
<file path=[Content_Types].xml><?xml version="1.0" encoding="utf-8"?>
<Types xmlns="http://schemas.openxmlformats.org/package/2006/content-types">
  <Override PartName="/ppt/slides/slide29.xml" ContentType="application/vnd.openxmlformats-officedocument.presentationml.slide+xml"/>
  <Override PartName="/ppt/slides/slide47.xml" ContentType="application/vnd.openxmlformats-officedocument.presentationml.slide+xml"/>
  <Override PartName="/ppt/slides/slide58.xml" ContentType="application/vnd.openxmlformats-officedocument.presentationml.slide+xml"/>
  <Override PartName="/ppt/slides/slide76.xml" ContentType="application/vnd.openxmlformats-officedocument.presentationml.slide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36.xml" ContentType="application/vnd.openxmlformats-officedocument.presentationml.slide+xml"/>
  <Override PartName="/ppt/slides/slide54.xml" ContentType="application/vnd.openxmlformats-officedocument.presentationml.slide+xml"/>
  <Override PartName="/ppt/slides/slide65.xml" ContentType="application/vnd.openxmlformats-officedocument.presentationml.slide+xml"/>
  <Override PartName="/ppt/slides/slide83.xml" ContentType="application/vnd.openxmlformats-officedocument.presentationml.slide+xml"/>
  <Override PartName="/ppt/slideLayouts/slideLayout6.xml" ContentType="application/vnd.openxmlformats-officedocument.presentationml.slideLayout+xml"/>
  <Override PartName="/ppt/slides/slide25.xml" ContentType="application/vnd.openxmlformats-officedocument.presentationml.slide+xml"/>
  <Override PartName="/ppt/slides/slide43.xml" ContentType="application/vnd.openxmlformats-officedocument.presentationml.slide+xml"/>
  <Override PartName="/ppt/slides/slide72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Default Extension="xml" ContentType="application/xml"/>
  <Override PartName="/ppt/slides/slide14.xml" ContentType="application/vnd.openxmlformats-officedocument.presentationml.slide+xml"/>
  <Override PartName="/ppt/slides/slide23.xml" ContentType="application/vnd.openxmlformats-officedocument.presentationml.slide+xml"/>
  <Override PartName="/ppt/slides/slide32.xml" ContentType="application/vnd.openxmlformats-officedocument.presentationml.slide+xml"/>
  <Override PartName="/ppt/slides/slide41.xml" ContentType="application/vnd.openxmlformats-officedocument.presentationml.slide+xml"/>
  <Override PartName="/ppt/slides/slide50.xml" ContentType="application/vnd.openxmlformats-officedocument.presentationml.slide+xml"/>
  <Override PartName="/ppt/slides/slide61.xml" ContentType="application/vnd.openxmlformats-officedocument.presentationml.slide+xml"/>
  <Override PartName="/ppt/slides/slide70.xml" ContentType="application/vnd.openxmlformats-officedocument.presentationml.slide+xml"/>
  <Override PartName="/ppt/slideLayouts/slideLayout13.xml" ContentType="application/vnd.openxmlformats-officedocument.presentationml.slideLayout+xml"/>
  <Override PartName="/ppt/slides/slide10.xml" ContentType="application/vnd.openxmlformats-officedocument.presentationml.slide+xml"/>
  <Override PartName="/ppt/slides/slide12.xml" ContentType="application/vnd.openxmlformats-officedocument.presentationml.slide+xml"/>
  <Override PartName="/ppt/slides/slide21.xml" ContentType="application/vnd.openxmlformats-officedocument.presentationml.slide+xml"/>
  <Override PartName="/ppt/slides/slide30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s/slide79.xml" ContentType="application/vnd.openxmlformats-officedocument.presentationml.slide+xml"/>
  <Override PartName="/ppt/slides/slide7.xml" ContentType="application/vnd.openxmlformats-officedocument.presentationml.slide+xml"/>
  <Override PartName="/ppt/slides/slide9.xml" ContentType="application/vnd.openxmlformats-officedocument.presentationml.slide+xml"/>
  <Override PartName="/ppt/slides/slide59.xml" ContentType="application/vnd.openxmlformats-officedocument.presentationml.slide+xml"/>
  <Override PartName="/ppt/slides/slide68.xml" ContentType="application/vnd.openxmlformats-officedocument.presentationml.slide+xml"/>
  <Override PartName="/ppt/slides/slide77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s/slide48.xml" ContentType="application/vnd.openxmlformats-officedocument.presentationml.slide+xml"/>
  <Override PartName="/ppt/slides/slide57.xml" ContentType="application/vnd.openxmlformats-officedocument.presentationml.slide+xml"/>
  <Override PartName="/ppt/slides/slide66.xml" ContentType="application/vnd.openxmlformats-officedocument.presentationml.slide+xml"/>
  <Override PartName="/ppt/slides/slide75.xml" ContentType="application/vnd.openxmlformats-officedocument.presentationml.slide+xml"/>
  <Override PartName="/ppt/slides/slide86.xml" ContentType="application/vnd.openxmlformats-officedocument.presentationml.slide+xml"/>
  <Override PartName="/ppt/slideLayouts/slideLayout7.xml" ContentType="application/vnd.openxmlformats-officedocument.presentationml.slideLayout+xml"/>
  <Default Extension="png" ContentType="image/png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slides/slide46.xml" ContentType="application/vnd.openxmlformats-officedocument.presentationml.slide+xml"/>
  <Override PartName="/ppt/slides/slide55.xml" ContentType="application/vnd.openxmlformats-officedocument.presentationml.slide+xml"/>
  <Override PartName="/ppt/slides/slide64.xml" ContentType="application/vnd.openxmlformats-officedocument.presentationml.slide+xml"/>
  <Override PartName="/ppt/slides/slide73.xml" ContentType="application/vnd.openxmlformats-officedocument.presentationml.slide+xml"/>
  <Override PartName="/ppt/slides/slide84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24.xml" ContentType="application/vnd.openxmlformats-officedocument.presentationml.slide+xml"/>
  <Override PartName="/ppt/slides/slide33.xml" ContentType="application/vnd.openxmlformats-officedocument.presentationml.slide+xml"/>
  <Override PartName="/ppt/slides/slide35.xml" ContentType="application/vnd.openxmlformats-officedocument.presentationml.slide+xml"/>
  <Override PartName="/ppt/slides/slide44.xml" ContentType="application/vnd.openxmlformats-officedocument.presentationml.slide+xml"/>
  <Override PartName="/ppt/slides/slide53.xml" ContentType="application/vnd.openxmlformats-officedocument.presentationml.slide+xml"/>
  <Override PartName="/ppt/slides/slide62.xml" ContentType="application/vnd.openxmlformats-officedocument.presentationml.slide+xml"/>
  <Override PartName="/ppt/slides/slide71.xml" ContentType="application/vnd.openxmlformats-officedocument.presentationml.slide+xml"/>
  <Override PartName="/ppt/slides/slide80.xml" ContentType="application/vnd.openxmlformats-officedocument.presentationml.slide+xml"/>
  <Override PartName="/ppt/slides/slide82.xml" ContentType="application/vnd.openxmlformats-officedocument.presentationml.slide+xml"/>
  <Override PartName="/ppt/slideLayouts/slideLayout3.xml" ContentType="application/vnd.openxmlformats-officedocument.presentationml.slideLayout+xml"/>
  <Default Extension="jpeg" ContentType="image/jpeg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22.xml" ContentType="application/vnd.openxmlformats-officedocument.presentationml.slide+xml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s/slide51.xml" ContentType="application/vnd.openxmlformats-officedocument.presentationml.slide+xml"/>
  <Override PartName="/ppt/slides/slide60.xml" ContentType="application/vnd.openxmlformats-officedocument.presentationml.slide+xml"/>
  <Override PartName="/ppt/slideLayouts/slideLayout1.xml" ContentType="application/vnd.openxmlformats-officedocument.presentationml.slideLayout+xml"/>
  <Override PartName="/ppt/slideLayouts/slideLayout14.xml" ContentType="application/vnd.openxmlformats-officedocument.presentationml.slideLayout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20.xml" ContentType="application/vnd.openxmlformats-officedocument.presentationml.slide+xml"/>
  <Override PartName="/ppt/slides/slide40.xml" ContentType="application/vnd.openxmlformats-officedocument.presentationml.slide+xml"/>
  <Override PartName="/ppt/slideLayouts/slideLayout12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s/slide8.xml" ContentType="application/vnd.openxmlformats-officedocument.presentationml.slide+xml"/>
  <Override PartName="/ppt/slides/slide49.xml" ContentType="application/vnd.openxmlformats-officedocument.presentationml.slide+xml"/>
  <Override PartName="/ppt/slides/slide69.xml" ContentType="application/vnd.openxmlformats-officedocument.presentationml.slide+xml"/>
  <Override PartName="/ppt/slides/slide78.xml" ContentType="application/vnd.openxmlformats-officedocument.presentationml.slide+xml"/>
  <Override PartName="/ppt/slides/slide87.xml" ContentType="application/vnd.openxmlformats-officedocument.presentationml.slide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s/slide38.xml" ContentType="application/vnd.openxmlformats-officedocument.presentationml.slide+xml"/>
  <Override PartName="/ppt/slides/slide56.xml" ContentType="application/vnd.openxmlformats-officedocument.presentationml.slide+xml"/>
  <Override PartName="/ppt/slides/slide67.xml" ContentType="application/vnd.openxmlformats-officedocument.presentationml.slide+xml"/>
  <Override PartName="/ppt/slides/slide85.xml" ContentType="application/vnd.openxmlformats-officedocument.presentationml.slide+xml"/>
  <Override PartName="/ppt/slideLayouts/slideLayout8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27.xml" ContentType="application/vnd.openxmlformats-officedocument.presentationml.slide+xml"/>
  <Override PartName="/ppt/slides/slide45.xml" ContentType="application/vnd.openxmlformats-officedocument.presentationml.slide+xml"/>
  <Override PartName="/ppt/slides/slide74.xml" ContentType="application/vnd.openxmlformats-officedocument.presentationml.slide+xml"/>
  <Override PartName="/ppt/slideLayouts/slideLayout4.xml" ContentType="application/vnd.openxmlformats-officedocument.presentationml.slideLayout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34.xml" ContentType="application/vnd.openxmlformats-officedocument.presentationml.slide+xml"/>
  <Override PartName="/ppt/slides/slide52.xml" ContentType="application/vnd.openxmlformats-officedocument.presentationml.slide+xml"/>
  <Override PartName="/ppt/slides/slide63.xml" ContentType="application/vnd.openxmlformats-officedocument.presentationml.slide+xml"/>
  <Override PartName="/ppt/slides/slide81.xml" ContentType="application/vnd.openxmlformats-officedocument.presentationml.slide+xml"/>
  <Default Extension="rels" ContentType="application/vnd.openxmlformats-package.relationship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9" r:id="rId1"/>
  </p:sldMasterIdLst>
  <p:sldIdLst>
    <p:sldId id="431" r:id="rId2"/>
    <p:sldId id="535" r:id="rId3"/>
    <p:sldId id="433" r:id="rId4"/>
    <p:sldId id="434" r:id="rId5"/>
    <p:sldId id="455" r:id="rId6"/>
    <p:sldId id="456" r:id="rId7"/>
    <p:sldId id="457" r:id="rId8"/>
    <p:sldId id="459" r:id="rId9"/>
    <p:sldId id="460" r:id="rId10"/>
    <p:sldId id="461" r:id="rId11"/>
    <p:sldId id="462" r:id="rId12"/>
    <p:sldId id="463" r:id="rId13"/>
    <p:sldId id="464" r:id="rId14"/>
    <p:sldId id="466" r:id="rId15"/>
    <p:sldId id="490" r:id="rId16"/>
    <p:sldId id="491" r:id="rId17"/>
    <p:sldId id="441" r:id="rId18"/>
    <p:sldId id="442" r:id="rId19"/>
    <p:sldId id="443" r:id="rId20"/>
    <p:sldId id="444" r:id="rId21"/>
    <p:sldId id="489" r:id="rId22"/>
    <p:sldId id="467" r:id="rId23"/>
    <p:sldId id="446" r:id="rId24"/>
    <p:sldId id="468" r:id="rId25"/>
    <p:sldId id="447" r:id="rId26"/>
    <p:sldId id="448" r:id="rId27"/>
    <p:sldId id="449" r:id="rId28"/>
    <p:sldId id="450" r:id="rId29"/>
    <p:sldId id="469" r:id="rId30"/>
    <p:sldId id="470" r:id="rId31"/>
    <p:sldId id="471" r:id="rId32"/>
    <p:sldId id="472" r:id="rId33"/>
    <p:sldId id="475" r:id="rId34"/>
    <p:sldId id="476" r:id="rId35"/>
    <p:sldId id="477" r:id="rId36"/>
    <p:sldId id="478" r:id="rId37"/>
    <p:sldId id="479" r:id="rId38"/>
    <p:sldId id="480" r:id="rId39"/>
    <p:sldId id="481" r:id="rId40"/>
    <p:sldId id="482" r:id="rId41"/>
    <p:sldId id="486" r:id="rId42"/>
    <p:sldId id="487" r:id="rId43"/>
    <p:sldId id="488" r:id="rId44"/>
    <p:sldId id="484" r:id="rId45"/>
    <p:sldId id="494" r:id="rId46"/>
    <p:sldId id="508" r:id="rId47"/>
    <p:sldId id="509" r:id="rId48"/>
    <p:sldId id="511" r:id="rId49"/>
    <p:sldId id="510" r:id="rId50"/>
    <p:sldId id="512" r:id="rId51"/>
    <p:sldId id="513" r:id="rId52"/>
    <p:sldId id="514" r:id="rId53"/>
    <p:sldId id="495" r:id="rId54"/>
    <p:sldId id="516" r:id="rId55"/>
    <p:sldId id="517" r:id="rId56"/>
    <p:sldId id="518" r:id="rId57"/>
    <p:sldId id="521" r:id="rId58"/>
    <p:sldId id="499" r:id="rId59"/>
    <p:sldId id="520" r:id="rId60"/>
    <p:sldId id="403" r:id="rId61"/>
    <p:sldId id="407" r:id="rId62"/>
    <p:sldId id="409" r:id="rId63"/>
    <p:sldId id="411" r:id="rId64"/>
    <p:sldId id="522" r:id="rId65"/>
    <p:sldId id="379" r:id="rId66"/>
    <p:sldId id="496" r:id="rId67"/>
    <p:sldId id="536" r:id="rId68"/>
    <p:sldId id="382" r:id="rId69"/>
    <p:sldId id="385" r:id="rId70"/>
    <p:sldId id="386" r:id="rId71"/>
    <p:sldId id="497" r:id="rId72"/>
    <p:sldId id="524" r:id="rId73"/>
    <p:sldId id="529" r:id="rId74"/>
    <p:sldId id="417" r:id="rId75"/>
    <p:sldId id="414" r:id="rId76"/>
    <p:sldId id="418" r:id="rId77"/>
    <p:sldId id="534" r:id="rId78"/>
    <p:sldId id="533" r:id="rId79"/>
    <p:sldId id="421" r:id="rId80"/>
    <p:sldId id="539" r:id="rId81"/>
    <p:sldId id="532" r:id="rId82"/>
    <p:sldId id="422" r:id="rId83"/>
    <p:sldId id="424" r:id="rId84"/>
    <p:sldId id="530" r:id="rId85"/>
    <p:sldId id="420" r:id="rId86"/>
    <p:sldId id="397" r:id="rId87"/>
    <p:sldId id="399" r:id="rId88"/>
  </p:sldIdLst>
  <p:sldSz cx="9144000" cy="6858000" type="screen4x3"/>
  <p:notesSz cx="6858000" cy="9144000"/>
  <p:defaultTextStyle>
    <a:defPPr>
      <a:defRPr lang="el-GR"/>
    </a:defPPr>
    <a:lvl1pPr algn="l" rtl="0" fontAlgn="base">
      <a:spcBef>
        <a:spcPct val="0"/>
      </a:spcBef>
      <a:spcAft>
        <a:spcPct val="0"/>
      </a:spcAft>
      <a:defRPr kumimoji="1" kern="1200">
        <a:solidFill>
          <a:schemeClr val="tx1"/>
        </a:solidFill>
        <a:latin typeface="Verdana" pitchFamily="34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kumimoji="1" kern="1200">
        <a:solidFill>
          <a:schemeClr val="tx1"/>
        </a:solidFill>
        <a:latin typeface="Verdana" pitchFamily="34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kumimoji="1" kern="1200">
        <a:solidFill>
          <a:schemeClr val="tx1"/>
        </a:solidFill>
        <a:latin typeface="Verdana" pitchFamily="34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kumimoji="1" kern="1200">
        <a:solidFill>
          <a:schemeClr val="tx1"/>
        </a:solidFill>
        <a:latin typeface="Verdana" pitchFamily="34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kumimoji="1" kern="1200">
        <a:solidFill>
          <a:schemeClr val="tx1"/>
        </a:solidFill>
        <a:latin typeface="Verdana" pitchFamily="34" charset="0"/>
        <a:ea typeface="+mn-ea"/>
        <a:cs typeface="+mn-cs"/>
      </a:defRPr>
    </a:lvl5pPr>
    <a:lvl6pPr marL="2286000" algn="l" defTabSz="914400" rtl="0" eaLnBrk="1" latinLnBrk="0" hangingPunct="1">
      <a:defRPr kumimoji="1" kern="1200">
        <a:solidFill>
          <a:schemeClr val="tx1"/>
        </a:solidFill>
        <a:latin typeface="Verdana" pitchFamily="34" charset="0"/>
        <a:ea typeface="+mn-ea"/>
        <a:cs typeface="+mn-cs"/>
      </a:defRPr>
    </a:lvl6pPr>
    <a:lvl7pPr marL="2743200" algn="l" defTabSz="914400" rtl="0" eaLnBrk="1" latinLnBrk="0" hangingPunct="1">
      <a:defRPr kumimoji="1" kern="1200">
        <a:solidFill>
          <a:schemeClr val="tx1"/>
        </a:solidFill>
        <a:latin typeface="Verdana" pitchFamily="34" charset="0"/>
        <a:ea typeface="+mn-ea"/>
        <a:cs typeface="+mn-cs"/>
      </a:defRPr>
    </a:lvl7pPr>
    <a:lvl8pPr marL="3200400" algn="l" defTabSz="914400" rtl="0" eaLnBrk="1" latinLnBrk="0" hangingPunct="1">
      <a:defRPr kumimoji="1" kern="1200">
        <a:solidFill>
          <a:schemeClr val="tx1"/>
        </a:solidFill>
        <a:latin typeface="Verdana" pitchFamily="34" charset="0"/>
        <a:ea typeface="+mn-ea"/>
        <a:cs typeface="+mn-cs"/>
      </a:defRPr>
    </a:lvl8pPr>
    <a:lvl9pPr marL="3657600" algn="l" defTabSz="914400" rtl="0" eaLnBrk="1" latinLnBrk="0" hangingPunct="1">
      <a:defRPr kumimoji="1" kern="1200">
        <a:solidFill>
          <a:schemeClr val="tx1"/>
        </a:solidFill>
        <a:latin typeface="Verdana" pitchFamily="34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66"/>
    <a:srgbClr val="33CC33"/>
    <a:srgbClr val="FF9900"/>
    <a:srgbClr val="FFFF00"/>
    <a:srgbClr val="000099"/>
  </p:clrMru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vertBarState="maximized">
    <p:restoredLeft sz="18167" autoAdjust="0"/>
    <p:restoredTop sz="97429" autoAdjust="0"/>
  </p:normalViewPr>
  <p:slideViewPr>
    <p:cSldViewPr>
      <p:cViewPr>
        <p:scale>
          <a:sx n="66" d="100"/>
          <a:sy n="66" d="100"/>
        </p:scale>
        <p:origin x="-978" y="-972"/>
      </p:cViewPr>
      <p:guideLst>
        <p:guide orient="horz" pos="2160"/>
        <p:guide pos="2880"/>
      </p:guideLst>
    </p:cSldViewPr>
  </p:slideViewPr>
  <p:notesTextViewPr>
    <p:cViewPr>
      <p:scale>
        <a:sx n="66" d="100"/>
        <a:sy n="66" d="100"/>
      </p:scale>
      <p:origin x="0" y="0"/>
    </p:cViewPr>
  </p:notesTextViewPr>
  <p:sorterViewPr>
    <p:cViewPr>
      <p:scale>
        <a:sx n="66" d="100"/>
        <a:sy n="66" d="100"/>
      </p:scale>
      <p:origin x="0" y="3642"/>
    </p:cViewPr>
  </p:sorter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76" Type="http://schemas.openxmlformats.org/officeDocument/2006/relationships/slide" Target="slides/slide75.xml"/><Relationship Id="rId84" Type="http://schemas.openxmlformats.org/officeDocument/2006/relationships/slide" Target="slides/slide83.xml"/><Relationship Id="rId89" Type="http://schemas.openxmlformats.org/officeDocument/2006/relationships/presProps" Target="presProps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87" Type="http://schemas.openxmlformats.org/officeDocument/2006/relationships/slide" Target="slides/slide86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90" Type="http://schemas.openxmlformats.org/officeDocument/2006/relationships/viewProps" Target="viewProps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4" Type="http://schemas.openxmlformats.org/officeDocument/2006/relationships/slide" Target="slides/slide3.xml"/><Relationship Id="rId9" Type="http://schemas.openxmlformats.org/officeDocument/2006/relationships/slide" Target="slides/slide8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Διαφάνεια τίτλου">
    <p:bg>
      <p:bgPr>
        <a:gradFill rotWithShape="0">
          <a:gsLst>
            <a:gs pos="0">
              <a:schemeClr val="bg1">
                <a:gamma/>
                <a:shade val="46275"/>
                <a:invGamma/>
              </a:schemeClr>
            </a:gs>
            <a:gs pos="50000">
              <a:schemeClr val="bg1"/>
            </a:gs>
            <a:gs pos="100000">
              <a:schemeClr val="bg1">
                <a:gamma/>
                <a:shade val="46275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2"/>
          <p:cNvSpPr>
            <a:spLocks noChangeArrowheads="1"/>
          </p:cNvSpPr>
          <p:nvPr/>
        </p:nvSpPr>
        <p:spPr bwMode="auto">
          <a:xfrm>
            <a:off x="381000" y="0"/>
            <a:ext cx="1447800" cy="6856413"/>
          </a:xfrm>
          <a:prstGeom prst="rect">
            <a:avLst/>
          </a:prstGeom>
          <a:gradFill rotWithShape="0">
            <a:gsLst>
              <a:gs pos="0">
                <a:schemeClr val="bg1">
                  <a:gamma/>
                  <a:shade val="61961"/>
                  <a:invGamma/>
                </a:schemeClr>
              </a:gs>
              <a:gs pos="50000">
                <a:schemeClr val="bg1">
                  <a:alpha val="50000"/>
                </a:schemeClr>
              </a:gs>
              <a:gs pos="100000">
                <a:schemeClr val="bg1">
                  <a:gamma/>
                  <a:shade val="61961"/>
                  <a:invGamma/>
                </a:schemeClr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 sz="2000"/>
          </a:p>
        </p:txBody>
      </p:sp>
      <p:sp>
        <p:nvSpPr>
          <p:cNvPr id="5" name="Rectangle 3"/>
          <p:cNvSpPr>
            <a:spLocks noChangeArrowheads="1"/>
          </p:cNvSpPr>
          <p:nvPr/>
        </p:nvSpPr>
        <p:spPr bwMode="auto">
          <a:xfrm>
            <a:off x="685800" y="2438400"/>
            <a:ext cx="8456613" cy="762000"/>
          </a:xfrm>
          <a:prstGeom prst="rect">
            <a:avLst/>
          </a:prstGeom>
          <a:gradFill rotWithShape="0">
            <a:gsLst>
              <a:gs pos="0">
                <a:schemeClr val="bg1"/>
              </a:gs>
              <a:gs pos="100000">
                <a:schemeClr val="bg1">
                  <a:gamma/>
                  <a:shade val="15294"/>
                  <a:invGamma/>
                </a:schemeClr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 sz="2000"/>
          </a:p>
        </p:txBody>
      </p:sp>
      <p:sp>
        <p:nvSpPr>
          <p:cNvPr id="6" name="Rectangle 9"/>
          <p:cNvSpPr>
            <a:spLocks noChangeArrowheads="1"/>
          </p:cNvSpPr>
          <p:nvPr/>
        </p:nvSpPr>
        <p:spPr bwMode="auto">
          <a:xfrm>
            <a:off x="0" y="3505200"/>
            <a:ext cx="4724400" cy="152400"/>
          </a:xfrm>
          <a:prstGeom prst="rect">
            <a:avLst/>
          </a:prstGeom>
          <a:solidFill>
            <a:schemeClr val="accent1">
              <a:alpha val="50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 sz="2000"/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2286000"/>
            <a:ext cx="7772400" cy="1143000"/>
          </a:xfrm>
        </p:spPr>
        <p:txBody>
          <a:bodyPr/>
          <a:lstStyle>
            <a:lvl1pPr>
              <a:defRPr sz="3600"/>
            </a:lvl1pPr>
          </a:lstStyle>
          <a:p>
            <a:r>
              <a:rPr lang="el-GR"/>
              <a:t>Click to edit Master title style</a:t>
            </a:r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2057400" y="41148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 sz="2400" b="1"/>
            </a:lvl1pPr>
          </a:lstStyle>
          <a:p>
            <a:r>
              <a:rPr lang="el-GR"/>
              <a:t>Click to edit Master subtitle style</a:t>
            </a:r>
          </a:p>
        </p:txBody>
      </p:sp>
      <p:sp>
        <p:nvSpPr>
          <p:cNvPr id="7" name="Date Placeholder 6"/>
          <p:cNvSpPr>
            <a:spLocks noGrp="1" noChangeArrowheads="1"/>
          </p:cNvSpPr>
          <p:nvPr>
            <p:ph type="dt" sz="quarter" idx="10"/>
          </p:nvPr>
        </p:nvSpPr>
        <p:spPr bwMode="auto">
          <a:xfrm>
            <a:off x="685800" y="6172200"/>
            <a:ext cx="19050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2075" tIns="46038" rIns="92075" bIns="46038" numCol="1" anchor="ctr" anchorCtr="0" compatLnSpc="1">
            <a:prstTxWarp prst="textNoShape">
              <a:avLst/>
            </a:prstTxWarp>
          </a:bodyPr>
          <a:lstStyle>
            <a:lvl1pPr>
              <a:defRPr kumimoji="0" sz="1200"/>
            </a:lvl1pPr>
          </a:lstStyle>
          <a:p>
            <a:pPr>
              <a:defRPr/>
            </a:pPr>
            <a:endParaRPr lang="el-GR"/>
          </a:p>
        </p:txBody>
      </p:sp>
      <p:sp>
        <p:nvSpPr>
          <p:cNvPr id="8" name="Footer Placeholder 7"/>
          <p:cNvSpPr>
            <a:spLocks noGrp="1" noChangeArrowheads="1"/>
          </p:cNvSpPr>
          <p:nvPr>
            <p:ph type="ftr" sz="quarter" idx="11"/>
          </p:nvPr>
        </p:nvSpPr>
        <p:spPr bwMode="auto">
          <a:xfrm>
            <a:off x="3124200" y="6172200"/>
            <a:ext cx="28956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square" lIns="92075" tIns="46038" rIns="92075" bIns="46038" numCol="1" anchor="ctr" anchorCtr="0" compatLnSpc="1">
            <a:prstTxWarp prst="textNoShape">
              <a:avLst/>
            </a:prstTxWarp>
          </a:bodyPr>
          <a:lstStyle>
            <a:lvl1pPr algn="ctr">
              <a:defRPr kumimoji="0" sz="1200"/>
            </a:lvl1pPr>
          </a:lstStyle>
          <a:p>
            <a:pPr>
              <a:defRPr/>
            </a:pPr>
            <a:endParaRPr lang="el-GR"/>
          </a:p>
        </p:txBody>
      </p:sp>
      <p:sp>
        <p:nvSpPr>
          <p:cNvPr id="9" name="Slide Number Placeholder 8"/>
          <p:cNvSpPr>
            <a:spLocks noGrp="1" noChangeArrowheads="1"/>
          </p:cNvSpPr>
          <p:nvPr>
            <p:ph type="sldNum" sz="quarter" idx="12"/>
          </p:nvPr>
        </p:nvSpPr>
        <p:spPr bwMode="auto">
          <a:xfrm>
            <a:off x="6553200" y="6172200"/>
            <a:ext cx="1905000" cy="457200"/>
          </a:xfrm>
          <a:prstGeom prst="rect">
            <a:avLst/>
          </a:prstGeom>
          <a:ln>
            <a:miter lim="800000"/>
            <a:headEnd/>
            <a:tailEnd/>
          </a:ln>
        </p:spPr>
        <p:txBody>
          <a:bodyPr vert="horz" wrap="none" lIns="92075" tIns="46038" rIns="92075" bIns="46038" numCol="1" anchor="ctr" anchorCtr="0" compatLnSpc="1">
            <a:prstTxWarp prst="textNoShape">
              <a:avLst/>
            </a:prstTxWarp>
          </a:bodyPr>
          <a:lstStyle>
            <a:lvl1pPr algn="r">
              <a:defRPr kumimoji="0" sz="1200"/>
            </a:lvl1pPr>
          </a:lstStyle>
          <a:p>
            <a:pPr>
              <a:defRPr/>
            </a:pPr>
            <a:fld id="{AF6FD3B0-01D1-4561-BBF8-73EFFD0EC299}" type="slidenum">
              <a:rPr lang="el-GR"/>
              <a:pPr>
                <a:defRPr/>
              </a:pPr>
              <a:t>‹#›</a:t>
            </a:fld>
            <a:endParaRPr lang="el-GR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Τίτλος και Κατακόρυφο κείμεν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ατακόρυφου κειμένου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Κατακόρυφος τίτλος και Κείμεν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Κατακόρυφος τίτλος"/>
          <p:cNvSpPr>
            <a:spLocks noGrp="1"/>
          </p:cNvSpPr>
          <p:nvPr>
            <p:ph type="title" orient="vert"/>
          </p:nvPr>
        </p:nvSpPr>
        <p:spPr>
          <a:xfrm>
            <a:off x="6515100" y="115888"/>
            <a:ext cx="1943100" cy="5980112"/>
          </a:xfrm>
        </p:spPr>
        <p:txBody>
          <a:bodyPr vert="eaVert"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ατακόρυφου κειμένου"/>
          <p:cNvSpPr>
            <a:spLocks noGrp="1"/>
          </p:cNvSpPr>
          <p:nvPr>
            <p:ph type="body" orient="vert" idx="1"/>
          </p:nvPr>
        </p:nvSpPr>
        <p:spPr>
          <a:xfrm>
            <a:off x="685800" y="115888"/>
            <a:ext cx="5676900" cy="5980112"/>
          </a:xfrm>
        </p:spPr>
        <p:txBody>
          <a:bodyPr vert="eaVert"/>
          <a:lstStyle/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Αντικείμεν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Θέση περιεχομένου"/>
          <p:cNvSpPr>
            <a:spLocks noGrp="1"/>
          </p:cNvSpPr>
          <p:nvPr>
            <p:ph/>
          </p:nvPr>
        </p:nvSpPr>
        <p:spPr>
          <a:xfrm>
            <a:off x="685800" y="115888"/>
            <a:ext cx="7772400" cy="5980112"/>
          </a:xfrm>
        </p:spPr>
        <p:txBody>
          <a:bodyPr/>
          <a:lstStyle/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Τίτλος, Κείμενο και Αντικείμεν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>
          <a:xfrm>
            <a:off x="685800" y="115888"/>
            <a:ext cx="7772400" cy="1143000"/>
          </a:xfrm>
        </p:spPr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ειμένου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περιεχομένου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Τίτλος και Πίνακα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>
          <a:xfrm>
            <a:off x="685800" y="115888"/>
            <a:ext cx="7772400" cy="1143000"/>
          </a:xfrm>
        </p:spPr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πίνακα"/>
          <p:cNvSpPr>
            <a:spLocks noGrp="1"/>
          </p:cNvSpPr>
          <p:nvPr>
            <p:ph type="tbl" idx="1"/>
          </p:nvPr>
        </p:nvSpPr>
        <p:spPr>
          <a:xfrm>
            <a:off x="685800" y="1981200"/>
            <a:ext cx="7772400" cy="4114800"/>
          </a:xfrm>
        </p:spPr>
        <p:txBody>
          <a:bodyPr/>
          <a:lstStyle/>
          <a:p>
            <a:pPr lvl="0"/>
            <a:endParaRPr lang="el-GR" noProof="0" smtClean="0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Τίτλος και Αντικείμεν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περιεχομένου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Κεφαλίδα ενότητα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ειμένου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Δύο περιεχόμεν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περιεχομένου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περιεχομένου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Σύγκριση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κειμένου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4" name="3 - Θέση περιεχομένου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5" name="4 - Θέση κειμένου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  <p:sp>
        <p:nvSpPr>
          <p:cNvPr id="6" name="5 - Θέση περιεχομένου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Μόνο τίτλο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Κενή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Περιεχόμενο με λεζάντ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περιεχομένου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  <a:p>
            <a:pPr lvl="1"/>
            <a:r>
              <a:rPr lang="el-GR" smtClean="0"/>
              <a:t>Δεύτερου επιπέδου</a:t>
            </a:r>
          </a:p>
          <a:p>
            <a:pPr lvl="2"/>
            <a:r>
              <a:rPr lang="el-GR" smtClean="0"/>
              <a:t>Τρίτου επιπέδου</a:t>
            </a:r>
          </a:p>
          <a:p>
            <a:pPr lvl="3"/>
            <a:r>
              <a:rPr lang="el-GR" smtClean="0"/>
              <a:t>Τέταρτου επιπέδου</a:t>
            </a:r>
          </a:p>
          <a:p>
            <a:pPr lvl="4"/>
            <a:r>
              <a:rPr lang="el-GR" smtClean="0"/>
              <a:t>Πέμπτου επιπέδου</a:t>
            </a:r>
            <a:endParaRPr lang="el-GR"/>
          </a:p>
        </p:txBody>
      </p:sp>
      <p:sp>
        <p:nvSpPr>
          <p:cNvPr id="4" name="3 - Θέση κειμένου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Εικόνα με λεζάντ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l-GR" smtClean="0"/>
              <a:t>Kλικ για επεξεργασία του τίτλου</a:t>
            </a:r>
            <a:endParaRPr lang="el-GR"/>
          </a:p>
        </p:txBody>
      </p:sp>
      <p:sp>
        <p:nvSpPr>
          <p:cNvPr id="3" name="2 - Θέση εικόνας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l-GR" noProof="0" smtClean="0"/>
          </a:p>
        </p:txBody>
      </p:sp>
      <p:sp>
        <p:nvSpPr>
          <p:cNvPr id="4" name="3 - Θέση κειμένου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l-GR" smtClean="0"/>
              <a:t>Kλικ για επεξεργασία των στυλ του υποδείγματος</a:t>
            </a: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bg1"/>
            </a:gs>
            <a:gs pos="100000">
              <a:schemeClr val="bg1">
                <a:gamma/>
                <a:shade val="46275"/>
                <a:invGamma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ChangeArrowheads="1"/>
          </p:cNvSpPr>
          <p:nvPr/>
        </p:nvSpPr>
        <p:spPr bwMode="auto">
          <a:xfrm>
            <a:off x="381000" y="0"/>
            <a:ext cx="1447800" cy="6856413"/>
          </a:xfrm>
          <a:prstGeom prst="rect">
            <a:avLst/>
          </a:prstGeom>
          <a:gradFill rotWithShape="0">
            <a:gsLst>
              <a:gs pos="0">
                <a:schemeClr val="bg1">
                  <a:alpha val="50000"/>
                </a:schemeClr>
              </a:gs>
              <a:gs pos="100000">
                <a:schemeClr val="bg1">
                  <a:gamma/>
                  <a:shade val="61961"/>
                  <a:invGamma/>
                </a:schemeClr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 sz="2000"/>
          </a:p>
        </p:txBody>
      </p:sp>
      <p:sp>
        <p:nvSpPr>
          <p:cNvPr id="4099" name="Rectangle 3"/>
          <p:cNvSpPr>
            <a:spLocks noChangeArrowheads="1"/>
          </p:cNvSpPr>
          <p:nvPr/>
        </p:nvSpPr>
        <p:spPr bwMode="auto">
          <a:xfrm>
            <a:off x="152400" y="1258888"/>
            <a:ext cx="4724400" cy="152400"/>
          </a:xfrm>
          <a:prstGeom prst="rect">
            <a:avLst/>
          </a:prstGeom>
          <a:solidFill>
            <a:schemeClr val="accent1">
              <a:alpha val="50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 sz="2000"/>
          </a:p>
        </p:txBody>
      </p:sp>
      <p:sp>
        <p:nvSpPr>
          <p:cNvPr id="4100" name="Rectangle 4"/>
          <p:cNvSpPr>
            <a:spLocks noChangeArrowheads="1"/>
          </p:cNvSpPr>
          <p:nvPr/>
        </p:nvSpPr>
        <p:spPr bwMode="auto">
          <a:xfrm>
            <a:off x="685800" y="6629400"/>
            <a:ext cx="3505200" cy="227013"/>
          </a:xfrm>
          <a:prstGeom prst="rect">
            <a:avLst/>
          </a:prstGeom>
          <a:gradFill rotWithShape="0">
            <a:gsLst>
              <a:gs pos="0">
                <a:schemeClr val="hlink">
                  <a:gamma/>
                  <a:shade val="46275"/>
                  <a:invGamma/>
                </a:schemeClr>
              </a:gs>
              <a:gs pos="50000">
                <a:schemeClr val="hlink"/>
              </a:gs>
              <a:gs pos="100000">
                <a:schemeClr val="hlink">
                  <a:gamma/>
                  <a:shade val="46275"/>
                  <a:invGamma/>
                </a:schemeClr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 sz="2000"/>
          </a:p>
        </p:txBody>
      </p:sp>
      <p:sp>
        <p:nvSpPr>
          <p:cNvPr id="4101" name="Rectangle 5"/>
          <p:cNvSpPr>
            <a:spLocks noChangeArrowheads="1"/>
          </p:cNvSpPr>
          <p:nvPr/>
        </p:nvSpPr>
        <p:spPr bwMode="auto">
          <a:xfrm>
            <a:off x="762000" y="268288"/>
            <a:ext cx="8380413" cy="762000"/>
          </a:xfrm>
          <a:prstGeom prst="rect">
            <a:avLst/>
          </a:prstGeom>
          <a:gradFill rotWithShape="0">
            <a:gsLst>
              <a:gs pos="0">
                <a:schemeClr val="bg1"/>
              </a:gs>
              <a:gs pos="100000">
                <a:schemeClr val="bg1">
                  <a:gamma/>
                  <a:shade val="15294"/>
                  <a:invGamma/>
                </a:schemeClr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en-US" sz="2000"/>
          </a:p>
        </p:txBody>
      </p:sp>
      <p:sp>
        <p:nvSpPr>
          <p:cNvPr id="4102" name="Rectangle 6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115888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075" tIns="46038" rIns="92075" bIns="46038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l-GR" smtClean="0"/>
              <a:t>Click to edit Master title style</a:t>
            </a:r>
          </a:p>
        </p:txBody>
      </p:sp>
      <p:sp>
        <p:nvSpPr>
          <p:cNvPr id="1031" name="Rectangle 7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2075" tIns="46038" rIns="92075" bIns="4603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l-GR" smtClean="0"/>
              <a:t>Click to edit Master text styles</a:t>
            </a:r>
          </a:p>
          <a:p>
            <a:pPr lvl="1"/>
            <a:r>
              <a:rPr lang="el-GR" smtClean="0"/>
              <a:t>Second level</a:t>
            </a:r>
          </a:p>
          <a:p>
            <a:pPr lvl="2"/>
            <a:r>
              <a:rPr lang="el-GR" smtClean="0"/>
              <a:t>Third level</a:t>
            </a:r>
          </a:p>
          <a:p>
            <a:pPr lvl="3"/>
            <a:r>
              <a:rPr lang="el-GR" smtClean="0"/>
              <a:t>Fourth level</a:t>
            </a:r>
          </a:p>
          <a:p>
            <a:pPr lvl="4"/>
            <a:r>
              <a:rPr lang="el-GR" smtClean="0"/>
              <a:t>Fifth level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858" r:id="rId1"/>
    <p:sldLayoutId id="2147483845" r:id="rId2"/>
    <p:sldLayoutId id="2147483846" r:id="rId3"/>
    <p:sldLayoutId id="2147483847" r:id="rId4"/>
    <p:sldLayoutId id="2147483848" r:id="rId5"/>
    <p:sldLayoutId id="2147483849" r:id="rId6"/>
    <p:sldLayoutId id="2147483850" r:id="rId7"/>
    <p:sldLayoutId id="2147483851" r:id="rId8"/>
    <p:sldLayoutId id="2147483852" r:id="rId9"/>
    <p:sldLayoutId id="2147483853" r:id="rId10"/>
    <p:sldLayoutId id="2147483854" r:id="rId11"/>
    <p:sldLayoutId id="2147483855" r:id="rId12"/>
    <p:sldLayoutId id="2147483856" r:id="rId13"/>
    <p:sldLayoutId id="2147483857" r:id="rId14"/>
  </p:sldLayoutIdLst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Verdana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Verdana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Verdana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Verdana" pitchFamily="34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Verdana" pitchFamily="34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Verdana" pitchFamily="34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Verdana" pitchFamily="34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80000"/>
        <a:buFont typeface="Wingdings" pitchFamily="2" charset="2"/>
        <a:buChar char="l"/>
        <a:defRPr sz="28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4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Char char="•"/>
        <a:defRPr sz="20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Char char="•"/>
        <a:defRPr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accent2"/>
        </a:buClr>
        <a:buChar char="•"/>
        <a:defRPr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accent2"/>
        </a:buClr>
        <a:buChar char="•"/>
        <a:defRPr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accent2"/>
        </a:buClr>
        <a:buChar char="•"/>
        <a:defRPr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accent2"/>
        </a:buClr>
        <a:buChar char="•"/>
        <a:defRPr>
          <a:solidFill>
            <a:schemeClr val="tx1"/>
          </a:solidFill>
          <a:latin typeface="+mn-lt"/>
        </a:defRPr>
      </a:lvl9pPr>
    </p:bodyStyle>
    <p:otherStyle>
      <a:defPPr>
        <a:defRPr lang="el-G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6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0.jpeg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13.jpeg"/><Relationship Id="rId4" Type="http://schemas.openxmlformats.org/officeDocument/2006/relationships/image" Target="../media/image12.png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6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6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6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2.jpeg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5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5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6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6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4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4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1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e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6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6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4.jpeg"/><Relationship Id="rId1" Type="http://schemas.openxmlformats.org/officeDocument/2006/relationships/slideLayout" Target="../slideLayouts/slideLayout6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jpeg"/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jpeg"/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6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eg"/><Relationship Id="rId1" Type="http://schemas.openxmlformats.org/officeDocument/2006/relationships/slideLayout" Target="../slideLayouts/slideLayout6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jpeg"/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jpeg"/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6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jpeg"/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44.jpeg"/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l-GR" dirty="0" smtClean="0"/>
              <a:t>Φυσική του Σκελετού</a:t>
            </a:r>
            <a:endParaRPr lang="el-GR" dirty="0"/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5292725" y="4114800"/>
            <a:ext cx="3165475" cy="1474788"/>
          </a:xfrm>
        </p:spPr>
        <p:txBody>
          <a:bodyPr/>
          <a:lstStyle/>
          <a:p>
            <a:pPr algn="l" eaLnBrk="1" hangingPunct="1">
              <a:lnSpc>
                <a:spcPct val="90000"/>
              </a:lnSpc>
            </a:pPr>
            <a:r>
              <a:rPr lang="el-GR" sz="1800" dirty="0" smtClean="0"/>
              <a:t>Ε.ΓΙΑΚΟΥΜΑΚΗΣ</a:t>
            </a:r>
            <a:endParaRPr lang="el-GR" sz="1800" dirty="0" smtClean="0"/>
          </a:p>
          <a:p>
            <a:pPr algn="l" eaLnBrk="1" hangingPunct="1">
              <a:lnSpc>
                <a:spcPct val="90000"/>
              </a:lnSpc>
            </a:pPr>
            <a:r>
              <a:rPr lang="el-GR" sz="1800" dirty="0" smtClean="0"/>
              <a:t>Εργαστήριο</a:t>
            </a:r>
          </a:p>
          <a:p>
            <a:pPr algn="l" eaLnBrk="1" hangingPunct="1">
              <a:lnSpc>
                <a:spcPct val="90000"/>
              </a:lnSpc>
            </a:pPr>
            <a:r>
              <a:rPr lang="el-GR" sz="1800" dirty="0" smtClean="0"/>
              <a:t>Ιατρικής Φυσικής</a:t>
            </a:r>
          </a:p>
          <a:p>
            <a:pPr algn="l" eaLnBrk="1" hangingPunct="1">
              <a:lnSpc>
                <a:spcPct val="90000"/>
              </a:lnSpc>
            </a:pPr>
            <a:r>
              <a:rPr lang="el-GR" sz="1800" dirty="0" smtClean="0"/>
              <a:t>Πανεπιστημίου Αθηνών</a:t>
            </a:r>
          </a:p>
        </p:txBody>
      </p:sp>
      <p:sp>
        <p:nvSpPr>
          <p:cNvPr id="3076" name="Rectangle 4"/>
          <p:cNvSpPr>
            <a:spLocks noChangeArrowheads="1"/>
          </p:cNvSpPr>
          <p:nvPr/>
        </p:nvSpPr>
        <p:spPr bwMode="auto">
          <a:xfrm>
            <a:off x="4932363" y="6165850"/>
            <a:ext cx="3165475" cy="360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075" tIns="46038" rIns="92075" bIns="46038"/>
          <a:lstStyle/>
          <a:p>
            <a:pPr algn="r">
              <a:lnSpc>
                <a:spcPct val="90000"/>
              </a:lnSpc>
              <a:spcBef>
                <a:spcPct val="20000"/>
              </a:spcBef>
              <a:buClr>
                <a:schemeClr val="accent2"/>
              </a:buClr>
              <a:buSzPct val="80000"/>
              <a:buFont typeface="Wingdings" pitchFamily="2" charset="2"/>
              <a:buNone/>
            </a:pPr>
            <a:r>
              <a:rPr kumimoji="0" lang="el-GR" sz="2000"/>
              <a:t>Αθήνα 20</a:t>
            </a:r>
            <a:r>
              <a:rPr kumimoji="0" lang="en-US" sz="2000"/>
              <a:t>12</a:t>
            </a:r>
            <a:endParaRPr kumimoji="0" lang="el-GR" sz="2000"/>
          </a:p>
          <a:p>
            <a:pPr algn="r">
              <a:lnSpc>
                <a:spcPct val="90000"/>
              </a:lnSpc>
              <a:spcBef>
                <a:spcPct val="20000"/>
              </a:spcBef>
              <a:buClr>
                <a:schemeClr val="accent2"/>
              </a:buClr>
              <a:buSzPct val="80000"/>
              <a:buFont typeface="Wingdings" pitchFamily="2" charset="2"/>
              <a:buNone/>
            </a:pPr>
            <a:endParaRPr kumimoji="0" lang="el-GR" sz="20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l-GR" dirty="0" smtClean="0"/>
              <a:t>Εισαγωγή</a:t>
            </a:r>
          </a:p>
        </p:txBody>
      </p:sp>
      <p:sp>
        <p:nvSpPr>
          <p:cNvPr id="12291" name="2 - Θέση περιεχομένου"/>
          <p:cNvSpPr>
            <a:spLocks noGrp="1"/>
          </p:cNvSpPr>
          <p:nvPr>
            <p:ph idx="1"/>
          </p:nvPr>
        </p:nvSpPr>
        <p:spPr>
          <a:xfrm>
            <a:off x="755650" y="1484313"/>
            <a:ext cx="8062913" cy="4114800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l-GR" b="1" smtClean="0"/>
              <a:t>Λειτουργίες των οστών στο σώμα</a:t>
            </a:r>
            <a:r>
              <a:rPr lang="en-US" b="1" smtClean="0"/>
              <a:t>:</a:t>
            </a:r>
          </a:p>
          <a:p>
            <a:pPr eaLnBrk="1" hangingPunct="1">
              <a:buFont typeface="Wingdings" pitchFamily="2" charset="2"/>
              <a:buNone/>
            </a:pPr>
            <a:endParaRPr lang="en-US" smtClean="0"/>
          </a:p>
          <a:p>
            <a:pPr eaLnBrk="1" hangingPunct="1">
              <a:buFont typeface="Wingdings" pitchFamily="2" charset="2"/>
              <a:buNone/>
            </a:pPr>
            <a:r>
              <a:rPr lang="en-US" b="1" smtClean="0"/>
              <a:t>(4) </a:t>
            </a:r>
            <a:r>
              <a:rPr lang="el-GR" b="1" smtClean="0"/>
              <a:t>Αποθήκευση χημικών ουσιών </a:t>
            </a:r>
          </a:p>
          <a:p>
            <a:pPr eaLnBrk="1" hangingPunct="1"/>
            <a:r>
              <a:rPr lang="el-GR" smtClean="0"/>
              <a:t>Ασβέστιο στο αίμα</a:t>
            </a:r>
            <a:endParaRPr lang="en-US" smtClean="0"/>
          </a:p>
          <a:p>
            <a:pPr eaLnBrk="1" hangingPunct="1">
              <a:buFont typeface="Wingdings" pitchFamily="2" charset="2"/>
              <a:buNone/>
            </a:pPr>
            <a:endParaRPr lang="el-GR" smtClean="0"/>
          </a:p>
          <a:p>
            <a:pPr eaLnBrk="1" hangingPunct="1">
              <a:buFont typeface="Wingdings" pitchFamily="2" charset="2"/>
              <a:buNone/>
            </a:pPr>
            <a:r>
              <a:rPr lang="en-US" b="1" smtClean="0"/>
              <a:t> (5) </a:t>
            </a:r>
            <a:r>
              <a:rPr lang="el-GR" b="1" smtClean="0"/>
              <a:t>Τροφοδοσία </a:t>
            </a:r>
          </a:p>
          <a:p>
            <a:pPr eaLnBrk="1" hangingPunct="1"/>
            <a:r>
              <a:rPr lang="el-GR" smtClean="0"/>
              <a:t>Δόντια (κοπτήρες, κυνόδοντες, γομφίοι)</a:t>
            </a:r>
          </a:p>
          <a:p>
            <a:pPr eaLnBrk="1" hangingPunct="1"/>
            <a:endParaRPr lang="el-GR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l-GR" dirty="0" smtClean="0"/>
              <a:t>Εισαγωγή</a:t>
            </a:r>
          </a:p>
        </p:txBody>
      </p:sp>
      <p:sp>
        <p:nvSpPr>
          <p:cNvPr id="13315" name="2 - Θέση περιεχομένου"/>
          <p:cNvSpPr>
            <a:spLocks noGrp="1"/>
          </p:cNvSpPr>
          <p:nvPr>
            <p:ph idx="1"/>
          </p:nvPr>
        </p:nvSpPr>
        <p:spPr>
          <a:xfrm>
            <a:off x="755650" y="1484313"/>
            <a:ext cx="8062913" cy="4114800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l-GR" b="1" smtClean="0"/>
              <a:t>Λειτουργίες των οστών στο σώμα</a:t>
            </a:r>
            <a:r>
              <a:rPr lang="en-US" b="1" smtClean="0"/>
              <a:t>:</a:t>
            </a:r>
          </a:p>
          <a:p>
            <a:pPr eaLnBrk="1" hangingPunct="1">
              <a:buFont typeface="Wingdings" pitchFamily="2" charset="2"/>
              <a:buNone/>
            </a:pPr>
            <a:endParaRPr lang="en-US" smtClean="0"/>
          </a:p>
          <a:p>
            <a:pPr eaLnBrk="1" hangingPunct="1">
              <a:buFont typeface="Wingdings" pitchFamily="2" charset="2"/>
              <a:buNone/>
            </a:pPr>
            <a:r>
              <a:rPr lang="en-US" b="1" smtClean="0"/>
              <a:t>(6) </a:t>
            </a:r>
            <a:r>
              <a:rPr lang="el-GR" b="1" smtClean="0"/>
              <a:t>Μετάδοση ήχου </a:t>
            </a:r>
          </a:p>
          <a:p>
            <a:pPr eaLnBrk="1" hangingPunct="1"/>
            <a:r>
              <a:rPr lang="el-GR" smtClean="0"/>
              <a:t>Ακουστικά οστάρια μέσου ωτός (δονήσεις  στον αέρα σε δονήσεις στο υγρό του κοχλία)  </a:t>
            </a:r>
          </a:p>
          <a:p>
            <a:pPr eaLnBrk="1" hangingPunct="1">
              <a:buFont typeface="Wingdings" pitchFamily="2" charset="2"/>
              <a:buNone/>
            </a:pPr>
            <a:endParaRPr lang="el-GR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l-GR" dirty="0" smtClean="0"/>
              <a:t>Εισαγωγή</a:t>
            </a:r>
          </a:p>
        </p:txBody>
      </p:sp>
      <p:sp>
        <p:nvSpPr>
          <p:cNvPr id="14339" name="2 - Θέση περιεχομένου"/>
          <p:cNvSpPr>
            <a:spLocks noGrp="1"/>
          </p:cNvSpPr>
          <p:nvPr>
            <p:ph idx="1"/>
          </p:nvPr>
        </p:nvSpPr>
        <p:spPr>
          <a:xfrm>
            <a:off x="755650" y="1484313"/>
            <a:ext cx="8062913" cy="4114800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l-GR" b="1" smtClean="0"/>
              <a:t>Το μεγαλύτερο μέρος του οστίτη ιστού είναι αδρανές.</a:t>
            </a:r>
            <a:r>
              <a:rPr lang="en-US" b="1" smtClean="0"/>
              <a:t> </a:t>
            </a:r>
            <a:endParaRPr lang="el-GR" b="1" smtClean="0"/>
          </a:p>
          <a:p>
            <a:pPr eaLnBrk="1" hangingPunct="1">
              <a:buFont typeface="Wingdings" pitchFamily="2" charset="2"/>
              <a:buNone/>
            </a:pPr>
            <a:r>
              <a:rPr lang="el-GR" b="1" smtClean="0"/>
              <a:t>Γιατί το οστό είναι ζωντανός ιστός</a:t>
            </a:r>
            <a:r>
              <a:rPr lang="en-US" b="1" smtClean="0"/>
              <a:t>;</a:t>
            </a:r>
            <a:r>
              <a:rPr lang="el-GR" b="1" smtClean="0"/>
              <a:t> </a:t>
            </a:r>
          </a:p>
          <a:p>
            <a:pPr eaLnBrk="1" hangingPunct="1"/>
            <a:r>
              <a:rPr lang="el-GR" smtClean="0"/>
              <a:t>Αιματώνεται</a:t>
            </a:r>
          </a:p>
          <a:p>
            <a:pPr eaLnBrk="1" hangingPunct="1"/>
            <a:r>
              <a:rPr lang="el-GR" smtClean="0"/>
              <a:t>Έχει νεύρα</a:t>
            </a:r>
          </a:p>
          <a:p>
            <a:pPr eaLnBrk="1" hangingPunct="1"/>
            <a:r>
              <a:rPr lang="el-GR" smtClean="0"/>
              <a:t>Εμπεριέχει οστεοκύτταρα (2% του όγκου των οστών)</a:t>
            </a:r>
          </a:p>
          <a:p>
            <a:pPr eaLnBrk="1" hangingPunct="1"/>
            <a:r>
              <a:rPr lang="el-GR" smtClean="0"/>
              <a:t>Υπόκειται σε μεταβολές καθ</a:t>
            </a:r>
            <a:r>
              <a:rPr lang="en-US" smtClean="0"/>
              <a:t>’ </a:t>
            </a:r>
            <a:r>
              <a:rPr lang="el-GR" smtClean="0"/>
              <a:t>όλη τη διάρκεια της ζωής του οργανισμού</a:t>
            </a:r>
          </a:p>
          <a:p>
            <a:pPr eaLnBrk="1" hangingPunct="1">
              <a:buFont typeface="Wingdings" pitchFamily="2" charset="2"/>
              <a:buNone/>
            </a:pPr>
            <a:endParaRPr lang="el-GR" smtClean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l-GR" dirty="0" smtClean="0"/>
              <a:t>Εισαγωγή</a:t>
            </a:r>
          </a:p>
        </p:txBody>
      </p:sp>
      <p:sp>
        <p:nvSpPr>
          <p:cNvPr id="3" name="2 - Θέση περιεχομένου"/>
          <p:cNvSpPr>
            <a:spLocks noGrp="1"/>
          </p:cNvSpPr>
          <p:nvPr>
            <p:ph idx="1"/>
          </p:nvPr>
        </p:nvSpPr>
        <p:spPr>
          <a:xfrm>
            <a:off x="755650" y="1484313"/>
            <a:ext cx="8062913" cy="4114800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  <a:defRPr/>
            </a:pPr>
            <a:r>
              <a:rPr lang="el-GR" b="1" dirty="0" smtClean="0"/>
              <a:t>Διεργασία οστικής ανακατασκευής από εξειδικευμένα </a:t>
            </a:r>
            <a:r>
              <a:rPr lang="el-GR" b="1" dirty="0" err="1" smtClean="0"/>
              <a:t>οστεοκύτταρα</a:t>
            </a:r>
            <a:r>
              <a:rPr lang="en-US" b="1" dirty="0" smtClean="0"/>
              <a:t>:</a:t>
            </a:r>
          </a:p>
          <a:p>
            <a:pPr eaLnBrk="1" hangingPunct="1">
              <a:buFont typeface="Wingdings" pitchFamily="2" charset="2"/>
              <a:buNone/>
              <a:defRPr/>
            </a:pPr>
            <a:endParaRPr lang="el-GR" b="1" dirty="0" smtClean="0"/>
          </a:p>
          <a:p>
            <a:pPr marL="514350" indent="-514350" eaLnBrk="1" hangingPunct="1">
              <a:buFont typeface="+mj-lt"/>
              <a:buAutoNum type="arabicPeriod"/>
              <a:defRPr/>
            </a:pPr>
            <a:r>
              <a:rPr lang="el-GR" dirty="0" err="1" smtClean="0"/>
              <a:t>Οστεοκλάστες</a:t>
            </a:r>
            <a:r>
              <a:rPr lang="en-US" dirty="0" smtClean="0"/>
              <a:t>:</a:t>
            </a:r>
            <a:r>
              <a:rPr lang="el-GR" dirty="0" smtClean="0"/>
              <a:t> καταστρέφουν οστό</a:t>
            </a:r>
          </a:p>
          <a:p>
            <a:pPr marL="514350" indent="-514350" eaLnBrk="1" hangingPunct="1">
              <a:buFont typeface="+mj-lt"/>
              <a:buAutoNum type="arabicPeriod"/>
              <a:defRPr/>
            </a:pPr>
            <a:r>
              <a:rPr lang="el-GR" dirty="0" smtClean="0"/>
              <a:t>Οστεοβλάστες </a:t>
            </a:r>
            <a:r>
              <a:rPr lang="en-US" dirty="0" smtClean="0"/>
              <a:t>: </a:t>
            </a:r>
            <a:r>
              <a:rPr lang="el-GR" dirty="0" smtClean="0"/>
              <a:t>κατασκευάζουν οστό</a:t>
            </a:r>
          </a:p>
          <a:p>
            <a:pPr marL="514350" indent="-514350" eaLnBrk="1" hangingPunct="1">
              <a:buFont typeface="Wingdings" pitchFamily="2" charset="2"/>
              <a:buNone/>
              <a:defRPr/>
            </a:pPr>
            <a:endParaRPr lang="el-GR" dirty="0" smtClean="0"/>
          </a:p>
          <a:p>
            <a:pPr eaLnBrk="1" hangingPunct="1">
              <a:defRPr/>
            </a:pPr>
            <a:r>
              <a:rPr lang="el-GR" dirty="0" smtClean="0"/>
              <a:t>Κάθε 7 χρόνια αναδομείται ποσότητα ισοδύναμη με το σκελετό</a:t>
            </a:r>
          </a:p>
          <a:p>
            <a:pPr eaLnBrk="1" hangingPunct="1">
              <a:buFont typeface="Wingdings" pitchFamily="2" charset="2"/>
              <a:buNone/>
              <a:defRPr/>
            </a:pPr>
            <a:endParaRPr lang="el-GR" dirty="0" smtClean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l-GR" dirty="0" smtClean="0"/>
              <a:t>Εισαγωγή</a:t>
            </a:r>
          </a:p>
        </p:txBody>
      </p:sp>
      <p:sp>
        <p:nvSpPr>
          <p:cNvPr id="16387" name="2 - Θέση περιεχομένου"/>
          <p:cNvSpPr>
            <a:spLocks noGrp="1"/>
          </p:cNvSpPr>
          <p:nvPr>
            <p:ph idx="1"/>
          </p:nvPr>
        </p:nvSpPr>
        <p:spPr>
          <a:xfrm>
            <a:off x="755650" y="1484313"/>
            <a:ext cx="8062913" cy="4114800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l-GR" b="1" smtClean="0"/>
              <a:t>Διεργασία οστικής ανακατασκευής από εξειδικευμένα οστικά κύτταρα</a:t>
            </a:r>
            <a:r>
              <a:rPr lang="en-US" b="1" smtClean="0"/>
              <a:t>:</a:t>
            </a:r>
          </a:p>
          <a:p>
            <a:pPr eaLnBrk="1" hangingPunct="1">
              <a:buFont typeface="Wingdings" pitchFamily="2" charset="2"/>
              <a:buNone/>
            </a:pPr>
            <a:endParaRPr lang="el-GR" b="1" smtClean="0"/>
          </a:p>
          <a:p>
            <a:pPr eaLnBrk="1" hangingPunct="1"/>
            <a:r>
              <a:rPr lang="el-GR" b="1" i="1" smtClean="0"/>
              <a:t>Οστεοβλάστες </a:t>
            </a:r>
            <a:r>
              <a:rPr lang="en-US" b="1" i="1" smtClean="0"/>
              <a:t>: </a:t>
            </a:r>
            <a:r>
              <a:rPr lang="el-GR" smtClean="0"/>
              <a:t>Κατά την ανάπτυξη λειτουργούν συγκριτικά περισσότερο </a:t>
            </a:r>
          </a:p>
          <a:p>
            <a:pPr eaLnBrk="1" hangingPunct="1">
              <a:buFont typeface="Wingdings" pitchFamily="2" charset="2"/>
              <a:buNone/>
            </a:pPr>
            <a:endParaRPr lang="en-US" smtClean="0"/>
          </a:p>
          <a:p>
            <a:pPr eaLnBrk="1" hangingPunct="1"/>
            <a:r>
              <a:rPr lang="el-GR" b="1" i="1" smtClean="0"/>
              <a:t>Οστεοκλάστες</a:t>
            </a:r>
            <a:r>
              <a:rPr lang="en-US" b="1" i="1" smtClean="0"/>
              <a:t> :</a:t>
            </a:r>
            <a:r>
              <a:rPr lang="el-GR" b="1" i="1" smtClean="0"/>
              <a:t> </a:t>
            </a:r>
            <a:r>
              <a:rPr lang="el-GR" smtClean="0"/>
              <a:t>Μετά τα 35-40 έτη λειτουργούν συγκριτικά περισσότερο </a:t>
            </a:r>
            <a:r>
              <a:rPr lang="en-US" smtClean="0"/>
              <a:t>(</a:t>
            </a:r>
            <a:r>
              <a:rPr lang="el-GR" smtClean="0"/>
              <a:t>βαθμιαία ελάττωση της οστικής μάζας </a:t>
            </a:r>
            <a:r>
              <a:rPr lang="en-US" smtClean="0"/>
              <a:t>- </a:t>
            </a:r>
            <a:r>
              <a:rPr lang="el-GR" smtClean="0"/>
              <a:t>μεγαλύτερη στις γυναίκες)</a:t>
            </a:r>
          </a:p>
          <a:p>
            <a:pPr eaLnBrk="1" hangingPunct="1">
              <a:buFont typeface="Wingdings" pitchFamily="2" charset="2"/>
              <a:buNone/>
            </a:pPr>
            <a:endParaRPr lang="el-GR" smtClean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4"/>
          <p:cNvSpPr>
            <a:spLocks noChangeArrowheads="1"/>
          </p:cNvSpPr>
          <p:nvPr/>
        </p:nvSpPr>
        <p:spPr bwMode="auto">
          <a:xfrm>
            <a:off x="762000" y="1600200"/>
            <a:ext cx="6330950" cy="421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>
              <a:buClr>
                <a:srgbClr val="FF5008"/>
              </a:buClr>
              <a:buSzPct val="75000"/>
              <a:buFont typeface="Monotype Sorts"/>
              <a:buChar char="n"/>
            </a:pPr>
            <a:r>
              <a:rPr lang="el-GR" sz="2400">
                <a:latin typeface="Arial" pitchFamily="34" charset="0"/>
              </a:rPr>
              <a:t>   Πρόσληψη του</a:t>
            </a:r>
            <a:r>
              <a:rPr lang="sv-SE" sz="2400">
                <a:latin typeface="Arial" pitchFamily="34" charset="0"/>
              </a:rPr>
              <a:t> 99mTc MDP </a:t>
            </a:r>
            <a:r>
              <a:rPr lang="el-GR" sz="2400">
                <a:latin typeface="Arial" pitchFamily="34" charset="0"/>
              </a:rPr>
              <a:t>αντανακλά το μεταβολισμό (λειτουργία οστεοβλαστών) και την αιματική ροή των οστών</a:t>
            </a:r>
            <a:r>
              <a:rPr lang="sv-SE" sz="2400">
                <a:latin typeface="Arial" pitchFamily="34" charset="0"/>
              </a:rPr>
              <a:t>. </a:t>
            </a:r>
          </a:p>
          <a:p>
            <a:pPr eaLnBrk="0" hangingPunct="0"/>
            <a:endParaRPr lang="sv-SE" sz="2400">
              <a:latin typeface="Arial" pitchFamily="34" charset="0"/>
            </a:endParaRPr>
          </a:p>
          <a:p>
            <a:pPr eaLnBrk="0" hangingPunct="0">
              <a:buClr>
                <a:srgbClr val="FF5008"/>
              </a:buClr>
              <a:buSzPct val="75000"/>
              <a:buFont typeface="Monotype Sorts"/>
              <a:buChar char="n"/>
            </a:pPr>
            <a:r>
              <a:rPr lang="sv-SE" sz="2400">
                <a:latin typeface="Arial" pitchFamily="34" charset="0"/>
              </a:rPr>
              <a:t>  </a:t>
            </a:r>
            <a:r>
              <a:rPr lang="el-GR" sz="2400">
                <a:latin typeface="Arial" pitchFamily="34" charset="0"/>
              </a:rPr>
              <a:t>Η πρόσληψη του </a:t>
            </a:r>
            <a:r>
              <a:rPr lang="sv-SE" sz="2400">
                <a:latin typeface="Arial" pitchFamily="34" charset="0"/>
              </a:rPr>
              <a:t>99mTc MDP </a:t>
            </a:r>
            <a:r>
              <a:rPr lang="el-GR" sz="2400">
                <a:latin typeface="Arial" pitchFamily="34" charset="0"/>
              </a:rPr>
              <a:t> προσφέρει πληροφορίες σχετικά με </a:t>
            </a:r>
            <a:r>
              <a:rPr lang="sv-SE" sz="2400">
                <a:latin typeface="Arial" pitchFamily="34" charset="0"/>
              </a:rPr>
              <a:t>:</a:t>
            </a:r>
          </a:p>
          <a:p>
            <a:pPr lvl="2" eaLnBrk="0" hangingPunct="0">
              <a:buFont typeface="Arial" pitchFamily="34" charset="0"/>
              <a:buChar char="•"/>
            </a:pPr>
            <a:r>
              <a:rPr lang="el-GR" sz="2400">
                <a:latin typeface="Arial" pitchFamily="34" charset="0"/>
              </a:rPr>
              <a:t>Οστικές μεταστάσεις</a:t>
            </a:r>
            <a:endParaRPr lang="sv-SE" sz="2400">
              <a:latin typeface="Arial" pitchFamily="34" charset="0"/>
            </a:endParaRPr>
          </a:p>
          <a:p>
            <a:pPr lvl="2" eaLnBrk="0" hangingPunct="0">
              <a:buFont typeface="Arial" pitchFamily="34" charset="0"/>
              <a:buChar char="•"/>
            </a:pPr>
            <a:r>
              <a:rPr lang="el-GR" sz="2400">
                <a:latin typeface="Arial" pitchFamily="34" charset="0"/>
              </a:rPr>
              <a:t>Καλοήθεις ή κακοήθεις οστικούς όγκους</a:t>
            </a:r>
            <a:endParaRPr lang="sv-SE" sz="2400">
              <a:latin typeface="Arial" pitchFamily="34" charset="0"/>
            </a:endParaRPr>
          </a:p>
          <a:p>
            <a:pPr lvl="2" eaLnBrk="0" hangingPunct="0">
              <a:buFont typeface="Arial" pitchFamily="34" charset="0"/>
              <a:buChar char="•"/>
            </a:pPr>
            <a:r>
              <a:rPr lang="el-GR" sz="2400">
                <a:latin typeface="Arial" pitchFamily="34" charset="0"/>
              </a:rPr>
              <a:t>Τραυματισμό των οστών</a:t>
            </a:r>
            <a:r>
              <a:rPr lang="sv-SE" sz="2400">
                <a:latin typeface="Arial" pitchFamily="34" charset="0"/>
              </a:rPr>
              <a:t>. </a:t>
            </a:r>
          </a:p>
          <a:p>
            <a:pPr eaLnBrk="0" hangingPunct="0">
              <a:buClr>
                <a:srgbClr val="FF5008"/>
              </a:buClr>
              <a:buSzPct val="75000"/>
              <a:buFont typeface="Monotype Sorts"/>
              <a:buNone/>
            </a:pPr>
            <a:endParaRPr lang="sv-SE" sz="1400">
              <a:latin typeface="Arial" pitchFamily="34" charset="0"/>
            </a:endParaRPr>
          </a:p>
          <a:p>
            <a:pPr eaLnBrk="0" hangingPunct="0">
              <a:buClr>
                <a:srgbClr val="FF5008"/>
              </a:buClr>
              <a:buSzPct val="75000"/>
              <a:buFont typeface="Monotype Sorts"/>
              <a:buNone/>
            </a:pPr>
            <a:endParaRPr lang="sv-SE" sz="1400">
              <a:latin typeface="Arial" pitchFamily="34" charset="0"/>
            </a:endParaRPr>
          </a:p>
        </p:txBody>
      </p:sp>
      <p:sp>
        <p:nvSpPr>
          <p:cNvPr id="593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l-GR" sz="3600" b="1" dirty="0" smtClean="0">
                <a:solidFill>
                  <a:schemeClr val="tx1"/>
                </a:solidFill>
              </a:rPr>
              <a:t>Σπινθηρογράφημα οστών</a:t>
            </a:r>
            <a:endParaRPr lang="sv-SE" sz="3600" dirty="0" smtClean="0">
              <a:solidFill>
                <a:schemeClr val="tx1"/>
              </a:solidFill>
            </a:endParaRPr>
          </a:p>
        </p:txBody>
      </p:sp>
      <p:grpSp>
        <p:nvGrpSpPr>
          <p:cNvPr id="17412" name="485 - Ομάδα"/>
          <p:cNvGrpSpPr>
            <a:grpSpLocks/>
          </p:cNvGrpSpPr>
          <p:nvPr/>
        </p:nvGrpSpPr>
        <p:grpSpPr bwMode="auto">
          <a:xfrm>
            <a:off x="7308850" y="1989138"/>
            <a:ext cx="1035050" cy="4017962"/>
            <a:chOff x="7162800" y="914400"/>
            <a:chExt cx="1035050" cy="4017963"/>
          </a:xfrm>
        </p:grpSpPr>
        <p:grpSp>
          <p:nvGrpSpPr>
            <p:cNvPr id="17413" name="Group 206"/>
            <p:cNvGrpSpPr>
              <a:grpSpLocks/>
            </p:cNvGrpSpPr>
            <p:nvPr/>
          </p:nvGrpSpPr>
          <p:grpSpPr bwMode="auto">
            <a:xfrm>
              <a:off x="7162800" y="914400"/>
              <a:ext cx="1035050" cy="4017963"/>
              <a:chOff x="2401" y="1393"/>
              <a:chExt cx="652" cy="2531"/>
            </a:xfrm>
          </p:grpSpPr>
          <p:sp>
            <p:nvSpPr>
              <p:cNvPr id="17693" name="Freeform 6"/>
              <p:cNvSpPr>
                <a:spLocks/>
              </p:cNvSpPr>
              <p:nvPr/>
            </p:nvSpPr>
            <p:spPr bwMode="auto">
              <a:xfrm>
                <a:off x="2401" y="1804"/>
                <a:ext cx="652" cy="2120"/>
              </a:xfrm>
              <a:custGeom>
                <a:avLst/>
                <a:gdLst>
                  <a:gd name="T0" fmla="*/ 1 w 1302"/>
                  <a:gd name="T1" fmla="*/ 1 h 4240"/>
                  <a:gd name="T2" fmla="*/ 1 w 1302"/>
                  <a:gd name="T3" fmla="*/ 1 h 4240"/>
                  <a:gd name="T4" fmla="*/ 1 w 1302"/>
                  <a:gd name="T5" fmla="*/ 1 h 4240"/>
                  <a:gd name="T6" fmla="*/ 1 w 1302"/>
                  <a:gd name="T7" fmla="*/ 1 h 4240"/>
                  <a:gd name="T8" fmla="*/ 1 w 1302"/>
                  <a:gd name="T9" fmla="*/ 1 h 4240"/>
                  <a:gd name="T10" fmla="*/ 1 w 1302"/>
                  <a:gd name="T11" fmla="*/ 1 h 4240"/>
                  <a:gd name="T12" fmla="*/ 1 w 1302"/>
                  <a:gd name="T13" fmla="*/ 1 h 4240"/>
                  <a:gd name="T14" fmla="*/ 1 w 1302"/>
                  <a:gd name="T15" fmla="*/ 1 h 4240"/>
                  <a:gd name="T16" fmla="*/ 1 w 1302"/>
                  <a:gd name="T17" fmla="*/ 1 h 4240"/>
                  <a:gd name="T18" fmla="*/ 1 w 1302"/>
                  <a:gd name="T19" fmla="*/ 1 h 4240"/>
                  <a:gd name="T20" fmla="*/ 1 w 1302"/>
                  <a:gd name="T21" fmla="*/ 1 h 4240"/>
                  <a:gd name="T22" fmla="*/ 1 w 1302"/>
                  <a:gd name="T23" fmla="*/ 1 h 4240"/>
                  <a:gd name="T24" fmla="*/ 1 w 1302"/>
                  <a:gd name="T25" fmla="*/ 1 h 4240"/>
                  <a:gd name="T26" fmla="*/ 1 w 1302"/>
                  <a:gd name="T27" fmla="*/ 1 h 4240"/>
                  <a:gd name="T28" fmla="*/ 1 w 1302"/>
                  <a:gd name="T29" fmla="*/ 1 h 4240"/>
                  <a:gd name="T30" fmla="*/ 1 w 1302"/>
                  <a:gd name="T31" fmla="*/ 1 h 4240"/>
                  <a:gd name="T32" fmla="*/ 1 w 1302"/>
                  <a:gd name="T33" fmla="*/ 1 h 4240"/>
                  <a:gd name="T34" fmla="*/ 1 w 1302"/>
                  <a:gd name="T35" fmla="*/ 1 h 4240"/>
                  <a:gd name="T36" fmla="*/ 1 w 1302"/>
                  <a:gd name="T37" fmla="*/ 1 h 4240"/>
                  <a:gd name="T38" fmla="*/ 1 w 1302"/>
                  <a:gd name="T39" fmla="*/ 1 h 4240"/>
                  <a:gd name="T40" fmla="*/ 1 w 1302"/>
                  <a:gd name="T41" fmla="*/ 1 h 4240"/>
                  <a:gd name="T42" fmla="*/ 1 w 1302"/>
                  <a:gd name="T43" fmla="*/ 1 h 4240"/>
                  <a:gd name="T44" fmla="*/ 1 w 1302"/>
                  <a:gd name="T45" fmla="*/ 1 h 4240"/>
                  <a:gd name="T46" fmla="*/ 1 w 1302"/>
                  <a:gd name="T47" fmla="*/ 1 h 4240"/>
                  <a:gd name="T48" fmla="*/ 1 w 1302"/>
                  <a:gd name="T49" fmla="*/ 1 h 4240"/>
                  <a:gd name="T50" fmla="*/ 1 w 1302"/>
                  <a:gd name="T51" fmla="*/ 1 h 4240"/>
                  <a:gd name="T52" fmla="*/ 1 w 1302"/>
                  <a:gd name="T53" fmla="*/ 1 h 4240"/>
                  <a:gd name="T54" fmla="*/ 1 w 1302"/>
                  <a:gd name="T55" fmla="*/ 1 h 4240"/>
                  <a:gd name="T56" fmla="*/ 1 w 1302"/>
                  <a:gd name="T57" fmla="*/ 1 h 4240"/>
                  <a:gd name="T58" fmla="*/ 1 w 1302"/>
                  <a:gd name="T59" fmla="*/ 1 h 4240"/>
                  <a:gd name="T60" fmla="*/ 1 w 1302"/>
                  <a:gd name="T61" fmla="*/ 1 h 4240"/>
                  <a:gd name="T62" fmla="*/ 1 w 1302"/>
                  <a:gd name="T63" fmla="*/ 1 h 4240"/>
                  <a:gd name="T64" fmla="*/ 1 w 1302"/>
                  <a:gd name="T65" fmla="*/ 1 h 4240"/>
                  <a:gd name="T66" fmla="*/ 1 w 1302"/>
                  <a:gd name="T67" fmla="*/ 1 h 4240"/>
                  <a:gd name="T68" fmla="*/ 1 w 1302"/>
                  <a:gd name="T69" fmla="*/ 1 h 4240"/>
                  <a:gd name="T70" fmla="*/ 1 w 1302"/>
                  <a:gd name="T71" fmla="*/ 1 h 4240"/>
                  <a:gd name="T72" fmla="*/ 1 w 1302"/>
                  <a:gd name="T73" fmla="*/ 1 h 4240"/>
                  <a:gd name="T74" fmla="*/ 1 w 1302"/>
                  <a:gd name="T75" fmla="*/ 1 h 4240"/>
                  <a:gd name="T76" fmla="*/ 1 w 1302"/>
                  <a:gd name="T77" fmla="*/ 1 h 4240"/>
                  <a:gd name="T78" fmla="*/ 1 w 1302"/>
                  <a:gd name="T79" fmla="*/ 1 h 4240"/>
                  <a:gd name="T80" fmla="*/ 1 w 1302"/>
                  <a:gd name="T81" fmla="*/ 1 h 4240"/>
                  <a:gd name="T82" fmla="*/ 1 w 1302"/>
                  <a:gd name="T83" fmla="*/ 1 h 4240"/>
                  <a:gd name="T84" fmla="*/ 1 w 1302"/>
                  <a:gd name="T85" fmla="*/ 1 h 4240"/>
                  <a:gd name="T86" fmla="*/ 1 w 1302"/>
                  <a:gd name="T87" fmla="*/ 1 h 4240"/>
                  <a:gd name="T88" fmla="*/ 1 w 1302"/>
                  <a:gd name="T89" fmla="*/ 1 h 4240"/>
                  <a:gd name="T90" fmla="*/ 1 w 1302"/>
                  <a:gd name="T91" fmla="*/ 1 h 4240"/>
                  <a:gd name="T92" fmla="*/ 1 w 1302"/>
                  <a:gd name="T93" fmla="*/ 1 h 4240"/>
                  <a:gd name="T94" fmla="*/ 1 w 1302"/>
                  <a:gd name="T95" fmla="*/ 1 h 4240"/>
                  <a:gd name="T96" fmla="*/ 1 w 1302"/>
                  <a:gd name="T97" fmla="*/ 1 h 4240"/>
                  <a:gd name="T98" fmla="*/ 1 w 1302"/>
                  <a:gd name="T99" fmla="*/ 1 h 4240"/>
                  <a:gd name="T100" fmla="*/ 1 w 1302"/>
                  <a:gd name="T101" fmla="*/ 1 h 4240"/>
                  <a:gd name="T102" fmla="*/ 1 w 1302"/>
                  <a:gd name="T103" fmla="*/ 1 h 4240"/>
                  <a:gd name="T104" fmla="*/ 1 w 1302"/>
                  <a:gd name="T105" fmla="*/ 1 h 4240"/>
                  <a:gd name="T106" fmla="*/ 1 w 1302"/>
                  <a:gd name="T107" fmla="*/ 1 h 4240"/>
                  <a:gd name="T108" fmla="*/ 1 w 1302"/>
                  <a:gd name="T109" fmla="*/ 1 h 4240"/>
                  <a:gd name="T110" fmla="*/ 1 w 1302"/>
                  <a:gd name="T111" fmla="*/ 1 h 4240"/>
                  <a:gd name="T112" fmla="*/ 1 w 1302"/>
                  <a:gd name="T113" fmla="*/ 1 h 4240"/>
                  <a:gd name="T114" fmla="*/ 1 w 1302"/>
                  <a:gd name="T115" fmla="*/ 1 h 4240"/>
                  <a:gd name="T116" fmla="*/ 1 w 1302"/>
                  <a:gd name="T117" fmla="*/ 1 h 4240"/>
                  <a:gd name="T118" fmla="*/ 1 w 1302"/>
                  <a:gd name="T119" fmla="*/ 1 h 4240"/>
                  <a:gd name="T120" fmla="*/ 1 w 1302"/>
                  <a:gd name="T121" fmla="*/ 1 h 4240"/>
                  <a:gd name="T122" fmla="*/ 1 w 1302"/>
                  <a:gd name="T123" fmla="*/ 1 h 424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302"/>
                  <a:gd name="T187" fmla="*/ 0 h 4240"/>
                  <a:gd name="T188" fmla="*/ 1302 w 1302"/>
                  <a:gd name="T189" fmla="*/ 4240 h 424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302" h="4240">
                    <a:moveTo>
                      <a:pt x="649" y="1613"/>
                    </a:moveTo>
                    <a:lnTo>
                      <a:pt x="617" y="1627"/>
                    </a:lnTo>
                    <a:lnTo>
                      <a:pt x="578" y="1659"/>
                    </a:lnTo>
                    <a:lnTo>
                      <a:pt x="539" y="1677"/>
                    </a:lnTo>
                    <a:lnTo>
                      <a:pt x="496" y="1675"/>
                    </a:lnTo>
                    <a:lnTo>
                      <a:pt x="458" y="1642"/>
                    </a:lnTo>
                    <a:lnTo>
                      <a:pt x="439" y="1599"/>
                    </a:lnTo>
                    <a:lnTo>
                      <a:pt x="429" y="1564"/>
                    </a:lnTo>
                    <a:lnTo>
                      <a:pt x="388" y="1579"/>
                    </a:lnTo>
                    <a:lnTo>
                      <a:pt x="393" y="1640"/>
                    </a:lnTo>
                    <a:lnTo>
                      <a:pt x="393" y="1691"/>
                    </a:lnTo>
                    <a:lnTo>
                      <a:pt x="391" y="1795"/>
                    </a:lnTo>
                    <a:lnTo>
                      <a:pt x="405" y="1938"/>
                    </a:lnTo>
                    <a:lnTo>
                      <a:pt x="425" y="2143"/>
                    </a:lnTo>
                    <a:lnTo>
                      <a:pt x="444" y="2344"/>
                    </a:lnTo>
                    <a:lnTo>
                      <a:pt x="459" y="2474"/>
                    </a:lnTo>
                    <a:lnTo>
                      <a:pt x="468" y="2510"/>
                    </a:lnTo>
                    <a:lnTo>
                      <a:pt x="479" y="2543"/>
                    </a:lnTo>
                    <a:lnTo>
                      <a:pt x="493" y="2578"/>
                    </a:lnTo>
                    <a:lnTo>
                      <a:pt x="522" y="2636"/>
                    </a:lnTo>
                    <a:lnTo>
                      <a:pt x="549" y="2677"/>
                    </a:lnTo>
                    <a:lnTo>
                      <a:pt x="565" y="2714"/>
                    </a:lnTo>
                    <a:lnTo>
                      <a:pt x="570" y="2749"/>
                    </a:lnTo>
                    <a:lnTo>
                      <a:pt x="568" y="2780"/>
                    </a:lnTo>
                    <a:lnTo>
                      <a:pt x="567" y="2820"/>
                    </a:lnTo>
                    <a:lnTo>
                      <a:pt x="558" y="2878"/>
                    </a:lnTo>
                    <a:lnTo>
                      <a:pt x="539" y="2931"/>
                    </a:lnTo>
                    <a:lnTo>
                      <a:pt x="521" y="2998"/>
                    </a:lnTo>
                    <a:lnTo>
                      <a:pt x="504" y="3120"/>
                    </a:lnTo>
                    <a:lnTo>
                      <a:pt x="492" y="3324"/>
                    </a:lnTo>
                    <a:lnTo>
                      <a:pt x="494" y="3548"/>
                    </a:lnTo>
                    <a:lnTo>
                      <a:pt x="515" y="3719"/>
                    </a:lnTo>
                    <a:lnTo>
                      <a:pt x="540" y="3833"/>
                    </a:lnTo>
                    <a:lnTo>
                      <a:pt x="558" y="3888"/>
                    </a:lnTo>
                    <a:lnTo>
                      <a:pt x="550" y="3923"/>
                    </a:lnTo>
                    <a:lnTo>
                      <a:pt x="542" y="3962"/>
                    </a:lnTo>
                    <a:lnTo>
                      <a:pt x="553" y="4002"/>
                    </a:lnTo>
                    <a:lnTo>
                      <a:pt x="546" y="4039"/>
                    </a:lnTo>
                    <a:lnTo>
                      <a:pt x="489" y="4072"/>
                    </a:lnTo>
                    <a:lnTo>
                      <a:pt x="444" y="4097"/>
                    </a:lnTo>
                    <a:lnTo>
                      <a:pt x="404" y="4111"/>
                    </a:lnTo>
                    <a:lnTo>
                      <a:pt x="362" y="4146"/>
                    </a:lnTo>
                    <a:lnTo>
                      <a:pt x="320" y="4182"/>
                    </a:lnTo>
                    <a:lnTo>
                      <a:pt x="283" y="4193"/>
                    </a:lnTo>
                    <a:lnTo>
                      <a:pt x="252" y="4210"/>
                    </a:lnTo>
                    <a:lnTo>
                      <a:pt x="217" y="4212"/>
                    </a:lnTo>
                    <a:lnTo>
                      <a:pt x="181" y="4240"/>
                    </a:lnTo>
                    <a:lnTo>
                      <a:pt x="164" y="4204"/>
                    </a:lnTo>
                    <a:lnTo>
                      <a:pt x="153" y="4169"/>
                    </a:lnTo>
                    <a:lnTo>
                      <a:pt x="189" y="4129"/>
                    </a:lnTo>
                    <a:lnTo>
                      <a:pt x="239" y="4091"/>
                    </a:lnTo>
                    <a:lnTo>
                      <a:pt x="273" y="4062"/>
                    </a:lnTo>
                    <a:lnTo>
                      <a:pt x="315" y="4033"/>
                    </a:lnTo>
                    <a:lnTo>
                      <a:pt x="354" y="3995"/>
                    </a:lnTo>
                    <a:lnTo>
                      <a:pt x="386" y="3980"/>
                    </a:lnTo>
                    <a:lnTo>
                      <a:pt x="387" y="3943"/>
                    </a:lnTo>
                    <a:lnTo>
                      <a:pt x="372" y="3880"/>
                    </a:lnTo>
                    <a:lnTo>
                      <a:pt x="366" y="3837"/>
                    </a:lnTo>
                    <a:lnTo>
                      <a:pt x="368" y="3795"/>
                    </a:lnTo>
                    <a:lnTo>
                      <a:pt x="377" y="3762"/>
                    </a:lnTo>
                    <a:lnTo>
                      <a:pt x="383" y="3684"/>
                    </a:lnTo>
                    <a:lnTo>
                      <a:pt x="377" y="3566"/>
                    </a:lnTo>
                    <a:lnTo>
                      <a:pt x="368" y="3386"/>
                    </a:lnTo>
                    <a:lnTo>
                      <a:pt x="363" y="3216"/>
                    </a:lnTo>
                    <a:lnTo>
                      <a:pt x="363" y="3155"/>
                    </a:lnTo>
                    <a:lnTo>
                      <a:pt x="361" y="3095"/>
                    </a:lnTo>
                    <a:lnTo>
                      <a:pt x="354" y="3036"/>
                    </a:lnTo>
                    <a:lnTo>
                      <a:pt x="338" y="2980"/>
                    </a:lnTo>
                    <a:lnTo>
                      <a:pt x="326" y="2935"/>
                    </a:lnTo>
                    <a:lnTo>
                      <a:pt x="326" y="2888"/>
                    </a:lnTo>
                    <a:lnTo>
                      <a:pt x="330" y="2851"/>
                    </a:lnTo>
                    <a:lnTo>
                      <a:pt x="330" y="2817"/>
                    </a:lnTo>
                    <a:lnTo>
                      <a:pt x="306" y="2782"/>
                    </a:lnTo>
                    <a:lnTo>
                      <a:pt x="319" y="2745"/>
                    </a:lnTo>
                    <a:lnTo>
                      <a:pt x="309" y="2706"/>
                    </a:lnTo>
                    <a:lnTo>
                      <a:pt x="333" y="2639"/>
                    </a:lnTo>
                    <a:lnTo>
                      <a:pt x="355" y="2589"/>
                    </a:lnTo>
                    <a:lnTo>
                      <a:pt x="363" y="2531"/>
                    </a:lnTo>
                    <a:lnTo>
                      <a:pt x="361" y="2464"/>
                    </a:lnTo>
                    <a:lnTo>
                      <a:pt x="349" y="2389"/>
                    </a:lnTo>
                    <a:lnTo>
                      <a:pt x="334" y="2283"/>
                    </a:lnTo>
                    <a:lnTo>
                      <a:pt x="326" y="2147"/>
                    </a:lnTo>
                    <a:lnTo>
                      <a:pt x="313" y="1992"/>
                    </a:lnTo>
                    <a:lnTo>
                      <a:pt x="302" y="1842"/>
                    </a:lnTo>
                    <a:lnTo>
                      <a:pt x="295" y="1798"/>
                    </a:lnTo>
                    <a:lnTo>
                      <a:pt x="284" y="1753"/>
                    </a:lnTo>
                    <a:lnTo>
                      <a:pt x="266" y="1709"/>
                    </a:lnTo>
                    <a:lnTo>
                      <a:pt x="244" y="1671"/>
                    </a:lnTo>
                    <a:lnTo>
                      <a:pt x="224" y="1636"/>
                    </a:lnTo>
                    <a:lnTo>
                      <a:pt x="205" y="1579"/>
                    </a:lnTo>
                    <a:lnTo>
                      <a:pt x="223" y="1540"/>
                    </a:lnTo>
                    <a:lnTo>
                      <a:pt x="242" y="1504"/>
                    </a:lnTo>
                    <a:lnTo>
                      <a:pt x="283" y="1515"/>
                    </a:lnTo>
                    <a:lnTo>
                      <a:pt x="315" y="1501"/>
                    </a:lnTo>
                    <a:lnTo>
                      <a:pt x="338" y="1454"/>
                    </a:lnTo>
                    <a:lnTo>
                      <a:pt x="299" y="1407"/>
                    </a:lnTo>
                    <a:lnTo>
                      <a:pt x="283" y="1369"/>
                    </a:lnTo>
                    <a:lnTo>
                      <a:pt x="239" y="1321"/>
                    </a:lnTo>
                    <a:lnTo>
                      <a:pt x="227" y="1270"/>
                    </a:lnTo>
                    <a:lnTo>
                      <a:pt x="234" y="1222"/>
                    </a:lnTo>
                    <a:lnTo>
                      <a:pt x="256" y="1170"/>
                    </a:lnTo>
                    <a:lnTo>
                      <a:pt x="291" y="1127"/>
                    </a:lnTo>
                    <a:lnTo>
                      <a:pt x="337" y="1108"/>
                    </a:lnTo>
                    <a:lnTo>
                      <a:pt x="384" y="1108"/>
                    </a:lnTo>
                    <a:lnTo>
                      <a:pt x="430" y="1116"/>
                    </a:lnTo>
                    <a:lnTo>
                      <a:pt x="472" y="1133"/>
                    </a:lnTo>
                    <a:lnTo>
                      <a:pt x="515" y="1159"/>
                    </a:lnTo>
                    <a:lnTo>
                      <a:pt x="550" y="1204"/>
                    </a:lnTo>
                    <a:lnTo>
                      <a:pt x="585" y="1198"/>
                    </a:lnTo>
                    <a:lnTo>
                      <a:pt x="549" y="1155"/>
                    </a:lnTo>
                    <a:lnTo>
                      <a:pt x="540" y="1122"/>
                    </a:lnTo>
                    <a:lnTo>
                      <a:pt x="574" y="1134"/>
                    </a:lnTo>
                    <a:lnTo>
                      <a:pt x="558" y="1090"/>
                    </a:lnTo>
                    <a:lnTo>
                      <a:pt x="519" y="1074"/>
                    </a:lnTo>
                    <a:lnTo>
                      <a:pt x="597" y="1059"/>
                    </a:lnTo>
                    <a:lnTo>
                      <a:pt x="593" y="1026"/>
                    </a:lnTo>
                    <a:lnTo>
                      <a:pt x="549" y="1005"/>
                    </a:lnTo>
                    <a:lnTo>
                      <a:pt x="589" y="984"/>
                    </a:lnTo>
                    <a:lnTo>
                      <a:pt x="602" y="937"/>
                    </a:lnTo>
                    <a:lnTo>
                      <a:pt x="549" y="912"/>
                    </a:lnTo>
                    <a:lnTo>
                      <a:pt x="593" y="885"/>
                    </a:lnTo>
                    <a:lnTo>
                      <a:pt x="602" y="830"/>
                    </a:lnTo>
                    <a:lnTo>
                      <a:pt x="558" y="845"/>
                    </a:lnTo>
                    <a:lnTo>
                      <a:pt x="515" y="880"/>
                    </a:lnTo>
                    <a:lnTo>
                      <a:pt x="489" y="912"/>
                    </a:lnTo>
                    <a:lnTo>
                      <a:pt x="468" y="945"/>
                    </a:lnTo>
                    <a:lnTo>
                      <a:pt x="423" y="984"/>
                    </a:lnTo>
                    <a:lnTo>
                      <a:pt x="420" y="939"/>
                    </a:lnTo>
                    <a:lnTo>
                      <a:pt x="464" y="877"/>
                    </a:lnTo>
                    <a:lnTo>
                      <a:pt x="508" y="834"/>
                    </a:lnTo>
                    <a:lnTo>
                      <a:pt x="544" y="809"/>
                    </a:lnTo>
                    <a:lnTo>
                      <a:pt x="582" y="792"/>
                    </a:lnTo>
                    <a:lnTo>
                      <a:pt x="596" y="760"/>
                    </a:lnTo>
                    <a:lnTo>
                      <a:pt x="563" y="768"/>
                    </a:lnTo>
                    <a:lnTo>
                      <a:pt x="515" y="795"/>
                    </a:lnTo>
                    <a:lnTo>
                      <a:pt x="482" y="807"/>
                    </a:lnTo>
                    <a:lnTo>
                      <a:pt x="436" y="850"/>
                    </a:lnTo>
                    <a:lnTo>
                      <a:pt x="383" y="896"/>
                    </a:lnTo>
                    <a:lnTo>
                      <a:pt x="349" y="892"/>
                    </a:lnTo>
                    <a:lnTo>
                      <a:pt x="310" y="868"/>
                    </a:lnTo>
                    <a:lnTo>
                      <a:pt x="335" y="914"/>
                    </a:lnTo>
                    <a:lnTo>
                      <a:pt x="376" y="949"/>
                    </a:lnTo>
                    <a:lnTo>
                      <a:pt x="323" y="935"/>
                    </a:lnTo>
                    <a:lnTo>
                      <a:pt x="280" y="873"/>
                    </a:lnTo>
                    <a:lnTo>
                      <a:pt x="264" y="841"/>
                    </a:lnTo>
                    <a:lnTo>
                      <a:pt x="255" y="807"/>
                    </a:lnTo>
                    <a:lnTo>
                      <a:pt x="255" y="749"/>
                    </a:lnTo>
                    <a:lnTo>
                      <a:pt x="239" y="706"/>
                    </a:lnTo>
                    <a:lnTo>
                      <a:pt x="238" y="670"/>
                    </a:lnTo>
                    <a:lnTo>
                      <a:pt x="242" y="636"/>
                    </a:lnTo>
                    <a:lnTo>
                      <a:pt x="235" y="596"/>
                    </a:lnTo>
                    <a:lnTo>
                      <a:pt x="239" y="561"/>
                    </a:lnTo>
                    <a:lnTo>
                      <a:pt x="246" y="507"/>
                    </a:lnTo>
                    <a:lnTo>
                      <a:pt x="248" y="469"/>
                    </a:lnTo>
                    <a:lnTo>
                      <a:pt x="255" y="433"/>
                    </a:lnTo>
                    <a:lnTo>
                      <a:pt x="246" y="393"/>
                    </a:lnTo>
                    <a:lnTo>
                      <a:pt x="218" y="341"/>
                    </a:lnTo>
                    <a:lnTo>
                      <a:pt x="200" y="284"/>
                    </a:lnTo>
                    <a:lnTo>
                      <a:pt x="170" y="248"/>
                    </a:lnTo>
                    <a:lnTo>
                      <a:pt x="132" y="323"/>
                    </a:lnTo>
                    <a:lnTo>
                      <a:pt x="121" y="533"/>
                    </a:lnTo>
                    <a:lnTo>
                      <a:pt x="125" y="778"/>
                    </a:lnTo>
                    <a:lnTo>
                      <a:pt x="131" y="841"/>
                    </a:lnTo>
                    <a:lnTo>
                      <a:pt x="140" y="882"/>
                    </a:lnTo>
                    <a:lnTo>
                      <a:pt x="164" y="931"/>
                    </a:lnTo>
                    <a:lnTo>
                      <a:pt x="184" y="978"/>
                    </a:lnTo>
                    <a:lnTo>
                      <a:pt x="166" y="1017"/>
                    </a:lnTo>
                    <a:lnTo>
                      <a:pt x="167" y="1052"/>
                    </a:lnTo>
                    <a:lnTo>
                      <a:pt x="140" y="1109"/>
                    </a:lnTo>
                    <a:lnTo>
                      <a:pt x="114" y="1213"/>
                    </a:lnTo>
                    <a:lnTo>
                      <a:pt x="96" y="1346"/>
                    </a:lnTo>
                    <a:lnTo>
                      <a:pt x="83" y="1465"/>
                    </a:lnTo>
                    <a:lnTo>
                      <a:pt x="74" y="1539"/>
                    </a:lnTo>
                    <a:lnTo>
                      <a:pt x="76" y="1590"/>
                    </a:lnTo>
                    <a:lnTo>
                      <a:pt x="85" y="1628"/>
                    </a:lnTo>
                    <a:lnTo>
                      <a:pt x="101" y="1661"/>
                    </a:lnTo>
                    <a:lnTo>
                      <a:pt x="114" y="1699"/>
                    </a:lnTo>
                    <a:lnTo>
                      <a:pt x="124" y="1761"/>
                    </a:lnTo>
                    <a:lnTo>
                      <a:pt x="145" y="1799"/>
                    </a:lnTo>
                    <a:lnTo>
                      <a:pt x="166" y="1838"/>
                    </a:lnTo>
                    <a:lnTo>
                      <a:pt x="177" y="1878"/>
                    </a:lnTo>
                    <a:lnTo>
                      <a:pt x="198" y="1913"/>
                    </a:lnTo>
                    <a:lnTo>
                      <a:pt x="217" y="1955"/>
                    </a:lnTo>
                    <a:lnTo>
                      <a:pt x="185" y="1949"/>
                    </a:lnTo>
                    <a:lnTo>
                      <a:pt x="167" y="1910"/>
                    </a:lnTo>
                    <a:lnTo>
                      <a:pt x="149" y="1870"/>
                    </a:lnTo>
                    <a:lnTo>
                      <a:pt x="131" y="1834"/>
                    </a:lnTo>
                    <a:lnTo>
                      <a:pt x="107" y="1787"/>
                    </a:lnTo>
                    <a:lnTo>
                      <a:pt x="78" y="1748"/>
                    </a:lnTo>
                    <a:lnTo>
                      <a:pt x="74" y="1799"/>
                    </a:lnTo>
                    <a:lnTo>
                      <a:pt x="78" y="1857"/>
                    </a:lnTo>
                    <a:lnTo>
                      <a:pt x="74" y="1895"/>
                    </a:lnTo>
                    <a:lnTo>
                      <a:pt x="78" y="1953"/>
                    </a:lnTo>
                    <a:lnTo>
                      <a:pt x="85" y="1997"/>
                    </a:lnTo>
                    <a:lnTo>
                      <a:pt x="92" y="2034"/>
                    </a:lnTo>
                    <a:lnTo>
                      <a:pt x="100" y="2069"/>
                    </a:lnTo>
                    <a:lnTo>
                      <a:pt x="117" y="2101"/>
                    </a:lnTo>
                    <a:lnTo>
                      <a:pt x="140" y="2148"/>
                    </a:lnTo>
                    <a:lnTo>
                      <a:pt x="97" y="2148"/>
                    </a:lnTo>
                    <a:lnTo>
                      <a:pt x="69" y="2112"/>
                    </a:lnTo>
                    <a:lnTo>
                      <a:pt x="43" y="2070"/>
                    </a:lnTo>
                    <a:lnTo>
                      <a:pt x="30" y="2034"/>
                    </a:lnTo>
                    <a:lnTo>
                      <a:pt x="21" y="1997"/>
                    </a:lnTo>
                    <a:lnTo>
                      <a:pt x="11" y="1937"/>
                    </a:lnTo>
                    <a:lnTo>
                      <a:pt x="12" y="1901"/>
                    </a:lnTo>
                    <a:lnTo>
                      <a:pt x="5" y="1857"/>
                    </a:lnTo>
                    <a:lnTo>
                      <a:pt x="7" y="1824"/>
                    </a:lnTo>
                    <a:lnTo>
                      <a:pt x="4" y="1792"/>
                    </a:lnTo>
                    <a:lnTo>
                      <a:pt x="5" y="1738"/>
                    </a:lnTo>
                    <a:lnTo>
                      <a:pt x="12" y="1650"/>
                    </a:lnTo>
                    <a:lnTo>
                      <a:pt x="17" y="1608"/>
                    </a:lnTo>
                    <a:lnTo>
                      <a:pt x="14" y="1564"/>
                    </a:lnTo>
                    <a:lnTo>
                      <a:pt x="26" y="1493"/>
                    </a:lnTo>
                    <a:lnTo>
                      <a:pt x="36" y="1346"/>
                    </a:lnTo>
                    <a:lnTo>
                      <a:pt x="36" y="1170"/>
                    </a:lnTo>
                    <a:lnTo>
                      <a:pt x="30" y="1108"/>
                    </a:lnTo>
                    <a:lnTo>
                      <a:pt x="36" y="1038"/>
                    </a:lnTo>
                    <a:lnTo>
                      <a:pt x="23" y="1006"/>
                    </a:lnTo>
                    <a:lnTo>
                      <a:pt x="26" y="957"/>
                    </a:lnTo>
                    <a:lnTo>
                      <a:pt x="44" y="893"/>
                    </a:lnTo>
                    <a:lnTo>
                      <a:pt x="54" y="845"/>
                    </a:lnTo>
                    <a:lnTo>
                      <a:pt x="56" y="778"/>
                    </a:lnTo>
                    <a:lnTo>
                      <a:pt x="54" y="615"/>
                    </a:lnTo>
                    <a:lnTo>
                      <a:pt x="47" y="454"/>
                    </a:lnTo>
                    <a:lnTo>
                      <a:pt x="36" y="379"/>
                    </a:lnTo>
                    <a:lnTo>
                      <a:pt x="21" y="315"/>
                    </a:lnTo>
                    <a:lnTo>
                      <a:pt x="7" y="263"/>
                    </a:lnTo>
                    <a:lnTo>
                      <a:pt x="0" y="226"/>
                    </a:lnTo>
                    <a:lnTo>
                      <a:pt x="11" y="177"/>
                    </a:lnTo>
                    <a:lnTo>
                      <a:pt x="32" y="144"/>
                    </a:lnTo>
                    <a:lnTo>
                      <a:pt x="68" y="124"/>
                    </a:lnTo>
                    <a:lnTo>
                      <a:pt x="74" y="81"/>
                    </a:lnTo>
                    <a:lnTo>
                      <a:pt x="125" y="52"/>
                    </a:lnTo>
                    <a:lnTo>
                      <a:pt x="166" y="46"/>
                    </a:lnTo>
                    <a:lnTo>
                      <a:pt x="209" y="34"/>
                    </a:lnTo>
                    <a:lnTo>
                      <a:pt x="242" y="30"/>
                    </a:lnTo>
                    <a:lnTo>
                      <a:pt x="278" y="28"/>
                    </a:lnTo>
                    <a:lnTo>
                      <a:pt x="312" y="32"/>
                    </a:lnTo>
                    <a:lnTo>
                      <a:pt x="344" y="39"/>
                    </a:lnTo>
                    <a:lnTo>
                      <a:pt x="386" y="49"/>
                    </a:lnTo>
                    <a:lnTo>
                      <a:pt x="422" y="38"/>
                    </a:lnTo>
                    <a:lnTo>
                      <a:pt x="458" y="7"/>
                    </a:lnTo>
                    <a:lnTo>
                      <a:pt x="496" y="7"/>
                    </a:lnTo>
                    <a:lnTo>
                      <a:pt x="528" y="5"/>
                    </a:lnTo>
                    <a:lnTo>
                      <a:pt x="563" y="14"/>
                    </a:lnTo>
                    <a:lnTo>
                      <a:pt x="599" y="34"/>
                    </a:lnTo>
                    <a:lnTo>
                      <a:pt x="638" y="35"/>
                    </a:lnTo>
                    <a:lnTo>
                      <a:pt x="675" y="28"/>
                    </a:lnTo>
                    <a:lnTo>
                      <a:pt x="723" y="0"/>
                    </a:lnTo>
                    <a:lnTo>
                      <a:pt x="756" y="5"/>
                    </a:lnTo>
                    <a:lnTo>
                      <a:pt x="791" y="0"/>
                    </a:lnTo>
                    <a:lnTo>
                      <a:pt x="831" y="32"/>
                    </a:lnTo>
                    <a:lnTo>
                      <a:pt x="868" y="42"/>
                    </a:lnTo>
                    <a:lnTo>
                      <a:pt x="905" y="31"/>
                    </a:lnTo>
                    <a:lnTo>
                      <a:pt x="939" y="23"/>
                    </a:lnTo>
                    <a:lnTo>
                      <a:pt x="973" y="16"/>
                    </a:lnTo>
                    <a:lnTo>
                      <a:pt x="1010" y="17"/>
                    </a:lnTo>
                    <a:lnTo>
                      <a:pt x="1043" y="20"/>
                    </a:lnTo>
                    <a:lnTo>
                      <a:pt x="1086" y="30"/>
                    </a:lnTo>
                    <a:lnTo>
                      <a:pt x="1127" y="35"/>
                    </a:lnTo>
                    <a:lnTo>
                      <a:pt x="1180" y="66"/>
                    </a:lnTo>
                    <a:lnTo>
                      <a:pt x="1187" y="105"/>
                    </a:lnTo>
                    <a:lnTo>
                      <a:pt x="1223" y="124"/>
                    </a:lnTo>
                    <a:lnTo>
                      <a:pt x="1246" y="159"/>
                    </a:lnTo>
                    <a:lnTo>
                      <a:pt x="1258" y="206"/>
                    </a:lnTo>
                    <a:lnTo>
                      <a:pt x="1252" y="244"/>
                    </a:lnTo>
                    <a:lnTo>
                      <a:pt x="1238" y="295"/>
                    </a:lnTo>
                    <a:lnTo>
                      <a:pt x="1226" y="361"/>
                    </a:lnTo>
                    <a:lnTo>
                      <a:pt x="1217" y="434"/>
                    </a:lnTo>
                    <a:lnTo>
                      <a:pt x="1216" y="597"/>
                    </a:lnTo>
                    <a:lnTo>
                      <a:pt x="1217" y="761"/>
                    </a:lnTo>
                    <a:lnTo>
                      <a:pt x="1223" y="827"/>
                    </a:lnTo>
                    <a:lnTo>
                      <a:pt x="1234" y="875"/>
                    </a:lnTo>
                    <a:lnTo>
                      <a:pt x="1246" y="912"/>
                    </a:lnTo>
                    <a:lnTo>
                      <a:pt x="1252" y="956"/>
                    </a:lnTo>
                    <a:lnTo>
                      <a:pt x="1252" y="996"/>
                    </a:lnTo>
                    <a:lnTo>
                      <a:pt x="1253" y="1088"/>
                    </a:lnTo>
                    <a:lnTo>
                      <a:pt x="1252" y="1152"/>
                    </a:lnTo>
                    <a:lnTo>
                      <a:pt x="1252" y="1244"/>
                    </a:lnTo>
                    <a:lnTo>
                      <a:pt x="1256" y="1327"/>
                    </a:lnTo>
                    <a:lnTo>
                      <a:pt x="1260" y="1407"/>
                    </a:lnTo>
                    <a:lnTo>
                      <a:pt x="1272" y="1474"/>
                    </a:lnTo>
                    <a:lnTo>
                      <a:pt x="1279" y="1517"/>
                    </a:lnTo>
                    <a:lnTo>
                      <a:pt x="1287" y="1561"/>
                    </a:lnTo>
                    <a:lnTo>
                      <a:pt x="1279" y="1608"/>
                    </a:lnTo>
                    <a:lnTo>
                      <a:pt x="1288" y="1647"/>
                    </a:lnTo>
                    <a:lnTo>
                      <a:pt x="1295" y="1684"/>
                    </a:lnTo>
                    <a:lnTo>
                      <a:pt x="1301" y="1773"/>
                    </a:lnTo>
                    <a:lnTo>
                      <a:pt x="1299" y="1805"/>
                    </a:lnTo>
                    <a:lnTo>
                      <a:pt x="1301" y="1857"/>
                    </a:lnTo>
                    <a:lnTo>
                      <a:pt x="1302" y="1896"/>
                    </a:lnTo>
                    <a:lnTo>
                      <a:pt x="1295" y="1946"/>
                    </a:lnTo>
                    <a:lnTo>
                      <a:pt x="1285" y="1990"/>
                    </a:lnTo>
                    <a:lnTo>
                      <a:pt x="1280" y="2031"/>
                    </a:lnTo>
                    <a:lnTo>
                      <a:pt x="1259" y="2074"/>
                    </a:lnTo>
                    <a:lnTo>
                      <a:pt x="1235" y="2113"/>
                    </a:lnTo>
                    <a:lnTo>
                      <a:pt x="1198" y="2143"/>
                    </a:lnTo>
                    <a:lnTo>
                      <a:pt x="1187" y="2108"/>
                    </a:lnTo>
                    <a:lnTo>
                      <a:pt x="1205" y="2076"/>
                    </a:lnTo>
                    <a:lnTo>
                      <a:pt x="1219" y="2017"/>
                    </a:lnTo>
                    <a:lnTo>
                      <a:pt x="1227" y="1977"/>
                    </a:lnTo>
                    <a:lnTo>
                      <a:pt x="1233" y="1934"/>
                    </a:lnTo>
                    <a:lnTo>
                      <a:pt x="1228" y="1894"/>
                    </a:lnTo>
                    <a:lnTo>
                      <a:pt x="1226" y="1862"/>
                    </a:lnTo>
                    <a:lnTo>
                      <a:pt x="1233" y="1781"/>
                    </a:lnTo>
                    <a:lnTo>
                      <a:pt x="1226" y="1729"/>
                    </a:lnTo>
                    <a:lnTo>
                      <a:pt x="1199" y="1770"/>
                    </a:lnTo>
                    <a:lnTo>
                      <a:pt x="1187" y="1803"/>
                    </a:lnTo>
                    <a:lnTo>
                      <a:pt x="1170" y="1839"/>
                    </a:lnTo>
                    <a:lnTo>
                      <a:pt x="1146" y="1884"/>
                    </a:lnTo>
                    <a:lnTo>
                      <a:pt x="1129" y="1921"/>
                    </a:lnTo>
                    <a:lnTo>
                      <a:pt x="1116" y="1955"/>
                    </a:lnTo>
                    <a:lnTo>
                      <a:pt x="1110" y="1914"/>
                    </a:lnTo>
                    <a:lnTo>
                      <a:pt x="1125" y="1876"/>
                    </a:lnTo>
                    <a:lnTo>
                      <a:pt x="1139" y="1839"/>
                    </a:lnTo>
                    <a:lnTo>
                      <a:pt x="1149" y="1803"/>
                    </a:lnTo>
                    <a:lnTo>
                      <a:pt x="1174" y="1761"/>
                    </a:lnTo>
                    <a:lnTo>
                      <a:pt x="1181" y="1725"/>
                    </a:lnTo>
                    <a:lnTo>
                      <a:pt x="1188" y="1656"/>
                    </a:lnTo>
                    <a:lnTo>
                      <a:pt x="1203" y="1621"/>
                    </a:lnTo>
                    <a:lnTo>
                      <a:pt x="1223" y="1588"/>
                    </a:lnTo>
                    <a:lnTo>
                      <a:pt x="1226" y="1553"/>
                    </a:lnTo>
                    <a:lnTo>
                      <a:pt x="1213" y="1447"/>
                    </a:lnTo>
                    <a:lnTo>
                      <a:pt x="1198" y="1327"/>
                    </a:lnTo>
                    <a:lnTo>
                      <a:pt x="1174" y="1198"/>
                    </a:lnTo>
                    <a:lnTo>
                      <a:pt x="1145" y="1092"/>
                    </a:lnTo>
                    <a:lnTo>
                      <a:pt x="1116" y="1037"/>
                    </a:lnTo>
                    <a:lnTo>
                      <a:pt x="1117" y="1003"/>
                    </a:lnTo>
                    <a:lnTo>
                      <a:pt x="1099" y="964"/>
                    </a:lnTo>
                    <a:lnTo>
                      <a:pt x="1114" y="916"/>
                    </a:lnTo>
                    <a:lnTo>
                      <a:pt x="1138" y="867"/>
                    </a:lnTo>
                    <a:lnTo>
                      <a:pt x="1145" y="825"/>
                    </a:lnTo>
                    <a:lnTo>
                      <a:pt x="1149" y="764"/>
                    </a:lnTo>
                    <a:lnTo>
                      <a:pt x="1146" y="651"/>
                    </a:lnTo>
                    <a:lnTo>
                      <a:pt x="1145" y="517"/>
                    </a:lnTo>
                    <a:lnTo>
                      <a:pt x="1139" y="391"/>
                    </a:lnTo>
                    <a:lnTo>
                      <a:pt x="1129" y="308"/>
                    </a:lnTo>
                    <a:lnTo>
                      <a:pt x="1118" y="266"/>
                    </a:lnTo>
                    <a:lnTo>
                      <a:pt x="1111" y="229"/>
                    </a:lnTo>
                    <a:lnTo>
                      <a:pt x="1071" y="249"/>
                    </a:lnTo>
                    <a:lnTo>
                      <a:pt x="1050" y="297"/>
                    </a:lnTo>
                    <a:lnTo>
                      <a:pt x="1031" y="359"/>
                    </a:lnTo>
                    <a:lnTo>
                      <a:pt x="996" y="391"/>
                    </a:lnTo>
                    <a:lnTo>
                      <a:pt x="1017" y="458"/>
                    </a:lnTo>
                    <a:lnTo>
                      <a:pt x="1019" y="494"/>
                    </a:lnTo>
                    <a:lnTo>
                      <a:pt x="1021" y="528"/>
                    </a:lnTo>
                    <a:lnTo>
                      <a:pt x="1033" y="582"/>
                    </a:lnTo>
                    <a:lnTo>
                      <a:pt x="1029" y="625"/>
                    </a:lnTo>
                    <a:lnTo>
                      <a:pt x="1035" y="658"/>
                    </a:lnTo>
                    <a:lnTo>
                      <a:pt x="1033" y="693"/>
                    </a:lnTo>
                    <a:lnTo>
                      <a:pt x="1019" y="736"/>
                    </a:lnTo>
                    <a:lnTo>
                      <a:pt x="1021" y="795"/>
                    </a:lnTo>
                    <a:lnTo>
                      <a:pt x="1012" y="828"/>
                    </a:lnTo>
                    <a:lnTo>
                      <a:pt x="997" y="864"/>
                    </a:lnTo>
                    <a:lnTo>
                      <a:pt x="978" y="896"/>
                    </a:lnTo>
                    <a:lnTo>
                      <a:pt x="933" y="945"/>
                    </a:lnTo>
                    <a:lnTo>
                      <a:pt x="901" y="955"/>
                    </a:lnTo>
                    <a:lnTo>
                      <a:pt x="928" y="916"/>
                    </a:lnTo>
                    <a:lnTo>
                      <a:pt x="972" y="864"/>
                    </a:lnTo>
                    <a:lnTo>
                      <a:pt x="929" y="882"/>
                    </a:lnTo>
                    <a:lnTo>
                      <a:pt x="895" y="888"/>
                    </a:lnTo>
                    <a:lnTo>
                      <a:pt x="840" y="845"/>
                    </a:lnTo>
                    <a:lnTo>
                      <a:pt x="815" y="803"/>
                    </a:lnTo>
                    <a:lnTo>
                      <a:pt x="777" y="798"/>
                    </a:lnTo>
                    <a:lnTo>
                      <a:pt x="742" y="781"/>
                    </a:lnTo>
                    <a:lnTo>
                      <a:pt x="695" y="761"/>
                    </a:lnTo>
                    <a:lnTo>
                      <a:pt x="712" y="796"/>
                    </a:lnTo>
                    <a:lnTo>
                      <a:pt x="748" y="817"/>
                    </a:lnTo>
                    <a:lnTo>
                      <a:pt x="783" y="845"/>
                    </a:lnTo>
                    <a:lnTo>
                      <a:pt x="838" y="902"/>
                    </a:lnTo>
                    <a:lnTo>
                      <a:pt x="873" y="959"/>
                    </a:lnTo>
                    <a:lnTo>
                      <a:pt x="836" y="964"/>
                    </a:lnTo>
                    <a:lnTo>
                      <a:pt x="799" y="925"/>
                    </a:lnTo>
                    <a:lnTo>
                      <a:pt x="777" y="892"/>
                    </a:lnTo>
                    <a:lnTo>
                      <a:pt x="734" y="850"/>
                    </a:lnTo>
                    <a:lnTo>
                      <a:pt x="689" y="832"/>
                    </a:lnTo>
                    <a:lnTo>
                      <a:pt x="675" y="882"/>
                    </a:lnTo>
                    <a:lnTo>
                      <a:pt x="709" y="885"/>
                    </a:lnTo>
                    <a:lnTo>
                      <a:pt x="739" y="896"/>
                    </a:lnTo>
                    <a:lnTo>
                      <a:pt x="709" y="916"/>
                    </a:lnTo>
                    <a:lnTo>
                      <a:pt x="675" y="921"/>
                    </a:lnTo>
                    <a:lnTo>
                      <a:pt x="674" y="959"/>
                    </a:lnTo>
                    <a:lnTo>
                      <a:pt x="706" y="983"/>
                    </a:lnTo>
                    <a:lnTo>
                      <a:pt x="742" y="985"/>
                    </a:lnTo>
                    <a:lnTo>
                      <a:pt x="699" y="1015"/>
                    </a:lnTo>
                    <a:lnTo>
                      <a:pt x="685" y="1058"/>
                    </a:lnTo>
                    <a:lnTo>
                      <a:pt x="742" y="1052"/>
                    </a:lnTo>
                    <a:lnTo>
                      <a:pt x="727" y="1088"/>
                    </a:lnTo>
                    <a:lnTo>
                      <a:pt x="691" y="1117"/>
                    </a:lnTo>
                    <a:lnTo>
                      <a:pt x="731" y="1122"/>
                    </a:lnTo>
                    <a:lnTo>
                      <a:pt x="710" y="1170"/>
                    </a:lnTo>
                    <a:lnTo>
                      <a:pt x="706" y="1216"/>
                    </a:lnTo>
                    <a:lnTo>
                      <a:pt x="746" y="1183"/>
                    </a:lnTo>
                    <a:lnTo>
                      <a:pt x="791" y="1141"/>
                    </a:lnTo>
                    <a:lnTo>
                      <a:pt x="833" y="1116"/>
                    </a:lnTo>
                    <a:lnTo>
                      <a:pt x="876" y="1104"/>
                    </a:lnTo>
                    <a:lnTo>
                      <a:pt x="923" y="1098"/>
                    </a:lnTo>
                    <a:lnTo>
                      <a:pt x="972" y="1104"/>
                    </a:lnTo>
                    <a:lnTo>
                      <a:pt x="1014" y="1136"/>
                    </a:lnTo>
                    <a:lnTo>
                      <a:pt x="1043" y="1183"/>
                    </a:lnTo>
                    <a:lnTo>
                      <a:pt x="1061" y="1234"/>
                    </a:lnTo>
                    <a:lnTo>
                      <a:pt x="1053" y="1308"/>
                    </a:lnTo>
                    <a:lnTo>
                      <a:pt x="1010" y="1358"/>
                    </a:lnTo>
                    <a:lnTo>
                      <a:pt x="996" y="1394"/>
                    </a:lnTo>
                    <a:lnTo>
                      <a:pt x="957" y="1429"/>
                    </a:lnTo>
                    <a:lnTo>
                      <a:pt x="971" y="1482"/>
                    </a:lnTo>
                    <a:lnTo>
                      <a:pt x="1014" y="1504"/>
                    </a:lnTo>
                    <a:lnTo>
                      <a:pt x="1054" y="1492"/>
                    </a:lnTo>
                    <a:lnTo>
                      <a:pt x="1075" y="1528"/>
                    </a:lnTo>
                    <a:lnTo>
                      <a:pt x="1095" y="1565"/>
                    </a:lnTo>
                    <a:lnTo>
                      <a:pt x="1075" y="1624"/>
                    </a:lnTo>
                    <a:lnTo>
                      <a:pt x="1056" y="1659"/>
                    </a:lnTo>
                    <a:lnTo>
                      <a:pt x="1038" y="1699"/>
                    </a:lnTo>
                    <a:lnTo>
                      <a:pt x="1010" y="1787"/>
                    </a:lnTo>
                    <a:lnTo>
                      <a:pt x="1006" y="1818"/>
                    </a:lnTo>
                    <a:lnTo>
                      <a:pt x="994" y="1983"/>
                    </a:lnTo>
                    <a:lnTo>
                      <a:pt x="978" y="2136"/>
                    </a:lnTo>
                    <a:lnTo>
                      <a:pt x="962" y="2276"/>
                    </a:lnTo>
                    <a:lnTo>
                      <a:pt x="951" y="2382"/>
                    </a:lnTo>
                    <a:lnTo>
                      <a:pt x="946" y="2458"/>
                    </a:lnTo>
                    <a:lnTo>
                      <a:pt x="947" y="2524"/>
                    </a:lnTo>
                    <a:lnTo>
                      <a:pt x="958" y="2582"/>
                    </a:lnTo>
                    <a:lnTo>
                      <a:pt x="986" y="2629"/>
                    </a:lnTo>
                    <a:lnTo>
                      <a:pt x="1010" y="2668"/>
                    </a:lnTo>
                    <a:lnTo>
                      <a:pt x="1010" y="2717"/>
                    </a:lnTo>
                    <a:lnTo>
                      <a:pt x="1015" y="2757"/>
                    </a:lnTo>
                    <a:lnTo>
                      <a:pt x="1012" y="2795"/>
                    </a:lnTo>
                    <a:lnTo>
                      <a:pt x="1006" y="2841"/>
                    </a:lnTo>
                    <a:lnTo>
                      <a:pt x="1014" y="2876"/>
                    </a:lnTo>
                    <a:lnTo>
                      <a:pt x="1017" y="2923"/>
                    </a:lnTo>
                    <a:lnTo>
                      <a:pt x="1006" y="2970"/>
                    </a:lnTo>
                    <a:lnTo>
                      <a:pt x="996" y="3029"/>
                    </a:lnTo>
                    <a:lnTo>
                      <a:pt x="993" y="3088"/>
                    </a:lnTo>
                    <a:lnTo>
                      <a:pt x="993" y="3152"/>
                    </a:lnTo>
                    <a:lnTo>
                      <a:pt x="996" y="3212"/>
                    </a:lnTo>
                    <a:lnTo>
                      <a:pt x="993" y="3385"/>
                    </a:lnTo>
                    <a:lnTo>
                      <a:pt x="986" y="3563"/>
                    </a:lnTo>
                    <a:lnTo>
                      <a:pt x="979" y="3682"/>
                    </a:lnTo>
                    <a:lnTo>
                      <a:pt x="986" y="3760"/>
                    </a:lnTo>
                    <a:lnTo>
                      <a:pt x="993" y="3794"/>
                    </a:lnTo>
                    <a:lnTo>
                      <a:pt x="997" y="3833"/>
                    </a:lnTo>
                    <a:lnTo>
                      <a:pt x="990" y="3876"/>
                    </a:lnTo>
                    <a:lnTo>
                      <a:pt x="969" y="3915"/>
                    </a:lnTo>
                    <a:lnTo>
                      <a:pt x="979" y="3962"/>
                    </a:lnTo>
                    <a:lnTo>
                      <a:pt x="1024" y="4007"/>
                    </a:lnTo>
                    <a:lnTo>
                      <a:pt x="1061" y="4033"/>
                    </a:lnTo>
                    <a:lnTo>
                      <a:pt x="1095" y="4069"/>
                    </a:lnTo>
                    <a:lnTo>
                      <a:pt x="1145" y="4100"/>
                    </a:lnTo>
                    <a:lnTo>
                      <a:pt x="1191" y="4135"/>
                    </a:lnTo>
                    <a:lnTo>
                      <a:pt x="1209" y="4172"/>
                    </a:lnTo>
                    <a:lnTo>
                      <a:pt x="1205" y="4205"/>
                    </a:lnTo>
                    <a:lnTo>
                      <a:pt x="1191" y="4240"/>
                    </a:lnTo>
                    <a:lnTo>
                      <a:pt x="1153" y="4221"/>
                    </a:lnTo>
                    <a:lnTo>
                      <a:pt x="1121" y="4212"/>
                    </a:lnTo>
                    <a:lnTo>
                      <a:pt x="1082" y="4189"/>
                    </a:lnTo>
                    <a:lnTo>
                      <a:pt x="1045" y="4179"/>
                    </a:lnTo>
                    <a:lnTo>
                      <a:pt x="1001" y="4144"/>
                    </a:lnTo>
                    <a:lnTo>
                      <a:pt x="958" y="4109"/>
                    </a:lnTo>
                    <a:lnTo>
                      <a:pt x="919" y="4094"/>
                    </a:lnTo>
                    <a:lnTo>
                      <a:pt x="884" y="4082"/>
                    </a:lnTo>
                    <a:lnTo>
                      <a:pt x="844" y="4068"/>
                    </a:lnTo>
                    <a:lnTo>
                      <a:pt x="815" y="4022"/>
                    </a:lnTo>
                    <a:lnTo>
                      <a:pt x="802" y="3981"/>
                    </a:lnTo>
                    <a:lnTo>
                      <a:pt x="813" y="3937"/>
                    </a:lnTo>
                    <a:lnTo>
                      <a:pt x="805" y="3887"/>
                    </a:lnTo>
                    <a:lnTo>
                      <a:pt x="823" y="3831"/>
                    </a:lnTo>
                    <a:lnTo>
                      <a:pt x="848" y="3717"/>
                    </a:lnTo>
                    <a:lnTo>
                      <a:pt x="868" y="3545"/>
                    </a:lnTo>
                    <a:lnTo>
                      <a:pt x="868" y="3322"/>
                    </a:lnTo>
                    <a:lnTo>
                      <a:pt x="852" y="3120"/>
                    </a:lnTo>
                    <a:lnTo>
                      <a:pt x="829" y="2999"/>
                    </a:lnTo>
                    <a:lnTo>
                      <a:pt x="805" y="2935"/>
                    </a:lnTo>
                    <a:lnTo>
                      <a:pt x="780" y="2888"/>
                    </a:lnTo>
                    <a:lnTo>
                      <a:pt x="767" y="2830"/>
                    </a:lnTo>
                    <a:lnTo>
                      <a:pt x="762" y="2791"/>
                    </a:lnTo>
                    <a:lnTo>
                      <a:pt x="758" y="2757"/>
                    </a:lnTo>
                    <a:lnTo>
                      <a:pt x="760" y="2721"/>
                    </a:lnTo>
                    <a:lnTo>
                      <a:pt x="785" y="2667"/>
                    </a:lnTo>
                    <a:lnTo>
                      <a:pt x="808" y="2614"/>
                    </a:lnTo>
                    <a:lnTo>
                      <a:pt x="833" y="2547"/>
                    </a:lnTo>
                    <a:lnTo>
                      <a:pt x="847" y="2475"/>
                    </a:lnTo>
                    <a:lnTo>
                      <a:pt x="858" y="2344"/>
                    </a:lnTo>
                    <a:lnTo>
                      <a:pt x="880" y="2141"/>
                    </a:lnTo>
                    <a:lnTo>
                      <a:pt x="900" y="1933"/>
                    </a:lnTo>
                    <a:lnTo>
                      <a:pt x="915" y="1789"/>
                    </a:lnTo>
                    <a:lnTo>
                      <a:pt x="916" y="1718"/>
                    </a:lnTo>
                    <a:lnTo>
                      <a:pt x="901" y="1659"/>
                    </a:lnTo>
                    <a:lnTo>
                      <a:pt x="915" y="1599"/>
                    </a:lnTo>
                    <a:lnTo>
                      <a:pt x="891" y="1553"/>
                    </a:lnTo>
                    <a:lnTo>
                      <a:pt x="862" y="1593"/>
                    </a:lnTo>
                    <a:lnTo>
                      <a:pt x="843" y="1636"/>
                    </a:lnTo>
                    <a:lnTo>
                      <a:pt x="806" y="1671"/>
                    </a:lnTo>
                    <a:lnTo>
                      <a:pt x="762" y="1674"/>
                    </a:lnTo>
                    <a:lnTo>
                      <a:pt x="724" y="1657"/>
                    </a:lnTo>
                    <a:lnTo>
                      <a:pt x="682" y="1625"/>
                    </a:lnTo>
                    <a:lnTo>
                      <a:pt x="650" y="1613"/>
                    </a:lnTo>
                    <a:lnTo>
                      <a:pt x="649" y="1613"/>
                    </a:lnTo>
                    <a:close/>
                  </a:path>
                </a:pathLst>
              </a:custGeom>
              <a:solidFill>
                <a:srgbClr val="CCE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94" name="Freeform 7"/>
              <p:cNvSpPr>
                <a:spLocks/>
              </p:cNvSpPr>
              <p:nvPr/>
            </p:nvSpPr>
            <p:spPr bwMode="auto">
              <a:xfrm>
                <a:off x="2401" y="1804"/>
                <a:ext cx="652" cy="2120"/>
              </a:xfrm>
              <a:custGeom>
                <a:avLst/>
                <a:gdLst>
                  <a:gd name="T0" fmla="*/ 1 w 1302"/>
                  <a:gd name="T1" fmla="*/ 1 h 4240"/>
                  <a:gd name="T2" fmla="*/ 1 w 1302"/>
                  <a:gd name="T3" fmla="*/ 1 h 4240"/>
                  <a:gd name="T4" fmla="*/ 1 w 1302"/>
                  <a:gd name="T5" fmla="*/ 1 h 4240"/>
                  <a:gd name="T6" fmla="*/ 1 w 1302"/>
                  <a:gd name="T7" fmla="*/ 1 h 4240"/>
                  <a:gd name="T8" fmla="*/ 1 w 1302"/>
                  <a:gd name="T9" fmla="*/ 1 h 4240"/>
                  <a:gd name="T10" fmla="*/ 1 w 1302"/>
                  <a:gd name="T11" fmla="*/ 1 h 4240"/>
                  <a:gd name="T12" fmla="*/ 1 w 1302"/>
                  <a:gd name="T13" fmla="*/ 1 h 4240"/>
                  <a:gd name="T14" fmla="*/ 1 w 1302"/>
                  <a:gd name="T15" fmla="*/ 1 h 4240"/>
                  <a:gd name="T16" fmla="*/ 1 w 1302"/>
                  <a:gd name="T17" fmla="*/ 1 h 4240"/>
                  <a:gd name="T18" fmla="*/ 1 w 1302"/>
                  <a:gd name="T19" fmla="*/ 1 h 4240"/>
                  <a:gd name="T20" fmla="*/ 1 w 1302"/>
                  <a:gd name="T21" fmla="*/ 1 h 4240"/>
                  <a:gd name="T22" fmla="*/ 1 w 1302"/>
                  <a:gd name="T23" fmla="*/ 1 h 4240"/>
                  <a:gd name="T24" fmla="*/ 1 w 1302"/>
                  <a:gd name="T25" fmla="*/ 1 h 4240"/>
                  <a:gd name="T26" fmla="*/ 1 w 1302"/>
                  <a:gd name="T27" fmla="*/ 1 h 4240"/>
                  <a:gd name="T28" fmla="*/ 1 w 1302"/>
                  <a:gd name="T29" fmla="*/ 1 h 4240"/>
                  <a:gd name="T30" fmla="*/ 1 w 1302"/>
                  <a:gd name="T31" fmla="*/ 1 h 4240"/>
                  <a:gd name="T32" fmla="*/ 1 w 1302"/>
                  <a:gd name="T33" fmla="*/ 1 h 4240"/>
                  <a:gd name="T34" fmla="*/ 1 w 1302"/>
                  <a:gd name="T35" fmla="*/ 1 h 4240"/>
                  <a:gd name="T36" fmla="*/ 1 w 1302"/>
                  <a:gd name="T37" fmla="*/ 1 h 4240"/>
                  <a:gd name="T38" fmla="*/ 1 w 1302"/>
                  <a:gd name="T39" fmla="*/ 1 h 4240"/>
                  <a:gd name="T40" fmla="*/ 1 w 1302"/>
                  <a:gd name="T41" fmla="*/ 1 h 4240"/>
                  <a:gd name="T42" fmla="*/ 1 w 1302"/>
                  <a:gd name="T43" fmla="*/ 1 h 4240"/>
                  <a:gd name="T44" fmla="*/ 1 w 1302"/>
                  <a:gd name="T45" fmla="*/ 1 h 4240"/>
                  <a:gd name="T46" fmla="*/ 1 w 1302"/>
                  <a:gd name="T47" fmla="*/ 1 h 4240"/>
                  <a:gd name="T48" fmla="*/ 1 w 1302"/>
                  <a:gd name="T49" fmla="*/ 1 h 4240"/>
                  <a:gd name="T50" fmla="*/ 1 w 1302"/>
                  <a:gd name="T51" fmla="*/ 1 h 4240"/>
                  <a:gd name="T52" fmla="*/ 1 w 1302"/>
                  <a:gd name="T53" fmla="*/ 1 h 4240"/>
                  <a:gd name="T54" fmla="*/ 1 w 1302"/>
                  <a:gd name="T55" fmla="*/ 1 h 4240"/>
                  <a:gd name="T56" fmla="*/ 1 w 1302"/>
                  <a:gd name="T57" fmla="*/ 1 h 4240"/>
                  <a:gd name="T58" fmla="*/ 1 w 1302"/>
                  <a:gd name="T59" fmla="*/ 1 h 4240"/>
                  <a:gd name="T60" fmla="*/ 1 w 1302"/>
                  <a:gd name="T61" fmla="*/ 1 h 4240"/>
                  <a:gd name="T62" fmla="*/ 1 w 1302"/>
                  <a:gd name="T63" fmla="*/ 1 h 4240"/>
                  <a:gd name="T64" fmla="*/ 1 w 1302"/>
                  <a:gd name="T65" fmla="*/ 1 h 4240"/>
                  <a:gd name="T66" fmla="*/ 1 w 1302"/>
                  <a:gd name="T67" fmla="*/ 1 h 4240"/>
                  <a:gd name="T68" fmla="*/ 1 w 1302"/>
                  <a:gd name="T69" fmla="*/ 1 h 4240"/>
                  <a:gd name="T70" fmla="*/ 1 w 1302"/>
                  <a:gd name="T71" fmla="*/ 1 h 4240"/>
                  <a:gd name="T72" fmla="*/ 1 w 1302"/>
                  <a:gd name="T73" fmla="*/ 1 h 4240"/>
                  <a:gd name="T74" fmla="*/ 1 w 1302"/>
                  <a:gd name="T75" fmla="*/ 1 h 4240"/>
                  <a:gd name="T76" fmla="*/ 1 w 1302"/>
                  <a:gd name="T77" fmla="*/ 1 h 4240"/>
                  <a:gd name="T78" fmla="*/ 1 w 1302"/>
                  <a:gd name="T79" fmla="*/ 1 h 4240"/>
                  <a:gd name="T80" fmla="*/ 1 w 1302"/>
                  <a:gd name="T81" fmla="*/ 1 h 4240"/>
                  <a:gd name="T82" fmla="*/ 1 w 1302"/>
                  <a:gd name="T83" fmla="*/ 1 h 4240"/>
                  <a:gd name="T84" fmla="*/ 1 w 1302"/>
                  <a:gd name="T85" fmla="*/ 1 h 4240"/>
                  <a:gd name="T86" fmla="*/ 1 w 1302"/>
                  <a:gd name="T87" fmla="*/ 1 h 4240"/>
                  <a:gd name="T88" fmla="*/ 1 w 1302"/>
                  <a:gd name="T89" fmla="*/ 1 h 4240"/>
                  <a:gd name="T90" fmla="*/ 1 w 1302"/>
                  <a:gd name="T91" fmla="*/ 1 h 4240"/>
                  <a:gd name="T92" fmla="*/ 1 w 1302"/>
                  <a:gd name="T93" fmla="*/ 1 h 4240"/>
                  <a:gd name="T94" fmla="*/ 1 w 1302"/>
                  <a:gd name="T95" fmla="*/ 1 h 4240"/>
                  <a:gd name="T96" fmla="*/ 1 w 1302"/>
                  <a:gd name="T97" fmla="*/ 1 h 4240"/>
                  <a:gd name="T98" fmla="*/ 1 w 1302"/>
                  <a:gd name="T99" fmla="*/ 1 h 4240"/>
                  <a:gd name="T100" fmla="*/ 1 w 1302"/>
                  <a:gd name="T101" fmla="*/ 1 h 4240"/>
                  <a:gd name="T102" fmla="*/ 1 w 1302"/>
                  <a:gd name="T103" fmla="*/ 1 h 4240"/>
                  <a:gd name="T104" fmla="*/ 1 w 1302"/>
                  <a:gd name="T105" fmla="*/ 1 h 4240"/>
                  <a:gd name="T106" fmla="*/ 1 w 1302"/>
                  <a:gd name="T107" fmla="*/ 1 h 4240"/>
                  <a:gd name="T108" fmla="*/ 1 w 1302"/>
                  <a:gd name="T109" fmla="*/ 1 h 4240"/>
                  <a:gd name="T110" fmla="*/ 1 w 1302"/>
                  <a:gd name="T111" fmla="*/ 1 h 4240"/>
                  <a:gd name="T112" fmla="*/ 1 w 1302"/>
                  <a:gd name="T113" fmla="*/ 1 h 4240"/>
                  <a:gd name="T114" fmla="*/ 1 w 1302"/>
                  <a:gd name="T115" fmla="*/ 1 h 4240"/>
                  <a:gd name="T116" fmla="*/ 1 w 1302"/>
                  <a:gd name="T117" fmla="*/ 1 h 4240"/>
                  <a:gd name="T118" fmla="*/ 1 w 1302"/>
                  <a:gd name="T119" fmla="*/ 1 h 4240"/>
                  <a:gd name="T120" fmla="*/ 1 w 1302"/>
                  <a:gd name="T121" fmla="*/ 1 h 4240"/>
                  <a:gd name="T122" fmla="*/ 1 w 1302"/>
                  <a:gd name="T123" fmla="*/ 1 h 424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302"/>
                  <a:gd name="T187" fmla="*/ 0 h 4240"/>
                  <a:gd name="T188" fmla="*/ 1302 w 1302"/>
                  <a:gd name="T189" fmla="*/ 4240 h 424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302" h="4240">
                    <a:moveTo>
                      <a:pt x="649" y="1613"/>
                    </a:moveTo>
                    <a:lnTo>
                      <a:pt x="617" y="1627"/>
                    </a:lnTo>
                    <a:lnTo>
                      <a:pt x="578" y="1659"/>
                    </a:lnTo>
                    <a:lnTo>
                      <a:pt x="539" y="1677"/>
                    </a:lnTo>
                    <a:lnTo>
                      <a:pt x="496" y="1675"/>
                    </a:lnTo>
                    <a:lnTo>
                      <a:pt x="458" y="1642"/>
                    </a:lnTo>
                    <a:lnTo>
                      <a:pt x="439" y="1599"/>
                    </a:lnTo>
                    <a:lnTo>
                      <a:pt x="429" y="1564"/>
                    </a:lnTo>
                    <a:lnTo>
                      <a:pt x="388" y="1579"/>
                    </a:lnTo>
                    <a:lnTo>
                      <a:pt x="393" y="1640"/>
                    </a:lnTo>
                    <a:lnTo>
                      <a:pt x="393" y="1691"/>
                    </a:lnTo>
                    <a:lnTo>
                      <a:pt x="391" y="1795"/>
                    </a:lnTo>
                    <a:lnTo>
                      <a:pt x="405" y="1938"/>
                    </a:lnTo>
                    <a:lnTo>
                      <a:pt x="425" y="2143"/>
                    </a:lnTo>
                    <a:lnTo>
                      <a:pt x="444" y="2344"/>
                    </a:lnTo>
                    <a:lnTo>
                      <a:pt x="459" y="2474"/>
                    </a:lnTo>
                    <a:lnTo>
                      <a:pt x="468" y="2510"/>
                    </a:lnTo>
                    <a:lnTo>
                      <a:pt x="479" y="2543"/>
                    </a:lnTo>
                    <a:lnTo>
                      <a:pt x="493" y="2578"/>
                    </a:lnTo>
                    <a:lnTo>
                      <a:pt x="522" y="2636"/>
                    </a:lnTo>
                    <a:lnTo>
                      <a:pt x="549" y="2677"/>
                    </a:lnTo>
                    <a:lnTo>
                      <a:pt x="565" y="2714"/>
                    </a:lnTo>
                    <a:lnTo>
                      <a:pt x="570" y="2749"/>
                    </a:lnTo>
                    <a:lnTo>
                      <a:pt x="568" y="2780"/>
                    </a:lnTo>
                    <a:lnTo>
                      <a:pt x="567" y="2820"/>
                    </a:lnTo>
                    <a:lnTo>
                      <a:pt x="558" y="2878"/>
                    </a:lnTo>
                    <a:lnTo>
                      <a:pt x="539" y="2931"/>
                    </a:lnTo>
                    <a:lnTo>
                      <a:pt x="521" y="2998"/>
                    </a:lnTo>
                    <a:lnTo>
                      <a:pt x="504" y="3120"/>
                    </a:lnTo>
                    <a:lnTo>
                      <a:pt x="492" y="3324"/>
                    </a:lnTo>
                    <a:lnTo>
                      <a:pt x="494" y="3548"/>
                    </a:lnTo>
                    <a:lnTo>
                      <a:pt x="515" y="3719"/>
                    </a:lnTo>
                    <a:lnTo>
                      <a:pt x="540" y="3833"/>
                    </a:lnTo>
                    <a:lnTo>
                      <a:pt x="558" y="3888"/>
                    </a:lnTo>
                    <a:lnTo>
                      <a:pt x="550" y="3923"/>
                    </a:lnTo>
                    <a:lnTo>
                      <a:pt x="542" y="3962"/>
                    </a:lnTo>
                    <a:lnTo>
                      <a:pt x="553" y="4002"/>
                    </a:lnTo>
                    <a:lnTo>
                      <a:pt x="546" y="4039"/>
                    </a:lnTo>
                    <a:lnTo>
                      <a:pt x="489" y="4072"/>
                    </a:lnTo>
                    <a:lnTo>
                      <a:pt x="444" y="4097"/>
                    </a:lnTo>
                    <a:lnTo>
                      <a:pt x="404" y="4111"/>
                    </a:lnTo>
                    <a:lnTo>
                      <a:pt x="362" y="4146"/>
                    </a:lnTo>
                    <a:lnTo>
                      <a:pt x="320" y="4182"/>
                    </a:lnTo>
                    <a:lnTo>
                      <a:pt x="283" y="4193"/>
                    </a:lnTo>
                    <a:lnTo>
                      <a:pt x="252" y="4210"/>
                    </a:lnTo>
                    <a:lnTo>
                      <a:pt x="217" y="4212"/>
                    </a:lnTo>
                    <a:lnTo>
                      <a:pt x="181" y="4240"/>
                    </a:lnTo>
                    <a:lnTo>
                      <a:pt x="164" y="4204"/>
                    </a:lnTo>
                    <a:lnTo>
                      <a:pt x="153" y="4169"/>
                    </a:lnTo>
                    <a:lnTo>
                      <a:pt x="189" y="4129"/>
                    </a:lnTo>
                    <a:lnTo>
                      <a:pt x="239" y="4091"/>
                    </a:lnTo>
                    <a:lnTo>
                      <a:pt x="273" y="4062"/>
                    </a:lnTo>
                    <a:lnTo>
                      <a:pt x="315" y="4033"/>
                    </a:lnTo>
                    <a:lnTo>
                      <a:pt x="354" y="3995"/>
                    </a:lnTo>
                    <a:lnTo>
                      <a:pt x="386" y="3980"/>
                    </a:lnTo>
                    <a:lnTo>
                      <a:pt x="387" y="3943"/>
                    </a:lnTo>
                    <a:lnTo>
                      <a:pt x="372" y="3880"/>
                    </a:lnTo>
                    <a:lnTo>
                      <a:pt x="366" y="3837"/>
                    </a:lnTo>
                    <a:lnTo>
                      <a:pt x="368" y="3795"/>
                    </a:lnTo>
                    <a:lnTo>
                      <a:pt x="377" y="3762"/>
                    </a:lnTo>
                    <a:lnTo>
                      <a:pt x="383" y="3684"/>
                    </a:lnTo>
                    <a:lnTo>
                      <a:pt x="377" y="3566"/>
                    </a:lnTo>
                    <a:lnTo>
                      <a:pt x="368" y="3386"/>
                    </a:lnTo>
                    <a:lnTo>
                      <a:pt x="363" y="3216"/>
                    </a:lnTo>
                    <a:lnTo>
                      <a:pt x="363" y="3155"/>
                    </a:lnTo>
                    <a:lnTo>
                      <a:pt x="361" y="3095"/>
                    </a:lnTo>
                    <a:lnTo>
                      <a:pt x="354" y="3036"/>
                    </a:lnTo>
                    <a:lnTo>
                      <a:pt x="338" y="2980"/>
                    </a:lnTo>
                    <a:lnTo>
                      <a:pt x="326" y="2935"/>
                    </a:lnTo>
                    <a:lnTo>
                      <a:pt x="326" y="2888"/>
                    </a:lnTo>
                    <a:lnTo>
                      <a:pt x="330" y="2851"/>
                    </a:lnTo>
                    <a:lnTo>
                      <a:pt x="330" y="2817"/>
                    </a:lnTo>
                    <a:lnTo>
                      <a:pt x="306" y="2782"/>
                    </a:lnTo>
                    <a:lnTo>
                      <a:pt x="319" y="2745"/>
                    </a:lnTo>
                    <a:lnTo>
                      <a:pt x="309" y="2706"/>
                    </a:lnTo>
                    <a:lnTo>
                      <a:pt x="333" y="2639"/>
                    </a:lnTo>
                    <a:lnTo>
                      <a:pt x="355" y="2589"/>
                    </a:lnTo>
                    <a:lnTo>
                      <a:pt x="363" y="2531"/>
                    </a:lnTo>
                    <a:lnTo>
                      <a:pt x="361" y="2464"/>
                    </a:lnTo>
                    <a:lnTo>
                      <a:pt x="349" y="2389"/>
                    </a:lnTo>
                    <a:lnTo>
                      <a:pt x="334" y="2283"/>
                    </a:lnTo>
                    <a:lnTo>
                      <a:pt x="326" y="2147"/>
                    </a:lnTo>
                    <a:lnTo>
                      <a:pt x="313" y="1992"/>
                    </a:lnTo>
                    <a:lnTo>
                      <a:pt x="302" y="1842"/>
                    </a:lnTo>
                    <a:lnTo>
                      <a:pt x="295" y="1798"/>
                    </a:lnTo>
                    <a:lnTo>
                      <a:pt x="284" y="1753"/>
                    </a:lnTo>
                    <a:lnTo>
                      <a:pt x="266" y="1709"/>
                    </a:lnTo>
                    <a:lnTo>
                      <a:pt x="244" y="1671"/>
                    </a:lnTo>
                    <a:lnTo>
                      <a:pt x="224" y="1636"/>
                    </a:lnTo>
                    <a:lnTo>
                      <a:pt x="205" y="1579"/>
                    </a:lnTo>
                    <a:lnTo>
                      <a:pt x="223" y="1540"/>
                    </a:lnTo>
                    <a:lnTo>
                      <a:pt x="242" y="1504"/>
                    </a:lnTo>
                    <a:lnTo>
                      <a:pt x="283" y="1515"/>
                    </a:lnTo>
                    <a:lnTo>
                      <a:pt x="315" y="1501"/>
                    </a:lnTo>
                    <a:lnTo>
                      <a:pt x="338" y="1454"/>
                    </a:lnTo>
                    <a:lnTo>
                      <a:pt x="299" y="1407"/>
                    </a:lnTo>
                    <a:lnTo>
                      <a:pt x="283" y="1369"/>
                    </a:lnTo>
                    <a:lnTo>
                      <a:pt x="239" y="1321"/>
                    </a:lnTo>
                    <a:lnTo>
                      <a:pt x="227" y="1270"/>
                    </a:lnTo>
                    <a:lnTo>
                      <a:pt x="234" y="1222"/>
                    </a:lnTo>
                    <a:lnTo>
                      <a:pt x="256" y="1170"/>
                    </a:lnTo>
                    <a:lnTo>
                      <a:pt x="291" y="1127"/>
                    </a:lnTo>
                    <a:lnTo>
                      <a:pt x="337" y="1108"/>
                    </a:lnTo>
                    <a:lnTo>
                      <a:pt x="384" y="1108"/>
                    </a:lnTo>
                    <a:lnTo>
                      <a:pt x="430" y="1116"/>
                    </a:lnTo>
                    <a:lnTo>
                      <a:pt x="472" y="1133"/>
                    </a:lnTo>
                    <a:lnTo>
                      <a:pt x="515" y="1159"/>
                    </a:lnTo>
                    <a:lnTo>
                      <a:pt x="550" y="1204"/>
                    </a:lnTo>
                    <a:lnTo>
                      <a:pt x="585" y="1198"/>
                    </a:lnTo>
                    <a:lnTo>
                      <a:pt x="549" y="1155"/>
                    </a:lnTo>
                    <a:lnTo>
                      <a:pt x="540" y="1122"/>
                    </a:lnTo>
                    <a:lnTo>
                      <a:pt x="574" y="1134"/>
                    </a:lnTo>
                    <a:lnTo>
                      <a:pt x="558" y="1090"/>
                    </a:lnTo>
                    <a:lnTo>
                      <a:pt x="519" y="1074"/>
                    </a:lnTo>
                    <a:lnTo>
                      <a:pt x="597" y="1059"/>
                    </a:lnTo>
                    <a:lnTo>
                      <a:pt x="593" y="1026"/>
                    </a:lnTo>
                    <a:lnTo>
                      <a:pt x="549" y="1005"/>
                    </a:lnTo>
                    <a:lnTo>
                      <a:pt x="589" y="984"/>
                    </a:lnTo>
                    <a:lnTo>
                      <a:pt x="602" y="937"/>
                    </a:lnTo>
                    <a:lnTo>
                      <a:pt x="549" y="912"/>
                    </a:lnTo>
                    <a:lnTo>
                      <a:pt x="593" y="885"/>
                    </a:lnTo>
                    <a:lnTo>
                      <a:pt x="602" y="830"/>
                    </a:lnTo>
                    <a:lnTo>
                      <a:pt x="558" y="845"/>
                    </a:lnTo>
                    <a:lnTo>
                      <a:pt x="515" y="880"/>
                    </a:lnTo>
                    <a:lnTo>
                      <a:pt x="489" y="912"/>
                    </a:lnTo>
                    <a:lnTo>
                      <a:pt x="468" y="945"/>
                    </a:lnTo>
                    <a:lnTo>
                      <a:pt x="423" y="984"/>
                    </a:lnTo>
                    <a:lnTo>
                      <a:pt x="420" y="939"/>
                    </a:lnTo>
                    <a:lnTo>
                      <a:pt x="464" y="877"/>
                    </a:lnTo>
                    <a:lnTo>
                      <a:pt x="508" y="834"/>
                    </a:lnTo>
                    <a:lnTo>
                      <a:pt x="544" y="809"/>
                    </a:lnTo>
                    <a:lnTo>
                      <a:pt x="582" y="792"/>
                    </a:lnTo>
                    <a:lnTo>
                      <a:pt x="596" y="760"/>
                    </a:lnTo>
                    <a:lnTo>
                      <a:pt x="563" y="768"/>
                    </a:lnTo>
                    <a:lnTo>
                      <a:pt x="515" y="795"/>
                    </a:lnTo>
                    <a:lnTo>
                      <a:pt x="482" y="807"/>
                    </a:lnTo>
                    <a:lnTo>
                      <a:pt x="436" y="850"/>
                    </a:lnTo>
                    <a:lnTo>
                      <a:pt x="383" y="896"/>
                    </a:lnTo>
                    <a:lnTo>
                      <a:pt x="349" y="892"/>
                    </a:lnTo>
                    <a:lnTo>
                      <a:pt x="310" y="868"/>
                    </a:lnTo>
                    <a:lnTo>
                      <a:pt x="335" y="914"/>
                    </a:lnTo>
                    <a:lnTo>
                      <a:pt x="376" y="949"/>
                    </a:lnTo>
                    <a:lnTo>
                      <a:pt x="323" y="935"/>
                    </a:lnTo>
                    <a:lnTo>
                      <a:pt x="280" y="873"/>
                    </a:lnTo>
                    <a:lnTo>
                      <a:pt x="264" y="841"/>
                    </a:lnTo>
                    <a:lnTo>
                      <a:pt x="255" y="807"/>
                    </a:lnTo>
                    <a:lnTo>
                      <a:pt x="255" y="749"/>
                    </a:lnTo>
                    <a:lnTo>
                      <a:pt x="239" y="706"/>
                    </a:lnTo>
                    <a:lnTo>
                      <a:pt x="238" y="670"/>
                    </a:lnTo>
                    <a:lnTo>
                      <a:pt x="242" y="636"/>
                    </a:lnTo>
                    <a:lnTo>
                      <a:pt x="235" y="596"/>
                    </a:lnTo>
                    <a:lnTo>
                      <a:pt x="239" y="561"/>
                    </a:lnTo>
                    <a:lnTo>
                      <a:pt x="246" y="507"/>
                    </a:lnTo>
                    <a:lnTo>
                      <a:pt x="248" y="469"/>
                    </a:lnTo>
                    <a:lnTo>
                      <a:pt x="255" y="433"/>
                    </a:lnTo>
                    <a:lnTo>
                      <a:pt x="246" y="393"/>
                    </a:lnTo>
                    <a:lnTo>
                      <a:pt x="218" y="341"/>
                    </a:lnTo>
                    <a:lnTo>
                      <a:pt x="200" y="284"/>
                    </a:lnTo>
                    <a:lnTo>
                      <a:pt x="170" y="248"/>
                    </a:lnTo>
                    <a:lnTo>
                      <a:pt x="132" y="323"/>
                    </a:lnTo>
                    <a:lnTo>
                      <a:pt x="121" y="533"/>
                    </a:lnTo>
                    <a:lnTo>
                      <a:pt x="125" y="778"/>
                    </a:lnTo>
                    <a:lnTo>
                      <a:pt x="131" y="841"/>
                    </a:lnTo>
                    <a:lnTo>
                      <a:pt x="140" y="882"/>
                    </a:lnTo>
                    <a:lnTo>
                      <a:pt x="164" y="931"/>
                    </a:lnTo>
                    <a:lnTo>
                      <a:pt x="184" y="978"/>
                    </a:lnTo>
                    <a:lnTo>
                      <a:pt x="166" y="1017"/>
                    </a:lnTo>
                    <a:lnTo>
                      <a:pt x="167" y="1052"/>
                    </a:lnTo>
                    <a:lnTo>
                      <a:pt x="140" y="1109"/>
                    </a:lnTo>
                    <a:lnTo>
                      <a:pt x="114" y="1213"/>
                    </a:lnTo>
                    <a:lnTo>
                      <a:pt x="96" y="1346"/>
                    </a:lnTo>
                    <a:lnTo>
                      <a:pt x="83" y="1465"/>
                    </a:lnTo>
                    <a:lnTo>
                      <a:pt x="74" y="1539"/>
                    </a:lnTo>
                    <a:lnTo>
                      <a:pt x="76" y="1590"/>
                    </a:lnTo>
                    <a:lnTo>
                      <a:pt x="85" y="1628"/>
                    </a:lnTo>
                    <a:lnTo>
                      <a:pt x="101" y="1661"/>
                    </a:lnTo>
                    <a:lnTo>
                      <a:pt x="114" y="1699"/>
                    </a:lnTo>
                    <a:lnTo>
                      <a:pt x="124" y="1761"/>
                    </a:lnTo>
                    <a:lnTo>
                      <a:pt x="145" y="1799"/>
                    </a:lnTo>
                    <a:lnTo>
                      <a:pt x="166" y="1838"/>
                    </a:lnTo>
                    <a:lnTo>
                      <a:pt x="177" y="1878"/>
                    </a:lnTo>
                    <a:lnTo>
                      <a:pt x="198" y="1913"/>
                    </a:lnTo>
                    <a:lnTo>
                      <a:pt x="217" y="1955"/>
                    </a:lnTo>
                    <a:lnTo>
                      <a:pt x="185" y="1949"/>
                    </a:lnTo>
                    <a:lnTo>
                      <a:pt x="167" y="1910"/>
                    </a:lnTo>
                    <a:lnTo>
                      <a:pt x="149" y="1870"/>
                    </a:lnTo>
                    <a:lnTo>
                      <a:pt x="131" y="1834"/>
                    </a:lnTo>
                    <a:lnTo>
                      <a:pt x="107" y="1787"/>
                    </a:lnTo>
                    <a:lnTo>
                      <a:pt x="78" y="1748"/>
                    </a:lnTo>
                    <a:lnTo>
                      <a:pt x="74" y="1799"/>
                    </a:lnTo>
                    <a:lnTo>
                      <a:pt x="78" y="1857"/>
                    </a:lnTo>
                    <a:lnTo>
                      <a:pt x="74" y="1895"/>
                    </a:lnTo>
                    <a:lnTo>
                      <a:pt x="78" y="1953"/>
                    </a:lnTo>
                    <a:lnTo>
                      <a:pt x="85" y="1997"/>
                    </a:lnTo>
                    <a:lnTo>
                      <a:pt x="92" y="2034"/>
                    </a:lnTo>
                    <a:lnTo>
                      <a:pt x="100" y="2069"/>
                    </a:lnTo>
                    <a:lnTo>
                      <a:pt x="117" y="2101"/>
                    </a:lnTo>
                    <a:lnTo>
                      <a:pt x="140" y="2148"/>
                    </a:lnTo>
                    <a:lnTo>
                      <a:pt x="97" y="2148"/>
                    </a:lnTo>
                    <a:lnTo>
                      <a:pt x="69" y="2112"/>
                    </a:lnTo>
                    <a:lnTo>
                      <a:pt x="43" y="2070"/>
                    </a:lnTo>
                    <a:lnTo>
                      <a:pt x="30" y="2034"/>
                    </a:lnTo>
                    <a:lnTo>
                      <a:pt x="21" y="1997"/>
                    </a:lnTo>
                    <a:lnTo>
                      <a:pt x="11" y="1937"/>
                    </a:lnTo>
                    <a:lnTo>
                      <a:pt x="12" y="1901"/>
                    </a:lnTo>
                    <a:lnTo>
                      <a:pt x="5" y="1857"/>
                    </a:lnTo>
                    <a:lnTo>
                      <a:pt x="7" y="1824"/>
                    </a:lnTo>
                    <a:lnTo>
                      <a:pt x="4" y="1792"/>
                    </a:lnTo>
                    <a:lnTo>
                      <a:pt x="5" y="1738"/>
                    </a:lnTo>
                    <a:lnTo>
                      <a:pt x="12" y="1650"/>
                    </a:lnTo>
                    <a:lnTo>
                      <a:pt x="17" y="1608"/>
                    </a:lnTo>
                    <a:lnTo>
                      <a:pt x="14" y="1564"/>
                    </a:lnTo>
                    <a:lnTo>
                      <a:pt x="26" y="1493"/>
                    </a:lnTo>
                    <a:lnTo>
                      <a:pt x="36" y="1346"/>
                    </a:lnTo>
                    <a:lnTo>
                      <a:pt x="36" y="1170"/>
                    </a:lnTo>
                    <a:lnTo>
                      <a:pt x="30" y="1108"/>
                    </a:lnTo>
                    <a:lnTo>
                      <a:pt x="36" y="1038"/>
                    </a:lnTo>
                    <a:lnTo>
                      <a:pt x="23" y="1006"/>
                    </a:lnTo>
                    <a:lnTo>
                      <a:pt x="26" y="957"/>
                    </a:lnTo>
                    <a:lnTo>
                      <a:pt x="44" y="893"/>
                    </a:lnTo>
                    <a:lnTo>
                      <a:pt x="54" y="845"/>
                    </a:lnTo>
                    <a:lnTo>
                      <a:pt x="56" y="778"/>
                    </a:lnTo>
                    <a:lnTo>
                      <a:pt x="54" y="615"/>
                    </a:lnTo>
                    <a:lnTo>
                      <a:pt x="47" y="454"/>
                    </a:lnTo>
                    <a:lnTo>
                      <a:pt x="36" y="379"/>
                    </a:lnTo>
                    <a:lnTo>
                      <a:pt x="21" y="315"/>
                    </a:lnTo>
                    <a:lnTo>
                      <a:pt x="7" y="263"/>
                    </a:lnTo>
                    <a:lnTo>
                      <a:pt x="0" y="226"/>
                    </a:lnTo>
                    <a:lnTo>
                      <a:pt x="11" y="177"/>
                    </a:lnTo>
                    <a:lnTo>
                      <a:pt x="32" y="144"/>
                    </a:lnTo>
                    <a:lnTo>
                      <a:pt x="68" y="124"/>
                    </a:lnTo>
                    <a:lnTo>
                      <a:pt x="74" y="81"/>
                    </a:lnTo>
                    <a:lnTo>
                      <a:pt x="125" y="52"/>
                    </a:lnTo>
                    <a:lnTo>
                      <a:pt x="166" y="46"/>
                    </a:lnTo>
                    <a:lnTo>
                      <a:pt x="209" y="34"/>
                    </a:lnTo>
                    <a:lnTo>
                      <a:pt x="242" y="30"/>
                    </a:lnTo>
                    <a:lnTo>
                      <a:pt x="278" y="28"/>
                    </a:lnTo>
                    <a:lnTo>
                      <a:pt x="312" y="32"/>
                    </a:lnTo>
                    <a:lnTo>
                      <a:pt x="344" y="39"/>
                    </a:lnTo>
                    <a:lnTo>
                      <a:pt x="386" y="49"/>
                    </a:lnTo>
                    <a:lnTo>
                      <a:pt x="422" y="38"/>
                    </a:lnTo>
                    <a:lnTo>
                      <a:pt x="458" y="7"/>
                    </a:lnTo>
                    <a:lnTo>
                      <a:pt x="496" y="7"/>
                    </a:lnTo>
                    <a:lnTo>
                      <a:pt x="528" y="5"/>
                    </a:lnTo>
                    <a:lnTo>
                      <a:pt x="563" y="14"/>
                    </a:lnTo>
                    <a:lnTo>
                      <a:pt x="599" y="34"/>
                    </a:lnTo>
                    <a:lnTo>
                      <a:pt x="638" y="35"/>
                    </a:lnTo>
                    <a:lnTo>
                      <a:pt x="675" y="28"/>
                    </a:lnTo>
                    <a:lnTo>
                      <a:pt x="723" y="0"/>
                    </a:lnTo>
                    <a:lnTo>
                      <a:pt x="756" y="5"/>
                    </a:lnTo>
                    <a:lnTo>
                      <a:pt x="791" y="0"/>
                    </a:lnTo>
                    <a:lnTo>
                      <a:pt x="831" y="32"/>
                    </a:lnTo>
                    <a:lnTo>
                      <a:pt x="868" y="42"/>
                    </a:lnTo>
                    <a:lnTo>
                      <a:pt x="905" y="31"/>
                    </a:lnTo>
                    <a:lnTo>
                      <a:pt x="939" y="23"/>
                    </a:lnTo>
                    <a:lnTo>
                      <a:pt x="973" y="16"/>
                    </a:lnTo>
                    <a:lnTo>
                      <a:pt x="1010" y="17"/>
                    </a:lnTo>
                    <a:lnTo>
                      <a:pt x="1043" y="20"/>
                    </a:lnTo>
                    <a:lnTo>
                      <a:pt x="1086" y="30"/>
                    </a:lnTo>
                    <a:lnTo>
                      <a:pt x="1127" y="35"/>
                    </a:lnTo>
                    <a:lnTo>
                      <a:pt x="1180" y="66"/>
                    </a:lnTo>
                    <a:lnTo>
                      <a:pt x="1187" y="105"/>
                    </a:lnTo>
                    <a:lnTo>
                      <a:pt x="1223" y="124"/>
                    </a:lnTo>
                    <a:lnTo>
                      <a:pt x="1246" y="159"/>
                    </a:lnTo>
                    <a:lnTo>
                      <a:pt x="1258" y="206"/>
                    </a:lnTo>
                    <a:lnTo>
                      <a:pt x="1252" y="244"/>
                    </a:lnTo>
                    <a:lnTo>
                      <a:pt x="1238" y="295"/>
                    </a:lnTo>
                    <a:lnTo>
                      <a:pt x="1226" y="361"/>
                    </a:lnTo>
                    <a:lnTo>
                      <a:pt x="1217" y="434"/>
                    </a:lnTo>
                    <a:lnTo>
                      <a:pt x="1216" y="597"/>
                    </a:lnTo>
                    <a:lnTo>
                      <a:pt x="1217" y="761"/>
                    </a:lnTo>
                    <a:lnTo>
                      <a:pt x="1223" y="827"/>
                    </a:lnTo>
                    <a:lnTo>
                      <a:pt x="1234" y="875"/>
                    </a:lnTo>
                    <a:lnTo>
                      <a:pt x="1246" y="912"/>
                    </a:lnTo>
                    <a:lnTo>
                      <a:pt x="1252" y="956"/>
                    </a:lnTo>
                    <a:lnTo>
                      <a:pt x="1252" y="996"/>
                    </a:lnTo>
                    <a:lnTo>
                      <a:pt x="1253" y="1088"/>
                    </a:lnTo>
                    <a:lnTo>
                      <a:pt x="1252" y="1152"/>
                    </a:lnTo>
                    <a:lnTo>
                      <a:pt x="1252" y="1244"/>
                    </a:lnTo>
                    <a:lnTo>
                      <a:pt x="1256" y="1327"/>
                    </a:lnTo>
                    <a:lnTo>
                      <a:pt x="1260" y="1407"/>
                    </a:lnTo>
                    <a:lnTo>
                      <a:pt x="1272" y="1474"/>
                    </a:lnTo>
                    <a:lnTo>
                      <a:pt x="1279" y="1517"/>
                    </a:lnTo>
                    <a:lnTo>
                      <a:pt x="1287" y="1561"/>
                    </a:lnTo>
                    <a:lnTo>
                      <a:pt x="1279" y="1608"/>
                    </a:lnTo>
                    <a:lnTo>
                      <a:pt x="1288" y="1647"/>
                    </a:lnTo>
                    <a:lnTo>
                      <a:pt x="1295" y="1684"/>
                    </a:lnTo>
                    <a:lnTo>
                      <a:pt x="1301" y="1773"/>
                    </a:lnTo>
                    <a:lnTo>
                      <a:pt x="1299" y="1805"/>
                    </a:lnTo>
                    <a:lnTo>
                      <a:pt x="1301" y="1857"/>
                    </a:lnTo>
                    <a:lnTo>
                      <a:pt x="1302" y="1896"/>
                    </a:lnTo>
                    <a:lnTo>
                      <a:pt x="1295" y="1946"/>
                    </a:lnTo>
                    <a:lnTo>
                      <a:pt x="1285" y="1990"/>
                    </a:lnTo>
                    <a:lnTo>
                      <a:pt x="1280" y="2031"/>
                    </a:lnTo>
                    <a:lnTo>
                      <a:pt x="1259" y="2074"/>
                    </a:lnTo>
                    <a:lnTo>
                      <a:pt x="1235" y="2113"/>
                    </a:lnTo>
                    <a:lnTo>
                      <a:pt x="1198" y="2143"/>
                    </a:lnTo>
                    <a:lnTo>
                      <a:pt x="1187" y="2108"/>
                    </a:lnTo>
                    <a:lnTo>
                      <a:pt x="1205" y="2076"/>
                    </a:lnTo>
                    <a:lnTo>
                      <a:pt x="1219" y="2017"/>
                    </a:lnTo>
                    <a:lnTo>
                      <a:pt x="1227" y="1977"/>
                    </a:lnTo>
                    <a:lnTo>
                      <a:pt x="1233" y="1934"/>
                    </a:lnTo>
                    <a:lnTo>
                      <a:pt x="1228" y="1894"/>
                    </a:lnTo>
                    <a:lnTo>
                      <a:pt x="1226" y="1862"/>
                    </a:lnTo>
                    <a:lnTo>
                      <a:pt x="1233" y="1781"/>
                    </a:lnTo>
                    <a:lnTo>
                      <a:pt x="1226" y="1729"/>
                    </a:lnTo>
                    <a:lnTo>
                      <a:pt x="1199" y="1770"/>
                    </a:lnTo>
                    <a:lnTo>
                      <a:pt x="1187" y="1803"/>
                    </a:lnTo>
                    <a:lnTo>
                      <a:pt x="1170" y="1839"/>
                    </a:lnTo>
                    <a:lnTo>
                      <a:pt x="1146" y="1884"/>
                    </a:lnTo>
                    <a:lnTo>
                      <a:pt x="1129" y="1921"/>
                    </a:lnTo>
                    <a:lnTo>
                      <a:pt x="1116" y="1955"/>
                    </a:lnTo>
                    <a:lnTo>
                      <a:pt x="1110" y="1914"/>
                    </a:lnTo>
                    <a:lnTo>
                      <a:pt x="1125" y="1876"/>
                    </a:lnTo>
                    <a:lnTo>
                      <a:pt x="1139" y="1839"/>
                    </a:lnTo>
                    <a:lnTo>
                      <a:pt x="1149" y="1803"/>
                    </a:lnTo>
                    <a:lnTo>
                      <a:pt x="1174" y="1761"/>
                    </a:lnTo>
                    <a:lnTo>
                      <a:pt x="1181" y="1725"/>
                    </a:lnTo>
                    <a:lnTo>
                      <a:pt x="1188" y="1656"/>
                    </a:lnTo>
                    <a:lnTo>
                      <a:pt x="1203" y="1621"/>
                    </a:lnTo>
                    <a:lnTo>
                      <a:pt x="1223" y="1588"/>
                    </a:lnTo>
                    <a:lnTo>
                      <a:pt x="1226" y="1553"/>
                    </a:lnTo>
                    <a:lnTo>
                      <a:pt x="1213" y="1447"/>
                    </a:lnTo>
                    <a:lnTo>
                      <a:pt x="1198" y="1327"/>
                    </a:lnTo>
                    <a:lnTo>
                      <a:pt x="1174" y="1198"/>
                    </a:lnTo>
                    <a:lnTo>
                      <a:pt x="1145" y="1092"/>
                    </a:lnTo>
                    <a:lnTo>
                      <a:pt x="1116" y="1037"/>
                    </a:lnTo>
                    <a:lnTo>
                      <a:pt x="1117" y="1003"/>
                    </a:lnTo>
                    <a:lnTo>
                      <a:pt x="1099" y="964"/>
                    </a:lnTo>
                    <a:lnTo>
                      <a:pt x="1114" y="916"/>
                    </a:lnTo>
                    <a:lnTo>
                      <a:pt x="1138" y="867"/>
                    </a:lnTo>
                    <a:lnTo>
                      <a:pt x="1145" y="825"/>
                    </a:lnTo>
                    <a:lnTo>
                      <a:pt x="1149" y="764"/>
                    </a:lnTo>
                    <a:lnTo>
                      <a:pt x="1146" y="651"/>
                    </a:lnTo>
                    <a:lnTo>
                      <a:pt x="1145" y="517"/>
                    </a:lnTo>
                    <a:lnTo>
                      <a:pt x="1139" y="391"/>
                    </a:lnTo>
                    <a:lnTo>
                      <a:pt x="1129" y="308"/>
                    </a:lnTo>
                    <a:lnTo>
                      <a:pt x="1118" y="266"/>
                    </a:lnTo>
                    <a:lnTo>
                      <a:pt x="1111" y="229"/>
                    </a:lnTo>
                    <a:lnTo>
                      <a:pt x="1071" y="249"/>
                    </a:lnTo>
                    <a:lnTo>
                      <a:pt x="1050" y="297"/>
                    </a:lnTo>
                    <a:lnTo>
                      <a:pt x="1031" y="359"/>
                    </a:lnTo>
                    <a:lnTo>
                      <a:pt x="996" y="391"/>
                    </a:lnTo>
                    <a:lnTo>
                      <a:pt x="1017" y="458"/>
                    </a:lnTo>
                    <a:lnTo>
                      <a:pt x="1019" y="494"/>
                    </a:lnTo>
                    <a:lnTo>
                      <a:pt x="1021" y="528"/>
                    </a:lnTo>
                    <a:lnTo>
                      <a:pt x="1033" y="582"/>
                    </a:lnTo>
                    <a:lnTo>
                      <a:pt x="1029" y="625"/>
                    </a:lnTo>
                    <a:lnTo>
                      <a:pt x="1035" y="658"/>
                    </a:lnTo>
                    <a:lnTo>
                      <a:pt x="1033" y="693"/>
                    </a:lnTo>
                    <a:lnTo>
                      <a:pt x="1019" y="736"/>
                    </a:lnTo>
                    <a:lnTo>
                      <a:pt x="1021" y="795"/>
                    </a:lnTo>
                    <a:lnTo>
                      <a:pt x="1012" y="828"/>
                    </a:lnTo>
                    <a:lnTo>
                      <a:pt x="997" y="864"/>
                    </a:lnTo>
                    <a:lnTo>
                      <a:pt x="978" y="896"/>
                    </a:lnTo>
                    <a:lnTo>
                      <a:pt x="933" y="945"/>
                    </a:lnTo>
                    <a:lnTo>
                      <a:pt x="901" y="955"/>
                    </a:lnTo>
                    <a:lnTo>
                      <a:pt x="928" y="916"/>
                    </a:lnTo>
                    <a:lnTo>
                      <a:pt x="972" y="864"/>
                    </a:lnTo>
                    <a:lnTo>
                      <a:pt x="929" y="882"/>
                    </a:lnTo>
                    <a:lnTo>
                      <a:pt x="895" y="888"/>
                    </a:lnTo>
                    <a:lnTo>
                      <a:pt x="840" y="845"/>
                    </a:lnTo>
                    <a:lnTo>
                      <a:pt x="815" y="803"/>
                    </a:lnTo>
                    <a:lnTo>
                      <a:pt x="777" y="798"/>
                    </a:lnTo>
                    <a:lnTo>
                      <a:pt x="742" y="781"/>
                    </a:lnTo>
                    <a:lnTo>
                      <a:pt x="695" y="761"/>
                    </a:lnTo>
                    <a:lnTo>
                      <a:pt x="712" y="796"/>
                    </a:lnTo>
                    <a:lnTo>
                      <a:pt x="748" y="817"/>
                    </a:lnTo>
                    <a:lnTo>
                      <a:pt x="783" y="845"/>
                    </a:lnTo>
                    <a:lnTo>
                      <a:pt x="838" y="902"/>
                    </a:lnTo>
                    <a:lnTo>
                      <a:pt x="873" y="959"/>
                    </a:lnTo>
                    <a:lnTo>
                      <a:pt x="836" y="964"/>
                    </a:lnTo>
                    <a:lnTo>
                      <a:pt x="799" y="925"/>
                    </a:lnTo>
                    <a:lnTo>
                      <a:pt x="777" y="892"/>
                    </a:lnTo>
                    <a:lnTo>
                      <a:pt x="734" y="850"/>
                    </a:lnTo>
                    <a:lnTo>
                      <a:pt x="689" y="832"/>
                    </a:lnTo>
                    <a:lnTo>
                      <a:pt x="675" y="882"/>
                    </a:lnTo>
                    <a:lnTo>
                      <a:pt x="709" y="885"/>
                    </a:lnTo>
                    <a:lnTo>
                      <a:pt x="739" y="896"/>
                    </a:lnTo>
                    <a:lnTo>
                      <a:pt x="709" y="916"/>
                    </a:lnTo>
                    <a:lnTo>
                      <a:pt x="675" y="921"/>
                    </a:lnTo>
                    <a:lnTo>
                      <a:pt x="674" y="959"/>
                    </a:lnTo>
                    <a:lnTo>
                      <a:pt x="706" y="983"/>
                    </a:lnTo>
                    <a:lnTo>
                      <a:pt x="742" y="985"/>
                    </a:lnTo>
                    <a:lnTo>
                      <a:pt x="699" y="1015"/>
                    </a:lnTo>
                    <a:lnTo>
                      <a:pt x="685" y="1058"/>
                    </a:lnTo>
                    <a:lnTo>
                      <a:pt x="742" y="1052"/>
                    </a:lnTo>
                    <a:lnTo>
                      <a:pt x="727" y="1088"/>
                    </a:lnTo>
                    <a:lnTo>
                      <a:pt x="691" y="1117"/>
                    </a:lnTo>
                    <a:lnTo>
                      <a:pt x="731" y="1122"/>
                    </a:lnTo>
                    <a:lnTo>
                      <a:pt x="710" y="1170"/>
                    </a:lnTo>
                    <a:lnTo>
                      <a:pt x="706" y="1216"/>
                    </a:lnTo>
                    <a:lnTo>
                      <a:pt x="746" y="1183"/>
                    </a:lnTo>
                    <a:lnTo>
                      <a:pt x="791" y="1141"/>
                    </a:lnTo>
                    <a:lnTo>
                      <a:pt x="833" y="1116"/>
                    </a:lnTo>
                    <a:lnTo>
                      <a:pt x="876" y="1104"/>
                    </a:lnTo>
                    <a:lnTo>
                      <a:pt x="923" y="1098"/>
                    </a:lnTo>
                    <a:lnTo>
                      <a:pt x="972" y="1104"/>
                    </a:lnTo>
                    <a:lnTo>
                      <a:pt x="1014" y="1136"/>
                    </a:lnTo>
                    <a:lnTo>
                      <a:pt x="1043" y="1183"/>
                    </a:lnTo>
                    <a:lnTo>
                      <a:pt x="1061" y="1234"/>
                    </a:lnTo>
                    <a:lnTo>
                      <a:pt x="1053" y="1308"/>
                    </a:lnTo>
                    <a:lnTo>
                      <a:pt x="1010" y="1358"/>
                    </a:lnTo>
                    <a:lnTo>
                      <a:pt x="996" y="1394"/>
                    </a:lnTo>
                    <a:lnTo>
                      <a:pt x="957" y="1429"/>
                    </a:lnTo>
                    <a:lnTo>
                      <a:pt x="971" y="1482"/>
                    </a:lnTo>
                    <a:lnTo>
                      <a:pt x="1014" y="1504"/>
                    </a:lnTo>
                    <a:lnTo>
                      <a:pt x="1054" y="1492"/>
                    </a:lnTo>
                    <a:lnTo>
                      <a:pt x="1075" y="1528"/>
                    </a:lnTo>
                    <a:lnTo>
                      <a:pt x="1095" y="1565"/>
                    </a:lnTo>
                    <a:lnTo>
                      <a:pt x="1075" y="1624"/>
                    </a:lnTo>
                    <a:lnTo>
                      <a:pt x="1056" y="1659"/>
                    </a:lnTo>
                    <a:lnTo>
                      <a:pt x="1038" y="1699"/>
                    </a:lnTo>
                    <a:lnTo>
                      <a:pt x="1010" y="1787"/>
                    </a:lnTo>
                    <a:lnTo>
                      <a:pt x="1006" y="1818"/>
                    </a:lnTo>
                    <a:lnTo>
                      <a:pt x="994" y="1983"/>
                    </a:lnTo>
                    <a:lnTo>
                      <a:pt x="978" y="2136"/>
                    </a:lnTo>
                    <a:lnTo>
                      <a:pt x="962" y="2276"/>
                    </a:lnTo>
                    <a:lnTo>
                      <a:pt x="951" y="2382"/>
                    </a:lnTo>
                    <a:lnTo>
                      <a:pt x="946" y="2458"/>
                    </a:lnTo>
                    <a:lnTo>
                      <a:pt x="947" y="2524"/>
                    </a:lnTo>
                    <a:lnTo>
                      <a:pt x="958" y="2582"/>
                    </a:lnTo>
                    <a:lnTo>
                      <a:pt x="986" y="2629"/>
                    </a:lnTo>
                    <a:lnTo>
                      <a:pt x="1010" y="2668"/>
                    </a:lnTo>
                    <a:lnTo>
                      <a:pt x="1010" y="2717"/>
                    </a:lnTo>
                    <a:lnTo>
                      <a:pt x="1015" y="2757"/>
                    </a:lnTo>
                    <a:lnTo>
                      <a:pt x="1012" y="2795"/>
                    </a:lnTo>
                    <a:lnTo>
                      <a:pt x="1006" y="2841"/>
                    </a:lnTo>
                    <a:lnTo>
                      <a:pt x="1014" y="2876"/>
                    </a:lnTo>
                    <a:lnTo>
                      <a:pt x="1017" y="2923"/>
                    </a:lnTo>
                    <a:lnTo>
                      <a:pt x="1006" y="2970"/>
                    </a:lnTo>
                    <a:lnTo>
                      <a:pt x="996" y="3029"/>
                    </a:lnTo>
                    <a:lnTo>
                      <a:pt x="993" y="3088"/>
                    </a:lnTo>
                    <a:lnTo>
                      <a:pt x="993" y="3152"/>
                    </a:lnTo>
                    <a:lnTo>
                      <a:pt x="996" y="3212"/>
                    </a:lnTo>
                    <a:lnTo>
                      <a:pt x="993" y="3385"/>
                    </a:lnTo>
                    <a:lnTo>
                      <a:pt x="986" y="3563"/>
                    </a:lnTo>
                    <a:lnTo>
                      <a:pt x="979" y="3682"/>
                    </a:lnTo>
                    <a:lnTo>
                      <a:pt x="986" y="3760"/>
                    </a:lnTo>
                    <a:lnTo>
                      <a:pt x="993" y="3794"/>
                    </a:lnTo>
                    <a:lnTo>
                      <a:pt x="997" y="3833"/>
                    </a:lnTo>
                    <a:lnTo>
                      <a:pt x="990" y="3876"/>
                    </a:lnTo>
                    <a:lnTo>
                      <a:pt x="969" y="3915"/>
                    </a:lnTo>
                    <a:lnTo>
                      <a:pt x="979" y="3962"/>
                    </a:lnTo>
                    <a:lnTo>
                      <a:pt x="1024" y="4007"/>
                    </a:lnTo>
                    <a:lnTo>
                      <a:pt x="1061" y="4033"/>
                    </a:lnTo>
                    <a:lnTo>
                      <a:pt x="1095" y="4069"/>
                    </a:lnTo>
                    <a:lnTo>
                      <a:pt x="1145" y="4100"/>
                    </a:lnTo>
                    <a:lnTo>
                      <a:pt x="1191" y="4135"/>
                    </a:lnTo>
                    <a:lnTo>
                      <a:pt x="1209" y="4172"/>
                    </a:lnTo>
                    <a:lnTo>
                      <a:pt x="1205" y="4205"/>
                    </a:lnTo>
                    <a:lnTo>
                      <a:pt x="1191" y="4240"/>
                    </a:lnTo>
                    <a:lnTo>
                      <a:pt x="1153" y="4221"/>
                    </a:lnTo>
                    <a:lnTo>
                      <a:pt x="1121" y="4212"/>
                    </a:lnTo>
                    <a:lnTo>
                      <a:pt x="1082" y="4189"/>
                    </a:lnTo>
                    <a:lnTo>
                      <a:pt x="1045" y="4179"/>
                    </a:lnTo>
                    <a:lnTo>
                      <a:pt x="1001" y="4144"/>
                    </a:lnTo>
                    <a:lnTo>
                      <a:pt x="958" y="4109"/>
                    </a:lnTo>
                    <a:lnTo>
                      <a:pt x="919" y="4094"/>
                    </a:lnTo>
                    <a:lnTo>
                      <a:pt x="884" y="4082"/>
                    </a:lnTo>
                    <a:lnTo>
                      <a:pt x="844" y="4068"/>
                    </a:lnTo>
                    <a:lnTo>
                      <a:pt x="815" y="4022"/>
                    </a:lnTo>
                    <a:lnTo>
                      <a:pt x="802" y="3981"/>
                    </a:lnTo>
                    <a:lnTo>
                      <a:pt x="813" y="3937"/>
                    </a:lnTo>
                    <a:lnTo>
                      <a:pt x="805" y="3887"/>
                    </a:lnTo>
                    <a:lnTo>
                      <a:pt x="823" y="3831"/>
                    </a:lnTo>
                    <a:lnTo>
                      <a:pt x="848" y="3717"/>
                    </a:lnTo>
                    <a:lnTo>
                      <a:pt x="868" y="3545"/>
                    </a:lnTo>
                    <a:lnTo>
                      <a:pt x="868" y="3322"/>
                    </a:lnTo>
                    <a:lnTo>
                      <a:pt x="852" y="3120"/>
                    </a:lnTo>
                    <a:lnTo>
                      <a:pt x="829" y="2999"/>
                    </a:lnTo>
                    <a:lnTo>
                      <a:pt x="805" y="2935"/>
                    </a:lnTo>
                    <a:lnTo>
                      <a:pt x="780" y="2888"/>
                    </a:lnTo>
                    <a:lnTo>
                      <a:pt x="767" y="2830"/>
                    </a:lnTo>
                    <a:lnTo>
                      <a:pt x="762" y="2791"/>
                    </a:lnTo>
                    <a:lnTo>
                      <a:pt x="758" y="2757"/>
                    </a:lnTo>
                    <a:lnTo>
                      <a:pt x="760" y="2721"/>
                    </a:lnTo>
                    <a:lnTo>
                      <a:pt x="785" y="2667"/>
                    </a:lnTo>
                    <a:lnTo>
                      <a:pt x="808" y="2614"/>
                    </a:lnTo>
                    <a:lnTo>
                      <a:pt x="833" y="2547"/>
                    </a:lnTo>
                    <a:lnTo>
                      <a:pt x="847" y="2475"/>
                    </a:lnTo>
                    <a:lnTo>
                      <a:pt x="858" y="2344"/>
                    </a:lnTo>
                    <a:lnTo>
                      <a:pt x="880" y="2141"/>
                    </a:lnTo>
                    <a:lnTo>
                      <a:pt x="900" y="1933"/>
                    </a:lnTo>
                    <a:lnTo>
                      <a:pt x="915" y="1789"/>
                    </a:lnTo>
                    <a:lnTo>
                      <a:pt x="916" y="1718"/>
                    </a:lnTo>
                    <a:lnTo>
                      <a:pt x="901" y="1659"/>
                    </a:lnTo>
                    <a:lnTo>
                      <a:pt x="915" y="1599"/>
                    </a:lnTo>
                    <a:lnTo>
                      <a:pt x="891" y="1553"/>
                    </a:lnTo>
                    <a:lnTo>
                      <a:pt x="862" y="1593"/>
                    </a:lnTo>
                    <a:lnTo>
                      <a:pt x="843" y="1636"/>
                    </a:lnTo>
                    <a:lnTo>
                      <a:pt x="806" y="1671"/>
                    </a:lnTo>
                    <a:lnTo>
                      <a:pt x="762" y="1674"/>
                    </a:lnTo>
                    <a:lnTo>
                      <a:pt x="724" y="1657"/>
                    </a:lnTo>
                    <a:lnTo>
                      <a:pt x="682" y="1625"/>
                    </a:lnTo>
                    <a:lnTo>
                      <a:pt x="650" y="161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95" name="Freeform 8"/>
              <p:cNvSpPr>
                <a:spLocks/>
              </p:cNvSpPr>
              <p:nvPr/>
            </p:nvSpPr>
            <p:spPr bwMode="auto">
              <a:xfrm>
                <a:off x="2546" y="1393"/>
                <a:ext cx="310" cy="323"/>
              </a:xfrm>
              <a:custGeom>
                <a:avLst/>
                <a:gdLst>
                  <a:gd name="T0" fmla="*/ 0 w 621"/>
                  <a:gd name="T1" fmla="*/ 0 h 647"/>
                  <a:gd name="T2" fmla="*/ 0 w 621"/>
                  <a:gd name="T3" fmla="*/ 0 h 647"/>
                  <a:gd name="T4" fmla="*/ 0 w 621"/>
                  <a:gd name="T5" fmla="*/ 0 h 647"/>
                  <a:gd name="T6" fmla="*/ 0 w 621"/>
                  <a:gd name="T7" fmla="*/ 0 h 647"/>
                  <a:gd name="T8" fmla="*/ 0 w 621"/>
                  <a:gd name="T9" fmla="*/ 0 h 647"/>
                  <a:gd name="T10" fmla="*/ 0 w 621"/>
                  <a:gd name="T11" fmla="*/ 0 h 647"/>
                  <a:gd name="T12" fmla="*/ 0 w 621"/>
                  <a:gd name="T13" fmla="*/ 0 h 647"/>
                  <a:gd name="T14" fmla="*/ 0 w 621"/>
                  <a:gd name="T15" fmla="*/ 0 h 647"/>
                  <a:gd name="T16" fmla="*/ 0 w 621"/>
                  <a:gd name="T17" fmla="*/ 0 h 647"/>
                  <a:gd name="T18" fmla="*/ 0 w 621"/>
                  <a:gd name="T19" fmla="*/ 0 h 647"/>
                  <a:gd name="T20" fmla="*/ 0 w 621"/>
                  <a:gd name="T21" fmla="*/ 0 h 647"/>
                  <a:gd name="T22" fmla="*/ 0 w 621"/>
                  <a:gd name="T23" fmla="*/ 0 h 647"/>
                  <a:gd name="T24" fmla="*/ 0 w 621"/>
                  <a:gd name="T25" fmla="*/ 0 h 647"/>
                  <a:gd name="T26" fmla="*/ 0 w 621"/>
                  <a:gd name="T27" fmla="*/ 0 h 647"/>
                  <a:gd name="T28" fmla="*/ 0 w 621"/>
                  <a:gd name="T29" fmla="*/ 0 h 647"/>
                  <a:gd name="T30" fmla="*/ 0 w 621"/>
                  <a:gd name="T31" fmla="*/ 0 h 647"/>
                  <a:gd name="T32" fmla="*/ 0 w 621"/>
                  <a:gd name="T33" fmla="*/ 0 h 647"/>
                  <a:gd name="T34" fmla="*/ 0 w 621"/>
                  <a:gd name="T35" fmla="*/ 0 h 647"/>
                  <a:gd name="T36" fmla="*/ 0 w 621"/>
                  <a:gd name="T37" fmla="*/ 0 h 647"/>
                  <a:gd name="T38" fmla="*/ 0 w 621"/>
                  <a:gd name="T39" fmla="*/ 0 h 647"/>
                  <a:gd name="T40" fmla="*/ 0 w 621"/>
                  <a:gd name="T41" fmla="*/ 0 h 647"/>
                  <a:gd name="T42" fmla="*/ 0 w 621"/>
                  <a:gd name="T43" fmla="*/ 0 h 647"/>
                  <a:gd name="T44" fmla="*/ 0 w 621"/>
                  <a:gd name="T45" fmla="*/ 0 h 647"/>
                  <a:gd name="T46" fmla="*/ 0 w 621"/>
                  <a:gd name="T47" fmla="*/ 0 h 647"/>
                  <a:gd name="T48" fmla="*/ 0 w 621"/>
                  <a:gd name="T49" fmla="*/ 0 h 647"/>
                  <a:gd name="T50" fmla="*/ 0 w 621"/>
                  <a:gd name="T51" fmla="*/ 0 h 647"/>
                  <a:gd name="T52" fmla="*/ 0 w 621"/>
                  <a:gd name="T53" fmla="*/ 0 h 647"/>
                  <a:gd name="T54" fmla="*/ 0 w 621"/>
                  <a:gd name="T55" fmla="*/ 0 h 647"/>
                  <a:gd name="T56" fmla="*/ 0 w 621"/>
                  <a:gd name="T57" fmla="*/ 0 h 647"/>
                  <a:gd name="T58" fmla="*/ 0 w 621"/>
                  <a:gd name="T59" fmla="*/ 0 h 647"/>
                  <a:gd name="T60" fmla="*/ 0 w 621"/>
                  <a:gd name="T61" fmla="*/ 0 h 647"/>
                  <a:gd name="T62" fmla="*/ 0 w 621"/>
                  <a:gd name="T63" fmla="*/ 0 h 647"/>
                  <a:gd name="T64" fmla="*/ 0 w 621"/>
                  <a:gd name="T65" fmla="*/ 0 h 647"/>
                  <a:gd name="T66" fmla="*/ 0 w 621"/>
                  <a:gd name="T67" fmla="*/ 0 h 647"/>
                  <a:gd name="T68" fmla="*/ 0 w 621"/>
                  <a:gd name="T69" fmla="*/ 0 h 647"/>
                  <a:gd name="T70" fmla="*/ 0 w 621"/>
                  <a:gd name="T71" fmla="*/ 0 h 647"/>
                  <a:gd name="T72" fmla="*/ 0 w 621"/>
                  <a:gd name="T73" fmla="*/ 0 h 647"/>
                  <a:gd name="T74" fmla="*/ 0 w 621"/>
                  <a:gd name="T75" fmla="*/ 0 h 647"/>
                  <a:gd name="T76" fmla="*/ 0 w 621"/>
                  <a:gd name="T77" fmla="*/ 0 h 647"/>
                  <a:gd name="T78" fmla="*/ 0 w 621"/>
                  <a:gd name="T79" fmla="*/ 0 h 647"/>
                  <a:gd name="T80" fmla="*/ 0 w 621"/>
                  <a:gd name="T81" fmla="*/ 0 h 64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21"/>
                  <a:gd name="T124" fmla="*/ 0 h 647"/>
                  <a:gd name="T125" fmla="*/ 621 w 621"/>
                  <a:gd name="T126" fmla="*/ 647 h 64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21" h="647">
                    <a:moveTo>
                      <a:pt x="308" y="0"/>
                    </a:moveTo>
                    <a:lnTo>
                      <a:pt x="350" y="3"/>
                    </a:lnTo>
                    <a:lnTo>
                      <a:pt x="399" y="14"/>
                    </a:lnTo>
                    <a:lnTo>
                      <a:pt x="450" y="31"/>
                    </a:lnTo>
                    <a:lnTo>
                      <a:pt x="502" y="53"/>
                    </a:lnTo>
                    <a:lnTo>
                      <a:pt x="546" y="91"/>
                    </a:lnTo>
                    <a:lnTo>
                      <a:pt x="585" y="135"/>
                    </a:lnTo>
                    <a:lnTo>
                      <a:pt x="612" y="194"/>
                    </a:lnTo>
                    <a:lnTo>
                      <a:pt x="621" y="263"/>
                    </a:lnTo>
                    <a:lnTo>
                      <a:pt x="617" y="331"/>
                    </a:lnTo>
                    <a:lnTo>
                      <a:pt x="606" y="383"/>
                    </a:lnTo>
                    <a:lnTo>
                      <a:pt x="588" y="420"/>
                    </a:lnTo>
                    <a:lnTo>
                      <a:pt x="567" y="443"/>
                    </a:lnTo>
                    <a:lnTo>
                      <a:pt x="545" y="459"/>
                    </a:lnTo>
                    <a:lnTo>
                      <a:pt x="524" y="462"/>
                    </a:lnTo>
                    <a:lnTo>
                      <a:pt x="507" y="468"/>
                    </a:lnTo>
                    <a:lnTo>
                      <a:pt x="497" y="469"/>
                    </a:lnTo>
                    <a:lnTo>
                      <a:pt x="482" y="469"/>
                    </a:lnTo>
                    <a:lnTo>
                      <a:pt x="468" y="472"/>
                    </a:lnTo>
                    <a:lnTo>
                      <a:pt x="454" y="478"/>
                    </a:lnTo>
                    <a:lnTo>
                      <a:pt x="440" y="489"/>
                    </a:lnTo>
                    <a:lnTo>
                      <a:pt x="425" y="497"/>
                    </a:lnTo>
                    <a:lnTo>
                      <a:pt x="410" y="498"/>
                    </a:lnTo>
                    <a:lnTo>
                      <a:pt x="397" y="497"/>
                    </a:lnTo>
                    <a:lnTo>
                      <a:pt x="390" y="480"/>
                    </a:lnTo>
                    <a:lnTo>
                      <a:pt x="390" y="469"/>
                    </a:lnTo>
                    <a:lnTo>
                      <a:pt x="383" y="454"/>
                    </a:lnTo>
                    <a:lnTo>
                      <a:pt x="372" y="443"/>
                    </a:lnTo>
                    <a:lnTo>
                      <a:pt x="348" y="489"/>
                    </a:lnTo>
                    <a:lnTo>
                      <a:pt x="344" y="528"/>
                    </a:lnTo>
                    <a:lnTo>
                      <a:pt x="344" y="557"/>
                    </a:lnTo>
                    <a:lnTo>
                      <a:pt x="340" y="578"/>
                    </a:lnTo>
                    <a:lnTo>
                      <a:pt x="327" y="589"/>
                    </a:lnTo>
                    <a:lnTo>
                      <a:pt x="321" y="593"/>
                    </a:lnTo>
                    <a:lnTo>
                      <a:pt x="311" y="597"/>
                    </a:lnTo>
                    <a:lnTo>
                      <a:pt x="297" y="601"/>
                    </a:lnTo>
                    <a:lnTo>
                      <a:pt x="284" y="604"/>
                    </a:lnTo>
                    <a:lnTo>
                      <a:pt x="272" y="605"/>
                    </a:lnTo>
                    <a:lnTo>
                      <a:pt x="254" y="605"/>
                    </a:lnTo>
                    <a:lnTo>
                      <a:pt x="237" y="608"/>
                    </a:lnTo>
                    <a:lnTo>
                      <a:pt x="220" y="611"/>
                    </a:lnTo>
                    <a:lnTo>
                      <a:pt x="205" y="617"/>
                    </a:lnTo>
                    <a:lnTo>
                      <a:pt x="191" y="619"/>
                    </a:lnTo>
                    <a:lnTo>
                      <a:pt x="177" y="625"/>
                    </a:lnTo>
                    <a:lnTo>
                      <a:pt x="165" y="629"/>
                    </a:lnTo>
                    <a:lnTo>
                      <a:pt x="152" y="637"/>
                    </a:lnTo>
                    <a:lnTo>
                      <a:pt x="137" y="642"/>
                    </a:lnTo>
                    <a:lnTo>
                      <a:pt x="112" y="647"/>
                    </a:lnTo>
                    <a:lnTo>
                      <a:pt x="91" y="647"/>
                    </a:lnTo>
                    <a:lnTo>
                      <a:pt x="78" y="637"/>
                    </a:lnTo>
                    <a:lnTo>
                      <a:pt x="73" y="614"/>
                    </a:lnTo>
                    <a:lnTo>
                      <a:pt x="70" y="592"/>
                    </a:lnTo>
                    <a:lnTo>
                      <a:pt x="61" y="580"/>
                    </a:lnTo>
                    <a:lnTo>
                      <a:pt x="56" y="573"/>
                    </a:lnTo>
                    <a:lnTo>
                      <a:pt x="49" y="557"/>
                    </a:lnTo>
                    <a:lnTo>
                      <a:pt x="47" y="543"/>
                    </a:lnTo>
                    <a:lnTo>
                      <a:pt x="50" y="532"/>
                    </a:lnTo>
                    <a:lnTo>
                      <a:pt x="38" y="516"/>
                    </a:lnTo>
                    <a:lnTo>
                      <a:pt x="36" y="491"/>
                    </a:lnTo>
                    <a:lnTo>
                      <a:pt x="39" y="451"/>
                    </a:lnTo>
                    <a:lnTo>
                      <a:pt x="39" y="430"/>
                    </a:lnTo>
                    <a:lnTo>
                      <a:pt x="38" y="412"/>
                    </a:lnTo>
                    <a:lnTo>
                      <a:pt x="31" y="397"/>
                    </a:lnTo>
                    <a:lnTo>
                      <a:pt x="24" y="379"/>
                    </a:lnTo>
                    <a:lnTo>
                      <a:pt x="22" y="363"/>
                    </a:lnTo>
                    <a:lnTo>
                      <a:pt x="24" y="352"/>
                    </a:lnTo>
                    <a:lnTo>
                      <a:pt x="27" y="338"/>
                    </a:lnTo>
                    <a:lnTo>
                      <a:pt x="22" y="322"/>
                    </a:lnTo>
                    <a:lnTo>
                      <a:pt x="14" y="305"/>
                    </a:lnTo>
                    <a:lnTo>
                      <a:pt x="7" y="284"/>
                    </a:lnTo>
                    <a:lnTo>
                      <a:pt x="0" y="263"/>
                    </a:lnTo>
                    <a:lnTo>
                      <a:pt x="0" y="238"/>
                    </a:lnTo>
                    <a:lnTo>
                      <a:pt x="3" y="219"/>
                    </a:lnTo>
                    <a:lnTo>
                      <a:pt x="14" y="187"/>
                    </a:lnTo>
                    <a:lnTo>
                      <a:pt x="31" y="146"/>
                    </a:lnTo>
                    <a:lnTo>
                      <a:pt x="60" y="105"/>
                    </a:lnTo>
                    <a:lnTo>
                      <a:pt x="99" y="64"/>
                    </a:lnTo>
                    <a:lnTo>
                      <a:pt x="152" y="28"/>
                    </a:lnTo>
                    <a:lnTo>
                      <a:pt x="220" y="6"/>
                    </a:lnTo>
                    <a:lnTo>
                      <a:pt x="308" y="0"/>
                    </a:lnTo>
                    <a:close/>
                  </a:path>
                </a:pathLst>
              </a:custGeom>
              <a:solidFill>
                <a:srgbClr val="CCE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96" name="Freeform 9"/>
              <p:cNvSpPr>
                <a:spLocks/>
              </p:cNvSpPr>
              <p:nvPr/>
            </p:nvSpPr>
            <p:spPr bwMode="auto">
              <a:xfrm>
                <a:off x="2546" y="1393"/>
                <a:ext cx="310" cy="323"/>
              </a:xfrm>
              <a:custGeom>
                <a:avLst/>
                <a:gdLst>
                  <a:gd name="T0" fmla="*/ 0 w 621"/>
                  <a:gd name="T1" fmla="*/ 0 h 647"/>
                  <a:gd name="T2" fmla="*/ 0 w 621"/>
                  <a:gd name="T3" fmla="*/ 0 h 647"/>
                  <a:gd name="T4" fmla="*/ 0 w 621"/>
                  <a:gd name="T5" fmla="*/ 0 h 647"/>
                  <a:gd name="T6" fmla="*/ 0 w 621"/>
                  <a:gd name="T7" fmla="*/ 0 h 647"/>
                  <a:gd name="T8" fmla="*/ 0 w 621"/>
                  <a:gd name="T9" fmla="*/ 0 h 647"/>
                  <a:gd name="T10" fmla="*/ 0 w 621"/>
                  <a:gd name="T11" fmla="*/ 0 h 647"/>
                  <a:gd name="T12" fmla="*/ 0 w 621"/>
                  <a:gd name="T13" fmla="*/ 0 h 647"/>
                  <a:gd name="T14" fmla="*/ 0 w 621"/>
                  <a:gd name="T15" fmla="*/ 0 h 647"/>
                  <a:gd name="T16" fmla="*/ 0 w 621"/>
                  <a:gd name="T17" fmla="*/ 0 h 647"/>
                  <a:gd name="T18" fmla="*/ 0 w 621"/>
                  <a:gd name="T19" fmla="*/ 0 h 647"/>
                  <a:gd name="T20" fmla="*/ 0 w 621"/>
                  <a:gd name="T21" fmla="*/ 0 h 647"/>
                  <a:gd name="T22" fmla="*/ 0 w 621"/>
                  <a:gd name="T23" fmla="*/ 0 h 647"/>
                  <a:gd name="T24" fmla="*/ 0 w 621"/>
                  <a:gd name="T25" fmla="*/ 0 h 647"/>
                  <a:gd name="T26" fmla="*/ 0 w 621"/>
                  <a:gd name="T27" fmla="*/ 0 h 647"/>
                  <a:gd name="T28" fmla="*/ 0 w 621"/>
                  <a:gd name="T29" fmla="*/ 0 h 647"/>
                  <a:gd name="T30" fmla="*/ 0 w 621"/>
                  <a:gd name="T31" fmla="*/ 0 h 647"/>
                  <a:gd name="T32" fmla="*/ 0 w 621"/>
                  <a:gd name="T33" fmla="*/ 0 h 647"/>
                  <a:gd name="T34" fmla="*/ 0 w 621"/>
                  <a:gd name="T35" fmla="*/ 0 h 647"/>
                  <a:gd name="T36" fmla="*/ 0 w 621"/>
                  <a:gd name="T37" fmla="*/ 0 h 647"/>
                  <a:gd name="T38" fmla="*/ 0 w 621"/>
                  <a:gd name="T39" fmla="*/ 0 h 647"/>
                  <a:gd name="T40" fmla="*/ 0 w 621"/>
                  <a:gd name="T41" fmla="*/ 0 h 647"/>
                  <a:gd name="T42" fmla="*/ 0 w 621"/>
                  <a:gd name="T43" fmla="*/ 0 h 647"/>
                  <a:gd name="T44" fmla="*/ 0 w 621"/>
                  <a:gd name="T45" fmla="*/ 0 h 647"/>
                  <a:gd name="T46" fmla="*/ 0 w 621"/>
                  <a:gd name="T47" fmla="*/ 0 h 647"/>
                  <a:gd name="T48" fmla="*/ 0 w 621"/>
                  <a:gd name="T49" fmla="*/ 0 h 647"/>
                  <a:gd name="T50" fmla="*/ 0 w 621"/>
                  <a:gd name="T51" fmla="*/ 0 h 647"/>
                  <a:gd name="T52" fmla="*/ 0 w 621"/>
                  <a:gd name="T53" fmla="*/ 0 h 647"/>
                  <a:gd name="T54" fmla="*/ 0 w 621"/>
                  <a:gd name="T55" fmla="*/ 0 h 647"/>
                  <a:gd name="T56" fmla="*/ 0 w 621"/>
                  <a:gd name="T57" fmla="*/ 0 h 647"/>
                  <a:gd name="T58" fmla="*/ 0 w 621"/>
                  <a:gd name="T59" fmla="*/ 0 h 647"/>
                  <a:gd name="T60" fmla="*/ 0 w 621"/>
                  <a:gd name="T61" fmla="*/ 0 h 647"/>
                  <a:gd name="T62" fmla="*/ 0 w 621"/>
                  <a:gd name="T63" fmla="*/ 0 h 647"/>
                  <a:gd name="T64" fmla="*/ 0 w 621"/>
                  <a:gd name="T65" fmla="*/ 0 h 647"/>
                  <a:gd name="T66" fmla="*/ 0 w 621"/>
                  <a:gd name="T67" fmla="*/ 0 h 647"/>
                  <a:gd name="T68" fmla="*/ 0 w 621"/>
                  <a:gd name="T69" fmla="*/ 0 h 647"/>
                  <a:gd name="T70" fmla="*/ 0 w 621"/>
                  <a:gd name="T71" fmla="*/ 0 h 647"/>
                  <a:gd name="T72" fmla="*/ 0 w 621"/>
                  <a:gd name="T73" fmla="*/ 0 h 647"/>
                  <a:gd name="T74" fmla="*/ 0 w 621"/>
                  <a:gd name="T75" fmla="*/ 0 h 647"/>
                  <a:gd name="T76" fmla="*/ 0 w 621"/>
                  <a:gd name="T77" fmla="*/ 0 h 647"/>
                  <a:gd name="T78" fmla="*/ 0 w 621"/>
                  <a:gd name="T79" fmla="*/ 0 h 64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621"/>
                  <a:gd name="T121" fmla="*/ 0 h 647"/>
                  <a:gd name="T122" fmla="*/ 621 w 621"/>
                  <a:gd name="T123" fmla="*/ 647 h 64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621" h="647">
                    <a:moveTo>
                      <a:pt x="308" y="0"/>
                    </a:moveTo>
                    <a:lnTo>
                      <a:pt x="350" y="3"/>
                    </a:lnTo>
                    <a:lnTo>
                      <a:pt x="399" y="14"/>
                    </a:lnTo>
                    <a:lnTo>
                      <a:pt x="450" y="31"/>
                    </a:lnTo>
                    <a:lnTo>
                      <a:pt x="502" y="53"/>
                    </a:lnTo>
                    <a:lnTo>
                      <a:pt x="546" y="91"/>
                    </a:lnTo>
                    <a:lnTo>
                      <a:pt x="585" y="135"/>
                    </a:lnTo>
                    <a:lnTo>
                      <a:pt x="612" y="194"/>
                    </a:lnTo>
                    <a:lnTo>
                      <a:pt x="621" y="263"/>
                    </a:lnTo>
                    <a:lnTo>
                      <a:pt x="617" y="331"/>
                    </a:lnTo>
                    <a:lnTo>
                      <a:pt x="606" y="383"/>
                    </a:lnTo>
                    <a:lnTo>
                      <a:pt x="588" y="420"/>
                    </a:lnTo>
                    <a:lnTo>
                      <a:pt x="567" y="443"/>
                    </a:lnTo>
                    <a:lnTo>
                      <a:pt x="545" y="459"/>
                    </a:lnTo>
                    <a:lnTo>
                      <a:pt x="524" y="462"/>
                    </a:lnTo>
                    <a:lnTo>
                      <a:pt x="507" y="468"/>
                    </a:lnTo>
                    <a:lnTo>
                      <a:pt x="497" y="469"/>
                    </a:lnTo>
                    <a:lnTo>
                      <a:pt x="482" y="469"/>
                    </a:lnTo>
                    <a:lnTo>
                      <a:pt x="468" y="472"/>
                    </a:lnTo>
                    <a:lnTo>
                      <a:pt x="454" y="478"/>
                    </a:lnTo>
                    <a:lnTo>
                      <a:pt x="440" y="489"/>
                    </a:lnTo>
                    <a:lnTo>
                      <a:pt x="425" y="497"/>
                    </a:lnTo>
                    <a:lnTo>
                      <a:pt x="410" y="498"/>
                    </a:lnTo>
                    <a:lnTo>
                      <a:pt x="397" y="497"/>
                    </a:lnTo>
                    <a:lnTo>
                      <a:pt x="390" y="480"/>
                    </a:lnTo>
                    <a:lnTo>
                      <a:pt x="390" y="469"/>
                    </a:lnTo>
                    <a:lnTo>
                      <a:pt x="383" y="454"/>
                    </a:lnTo>
                    <a:lnTo>
                      <a:pt x="372" y="443"/>
                    </a:lnTo>
                    <a:lnTo>
                      <a:pt x="348" y="489"/>
                    </a:lnTo>
                    <a:lnTo>
                      <a:pt x="344" y="528"/>
                    </a:lnTo>
                    <a:lnTo>
                      <a:pt x="344" y="557"/>
                    </a:lnTo>
                    <a:lnTo>
                      <a:pt x="340" y="578"/>
                    </a:lnTo>
                    <a:lnTo>
                      <a:pt x="327" y="589"/>
                    </a:lnTo>
                    <a:lnTo>
                      <a:pt x="321" y="593"/>
                    </a:lnTo>
                    <a:lnTo>
                      <a:pt x="311" y="597"/>
                    </a:lnTo>
                    <a:lnTo>
                      <a:pt x="297" y="601"/>
                    </a:lnTo>
                    <a:lnTo>
                      <a:pt x="284" y="604"/>
                    </a:lnTo>
                    <a:lnTo>
                      <a:pt x="272" y="605"/>
                    </a:lnTo>
                    <a:lnTo>
                      <a:pt x="254" y="605"/>
                    </a:lnTo>
                    <a:lnTo>
                      <a:pt x="237" y="608"/>
                    </a:lnTo>
                    <a:lnTo>
                      <a:pt x="220" y="611"/>
                    </a:lnTo>
                    <a:lnTo>
                      <a:pt x="205" y="617"/>
                    </a:lnTo>
                    <a:lnTo>
                      <a:pt x="191" y="619"/>
                    </a:lnTo>
                    <a:lnTo>
                      <a:pt x="177" y="625"/>
                    </a:lnTo>
                    <a:lnTo>
                      <a:pt x="165" y="629"/>
                    </a:lnTo>
                    <a:lnTo>
                      <a:pt x="152" y="637"/>
                    </a:lnTo>
                    <a:lnTo>
                      <a:pt x="137" y="642"/>
                    </a:lnTo>
                    <a:lnTo>
                      <a:pt x="112" y="647"/>
                    </a:lnTo>
                    <a:lnTo>
                      <a:pt x="91" y="647"/>
                    </a:lnTo>
                    <a:lnTo>
                      <a:pt x="78" y="637"/>
                    </a:lnTo>
                    <a:lnTo>
                      <a:pt x="73" y="614"/>
                    </a:lnTo>
                    <a:lnTo>
                      <a:pt x="70" y="592"/>
                    </a:lnTo>
                    <a:lnTo>
                      <a:pt x="61" y="580"/>
                    </a:lnTo>
                    <a:lnTo>
                      <a:pt x="56" y="573"/>
                    </a:lnTo>
                    <a:lnTo>
                      <a:pt x="49" y="557"/>
                    </a:lnTo>
                    <a:lnTo>
                      <a:pt x="47" y="543"/>
                    </a:lnTo>
                    <a:lnTo>
                      <a:pt x="50" y="532"/>
                    </a:lnTo>
                    <a:lnTo>
                      <a:pt x="38" y="516"/>
                    </a:lnTo>
                    <a:lnTo>
                      <a:pt x="36" y="491"/>
                    </a:lnTo>
                    <a:lnTo>
                      <a:pt x="39" y="451"/>
                    </a:lnTo>
                    <a:lnTo>
                      <a:pt x="39" y="430"/>
                    </a:lnTo>
                    <a:lnTo>
                      <a:pt x="38" y="412"/>
                    </a:lnTo>
                    <a:lnTo>
                      <a:pt x="31" y="397"/>
                    </a:lnTo>
                    <a:lnTo>
                      <a:pt x="24" y="379"/>
                    </a:lnTo>
                    <a:lnTo>
                      <a:pt x="22" y="363"/>
                    </a:lnTo>
                    <a:lnTo>
                      <a:pt x="24" y="352"/>
                    </a:lnTo>
                    <a:lnTo>
                      <a:pt x="27" y="338"/>
                    </a:lnTo>
                    <a:lnTo>
                      <a:pt x="22" y="322"/>
                    </a:lnTo>
                    <a:lnTo>
                      <a:pt x="14" y="305"/>
                    </a:lnTo>
                    <a:lnTo>
                      <a:pt x="7" y="284"/>
                    </a:lnTo>
                    <a:lnTo>
                      <a:pt x="0" y="263"/>
                    </a:lnTo>
                    <a:lnTo>
                      <a:pt x="0" y="238"/>
                    </a:lnTo>
                    <a:lnTo>
                      <a:pt x="3" y="219"/>
                    </a:lnTo>
                    <a:lnTo>
                      <a:pt x="14" y="187"/>
                    </a:lnTo>
                    <a:lnTo>
                      <a:pt x="31" y="146"/>
                    </a:lnTo>
                    <a:lnTo>
                      <a:pt x="60" y="105"/>
                    </a:lnTo>
                    <a:lnTo>
                      <a:pt x="99" y="64"/>
                    </a:lnTo>
                    <a:lnTo>
                      <a:pt x="152" y="28"/>
                    </a:lnTo>
                    <a:lnTo>
                      <a:pt x="220" y="6"/>
                    </a:lnTo>
                    <a:lnTo>
                      <a:pt x="308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97" name="Freeform 10"/>
              <p:cNvSpPr>
                <a:spLocks/>
              </p:cNvSpPr>
              <p:nvPr/>
            </p:nvSpPr>
            <p:spPr bwMode="auto">
              <a:xfrm>
                <a:off x="2683" y="1614"/>
                <a:ext cx="85" cy="206"/>
              </a:xfrm>
              <a:custGeom>
                <a:avLst/>
                <a:gdLst>
                  <a:gd name="T0" fmla="*/ 0 w 171"/>
                  <a:gd name="T1" fmla="*/ 0 h 413"/>
                  <a:gd name="T2" fmla="*/ 0 w 171"/>
                  <a:gd name="T3" fmla="*/ 0 h 413"/>
                  <a:gd name="T4" fmla="*/ 0 w 171"/>
                  <a:gd name="T5" fmla="*/ 0 h 413"/>
                  <a:gd name="T6" fmla="*/ 0 w 171"/>
                  <a:gd name="T7" fmla="*/ 0 h 413"/>
                  <a:gd name="T8" fmla="*/ 0 w 171"/>
                  <a:gd name="T9" fmla="*/ 0 h 413"/>
                  <a:gd name="T10" fmla="*/ 0 w 171"/>
                  <a:gd name="T11" fmla="*/ 0 h 413"/>
                  <a:gd name="T12" fmla="*/ 0 w 171"/>
                  <a:gd name="T13" fmla="*/ 0 h 413"/>
                  <a:gd name="T14" fmla="*/ 0 w 171"/>
                  <a:gd name="T15" fmla="*/ 0 h 413"/>
                  <a:gd name="T16" fmla="*/ 0 w 171"/>
                  <a:gd name="T17" fmla="*/ 0 h 413"/>
                  <a:gd name="T18" fmla="*/ 0 w 171"/>
                  <a:gd name="T19" fmla="*/ 0 h 413"/>
                  <a:gd name="T20" fmla="*/ 0 w 171"/>
                  <a:gd name="T21" fmla="*/ 0 h 413"/>
                  <a:gd name="T22" fmla="*/ 0 w 171"/>
                  <a:gd name="T23" fmla="*/ 0 h 413"/>
                  <a:gd name="T24" fmla="*/ 0 w 171"/>
                  <a:gd name="T25" fmla="*/ 0 h 413"/>
                  <a:gd name="T26" fmla="*/ 0 w 171"/>
                  <a:gd name="T27" fmla="*/ 0 h 413"/>
                  <a:gd name="T28" fmla="*/ 0 w 171"/>
                  <a:gd name="T29" fmla="*/ 0 h 413"/>
                  <a:gd name="T30" fmla="*/ 0 w 171"/>
                  <a:gd name="T31" fmla="*/ 0 h 413"/>
                  <a:gd name="T32" fmla="*/ 0 w 171"/>
                  <a:gd name="T33" fmla="*/ 0 h 413"/>
                  <a:gd name="T34" fmla="*/ 0 w 171"/>
                  <a:gd name="T35" fmla="*/ 0 h 413"/>
                  <a:gd name="T36" fmla="*/ 0 w 171"/>
                  <a:gd name="T37" fmla="*/ 0 h 413"/>
                  <a:gd name="T38" fmla="*/ 0 w 171"/>
                  <a:gd name="T39" fmla="*/ 0 h 413"/>
                  <a:gd name="T40" fmla="*/ 0 w 171"/>
                  <a:gd name="T41" fmla="*/ 0 h 413"/>
                  <a:gd name="T42" fmla="*/ 0 w 171"/>
                  <a:gd name="T43" fmla="*/ 0 h 413"/>
                  <a:gd name="T44" fmla="*/ 0 w 171"/>
                  <a:gd name="T45" fmla="*/ 0 h 413"/>
                  <a:gd name="T46" fmla="*/ 0 w 171"/>
                  <a:gd name="T47" fmla="*/ 0 h 413"/>
                  <a:gd name="T48" fmla="*/ 0 w 171"/>
                  <a:gd name="T49" fmla="*/ 0 h 413"/>
                  <a:gd name="T50" fmla="*/ 0 w 171"/>
                  <a:gd name="T51" fmla="*/ 0 h 413"/>
                  <a:gd name="T52" fmla="*/ 0 w 171"/>
                  <a:gd name="T53" fmla="*/ 0 h 413"/>
                  <a:gd name="T54" fmla="*/ 0 w 171"/>
                  <a:gd name="T55" fmla="*/ 0 h 413"/>
                  <a:gd name="T56" fmla="*/ 0 w 171"/>
                  <a:gd name="T57" fmla="*/ 0 h 413"/>
                  <a:gd name="T58" fmla="*/ 0 w 171"/>
                  <a:gd name="T59" fmla="*/ 0 h 413"/>
                  <a:gd name="T60" fmla="*/ 0 w 171"/>
                  <a:gd name="T61" fmla="*/ 0 h 413"/>
                  <a:gd name="T62" fmla="*/ 0 w 171"/>
                  <a:gd name="T63" fmla="*/ 0 h 413"/>
                  <a:gd name="T64" fmla="*/ 0 w 171"/>
                  <a:gd name="T65" fmla="*/ 0 h 41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71"/>
                  <a:gd name="T100" fmla="*/ 0 h 413"/>
                  <a:gd name="T101" fmla="*/ 171 w 171"/>
                  <a:gd name="T102" fmla="*/ 413 h 41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71" h="413">
                    <a:moveTo>
                      <a:pt x="23" y="158"/>
                    </a:moveTo>
                    <a:lnTo>
                      <a:pt x="39" y="154"/>
                    </a:lnTo>
                    <a:lnTo>
                      <a:pt x="50" y="149"/>
                    </a:lnTo>
                    <a:lnTo>
                      <a:pt x="58" y="142"/>
                    </a:lnTo>
                    <a:lnTo>
                      <a:pt x="69" y="114"/>
                    </a:lnTo>
                    <a:lnTo>
                      <a:pt x="69" y="85"/>
                    </a:lnTo>
                    <a:lnTo>
                      <a:pt x="73" y="46"/>
                    </a:lnTo>
                    <a:lnTo>
                      <a:pt x="97" y="0"/>
                    </a:lnTo>
                    <a:lnTo>
                      <a:pt x="108" y="11"/>
                    </a:lnTo>
                    <a:lnTo>
                      <a:pt x="115" y="26"/>
                    </a:lnTo>
                    <a:lnTo>
                      <a:pt x="115" y="37"/>
                    </a:lnTo>
                    <a:lnTo>
                      <a:pt x="118" y="50"/>
                    </a:lnTo>
                    <a:lnTo>
                      <a:pt x="111" y="85"/>
                    </a:lnTo>
                    <a:lnTo>
                      <a:pt x="118" y="101"/>
                    </a:lnTo>
                    <a:lnTo>
                      <a:pt x="108" y="112"/>
                    </a:lnTo>
                    <a:lnTo>
                      <a:pt x="100" y="125"/>
                    </a:lnTo>
                    <a:lnTo>
                      <a:pt x="112" y="130"/>
                    </a:lnTo>
                    <a:lnTo>
                      <a:pt x="119" y="144"/>
                    </a:lnTo>
                    <a:lnTo>
                      <a:pt x="128" y="171"/>
                    </a:lnTo>
                    <a:lnTo>
                      <a:pt x="132" y="193"/>
                    </a:lnTo>
                    <a:lnTo>
                      <a:pt x="122" y="197"/>
                    </a:lnTo>
                    <a:lnTo>
                      <a:pt x="135" y="218"/>
                    </a:lnTo>
                    <a:lnTo>
                      <a:pt x="137" y="229"/>
                    </a:lnTo>
                    <a:lnTo>
                      <a:pt x="136" y="240"/>
                    </a:lnTo>
                    <a:lnTo>
                      <a:pt x="147" y="258"/>
                    </a:lnTo>
                    <a:lnTo>
                      <a:pt x="153" y="275"/>
                    </a:lnTo>
                    <a:lnTo>
                      <a:pt x="150" y="283"/>
                    </a:lnTo>
                    <a:lnTo>
                      <a:pt x="157" y="299"/>
                    </a:lnTo>
                    <a:lnTo>
                      <a:pt x="161" y="315"/>
                    </a:lnTo>
                    <a:lnTo>
                      <a:pt x="151" y="321"/>
                    </a:lnTo>
                    <a:lnTo>
                      <a:pt x="156" y="331"/>
                    </a:lnTo>
                    <a:lnTo>
                      <a:pt x="167" y="349"/>
                    </a:lnTo>
                    <a:lnTo>
                      <a:pt x="171" y="368"/>
                    </a:lnTo>
                    <a:lnTo>
                      <a:pt x="161" y="375"/>
                    </a:lnTo>
                    <a:lnTo>
                      <a:pt x="140" y="364"/>
                    </a:lnTo>
                    <a:lnTo>
                      <a:pt x="124" y="360"/>
                    </a:lnTo>
                    <a:lnTo>
                      <a:pt x="112" y="364"/>
                    </a:lnTo>
                    <a:lnTo>
                      <a:pt x="108" y="378"/>
                    </a:lnTo>
                    <a:lnTo>
                      <a:pt x="104" y="389"/>
                    </a:lnTo>
                    <a:lnTo>
                      <a:pt x="112" y="406"/>
                    </a:lnTo>
                    <a:lnTo>
                      <a:pt x="101" y="409"/>
                    </a:lnTo>
                    <a:lnTo>
                      <a:pt x="89" y="411"/>
                    </a:lnTo>
                    <a:lnTo>
                      <a:pt x="76" y="413"/>
                    </a:lnTo>
                    <a:lnTo>
                      <a:pt x="64" y="413"/>
                    </a:lnTo>
                    <a:lnTo>
                      <a:pt x="52" y="413"/>
                    </a:lnTo>
                    <a:lnTo>
                      <a:pt x="40" y="411"/>
                    </a:lnTo>
                    <a:lnTo>
                      <a:pt x="32" y="411"/>
                    </a:lnTo>
                    <a:lnTo>
                      <a:pt x="22" y="411"/>
                    </a:lnTo>
                    <a:lnTo>
                      <a:pt x="9" y="407"/>
                    </a:lnTo>
                    <a:lnTo>
                      <a:pt x="0" y="379"/>
                    </a:lnTo>
                    <a:lnTo>
                      <a:pt x="4" y="364"/>
                    </a:lnTo>
                    <a:lnTo>
                      <a:pt x="0" y="349"/>
                    </a:lnTo>
                    <a:lnTo>
                      <a:pt x="0" y="331"/>
                    </a:lnTo>
                    <a:lnTo>
                      <a:pt x="5" y="314"/>
                    </a:lnTo>
                    <a:lnTo>
                      <a:pt x="4" y="297"/>
                    </a:lnTo>
                    <a:lnTo>
                      <a:pt x="0" y="279"/>
                    </a:lnTo>
                    <a:lnTo>
                      <a:pt x="0" y="265"/>
                    </a:lnTo>
                    <a:lnTo>
                      <a:pt x="5" y="240"/>
                    </a:lnTo>
                    <a:lnTo>
                      <a:pt x="4" y="214"/>
                    </a:lnTo>
                    <a:lnTo>
                      <a:pt x="0" y="201"/>
                    </a:lnTo>
                    <a:lnTo>
                      <a:pt x="1" y="186"/>
                    </a:lnTo>
                    <a:lnTo>
                      <a:pt x="2" y="174"/>
                    </a:lnTo>
                    <a:lnTo>
                      <a:pt x="1" y="162"/>
                    </a:lnTo>
                    <a:lnTo>
                      <a:pt x="9" y="162"/>
                    </a:lnTo>
                    <a:lnTo>
                      <a:pt x="25" y="158"/>
                    </a:lnTo>
                    <a:lnTo>
                      <a:pt x="23" y="158"/>
                    </a:lnTo>
                    <a:close/>
                  </a:path>
                </a:pathLst>
              </a:custGeom>
              <a:solidFill>
                <a:srgbClr val="CCE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98" name="Freeform 11"/>
              <p:cNvSpPr>
                <a:spLocks/>
              </p:cNvSpPr>
              <p:nvPr/>
            </p:nvSpPr>
            <p:spPr bwMode="auto">
              <a:xfrm>
                <a:off x="2683" y="1614"/>
                <a:ext cx="85" cy="206"/>
              </a:xfrm>
              <a:custGeom>
                <a:avLst/>
                <a:gdLst>
                  <a:gd name="T0" fmla="*/ 0 w 171"/>
                  <a:gd name="T1" fmla="*/ 0 h 413"/>
                  <a:gd name="T2" fmla="*/ 0 w 171"/>
                  <a:gd name="T3" fmla="*/ 0 h 413"/>
                  <a:gd name="T4" fmla="*/ 0 w 171"/>
                  <a:gd name="T5" fmla="*/ 0 h 413"/>
                  <a:gd name="T6" fmla="*/ 0 w 171"/>
                  <a:gd name="T7" fmla="*/ 0 h 413"/>
                  <a:gd name="T8" fmla="*/ 0 w 171"/>
                  <a:gd name="T9" fmla="*/ 0 h 413"/>
                  <a:gd name="T10" fmla="*/ 0 w 171"/>
                  <a:gd name="T11" fmla="*/ 0 h 413"/>
                  <a:gd name="T12" fmla="*/ 0 w 171"/>
                  <a:gd name="T13" fmla="*/ 0 h 413"/>
                  <a:gd name="T14" fmla="*/ 0 w 171"/>
                  <a:gd name="T15" fmla="*/ 0 h 413"/>
                  <a:gd name="T16" fmla="*/ 0 w 171"/>
                  <a:gd name="T17" fmla="*/ 0 h 413"/>
                  <a:gd name="T18" fmla="*/ 0 w 171"/>
                  <a:gd name="T19" fmla="*/ 0 h 413"/>
                  <a:gd name="T20" fmla="*/ 0 w 171"/>
                  <a:gd name="T21" fmla="*/ 0 h 413"/>
                  <a:gd name="T22" fmla="*/ 0 w 171"/>
                  <a:gd name="T23" fmla="*/ 0 h 413"/>
                  <a:gd name="T24" fmla="*/ 0 w 171"/>
                  <a:gd name="T25" fmla="*/ 0 h 413"/>
                  <a:gd name="T26" fmla="*/ 0 w 171"/>
                  <a:gd name="T27" fmla="*/ 0 h 413"/>
                  <a:gd name="T28" fmla="*/ 0 w 171"/>
                  <a:gd name="T29" fmla="*/ 0 h 413"/>
                  <a:gd name="T30" fmla="*/ 0 w 171"/>
                  <a:gd name="T31" fmla="*/ 0 h 413"/>
                  <a:gd name="T32" fmla="*/ 0 w 171"/>
                  <a:gd name="T33" fmla="*/ 0 h 413"/>
                  <a:gd name="T34" fmla="*/ 0 w 171"/>
                  <a:gd name="T35" fmla="*/ 0 h 413"/>
                  <a:gd name="T36" fmla="*/ 0 w 171"/>
                  <a:gd name="T37" fmla="*/ 0 h 413"/>
                  <a:gd name="T38" fmla="*/ 0 w 171"/>
                  <a:gd name="T39" fmla="*/ 0 h 413"/>
                  <a:gd name="T40" fmla="*/ 0 w 171"/>
                  <a:gd name="T41" fmla="*/ 0 h 413"/>
                  <a:gd name="T42" fmla="*/ 0 w 171"/>
                  <a:gd name="T43" fmla="*/ 0 h 413"/>
                  <a:gd name="T44" fmla="*/ 0 w 171"/>
                  <a:gd name="T45" fmla="*/ 0 h 413"/>
                  <a:gd name="T46" fmla="*/ 0 w 171"/>
                  <a:gd name="T47" fmla="*/ 0 h 413"/>
                  <a:gd name="T48" fmla="*/ 0 w 171"/>
                  <a:gd name="T49" fmla="*/ 0 h 413"/>
                  <a:gd name="T50" fmla="*/ 0 w 171"/>
                  <a:gd name="T51" fmla="*/ 0 h 413"/>
                  <a:gd name="T52" fmla="*/ 0 w 171"/>
                  <a:gd name="T53" fmla="*/ 0 h 413"/>
                  <a:gd name="T54" fmla="*/ 0 w 171"/>
                  <a:gd name="T55" fmla="*/ 0 h 413"/>
                  <a:gd name="T56" fmla="*/ 0 w 171"/>
                  <a:gd name="T57" fmla="*/ 0 h 413"/>
                  <a:gd name="T58" fmla="*/ 0 w 171"/>
                  <a:gd name="T59" fmla="*/ 0 h 413"/>
                  <a:gd name="T60" fmla="*/ 0 w 171"/>
                  <a:gd name="T61" fmla="*/ 0 h 413"/>
                  <a:gd name="T62" fmla="*/ 0 w 171"/>
                  <a:gd name="T63" fmla="*/ 0 h 413"/>
                  <a:gd name="T64" fmla="*/ 0 w 171"/>
                  <a:gd name="T65" fmla="*/ 0 h 41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71"/>
                  <a:gd name="T100" fmla="*/ 0 h 413"/>
                  <a:gd name="T101" fmla="*/ 171 w 171"/>
                  <a:gd name="T102" fmla="*/ 413 h 41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71" h="413">
                    <a:moveTo>
                      <a:pt x="23" y="158"/>
                    </a:moveTo>
                    <a:lnTo>
                      <a:pt x="39" y="154"/>
                    </a:lnTo>
                    <a:lnTo>
                      <a:pt x="50" y="149"/>
                    </a:lnTo>
                    <a:lnTo>
                      <a:pt x="58" y="142"/>
                    </a:lnTo>
                    <a:lnTo>
                      <a:pt x="69" y="114"/>
                    </a:lnTo>
                    <a:lnTo>
                      <a:pt x="69" y="85"/>
                    </a:lnTo>
                    <a:lnTo>
                      <a:pt x="73" y="46"/>
                    </a:lnTo>
                    <a:lnTo>
                      <a:pt x="97" y="0"/>
                    </a:lnTo>
                    <a:lnTo>
                      <a:pt x="108" y="11"/>
                    </a:lnTo>
                    <a:lnTo>
                      <a:pt x="115" y="26"/>
                    </a:lnTo>
                    <a:lnTo>
                      <a:pt x="115" y="37"/>
                    </a:lnTo>
                    <a:lnTo>
                      <a:pt x="118" y="50"/>
                    </a:lnTo>
                    <a:lnTo>
                      <a:pt x="111" y="85"/>
                    </a:lnTo>
                    <a:lnTo>
                      <a:pt x="118" y="101"/>
                    </a:lnTo>
                    <a:lnTo>
                      <a:pt x="108" y="112"/>
                    </a:lnTo>
                    <a:lnTo>
                      <a:pt x="100" y="125"/>
                    </a:lnTo>
                    <a:lnTo>
                      <a:pt x="112" y="130"/>
                    </a:lnTo>
                    <a:lnTo>
                      <a:pt x="119" y="144"/>
                    </a:lnTo>
                    <a:lnTo>
                      <a:pt x="128" y="171"/>
                    </a:lnTo>
                    <a:lnTo>
                      <a:pt x="132" y="193"/>
                    </a:lnTo>
                    <a:lnTo>
                      <a:pt x="122" y="197"/>
                    </a:lnTo>
                    <a:lnTo>
                      <a:pt x="135" y="218"/>
                    </a:lnTo>
                    <a:lnTo>
                      <a:pt x="137" y="229"/>
                    </a:lnTo>
                    <a:lnTo>
                      <a:pt x="136" y="240"/>
                    </a:lnTo>
                    <a:lnTo>
                      <a:pt x="147" y="258"/>
                    </a:lnTo>
                    <a:lnTo>
                      <a:pt x="153" y="275"/>
                    </a:lnTo>
                    <a:lnTo>
                      <a:pt x="150" y="283"/>
                    </a:lnTo>
                    <a:lnTo>
                      <a:pt x="157" y="299"/>
                    </a:lnTo>
                    <a:lnTo>
                      <a:pt x="161" y="315"/>
                    </a:lnTo>
                    <a:lnTo>
                      <a:pt x="151" y="321"/>
                    </a:lnTo>
                    <a:lnTo>
                      <a:pt x="156" y="331"/>
                    </a:lnTo>
                    <a:lnTo>
                      <a:pt x="167" y="349"/>
                    </a:lnTo>
                    <a:lnTo>
                      <a:pt x="171" y="368"/>
                    </a:lnTo>
                    <a:lnTo>
                      <a:pt x="161" y="375"/>
                    </a:lnTo>
                    <a:lnTo>
                      <a:pt x="140" y="364"/>
                    </a:lnTo>
                    <a:lnTo>
                      <a:pt x="124" y="360"/>
                    </a:lnTo>
                    <a:lnTo>
                      <a:pt x="112" y="364"/>
                    </a:lnTo>
                    <a:lnTo>
                      <a:pt x="108" y="378"/>
                    </a:lnTo>
                    <a:lnTo>
                      <a:pt x="104" y="389"/>
                    </a:lnTo>
                    <a:lnTo>
                      <a:pt x="112" y="406"/>
                    </a:lnTo>
                    <a:lnTo>
                      <a:pt x="101" y="409"/>
                    </a:lnTo>
                    <a:lnTo>
                      <a:pt x="89" y="411"/>
                    </a:lnTo>
                    <a:lnTo>
                      <a:pt x="76" y="413"/>
                    </a:lnTo>
                    <a:lnTo>
                      <a:pt x="64" y="413"/>
                    </a:lnTo>
                    <a:lnTo>
                      <a:pt x="52" y="413"/>
                    </a:lnTo>
                    <a:lnTo>
                      <a:pt x="40" y="411"/>
                    </a:lnTo>
                    <a:lnTo>
                      <a:pt x="32" y="411"/>
                    </a:lnTo>
                    <a:lnTo>
                      <a:pt x="22" y="411"/>
                    </a:lnTo>
                    <a:lnTo>
                      <a:pt x="9" y="407"/>
                    </a:lnTo>
                    <a:lnTo>
                      <a:pt x="0" y="379"/>
                    </a:lnTo>
                    <a:lnTo>
                      <a:pt x="4" y="364"/>
                    </a:lnTo>
                    <a:lnTo>
                      <a:pt x="0" y="349"/>
                    </a:lnTo>
                    <a:lnTo>
                      <a:pt x="0" y="331"/>
                    </a:lnTo>
                    <a:lnTo>
                      <a:pt x="5" y="314"/>
                    </a:lnTo>
                    <a:lnTo>
                      <a:pt x="4" y="297"/>
                    </a:lnTo>
                    <a:lnTo>
                      <a:pt x="0" y="279"/>
                    </a:lnTo>
                    <a:lnTo>
                      <a:pt x="0" y="265"/>
                    </a:lnTo>
                    <a:lnTo>
                      <a:pt x="5" y="240"/>
                    </a:lnTo>
                    <a:lnTo>
                      <a:pt x="4" y="214"/>
                    </a:lnTo>
                    <a:lnTo>
                      <a:pt x="0" y="201"/>
                    </a:lnTo>
                    <a:lnTo>
                      <a:pt x="1" y="186"/>
                    </a:lnTo>
                    <a:lnTo>
                      <a:pt x="2" y="174"/>
                    </a:lnTo>
                    <a:lnTo>
                      <a:pt x="1" y="162"/>
                    </a:lnTo>
                    <a:lnTo>
                      <a:pt x="9" y="162"/>
                    </a:lnTo>
                    <a:lnTo>
                      <a:pt x="25" y="15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99" name="Freeform 12"/>
              <p:cNvSpPr>
                <a:spLocks/>
              </p:cNvSpPr>
              <p:nvPr/>
            </p:nvSpPr>
            <p:spPr bwMode="auto">
              <a:xfrm>
                <a:off x="2739" y="1811"/>
                <a:ext cx="197" cy="59"/>
              </a:xfrm>
              <a:custGeom>
                <a:avLst/>
                <a:gdLst>
                  <a:gd name="T0" fmla="*/ 1 w 393"/>
                  <a:gd name="T1" fmla="*/ 0 h 119"/>
                  <a:gd name="T2" fmla="*/ 1 w 393"/>
                  <a:gd name="T3" fmla="*/ 0 h 119"/>
                  <a:gd name="T4" fmla="*/ 0 w 393"/>
                  <a:gd name="T5" fmla="*/ 0 h 119"/>
                  <a:gd name="T6" fmla="*/ 1 w 393"/>
                  <a:gd name="T7" fmla="*/ 0 h 119"/>
                  <a:gd name="T8" fmla="*/ 1 w 393"/>
                  <a:gd name="T9" fmla="*/ 0 h 119"/>
                  <a:gd name="T10" fmla="*/ 1 w 393"/>
                  <a:gd name="T11" fmla="*/ 0 h 119"/>
                  <a:gd name="T12" fmla="*/ 1 w 393"/>
                  <a:gd name="T13" fmla="*/ 0 h 119"/>
                  <a:gd name="T14" fmla="*/ 1 w 393"/>
                  <a:gd name="T15" fmla="*/ 0 h 119"/>
                  <a:gd name="T16" fmla="*/ 1 w 393"/>
                  <a:gd name="T17" fmla="*/ 0 h 119"/>
                  <a:gd name="T18" fmla="*/ 1 w 393"/>
                  <a:gd name="T19" fmla="*/ 0 h 119"/>
                  <a:gd name="T20" fmla="*/ 1 w 393"/>
                  <a:gd name="T21" fmla="*/ 0 h 119"/>
                  <a:gd name="T22" fmla="*/ 1 w 393"/>
                  <a:gd name="T23" fmla="*/ 0 h 119"/>
                  <a:gd name="T24" fmla="*/ 1 w 393"/>
                  <a:gd name="T25" fmla="*/ 0 h 119"/>
                  <a:gd name="T26" fmla="*/ 1 w 393"/>
                  <a:gd name="T27" fmla="*/ 0 h 119"/>
                  <a:gd name="T28" fmla="*/ 1 w 393"/>
                  <a:gd name="T29" fmla="*/ 0 h 119"/>
                  <a:gd name="T30" fmla="*/ 1 w 393"/>
                  <a:gd name="T31" fmla="*/ 0 h 119"/>
                  <a:gd name="T32" fmla="*/ 1 w 393"/>
                  <a:gd name="T33" fmla="*/ 0 h 119"/>
                  <a:gd name="T34" fmla="*/ 1 w 393"/>
                  <a:gd name="T35" fmla="*/ 0 h 119"/>
                  <a:gd name="T36" fmla="*/ 1 w 393"/>
                  <a:gd name="T37" fmla="*/ 0 h 119"/>
                  <a:gd name="T38" fmla="*/ 1 w 393"/>
                  <a:gd name="T39" fmla="*/ 0 h 119"/>
                  <a:gd name="T40" fmla="*/ 1 w 393"/>
                  <a:gd name="T41" fmla="*/ 0 h 119"/>
                  <a:gd name="T42" fmla="*/ 1 w 393"/>
                  <a:gd name="T43" fmla="*/ 0 h 119"/>
                  <a:gd name="T44" fmla="*/ 1 w 393"/>
                  <a:gd name="T45" fmla="*/ 0 h 119"/>
                  <a:gd name="T46" fmla="*/ 1 w 393"/>
                  <a:gd name="T47" fmla="*/ 0 h 119"/>
                  <a:gd name="T48" fmla="*/ 1 w 393"/>
                  <a:gd name="T49" fmla="*/ 0 h 119"/>
                  <a:gd name="T50" fmla="*/ 1 w 393"/>
                  <a:gd name="T51" fmla="*/ 0 h 119"/>
                  <a:gd name="T52" fmla="*/ 1 w 393"/>
                  <a:gd name="T53" fmla="*/ 0 h 119"/>
                  <a:gd name="T54" fmla="*/ 1 w 393"/>
                  <a:gd name="T55" fmla="*/ 0 h 119"/>
                  <a:gd name="T56" fmla="*/ 1 w 393"/>
                  <a:gd name="T57" fmla="*/ 0 h 119"/>
                  <a:gd name="T58" fmla="*/ 1 w 393"/>
                  <a:gd name="T59" fmla="*/ 0 h 1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93"/>
                  <a:gd name="T91" fmla="*/ 0 h 119"/>
                  <a:gd name="T92" fmla="*/ 393 w 393"/>
                  <a:gd name="T93" fmla="*/ 119 h 1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93" h="119">
                    <a:moveTo>
                      <a:pt x="12" y="0"/>
                    </a:moveTo>
                    <a:lnTo>
                      <a:pt x="3" y="17"/>
                    </a:lnTo>
                    <a:lnTo>
                      <a:pt x="0" y="28"/>
                    </a:lnTo>
                    <a:lnTo>
                      <a:pt x="6" y="38"/>
                    </a:lnTo>
                    <a:lnTo>
                      <a:pt x="3" y="52"/>
                    </a:lnTo>
                    <a:lnTo>
                      <a:pt x="6" y="67"/>
                    </a:lnTo>
                    <a:lnTo>
                      <a:pt x="20" y="77"/>
                    </a:lnTo>
                    <a:lnTo>
                      <a:pt x="53" y="87"/>
                    </a:lnTo>
                    <a:lnTo>
                      <a:pt x="71" y="85"/>
                    </a:lnTo>
                    <a:lnTo>
                      <a:pt x="88" y="82"/>
                    </a:lnTo>
                    <a:lnTo>
                      <a:pt x="110" y="81"/>
                    </a:lnTo>
                    <a:lnTo>
                      <a:pt x="134" y="75"/>
                    </a:lnTo>
                    <a:lnTo>
                      <a:pt x="158" y="74"/>
                    </a:lnTo>
                    <a:lnTo>
                      <a:pt x="177" y="71"/>
                    </a:lnTo>
                    <a:lnTo>
                      <a:pt x="193" y="67"/>
                    </a:lnTo>
                    <a:lnTo>
                      <a:pt x="209" y="64"/>
                    </a:lnTo>
                    <a:lnTo>
                      <a:pt x="216" y="67"/>
                    </a:lnTo>
                    <a:lnTo>
                      <a:pt x="227" y="71"/>
                    </a:lnTo>
                    <a:lnTo>
                      <a:pt x="246" y="77"/>
                    </a:lnTo>
                    <a:lnTo>
                      <a:pt x="273" y="81"/>
                    </a:lnTo>
                    <a:lnTo>
                      <a:pt x="298" y="82"/>
                    </a:lnTo>
                    <a:lnTo>
                      <a:pt x="321" y="84"/>
                    </a:lnTo>
                    <a:lnTo>
                      <a:pt x="329" y="84"/>
                    </a:lnTo>
                    <a:lnTo>
                      <a:pt x="329" y="95"/>
                    </a:lnTo>
                    <a:lnTo>
                      <a:pt x="335" y="106"/>
                    </a:lnTo>
                    <a:lnTo>
                      <a:pt x="354" y="116"/>
                    </a:lnTo>
                    <a:lnTo>
                      <a:pt x="374" y="119"/>
                    </a:lnTo>
                    <a:lnTo>
                      <a:pt x="389" y="113"/>
                    </a:lnTo>
                    <a:lnTo>
                      <a:pt x="393" y="105"/>
                    </a:lnTo>
                    <a:lnTo>
                      <a:pt x="388" y="9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00" name="Freeform 13"/>
              <p:cNvSpPr>
                <a:spLocks/>
              </p:cNvSpPr>
              <p:nvPr/>
            </p:nvSpPr>
            <p:spPr bwMode="auto">
              <a:xfrm>
                <a:off x="2739" y="1811"/>
                <a:ext cx="197" cy="59"/>
              </a:xfrm>
              <a:custGeom>
                <a:avLst/>
                <a:gdLst>
                  <a:gd name="T0" fmla="*/ 1 w 393"/>
                  <a:gd name="T1" fmla="*/ 0 h 119"/>
                  <a:gd name="T2" fmla="*/ 1 w 393"/>
                  <a:gd name="T3" fmla="*/ 0 h 119"/>
                  <a:gd name="T4" fmla="*/ 0 w 393"/>
                  <a:gd name="T5" fmla="*/ 0 h 119"/>
                  <a:gd name="T6" fmla="*/ 1 w 393"/>
                  <a:gd name="T7" fmla="*/ 0 h 119"/>
                  <a:gd name="T8" fmla="*/ 1 w 393"/>
                  <a:gd name="T9" fmla="*/ 0 h 119"/>
                  <a:gd name="T10" fmla="*/ 1 w 393"/>
                  <a:gd name="T11" fmla="*/ 0 h 119"/>
                  <a:gd name="T12" fmla="*/ 1 w 393"/>
                  <a:gd name="T13" fmla="*/ 0 h 119"/>
                  <a:gd name="T14" fmla="*/ 1 w 393"/>
                  <a:gd name="T15" fmla="*/ 0 h 119"/>
                  <a:gd name="T16" fmla="*/ 1 w 393"/>
                  <a:gd name="T17" fmla="*/ 0 h 119"/>
                  <a:gd name="T18" fmla="*/ 1 w 393"/>
                  <a:gd name="T19" fmla="*/ 0 h 119"/>
                  <a:gd name="T20" fmla="*/ 1 w 393"/>
                  <a:gd name="T21" fmla="*/ 0 h 119"/>
                  <a:gd name="T22" fmla="*/ 1 w 393"/>
                  <a:gd name="T23" fmla="*/ 0 h 119"/>
                  <a:gd name="T24" fmla="*/ 1 w 393"/>
                  <a:gd name="T25" fmla="*/ 0 h 119"/>
                  <a:gd name="T26" fmla="*/ 1 w 393"/>
                  <a:gd name="T27" fmla="*/ 0 h 119"/>
                  <a:gd name="T28" fmla="*/ 1 w 393"/>
                  <a:gd name="T29" fmla="*/ 0 h 119"/>
                  <a:gd name="T30" fmla="*/ 1 w 393"/>
                  <a:gd name="T31" fmla="*/ 0 h 119"/>
                  <a:gd name="T32" fmla="*/ 1 w 393"/>
                  <a:gd name="T33" fmla="*/ 0 h 119"/>
                  <a:gd name="T34" fmla="*/ 1 w 393"/>
                  <a:gd name="T35" fmla="*/ 0 h 119"/>
                  <a:gd name="T36" fmla="*/ 1 w 393"/>
                  <a:gd name="T37" fmla="*/ 0 h 119"/>
                  <a:gd name="T38" fmla="*/ 1 w 393"/>
                  <a:gd name="T39" fmla="*/ 0 h 119"/>
                  <a:gd name="T40" fmla="*/ 1 w 393"/>
                  <a:gd name="T41" fmla="*/ 0 h 119"/>
                  <a:gd name="T42" fmla="*/ 1 w 393"/>
                  <a:gd name="T43" fmla="*/ 0 h 119"/>
                  <a:gd name="T44" fmla="*/ 1 w 393"/>
                  <a:gd name="T45" fmla="*/ 0 h 119"/>
                  <a:gd name="T46" fmla="*/ 1 w 393"/>
                  <a:gd name="T47" fmla="*/ 0 h 119"/>
                  <a:gd name="T48" fmla="*/ 1 w 393"/>
                  <a:gd name="T49" fmla="*/ 0 h 119"/>
                  <a:gd name="T50" fmla="*/ 1 w 393"/>
                  <a:gd name="T51" fmla="*/ 0 h 119"/>
                  <a:gd name="T52" fmla="*/ 1 w 393"/>
                  <a:gd name="T53" fmla="*/ 0 h 119"/>
                  <a:gd name="T54" fmla="*/ 1 w 393"/>
                  <a:gd name="T55" fmla="*/ 0 h 119"/>
                  <a:gd name="T56" fmla="*/ 1 w 393"/>
                  <a:gd name="T57" fmla="*/ 0 h 119"/>
                  <a:gd name="T58" fmla="*/ 1 w 393"/>
                  <a:gd name="T59" fmla="*/ 0 h 1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93"/>
                  <a:gd name="T91" fmla="*/ 0 h 119"/>
                  <a:gd name="T92" fmla="*/ 393 w 393"/>
                  <a:gd name="T93" fmla="*/ 119 h 1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93" h="119">
                    <a:moveTo>
                      <a:pt x="12" y="0"/>
                    </a:moveTo>
                    <a:lnTo>
                      <a:pt x="3" y="17"/>
                    </a:lnTo>
                    <a:lnTo>
                      <a:pt x="0" y="28"/>
                    </a:lnTo>
                    <a:lnTo>
                      <a:pt x="6" y="38"/>
                    </a:lnTo>
                    <a:lnTo>
                      <a:pt x="3" y="52"/>
                    </a:lnTo>
                    <a:lnTo>
                      <a:pt x="6" y="67"/>
                    </a:lnTo>
                    <a:lnTo>
                      <a:pt x="20" y="77"/>
                    </a:lnTo>
                    <a:lnTo>
                      <a:pt x="53" y="87"/>
                    </a:lnTo>
                    <a:lnTo>
                      <a:pt x="71" y="85"/>
                    </a:lnTo>
                    <a:lnTo>
                      <a:pt x="88" y="82"/>
                    </a:lnTo>
                    <a:lnTo>
                      <a:pt x="110" y="81"/>
                    </a:lnTo>
                    <a:lnTo>
                      <a:pt x="134" y="75"/>
                    </a:lnTo>
                    <a:lnTo>
                      <a:pt x="158" y="74"/>
                    </a:lnTo>
                    <a:lnTo>
                      <a:pt x="177" y="71"/>
                    </a:lnTo>
                    <a:lnTo>
                      <a:pt x="193" y="67"/>
                    </a:lnTo>
                    <a:lnTo>
                      <a:pt x="209" y="64"/>
                    </a:lnTo>
                    <a:lnTo>
                      <a:pt x="216" y="67"/>
                    </a:lnTo>
                    <a:lnTo>
                      <a:pt x="227" y="71"/>
                    </a:lnTo>
                    <a:lnTo>
                      <a:pt x="246" y="77"/>
                    </a:lnTo>
                    <a:lnTo>
                      <a:pt x="273" y="81"/>
                    </a:lnTo>
                    <a:lnTo>
                      <a:pt x="298" y="82"/>
                    </a:lnTo>
                    <a:lnTo>
                      <a:pt x="321" y="84"/>
                    </a:lnTo>
                    <a:lnTo>
                      <a:pt x="329" y="84"/>
                    </a:lnTo>
                    <a:lnTo>
                      <a:pt x="329" y="95"/>
                    </a:lnTo>
                    <a:lnTo>
                      <a:pt x="335" y="106"/>
                    </a:lnTo>
                    <a:lnTo>
                      <a:pt x="354" y="116"/>
                    </a:lnTo>
                    <a:lnTo>
                      <a:pt x="374" y="119"/>
                    </a:lnTo>
                    <a:lnTo>
                      <a:pt x="389" y="113"/>
                    </a:lnTo>
                    <a:lnTo>
                      <a:pt x="393" y="105"/>
                    </a:lnTo>
                    <a:lnTo>
                      <a:pt x="388" y="9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01" name="Freeform 14"/>
              <p:cNvSpPr>
                <a:spLocks/>
              </p:cNvSpPr>
              <p:nvPr/>
            </p:nvSpPr>
            <p:spPr bwMode="auto">
              <a:xfrm>
                <a:off x="2904" y="1820"/>
                <a:ext cx="49" cy="32"/>
              </a:xfrm>
              <a:custGeom>
                <a:avLst/>
                <a:gdLst>
                  <a:gd name="T0" fmla="*/ 0 w 99"/>
                  <a:gd name="T1" fmla="*/ 0 h 66"/>
                  <a:gd name="T2" fmla="*/ 0 w 99"/>
                  <a:gd name="T3" fmla="*/ 0 h 66"/>
                  <a:gd name="T4" fmla="*/ 0 w 99"/>
                  <a:gd name="T5" fmla="*/ 0 h 66"/>
                  <a:gd name="T6" fmla="*/ 0 w 99"/>
                  <a:gd name="T7" fmla="*/ 0 h 66"/>
                  <a:gd name="T8" fmla="*/ 0 w 99"/>
                  <a:gd name="T9" fmla="*/ 0 h 66"/>
                  <a:gd name="T10" fmla="*/ 0 w 99"/>
                  <a:gd name="T11" fmla="*/ 0 h 66"/>
                  <a:gd name="T12" fmla="*/ 0 w 99"/>
                  <a:gd name="T13" fmla="*/ 0 h 66"/>
                  <a:gd name="T14" fmla="*/ 0 w 99"/>
                  <a:gd name="T15" fmla="*/ 0 h 66"/>
                  <a:gd name="T16" fmla="*/ 0 w 99"/>
                  <a:gd name="T17" fmla="*/ 0 h 66"/>
                  <a:gd name="T18" fmla="*/ 0 w 99"/>
                  <a:gd name="T19" fmla="*/ 0 h 66"/>
                  <a:gd name="T20" fmla="*/ 0 w 99"/>
                  <a:gd name="T21" fmla="*/ 0 h 66"/>
                  <a:gd name="T22" fmla="*/ 0 w 99"/>
                  <a:gd name="T23" fmla="*/ 0 h 66"/>
                  <a:gd name="T24" fmla="*/ 0 w 99"/>
                  <a:gd name="T25" fmla="*/ 0 h 66"/>
                  <a:gd name="T26" fmla="*/ 0 w 99"/>
                  <a:gd name="T27" fmla="*/ 0 h 6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9"/>
                  <a:gd name="T43" fmla="*/ 0 h 66"/>
                  <a:gd name="T44" fmla="*/ 99 w 99"/>
                  <a:gd name="T45" fmla="*/ 66 h 6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9" h="66">
                    <a:moveTo>
                      <a:pt x="0" y="66"/>
                    </a:moveTo>
                    <a:lnTo>
                      <a:pt x="3" y="56"/>
                    </a:lnTo>
                    <a:lnTo>
                      <a:pt x="13" y="52"/>
                    </a:lnTo>
                    <a:lnTo>
                      <a:pt x="25" y="49"/>
                    </a:lnTo>
                    <a:lnTo>
                      <a:pt x="39" y="49"/>
                    </a:lnTo>
                    <a:lnTo>
                      <a:pt x="57" y="46"/>
                    </a:lnTo>
                    <a:lnTo>
                      <a:pt x="68" y="44"/>
                    </a:lnTo>
                    <a:lnTo>
                      <a:pt x="74" y="31"/>
                    </a:lnTo>
                    <a:lnTo>
                      <a:pt x="86" y="28"/>
                    </a:lnTo>
                    <a:lnTo>
                      <a:pt x="95" y="24"/>
                    </a:lnTo>
                    <a:lnTo>
                      <a:pt x="99" y="16"/>
                    </a:lnTo>
                    <a:lnTo>
                      <a:pt x="95" y="6"/>
                    </a:lnTo>
                    <a:lnTo>
                      <a:pt x="86" y="0"/>
                    </a:lnTo>
                    <a:lnTo>
                      <a:pt x="78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02" name="Freeform 15"/>
              <p:cNvSpPr>
                <a:spLocks/>
              </p:cNvSpPr>
              <p:nvPr/>
            </p:nvSpPr>
            <p:spPr bwMode="auto">
              <a:xfrm>
                <a:off x="2904" y="1820"/>
                <a:ext cx="49" cy="32"/>
              </a:xfrm>
              <a:custGeom>
                <a:avLst/>
                <a:gdLst>
                  <a:gd name="T0" fmla="*/ 0 w 99"/>
                  <a:gd name="T1" fmla="*/ 0 h 66"/>
                  <a:gd name="T2" fmla="*/ 0 w 99"/>
                  <a:gd name="T3" fmla="*/ 0 h 66"/>
                  <a:gd name="T4" fmla="*/ 0 w 99"/>
                  <a:gd name="T5" fmla="*/ 0 h 66"/>
                  <a:gd name="T6" fmla="*/ 0 w 99"/>
                  <a:gd name="T7" fmla="*/ 0 h 66"/>
                  <a:gd name="T8" fmla="*/ 0 w 99"/>
                  <a:gd name="T9" fmla="*/ 0 h 66"/>
                  <a:gd name="T10" fmla="*/ 0 w 99"/>
                  <a:gd name="T11" fmla="*/ 0 h 66"/>
                  <a:gd name="T12" fmla="*/ 0 w 99"/>
                  <a:gd name="T13" fmla="*/ 0 h 66"/>
                  <a:gd name="T14" fmla="*/ 0 w 99"/>
                  <a:gd name="T15" fmla="*/ 0 h 66"/>
                  <a:gd name="T16" fmla="*/ 0 w 99"/>
                  <a:gd name="T17" fmla="*/ 0 h 66"/>
                  <a:gd name="T18" fmla="*/ 0 w 99"/>
                  <a:gd name="T19" fmla="*/ 0 h 66"/>
                  <a:gd name="T20" fmla="*/ 0 w 99"/>
                  <a:gd name="T21" fmla="*/ 0 h 66"/>
                  <a:gd name="T22" fmla="*/ 0 w 99"/>
                  <a:gd name="T23" fmla="*/ 0 h 66"/>
                  <a:gd name="T24" fmla="*/ 0 w 99"/>
                  <a:gd name="T25" fmla="*/ 0 h 66"/>
                  <a:gd name="T26" fmla="*/ 0 w 99"/>
                  <a:gd name="T27" fmla="*/ 0 h 6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9"/>
                  <a:gd name="T43" fmla="*/ 0 h 66"/>
                  <a:gd name="T44" fmla="*/ 99 w 99"/>
                  <a:gd name="T45" fmla="*/ 66 h 6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9" h="66">
                    <a:moveTo>
                      <a:pt x="0" y="66"/>
                    </a:moveTo>
                    <a:lnTo>
                      <a:pt x="3" y="56"/>
                    </a:lnTo>
                    <a:lnTo>
                      <a:pt x="13" y="52"/>
                    </a:lnTo>
                    <a:lnTo>
                      <a:pt x="25" y="49"/>
                    </a:lnTo>
                    <a:lnTo>
                      <a:pt x="39" y="49"/>
                    </a:lnTo>
                    <a:lnTo>
                      <a:pt x="57" y="46"/>
                    </a:lnTo>
                    <a:lnTo>
                      <a:pt x="68" y="44"/>
                    </a:lnTo>
                    <a:lnTo>
                      <a:pt x="74" y="31"/>
                    </a:lnTo>
                    <a:lnTo>
                      <a:pt x="86" y="28"/>
                    </a:lnTo>
                    <a:lnTo>
                      <a:pt x="95" y="24"/>
                    </a:lnTo>
                    <a:lnTo>
                      <a:pt x="99" y="16"/>
                    </a:lnTo>
                    <a:lnTo>
                      <a:pt x="95" y="6"/>
                    </a:lnTo>
                    <a:lnTo>
                      <a:pt x="86" y="0"/>
                    </a:lnTo>
                    <a:lnTo>
                      <a:pt x="78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03" name="Freeform 16"/>
              <p:cNvSpPr>
                <a:spLocks/>
              </p:cNvSpPr>
              <p:nvPr/>
            </p:nvSpPr>
            <p:spPr bwMode="auto">
              <a:xfrm>
                <a:off x="2939" y="1849"/>
                <a:ext cx="54" cy="65"/>
              </a:xfrm>
              <a:custGeom>
                <a:avLst/>
                <a:gdLst>
                  <a:gd name="T0" fmla="*/ 0 w 109"/>
                  <a:gd name="T1" fmla="*/ 0 h 131"/>
                  <a:gd name="T2" fmla="*/ 0 w 109"/>
                  <a:gd name="T3" fmla="*/ 0 h 131"/>
                  <a:gd name="T4" fmla="*/ 0 w 109"/>
                  <a:gd name="T5" fmla="*/ 0 h 131"/>
                  <a:gd name="T6" fmla="*/ 0 w 109"/>
                  <a:gd name="T7" fmla="*/ 0 h 131"/>
                  <a:gd name="T8" fmla="*/ 0 w 109"/>
                  <a:gd name="T9" fmla="*/ 0 h 131"/>
                  <a:gd name="T10" fmla="*/ 0 w 109"/>
                  <a:gd name="T11" fmla="*/ 0 h 131"/>
                  <a:gd name="T12" fmla="*/ 0 w 109"/>
                  <a:gd name="T13" fmla="*/ 0 h 131"/>
                  <a:gd name="T14" fmla="*/ 0 w 109"/>
                  <a:gd name="T15" fmla="*/ 0 h 131"/>
                  <a:gd name="T16" fmla="*/ 0 w 109"/>
                  <a:gd name="T17" fmla="*/ 0 h 131"/>
                  <a:gd name="T18" fmla="*/ 0 w 109"/>
                  <a:gd name="T19" fmla="*/ 0 h 131"/>
                  <a:gd name="T20" fmla="*/ 0 w 109"/>
                  <a:gd name="T21" fmla="*/ 0 h 131"/>
                  <a:gd name="T22" fmla="*/ 0 w 109"/>
                  <a:gd name="T23" fmla="*/ 0 h 131"/>
                  <a:gd name="T24" fmla="*/ 0 w 109"/>
                  <a:gd name="T25" fmla="*/ 0 h 131"/>
                  <a:gd name="T26" fmla="*/ 0 w 109"/>
                  <a:gd name="T27" fmla="*/ 0 h 131"/>
                  <a:gd name="T28" fmla="*/ 0 w 109"/>
                  <a:gd name="T29" fmla="*/ 0 h 13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31"/>
                  <a:gd name="T47" fmla="*/ 109 w 109"/>
                  <a:gd name="T48" fmla="*/ 131 h 13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31">
                    <a:moveTo>
                      <a:pt x="109" y="7"/>
                    </a:moveTo>
                    <a:lnTo>
                      <a:pt x="95" y="4"/>
                    </a:lnTo>
                    <a:lnTo>
                      <a:pt x="82" y="0"/>
                    </a:lnTo>
                    <a:lnTo>
                      <a:pt x="66" y="4"/>
                    </a:lnTo>
                    <a:lnTo>
                      <a:pt x="54" y="8"/>
                    </a:lnTo>
                    <a:lnTo>
                      <a:pt x="39" y="12"/>
                    </a:lnTo>
                    <a:lnTo>
                      <a:pt x="28" y="19"/>
                    </a:lnTo>
                    <a:lnTo>
                      <a:pt x="20" y="29"/>
                    </a:lnTo>
                    <a:lnTo>
                      <a:pt x="11" y="39"/>
                    </a:lnTo>
                    <a:lnTo>
                      <a:pt x="3" y="62"/>
                    </a:lnTo>
                    <a:lnTo>
                      <a:pt x="0" y="85"/>
                    </a:lnTo>
                    <a:lnTo>
                      <a:pt x="4" y="101"/>
                    </a:lnTo>
                    <a:lnTo>
                      <a:pt x="15" y="110"/>
                    </a:lnTo>
                    <a:lnTo>
                      <a:pt x="27" y="120"/>
                    </a:lnTo>
                    <a:lnTo>
                      <a:pt x="35" y="13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04" name="Freeform 17"/>
              <p:cNvSpPr>
                <a:spLocks/>
              </p:cNvSpPr>
              <p:nvPr/>
            </p:nvSpPr>
            <p:spPr bwMode="auto">
              <a:xfrm>
                <a:off x="2939" y="1849"/>
                <a:ext cx="54" cy="65"/>
              </a:xfrm>
              <a:custGeom>
                <a:avLst/>
                <a:gdLst>
                  <a:gd name="T0" fmla="*/ 0 w 109"/>
                  <a:gd name="T1" fmla="*/ 0 h 131"/>
                  <a:gd name="T2" fmla="*/ 0 w 109"/>
                  <a:gd name="T3" fmla="*/ 0 h 131"/>
                  <a:gd name="T4" fmla="*/ 0 w 109"/>
                  <a:gd name="T5" fmla="*/ 0 h 131"/>
                  <a:gd name="T6" fmla="*/ 0 w 109"/>
                  <a:gd name="T7" fmla="*/ 0 h 131"/>
                  <a:gd name="T8" fmla="*/ 0 w 109"/>
                  <a:gd name="T9" fmla="*/ 0 h 131"/>
                  <a:gd name="T10" fmla="*/ 0 w 109"/>
                  <a:gd name="T11" fmla="*/ 0 h 131"/>
                  <a:gd name="T12" fmla="*/ 0 w 109"/>
                  <a:gd name="T13" fmla="*/ 0 h 131"/>
                  <a:gd name="T14" fmla="*/ 0 w 109"/>
                  <a:gd name="T15" fmla="*/ 0 h 131"/>
                  <a:gd name="T16" fmla="*/ 0 w 109"/>
                  <a:gd name="T17" fmla="*/ 0 h 131"/>
                  <a:gd name="T18" fmla="*/ 0 w 109"/>
                  <a:gd name="T19" fmla="*/ 0 h 131"/>
                  <a:gd name="T20" fmla="*/ 0 w 109"/>
                  <a:gd name="T21" fmla="*/ 0 h 131"/>
                  <a:gd name="T22" fmla="*/ 0 w 109"/>
                  <a:gd name="T23" fmla="*/ 0 h 131"/>
                  <a:gd name="T24" fmla="*/ 0 w 109"/>
                  <a:gd name="T25" fmla="*/ 0 h 131"/>
                  <a:gd name="T26" fmla="*/ 0 w 109"/>
                  <a:gd name="T27" fmla="*/ 0 h 131"/>
                  <a:gd name="T28" fmla="*/ 0 w 109"/>
                  <a:gd name="T29" fmla="*/ 0 h 13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31"/>
                  <a:gd name="T47" fmla="*/ 109 w 109"/>
                  <a:gd name="T48" fmla="*/ 131 h 13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31">
                    <a:moveTo>
                      <a:pt x="109" y="7"/>
                    </a:moveTo>
                    <a:lnTo>
                      <a:pt x="95" y="4"/>
                    </a:lnTo>
                    <a:lnTo>
                      <a:pt x="82" y="0"/>
                    </a:lnTo>
                    <a:lnTo>
                      <a:pt x="66" y="4"/>
                    </a:lnTo>
                    <a:lnTo>
                      <a:pt x="54" y="8"/>
                    </a:lnTo>
                    <a:lnTo>
                      <a:pt x="39" y="12"/>
                    </a:lnTo>
                    <a:lnTo>
                      <a:pt x="28" y="19"/>
                    </a:lnTo>
                    <a:lnTo>
                      <a:pt x="20" y="29"/>
                    </a:lnTo>
                    <a:lnTo>
                      <a:pt x="11" y="39"/>
                    </a:lnTo>
                    <a:lnTo>
                      <a:pt x="3" y="62"/>
                    </a:lnTo>
                    <a:lnTo>
                      <a:pt x="0" y="85"/>
                    </a:lnTo>
                    <a:lnTo>
                      <a:pt x="4" y="101"/>
                    </a:lnTo>
                    <a:lnTo>
                      <a:pt x="15" y="110"/>
                    </a:lnTo>
                    <a:lnTo>
                      <a:pt x="27" y="120"/>
                    </a:lnTo>
                    <a:lnTo>
                      <a:pt x="35" y="13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05" name="Freeform 18"/>
              <p:cNvSpPr>
                <a:spLocks/>
              </p:cNvSpPr>
              <p:nvPr/>
            </p:nvSpPr>
            <p:spPr bwMode="auto">
              <a:xfrm>
                <a:off x="2991" y="1895"/>
                <a:ext cx="7" cy="44"/>
              </a:xfrm>
              <a:custGeom>
                <a:avLst/>
                <a:gdLst>
                  <a:gd name="T0" fmla="*/ 1 w 14"/>
                  <a:gd name="T1" fmla="*/ 0 h 89"/>
                  <a:gd name="T2" fmla="*/ 1 w 14"/>
                  <a:gd name="T3" fmla="*/ 0 h 89"/>
                  <a:gd name="T4" fmla="*/ 1 w 14"/>
                  <a:gd name="T5" fmla="*/ 0 h 89"/>
                  <a:gd name="T6" fmla="*/ 1 w 14"/>
                  <a:gd name="T7" fmla="*/ 0 h 89"/>
                  <a:gd name="T8" fmla="*/ 1 w 14"/>
                  <a:gd name="T9" fmla="*/ 0 h 89"/>
                  <a:gd name="T10" fmla="*/ 0 w 14"/>
                  <a:gd name="T11" fmla="*/ 0 h 89"/>
                  <a:gd name="T12" fmla="*/ 1 w 14"/>
                  <a:gd name="T13" fmla="*/ 0 h 8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89"/>
                  <a:gd name="T23" fmla="*/ 14 w 14"/>
                  <a:gd name="T24" fmla="*/ 89 h 8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89">
                    <a:moveTo>
                      <a:pt x="14" y="0"/>
                    </a:moveTo>
                    <a:lnTo>
                      <a:pt x="13" y="8"/>
                    </a:lnTo>
                    <a:lnTo>
                      <a:pt x="9" y="36"/>
                    </a:lnTo>
                    <a:lnTo>
                      <a:pt x="7" y="53"/>
                    </a:lnTo>
                    <a:lnTo>
                      <a:pt x="3" y="65"/>
                    </a:lnTo>
                    <a:lnTo>
                      <a:pt x="0" y="76"/>
                    </a:lnTo>
                    <a:lnTo>
                      <a:pt x="4" y="89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06" name="Freeform 19"/>
              <p:cNvSpPr>
                <a:spLocks/>
              </p:cNvSpPr>
              <p:nvPr/>
            </p:nvSpPr>
            <p:spPr bwMode="auto">
              <a:xfrm>
                <a:off x="2991" y="1895"/>
                <a:ext cx="7" cy="44"/>
              </a:xfrm>
              <a:custGeom>
                <a:avLst/>
                <a:gdLst>
                  <a:gd name="T0" fmla="*/ 1 w 14"/>
                  <a:gd name="T1" fmla="*/ 0 h 89"/>
                  <a:gd name="T2" fmla="*/ 1 w 14"/>
                  <a:gd name="T3" fmla="*/ 0 h 89"/>
                  <a:gd name="T4" fmla="*/ 1 w 14"/>
                  <a:gd name="T5" fmla="*/ 0 h 89"/>
                  <a:gd name="T6" fmla="*/ 1 w 14"/>
                  <a:gd name="T7" fmla="*/ 0 h 89"/>
                  <a:gd name="T8" fmla="*/ 1 w 14"/>
                  <a:gd name="T9" fmla="*/ 0 h 89"/>
                  <a:gd name="T10" fmla="*/ 0 w 14"/>
                  <a:gd name="T11" fmla="*/ 0 h 89"/>
                  <a:gd name="T12" fmla="*/ 1 w 14"/>
                  <a:gd name="T13" fmla="*/ 0 h 8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89"/>
                  <a:gd name="T23" fmla="*/ 14 w 14"/>
                  <a:gd name="T24" fmla="*/ 89 h 8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89">
                    <a:moveTo>
                      <a:pt x="14" y="0"/>
                    </a:moveTo>
                    <a:lnTo>
                      <a:pt x="13" y="8"/>
                    </a:lnTo>
                    <a:lnTo>
                      <a:pt x="9" y="36"/>
                    </a:lnTo>
                    <a:lnTo>
                      <a:pt x="7" y="53"/>
                    </a:lnTo>
                    <a:lnTo>
                      <a:pt x="3" y="65"/>
                    </a:lnTo>
                    <a:lnTo>
                      <a:pt x="0" y="76"/>
                    </a:lnTo>
                    <a:lnTo>
                      <a:pt x="4" y="89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07" name="Freeform 20"/>
              <p:cNvSpPr>
                <a:spLocks/>
              </p:cNvSpPr>
              <p:nvPr/>
            </p:nvSpPr>
            <p:spPr bwMode="auto">
              <a:xfrm>
                <a:off x="2842" y="1848"/>
                <a:ext cx="57" cy="150"/>
              </a:xfrm>
              <a:custGeom>
                <a:avLst/>
                <a:gdLst>
                  <a:gd name="T0" fmla="*/ 1 w 114"/>
                  <a:gd name="T1" fmla="*/ 0 h 301"/>
                  <a:gd name="T2" fmla="*/ 1 w 114"/>
                  <a:gd name="T3" fmla="*/ 0 h 301"/>
                  <a:gd name="T4" fmla="*/ 1 w 114"/>
                  <a:gd name="T5" fmla="*/ 0 h 301"/>
                  <a:gd name="T6" fmla="*/ 1 w 114"/>
                  <a:gd name="T7" fmla="*/ 0 h 301"/>
                  <a:gd name="T8" fmla="*/ 1 w 114"/>
                  <a:gd name="T9" fmla="*/ 0 h 301"/>
                  <a:gd name="T10" fmla="*/ 1 w 114"/>
                  <a:gd name="T11" fmla="*/ 0 h 301"/>
                  <a:gd name="T12" fmla="*/ 1 w 114"/>
                  <a:gd name="T13" fmla="*/ 0 h 301"/>
                  <a:gd name="T14" fmla="*/ 1 w 114"/>
                  <a:gd name="T15" fmla="*/ 0 h 301"/>
                  <a:gd name="T16" fmla="*/ 1 w 114"/>
                  <a:gd name="T17" fmla="*/ 0 h 301"/>
                  <a:gd name="T18" fmla="*/ 1 w 114"/>
                  <a:gd name="T19" fmla="*/ 0 h 301"/>
                  <a:gd name="T20" fmla="*/ 1 w 114"/>
                  <a:gd name="T21" fmla="*/ 0 h 301"/>
                  <a:gd name="T22" fmla="*/ 1 w 114"/>
                  <a:gd name="T23" fmla="*/ 0 h 301"/>
                  <a:gd name="T24" fmla="*/ 1 w 114"/>
                  <a:gd name="T25" fmla="*/ 0 h 301"/>
                  <a:gd name="T26" fmla="*/ 1 w 114"/>
                  <a:gd name="T27" fmla="*/ 0 h 301"/>
                  <a:gd name="T28" fmla="*/ 1 w 114"/>
                  <a:gd name="T29" fmla="*/ 0 h 301"/>
                  <a:gd name="T30" fmla="*/ 1 w 114"/>
                  <a:gd name="T31" fmla="*/ 0 h 301"/>
                  <a:gd name="T32" fmla="*/ 1 w 114"/>
                  <a:gd name="T33" fmla="*/ 0 h 301"/>
                  <a:gd name="T34" fmla="*/ 1 w 114"/>
                  <a:gd name="T35" fmla="*/ 0 h 301"/>
                  <a:gd name="T36" fmla="*/ 0 w 114"/>
                  <a:gd name="T37" fmla="*/ 0 h 301"/>
                  <a:gd name="T38" fmla="*/ 1 w 114"/>
                  <a:gd name="T39" fmla="*/ 0 h 301"/>
                  <a:gd name="T40" fmla="*/ 1 w 114"/>
                  <a:gd name="T41" fmla="*/ 0 h 301"/>
                  <a:gd name="T42" fmla="*/ 1 w 114"/>
                  <a:gd name="T43" fmla="*/ 0 h 301"/>
                  <a:gd name="T44" fmla="*/ 1 w 114"/>
                  <a:gd name="T45" fmla="*/ 0 h 30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14"/>
                  <a:gd name="T70" fmla="*/ 0 h 301"/>
                  <a:gd name="T71" fmla="*/ 114 w 114"/>
                  <a:gd name="T72" fmla="*/ 301 h 30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14" h="301">
                    <a:moveTo>
                      <a:pt x="114" y="301"/>
                    </a:moveTo>
                    <a:lnTo>
                      <a:pt x="114" y="277"/>
                    </a:lnTo>
                    <a:lnTo>
                      <a:pt x="110" y="252"/>
                    </a:lnTo>
                    <a:lnTo>
                      <a:pt x="104" y="233"/>
                    </a:lnTo>
                    <a:lnTo>
                      <a:pt x="96" y="217"/>
                    </a:lnTo>
                    <a:lnTo>
                      <a:pt x="96" y="199"/>
                    </a:lnTo>
                    <a:lnTo>
                      <a:pt x="89" y="177"/>
                    </a:lnTo>
                    <a:lnTo>
                      <a:pt x="71" y="156"/>
                    </a:lnTo>
                    <a:lnTo>
                      <a:pt x="71" y="137"/>
                    </a:lnTo>
                    <a:lnTo>
                      <a:pt x="66" y="122"/>
                    </a:lnTo>
                    <a:lnTo>
                      <a:pt x="50" y="110"/>
                    </a:lnTo>
                    <a:lnTo>
                      <a:pt x="51" y="87"/>
                    </a:lnTo>
                    <a:lnTo>
                      <a:pt x="44" y="67"/>
                    </a:lnTo>
                    <a:lnTo>
                      <a:pt x="27" y="51"/>
                    </a:lnTo>
                    <a:lnTo>
                      <a:pt x="27" y="37"/>
                    </a:lnTo>
                    <a:lnTo>
                      <a:pt x="23" y="27"/>
                    </a:lnTo>
                    <a:lnTo>
                      <a:pt x="12" y="26"/>
                    </a:lnTo>
                    <a:lnTo>
                      <a:pt x="4" y="21"/>
                    </a:lnTo>
                    <a:lnTo>
                      <a:pt x="0" y="13"/>
                    </a:lnTo>
                    <a:lnTo>
                      <a:pt x="4" y="6"/>
                    </a:lnTo>
                    <a:lnTo>
                      <a:pt x="18" y="0"/>
                    </a:lnTo>
                    <a:lnTo>
                      <a:pt x="27" y="0"/>
                    </a:lnTo>
                    <a:lnTo>
                      <a:pt x="40" y="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08" name="Freeform 21"/>
              <p:cNvSpPr>
                <a:spLocks/>
              </p:cNvSpPr>
              <p:nvPr/>
            </p:nvSpPr>
            <p:spPr bwMode="auto">
              <a:xfrm>
                <a:off x="2842" y="1848"/>
                <a:ext cx="57" cy="150"/>
              </a:xfrm>
              <a:custGeom>
                <a:avLst/>
                <a:gdLst>
                  <a:gd name="T0" fmla="*/ 1 w 114"/>
                  <a:gd name="T1" fmla="*/ 0 h 301"/>
                  <a:gd name="T2" fmla="*/ 1 w 114"/>
                  <a:gd name="T3" fmla="*/ 0 h 301"/>
                  <a:gd name="T4" fmla="*/ 1 w 114"/>
                  <a:gd name="T5" fmla="*/ 0 h 301"/>
                  <a:gd name="T6" fmla="*/ 1 w 114"/>
                  <a:gd name="T7" fmla="*/ 0 h 301"/>
                  <a:gd name="T8" fmla="*/ 1 w 114"/>
                  <a:gd name="T9" fmla="*/ 0 h 301"/>
                  <a:gd name="T10" fmla="*/ 1 w 114"/>
                  <a:gd name="T11" fmla="*/ 0 h 301"/>
                  <a:gd name="T12" fmla="*/ 1 w 114"/>
                  <a:gd name="T13" fmla="*/ 0 h 301"/>
                  <a:gd name="T14" fmla="*/ 1 w 114"/>
                  <a:gd name="T15" fmla="*/ 0 h 301"/>
                  <a:gd name="T16" fmla="*/ 1 w 114"/>
                  <a:gd name="T17" fmla="*/ 0 h 301"/>
                  <a:gd name="T18" fmla="*/ 1 w 114"/>
                  <a:gd name="T19" fmla="*/ 0 h 301"/>
                  <a:gd name="T20" fmla="*/ 1 w 114"/>
                  <a:gd name="T21" fmla="*/ 0 h 301"/>
                  <a:gd name="T22" fmla="*/ 1 w 114"/>
                  <a:gd name="T23" fmla="*/ 0 h 301"/>
                  <a:gd name="T24" fmla="*/ 1 w 114"/>
                  <a:gd name="T25" fmla="*/ 0 h 301"/>
                  <a:gd name="T26" fmla="*/ 1 w 114"/>
                  <a:gd name="T27" fmla="*/ 0 h 301"/>
                  <a:gd name="T28" fmla="*/ 1 w 114"/>
                  <a:gd name="T29" fmla="*/ 0 h 301"/>
                  <a:gd name="T30" fmla="*/ 1 w 114"/>
                  <a:gd name="T31" fmla="*/ 0 h 301"/>
                  <a:gd name="T32" fmla="*/ 1 w 114"/>
                  <a:gd name="T33" fmla="*/ 0 h 301"/>
                  <a:gd name="T34" fmla="*/ 1 w 114"/>
                  <a:gd name="T35" fmla="*/ 0 h 301"/>
                  <a:gd name="T36" fmla="*/ 0 w 114"/>
                  <a:gd name="T37" fmla="*/ 0 h 301"/>
                  <a:gd name="T38" fmla="*/ 1 w 114"/>
                  <a:gd name="T39" fmla="*/ 0 h 301"/>
                  <a:gd name="T40" fmla="*/ 1 w 114"/>
                  <a:gd name="T41" fmla="*/ 0 h 301"/>
                  <a:gd name="T42" fmla="*/ 1 w 114"/>
                  <a:gd name="T43" fmla="*/ 0 h 301"/>
                  <a:gd name="T44" fmla="*/ 1 w 114"/>
                  <a:gd name="T45" fmla="*/ 0 h 30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14"/>
                  <a:gd name="T70" fmla="*/ 0 h 301"/>
                  <a:gd name="T71" fmla="*/ 114 w 114"/>
                  <a:gd name="T72" fmla="*/ 301 h 30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14" h="301">
                    <a:moveTo>
                      <a:pt x="114" y="301"/>
                    </a:moveTo>
                    <a:lnTo>
                      <a:pt x="114" y="277"/>
                    </a:lnTo>
                    <a:lnTo>
                      <a:pt x="110" y="252"/>
                    </a:lnTo>
                    <a:lnTo>
                      <a:pt x="104" y="233"/>
                    </a:lnTo>
                    <a:lnTo>
                      <a:pt x="96" y="217"/>
                    </a:lnTo>
                    <a:lnTo>
                      <a:pt x="96" y="199"/>
                    </a:lnTo>
                    <a:lnTo>
                      <a:pt x="89" y="177"/>
                    </a:lnTo>
                    <a:lnTo>
                      <a:pt x="71" y="156"/>
                    </a:lnTo>
                    <a:lnTo>
                      <a:pt x="71" y="137"/>
                    </a:lnTo>
                    <a:lnTo>
                      <a:pt x="66" y="122"/>
                    </a:lnTo>
                    <a:lnTo>
                      <a:pt x="50" y="110"/>
                    </a:lnTo>
                    <a:lnTo>
                      <a:pt x="51" y="87"/>
                    </a:lnTo>
                    <a:lnTo>
                      <a:pt x="44" y="67"/>
                    </a:lnTo>
                    <a:lnTo>
                      <a:pt x="27" y="51"/>
                    </a:lnTo>
                    <a:lnTo>
                      <a:pt x="27" y="37"/>
                    </a:lnTo>
                    <a:lnTo>
                      <a:pt x="23" y="27"/>
                    </a:lnTo>
                    <a:lnTo>
                      <a:pt x="12" y="26"/>
                    </a:lnTo>
                    <a:lnTo>
                      <a:pt x="4" y="21"/>
                    </a:lnTo>
                    <a:lnTo>
                      <a:pt x="0" y="13"/>
                    </a:lnTo>
                    <a:lnTo>
                      <a:pt x="4" y="6"/>
                    </a:lnTo>
                    <a:lnTo>
                      <a:pt x="18" y="0"/>
                    </a:lnTo>
                    <a:lnTo>
                      <a:pt x="27" y="0"/>
                    </a:lnTo>
                    <a:lnTo>
                      <a:pt x="40" y="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09" name="Freeform 22"/>
              <p:cNvSpPr>
                <a:spLocks/>
              </p:cNvSpPr>
              <p:nvPr/>
            </p:nvSpPr>
            <p:spPr bwMode="auto">
              <a:xfrm>
                <a:off x="2745" y="1825"/>
                <a:ext cx="85" cy="8"/>
              </a:xfrm>
              <a:custGeom>
                <a:avLst/>
                <a:gdLst>
                  <a:gd name="T0" fmla="*/ 0 w 169"/>
                  <a:gd name="T1" fmla="*/ 0 h 17"/>
                  <a:gd name="T2" fmla="*/ 1 w 169"/>
                  <a:gd name="T3" fmla="*/ 0 h 17"/>
                  <a:gd name="T4" fmla="*/ 1 w 169"/>
                  <a:gd name="T5" fmla="*/ 0 h 17"/>
                  <a:gd name="T6" fmla="*/ 1 w 169"/>
                  <a:gd name="T7" fmla="*/ 0 h 17"/>
                  <a:gd name="T8" fmla="*/ 1 w 169"/>
                  <a:gd name="T9" fmla="*/ 0 h 17"/>
                  <a:gd name="T10" fmla="*/ 1 w 169"/>
                  <a:gd name="T11" fmla="*/ 0 h 17"/>
                  <a:gd name="T12" fmla="*/ 1 w 169"/>
                  <a:gd name="T13" fmla="*/ 0 h 17"/>
                  <a:gd name="T14" fmla="*/ 1 w 169"/>
                  <a:gd name="T15" fmla="*/ 0 h 17"/>
                  <a:gd name="T16" fmla="*/ 1 w 169"/>
                  <a:gd name="T17" fmla="*/ 0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9"/>
                  <a:gd name="T28" fmla="*/ 0 h 17"/>
                  <a:gd name="T29" fmla="*/ 169 w 169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9" h="17">
                    <a:moveTo>
                      <a:pt x="0" y="15"/>
                    </a:moveTo>
                    <a:lnTo>
                      <a:pt x="19" y="17"/>
                    </a:lnTo>
                    <a:lnTo>
                      <a:pt x="37" y="17"/>
                    </a:lnTo>
                    <a:lnTo>
                      <a:pt x="59" y="15"/>
                    </a:lnTo>
                    <a:lnTo>
                      <a:pt x="80" y="14"/>
                    </a:lnTo>
                    <a:lnTo>
                      <a:pt x="103" y="10"/>
                    </a:lnTo>
                    <a:lnTo>
                      <a:pt x="125" y="7"/>
                    </a:lnTo>
                    <a:lnTo>
                      <a:pt x="146" y="6"/>
                    </a:lnTo>
                    <a:lnTo>
                      <a:pt x="169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10" name="Freeform 23"/>
              <p:cNvSpPr>
                <a:spLocks/>
              </p:cNvSpPr>
              <p:nvPr/>
            </p:nvSpPr>
            <p:spPr bwMode="auto">
              <a:xfrm>
                <a:off x="2745" y="1825"/>
                <a:ext cx="85" cy="8"/>
              </a:xfrm>
              <a:custGeom>
                <a:avLst/>
                <a:gdLst>
                  <a:gd name="T0" fmla="*/ 0 w 169"/>
                  <a:gd name="T1" fmla="*/ 0 h 17"/>
                  <a:gd name="T2" fmla="*/ 1 w 169"/>
                  <a:gd name="T3" fmla="*/ 0 h 17"/>
                  <a:gd name="T4" fmla="*/ 1 w 169"/>
                  <a:gd name="T5" fmla="*/ 0 h 17"/>
                  <a:gd name="T6" fmla="*/ 1 w 169"/>
                  <a:gd name="T7" fmla="*/ 0 h 17"/>
                  <a:gd name="T8" fmla="*/ 1 w 169"/>
                  <a:gd name="T9" fmla="*/ 0 h 17"/>
                  <a:gd name="T10" fmla="*/ 1 w 169"/>
                  <a:gd name="T11" fmla="*/ 0 h 17"/>
                  <a:gd name="T12" fmla="*/ 1 w 169"/>
                  <a:gd name="T13" fmla="*/ 0 h 17"/>
                  <a:gd name="T14" fmla="*/ 1 w 169"/>
                  <a:gd name="T15" fmla="*/ 0 h 17"/>
                  <a:gd name="T16" fmla="*/ 1 w 169"/>
                  <a:gd name="T17" fmla="*/ 0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9"/>
                  <a:gd name="T28" fmla="*/ 0 h 17"/>
                  <a:gd name="T29" fmla="*/ 169 w 169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9" h="17">
                    <a:moveTo>
                      <a:pt x="0" y="15"/>
                    </a:moveTo>
                    <a:lnTo>
                      <a:pt x="19" y="17"/>
                    </a:lnTo>
                    <a:lnTo>
                      <a:pt x="37" y="17"/>
                    </a:lnTo>
                    <a:lnTo>
                      <a:pt x="59" y="15"/>
                    </a:lnTo>
                    <a:lnTo>
                      <a:pt x="80" y="14"/>
                    </a:lnTo>
                    <a:lnTo>
                      <a:pt x="103" y="10"/>
                    </a:lnTo>
                    <a:lnTo>
                      <a:pt x="125" y="7"/>
                    </a:lnTo>
                    <a:lnTo>
                      <a:pt x="146" y="6"/>
                    </a:lnTo>
                    <a:lnTo>
                      <a:pt x="169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11" name="Freeform 24"/>
              <p:cNvSpPr>
                <a:spLocks/>
              </p:cNvSpPr>
              <p:nvPr/>
            </p:nvSpPr>
            <p:spPr bwMode="auto">
              <a:xfrm>
                <a:off x="2827" y="1832"/>
                <a:ext cx="112" cy="13"/>
              </a:xfrm>
              <a:custGeom>
                <a:avLst/>
                <a:gdLst>
                  <a:gd name="T0" fmla="*/ 0 w 224"/>
                  <a:gd name="T1" fmla="*/ 0 h 27"/>
                  <a:gd name="T2" fmla="*/ 1 w 224"/>
                  <a:gd name="T3" fmla="*/ 0 h 27"/>
                  <a:gd name="T4" fmla="*/ 1 w 224"/>
                  <a:gd name="T5" fmla="*/ 0 h 27"/>
                  <a:gd name="T6" fmla="*/ 1 w 224"/>
                  <a:gd name="T7" fmla="*/ 0 h 27"/>
                  <a:gd name="T8" fmla="*/ 1 w 224"/>
                  <a:gd name="T9" fmla="*/ 0 h 27"/>
                  <a:gd name="T10" fmla="*/ 1 w 224"/>
                  <a:gd name="T11" fmla="*/ 0 h 27"/>
                  <a:gd name="T12" fmla="*/ 1 w 224"/>
                  <a:gd name="T13" fmla="*/ 0 h 27"/>
                  <a:gd name="T14" fmla="*/ 1 w 224"/>
                  <a:gd name="T15" fmla="*/ 0 h 27"/>
                  <a:gd name="T16" fmla="*/ 1 w 224"/>
                  <a:gd name="T17" fmla="*/ 0 h 27"/>
                  <a:gd name="T18" fmla="*/ 1 w 224"/>
                  <a:gd name="T19" fmla="*/ 0 h 27"/>
                  <a:gd name="T20" fmla="*/ 1 w 224"/>
                  <a:gd name="T21" fmla="*/ 0 h 27"/>
                  <a:gd name="T22" fmla="*/ 1 w 224"/>
                  <a:gd name="T23" fmla="*/ 0 h 27"/>
                  <a:gd name="T24" fmla="*/ 1 w 224"/>
                  <a:gd name="T25" fmla="*/ 0 h 27"/>
                  <a:gd name="T26" fmla="*/ 1 w 224"/>
                  <a:gd name="T27" fmla="*/ 0 h 27"/>
                  <a:gd name="T28" fmla="*/ 1 w 224"/>
                  <a:gd name="T29" fmla="*/ 0 h 2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24"/>
                  <a:gd name="T46" fmla="*/ 0 h 27"/>
                  <a:gd name="T47" fmla="*/ 224 w 224"/>
                  <a:gd name="T48" fmla="*/ 27 h 2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24" h="27">
                    <a:moveTo>
                      <a:pt x="0" y="27"/>
                    </a:moveTo>
                    <a:lnTo>
                      <a:pt x="11" y="21"/>
                    </a:lnTo>
                    <a:lnTo>
                      <a:pt x="25" y="17"/>
                    </a:lnTo>
                    <a:lnTo>
                      <a:pt x="40" y="10"/>
                    </a:lnTo>
                    <a:lnTo>
                      <a:pt x="58" y="9"/>
                    </a:lnTo>
                    <a:lnTo>
                      <a:pt x="78" y="5"/>
                    </a:lnTo>
                    <a:lnTo>
                      <a:pt x="97" y="2"/>
                    </a:lnTo>
                    <a:lnTo>
                      <a:pt x="118" y="0"/>
                    </a:lnTo>
                    <a:lnTo>
                      <a:pt x="139" y="0"/>
                    </a:lnTo>
                    <a:lnTo>
                      <a:pt x="159" y="2"/>
                    </a:lnTo>
                    <a:lnTo>
                      <a:pt x="175" y="3"/>
                    </a:lnTo>
                    <a:lnTo>
                      <a:pt x="191" y="6"/>
                    </a:lnTo>
                    <a:lnTo>
                      <a:pt x="203" y="9"/>
                    </a:lnTo>
                    <a:lnTo>
                      <a:pt x="213" y="10"/>
                    </a:lnTo>
                    <a:lnTo>
                      <a:pt x="224" y="1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12" name="Freeform 25"/>
              <p:cNvSpPr>
                <a:spLocks/>
              </p:cNvSpPr>
              <p:nvPr/>
            </p:nvSpPr>
            <p:spPr bwMode="auto">
              <a:xfrm>
                <a:off x="2827" y="1832"/>
                <a:ext cx="112" cy="13"/>
              </a:xfrm>
              <a:custGeom>
                <a:avLst/>
                <a:gdLst>
                  <a:gd name="T0" fmla="*/ 0 w 224"/>
                  <a:gd name="T1" fmla="*/ 0 h 27"/>
                  <a:gd name="T2" fmla="*/ 1 w 224"/>
                  <a:gd name="T3" fmla="*/ 0 h 27"/>
                  <a:gd name="T4" fmla="*/ 1 w 224"/>
                  <a:gd name="T5" fmla="*/ 0 h 27"/>
                  <a:gd name="T6" fmla="*/ 1 w 224"/>
                  <a:gd name="T7" fmla="*/ 0 h 27"/>
                  <a:gd name="T8" fmla="*/ 1 w 224"/>
                  <a:gd name="T9" fmla="*/ 0 h 27"/>
                  <a:gd name="T10" fmla="*/ 1 w 224"/>
                  <a:gd name="T11" fmla="*/ 0 h 27"/>
                  <a:gd name="T12" fmla="*/ 1 w 224"/>
                  <a:gd name="T13" fmla="*/ 0 h 27"/>
                  <a:gd name="T14" fmla="*/ 1 w 224"/>
                  <a:gd name="T15" fmla="*/ 0 h 27"/>
                  <a:gd name="T16" fmla="*/ 1 w 224"/>
                  <a:gd name="T17" fmla="*/ 0 h 27"/>
                  <a:gd name="T18" fmla="*/ 1 w 224"/>
                  <a:gd name="T19" fmla="*/ 0 h 27"/>
                  <a:gd name="T20" fmla="*/ 1 w 224"/>
                  <a:gd name="T21" fmla="*/ 0 h 27"/>
                  <a:gd name="T22" fmla="*/ 1 w 224"/>
                  <a:gd name="T23" fmla="*/ 0 h 27"/>
                  <a:gd name="T24" fmla="*/ 1 w 224"/>
                  <a:gd name="T25" fmla="*/ 0 h 27"/>
                  <a:gd name="T26" fmla="*/ 1 w 224"/>
                  <a:gd name="T27" fmla="*/ 0 h 27"/>
                  <a:gd name="T28" fmla="*/ 1 w 224"/>
                  <a:gd name="T29" fmla="*/ 0 h 2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24"/>
                  <a:gd name="T46" fmla="*/ 0 h 27"/>
                  <a:gd name="T47" fmla="*/ 224 w 224"/>
                  <a:gd name="T48" fmla="*/ 27 h 2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24" h="27">
                    <a:moveTo>
                      <a:pt x="0" y="27"/>
                    </a:moveTo>
                    <a:lnTo>
                      <a:pt x="11" y="21"/>
                    </a:lnTo>
                    <a:lnTo>
                      <a:pt x="25" y="17"/>
                    </a:lnTo>
                    <a:lnTo>
                      <a:pt x="40" y="10"/>
                    </a:lnTo>
                    <a:lnTo>
                      <a:pt x="58" y="9"/>
                    </a:lnTo>
                    <a:lnTo>
                      <a:pt x="78" y="5"/>
                    </a:lnTo>
                    <a:lnTo>
                      <a:pt x="97" y="2"/>
                    </a:lnTo>
                    <a:lnTo>
                      <a:pt x="118" y="0"/>
                    </a:lnTo>
                    <a:lnTo>
                      <a:pt x="139" y="0"/>
                    </a:lnTo>
                    <a:lnTo>
                      <a:pt x="159" y="2"/>
                    </a:lnTo>
                    <a:lnTo>
                      <a:pt x="175" y="3"/>
                    </a:lnTo>
                    <a:lnTo>
                      <a:pt x="191" y="6"/>
                    </a:lnTo>
                    <a:lnTo>
                      <a:pt x="203" y="9"/>
                    </a:lnTo>
                    <a:lnTo>
                      <a:pt x="213" y="10"/>
                    </a:lnTo>
                    <a:lnTo>
                      <a:pt x="224" y="1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13" name="Freeform 26"/>
              <p:cNvSpPr>
                <a:spLocks/>
              </p:cNvSpPr>
              <p:nvPr/>
            </p:nvSpPr>
            <p:spPr bwMode="auto">
              <a:xfrm>
                <a:off x="2755" y="1823"/>
                <a:ext cx="50" cy="9"/>
              </a:xfrm>
              <a:custGeom>
                <a:avLst/>
                <a:gdLst>
                  <a:gd name="T0" fmla="*/ 1 w 100"/>
                  <a:gd name="T1" fmla="*/ 1 h 18"/>
                  <a:gd name="T2" fmla="*/ 1 w 100"/>
                  <a:gd name="T3" fmla="*/ 1 h 18"/>
                  <a:gd name="T4" fmla="*/ 1 w 100"/>
                  <a:gd name="T5" fmla="*/ 0 h 18"/>
                  <a:gd name="T6" fmla="*/ 1 w 100"/>
                  <a:gd name="T7" fmla="*/ 0 h 18"/>
                  <a:gd name="T8" fmla="*/ 1 w 100"/>
                  <a:gd name="T9" fmla="*/ 1 h 18"/>
                  <a:gd name="T10" fmla="*/ 1 w 100"/>
                  <a:gd name="T11" fmla="*/ 1 h 18"/>
                  <a:gd name="T12" fmla="*/ 0 w 100"/>
                  <a:gd name="T13" fmla="*/ 1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0"/>
                  <a:gd name="T22" fmla="*/ 0 h 18"/>
                  <a:gd name="T23" fmla="*/ 100 w 100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0" h="18">
                    <a:moveTo>
                      <a:pt x="100" y="11"/>
                    </a:moveTo>
                    <a:lnTo>
                      <a:pt x="89" y="4"/>
                    </a:lnTo>
                    <a:lnTo>
                      <a:pt x="75" y="0"/>
                    </a:lnTo>
                    <a:lnTo>
                      <a:pt x="52" y="0"/>
                    </a:lnTo>
                    <a:lnTo>
                      <a:pt x="25" y="3"/>
                    </a:lnTo>
                    <a:lnTo>
                      <a:pt x="8" y="10"/>
                    </a:lnTo>
                    <a:lnTo>
                      <a:pt x="0" y="1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14" name="Freeform 27"/>
              <p:cNvSpPr>
                <a:spLocks/>
              </p:cNvSpPr>
              <p:nvPr/>
            </p:nvSpPr>
            <p:spPr bwMode="auto">
              <a:xfrm>
                <a:off x="2755" y="1823"/>
                <a:ext cx="50" cy="9"/>
              </a:xfrm>
              <a:custGeom>
                <a:avLst/>
                <a:gdLst>
                  <a:gd name="T0" fmla="*/ 1 w 100"/>
                  <a:gd name="T1" fmla="*/ 1 h 18"/>
                  <a:gd name="T2" fmla="*/ 1 w 100"/>
                  <a:gd name="T3" fmla="*/ 1 h 18"/>
                  <a:gd name="T4" fmla="*/ 1 w 100"/>
                  <a:gd name="T5" fmla="*/ 0 h 18"/>
                  <a:gd name="T6" fmla="*/ 1 w 100"/>
                  <a:gd name="T7" fmla="*/ 0 h 18"/>
                  <a:gd name="T8" fmla="*/ 1 w 100"/>
                  <a:gd name="T9" fmla="*/ 1 h 18"/>
                  <a:gd name="T10" fmla="*/ 1 w 100"/>
                  <a:gd name="T11" fmla="*/ 1 h 18"/>
                  <a:gd name="T12" fmla="*/ 0 w 100"/>
                  <a:gd name="T13" fmla="*/ 1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0"/>
                  <a:gd name="T22" fmla="*/ 0 h 18"/>
                  <a:gd name="T23" fmla="*/ 100 w 100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0" h="18">
                    <a:moveTo>
                      <a:pt x="100" y="11"/>
                    </a:moveTo>
                    <a:lnTo>
                      <a:pt x="89" y="4"/>
                    </a:lnTo>
                    <a:lnTo>
                      <a:pt x="75" y="0"/>
                    </a:lnTo>
                    <a:lnTo>
                      <a:pt x="52" y="0"/>
                    </a:lnTo>
                    <a:lnTo>
                      <a:pt x="25" y="3"/>
                    </a:lnTo>
                    <a:lnTo>
                      <a:pt x="8" y="10"/>
                    </a:lnTo>
                    <a:lnTo>
                      <a:pt x="0" y="1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15" name="Freeform 28"/>
              <p:cNvSpPr>
                <a:spLocks/>
              </p:cNvSpPr>
              <p:nvPr/>
            </p:nvSpPr>
            <p:spPr bwMode="auto">
              <a:xfrm>
                <a:off x="2718" y="1855"/>
                <a:ext cx="51" cy="238"/>
              </a:xfrm>
              <a:custGeom>
                <a:avLst/>
                <a:gdLst>
                  <a:gd name="T0" fmla="*/ 1 w 101"/>
                  <a:gd name="T1" fmla="*/ 0 h 477"/>
                  <a:gd name="T2" fmla="*/ 1 w 101"/>
                  <a:gd name="T3" fmla="*/ 0 h 477"/>
                  <a:gd name="T4" fmla="*/ 1 w 101"/>
                  <a:gd name="T5" fmla="*/ 0 h 477"/>
                  <a:gd name="T6" fmla="*/ 1 w 101"/>
                  <a:gd name="T7" fmla="*/ 0 h 477"/>
                  <a:gd name="T8" fmla="*/ 1 w 101"/>
                  <a:gd name="T9" fmla="*/ 0 h 477"/>
                  <a:gd name="T10" fmla="*/ 1 w 101"/>
                  <a:gd name="T11" fmla="*/ 0 h 477"/>
                  <a:gd name="T12" fmla="*/ 1 w 101"/>
                  <a:gd name="T13" fmla="*/ 0 h 477"/>
                  <a:gd name="T14" fmla="*/ 1 w 101"/>
                  <a:gd name="T15" fmla="*/ 0 h 477"/>
                  <a:gd name="T16" fmla="*/ 1 w 101"/>
                  <a:gd name="T17" fmla="*/ 0 h 477"/>
                  <a:gd name="T18" fmla="*/ 1 w 101"/>
                  <a:gd name="T19" fmla="*/ 0 h 477"/>
                  <a:gd name="T20" fmla="*/ 1 w 101"/>
                  <a:gd name="T21" fmla="*/ 0 h 477"/>
                  <a:gd name="T22" fmla="*/ 1 w 101"/>
                  <a:gd name="T23" fmla="*/ 0 h 477"/>
                  <a:gd name="T24" fmla="*/ 1 w 101"/>
                  <a:gd name="T25" fmla="*/ 0 h 477"/>
                  <a:gd name="T26" fmla="*/ 1 w 101"/>
                  <a:gd name="T27" fmla="*/ 0 h 477"/>
                  <a:gd name="T28" fmla="*/ 1 w 101"/>
                  <a:gd name="T29" fmla="*/ 0 h 477"/>
                  <a:gd name="T30" fmla="*/ 1 w 101"/>
                  <a:gd name="T31" fmla="*/ 0 h 477"/>
                  <a:gd name="T32" fmla="*/ 0 w 101"/>
                  <a:gd name="T33" fmla="*/ 0 h 4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1"/>
                  <a:gd name="T52" fmla="*/ 0 h 477"/>
                  <a:gd name="T53" fmla="*/ 101 w 101"/>
                  <a:gd name="T54" fmla="*/ 477 h 4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1" h="477">
                    <a:moveTo>
                      <a:pt x="100" y="0"/>
                    </a:moveTo>
                    <a:lnTo>
                      <a:pt x="101" y="24"/>
                    </a:lnTo>
                    <a:lnTo>
                      <a:pt x="98" y="42"/>
                    </a:lnTo>
                    <a:lnTo>
                      <a:pt x="90" y="54"/>
                    </a:lnTo>
                    <a:lnTo>
                      <a:pt x="80" y="63"/>
                    </a:lnTo>
                    <a:lnTo>
                      <a:pt x="66" y="79"/>
                    </a:lnTo>
                    <a:lnTo>
                      <a:pt x="57" y="103"/>
                    </a:lnTo>
                    <a:lnTo>
                      <a:pt x="50" y="129"/>
                    </a:lnTo>
                    <a:lnTo>
                      <a:pt x="50" y="154"/>
                    </a:lnTo>
                    <a:lnTo>
                      <a:pt x="55" y="192"/>
                    </a:lnTo>
                    <a:lnTo>
                      <a:pt x="58" y="248"/>
                    </a:lnTo>
                    <a:lnTo>
                      <a:pt x="58" y="310"/>
                    </a:lnTo>
                    <a:lnTo>
                      <a:pt x="50" y="360"/>
                    </a:lnTo>
                    <a:lnTo>
                      <a:pt x="37" y="401"/>
                    </a:lnTo>
                    <a:lnTo>
                      <a:pt x="25" y="438"/>
                    </a:lnTo>
                    <a:lnTo>
                      <a:pt x="11" y="466"/>
                    </a:lnTo>
                    <a:lnTo>
                      <a:pt x="0" y="477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16" name="Freeform 29"/>
              <p:cNvSpPr>
                <a:spLocks/>
              </p:cNvSpPr>
              <p:nvPr/>
            </p:nvSpPr>
            <p:spPr bwMode="auto">
              <a:xfrm>
                <a:off x="2718" y="1855"/>
                <a:ext cx="51" cy="238"/>
              </a:xfrm>
              <a:custGeom>
                <a:avLst/>
                <a:gdLst>
                  <a:gd name="T0" fmla="*/ 1 w 101"/>
                  <a:gd name="T1" fmla="*/ 0 h 477"/>
                  <a:gd name="T2" fmla="*/ 1 w 101"/>
                  <a:gd name="T3" fmla="*/ 0 h 477"/>
                  <a:gd name="T4" fmla="*/ 1 w 101"/>
                  <a:gd name="T5" fmla="*/ 0 h 477"/>
                  <a:gd name="T6" fmla="*/ 1 w 101"/>
                  <a:gd name="T7" fmla="*/ 0 h 477"/>
                  <a:gd name="T8" fmla="*/ 1 w 101"/>
                  <a:gd name="T9" fmla="*/ 0 h 477"/>
                  <a:gd name="T10" fmla="*/ 1 w 101"/>
                  <a:gd name="T11" fmla="*/ 0 h 477"/>
                  <a:gd name="T12" fmla="*/ 1 w 101"/>
                  <a:gd name="T13" fmla="*/ 0 h 477"/>
                  <a:gd name="T14" fmla="*/ 1 w 101"/>
                  <a:gd name="T15" fmla="*/ 0 h 477"/>
                  <a:gd name="T16" fmla="*/ 1 w 101"/>
                  <a:gd name="T17" fmla="*/ 0 h 477"/>
                  <a:gd name="T18" fmla="*/ 1 w 101"/>
                  <a:gd name="T19" fmla="*/ 0 h 477"/>
                  <a:gd name="T20" fmla="*/ 1 w 101"/>
                  <a:gd name="T21" fmla="*/ 0 h 477"/>
                  <a:gd name="T22" fmla="*/ 1 w 101"/>
                  <a:gd name="T23" fmla="*/ 0 h 477"/>
                  <a:gd name="T24" fmla="*/ 1 w 101"/>
                  <a:gd name="T25" fmla="*/ 0 h 477"/>
                  <a:gd name="T26" fmla="*/ 1 w 101"/>
                  <a:gd name="T27" fmla="*/ 0 h 477"/>
                  <a:gd name="T28" fmla="*/ 1 w 101"/>
                  <a:gd name="T29" fmla="*/ 0 h 477"/>
                  <a:gd name="T30" fmla="*/ 1 w 101"/>
                  <a:gd name="T31" fmla="*/ 0 h 477"/>
                  <a:gd name="T32" fmla="*/ 0 w 101"/>
                  <a:gd name="T33" fmla="*/ 0 h 4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1"/>
                  <a:gd name="T52" fmla="*/ 0 h 477"/>
                  <a:gd name="T53" fmla="*/ 101 w 101"/>
                  <a:gd name="T54" fmla="*/ 477 h 4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1" h="477">
                    <a:moveTo>
                      <a:pt x="100" y="0"/>
                    </a:moveTo>
                    <a:lnTo>
                      <a:pt x="101" y="24"/>
                    </a:lnTo>
                    <a:lnTo>
                      <a:pt x="98" y="42"/>
                    </a:lnTo>
                    <a:lnTo>
                      <a:pt x="90" y="54"/>
                    </a:lnTo>
                    <a:lnTo>
                      <a:pt x="80" y="63"/>
                    </a:lnTo>
                    <a:lnTo>
                      <a:pt x="66" y="79"/>
                    </a:lnTo>
                    <a:lnTo>
                      <a:pt x="57" y="103"/>
                    </a:lnTo>
                    <a:lnTo>
                      <a:pt x="50" y="129"/>
                    </a:lnTo>
                    <a:lnTo>
                      <a:pt x="50" y="154"/>
                    </a:lnTo>
                    <a:lnTo>
                      <a:pt x="55" y="192"/>
                    </a:lnTo>
                    <a:lnTo>
                      <a:pt x="58" y="248"/>
                    </a:lnTo>
                    <a:lnTo>
                      <a:pt x="58" y="310"/>
                    </a:lnTo>
                    <a:lnTo>
                      <a:pt x="50" y="360"/>
                    </a:lnTo>
                    <a:lnTo>
                      <a:pt x="37" y="401"/>
                    </a:lnTo>
                    <a:lnTo>
                      <a:pt x="25" y="438"/>
                    </a:lnTo>
                    <a:lnTo>
                      <a:pt x="11" y="466"/>
                    </a:lnTo>
                    <a:lnTo>
                      <a:pt x="0" y="477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17" name="Freeform 30"/>
              <p:cNvSpPr>
                <a:spLocks/>
              </p:cNvSpPr>
              <p:nvPr/>
            </p:nvSpPr>
            <p:spPr bwMode="auto">
              <a:xfrm>
                <a:off x="2729" y="2076"/>
                <a:ext cx="80" cy="128"/>
              </a:xfrm>
              <a:custGeom>
                <a:avLst/>
                <a:gdLst>
                  <a:gd name="T0" fmla="*/ 0 w 159"/>
                  <a:gd name="T1" fmla="*/ 0 h 258"/>
                  <a:gd name="T2" fmla="*/ 1 w 159"/>
                  <a:gd name="T3" fmla="*/ 0 h 258"/>
                  <a:gd name="T4" fmla="*/ 1 w 159"/>
                  <a:gd name="T5" fmla="*/ 0 h 258"/>
                  <a:gd name="T6" fmla="*/ 1 w 159"/>
                  <a:gd name="T7" fmla="*/ 0 h 258"/>
                  <a:gd name="T8" fmla="*/ 1 w 159"/>
                  <a:gd name="T9" fmla="*/ 0 h 258"/>
                  <a:gd name="T10" fmla="*/ 1 w 159"/>
                  <a:gd name="T11" fmla="*/ 0 h 258"/>
                  <a:gd name="T12" fmla="*/ 1 w 159"/>
                  <a:gd name="T13" fmla="*/ 0 h 258"/>
                  <a:gd name="T14" fmla="*/ 1 w 159"/>
                  <a:gd name="T15" fmla="*/ 0 h 258"/>
                  <a:gd name="T16" fmla="*/ 1 w 159"/>
                  <a:gd name="T17" fmla="*/ 0 h 258"/>
                  <a:gd name="T18" fmla="*/ 1 w 159"/>
                  <a:gd name="T19" fmla="*/ 0 h 258"/>
                  <a:gd name="T20" fmla="*/ 1 w 159"/>
                  <a:gd name="T21" fmla="*/ 0 h 258"/>
                  <a:gd name="T22" fmla="*/ 1 w 159"/>
                  <a:gd name="T23" fmla="*/ 0 h 258"/>
                  <a:gd name="T24" fmla="*/ 1 w 159"/>
                  <a:gd name="T25" fmla="*/ 0 h 258"/>
                  <a:gd name="T26" fmla="*/ 1 w 159"/>
                  <a:gd name="T27" fmla="*/ 0 h 258"/>
                  <a:gd name="T28" fmla="*/ 1 w 159"/>
                  <a:gd name="T29" fmla="*/ 0 h 258"/>
                  <a:gd name="T30" fmla="*/ 1 w 159"/>
                  <a:gd name="T31" fmla="*/ 0 h 258"/>
                  <a:gd name="T32" fmla="*/ 1 w 159"/>
                  <a:gd name="T33" fmla="*/ 0 h 2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258"/>
                  <a:gd name="T53" fmla="*/ 159 w 159"/>
                  <a:gd name="T54" fmla="*/ 258 h 2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258">
                    <a:moveTo>
                      <a:pt x="0" y="0"/>
                    </a:moveTo>
                    <a:lnTo>
                      <a:pt x="15" y="13"/>
                    </a:lnTo>
                    <a:lnTo>
                      <a:pt x="25" y="23"/>
                    </a:lnTo>
                    <a:lnTo>
                      <a:pt x="28" y="34"/>
                    </a:lnTo>
                    <a:lnTo>
                      <a:pt x="32" y="42"/>
                    </a:lnTo>
                    <a:lnTo>
                      <a:pt x="39" y="56"/>
                    </a:lnTo>
                    <a:lnTo>
                      <a:pt x="47" y="71"/>
                    </a:lnTo>
                    <a:lnTo>
                      <a:pt x="60" y="88"/>
                    </a:lnTo>
                    <a:lnTo>
                      <a:pt x="74" y="103"/>
                    </a:lnTo>
                    <a:lnTo>
                      <a:pt x="81" y="112"/>
                    </a:lnTo>
                    <a:lnTo>
                      <a:pt x="88" y="126"/>
                    </a:lnTo>
                    <a:lnTo>
                      <a:pt x="97" y="144"/>
                    </a:lnTo>
                    <a:lnTo>
                      <a:pt x="106" y="162"/>
                    </a:lnTo>
                    <a:lnTo>
                      <a:pt x="115" y="184"/>
                    </a:lnTo>
                    <a:lnTo>
                      <a:pt x="127" y="208"/>
                    </a:lnTo>
                    <a:lnTo>
                      <a:pt x="142" y="233"/>
                    </a:lnTo>
                    <a:lnTo>
                      <a:pt x="159" y="25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18" name="Freeform 31"/>
              <p:cNvSpPr>
                <a:spLocks/>
              </p:cNvSpPr>
              <p:nvPr/>
            </p:nvSpPr>
            <p:spPr bwMode="auto">
              <a:xfrm>
                <a:off x="2729" y="2076"/>
                <a:ext cx="80" cy="128"/>
              </a:xfrm>
              <a:custGeom>
                <a:avLst/>
                <a:gdLst>
                  <a:gd name="T0" fmla="*/ 0 w 159"/>
                  <a:gd name="T1" fmla="*/ 0 h 258"/>
                  <a:gd name="T2" fmla="*/ 1 w 159"/>
                  <a:gd name="T3" fmla="*/ 0 h 258"/>
                  <a:gd name="T4" fmla="*/ 1 w 159"/>
                  <a:gd name="T5" fmla="*/ 0 h 258"/>
                  <a:gd name="T6" fmla="*/ 1 w 159"/>
                  <a:gd name="T7" fmla="*/ 0 h 258"/>
                  <a:gd name="T8" fmla="*/ 1 w 159"/>
                  <a:gd name="T9" fmla="*/ 0 h 258"/>
                  <a:gd name="T10" fmla="*/ 1 w 159"/>
                  <a:gd name="T11" fmla="*/ 0 h 258"/>
                  <a:gd name="T12" fmla="*/ 1 w 159"/>
                  <a:gd name="T13" fmla="*/ 0 h 258"/>
                  <a:gd name="T14" fmla="*/ 1 w 159"/>
                  <a:gd name="T15" fmla="*/ 0 h 258"/>
                  <a:gd name="T16" fmla="*/ 1 w 159"/>
                  <a:gd name="T17" fmla="*/ 0 h 258"/>
                  <a:gd name="T18" fmla="*/ 1 w 159"/>
                  <a:gd name="T19" fmla="*/ 0 h 258"/>
                  <a:gd name="T20" fmla="*/ 1 w 159"/>
                  <a:gd name="T21" fmla="*/ 0 h 258"/>
                  <a:gd name="T22" fmla="*/ 1 w 159"/>
                  <a:gd name="T23" fmla="*/ 0 h 258"/>
                  <a:gd name="T24" fmla="*/ 1 w 159"/>
                  <a:gd name="T25" fmla="*/ 0 h 258"/>
                  <a:gd name="T26" fmla="*/ 1 w 159"/>
                  <a:gd name="T27" fmla="*/ 0 h 258"/>
                  <a:gd name="T28" fmla="*/ 1 w 159"/>
                  <a:gd name="T29" fmla="*/ 0 h 258"/>
                  <a:gd name="T30" fmla="*/ 1 w 159"/>
                  <a:gd name="T31" fmla="*/ 0 h 258"/>
                  <a:gd name="T32" fmla="*/ 1 w 159"/>
                  <a:gd name="T33" fmla="*/ 0 h 2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258"/>
                  <a:gd name="T53" fmla="*/ 159 w 159"/>
                  <a:gd name="T54" fmla="*/ 258 h 2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258">
                    <a:moveTo>
                      <a:pt x="0" y="0"/>
                    </a:moveTo>
                    <a:lnTo>
                      <a:pt x="15" y="13"/>
                    </a:lnTo>
                    <a:lnTo>
                      <a:pt x="25" y="23"/>
                    </a:lnTo>
                    <a:lnTo>
                      <a:pt x="28" y="34"/>
                    </a:lnTo>
                    <a:lnTo>
                      <a:pt x="32" y="42"/>
                    </a:lnTo>
                    <a:lnTo>
                      <a:pt x="39" y="56"/>
                    </a:lnTo>
                    <a:lnTo>
                      <a:pt x="47" y="71"/>
                    </a:lnTo>
                    <a:lnTo>
                      <a:pt x="60" y="88"/>
                    </a:lnTo>
                    <a:lnTo>
                      <a:pt x="74" y="103"/>
                    </a:lnTo>
                    <a:lnTo>
                      <a:pt x="81" y="112"/>
                    </a:lnTo>
                    <a:lnTo>
                      <a:pt x="88" y="126"/>
                    </a:lnTo>
                    <a:lnTo>
                      <a:pt x="97" y="144"/>
                    </a:lnTo>
                    <a:lnTo>
                      <a:pt x="106" y="162"/>
                    </a:lnTo>
                    <a:lnTo>
                      <a:pt x="115" y="184"/>
                    </a:lnTo>
                    <a:lnTo>
                      <a:pt x="127" y="208"/>
                    </a:lnTo>
                    <a:lnTo>
                      <a:pt x="142" y="233"/>
                    </a:lnTo>
                    <a:lnTo>
                      <a:pt x="159" y="25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19" name="Freeform 32"/>
              <p:cNvSpPr>
                <a:spLocks/>
              </p:cNvSpPr>
              <p:nvPr/>
            </p:nvSpPr>
            <p:spPr bwMode="auto">
              <a:xfrm>
                <a:off x="2830" y="2159"/>
                <a:ext cx="84" cy="61"/>
              </a:xfrm>
              <a:custGeom>
                <a:avLst/>
                <a:gdLst>
                  <a:gd name="T0" fmla="*/ 1 w 167"/>
                  <a:gd name="T1" fmla="*/ 0 h 123"/>
                  <a:gd name="T2" fmla="*/ 1 w 167"/>
                  <a:gd name="T3" fmla="*/ 0 h 123"/>
                  <a:gd name="T4" fmla="*/ 1 w 167"/>
                  <a:gd name="T5" fmla="*/ 0 h 123"/>
                  <a:gd name="T6" fmla="*/ 1 w 167"/>
                  <a:gd name="T7" fmla="*/ 0 h 123"/>
                  <a:gd name="T8" fmla="*/ 1 w 167"/>
                  <a:gd name="T9" fmla="*/ 0 h 123"/>
                  <a:gd name="T10" fmla="*/ 1 w 167"/>
                  <a:gd name="T11" fmla="*/ 0 h 123"/>
                  <a:gd name="T12" fmla="*/ 1 w 167"/>
                  <a:gd name="T13" fmla="*/ 0 h 123"/>
                  <a:gd name="T14" fmla="*/ 1 w 167"/>
                  <a:gd name="T15" fmla="*/ 0 h 123"/>
                  <a:gd name="T16" fmla="*/ 0 w 167"/>
                  <a:gd name="T17" fmla="*/ 0 h 123"/>
                  <a:gd name="T18" fmla="*/ 1 w 167"/>
                  <a:gd name="T19" fmla="*/ 0 h 123"/>
                  <a:gd name="T20" fmla="*/ 1 w 167"/>
                  <a:gd name="T21" fmla="*/ 0 h 123"/>
                  <a:gd name="T22" fmla="*/ 1 w 167"/>
                  <a:gd name="T23" fmla="*/ 0 h 123"/>
                  <a:gd name="T24" fmla="*/ 1 w 167"/>
                  <a:gd name="T25" fmla="*/ 0 h 123"/>
                  <a:gd name="T26" fmla="*/ 1 w 167"/>
                  <a:gd name="T27" fmla="*/ 0 h 123"/>
                  <a:gd name="T28" fmla="*/ 1 w 167"/>
                  <a:gd name="T29" fmla="*/ 0 h 123"/>
                  <a:gd name="T30" fmla="*/ 1 w 167"/>
                  <a:gd name="T31" fmla="*/ 0 h 123"/>
                  <a:gd name="T32" fmla="*/ 1 w 167"/>
                  <a:gd name="T33" fmla="*/ 0 h 123"/>
                  <a:gd name="T34" fmla="*/ 1 w 167"/>
                  <a:gd name="T35" fmla="*/ 0 h 123"/>
                  <a:gd name="T36" fmla="*/ 1 w 167"/>
                  <a:gd name="T37" fmla="*/ 0 h 123"/>
                  <a:gd name="T38" fmla="*/ 1 w 167"/>
                  <a:gd name="T39" fmla="*/ 0 h 12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23"/>
                  <a:gd name="T62" fmla="*/ 167 w 167"/>
                  <a:gd name="T63" fmla="*/ 123 h 12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23">
                    <a:moveTo>
                      <a:pt x="167" y="0"/>
                    </a:moveTo>
                    <a:lnTo>
                      <a:pt x="157" y="18"/>
                    </a:lnTo>
                    <a:lnTo>
                      <a:pt x="142" y="38"/>
                    </a:lnTo>
                    <a:lnTo>
                      <a:pt x="124" y="56"/>
                    </a:lnTo>
                    <a:lnTo>
                      <a:pt x="104" y="70"/>
                    </a:lnTo>
                    <a:lnTo>
                      <a:pt x="81" y="84"/>
                    </a:lnTo>
                    <a:lnTo>
                      <a:pt x="56" y="91"/>
                    </a:lnTo>
                    <a:lnTo>
                      <a:pt x="28" y="98"/>
                    </a:lnTo>
                    <a:lnTo>
                      <a:pt x="0" y="96"/>
                    </a:lnTo>
                    <a:lnTo>
                      <a:pt x="4" y="110"/>
                    </a:lnTo>
                    <a:lnTo>
                      <a:pt x="18" y="119"/>
                    </a:lnTo>
                    <a:lnTo>
                      <a:pt x="46" y="123"/>
                    </a:lnTo>
                    <a:lnTo>
                      <a:pt x="65" y="119"/>
                    </a:lnTo>
                    <a:lnTo>
                      <a:pt x="85" y="110"/>
                    </a:lnTo>
                    <a:lnTo>
                      <a:pt x="104" y="98"/>
                    </a:lnTo>
                    <a:lnTo>
                      <a:pt x="122" y="84"/>
                    </a:lnTo>
                    <a:lnTo>
                      <a:pt x="139" y="66"/>
                    </a:lnTo>
                    <a:lnTo>
                      <a:pt x="152" y="49"/>
                    </a:lnTo>
                    <a:lnTo>
                      <a:pt x="163" y="25"/>
                    </a:lnTo>
                    <a:lnTo>
                      <a:pt x="167" y="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20" name="Freeform 33"/>
              <p:cNvSpPr>
                <a:spLocks/>
              </p:cNvSpPr>
              <p:nvPr/>
            </p:nvSpPr>
            <p:spPr bwMode="auto">
              <a:xfrm>
                <a:off x="2830" y="2159"/>
                <a:ext cx="84" cy="61"/>
              </a:xfrm>
              <a:custGeom>
                <a:avLst/>
                <a:gdLst>
                  <a:gd name="T0" fmla="*/ 1 w 167"/>
                  <a:gd name="T1" fmla="*/ 0 h 123"/>
                  <a:gd name="T2" fmla="*/ 1 w 167"/>
                  <a:gd name="T3" fmla="*/ 0 h 123"/>
                  <a:gd name="T4" fmla="*/ 1 w 167"/>
                  <a:gd name="T5" fmla="*/ 0 h 123"/>
                  <a:gd name="T6" fmla="*/ 1 w 167"/>
                  <a:gd name="T7" fmla="*/ 0 h 123"/>
                  <a:gd name="T8" fmla="*/ 1 w 167"/>
                  <a:gd name="T9" fmla="*/ 0 h 123"/>
                  <a:gd name="T10" fmla="*/ 1 w 167"/>
                  <a:gd name="T11" fmla="*/ 0 h 123"/>
                  <a:gd name="T12" fmla="*/ 1 w 167"/>
                  <a:gd name="T13" fmla="*/ 0 h 123"/>
                  <a:gd name="T14" fmla="*/ 1 w 167"/>
                  <a:gd name="T15" fmla="*/ 0 h 123"/>
                  <a:gd name="T16" fmla="*/ 0 w 167"/>
                  <a:gd name="T17" fmla="*/ 0 h 123"/>
                  <a:gd name="T18" fmla="*/ 1 w 167"/>
                  <a:gd name="T19" fmla="*/ 0 h 123"/>
                  <a:gd name="T20" fmla="*/ 1 w 167"/>
                  <a:gd name="T21" fmla="*/ 0 h 123"/>
                  <a:gd name="T22" fmla="*/ 1 w 167"/>
                  <a:gd name="T23" fmla="*/ 0 h 123"/>
                  <a:gd name="T24" fmla="*/ 1 w 167"/>
                  <a:gd name="T25" fmla="*/ 0 h 123"/>
                  <a:gd name="T26" fmla="*/ 1 w 167"/>
                  <a:gd name="T27" fmla="*/ 0 h 123"/>
                  <a:gd name="T28" fmla="*/ 1 w 167"/>
                  <a:gd name="T29" fmla="*/ 0 h 123"/>
                  <a:gd name="T30" fmla="*/ 1 w 167"/>
                  <a:gd name="T31" fmla="*/ 0 h 123"/>
                  <a:gd name="T32" fmla="*/ 1 w 167"/>
                  <a:gd name="T33" fmla="*/ 0 h 123"/>
                  <a:gd name="T34" fmla="*/ 1 w 167"/>
                  <a:gd name="T35" fmla="*/ 0 h 123"/>
                  <a:gd name="T36" fmla="*/ 1 w 167"/>
                  <a:gd name="T37" fmla="*/ 0 h 123"/>
                  <a:gd name="T38" fmla="*/ 1 w 167"/>
                  <a:gd name="T39" fmla="*/ 0 h 12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23"/>
                  <a:gd name="T62" fmla="*/ 167 w 167"/>
                  <a:gd name="T63" fmla="*/ 123 h 12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23">
                    <a:moveTo>
                      <a:pt x="167" y="0"/>
                    </a:moveTo>
                    <a:lnTo>
                      <a:pt x="157" y="18"/>
                    </a:lnTo>
                    <a:lnTo>
                      <a:pt x="142" y="38"/>
                    </a:lnTo>
                    <a:lnTo>
                      <a:pt x="124" y="56"/>
                    </a:lnTo>
                    <a:lnTo>
                      <a:pt x="104" y="70"/>
                    </a:lnTo>
                    <a:lnTo>
                      <a:pt x="81" y="84"/>
                    </a:lnTo>
                    <a:lnTo>
                      <a:pt x="56" y="91"/>
                    </a:lnTo>
                    <a:lnTo>
                      <a:pt x="28" y="98"/>
                    </a:lnTo>
                    <a:lnTo>
                      <a:pt x="0" y="96"/>
                    </a:lnTo>
                    <a:lnTo>
                      <a:pt x="4" y="110"/>
                    </a:lnTo>
                    <a:lnTo>
                      <a:pt x="18" y="119"/>
                    </a:lnTo>
                    <a:lnTo>
                      <a:pt x="46" y="123"/>
                    </a:lnTo>
                    <a:lnTo>
                      <a:pt x="65" y="119"/>
                    </a:lnTo>
                    <a:lnTo>
                      <a:pt x="85" y="110"/>
                    </a:lnTo>
                    <a:lnTo>
                      <a:pt x="104" y="98"/>
                    </a:lnTo>
                    <a:lnTo>
                      <a:pt x="122" y="84"/>
                    </a:lnTo>
                    <a:lnTo>
                      <a:pt x="139" y="66"/>
                    </a:lnTo>
                    <a:lnTo>
                      <a:pt x="152" y="49"/>
                    </a:lnTo>
                    <a:lnTo>
                      <a:pt x="163" y="25"/>
                    </a:lnTo>
                    <a:lnTo>
                      <a:pt x="167" y="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21" name="Freeform 34"/>
              <p:cNvSpPr>
                <a:spLocks/>
              </p:cNvSpPr>
              <p:nvPr/>
            </p:nvSpPr>
            <p:spPr bwMode="auto">
              <a:xfrm>
                <a:off x="2816" y="2108"/>
                <a:ext cx="99" cy="72"/>
              </a:xfrm>
              <a:custGeom>
                <a:avLst/>
                <a:gdLst>
                  <a:gd name="T0" fmla="*/ 1 w 198"/>
                  <a:gd name="T1" fmla="*/ 0 h 143"/>
                  <a:gd name="T2" fmla="*/ 1 w 198"/>
                  <a:gd name="T3" fmla="*/ 1 h 143"/>
                  <a:gd name="T4" fmla="*/ 1 w 198"/>
                  <a:gd name="T5" fmla="*/ 1 h 143"/>
                  <a:gd name="T6" fmla="*/ 1 w 198"/>
                  <a:gd name="T7" fmla="*/ 1 h 143"/>
                  <a:gd name="T8" fmla="*/ 1 w 198"/>
                  <a:gd name="T9" fmla="*/ 1 h 143"/>
                  <a:gd name="T10" fmla="*/ 1 w 198"/>
                  <a:gd name="T11" fmla="*/ 1 h 143"/>
                  <a:gd name="T12" fmla="*/ 1 w 198"/>
                  <a:gd name="T13" fmla="*/ 1 h 143"/>
                  <a:gd name="T14" fmla="*/ 1 w 198"/>
                  <a:gd name="T15" fmla="*/ 1 h 143"/>
                  <a:gd name="T16" fmla="*/ 1 w 198"/>
                  <a:gd name="T17" fmla="*/ 1 h 143"/>
                  <a:gd name="T18" fmla="*/ 1 w 198"/>
                  <a:gd name="T19" fmla="*/ 1 h 143"/>
                  <a:gd name="T20" fmla="*/ 0 w 198"/>
                  <a:gd name="T21" fmla="*/ 1 h 143"/>
                  <a:gd name="T22" fmla="*/ 1 w 198"/>
                  <a:gd name="T23" fmla="*/ 1 h 143"/>
                  <a:gd name="T24" fmla="*/ 1 w 198"/>
                  <a:gd name="T25" fmla="*/ 1 h 143"/>
                  <a:gd name="T26" fmla="*/ 1 w 198"/>
                  <a:gd name="T27" fmla="*/ 1 h 143"/>
                  <a:gd name="T28" fmla="*/ 1 w 198"/>
                  <a:gd name="T29" fmla="*/ 1 h 143"/>
                  <a:gd name="T30" fmla="*/ 1 w 198"/>
                  <a:gd name="T31" fmla="*/ 1 h 143"/>
                  <a:gd name="T32" fmla="*/ 1 w 198"/>
                  <a:gd name="T33" fmla="*/ 1 h 143"/>
                  <a:gd name="T34" fmla="*/ 1 w 198"/>
                  <a:gd name="T35" fmla="*/ 1 h 143"/>
                  <a:gd name="T36" fmla="*/ 1 w 198"/>
                  <a:gd name="T37" fmla="*/ 1 h 143"/>
                  <a:gd name="T38" fmla="*/ 1 w 198"/>
                  <a:gd name="T39" fmla="*/ 1 h 143"/>
                  <a:gd name="T40" fmla="*/ 1 w 198"/>
                  <a:gd name="T41" fmla="*/ 1 h 143"/>
                  <a:gd name="T42" fmla="*/ 1 w 198"/>
                  <a:gd name="T43" fmla="*/ 1 h 143"/>
                  <a:gd name="T44" fmla="*/ 1 w 198"/>
                  <a:gd name="T45" fmla="*/ 1 h 143"/>
                  <a:gd name="T46" fmla="*/ 1 w 198"/>
                  <a:gd name="T47" fmla="*/ 1 h 14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98"/>
                  <a:gd name="T73" fmla="*/ 0 h 143"/>
                  <a:gd name="T74" fmla="*/ 198 w 198"/>
                  <a:gd name="T75" fmla="*/ 143 h 14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98" h="143">
                    <a:moveTo>
                      <a:pt x="198" y="0"/>
                    </a:moveTo>
                    <a:lnTo>
                      <a:pt x="188" y="25"/>
                    </a:lnTo>
                    <a:lnTo>
                      <a:pt x="174" y="46"/>
                    </a:lnTo>
                    <a:lnTo>
                      <a:pt x="156" y="62"/>
                    </a:lnTo>
                    <a:lnTo>
                      <a:pt x="134" y="78"/>
                    </a:lnTo>
                    <a:lnTo>
                      <a:pt x="109" y="87"/>
                    </a:lnTo>
                    <a:lnTo>
                      <a:pt x="84" y="94"/>
                    </a:lnTo>
                    <a:lnTo>
                      <a:pt x="56" y="97"/>
                    </a:lnTo>
                    <a:lnTo>
                      <a:pt x="29" y="101"/>
                    </a:lnTo>
                    <a:lnTo>
                      <a:pt x="8" y="103"/>
                    </a:lnTo>
                    <a:lnTo>
                      <a:pt x="0" y="108"/>
                    </a:lnTo>
                    <a:lnTo>
                      <a:pt x="8" y="122"/>
                    </a:lnTo>
                    <a:lnTo>
                      <a:pt x="21" y="130"/>
                    </a:lnTo>
                    <a:lnTo>
                      <a:pt x="38" y="137"/>
                    </a:lnTo>
                    <a:lnTo>
                      <a:pt x="52" y="142"/>
                    </a:lnTo>
                    <a:lnTo>
                      <a:pt x="67" y="143"/>
                    </a:lnTo>
                    <a:lnTo>
                      <a:pt x="81" y="140"/>
                    </a:lnTo>
                    <a:lnTo>
                      <a:pt x="99" y="137"/>
                    </a:lnTo>
                    <a:lnTo>
                      <a:pt x="117" y="130"/>
                    </a:lnTo>
                    <a:lnTo>
                      <a:pt x="134" y="119"/>
                    </a:lnTo>
                    <a:lnTo>
                      <a:pt x="148" y="110"/>
                    </a:lnTo>
                    <a:lnTo>
                      <a:pt x="160" y="92"/>
                    </a:lnTo>
                    <a:lnTo>
                      <a:pt x="170" y="72"/>
                    </a:lnTo>
                    <a:lnTo>
                      <a:pt x="171" y="4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22" name="Freeform 35"/>
              <p:cNvSpPr>
                <a:spLocks/>
              </p:cNvSpPr>
              <p:nvPr/>
            </p:nvSpPr>
            <p:spPr bwMode="auto">
              <a:xfrm>
                <a:off x="2816" y="2108"/>
                <a:ext cx="99" cy="72"/>
              </a:xfrm>
              <a:custGeom>
                <a:avLst/>
                <a:gdLst>
                  <a:gd name="T0" fmla="*/ 1 w 198"/>
                  <a:gd name="T1" fmla="*/ 0 h 143"/>
                  <a:gd name="T2" fmla="*/ 1 w 198"/>
                  <a:gd name="T3" fmla="*/ 1 h 143"/>
                  <a:gd name="T4" fmla="*/ 1 w 198"/>
                  <a:gd name="T5" fmla="*/ 1 h 143"/>
                  <a:gd name="T6" fmla="*/ 1 w 198"/>
                  <a:gd name="T7" fmla="*/ 1 h 143"/>
                  <a:gd name="T8" fmla="*/ 1 w 198"/>
                  <a:gd name="T9" fmla="*/ 1 h 143"/>
                  <a:gd name="T10" fmla="*/ 1 w 198"/>
                  <a:gd name="T11" fmla="*/ 1 h 143"/>
                  <a:gd name="T12" fmla="*/ 1 w 198"/>
                  <a:gd name="T13" fmla="*/ 1 h 143"/>
                  <a:gd name="T14" fmla="*/ 1 w 198"/>
                  <a:gd name="T15" fmla="*/ 1 h 143"/>
                  <a:gd name="T16" fmla="*/ 1 w 198"/>
                  <a:gd name="T17" fmla="*/ 1 h 143"/>
                  <a:gd name="T18" fmla="*/ 1 w 198"/>
                  <a:gd name="T19" fmla="*/ 1 h 143"/>
                  <a:gd name="T20" fmla="*/ 0 w 198"/>
                  <a:gd name="T21" fmla="*/ 1 h 143"/>
                  <a:gd name="T22" fmla="*/ 1 w 198"/>
                  <a:gd name="T23" fmla="*/ 1 h 143"/>
                  <a:gd name="T24" fmla="*/ 1 w 198"/>
                  <a:gd name="T25" fmla="*/ 1 h 143"/>
                  <a:gd name="T26" fmla="*/ 1 w 198"/>
                  <a:gd name="T27" fmla="*/ 1 h 143"/>
                  <a:gd name="T28" fmla="*/ 1 w 198"/>
                  <a:gd name="T29" fmla="*/ 1 h 143"/>
                  <a:gd name="T30" fmla="*/ 1 w 198"/>
                  <a:gd name="T31" fmla="*/ 1 h 143"/>
                  <a:gd name="T32" fmla="*/ 1 w 198"/>
                  <a:gd name="T33" fmla="*/ 1 h 143"/>
                  <a:gd name="T34" fmla="*/ 1 w 198"/>
                  <a:gd name="T35" fmla="*/ 1 h 143"/>
                  <a:gd name="T36" fmla="*/ 1 w 198"/>
                  <a:gd name="T37" fmla="*/ 1 h 143"/>
                  <a:gd name="T38" fmla="*/ 1 w 198"/>
                  <a:gd name="T39" fmla="*/ 1 h 143"/>
                  <a:gd name="T40" fmla="*/ 1 w 198"/>
                  <a:gd name="T41" fmla="*/ 1 h 143"/>
                  <a:gd name="T42" fmla="*/ 1 w 198"/>
                  <a:gd name="T43" fmla="*/ 1 h 143"/>
                  <a:gd name="T44" fmla="*/ 1 w 198"/>
                  <a:gd name="T45" fmla="*/ 1 h 143"/>
                  <a:gd name="T46" fmla="*/ 1 w 198"/>
                  <a:gd name="T47" fmla="*/ 1 h 14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98"/>
                  <a:gd name="T73" fmla="*/ 0 h 143"/>
                  <a:gd name="T74" fmla="*/ 198 w 198"/>
                  <a:gd name="T75" fmla="*/ 143 h 14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98" h="143">
                    <a:moveTo>
                      <a:pt x="198" y="0"/>
                    </a:moveTo>
                    <a:lnTo>
                      <a:pt x="188" y="25"/>
                    </a:lnTo>
                    <a:lnTo>
                      <a:pt x="174" y="46"/>
                    </a:lnTo>
                    <a:lnTo>
                      <a:pt x="156" y="62"/>
                    </a:lnTo>
                    <a:lnTo>
                      <a:pt x="134" y="78"/>
                    </a:lnTo>
                    <a:lnTo>
                      <a:pt x="109" y="87"/>
                    </a:lnTo>
                    <a:lnTo>
                      <a:pt x="84" y="94"/>
                    </a:lnTo>
                    <a:lnTo>
                      <a:pt x="56" y="97"/>
                    </a:lnTo>
                    <a:lnTo>
                      <a:pt x="29" y="101"/>
                    </a:lnTo>
                    <a:lnTo>
                      <a:pt x="8" y="103"/>
                    </a:lnTo>
                    <a:lnTo>
                      <a:pt x="0" y="108"/>
                    </a:lnTo>
                    <a:lnTo>
                      <a:pt x="8" y="122"/>
                    </a:lnTo>
                    <a:lnTo>
                      <a:pt x="21" y="130"/>
                    </a:lnTo>
                    <a:lnTo>
                      <a:pt x="38" y="137"/>
                    </a:lnTo>
                    <a:lnTo>
                      <a:pt x="52" y="142"/>
                    </a:lnTo>
                    <a:lnTo>
                      <a:pt x="67" y="143"/>
                    </a:lnTo>
                    <a:lnTo>
                      <a:pt x="81" y="140"/>
                    </a:lnTo>
                    <a:lnTo>
                      <a:pt x="99" y="137"/>
                    </a:lnTo>
                    <a:lnTo>
                      <a:pt x="117" y="130"/>
                    </a:lnTo>
                    <a:lnTo>
                      <a:pt x="134" y="119"/>
                    </a:lnTo>
                    <a:lnTo>
                      <a:pt x="148" y="110"/>
                    </a:lnTo>
                    <a:lnTo>
                      <a:pt x="160" y="92"/>
                    </a:lnTo>
                    <a:lnTo>
                      <a:pt x="170" y="72"/>
                    </a:lnTo>
                    <a:lnTo>
                      <a:pt x="171" y="4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23" name="Freeform 36"/>
              <p:cNvSpPr>
                <a:spLocks/>
              </p:cNvSpPr>
              <p:nvPr/>
            </p:nvSpPr>
            <p:spPr bwMode="auto">
              <a:xfrm>
                <a:off x="2789" y="2063"/>
                <a:ext cx="122" cy="67"/>
              </a:xfrm>
              <a:custGeom>
                <a:avLst/>
                <a:gdLst>
                  <a:gd name="T0" fmla="*/ 1 w 242"/>
                  <a:gd name="T1" fmla="*/ 0 h 134"/>
                  <a:gd name="T2" fmla="*/ 1 w 242"/>
                  <a:gd name="T3" fmla="*/ 1 h 134"/>
                  <a:gd name="T4" fmla="*/ 1 w 242"/>
                  <a:gd name="T5" fmla="*/ 1 h 134"/>
                  <a:gd name="T6" fmla="*/ 1 w 242"/>
                  <a:gd name="T7" fmla="*/ 1 h 134"/>
                  <a:gd name="T8" fmla="*/ 1 w 242"/>
                  <a:gd name="T9" fmla="*/ 1 h 134"/>
                  <a:gd name="T10" fmla="*/ 1 w 242"/>
                  <a:gd name="T11" fmla="*/ 1 h 134"/>
                  <a:gd name="T12" fmla="*/ 1 w 242"/>
                  <a:gd name="T13" fmla="*/ 1 h 134"/>
                  <a:gd name="T14" fmla="*/ 1 w 242"/>
                  <a:gd name="T15" fmla="*/ 1 h 134"/>
                  <a:gd name="T16" fmla="*/ 1 w 242"/>
                  <a:gd name="T17" fmla="*/ 1 h 134"/>
                  <a:gd name="T18" fmla="*/ 1 w 242"/>
                  <a:gd name="T19" fmla="*/ 1 h 134"/>
                  <a:gd name="T20" fmla="*/ 0 w 242"/>
                  <a:gd name="T21" fmla="*/ 1 h 134"/>
                  <a:gd name="T22" fmla="*/ 1 w 242"/>
                  <a:gd name="T23" fmla="*/ 1 h 134"/>
                  <a:gd name="T24" fmla="*/ 1 w 242"/>
                  <a:gd name="T25" fmla="*/ 1 h 134"/>
                  <a:gd name="T26" fmla="*/ 1 w 242"/>
                  <a:gd name="T27" fmla="*/ 1 h 134"/>
                  <a:gd name="T28" fmla="*/ 1 w 242"/>
                  <a:gd name="T29" fmla="*/ 1 h 134"/>
                  <a:gd name="T30" fmla="*/ 1 w 242"/>
                  <a:gd name="T31" fmla="*/ 1 h 134"/>
                  <a:gd name="T32" fmla="*/ 1 w 242"/>
                  <a:gd name="T33" fmla="*/ 1 h 134"/>
                  <a:gd name="T34" fmla="*/ 1 w 242"/>
                  <a:gd name="T35" fmla="*/ 1 h 134"/>
                  <a:gd name="T36" fmla="*/ 1 w 242"/>
                  <a:gd name="T37" fmla="*/ 1 h 134"/>
                  <a:gd name="T38" fmla="*/ 1 w 242"/>
                  <a:gd name="T39" fmla="*/ 1 h 134"/>
                  <a:gd name="T40" fmla="*/ 1 w 242"/>
                  <a:gd name="T41" fmla="*/ 1 h 134"/>
                  <a:gd name="T42" fmla="*/ 1 w 242"/>
                  <a:gd name="T43" fmla="*/ 1 h 134"/>
                  <a:gd name="T44" fmla="*/ 1 w 242"/>
                  <a:gd name="T45" fmla="*/ 1 h 13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42"/>
                  <a:gd name="T70" fmla="*/ 0 h 134"/>
                  <a:gd name="T71" fmla="*/ 242 w 242"/>
                  <a:gd name="T72" fmla="*/ 134 h 134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42" h="134">
                    <a:moveTo>
                      <a:pt x="242" y="0"/>
                    </a:moveTo>
                    <a:lnTo>
                      <a:pt x="236" y="18"/>
                    </a:lnTo>
                    <a:lnTo>
                      <a:pt x="224" y="36"/>
                    </a:lnTo>
                    <a:lnTo>
                      <a:pt x="210" y="53"/>
                    </a:lnTo>
                    <a:lnTo>
                      <a:pt x="188" y="66"/>
                    </a:lnTo>
                    <a:lnTo>
                      <a:pt x="158" y="78"/>
                    </a:lnTo>
                    <a:lnTo>
                      <a:pt x="121" y="87"/>
                    </a:lnTo>
                    <a:lnTo>
                      <a:pt x="76" y="92"/>
                    </a:lnTo>
                    <a:lnTo>
                      <a:pt x="19" y="96"/>
                    </a:lnTo>
                    <a:lnTo>
                      <a:pt x="5" y="96"/>
                    </a:lnTo>
                    <a:lnTo>
                      <a:pt x="0" y="107"/>
                    </a:lnTo>
                    <a:lnTo>
                      <a:pt x="19" y="121"/>
                    </a:lnTo>
                    <a:lnTo>
                      <a:pt x="41" y="128"/>
                    </a:lnTo>
                    <a:lnTo>
                      <a:pt x="72" y="134"/>
                    </a:lnTo>
                    <a:lnTo>
                      <a:pt x="110" y="134"/>
                    </a:lnTo>
                    <a:lnTo>
                      <a:pt x="150" y="132"/>
                    </a:lnTo>
                    <a:lnTo>
                      <a:pt x="181" y="123"/>
                    </a:lnTo>
                    <a:lnTo>
                      <a:pt x="200" y="112"/>
                    </a:lnTo>
                    <a:lnTo>
                      <a:pt x="214" y="96"/>
                    </a:lnTo>
                    <a:lnTo>
                      <a:pt x="220" y="81"/>
                    </a:lnTo>
                    <a:lnTo>
                      <a:pt x="224" y="63"/>
                    </a:lnTo>
                    <a:lnTo>
                      <a:pt x="224" y="48"/>
                    </a:lnTo>
                    <a:lnTo>
                      <a:pt x="224" y="3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24" name="Freeform 37"/>
              <p:cNvSpPr>
                <a:spLocks/>
              </p:cNvSpPr>
              <p:nvPr/>
            </p:nvSpPr>
            <p:spPr bwMode="auto">
              <a:xfrm>
                <a:off x="2789" y="2063"/>
                <a:ext cx="122" cy="67"/>
              </a:xfrm>
              <a:custGeom>
                <a:avLst/>
                <a:gdLst>
                  <a:gd name="T0" fmla="*/ 1 w 242"/>
                  <a:gd name="T1" fmla="*/ 0 h 134"/>
                  <a:gd name="T2" fmla="*/ 1 w 242"/>
                  <a:gd name="T3" fmla="*/ 1 h 134"/>
                  <a:gd name="T4" fmla="*/ 1 w 242"/>
                  <a:gd name="T5" fmla="*/ 1 h 134"/>
                  <a:gd name="T6" fmla="*/ 1 w 242"/>
                  <a:gd name="T7" fmla="*/ 1 h 134"/>
                  <a:gd name="T8" fmla="*/ 1 w 242"/>
                  <a:gd name="T9" fmla="*/ 1 h 134"/>
                  <a:gd name="T10" fmla="*/ 1 w 242"/>
                  <a:gd name="T11" fmla="*/ 1 h 134"/>
                  <a:gd name="T12" fmla="*/ 1 w 242"/>
                  <a:gd name="T13" fmla="*/ 1 h 134"/>
                  <a:gd name="T14" fmla="*/ 1 w 242"/>
                  <a:gd name="T15" fmla="*/ 1 h 134"/>
                  <a:gd name="T16" fmla="*/ 1 w 242"/>
                  <a:gd name="T17" fmla="*/ 1 h 134"/>
                  <a:gd name="T18" fmla="*/ 1 w 242"/>
                  <a:gd name="T19" fmla="*/ 1 h 134"/>
                  <a:gd name="T20" fmla="*/ 0 w 242"/>
                  <a:gd name="T21" fmla="*/ 1 h 134"/>
                  <a:gd name="T22" fmla="*/ 1 w 242"/>
                  <a:gd name="T23" fmla="*/ 1 h 134"/>
                  <a:gd name="T24" fmla="*/ 1 w 242"/>
                  <a:gd name="T25" fmla="*/ 1 h 134"/>
                  <a:gd name="T26" fmla="*/ 1 w 242"/>
                  <a:gd name="T27" fmla="*/ 1 h 134"/>
                  <a:gd name="T28" fmla="*/ 1 w 242"/>
                  <a:gd name="T29" fmla="*/ 1 h 134"/>
                  <a:gd name="T30" fmla="*/ 1 w 242"/>
                  <a:gd name="T31" fmla="*/ 1 h 134"/>
                  <a:gd name="T32" fmla="*/ 1 w 242"/>
                  <a:gd name="T33" fmla="*/ 1 h 134"/>
                  <a:gd name="T34" fmla="*/ 1 w 242"/>
                  <a:gd name="T35" fmla="*/ 1 h 134"/>
                  <a:gd name="T36" fmla="*/ 1 w 242"/>
                  <a:gd name="T37" fmla="*/ 1 h 134"/>
                  <a:gd name="T38" fmla="*/ 1 w 242"/>
                  <a:gd name="T39" fmla="*/ 1 h 134"/>
                  <a:gd name="T40" fmla="*/ 1 w 242"/>
                  <a:gd name="T41" fmla="*/ 1 h 134"/>
                  <a:gd name="T42" fmla="*/ 1 w 242"/>
                  <a:gd name="T43" fmla="*/ 1 h 134"/>
                  <a:gd name="T44" fmla="*/ 1 w 242"/>
                  <a:gd name="T45" fmla="*/ 1 h 13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42"/>
                  <a:gd name="T70" fmla="*/ 0 h 134"/>
                  <a:gd name="T71" fmla="*/ 242 w 242"/>
                  <a:gd name="T72" fmla="*/ 134 h 134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42" h="134">
                    <a:moveTo>
                      <a:pt x="242" y="0"/>
                    </a:moveTo>
                    <a:lnTo>
                      <a:pt x="236" y="18"/>
                    </a:lnTo>
                    <a:lnTo>
                      <a:pt x="224" y="36"/>
                    </a:lnTo>
                    <a:lnTo>
                      <a:pt x="210" y="53"/>
                    </a:lnTo>
                    <a:lnTo>
                      <a:pt x="188" y="66"/>
                    </a:lnTo>
                    <a:lnTo>
                      <a:pt x="158" y="78"/>
                    </a:lnTo>
                    <a:lnTo>
                      <a:pt x="121" y="87"/>
                    </a:lnTo>
                    <a:lnTo>
                      <a:pt x="76" y="92"/>
                    </a:lnTo>
                    <a:lnTo>
                      <a:pt x="19" y="96"/>
                    </a:lnTo>
                    <a:lnTo>
                      <a:pt x="5" y="96"/>
                    </a:lnTo>
                    <a:lnTo>
                      <a:pt x="0" y="107"/>
                    </a:lnTo>
                    <a:lnTo>
                      <a:pt x="19" y="121"/>
                    </a:lnTo>
                    <a:lnTo>
                      <a:pt x="41" y="128"/>
                    </a:lnTo>
                    <a:lnTo>
                      <a:pt x="72" y="134"/>
                    </a:lnTo>
                    <a:lnTo>
                      <a:pt x="110" y="134"/>
                    </a:lnTo>
                    <a:lnTo>
                      <a:pt x="150" y="132"/>
                    </a:lnTo>
                    <a:lnTo>
                      <a:pt x="181" y="123"/>
                    </a:lnTo>
                    <a:lnTo>
                      <a:pt x="200" y="112"/>
                    </a:lnTo>
                    <a:lnTo>
                      <a:pt x="214" y="96"/>
                    </a:lnTo>
                    <a:lnTo>
                      <a:pt x="220" y="81"/>
                    </a:lnTo>
                    <a:lnTo>
                      <a:pt x="224" y="63"/>
                    </a:lnTo>
                    <a:lnTo>
                      <a:pt x="224" y="48"/>
                    </a:lnTo>
                    <a:lnTo>
                      <a:pt x="224" y="3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25" name="Freeform 38"/>
              <p:cNvSpPr>
                <a:spLocks/>
              </p:cNvSpPr>
              <p:nvPr/>
            </p:nvSpPr>
            <p:spPr bwMode="auto">
              <a:xfrm>
                <a:off x="2752" y="2072"/>
                <a:ext cx="21" cy="18"/>
              </a:xfrm>
              <a:custGeom>
                <a:avLst/>
                <a:gdLst>
                  <a:gd name="T0" fmla="*/ 0 w 42"/>
                  <a:gd name="T1" fmla="*/ 0 h 38"/>
                  <a:gd name="T2" fmla="*/ 1 w 42"/>
                  <a:gd name="T3" fmla="*/ 0 h 38"/>
                  <a:gd name="T4" fmla="*/ 1 w 42"/>
                  <a:gd name="T5" fmla="*/ 0 h 38"/>
                  <a:gd name="T6" fmla="*/ 1 w 42"/>
                  <a:gd name="T7" fmla="*/ 0 h 38"/>
                  <a:gd name="T8" fmla="*/ 1 w 42"/>
                  <a:gd name="T9" fmla="*/ 0 h 38"/>
                  <a:gd name="T10" fmla="*/ 1 w 42"/>
                  <a:gd name="T11" fmla="*/ 0 h 38"/>
                  <a:gd name="T12" fmla="*/ 1 w 42"/>
                  <a:gd name="T13" fmla="*/ 0 h 38"/>
                  <a:gd name="T14" fmla="*/ 0 w 42"/>
                  <a:gd name="T15" fmla="*/ 0 h 38"/>
                  <a:gd name="T16" fmla="*/ 0 w 42"/>
                  <a:gd name="T17" fmla="*/ 0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38"/>
                  <a:gd name="T29" fmla="*/ 42 w 42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38">
                    <a:moveTo>
                      <a:pt x="0" y="4"/>
                    </a:moveTo>
                    <a:lnTo>
                      <a:pt x="13" y="0"/>
                    </a:lnTo>
                    <a:lnTo>
                      <a:pt x="30" y="11"/>
                    </a:lnTo>
                    <a:lnTo>
                      <a:pt x="41" y="24"/>
                    </a:lnTo>
                    <a:lnTo>
                      <a:pt x="42" y="36"/>
                    </a:lnTo>
                    <a:lnTo>
                      <a:pt x="30" y="38"/>
                    </a:lnTo>
                    <a:lnTo>
                      <a:pt x="14" y="31"/>
                    </a:lnTo>
                    <a:lnTo>
                      <a:pt x="0" y="19"/>
                    </a:lnTo>
                    <a:lnTo>
                      <a:pt x="0" y="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26" name="Freeform 39"/>
              <p:cNvSpPr>
                <a:spLocks/>
              </p:cNvSpPr>
              <p:nvPr/>
            </p:nvSpPr>
            <p:spPr bwMode="auto">
              <a:xfrm>
                <a:off x="2752" y="2072"/>
                <a:ext cx="21" cy="18"/>
              </a:xfrm>
              <a:custGeom>
                <a:avLst/>
                <a:gdLst>
                  <a:gd name="T0" fmla="*/ 0 w 42"/>
                  <a:gd name="T1" fmla="*/ 0 h 38"/>
                  <a:gd name="T2" fmla="*/ 1 w 42"/>
                  <a:gd name="T3" fmla="*/ 0 h 38"/>
                  <a:gd name="T4" fmla="*/ 1 w 42"/>
                  <a:gd name="T5" fmla="*/ 0 h 38"/>
                  <a:gd name="T6" fmla="*/ 1 w 42"/>
                  <a:gd name="T7" fmla="*/ 0 h 38"/>
                  <a:gd name="T8" fmla="*/ 1 w 42"/>
                  <a:gd name="T9" fmla="*/ 0 h 38"/>
                  <a:gd name="T10" fmla="*/ 1 w 42"/>
                  <a:gd name="T11" fmla="*/ 0 h 38"/>
                  <a:gd name="T12" fmla="*/ 1 w 42"/>
                  <a:gd name="T13" fmla="*/ 0 h 38"/>
                  <a:gd name="T14" fmla="*/ 0 w 42"/>
                  <a:gd name="T15" fmla="*/ 0 h 38"/>
                  <a:gd name="T16" fmla="*/ 0 w 42"/>
                  <a:gd name="T17" fmla="*/ 0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38"/>
                  <a:gd name="T29" fmla="*/ 42 w 42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38">
                    <a:moveTo>
                      <a:pt x="0" y="4"/>
                    </a:moveTo>
                    <a:lnTo>
                      <a:pt x="13" y="0"/>
                    </a:lnTo>
                    <a:lnTo>
                      <a:pt x="30" y="11"/>
                    </a:lnTo>
                    <a:lnTo>
                      <a:pt x="41" y="24"/>
                    </a:lnTo>
                    <a:lnTo>
                      <a:pt x="42" y="36"/>
                    </a:lnTo>
                    <a:lnTo>
                      <a:pt x="30" y="38"/>
                    </a:lnTo>
                    <a:lnTo>
                      <a:pt x="14" y="31"/>
                    </a:lnTo>
                    <a:lnTo>
                      <a:pt x="0" y="19"/>
                    </a:lnTo>
                    <a:lnTo>
                      <a:pt x="0" y="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27" name="Freeform 40"/>
              <p:cNvSpPr>
                <a:spLocks/>
              </p:cNvSpPr>
              <p:nvPr/>
            </p:nvSpPr>
            <p:spPr bwMode="auto">
              <a:xfrm>
                <a:off x="2773" y="2001"/>
                <a:ext cx="128" cy="83"/>
              </a:xfrm>
              <a:custGeom>
                <a:avLst/>
                <a:gdLst>
                  <a:gd name="T0" fmla="*/ 1 w 255"/>
                  <a:gd name="T1" fmla="*/ 0 h 165"/>
                  <a:gd name="T2" fmla="*/ 1 w 255"/>
                  <a:gd name="T3" fmla="*/ 1 h 165"/>
                  <a:gd name="T4" fmla="*/ 1 w 255"/>
                  <a:gd name="T5" fmla="*/ 1 h 165"/>
                  <a:gd name="T6" fmla="*/ 1 w 255"/>
                  <a:gd name="T7" fmla="*/ 1 h 165"/>
                  <a:gd name="T8" fmla="*/ 1 w 255"/>
                  <a:gd name="T9" fmla="*/ 1 h 165"/>
                  <a:gd name="T10" fmla="*/ 1 w 255"/>
                  <a:gd name="T11" fmla="*/ 1 h 165"/>
                  <a:gd name="T12" fmla="*/ 1 w 255"/>
                  <a:gd name="T13" fmla="*/ 1 h 165"/>
                  <a:gd name="T14" fmla="*/ 1 w 255"/>
                  <a:gd name="T15" fmla="*/ 1 h 165"/>
                  <a:gd name="T16" fmla="*/ 1 w 255"/>
                  <a:gd name="T17" fmla="*/ 1 h 165"/>
                  <a:gd name="T18" fmla="*/ 0 w 255"/>
                  <a:gd name="T19" fmla="*/ 1 h 165"/>
                  <a:gd name="T20" fmla="*/ 1 w 255"/>
                  <a:gd name="T21" fmla="*/ 1 h 165"/>
                  <a:gd name="T22" fmla="*/ 1 w 255"/>
                  <a:gd name="T23" fmla="*/ 1 h 165"/>
                  <a:gd name="T24" fmla="*/ 1 w 255"/>
                  <a:gd name="T25" fmla="*/ 1 h 165"/>
                  <a:gd name="T26" fmla="*/ 1 w 255"/>
                  <a:gd name="T27" fmla="*/ 1 h 165"/>
                  <a:gd name="T28" fmla="*/ 1 w 255"/>
                  <a:gd name="T29" fmla="*/ 1 h 165"/>
                  <a:gd name="T30" fmla="*/ 1 w 255"/>
                  <a:gd name="T31" fmla="*/ 1 h 165"/>
                  <a:gd name="T32" fmla="*/ 1 w 255"/>
                  <a:gd name="T33" fmla="*/ 1 h 165"/>
                  <a:gd name="T34" fmla="*/ 1 w 255"/>
                  <a:gd name="T35" fmla="*/ 1 h 165"/>
                  <a:gd name="T36" fmla="*/ 1 w 255"/>
                  <a:gd name="T37" fmla="*/ 1 h 165"/>
                  <a:gd name="T38" fmla="*/ 1 w 255"/>
                  <a:gd name="T39" fmla="*/ 1 h 165"/>
                  <a:gd name="T40" fmla="*/ 1 w 255"/>
                  <a:gd name="T41" fmla="*/ 1 h 165"/>
                  <a:gd name="T42" fmla="*/ 1 w 255"/>
                  <a:gd name="T43" fmla="*/ 1 h 165"/>
                  <a:gd name="T44" fmla="*/ 1 w 255"/>
                  <a:gd name="T45" fmla="*/ 1 h 165"/>
                  <a:gd name="T46" fmla="*/ 1 w 255"/>
                  <a:gd name="T47" fmla="*/ 1 h 1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55"/>
                  <a:gd name="T73" fmla="*/ 0 h 165"/>
                  <a:gd name="T74" fmla="*/ 255 w 255"/>
                  <a:gd name="T75" fmla="*/ 165 h 1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55" h="165">
                    <a:moveTo>
                      <a:pt x="255" y="0"/>
                    </a:moveTo>
                    <a:lnTo>
                      <a:pt x="246" y="29"/>
                    </a:lnTo>
                    <a:lnTo>
                      <a:pt x="234" y="57"/>
                    </a:lnTo>
                    <a:lnTo>
                      <a:pt x="220" y="76"/>
                    </a:lnTo>
                    <a:lnTo>
                      <a:pt x="196" y="93"/>
                    </a:lnTo>
                    <a:lnTo>
                      <a:pt x="167" y="107"/>
                    </a:lnTo>
                    <a:lnTo>
                      <a:pt x="129" y="114"/>
                    </a:lnTo>
                    <a:lnTo>
                      <a:pt x="80" y="116"/>
                    </a:lnTo>
                    <a:lnTo>
                      <a:pt x="21" y="115"/>
                    </a:lnTo>
                    <a:lnTo>
                      <a:pt x="0" y="115"/>
                    </a:lnTo>
                    <a:lnTo>
                      <a:pt x="7" y="129"/>
                    </a:lnTo>
                    <a:lnTo>
                      <a:pt x="26" y="137"/>
                    </a:lnTo>
                    <a:lnTo>
                      <a:pt x="51" y="147"/>
                    </a:lnTo>
                    <a:lnTo>
                      <a:pt x="80" y="154"/>
                    </a:lnTo>
                    <a:lnTo>
                      <a:pt x="108" y="162"/>
                    </a:lnTo>
                    <a:lnTo>
                      <a:pt x="132" y="165"/>
                    </a:lnTo>
                    <a:lnTo>
                      <a:pt x="153" y="164"/>
                    </a:lnTo>
                    <a:lnTo>
                      <a:pt x="175" y="158"/>
                    </a:lnTo>
                    <a:lnTo>
                      <a:pt x="195" y="147"/>
                    </a:lnTo>
                    <a:lnTo>
                      <a:pt x="213" y="133"/>
                    </a:lnTo>
                    <a:lnTo>
                      <a:pt x="228" y="114"/>
                    </a:lnTo>
                    <a:lnTo>
                      <a:pt x="242" y="90"/>
                    </a:lnTo>
                    <a:lnTo>
                      <a:pt x="246" y="62"/>
                    </a:lnTo>
                    <a:lnTo>
                      <a:pt x="246" y="29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28" name="Freeform 41"/>
              <p:cNvSpPr>
                <a:spLocks/>
              </p:cNvSpPr>
              <p:nvPr/>
            </p:nvSpPr>
            <p:spPr bwMode="auto">
              <a:xfrm>
                <a:off x="2773" y="2001"/>
                <a:ext cx="128" cy="83"/>
              </a:xfrm>
              <a:custGeom>
                <a:avLst/>
                <a:gdLst>
                  <a:gd name="T0" fmla="*/ 1 w 255"/>
                  <a:gd name="T1" fmla="*/ 0 h 165"/>
                  <a:gd name="T2" fmla="*/ 1 w 255"/>
                  <a:gd name="T3" fmla="*/ 1 h 165"/>
                  <a:gd name="T4" fmla="*/ 1 w 255"/>
                  <a:gd name="T5" fmla="*/ 1 h 165"/>
                  <a:gd name="T6" fmla="*/ 1 w 255"/>
                  <a:gd name="T7" fmla="*/ 1 h 165"/>
                  <a:gd name="T8" fmla="*/ 1 w 255"/>
                  <a:gd name="T9" fmla="*/ 1 h 165"/>
                  <a:gd name="T10" fmla="*/ 1 w 255"/>
                  <a:gd name="T11" fmla="*/ 1 h 165"/>
                  <a:gd name="T12" fmla="*/ 1 w 255"/>
                  <a:gd name="T13" fmla="*/ 1 h 165"/>
                  <a:gd name="T14" fmla="*/ 1 w 255"/>
                  <a:gd name="T15" fmla="*/ 1 h 165"/>
                  <a:gd name="T16" fmla="*/ 1 w 255"/>
                  <a:gd name="T17" fmla="*/ 1 h 165"/>
                  <a:gd name="T18" fmla="*/ 0 w 255"/>
                  <a:gd name="T19" fmla="*/ 1 h 165"/>
                  <a:gd name="T20" fmla="*/ 1 w 255"/>
                  <a:gd name="T21" fmla="*/ 1 h 165"/>
                  <a:gd name="T22" fmla="*/ 1 w 255"/>
                  <a:gd name="T23" fmla="*/ 1 h 165"/>
                  <a:gd name="T24" fmla="*/ 1 w 255"/>
                  <a:gd name="T25" fmla="*/ 1 h 165"/>
                  <a:gd name="T26" fmla="*/ 1 w 255"/>
                  <a:gd name="T27" fmla="*/ 1 h 165"/>
                  <a:gd name="T28" fmla="*/ 1 w 255"/>
                  <a:gd name="T29" fmla="*/ 1 h 165"/>
                  <a:gd name="T30" fmla="*/ 1 w 255"/>
                  <a:gd name="T31" fmla="*/ 1 h 165"/>
                  <a:gd name="T32" fmla="*/ 1 w 255"/>
                  <a:gd name="T33" fmla="*/ 1 h 165"/>
                  <a:gd name="T34" fmla="*/ 1 w 255"/>
                  <a:gd name="T35" fmla="*/ 1 h 165"/>
                  <a:gd name="T36" fmla="*/ 1 w 255"/>
                  <a:gd name="T37" fmla="*/ 1 h 165"/>
                  <a:gd name="T38" fmla="*/ 1 w 255"/>
                  <a:gd name="T39" fmla="*/ 1 h 165"/>
                  <a:gd name="T40" fmla="*/ 1 w 255"/>
                  <a:gd name="T41" fmla="*/ 1 h 165"/>
                  <a:gd name="T42" fmla="*/ 1 w 255"/>
                  <a:gd name="T43" fmla="*/ 1 h 165"/>
                  <a:gd name="T44" fmla="*/ 1 w 255"/>
                  <a:gd name="T45" fmla="*/ 1 h 165"/>
                  <a:gd name="T46" fmla="*/ 1 w 255"/>
                  <a:gd name="T47" fmla="*/ 1 h 1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55"/>
                  <a:gd name="T73" fmla="*/ 0 h 165"/>
                  <a:gd name="T74" fmla="*/ 255 w 255"/>
                  <a:gd name="T75" fmla="*/ 165 h 1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55" h="165">
                    <a:moveTo>
                      <a:pt x="255" y="0"/>
                    </a:moveTo>
                    <a:lnTo>
                      <a:pt x="246" y="29"/>
                    </a:lnTo>
                    <a:lnTo>
                      <a:pt x="234" y="57"/>
                    </a:lnTo>
                    <a:lnTo>
                      <a:pt x="220" y="76"/>
                    </a:lnTo>
                    <a:lnTo>
                      <a:pt x="196" y="93"/>
                    </a:lnTo>
                    <a:lnTo>
                      <a:pt x="167" y="107"/>
                    </a:lnTo>
                    <a:lnTo>
                      <a:pt x="129" y="114"/>
                    </a:lnTo>
                    <a:lnTo>
                      <a:pt x="80" y="116"/>
                    </a:lnTo>
                    <a:lnTo>
                      <a:pt x="21" y="115"/>
                    </a:lnTo>
                    <a:lnTo>
                      <a:pt x="0" y="115"/>
                    </a:lnTo>
                    <a:lnTo>
                      <a:pt x="7" y="129"/>
                    </a:lnTo>
                    <a:lnTo>
                      <a:pt x="26" y="137"/>
                    </a:lnTo>
                    <a:lnTo>
                      <a:pt x="51" y="147"/>
                    </a:lnTo>
                    <a:lnTo>
                      <a:pt x="80" y="154"/>
                    </a:lnTo>
                    <a:lnTo>
                      <a:pt x="108" y="162"/>
                    </a:lnTo>
                    <a:lnTo>
                      <a:pt x="132" y="165"/>
                    </a:lnTo>
                    <a:lnTo>
                      <a:pt x="153" y="164"/>
                    </a:lnTo>
                    <a:lnTo>
                      <a:pt x="175" y="158"/>
                    </a:lnTo>
                    <a:lnTo>
                      <a:pt x="195" y="147"/>
                    </a:lnTo>
                    <a:lnTo>
                      <a:pt x="213" y="133"/>
                    </a:lnTo>
                    <a:lnTo>
                      <a:pt x="228" y="114"/>
                    </a:lnTo>
                    <a:lnTo>
                      <a:pt x="242" y="90"/>
                    </a:lnTo>
                    <a:lnTo>
                      <a:pt x="246" y="62"/>
                    </a:lnTo>
                    <a:lnTo>
                      <a:pt x="246" y="29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29" name="Freeform 42"/>
              <p:cNvSpPr>
                <a:spLocks/>
              </p:cNvSpPr>
              <p:nvPr/>
            </p:nvSpPr>
            <p:spPr bwMode="auto">
              <a:xfrm>
                <a:off x="2757" y="1961"/>
                <a:ext cx="133" cy="74"/>
              </a:xfrm>
              <a:custGeom>
                <a:avLst/>
                <a:gdLst>
                  <a:gd name="T0" fmla="*/ 1 w 266"/>
                  <a:gd name="T1" fmla="*/ 0 h 147"/>
                  <a:gd name="T2" fmla="*/ 1 w 266"/>
                  <a:gd name="T3" fmla="*/ 1 h 147"/>
                  <a:gd name="T4" fmla="*/ 1 w 266"/>
                  <a:gd name="T5" fmla="*/ 1 h 147"/>
                  <a:gd name="T6" fmla="*/ 1 w 266"/>
                  <a:gd name="T7" fmla="*/ 1 h 147"/>
                  <a:gd name="T8" fmla="*/ 1 w 266"/>
                  <a:gd name="T9" fmla="*/ 1 h 147"/>
                  <a:gd name="T10" fmla="*/ 1 w 266"/>
                  <a:gd name="T11" fmla="*/ 1 h 147"/>
                  <a:gd name="T12" fmla="*/ 1 w 266"/>
                  <a:gd name="T13" fmla="*/ 1 h 147"/>
                  <a:gd name="T14" fmla="*/ 1 w 266"/>
                  <a:gd name="T15" fmla="*/ 1 h 147"/>
                  <a:gd name="T16" fmla="*/ 1 w 266"/>
                  <a:gd name="T17" fmla="*/ 1 h 147"/>
                  <a:gd name="T18" fmla="*/ 1 w 266"/>
                  <a:gd name="T19" fmla="*/ 1 h 147"/>
                  <a:gd name="T20" fmla="*/ 1 w 266"/>
                  <a:gd name="T21" fmla="*/ 1 h 147"/>
                  <a:gd name="T22" fmla="*/ 1 w 266"/>
                  <a:gd name="T23" fmla="*/ 1 h 147"/>
                  <a:gd name="T24" fmla="*/ 1 w 266"/>
                  <a:gd name="T25" fmla="*/ 1 h 147"/>
                  <a:gd name="T26" fmla="*/ 1 w 266"/>
                  <a:gd name="T27" fmla="*/ 1 h 147"/>
                  <a:gd name="T28" fmla="*/ 1 w 266"/>
                  <a:gd name="T29" fmla="*/ 1 h 147"/>
                  <a:gd name="T30" fmla="*/ 1 w 266"/>
                  <a:gd name="T31" fmla="*/ 1 h 147"/>
                  <a:gd name="T32" fmla="*/ 1 w 266"/>
                  <a:gd name="T33" fmla="*/ 1 h 147"/>
                  <a:gd name="T34" fmla="*/ 0 w 266"/>
                  <a:gd name="T35" fmla="*/ 1 h 147"/>
                  <a:gd name="T36" fmla="*/ 1 w 266"/>
                  <a:gd name="T37" fmla="*/ 1 h 147"/>
                  <a:gd name="T38" fmla="*/ 1 w 266"/>
                  <a:gd name="T39" fmla="*/ 1 h 147"/>
                  <a:gd name="T40" fmla="*/ 1 w 266"/>
                  <a:gd name="T41" fmla="*/ 1 h 147"/>
                  <a:gd name="T42" fmla="*/ 1 w 266"/>
                  <a:gd name="T43" fmla="*/ 1 h 147"/>
                  <a:gd name="T44" fmla="*/ 1 w 266"/>
                  <a:gd name="T45" fmla="*/ 1 h 147"/>
                  <a:gd name="T46" fmla="*/ 1 w 266"/>
                  <a:gd name="T47" fmla="*/ 1 h 147"/>
                  <a:gd name="T48" fmla="*/ 1 w 266"/>
                  <a:gd name="T49" fmla="*/ 1 h 147"/>
                  <a:gd name="T50" fmla="*/ 1 w 266"/>
                  <a:gd name="T51" fmla="*/ 1 h 147"/>
                  <a:gd name="T52" fmla="*/ 1 w 266"/>
                  <a:gd name="T53" fmla="*/ 1 h 147"/>
                  <a:gd name="T54" fmla="*/ 1 w 266"/>
                  <a:gd name="T55" fmla="*/ 1 h 147"/>
                  <a:gd name="T56" fmla="*/ 1 w 266"/>
                  <a:gd name="T57" fmla="*/ 1 h 147"/>
                  <a:gd name="T58" fmla="*/ 1 w 266"/>
                  <a:gd name="T59" fmla="*/ 1 h 147"/>
                  <a:gd name="T60" fmla="*/ 1 w 266"/>
                  <a:gd name="T61" fmla="*/ 1 h 147"/>
                  <a:gd name="T62" fmla="*/ 1 w 266"/>
                  <a:gd name="T63" fmla="*/ 1 h 147"/>
                  <a:gd name="T64" fmla="*/ 1 w 266"/>
                  <a:gd name="T65" fmla="*/ 1 h 1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66"/>
                  <a:gd name="T100" fmla="*/ 0 h 147"/>
                  <a:gd name="T101" fmla="*/ 266 w 266"/>
                  <a:gd name="T102" fmla="*/ 147 h 14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66" h="147">
                    <a:moveTo>
                      <a:pt x="266" y="0"/>
                    </a:moveTo>
                    <a:lnTo>
                      <a:pt x="259" y="23"/>
                    </a:lnTo>
                    <a:lnTo>
                      <a:pt x="246" y="46"/>
                    </a:lnTo>
                    <a:lnTo>
                      <a:pt x="231" y="64"/>
                    </a:lnTo>
                    <a:lnTo>
                      <a:pt x="213" y="78"/>
                    </a:lnTo>
                    <a:lnTo>
                      <a:pt x="192" y="89"/>
                    </a:lnTo>
                    <a:lnTo>
                      <a:pt x="170" y="96"/>
                    </a:lnTo>
                    <a:lnTo>
                      <a:pt x="150" y="100"/>
                    </a:lnTo>
                    <a:lnTo>
                      <a:pt x="128" y="103"/>
                    </a:lnTo>
                    <a:lnTo>
                      <a:pt x="108" y="104"/>
                    </a:lnTo>
                    <a:lnTo>
                      <a:pt x="93" y="104"/>
                    </a:lnTo>
                    <a:lnTo>
                      <a:pt x="75" y="104"/>
                    </a:lnTo>
                    <a:lnTo>
                      <a:pt x="59" y="104"/>
                    </a:lnTo>
                    <a:lnTo>
                      <a:pt x="46" y="104"/>
                    </a:lnTo>
                    <a:lnTo>
                      <a:pt x="34" y="104"/>
                    </a:lnTo>
                    <a:lnTo>
                      <a:pt x="23" y="103"/>
                    </a:lnTo>
                    <a:lnTo>
                      <a:pt x="15" y="103"/>
                    </a:lnTo>
                    <a:lnTo>
                      <a:pt x="0" y="104"/>
                    </a:lnTo>
                    <a:lnTo>
                      <a:pt x="2" y="117"/>
                    </a:lnTo>
                    <a:lnTo>
                      <a:pt x="15" y="122"/>
                    </a:lnTo>
                    <a:lnTo>
                      <a:pt x="34" y="128"/>
                    </a:lnTo>
                    <a:lnTo>
                      <a:pt x="64" y="138"/>
                    </a:lnTo>
                    <a:lnTo>
                      <a:pt x="94" y="144"/>
                    </a:lnTo>
                    <a:lnTo>
                      <a:pt x="124" y="147"/>
                    </a:lnTo>
                    <a:lnTo>
                      <a:pt x="150" y="147"/>
                    </a:lnTo>
                    <a:lnTo>
                      <a:pt x="175" y="144"/>
                    </a:lnTo>
                    <a:lnTo>
                      <a:pt x="197" y="138"/>
                    </a:lnTo>
                    <a:lnTo>
                      <a:pt x="218" y="125"/>
                    </a:lnTo>
                    <a:lnTo>
                      <a:pt x="235" y="108"/>
                    </a:lnTo>
                    <a:lnTo>
                      <a:pt x="250" y="90"/>
                    </a:lnTo>
                    <a:lnTo>
                      <a:pt x="260" y="65"/>
                    </a:lnTo>
                    <a:lnTo>
                      <a:pt x="261" y="42"/>
                    </a:lnTo>
                    <a:lnTo>
                      <a:pt x="260" y="26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30" name="Freeform 43"/>
              <p:cNvSpPr>
                <a:spLocks/>
              </p:cNvSpPr>
              <p:nvPr/>
            </p:nvSpPr>
            <p:spPr bwMode="auto">
              <a:xfrm>
                <a:off x="2757" y="1961"/>
                <a:ext cx="133" cy="74"/>
              </a:xfrm>
              <a:custGeom>
                <a:avLst/>
                <a:gdLst>
                  <a:gd name="T0" fmla="*/ 1 w 266"/>
                  <a:gd name="T1" fmla="*/ 0 h 147"/>
                  <a:gd name="T2" fmla="*/ 1 w 266"/>
                  <a:gd name="T3" fmla="*/ 1 h 147"/>
                  <a:gd name="T4" fmla="*/ 1 w 266"/>
                  <a:gd name="T5" fmla="*/ 1 h 147"/>
                  <a:gd name="T6" fmla="*/ 1 w 266"/>
                  <a:gd name="T7" fmla="*/ 1 h 147"/>
                  <a:gd name="T8" fmla="*/ 1 w 266"/>
                  <a:gd name="T9" fmla="*/ 1 h 147"/>
                  <a:gd name="T10" fmla="*/ 1 w 266"/>
                  <a:gd name="T11" fmla="*/ 1 h 147"/>
                  <a:gd name="T12" fmla="*/ 1 w 266"/>
                  <a:gd name="T13" fmla="*/ 1 h 147"/>
                  <a:gd name="T14" fmla="*/ 1 w 266"/>
                  <a:gd name="T15" fmla="*/ 1 h 147"/>
                  <a:gd name="T16" fmla="*/ 1 w 266"/>
                  <a:gd name="T17" fmla="*/ 1 h 147"/>
                  <a:gd name="T18" fmla="*/ 1 w 266"/>
                  <a:gd name="T19" fmla="*/ 1 h 147"/>
                  <a:gd name="T20" fmla="*/ 1 w 266"/>
                  <a:gd name="T21" fmla="*/ 1 h 147"/>
                  <a:gd name="T22" fmla="*/ 1 w 266"/>
                  <a:gd name="T23" fmla="*/ 1 h 147"/>
                  <a:gd name="T24" fmla="*/ 1 w 266"/>
                  <a:gd name="T25" fmla="*/ 1 h 147"/>
                  <a:gd name="T26" fmla="*/ 1 w 266"/>
                  <a:gd name="T27" fmla="*/ 1 h 147"/>
                  <a:gd name="T28" fmla="*/ 1 w 266"/>
                  <a:gd name="T29" fmla="*/ 1 h 147"/>
                  <a:gd name="T30" fmla="*/ 1 w 266"/>
                  <a:gd name="T31" fmla="*/ 1 h 147"/>
                  <a:gd name="T32" fmla="*/ 1 w 266"/>
                  <a:gd name="T33" fmla="*/ 1 h 147"/>
                  <a:gd name="T34" fmla="*/ 0 w 266"/>
                  <a:gd name="T35" fmla="*/ 1 h 147"/>
                  <a:gd name="T36" fmla="*/ 1 w 266"/>
                  <a:gd name="T37" fmla="*/ 1 h 147"/>
                  <a:gd name="T38" fmla="*/ 1 w 266"/>
                  <a:gd name="T39" fmla="*/ 1 h 147"/>
                  <a:gd name="T40" fmla="*/ 1 w 266"/>
                  <a:gd name="T41" fmla="*/ 1 h 147"/>
                  <a:gd name="T42" fmla="*/ 1 w 266"/>
                  <a:gd name="T43" fmla="*/ 1 h 147"/>
                  <a:gd name="T44" fmla="*/ 1 w 266"/>
                  <a:gd name="T45" fmla="*/ 1 h 147"/>
                  <a:gd name="T46" fmla="*/ 1 w 266"/>
                  <a:gd name="T47" fmla="*/ 1 h 147"/>
                  <a:gd name="T48" fmla="*/ 1 w 266"/>
                  <a:gd name="T49" fmla="*/ 1 h 147"/>
                  <a:gd name="T50" fmla="*/ 1 w 266"/>
                  <a:gd name="T51" fmla="*/ 1 h 147"/>
                  <a:gd name="T52" fmla="*/ 1 w 266"/>
                  <a:gd name="T53" fmla="*/ 1 h 147"/>
                  <a:gd name="T54" fmla="*/ 1 w 266"/>
                  <a:gd name="T55" fmla="*/ 1 h 147"/>
                  <a:gd name="T56" fmla="*/ 1 w 266"/>
                  <a:gd name="T57" fmla="*/ 1 h 147"/>
                  <a:gd name="T58" fmla="*/ 1 w 266"/>
                  <a:gd name="T59" fmla="*/ 1 h 147"/>
                  <a:gd name="T60" fmla="*/ 1 w 266"/>
                  <a:gd name="T61" fmla="*/ 1 h 147"/>
                  <a:gd name="T62" fmla="*/ 1 w 266"/>
                  <a:gd name="T63" fmla="*/ 1 h 147"/>
                  <a:gd name="T64" fmla="*/ 1 w 266"/>
                  <a:gd name="T65" fmla="*/ 1 h 1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66"/>
                  <a:gd name="T100" fmla="*/ 0 h 147"/>
                  <a:gd name="T101" fmla="*/ 266 w 266"/>
                  <a:gd name="T102" fmla="*/ 147 h 14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66" h="147">
                    <a:moveTo>
                      <a:pt x="266" y="0"/>
                    </a:moveTo>
                    <a:lnTo>
                      <a:pt x="259" y="23"/>
                    </a:lnTo>
                    <a:lnTo>
                      <a:pt x="246" y="46"/>
                    </a:lnTo>
                    <a:lnTo>
                      <a:pt x="231" y="64"/>
                    </a:lnTo>
                    <a:lnTo>
                      <a:pt x="213" y="78"/>
                    </a:lnTo>
                    <a:lnTo>
                      <a:pt x="192" y="89"/>
                    </a:lnTo>
                    <a:lnTo>
                      <a:pt x="170" y="96"/>
                    </a:lnTo>
                    <a:lnTo>
                      <a:pt x="150" y="100"/>
                    </a:lnTo>
                    <a:lnTo>
                      <a:pt x="128" y="103"/>
                    </a:lnTo>
                    <a:lnTo>
                      <a:pt x="108" y="104"/>
                    </a:lnTo>
                    <a:lnTo>
                      <a:pt x="93" y="104"/>
                    </a:lnTo>
                    <a:lnTo>
                      <a:pt x="75" y="104"/>
                    </a:lnTo>
                    <a:lnTo>
                      <a:pt x="59" y="104"/>
                    </a:lnTo>
                    <a:lnTo>
                      <a:pt x="46" y="104"/>
                    </a:lnTo>
                    <a:lnTo>
                      <a:pt x="34" y="104"/>
                    </a:lnTo>
                    <a:lnTo>
                      <a:pt x="23" y="103"/>
                    </a:lnTo>
                    <a:lnTo>
                      <a:pt x="15" y="103"/>
                    </a:lnTo>
                    <a:lnTo>
                      <a:pt x="0" y="104"/>
                    </a:lnTo>
                    <a:lnTo>
                      <a:pt x="2" y="117"/>
                    </a:lnTo>
                    <a:lnTo>
                      <a:pt x="15" y="122"/>
                    </a:lnTo>
                    <a:lnTo>
                      <a:pt x="34" y="128"/>
                    </a:lnTo>
                    <a:lnTo>
                      <a:pt x="64" y="138"/>
                    </a:lnTo>
                    <a:lnTo>
                      <a:pt x="94" y="144"/>
                    </a:lnTo>
                    <a:lnTo>
                      <a:pt x="124" y="147"/>
                    </a:lnTo>
                    <a:lnTo>
                      <a:pt x="150" y="147"/>
                    </a:lnTo>
                    <a:lnTo>
                      <a:pt x="175" y="144"/>
                    </a:lnTo>
                    <a:lnTo>
                      <a:pt x="197" y="138"/>
                    </a:lnTo>
                    <a:lnTo>
                      <a:pt x="218" y="125"/>
                    </a:lnTo>
                    <a:lnTo>
                      <a:pt x="235" y="108"/>
                    </a:lnTo>
                    <a:lnTo>
                      <a:pt x="250" y="90"/>
                    </a:lnTo>
                    <a:lnTo>
                      <a:pt x="260" y="65"/>
                    </a:lnTo>
                    <a:lnTo>
                      <a:pt x="261" y="42"/>
                    </a:lnTo>
                    <a:lnTo>
                      <a:pt x="260" y="26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31" name="Freeform 44"/>
              <p:cNvSpPr>
                <a:spLocks/>
              </p:cNvSpPr>
              <p:nvPr/>
            </p:nvSpPr>
            <p:spPr bwMode="auto">
              <a:xfrm>
                <a:off x="2749" y="1926"/>
                <a:ext cx="129" cy="68"/>
              </a:xfrm>
              <a:custGeom>
                <a:avLst/>
                <a:gdLst>
                  <a:gd name="T0" fmla="*/ 1 w 258"/>
                  <a:gd name="T1" fmla="*/ 0 h 135"/>
                  <a:gd name="T2" fmla="*/ 1 w 258"/>
                  <a:gd name="T3" fmla="*/ 1 h 135"/>
                  <a:gd name="T4" fmla="*/ 1 w 258"/>
                  <a:gd name="T5" fmla="*/ 1 h 135"/>
                  <a:gd name="T6" fmla="*/ 1 w 258"/>
                  <a:gd name="T7" fmla="*/ 1 h 135"/>
                  <a:gd name="T8" fmla="*/ 1 w 258"/>
                  <a:gd name="T9" fmla="*/ 1 h 135"/>
                  <a:gd name="T10" fmla="*/ 1 w 258"/>
                  <a:gd name="T11" fmla="*/ 1 h 135"/>
                  <a:gd name="T12" fmla="*/ 1 w 258"/>
                  <a:gd name="T13" fmla="*/ 1 h 135"/>
                  <a:gd name="T14" fmla="*/ 1 w 258"/>
                  <a:gd name="T15" fmla="*/ 1 h 135"/>
                  <a:gd name="T16" fmla="*/ 1 w 258"/>
                  <a:gd name="T17" fmla="*/ 1 h 135"/>
                  <a:gd name="T18" fmla="*/ 1 w 258"/>
                  <a:gd name="T19" fmla="*/ 1 h 135"/>
                  <a:gd name="T20" fmla="*/ 1 w 258"/>
                  <a:gd name="T21" fmla="*/ 1 h 135"/>
                  <a:gd name="T22" fmla="*/ 1 w 258"/>
                  <a:gd name="T23" fmla="*/ 1 h 135"/>
                  <a:gd name="T24" fmla="*/ 1 w 258"/>
                  <a:gd name="T25" fmla="*/ 1 h 135"/>
                  <a:gd name="T26" fmla="*/ 1 w 258"/>
                  <a:gd name="T27" fmla="*/ 1 h 135"/>
                  <a:gd name="T28" fmla="*/ 0 w 258"/>
                  <a:gd name="T29" fmla="*/ 1 h 13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8"/>
                  <a:gd name="T46" fmla="*/ 0 h 135"/>
                  <a:gd name="T47" fmla="*/ 258 w 258"/>
                  <a:gd name="T48" fmla="*/ 135 h 13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8" h="135">
                    <a:moveTo>
                      <a:pt x="258" y="0"/>
                    </a:moveTo>
                    <a:lnTo>
                      <a:pt x="248" y="31"/>
                    </a:lnTo>
                    <a:lnTo>
                      <a:pt x="235" y="61"/>
                    </a:lnTo>
                    <a:lnTo>
                      <a:pt x="220" y="84"/>
                    </a:lnTo>
                    <a:lnTo>
                      <a:pt x="200" y="105"/>
                    </a:lnTo>
                    <a:lnTo>
                      <a:pt x="177" y="121"/>
                    </a:lnTo>
                    <a:lnTo>
                      <a:pt x="153" y="131"/>
                    </a:lnTo>
                    <a:lnTo>
                      <a:pt x="125" y="135"/>
                    </a:lnTo>
                    <a:lnTo>
                      <a:pt x="100" y="135"/>
                    </a:lnTo>
                    <a:lnTo>
                      <a:pt x="75" y="131"/>
                    </a:lnTo>
                    <a:lnTo>
                      <a:pt x="53" y="127"/>
                    </a:lnTo>
                    <a:lnTo>
                      <a:pt x="36" y="127"/>
                    </a:lnTo>
                    <a:lnTo>
                      <a:pt x="22" y="127"/>
                    </a:lnTo>
                    <a:lnTo>
                      <a:pt x="12" y="127"/>
                    </a:lnTo>
                    <a:lnTo>
                      <a:pt x="0" y="127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32" name="Freeform 45"/>
              <p:cNvSpPr>
                <a:spLocks/>
              </p:cNvSpPr>
              <p:nvPr/>
            </p:nvSpPr>
            <p:spPr bwMode="auto">
              <a:xfrm>
                <a:off x="2749" y="1926"/>
                <a:ext cx="129" cy="68"/>
              </a:xfrm>
              <a:custGeom>
                <a:avLst/>
                <a:gdLst>
                  <a:gd name="T0" fmla="*/ 1 w 258"/>
                  <a:gd name="T1" fmla="*/ 0 h 135"/>
                  <a:gd name="T2" fmla="*/ 1 w 258"/>
                  <a:gd name="T3" fmla="*/ 1 h 135"/>
                  <a:gd name="T4" fmla="*/ 1 w 258"/>
                  <a:gd name="T5" fmla="*/ 1 h 135"/>
                  <a:gd name="T6" fmla="*/ 1 w 258"/>
                  <a:gd name="T7" fmla="*/ 1 h 135"/>
                  <a:gd name="T8" fmla="*/ 1 w 258"/>
                  <a:gd name="T9" fmla="*/ 1 h 135"/>
                  <a:gd name="T10" fmla="*/ 1 w 258"/>
                  <a:gd name="T11" fmla="*/ 1 h 135"/>
                  <a:gd name="T12" fmla="*/ 1 w 258"/>
                  <a:gd name="T13" fmla="*/ 1 h 135"/>
                  <a:gd name="T14" fmla="*/ 1 w 258"/>
                  <a:gd name="T15" fmla="*/ 1 h 135"/>
                  <a:gd name="T16" fmla="*/ 1 w 258"/>
                  <a:gd name="T17" fmla="*/ 1 h 135"/>
                  <a:gd name="T18" fmla="*/ 1 w 258"/>
                  <a:gd name="T19" fmla="*/ 1 h 135"/>
                  <a:gd name="T20" fmla="*/ 1 w 258"/>
                  <a:gd name="T21" fmla="*/ 1 h 135"/>
                  <a:gd name="T22" fmla="*/ 1 w 258"/>
                  <a:gd name="T23" fmla="*/ 1 h 135"/>
                  <a:gd name="T24" fmla="*/ 1 w 258"/>
                  <a:gd name="T25" fmla="*/ 1 h 135"/>
                  <a:gd name="T26" fmla="*/ 1 w 258"/>
                  <a:gd name="T27" fmla="*/ 1 h 135"/>
                  <a:gd name="T28" fmla="*/ 0 w 258"/>
                  <a:gd name="T29" fmla="*/ 1 h 13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8"/>
                  <a:gd name="T46" fmla="*/ 0 h 135"/>
                  <a:gd name="T47" fmla="*/ 258 w 258"/>
                  <a:gd name="T48" fmla="*/ 135 h 13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8" h="135">
                    <a:moveTo>
                      <a:pt x="258" y="0"/>
                    </a:moveTo>
                    <a:lnTo>
                      <a:pt x="248" y="31"/>
                    </a:lnTo>
                    <a:lnTo>
                      <a:pt x="235" y="61"/>
                    </a:lnTo>
                    <a:lnTo>
                      <a:pt x="220" y="84"/>
                    </a:lnTo>
                    <a:lnTo>
                      <a:pt x="200" y="105"/>
                    </a:lnTo>
                    <a:lnTo>
                      <a:pt x="177" y="121"/>
                    </a:lnTo>
                    <a:lnTo>
                      <a:pt x="153" y="131"/>
                    </a:lnTo>
                    <a:lnTo>
                      <a:pt x="125" y="135"/>
                    </a:lnTo>
                    <a:lnTo>
                      <a:pt x="100" y="135"/>
                    </a:lnTo>
                    <a:lnTo>
                      <a:pt x="75" y="131"/>
                    </a:lnTo>
                    <a:lnTo>
                      <a:pt x="53" y="127"/>
                    </a:lnTo>
                    <a:lnTo>
                      <a:pt x="36" y="127"/>
                    </a:lnTo>
                    <a:lnTo>
                      <a:pt x="22" y="127"/>
                    </a:lnTo>
                    <a:lnTo>
                      <a:pt x="12" y="127"/>
                    </a:lnTo>
                    <a:lnTo>
                      <a:pt x="0" y="127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33" name="Freeform 46"/>
              <p:cNvSpPr>
                <a:spLocks/>
              </p:cNvSpPr>
              <p:nvPr/>
            </p:nvSpPr>
            <p:spPr bwMode="auto">
              <a:xfrm>
                <a:off x="2750" y="1903"/>
                <a:ext cx="117" cy="67"/>
              </a:xfrm>
              <a:custGeom>
                <a:avLst/>
                <a:gdLst>
                  <a:gd name="T0" fmla="*/ 1 w 232"/>
                  <a:gd name="T1" fmla="*/ 0 h 134"/>
                  <a:gd name="T2" fmla="*/ 1 w 232"/>
                  <a:gd name="T3" fmla="*/ 1 h 134"/>
                  <a:gd name="T4" fmla="*/ 1 w 232"/>
                  <a:gd name="T5" fmla="*/ 1 h 134"/>
                  <a:gd name="T6" fmla="*/ 1 w 232"/>
                  <a:gd name="T7" fmla="*/ 1 h 134"/>
                  <a:gd name="T8" fmla="*/ 1 w 232"/>
                  <a:gd name="T9" fmla="*/ 1 h 134"/>
                  <a:gd name="T10" fmla="*/ 1 w 232"/>
                  <a:gd name="T11" fmla="*/ 1 h 134"/>
                  <a:gd name="T12" fmla="*/ 1 w 232"/>
                  <a:gd name="T13" fmla="*/ 1 h 134"/>
                  <a:gd name="T14" fmla="*/ 1 w 232"/>
                  <a:gd name="T15" fmla="*/ 1 h 134"/>
                  <a:gd name="T16" fmla="*/ 1 w 232"/>
                  <a:gd name="T17" fmla="*/ 1 h 134"/>
                  <a:gd name="T18" fmla="*/ 1 w 232"/>
                  <a:gd name="T19" fmla="*/ 1 h 134"/>
                  <a:gd name="T20" fmla="*/ 1 w 232"/>
                  <a:gd name="T21" fmla="*/ 1 h 134"/>
                  <a:gd name="T22" fmla="*/ 1 w 232"/>
                  <a:gd name="T23" fmla="*/ 1 h 134"/>
                  <a:gd name="T24" fmla="*/ 1 w 232"/>
                  <a:gd name="T25" fmla="*/ 1 h 134"/>
                  <a:gd name="T26" fmla="*/ 1 w 232"/>
                  <a:gd name="T27" fmla="*/ 1 h 134"/>
                  <a:gd name="T28" fmla="*/ 1 w 232"/>
                  <a:gd name="T29" fmla="*/ 1 h 134"/>
                  <a:gd name="T30" fmla="*/ 0 w 232"/>
                  <a:gd name="T31" fmla="*/ 1 h 13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32"/>
                  <a:gd name="T49" fmla="*/ 0 h 134"/>
                  <a:gd name="T50" fmla="*/ 232 w 232"/>
                  <a:gd name="T51" fmla="*/ 134 h 13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32" h="134">
                    <a:moveTo>
                      <a:pt x="232" y="0"/>
                    </a:moveTo>
                    <a:lnTo>
                      <a:pt x="231" y="24"/>
                    </a:lnTo>
                    <a:lnTo>
                      <a:pt x="225" y="45"/>
                    </a:lnTo>
                    <a:lnTo>
                      <a:pt x="216" y="60"/>
                    </a:lnTo>
                    <a:lnTo>
                      <a:pt x="202" y="77"/>
                    </a:lnTo>
                    <a:lnTo>
                      <a:pt x="185" y="91"/>
                    </a:lnTo>
                    <a:lnTo>
                      <a:pt x="165" y="101"/>
                    </a:lnTo>
                    <a:lnTo>
                      <a:pt x="146" y="110"/>
                    </a:lnTo>
                    <a:lnTo>
                      <a:pt x="121" y="117"/>
                    </a:lnTo>
                    <a:lnTo>
                      <a:pt x="100" y="123"/>
                    </a:lnTo>
                    <a:lnTo>
                      <a:pt x="78" y="127"/>
                    </a:lnTo>
                    <a:lnTo>
                      <a:pt x="55" y="130"/>
                    </a:lnTo>
                    <a:lnTo>
                      <a:pt x="36" y="134"/>
                    </a:lnTo>
                    <a:lnTo>
                      <a:pt x="19" y="134"/>
                    </a:lnTo>
                    <a:lnTo>
                      <a:pt x="8" y="134"/>
                    </a:lnTo>
                    <a:lnTo>
                      <a:pt x="0" y="13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34" name="Freeform 47"/>
              <p:cNvSpPr>
                <a:spLocks/>
              </p:cNvSpPr>
              <p:nvPr/>
            </p:nvSpPr>
            <p:spPr bwMode="auto">
              <a:xfrm>
                <a:off x="2750" y="1903"/>
                <a:ext cx="117" cy="67"/>
              </a:xfrm>
              <a:custGeom>
                <a:avLst/>
                <a:gdLst>
                  <a:gd name="T0" fmla="*/ 1 w 232"/>
                  <a:gd name="T1" fmla="*/ 0 h 134"/>
                  <a:gd name="T2" fmla="*/ 1 w 232"/>
                  <a:gd name="T3" fmla="*/ 1 h 134"/>
                  <a:gd name="T4" fmla="*/ 1 w 232"/>
                  <a:gd name="T5" fmla="*/ 1 h 134"/>
                  <a:gd name="T6" fmla="*/ 1 w 232"/>
                  <a:gd name="T7" fmla="*/ 1 h 134"/>
                  <a:gd name="T8" fmla="*/ 1 w 232"/>
                  <a:gd name="T9" fmla="*/ 1 h 134"/>
                  <a:gd name="T10" fmla="*/ 1 w 232"/>
                  <a:gd name="T11" fmla="*/ 1 h 134"/>
                  <a:gd name="T12" fmla="*/ 1 w 232"/>
                  <a:gd name="T13" fmla="*/ 1 h 134"/>
                  <a:gd name="T14" fmla="*/ 1 w 232"/>
                  <a:gd name="T15" fmla="*/ 1 h 134"/>
                  <a:gd name="T16" fmla="*/ 1 w 232"/>
                  <a:gd name="T17" fmla="*/ 1 h 134"/>
                  <a:gd name="T18" fmla="*/ 1 w 232"/>
                  <a:gd name="T19" fmla="*/ 1 h 134"/>
                  <a:gd name="T20" fmla="*/ 1 w 232"/>
                  <a:gd name="T21" fmla="*/ 1 h 134"/>
                  <a:gd name="T22" fmla="*/ 1 w 232"/>
                  <a:gd name="T23" fmla="*/ 1 h 134"/>
                  <a:gd name="T24" fmla="*/ 1 w 232"/>
                  <a:gd name="T25" fmla="*/ 1 h 134"/>
                  <a:gd name="T26" fmla="*/ 1 w 232"/>
                  <a:gd name="T27" fmla="*/ 1 h 134"/>
                  <a:gd name="T28" fmla="*/ 1 w 232"/>
                  <a:gd name="T29" fmla="*/ 1 h 134"/>
                  <a:gd name="T30" fmla="*/ 0 w 232"/>
                  <a:gd name="T31" fmla="*/ 1 h 13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32"/>
                  <a:gd name="T49" fmla="*/ 0 h 134"/>
                  <a:gd name="T50" fmla="*/ 232 w 232"/>
                  <a:gd name="T51" fmla="*/ 134 h 13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32" h="134">
                    <a:moveTo>
                      <a:pt x="232" y="0"/>
                    </a:moveTo>
                    <a:lnTo>
                      <a:pt x="231" y="24"/>
                    </a:lnTo>
                    <a:lnTo>
                      <a:pt x="225" y="45"/>
                    </a:lnTo>
                    <a:lnTo>
                      <a:pt x="216" y="60"/>
                    </a:lnTo>
                    <a:lnTo>
                      <a:pt x="202" y="77"/>
                    </a:lnTo>
                    <a:lnTo>
                      <a:pt x="185" y="91"/>
                    </a:lnTo>
                    <a:lnTo>
                      <a:pt x="165" y="101"/>
                    </a:lnTo>
                    <a:lnTo>
                      <a:pt x="146" y="110"/>
                    </a:lnTo>
                    <a:lnTo>
                      <a:pt x="121" y="117"/>
                    </a:lnTo>
                    <a:lnTo>
                      <a:pt x="100" y="123"/>
                    </a:lnTo>
                    <a:lnTo>
                      <a:pt x="78" y="127"/>
                    </a:lnTo>
                    <a:lnTo>
                      <a:pt x="55" y="130"/>
                    </a:lnTo>
                    <a:lnTo>
                      <a:pt x="36" y="134"/>
                    </a:lnTo>
                    <a:lnTo>
                      <a:pt x="19" y="134"/>
                    </a:lnTo>
                    <a:lnTo>
                      <a:pt x="8" y="134"/>
                    </a:lnTo>
                    <a:lnTo>
                      <a:pt x="0" y="13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35" name="Freeform 48"/>
              <p:cNvSpPr>
                <a:spLocks/>
              </p:cNvSpPr>
              <p:nvPr/>
            </p:nvSpPr>
            <p:spPr bwMode="auto">
              <a:xfrm>
                <a:off x="2746" y="1873"/>
                <a:ext cx="110" cy="77"/>
              </a:xfrm>
              <a:custGeom>
                <a:avLst/>
                <a:gdLst>
                  <a:gd name="T0" fmla="*/ 1 w 220"/>
                  <a:gd name="T1" fmla="*/ 0 h 154"/>
                  <a:gd name="T2" fmla="*/ 1 w 220"/>
                  <a:gd name="T3" fmla="*/ 1 h 154"/>
                  <a:gd name="T4" fmla="*/ 1 w 220"/>
                  <a:gd name="T5" fmla="*/ 1 h 154"/>
                  <a:gd name="T6" fmla="*/ 1 w 220"/>
                  <a:gd name="T7" fmla="*/ 1 h 154"/>
                  <a:gd name="T8" fmla="*/ 1 w 220"/>
                  <a:gd name="T9" fmla="*/ 1 h 154"/>
                  <a:gd name="T10" fmla="*/ 1 w 220"/>
                  <a:gd name="T11" fmla="*/ 1 h 154"/>
                  <a:gd name="T12" fmla="*/ 1 w 220"/>
                  <a:gd name="T13" fmla="*/ 1 h 154"/>
                  <a:gd name="T14" fmla="*/ 1 w 220"/>
                  <a:gd name="T15" fmla="*/ 1 h 154"/>
                  <a:gd name="T16" fmla="*/ 1 w 220"/>
                  <a:gd name="T17" fmla="*/ 1 h 154"/>
                  <a:gd name="T18" fmla="*/ 1 w 220"/>
                  <a:gd name="T19" fmla="*/ 1 h 154"/>
                  <a:gd name="T20" fmla="*/ 1 w 220"/>
                  <a:gd name="T21" fmla="*/ 1 h 154"/>
                  <a:gd name="T22" fmla="*/ 1 w 220"/>
                  <a:gd name="T23" fmla="*/ 1 h 154"/>
                  <a:gd name="T24" fmla="*/ 0 w 220"/>
                  <a:gd name="T25" fmla="*/ 1 h 15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20"/>
                  <a:gd name="T40" fmla="*/ 0 h 154"/>
                  <a:gd name="T41" fmla="*/ 220 w 220"/>
                  <a:gd name="T42" fmla="*/ 154 h 15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20" h="154">
                    <a:moveTo>
                      <a:pt x="220" y="0"/>
                    </a:moveTo>
                    <a:lnTo>
                      <a:pt x="216" y="41"/>
                    </a:lnTo>
                    <a:lnTo>
                      <a:pt x="208" y="79"/>
                    </a:lnTo>
                    <a:lnTo>
                      <a:pt x="187" y="108"/>
                    </a:lnTo>
                    <a:lnTo>
                      <a:pt x="151" y="128"/>
                    </a:lnTo>
                    <a:lnTo>
                      <a:pt x="130" y="133"/>
                    </a:lnTo>
                    <a:lnTo>
                      <a:pt x="106" y="139"/>
                    </a:lnTo>
                    <a:lnTo>
                      <a:pt x="82" y="144"/>
                    </a:lnTo>
                    <a:lnTo>
                      <a:pt x="64" y="148"/>
                    </a:lnTo>
                    <a:lnTo>
                      <a:pt x="45" y="150"/>
                    </a:lnTo>
                    <a:lnTo>
                      <a:pt x="27" y="151"/>
                    </a:lnTo>
                    <a:lnTo>
                      <a:pt x="11" y="153"/>
                    </a:lnTo>
                    <a:lnTo>
                      <a:pt x="0" y="15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36" name="Freeform 49"/>
              <p:cNvSpPr>
                <a:spLocks/>
              </p:cNvSpPr>
              <p:nvPr/>
            </p:nvSpPr>
            <p:spPr bwMode="auto">
              <a:xfrm>
                <a:off x="2746" y="1873"/>
                <a:ext cx="110" cy="77"/>
              </a:xfrm>
              <a:custGeom>
                <a:avLst/>
                <a:gdLst>
                  <a:gd name="T0" fmla="*/ 1 w 220"/>
                  <a:gd name="T1" fmla="*/ 0 h 154"/>
                  <a:gd name="T2" fmla="*/ 1 w 220"/>
                  <a:gd name="T3" fmla="*/ 1 h 154"/>
                  <a:gd name="T4" fmla="*/ 1 w 220"/>
                  <a:gd name="T5" fmla="*/ 1 h 154"/>
                  <a:gd name="T6" fmla="*/ 1 w 220"/>
                  <a:gd name="T7" fmla="*/ 1 h 154"/>
                  <a:gd name="T8" fmla="*/ 1 w 220"/>
                  <a:gd name="T9" fmla="*/ 1 h 154"/>
                  <a:gd name="T10" fmla="*/ 1 w 220"/>
                  <a:gd name="T11" fmla="*/ 1 h 154"/>
                  <a:gd name="T12" fmla="*/ 1 w 220"/>
                  <a:gd name="T13" fmla="*/ 1 h 154"/>
                  <a:gd name="T14" fmla="*/ 1 w 220"/>
                  <a:gd name="T15" fmla="*/ 1 h 154"/>
                  <a:gd name="T16" fmla="*/ 1 w 220"/>
                  <a:gd name="T17" fmla="*/ 1 h 154"/>
                  <a:gd name="T18" fmla="*/ 1 w 220"/>
                  <a:gd name="T19" fmla="*/ 1 h 154"/>
                  <a:gd name="T20" fmla="*/ 1 w 220"/>
                  <a:gd name="T21" fmla="*/ 1 h 154"/>
                  <a:gd name="T22" fmla="*/ 1 w 220"/>
                  <a:gd name="T23" fmla="*/ 1 h 154"/>
                  <a:gd name="T24" fmla="*/ 0 w 220"/>
                  <a:gd name="T25" fmla="*/ 1 h 15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20"/>
                  <a:gd name="T40" fmla="*/ 0 h 154"/>
                  <a:gd name="T41" fmla="*/ 220 w 220"/>
                  <a:gd name="T42" fmla="*/ 154 h 15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20" h="154">
                    <a:moveTo>
                      <a:pt x="220" y="0"/>
                    </a:moveTo>
                    <a:lnTo>
                      <a:pt x="216" y="41"/>
                    </a:lnTo>
                    <a:lnTo>
                      <a:pt x="208" y="79"/>
                    </a:lnTo>
                    <a:lnTo>
                      <a:pt x="187" y="108"/>
                    </a:lnTo>
                    <a:lnTo>
                      <a:pt x="151" y="128"/>
                    </a:lnTo>
                    <a:lnTo>
                      <a:pt x="130" y="133"/>
                    </a:lnTo>
                    <a:lnTo>
                      <a:pt x="106" y="139"/>
                    </a:lnTo>
                    <a:lnTo>
                      <a:pt x="82" y="144"/>
                    </a:lnTo>
                    <a:lnTo>
                      <a:pt x="64" y="148"/>
                    </a:lnTo>
                    <a:lnTo>
                      <a:pt x="45" y="150"/>
                    </a:lnTo>
                    <a:lnTo>
                      <a:pt x="27" y="151"/>
                    </a:lnTo>
                    <a:lnTo>
                      <a:pt x="11" y="153"/>
                    </a:lnTo>
                    <a:lnTo>
                      <a:pt x="0" y="15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37" name="Freeform 50"/>
              <p:cNvSpPr>
                <a:spLocks/>
              </p:cNvSpPr>
              <p:nvPr/>
            </p:nvSpPr>
            <p:spPr bwMode="auto">
              <a:xfrm>
                <a:off x="2743" y="1860"/>
                <a:ext cx="104" cy="72"/>
              </a:xfrm>
              <a:custGeom>
                <a:avLst/>
                <a:gdLst>
                  <a:gd name="T0" fmla="*/ 1 w 207"/>
                  <a:gd name="T1" fmla="*/ 0 h 143"/>
                  <a:gd name="T2" fmla="*/ 1 w 207"/>
                  <a:gd name="T3" fmla="*/ 1 h 143"/>
                  <a:gd name="T4" fmla="*/ 1 w 207"/>
                  <a:gd name="T5" fmla="*/ 1 h 143"/>
                  <a:gd name="T6" fmla="*/ 1 w 207"/>
                  <a:gd name="T7" fmla="*/ 1 h 143"/>
                  <a:gd name="T8" fmla="*/ 1 w 207"/>
                  <a:gd name="T9" fmla="*/ 1 h 143"/>
                  <a:gd name="T10" fmla="*/ 1 w 207"/>
                  <a:gd name="T11" fmla="*/ 1 h 143"/>
                  <a:gd name="T12" fmla="*/ 1 w 207"/>
                  <a:gd name="T13" fmla="*/ 1 h 143"/>
                  <a:gd name="T14" fmla="*/ 1 w 207"/>
                  <a:gd name="T15" fmla="*/ 1 h 143"/>
                  <a:gd name="T16" fmla="*/ 0 w 207"/>
                  <a:gd name="T17" fmla="*/ 1 h 1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7"/>
                  <a:gd name="T28" fmla="*/ 0 h 143"/>
                  <a:gd name="T29" fmla="*/ 207 w 207"/>
                  <a:gd name="T30" fmla="*/ 143 h 1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7" h="143">
                    <a:moveTo>
                      <a:pt x="207" y="0"/>
                    </a:moveTo>
                    <a:lnTo>
                      <a:pt x="199" y="35"/>
                    </a:lnTo>
                    <a:lnTo>
                      <a:pt x="186" y="66"/>
                    </a:lnTo>
                    <a:lnTo>
                      <a:pt x="168" y="91"/>
                    </a:lnTo>
                    <a:lnTo>
                      <a:pt x="146" y="111"/>
                    </a:lnTo>
                    <a:lnTo>
                      <a:pt x="120" y="127"/>
                    </a:lnTo>
                    <a:lnTo>
                      <a:pt x="86" y="139"/>
                    </a:lnTo>
                    <a:lnTo>
                      <a:pt x="47" y="143"/>
                    </a:lnTo>
                    <a:lnTo>
                      <a:pt x="0" y="14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38" name="Freeform 51"/>
              <p:cNvSpPr>
                <a:spLocks/>
              </p:cNvSpPr>
              <p:nvPr/>
            </p:nvSpPr>
            <p:spPr bwMode="auto">
              <a:xfrm>
                <a:off x="2743" y="1860"/>
                <a:ext cx="104" cy="72"/>
              </a:xfrm>
              <a:custGeom>
                <a:avLst/>
                <a:gdLst>
                  <a:gd name="T0" fmla="*/ 1 w 207"/>
                  <a:gd name="T1" fmla="*/ 0 h 143"/>
                  <a:gd name="T2" fmla="*/ 1 w 207"/>
                  <a:gd name="T3" fmla="*/ 1 h 143"/>
                  <a:gd name="T4" fmla="*/ 1 w 207"/>
                  <a:gd name="T5" fmla="*/ 1 h 143"/>
                  <a:gd name="T6" fmla="*/ 1 w 207"/>
                  <a:gd name="T7" fmla="*/ 1 h 143"/>
                  <a:gd name="T8" fmla="*/ 1 w 207"/>
                  <a:gd name="T9" fmla="*/ 1 h 143"/>
                  <a:gd name="T10" fmla="*/ 1 w 207"/>
                  <a:gd name="T11" fmla="*/ 1 h 143"/>
                  <a:gd name="T12" fmla="*/ 1 w 207"/>
                  <a:gd name="T13" fmla="*/ 1 h 143"/>
                  <a:gd name="T14" fmla="*/ 1 w 207"/>
                  <a:gd name="T15" fmla="*/ 1 h 143"/>
                  <a:gd name="T16" fmla="*/ 0 w 207"/>
                  <a:gd name="T17" fmla="*/ 1 h 1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7"/>
                  <a:gd name="T28" fmla="*/ 0 h 143"/>
                  <a:gd name="T29" fmla="*/ 207 w 207"/>
                  <a:gd name="T30" fmla="*/ 143 h 1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7" h="143">
                    <a:moveTo>
                      <a:pt x="207" y="0"/>
                    </a:moveTo>
                    <a:lnTo>
                      <a:pt x="199" y="35"/>
                    </a:lnTo>
                    <a:lnTo>
                      <a:pt x="186" y="66"/>
                    </a:lnTo>
                    <a:lnTo>
                      <a:pt x="168" y="91"/>
                    </a:lnTo>
                    <a:lnTo>
                      <a:pt x="146" y="111"/>
                    </a:lnTo>
                    <a:lnTo>
                      <a:pt x="120" y="127"/>
                    </a:lnTo>
                    <a:lnTo>
                      <a:pt x="86" y="139"/>
                    </a:lnTo>
                    <a:lnTo>
                      <a:pt x="47" y="143"/>
                    </a:lnTo>
                    <a:lnTo>
                      <a:pt x="0" y="14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39" name="Freeform 52"/>
              <p:cNvSpPr>
                <a:spLocks/>
              </p:cNvSpPr>
              <p:nvPr/>
            </p:nvSpPr>
            <p:spPr bwMode="auto">
              <a:xfrm>
                <a:off x="2746" y="1844"/>
                <a:ext cx="89" cy="65"/>
              </a:xfrm>
              <a:custGeom>
                <a:avLst/>
                <a:gdLst>
                  <a:gd name="T0" fmla="*/ 0 w 179"/>
                  <a:gd name="T1" fmla="*/ 0 h 130"/>
                  <a:gd name="T2" fmla="*/ 0 w 179"/>
                  <a:gd name="T3" fmla="*/ 1 h 130"/>
                  <a:gd name="T4" fmla="*/ 0 w 179"/>
                  <a:gd name="T5" fmla="*/ 1 h 130"/>
                  <a:gd name="T6" fmla="*/ 0 w 179"/>
                  <a:gd name="T7" fmla="*/ 1 h 130"/>
                  <a:gd name="T8" fmla="*/ 0 w 179"/>
                  <a:gd name="T9" fmla="*/ 1 h 130"/>
                  <a:gd name="T10" fmla="*/ 0 w 179"/>
                  <a:gd name="T11" fmla="*/ 1 h 130"/>
                  <a:gd name="T12" fmla="*/ 0 w 179"/>
                  <a:gd name="T13" fmla="*/ 1 h 130"/>
                  <a:gd name="T14" fmla="*/ 0 w 179"/>
                  <a:gd name="T15" fmla="*/ 1 h 130"/>
                  <a:gd name="T16" fmla="*/ 0 w 179"/>
                  <a:gd name="T17" fmla="*/ 1 h 1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9"/>
                  <a:gd name="T28" fmla="*/ 0 h 130"/>
                  <a:gd name="T29" fmla="*/ 179 w 179"/>
                  <a:gd name="T30" fmla="*/ 130 h 13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9" h="130">
                    <a:moveTo>
                      <a:pt x="179" y="0"/>
                    </a:moveTo>
                    <a:lnTo>
                      <a:pt x="169" y="34"/>
                    </a:lnTo>
                    <a:lnTo>
                      <a:pt x="159" y="59"/>
                    </a:lnTo>
                    <a:lnTo>
                      <a:pt x="141" y="81"/>
                    </a:lnTo>
                    <a:lnTo>
                      <a:pt x="119" y="96"/>
                    </a:lnTo>
                    <a:lnTo>
                      <a:pt x="95" y="110"/>
                    </a:lnTo>
                    <a:lnTo>
                      <a:pt x="66" y="118"/>
                    </a:lnTo>
                    <a:lnTo>
                      <a:pt x="35" y="124"/>
                    </a:lnTo>
                    <a:lnTo>
                      <a:pt x="0" y="13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40" name="Freeform 53"/>
              <p:cNvSpPr>
                <a:spLocks/>
              </p:cNvSpPr>
              <p:nvPr/>
            </p:nvSpPr>
            <p:spPr bwMode="auto">
              <a:xfrm>
                <a:off x="2746" y="1844"/>
                <a:ext cx="89" cy="65"/>
              </a:xfrm>
              <a:custGeom>
                <a:avLst/>
                <a:gdLst>
                  <a:gd name="T0" fmla="*/ 0 w 179"/>
                  <a:gd name="T1" fmla="*/ 0 h 130"/>
                  <a:gd name="T2" fmla="*/ 0 w 179"/>
                  <a:gd name="T3" fmla="*/ 1 h 130"/>
                  <a:gd name="T4" fmla="*/ 0 w 179"/>
                  <a:gd name="T5" fmla="*/ 1 h 130"/>
                  <a:gd name="T6" fmla="*/ 0 w 179"/>
                  <a:gd name="T7" fmla="*/ 1 h 130"/>
                  <a:gd name="T8" fmla="*/ 0 w 179"/>
                  <a:gd name="T9" fmla="*/ 1 h 130"/>
                  <a:gd name="T10" fmla="*/ 0 w 179"/>
                  <a:gd name="T11" fmla="*/ 1 h 130"/>
                  <a:gd name="T12" fmla="*/ 0 w 179"/>
                  <a:gd name="T13" fmla="*/ 1 h 130"/>
                  <a:gd name="T14" fmla="*/ 0 w 179"/>
                  <a:gd name="T15" fmla="*/ 1 h 130"/>
                  <a:gd name="T16" fmla="*/ 0 w 179"/>
                  <a:gd name="T17" fmla="*/ 1 h 1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9"/>
                  <a:gd name="T28" fmla="*/ 0 h 130"/>
                  <a:gd name="T29" fmla="*/ 179 w 179"/>
                  <a:gd name="T30" fmla="*/ 130 h 13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9" h="130">
                    <a:moveTo>
                      <a:pt x="179" y="0"/>
                    </a:moveTo>
                    <a:lnTo>
                      <a:pt x="169" y="34"/>
                    </a:lnTo>
                    <a:lnTo>
                      <a:pt x="159" y="59"/>
                    </a:lnTo>
                    <a:lnTo>
                      <a:pt x="141" y="81"/>
                    </a:lnTo>
                    <a:lnTo>
                      <a:pt x="119" y="96"/>
                    </a:lnTo>
                    <a:lnTo>
                      <a:pt x="95" y="110"/>
                    </a:lnTo>
                    <a:lnTo>
                      <a:pt x="66" y="118"/>
                    </a:lnTo>
                    <a:lnTo>
                      <a:pt x="35" y="124"/>
                    </a:lnTo>
                    <a:lnTo>
                      <a:pt x="0" y="13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41" name="Freeform 54"/>
              <p:cNvSpPr>
                <a:spLocks/>
              </p:cNvSpPr>
              <p:nvPr/>
            </p:nvSpPr>
            <p:spPr bwMode="auto">
              <a:xfrm>
                <a:off x="2764" y="1852"/>
                <a:ext cx="69" cy="30"/>
              </a:xfrm>
              <a:custGeom>
                <a:avLst/>
                <a:gdLst>
                  <a:gd name="T0" fmla="*/ 0 w 138"/>
                  <a:gd name="T1" fmla="*/ 0 h 62"/>
                  <a:gd name="T2" fmla="*/ 1 w 138"/>
                  <a:gd name="T3" fmla="*/ 0 h 62"/>
                  <a:gd name="T4" fmla="*/ 1 w 138"/>
                  <a:gd name="T5" fmla="*/ 0 h 62"/>
                  <a:gd name="T6" fmla="*/ 1 w 138"/>
                  <a:gd name="T7" fmla="*/ 0 h 62"/>
                  <a:gd name="T8" fmla="*/ 1 w 138"/>
                  <a:gd name="T9" fmla="*/ 0 h 62"/>
                  <a:gd name="T10" fmla="*/ 1 w 138"/>
                  <a:gd name="T11" fmla="*/ 0 h 62"/>
                  <a:gd name="T12" fmla="*/ 1 w 138"/>
                  <a:gd name="T13" fmla="*/ 0 h 62"/>
                  <a:gd name="T14" fmla="*/ 1 w 138"/>
                  <a:gd name="T15" fmla="*/ 0 h 62"/>
                  <a:gd name="T16" fmla="*/ 1 w 138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8"/>
                  <a:gd name="T28" fmla="*/ 0 h 62"/>
                  <a:gd name="T29" fmla="*/ 138 w 138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8" h="62">
                    <a:moveTo>
                      <a:pt x="0" y="62"/>
                    </a:moveTo>
                    <a:lnTo>
                      <a:pt x="22" y="60"/>
                    </a:lnTo>
                    <a:lnTo>
                      <a:pt x="43" y="55"/>
                    </a:lnTo>
                    <a:lnTo>
                      <a:pt x="67" y="48"/>
                    </a:lnTo>
                    <a:lnTo>
                      <a:pt x="88" y="38"/>
                    </a:lnTo>
                    <a:lnTo>
                      <a:pt x="106" y="28"/>
                    </a:lnTo>
                    <a:lnTo>
                      <a:pt x="123" y="19"/>
                    </a:lnTo>
                    <a:lnTo>
                      <a:pt x="132" y="9"/>
                    </a:lnTo>
                    <a:lnTo>
                      <a:pt x="138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42" name="Freeform 55"/>
              <p:cNvSpPr>
                <a:spLocks/>
              </p:cNvSpPr>
              <p:nvPr/>
            </p:nvSpPr>
            <p:spPr bwMode="auto">
              <a:xfrm>
                <a:off x="2764" y="1852"/>
                <a:ext cx="69" cy="30"/>
              </a:xfrm>
              <a:custGeom>
                <a:avLst/>
                <a:gdLst>
                  <a:gd name="T0" fmla="*/ 0 w 138"/>
                  <a:gd name="T1" fmla="*/ 0 h 62"/>
                  <a:gd name="T2" fmla="*/ 1 w 138"/>
                  <a:gd name="T3" fmla="*/ 0 h 62"/>
                  <a:gd name="T4" fmla="*/ 1 w 138"/>
                  <a:gd name="T5" fmla="*/ 0 h 62"/>
                  <a:gd name="T6" fmla="*/ 1 w 138"/>
                  <a:gd name="T7" fmla="*/ 0 h 62"/>
                  <a:gd name="T8" fmla="*/ 1 w 138"/>
                  <a:gd name="T9" fmla="*/ 0 h 62"/>
                  <a:gd name="T10" fmla="*/ 1 w 138"/>
                  <a:gd name="T11" fmla="*/ 0 h 62"/>
                  <a:gd name="T12" fmla="*/ 1 w 138"/>
                  <a:gd name="T13" fmla="*/ 0 h 62"/>
                  <a:gd name="T14" fmla="*/ 1 w 138"/>
                  <a:gd name="T15" fmla="*/ 0 h 62"/>
                  <a:gd name="T16" fmla="*/ 1 w 138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8"/>
                  <a:gd name="T28" fmla="*/ 0 h 62"/>
                  <a:gd name="T29" fmla="*/ 138 w 138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8" h="62">
                    <a:moveTo>
                      <a:pt x="0" y="62"/>
                    </a:moveTo>
                    <a:lnTo>
                      <a:pt x="22" y="60"/>
                    </a:lnTo>
                    <a:lnTo>
                      <a:pt x="43" y="55"/>
                    </a:lnTo>
                    <a:lnTo>
                      <a:pt x="67" y="48"/>
                    </a:lnTo>
                    <a:lnTo>
                      <a:pt x="88" y="38"/>
                    </a:lnTo>
                    <a:lnTo>
                      <a:pt x="106" y="28"/>
                    </a:lnTo>
                    <a:lnTo>
                      <a:pt x="123" y="19"/>
                    </a:lnTo>
                    <a:lnTo>
                      <a:pt x="132" y="9"/>
                    </a:lnTo>
                    <a:lnTo>
                      <a:pt x="138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43" name="Freeform 56"/>
              <p:cNvSpPr>
                <a:spLocks/>
              </p:cNvSpPr>
              <p:nvPr/>
            </p:nvSpPr>
            <p:spPr bwMode="auto">
              <a:xfrm>
                <a:off x="2740" y="2166"/>
                <a:ext cx="57" cy="22"/>
              </a:xfrm>
              <a:custGeom>
                <a:avLst/>
                <a:gdLst>
                  <a:gd name="T0" fmla="*/ 0 w 114"/>
                  <a:gd name="T1" fmla="*/ 1 h 43"/>
                  <a:gd name="T2" fmla="*/ 1 w 114"/>
                  <a:gd name="T3" fmla="*/ 0 h 43"/>
                  <a:gd name="T4" fmla="*/ 1 w 114"/>
                  <a:gd name="T5" fmla="*/ 1 h 43"/>
                  <a:gd name="T6" fmla="*/ 1 w 114"/>
                  <a:gd name="T7" fmla="*/ 1 h 43"/>
                  <a:gd name="T8" fmla="*/ 1 w 114"/>
                  <a:gd name="T9" fmla="*/ 1 h 43"/>
                  <a:gd name="T10" fmla="*/ 1 w 114"/>
                  <a:gd name="T11" fmla="*/ 1 h 43"/>
                  <a:gd name="T12" fmla="*/ 1 w 114"/>
                  <a:gd name="T13" fmla="*/ 1 h 43"/>
                  <a:gd name="T14" fmla="*/ 1 w 114"/>
                  <a:gd name="T15" fmla="*/ 1 h 43"/>
                  <a:gd name="T16" fmla="*/ 1 w 114"/>
                  <a:gd name="T17" fmla="*/ 1 h 43"/>
                  <a:gd name="T18" fmla="*/ 1 w 114"/>
                  <a:gd name="T19" fmla="*/ 1 h 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4"/>
                  <a:gd name="T31" fmla="*/ 0 h 43"/>
                  <a:gd name="T32" fmla="*/ 114 w 114"/>
                  <a:gd name="T33" fmla="*/ 43 h 4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4" h="43">
                    <a:moveTo>
                      <a:pt x="0" y="34"/>
                    </a:moveTo>
                    <a:lnTo>
                      <a:pt x="1" y="0"/>
                    </a:lnTo>
                    <a:lnTo>
                      <a:pt x="14" y="3"/>
                    </a:lnTo>
                    <a:lnTo>
                      <a:pt x="29" y="7"/>
                    </a:lnTo>
                    <a:lnTo>
                      <a:pt x="43" y="13"/>
                    </a:lnTo>
                    <a:lnTo>
                      <a:pt x="60" y="21"/>
                    </a:lnTo>
                    <a:lnTo>
                      <a:pt x="76" y="28"/>
                    </a:lnTo>
                    <a:lnTo>
                      <a:pt x="90" y="35"/>
                    </a:lnTo>
                    <a:lnTo>
                      <a:pt x="104" y="41"/>
                    </a:lnTo>
                    <a:lnTo>
                      <a:pt x="114" y="4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44" name="Freeform 57"/>
              <p:cNvSpPr>
                <a:spLocks/>
              </p:cNvSpPr>
              <p:nvPr/>
            </p:nvSpPr>
            <p:spPr bwMode="auto">
              <a:xfrm>
                <a:off x="2740" y="2166"/>
                <a:ext cx="57" cy="22"/>
              </a:xfrm>
              <a:custGeom>
                <a:avLst/>
                <a:gdLst>
                  <a:gd name="T0" fmla="*/ 0 w 114"/>
                  <a:gd name="T1" fmla="*/ 1 h 43"/>
                  <a:gd name="T2" fmla="*/ 1 w 114"/>
                  <a:gd name="T3" fmla="*/ 0 h 43"/>
                  <a:gd name="T4" fmla="*/ 1 w 114"/>
                  <a:gd name="T5" fmla="*/ 1 h 43"/>
                  <a:gd name="T6" fmla="*/ 1 w 114"/>
                  <a:gd name="T7" fmla="*/ 1 h 43"/>
                  <a:gd name="T8" fmla="*/ 1 w 114"/>
                  <a:gd name="T9" fmla="*/ 1 h 43"/>
                  <a:gd name="T10" fmla="*/ 1 w 114"/>
                  <a:gd name="T11" fmla="*/ 1 h 43"/>
                  <a:gd name="T12" fmla="*/ 1 w 114"/>
                  <a:gd name="T13" fmla="*/ 1 h 43"/>
                  <a:gd name="T14" fmla="*/ 1 w 114"/>
                  <a:gd name="T15" fmla="*/ 1 h 43"/>
                  <a:gd name="T16" fmla="*/ 1 w 114"/>
                  <a:gd name="T17" fmla="*/ 1 h 43"/>
                  <a:gd name="T18" fmla="*/ 1 w 114"/>
                  <a:gd name="T19" fmla="*/ 1 h 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4"/>
                  <a:gd name="T31" fmla="*/ 0 h 43"/>
                  <a:gd name="T32" fmla="*/ 114 w 114"/>
                  <a:gd name="T33" fmla="*/ 43 h 4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4" h="43">
                    <a:moveTo>
                      <a:pt x="0" y="34"/>
                    </a:moveTo>
                    <a:lnTo>
                      <a:pt x="1" y="0"/>
                    </a:lnTo>
                    <a:lnTo>
                      <a:pt x="14" y="3"/>
                    </a:lnTo>
                    <a:lnTo>
                      <a:pt x="29" y="7"/>
                    </a:lnTo>
                    <a:lnTo>
                      <a:pt x="43" y="13"/>
                    </a:lnTo>
                    <a:lnTo>
                      <a:pt x="60" y="21"/>
                    </a:lnTo>
                    <a:lnTo>
                      <a:pt x="76" y="28"/>
                    </a:lnTo>
                    <a:lnTo>
                      <a:pt x="90" y="35"/>
                    </a:lnTo>
                    <a:lnTo>
                      <a:pt x="104" y="41"/>
                    </a:lnTo>
                    <a:lnTo>
                      <a:pt x="114" y="4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45" name="Freeform 58"/>
              <p:cNvSpPr>
                <a:spLocks/>
              </p:cNvSpPr>
              <p:nvPr/>
            </p:nvSpPr>
            <p:spPr bwMode="auto">
              <a:xfrm>
                <a:off x="2743" y="2134"/>
                <a:ext cx="30" cy="18"/>
              </a:xfrm>
              <a:custGeom>
                <a:avLst/>
                <a:gdLst>
                  <a:gd name="T0" fmla="*/ 0 w 62"/>
                  <a:gd name="T1" fmla="*/ 1 h 36"/>
                  <a:gd name="T2" fmla="*/ 0 w 62"/>
                  <a:gd name="T3" fmla="*/ 1 h 36"/>
                  <a:gd name="T4" fmla="*/ 0 w 62"/>
                  <a:gd name="T5" fmla="*/ 0 h 36"/>
                  <a:gd name="T6" fmla="*/ 0 w 62"/>
                  <a:gd name="T7" fmla="*/ 1 h 36"/>
                  <a:gd name="T8" fmla="*/ 0 w 62"/>
                  <a:gd name="T9" fmla="*/ 1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6"/>
                  <a:gd name="T17" fmla="*/ 62 w 62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6">
                    <a:moveTo>
                      <a:pt x="62" y="9"/>
                    </a:moveTo>
                    <a:lnTo>
                      <a:pt x="38" y="3"/>
                    </a:lnTo>
                    <a:lnTo>
                      <a:pt x="18" y="0"/>
                    </a:lnTo>
                    <a:lnTo>
                      <a:pt x="5" y="3"/>
                    </a:lnTo>
                    <a:lnTo>
                      <a:pt x="0" y="36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46" name="Freeform 59"/>
              <p:cNvSpPr>
                <a:spLocks/>
              </p:cNvSpPr>
              <p:nvPr/>
            </p:nvSpPr>
            <p:spPr bwMode="auto">
              <a:xfrm>
                <a:off x="2743" y="2134"/>
                <a:ext cx="30" cy="18"/>
              </a:xfrm>
              <a:custGeom>
                <a:avLst/>
                <a:gdLst>
                  <a:gd name="T0" fmla="*/ 0 w 62"/>
                  <a:gd name="T1" fmla="*/ 1 h 36"/>
                  <a:gd name="T2" fmla="*/ 0 w 62"/>
                  <a:gd name="T3" fmla="*/ 1 h 36"/>
                  <a:gd name="T4" fmla="*/ 0 w 62"/>
                  <a:gd name="T5" fmla="*/ 0 h 36"/>
                  <a:gd name="T6" fmla="*/ 0 w 62"/>
                  <a:gd name="T7" fmla="*/ 1 h 36"/>
                  <a:gd name="T8" fmla="*/ 0 w 62"/>
                  <a:gd name="T9" fmla="*/ 1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6"/>
                  <a:gd name="T17" fmla="*/ 62 w 62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6">
                    <a:moveTo>
                      <a:pt x="62" y="9"/>
                    </a:moveTo>
                    <a:lnTo>
                      <a:pt x="38" y="3"/>
                    </a:lnTo>
                    <a:lnTo>
                      <a:pt x="18" y="0"/>
                    </a:lnTo>
                    <a:lnTo>
                      <a:pt x="5" y="3"/>
                    </a:lnTo>
                    <a:lnTo>
                      <a:pt x="0" y="36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47" name="Freeform 60"/>
              <p:cNvSpPr>
                <a:spLocks/>
              </p:cNvSpPr>
              <p:nvPr/>
            </p:nvSpPr>
            <p:spPr bwMode="auto">
              <a:xfrm>
                <a:off x="2739" y="2093"/>
                <a:ext cx="4" cy="42"/>
              </a:xfrm>
              <a:custGeom>
                <a:avLst/>
                <a:gdLst>
                  <a:gd name="T0" fmla="*/ 0 w 9"/>
                  <a:gd name="T1" fmla="*/ 1 h 84"/>
                  <a:gd name="T2" fmla="*/ 0 w 9"/>
                  <a:gd name="T3" fmla="*/ 1 h 84"/>
                  <a:gd name="T4" fmla="*/ 0 w 9"/>
                  <a:gd name="T5" fmla="*/ 1 h 84"/>
                  <a:gd name="T6" fmla="*/ 0 w 9"/>
                  <a:gd name="T7" fmla="*/ 1 h 84"/>
                  <a:gd name="T8" fmla="*/ 0 w 9"/>
                  <a:gd name="T9" fmla="*/ 0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"/>
                  <a:gd name="T16" fmla="*/ 0 h 84"/>
                  <a:gd name="T17" fmla="*/ 9 w 9"/>
                  <a:gd name="T18" fmla="*/ 84 h 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" h="84">
                    <a:moveTo>
                      <a:pt x="7" y="84"/>
                    </a:moveTo>
                    <a:lnTo>
                      <a:pt x="0" y="72"/>
                    </a:lnTo>
                    <a:lnTo>
                      <a:pt x="3" y="50"/>
                    </a:lnTo>
                    <a:lnTo>
                      <a:pt x="9" y="21"/>
                    </a:lnTo>
                    <a:lnTo>
                      <a:pt x="9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48" name="Freeform 61"/>
              <p:cNvSpPr>
                <a:spLocks/>
              </p:cNvSpPr>
              <p:nvPr/>
            </p:nvSpPr>
            <p:spPr bwMode="auto">
              <a:xfrm>
                <a:off x="2739" y="2093"/>
                <a:ext cx="4" cy="42"/>
              </a:xfrm>
              <a:custGeom>
                <a:avLst/>
                <a:gdLst>
                  <a:gd name="T0" fmla="*/ 0 w 9"/>
                  <a:gd name="T1" fmla="*/ 1 h 84"/>
                  <a:gd name="T2" fmla="*/ 0 w 9"/>
                  <a:gd name="T3" fmla="*/ 1 h 84"/>
                  <a:gd name="T4" fmla="*/ 0 w 9"/>
                  <a:gd name="T5" fmla="*/ 1 h 84"/>
                  <a:gd name="T6" fmla="*/ 0 w 9"/>
                  <a:gd name="T7" fmla="*/ 1 h 84"/>
                  <a:gd name="T8" fmla="*/ 0 w 9"/>
                  <a:gd name="T9" fmla="*/ 0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"/>
                  <a:gd name="T16" fmla="*/ 0 h 84"/>
                  <a:gd name="T17" fmla="*/ 9 w 9"/>
                  <a:gd name="T18" fmla="*/ 84 h 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" h="84">
                    <a:moveTo>
                      <a:pt x="7" y="84"/>
                    </a:moveTo>
                    <a:lnTo>
                      <a:pt x="0" y="72"/>
                    </a:lnTo>
                    <a:lnTo>
                      <a:pt x="3" y="50"/>
                    </a:lnTo>
                    <a:lnTo>
                      <a:pt x="9" y="21"/>
                    </a:lnTo>
                    <a:lnTo>
                      <a:pt x="9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49" name="Freeform 62"/>
              <p:cNvSpPr>
                <a:spLocks/>
              </p:cNvSpPr>
              <p:nvPr/>
            </p:nvSpPr>
            <p:spPr bwMode="auto">
              <a:xfrm>
                <a:off x="2736" y="2198"/>
                <a:ext cx="5" cy="66"/>
              </a:xfrm>
              <a:custGeom>
                <a:avLst/>
                <a:gdLst>
                  <a:gd name="T0" fmla="*/ 1 w 10"/>
                  <a:gd name="T1" fmla="*/ 1 h 132"/>
                  <a:gd name="T2" fmla="*/ 0 w 10"/>
                  <a:gd name="T3" fmla="*/ 1 h 132"/>
                  <a:gd name="T4" fmla="*/ 1 w 10"/>
                  <a:gd name="T5" fmla="*/ 0 h 132"/>
                  <a:gd name="T6" fmla="*/ 1 w 10"/>
                  <a:gd name="T7" fmla="*/ 1 h 132"/>
                  <a:gd name="T8" fmla="*/ 1 w 10"/>
                  <a:gd name="T9" fmla="*/ 1 h 132"/>
                  <a:gd name="T10" fmla="*/ 1 w 10"/>
                  <a:gd name="T11" fmla="*/ 1 h 1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2"/>
                  <a:gd name="T20" fmla="*/ 10 w 10"/>
                  <a:gd name="T21" fmla="*/ 132 h 1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2">
                    <a:moveTo>
                      <a:pt x="7" y="41"/>
                    </a:moveTo>
                    <a:lnTo>
                      <a:pt x="0" y="20"/>
                    </a:lnTo>
                    <a:lnTo>
                      <a:pt x="7" y="0"/>
                    </a:lnTo>
                    <a:lnTo>
                      <a:pt x="7" y="93"/>
                    </a:lnTo>
                    <a:lnTo>
                      <a:pt x="10" y="104"/>
                    </a:lnTo>
                    <a:lnTo>
                      <a:pt x="7" y="13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50" name="Freeform 63"/>
              <p:cNvSpPr>
                <a:spLocks/>
              </p:cNvSpPr>
              <p:nvPr/>
            </p:nvSpPr>
            <p:spPr bwMode="auto">
              <a:xfrm>
                <a:off x="2736" y="2198"/>
                <a:ext cx="5" cy="66"/>
              </a:xfrm>
              <a:custGeom>
                <a:avLst/>
                <a:gdLst>
                  <a:gd name="T0" fmla="*/ 1 w 10"/>
                  <a:gd name="T1" fmla="*/ 1 h 132"/>
                  <a:gd name="T2" fmla="*/ 0 w 10"/>
                  <a:gd name="T3" fmla="*/ 1 h 132"/>
                  <a:gd name="T4" fmla="*/ 1 w 10"/>
                  <a:gd name="T5" fmla="*/ 0 h 132"/>
                  <a:gd name="T6" fmla="*/ 1 w 10"/>
                  <a:gd name="T7" fmla="*/ 1 h 132"/>
                  <a:gd name="T8" fmla="*/ 1 w 10"/>
                  <a:gd name="T9" fmla="*/ 1 h 132"/>
                  <a:gd name="T10" fmla="*/ 1 w 10"/>
                  <a:gd name="T11" fmla="*/ 1 h 1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2"/>
                  <a:gd name="T20" fmla="*/ 10 w 10"/>
                  <a:gd name="T21" fmla="*/ 132 h 1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2">
                    <a:moveTo>
                      <a:pt x="7" y="41"/>
                    </a:moveTo>
                    <a:lnTo>
                      <a:pt x="0" y="20"/>
                    </a:lnTo>
                    <a:lnTo>
                      <a:pt x="7" y="0"/>
                    </a:lnTo>
                    <a:lnTo>
                      <a:pt x="7" y="93"/>
                    </a:lnTo>
                    <a:lnTo>
                      <a:pt x="10" y="104"/>
                    </a:lnTo>
                    <a:lnTo>
                      <a:pt x="7" y="13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51" name="Freeform 64"/>
              <p:cNvSpPr>
                <a:spLocks/>
              </p:cNvSpPr>
              <p:nvPr/>
            </p:nvSpPr>
            <p:spPr bwMode="auto">
              <a:xfrm>
                <a:off x="2745" y="2295"/>
                <a:ext cx="2" cy="22"/>
              </a:xfrm>
              <a:custGeom>
                <a:avLst/>
                <a:gdLst>
                  <a:gd name="T0" fmla="*/ 0 w 4"/>
                  <a:gd name="T1" fmla="*/ 0 h 44"/>
                  <a:gd name="T2" fmla="*/ 1 w 4"/>
                  <a:gd name="T3" fmla="*/ 1 h 44"/>
                  <a:gd name="T4" fmla="*/ 0 w 4"/>
                  <a:gd name="T5" fmla="*/ 1 h 44"/>
                  <a:gd name="T6" fmla="*/ 0 60000 65536"/>
                  <a:gd name="T7" fmla="*/ 0 60000 65536"/>
                  <a:gd name="T8" fmla="*/ 0 60000 65536"/>
                  <a:gd name="T9" fmla="*/ 0 w 4"/>
                  <a:gd name="T10" fmla="*/ 0 h 44"/>
                  <a:gd name="T11" fmla="*/ 4 w 4"/>
                  <a:gd name="T12" fmla="*/ 44 h 4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" h="44">
                    <a:moveTo>
                      <a:pt x="0" y="0"/>
                    </a:moveTo>
                    <a:lnTo>
                      <a:pt x="4" y="23"/>
                    </a:lnTo>
                    <a:lnTo>
                      <a:pt x="0" y="4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52" name="Freeform 65"/>
              <p:cNvSpPr>
                <a:spLocks/>
              </p:cNvSpPr>
              <p:nvPr/>
            </p:nvSpPr>
            <p:spPr bwMode="auto">
              <a:xfrm>
                <a:off x="2745" y="2295"/>
                <a:ext cx="2" cy="22"/>
              </a:xfrm>
              <a:custGeom>
                <a:avLst/>
                <a:gdLst>
                  <a:gd name="T0" fmla="*/ 0 w 4"/>
                  <a:gd name="T1" fmla="*/ 0 h 44"/>
                  <a:gd name="T2" fmla="*/ 1 w 4"/>
                  <a:gd name="T3" fmla="*/ 1 h 44"/>
                  <a:gd name="T4" fmla="*/ 0 w 4"/>
                  <a:gd name="T5" fmla="*/ 1 h 44"/>
                  <a:gd name="T6" fmla="*/ 0 60000 65536"/>
                  <a:gd name="T7" fmla="*/ 0 60000 65536"/>
                  <a:gd name="T8" fmla="*/ 0 60000 65536"/>
                  <a:gd name="T9" fmla="*/ 0 w 4"/>
                  <a:gd name="T10" fmla="*/ 0 h 44"/>
                  <a:gd name="T11" fmla="*/ 4 w 4"/>
                  <a:gd name="T12" fmla="*/ 44 h 4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" h="44">
                    <a:moveTo>
                      <a:pt x="0" y="0"/>
                    </a:moveTo>
                    <a:lnTo>
                      <a:pt x="4" y="23"/>
                    </a:lnTo>
                    <a:lnTo>
                      <a:pt x="0" y="4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53" name="Freeform 66"/>
              <p:cNvSpPr>
                <a:spLocks/>
              </p:cNvSpPr>
              <p:nvPr/>
            </p:nvSpPr>
            <p:spPr bwMode="auto">
              <a:xfrm>
                <a:off x="2727" y="2399"/>
                <a:ext cx="70" cy="172"/>
              </a:xfrm>
              <a:custGeom>
                <a:avLst/>
                <a:gdLst>
                  <a:gd name="T0" fmla="*/ 1 w 139"/>
                  <a:gd name="T1" fmla="*/ 0 h 344"/>
                  <a:gd name="T2" fmla="*/ 1 w 139"/>
                  <a:gd name="T3" fmla="*/ 1 h 344"/>
                  <a:gd name="T4" fmla="*/ 1 w 139"/>
                  <a:gd name="T5" fmla="*/ 1 h 344"/>
                  <a:gd name="T6" fmla="*/ 1 w 139"/>
                  <a:gd name="T7" fmla="*/ 1 h 344"/>
                  <a:gd name="T8" fmla="*/ 1 w 139"/>
                  <a:gd name="T9" fmla="*/ 1 h 344"/>
                  <a:gd name="T10" fmla="*/ 1 w 139"/>
                  <a:gd name="T11" fmla="*/ 1 h 344"/>
                  <a:gd name="T12" fmla="*/ 1 w 139"/>
                  <a:gd name="T13" fmla="*/ 1 h 344"/>
                  <a:gd name="T14" fmla="*/ 1 w 139"/>
                  <a:gd name="T15" fmla="*/ 1 h 344"/>
                  <a:gd name="T16" fmla="*/ 1 w 139"/>
                  <a:gd name="T17" fmla="*/ 1 h 344"/>
                  <a:gd name="T18" fmla="*/ 1 w 139"/>
                  <a:gd name="T19" fmla="*/ 1 h 344"/>
                  <a:gd name="T20" fmla="*/ 1 w 139"/>
                  <a:gd name="T21" fmla="*/ 1 h 344"/>
                  <a:gd name="T22" fmla="*/ 1 w 139"/>
                  <a:gd name="T23" fmla="*/ 1 h 344"/>
                  <a:gd name="T24" fmla="*/ 1 w 139"/>
                  <a:gd name="T25" fmla="*/ 1 h 344"/>
                  <a:gd name="T26" fmla="*/ 1 w 139"/>
                  <a:gd name="T27" fmla="*/ 1 h 344"/>
                  <a:gd name="T28" fmla="*/ 1 w 139"/>
                  <a:gd name="T29" fmla="*/ 1 h 344"/>
                  <a:gd name="T30" fmla="*/ 1 w 139"/>
                  <a:gd name="T31" fmla="*/ 1 h 344"/>
                  <a:gd name="T32" fmla="*/ 1 w 139"/>
                  <a:gd name="T33" fmla="*/ 1 h 344"/>
                  <a:gd name="T34" fmla="*/ 1 w 139"/>
                  <a:gd name="T35" fmla="*/ 1 h 344"/>
                  <a:gd name="T36" fmla="*/ 1 w 139"/>
                  <a:gd name="T37" fmla="*/ 1 h 344"/>
                  <a:gd name="T38" fmla="*/ 1 w 139"/>
                  <a:gd name="T39" fmla="*/ 1 h 344"/>
                  <a:gd name="T40" fmla="*/ 1 w 139"/>
                  <a:gd name="T41" fmla="*/ 1 h 344"/>
                  <a:gd name="T42" fmla="*/ 1 w 139"/>
                  <a:gd name="T43" fmla="*/ 1 h 344"/>
                  <a:gd name="T44" fmla="*/ 1 w 139"/>
                  <a:gd name="T45" fmla="*/ 1 h 344"/>
                  <a:gd name="T46" fmla="*/ 1 w 139"/>
                  <a:gd name="T47" fmla="*/ 1 h 344"/>
                  <a:gd name="T48" fmla="*/ 1 w 139"/>
                  <a:gd name="T49" fmla="*/ 1 h 344"/>
                  <a:gd name="T50" fmla="*/ 1 w 139"/>
                  <a:gd name="T51" fmla="*/ 1 h 344"/>
                  <a:gd name="T52" fmla="*/ 1 w 139"/>
                  <a:gd name="T53" fmla="*/ 1 h 344"/>
                  <a:gd name="T54" fmla="*/ 1 w 139"/>
                  <a:gd name="T55" fmla="*/ 1 h 344"/>
                  <a:gd name="T56" fmla="*/ 1 w 139"/>
                  <a:gd name="T57" fmla="*/ 1 h 344"/>
                  <a:gd name="T58" fmla="*/ 1 w 139"/>
                  <a:gd name="T59" fmla="*/ 1 h 344"/>
                  <a:gd name="T60" fmla="*/ 1 w 139"/>
                  <a:gd name="T61" fmla="*/ 1 h 344"/>
                  <a:gd name="T62" fmla="*/ 1 w 139"/>
                  <a:gd name="T63" fmla="*/ 1 h 344"/>
                  <a:gd name="T64" fmla="*/ 0 w 139"/>
                  <a:gd name="T65" fmla="*/ 1 h 34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9"/>
                  <a:gd name="T100" fmla="*/ 0 h 344"/>
                  <a:gd name="T101" fmla="*/ 139 w 139"/>
                  <a:gd name="T102" fmla="*/ 344 h 34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9" h="344">
                    <a:moveTo>
                      <a:pt x="90" y="0"/>
                    </a:moveTo>
                    <a:lnTo>
                      <a:pt x="110" y="15"/>
                    </a:lnTo>
                    <a:lnTo>
                      <a:pt x="119" y="29"/>
                    </a:lnTo>
                    <a:lnTo>
                      <a:pt x="125" y="39"/>
                    </a:lnTo>
                    <a:lnTo>
                      <a:pt x="124" y="50"/>
                    </a:lnTo>
                    <a:lnTo>
                      <a:pt x="119" y="59"/>
                    </a:lnTo>
                    <a:lnTo>
                      <a:pt x="125" y="70"/>
                    </a:lnTo>
                    <a:lnTo>
                      <a:pt x="139" y="78"/>
                    </a:lnTo>
                    <a:lnTo>
                      <a:pt x="133" y="88"/>
                    </a:lnTo>
                    <a:lnTo>
                      <a:pt x="139" y="99"/>
                    </a:lnTo>
                    <a:lnTo>
                      <a:pt x="138" y="127"/>
                    </a:lnTo>
                    <a:lnTo>
                      <a:pt x="132" y="146"/>
                    </a:lnTo>
                    <a:lnTo>
                      <a:pt x="124" y="155"/>
                    </a:lnTo>
                    <a:lnTo>
                      <a:pt x="111" y="160"/>
                    </a:lnTo>
                    <a:lnTo>
                      <a:pt x="125" y="173"/>
                    </a:lnTo>
                    <a:lnTo>
                      <a:pt x="125" y="180"/>
                    </a:lnTo>
                    <a:lnTo>
                      <a:pt x="124" y="189"/>
                    </a:lnTo>
                    <a:lnTo>
                      <a:pt x="111" y="195"/>
                    </a:lnTo>
                    <a:lnTo>
                      <a:pt x="101" y="196"/>
                    </a:lnTo>
                    <a:lnTo>
                      <a:pt x="90" y="200"/>
                    </a:lnTo>
                    <a:lnTo>
                      <a:pt x="82" y="209"/>
                    </a:lnTo>
                    <a:lnTo>
                      <a:pt x="76" y="221"/>
                    </a:lnTo>
                    <a:lnTo>
                      <a:pt x="72" y="234"/>
                    </a:lnTo>
                    <a:lnTo>
                      <a:pt x="68" y="246"/>
                    </a:lnTo>
                    <a:lnTo>
                      <a:pt x="57" y="259"/>
                    </a:lnTo>
                    <a:lnTo>
                      <a:pt x="54" y="270"/>
                    </a:lnTo>
                    <a:lnTo>
                      <a:pt x="51" y="285"/>
                    </a:lnTo>
                    <a:lnTo>
                      <a:pt x="46" y="296"/>
                    </a:lnTo>
                    <a:lnTo>
                      <a:pt x="39" y="303"/>
                    </a:lnTo>
                    <a:lnTo>
                      <a:pt x="30" y="310"/>
                    </a:lnTo>
                    <a:lnTo>
                      <a:pt x="19" y="327"/>
                    </a:lnTo>
                    <a:lnTo>
                      <a:pt x="12" y="340"/>
                    </a:lnTo>
                    <a:lnTo>
                      <a:pt x="0" y="34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54" name="Freeform 67"/>
              <p:cNvSpPr>
                <a:spLocks/>
              </p:cNvSpPr>
              <p:nvPr/>
            </p:nvSpPr>
            <p:spPr bwMode="auto">
              <a:xfrm>
                <a:off x="2727" y="2399"/>
                <a:ext cx="70" cy="172"/>
              </a:xfrm>
              <a:custGeom>
                <a:avLst/>
                <a:gdLst>
                  <a:gd name="T0" fmla="*/ 1 w 139"/>
                  <a:gd name="T1" fmla="*/ 0 h 344"/>
                  <a:gd name="T2" fmla="*/ 1 w 139"/>
                  <a:gd name="T3" fmla="*/ 1 h 344"/>
                  <a:gd name="T4" fmla="*/ 1 w 139"/>
                  <a:gd name="T5" fmla="*/ 1 h 344"/>
                  <a:gd name="T6" fmla="*/ 1 w 139"/>
                  <a:gd name="T7" fmla="*/ 1 h 344"/>
                  <a:gd name="T8" fmla="*/ 1 w 139"/>
                  <a:gd name="T9" fmla="*/ 1 h 344"/>
                  <a:gd name="T10" fmla="*/ 1 w 139"/>
                  <a:gd name="T11" fmla="*/ 1 h 344"/>
                  <a:gd name="T12" fmla="*/ 1 w 139"/>
                  <a:gd name="T13" fmla="*/ 1 h 344"/>
                  <a:gd name="T14" fmla="*/ 1 w 139"/>
                  <a:gd name="T15" fmla="*/ 1 h 344"/>
                  <a:gd name="T16" fmla="*/ 1 w 139"/>
                  <a:gd name="T17" fmla="*/ 1 h 344"/>
                  <a:gd name="T18" fmla="*/ 1 w 139"/>
                  <a:gd name="T19" fmla="*/ 1 h 344"/>
                  <a:gd name="T20" fmla="*/ 1 w 139"/>
                  <a:gd name="T21" fmla="*/ 1 h 344"/>
                  <a:gd name="T22" fmla="*/ 1 w 139"/>
                  <a:gd name="T23" fmla="*/ 1 h 344"/>
                  <a:gd name="T24" fmla="*/ 1 w 139"/>
                  <a:gd name="T25" fmla="*/ 1 h 344"/>
                  <a:gd name="T26" fmla="*/ 1 w 139"/>
                  <a:gd name="T27" fmla="*/ 1 h 344"/>
                  <a:gd name="T28" fmla="*/ 1 w 139"/>
                  <a:gd name="T29" fmla="*/ 1 h 344"/>
                  <a:gd name="T30" fmla="*/ 1 w 139"/>
                  <a:gd name="T31" fmla="*/ 1 h 344"/>
                  <a:gd name="T32" fmla="*/ 1 w 139"/>
                  <a:gd name="T33" fmla="*/ 1 h 344"/>
                  <a:gd name="T34" fmla="*/ 1 w 139"/>
                  <a:gd name="T35" fmla="*/ 1 h 344"/>
                  <a:gd name="T36" fmla="*/ 1 w 139"/>
                  <a:gd name="T37" fmla="*/ 1 h 344"/>
                  <a:gd name="T38" fmla="*/ 1 w 139"/>
                  <a:gd name="T39" fmla="*/ 1 h 344"/>
                  <a:gd name="T40" fmla="*/ 1 w 139"/>
                  <a:gd name="T41" fmla="*/ 1 h 344"/>
                  <a:gd name="T42" fmla="*/ 1 w 139"/>
                  <a:gd name="T43" fmla="*/ 1 h 344"/>
                  <a:gd name="T44" fmla="*/ 1 w 139"/>
                  <a:gd name="T45" fmla="*/ 1 h 344"/>
                  <a:gd name="T46" fmla="*/ 1 w 139"/>
                  <a:gd name="T47" fmla="*/ 1 h 344"/>
                  <a:gd name="T48" fmla="*/ 1 w 139"/>
                  <a:gd name="T49" fmla="*/ 1 h 344"/>
                  <a:gd name="T50" fmla="*/ 1 w 139"/>
                  <a:gd name="T51" fmla="*/ 1 h 344"/>
                  <a:gd name="T52" fmla="*/ 1 w 139"/>
                  <a:gd name="T53" fmla="*/ 1 h 344"/>
                  <a:gd name="T54" fmla="*/ 1 w 139"/>
                  <a:gd name="T55" fmla="*/ 1 h 344"/>
                  <a:gd name="T56" fmla="*/ 1 w 139"/>
                  <a:gd name="T57" fmla="*/ 1 h 344"/>
                  <a:gd name="T58" fmla="*/ 1 w 139"/>
                  <a:gd name="T59" fmla="*/ 1 h 344"/>
                  <a:gd name="T60" fmla="*/ 1 w 139"/>
                  <a:gd name="T61" fmla="*/ 1 h 344"/>
                  <a:gd name="T62" fmla="*/ 1 w 139"/>
                  <a:gd name="T63" fmla="*/ 1 h 344"/>
                  <a:gd name="T64" fmla="*/ 0 w 139"/>
                  <a:gd name="T65" fmla="*/ 1 h 34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9"/>
                  <a:gd name="T100" fmla="*/ 0 h 344"/>
                  <a:gd name="T101" fmla="*/ 139 w 139"/>
                  <a:gd name="T102" fmla="*/ 344 h 34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9" h="344">
                    <a:moveTo>
                      <a:pt x="90" y="0"/>
                    </a:moveTo>
                    <a:lnTo>
                      <a:pt x="110" y="15"/>
                    </a:lnTo>
                    <a:lnTo>
                      <a:pt x="119" y="29"/>
                    </a:lnTo>
                    <a:lnTo>
                      <a:pt x="125" y="39"/>
                    </a:lnTo>
                    <a:lnTo>
                      <a:pt x="124" y="50"/>
                    </a:lnTo>
                    <a:lnTo>
                      <a:pt x="119" y="59"/>
                    </a:lnTo>
                    <a:lnTo>
                      <a:pt x="125" y="70"/>
                    </a:lnTo>
                    <a:lnTo>
                      <a:pt x="139" y="78"/>
                    </a:lnTo>
                    <a:lnTo>
                      <a:pt x="133" y="88"/>
                    </a:lnTo>
                    <a:lnTo>
                      <a:pt x="139" y="99"/>
                    </a:lnTo>
                    <a:lnTo>
                      <a:pt x="138" y="127"/>
                    </a:lnTo>
                    <a:lnTo>
                      <a:pt x="132" y="146"/>
                    </a:lnTo>
                    <a:lnTo>
                      <a:pt x="124" y="155"/>
                    </a:lnTo>
                    <a:lnTo>
                      <a:pt x="111" y="160"/>
                    </a:lnTo>
                    <a:lnTo>
                      <a:pt x="125" y="173"/>
                    </a:lnTo>
                    <a:lnTo>
                      <a:pt x="125" y="180"/>
                    </a:lnTo>
                    <a:lnTo>
                      <a:pt x="124" y="189"/>
                    </a:lnTo>
                    <a:lnTo>
                      <a:pt x="111" y="195"/>
                    </a:lnTo>
                    <a:lnTo>
                      <a:pt x="101" y="196"/>
                    </a:lnTo>
                    <a:lnTo>
                      <a:pt x="90" y="200"/>
                    </a:lnTo>
                    <a:lnTo>
                      <a:pt x="82" y="209"/>
                    </a:lnTo>
                    <a:lnTo>
                      <a:pt x="76" y="221"/>
                    </a:lnTo>
                    <a:lnTo>
                      <a:pt x="72" y="234"/>
                    </a:lnTo>
                    <a:lnTo>
                      <a:pt x="68" y="246"/>
                    </a:lnTo>
                    <a:lnTo>
                      <a:pt x="57" y="259"/>
                    </a:lnTo>
                    <a:lnTo>
                      <a:pt x="54" y="270"/>
                    </a:lnTo>
                    <a:lnTo>
                      <a:pt x="51" y="285"/>
                    </a:lnTo>
                    <a:lnTo>
                      <a:pt x="46" y="296"/>
                    </a:lnTo>
                    <a:lnTo>
                      <a:pt x="39" y="303"/>
                    </a:lnTo>
                    <a:lnTo>
                      <a:pt x="30" y="310"/>
                    </a:lnTo>
                    <a:lnTo>
                      <a:pt x="19" y="327"/>
                    </a:lnTo>
                    <a:lnTo>
                      <a:pt x="12" y="340"/>
                    </a:lnTo>
                    <a:lnTo>
                      <a:pt x="0" y="34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55" name="Freeform 68"/>
              <p:cNvSpPr>
                <a:spLocks/>
              </p:cNvSpPr>
              <p:nvPr/>
            </p:nvSpPr>
            <p:spPr bwMode="auto">
              <a:xfrm>
                <a:off x="2764" y="2495"/>
                <a:ext cx="112" cy="116"/>
              </a:xfrm>
              <a:custGeom>
                <a:avLst/>
                <a:gdLst>
                  <a:gd name="T0" fmla="*/ 1 w 224"/>
                  <a:gd name="T1" fmla="*/ 1 h 231"/>
                  <a:gd name="T2" fmla="*/ 1 w 224"/>
                  <a:gd name="T3" fmla="*/ 1 h 231"/>
                  <a:gd name="T4" fmla="*/ 1 w 224"/>
                  <a:gd name="T5" fmla="*/ 1 h 231"/>
                  <a:gd name="T6" fmla="*/ 1 w 224"/>
                  <a:gd name="T7" fmla="*/ 1 h 231"/>
                  <a:gd name="T8" fmla="*/ 1 w 224"/>
                  <a:gd name="T9" fmla="*/ 1 h 231"/>
                  <a:gd name="T10" fmla="*/ 1 w 224"/>
                  <a:gd name="T11" fmla="*/ 1 h 231"/>
                  <a:gd name="T12" fmla="*/ 1 w 224"/>
                  <a:gd name="T13" fmla="*/ 1 h 231"/>
                  <a:gd name="T14" fmla="*/ 0 w 224"/>
                  <a:gd name="T15" fmla="*/ 1 h 231"/>
                  <a:gd name="T16" fmla="*/ 1 w 224"/>
                  <a:gd name="T17" fmla="*/ 1 h 231"/>
                  <a:gd name="T18" fmla="*/ 1 w 224"/>
                  <a:gd name="T19" fmla="*/ 1 h 231"/>
                  <a:gd name="T20" fmla="*/ 1 w 224"/>
                  <a:gd name="T21" fmla="*/ 1 h 231"/>
                  <a:gd name="T22" fmla="*/ 1 w 224"/>
                  <a:gd name="T23" fmla="*/ 1 h 231"/>
                  <a:gd name="T24" fmla="*/ 1 w 224"/>
                  <a:gd name="T25" fmla="*/ 1 h 231"/>
                  <a:gd name="T26" fmla="*/ 1 w 224"/>
                  <a:gd name="T27" fmla="*/ 1 h 231"/>
                  <a:gd name="T28" fmla="*/ 1 w 224"/>
                  <a:gd name="T29" fmla="*/ 1 h 231"/>
                  <a:gd name="T30" fmla="*/ 1 w 224"/>
                  <a:gd name="T31" fmla="*/ 1 h 231"/>
                  <a:gd name="T32" fmla="*/ 1 w 224"/>
                  <a:gd name="T33" fmla="*/ 1 h 231"/>
                  <a:gd name="T34" fmla="*/ 1 w 224"/>
                  <a:gd name="T35" fmla="*/ 1 h 231"/>
                  <a:gd name="T36" fmla="*/ 1 w 224"/>
                  <a:gd name="T37" fmla="*/ 1 h 231"/>
                  <a:gd name="T38" fmla="*/ 1 w 224"/>
                  <a:gd name="T39" fmla="*/ 1 h 231"/>
                  <a:gd name="T40" fmla="*/ 1 w 224"/>
                  <a:gd name="T41" fmla="*/ 1 h 231"/>
                  <a:gd name="T42" fmla="*/ 1 w 224"/>
                  <a:gd name="T43" fmla="*/ 1 h 231"/>
                  <a:gd name="T44" fmla="*/ 1 w 224"/>
                  <a:gd name="T45" fmla="*/ 1 h 231"/>
                  <a:gd name="T46" fmla="*/ 1 w 224"/>
                  <a:gd name="T47" fmla="*/ 1 h 231"/>
                  <a:gd name="T48" fmla="*/ 1 w 224"/>
                  <a:gd name="T49" fmla="*/ 0 h 2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24"/>
                  <a:gd name="T76" fmla="*/ 0 h 231"/>
                  <a:gd name="T77" fmla="*/ 224 w 224"/>
                  <a:gd name="T78" fmla="*/ 231 h 23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24" h="231">
                    <a:moveTo>
                      <a:pt x="70" y="178"/>
                    </a:moveTo>
                    <a:lnTo>
                      <a:pt x="77" y="187"/>
                    </a:lnTo>
                    <a:lnTo>
                      <a:pt x="78" y="202"/>
                    </a:lnTo>
                    <a:lnTo>
                      <a:pt x="74" y="216"/>
                    </a:lnTo>
                    <a:lnTo>
                      <a:pt x="57" y="228"/>
                    </a:lnTo>
                    <a:lnTo>
                      <a:pt x="34" y="231"/>
                    </a:lnTo>
                    <a:lnTo>
                      <a:pt x="14" y="224"/>
                    </a:lnTo>
                    <a:lnTo>
                      <a:pt x="0" y="216"/>
                    </a:lnTo>
                    <a:lnTo>
                      <a:pt x="22" y="193"/>
                    </a:lnTo>
                    <a:lnTo>
                      <a:pt x="47" y="182"/>
                    </a:lnTo>
                    <a:lnTo>
                      <a:pt x="75" y="174"/>
                    </a:lnTo>
                    <a:lnTo>
                      <a:pt x="96" y="170"/>
                    </a:lnTo>
                    <a:lnTo>
                      <a:pt x="119" y="168"/>
                    </a:lnTo>
                    <a:lnTo>
                      <a:pt x="134" y="168"/>
                    </a:lnTo>
                    <a:lnTo>
                      <a:pt x="144" y="168"/>
                    </a:lnTo>
                    <a:lnTo>
                      <a:pt x="142" y="153"/>
                    </a:lnTo>
                    <a:lnTo>
                      <a:pt x="144" y="134"/>
                    </a:lnTo>
                    <a:lnTo>
                      <a:pt x="151" y="116"/>
                    </a:lnTo>
                    <a:lnTo>
                      <a:pt x="162" y="103"/>
                    </a:lnTo>
                    <a:lnTo>
                      <a:pt x="174" y="95"/>
                    </a:lnTo>
                    <a:lnTo>
                      <a:pt x="184" y="81"/>
                    </a:lnTo>
                    <a:lnTo>
                      <a:pt x="199" y="67"/>
                    </a:lnTo>
                    <a:lnTo>
                      <a:pt x="224" y="56"/>
                    </a:lnTo>
                    <a:lnTo>
                      <a:pt x="215" y="28"/>
                    </a:lnTo>
                    <a:lnTo>
                      <a:pt x="216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56" name="Freeform 69"/>
              <p:cNvSpPr>
                <a:spLocks/>
              </p:cNvSpPr>
              <p:nvPr/>
            </p:nvSpPr>
            <p:spPr bwMode="auto">
              <a:xfrm>
                <a:off x="2764" y="2495"/>
                <a:ext cx="112" cy="116"/>
              </a:xfrm>
              <a:custGeom>
                <a:avLst/>
                <a:gdLst>
                  <a:gd name="T0" fmla="*/ 1 w 224"/>
                  <a:gd name="T1" fmla="*/ 1 h 231"/>
                  <a:gd name="T2" fmla="*/ 1 w 224"/>
                  <a:gd name="T3" fmla="*/ 1 h 231"/>
                  <a:gd name="T4" fmla="*/ 1 w 224"/>
                  <a:gd name="T5" fmla="*/ 1 h 231"/>
                  <a:gd name="T6" fmla="*/ 1 w 224"/>
                  <a:gd name="T7" fmla="*/ 1 h 231"/>
                  <a:gd name="T8" fmla="*/ 1 w 224"/>
                  <a:gd name="T9" fmla="*/ 1 h 231"/>
                  <a:gd name="T10" fmla="*/ 1 w 224"/>
                  <a:gd name="T11" fmla="*/ 1 h 231"/>
                  <a:gd name="T12" fmla="*/ 1 w 224"/>
                  <a:gd name="T13" fmla="*/ 1 h 231"/>
                  <a:gd name="T14" fmla="*/ 0 w 224"/>
                  <a:gd name="T15" fmla="*/ 1 h 231"/>
                  <a:gd name="T16" fmla="*/ 1 w 224"/>
                  <a:gd name="T17" fmla="*/ 1 h 231"/>
                  <a:gd name="T18" fmla="*/ 1 w 224"/>
                  <a:gd name="T19" fmla="*/ 1 h 231"/>
                  <a:gd name="T20" fmla="*/ 1 w 224"/>
                  <a:gd name="T21" fmla="*/ 1 h 231"/>
                  <a:gd name="T22" fmla="*/ 1 w 224"/>
                  <a:gd name="T23" fmla="*/ 1 h 231"/>
                  <a:gd name="T24" fmla="*/ 1 w 224"/>
                  <a:gd name="T25" fmla="*/ 1 h 231"/>
                  <a:gd name="T26" fmla="*/ 1 w 224"/>
                  <a:gd name="T27" fmla="*/ 1 h 231"/>
                  <a:gd name="T28" fmla="*/ 1 w 224"/>
                  <a:gd name="T29" fmla="*/ 1 h 231"/>
                  <a:gd name="T30" fmla="*/ 1 w 224"/>
                  <a:gd name="T31" fmla="*/ 1 h 231"/>
                  <a:gd name="T32" fmla="*/ 1 w 224"/>
                  <a:gd name="T33" fmla="*/ 1 h 231"/>
                  <a:gd name="T34" fmla="*/ 1 w 224"/>
                  <a:gd name="T35" fmla="*/ 1 h 231"/>
                  <a:gd name="T36" fmla="*/ 1 w 224"/>
                  <a:gd name="T37" fmla="*/ 1 h 231"/>
                  <a:gd name="T38" fmla="*/ 1 w 224"/>
                  <a:gd name="T39" fmla="*/ 1 h 231"/>
                  <a:gd name="T40" fmla="*/ 1 w 224"/>
                  <a:gd name="T41" fmla="*/ 1 h 231"/>
                  <a:gd name="T42" fmla="*/ 1 w 224"/>
                  <a:gd name="T43" fmla="*/ 1 h 231"/>
                  <a:gd name="T44" fmla="*/ 1 w 224"/>
                  <a:gd name="T45" fmla="*/ 1 h 231"/>
                  <a:gd name="T46" fmla="*/ 1 w 224"/>
                  <a:gd name="T47" fmla="*/ 1 h 231"/>
                  <a:gd name="T48" fmla="*/ 1 w 224"/>
                  <a:gd name="T49" fmla="*/ 0 h 2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24"/>
                  <a:gd name="T76" fmla="*/ 0 h 231"/>
                  <a:gd name="T77" fmla="*/ 224 w 224"/>
                  <a:gd name="T78" fmla="*/ 231 h 23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24" h="231">
                    <a:moveTo>
                      <a:pt x="70" y="178"/>
                    </a:moveTo>
                    <a:lnTo>
                      <a:pt x="77" y="187"/>
                    </a:lnTo>
                    <a:lnTo>
                      <a:pt x="78" y="202"/>
                    </a:lnTo>
                    <a:lnTo>
                      <a:pt x="74" y="216"/>
                    </a:lnTo>
                    <a:lnTo>
                      <a:pt x="57" y="228"/>
                    </a:lnTo>
                    <a:lnTo>
                      <a:pt x="34" y="231"/>
                    </a:lnTo>
                    <a:lnTo>
                      <a:pt x="14" y="224"/>
                    </a:lnTo>
                    <a:lnTo>
                      <a:pt x="0" y="216"/>
                    </a:lnTo>
                    <a:lnTo>
                      <a:pt x="22" y="193"/>
                    </a:lnTo>
                    <a:lnTo>
                      <a:pt x="47" y="182"/>
                    </a:lnTo>
                    <a:lnTo>
                      <a:pt x="75" y="174"/>
                    </a:lnTo>
                    <a:lnTo>
                      <a:pt x="96" y="170"/>
                    </a:lnTo>
                    <a:lnTo>
                      <a:pt x="119" y="168"/>
                    </a:lnTo>
                    <a:lnTo>
                      <a:pt x="134" y="168"/>
                    </a:lnTo>
                    <a:lnTo>
                      <a:pt x="144" y="168"/>
                    </a:lnTo>
                    <a:lnTo>
                      <a:pt x="142" y="153"/>
                    </a:lnTo>
                    <a:lnTo>
                      <a:pt x="144" y="134"/>
                    </a:lnTo>
                    <a:lnTo>
                      <a:pt x="151" y="116"/>
                    </a:lnTo>
                    <a:lnTo>
                      <a:pt x="162" y="103"/>
                    </a:lnTo>
                    <a:lnTo>
                      <a:pt x="174" y="95"/>
                    </a:lnTo>
                    <a:lnTo>
                      <a:pt x="184" y="81"/>
                    </a:lnTo>
                    <a:lnTo>
                      <a:pt x="199" y="67"/>
                    </a:lnTo>
                    <a:lnTo>
                      <a:pt x="224" y="56"/>
                    </a:lnTo>
                    <a:lnTo>
                      <a:pt x="215" y="28"/>
                    </a:lnTo>
                    <a:lnTo>
                      <a:pt x="216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57" name="Freeform 70"/>
              <p:cNvSpPr>
                <a:spLocks/>
              </p:cNvSpPr>
              <p:nvPr/>
            </p:nvSpPr>
            <p:spPr bwMode="auto">
              <a:xfrm>
                <a:off x="2839" y="2368"/>
                <a:ext cx="67" cy="113"/>
              </a:xfrm>
              <a:custGeom>
                <a:avLst/>
                <a:gdLst>
                  <a:gd name="T0" fmla="*/ 1 w 132"/>
                  <a:gd name="T1" fmla="*/ 1 h 225"/>
                  <a:gd name="T2" fmla="*/ 1 w 132"/>
                  <a:gd name="T3" fmla="*/ 1 h 225"/>
                  <a:gd name="T4" fmla="*/ 1 w 132"/>
                  <a:gd name="T5" fmla="*/ 1 h 225"/>
                  <a:gd name="T6" fmla="*/ 1 w 132"/>
                  <a:gd name="T7" fmla="*/ 1 h 225"/>
                  <a:gd name="T8" fmla="*/ 1 w 132"/>
                  <a:gd name="T9" fmla="*/ 1 h 225"/>
                  <a:gd name="T10" fmla="*/ 1 w 132"/>
                  <a:gd name="T11" fmla="*/ 1 h 225"/>
                  <a:gd name="T12" fmla="*/ 1 w 132"/>
                  <a:gd name="T13" fmla="*/ 1 h 225"/>
                  <a:gd name="T14" fmla="*/ 1 w 132"/>
                  <a:gd name="T15" fmla="*/ 1 h 225"/>
                  <a:gd name="T16" fmla="*/ 1 w 132"/>
                  <a:gd name="T17" fmla="*/ 1 h 225"/>
                  <a:gd name="T18" fmla="*/ 1 w 132"/>
                  <a:gd name="T19" fmla="*/ 1 h 225"/>
                  <a:gd name="T20" fmla="*/ 1 w 132"/>
                  <a:gd name="T21" fmla="*/ 1 h 225"/>
                  <a:gd name="T22" fmla="*/ 1 w 132"/>
                  <a:gd name="T23" fmla="*/ 1 h 225"/>
                  <a:gd name="T24" fmla="*/ 1 w 132"/>
                  <a:gd name="T25" fmla="*/ 1 h 225"/>
                  <a:gd name="T26" fmla="*/ 1 w 132"/>
                  <a:gd name="T27" fmla="*/ 1 h 225"/>
                  <a:gd name="T28" fmla="*/ 1 w 132"/>
                  <a:gd name="T29" fmla="*/ 0 h 225"/>
                  <a:gd name="T30" fmla="*/ 1 w 132"/>
                  <a:gd name="T31" fmla="*/ 1 h 225"/>
                  <a:gd name="T32" fmla="*/ 1 w 132"/>
                  <a:gd name="T33" fmla="*/ 1 h 225"/>
                  <a:gd name="T34" fmla="*/ 0 w 132"/>
                  <a:gd name="T35" fmla="*/ 1 h 2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225"/>
                  <a:gd name="T56" fmla="*/ 132 w 132"/>
                  <a:gd name="T57" fmla="*/ 225 h 2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225">
                    <a:moveTo>
                      <a:pt x="132" y="225"/>
                    </a:moveTo>
                    <a:lnTo>
                      <a:pt x="128" y="200"/>
                    </a:lnTo>
                    <a:lnTo>
                      <a:pt x="120" y="192"/>
                    </a:lnTo>
                    <a:lnTo>
                      <a:pt x="114" y="181"/>
                    </a:lnTo>
                    <a:lnTo>
                      <a:pt x="114" y="168"/>
                    </a:lnTo>
                    <a:lnTo>
                      <a:pt x="118" y="159"/>
                    </a:lnTo>
                    <a:lnTo>
                      <a:pt x="124" y="142"/>
                    </a:lnTo>
                    <a:lnTo>
                      <a:pt x="125" y="120"/>
                    </a:lnTo>
                    <a:lnTo>
                      <a:pt x="124" y="95"/>
                    </a:lnTo>
                    <a:lnTo>
                      <a:pt x="116" y="71"/>
                    </a:lnTo>
                    <a:lnTo>
                      <a:pt x="104" y="49"/>
                    </a:lnTo>
                    <a:lnTo>
                      <a:pt x="96" y="28"/>
                    </a:lnTo>
                    <a:lnTo>
                      <a:pt x="82" y="11"/>
                    </a:lnTo>
                    <a:lnTo>
                      <a:pt x="67" y="1"/>
                    </a:lnTo>
                    <a:lnTo>
                      <a:pt x="49" y="0"/>
                    </a:lnTo>
                    <a:lnTo>
                      <a:pt x="33" y="4"/>
                    </a:lnTo>
                    <a:lnTo>
                      <a:pt x="21" y="11"/>
                    </a:lnTo>
                    <a:lnTo>
                      <a:pt x="0" y="1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58" name="Freeform 71"/>
              <p:cNvSpPr>
                <a:spLocks/>
              </p:cNvSpPr>
              <p:nvPr/>
            </p:nvSpPr>
            <p:spPr bwMode="auto">
              <a:xfrm>
                <a:off x="2839" y="2368"/>
                <a:ext cx="67" cy="113"/>
              </a:xfrm>
              <a:custGeom>
                <a:avLst/>
                <a:gdLst>
                  <a:gd name="T0" fmla="*/ 1 w 132"/>
                  <a:gd name="T1" fmla="*/ 1 h 225"/>
                  <a:gd name="T2" fmla="*/ 1 w 132"/>
                  <a:gd name="T3" fmla="*/ 1 h 225"/>
                  <a:gd name="T4" fmla="*/ 1 w 132"/>
                  <a:gd name="T5" fmla="*/ 1 h 225"/>
                  <a:gd name="T6" fmla="*/ 1 w 132"/>
                  <a:gd name="T7" fmla="*/ 1 h 225"/>
                  <a:gd name="T8" fmla="*/ 1 w 132"/>
                  <a:gd name="T9" fmla="*/ 1 h 225"/>
                  <a:gd name="T10" fmla="*/ 1 w 132"/>
                  <a:gd name="T11" fmla="*/ 1 h 225"/>
                  <a:gd name="T12" fmla="*/ 1 w 132"/>
                  <a:gd name="T13" fmla="*/ 1 h 225"/>
                  <a:gd name="T14" fmla="*/ 1 w 132"/>
                  <a:gd name="T15" fmla="*/ 1 h 225"/>
                  <a:gd name="T16" fmla="*/ 1 w 132"/>
                  <a:gd name="T17" fmla="*/ 1 h 225"/>
                  <a:gd name="T18" fmla="*/ 1 w 132"/>
                  <a:gd name="T19" fmla="*/ 1 h 225"/>
                  <a:gd name="T20" fmla="*/ 1 w 132"/>
                  <a:gd name="T21" fmla="*/ 1 h 225"/>
                  <a:gd name="T22" fmla="*/ 1 w 132"/>
                  <a:gd name="T23" fmla="*/ 1 h 225"/>
                  <a:gd name="T24" fmla="*/ 1 w 132"/>
                  <a:gd name="T25" fmla="*/ 1 h 225"/>
                  <a:gd name="T26" fmla="*/ 1 w 132"/>
                  <a:gd name="T27" fmla="*/ 1 h 225"/>
                  <a:gd name="T28" fmla="*/ 1 w 132"/>
                  <a:gd name="T29" fmla="*/ 0 h 225"/>
                  <a:gd name="T30" fmla="*/ 1 w 132"/>
                  <a:gd name="T31" fmla="*/ 1 h 225"/>
                  <a:gd name="T32" fmla="*/ 1 w 132"/>
                  <a:gd name="T33" fmla="*/ 1 h 225"/>
                  <a:gd name="T34" fmla="*/ 0 w 132"/>
                  <a:gd name="T35" fmla="*/ 1 h 2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225"/>
                  <a:gd name="T56" fmla="*/ 132 w 132"/>
                  <a:gd name="T57" fmla="*/ 225 h 2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225">
                    <a:moveTo>
                      <a:pt x="132" y="225"/>
                    </a:moveTo>
                    <a:lnTo>
                      <a:pt x="128" y="200"/>
                    </a:lnTo>
                    <a:lnTo>
                      <a:pt x="120" y="192"/>
                    </a:lnTo>
                    <a:lnTo>
                      <a:pt x="114" y="181"/>
                    </a:lnTo>
                    <a:lnTo>
                      <a:pt x="114" y="168"/>
                    </a:lnTo>
                    <a:lnTo>
                      <a:pt x="118" y="159"/>
                    </a:lnTo>
                    <a:lnTo>
                      <a:pt x="124" y="142"/>
                    </a:lnTo>
                    <a:lnTo>
                      <a:pt x="125" y="120"/>
                    </a:lnTo>
                    <a:lnTo>
                      <a:pt x="124" y="95"/>
                    </a:lnTo>
                    <a:lnTo>
                      <a:pt x="116" y="71"/>
                    </a:lnTo>
                    <a:lnTo>
                      <a:pt x="104" y="49"/>
                    </a:lnTo>
                    <a:lnTo>
                      <a:pt x="96" y="28"/>
                    </a:lnTo>
                    <a:lnTo>
                      <a:pt x="82" y="11"/>
                    </a:lnTo>
                    <a:lnTo>
                      <a:pt x="67" y="1"/>
                    </a:lnTo>
                    <a:lnTo>
                      <a:pt x="49" y="0"/>
                    </a:lnTo>
                    <a:lnTo>
                      <a:pt x="33" y="4"/>
                    </a:lnTo>
                    <a:lnTo>
                      <a:pt x="21" y="11"/>
                    </a:lnTo>
                    <a:lnTo>
                      <a:pt x="0" y="1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59" name="Freeform 72"/>
              <p:cNvSpPr>
                <a:spLocks/>
              </p:cNvSpPr>
              <p:nvPr/>
            </p:nvSpPr>
            <p:spPr bwMode="auto">
              <a:xfrm>
                <a:off x="2960" y="2302"/>
                <a:ext cx="61" cy="4"/>
              </a:xfrm>
              <a:custGeom>
                <a:avLst/>
                <a:gdLst>
                  <a:gd name="T0" fmla="*/ 0 w 121"/>
                  <a:gd name="T1" fmla="*/ 0 h 9"/>
                  <a:gd name="T2" fmla="*/ 1 w 121"/>
                  <a:gd name="T3" fmla="*/ 0 h 9"/>
                  <a:gd name="T4" fmla="*/ 1 w 121"/>
                  <a:gd name="T5" fmla="*/ 0 h 9"/>
                  <a:gd name="T6" fmla="*/ 1 w 121"/>
                  <a:gd name="T7" fmla="*/ 0 h 9"/>
                  <a:gd name="T8" fmla="*/ 1 w 121"/>
                  <a:gd name="T9" fmla="*/ 0 h 9"/>
                  <a:gd name="T10" fmla="*/ 1 w 121"/>
                  <a:gd name="T11" fmla="*/ 0 h 9"/>
                  <a:gd name="T12" fmla="*/ 1 w 121"/>
                  <a:gd name="T13" fmla="*/ 0 h 9"/>
                  <a:gd name="T14" fmla="*/ 1 w 121"/>
                  <a:gd name="T15" fmla="*/ 0 h 9"/>
                  <a:gd name="T16" fmla="*/ 1 w 121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1"/>
                  <a:gd name="T28" fmla="*/ 0 h 9"/>
                  <a:gd name="T29" fmla="*/ 121 w 121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1" h="9">
                    <a:moveTo>
                      <a:pt x="0" y="7"/>
                    </a:moveTo>
                    <a:lnTo>
                      <a:pt x="8" y="9"/>
                    </a:lnTo>
                    <a:lnTo>
                      <a:pt x="21" y="6"/>
                    </a:lnTo>
                    <a:lnTo>
                      <a:pt x="36" y="2"/>
                    </a:lnTo>
                    <a:lnTo>
                      <a:pt x="57" y="0"/>
                    </a:lnTo>
                    <a:lnTo>
                      <a:pt x="77" y="2"/>
                    </a:lnTo>
                    <a:lnTo>
                      <a:pt x="95" y="6"/>
                    </a:lnTo>
                    <a:lnTo>
                      <a:pt x="110" y="9"/>
                    </a:lnTo>
                    <a:lnTo>
                      <a:pt x="121" y="7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60" name="Freeform 73"/>
              <p:cNvSpPr>
                <a:spLocks/>
              </p:cNvSpPr>
              <p:nvPr/>
            </p:nvSpPr>
            <p:spPr bwMode="auto">
              <a:xfrm>
                <a:off x="2960" y="2302"/>
                <a:ext cx="61" cy="4"/>
              </a:xfrm>
              <a:custGeom>
                <a:avLst/>
                <a:gdLst>
                  <a:gd name="T0" fmla="*/ 0 w 121"/>
                  <a:gd name="T1" fmla="*/ 0 h 9"/>
                  <a:gd name="T2" fmla="*/ 1 w 121"/>
                  <a:gd name="T3" fmla="*/ 0 h 9"/>
                  <a:gd name="T4" fmla="*/ 1 w 121"/>
                  <a:gd name="T5" fmla="*/ 0 h 9"/>
                  <a:gd name="T6" fmla="*/ 1 w 121"/>
                  <a:gd name="T7" fmla="*/ 0 h 9"/>
                  <a:gd name="T8" fmla="*/ 1 w 121"/>
                  <a:gd name="T9" fmla="*/ 0 h 9"/>
                  <a:gd name="T10" fmla="*/ 1 w 121"/>
                  <a:gd name="T11" fmla="*/ 0 h 9"/>
                  <a:gd name="T12" fmla="*/ 1 w 121"/>
                  <a:gd name="T13" fmla="*/ 0 h 9"/>
                  <a:gd name="T14" fmla="*/ 1 w 121"/>
                  <a:gd name="T15" fmla="*/ 0 h 9"/>
                  <a:gd name="T16" fmla="*/ 1 w 121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1"/>
                  <a:gd name="T28" fmla="*/ 0 h 9"/>
                  <a:gd name="T29" fmla="*/ 121 w 121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1" h="9">
                    <a:moveTo>
                      <a:pt x="0" y="7"/>
                    </a:moveTo>
                    <a:lnTo>
                      <a:pt x="8" y="9"/>
                    </a:lnTo>
                    <a:lnTo>
                      <a:pt x="21" y="6"/>
                    </a:lnTo>
                    <a:lnTo>
                      <a:pt x="36" y="2"/>
                    </a:lnTo>
                    <a:lnTo>
                      <a:pt x="57" y="0"/>
                    </a:lnTo>
                    <a:lnTo>
                      <a:pt x="77" y="2"/>
                    </a:lnTo>
                    <a:lnTo>
                      <a:pt x="95" y="6"/>
                    </a:lnTo>
                    <a:lnTo>
                      <a:pt x="110" y="9"/>
                    </a:lnTo>
                    <a:lnTo>
                      <a:pt x="121" y="7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61" name="Freeform 74"/>
              <p:cNvSpPr>
                <a:spLocks/>
              </p:cNvSpPr>
              <p:nvPr/>
            </p:nvSpPr>
            <p:spPr bwMode="auto">
              <a:xfrm>
                <a:off x="3004" y="2278"/>
                <a:ext cx="21" cy="6"/>
              </a:xfrm>
              <a:custGeom>
                <a:avLst/>
                <a:gdLst>
                  <a:gd name="T0" fmla="*/ 1 w 41"/>
                  <a:gd name="T1" fmla="*/ 1 h 11"/>
                  <a:gd name="T2" fmla="*/ 1 w 41"/>
                  <a:gd name="T3" fmla="*/ 1 h 11"/>
                  <a:gd name="T4" fmla="*/ 1 w 41"/>
                  <a:gd name="T5" fmla="*/ 1 h 11"/>
                  <a:gd name="T6" fmla="*/ 1 w 41"/>
                  <a:gd name="T7" fmla="*/ 0 h 11"/>
                  <a:gd name="T8" fmla="*/ 0 w 41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"/>
                  <a:gd name="T16" fmla="*/ 0 h 11"/>
                  <a:gd name="T17" fmla="*/ 41 w 41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" h="11">
                    <a:moveTo>
                      <a:pt x="41" y="11"/>
                    </a:moveTo>
                    <a:lnTo>
                      <a:pt x="28" y="6"/>
                    </a:lnTo>
                    <a:lnTo>
                      <a:pt x="18" y="3"/>
                    </a:lnTo>
                    <a:lnTo>
                      <a:pt x="8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62" name="Freeform 75"/>
              <p:cNvSpPr>
                <a:spLocks/>
              </p:cNvSpPr>
              <p:nvPr/>
            </p:nvSpPr>
            <p:spPr bwMode="auto">
              <a:xfrm>
                <a:off x="3004" y="2278"/>
                <a:ext cx="21" cy="6"/>
              </a:xfrm>
              <a:custGeom>
                <a:avLst/>
                <a:gdLst>
                  <a:gd name="T0" fmla="*/ 1 w 41"/>
                  <a:gd name="T1" fmla="*/ 1 h 11"/>
                  <a:gd name="T2" fmla="*/ 1 w 41"/>
                  <a:gd name="T3" fmla="*/ 1 h 11"/>
                  <a:gd name="T4" fmla="*/ 1 w 41"/>
                  <a:gd name="T5" fmla="*/ 1 h 11"/>
                  <a:gd name="T6" fmla="*/ 1 w 41"/>
                  <a:gd name="T7" fmla="*/ 0 h 11"/>
                  <a:gd name="T8" fmla="*/ 0 w 41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"/>
                  <a:gd name="T16" fmla="*/ 0 h 11"/>
                  <a:gd name="T17" fmla="*/ 41 w 41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" h="11">
                    <a:moveTo>
                      <a:pt x="41" y="11"/>
                    </a:moveTo>
                    <a:lnTo>
                      <a:pt x="28" y="6"/>
                    </a:lnTo>
                    <a:lnTo>
                      <a:pt x="18" y="3"/>
                    </a:lnTo>
                    <a:lnTo>
                      <a:pt x="8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63" name="Freeform 76"/>
              <p:cNvSpPr>
                <a:spLocks/>
              </p:cNvSpPr>
              <p:nvPr/>
            </p:nvSpPr>
            <p:spPr bwMode="auto">
              <a:xfrm>
                <a:off x="2967" y="2264"/>
                <a:ext cx="13" cy="22"/>
              </a:xfrm>
              <a:custGeom>
                <a:avLst/>
                <a:gdLst>
                  <a:gd name="T0" fmla="*/ 1 w 26"/>
                  <a:gd name="T1" fmla="*/ 0 h 43"/>
                  <a:gd name="T2" fmla="*/ 1 w 26"/>
                  <a:gd name="T3" fmla="*/ 1 h 43"/>
                  <a:gd name="T4" fmla="*/ 1 w 26"/>
                  <a:gd name="T5" fmla="*/ 1 h 43"/>
                  <a:gd name="T6" fmla="*/ 0 w 26"/>
                  <a:gd name="T7" fmla="*/ 1 h 4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43"/>
                  <a:gd name="T14" fmla="*/ 26 w 26"/>
                  <a:gd name="T15" fmla="*/ 43 h 4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43">
                    <a:moveTo>
                      <a:pt x="19" y="0"/>
                    </a:moveTo>
                    <a:lnTo>
                      <a:pt x="26" y="18"/>
                    </a:lnTo>
                    <a:lnTo>
                      <a:pt x="22" y="34"/>
                    </a:lnTo>
                    <a:lnTo>
                      <a:pt x="0" y="4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64" name="Freeform 77"/>
              <p:cNvSpPr>
                <a:spLocks/>
              </p:cNvSpPr>
              <p:nvPr/>
            </p:nvSpPr>
            <p:spPr bwMode="auto">
              <a:xfrm>
                <a:off x="2967" y="2264"/>
                <a:ext cx="13" cy="22"/>
              </a:xfrm>
              <a:custGeom>
                <a:avLst/>
                <a:gdLst>
                  <a:gd name="T0" fmla="*/ 1 w 26"/>
                  <a:gd name="T1" fmla="*/ 0 h 43"/>
                  <a:gd name="T2" fmla="*/ 1 w 26"/>
                  <a:gd name="T3" fmla="*/ 1 h 43"/>
                  <a:gd name="T4" fmla="*/ 1 w 26"/>
                  <a:gd name="T5" fmla="*/ 1 h 43"/>
                  <a:gd name="T6" fmla="*/ 0 w 26"/>
                  <a:gd name="T7" fmla="*/ 1 h 4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43"/>
                  <a:gd name="T14" fmla="*/ 26 w 26"/>
                  <a:gd name="T15" fmla="*/ 43 h 4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43">
                    <a:moveTo>
                      <a:pt x="19" y="0"/>
                    </a:moveTo>
                    <a:lnTo>
                      <a:pt x="26" y="18"/>
                    </a:lnTo>
                    <a:lnTo>
                      <a:pt x="22" y="34"/>
                    </a:lnTo>
                    <a:lnTo>
                      <a:pt x="0" y="4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65" name="Freeform 78"/>
              <p:cNvSpPr>
                <a:spLocks/>
              </p:cNvSpPr>
              <p:nvPr/>
            </p:nvSpPr>
            <p:spPr bwMode="auto">
              <a:xfrm>
                <a:off x="2991" y="2304"/>
                <a:ext cx="55" cy="325"/>
              </a:xfrm>
              <a:custGeom>
                <a:avLst/>
                <a:gdLst>
                  <a:gd name="T0" fmla="*/ 1 w 110"/>
                  <a:gd name="T1" fmla="*/ 0 h 650"/>
                  <a:gd name="T2" fmla="*/ 0 w 110"/>
                  <a:gd name="T3" fmla="*/ 1 h 650"/>
                  <a:gd name="T4" fmla="*/ 1 w 110"/>
                  <a:gd name="T5" fmla="*/ 1 h 650"/>
                  <a:gd name="T6" fmla="*/ 1 w 110"/>
                  <a:gd name="T7" fmla="*/ 1 h 650"/>
                  <a:gd name="T8" fmla="*/ 1 w 110"/>
                  <a:gd name="T9" fmla="*/ 1 h 650"/>
                  <a:gd name="T10" fmla="*/ 1 w 110"/>
                  <a:gd name="T11" fmla="*/ 1 h 650"/>
                  <a:gd name="T12" fmla="*/ 1 w 110"/>
                  <a:gd name="T13" fmla="*/ 1 h 650"/>
                  <a:gd name="T14" fmla="*/ 1 w 110"/>
                  <a:gd name="T15" fmla="*/ 1 h 650"/>
                  <a:gd name="T16" fmla="*/ 1 w 110"/>
                  <a:gd name="T17" fmla="*/ 1 h 650"/>
                  <a:gd name="T18" fmla="*/ 1 w 110"/>
                  <a:gd name="T19" fmla="*/ 1 h 650"/>
                  <a:gd name="T20" fmla="*/ 1 w 110"/>
                  <a:gd name="T21" fmla="*/ 1 h 650"/>
                  <a:gd name="T22" fmla="*/ 1 w 110"/>
                  <a:gd name="T23" fmla="*/ 1 h 650"/>
                  <a:gd name="T24" fmla="*/ 1 w 110"/>
                  <a:gd name="T25" fmla="*/ 1 h 650"/>
                  <a:gd name="T26" fmla="*/ 1 w 110"/>
                  <a:gd name="T27" fmla="*/ 1 h 650"/>
                  <a:gd name="T28" fmla="*/ 1 w 110"/>
                  <a:gd name="T29" fmla="*/ 1 h 650"/>
                  <a:gd name="T30" fmla="*/ 1 w 110"/>
                  <a:gd name="T31" fmla="*/ 1 h 650"/>
                  <a:gd name="T32" fmla="*/ 1 w 110"/>
                  <a:gd name="T33" fmla="*/ 1 h 6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0"/>
                  <a:gd name="T52" fmla="*/ 0 h 650"/>
                  <a:gd name="T53" fmla="*/ 110 w 110"/>
                  <a:gd name="T54" fmla="*/ 650 h 6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0" h="650">
                    <a:moveTo>
                      <a:pt x="7" y="0"/>
                    </a:moveTo>
                    <a:lnTo>
                      <a:pt x="0" y="14"/>
                    </a:lnTo>
                    <a:lnTo>
                      <a:pt x="3" y="38"/>
                    </a:lnTo>
                    <a:lnTo>
                      <a:pt x="9" y="65"/>
                    </a:lnTo>
                    <a:lnTo>
                      <a:pt x="17" y="96"/>
                    </a:lnTo>
                    <a:lnTo>
                      <a:pt x="25" y="139"/>
                    </a:lnTo>
                    <a:lnTo>
                      <a:pt x="34" y="211"/>
                    </a:lnTo>
                    <a:lnTo>
                      <a:pt x="41" y="292"/>
                    </a:lnTo>
                    <a:lnTo>
                      <a:pt x="48" y="366"/>
                    </a:lnTo>
                    <a:lnTo>
                      <a:pt x="52" y="515"/>
                    </a:lnTo>
                    <a:lnTo>
                      <a:pt x="50" y="602"/>
                    </a:lnTo>
                    <a:lnTo>
                      <a:pt x="57" y="612"/>
                    </a:lnTo>
                    <a:lnTo>
                      <a:pt x="64" y="625"/>
                    </a:lnTo>
                    <a:lnTo>
                      <a:pt x="80" y="631"/>
                    </a:lnTo>
                    <a:lnTo>
                      <a:pt x="88" y="644"/>
                    </a:lnTo>
                    <a:lnTo>
                      <a:pt x="96" y="650"/>
                    </a:lnTo>
                    <a:lnTo>
                      <a:pt x="110" y="64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66" name="Freeform 79"/>
              <p:cNvSpPr>
                <a:spLocks/>
              </p:cNvSpPr>
              <p:nvPr/>
            </p:nvSpPr>
            <p:spPr bwMode="auto">
              <a:xfrm>
                <a:off x="2991" y="2304"/>
                <a:ext cx="55" cy="325"/>
              </a:xfrm>
              <a:custGeom>
                <a:avLst/>
                <a:gdLst>
                  <a:gd name="T0" fmla="*/ 1 w 110"/>
                  <a:gd name="T1" fmla="*/ 0 h 650"/>
                  <a:gd name="T2" fmla="*/ 0 w 110"/>
                  <a:gd name="T3" fmla="*/ 1 h 650"/>
                  <a:gd name="T4" fmla="*/ 1 w 110"/>
                  <a:gd name="T5" fmla="*/ 1 h 650"/>
                  <a:gd name="T6" fmla="*/ 1 w 110"/>
                  <a:gd name="T7" fmla="*/ 1 h 650"/>
                  <a:gd name="T8" fmla="*/ 1 w 110"/>
                  <a:gd name="T9" fmla="*/ 1 h 650"/>
                  <a:gd name="T10" fmla="*/ 1 w 110"/>
                  <a:gd name="T11" fmla="*/ 1 h 650"/>
                  <a:gd name="T12" fmla="*/ 1 w 110"/>
                  <a:gd name="T13" fmla="*/ 1 h 650"/>
                  <a:gd name="T14" fmla="*/ 1 w 110"/>
                  <a:gd name="T15" fmla="*/ 1 h 650"/>
                  <a:gd name="T16" fmla="*/ 1 w 110"/>
                  <a:gd name="T17" fmla="*/ 1 h 650"/>
                  <a:gd name="T18" fmla="*/ 1 w 110"/>
                  <a:gd name="T19" fmla="*/ 1 h 650"/>
                  <a:gd name="T20" fmla="*/ 1 w 110"/>
                  <a:gd name="T21" fmla="*/ 1 h 650"/>
                  <a:gd name="T22" fmla="*/ 1 w 110"/>
                  <a:gd name="T23" fmla="*/ 1 h 650"/>
                  <a:gd name="T24" fmla="*/ 1 w 110"/>
                  <a:gd name="T25" fmla="*/ 1 h 650"/>
                  <a:gd name="T26" fmla="*/ 1 w 110"/>
                  <a:gd name="T27" fmla="*/ 1 h 650"/>
                  <a:gd name="T28" fmla="*/ 1 w 110"/>
                  <a:gd name="T29" fmla="*/ 1 h 650"/>
                  <a:gd name="T30" fmla="*/ 1 w 110"/>
                  <a:gd name="T31" fmla="*/ 1 h 650"/>
                  <a:gd name="T32" fmla="*/ 1 w 110"/>
                  <a:gd name="T33" fmla="*/ 1 h 6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0"/>
                  <a:gd name="T52" fmla="*/ 0 h 650"/>
                  <a:gd name="T53" fmla="*/ 110 w 110"/>
                  <a:gd name="T54" fmla="*/ 650 h 6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0" h="650">
                    <a:moveTo>
                      <a:pt x="7" y="0"/>
                    </a:moveTo>
                    <a:lnTo>
                      <a:pt x="0" y="14"/>
                    </a:lnTo>
                    <a:lnTo>
                      <a:pt x="3" y="38"/>
                    </a:lnTo>
                    <a:lnTo>
                      <a:pt x="9" y="65"/>
                    </a:lnTo>
                    <a:lnTo>
                      <a:pt x="17" y="96"/>
                    </a:lnTo>
                    <a:lnTo>
                      <a:pt x="25" y="139"/>
                    </a:lnTo>
                    <a:lnTo>
                      <a:pt x="34" y="211"/>
                    </a:lnTo>
                    <a:lnTo>
                      <a:pt x="41" y="292"/>
                    </a:lnTo>
                    <a:lnTo>
                      <a:pt x="48" y="366"/>
                    </a:lnTo>
                    <a:lnTo>
                      <a:pt x="52" y="515"/>
                    </a:lnTo>
                    <a:lnTo>
                      <a:pt x="50" y="602"/>
                    </a:lnTo>
                    <a:lnTo>
                      <a:pt x="57" y="612"/>
                    </a:lnTo>
                    <a:lnTo>
                      <a:pt x="64" y="625"/>
                    </a:lnTo>
                    <a:lnTo>
                      <a:pt x="80" y="631"/>
                    </a:lnTo>
                    <a:lnTo>
                      <a:pt x="88" y="644"/>
                    </a:lnTo>
                    <a:lnTo>
                      <a:pt x="96" y="650"/>
                    </a:lnTo>
                    <a:lnTo>
                      <a:pt x="110" y="64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67" name="Freeform 80"/>
              <p:cNvSpPr>
                <a:spLocks/>
              </p:cNvSpPr>
              <p:nvPr/>
            </p:nvSpPr>
            <p:spPr bwMode="auto">
              <a:xfrm>
                <a:off x="3030" y="2604"/>
                <a:ext cx="11" cy="17"/>
              </a:xfrm>
              <a:custGeom>
                <a:avLst/>
                <a:gdLst>
                  <a:gd name="T0" fmla="*/ 0 w 21"/>
                  <a:gd name="T1" fmla="*/ 1 h 33"/>
                  <a:gd name="T2" fmla="*/ 1 w 21"/>
                  <a:gd name="T3" fmla="*/ 1 h 33"/>
                  <a:gd name="T4" fmla="*/ 1 w 21"/>
                  <a:gd name="T5" fmla="*/ 1 h 33"/>
                  <a:gd name="T6" fmla="*/ 1 w 21"/>
                  <a:gd name="T7" fmla="*/ 0 h 3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33"/>
                  <a:gd name="T14" fmla="*/ 21 w 21"/>
                  <a:gd name="T15" fmla="*/ 33 h 3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33">
                    <a:moveTo>
                      <a:pt x="0" y="33"/>
                    </a:moveTo>
                    <a:lnTo>
                      <a:pt x="2" y="22"/>
                    </a:lnTo>
                    <a:lnTo>
                      <a:pt x="8" y="12"/>
                    </a:lnTo>
                    <a:lnTo>
                      <a:pt x="21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68" name="Freeform 81"/>
              <p:cNvSpPr>
                <a:spLocks/>
              </p:cNvSpPr>
              <p:nvPr/>
            </p:nvSpPr>
            <p:spPr bwMode="auto">
              <a:xfrm>
                <a:off x="3030" y="2604"/>
                <a:ext cx="11" cy="17"/>
              </a:xfrm>
              <a:custGeom>
                <a:avLst/>
                <a:gdLst>
                  <a:gd name="T0" fmla="*/ 0 w 21"/>
                  <a:gd name="T1" fmla="*/ 1 h 33"/>
                  <a:gd name="T2" fmla="*/ 1 w 21"/>
                  <a:gd name="T3" fmla="*/ 1 h 33"/>
                  <a:gd name="T4" fmla="*/ 1 w 21"/>
                  <a:gd name="T5" fmla="*/ 1 h 33"/>
                  <a:gd name="T6" fmla="*/ 1 w 21"/>
                  <a:gd name="T7" fmla="*/ 0 h 3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33"/>
                  <a:gd name="T14" fmla="*/ 21 w 21"/>
                  <a:gd name="T15" fmla="*/ 33 h 3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33">
                    <a:moveTo>
                      <a:pt x="0" y="33"/>
                    </a:moveTo>
                    <a:lnTo>
                      <a:pt x="2" y="22"/>
                    </a:lnTo>
                    <a:lnTo>
                      <a:pt x="8" y="12"/>
                    </a:lnTo>
                    <a:lnTo>
                      <a:pt x="21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69" name="Freeform 82"/>
              <p:cNvSpPr>
                <a:spLocks/>
              </p:cNvSpPr>
              <p:nvPr/>
            </p:nvSpPr>
            <p:spPr bwMode="auto">
              <a:xfrm>
                <a:off x="3005" y="2620"/>
                <a:ext cx="21" cy="13"/>
              </a:xfrm>
              <a:custGeom>
                <a:avLst/>
                <a:gdLst>
                  <a:gd name="T0" fmla="*/ 0 w 43"/>
                  <a:gd name="T1" fmla="*/ 0 h 26"/>
                  <a:gd name="T2" fmla="*/ 0 w 43"/>
                  <a:gd name="T3" fmla="*/ 1 h 26"/>
                  <a:gd name="T4" fmla="*/ 0 w 43"/>
                  <a:gd name="T5" fmla="*/ 1 h 26"/>
                  <a:gd name="T6" fmla="*/ 0 w 43"/>
                  <a:gd name="T7" fmla="*/ 1 h 26"/>
                  <a:gd name="T8" fmla="*/ 0 w 43"/>
                  <a:gd name="T9" fmla="*/ 1 h 26"/>
                  <a:gd name="T10" fmla="*/ 0 w 43"/>
                  <a:gd name="T11" fmla="*/ 1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6"/>
                  <a:gd name="T20" fmla="*/ 43 w 43"/>
                  <a:gd name="T21" fmla="*/ 26 h 2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6">
                    <a:moveTo>
                      <a:pt x="43" y="0"/>
                    </a:moveTo>
                    <a:lnTo>
                      <a:pt x="35" y="16"/>
                    </a:lnTo>
                    <a:lnTo>
                      <a:pt x="28" y="26"/>
                    </a:lnTo>
                    <a:lnTo>
                      <a:pt x="20" y="26"/>
                    </a:lnTo>
                    <a:lnTo>
                      <a:pt x="8" y="23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70" name="Freeform 83"/>
              <p:cNvSpPr>
                <a:spLocks/>
              </p:cNvSpPr>
              <p:nvPr/>
            </p:nvSpPr>
            <p:spPr bwMode="auto">
              <a:xfrm>
                <a:off x="3005" y="2620"/>
                <a:ext cx="21" cy="13"/>
              </a:xfrm>
              <a:custGeom>
                <a:avLst/>
                <a:gdLst>
                  <a:gd name="T0" fmla="*/ 0 w 43"/>
                  <a:gd name="T1" fmla="*/ 0 h 26"/>
                  <a:gd name="T2" fmla="*/ 0 w 43"/>
                  <a:gd name="T3" fmla="*/ 1 h 26"/>
                  <a:gd name="T4" fmla="*/ 0 w 43"/>
                  <a:gd name="T5" fmla="*/ 1 h 26"/>
                  <a:gd name="T6" fmla="*/ 0 w 43"/>
                  <a:gd name="T7" fmla="*/ 1 h 26"/>
                  <a:gd name="T8" fmla="*/ 0 w 43"/>
                  <a:gd name="T9" fmla="*/ 1 h 26"/>
                  <a:gd name="T10" fmla="*/ 0 w 43"/>
                  <a:gd name="T11" fmla="*/ 1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6"/>
                  <a:gd name="T20" fmla="*/ 43 w 43"/>
                  <a:gd name="T21" fmla="*/ 26 h 2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6">
                    <a:moveTo>
                      <a:pt x="43" y="0"/>
                    </a:moveTo>
                    <a:lnTo>
                      <a:pt x="35" y="16"/>
                    </a:lnTo>
                    <a:lnTo>
                      <a:pt x="28" y="26"/>
                    </a:lnTo>
                    <a:lnTo>
                      <a:pt x="20" y="26"/>
                    </a:lnTo>
                    <a:lnTo>
                      <a:pt x="8" y="23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71" name="Freeform 84"/>
              <p:cNvSpPr>
                <a:spLocks/>
              </p:cNvSpPr>
              <p:nvPr/>
            </p:nvSpPr>
            <p:spPr bwMode="auto">
              <a:xfrm>
                <a:off x="2996" y="2649"/>
                <a:ext cx="18" cy="19"/>
              </a:xfrm>
              <a:custGeom>
                <a:avLst/>
                <a:gdLst>
                  <a:gd name="T0" fmla="*/ 0 w 37"/>
                  <a:gd name="T1" fmla="*/ 0 h 38"/>
                  <a:gd name="T2" fmla="*/ 0 w 37"/>
                  <a:gd name="T3" fmla="*/ 1 h 38"/>
                  <a:gd name="T4" fmla="*/ 0 w 37"/>
                  <a:gd name="T5" fmla="*/ 1 h 38"/>
                  <a:gd name="T6" fmla="*/ 0 w 37"/>
                  <a:gd name="T7" fmla="*/ 1 h 38"/>
                  <a:gd name="T8" fmla="*/ 0 w 37"/>
                  <a:gd name="T9" fmla="*/ 1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"/>
                  <a:gd name="T16" fmla="*/ 0 h 38"/>
                  <a:gd name="T17" fmla="*/ 37 w 37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" h="38">
                    <a:moveTo>
                      <a:pt x="0" y="0"/>
                    </a:moveTo>
                    <a:lnTo>
                      <a:pt x="10" y="4"/>
                    </a:lnTo>
                    <a:lnTo>
                      <a:pt x="23" y="11"/>
                    </a:lnTo>
                    <a:lnTo>
                      <a:pt x="34" y="26"/>
                    </a:lnTo>
                    <a:lnTo>
                      <a:pt x="37" y="3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72" name="Freeform 85"/>
              <p:cNvSpPr>
                <a:spLocks/>
              </p:cNvSpPr>
              <p:nvPr/>
            </p:nvSpPr>
            <p:spPr bwMode="auto">
              <a:xfrm>
                <a:off x="2996" y="2649"/>
                <a:ext cx="18" cy="19"/>
              </a:xfrm>
              <a:custGeom>
                <a:avLst/>
                <a:gdLst>
                  <a:gd name="T0" fmla="*/ 0 w 37"/>
                  <a:gd name="T1" fmla="*/ 0 h 38"/>
                  <a:gd name="T2" fmla="*/ 0 w 37"/>
                  <a:gd name="T3" fmla="*/ 1 h 38"/>
                  <a:gd name="T4" fmla="*/ 0 w 37"/>
                  <a:gd name="T5" fmla="*/ 1 h 38"/>
                  <a:gd name="T6" fmla="*/ 0 w 37"/>
                  <a:gd name="T7" fmla="*/ 1 h 38"/>
                  <a:gd name="T8" fmla="*/ 0 w 37"/>
                  <a:gd name="T9" fmla="*/ 1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"/>
                  <a:gd name="T16" fmla="*/ 0 h 38"/>
                  <a:gd name="T17" fmla="*/ 37 w 37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" h="38">
                    <a:moveTo>
                      <a:pt x="0" y="0"/>
                    </a:moveTo>
                    <a:lnTo>
                      <a:pt x="10" y="4"/>
                    </a:lnTo>
                    <a:lnTo>
                      <a:pt x="23" y="11"/>
                    </a:lnTo>
                    <a:lnTo>
                      <a:pt x="34" y="26"/>
                    </a:lnTo>
                    <a:lnTo>
                      <a:pt x="37" y="3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73" name="Freeform 86"/>
              <p:cNvSpPr>
                <a:spLocks/>
              </p:cNvSpPr>
              <p:nvPr/>
            </p:nvSpPr>
            <p:spPr bwMode="auto">
              <a:xfrm>
                <a:off x="3005" y="2636"/>
                <a:ext cx="5" cy="17"/>
              </a:xfrm>
              <a:custGeom>
                <a:avLst/>
                <a:gdLst>
                  <a:gd name="T0" fmla="*/ 0 w 11"/>
                  <a:gd name="T1" fmla="*/ 1 h 34"/>
                  <a:gd name="T2" fmla="*/ 0 w 11"/>
                  <a:gd name="T3" fmla="*/ 1 h 34"/>
                  <a:gd name="T4" fmla="*/ 0 w 11"/>
                  <a:gd name="T5" fmla="*/ 1 h 34"/>
                  <a:gd name="T6" fmla="*/ 0 w 11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34"/>
                  <a:gd name="T14" fmla="*/ 11 w 11"/>
                  <a:gd name="T15" fmla="*/ 34 h 3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34">
                    <a:moveTo>
                      <a:pt x="0" y="34"/>
                    </a:moveTo>
                    <a:lnTo>
                      <a:pt x="0" y="20"/>
                    </a:lnTo>
                    <a:lnTo>
                      <a:pt x="6" y="9"/>
                    </a:lnTo>
                    <a:lnTo>
                      <a:pt x="11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74" name="Freeform 87"/>
              <p:cNvSpPr>
                <a:spLocks/>
              </p:cNvSpPr>
              <p:nvPr/>
            </p:nvSpPr>
            <p:spPr bwMode="auto">
              <a:xfrm>
                <a:off x="3005" y="2636"/>
                <a:ext cx="5" cy="17"/>
              </a:xfrm>
              <a:custGeom>
                <a:avLst/>
                <a:gdLst>
                  <a:gd name="T0" fmla="*/ 0 w 11"/>
                  <a:gd name="T1" fmla="*/ 1 h 34"/>
                  <a:gd name="T2" fmla="*/ 0 w 11"/>
                  <a:gd name="T3" fmla="*/ 1 h 34"/>
                  <a:gd name="T4" fmla="*/ 0 w 11"/>
                  <a:gd name="T5" fmla="*/ 1 h 34"/>
                  <a:gd name="T6" fmla="*/ 0 w 11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34"/>
                  <a:gd name="T14" fmla="*/ 11 w 11"/>
                  <a:gd name="T15" fmla="*/ 34 h 3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34">
                    <a:moveTo>
                      <a:pt x="0" y="34"/>
                    </a:moveTo>
                    <a:lnTo>
                      <a:pt x="0" y="20"/>
                    </a:lnTo>
                    <a:lnTo>
                      <a:pt x="6" y="9"/>
                    </a:lnTo>
                    <a:lnTo>
                      <a:pt x="11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75" name="Freeform 88"/>
              <p:cNvSpPr>
                <a:spLocks/>
              </p:cNvSpPr>
              <p:nvPr/>
            </p:nvSpPr>
            <p:spPr bwMode="auto">
              <a:xfrm>
                <a:off x="3012" y="2657"/>
                <a:ext cx="37" cy="4"/>
              </a:xfrm>
              <a:custGeom>
                <a:avLst/>
                <a:gdLst>
                  <a:gd name="T0" fmla="*/ 0 w 75"/>
                  <a:gd name="T1" fmla="*/ 1 h 7"/>
                  <a:gd name="T2" fmla="*/ 0 w 75"/>
                  <a:gd name="T3" fmla="*/ 1 h 7"/>
                  <a:gd name="T4" fmla="*/ 0 w 75"/>
                  <a:gd name="T5" fmla="*/ 0 h 7"/>
                  <a:gd name="T6" fmla="*/ 0 w 75"/>
                  <a:gd name="T7" fmla="*/ 0 h 7"/>
                  <a:gd name="T8" fmla="*/ 0 w 75"/>
                  <a:gd name="T9" fmla="*/ 1 h 7"/>
                  <a:gd name="T10" fmla="*/ 0 w 75"/>
                  <a:gd name="T11" fmla="*/ 1 h 7"/>
                  <a:gd name="T12" fmla="*/ 0 w 75"/>
                  <a:gd name="T13" fmla="*/ 1 h 7"/>
                  <a:gd name="T14" fmla="*/ 0 w 75"/>
                  <a:gd name="T15" fmla="*/ 1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5"/>
                  <a:gd name="T25" fmla="*/ 0 h 7"/>
                  <a:gd name="T26" fmla="*/ 75 w 75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5" h="7">
                    <a:moveTo>
                      <a:pt x="0" y="4"/>
                    </a:moveTo>
                    <a:lnTo>
                      <a:pt x="13" y="6"/>
                    </a:lnTo>
                    <a:lnTo>
                      <a:pt x="22" y="0"/>
                    </a:lnTo>
                    <a:lnTo>
                      <a:pt x="32" y="0"/>
                    </a:lnTo>
                    <a:lnTo>
                      <a:pt x="40" y="2"/>
                    </a:lnTo>
                    <a:lnTo>
                      <a:pt x="52" y="6"/>
                    </a:lnTo>
                    <a:lnTo>
                      <a:pt x="65" y="3"/>
                    </a:lnTo>
                    <a:lnTo>
                      <a:pt x="75" y="7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76" name="Freeform 89"/>
              <p:cNvSpPr>
                <a:spLocks/>
              </p:cNvSpPr>
              <p:nvPr/>
            </p:nvSpPr>
            <p:spPr bwMode="auto">
              <a:xfrm>
                <a:off x="3012" y="2657"/>
                <a:ext cx="37" cy="4"/>
              </a:xfrm>
              <a:custGeom>
                <a:avLst/>
                <a:gdLst>
                  <a:gd name="T0" fmla="*/ 0 w 75"/>
                  <a:gd name="T1" fmla="*/ 1 h 7"/>
                  <a:gd name="T2" fmla="*/ 0 w 75"/>
                  <a:gd name="T3" fmla="*/ 1 h 7"/>
                  <a:gd name="T4" fmla="*/ 0 w 75"/>
                  <a:gd name="T5" fmla="*/ 0 h 7"/>
                  <a:gd name="T6" fmla="*/ 0 w 75"/>
                  <a:gd name="T7" fmla="*/ 0 h 7"/>
                  <a:gd name="T8" fmla="*/ 0 w 75"/>
                  <a:gd name="T9" fmla="*/ 1 h 7"/>
                  <a:gd name="T10" fmla="*/ 0 w 75"/>
                  <a:gd name="T11" fmla="*/ 1 h 7"/>
                  <a:gd name="T12" fmla="*/ 0 w 75"/>
                  <a:gd name="T13" fmla="*/ 1 h 7"/>
                  <a:gd name="T14" fmla="*/ 0 w 75"/>
                  <a:gd name="T15" fmla="*/ 1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5"/>
                  <a:gd name="T25" fmla="*/ 0 h 7"/>
                  <a:gd name="T26" fmla="*/ 75 w 75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5" h="7">
                    <a:moveTo>
                      <a:pt x="0" y="4"/>
                    </a:moveTo>
                    <a:lnTo>
                      <a:pt x="13" y="6"/>
                    </a:lnTo>
                    <a:lnTo>
                      <a:pt x="22" y="0"/>
                    </a:lnTo>
                    <a:lnTo>
                      <a:pt x="32" y="0"/>
                    </a:lnTo>
                    <a:lnTo>
                      <a:pt x="40" y="2"/>
                    </a:lnTo>
                    <a:lnTo>
                      <a:pt x="52" y="6"/>
                    </a:lnTo>
                    <a:lnTo>
                      <a:pt x="65" y="3"/>
                    </a:lnTo>
                    <a:lnTo>
                      <a:pt x="75" y="7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77" name="Freeform 90"/>
              <p:cNvSpPr>
                <a:spLocks/>
              </p:cNvSpPr>
              <p:nvPr/>
            </p:nvSpPr>
            <p:spPr bwMode="auto">
              <a:xfrm>
                <a:off x="3028" y="2627"/>
                <a:ext cx="18" cy="13"/>
              </a:xfrm>
              <a:custGeom>
                <a:avLst/>
                <a:gdLst>
                  <a:gd name="T0" fmla="*/ 0 w 37"/>
                  <a:gd name="T1" fmla="*/ 1 h 25"/>
                  <a:gd name="T2" fmla="*/ 0 w 37"/>
                  <a:gd name="T3" fmla="*/ 1 h 25"/>
                  <a:gd name="T4" fmla="*/ 0 w 37"/>
                  <a:gd name="T5" fmla="*/ 1 h 25"/>
                  <a:gd name="T6" fmla="*/ 0 w 37"/>
                  <a:gd name="T7" fmla="*/ 1 h 25"/>
                  <a:gd name="T8" fmla="*/ 0 w 37"/>
                  <a:gd name="T9" fmla="*/ 1 h 25"/>
                  <a:gd name="T10" fmla="*/ 0 w 37"/>
                  <a:gd name="T11" fmla="*/ 0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25"/>
                  <a:gd name="T20" fmla="*/ 37 w 37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25">
                    <a:moveTo>
                      <a:pt x="37" y="24"/>
                    </a:moveTo>
                    <a:lnTo>
                      <a:pt x="27" y="25"/>
                    </a:lnTo>
                    <a:lnTo>
                      <a:pt x="19" y="25"/>
                    </a:lnTo>
                    <a:lnTo>
                      <a:pt x="9" y="24"/>
                    </a:lnTo>
                    <a:lnTo>
                      <a:pt x="0" y="10"/>
                    </a:lnTo>
                    <a:lnTo>
                      <a:pt x="9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78" name="Freeform 91"/>
              <p:cNvSpPr>
                <a:spLocks/>
              </p:cNvSpPr>
              <p:nvPr/>
            </p:nvSpPr>
            <p:spPr bwMode="auto">
              <a:xfrm>
                <a:off x="3028" y="2627"/>
                <a:ext cx="18" cy="13"/>
              </a:xfrm>
              <a:custGeom>
                <a:avLst/>
                <a:gdLst>
                  <a:gd name="T0" fmla="*/ 0 w 37"/>
                  <a:gd name="T1" fmla="*/ 1 h 25"/>
                  <a:gd name="T2" fmla="*/ 0 w 37"/>
                  <a:gd name="T3" fmla="*/ 1 h 25"/>
                  <a:gd name="T4" fmla="*/ 0 w 37"/>
                  <a:gd name="T5" fmla="*/ 1 h 25"/>
                  <a:gd name="T6" fmla="*/ 0 w 37"/>
                  <a:gd name="T7" fmla="*/ 1 h 25"/>
                  <a:gd name="T8" fmla="*/ 0 w 37"/>
                  <a:gd name="T9" fmla="*/ 1 h 25"/>
                  <a:gd name="T10" fmla="*/ 0 w 37"/>
                  <a:gd name="T11" fmla="*/ 0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25"/>
                  <a:gd name="T20" fmla="*/ 37 w 37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25">
                    <a:moveTo>
                      <a:pt x="37" y="24"/>
                    </a:moveTo>
                    <a:lnTo>
                      <a:pt x="27" y="25"/>
                    </a:lnTo>
                    <a:lnTo>
                      <a:pt x="19" y="25"/>
                    </a:lnTo>
                    <a:lnTo>
                      <a:pt x="9" y="24"/>
                    </a:lnTo>
                    <a:lnTo>
                      <a:pt x="0" y="10"/>
                    </a:lnTo>
                    <a:lnTo>
                      <a:pt x="9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79" name="Freeform 92"/>
              <p:cNvSpPr>
                <a:spLocks/>
              </p:cNvSpPr>
              <p:nvPr/>
            </p:nvSpPr>
            <p:spPr bwMode="auto">
              <a:xfrm>
                <a:off x="3032" y="2640"/>
                <a:ext cx="5" cy="18"/>
              </a:xfrm>
              <a:custGeom>
                <a:avLst/>
                <a:gdLst>
                  <a:gd name="T0" fmla="*/ 0 w 12"/>
                  <a:gd name="T1" fmla="*/ 0 h 35"/>
                  <a:gd name="T2" fmla="*/ 0 w 12"/>
                  <a:gd name="T3" fmla="*/ 1 h 35"/>
                  <a:gd name="T4" fmla="*/ 0 w 12"/>
                  <a:gd name="T5" fmla="*/ 1 h 35"/>
                  <a:gd name="T6" fmla="*/ 0 60000 65536"/>
                  <a:gd name="T7" fmla="*/ 0 60000 65536"/>
                  <a:gd name="T8" fmla="*/ 0 60000 65536"/>
                  <a:gd name="T9" fmla="*/ 0 w 12"/>
                  <a:gd name="T10" fmla="*/ 0 h 35"/>
                  <a:gd name="T11" fmla="*/ 12 w 12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2" h="35">
                    <a:moveTo>
                      <a:pt x="12" y="0"/>
                    </a:moveTo>
                    <a:lnTo>
                      <a:pt x="12" y="22"/>
                    </a:lnTo>
                    <a:lnTo>
                      <a:pt x="0" y="3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80" name="Freeform 93"/>
              <p:cNvSpPr>
                <a:spLocks/>
              </p:cNvSpPr>
              <p:nvPr/>
            </p:nvSpPr>
            <p:spPr bwMode="auto">
              <a:xfrm>
                <a:off x="3032" y="2640"/>
                <a:ext cx="5" cy="18"/>
              </a:xfrm>
              <a:custGeom>
                <a:avLst/>
                <a:gdLst>
                  <a:gd name="T0" fmla="*/ 0 w 12"/>
                  <a:gd name="T1" fmla="*/ 0 h 35"/>
                  <a:gd name="T2" fmla="*/ 0 w 12"/>
                  <a:gd name="T3" fmla="*/ 1 h 35"/>
                  <a:gd name="T4" fmla="*/ 0 w 12"/>
                  <a:gd name="T5" fmla="*/ 1 h 35"/>
                  <a:gd name="T6" fmla="*/ 0 60000 65536"/>
                  <a:gd name="T7" fmla="*/ 0 60000 65536"/>
                  <a:gd name="T8" fmla="*/ 0 60000 65536"/>
                  <a:gd name="T9" fmla="*/ 0 w 12"/>
                  <a:gd name="T10" fmla="*/ 0 h 35"/>
                  <a:gd name="T11" fmla="*/ 12 w 12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2" h="35">
                    <a:moveTo>
                      <a:pt x="12" y="0"/>
                    </a:moveTo>
                    <a:lnTo>
                      <a:pt x="12" y="22"/>
                    </a:lnTo>
                    <a:lnTo>
                      <a:pt x="0" y="3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81" name="Freeform 94"/>
              <p:cNvSpPr>
                <a:spLocks/>
              </p:cNvSpPr>
              <p:nvPr/>
            </p:nvSpPr>
            <p:spPr bwMode="auto">
              <a:xfrm>
                <a:off x="3020" y="2630"/>
                <a:ext cx="1" cy="28"/>
              </a:xfrm>
              <a:custGeom>
                <a:avLst/>
                <a:gdLst>
                  <a:gd name="T0" fmla="*/ 1 w 1"/>
                  <a:gd name="T1" fmla="*/ 0 h 56"/>
                  <a:gd name="T2" fmla="*/ 1 w 1"/>
                  <a:gd name="T3" fmla="*/ 1 h 56"/>
                  <a:gd name="T4" fmla="*/ 0 w 1"/>
                  <a:gd name="T5" fmla="*/ 1 h 56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56"/>
                  <a:gd name="T11" fmla="*/ 1 w 1"/>
                  <a:gd name="T12" fmla="*/ 56 h 5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56">
                    <a:moveTo>
                      <a:pt x="1" y="0"/>
                    </a:moveTo>
                    <a:lnTo>
                      <a:pt x="1" y="26"/>
                    </a:lnTo>
                    <a:lnTo>
                      <a:pt x="0" y="56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82" name="Freeform 95"/>
              <p:cNvSpPr>
                <a:spLocks/>
              </p:cNvSpPr>
              <p:nvPr/>
            </p:nvSpPr>
            <p:spPr bwMode="auto">
              <a:xfrm>
                <a:off x="3020" y="2630"/>
                <a:ext cx="1" cy="28"/>
              </a:xfrm>
              <a:custGeom>
                <a:avLst/>
                <a:gdLst>
                  <a:gd name="T0" fmla="*/ 1 w 1"/>
                  <a:gd name="T1" fmla="*/ 0 h 56"/>
                  <a:gd name="T2" fmla="*/ 1 w 1"/>
                  <a:gd name="T3" fmla="*/ 1 h 56"/>
                  <a:gd name="T4" fmla="*/ 0 w 1"/>
                  <a:gd name="T5" fmla="*/ 1 h 56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56"/>
                  <a:gd name="T11" fmla="*/ 1 w 1"/>
                  <a:gd name="T12" fmla="*/ 56 h 5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56">
                    <a:moveTo>
                      <a:pt x="1" y="0"/>
                    </a:moveTo>
                    <a:lnTo>
                      <a:pt x="1" y="26"/>
                    </a:lnTo>
                    <a:lnTo>
                      <a:pt x="0" y="56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83" name="Freeform 96"/>
              <p:cNvSpPr>
                <a:spLocks/>
              </p:cNvSpPr>
              <p:nvPr/>
            </p:nvSpPr>
            <p:spPr bwMode="auto">
              <a:xfrm>
                <a:off x="2975" y="2711"/>
                <a:ext cx="14" cy="2"/>
              </a:xfrm>
              <a:custGeom>
                <a:avLst/>
                <a:gdLst>
                  <a:gd name="T0" fmla="*/ 0 w 29"/>
                  <a:gd name="T1" fmla="*/ 0 h 2"/>
                  <a:gd name="T2" fmla="*/ 0 w 29"/>
                  <a:gd name="T3" fmla="*/ 2 h 2"/>
                  <a:gd name="T4" fmla="*/ 0 w 29"/>
                  <a:gd name="T5" fmla="*/ 2 h 2"/>
                  <a:gd name="T6" fmla="*/ 0 w 29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2"/>
                  <a:gd name="T14" fmla="*/ 29 w 2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2">
                    <a:moveTo>
                      <a:pt x="0" y="0"/>
                    </a:moveTo>
                    <a:lnTo>
                      <a:pt x="11" y="2"/>
                    </a:lnTo>
                    <a:lnTo>
                      <a:pt x="20" y="2"/>
                    </a:lnTo>
                    <a:lnTo>
                      <a:pt x="29" y="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84" name="Freeform 97"/>
              <p:cNvSpPr>
                <a:spLocks/>
              </p:cNvSpPr>
              <p:nvPr/>
            </p:nvSpPr>
            <p:spPr bwMode="auto">
              <a:xfrm>
                <a:off x="2975" y="2711"/>
                <a:ext cx="14" cy="2"/>
              </a:xfrm>
              <a:custGeom>
                <a:avLst/>
                <a:gdLst>
                  <a:gd name="T0" fmla="*/ 0 w 29"/>
                  <a:gd name="T1" fmla="*/ 0 h 2"/>
                  <a:gd name="T2" fmla="*/ 0 w 29"/>
                  <a:gd name="T3" fmla="*/ 2 h 2"/>
                  <a:gd name="T4" fmla="*/ 0 w 29"/>
                  <a:gd name="T5" fmla="*/ 2 h 2"/>
                  <a:gd name="T6" fmla="*/ 0 w 29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2"/>
                  <a:gd name="T14" fmla="*/ 29 w 2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2">
                    <a:moveTo>
                      <a:pt x="0" y="0"/>
                    </a:moveTo>
                    <a:lnTo>
                      <a:pt x="11" y="2"/>
                    </a:lnTo>
                    <a:lnTo>
                      <a:pt x="20" y="2"/>
                    </a:lnTo>
                    <a:lnTo>
                      <a:pt x="29" y="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85" name="Freeform 98"/>
              <p:cNvSpPr>
                <a:spLocks/>
              </p:cNvSpPr>
              <p:nvPr/>
            </p:nvSpPr>
            <p:spPr bwMode="auto">
              <a:xfrm>
                <a:off x="2956" y="2761"/>
                <a:ext cx="10" cy="2"/>
              </a:xfrm>
              <a:custGeom>
                <a:avLst/>
                <a:gdLst>
                  <a:gd name="T0" fmla="*/ 0 w 19"/>
                  <a:gd name="T1" fmla="*/ 0 h 5"/>
                  <a:gd name="T2" fmla="*/ 1 w 19"/>
                  <a:gd name="T3" fmla="*/ 0 h 5"/>
                  <a:gd name="T4" fmla="*/ 1 w 19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19"/>
                  <a:gd name="T10" fmla="*/ 0 h 5"/>
                  <a:gd name="T11" fmla="*/ 19 w 19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9" h="5">
                    <a:moveTo>
                      <a:pt x="0" y="0"/>
                    </a:moveTo>
                    <a:lnTo>
                      <a:pt x="10" y="5"/>
                    </a:lnTo>
                    <a:lnTo>
                      <a:pt x="19" y="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86" name="Freeform 99"/>
              <p:cNvSpPr>
                <a:spLocks/>
              </p:cNvSpPr>
              <p:nvPr/>
            </p:nvSpPr>
            <p:spPr bwMode="auto">
              <a:xfrm>
                <a:off x="2956" y="2761"/>
                <a:ext cx="10" cy="2"/>
              </a:xfrm>
              <a:custGeom>
                <a:avLst/>
                <a:gdLst>
                  <a:gd name="T0" fmla="*/ 0 w 19"/>
                  <a:gd name="T1" fmla="*/ 0 h 5"/>
                  <a:gd name="T2" fmla="*/ 1 w 19"/>
                  <a:gd name="T3" fmla="*/ 0 h 5"/>
                  <a:gd name="T4" fmla="*/ 1 w 19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19"/>
                  <a:gd name="T10" fmla="*/ 0 h 5"/>
                  <a:gd name="T11" fmla="*/ 19 w 19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9" h="5">
                    <a:moveTo>
                      <a:pt x="0" y="0"/>
                    </a:moveTo>
                    <a:lnTo>
                      <a:pt x="10" y="5"/>
                    </a:lnTo>
                    <a:lnTo>
                      <a:pt x="19" y="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87" name="Freeform 100"/>
              <p:cNvSpPr>
                <a:spLocks/>
              </p:cNvSpPr>
              <p:nvPr/>
            </p:nvSpPr>
            <p:spPr bwMode="auto">
              <a:xfrm>
                <a:off x="3018" y="2659"/>
                <a:ext cx="19" cy="85"/>
              </a:xfrm>
              <a:custGeom>
                <a:avLst/>
                <a:gdLst>
                  <a:gd name="T0" fmla="*/ 0 w 36"/>
                  <a:gd name="T1" fmla="*/ 0 h 171"/>
                  <a:gd name="T2" fmla="*/ 1 w 36"/>
                  <a:gd name="T3" fmla="*/ 0 h 171"/>
                  <a:gd name="T4" fmla="*/ 1 w 36"/>
                  <a:gd name="T5" fmla="*/ 0 h 171"/>
                  <a:gd name="T6" fmla="*/ 1 w 36"/>
                  <a:gd name="T7" fmla="*/ 0 h 171"/>
                  <a:gd name="T8" fmla="*/ 1 w 36"/>
                  <a:gd name="T9" fmla="*/ 0 h 171"/>
                  <a:gd name="T10" fmla="*/ 1 w 36"/>
                  <a:gd name="T11" fmla="*/ 0 h 171"/>
                  <a:gd name="T12" fmla="*/ 1 w 36"/>
                  <a:gd name="T13" fmla="*/ 0 h 171"/>
                  <a:gd name="T14" fmla="*/ 1 w 36"/>
                  <a:gd name="T15" fmla="*/ 0 h 17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171"/>
                  <a:gd name="T26" fmla="*/ 36 w 36"/>
                  <a:gd name="T27" fmla="*/ 171 h 17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171">
                    <a:moveTo>
                      <a:pt x="0" y="168"/>
                    </a:moveTo>
                    <a:lnTo>
                      <a:pt x="12" y="171"/>
                    </a:lnTo>
                    <a:lnTo>
                      <a:pt x="21" y="168"/>
                    </a:lnTo>
                    <a:lnTo>
                      <a:pt x="28" y="153"/>
                    </a:lnTo>
                    <a:lnTo>
                      <a:pt x="24" y="95"/>
                    </a:lnTo>
                    <a:lnTo>
                      <a:pt x="31" y="40"/>
                    </a:lnTo>
                    <a:lnTo>
                      <a:pt x="36" y="14"/>
                    </a:lnTo>
                    <a:lnTo>
                      <a:pt x="32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88" name="Freeform 101"/>
              <p:cNvSpPr>
                <a:spLocks/>
              </p:cNvSpPr>
              <p:nvPr/>
            </p:nvSpPr>
            <p:spPr bwMode="auto">
              <a:xfrm>
                <a:off x="3018" y="2659"/>
                <a:ext cx="19" cy="85"/>
              </a:xfrm>
              <a:custGeom>
                <a:avLst/>
                <a:gdLst>
                  <a:gd name="T0" fmla="*/ 0 w 36"/>
                  <a:gd name="T1" fmla="*/ 0 h 171"/>
                  <a:gd name="T2" fmla="*/ 1 w 36"/>
                  <a:gd name="T3" fmla="*/ 0 h 171"/>
                  <a:gd name="T4" fmla="*/ 1 w 36"/>
                  <a:gd name="T5" fmla="*/ 0 h 171"/>
                  <a:gd name="T6" fmla="*/ 1 w 36"/>
                  <a:gd name="T7" fmla="*/ 0 h 171"/>
                  <a:gd name="T8" fmla="*/ 1 w 36"/>
                  <a:gd name="T9" fmla="*/ 0 h 171"/>
                  <a:gd name="T10" fmla="*/ 1 w 36"/>
                  <a:gd name="T11" fmla="*/ 0 h 171"/>
                  <a:gd name="T12" fmla="*/ 1 w 36"/>
                  <a:gd name="T13" fmla="*/ 0 h 171"/>
                  <a:gd name="T14" fmla="*/ 1 w 36"/>
                  <a:gd name="T15" fmla="*/ 0 h 17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171"/>
                  <a:gd name="T26" fmla="*/ 36 w 36"/>
                  <a:gd name="T27" fmla="*/ 171 h 17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171">
                    <a:moveTo>
                      <a:pt x="0" y="168"/>
                    </a:moveTo>
                    <a:lnTo>
                      <a:pt x="12" y="171"/>
                    </a:lnTo>
                    <a:lnTo>
                      <a:pt x="21" y="168"/>
                    </a:lnTo>
                    <a:lnTo>
                      <a:pt x="28" y="153"/>
                    </a:lnTo>
                    <a:lnTo>
                      <a:pt x="24" y="95"/>
                    </a:lnTo>
                    <a:lnTo>
                      <a:pt x="31" y="40"/>
                    </a:lnTo>
                    <a:lnTo>
                      <a:pt x="36" y="14"/>
                    </a:lnTo>
                    <a:lnTo>
                      <a:pt x="32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89" name="Freeform 102"/>
              <p:cNvSpPr>
                <a:spLocks/>
              </p:cNvSpPr>
              <p:nvPr/>
            </p:nvSpPr>
            <p:spPr bwMode="auto">
              <a:xfrm>
                <a:off x="3041" y="2741"/>
                <a:ext cx="8" cy="1"/>
              </a:xfrm>
              <a:custGeom>
                <a:avLst/>
                <a:gdLst>
                  <a:gd name="T0" fmla="*/ 0 w 15"/>
                  <a:gd name="T1" fmla="*/ 0 h 1"/>
                  <a:gd name="T2" fmla="*/ 1 w 15"/>
                  <a:gd name="T3" fmla="*/ 1 h 1"/>
                  <a:gd name="T4" fmla="*/ 1 w 15"/>
                  <a:gd name="T5" fmla="*/ 1 h 1"/>
                  <a:gd name="T6" fmla="*/ 0 60000 65536"/>
                  <a:gd name="T7" fmla="*/ 0 60000 65536"/>
                  <a:gd name="T8" fmla="*/ 0 60000 65536"/>
                  <a:gd name="T9" fmla="*/ 0 w 15"/>
                  <a:gd name="T10" fmla="*/ 0 h 1"/>
                  <a:gd name="T11" fmla="*/ 15 w 15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5" h="1">
                    <a:moveTo>
                      <a:pt x="0" y="0"/>
                    </a:moveTo>
                    <a:lnTo>
                      <a:pt x="5" y="1"/>
                    </a:lnTo>
                    <a:lnTo>
                      <a:pt x="15" y="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90" name="Freeform 103"/>
              <p:cNvSpPr>
                <a:spLocks/>
              </p:cNvSpPr>
              <p:nvPr/>
            </p:nvSpPr>
            <p:spPr bwMode="auto">
              <a:xfrm>
                <a:off x="3041" y="2741"/>
                <a:ext cx="8" cy="1"/>
              </a:xfrm>
              <a:custGeom>
                <a:avLst/>
                <a:gdLst>
                  <a:gd name="T0" fmla="*/ 0 w 15"/>
                  <a:gd name="T1" fmla="*/ 0 h 1"/>
                  <a:gd name="T2" fmla="*/ 1 w 15"/>
                  <a:gd name="T3" fmla="*/ 1 h 1"/>
                  <a:gd name="T4" fmla="*/ 1 w 15"/>
                  <a:gd name="T5" fmla="*/ 1 h 1"/>
                  <a:gd name="T6" fmla="*/ 0 60000 65536"/>
                  <a:gd name="T7" fmla="*/ 0 60000 65536"/>
                  <a:gd name="T8" fmla="*/ 0 60000 65536"/>
                  <a:gd name="T9" fmla="*/ 0 w 15"/>
                  <a:gd name="T10" fmla="*/ 0 h 1"/>
                  <a:gd name="T11" fmla="*/ 15 w 15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5" h="1">
                    <a:moveTo>
                      <a:pt x="0" y="0"/>
                    </a:moveTo>
                    <a:lnTo>
                      <a:pt x="5" y="1"/>
                    </a:lnTo>
                    <a:lnTo>
                      <a:pt x="15" y="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91" name="Freeform 104"/>
              <p:cNvSpPr>
                <a:spLocks/>
              </p:cNvSpPr>
              <p:nvPr/>
            </p:nvSpPr>
            <p:spPr bwMode="auto">
              <a:xfrm>
                <a:off x="3015" y="2661"/>
                <a:ext cx="28" cy="141"/>
              </a:xfrm>
              <a:custGeom>
                <a:avLst/>
                <a:gdLst>
                  <a:gd name="T0" fmla="*/ 0 w 56"/>
                  <a:gd name="T1" fmla="*/ 0 h 284"/>
                  <a:gd name="T2" fmla="*/ 1 w 56"/>
                  <a:gd name="T3" fmla="*/ 0 h 284"/>
                  <a:gd name="T4" fmla="*/ 1 w 56"/>
                  <a:gd name="T5" fmla="*/ 0 h 284"/>
                  <a:gd name="T6" fmla="*/ 1 w 56"/>
                  <a:gd name="T7" fmla="*/ 0 h 284"/>
                  <a:gd name="T8" fmla="*/ 1 w 56"/>
                  <a:gd name="T9" fmla="*/ 0 h 284"/>
                  <a:gd name="T10" fmla="*/ 1 w 56"/>
                  <a:gd name="T11" fmla="*/ 0 h 284"/>
                  <a:gd name="T12" fmla="*/ 1 w 56"/>
                  <a:gd name="T13" fmla="*/ 0 h 284"/>
                  <a:gd name="T14" fmla="*/ 1 w 56"/>
                  <a:gd name="T15" fmla="*/ 0 h 284"/>
                  <a:gd name="T16" fmla="*/ 1 w 56"/>
                  <a:gd name="T17" fmla="*/ 0 h 284"/>
                  <a:gd name="T18" fmla="*/ 1 w 56"/>
                  <a:gd name="T19" fmla="*/ 0 h 284"/>
                  <a:gd name="T20" fmla="*/ 1 w 56"/>
                  <a:gd name="T21" fmla="*/ 0 h 284"/>
                  <a:gd name="T22" fmla="*/ 1 w 56"/>
                  <a:gd name="T23" fmla="*/ 0 h 284"/>
                  <a:gd name="T24" fmla="*/ 1 w 56"/>
                  <a:gd name="T25" fmla="*/ 0 h 284"/>
                  <a:gd name="T26" fmla="*/ 1 w 56"/>
                  <a:gd name="T27" fmla="*/ 0 h 2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6"/>
                  <a:gd name="T43" fmla="*/ 0 h 284"/>
                  <a:gd name="T44" fmla="*/ 56 w 56"/>
                  <a:gd name="T45" fmla="*/ 284 h 2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6" h="284">
                    <a:moveTo>
                      <a:pt x="0" y="283"/>
                    </a:moveTo>
                    <a:lnTo>
                      <a:pt x="15" y="284"/>
                    </a:lnTo>
                    <a:lnTo>
                      <a:pt x="24" y="260"/>
                    </a:lnTo>
                    <a:lnTo>
                      <a:pt x="28" y="239"/>
                    </a:lnTo>
                    <a:lnTo>
                      <a:pt x="29" y="205"/>
                    </a:lnTo>
                    <a:lnTo>
                      <a:pt x="28" y="167"/>
                    </a:lnTo>
                    <a:lnTo>
                      <a:pt x="38" y="170"/>
                    </a:lnTo>
                    <a:lnTo>
                      <a:pt x="52" y="168"/>
                    </a:lnTo>
                    <a:lnTo>
                      <a:pt x="56" y="138"/>
                    </a:lnTo>
                    <a:lnTo>
                      <a:pt x="52" y="104"/>
                    </a:lnTo>
                    <a:lnTo>
                      <a:pt x="49" y="73"/>
                    </a:lnTo>
                    <a:lnTo>
                      <a:pt x="52" y="43"/>
                    </a:lnTo>
                    <a:lnTo>
                      <a:pt x="52" y="14"/>
                    </a:lnTo>
                    <a:lnTo>
                      <a:pt x="47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92" name="Freeform 105"/>
              <p:cNvSpPr>
                <a:spLocks/>
              </p:cNvSpPr>
              <p:nvPr/>
            </p:nvSpPr>
            <p:spPr bwMode="auto">
              <a:xfrm>
                <a:off x="3015" y="2661"/>
                <a:ext cx="28" cy="141"/>
              </a:xfrm>
              <a:custGeom>
                <a:avLst/>
                <a:gdLst>
                  <a:gd name="T0" fmla="*/ 0 w 56"/>
                  <a:gd name="T1" fmla="*/ 0 h 284"/>
                  <a:gd name="T2" fmla="*/ 1 w 56"/>
                  <a:gd name="T3" fmla="*/ 0 h 284"/>
                  <a:gd name="T4" fmla="*/ 1 w 56"/>
                  <a:gd name="T5" fmla="*/ 0 h 284"/>
                  <a:gd name="T6" fmla="*/ 1 w 56"/>
                  <a:gd name="T7" fmla="*/ 0 h 284"/>
                  <a:gd name="T8" fmla="*/ 1 w 56"/>
                  <a:gd name="T9" fmla="*/ 0 h 284"/>
                  <a:gd name="T10" fmla="*/ 1 w 56"/>
                  <a:gd name="T11" fmla="*/ 0 h 284"/>
                  <a:gd name="T12" fmla="*/ 1 w 56"/>
                  <a:gd name="T13" fmla="*/ 0 h 284"/>
                  <a:gd name="T14" fmla="*/ 1 w 56"/>
                  <a:gd name="T15" fmla="*/ 0 h 284"/>
                  <a:gd name="T16" fmla="*/ 1 w 56"/>
                  <a:gd name="T17" fmla="*/ 0 h 284"/>
                  <a:gd name="T18" fmla="*/ 1 w 56"/>
                  <a:gd name="T19" fmla="*/ 0 h 284"/>
                  <a:gd name="T20" fmla="*/ 1 w 56"/>
                  <a:gd name="T21" fmla="*/ 0 h 284"/>
                  <a:gd name="T22" fmla="*/ 1 w 56"/>
                  <a:gd name="T23" fmla="*/ 0 h 284"/>
                  <a:gd name="T24" fmla="*/ 1 w 56"/>
                  <a:gd name="T25" fmla="*/ 0 h 284"/>
                  <a:gd name="T26" fmla="*/ 1 w 56"/>
                  <a:gd name="T27" fmla="*/ 0 h 2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6"/>
                  <a:gd name="T43" fmla="*/ 0 h 284"/>
                  <a:gd name="T44" fmla="*/ 56 w 56"/>
                  <a:gd name="T45" fmla="*/ 284 h 2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6" h="284">
                    <a:moveTo>
                      <a:pt x="0" y="283"/>
                    </a:moveTo>
                    <a:lnTo>
                      <a:pt x="15" y="284"/>
                    </a:lnTo>
                    <a:lnTo>
                      <a:pt x="24" y="260"/>
                    </a:lnTo>
                    <a:lnTo>
                      <a:pt x="28" y="239"/>
                    </a:lnTo>
                    <a:lnTo>
                      <a:pt x="29" y="205"/>
                    </a:lnTo>
                    <a:lnTo>
                      <a:pt x="28" y="167"/>
                    </a:lnTo>
                    <a:lnTo>
                      <a:pt x="38" y="170"/>
                    </a:lnTo>
                    <a:lnTo>
                      <a:pt x="52" y="168"/>
                    </a:lnTo>
                    <a:lnTo>
                      <a:pt x="56" y="138"/>
                    </a:lnTo>
                    <a:lnTo>
                      <a:pt x="52" y="104"/>
                    </a:lnTo>
                    <a:lnTo>
                      <a:pt x="49" y="73"/>
                    </a:lnTo>
                    <a:lnTo>
                      <a:pt x="52" y="43"/>
                    </a:lnTo>
                    <a:lnTo>
                      <a:pt x="52" y="14"/>
                    </a:lnTo>
                    <a:lnTo>
                      <a:pt x="47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93" name="Line 106"/>
              <p:cNvSpPr>
                <a:spLocks noChangeShapeType="1"/>
              </p:cNvSpPr>
              <p:nvPr/>
            </p:nvSpPr>
            <p:spPr bwMode="auto">
              <a:xfrm>
                <a:off x="3037" y="2803"/>
                <a:ext cx="4" cy="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94" name="Line 107"/>
              <p:cNvSpPr>
                <a:spLocks noChangeShapeType="1"/>
              </p:cNvSpPr>
              <p:nvPr/>
            </p:nvSpPr>
            <p:spPr bwMode="auto">
              <a:xfrm>
                <a:off x="3037" y="2803"/>
                <a:ext cx="4" cy="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95" name="Freeform 108"/>
              <p:cNvSpPr>
                <a:spLocks/>
              </p:cNvSpPr>
              <p:nvPr/>
            </p:nvSpPr>
            <p:spPr bwMode="auto">
              <a:xfrm>
                <a:off x="3001" y="2744"/>
                <a:ext cx="40" cy="110"/>
              </a:xfrm>
              <a:custGeom>
                <a:avLst/>
                <a:gdLst>
                  <a:gd name="T0" fmla="*/ 0 w 81"/>
                  <a:gd name="T1" fmla="*/ 1 h 220"/>
                  <a:gd name="T2" fmla="*/ 0 w 81"/>
                  <a:gd name="T3" fmla="*/ 1 h 220"/>
                  <a:gd name="T4" fmla="*/ 0 w 81"/>
                  <a:gd name="T5" fmla="*/ 1 h 220"/>
                  <a:gd name="T6" fmla="*/ 0 w 81"/>
                  <a:gd name="T7" fmla="*/ 1 h 220"/>
                  <a:gd name="T8" fmla="*/ 0 w 81"/>
                  <a:gd name="T9" fmla="*/ 1 h 220"/>
                  <a:gd name="T10" fmla="*/ 0 w 81"/>
                  <a:gd name="T11" fmla="*/ 1 h 220"/>
                  <a:gd name="T12" fmla="*/ 0 w 81"/>
                  <a:gd name="T13" fmla="*/ 1 h 220"/>
                  <a:gd name="T14" fmla="*/ 0 w 81"/>
                  <a:gd name="T15" fmla="*/ 1 h 220"/>
                  <a:gd name="T16" fmla="*/ 0 w 81"/>
                  <a:gd name="T17" fmla="*/ 1 h 220"/>
                  <a:gd name="T18" fmla="*/ 0 w 81"/>
                  <a:gd name="T19" fmla="*/ 1 h 220"/>
                  <a:gd name="T20" fmla="*/ 0 w 81"/>
                  <a:gd name="T21" fmla="*/ 1 h 220"/>
                  <a:gd name="T22" fmla="*/ 0 w 81"/>
                  <a:gd name="T23" fmla="*/ 1 h 220"/>
                  <a:gd name="T24" fmla="*/ 0 w 81"/>
                  <a:gd name="T25" fmla="*/ 1 h 220"/>
                  <a:gd name="T26" fmla="*/ 0 w 81"/>
                  <a:gd name="T27" fmla="*/ 1 h 220"/>
                  <a:gd name="T28" fmla="*/ 0 w 81"/>
                  <a:gd name="T29" fmla="*/ 0 h 22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220"/>
                  <a:gd name="T47" fmla="*/ 81 w 81"/>
                  <a:gd name="T48" fmla="*/ 220 h 22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220">
                    <a:moveTo>
                      <a:pt x="0" y="220"/>
                    </a:moveTo>
                    <a:lnTo>
                      <a:pt x="8" y="220"/>
                    </a:lnTo>
                    <a:lnTo>
                      <a:pt x="20" y="213"/>
                    </a:lnTo>
                    <a:lnTo>
                      <a:pt x="24" y="188"/>
                    </a:lnTo>
                    <a:lnTo>
                      <a:pt x="29" y="170"/>
                    </a:lnTo>
                    <a:lnTo>
                      <a:pt x="35" y="157"/>
                    </a:lnTo>
                    <a:lnTo>
                      <a:pt x="42" y="146"/>
                    </a:lnTo>
                    <a:lnTo>
                      <a:pt x="47" y="129"/>
                    </a:lnTo>
                    <a:lnTo>
                      <a:pt x="47" y="117"/>
                    </a:lnTo>
                    <a:lnTo>
                      <a:pt x="57" y="118"/>
                    </a:lnTo>
                    <a:lnTo>
                      <a:pt x="67" y="118"/>
                    </a:lnTo>
                    <a:lnTo>
                      <a:pt x="73" y="89"/>
                    </a:lnTo>
                    <a:lnTo>
                      <a:pt x="75" y="60"/>
                    </a:lnTo>
                    <a:lnTo>
                      <a:pt x="81" y="28"/>
                    </a:lnTo>
                    <a:lnTo>
                      <a:pt x="78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96" name="Freeform 109"/>
              <p:cNvSpPr>
                <a:spLocks/>
              </p:cNvSpPr>
              <p:nvPr/>
            </p:nvSpPr>
            <p:spPr bwMode="auto">
              <a:xfrm>
                <a:off x="3001" y="2744"/>
                <a:ext cx="40" cy="110"/>
              </a:xfrm>
              <a:custGeom>
                <a:avLst/>
                <a:gdLst>
                  <a:gd name="T0" fmla="*/ 0 w 81"/>
                  <a:gd name="T1" fmla="*/ 1 h 220"/>
                  <a:gd name="T2" fmla="*/ 0 w 81"/>
                  <a:gd name="T3" fmla="*/ 1 h 220"/>
                  <a:gd name="T4" fmla="*/ 0 w 81"/>
                  <a:gd name="T5" fmla="*/ 1 h 220"/>
                  <a:gd name="T6" fmla="*/ 0 w 81"/>
                  <a:gd name="T7" fmla="*/ 1 h 220"/>
                  <a:gd name="T8" fmla="*/ 0 w 81"/>
                  <a:gd name="T9" fmla="*/ 1 h 220"/>
                  <a:gd name="T10" fmla="*/ 0 w 81"/>
                  <a:gd name="T11" fmla="*/ 1 h 220"/>
                  <a:gd name="T12" fmla="*/ 0 w 81"/>
                  <a:gd name="T13" fmla="*/ 1 h 220"/>
                  <a:gd name="T14" fmla="*/ 0 w 81"/>
                  <a:gd name="T15" fmla="*/ 1 h 220"/>
                  <a:gd name="T16" fmla="*/ 0 w 81"/>
                  <a:gd name="T17" fmla="*/ 1 h 220"/>
                  <a:gd name="T18" fmla="*/ 0 w 81"/>
                  <a:gd name="T19" fmla="*/ 1 h 220"/>
                  <a:gd name="T20" fmla="*/ 0 w 81"/>
                  <a:gd name="T21" fmla="*/ 1 h 220"/>
                  <a:gd name="T22" fmla="*/ 0 w 81"/>
                  <a:gd name="T23" fmla="*/ 1 h 220"/>
                  <a:gd name="T24" fmla="*/ 0 w 81"/>
                  <a:gd name="T25" fmla="*/ 1 h 220"/>
                  <a:gd name="T26" fmla="*/ 0 w 81"/>
                  <a:gd name="T27" fmla="*/ 1 h 220"/>
                  <a:gd name="T28" fmla="*/ 0 w 81"/>
                  <a:gd name="T29" fmla="*/ 0 h 22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220"/>
                  <a:gd name="T47" fmla="*/ 81 w 81"/>
                  <a:gd name="T48" fmla="*/ 220 h 22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220">
                    <a:moveTo>
                      <a:pt x="0" y="220"/>
                    </a:moveTo>
                    <a:lnTo>
                      <a:pt x="8" y="220"/>
                    </a:lnTo>
                    <a:lnTo>
                      <a:pt x="20" y="213"/>
                    </a:lnTo>
                    <a:lnTo>
                      <a:pt x="24" y="188"/>
                    </a:lnTo>
                    <a:lnTo>
                      <a:pt x="29" y="170"/>
                    </a:lnTo>
                    <a:lnTo>
                      <a:pt x="35" y="157"/>
                    </a:lnTo>
                    <a:lnTo>
                      <a:pt x="42" y="146"/>
                    </a:lnTo>
                    <a:lnTo>
                      <a:pt x="47" y="129"/>
                    </a:lnTo>
                    <a:lnTo>
                      <a:pt x="47" y="117"/>
                    </a:lnTo>
                    <a:lnTo>
                      <a:pt x="57" y="118"/>
                    </a:lnTo>
                    <a:lnTo>
                      <a:pt x="67" y="118"/>
                    </a:lnTo>
                    <a:lnTo>
                      <a:pt x="73" y="89"/>
                    </a:lnTo>
                    <a:lnTo>
                      <a:pt x="75" y="60"/>
                    </a:lnTo>
                    <a:lnTo>
                      <a:pt x="81" y="28"/>
                    </a:lnTo>
                    <a:lnTo>
                      <a:pt x="78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97" name="Freeform 110"/>
              <p:cNvSpPr>
                <a:spLocks/>
              </p:cNvSpPr>
              <p:nvPr/>
            </p:nvSpPr>
            <p:spPr bwMode="auto">
              <a:xfrm>
                <a:off x="3009" y="2807"/>
                <a:ext cx="25" cy="46"/>
              </a:xfrm>
              <a:custGeom>
                <a:avLst/>
                <a:gdLst>
                  <a:gd name="T0" fmla="*/ 0 w 52"/>
                  <a:gd name="T1" fmla="*/ 1 h 92"/>
                  <a:gd name="T2" fmla="*/ 0 w 52"/>
                  <a:gd name="T3" fmla="*/ 1 h 92"/>
                  <a:gd name="T4" fmla="*/ 0 w 52"/>
                  <a:gd name="T5" fmla="*/ 1 h 92"/>
                  <a:gd name="T6" fmla="*/ 0 w 52"/>
                  <a:gd name="T7" fmla="*/ 1 h 92"/>
                  <a:gd name="T8" fmla="*/ 0 w 52"/>
                  <a:gd name="T9" fmla="*/ 1 h 92"/>
                  <a:gd name="T10" fmla="*/ 0 w 52"/>
                  <a:gd name="T11" fmla="*/ 1 h 92"/>
                  <a:gd name="T12" fmla="*/ 0 w 52"/>
                  <a:gd name="T13" fmla="*/ 1 h 92"/>
                  <a:gd name="T14" fmla="*/ 0 w 52"/>
                  <a:gd name="T15" fmla="*/ 1 h 92"/>
                  <a:gd name="T16" fmla="*/ 0 w 52"/>
                  <a:gd name="T17" fmla="*/ 1 h 92"/>
                  <a:gd name="T18" fmla="*/ 0 w 52"/>
                  <a:gd name="T19" fmla="*/ 0 h 9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2"/>
                  <a:gd name="T31" fmla="*/ 0 h 92"/>
                  <a:gd name="T32" fmla="*/ 52 w 52"/>
                  <a:gd name="T33" fmla="*/ 92 h 9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2" h="92">
                    <a:moveTo>
                      <a:pt x="0" y="89"/>
                    </a:moveTo>
                    <a:lnTo>
                      <a:pt x="13" y="92"/>
                    </a:lnTo>
                    <a:lnTo>
                      <a:pt x="23" y="88"/>
                    </a:lnTo>
                    <a:lnTo>
                      <a:pt x="24" y="71"/>
                    </a:lnTo>
                    <a:lnTo>
                      <a:pt x="31" y="60"/>
                    </a:lnTo>
                    <a:lnTo>
                      <a:pt x="37" y="52"/>
                    </a:lnTo>
                    <a:lnTo>
                      <a:pt x="41" y="41"/>
                    </a:lnTo>
                    <a:lnTo>
                      <a:pt x="46" y="28"/>
                    </a:lnTo>
                    <a:lnTo>
                      <a:pt x="49" y="16"/>
                    </a:lnTo>
                    <a:lnTo>
                      <a:pt x="52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98" name="Freeform 111"/>
              <p:cNvSpPr>
                <a:spLocks/>
              </p:cNvSpPr>
              <p:nvPr/>
            </p:nvSpPr>
            <p:spPr bwMode="auto">
              <a:xfrm>
                <a:off x="3009" y="2807"/>
                <a:ext cx="25" cy="46"/>
              </a:xfrm>
              <a:custGeom>
                <a:avLst/>
                <a:gdLst>
                  <a:gd name="T0" fmla="*/ 0 w 52"/>
                  <a:gd name="T1" fmla="*/ 1 h 92"/>
                  <a:gd name="T2" fmla="*/ 0 w 52"/>
                  <a:gd name="T3" fmla="*/ 1 h 92"/>
                  <a:gd name="T4" fmla="*/ 0 w 52"/>
                  <a:gd name="T5" fmla="*/ 1 h 92"/>
                  <a:gd name="T6" fmla="*/ 0 w 52"/>
                  <a:gd name="T7" fmla="*/ 1 h 92"/>
                  <a:gd name="T8" fmla="*/ 0 w 52"/>
                  <a:gd name="T9" fmla="*/ 1 h 92"/>
                  <a:gd name="T10" fmla="*/ 0 w 52"/>
                  <a:gd name="T11" fmla="*/ 1 h 92"/>
                  <a:gd name="T12" fmla="*/ 0 w 52"/>
                  <a:gd name="T13" fmla="*/ 1 h 92"/>
                  <a:gd name="T14" fmla="*/ 0 w 52"/>
                  <a:gd name="T15" fmla="*/ 1 h 92"/>
                  <a:gd name="T16" fmla="*/ 0 w 52"/>
                  <a:gd name="T17" fmla="*/ 1 h 92"/>
                  <a:gd name="T18" fmla="*/ 0 w 52"/>
                  <a:gd name="T19" fmla="*/ 0 h 9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2"/>
                  <a:gd name="T31" fmla="*/ 0 h 92"/>
                  <a:gd name="T32" fmla="*/ 52 w 52"/>
                  <a:gd name="T33" fmla="*/ 92 h 9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2" h="92">
                    <a:moveTo>
                      <a:pt x="0" y="89"/>
                    </a:moveTo>
                    <a:lnTo>
                      <a:pt x="13" y="92"/>
                    </a:lnTo>
                    <a:lnTo>
                      <a:pt x="23" y="88"/>
                    </a:lnTo>
                    <a:lnTo>
                      <a:pt x="24" y="71"/>
                    </a:lnTo>
                    <a:lnTo>
                      <a:pt x="31" y="60"/>
                    </a:lnTo>
                    <a:lnTo>
                      <a:pt x="37" y="52"/>
                    </a:lnTo>
                    <a:lnTo>
                      <a:pt x="41" y="41"/>
                    </a:lnTo>
                    <a:lnTo>
                      <a:pt x="46" y="28"/>
                    </a:lnTo>
                    <a:lnTo>
                      <a:pt x="49" y="16"/>
                    </a:lnTo>
                    <a:lnTo>
                      <a:pt x="52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799" name="Line 112"/>
              <p:cNvSpPr>
                <a:spLocks noChangeShapeType="1"/>
              </p:cNvSpPr>
              <p:nvPr/>
            </p:nvSpPr>
            <p:spPr bwMode="auto">
              <a:xfrm flipV="1">
                <a:off x="3020" y="2849"/>
                <a:ext cx="5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00" name="Line 113"/>
              <p:cNvSpPr>
                <a:spLocks noChangeShapeType="1"/>
              </p:cNvSpPr>
              <p:nvPr/>
            </p:nvSpPr>
            <p:spPr bwMode="auto">
              <a:xfrm flipV="1">
                <a:off x="3020" y="2849"/>
                <a:ext cx="5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01" name="Freeform 114"/>
              <p:cNvSpPr>
                <a:spLocks/>
              </p:cNvSpPr>
              <p:nvPr/>
            </p:nvSpPr>
            <p:spPr bwMode="auto">
              <a:xfrm>
                <a:off x="2990" y="2855"/>
                <a:ext cx="19" cy="20"/>
              </a:xfrm>
              <a:custGeom>
                <a:avLst/>
                <a:gdLst>
                  <a:gd name="T0" fmla="*/ 0 w 39"/>
                  <a:gd name="T1" fmla="*/ 0 h 41"/>
                  <a:gd name="T2" fmla="*/ 0 w 39"/>
                  <a:gd name="T3" fmla="*/ 0 h 41"/>
                  <a:gd name="T4" fmla="*/ 0 w 39"/>
                  <a:gd name="T5" fmla="*/ 0 h 41"/>
                  <a:gd name="T6" fmla="*/ 0 w 39"/>
                  <a:gd name="T7" fmla="*/ 0 h 41"/>
                  <a:gd name="T8" fmla="*/ 0 w 39"/>
                  <a:gd name="T9" fmla="*/ 0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9"/>
                  <a:gd name="T16" fmla="*/ 0 h 41"/>
                  <a:gd name="T17" fmla="*/ 39 w 39"/>
                  <a:gd name="T18" fmla="*/ 41 h 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9" h="41">
                    <a:moveTo>
                      <a:pt x="0" y="34"/>
                    </a:moveTo>
                    <a:lnTo>
                      <a:pt x="11" y="41"/>
                    </a:lnTo>
                    <a:lnTo>
                      <a:pt x="22" y="23"/>
                    </a:lnTo>
                    <a:lnTo>
                      <a:pt x="32" y="10"/>
                    </a:lnTo>
                    <a:lnTo>
                      <a:pt x="39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02" name="Freeform 115"/>
              <p:cNvSpPr>
                <a:spLocks/>
              </p:cNvSpPr>
              <p:nvPr/>
            </p:nvSpPr>
            <p:spPr bwMode="auto">
              <a:xfrm>
                <a:off x="2990" y="2855"/>
                <a:ext cx="19" cy="20"/>
              </a:xfrm>
              <a:custGeom>
                <a:avLst/>
                <a:gdLst>
                  <a:gd name="T0" fmla="*/ 0 w 39"/>
                  <a:gd name="T1" fmla="*/ 0 h 41"/>
                  <a:gd name="T2" fmla="*/ 0 w 39"/>
                  <a:gd name="T3" fmla="*/ 0 h 41"/>
                  <a:gd name="T4" fmla="*/ 0 w 39"/>
                  <a:gd name="T5" fmla="*/ 0 h 41"/>
                  <a:gd name="T6" fmla="*/ 0 w 39"/>
                  <a:gd name="T7" fmla="*/ 0 h 41"/>
                  <a:gd name="T8" fmla="*/ 0 w 39"/>
                  <a:gd name="T9" fmla="*/ 0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9"/>
                  <a:gd name="T16" fmla="*/ 0 h 41"/>
                  <a:gd name="T17" fmla="*/ 39 w 39"/>
                  <a:gd name="T18" fmla="*/ 41 h 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9" h="41">
                    <a:moveTo>
                      <a:pt x="0" y="34"/>
                    </a:moveTo>
                    <a:lnTo>
                      <a:pt x="11" y="41"/>
                    </a:lnTo>
                    <a:lnTo>
                      <a:pt x="22" y="23"/>
                    </a:lnTo>
                    <a:lnTo>
                      <a:pt x="32" y="10"/>
                    </a:lnTo>
                    <a:lnTo>
                      <a:pt x="39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03" name="Freeform 116"/>
              <p:cNvSpPr>
                <a:spLocks/>
              </p:cNvSpPr>
              <p:nvPr/>
            </p:nvSpPr>
            <p:spPr bwMode="auto">
              <a:xfrm>
                <a:off x="3001" y="2853"/>
                <a:ext cx="17" cy="22"/>
              </a:xfrm>
              <a:custGeom>
                <a:avLst/>
                <a:gdLst>
                  <a:gd name="T0" fmla="*/ 0 w 35"/>
                  <a:gd name="T1" fmla="*/ 0 h 44"/>
                  <a:gd name="T2" fmla="*/ 0 w 35"/>
                  <a:gd name="T3" fmla="*/ 1 h 44"/>
                  <a:gd name="T4" fmla="*/ 0 w 35"/>
                  <a:gd name="T5" fmla="*/ 1 h 44"/>
                  <a:gd name="T6" fmla="*/ 0 w 35"/>
                  <a:gd name="T7" fmla="*/ 1 h 4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5"/>
                  <a:gd name="T13" fmla="*/ 0 h 44"/>
                  <a:gd name="T14" fmla="*/ 35 w 35"/>
                  <a:gd name="T15" fmla="*/ 44 h 4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5" h="44">
                    <a:moveTo>
                      <a:pt x="35" y="0"/>
                    </a:moveTo>
                    <a:lnTo>
                      <a:pt x="22" y="14"/>
                    </a:lnTo>
                    <a:lnTo>
                      <a:pt x="11" y="26"/>
                    </a:lnTo>
                    <a:lnTo>
                      <a:pt x="0" y="4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04" name="Freeform 117"/>
              <p:cNvSpPr>
                <a:spLocks/>
              </p:cNvSpPr>
              <p:nvPr/>
            </p:nvSpPr>
            <p:spPr bwMode="auto">
              <a:xfrm>
                <a:off x="3001" y="2853"/>
                <a:ext cx="17" cy="22"/>
              </a:xfrm>
              <a:custGeom>
                <a:avLst/>
                <a:gdLst>
                  <a:gd name="T0" fmla="*/ 0 w 35"/>
                  <a:gd name="T1" fmla="*/ 0 h 44"/>
                  <a:gd name="T2" fmla="*/ 0 w 35"/>
                  <a:gd name="T3" fmla="*/ 1 h 44"/>
                  <a:gd name="T4" fmla="*/ 0 w 35"/>
                  <a:gd name="T5" fmla="*/ 1 h 44"/>
                  <a:gd name="T6" fmla="*/ 0 w 35"/>
                  <a:gd name="T7" fmla="*/ 1 h 4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5"/>
                  <a:gd name="T13" fmla="*/ 0 h 44"/>
                  <a:gd name="T14" fmla="*/ 35 w 35"/>
                  <a:gd name="T15" fmla="*/ 44 h 4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5" h="44">
                    <a:moveTo>
                      <a:pt x="35" y="0"/>
                    </a:moveTo>
                    <a:lnTo>
                      <a:pt x="22" y="14"/>
                    </a:lnTo>
                    <a:lnTo>
                      <a:pt x="11" y="26"/>
                    </a:lnTo>
                    <a:lnTo>
                      <a:pt x="0" y="4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05" name="Freeform 118"/>
              <p:cNvSpPr>
                <a:spLocks/>
              </p:cNvSpPr>
              <p:nvPr/>
            </p:nvSpPr>
            <p:spPr bwMode="auto">
              <a:xfrm>
                <a:off x="2733" y="2569"/>
                <a:ext cx="6" cy="42"/>
              </a:xfrm>
              <a:custGeom>
                <a:avLst/>
                <a:gdLst>
                  <a:gd name="T0" fmla="*/ 1 w 12"/>
                  <a:gd name="T1" fmla="*/ 0 h 82"/>
                  <a:gd name="T2" fmla="*/ 1 w 12"/>
                  <a:gd name="T3" fmla="*/ 1 h 82"/>
                  <a:gd name="T4" fmla="*/ 1 w 12"/>
                  <a:gd name="T5" fmla="*/ 1 h 82"/>
                  <a:gd name="T6" fmla="*/ 1 w 12"/>
                  <a:gd name="T7" fmla="*/ 1 h 82"/>
                  <a:gd name="T8" fmla="*/ 1 w 12"/>
                  <a:gd name="T9" fmla="*/ 1 h 82"/>
                  <a:gd name="T10" fmla="*/ 0 w 12"/>
                  <a:gd name="T11" fmla="*/ 1 h 82"/>
                  <a:gd name="T12" fmla="*/ 0 w 12"/>
                  <a:gd name="T13" fmla="*/ 1 h 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"/>
                  <a:gd name="T22" fmla="*/ 0 h 82"/>
                  <a:gd name="T23" fmla="*/ 12 w 12"/>
                  <a:gd name="T24" fmla="*/ 82 h 8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" h="82">
                    <a:moveTo>
                      <a:pt x="4" y="0"/>
                    </a:moveTo>
                    <a:lnTo>
                      <a:pt x="12" y="8"/>
                    </a:lnTo>
                    <a:lnTo>
                      <a:pt x="12" y="19"/>
                    </a:lnTo>
                    <a:lnTo>
                      <a:pt x="8" y="29"/>
                    </a:lnTo>
                    <a:lnTo>
                      <a:pt x="4" y="38"/>
                    </a:lnTo>
                    <a:lnTo>
                      <a:pt x="0" y="65"/>
                    </a:lnTo>
                    <a:lnTo>
                      <a:pt x="0" y="8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06" name="Freeform 119"/>
              <p:cNvSpPr>
                <a:spLocks/>
              </p:cNvSpPr>
              <p:nvPr/>
            </p:nvSpPr>
            <p:spPr bwMode="auto">
              <a:xfrm>
                <a:off x="2733" y="2569"/>
                <a:ext cx="6" cy="42"/>
              </a:xfrm>
              <a:custGeom>
                <a:avLst/>
                <a:gdLst>
                  <a:gd name="T0" fmla="*/ 1 w 12"/>
                  <a:gd name="T1" fmla="*/ 0 h 82"/>
                  <a:gd name="T2" fmla="*/ 1 w 12"/>
                  <a:gd name="T3" fmla="*/ 1 h 82"/>
                  <a:gd name="T4" fmla="*/ 1 w 12"/>
                  <a:gd name="T5" fmla="*/ 1 h 82"/>
                  <a:gd name="T6" fmla="*/ 1 w 12"/>
                  <a:gd name="T7" fmla="*/ 1 h 82"/>
                  <a:gd name="T8" fmla="*/ 1 w 12"/>
                  <a:gd name="T9" fmla="*/ 1 h 82"/>
                  <a:gd name="T10" fmla="*/ 0 w 12"/>
                  <a:gd name="T11" fmla="*/ 1 h 82"/>
                  <a:gd name="T12" fmla="*/ 0 w 12"/>
                  <a:gd name="T13" fmla="*/ 1 h 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"/>
                  <a:gd name="T22" fmla="*/ 0 h 82"/>
                  <a:gd name="T23" fmla="*/ 12 w 12"/>
                  <a:gd name="T24" fmla="*/ 82 h 8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" h="82">
                    <a:moveTo>
                      <a:pt x="4" y="0"/>
                    </a:moveTo>
                    <a:lnTo>
                      <a:pt x="12" y="8"/>
                    </a:lnTo>
                    <a:lnTo>
                      <a:pt x="12" y="19"/>
                    </a:lnTo>
                    <a:lnTo>
                      <a:pt x="8" y="29"/>
                    </a:lnTo>
                    <a:lnTo>
                      <a:pt x="4" y="38"/>
                    </a:lnTo>
                    <a:lnTo>
                      <a:pt x="0" y="65"/>
                    </a:lnTo>
                    <a:lnTo>
                      <a:pt x="0" y="8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07" name="Freeform 120"/>
              <p:cNvSpPr>
                <a:spLocks/>
              </p:cNvSpPr>
              <p:nvPr/>
            </p:nvSpPr>
            <p:spPr bwMode="auto">
              <a:xfrm>
                <a:off x="2825" y="3140"/>
                <a:ext cx="58" cy="72"/>
              </a:xfrm>
              <a:custGeom>
                <a:avLst/>
                <a:gdLst>
                  <a:gd name="T0" fmla="*/ 0 w 117"/>
                  <a:gd name="T1" fmla="*/ 0 h 143"/>
                  <a:gd name="T2" fmla="*/ 0 w 117"/>
                  <a:gd name="T3" fmla="*/ 1 h 143"/>
                  <a:gd name="T4" fmla="*/ 0 w 117"/>
                  <a:gd name="T5" fmla="*/ 1 h 143"/>
                  <a:gd name="T6" fmla="*/ 0 w 117"/>
                  <a:gd name="T7" fmla="*/ 1 h 143"/>
                  <a:gd name="T8" fmla="*/ 0 w 117"/>
                  <a:gd name="T9" fmla="*/ 1 h 143"/>
                  <a:gd name="T10" fmla="*/ 0 w 117"/>
                  <a:gd name="T11" fmla="*/ 1 h 143"/>
                  <a:gd name="T12" fmla="*/ 0 w 117"/>
                  <a:gd name="T13" fmla="*/ 1 h 143"/>
                  <a:gd name="T14" fmla="*/ 0 w 117"/>
                  <a:gd name="T15" fmla="*/ 1 h 143"/>
                  <a:gd name="T16" fmla="*/ 0 w 117"/>
                  <a:gd name="T17" fmla="*/ 1 h 143"/>
                  <a:gd name="T18" fmla="*/ 0 w 117"/>
                  <a:gd name="T19" fmla="*/ 1 h 143"/>
                  <a:gd name="T20" fmla="*/ 0 w 117"/>
                  <a:gd name="T21" fmla="*/ 1 h 143"/>
                  <a:gd name="T22" fmla="*/ 0 w 117"/>
                  <a:gd name="T23" fmla="*/ 1 h 143"/>
                  <a:gd name="T24" fmla="*/ 0 w 117"/>
                  <a:gd name="T25" fmla="*/ 1 h 143"/>
                  <a:gd name="T26" fmla="*/ 0 w 117"/>
                  <a:gd name="T27" fmla="*/ 1 h 143"/>
                  <a:gd name="T28" fmla="*/ 0 w 117"/>
                  <a:gd name="T29" fmla="*/ 1 h 143"/>
                  <a:gd name="T30" fmla="*/ 0 w 117"/>
                  <a:gd name="T31" fmla="*/ 1 h 143"/>
                  <a:gd name="T32" fmla="*/ 0 w 117"/>
                  <a:gd name="T33" fmla="*/ 0 h 1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143"/>
                  <a:gd name="T53" fmla="*/ 117 w 117"/>
                  <a:gd name="T54" fmla="*/ 143 h 1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143">
                    <a:moveTo>
                      <a:pt x="57" y="0"/>
                    </a:moveTo>
                    <a:lnTo>
                      <a:pt x="100" y="11"/>
                    </a:lnTo>
                    <a:lnTo>
                      <a:pt x="117" y="40"/>
                    </a:lnTo>
                    <a:lnTo>
                      <a:pt x="115" y="76"/>
                    </a:lnTo>
                    <a:lnTo>
                      <a:pt x="106" y="110"/>
                    </a:lnTo>
                    <a:lnTo>
                      <a:pt x="92" y="133"/>
                    </a:lnTo>
                    <a:lnTo>
                      <a:pt x="74" y="143"/>
                    </a:lnTo>
                    <a:lnTo>
                      <a:pt x="53" y="139"/>
                    </a:lnTo>
                    <a:lnTo>
                      <a:pt x="35" y="122"/>
                    </a:lnTo>
                    <a:lnTo>
                      <a:pt x="25" y="108"/>
                    </a:lnTo>
                    <a:lnTo>
                      <a:pt x="12" y="90"/>
                    </a:lnTo>
                    <a:lnTo>
                      <a:pt x="4" y="71"/>
                    </a:lnTo>
                    <a:lnTo>
                      <a:pt x="0" y="50"/>
                    </a:lnTo>
                    <a:lnTo>
                      <a:pt x="0" y="31"/>
                    </a:lnTo>
                    <a:lnTo>
                      <a:pt x="7" y="14"/>
                    </a:lnTo>
                    <a:lnTo>
                      <a:pt x="26" y="4"/>
                    </a:lnTo>
                    <a:lnTo>
                      <a:pt x="57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08" name="Freeform 121"/>
              <p:cNvSpPr>
                <a:spLocks/>
              </p:cNvSpPr>
              <p:nvPr/>
            </p:nvSpPr>
            <p:spPr bwMode="auto">
              <a:xfrm>
                <a:off x="2825" y="3140"/>
                <a:ext cx="58" cy="72"/>
              </a:xfrm>
              <a:custGeom>
                <a:avLst/>
                <a:gdLst>
                  <a:gd name="T0" fmla="*/ 0 w 117"/>
                  <a:gd name="T1" fmla="*/ 0 h 143"/>
                  <a:gd name="T2" fmla="*/ 0 w 117"/>
                  <a:gd name="T3" fmla="*/ 1 h 143"/>
                  <a:gd name="T4" fmla="*/ 0 w 117"/>
                  <a:gd name="T5" fmla="*/ 1 h 143"/>
                  <a:gd name="T6" fmla="*/ 0 w 117"/>
                  <a:gd name="T7" fmla="*/ 1 h 143"/>
                  <a:gd name="T8" fmla="*/ 0 w 117"/>
                  <a:gd name="T9" fmla="*/ 1 h 143"/>
                  <a:gd name="T10" fmla="*/ 0 w 117"/>
                  <a:gd name="T11" fmla="*/ 1 h 143"/>
                  <a:gd name="T12" fmla="*/ 0 w 117"/>
                  <a:gd name="T13" fmla="*/ 1 h 143"/>
                  <a:gd name="T14" fmla="*/ 0 w 117"/>
                  <a:gd name="T15" fmla="*/ 1 h 143"/>
                  <a:gd name="T16" fmla="*/ 0 w 117"/>
                  <a:gd name="T17" fmla="*/ 1 h 143"/>
                  <a:gd name="T18" fmla="*/ 0 w 117"/>
                  <a:gd name="T19" fmla="*/ 1 h 143"/>
                  <a:gd name="T20" fmla="*/ 0 w 117"/>
                  <a:gd name="T21" fmla="*/ 1 h 143"/>
                  <a:gd name="T22" fmla="*/ 0 w 117"/>
                  <a:gd name="T23" fmla="*/ 1 h 143"/>
                  <a:gd name="T24" fmla="*/ 0 w 117"/>
                  <a:gd name="T25" fmla="*/ 1 h 143"/>
                  <a:gd name="T26" fmla="*/ 0 w 117"/>
                  <a:gd name="T27" fmla="*/ 1 h 143"/>
                  <a:gd name="T28" fmla="*/ 0 w 117"/>
                  <a:gd name="T29" fmla="*/ 1 h 143"/>
                  <a:gd name="T30" fmla="*/ 0 w 117"/>
                  <a:gd name="T31" fmla="*/ 1 h 143"/>
                  <a:gd name="T32" fmla="*/ 0 w 117"/>
                  <a:gd name="T33" fmla="*/ 0 h 1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143"/>
                  <a:gd name="T53" fmla="*/ 117 w 117"/>
                  <a:gd name="T54" fmla="*/ 143 h 1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143">
                    <a:moveTo>
                      <a:pt x="57" y="0"/>
                    </a:moveTo>
                    <a:lnTo>
                      <a:pt x="100" y="11"/>
                    </a:lnTo>
                    <a:lnTo>
                      <a:pt x="117" y="40"/>
                    </a:lnTo>
                    <a:lnTo>
                      <a:pt x="115" y="76"/>
                    </a:lnTo>
                    <a:lnTo>
                      <a:pt x="106" y="110"/>
                    </a:lnTo>
                    <a:lnTo>
                      <a:pt x="92" y="133"/>
                    </a:lnTo>
                    <a:lnTo>
                      <a:pt x="74" y="143"/>
                    </a:lnTo>
                    <a:lnTo>
                      <a:pt x="53" y="139"/>
                    </a:lnTo>
                    <a:lnTo>
                      <a:pt x="35" y="122"/>
                    </a:lnTo>
                    <a:lnTo>
                      <a:pt x="25" y="108"/>
                    </a:lnTo>
                    <a:lnTo>
                      <a:pt x="12" y="90"/>
                    </a:lnTo>
                    <a:lnTo>
                      <a:pt x="4" y="71"/>
                    </a:lnTo>
                    <a:lnTo>
                      <a:pt x="0" y="50"/>
                    </a:lnTo>
                    <a:lnTo>
                      <a:pt x="0" y="31"/>
                    </a:lnTo>
                    <a:lnTo>
                      <a:pt x="7" y="14"/>
                    </a:lnTo>
                    <a:lnTo>
                      <a:pt x="26" y="4"/>
                    </a:lnTo>
                    <a:lnTo>
                      <a:pt x="57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09" name="Freeform 122"/>
              <p:cNvSpPr>
                <a:spLocks/>
              </p:cNvSpPr>
              <p:nvPr/>
            </p:nvSpPr>
            <p:spPr bwMode="auto">
              <a:xfrm>
                <a:off x="2860" y="3113"/>
                <a:ext cx="14" cy="32"/>
              </a:xfrm>
              <a:custGeom>
                <a:avLst/>
                <a:gdLst>
                  <a:gd name="T0" fmla="*/ 1 w 28"/>
                  <a:gd name="T1" fmla="*/ 0 h 66"/>
                  <a:gd name="T2" fmla="*/ 1 w 28"/>
                  <a:gd name="T3" fmla="*/ 0 h 66"/>
                  <a:gd name="T4" fmla="*/ 1 w 28"/>
                  <a:gd name="T5" fmla="*/ 0 h 66"/>
                  <a:gd name="T6" fmla="*/ 0 w 28"/>
                  <a:gd name="T7" fmla="*/ 0 h 6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66"/>
                  <a:gd name="T14" fmla="*/ 28 w 28"/>
                  <a:gd name="T15" fmla="*/ 66 h 6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66">
                    <a:moveTo>
                      <a:pt x="28" y="66"/>
                    </a:moveTo>
                    <a:lnTo>
                      <a:pt x="14" y="49"/>
                    </a:lnTo>
                    <a:lnTo>
                      <a:pt x="5" y="2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10" name="Freeform 123"/>
              <p:cNvSpPr>
                <a:spLocks/>
              </p:cNvSpPr>
              <p:nvPr/>
            </p:nvSpPr>
            <p:spPr bwMode="auto">
              <a:xfrm>
                <a:off x="2860" y="3113"/>
                <a:ext cx="14" cy="32"/>
              </a:xfrm>
              <a:custGeom>
                <a:avLst/>
                <a:gdLst>
                  <a:gd name="T0" fmla="*/ 1 w 28"/>
                  <a:gd name="T1" fmla="*/ 0 h 66"/>
                  <a:gd name="T2" fmla="*/ 1 w 28"/>
                  <a:gd name="T3" fmla="*/ 0 h 66"/>
                  <a:gd name="T4" fmla="*/ 1 w 28"/>
                  <a:gd name="T5" fmla="*/ 0 h 66"/>
                  <a:gd name="T6" fmla="*/ 0 w 28"/>
                  <a:gd name="T7" fmla="*/ 0 h 6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66"/>
                  <a:gd name="T14" fmla="*/ 28 w 28"/>
                  <a:gd name="T15" fmla="*/ 66 h 6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66">
                    <a:moveTo>
                      <a:pt x="28" y="66"/>
                    </a:moveTo>
                    <a:lnTo>
                      <a:pt x="14" y="49"/>
                    </a:lnTo>
                    <a:lnTo>
                      <a:pt x="5" y="2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11" name="Freeform 124"/>
              <p:cNvSpPr>
                <a:spLocks/>
              </p:cNvSpPr>
              <p:nvPr/>
            </p:nvSpPr>
            <p:spPr bwMode="auto">
              <a:xfrm>
                <a:off x="2833" y="3113"/>
                <a:ext cx="11" cy="32"/>
              </a:xfrm>
              <a:custGeom>
                <a:avLst/>
                <a:gdLst>
                  <a:gd name="T0" fmla="*/ 0 w 23"/>
                  <a:gd name="T1" fmla="*/ 0 h 64"/>
                  <a:gd name="T2" fmla="*/ 0 w 23"/>
                  <a:gd name="T3" fmla="*/ 1 h 64"/>
                  <a:gd name="T4" fmla="*/ 0 w 23"/>
                  <a:gd name="T5" fmla="*/ 1 h 64"/>
                  <a:gd name="T6" fmla="*/ 0 w 23"/>
                  <a:gd name="T7" fmla="*/ 1 h 6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64"/>
                  <a:gd name="T14" fmla="*/ 23 w 23"/>
                  <a:gd name="T15" fmla="*/ 64 h 6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64">
                    <a:moveTo>
                      <a:pt x="23" y="0"/>
                    </a:moveTo>
                    <a:lnTo>
                      <a:pt x="21" y="19"/>
                    </a:lnTo>
                    <a:lnTo>
                      <a:pt x="16" y="41"/>
                    </a:lnTo>
                    <a:lnTo>
                      <a:pt x="0" y="6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12" name="Freeform 125"/>
              <p:cNvSpPr>
                <a:spLocks/>
              </p:cNvSpPr>
              <p:nvPr/>
            </p:nvSpPr>
            <p:spPr bwMode="auto">
              <a:xfrm>
                <a:off x="2833" y="3113"/>
                <a:ext cx="11" cy="32"/>
              </a:xfrm>
              <a:custGeom>
                <a:avLst/>
                <a:gdLst>
                  <a:gd name="T0" fmla="*/ 0 w 23"/>
                  <a:gd name="T1" fmla="*/ 0 h 64"/>
                  <a:gd name="T2" fmla="*/ 0 w 23"/>
                  <a:gd name="T3" fmla="*/ 1 h 64"/>
                  <a:gd name="T4" fmla="*/ 0 w 23"/>
                  <a:gd name="T5" fmla="*/ 1 h 64"/>
                  <a:gd name="T6" fmla="*/ 0 w 23"/>
                  <a:gd name="T7" fmla="*/ 1 h 6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64"/>
                  <a:gd name="T14" fmla="*/ 23 w 23"/>
                  <a:gd name="T15" fmla="*/ 64 h 6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64">
                    <a:moveTo>
                      <a:pt x="23" y="0"/>
                    </a:moveTo>
                    <a:lnTo>
                      <a:pt x="21" y="19"/>
                    </a:lnTo>
                    <a:lnTo>
                      <a:pt x="16" y="41"/>
                    </a:lnTo>
                    <a:lnTo>
                      <a:pt x="0" y="6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13" name="Freeform 126"/>
              <p:cNvSpPr>
                <a:spLocks/>
              </p:cNvSpPr>
              <p:nvPr/>
            </p:nvSpPr>
            <p:spPr bwMode="auto">
              <a:xfrm>
                <a:off x="2787" y="3201"/>
                <a:ext cx="55" cy="8"/>
              </a:xfrm>
              <a:custGeom>
                <a:avLst/>
                <a:gdLst>
                  <a:gd name="T0" fmla="*/ 0 w 111"/>
                  <a:gd name="T1" fmla="*/ 0 h 17"/>
                  <a:gd name="T2" fmla="*/ 0 w 111"/>
                  <a:gd name="T3" fmla="*/ 0 h 17"/>
                  <a:gd name="T4" fmla="*/ 0 w 111"/>
                  <a:gd name="T5" fmla="*/ 0 h 17"/>
                  <a:gd name="T6" fmla="*/ 0 w 111"/>
                  <a:gd name="T7" fmla="*/ 0 h 17"/>
                  <a:gd name="T8" fmla="*/ 0 w 111"/>
                  <a:gd name="T9" fmla="*/ 0 h 17"/>
                  <a:gd name="T10" fmla="*/ 0 w 111"/>
                  <a:gd name="T11" fmla="*/ 0 h 17"/>
                  <a:gd name="T12" fmla="*/ 0 w 111"/>
                  <a:gd name="T13" fmla="*/ 0 h 17"/>
                  <a:gd name="T14" fmla="*/ 0 w 111"/>
                  <a:gd name="T15" fmla="*/ 0 h 17"/>
                  <a:gd name="T16" fmla="*/ 0 w 111"/>
                  <a:gd name="T17" fmla="*/ 0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1"/>
                  <a:gd name="T28" fmla="*/ 0 h 17"/>
                  <a:gd name="T29" fmla="*/ 111 w 111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1" h="17">
                    <a:moveTo>
                      <a:pt x="0" y="14"/>
                    </a:moveTo>
                    <a:lnTo>
                      <a:pt x="12" y="17"/>
                    </a:lnTo>
                    <a:lnTo>
                      <a:pt x="24" y="17"/>
                    </a:lnTo>
                    <a:lnTo>
                      <a:pt x="41" y="11"/>
                    </a:lnTo>
                    <a:lnTo>
                      <a:pt x="58" y="7"/>
                    </a:lnTo>
                    <a:lnTo>
                      <a:pt x="73" y="3"/>
                    </a:lnTo>
                    <a:lnTo>
                      <a:pt x="87" y="0"/>
                    </a:lnTo>
                    <a:lnTo>
                      <a:pt x="101" y="0"/>
                    </a:lnTo>
                    <a:lnTo>
                      <a:pt x="111" y="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14" name="Freeform 127"/>
              <p:cNvSpPr>
                <a:spLocks/>
              </p:cNvSpPr>
              <p:nvPr/>
            </p:nvSpPr>
            <p:spPr bwMode="auto">
              <a:xfrm>
                <a:off x="2787" y="3201"/>
                <a:ext cx="55" cy="8"/>
              </a:xfrm>
              <a:custGeom>
                <a:avLst/>
                <a:gdLst>
                  <a:gd name="T0" fmla="*/ 0 w 111"/>
                  <a:gd name="T1" fmla="*/ 0 h 17"/>
                  <a:gd name="T2" fmla="*/ 0 w 111"/>
                  <a:gd name="T3" fmla="*/ 0 h 17"/>
                  <a:gd name="T4" fmla="*/ 0 w 111"/>
                  <a:gd name="T5" fmla="*/ 0 h 17"/>
                  <a:gd name="T6" fmla="*/ 0 w 111"/>
                  <a:gd name="T7" fmla="*/ 0 h 17"/>
                  <a:gd name="T8" fmla="*/ 0 w 111"/>
                  <a:gd name="T9" fmla="*/ 0 h 17"/>
                  <a:gd name="T10" fmla="*/ 0 w 111"/>
                  <a:gd name="T11" fmla="*/ 0 h 17"/>
                  <a:gd name="T12" fmla="*/ 0 w 111"/>
                  <a:gd name="T13" fmla="*/ 0 h 17"/>
                  <a:gd name="T14" fmla="*/ 0 w 111"/>
                  <a:gd name="T15" fmla="*/ 0 h 17"/>
                  <a:gd name="T16" fmla="*/ 0 w 111"/>
                  <a:gd name="T17" fmla="*/ 0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1"/>
                  <a:gd name="T28" fmla="*/ 0 h 17"/>
                  <a:gd name="T29" fmla="*/ 111 w 111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1" h="17">
                    <a:moveTo>
                      <a:pt x="0" y="14"/>
                    </a:moveTo>
                    <a:lnTo>
                      <a:pt x="12" y="17"/>
                    </a:lnTo>
                    <a:lnTo>
                      <a:pt x="24" y="17"/>
                    </a:lnTo>
                    <a:lnTo>
                      <a:pt x="41" y="11"/>
                    </a:lnTo>
                    <a:lnTo>
                      <a:pt x="58" y="7"/>
                    </a:lnTo>
                    <a:lnTo>
                      <a:pt x="73" y="3"/>
                    </a:lnTo>
                    <a:lnTo>
                      <a:pt x="87" y="0"/>
                    </a:lnTo>
                    <a:lnTo>
                      <a:pt x="101" y="0"/>
                    </a:lnTo>
                    <a:lnTo>
                      <a:pt x="111" y="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15" name="Freeform 128"/>
              <p:cNvSpPr>
                <a:spLocks/>
              </p:cNvSpPr>
              <p:nvPr/>
            </p:nvSpPr>
            <p:spPr bwMode="auto">
              <a:xfrm>
                <a:off x="2872" y="3204"/>
                <a:ext cx="30" cy="3"/>
              </a:xfrm>
              <a:custGeom>
                <a:avLst/>
                <a:gdLst>
                  <a:gd name="T0" fmla="*/ 0 w 60"/>
                  <a:gd name="T1" fmla="*/ 1 h 5"/>
                  <a:gd name="T2" fmla="*/ 1 w 60"/>
                  <a:gd name="T3" fmla="*/ 0 h 5"/>
                  <a:gd name="T4" fmla="*/ 1 w 60"/>
                  <a:gd name="T5" fmla="*/ 0 h 5"/>
                  <a:gd name="T6" fmla="*/ 1 w 60"/>
                  <a:gd name="T7" fmla="*/ 1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0"/>
                  <a:gd name="T13" fmla="*/ 0 h 5"/>
                  <a:gd name="T14" fmla="*/ 60 w 60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0" h="5">
                    <a:moveTo>
                      <a:pt x="0" y="5"/>
                    </a:moveTo>
                    <a:lnTo>
                      <a:pt x="24" y="0"/>
                    </a:lnTo>
                    <a:lnTo>
                      <a:pt x="45" y="0"/>
                    </a:lnTo>
                    <a:lnTo>
                      <a:pt x="60" y="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16" name="Freeform 129"/>
              <p:cNvSpPr>
                <a:spLocks/>
              </p:cNvSpPr>
              <p:nvPr/>
            </p:nvSpPr>
            <p:spPr bwMode="auto">
              <a:xfrm>
                <a:off x="2872" y="3204"/>
                <a:ext cx="30" cy="3"/>
              </a:xfrm>
              <a:custGeom>
                <a:avLst/>
                <a:gdLst>
                  <a:gd name="T0" fmla="*/ 0 w 60"/>
                  <a:gd name="T1" fmla="*/ 1 h 5"/>
                  <a:gd name="T2" fmla="*/ 1 w 60"/>
                  <a:gd name="T3" fmla="*/ 0 h 5"/>
                  <a:gd name="T4" fmla="*/ 1 w 60"/>
                  <a:gd name="T5" fmla="*/ 0 h 5"/>
                  <a:gd name="T6" fmla="*/ 1 w 60"/>
                  <a:gd name="T7" fmla="*/ 1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0"/>
                  <a:gd name="T13" fmla="*/ 0 h 5"/>
                  <a:gd name="T14" fmla="*/ 60 w 60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0" h="5">
                    <a:moveTo>
                      <a:pt x="0" y="5"/>
                    </a:moveTo>
                    <a:lnTo>
                      <a:pt x="24" y="0"/>
                    </a:lnTo>
                    <a:lnTo>
                      <a:pt x="45" y="0"/>
                    </a:lnTo>
                    <a:lnTo>
                      <a:pt x="60" y="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17" name="Freeform 130"/>
              <p:cNvSpPr>
                <a:spLocks/>
              </p:cNvSpPr>
              <p:nvPr/>
            </p:nvSpPr>
            <p:spPr bwMode="auto">
              <a:xfrm>
                <a:off x="2871" y="3445"/>
                <a:ext cx="5" cy="196"/>
              </a:xfrm>
              <a:custGeom>
                <a:avLst/>
                <a:gdLst>
                  <a:gd name="T0" fmla="*/ 1 w 9"/>
                  <a:gd name="T1" fmla="*/ 1 h 391"/>
                  <a:gd name="T2" fmla="*/ 1 w 9"/>
                  <a:gd name="T3" fmla="*/ 1 h 391"/>
                  <a:gd name="T4" fmla="*/ 1 w 9"/>
                  <a:gd name="T5" fmla="*/ 1 h 391"/>
                  <a:gd name="T6" fmla="*/ 0 w 9"/>
                  <a:gd name="T7" fmla="*/ 1 h 391"/>
                  <a:gd name="T8" fmla="*/ 1 w 9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"/>
                  <a:gd name="T16" fmla="*/ 0 h 391"/>
                  <a:gd name="T17" fmla="*/ 9 w 9"/>
                  <a:gd name="T18" fmla="*/ 391 h 39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" h="391">
                    <a:moveTo>
                      <a:pt x="8" y="391"/>
                    </a:moveTo>
                    <a:lnTo>
                      <a:pt x="4" y="341"/>
                    </a:lnTo>
                    <a:lnTo>
                      <a:pt x="1" y="227"/>
                    </a:lnTo>
                    <a:lnTo>
                      <a:pt x="0" y="96"/>
                    </a:lnTo>
                    <a:lnTo>
                      <a:pt x="9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18" name="Freeform 131"/>
              <p:cNvSpPr>
                <a:spLocks/>
              </p:cNvSpPr>
              <p:nvPr/>
            </p:nvSpPr>
            <p:spPr bwMode="auto">
              <a:xfrm>
                <a:off x="2871" y="3445"/>
                <a:ext cx="5" cy="196"/>
              </a:xfrm>
              <a:custGeom>
                <a:avLst/>
                <a:gdLst>
                  <a:gd name="T0" fmla="*/ 1 w 9"/>
                  <a:gd name="T1" fmla="*/ 1 h 391"/>
                  <a:gd name="T2" fmla="*/ 1 w 9"/>
                  <a:gd name="T3" fmla="*/ 1 h 391"/>
                  <a:gd name="T4" fmla="*/ 1 w 9"/>
                  <a:gd name="T5" fmla="*/ 1 h 391"/>
                  <a:gd name="T6" fmla="*/ 0 w 9"/>
                  <a:gd name="T7" fmla="*/ 1 h 391"/>
                  <a:gd name="T8" fmla="*/ 1 w 9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"/>
                  <a:gd name="T16" fmla="*/ 0 h 391"/>
                  <a:gd name="T17" fmla="*/ 9 w 9"/>
                  <a:gd name="T18" fmla="*/ 391 h 39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" h="391">
                    <a:moveTo>
                      <a:pt x="8" y="391"/>
                    </a:moveTo>
                    <a:lnTo>
                      <a:pt x="4" y="341"/>
                    </a:lnTo>
                    <a:lnTo>
                      <a:pt x="1" y="227"/>
                    </a:lnTo>
                    <a:lnTo>
                      <a:pt x="0" y="96"/>
                    </a:lnTo>
                    <a:lnTo>
                      <a:pt x="9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19" name="Freeform 132"/>
              <p:cNvSpPr>
                <a:spLocks/>
              </p:cNvSpPr>
              <p:nvPr/>
            </p:nvSpPr>
            <p:spPr bwMode="auto">
              <a:xfrm>
                <a:off x="2874" y="3238"/>
                <a:ext cx="27" cy="523"/>
              </a:xfrm>
              <a:custGeom>
                <a:avLst/>
                <a:gdLst>
                  <a:gd name="T0" fmla="*/ 1 w 54"/>
                  <a:gd name="T1" fmla="*/ 1 h 1046"/>
                  <a:gd name="T2" fmla="*/ 1 w 54"/>
                  <a:gd name="T3" fmla="*/ 1 h 1046"/>
                  <a:gd name="T4" fmla="*/ 1 w 54"/>
                  <a:gd name="T5" fmla="*/ 1 h 1046"/>
                  <a:gd name="T6" fmla="*/ 1 w 54"/>
                  <a:gd name="T7" fmla="*/ 1 h 1046"/>
                  <a:gd name="T8" fmla="*/ 1 w 54"/>
                  <a:gd name="T9" fmla="*/ 1 h 1046"/>
                  <a:gd name="T10" fmla="*/ 1 w 54"/>
                  <a:gd name="T11" fmla="*/ 1 h 1046"/>
                  <a:gd name="T12" fmla="*/ 1 w 54"/>
                  <a:gd name="T13" fmla="*/ 1 h 1046"/>
                  <a:gd name="T14" fmla="*/ 1 w 54"/>
                  <a:gd name="T15" fmla="*/ 1 h 1046"/>
                  <a:gd name="T16" fmla="*/ 1 w 54"/>
                  <a:gd name="T17" fmla="*/ 1 h 1046"/>
                  <a:gd name="T18" fmla="*/ 1 w 54"/>
                  <a:gd name="T19" fmla="*/ 1 h 1046"/>
                  <a:gd name="T20" fmla="*/ 1 w 54"/>
                  <a:gd name="T21" fmla="*/ 1 h 1046"/>
                  <a:gd name="T22" fmla="*/ 1 w 54"/>
                  <a:gd name="T23" fmla="*/ 1 h 1046"/>
                  <a:gd name="T24" fmla="*/ 0 w 54"/>
                  <a:gd name="T25" fmla="*/ 1 h 1046"/>
                  <a:gd name="T26" fmla="*/ 1 w 54"/>
                  <a:gd name="T27" fmla="*/ 1 h 1046"/>
                  <a:gd name="T28" fmla="*/ 1 w 54"/>
                  <a:gd name="T29" fmla="*/ 1 h 1046"/>
                  <a:gd name="T30" fmla="*/ 1 w 54"/>
                  <a:gd name="T31" fmla="*/ 0 h 104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54"/>
                  <a:gd name="T49" fmla="*/ 0 h 1046"/>
                  <a:gd name="T50" fmla="*/ 54 w 54"/>
                  <a:gd name="T51" fmla="*/ 1046 h 104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54" h="1046">
                    <a:moveTo>
                      <a:pt x="23" y="1046"/>
                    </a:moveTo>
                    <a:lnTo>
                      <a:pt x="23" y="1030"/>
                    </a:lnTo>
                    <a:lnTo>
                      <a:pt x="19" y="1019"/>
                    </a:lnTo>
                    <a:lnTo>
                      <a:pt x="11" y="1011"/>
                    </a:lnTo>
                    <a:lnTo>
                      <a:pt x="19" y="964"/>
                    </a:lnTo>
                    <a:lnTo>
                      <a:pt x="16" y="895"/>
                    </a:lnTo>
                    <a:lnTo>
                      <a:pt x="5" y="833"/>
                    </a:lnTo>
                    <a:lnTo>
                      <a:pt x="1" y="805"/>
                    </a:lnTo>
                    <a:lnTo>
                      <a:pt x="12" y="670"/>
                    </a:lnTo>
                    <a:lnTo>
                      <a:pt x="12" y="541"/>
                    </a:lnTo>
                    <a:lnTo>
                      <a:pt x="7" y="432"/>
                    </a:lnTo>
                    <a:lnTo>
                      <a:pt x="1" y="363"/>
                    </a:lnTo>
                    <a:lnTo>
                      <a:pt x="0" y="303"/>
                    </a:lnTo>
                    <a:lnTo>
                      <a:pt x="2" y="208"/>
                    </a:lnTo>
                    <a:lnTo>
                      <a:pt x="19" y="103"/>
                    </a:lnTo>
                    <a:lnTo>
                      <a:pt x="54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20" name="Freeform 133"/>
              <p:cNvSpPr>
                <a:spLocks/>
              </p:cNvSpPr>
              <p:nvPr/>
            </p:nvSpPr>
            <p:spPr bwMode="auto">
              <a:xfrm>
                <a:off x="2874" y="3238"/>
                <a:ext cx="27" cy="523"/>
              </a:xfrm>
              <a:custGeom>
                <a:avLst/>
                <a:gdLst>
                  <a:gd name="T0" fmla="*/ 1 w 54"/>
                  <a:gd name="T1" fmla="*/ 1 h 1046"/>
                  <a:gd name="T2" fmla="*/ 1 w 54"/>
                  <a:gd name="T3" fmla="*/ 1 h 1046"/>
                  <a:gd name="T4" fmla="*/ 1 w 54"/>
                  <a:gd name="T5" fmla="*/ 1 h 1046"/>
                  <a:gd name="T6" fmla="*/ 1 w 54"/>
                  <a:gd name="T7" fmla="*/ 1 h 1046"/>
                  <a:gd name="T8" fmla="*/ 1 w 54"/>
                  <a:gd name="T9" fmla="*/ 1 h 1046"/>
                  <a:gd name="T10" fmla="*/ 1 w 54"/>
                  <a:gd name="T11" fmla="*/ 1 h 1046"/>
                  <a:gd name="T12" fmla="*/ 1 w 54"/>
                  <a:gd name="T13" fmla="*/ 1 h 1046"/>
                  <a:gd name="T14" fmla="*/ 1 w 54"/>
                  <a:gd name="T15" fmla="*/ 1 h 1046"/>
                  <a:gd name="T16" fmla="*/ 1 w 54"/>
                  <a:gd name="T17" fmla="*/ 1 h 1046"/>
                  <a:gd name="T18" fmla="*/ 1 w 54"/>
                  <a:gd name="T19" fmla="*/ 1 h 1046"/>
                  <a:gd name="T20" fmla="*/ 1 w 54"/>
                  <a:gd name="T21" fmla="*/ 1 h 1046"/>
                  <a:gd name="T22" fmla="*/ 1 w 54"/>
                  <a:gd name="T23" fmla="*/ 1 h 1046"/>
                  <a:gd name="T24" fmla="*/ 0 w 54"/>
                  <a:gd name="T25" fmla="*/ 1 h 1046"/>
                  <a:gd name="T26" fmla="*/ 1 w 54"/>
                  <a:gd name="T27" fmla="*/ 1 h 1046"/>
                  <a:gd name="T28" fmla="*/ 1 w 54"/>
                  <a:gd name="T29" fmla="*/ 1 h 1046"/>
                  <a:gd name="T30" fmla="*/ 1 w 54"/>
                  <a:gd name="T31" fmla="*/ 0 h 104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54"/>
                  <a:gd name="T49" fmla="*/ 0 h 1046"/>
                  <a:gd name="T50" fmla="*/ 54 w 54"/>
                  <a:gd name="T51" fmla="*/ 1046 h 104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54" h="1046">
                    <a:moveTo>
                      <a:pt x="23" y="1046"/>
                    </a:moveTo>
                    <a:lnTo>
                      <a:pt x="23" y="1030"/>
                    </a:lnTo>
                    <a:lnTo>
                      <a:pt x="19" y="1019"/>
                    </a:lnTo>
                    <a:lnTo>
                      <a:pt x="11" y="1011"/>
                    </a:lnTo>
                    <a:lnTo>
                      <a:pt x="19" y="964"/>
                    </a:lnTo>
                    <a:lnTo>
                      <a:pt x="16" y="895"/>
                    </a:lnTo>
                    <a:lnTo>
                      <a:pt x="5" y="833"/>
                    </a:lnTo>
                    <a:lnTo>
                      <a:pt x="1" y="805"/>
                    </a:lnTo>
                    <a:lnTo>
                      <a:pt x="12" y="670"/>
                    </a:lnTo>
                    <a:lnTo>
                      <a:pt x="12" y="541"/>
                    </a:lnTo>
                    <a:lnTo>
                      <a:pt x="7" y="432"/>
                    </a:lnTo>
                    <a:lnTo>
                      <a:pt x="1" y="363"/>
                    </a:lnTo>
                    <a:lnTo>
                      <a:pt x="0" y="303"/>
                    </a:lnTo>
                    <a:lnTo>
                      <a:pt x="2" y="208"/>
                    </a:lnTo>
                    <a:lnTo>
                      <a:pt x="19" y="103"/>
                    </a:lnTo>
                    <a:lnTo>
                      <a:pt x="54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21" name="Freeform 134"/>
              <p:cNvSpPr>
                <a:spLocks/>
              </p:cNvSpPr>
              <p:nvPr/>
            </p:nvSpPr>
            <p:spPr bwMode="auto">
              <a:xfrm>
                <a:off x="2810" y="3742"/>
                <a:ext cx="69" cy="22"/>
              </a:xfrm>
              <a:custGeom>
                <a:avLst/>
                <a:gdLst>
                  <a:gd name="T0" fmla="*/ 1 w 138"/>
                  <a:gd name="T1" fmla="*/ 0 h 45"/>
                  <a:gd name="T2" fmla="*/ 1 w 138"/>
                  <a:gd name="T3" fmla="*/ 0 h 45"/>
                  <a:gd name="T4" fmla="*/ 1 w 138"/>
                  <a:gd name="T5" fmla="*/ 0 h 45"/>
                  <a:gd name="T6" fmla="*/ 1 w 138"/>
                  <a:gd name="T7" fmla="*/ 0 h 45"/>
                  <a:gd name="T8" fmla="*/ 1 w 138"/>
                  <a:gd name="T9" fmla="*/ 0 h 45"/>
                  <a:gd name="T10" fmla="*/ 1 w 138"/>
                  <a:gd name="T11" fmla="*/ 0 h 45"/>
                  <a:gd name="T12" fmla="*/ 1 w 138"/>
                  <a:gd name="T13" fmla="*/ 0 h 45"/>
                  <a:gd name="T14" fmla="*/ 1 w 138"/>
                  <a:gd name="T15" fmla="*/ 0 h 45"/>
                  <a:gd name="T16" fmla="*/ 0 w 138"/>
                  <a:gd name="T17" fmla="*/ 0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8"/>
                  <a:gd name="T28" fmla="*/ 0 h 45"/>
                  <a:gd name="T29" fmla="*/ 138 w 138"/>
                  <a:gd name="T30" fmla="*/ 45 h 4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8" h="45">
                    <a:moveTo>
                      <a:pt x="138" y="2"/>
                    </a:moveTo>
                    <a:lnTo>
                      <a:pt x="122" y="0"/>
                    </a:lnTo>
                    <a:lnTo>
                      <a:pt x="102" y="3"/>
                    </a:lnTo>
                    <a:lnTo>
                      <a:pt x="83" y="4"/>
                    </a:lnTo>
                    <a:lnTo>
                      <a:pt x="60" y="10"/>
                    </a:lnTo>
                    <a:lnTo>
                      <a:pt x="41" y="15"/>
                    </a:lnTo>
                    <a:lnTo>
                      <a:pt x="21" y="24"/>
                    </a:lnTo>
                    <a:lnTo>
                      <a:pt x="9" y="34"/>
                    </a:lnTo>
                    <a:lnTo>
                      <a:pt x="0" y="4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22" name="Freeform 135"/>
              <p:cNvSpPr>
                <a:spLocks/>
              </p:cNvSpPr>
              <p:nvPr/>
            </p:nvSpPr>
            <p:spPr bwMode="auto">
              <a:xfrm>
                <a:off x="2810" y="3742"/>
                <a:ext cx="69" cy="22"/>
              </a:xfrm>
              <a:custGeom>
                <a:avLst/>
                <a:gdLst>
                  <a:gd name="T0" fmla="*/ 1 w 138"/>
                  <a:gd name="T1" fmla="*/ 0 h 45"/>
                  <a:gd name="T2" fmla="*/ 1 w 138"/>
                  <a:gd name="T3" fmla="*/ 0 h 45"/>
                  <a:gd name="T4" fmla="*/ 1 w 138"/>
                  <a:gd name="T5" fmla="*/ 0 h 45"/>
                  <a:gd name="T6" fmla="*/ 1 w 138"/>
                  <a:gd name="T7" fmla="*/ 0 h 45"/>
                  <a:gd name="T8" fmla="*/ 1 w 138"/>
                  <a:gd name="T9" fmla="*/ 0 h 45"/>
                  <a:gd name="T10" fmla="*/ 1 w 138"/>
                  <a:gd name="T11" fmla="*/ 0 h 45"/>
                  <a:gd name="T12" fmla="*/ 1 w 138"/>
                  <a:gd name="T13" fmla="*/ 0 h 45"/>
                  <a:gd name="T14" fmla="*/ 1 w 138"/>
                  <a:gd name="T15" fmla="*/ 0 h 45"/>
                  <a:gd name="T16" fmla="*/ 0 w 138"/>
                  <a:gd name="T17" fmla="*/ 0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8"/>
                  <a:gd name="T28" fmla="*/ 0 h 45"/>
                  <a:gd name="T29" fmla="*/ 138 w 138"/>
                  <a:gd name="T30" fmla="*/ 45 h 4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8" h="45">
                    <a:moveTo>
                      <a:pt x="138" y="2"/>
                    </a:moveTo>
                    <a:lnTo>
                      <a:pt x="122" y="0"/>
                    </a:lnTo>
                    <a:lnTo>
                      <a:pt x="102" y="3"/>
                    </a:lnTo>
                    <a:lnTo>
                      <a:pt x="83" y="4"/>
                    </a:lnTo>
                    <a:lnTo>
                      <a:pt x="60" y="10"/>
                    </a:lnTo>
                    <a:lnTo>
                      <a:pt x="41" y="15"/>
                    </a:lnTo>
                    <a:lnTo>
                      <a:pt x="21" y="24"/>
                    </a:lnTo>
                    <a:lnTo>
                      <a:pt x="9" y="34"/>
                    </a:lnTo>
                    <a:lnTo>
                      <a:pt x="0" y="4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23" name="Freeform 136"/>
              <p:cNvSpPr>
                <a:spLocks/>
              </p:cNvSpPr>
              <p:nvPr/>
            </p:nvSpPr>
            <p:spPr bwMode="auto">
              <a:xfrm>
                <a:off x="2814" y="3768"/>
                <a:ext cx="74" cy="23"/>
              </a:xfrm>
              <a:custGeom>
                <a:avLst/>
                <a:gdLst>
                  <a:gd name="T0" fmla="*/ 0 w 148"/>
                  <a:gd name="T1" fmla="*/ 0 h 47"/>
                  <a:gd name="T2" fmla="*/ 1 w 148"/>
                  <a:gd name="T3" fmla="*/ 0 h 47"/>
                  <a:gd name="T4" fmla="*/ 1 w 148"/>
                  <a:gd name="T5" fmla="*/ 0 h 47"/>
                  <a:gd name="T6" fmla="*/ 1 w 148"/>
                  <a:gd name="T7" fmla="*/ 0 h 47"/>
                  <a:gd name="T8" fmla="*/ 1 w 148"/>
                  <a:gd name="T9" fmla="*/ 0 h 47"/>
                  <a:gd name="T10" fmla="*/ 1 w 148"/>
                  <a:gd name="T11" fmla="*/ 0 h 47"/>
                  <a:gd name="T12" fmla="*/ 1 w 148"/>
                  <a:gd name="T13" fmla="*/ 0 h 47"/>
                  <a:gd name="T14" fmla="*/ 1 w 148"/>
                  <a:gd name="T15" fmla="*/ 0 h 47"/>
                  <a:gd name="T16" fmla="*/ 1 w 148"/>
                  <a:gd name="T17" fmla="*/ 0 h 47"/>
                  <a:gd name="T18" fmla="*/ 1 w 148"/>
                  <a:gd name="T19" fmla="*/ 0 h 47"/>
                  <a:gd name="T20" fmla="*/ 1 w 148"/>
                  <a:gd name="T21" fmla="*/ 0 h 47"/>
                  <a:gd name="T22" fmla="*/ 1 w 148"/>
                  <a:gd name="T23" fmla="*/ 0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37"/>
                    </a:moveTo>
                    <a:lnTo>
                      <a:pt x="12" y="47"/>
                    </a:lnTo>
                    <a:lnTo>
                      <a:pt x="27" y="47"/>
                    </a:lnTo>
                    <a:lnTo>
                      <a:pt x="39" y="37"/>
                    </a:lnTo>
                    <a:lnTo>
                      <a:pt x="52" y="23"/>
                    </a:lnTo>
                    <a:lnTo>
                      <a:pt x="63" y="8"/>
                    </a:lnTo>
                    <a:lnTo>
                      <a:pt x="78" y="0"/>
                    </a:lnTo>
                    <a:lnTo>
                      <a:pt x="97" y="0"/>
                    </a:lnTo>
                    <a:lnTo>
                      <a:pt x="110" y="7"/>
                    </a:lnTo>
                    <a:lnTo>
                      <a:pt x="124" y="11"/>
                    </a:lnTo>
                    <a:lnTo>
                      <a:pt x="138" y="9"/>
                    </a:lnTo>
                    <a:lnTo>
                      <a:pt x="148" y="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24" name="Freeform 137"/>
              <p:cNvSpPr>
                <a:spLocks/>
              </p:cNvSpPr>
              <p:nvPr/>
            </p:nvSpPr>
            <p:spPr bwMode="auto">
              <a:xfrm>
                <a:off x="2814" y="3768"/>
                <a:ext cx="74" cy="23"/>
              </a:xfrm>
              <a:custGeom>
                <a:avLst/>
                <a:gdLst>
                  <a:gd name="T0" fmla="*/ 0 w 148"/>
                  <a:gd name="T1" fmla="*/ 0 h 47"/>
                  <a:gd name="T2" fmla="*/ 1 w 148"/>
                  <a:gd name="T3" fmla="*/ 0 h 47"/>
                  <a:gd name="T4" fmla="*/ 1 w 148"/>
                  <a:gd name="T5" fmla="*/ 0 h 47"/>
                  <a:gd name="T6" fmla="*/ 1 w 148"/>
                  <a:gd name="T7" fmla="*/ 0 h 47"/>
                  <a:gd name="T8" fmla="*/ 1 w 148"/>
                  <a:gd name="T9" fmla="*/ 0 h 47"/>
                  <a:gd name="T10" fmla="*/ 1 w 148"/>
                  <a:gd name="T11" fmla="*/ 0 h 47"/>
                  <a:gd name="T12" fmla="*/ 1 w 148"/>
                  <a:gd name="T13" fmla="*/ 0 h 47"/>
                  <a:gd name="T14" fmla="*/ 1 w 148"/>
                  <a:gd name="T15" fmla="*/ 0 h 47"/>
                  <a:gd name="T16" fmla="*/ 1 w 148"/>
                  <a:gd name="T17" fmla="*/ 0 h 47"/>
                  <a:gd name="T18" fmla="*/ 1 w 148"/>
                  <a:gd name="T19" fmla="*/ 0 h 47"/>
                  <a:gd name="T20" fmla="*/ 1 w 148"/>
                  <a:gd name="T21" fmla="*/ 0 h 47"/>
                  <a:gd name="T22" fmla="*/ 1 w 148"/>
                  <a:gd name="T23" fmla="*/ 0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37"/>
                    </a:moveTo>
                    <a:lnTo>
                      <a:pt x="12" y="47"/>
                    </a:lnTo>
                    <a:lnTo>
                      <a:pt x="27" y="47"/>
                    </a:lnTo>
                    <a:lnTo>
                      <a:pt x="39" y="37"/>
                    </a:lnTo>
                    <a:lnTo>
                      <a:pt x="52" y="23"/>
                    </a:lnTo>
                    <a:lnTo>
                      <a:pt x="63" y="8"/>
                    </a:lnTo>
                    <a:lnTo>
                      <a:pt x="78" y="0"/>
                    </a:lnTo>
                    <a:lnTo>
                      <a:pt x="97" y="0"/>
                    </a:lnTo>
                    <a:lnTo>
                      <a:pt x="110" y="7"/>
                    </a:lnTo>
                    <a:lnTo>
                      <a:pt x="124" y="11"/>
                    </a:lnTo>
                    <a:lnTo>
                      <a:pt x="138" y="9"/>
                    </a:lnTo>
                    <a:lnTo>
                      <a:pt x="148" y="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25" name="Line 138"/>
              <p:cNvSpPr>
                <a:spLocks noChangeShapeType="1"/>
              </p:cNvSpPr>
              <p:nvPr/>
            </p:nvSpPr>
            <p:spPr bwMode="auto">
              <a:xfrm>
                <a:off x="2819" y="3792"/>
                <a:ext cx="7" cy="9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26" name="Line 139"/>
              <p:cNvSpPr>
                <a:spLocks noChangeShapeType="1"/>
              </p:cNvSpPr>
              <p:nvPr/>
            </p:nvSpPr>
            <p:spPr bwMode="auto">
              <a:xfrm>
                <a:off x="2819" y="3792"/>
                <a:ext cx="7" cy="9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27" name="Freeform 140"/>
              <p:cNvSpPr>
                <a:spLocks/>
              </p:cNvSpPr>
              <p:nvPr/>
            </p:nvSpPr>
            <p:spPr bwMode="auto">
              <a:xfrm>
                <a:off x="2835" y="3769"/>
                <a:ext cx="30" cy="68"/>
              </a:xfrm>
              <a:custGeom>
                <a:avLst/>
                <a:gdLst>
                  <a:gd name="T0" fmla="*/ 1 w 60"/>
                  <a:gd name="T1" fmla="*/ 0 h 138"/>
                  <a:gd name="T2" fmla="*/ 1 w 60"/>
                  <a:gd name="T3" fmla="*/ 0 h 138"/>
                  <a:gd name="T4" fmla="*/ 1 w 60"/>
                  <a:gd name="T5" fmla="*/ 0 h 138"/>
                  <a:gd name="T6" fmla="*/ 1 w 60"/>
                  <a:gd name="T7" fmla="*/ 0 h 138"/>
                  <a:gd name="T8" fmla="*/ 1 w 60"/>
                  <a:gd name="T9" fmla="*/ 0 h 138"/>
                  <a:gd name="T10" fmla="*/ 1 w 60"/>
                  <a:gd name="T11" fmla="*/ 0 h 138"/>
                  <a:gd name="T12" fmla="*/ 1 w 60"/>
                  <a:gd name="T13" fmla="*/ 0 h 138"/>
                  <a:gd name="T14" fmla="*/ 0 w 60"/>
                  <a:gd name="T15" fmla="*/ 0 h 138"/>
                  <a:gd name="T16" fmla="*/ 1 w 60"/>
                  <a:gd name="T17" fmla="*/ 0 h 138"/>
                  <a:gd name="T18" fmla="*/ 1 w 60"/>
                  <a:gd name="T19" fmla="*/ 0 h 13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0"/>
                  <a:gd name="T31" fmla="*/ 0 h 138"/>
                  <a:gd name="T32" fmla="*/ 60 w 60"/>
                  <a:gd name="T33" fmla="*/ 138 h 13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0" h="138">
                    <a:moveTo>
                      <a:pt x="54" y="0"/>
                    </a:moveTo>
                    <a:lnTo>
                      <a:pt x="51" y="22"/>
                    </a:lnTo>
                    <a:lnTo>
                      <a:pt x="55" y="38"/>
                    </a:lnTo>
                    <a:lnTo>
                      <a:pt x="60" y="51"/>
                    </a:lnTo>
                    <a:lnTo>
                      <a:pt x="54" y="71"/>
                    </a:lnTo>
                    <a:lnTo>
                      <a:pt x="37" y="85"/>
                    </a:lnTo>
                    <a:lnTo>
                      <a:pt x="18" y="96"/>
                    </a:lnTo>
                    <a:lnTo>
                      <a:pt x="0" y="96"/>
                    </a:lnTo>
                    <a:lnTo>
                      <a:pt x="9" y="115"/>
                    </a:lnTo>
                    <a:lnTo>
                      <a:pt x="8" y="13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28" name="Freeform 141"/>
              <p:cNvSpPr>
                <a:spLocks/>
              </p:cNvSpPr>
              <p:nvPr/>
            </p:nvSpPr>
            <p:spPr bwMode="auto">
              <a:xfrm>
                <a:off x="2835" y="3769"/>
                <a:ext cx="30" cy="68"/>
              </a:xfrm>
              <a:custGeom>
                <a:avLst/>
                <a:gdLst>
                  <a:gd name="T0" fmla="*/ 1 w 60"/>
                  <a:gd name="T1" fmla="*/ 0 h 138"/>
                  <a:gd name="T2" fmla="*/ 1 w 60"/>
                  <a:gd name="T3" fmla="*/ 0 h 138"/>
                  <a:gd name="T4" fmla="*/ 1 w 60"/>
                  <a:gd name="T5" fmla="*/ 0 h 138"/>
                  <a:gd name="T6" fmla="*/ 1 w 60"/>
                  <a:gd name="T7" fmla="*/ 0 h 138"/>
                  <a:gd name="T8" fmla="*/ 1 w 60"/>
                  <a:gd name="T9" fmla="*/ 0 h 138"/>
                  <a:gd name="T10" fmla="*/ 1 w 60"/>
                  <a:gd name="T11" fmla="*/ 0 h 138"/>
                  <a:gd name="T12" fmla="*/ 1 w 60"/>
                  <a:gd name="T13" fmla="*/ 0 h 138"/>
                  <a:gd name="T14" fmla="*/ 0 w 60"/>
                  <a:gd name="T15" fmla="*/ 0 h 138"/>
                  <a:gd name="T16" fmla="*/ 1 w 60"/>
                  <a:gd name="T17" fmla="*/ 0 h 138"/>
                  <a:gd name="T18" fmla="*/ 1 w 60"/>
                  <a:gd name="T19" fmla="*/ 0 h 13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0"/>
                  <a:gd name="T31" fmla="*/ 0 h 138"/>
                  <a:gd name="T32" fmla="*/ 60 w 60"/>
                  <a:gd name="T33" fmla="*/ 138 h 13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0" h="138">
                    <a:moveTo>
                      <a:pt x="54" y="0"/>
                    </a:moveTo>
                    <a:lnTo>
                      <a:pt x="51" y="22"/>
                    </a:lnTo>
                    <a:lnTo>
                      <a:pt x="55" y="38"/>
                    </a:lnTo>
                    <a:lnTo>
                      <a:pt x="60" y="51"/>
                    </a:lnTo>
                    <a:lnTo>
                      <a:pt x="54" y="71"/>
                    </a:lnTo>
                    <a:lnTo>
                      <a:pt x="37" y="85"/>
                    </a:lnTo>
                    <a:lnTo>
                      <a:pt x="18" y="96"/>
                    </a:lnTo>
                    <a:lnTo>
                      <a:pt x="0" y="96"/>
                    </a:lnTo>
                    <a:lnTo>
                      <a:pt x="9" y="115"/>
                    </a:lnTo>
                    <a:lnTo>
                      <a:pt x="8" y="13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29" name="Freeform 142"/>
              <p:cNvSpPr>
                <a:spLocks/>
              </p:cNvSpPr>
              <p:nvPr/>
            </p:nvSpPr>
            <p:spPr bwMode="auto">
              <a:xfrm>
                <a:off x="2867" y="3792"/>
                <a:ext cx="110" cy="116"/>
              </a:xfrm>
              <a:custGeom>
                <a:avLst/>
                <a:gdLst>
                  <a:gd name="T0" fmla="*/ 1 w 220"/>
                  <a:gd name="T1" fmla="*/ 0 h 233"/>
                  <a:gd name="T2" fmla="*/ 1 w 220"/>
                  <a:gd name="T3" fmla="*/ 0 h 233"/>
                  <a:gd name="T4" fmla="*/ 1 w 220"/>
                  <a:gd name="T5" fmla="*/ 0 h 233"/>
                  <a:gd name="T6" fmla="*/ 1 w 220"/>
                  <a:gd name="T7" fmla="*/ 0 h 233"/>
                  <a:gd name="T8" fmla="*/ 1 w 220"/>
                  <a:gd name="T9" fmla="*/ 0 h 233"/>
                  <a:gd name="T10" fmla="*/ 1 w 220"/>
                  <a:gd name="T11" fmla="*/ 0 h 233"/>
                  <a:gd name="T12" fmla="*/ 1 w 220"/>
                  <a:gd name="T13" fmla="*/ 0 h 233"/>
                  <a:gd name="T14" fmla="*/ 1 w 220"/>
                  <a:gd name="T15" fmla="*/ 0 h 233"/>
                  <a:gd name="T16" fmla="*/ 1 w 220"/>
                  <a:gd name="T17" fmla="*/ 0 h 233"/>
                  <a:gd name="T18" fmla="*/ 1 w 220"/>
                  <a:gd name="T19" fmla="*/ 0 h 233"/>
                  <a:gd name="T20" fmla="*/ 1 w 220"/>
                  <a:gd name="T21" fmla="*/ 0 h 233"/>
                  <a:gd name="T22" fmla="*/ 1 w 220"/>
                  <a:gd name="T23" fmla="*/ 0 h 233"/>
                  <a:gd name="T24" fmla="*/ 1 w 220"/>
                  <a:gd name="T25" fmla="*/ 0 h 233"/>
                  <a:gd name="T26" fmla="*/ 1 w 220"/>
                  <a:gd name="T27" fmla="*/ 0 h 233"/>
                  <a:gd name="T28" fmla="*/ 1 w 220"/>
                  <a:gd name="T29" fmla="*/ 0 h 233"/>
                  <a:gd name="T30" fmla="*/ 1 w 220"/>
                  <a:gd name="T31" fmla="*/ 0 h 233"/>
                  <a:gd name="T32" fmla="*/ 1 w 220"/>
                  <a:gd name="T33" fmla="*/ 0 h 233"/>
                  <a:gd name="T34" fmla="*/ 1 w 220"/>
                  <a:gd name="T35" fmla="*/ 0 h 233"/>
                  <a:gd name="T36" fmla="*/ 1 w 220"/>
                  <a:gd name="T37" fmla="*/ 0 h 233"/>
                  <a:gd name="T38" fmla="*/ 0 w 220"/>
                  <a:gd name="T39" fmla="*/ 0 h 233"/>
                  <a:gd name="T40" fmla="*/ 1 w 220"/>
                  <a:gd name="T41" fmla="*/ 0 h 233"/>
                  <a:gd name="T42" fmla="*/ 1 w 220"/>
                  <a:gd name="T43" fmla="*/ 0 h 233"/>
                  <a:gd name="T44" fmla="*/ 1 w 220"/>
                  <a:gd name="T45" fmla="*/ 0 h 233"/>
                  <a:gd name="T46" fmla="*/ 1 w 220"/>
                  <a:gd name="T47" fmla="*/ 0 h 23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20"/>
                  <a:gd name="T73" fmla="*/ 0 h 233"/>
                  <a:gd name="T74" fmla="*/ 220 w 220"/>
                  <a:gd name="T75" fmla="*/ 233 h 23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20" h="233">
                    <a:moveTo>
                      <a:pt x="216" y="233"/>
                    </a:moveTo>
                    <a:lnTo>
                      <a:pt x="220" y="216"/>
                    </a:lnTo>
                    <a:lnTo>
                      <a:pt x="209" y="209"/>
                    </a:lnTo>
                    <a:lnTo>
                      <a:pt x="190" y="205"/>
                    </a:lnTo>
                    <a:lnTo>
                      <a:pt x="172" y="199"/>
                    </a:lnTo>
                    <a:lnTo>
                      <a:pt x="158" y="189"/>
                    </a:lnTo>
                    <a:lnTo>
                      <a:pt x="148" y="181"/>
                    </a:lnTo>
                    <a:lnTo>
                      <a:pt x="133" y="176"/>
                    </a:lnTo>
                    <a:lnTo>
                      <a:pt x="130" y="167"/>
                    </a:lnTo>
                    <a:lnTo>
                      <a:pt x="103" y="152"/>
                    </a:lnTo>
                    <a:lnTo>
                      <a:pt x="85" y="141"/>
                    </a:lnTo>
                    <a:lnTo>
                      <a:pt x="63" y="117"/>
                    </a:lnTo>
                    <a:lnTo>
                      <a:pt x="46" y="96"/>
                    </a:lnTo>
                    <a:lnTo>
                      <a:pt x="38" y="85"/>
                    </a:lnTo>
                    <a:lnTo>
                      <a:pt x="37" y="71"/>
                    </a:lnTo>
                    <a:lnTo>
                      <a:pt x="32" y="62"/>
                    </a:lnTo>
                    <a:lnTo>
                      <a:pt x="23" y="41"/>
                    </a:lnTo>
                    <a:lnTo>
                      <a:pt x="17" y="28"/>
                    </a:lnTo>
                    <a:lnTo>
                      <a:pt x="9" y="17"/>
                    </a:lnTo>
                    <a:lnTo>
                      <a:pt x="0" y="9"/>
                    </a:lnTo>
                    <a:lnTo>
                      <a:pt x="18" y="13"/>
                    </a:lnTo>
                    <a:lnTo>
                      <a:pt x="34" y="13"/>
                    </a:lnTo>
                    <a:lnTo>
                      <a:pt x="43" y="9"/>
                    </a:lnTo>
                    <a:lnTo>
                      <a:pt x="48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30" name="Freeform 143"/>
              <p:cNvSpPr>
                <a:spLocks/>
              </p:cNvSpPr>
              <p:nvPr/>
            </p:nvSpPr>
            <p:spPr bwMode="auto">
              <a:xfrm>
                <a:off x="2867" y="3792"/>
                <a:ext cx="110" cy="116"/>
              </a:xfrm>
              <a:custGeom>
                <a:avLst/>
                <a:gdLst>
                  <a:gd name="T0" fmla="*/ 1 w 220"/>
                  <a:gd name="T1" fmla="*/ 0 h 233"/>
                  <a:gd name="T2" fmla="*/ 1 w 220"/>
                  <a:gd name="T3" fmla="*/ 0 h 233"/>
                  <a:gd name="T4" fmla="*/ 1 w 220"/>
                  <a:gd name="T5" fmla="*/ 0 h 233"/>
                  <a:gd name="T6" fmla="*/ 1 w 220"/>
                  <a:gd name="T7" fmla="*/ 0 h 233"/>
                  <a:gd name="T8" fmla="*/ 1 w 220"/>
                  <a:gd name="T9" fmla="*/ 0 h 233"/>
                  <a:gd name="T10" fmla="*/ 1 w 220"/>
                  <a:gd name="T11" fmla="*/ 0 h 233"/>
                  <a:gd name="T12" fmla="*/ 1 w 220"/>
                  <a:gd name="T13" fmla="*/ 0 h 233"/>
                  <a:gd name="T14" fmla="*/ 1 w 220"/>
                  <a:gd name="T15" fmla="*/ 0 h 233"/>
                  <a:gd name="T16" fmla="*/ 1 w 220"/>
                  <a:gd name="T17" fmla="*/ 0 h 233"/>
                  <a:gd name="T18" fmla="*/ 1 w 220"/>
                  <a:gd name="T19" fmla="*/ 0 h 233"/>
                  <a:gd name="T20" fmla="*/ 1 w 220"/>
                  <a:gd name="T21" fmla="*/ 0 h 233"/>
                  <a:gd name="T22" fmla="*/ 1 w 220"/>
                  <a:gd name="T23" fmla="*/ 0 h 233"/>
                  <a:gd name="T24" fmla="*/ 1 w 220"/>
                  <a:gd name="T25" fmla="*/ 0 h 233"/>
                  <a:gd name="T26" fmla="*/ 1 w 220"/>
                  <a:gd name="T27" fmla="*/ 0 h 233"/>
                  <a:gd name="T28" fmla="*/ 1 w 220"/>
                  <a:gd name="T29" fmla="*/ 0 h 233"/>
                  <a:gd name="T30" fmla="*/ 1 w 220"/>
                  <a:gd name="T31" fmla="*/ 0 h 233"/>
                  <a:gd name="T32" fmla="*/ 1 w 220"/>
                  <a:gd name="T33" fmla="*/ 0 h 233"/>
                  <a:gd name="T34" fmla="*/ 1 w 220"/>
                  <a:gd name="T35" fmla="*/ 0 h 233"/>
                  <a:gd name="T36" fmla="*/ 1 w 220"/>
                  <a:gd name="T37" fmla="*/ 0 h 233"/>
                  <a:gd name="T38" fmla="*/ 0 w 220"/>
                  <a:gd name="T39" fmla="*/ 0 h 233"/>
                  <a:gd name="T40" fmla="*/ 1 w 220"/>
                  <a:gd name="T41" fmla="*/ 0 h 233"/>
                  <a:gd name="T42" fmla="*/ 1 w 220"/>
                  <a:gd name="T43" fmla="*/ 0 h 233"/>
                  <a:gd name="T44" fmla="*/ 1 w 220"/>
                  <a:gd name="T45" fmla="*/ 0 h 233"/>
                  <a:gd name="T46" fmla="*/ 1 w 220"/>
                  <a:gd name="T47" fmla="*/ 0 h 23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20"/>
                  <a:gd name="T73" fmla="*/ 0 h 233"/>
                  <a:gd name="T74" fmla="*/ 220 w 220"/>
                  <a:gd name="T75" fmla="*/ 233 h 23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20" h="233">
                    <a:moveTo>
                      <a:pt x="216" y="233"/>
                    </a:moveTo>
                    <a:lnTo>
                      <a:pt x="220" y="216"/>
                    </a:lnTo>
                    <a:lnTo>
                      <a:pt x="209" y="209"/>
                    </a:lnTo>
                    <a:lnTo>
                      <a:pt x="190" y="205"/>
                    </a:lnTo>
                    <a:lnTo>
                      <a:pt x="172" y="199"/>
                    </a:lnTo>
                    <a:lnTo>
                      <a:pt x="158" y="189"/>
                    </a:lnTo>
                    <a:lnTo>
                      <a:pt x="148" y="181"/>
                    </a:lnTo>
                    <a:lnTo>
                      <a:pt x="133" y="176"/>
                    </a:lnTo>
                    <a:lnTo>
                      <a:pt x="130" y="167"/>
                    </a:lnTo>
                    <a:lnTo>
                      <a:pt x="103" y="152"/>
                    </a:lnTo>
                    <a:lnTo>
                      <a:pt x="85" y="141"/>
                    </a:lnTo>
                    <a:lnTo>
                      <a:pt x="63" y="117"/>
                    </a:lnTo>
                    <a:lnTo>
                      <a:pt x="46" y="96"/>
                    </a:lnTo>
                    <a:lnTo>
                      <a:pt x="38" y="85"/>
                    </a:lnTo>
                    <a:lnTo>
                      <a:pt x="37" y="71"/>
                    </a:lnTo>
                    <a:lnTo>
                      <a:pt x="32" y="62"/>
                    </a:lnTo>
                    <a:lnTo>
                      <a:pt x="23" y="41"/>
                    </a:lnTo>
                    <a:lnTo>
                      <a:pt x="17" y="28"/>
                    </a:lnTo>
                    <a:lnTo>
                      <a:pt x="9" y="17"/>
                    </a:lnTo>
                    <a:lnTo>
                      <a:pt x="0" y="9"/>
                    </a:lnTo>
                    <a:lnTo>
                      <a:pt x="18" y="13"/>
                    </a:lnTo>
                    <a:lnTo>
                      <a:pt x="34" y="13"/>
                    </a:lnTo>
                    <a:lnTo>
                      <a:pt x="43" y="9"/>
                    </a:lnTo>
                    <a:lnTo>
                      <a:pt x="48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31" name="Freeform 144"/>
              <p:cNvSpPr>
                <a:spLocks/>
              </p:cNvSpPr>
              <p:nvPr/>
            </p:nvSpPr>
            <p:spPr bwMode="auto">
              <a:xfrm>
                <a:off x="2977" y="3904"/>
                <a:ext cx="14" cy="4"/>
              </a:xfrm>
              <a:custGeom>
                <a:avLst/>
                <a:gdLst>
                  <a:gd name="T0" fmla="*/ 0 w 30"/>
                  <a:gd name="T1" fmla="*/ 0 h 9"/>
                  <a:gd name="T2" fmla="*/ 0 w 30"/>
                  <a:gd name="T3" fmla="*/ 0 h 9"/>
                  <a:gd name="T4" fmla="*/ 0 w 30"/>
                  <a:gd name="T5" fmla="*/ 0 h 9"/>
                  <a:gd name="T6" fmla="*/ 0 w 30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0"/>
                  <a:gd name="T13" fmla="*/ 0 h 9"/>
                  <a:gd name="T14" fmla="*/ 30 w 30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0" h="9">
                    <a:moveTo>
                      <a:pt x="30" y="9"/>
                    </a:moveTo>
                    <a:lnTo>
                      <a:pt x="18" y="2"/>
                    </a:lnTo>
                    <a:lnTo>
                      <a:pt x="12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32" name="Freeform 145"/>
              <p:cNvSpPr>
                <a:spLocks/>
              </p:cNvSpPr>
              <p:nvPr/>
            </p:nvSpPr>
            <p:spPr bwMode="auto">
              <a:xfrm>
                <a:off x="2977" y="3904"/>
                <a:ext cx="14" cy="4"/>
              </a:xfrm>
              <a:custGeom>
                <a:avLst/>
                <a:gdLst>
                  <a:gd name="T0" fmla="*/ 0 w 30"/>
                  <a:gd name="T1" fmla="*/ 0 h 9"/>
                  <a:gd name="T2" fmla="*/ 0 w 30"/>
                  <a:gd name="T3" fmla="*/ 0 h 9"/>
                  <a:gd name="T4" fmla="*/ 0 w 30"/>
                  <a:gd name="T5" fmla="*/ 0 h 9"/>
                  <a:gd name="T6" fmla="*/ 0 w 30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0"/>
                  <a:gd name="T13" fmla="*/ 0 h 9"/>
                  <a:gd name="T14" fmla="*/ 30 w 30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0" h="9">
                    <a:moveTo>
                      <a:pt x="30" y="9"/>
                    </a:moveTo>
                    <a:lnTo>
                      <a:pt x="18" y="2"/>
                    </a:lnTo>
                    <a:lnTo>
                      <a:pt x="12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33" name="Freeform 146"/>
              <p:cNvSpPr>
                <a:spLocks/>
              </p:cNvSpPr>
              <p:nvPr/>
            </p:nvSpPr>
            <p:spPr bwMode="auto">
              <a:xfrm>
                <a:off x="2892" y="3843"/>
                <a:ext cx="79" cy="53"/>
              </a:xfrm>
              <a:custGeom>
                <a:avLst/>
                <a:gdLst>
                  <a:gd name="T0" fmla="*/ 0 w 157"/>
                  <a:gd name="T1" fmla="*/ 0 h 107"/>
                  <a:gd name="T2" fmla="*/ 1 w 157"/>
                  <a:gd name="T3" fmla="*/ 0 h 107"/>
                  <a:gd name="T4" fmla="*/ 1 w 157"/>
                  <a:gd name="T5" fmla="*/ 0 h 107"/>
                  <a:gd name="T6" fmla="*/ 1 w 157"/>
                  <a:gd name="T7" fmla="*/ 0 h 107"/>
                  <a:gd name="T8" fmla="*/ 1 w 157"/>
                  <a:gd name="T9" fmla="*/ 0 h 107"/>
                  <a:gd name="T10" fmla="*/ 1 w 157"/>
                  <a:gd name="T11" fmla="*/ 0 h 107"/>
                  <a:gd name="T12" fmla="*/ 1 w 157"/>
                  <a:gd name="T13" fmla="*/ 0 h 107"/>
                  <a:gd name="T14" fmla="*/ 1 w 157"/>
                  <a:gd name="T15" fmla="*/ 0 h 107"/>
                  <a:gd name="T16" fmla="*/ 1 w 157"/>
                  <a:gd name="T17" fmla="*/ 0 h 107"/>
                  <a:gd name="T18" fmla="*/ 1 w 157"/>
                  <a:gd name="T19" fmla="*/ 0 h 107"/>
                  <a:gd name="T20" fmla="*/ 1 w 157"/>
                  <a:gd name="T21" fmla="*/ 0 h 107"/>
                  <a:gd name="T22" fmla="*/ 1 w 157"/>
                  <a:gd name="T23" fmla="*/ 0 h 107"/>
                  <a:gd name="T24" fmla="*/ 1 w 157"/>
                  <a:gd name="T25" fmla="*/ 0 h 1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7"/>
                  <a:gd name="T40" fmla="*/ 0 h 107"/>
                  <a:gd name="T41" fmla="*/ 157 w 157"/>
                  <a:gd name="T42" fmla="*/ 107 h 10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7" h="107">
                    <a:moveTo>
                      <a:pt x="0" y="0"/>
                    </a:moveTo>
                    <a:lnTo>
                      <a:pt x="19" y="7"/>
                    </a:lnTo>
                    <a:lnTo>
                      <a:pt x="39" y="18"/>
                    </a:lnTo>
                    <a:lnTo>
                      <a:pt x="57" y="29"/>
                    </a:lnTo>
                    <a:lnTo>
                      <a:pt x="71" y="44"/>
                    </a:lnTo>
                    <a:lnTo>
                      <a:pt x="81" y="54"/>
                    </a:lnTo>
                    <a:lnTo>
                      <a:pt x="88" y="56"/>
                    </a:lnTo>
                    <a:lnTo>
                      <a:pt x="100" y="65"/>
                    </a:lnTo>
                    <a:lnTo>
                      <a:pt x="106" y="75"/>
                    </a:lnTo>
                    <a:lnTo>
                      <a:pt x="121" y="85"/>
                    </a:lnTo>
                    <a:lnTo>
                      <a:pt x="138" y="90"/>
                    </a:lnTo>
                    <a:lnTo>
                      <a:pt x="147" y="97"/>
                    </a:lnTo>
                    <a:lnTo>
                      <a:pt x="157" y="107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34" name="Freeform 147"/>
              <p:cNvSpPr>
                <a:spLocks/>
              </p:cNvSpPr>
              <p:nvPr/>
            </p:nvSpPr>
            <p:spPr bwMode="auto">
              <a:xfrm>
                <a:off x="2892" y="3843"/>
                <a:ext cx="79" cy="53"/>
              </a:xfrm>
              <a:custGeom>
                <a:avLst/>
                <a:gdLst>
                  <a:gd name="T0" fmla="*/ 0 w 157"/>
                  <a:gd name="T1" fmla="*/ 0 h 107"/>
                  <a:gd name="T2" fmla="*/ 1 w 157"/>
                  <a:gd name="T3" fmla="*/ 0 h 107"/>
                  <a:gd name="T4" fmla="*/ 1 w 157"/>
                  <a:gd name="T5" fmla="*/ 0 h 107"/>
                  <a:gd name="T6" fmla="*/ 1 w 157"/>
                  <a:gd name="T7" fmla="*/ 0 h 107"/>
                  <a:gd name="T8" fmla="*/ 1 w 157"/>
                  <a:gd name="T9" fmla="*/ 0 h 107"/>
                  <a:gd name="T10" fmla="*/ 1 w 157"/>
                  <a:gd name="T11" fmla="*/ 0 h 107"/>
                  <a:gd name="T12" fmla="*/ 1 w 157"/>
                  <a:gd name="T13" fmla="*/ 0 h 107"/>
                  <a:gd name="T14" fmla="*/ 1 w 157"/>
                  <a:gd name="T15" fmla="*/ 0 h 107"/>
                  <a:gd name="T16" fmla="*/ 1 w 157"/>
                  <a:gd name="T17" fmla="*/ 0 h 107"/>
                  <a:gd name="T18" fmla="*/ 1 w 157"/>
                  <a:gd name="T19" fmla="*/ 0 h 107"/>
                  <a:gd name="T20" fmla="*/ 1 w 157"/>
                  <a:gd name="T21" fmla="*/ 0 h 107"/>
                  <a:gd name="T22" fmla="*/ 1 w 157"/>
                  <a:gd name="T23" fmla="*/ 0 h 107"/>
                  <a:gd name="T24" fmla="*/ 1 w 157"/>
                  <a:gd name="T25" fmla="*/ 0 h 1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7"/>
                  <a:gd name="T40" fmla="*/ 0 h 107"/>
                  <a:gd name="T41" fmla="*/ 157 w 157"/>
                  <a:gd name="T42" fmla="*/ 107 h 10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7" h="107">
                    <a:moveTo>
                      <a:pt x="0" y="0"/>
                    </a:moveTo>
                    <a:lnTo>
                      <a:pt x="19" y="7"/>
                    </a:lnTo>
                    <a:lnTo>
                      <a:pt x="39" y="18"/>
                    </a:lnTo>
                    <a:lnTo>
                      <a:pt x="57" y="29"/>
                    </a:lnTo>
                    <a:lnTo>
                      <a:pt x="71" y="44"/>
                    </a:lnTo>
                    <a:lnTo>
                      <a:pt x="81" y="54"/>
                    </a:lnTo>
                    <a:lnTo>
                      <a:pt x="88" y="56"/>
                    </a:lnTo>
                    <a:lnTo>
                      <a:pt x="100" y="65"/>
                    </a:lnTo>
                    <a:lnTo>
                      <a:pt x="106" y="75"/>
                    </a:lnTo>
                    <a:lnTo>
                      <a:pt x="121" y="85"/>
                    </a:lnTo>
                    <a:lnTo>
                      <a:pt x="138" y="90"/>
                    </a:lnTo>
                    <a:lnTo>
                      <a:pt x="147" y="97"/>
                    </a:lnTo>
                    <a:lnTo>
                      <a:pt x="157" y="107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35" name="Freeform 148"/>
              <p:cNvSpPr>
                <a:spLocks/>
              </p:cNvSpPr>
              <p:nvPr/>
            </p:nvSpPr>
            <p:spPr bwMode="auto">
              <a:xfrm>
                <a:off x="2940" y="3844"/>
                <a:ext cx="15" cy="27"/>
              </a:xfrm>
              <a:custGeom>
                <a:avLst/>
                <a:gdLst>
                  <a:gd name="T0" fmla="*/ 0 w 30"/>
                  <a:gd name="T1" fmla="*/ 1 h 53"/>
                  <a:gd name="T2" fmla="*/ 1 w 30"/>
                  <a:gd name="T3" fmla="*/ 1 h 53"/>
                  <a:gd name="T4" fmla="*/ 1 w 30"/>
                  <a:gd name="T5" fmla="*/ 1 h 53"/>
                  <a:gd name="T6" fmla="*/ 1 w 30"/>
                  <a:gd name="T7" fmla="*/ 1 h 53"/>
                  <a:gd name="T8" fmla="*/ 1 w 30"/>
                  <a:gd name="T9" fmla="*/ 1 h 53"/>
                  <a:gd name="T10" fmla="*/ 1 w 30"/>
                  <a:gd name="T11" fmla="*/ 1 h 53"/>
                  <a:gd name="T12" fmla="*/ 1 w 30"/>
                  <a:gd name="T13" fmla="*/ 0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53"/>
                  <a:gd name="T23" fmla="*/ 30 w 30"/>
                  <a:gd name="T24" fmla="*/ 53 h 5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53">
                    <a:moveTo>
                      <a:pt x="0" y="53"/>
                    </a:moveTo>
                    <a:lnTo>
                      <a:pt x="9" y="47"/>
                    </a:lnTo>
                    <a:lnTo>
                      <a:pt x="9" y="29"/>
                    </a:lnTo>
                    <a:lnTo>
                      <a:pt x="18" y="29"/>
                    </a:lnTo>
                    <a:lnTo>
                      <a:pt x="19" y="18"/>
                    </a:lnTo>
                    <a:lnTo>
                      <a:pt x="30" y="12"/>
                    </a:lnTo>
                    <a:lnTo>
                      <a:pt x="29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36" name="Freeform 149"/>
              <p:cNvSpPr>
                <a:spLocks/>
              </p:cNvSpPr>
              <p:nvPr/>
            </p:nvSpPr>
            <p:spPr bwMode="auto">
              <a:xfrm>
                <a:off x="2940" y="3844"/>
                <a:ext cx="15" cy="27"/>
              </a:xfrm>
              <a:custGeom>
                <a:avLst/>
                <a:gdLst>
                  <a:gd name="T0" fmla="*/ 0 w 30"/>
                  <a:gd name="T1" fmla="*/ 1 h 53"/>
                  <a:gd name="T2" fmla="*/ 1 w 30"/>
                  <a:gd name="T3" fmla="*/ 1 h 53"/>
                  <a:gd name="T4" fmla="*/ 1 w 30"/>
                  <a:gd name="T5" fmla="*/ 1 h 53"/>
                  <a:gd name="T6" fmla="*/ 1 w 30"/>
                  <a:gd name="T7" fmla="*/ 1 h 53"/>
                  <a:gd name="T8" fmla="*/ 1 w 30"/>
                  <a:gd name="T9" fmla="*/ 1 h 53"/>
                  <a:gd name="T10" fmla="*/ 1 w 30"/>
                  <a:gd name="T11" fmla="*/ 1 h 53"/>
                  <a:gd name="T12" fmla="*/ 1 w 30"/>
                  <a:gd name="T13" fmla="*/ 0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53"/>
                  <a:gd name="T23" fmla="*/ 30 w 30"/>
                  <a:gd name="T24" fmla="*/ 53 h 5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53">
                    <a:moveTo>
                      <a:pt x="0" y="53"/>
                    </a:moveTo>
                    <a:lnTo>
                      <a:pt x="9" y="47"/>
                    </a:lnTo>
                    <a:lnTo>
                      <a:pt x="9" y="29"/>
                    </a:lnTo>
                    <a:lnTo>
                      <a:pt x="18" y="29"/>
                    </a:lnTo>
                    <a:lnTo>
                      <a:pt x="19" y="18"/>
                    </a:lnTo>
                    <a:lnTo>
                      <a:pt x="30" y="12"/>
                    </a:lnTo>
                    <a:lnTo>
                      <a:pt x="29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37" name="Freeform 150"/>
              <p:cNvSpPr>
                <a:spLocks/>
              </p:cNvSpPr>
              <p:nvPr/>
            </p:nvSpPr>
            <p:spPr bwMode="auto">
              <a:xfrm>
                <a:off x="2844" y="3812"/>
                <a:ext cx="66" cy="31"/>
              </a:xfrm>
              <a:custGeom>
                <a:avLst/>
                <a:gdLst>
                  <a:gd name="T0" fmla="*/ 0 w 131"/>
                  <a:gd name="T1" fmla="*/ 0 h 63"/>
                  <a:gd name="T2" fmla="*/ 1 w 131"/>
                  <a:gd name="T3" fmla="*/ 0 h 63"/>
                  <a:gd name="T4" fmla="*/ 1 w 131"/>
                  <a:gd name="T5" fmla="*/ 0 h 63"/>
                  <a:gd name="T6" fmla="*/ 1 w 131"/>
                  <a:gd name="T7" fmla="*/ 0 h 63"/>
                  <a:gd name="T8" fmla="*/ 1 w 131"/>
                  <a:gd name="T9" fmla="*/ 0 h 63"/>
                  <a:gd name="T10" fmla="*/ 1 w 131"/>
                  <a:gd name="T11" fmla="*/ 0 h 63"/>
                  <a:gd name="T12" fmla="*/ 1 w 131"/>
                  <a:gd name="T13" fmla="*/ 0 h 63"/>
                  <a:gd name="T14" fmla="*/ 1 w 131"/>
                  <a:gd name="T15" fmla="*/ 0 h 63"/>
                  <a:gd name="T16" fmla="*/ 1 w 131"/>
                  <a:gd name="T17" fmla="*/ 0 h 63"/>
                  <a:gd name="T18" fmla="*/ 1 w 131"/>
                  <a:gd name="T19" fmla="*/ 0 h 63"/>
                  <a:gd name="T20" fmla="*/ 1 w 131"/>
                  <a:gd name="T21" fmla="*/ 0 h 6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1"/>
                  <a:gd name="T34" fmla="*/ 0 h 63"/>
                  <a:gd name="T35" fmla="*/ 131 w 131"/>
                  <a:gd name="T36" fmla="*/ 63 h 6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1" h="63">
                    <a:moveTo>
                      <a:pt x="0" y="63"/>
                    </a:moveTo>
                    <a:lnTo>
                      <a:pt x="23" y="61"/>
                    </a:lnTo>
                    <a:lnTo>
                      <a:pt x="39" y="48"/>
                    </a:lnTo>
                    <a:lnTo>
                      <a:pt x="53" y="29"/>
                    </a:lnTo>
                    <a:lnTo>
                      <a:pt x="67" y="17"/>
                    </a:lnTo>
                    <a:lnTo>
                      <a:pt x="76" y="4"/>
                    </a:lnTo>
                    <a:lnTo>
                      <a:pt x="87" y="3"/>
                    </a:lnTo>
                    <a:lnTo>
                      <a:pt x="100" y="3"/>
                    </a:lnTo>
                    <a:lnTo>
                      <a:pt x="110" y="0"/>
                    </a:lnTo>
                    <a:lnTo>
                      <a:pt x="120" y="2"/>
                    </a:lnTo>
                    <a:lnTo>
                      <a:pt x="131" y="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38" name="Freeform 151"/>
              <p:cNvSpPr>
                <a:spLocks/>
              </p:cNvSpPr>
              <p:nvPr/>
            </p:nvSpPr>
            <p:spPr bwMode="auto">
              <a:xfrm>
                <a:off x="2844" y="3812"/>
                <a:ext cx="66" cy="31"/>
              </a:xfrm>
              <a:custGeom>
                <a:avLst/>
                <a:gdLst>
                  <a:gd name="T0" fmla="*/ 0 w 131"/>
                  <a:gd name="T1" fmla="*/ 0 h 63"/>
                  <a:gd name="T2" fmla="*/ 1 w 131"/>
                  <a:gd name="T3" fmla="*/ 0 h 63"/>
                  <a:gd name="T4" fmla="*/ 1 w 131"/>
                  <a:gd name="T5" fmla="*/ 0 h 63"/>
                  <a:gd name="T6" fmla="*/ 1 w 131"/>
                  <a:gd name="T7" fmla="*/ 0 h 63"/>
                  <a:gd name="T8" fmla="*/ 1 w 131"/>
                  <a:gd name="T9" fmla="*/ 0 h 63"/>
                  <a:gd name="T10" fmla="*/ 1 w 131"/>
                  <a:gd name="T11" fmla="*/ 0 h 63"/>
                  <a:gd name="T12" fmla="*/ 1 w 131"/>
                  <a:gd name="T13" fmla="*/ 0 h 63"/>
                  <a:gd name="T14" fmla="*/ 1 w 131"/>
                  <a:gd name="T15" fmla="*/ 0 h 63"/>
                  <a:gd name="T16" fmla="*/ 1 w 131"/>
                  <a:gd name="T17" fmla="*/ 0 h 63"/>
                  <a:gd name="T18" fmla="*/ 1 w 131"/>
                  <a:gd name="T19" fmla="*/ 0 h 63"/>
                  <a:gd name="T20" fmla="*/ 1 w 131"/>
                  <a:gd name="T21" fmla="*/ 0 h 6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1"/>
                  <a:gd name="T34" fmla="*/ 0 h 63"/>
                  <a:gd name="T35" fmla="*/ 131 w 131"/>
                  <a:gd name="T36" fmla="*/ 63 h 6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1" h="63">
                    <a:moveTo>
                      <a:pt x="0" y="63"/>
                    </a:moveTo>
                    <a:lnTo>
                      <a:pt x="23" y="61"/>
                    </a:lnTo>
                    <a:lnTo>
                      <a:pt x="39" y="48"/>
                    </a:lnTo>
                    <a:lnTo>
                      <a:pt x="53" y="29"/>
                    </a:lnTo>
                    <a:lnTo>
                      <a:pt x="67" y="17"/>
                    </a:lnTo>
                    <a:lnTo>
                      <a:pt x="76" y="4"/>
                    </a:lnTo>
                    <a:lnTo>
                      <a:pt x="87" y="3"/>
                    </a:lnTo>
                    <a:lnTo>
                      <a:pt x="100" y="3"/>
                    </a:lnTo>
                    <a:lnTo>
                      <a:pt x="110" y="0"/>
                    </a:lnTo>
                    <a:lnTo>
                      <a:pt x="120" y="2"/>
                    </a:lnTo>
                    <a:lnTo>
                      <a:pt x="131" y="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39" name="Freeform 152"/>
              <p:cNvSpPr>
                <a:spLocks/>
              </p:cNvSpPr>
              <p:nvPr/>
            </p:nvSpPr>
            <p:spPr bwMode="auto">
              <a:xfrm>
                <a:off x="2868" y="3813"/>
                <a:ext cx="51" cy="37"/>
              </a:xfrm>
              <a:custGeom>
                <a:avLst/>
                <a:gdLst>
                  <a:gd name="T0" fmla="*/ 0 w 102"/>
                  <a:gd name="T1" fmla="*/ 1 h 74"/>
                  <a:gd name="T2" fmla="*/ 1 w 102"/>
                  <a:gd name="T3" fmla="*/ 1 h 74"/>
                  <a:gd name="T4" fmla="*/ 1 w 102"/>
                  <a:gd name="T5" fmla="*/ 1 h 74"/>
                  <a:gd name="T6" fmla="*/ 1 w 102"/>
                  <a:gd name="T7" fmla="*/ 1 h 74"/>
                  <a:gd name="T8" fmla="*/ 1 w 102"/>
                  <a:gd name="T9" fmla="*/ 1 h 74"/>
                  <a:gd name="T10" fmla="*/ 1 w 102"/>
                  <a:gd name="T11" fmla="*/ 1 h 74"/>
                  <a:gd name="T12" fmla="*/ 1 w 102"/>
                  <a:gd name="T13" fmla="*/ 1 h 74"/>
                  <a:gd name="T14" fmla="*/ 1 w 102"/>
                  <a:gd name="T15" fmla="*/ 1 h 74"/>
                  <a:gd name="T16" fmla="*/ 1 w 102"/>
                  <a:gd name="T17" fmla="*/ 1 h 74"/>
                  <a:gd name="T18" fmla="*/ 1 w 102"/>
                  <a:gd name="T19" fmla="*/ 1 h 74"/>
                  <a:gd name="T20" fmla="*/ 1 w 102"/>
                  <a:gd name="T21" fmla="*/ 0 h 7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2"/>
                  <a:gd name="T34" fmla="*/ 0 h 74"/>
                  <a:gd name="T35" fmla="*/ 102 w 102"/>
                  <a:gd name="T36" fmla="*/ 74 h 7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2" h="74">
                    <a:moveTo>
                      <a:pt x="0" y="74"/>
                    </a:moveTo>
                    <a:lnTo>
                      <a:pt x="6" y="65"/>
                    </a:lnTo>
                    <a:lnTo>
                      <a:pt x="18" y="63"/>
                    </a:lnTo>
                    <a:lnTo>
                      <a:pt x="21" y="47"/>
                    </a:lnTo>
                    <a:lnTo>
                      <a:pt x="35" y="43"/>
                    </a:lnTo>
                    <a:lnTo>
                      <a:pt x="53" y="45"/>
                    </a:lnTo>
                    <a:lnTo>
                      <a:pt x="64" y="42"/>
                    </a:lnTo>
                    <a:lnTo>
                      <a:pt x="70" y="24"/>
                    </a:lnTo>
                    <a:lnTo>
                      <a:pt x="82" y="11"/>
                    </a:lnTo>
                    <a:lnTo>
                      <a:pt x="96" y="14"/>
                    </a:lnTo>
                    <a:lnTo>
                      <a:pt x="102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40" name="Freeform 153"/>
              <p:cNvSpPr>
                <a:spLocks/>
              </p:cNvSpPr>
              <p:nvPr/>
            </p:nvSpPr>
            <p:spPr bwMode="auto">
              <a:xfrm>
                <a:off x="2868" y="3813"/>
                <a:ext cx="51" cy="37"/>
              </a:xfrm>
              <a:custGeom>
                <a:avLst/>
                <a:gdLst>
                  <a:gd name="T0" fmla="*/ 0 w 102"/>
                  <a:gd name="T1" fmla="*/ 1 h 74"/>
                  <a:gd name="T2" fmla="*/ 1 w 102"/>
                  <a:gd name="T3" fmla="*/ 1 h 74"/>
                  <a:gd name="T4" fmla="*/ 1 w 102"/>
                  <a:gd name="T5" fmla="*/ 1 h 74"/>
                  <a:gd name="T6" fmla="*/ 1 w 102"/>
                  <a:gd name="T7" fmla="*/ 1 h 74"/>
                  <a:gd name="T8" fmla="*/ 1 w 102"/>
                  <a:gd name="T9" fmla="*/ 1 h 74"/>
                  <a:gd name="T10" fmla="*/ 1 w 102"/>
                  <a:gd name="T11" fmla="*/ 1 h 74"/>
                  <a:gd name="T12" fmla="*/ 1 w 102"/>
                  <a:gd name="T13" fmla="*/ 1 h 74"/>
                  <a:gd name="T14" fmla="*/ 1 w 102"/>
                  <a:gd name="T15" fmla="*/ 1 h 74"/>
                  <a:gd name="T16" fmla="*/ 1 w 102"/>
                  <a:gd name="T17" fmla="*/ 1 h 74"/>
                  <a:gd name="T18" fmla="*/ 1 w 102"/>
                  <a:gd name="T19" fmla="*/ 1 h 74"/>
                  <a:gd name="T20" fmla="*/ 1 w 102"/>
                  <a:gd name="T21" fmla="*/ 0 h 7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2"/>
                  <a:gd name="T34" fmla="*/ 0 h 74"/>
                  <a:gd name="T35" fmla="*/ 102 w 102"/>
                  <a:gd name="T36" fmla="*/ 74 h 7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2" h="74">
                    <a:moveTo>
                      <a:pt x="0" y="74"/>
                    </a:moveTo>
                    <a:lnTo>
                      <a:pt x="6" y="65"/>
                    </a:lnTo>
                    <a:lnTo>
                      <a:pt x="18" y="63"/>
                    </a:lnTo>
                    <a:lnTo>
                      <a:pt x="21" y="47"/>
                    </a:lnTo>
                    <a:lnTo>
                      <a:pt x="35" y="43"/>
                    </a:lnTo>
                    <a:lnTo>
                      <a:pt x="53" y="45"/>
                    </a:lnTo>
                    <a:lnTo>
                      <a:pt x="64" y="42"/>
                    </a:lnTo>
                    <a:lnTo>
                      <a:pt x="70" y="24"/>
                    </a:lnTo>
                    <a:lnTo>
                      <a:pt x="82" y="11"/>
                    </a:lnTo>
                    <a:lnTo>
                      <a:pt x="96" y="14"/>
                    </a:lnTo>
                    <a:lnTo>
                      <a:pt x="102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41" name="Freeform 154"/>
              <p:cNvSpPr>
                <a:spLocks/>
              </p:cNvSpPr>
              <p:nvPr/>
            </p:nvSpPr>
            <p:spPr bwMode="auto">
              <a:xfrm>
                <a:off x="2976" y="3866"/>
                <a:ext cx="13" cy="32"/>
              </a:xfrm>
              <a:custGeom>
                <a:avLst/>
                <a:gdLst>
                  <a:gd name="T0" fmla="*/ 0 w 26"/>
                  <a:gd name="T1" fmla="*/ 1 h 64"/>
                  <a:gd name="T2" fmla="*/ 1 w 26"/>
                  <a:gd name="T3" fmla="*/ 1 h 64"/>
                  <a:gd name="T4" fmla="*/ 1 w 26"/>
                  <a:gd name="T5" fmla="*/ 1 h 64"/>
                  <a:gd name="T6" fmla="*/ 1 w 26"/>
                  <a:gd name="T7" fmla="*/ 1 h 64"/>
                  <a:gd name="T8" fmla="*/ 1 w 26"/>
                  <a:gd name="T9" fmla="*/ 1 h 64"/>
                  <a:gd name="T10" fmla="*/ 1 w 26"/>
                  <a:gd name="T11" fmla="*/ 1 h 64"/>
                  <a:gd name="T12" fmla="*/ 1 w 26"/>
                  <a:gd name="T13" fmla="*/ 0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64"/>
                  <a:gd name="T23" fmla="*/ 26 w 26"/>
                  <a:gd name="T24" fmla="*/ 64 h 6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64">
                    <a:moveTo>
                      <a:pt x="0" y="64"/>
                    </a:moveTo>
                    <a:lnTo>
                      <a:pt x="13" y="53"/>
                    </a:lnTo>
                    <a:lnTo>
                      <a:pt x="10" y="40"/>
                    </a:lnTo>
                    <a:lnTo>
                      <a:pt x="19" y="33"/>
                    </a:lnTo>
                    <a:lnTo>
                      <a:pt x="25" y="23"/>
                    </a:lnTo>
                    <a:lnTo>
                      <a:pt x="26" y="10"/>
                    </a:lnTo>
                    <a:lnTo>
                      <a:pt x="21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42" name="Freeform 155"/>
              <p:cNvSpPr>
                <a:spLocks/>
              </p:cNvSpPr>
              <p:nvPr/>
            </p:nvSpPr>
            <p:spPr bwMode="auto">
              <a:xfrm>
                <a:off x="2976" y="3866"/>
                <a:ext cx="13" cy="32"/>
              </a:xfrm>
              <a:custGeom>
                <a:avLst/>
                <a:gdLst>
                  <a:gd name="T0" fmla="*/ 0 w 26"/>
                  <a:gd name="T1" fmla="*/ 1 h 64"/>
                  <a:gd name="T2" fmla="*/ 1 w 26"/>
                  <a:gd name="T3" fmla="*/ 1 h 64"/>
                  <a:gd name="T4" fmla="*/ 1 w 26"/>
                  <a:gd name="T5" fmla="*/ 1 h 64"/>
                  <a:gd name="T6" fmla="*/ 1 w 26"/>
                  <a:gd name="T7" fmla="*/ 1 h 64"/>
                  <a:gd name="T8" fmla="*/ 1 w 26"/>
                  <a:gd name="T9" fmla="*/ 1 h 64"/>
                  <a:gd name="T10" fmla="*/ 1 w 26"/>
                  <a:gd name="T11" fmla="*/ 1 h 64"/>
                  <a:gd name="T12" fmla="*/ 1 w 26"/>
                  <a:gd name="T13" fmla="*/ 0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64"/>
                  <a:gd name="T23" fmla="*/ 26 w 26"/>
                  <a:gd name="T24" fmla="*/ 64 h 6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64">
                    <a:moveTo>
                      <a:pt x="0" y="64"/>
                    </a:moveTo>
                    <a:lnTo>
                      <a:pt x="13" y="53"/>
                    </a:lnTo>
                    <a:lnTo>
                      <a:pt x="10" y="40"/>
                    </a:lnTo>
                    <a:lnTo>
                      <a:pt x="19" y="33"/>
                    </a:lnTo>
                    <a:lnTo>
                      <a:pt x="25" y="23"/>
                    </a:lnTo>
                    <a:lnTo>
                      <a:pt x="26" y="10"/>
                    </a:lnTo>
                    <a:lnTo>
                      <a:pt x="21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43" name="Freeform 156"/>
              <p:cNvSpPr>
                <a:spLocks/>
              </p:cNvSpPr>
              <p:nvPr/>
            </p:nvSpPr>
            <p:spPr bwMode="auto">
              <a:xfrm>
                <a:off x="2991" y="3876"/>
                <a:ext cx="14" cy="7"/>
              </a:xfrm>
              <a:custGeom>
                <a:avLst/>
                <a:gdLst>
                  <a:gd name="T0" fmla="*/ 1 w 26"/>
                  <a:gd name="T1" fmla="*/ 0 h 16"/>
                  <a:gd name="T2" fmla="*/ 1 w 26"/>
                  <a:gd name="T3" fmla="*/ 0 h 16"/>
                  <a:gd name="T4" fmla="*/ 0 w 26"/>
                  <a:gd name="T5" fmla="*/ 0 h 16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16"/>
                  <a:gd name="T11" fmla="*/ 26 w 26"/>
                  <a:gd name="T12" fmla="*/ 16 h 1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16">
                    <a:moveTo>
                      <a:pt x="26" y="16"/>
                    </a:moveTo>
                    <a:lnTo>
                      <a:pt x="14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44" name="Freeform 157"/>
              <p:cNvSpPr>
                <a:spLocks/>
              </p:cNvSpPr>
              <p:nvPr/>
            </p:nvSpPr>
            <p:spPr bwMode="auto">
              <a:xfrm>
                <a:off x="2991" y="3876"/>
                <a:ext cx="14" cy="7"/>
              </a:xfrm>
              <a:custGeom>
                <a:avLst/>
                <a:gdLst>
                  <a:gd name="T0" fmla="*/ 1 w 26"/>
                  <a:gd name="T1" fmla="*/ 0 h 16"/>
                  <a:gd name="T2" fmla="*/ 1 w 26"/>
                  <a:gd name="T3" fmla="*/ 0 h 16"/>
                  <a:gd name="T4" fmla="*/ 0 w 26"/>
                  <a:gd name="T5" fmla="*/ 0 h 16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16"/>
                  <a:gd name="T11" fmla="*/ 26 w 26"/>
                  <a:gd name="T12" fmla="*/ 16 h 1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16">
                    <a:moveTo>
                      <a:pt x="26" y="16"/>
                    </a:moveTo>
                    <a:lnTo>
                      <a:pt x="14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45" name="Freeform 158"/>
              <p:cNvSpPr>
                <a:spLocks/>
              </p:cNvSpPr>
              <p:nvPr/>
            </p:nvSpPr>
            <p:spPr bwMode="auto">
              <a:xfrm>
                <a:off x="2989" y="3883"/>
                <a:ext cx="15" cy="11"/>
              </a:xfrm>
              <a:custGeom>
                <a:avLst/>
                <a:gdLst>
                  <a:gd name="T0" fmla="*/ 1 w 30"/>
                  <a:gd name="T1" fmla="*/ 1 h 22"/>
                  <a:gd name="T2" fmla="*/ 1 w 30"/>
                  <a:gd name="T3" fmla="*/ 1 h 22"/>
                  <a:gd name="T4" fmla="*/ 1 w 30"/>
                  <a:gd name="T5" fmla="*/ 1 h 22"/>
                  <a:gd name="T6" fmla="*/ 0 w 30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0"/>
                  <a:gd name="T13" fmla="*/ 0 h 22"/>
                  <a:gd name="T14" fmla="*/ 30 w 30"/>
                  <a:gd name="T15" fmla="*/ 22 h 2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0" h="22">
                    <a:moveTo>
                      <a:pt x="30" y="22"/>
                    </a:moveTo>
                    <a:lnTo>
                      <a:pt x="20" y="13"/>
                    </a:lnTo>
                    <a:lnTo>
                      <a:pt x="12" y="6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46" name="Freeform 159"/>
              <p:cNvSpPr>
                <a:spLocks/>
              </p:cNvSpPr>
              <p:nvPr/>
            </p:nvSpPr>
            <p:spPr bwMode="auto">
              <a:xfrm>
                <a:off x="2989" y="3883"/>
                <a:ext cx="15" cy="11"/>
              </a:xfrm>
              <a:custGeom>
                <a:avLst/>
                <a:gdLst>
                  <a:gd name="T0" fmla="*/ 1 w 30"/>
                  <a:gd name="T1" fmla="*/ 1 h 22"/>
                  <a:gd name="T2" fmla="*/ 1 w 30"/>
                  <a:gd name="T3" fmla="*/ 1 h 22"/>
                  <a:gd name="T4" fmla="*/ 1 w 30"/>
                  <a:gd name="T5" fmla="*/ 1 h 22"/>
                  <a:gd name="T6" fmla="*/ 0 w 30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0"/>
                  <a:gd name="T13" fmla="*/ 0 h 22"/>
                  <a:gd name="T14" fmla="*/ 30 w 30"/>
                  <a:gd name="T15" fmla="*/ 22 h 2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0" h="22">
                    <a:moveTo>
                      <a:pt x="30" y="22"/>
                    </a:moveTo>
                    <a:lnTo>
                      <a:pt x="20" y="13"/>
                    </a:lnTo>
                    <a:lnTo>
                      <a:pt x="12" y="6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47" name="Freeform 160"/>
              <p:cNvSpPr>
                <a:spLocks/>
              </p:cNvSpPr>
              <p:nvPr/>
            </p:nvSpPr>
            <p:spPr bwMode="auto">
              <a:xfrm>
                <a:off x="2982" y="3892"/>
                <a:ext cx="18" cy="9"/>
              </a:xfrm>
              <a:custGeom>
                <a:avLst/>
                <a:gdLst>
                  <a:gd name="T0" fmla="*/ 1 w 36"/>
                  <a:gd name="T1" fmla="*/ 0 h 20"/>
                  <a:gd name="T2" fmla="*/ 1 w 36"/>
                  <a:gd name="T3" fmla="*/ 0 h 20"/>
                  <a:gd name="T4" fmla="*/ 1 w 36"/>
                  <a:gd name="T5" fmla="*/ 0 h 20"/>
                  <a:gd name="T6" fmla="*/ 0 w 36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6"/>
                  <a:gd name="T13" fmla="*/ 0 h 20"/>
                  <a:gd name="T14" fmla="*/ 36 w 36"/>
                  <a:gd name="T15" fmla="*/ 20 h 2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6" h="20">
                    <a:moveTo>
                      <a:pt x="36" y="20"/>
                    </a:moveTo>
                    <a:lnTo>
                      <a:pt x="25" y="14"/>
                    </a:lnTo>
                    <a:lnTo>
                      <a:pt x="18" y="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48" name="Freeform 161"/>
              <p:cNvSpPr>
                <a:spLocks/>
              </p:cNvSpPr>
              <p:nvPr/>
            </p:nvSpPr>
            <p:spPr bwMode="auto">
              <a:xfrm>
                <a:off x="2982" y="3892"/>
                <a:ext cx="18" cy="9"/>
              </a:xfrm>
              <a:custGeom>
                <a:avLst/>
                <a:gdLst>
                  <a:gd name="T0" fmla="*/ 1 w 36"/>
                  <a:gd name="T1" fmla="*/ 0 h 20"/>
                  <a:gd name="T2" fmla="*/ 1 w 36"/>
                  <a:gd name="T3" fmla="*/ 0 h 20"/>
                  <a:gd name="T4" fmla="*/ 1 w 36"/>
                  <a:gd name="T5" fmla="*/ 0 h 20"/>
                  <a:gd name="T6" fmla="*/ 0 w 36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6"/>
                  <a:gd name="T13" fmla="*/ 0 h 20"/>
                  <a:gd name="T14" fmla="*/ 36 w 36"/>
                  <a:gd name="T15" fmla="*/ 20 h 2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6" h="20">
                    <a:moveTo>
                      <a:pt x="36" y="20"/>
                    </a:moveTo>
                    <a:lnTo>
                      <a:pt x="25" y="14"/>
                    </a:lnTo>
                    <a:lnTo>
                      <a:pt x="18" y="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49" name="Freeform 162"/>
              <p:cNvSpPr>
                <a:spLocks/>
              </p:cNvSpPr>
              <p:nvPr/>
            </p:nvSpPr>
            <p:spPr bwMode="auto">
              <a:xfrm>
                <a:off x="2947" y="3865"/>
                <a:ext cx="34" cy="21"/>
              </a:xfrm>
              <a:custGeom>
                <a:avLst/>
                <a:gdLst>
                  <a:gd name="T0" fmla="*/ 0 w 69"/>
                  <a:gd name="T1" fmla="*/ 1 h 42"/>
                  <a:gd name="T2" fmla="*/ 0 w 69"/>
                  <a:gd name="T3" fmla="*/ 1 h 42"/>
                  <a:gd name="T4" fmla="*/ 0 w 69"/>
                  <a:gd name="T5" fmla="*/ 1 h 42"/>
                  <a:gd name="T6" fmla="*/ 0 w 69"/>
                  <a:gd name="T7" fmla="*/ 1 h 42"/>
                  <a:gd name="T8" fmla="*/ 0 w 69"/>
                  <a:gd name="T9" fmla="*/ 1 h 42"/>
                  <a:gd name="T10" fmla="*/ 0 w 69"/>
                  <a:gd name="T11" fmla="*/ 1 h 42"/>
                  <a:gd name="T12" fmla="*/ 0 w 6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2"/>
                  <a:gd name="T23" fmla="*/ 69 w 6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2">
                    <a:moveTo>
                      <a:pt x="69" y="42"/>
                    </a:moveTo>
                    <a:lnTo>
                      <a:pt x="56" y="38"/>
                    </a:lnTo>
                    <a:lnTo>
                      <a:pt x="49" y="35"/>
                    </a:lnTo>
                    <a:lnTo>
                      <a:pt x="35" y="30"/>
                    </a:lnTo>
                    <a:lnTo>
                      <a:pt x="23" y="21"/>
                    </a:lnTo>
                    <a:lnTo>
                      <a:pt x="16" y="1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50" name="Freeform 163"/>
              <p:cNvSpPr>
                <a:spLocks/>
              </p:cNvSpPr>
              <p:nvPr/>
            </p:nvSpPr>
            <p:spPr bwMode="auto">
              <a:xfrm>
                <a:off x="2947" y="3865"/>
                <a:ext cx="34" cy="21"/>
              </a:xfrm>
              <a:custGeom>
                <a:avLst/>
                <a:gdLst>
                  <a:gd name="T0" fmla="*/ 0 w 69"/>
                  <a:gd name="T1" fmla="*/ 1 h 42"/>
                  <a:gd name="T2" fmla="*/ 0 w 69"/>
                  <a:gd name="T3" fmla="*/ 1 h 42"/>
                  <a:gd name="T4" fmla="*/ 0 w 69"/>
                  <a:gd name="T5" fmla="*/ 1 h 42"/>
                  <a:gd name="T6" fmla="*/ 0 w 69"/>
                  <a:gd name="T7" fmla="*/ 1 h 42"/>
                  <a:gd name="T8" fmla="*/ 0 w 69"/>
                  <a:gd name="T9" fmla="*/ 1 h 42"/>
                  <a:gd name="T10" fmla="*/ 0 w 69"/>
                  <a:gd name="T11" fmla="*/ 1 h 42"/>
                  <a:gd name="T12" fmla="*/ 0 w 6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2"/>
                  <a:gd name="T23" fmla="*/ 69 w 6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2">
                    <a:moveTo>
                      <a:pt x="69" y="42"/>
                    </a:moveTo>
                    <a:lnTo>
                      <a:pt x="56" y="38"/>
                    </a:lnTo>
                    <a:lnTo>
                      <a:pt x="49" y="35"/>
                    </a:lnTo>
                    <a:lnTo>
                      <a:pt x="35" y="30"/>
                    </a:lnTo>
                    <a:lnTo>
                      <a:pt x="23" y="21"/>
                    </a:lnTo>
                    <a:lnTo>
                      <a:pt x="16" y="1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51" name="Freeform 164"/>
              <p:cNvSpPr>
                <a:spLocks/>
              </p:cNvSpPr>
              <p:nvPr/>
            </p:nvSpPr>
            <p:spPr bwMode="auto">
              <a:xfrm>
                <a:off x="2951" y="3858"/>
                <a:ext cx="34" cy="22"/>
              </a:xfrm>
              <a:custGeom>
                <a:avLst/>
                <a:gdLst>
                  <a:gd name="T0" fmla="*/ 1 w 68"/>
                  <a:gd name="T1" fmla="*/ 0 h 45"/>
                  <a:gd name="T2" fmla="*/ 1 w 68"/>
                  <a:gd name="T3" fmla="*/ 0 h 45"/>
                  <a:gd name="T4" fmla="*/ 1 w 68"/>
                  <a:gd name="T5" fmla="*/ 0 h 45"/>
                  <a:gd name="T6" fmla="*/ 1 w 68"/>
                  <a:gd name="T7" fmla="*/ 0 h 45"/>
                  <a:gd name="T8" fmla="*/ 1 w 68"/>
                  <a:gd name="T9" fmla="*/ 0 h 45"/>
                  <a:gd name="T10" fmla="*/ 1 w 68"/>
                  <a:gd name="T11" fmla="*/ 0 h 45"/>
                  <a:gd name="T12" fmla="*/ 0 w 68"/>
                  <a:gd name="T13" fmla="*/ 0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8"/>
                  <a:gd name="T22" fmla="*/ 0 h 45"/>
                  <a:gd name="T23" fmla="*/ 68 w 68"/>
                  <a:gd name="T24" fmla="*/ 45 h 4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8" h="45">
                    <a:moveTo>
                      <a:pt x="68" y="45"/>
                    </a:moveTo>
                    <a:lnTo>
                      <a:pt x="60" y="33"/>
                    </a:lnTo>
                    <a:lnTo>
                      <a:pt x="46" y="32"/>
                    </a:lnTo>
                    <a:lnTo>
                      <a:pt x="37" y="27"/>
                    </a:lnTo>
                    <a:lnTo>
                      <a:pt x="28" y="22"/>
                    </a:lnTo>
                    <a:lnTo>
                      <a:pt x="15" y="1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52" name="Freeform 165"/>
              <p:cNvSpPr>
                <a:spLocks/>
              </p:cNvSpPr>
              <p:nvPr/>
            </p:nvSpPr>
            <p:spPr bwMode="auto">
              <a:xfrm>
                <a:off x="2951" y="3858"/>
                <a:ext cx="34" cy="22"/>
              </a:xfrm>
              <a:custGeom>
                <a:avLst/>
                <a:gdLst>
                  <a:gd name="T0" fmla="*/ 1 w 68"/>
                  <a:gd name="T1" fmla="*/ 0 h 45"/>
                  <a:gd name="T2" fmla="*/ 1 w 68"/>
                  <a:gd name="T3" fmla="*/ 0 h 45"/>
                  <a:gd name="T4" fmla="*/ 1 w 68"/>
                  <a:gd name="T5" fmla="*/ 0 h 45"/>
                  <a:gd name="T6" fmla="*/ 1 w 68"/>
                  <a:gd name="T7" fmla="*/ 0 h 45"/>
                  <a:gd name="T8" fmla="*/ 1 w 68"/>
                  <a:gd name="T9" fmla="*/ 0 h 45"/>
                  <a:gd name="T10" fmla="*/ 1 w 68"/>
                  <a:gd name="T11" fmla="*/ 0 h 45"/>
                  <a:gd name="T12" fmla="*/ 0 w 68"/>
                  <a:gd name="T13" fmla="*/ 0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8"/>
                  <a:gd name="T22" fmla="*/ 0 h 45"/>
                  <a:gd name="T23" fmla="*/ 68 w 68"/>
                  <a:gd name="T24" fmla="*/ 45 h 4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8" h="45">
                    <a:moveTo>
                      <a:pt x="68" y="45"/>
                    </a:moveTo>
                    <a:lnTo>
                      <a:pt x="60" y="33"/>
                    </a:lnTo>
                    <a:lnTo>
                      <a:pt x="46" y="32"/>
                    </a:lnTo>
                    <a:lnTo>
                      <a:pt x="37" y="27"/>
                    </a:lnTo>
                    <a:lnTo>
                      <a:pt x="28" y="22"/>
                    </a:lnTo>
                    <a:lnTo>
                      <a:pt x="15" y="1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53" name="Freeform 166"/>
              <p:cNvSpPr>
                <a:spLocks/>
              </p:cNvSpPr>
              <p:nvPr/>
            </p:nvSpPr>
            <p:spPr bwMode="auto">
              <a:xfrm>
                <a:off x="2956" y="3849"/>
                <a:ext cx="33" cy="24"/>
              </a:xfrm>
              <a:custGeom>
                <a:avLst/>
                <a:gdLst>
                  <a:gd name="T0" fmla="*/ 1 w 65"/>
                  <a:gd name="T1" fmla="*/ 1 h 48"/>
                  <a:gd name="T2" fmla="*/ 1 w 65"/>
                  <a:gd name="T3" fmla="*/ 1 h 48"/>
                  <a:gd name="T4" fmla="*/ 1 w 65"/>
                  <a:gd name="T5" fmla="*/ 1 h 48"/>
                  <a:gd name="T6" fmla="*/ 1 w 65"/>
                  <a:gd name="T7" fmla="*/ 1 h 48"/>
                  <a:gd name="T8" fmla="*/ 1 w 65"/>
                  <a:gd name="T9" fmla="*/ 1 h 48"/>
                  <a:gd name="T10" fmla="*/ 1 w 65"/>
                  <a:gd name="T11" fmla="*/ 1 h 48"/>
                  <a:gd name="T12" fmla="*/ 0 w 65"/>
                  <a:gd name="T13" fmla="*/ 0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5"/>
                  <a:gd name="T22" fmla="*/ 0 h 48"/>
                  <a:gd name="T23" fmla="*/ 65 w 65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5" h="48">
                    <a:moveTo>
                      <a:pt x="65" y="48"/>
                    </a:moveTo>
                    <a:lnTo>
                      <a:pt x="58" y="41"/>
                    </a:lnTo>
                    <a:lnTo>
                      <a:pt x="45" y="35"/>
                    </a:lnTo>
                    <a:lnTo>
                      <a:pt x="29" y="31"/>
                    </a:lnTo>
                    <a:lnTo>
                      <a:pt x="15" y="20"/>
                    </a:lnTo>
                    <a:lnTo>
                      <a:pt x="8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54" name="Freeform 167"/>
              <p:cNvSpPr>
                <a:spLocks/>
              </p:cNvSpPr>
              <p:nvPr/>
            </p:nvSpPr>
            <p:spPr bwMode="auto">
              <a:xfrm>
                <a:off x="2956" y="3849"/>
                <a:ext cx="33" cy="24"/>
              </a:xfrm>
              <a:custGeom>
                <a:avLst/>
                <a:gdLst>
                  <a:gd name="T0" fmla="*/ 1 w 65"/>
                  <a:gd name="T1" fmla="*/ 1 h 48"/>
                  <a:gd name="T2" fmla="*/ 1 w 65"/>
                  <a:gd name="T3" fmla="*/ 1 h 48"/>
                  <a:gd name="T4" fmla="*/ 1 w 65"/>
                  <a:gd name="T5" fmla="*/ 1 h 48"/>
                  <a:gd name="T6" fmla="*/ 1 w 65"/>
                  <a:gd name="T7" fmla="*/ 1 h 48"/>
                  <a:gd name="T8" fmla="*/ 1 w 65"/>
                  <a:gd name="T9" fmla="*/ 1 h 48"/>
                  <a:gd name="T10" fmla="*/ 1 w 65"/>
                  <a:gd name="T11" fmla="*/ 1 h 48"/>
                  <a:gd name="T12" fmla="*/ 0 w 65"/>
                  <a:gd name="T13" fmla="*/ 0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5"/>
                  <a:gd name="T22" fmla="*/ 0 h 48"/>
                  <a:gd name="T23" fmla="*/ 65 w 65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5" h="48">
                    <a:moveTo>
                      <a:pt x="65" y="48"/>
                    </a:moveTo>
                    <a:lnTo>
                      <a:pt x="58" y="41"/>
                    </a:lnTo>
                    <a:lnTo>
                      <a:pt x="45" y="35"/>
                    </a:lnTo>
                    <a:lnTo>
                      <a:pt x="29" y="31"/>
                    </a:lnTo>
                    <a:lnTo>
                      <a:pt x="15" y="20"/>
                    </a:lnTo>
                    <a:lnTo>
                      <a:pt x="8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55" name="Freeform 168"/>
              <p:cNvSpPr>
                <a:spLocks/>
              </p:cNvSpPr>
              <p:nvPr/>
            </p:nvSpPr>
            <p:spPr bwMode="auto">
              <a:xfrm>
                <a:off x="2906" y="3830"/>
                <a:ext cx="39" cy="29"/>
              </a:xfrm>
              <a:custGeom>
                <a:avLst/>
                <a:gdLst>
                  <a:gd name="T0" fmla="*/ 1 w 78"/>
                  <a:gd name="T1" fmla="*/ 0 h 59"/>
                  <a:gd name="T2" fmla="*/ 1 w 78"/>
                  <a:gd name="T3" fmla="*/ 0 h 59"/>
                  <a:gd name="T4" fmla="*/ 1 w 78"/>
                  <a:gd name="T5" fmla="*/ 0 h 59"/>
                  <a:gd name="T6" fmla="*/ 1 w 78"/>
                  <a:gd name="T7" fmla="*/ 0 h 59"/>
                  <a:gd name="T8" fmla="*/ 1 w 78"/>
                  <a:gd name="T9" fmla="*/ 0 h 59"/>
                  <a:gd name="T10" fmla="*/ 1 w 78"/>
                  <a:gd name="T11" fmla="*/ 0 h 59"/>
                  <a:gd name="T12" fmla="*/ 1 w 78"/>
                  <a:gd name="T13" fmla="*/ 0 h 59"/>
                  <a:gd name="T14" fmla="*/ 0 w 78"/>
                  <a:gd name="T15" fmla="*/ 0 h 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8"/>
                  <a:gd name="T25" fmla="*/ 0 h 59"/>
                  <a:gd name="T26" fmla="*/ 78 w 78"/>
                  <a:gd name="T27" fmla="*/ 59 h 5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8" h="59">
                    <a:moveTo>
                      <a:pt x="78" y="59"/>
                    </a:moveTo>
                    <a:lnTo>
                      <a:pt x="72" y="51"/>
                    </a:lnTo>
                    <a:lnTo>
                      <a:pt x="55" y="45"/>
                    </a:lnTo>
                    <a:lnTo>
                      <a:pt x="43" y="34"/>
                    </a:lnTo>
                    <a:lnTo>
                      <a:pt x="30" y="30"/>
                    </a:lnTo>
                    <a:lnTo>
                      <a:pt x="19" y="23"/>
                    </a:lnTo>
                    <a:lnTo>
                      <a:pt x="9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56" name="Freeform 169"/>
              <p:cNvSpPr>
                <a:spLocks/>
              </p:cNvSpPr>
              <p:nvPr/>
            </p:nvSpPr>
            <p:spPr bwMode="auto">
              <a:xfrm>
                <a:off x="2906" y="3830"/>
                <a:ext cx="39" cy="29"/>
              </a:xfrm>
              <a:custGeom>
                <a:avLst/>
                <a:gdLst>
                  <a:gd name="T0" fmla="*/ 1 w 78"/>
                  <a:gd name="T1" fmla="*/ 0 h 59"/>
                  <a:gd name="T2" fmla="*/ 1 w 78"/>
                  <a:gd name="T3" fmla="*/ 0 h 59"/>
                  <a:gd name="T4" fmla="*/ 1 w 78"/>
                  <a:gd name="T5" fmla="*/ 0 h 59"/>
                  <a:gd name="T6" fmla="*/ 1 w 78"/>
                  <a:gd name="T7" fmla="*/ 0 h 59"/>
                  <a:gd name="T8" fmla="*/ 1 w 78"/>
                  <a:gd name="T9" fmla="*/ 0 h 59"/>
                  <a:gd name="T10" fmla="*/ 1 w 78"/>
                  <a:gd name="T11" fmla="*/ 0 h 59"/>
                  <a:gd name="T12" fmla="*/ 1 w 78"/>
                  <a:gd name="T13" fmla="*/ 0 h 59"/>
                  <a:gd name="T14" fmla="*/ 0 w 78"/>
                  <a:gd name="T15" fmla="*/ 0 h 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8"/>
                  <a:gd name="T25" fmla="*/ 0 h 59"/>
                  <a:gd name="T26" fmla="*/ 78 w 78"/>
                  <a:gd name="T27" fmla="*/ 59 h 5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8" h="59">
                    <a:moveTo>
                      <a:pt x="78" y="59"/>
                    </a:moveTo>
                    <a:lnTo>
                      <a:pt x="72" y="51"/>
                    </a:lnTo>
                    <a:lnTo>
                      <a:pt x="55" y="45"/>
                    </a:lnTo>
                    <a:lnTo>
                      <a:pt x="43" y="34"/>
                    </a:lnTo>
                    <a:lnTo>
                      <a:pt x="30" y="30"/>
                    </a:lnTo>
                    <a:lnTo>
                      <a:pt x="19" y="23"/>
                    </a:lnTo>
                    <a:lnTo>
                      <a:pt x="9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57" name="Freeform 170"/>
              <p:cNvSpPr>
                <a:spLocks/>
              </p:cNvSpPr>
              <p:nvPr/>
            </p:nvSpPr>
            <p:spPr bwMode="auto">
              <a:xfrm>
                <a:off x="2913" y="3823"/>
                <a:ext cx="37" cy="30"/>
              </a:xfrm>
              <a:custGeom>
                <a:avLst/>
                <a:gdLst>
                  <a:gd name="T0" fmla="*/ 1 w 74"/>
                  <a:gd name="T1" fmla="*/ 0 h 61"/>
                  <a:gd name="T2" fmla="*/ 1 w 74"/>
                  <a:gd name="T3" fmla="*/ 0 h 61"/>
                  <a:gd name="T4" fmla="*/ 1 w 74"/>
                  <a:gd name="T5" fmla="*/ 0 h 61"/>
                  <a:gd name="T6" fmla="*/ 1 w 74"/>
                  <a:gd name="T7" fmla="*/ 0 h 61"/>
                  <a:gd name="T8" fmla="*/ 1 w 74"/>
                  <a:gd name="T9" fmla="*/ 0 h 61"/>
                  <a:gd name="T10" fmla="*/ 1 w 74"/>
                  <a:gd name="T11" fmla="*/ 0 h 61"/>
                  <a:gd name="T12" fmla="*/ 1 w 74"/>
                  <a:gd name="T13" fmla="*/ 0 h 61"/>
                  <a:gd name="T14" fmla="*/ 0 w 74"/>
                  <a:gd name="T15" fmla="*/ 0 h 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4"/>
                  <a:gd name="T25" fmla="*/ 0 h 61"/>
                  <a:gd name="T26" fmla="*/ 74 w 74"/>
                  <a:gd name="T27" fmla="*/ 61 h 6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4" h="61">
                    <a:moveTo>
                      <a:pt x="74" y="61"/>
                    </a:moveTo>
                    <a:lnTo>
                      <a:pt x="68" y="47"/>
                    </a:lnTo>
                    <a:lnTo>
                      <a:pt x="56" y="43"/>
                    </a:lnTo>
                    <a:lnTo>
                      <a:pt x="46" y="36"/>
                    </a:lnTo>
                    <a:lnTo>
                      <a:pt x="34" y="29"/>
                    </a:lnTo>
                    <a:lnTo>
                      <a:pt x="23" y="23"/>
                    </a:lnTo>
                    <a:lnTo>
                      <a:pt x="11" y="1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58" name="Freeform 171"/>
              <p:cNvSpPr>
                <a:spLocks/>
              </p:cNvSpPr>
              <p:nvPr/>
            </p:nvSpPr>
            <p:spPr bwMode="auto">
              <a:xfrm>
                <a:off x="2913" y="3823"/>
                <a:ext cx="37" cy="30"/>
              </a:xfrm>
              <a:custGeom>
                <a:avLst/>
                <a:gdLst>
                  <a:gd name="T0" fmla="*/ 1 w 74"/>
                  <a:gd name="T1" fmla="*/ 0 h 61"/>
                  <a:gd name="T2" fmla="*/ 1 w 74"/>
                  <a:gd name="T3" fmla="*/ 0 h 61"/>
                  <a:gd name="T4" fmla="*/ 1 w 74"/>
                  <a:gd name="T5" fmla="*/ 0 h 61"/>
                  <a:gd name="T6" fmla="*/ 1 w 74"/>
                  <a:gd name="T7" fmla="*/ 0 h 61"/>
                  <a:gd name="T8" fmla="*/ 1 w 74"/>
                  <a:gd name="T9" fmla="*/ 0 h 61"/>
                  <a:gd name="T10" fmla="*/ 1 w 74"/>
                  <a:gd name="T11" fmla="*/ 0 h 61"/>
                  <a:gd name="T12" fmla="*/ 1 w 74"/>
                  <a:gd name="T13" fmla="*/ 0 h 61"/>
                  <a:gd name="T14" fmla="*/ 0 w 74"/>
                  <a:gd name="T15" fmla="*/ 0 h 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4"/>
                  <a:gd name="T25" fmla="*/ 0 h 61"/>
                  <a:gd name="T26" fmla="*/ 74 w 74"/>
                  <a:gd name="T27" fmla="*/ 61 h 6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4" h="61">
                    <a:moveTo>
                      <a:pt x="74" y="61"/>
                    </a:moveTo>
                    <a:lnTo>
                      <a:pt x="68" y="47"/>
                    </a:lnTo>
                    <a:lnTo>
                      <a:pt x="56" y="43"/>
                    </a:lnTo>
                    <a:lnTo>
                      <a:pt x="46" y="36"/>
                    </a:lnTo>
                    <a:lnTo>
                      <a:pt x="34" y="29"/>
                    </a:lnTo>
                    <a:lnTo>
                      <a:pt x="23" y="23"/>
                    </a:lnTo>
                    <a:lnTo>
                      <a:pt x="11" y="1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59" name="Freeform 172"/>
              <p:cNvSpPr>
                <a:spLocks/>
              </p:cNvSpPr>
              <p:nvPr/>
            </p:nvSpPr>
            <p:spPr bwMode="auto">
              <a:xfrm>
                <a:off x="2779" y="1852"/>
                <a:ext cx="4" cy="28"/>
              </a:xfrm>
              <a:custGeom>
                <a:avLst/>
                <a:gdLst>
                  <a:gd name="T0" fmla="*/ 0 w 8"/>
                  <a:gd name="T1" fmla="*/ 0 h 54"/>
                  <a:gd name="T2" fmla="*/ 1 w 8"/>
                  <a:gd name="T3" fmla="*/ 1 h 54"/>
                  <a:gd name="T4" fmla="*/ 1 w 8"/>
                  <a:gd name="T5" fmla="*/ 1 h 54"/>
                  <a:gd name="T6" fmla="*/ 0 60000 65536"/>
                  <a:gd name="T7" fmla="*/ 0 60000 65536"/>
                  <a:gd name="T8" fmla="*/ 0 60000 65536"/>
                  <a:gd name="T9" fmla="*/ 0 w 8"/>
                  <a:gd name="T10" fmla="*/ 0 h 54"/>
                  <a:gd name="T11" fmla="*/ 8 w 8"/>
                  <a:gd name="T12" fmla="*/ 54 h 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" h="54">
                    <a:moveTo>
                      <a:pt x="0" y="0"/>
                    </a:moveTo>
                    <a:lnTo>
                      <a:pt x="8" y="30"/>
                    </a:lnTo>
                    <a:lnTo>
                      <a:pt x="4" y="5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60" name="Freeform 173"/>
              <p:cNvSpPr>
                <a:spLocks/>
              </p:cNvSpPr>
              <p:nvPr/>
            </p:nvSpPr>
            <p:spPr bwMode="auto">
              <a:xfrm>
                <a:off x="2779" y="1852"/>
                <a:ext cx="4" cy="28"/>
              </a:xfrm>
              <a:custGeom>
                <a:avLst/>
                <a:gdLst>
                  <a:gd name="T0" fmla="*/ 0 w 8"/>
                  <a:gd name="T1" fmla="*/ 0 h 54"/>
                  <a:gd name="T2" fmla="*/ 1 w 8"/>
                  <a:gd name="T3" fmla="*/ 1 h 54"/>
                  <a:gd name="T4" fmla="*/ 1 w 8"/>
                  <a:gd name="T5" fmla="*/ 1 h 54"/>
                  <a:gd name="T6" fmla="*/ 0 60000 65536"/>
                  <a:gd name="T7" fmla="*/ 0 60000 65536"/>
                  <a:gd name="T8" fmla="*/ 0 60000 65536"/>
                  <a:gd name="T9" fmla="*/ 0 w 8"/>
                  <a:gd name="T10" fmla="*/ 0 h 54"/>
                  <a:gd name="T11" fmla="*/ 8 w 8"/>
                  <a:gd name="T12" fmla="*/ 54 h 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" h="54">
                    <a:moveTo>
                      <a:pt x="0" y="0"/>
                    </a:moveTo>
                    <a:lnTo>
                      <a:pt x="8" y="30"/>
                    </a:lnTo>
                    <a:lnTo>
                      <a:pt x="4" y="5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61" name="Freeform 174"/>
              <p:cNvSpPr>
                <a:spLocks/>
              </p:cNvSpPr>
              <p:nvPr/>
            </p:nvSpPr>
            <p:spPr bwMode="auto">
              <a:xfrm>
                <a:off x="2784" y="1903"/>
                <a:ext cx="8" cy="23"/>
              </a:xfrm>
              <a:custGeom>
                <a:avLst/>
                <a:gdLst>
                  <a:gd name="T0" fmla="*/ 0 w 15"/>
                  <a:gd name="T1" fmla="*/ 0 h 46"/>
                  <a:gd name="T2" fmla="*/ 1 w 15"/>
                  <a:gd name="T3" fmla="*/ 1 h 46"/>
                  <a:gd name="T4" fmla="*/ 1 w 15"/>
                  <a:gd name="T5" fmla="*/ 1 h 46"/>
                  <a:gd name="T6" fmla="*/ 1 w 15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46"/>
                  <a:gd name="T14" fmla="*/ 15 w 15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46">
                    <a:moveTo>
                      <a:pt x="0" y="0"/>
                    </a:moveTo>
                    <a:lnTo>
                      <a:pt x="10" y="13"/>
                    </a:lnTo>
                    <a:lnTo>
                      <a:pt x="14" y="28"/>
                    </a:lnTo>
                    <a:lnTo>
                      <a:pt x="15" y="46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62" name="Freeform 175"/>
              <p:cNvSpPr>
                <a:spLocks/>
              </p:cNvSpPr>
              <p:nvPr/>
            </p:nvSpPr>
            <p:spPr bwMode="auto">
              <a:xfrm>
                <a:off x="2784" y="1903"/>
                <a:ext cx="8" cy="23"/>
              </a:xfrm>
              <a:custGeom>
                <a:avLst/>
                <a:gdLst>
                  <a:gd name="T0" fmla="*/ 0 w 15"/>
                  <a:gd name="T1" fmla="*/ 0 h 46"/>
                  <a:gd name="T2" fmla="*/ 1 w 15"/>
                  <a:gd name="T3" fmla="*/ 1 h 46"/>
                  <a:gd name="T4" fmla="*/ 1 w 15"/>
                  <a:gd name="T5" fmla="*/ 1 h 46"/>
                  <a:gd name="T6" fmla="*/ 1 w 15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46"/>
                  <a:gd name="T14" fmla="*/ 15 w 15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46">
                    <a:moveTo>
                      <a:pt x="0" y="0"/>
                    </a:moveTo>
                    <a:lnTo>
                      <a:pt x="10" y="13"/>
                    </a:lnTo>
                    <a:lnTo>
                      <a:pt x="14" y="28"/>
                    </a:lnTo>
                    <a:lnTo>
                      <a:pt x="15" y="46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63" name="Freeform 176"/>
              <p:cNvSpPr>
                <a:spLocks/>
              </p:cNvSpPr>
              <p:nvPr/>
            </p:nvSpPr>
            <p:spPr bwMode="auto">
              <a:xfrm>
                <a:off x="2799" y="1944"/>
                <a:ext cx="6" cy="20"/>
              </a:xfrm>
              <a:custGeom>
                <a:avLst/>
                <a:gdLst>
                  <a:gd name="T0" fmla="*/ 0 w 11"/>
                  <a:gd name="T1" fmla="*/ 0 h 42"/>
                  <a:gd name="T2" fmla="*/ 1 w 11"/>
                  <a:gd name="T3" fmla="*/ 0 h 42"/>
                  <a:gd name="T4" fmla="*/ 1 w 11"/>
                  <a:gd name="T5" fmla="*/ 0 h 42"/>
                  <a:gd name="T6" fmla="*/ 0 60000 65536"/>
                  <a:gd name="T7" fmla="*/ 0 60000 65536"/>
                  <a:gd name="T8" fmla="*/ 0 60000 65536"/>
                  <a:gd name="T9" fmla="*/ 0 w 11"/>
                  <a:gd name="T10" fmla="*/ 0 h 42"/>
                  <a:gd name="T11" fmla="*/ 11 w 11"/>
                  <a:gd name="T12" fmla="*/ 42 h 4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" h="42">
                    <a:moveTo>
                      <a:pt x="0" y="0"/>
                    </a:moveTo>
                    <a:lnTo>
                      <a:pt x="11" y="21"/>
                    </a:lnTo>
                    <a:lnTo>
                      <a:pt x="11" y="4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64" name="Freeform 177"/>
              <p:cNvSpPr>
                <a:spLocks/>
              </p:cNvSpPr>
              <p:nvPr/>
            </p:nvSpPr>
            <p:spPr bwMode="auto">
              <a:xfrm>
                <a:off x="2799" y="1944"/>
                <a:ext cx="6" cy="20"/>
              </a:xfrm>
              <a:custGeom>
                <a:avLst/>
                <a:gdLst>
                  <a:gd name="T0" fmla="*/ 0 w 11"/>
                  <a:gd name="T1" fmla="*/ 0 h 42"/>
                  <a:gd name="T2" fmla="*/ 1 w 11"/>
                  <a:gd name="T3" fmla="*/ 0 h 42"/>
                  <a:gd name="T4" fmla="*/ 1 w 11"/>
                  <a:gd name="T5" fmla="*/ 0 h 42"/>
                  <a:gd name="T6" fmla="*/ 0 60000 65536"/>
                  <a:gd name="T7" fmla="*/ 0 60000 65536"/>
                  <a:gd name="T8" fmla="*/ 0 60000 65536"/>
                  <a:gd name="T9" fmla="*/ 0 w 11"/>
                  <a:gd name="T10" fmla="*/ 0 h 42"/>
                  <a:gd name="T11" fmla="*/ 11 w 11"/>
                  <a:gd name="T12" fmla="*/ 42 h 4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" h="42">
                    <a:moveTo>
                      <a:pt x="0" y="0"/>
                    </a:moveTo>
                    <a:lnTo>
                      <a:pt x="11" y="21"/>
                    </a:lnTo>
                    <a:lnTo>
                      <a:pt x="11" y="4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65" name="Freeform 178"/>
              <p:cNvSpPr>
                <a:spLocks/>
              </p:cNvSpPr>
              <p:nvPr/>
            </p:nvSpPr>
            <p:spPr bwMode="auto">
              <a:xfrm>
                <a:off x="2814" y="1996"/>
                <a:ext cx="3" cy="17"/>
              </a:xfrm>
              <a:custGeom>
                <a:avLst/>
                <a:gdLst>
                  <a:gd name="T0" fmla="*/ 0 w 5"/>
                  <a:gd name="T1" fmla="*/ 0 h 33"/>
                  <a:gd name="T2" fmla="*/ 1 w 5"/>
                  <a:gd name="T3" fmla="*/ 1 h 33"/>
                  <a:gd name="T4" fmla="*/ 1 w 5"/>
                  <a:gd name="T5" fmla="*/ 1 h 33"/>
                  <a:gd name="T6" fmla="*/ 0 60000 65536"/>
                  <a:gd name="T7" fmla="*/ 0 60000 65536"/>
                  <a:gd name="T8" fmla="*/ 0 60000 65536"/>
                  <a:gd name="T9" fmla="*/ 0 w 5"/>
                  <a:gd name="T10" fmla="*/ 0 h 33"/>
                  <a:gd name="T11" fmla="*/ 5 w 5"/>
                  <a:gd name="T12" fmla="*/ 33 h 3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" h="33">
                    <a:moveTo>
                      <a:pt x="0" y="0"/>
                    </a:moveTo>
                    <a:lnTo>
                      <a:pt x="5" y="19"/>
                    </a:lnTo>
                    <a:lnTo>
                      <a:pt x="4" y="3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66" name="Freeform 179"/>
              <p:cNvSpPr>
                <a:spLocks/>
              </p:cNvSpPr>
              <p:nvPr/>
            </p:nvSpPr>
            <p:spPr bwMode="auto">
              <a:xfrm>
                <a:off x="2814" y="1996"/>
                <a:ext cx="3" cy="17"/>
              </a:xfrm>
              <a:custGeom>
                <a:avLst/>
                <a:gdLst>
                  <a:gd name="T0" fmla="*/ 0 w 5"/>
                  <a:gd name="T1" fmla="*/ 0 h 33"/>
                  <a:gd name="T2" fmla="*/ 1 w 5"/>
                  <a:gd name="T3" fmla="*/ 1 h 33"/>
                  <a:gd name="T4" fmla="*/ 1 w 5"/>
                  <a:gd name="T5" fmla="*/ 1 h 33"/>
                  <a:gd name="T6" fmla="*/ 0 60000 65536"/>
                  <a:gd name="T7" fmla="*/ 0 60000 65536"/>
                  <a:gd name="T8" fmla="*/ 0 60000 65536"/>
                  <a:gd name="T9" fmla="*/ 0 w 5"/>
                  <a:gd name="T10" fmla="*/ 0 h 33"/>
                  <a:gd name="T11" fmla="*/ 5 w 5"/>
                  <a:gd name="T12" fmla="*/ 33 h 3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" h="33">
                    <a:moveTo>
                      <a:pt x="0" y="0"/>
                    </a:moveTo>
                    <a:lnTo>
                      <a:pt x="5" y="19"/>
                    </a:lnTo>
                    <a:lnTo>
                      <a:pt x="4" y="3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67" name="Freeform 180"/>
              <p:cNvSpPr>
                <a:spLocks/>
              </p:cNvSpPr>
              <p:nvPr/>
            </p:nvSpPr>
            <p:spPr bwMode="auto">
              <a:xfrm>
                <a:off x="2826" y="2037"/>
                <a:ext cx="4" cy="19"/>
              </a:xfrm>
              <a:custGeom>
                <a:avLst/>
                <a:gdLst>
                  <a:gd name="T0" fmla="*/ 0 w 8"/>
                  <a:gd name="T1" fmla="*/ 0 h 39"/>
                  <a:gd name="T2" fmla="*/ 1 w 8"/>
                  <a:gd name="T3" fmla="*/ 0 h 39"/>
                  <a:gd name="T4" fmla="*/ 1 w 8"/>
                  <a:gd name="T5" fmla="*/ 0 h 39"/>
                  <a:gd name="T6" fmla="*/ 1 w 8"/>
                  <a:gd name="T7" fmla="*/ 0 h 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39"/>
                  <a:gd name="T14" fmla="*/ 8 w 8"/>
                  <a:gd name="T15" fmla="*/ 39 h 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39">
                    <a:moveTo>
                      <a:pt x="0" y="0"/>
                    </a:moveTo>
                    <a:lnTo>
                      <a:pt x="6" y="14"/>
                    </a:lnTo>
                    <a:lnTo>
                      <a:pt x="8" y="28"/>
                    </a:lnTo>
                    <a:lnTo>
                      <a:pt x="6" y="39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68" name="Freeform 181"/>
              <p:cNvSpPr>
                <a:spLocks/>
              </p:cNvSpPr>
              <p:nvPr/>
            </p:nvSpPr>
            <p:spPr bwMode="auto">
              <a:xfrm>
                <a:off x="2826" y="2037"/>
                <a:ext cx="4" cy="19"/>
              </a:xfrm>
              <a:custGeom>
                <a:avLst/>
                <a:gdLst>
                  <a:gd name="T0" fmla="*/ 0 w 8"/>
                  <a:gd name="T1" fmla="*/ 0 h 39"/>
                  <a:gd name="T2" fmla="*/ 1 w 8"/>
                  <a:gd name="T3" fmla="*/ 0 h 39"/>
                  <a:gd name="T4" fmla="*/ 1 w 8"/>
                  <a:gd name="T5" fmla="*/ 0 h 39"/>
                  <a:gd name="T6" fmla="*/ 1 w 8"/>
                  <a:gd name="T7" fmla="*/ 0 h 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39"/>
                  <a:gd name="T14" fmla="*/ 8 w 8"/>
                  <a:gd name="T15" fmla="*/ 39 h 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39">
                    <a:moveTo>
                      <a:pt x="0" y="0"/>
                    </a:moveTo>
                    <a:lnTo>
                      <a:pt x="6" y="14"/>
                    </a:lnTo>
                    <a:lnTo>
                      <a:pt x="8" y="28"/>
                    </a:lnTo>
                    <a:lnTo>
                      <a:pt x="6" y="39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69" name="Freeform 182"/>
              <p:cNvSpPr>
                <a:spLocks/>
              </p:cNvSpPr>
              <p:nvPr/>
            </p:nvSpPr>
            <p:spPr bwMode="auto">
              <a:xfrm>
                <a:off x="2833" y="2085"/>
                <a:ext cx="5" cy="20"/>
              </a:xfrm>
              <a:custGeom>
                <a:avLst/>
                <a:gdLst>
                  <a:gd name="T0" fmla="*/ 0 w 10"/>
                  <a:gd name="T1" fmla="*/ 0 h 39"/>
                  <a:gd name="T2" fmla="*/ 1 w 10"/>
                  <a:gd name="T3" fmla="*/ 1 h 39"/>
                  <a:gd name="T4" fmla="*/ 1 w 10"/>
                  <a:gd name="T5" fmla="*/ 1 h 39"/>
                  <a:gd name="T6" fmla="*/ 1 w 10"/>
                  <a:gd name="T7" fmla="*/ 1 h 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39"/>
                  <a:gd name="T14" fmla="*/ 10 w 10"/>
                  <a:gd name="T15" fmla="*/ 39 h 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39">
                    <a:moveTo>
                      <a:pt x="0" y="0"/>
                    </a:moveTo>
                    <a:lnTo>
                      <a:pt x="10" y="17"/>
                    </a:lnTo>
                    <a:lnTo>
                      <a:pt x="10" y="29"/>
                    </a:lnTo>
                    <a:lnTo>
                      <a:pt x="9" y="39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70" name="Freeform 183"/>
              <p:cNvSpPr>
                <a:spLocks/>
              </p:cNvSpPr>
              <p:nvPr/>
            </p:nvSpPr>
            <p:spPr bwMode="auto">
              <a:xfrm>
                <a:off x="2833" y="2085"/>
                <a:ext cx="5" cy="20"/>
              </a:xfrm>
              <a:custGeom>
                <a:avLst/>
                <a:gdLst>
                  <a:gd name="T0" fmla="*/ 0 w 10"/>
                  <a:gd name="T1" fmla="*/ 0 h 39"/>
                  <a:gd name="T2" fmla="*/ 1 w 10"/>
                  <a:gd name="T3" fmla="*/ 1 h 39"/>
                  <a:gd name="T4" fmla="*/ 1 w 10"/>
                  <a:gd name="T5" fmla="*/ 1 h 39"/>
                  <a:gd name="T6" fmla="*/ 1 w 10"/>
                  <a:gd name="T7" fmla="*/ 1 h 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39"/>
                  <a:gd name="T14" fmla="*/ 10 w 10"/>
                  <a:gd name="T15" fmla="*/ 39 h 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39">
                    <a:moveTo>
                      <a:pt x="0" y="0"/>
                    </a:moveTo>
                    <a:lnTo>
                      <a:pt x="10" y="17"/>
                    </a:lnTo>
                    <a:lnTo>
                      <a:pt x="10" y="29"/>
                    </a:lnTo>
                    <a:lnTo>
                      <a:pt x="9" y="39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71" name="Freeform 184"/>
              <p:cNvSpPr>
                <a:spLocks/>
              </p:cNvSpPr>
              <p:nvPr/>
            </p:nvSpPr>
            <p:spPr bwMode="auto">
              <a:xfrm>
                <a:off x="2844" y="2130"/>
                <a:ext cx="5" cy="27"/>
              </a:xfrm>
              <a:custGeom>
                <a:avLst/>
                <a:gdLst>
                  <a:gd name="T0" fmla="*/ 0 w 9"/>
                  <a:gd name="T1" fmla="*/ 0 h 54"/>
                  <a:gd name="T2" fmla="*/ 1 w 9"/>
                  <a:gd name="T3" fmla="*/ 1 h 54"/>
                  <a:gd name="T4" fmla="*/ 1 w 9"/>
                  <a:gd name="T5" fmla="*/ 1 h 54"/>
                  <a:gd name="T6" fmla="*/ 0 60000 65536"/>
                  <a:gd name="T7" fmla="*/ 0 60000 65536"/>
                  <a:gd name="T8" fmla="*/ 0 60000 65536"/>
                  <a:gd name="T9" fmla="*/ 0 w 9"/>
                  <a:gd name="T10" fmla="*/ 0 h 54"/>
                  <a:gd name="T11" fmla="*/ 9 w 9"/>
                  <a:gd name="T12" fmla="*/ 54 h 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" h="54">
                    <a:moveTo>
                      <a:pt x="0" y="0"/>
                    </a:moveTo>
                    <a:lnTo>
                      <a:pt x="5" y="23"/>
                    </a:lnTo>
                    <a:lnTo>
                      <a:pt x="9" y="5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72" name="Freeform 185"/>
              <p:cNvSpPr>
                <a:spLocks/>
              </p:cNvSpPr>
              <p:nvPr/>
            </p:nvSpPr>
            <p:spPr bwMode="auto">
              <a:xfrm>
                <a:off x="2844" y="2130"/>
                <a:ext cx="5" cy="27"/>
              </a:xfrm>
              <a:custGeom>
                <a:avLst/>
                <a:gdLst>
                  <a:gd name="T0" fmla="*/ 0 w 9"/>
                  <a:gd name="T1" fmla="*/ 0 h 54"/>
                  <a:gd name="T2" fmla="*/ 1 w 9"/>
                  <a:gd name="T3" fmla="*/ 1 h 54"/>
                  <a:gd name="T4" fmla="*/ 1 w 9"/>
                  <a:gd name="T5" fmla="*/ 1 h 54"/>
                  <a:gd name="T6" fmla="*/ 0 60000 65536"/>
                  <a:gd name="T7" fmla="*/ 0 60000 65536"/>
                  <a:gd name="T8" fmla="*/ 0 60000 65536"/>
                  <a:gd name="T9" fmla="*/ 0 w 9"/>
                  <a:gd name="T10" fmla="*/ 0 h 54"/>
                  <a:gd name="T11" fmla="*/ 9 w 9"/>
                  <a:gd name="T12" fmla="*/ 54 h 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" h="54">
                    <a:moveTo>
                      <a:pt x="0" y="0"/>
                    </a:moveTo>
                    <a:lnTo>
                      <a:pt x="5" y="23"/>
                    </a:lnTo>
                    <a:lnTo>
                      <a:pt x="9" y="5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73" name="Freeform 186"/>
              <p:cNvSpPr>
                <a:spLocks/>
              </p:cNvSpPr>
              <p:nvPr/>
            </p:nvSpPr>
            <p:spPr bwMode="auto">
              <a:xfrm>
                <a:off x="2850" y="2180"/>
                <a:ext cx="4" cy="27"/>
              </a:xfrm>
              <a:custGeom>
                <a:avLst/>
                <a:gdLst>
                  <a:gd name="T0" fmla="*/ 0 w 8"/>
                  <a:gd name="T1" fmla="*/ 0 h 54"/>
                  <a:gd name="T2" fmla="*/ 1 w 8"/>
                  <a:gd name="T3" fmla="*/ 1 h 54"/>
                  <a:gd name="T4" fmla="*/ 1 w 8"/>
                  <a:gd name="T5" fmla="*/ 1 h 54"/>
                  <a:gd name="T6" fmla="*/ 0 60000 65536"/>
                  <a:gd name="T7" fmla="*/ 0 60000 65536"/>
                  <a:gd name="T8" fmla="*/ 0 60000 65536"/>
                  <a:gd name="T9" fmla="*/ 0 w 8"/>
                  <a:gd name="T10" fmla="*/ 0 h 54"/>
                  <a:gd name="T11" fmla="*/ 8 w 8"/>
                  <a:gd name="T12" fmla="*/ 54 h 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" h="54">
                    <a:moveTo>
                      <a:pt x="0" y="0"/>
                    </a:moveTo>
                    <a:lnTo>
                      <a:pt x="8" y="35"/>
                    </a:lnTo>
                    <a:lnTo>
                      <a:pt x="8" y="5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74" name="Freeform 187"/>
              <p:cNvSpPr>
                <a:spLocks/>
              </p:cNvSpPr>
              <p:nvPr/>
            </p:nvSpPr>
            <p:spPr bwMode="auto">
              <a:xfrm>
                <a:off x="2850" y="2180"/>
                <a:ext cx="4" cy="27"/>
              </a:xfrm>
              <a:custGeom>
                <a:avLst/>
                <a:gdLst>
                  <a:gd name="T0" fmla="*/ 0 w 8"/>
                  <a:gd name="T1" fmla="*/ 0 h 54"/>
                  <a:gd name="T2" fmla="*/ 1 w 8"/>
                  <a:gd name="T3" fmla="*/ 1 h 54"/>
                  <a:gd name="T4" fmla="*/ 1 w 8"/>
                  <a:gd name="T5" fmla="*/ 1 h 54"/>
                  <a:gd name="T6" fmla="*/ 0 60000 65536"/>
                  <a:gd name="T7" fmla="*/ 0 60000 65536"/>
                  <a:gd name="T8" fmla="*/ 0 60000 65536"/>
                  <a:gd name="T9" fmla="*/ 0 w 8"/>
                  <a:gd name="T10" fmla="*/ 0 h 54"/>
                  <a:gd name="T11" fmla="*/ 8 w 8"/>
                  <a:gd name="T12" fmla="*/ 54 h 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" h="54">
                    <a:moveTo>
                      <a:pt x="0" y="0"/>
                    </a:moveTo>
                    <a:lnTo>
                      <a:pt x="8" y="35"/>
                    </a:lnTo>
                    <a:lnTo>
                      <a:pt x="8" y="5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75" name="Freeform 188"/>
              <p:cNvSpPr>
                <a:spLocks/>
              </p:cNvSpPr>
              <p:nvPr/>
            </p:nvSpPr>
            <p:spPr bwMode="auto">
              <a:xfrm>
                <a:off x="2853" y="2220"/>
                <a:ext cx="3" cy="25"/>
              </a:xfrm>
              <a:custGeom>
                <a:avLst/>
                <a:gdLst>
                  <a:gd name="T0" fmla="*/ 0 w 7"/>
                  <a:gd name="T1" fmla="*/ 0 h 48"/>
                  <a:gd name="T2" fmla="*/ 0 w 7"/>
                  <a:gd name="T3" fmla="*/ 1 h 48"/>
                  <a:gd name="T4" fmla="*/ 0 w 7"/>
                  <a:gd name="T5" fmla="*/ 1 h 48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48"/>
                  <a:gd name="T11" fmla="*/ 7 w 7"/>
                  <a:gd name="T12" fmla="*/ 48 h 4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48">
                    <a:moveTo>
                      <a:pt x="0" y="0"/>
                    </a:moveTo>
                    <a:lnTo>
                      <a:pt x="7" y="32"/>
                    </a:lnTo>
                    <a:lnTo>
                      <a:pt x="7" y="4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76" name="Freeform 189"/>
              <p:cNvSpPr>
                <a:spLocks/>
              </p:cNvSpPr>
              <p:nvPr/>
            </p:nvSpPr>
            <p:spPr bwMode="auto">
              <a:xfrm>
                <a:off x="2853" y="2220"/>
                <a:ext cx="3" cy="25"/>
              </a:xfrm>
              <a:custGeom>
                <a:avLst/>
                <a:gdLst>
                  <a:gd name="T0" fmla="*/ 0 w 7"/>
                  <a:gd name="T1" fmla="*/ 0 h 48"/>
                  <a:gd name="T2" fmla="*/ 0 w 7"/>
                  <a:gd name="T3" fmla="*/ 1 h 48"/>
                  <a:gd name="T4" fmla="*/ 0 w 7"/>
                  <a:gd name="T5" fmla="*/ 1 h 48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48"/>
                  <a:gd name="T11" fmla="*/ 7 w 7"/>
                  <a:gd name="T12" fmla="*/ 48 h 4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48">
                    <a:moveTo>
                      <a:pt x="0" y="0"/>
                    </a:moveTo>
                    <a:lnTo>
                      <a:pt x="7" y="32"/>
                    </a:lnTo>
                    <a:lnTo>
                      <a:pt x="7" y="4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77" name="Freeform 190"/>
              <p:cNvSpPr>
                <a:spLocks/>
              </p:cNvSpPr>
              <p:nvPr/>
            </p:nvSpPr>
            <p:spPr bwMode="auto">
              <a:xfrm>
                <a:off x="2891" y="2184"/>
                <a:ext cx="22" cy="42"/>
              </a:xfrm>
              <a:custGeom>
                <a:avLst/>
                <a:gdLst>
                  <a:gd name="T0" fmla="*/ 0 w 45"/>
                  <a:gd name="T1" fmla="*/ 1 h 84"/>
                  <a:gd name="T2" fmla="*/ 0 w 45"/>
                  <a:gd name="T3" fmla="*/ 1 h 84"/>
                  <a:gd name="T4" fmla="*/ 0 w 45"/>
                  <a:gd name="T5" fmla="*/ 1 h 84"/>
                  <a:gd name="T6" fmla="*/ 0 w 45"/>
                  <a:gd name="T7" fmla="*/ 1 h 84"/>
                  <a:gd name="T8" fmla="*/ 0 w 45"/>
                  <a:gd name="T9" fmla="*/ 0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"/>
                  <a:gd name="T16" fmla="*/ 0 h 84"/>
                  <a:gd name="T17" fmla="*/ 45 w 45"/>
                  <a:gd name="T18" fmla="*/ 84 h 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" h="84">
                    <a:moveTo>
                      <a:pt x="0" y="84"/>
                    </a:moveTo>
                    <a:lnTo>
                      <a:pt x="20" y="60"/>
                    </a:lnTo>
                    <a:lnTo>
                      <a:pt x="33" y="39"/>
                    </a:lnTo>
                    <a:lnTo>
                      <a:pt x="40" y="20"/>
                    </a:lnTo>
                    <a:lnTo>
                      <a:pt x="45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78" name="Freeform 191"/>
              <p:cNvSpPr>
                <a:spLocks/>
              </p:cNvSpPr>
              <p:nvPr/>
            </p:nvSpPr>
            <p:spPr bwMode="auto">
              <a:xfrm>
                <a:off x="2891" y="2184"/>
                <a:ext cx="22" cy="42"/>
              </a:xfrm>
              <a:custGeom>
                <a:avLst/>
                <a:gdLst>
                  <a:gd name="T0" fmla="*/ 0 w 45"/>
                  <a:gd name="T1" fmla="*/ 1 h 84"/>
                  <a:gd name="T2" fmla="*/ 0 w 45"/>
                  <a:gd name="T3" fmla="*/ 1 h 84"/>
                  <a:gd name="T4" fmla="*/ 0 w 45"/>
                  <a:gd name="T5" fmla="*/ 1 h 84"/>
                  <a:gd name="T6" fmla="*/ 0 w 45"/>
                  <a:gd name="T7" fmla="*/ 1 h 84"/>
                  <a:gd name="T8" fmla="*/ 0 w 45"/>
                  <a:gd name="T9" fmla="*/ 0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"/>
                  <a:gd name="T16" fmla="*/ 0 h 84"/>
                  <a:gd name="T17" fmla="*/ 45 w 45"/>
                  <a:gd name="T18" fmla="*/ 84 h 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" h="84">
                    <a:moveTo>
                      <a:pt x="0" y="84"/>
                    </a:moveTo>
                    <a:lnTo>
                      <a:pt x="20" y="60"/>
                    </a:lnTo>
                    <a:lnTo>
                      <a:pt x="33" y="39"/>
                    </a:lnTo>
                    <a:lnTo>
                      <a:pt x="40" y="20"/>
                    </a:lnTo>
                    <a:lnTo>
                      <a:pt x="45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79" name="Freeform 192"/>
              <p:cNvSpPr>
                <a:spLocks/>
              </p:cNvSpPr>
              <p:nvPr/>
            </p:nvSpPr>
            <p:spPr bwMode="auto">
              <a:xfrm>
                <a:off x="2495" y="1811"/>
                <a:ext cx="194" cy="65"/>
              </a:xfrm>
              <a:custGeom>
                <a:avLst/>
                <a:gdLst>
                  <a:gd name="T0" fmla="*/ 0 w 389"/>
                  <a:gd name="T1" fmla="*/ 0 h 129"/>
                  <a:gd name="T2" fmla="*/ 0 w 389"/>
                  <a:gd name="T3" fmla="*/ 1 h 129"/>
                  <a:gd name="T4" fmla="*/ 0 w 389"/>
                  <a:gd name="T5" fmla="*/ 1 h 129"/>
                  <a:gd name="T6" fmla="*/ 0 w 389"/>
                  <a:gd name="T7" fmla="*/ 1 h 129"/>
                  <a:gd name="T8" fmla="*/ 0 w 389"/>
                  <a:gd name="T9" fmla="*/ 1 h 129"/>
                  <a:gd name="T10" fmla="*/ 0 w 389"/>
                  <a:gd name="T11" fmla="*/ 1 h 129"/>
                  <a:gd name="T12" fmla="*/ 0 w 389"/>
                  <a:gd name="T13" fmla="*/ 1 h 129"/>
                  <a:gd name="T14" fmla="*/ 0 w 389"/>
                  <a:gd name="T15" fmla="*/ 1 h 129"/>
                  <a:gd name="T16" fmla="*/ 0 w 389"/>
                  <a:gd name="T17" fmla="*/ 1 h 129"/>
                  <a:gd name="T18" fmla="*/ 0 w 389"/>
                  <a:gd name="T19" fmla="*/ 1 h 129"/>
                  <a:gd name="T20" fmla="*/ 0 w 389"/>
                  <a:gd name="T21" fmla="*/ 1 h 129"/>
                  <a:gd name="T22" fmla="*/ 0 w 389"/>
                  <a:gd name="T23" fmla="*/ 1 h 129"/>
                  <a:gd name="T24" fmla="*/ 0 w 389"/>
                  <a:gd name="T25" fmla="*/ 1 h 129"/>
                  <a:gd name="T26" fmla="*/ 0 w 389"/>
                  <a:gd name="T27" fmla="*/ 1 h 129"/>
                  <a:gd name="T28" fmla="*/ 0 w 389"/>
                  <a:gd name="T29" fmla="*/ 1 h 129"/>
                  <a:gd name="T30" fmla="*/ 0 w 389"/>
                  <a:gd name="T31" fmla="*/ 1 h 129"/>
                  <a:gd name="T32" fmla="*/ 0 w 389"/>
                  <a:gd name="T33" fmla="*/ 1 h 129"/>
                  <a:gd name="T34" fmla="*/ 0 w 389"/>
                  <a:gd name="T35" fmla="*/ 1 h 129"/>
                  <a:gd name="T36" fmla="*/ 0 w 389"/>
                  <a:gd name="T37" fmla="*/ 1 h 129"/>
                  <a:gd name="T38" fmla="*/ 0 w 389"/>
                  <a:gd name="T39" fmla="*/ 1 h 129"/>
                  <a:gd name="T40" fmla="*/ 0 w 389"/>
                  <a:gd name="T41" fmla="*/ 1 h 129"/>
                  <a:gd name="T42" fmla="*/ 0 w 389"/>
                  <a:gd name="T43" fmla="*/ 1 h 129"/>
                  <a:gd name="T44" fmla="*/ 0 w 389"/>
                  <a:gd name="T45" fmla="*/ 1 h 129"/>
                  <a:gd name="T46" fmla="*/ 0 w 389"/>
                  <a:gd name="T47" fmla="*/ 1 h 129"/>
                  <a:gd name="T48" fmla="*/ 0 w 389"/>
                  <a:gd name="T49" fmla="*/ 1 h 129"/>
                  <a:gd name="T50" fmla="*/ 0 w 389"/>
                  <a:gd name="T51" fmla="*/ 1 h 129"/>
                  <a:gd name="T52" fmla="*/ 0 w 389"/>
                  <a:gd name="T53" fmla="*/ 1 h 129"/>
                  <a:gd name="T54" fmla="*/ 0 w 389"/>
                  <a:gd name="T55" fmla="*/ 1 h 129"/>
                  <a:gd name="T56" fmla="*/ 0 w 389"/>
                  <a:gd name="T57" fmla="*/ 1 h 129"/>
                  <a:gd name="T58" fmla="*/ 0 w 389"/>
                  <a:gd name="T59" fmla="*/ 1 h 12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89"/>
                  <a:gd name="T91" fmla="*/ 0 h 129"/>
                  <a:gd name="T92" fmla="*/ 389 w 389"/>
                  <a:gd name="T93" fmla="*/ 129 h 12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89" h="129">
                    <a:moveTo>
                      <a:pt x="379" y="0"/>
                    </a:moveTo>
                    <a:lnTo>
                      <a:pt x="388" y="16"/>
                    </a:lnTo>
                    <a:lnTo>
                      <a:pt x="389" y="30"/>
                    </a:lnTo>
                    <a:lnTo>
                      <a:pt x="386" y="37"/>
                    </a:lnTo>
                    <a:lnTo>
                      <a:pt x="388" y="51"/>
                    </a:lnTo>
                    <a:lnTo>
                      <a:pt x="386" y="65"/>
                    </a:lnTo>
                    <a:lnTo>
                      <a:pt x="372" y="79"/>
                    </a:lnTo>
                    <a:lnTo>
                      <a:pt x="340" y="86"/>
                    </a:lnTo>
                    <a:lnTo>
                      <a:pt x="322" y="85"/>
                    </a:lnTo>
                    <a:lnTo>
                      <a:pt x="303" y="85"/>
                    </a:lnTo>
                    <a:lnTo>
                      <a:pt x="282" y="83"/>
                    </a:lnTo>
                    <a:lnTo>
                      <a:pt x="258" y="80"/>
                    </a:lnTo>
                    <a:lnTo>
                      <a:pt x="236" y="79"/>
                    </a:lnTo>
                    <a:lnTo>
                      <a:pt x="215" y="73"/>
                    </a:lnTo>
                    <a:lnTo>
                      <a:pt x="201" y="72"/>
                    </a:lnTo>
                    <a:lnTo>
                      <a:pt x="183" y="69"/>
                    </a:lnTo>
                    <a:lnTo>
                      <a:pt x="175" y="72"/>
                    </a:lnTo>
                    <a:lnTo>
                      <a:pt x="165" y="79"/>
                    </a:lnTo>
                    <a:lnTo>
                      <a:pt x="147" y="85"/>
                    </a:lnTo>
                    <a:lnTo>
                      <a:pt x="120" y="89"/>
                    </a:lnTo>
                    <a:lnTo>
                      <a:pt x="94" y="92"/>
                    </a:lnTo>
                    <a:lnTo>
                      <a:pt x="73" y="92"/>
                    </a:lnTo>
                    <a:lnTo>
                      <a:pt x="63" y="93"/>
                    </a:lnTo>
                    <a:lnTo>
                      <a:pt x="63" y="105"/>
                    </a:lnTo>
                    <a:lnTo>
                      <a:pt x="58" y="117"/>
                    </a:lnTo>
                    <a:lnTo>
                      <a:pt x="41" y="125"/>
                    </a:lnTo>
                    <a:lnTo>
                      <a:pt x="20" y="129"/>
                    </a:lnTo>
                    <a:lnTo>
                      <a:pt x="6" y="124"/>
                    </a:lnTo>
                    <a:lnTo>
                      <a:pt x="0" y="117"/>
                    </a:lnTo>
                    <a:lnTo>
                      <a:pt x="6" y="10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80" name="Freeform 193"/>
              <p:cNvSpPr>
                <a:spLocks/>
              </p:cNvSpPr>
              <p:nvPr/>
            </p:nvSpPr>
            <p:spPr bwMode="auto">
              <a:xfrm>
                <a:off x="2495" y="1811"/>
                <a:ext cx="194" cy="65"/>
              </a:xfrm>
              <a:custGeom>
                <a:avLst/>
                <a:gdLst>
                  <a:gd name="T0" fmla="*/ 0 w 389"/>
                  <a:gd name="T1" fmla="*/ 0 h 129"/>
                  <a:gd name="T2" fmla="*/ 0 w 389"/>
                  <a:gd name="T3" fmla="*/ 1 h 129"/>
                  <a:gd name="T4" fmla="*/ 0 w 389"/>
                  <a:gd name="T5" fmla="*/ 1 h 129"/>
                  <a:gd name="T6" fmla="*/ 0 w 389"/>
                  <a:gd name="T7" fmla="*/ 1 h 129"/>
                  <a:gd name="T8" fmla="*/ 0 w 389"/>
                  <a:gd name="T9" fmla="*/ 1 h 129"/>
                  <a:gd name="T10" fmla="*/ 0 w 389"/>
                  <a:gd name="T11" fmla="*/ 1 h 129"/>
                  <a:gd name="T12" fmla="*/ 0 w 389"/>
                  <a:gd name="T13" fmla="*/ 1 h 129"/>
                  <a:gd name="T14" fmla="*/ 0 w 389"/>
                  <a:gd name="T15" fmla="*/ 1 h 129"/>
                  <a:gd name="T16" fmla="*/ 0 w 389"/>
                  <a:gd name="T17" fmla="*/ 1 h 129"/>
                  <a:gd name="T18" fmla="*/ 0 w 389"/>
                  <a:gd name="T19" fmla="*/ 1 h 129"/>
                  <a:gd name="T20" fmla="*/ 0 w 389"/>
                  <a:gd name="T21" fmla="*/ 1 h 129"/>
                  <a:gd name="T22" fmla="*/ 0 w 389"/>
                  <a:gd name="T23" fmla="*/ 1 h 129"/>
                  <a:gd name="T24" fmla="*/ 0 w 389"/>
                  <a:gd name="T25" fmla="*/ 1 h 129"/>
                  <a:gd name="T26" fmla="*/ 0 w 389"/>
                  <a:gd name="T27" fmla="*/ 1 h 129"/>
                  <a:gd name="T28" fmla="*/ 0 w 389"/>
                  <a:gd name="T29" fmla="*/ 1 h 129"/>
                  <a:gd name="T30" fmla="*/ 0 w 389"/>
                  <a:gd name="T31" fmla="*/ 1 h 129"/>
                  <a:gd name="T32" fmla="*/ 0 w 389"/>
                  <a:gd name="T33" fmla="*/ 1 h 129"/>
                  <a:gd name="T34" fmla="*/ 0 w 389"/>
                  <a:gd name="T35" fmla="*/ 1 h 129"/>
                  <a:gd name="T36" fmla="*/ 0 w 389"/>
                  <a:gd name="T37" fmla="*/ 1 h 129"/>
                  <a:gd name="T38" fmla="*/ 0 w 389"/>
                  <a:gd name="T39" fmla="*/ 1 h 129"/>
                  <a:gd name="T40" fmla="*/ 0 w 389"/>
                  <a:gd name="T41" fmla="*/ 1 h 129"/>
                  <a:gd name="T42" fmla="*/ 0 w 389"/>
                  <a:gd name="T43" fmla="*/ 1 h 129"/>
                  <a:gd name="T44" fmla="*/ 0 w 389"/>
                  <a:gd name="T45" fmla="*/ 1 h 129"/>
                  <a:gd name="T46" fmla="*/ 0 w 389"/>
                  <a:gd name="T47" fmla="*/ 1 h 129"/>
                  <a:gd name="T48" fmla="*/ 0 w 389"/>
                  <a:gd name="T49" fmla="*/ 1 h 129"/>
                  <a:gd name="T50" fmla="*/ 0 w 389"/>
                  <a:gd name="T51" fmla="*/ 1 h 129"/>
                  <a:gd name="T52" fmla="*/ 0 w 389"/>
                  <a:gd name="T53" fmla="*/ 1 h 129"/>
                  <a:gd name="T54" fmla="*/ 0 w 389"/>
                  <a:gd name="T55" fmla="*/ 1 h 129"/>
                  <a:gd name="T56" fmla="*/ 0 w 389"/>
                  <a:gd name="T57" fmla="*/ 1 h 129"/>
                  <a:gd name="T58" fmla="*/ 0 w 389"/>
                  <a:gd name="T59" fmla="*/ 1 h 12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89"/>
                  <a:gd name="T91" fmla="*/ 0 h 129"/>
                  <a:gd name="T92" fmla="*/ 389 w 389"/>
                  <a:gd name="T93" fmla="*/ 129 h 12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89" h="129">
                    <a:moveTo>
                      <a:pt x="379" y="0"/>
                    </a:moveTo>
                    <a:lnTo>
                      <a:pt x="388" y="16"/>
                    </a:lnTo>
                    <a:lnTo>
                      <a:pt x="389" y="30"/>
                    </a:lnTo>
                    <a:lnTo>
                      <a:pt x="386" y="37"/>
                    </a:lnTo>
                    <a:lnTo>
                      <a:pt x="388" y="51"/>
                    </a:lnTo>
                    <a:lnTo>
                      <a:pt x="386" y="65"/>
                    </a:lnTo>
                    <a:lnTo>
                      <a:pt x="372" y="79"/>
                    </a:lnTo>
                    <a:lnTo>
                      <a:pt x="340" y="86"/>
                    </a:lnTo>
                    <a:lnTo>
                      <a:pt x="322" y="85"/>
                    </a:lnTo>
                    <a:lnTo>
                      <a:pt x="303" y="85"/>
                    </a:lnTo>
                    <a:lnTo>
                      <a:pt x="282" y="83"/>
                    </a:lnTo>
                    <a:lnTo>
                      <a:pt x="258" y="80"/>
                    </a:lnTo>
                    <a:lnTo>
                      <a:pt x="236" y="79"/>
                    </a:lnTo>
                    <a:lnTo>
                      <a:pt x="215" y="73"/>
                    </a:lnTo>
                    <a:lnTo>
                      <a:pt x="201" y="72"/>
                    </a:lnTo>
                    <a:lnTo>
                      <a:pt x="183" y="69"/>
                    </a:lnTo>
                    <a:lnTo>
                      <a:pt x="175" y="72"/>
                    </a:lnTo>
                    <a:lnTo>
                      <a:pt x="165" y="79"/>
                    </a:lnTo>
                    <a:lnTo>
                      <a:pt x="147" y="85"/>
                    </a:lnTo>
                    <a:lnTo>
                      <a:pt x="120" y="89"/>
                    </a:lnTo>
                    <a:lnTo>
                      <a:pt x="94" y="92"/>
                    </a:lnTo>
                    <a:lnTo>
                      <a:pt x="73" y="92"/>
                    </a:lnTo>
                    <a:lnTo>
                      <a:pt x="63" y="93"/>
                    </a:lnTo>
                    <a:lnTo>
                      <a:pt x="63" y="105"/>
                    </a:lnTo>
                    <a:lnTo>
                      <a:pt x="58" y="117"/>
                    </a:lnTo>
                    <a:lnTo>
                      <a:pt x="41" y="125"/>
                    </a:lnTo>
                    <a:lnTo>
                      <a:pt x="20" y="129"/>
                    </a:lnTo>
                    <a:lnTo>
                      <a:pt x="6" y="124"/>
                    </a:lnTo>
                    <a:lnTo>
                      <a:pt x="0" y="117"/>
                    </a:lnTo>
                    <a:lnTo>
                      <a:pt x="6" y="10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81" name="Freeform 194"/>
              <p:cNvSpPr>
                <a:spLocks/>
              </p:cNvSpPr>
              <p:nvPr/>
            </p:nvSpPr>
            <p:spPr bwMode="auto">
              <a:xfrm>
                <a:off x="2478" y="1827"/>
                <a:ext cx="48" cy="31"/>
              </a:xfrm>
              <a:custGeom>
                <a:avLst/>
                <a:gdLst>
                  <a:gd name="T0" fmla="*/ 1 w 96"/>
                  <a:gd name="T1" fmla="*/ 0 h 63"/>
                  <a:gd name="T2" fmla="*/ 1 w 96"/>
                  <a:gd name="T3" fmla="*/ 0 h 63"/>
                  <a:gd name="T4" fmla="*/ 1 w 96"/>
                  <a:gd name="T5" fmla="*/ 0 h 63"/>
                  <a:gd name="T6" fmla="*/ 1 w 96"/>
                  <a:gd name="T7" fmla="*/ 0 h 63"/>
                  <a:gd name="T8" fmla="*/ 1 w 96"/>
                  <a:gd name="T9" fmla="*/ 0 h 63"/>
                  <a:gd name="T10" fmla="*/ 1 w 96"/>
                  <a:gd name="T11" fmla="*/ 0 h 63"/>
                  <a:gd name="T12" fmla="*/ 1 w 96"/>
                  <a:gd name="T13" fmla="*/ 0 h 63"/>
                  <a:gd name="T14" fmla="*/ 1 w 96"/>
                  <a:gd name="T15" fmla="*/ 0 h 63"/>
                  <a:gd name="T16" fmla="*/ 1 w 96"/>
                  <a:gd name="T17" fmla="*/ 0 h 63"/>
                  <a:gd name="T18" fmla="*/ 0 w 96"/>
                  <a:gd name="T19" fmla="*/ 0 h 63"/>
                  <a:gd name="T20" fmla="*/ 0 w 96"/>
                  <a:gd name="T21" fmla="*/ 0 h 63"/>
                  <a:gd name="T22" fmla="*/ 1 w 96"/>
                  <a:gd name="T23" fmla="*/ 0 h 63"/>
                  <a:gd name="T24" fmla="*/ 1 w 96"/>
                  <a:gd name="T25" fmla="*/ 0 h 6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6"/>
                  <a:gd name="T40" fmla="*/ 0 h 63"/>
                  <a:gd name="T41" fmla="*/ 96 w 96"/>
                  <a:gd name="T42" fmla="*/ 63 h 6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6" h="63">
                    <a:moveTo>
                      <a:pt x="96" y="63"/>
                    </a:moveTo>
                    <a:lnTo>
                      <a:pt x="91" y="55"/>
                    </a:lnTo>
                    <a:lnTo>
                      <a:pt x="84" y="49"/>
                    </a:lnTo>
                    <a:lnTo>
                      <a:pt x="71" y="49"/>
                    </a:lnTo>
                    <a:lnTo>
                      <a:pt x="56" y="49"/>
                    </a:lnTo>
                    <a:lnTo>
                      <a:pt x="39" y="46"/>
                    </a:lnTo>
                    <a:lnTo>
                      <a:pt x="28" y="42"/>
                    </a:lnTo>
                    <a:lnTo>
                      <a:pt x="21" y="31"/>
                    </a:lnTo>
                    <a:lnTo>
                      <a:pt x="8" y="30"/>
                    </a:lnTo>
                    <a:lnTo>
                      <a:pt x="0" y="25"/>
                    </a:lnTo>
                    <a:lnTo>
                      <a:pt x="0" y="7"/>
                    </a:lnTo>
                    <a:lnTo>
                      <a:pt x="8" y="2"/>
                    </a:lnTo>
                    <a:lnTo>
                      <a:pt x="2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82" name="Freeform 195"/>
              <p:cNvSpPr>
                <a:spLocks/>
              </p:cNvSpPr>
              <p:nvPr/>
            </p:nvSpPr>
            <p:spPr bwMode="auto">
              <a:xfrm>
                <a:off x="2478" y="1827"/>
                <a:ext cx="48" cy="31"/>
              </a:xfrm>
              <a:custGeom>
                <a:avLst/>
                <a:gdLst>
                  <a:gd name="T0" fmla="*/ 1 w 96"/>
                  <a:gd name="T1" fmla="*/ 0 h 63"/>
                  <a:gd name="T2" fmla="*/ 1 w 96"/>
                  <a:gd name="T3" fmla="*/ 0 h 63"/>
                  <a:gd name="T4" fmla="*/ 1 w 96"/>
                  <a:gd name="T5" fmla="*/ 0 h 63"/>
                  <a:gd name="T6" fmla="*/ 1 w 96"/>
                  <a:gd name="T7" fmla="*/ 0 h 63"/>
                  <a:gd name="T8" fmla="*/ 1 w 96"/>
                  <a:gd name="T9" fmla="*/ 0 h 63"/>
                  <a:gd name="T10" fmla="*/ 1 w 96"/>
                  <a:gd name="T11" fmla="*/ 0 h 63"/>
                  <a:gd name="T12" fmla="*/ 1 w 96"/>
                  <a:gd name="T13" fmla="*/ 0 h 63"/>
                  <a:gd name="T14" fmla="*/ 1 w 96"/>
                  <a:gd name="T15" fmla="*/ 0 h 63"/>
                  <a:gd name="T16" fmla="*/ 1 w 96"/>
                  <a:gd name="T17" fmla="*/ 0 h 63"/>
                  <a:gd name="T18" fmla="*/ 0 w 96"/>
                  <a:gd name="T19" fmla="*/ 0 h 63"/>
                  <a:gd name="T20" fmla="*/ 0 w 96"/>
                  <a:gd name="T21" fmla="*/ 0 h 63"/>
                  <a:gd name="T22" fmla="*/ 1 w 96"/>
                  <a:gd name="T23" fmla="*/ 0 h 63"/>
                  <a:gd name="T24" fmla="*/ 1 w 96"/>
                  <a:gd name="T25" fmla="*/ 0 h 6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6"/>
                  <a:gd name="T40" fmla="*/ 0 h 63"/>
                  <a:gd name="T41" fmla="*/ 96 w 96"/>
                  <a:gd name="T42" fmla="*/ 63 h 6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6" h="63">
                    <a:moveTo>
                      <a:pt x="96" y="63"/>
                    </a:moveTo>
                    <a:lnTo>
                      <a:pt x="91" y="55"/>
                    </a:lnTo>
                    <a:lnTo>
                      <a:pt x="84" y="49"/>
                    </a:lnTo>
                    <a:lnTo>
                      <a:pt x="71" y="49"/>
                    </a:lnTo>
                    <a:lnTo>
                      <a:pt x="56" y="49"/>
                    </a:lnTo>
                    <a:lnTo>
                      <a:pt x="39" y="46"/>
                    </a:lnTo>
                    <a:lnTo>
                      <a:pt x="28" y="42"/>
                    </a:lnTo>
                    <a:lnTo>
                      <a:pt x="21" y="31"/>
                    </a:lnTo>
                    <a:lnTo>
                      <a:pt x="8" y="30"/>
                    </a:lnTo>
                    <a:lnTo>
                      <a:pt x="0" y="25"/>
                    </a:lnTo>
                    <a:lnTo>
                      <a:pt x="0" y="7"/>
                    </a:lnTo>
                    <a:lnTo>
                      <a:pt x="8" y="2"/>
                    </a:lnTo>
                    <a:lnTo>
                      <a:pt x="2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83" name="Freeform 196"/>
              <p:cNvSpPr>
                <a:spLocks/>
              </p:cNvSpPr>
              <p:nvPr/>
            </p:nvSpPr>
            <p:spPr bwMode="auto">
              <a:xfrm>
                <a:off x="2436" y="1858"/>
                <a:ext cx="55" cy="64"/>
              </a:xfrm>
              <a:custGeom>
                <a:avLst/>
                <a:gdLst>
                  <a:gd name="T0" fmla="*/ 0 w 110"/>
                  <a:gd name="T1" fmla="*/ 1 h 128"/>
                  <a:gd name="T2" fmla="*/ 1 w 110"/>
                  <a:gd name="T3" fmla="*/ 1 h 128"/>
                  <a:gd name="T4" fmla="*/ 1 w 110"/>
                  <a:gd name="T5" fmla="*/ 0 h 128"/>
                  <a:gd name="T6" fmla="*/ 1 w 110"/>
                  <a:gd name="T7" fmla="*/ 0 h 128"/>
                  <a:gd name="T8" fmla="*/ 1 w 110"/>
                  <a:gd name="T9" fmla="*/ 1 h 128"/>
                  <a:gd name="T10" fmla="*/ 1 w 110"/>
                  <a:gd name="T11" fmla="*/ 1 h 128"/>
                  <a:gd name="T12" fmla="*/ 1 w 110"/>
                  <a:gd name="T13" fmla="*/ 1 h 128"/>
                  <a:gd name="T14" fmla="*/ 1 w 110"/>
                  <a:gd name="T15" fmla="*/ 1 h 128"/>
                  <a:gd name="T16" fmla="*/ 1 w 110"/>
                  <a:gd name="T17" fmla="*/ 1 h 128"/>
                  <a:gd name="T18" fmla="*/ 1 w 110"/>
                  <a:gd name="T19" fmla="*/ 1 h 128"/>
                  <a:gd name="T20" fmla="*/ 1 w 110"/>
                  <a:gd name="T21" fmla="*/ 1 h 128"/>
                  <a:gd name="T22" fmla="*/ 1 w 110"/>
                  <a:gd name="T23" fmla="*/ 1 h 128"/>
                  <a:gd name="T24" fmla="*/ 1 w 110"/>
                  <a:gd name="T25" fmla="*/ 1 h 128"/>
                  <a:gd name="T26" fmla="*/ 1 w 110"/>
                  <a:gd name="T27" fmla="*/ 1 h 128"/>
                  <a:gd name="T28" fmla="*/ 1 w 110"/>
                  <a:gd name="T29" fmla="*/ 1 h 12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0"/>
                  <a:gd name="T46" fmla="*/ 0 h 128"/>
                  <a:gd name="T47" fmla="*/ 110 w 110"/>
                  <a:gd name="T48" fmla="*/ 128 h 12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0" h="128">
                    <a:moveTo>
                      <a:pt x="0" y="4"/>
                    </a:moveTo>
                    <a:lnTo>
                      <a:pt x="14" y="1"/>
                    </a:lnTo>
                    <a:lnTo>
                      <a:pt x="28" y="0"/>
                    </a:lnTo>
                    <a:lnTo>
                      <a:pt x="44" y="0"/>
                    </a:lnTo>
                    <a:lnTo>
                      <a:pt x="56" y="6"/>
                    </a:lnTo>
                    <a:lnTo>
                      <a:pt x="71" y="10"/>
                    </a:lnTo>
                    <a:lnTo>
                      <a:pt x="81" y="18"/>
                    </a:lnTo>
                    <a:lnTo>
                      <a:pt x="91" y="25"/>
                    </a:lnTo>
                    <a:lnTo>
                      <a:pt x="99" y="36"/>
                    </a:lnTo>
                    <a:lnTo>
                      <a:pt x="108" y="60"/>
                    </a:lnTo>
                    <a:lnTo>
                      <a:pt x="110" y="79"/>
                    </a:lnTo>
                    <a:lnTo>
                      <a:pt x="106" y="96"/>
                    </a:lnTo>
                    <a:lnTo>
                      <a:pt x="97" y="108"/>
                    </a:lnTo>
                    <a:lnTo>
                      <a:pt x="87" y="114"/>
                    </a:lnTo>
                    <a:lnTo>
                      <a:pt x="77" y="12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84" name="Freeform 197"/>
              <p:cNvSpPr>
                <a:spLocks/>
              </p:cNvSpPr>
              <p:nvPr/>
            </p:nvSpPr>
            <p:spPr bwMode="auto">
              <a:xfrm>
                <a:off x="2436" y="1858"/>
                <a:ext cx="55" cy="64"/>
              </a:xfrm>
              <a:custGeom>
                <a:avLst/>
                <a:gdLst>
                  <a:gd name="T0" fmla="*/ 0 w 110"/>
                  <a:gd name="T1" fmla="*/ 1 h 128"/>
                  <a:gd name="T2" fmla="*/ 1 w 110"/>
                  <a:gd name="T3" fmla="*/ 1 h 128"/>
                  <a:gd name="T4" fmla="*/ 1 w 110"/>
                  <a:gd name="T5" fmla="*/ 0 h 128"/>
                  <a:gd name="T6" fmla="*/ 1 w 110"/>
                  <a:gd name="T7" fmla="*/ 0 h 128"/>
                  <a:gd name="T8" fmla="*/ 1 w 110"/>
                  <a:gd name="T9" fmla="*/ 1 h 128"/>
                  <a:gd name="T10" fmla="*/ 1 w 110"/>
                  <a:gd name="T11" fmla="*/ 1 h 128"/>
                  <a:gd name="T12" fmla="*/ 1 w 110"/>
                  <a:gd name="T13" fmla="*/ 1 h 128"/>
                  <a:gd name="T14" fmla="*/ 1 w 110"/>
                  <a:gd name="T15" fmla="*/ 1 h 128"/>
                  <a:gd name="T16" fmla="*/ 1 w 110"/>
                  <a:gd name="T17" fmla="*/ 1 h 128"/>
                  <a:gd name="T18" fmla="*/ 1 w 110"/>
                  <a:gd name="T19" fmla="*/ 1 h 128"/>
                  <a:gd name="T20" fmla="*/ 1 w 110"/>
                  <a:gd name="T21" fmla="*/ 1 h 128"/>
                  <a:gd name="T22" fmla="*/ 1 w 110"/>
                  <a:gd name="T23" fmla="*/ 1 h 128"/>
                  <a:gd name="T24" fmla="*/ 1 w 110"/>
                  <a:gd name="T25" fmla="*/ 1 h 128"/>
                  <a:gd name="T26" fmla="*/ 1 w 110"/>
                  <a:gd name="T27" fmla="*/ 1 h 128"/>
                  <a:gd name="T28" fmla="*/ 1 w 110"/>
                  <a:gd name="T29" fmla="*/ 1 h 12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0"/>
                  <a:gd name="T46" fmla="*/ 0 h 128"/>
                  <a:gd name="T47" fmla="*/ 110 w 110"/>
                  <a:gd name="T48" fmla="*/ 128 h 12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0" h="128">
                    <a:moveTo>
                      <a:pt x="0" y="4"/>
                    </a:moveTo>
                    <a:lnTo>
                      <a:pt x="14" y="1"/>
                    </a:lnTo>
                    <a:lnTo>
                      <a:pt x="28" y="0"/>
                    </a:lnTo>
                    <a:lnTo>
                      <a:pt x="44" y="0"/>
                    </a:lnTo>
                    <a:lnTo>
                      <a:pt x="56" y="6"/>
                    </a:lnTo>
                    <a:lnTo>
                      <a:pt x="71" y="10"/>
                    </a:lnTo>
                    <a:lnTo>
                      <a:pt x="81" y="18"/>
                    </a:lnTo>
                    <a:lnTo>
                      <a:pt x="91" y="25"/>
                    </a:lnTo>
                    <a:lnTo>
                      <a:pt x="99" y="36"/>
                    </a:lnTo>
                    <a:lnTo>
                      <a:pt x="108" y="60"/>
                    </a:lnTo>
                    <a:lnTo>
                      <a:pt x="110" y="79"/>
                    </a:lnTo>
                    <a:lnTo>
                      <a:pt x="106" y="96"/>
                    </a:lnTo>
                    <a:lnTo>
                      <a:pt x="97" y="108"/>
                    </a:lnTo>
                    <a:lnTo>
                      <a:pt x="87" y="114"/>
                    </a:lnTo>
                    <a:lnTo>
                      <a:pt x="77" y="12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85" name="Freeform 198"/>
              <p:cNvSpPr>
                <a:spLocks/>
              </p:cNvSpPr>
              <p:nvPr/>
            </p:nvSpPr>
            <p:spPr bwMode="auto">
              <a:xfrm>
                <a:off x="2433" y="1903"/>
                <a:ext cx="8" cy="45"/>
              </a:xfrm>
              <a:custGeom>
                <a:avLst/>
                <a:gdLst>
                  <a:gd name="T0" fmla="*/ 0 w 17"/>
                  <a:gd name="T1" fmla="*/ 0 h 89"/>
                  <a:gd name="T2" fmla="*/ 0 w 17"/>
                  <a:gd name="T3" fmla="*/ 1 h 89"/>
                  <a:gd name="T4" fmla="*/ 0 w 17"/>
                  <a:gd name="T5" fmla="*/ 1 h 89"/>
                  <a:gd name="T6" fmla="*/ 0 w 17"/>
                  <a:gd name="T7" fmla="*/ 1 h 89"/>
                  <a:gd name="T8" fmla="*/ 0 w 17"/>
                  <a:gd name="T9" fmla="*/ 1 h 89"/>
                  <a:gd name="T10" fmla="*/ 0 w 17"/>
                  <a:gd name="T11" fmla="*/ 1 h 89"/>
                  <a:gd name="T12" fmla="*/ 0 w 17"/>
                  <a:gd name="T13" fmla="*/ 1 h 8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89"/>
                  <a:gd name="T23" fmla="*/ 17 w 17"/>
                  <a:gd name="T24" fmla="*/ 89 h 8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89">
                    <a:moveTo>
                      <a:pt x="0" y="0"/>
                    </a:moveTo>
                    <a:lnTo>
                      <a:pt x="5" y="12"/>
                    </a:lnTo>
                    <a:lnTo>
                      <a:pt x="7" y="37"/>
                    </a:lnTo>
                    <a:lnTo>
                      <a:pt x="10" y="53"/>
                    </a:lnTo>
                    <a:lnTo>
                      <a:pt x="16" y="67"/>
                    </a:lnTo>
                    <a:lnTo>
                      <a:pt x="17" y="77"/>
                    </a:lnTo>
                    <a:lnTo>
                      <a:pt x="16" y="89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86" name="Freeform 199"/>
              <p:cNvSpPr>
                <a:spLocks/>
              </p:cNvSpPr>
              <p:nvPr/>
            </p:nvSpPr>
            <p:spPr bwMode="auto">
              <a:xfrm>
                <a:off x="2433" y="1903"/>
                <a:ext cx="8" cy="45"/>
              </a:xfrm>
              <a:custGeom>
                <a:avLst/>
                <a:gdLst>
                  <a:gd name="T0" fmla="*/ 0 w 17"/>
                  <a:gd name="T1" fmla="*/ 0 h 89"/>
                  <a:gd name="T2" fmla="*/ 0 w 17"/>
                  <a:gd name="T3" fmla="*/ 1 h 89"/>
                  <a:gd name="T4" fmla="*/ 0 w 17"/>
                  <a:gd name="T5" fmla="*/ 1 h 89"/>
                  <a:gd name="T6" fmla="*/ 0 w 17"/>
                  <a:gd name="T7" fmla="*/ 1 h 89"/>
                  <a:gd name="T8" fmla="*/ 0 w 17"/>
                  <a:gd name="T9" fmla="*/ 1 h 89"/>
                  <a:gd name="T10" fmla="*/ 0 w 17"/>
                  <a:gd name="T11" fmla="*/ 1 h 89"/>
                  <a:gd name="T12" fmla="*/ 0 w 17"/>
                  <a:gd name="T13" fmla="*/ 1 h 8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89"/>
                  <a:gd name="T23" fmla="*/ 17 w 17"/>
                  <a:gd name="T24" fmla="*/ 89 h 8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89">
                    <a:moveTo>
                      <a:pt x="0" y="0"/>
                    </a:moveTo>
                    <a:lnTo>
                      <a:pt x="5" y="12"/>
                    </a:lnTo>
                    <a:lnTo>
                      <a:pt x="7" y="37"/>
                    </a:lnTo>
                    <a:lnTo>
                      <a:pt x="10" y="53"/>
                    </a:lnTo>
                    <a:lnTo>
                      <a:pt x="16" y="67"/>
                    </a:lnTo>
                    <a:lnTo>
                      <a:pt x="17" y="77"/>
                    </a:lnTo>
                    <a:lnTo>
                      <a:pt x="16" y="89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87" name="Freeform 200"/>
              <p:cNvSpPr>
                <a:spLocks/>
              </p:cNvSpPr>
              <p:nvPr/>
            </p:nvSpPr>
            <p:spPr bwMode="auto">
              <a:xfrm>
                <a:off x="2534" y="1853"/>
                <a:ext cx="53" cy="150"/>
              </a:xfrm>
              <a:custGeom>
                <a:avLst/>
                <a:gdLst>
                  <a:gd name="T0" fmla="*/ 0 w 108"/>
                  <a:gd name="T1" fmla="*/ 0 h 301"/>
                  <a:gd name="T2" fmla="*/ 0 w 108"/>
                  <a:gd name="T3" fmla="*/ 0 h 301"/>
                  <a:gd name="T4" fmla="*/ 0 w 108"/>
                  <a:gd name="T5" fmla="*/ 0 h 301"/>
                  <a:gd name="T6" fmla="*/ 0 w 108"/>
                  <a:gd name="T7" fmla="*/ 0 h 301"/>
                  <a:gd name="T8" fmla="*/ 0 w 108"/>
                  <a:gd name="T9" fmla="*/ 0 h 301"/>
                  <a:gd name="T10" fmla="*/ 0 w 108"/>
                  <a:gd name="T11" fmla="*/ 0 h 301"/>
                  <a:gd name="T12" fmla="*/ 0 w 108"/>
                  <a:gd name="T13" fmla="*/ 0 h 301"/>
                  <a:gd name="T14" fmla="*/ 0 w 108"/>
                  <a:gd name="T15" fmla="*/ 0 h 301"/>
                  <a:gd name="T16" fmla="*/ 0 w 108"/>
                  <a:gd name="T17" fmla="*/ 0 h 301"/>
                  <a:gd name="T18" fmla="*/ 0 w 108"/>
                  <a:gd name="T19" fmla="*/ 0 h 301"/>
                  <a:gd name="T20" fmla="*/ 0 w 108"/>
                  <a:gd name="T21" fmla="*/ 0 h 301"/>
                  <a:gd name="T22" fmla="*/ 0 w 108"/>
                  <a:gd name="T23" fmla="*/ 0 h 301"/>
                  <a:gd name="T24" fmla="*/ 0 w 108"/>
                  <a:gd name="T25" fmla="*/ 0 h 301"/>
                  <a:gd name="T26" fmla="*/ 0 w 108"/>
                  <a:gd name="T27" fmla="*/ 0 h 301"/>
                  <a:gd name="T28" fmla="*/ 0 w 108"/>
                  <a:gd name="T29" fmla="*/ 0 h 301"/>
                  <a:gd name="T30" fmla="*/ 0 w 108"/>
                  <a:gd name="T31" fmla="*/ 0 h 301"/>
                  <a:gd name="T32" fmla="*/ 0 w 108"/>
                  <a:gd name="T33" fmla="*/ 0 h 301"/>
                  <a:gd name="T34" fmla="*/ 0 w 108"/>
                  <a:gd name="T35" fmla="*/ 0 h 301"/>
                  <a:gd name="T36" fmla="*/ 0 w 108"/>
                  <a:gd name="T37" fmla="*/ 0 h 301"/>
                  <a:gd name="T38" fmla="*/ 0 w 108"/>
                  <a:gd name="T39" fmla="*/ 0 h 301"/>
                  <a:gd name="T40" fmla="*/ 0 w 108"/>
                  <a:gd name="T41" fmla="*/ 0 h 301"/>
                  <a:gd name="T42" fmla="*/ 0 w 108"/>
                  <a:gd name="T43" fmla="*/ 0 h 301"/>
                  <a:gd name="T44" fmla="*/ 0 w 108"/>
                  <a:gd name="T45" fmla="*/ 0 h 30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08"/>
                  <a:gd name="T70" fmla="*/ 0 h 301"/>
                  <a:gd name="T71" fmla="*/ 108 w 108"/>
                  <a:gd name="T72" fmla="*/ 301 h 30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08" h="301">
                    <a:moveTo>
                      <a:pt x="2" y="301"/>
                    </a:moveTo>
                    <a:lnTo>
                      <a:pt x="0" y="277"/>
                    </a:lnTo>
                    <a:lnTo>
                      <a:pt x="3" y="253"/>
                    </a:lnTo>
                    <a:lnTo>
                      <a:pt x="9" y="234"/>
                    </a:lnTo>
                    <a:lnTo>
                      <a:pt x="19" y="224"/>
                    </a:lnTo>
                    <a:lnTo>
                      <a:pt x="17" y="199"/>
                    </a:lnTo>
                    <a:lnTo>
                      <a:pt x="24" y="177"/>
                    </a:lnTo>
                    <a:lnTo>
                      <a:pt x="42" y="156"/>
                    </a:lnTo>
                    <a:lnTo>
                      <a:pt x="41" y="137"/>
                    </a:lnTo>
                    <a:lnTo>
                      <a:pt x="45" y="123"/>
                    </a:lnTo>
                    <a:lnTo>
                      <a:pt x="62" y="112"/>
                    </a:lnTo>
                    <a:lnTo>
                      <a:pt x="60" y="88"/>
                    </a:lnTo>
                    <a:lnTo>
                      <a:pt x="66" y="66"/>
                    </a:lnTo>
                    <a:lnTo>
                      <a:pt x="80" y="49"/>
                    </a:lnTo>
                    <a:lnTo>
                      <a:pt x="80" y="35"/>
                    </a:lnTo>
                    <a:lnTo>
                      <a:pt x="85" y="27"/>
                    </a:lnTo>
                    <a:lnTo>
                      <a:pt x="97" y="22"/>
                    </a:lnTo>
                    <a:lnTo>
                      <a:pt x="104" y="20"/>
                    </a:lnTo>
                    <a:lnTo>
                      <a:pt x="108" y="10"/>
                    </a:lnTo>
                    <a:lnTo>
                      <a:pt x="104" y="3"/>
                    </a:lnTo>
                    <a:lnTo>
                      <a:pt x="90" y="0"/>
                    </a:lnTo>
                    <a:lnTo>
                      <a:pt x="80" y="0"/>
                    </a:lnTo>
                    <a:lnTo>
                      <a:pt x="67" y="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88" name="Freeform 201"/>
              <p:cNvSpPr>
                <a:spLocks/>
              </p:cNvSpPr>
              <p:nvPr/>
            </p:nvSpPr>
            <p:spPr bwMode="auto">
              <a:xfrm>
                <a:off x="2534" y="1853"/>
                <a:ext cx="53" cy="150"/>
              </a:xfrm>
              <a:custGeom>
                <a:avLst/>
                <a:gdLst>
                  <a:gd name="T0" fmla="*/ 0 w 108"/>
                  <a:gd name="T1" fmla="*/ 0 h 301"/>
                  <a:gd name="T2" fmla="*/ 0 w 108"/>
                  <a:gd name="T3" fmla="*/ 0 h 301"/>
                  <a:gd name="T4" fmla="*/ 0 w 108"/>
                  <a:gd name="T5" fmla="*/ 0 h 301"/>
                  <a:gd name="T6" fmla="*/ 0 w 108"/>
                  <a:gd name="T7" fmla="*/ 0 h 301"/>
                  <a:gd name="T8" fmla="*/ 0 w 108"/>
                  <a:gd name="T9" fmla="*/ 0 h 301"/>
                  <a:gd name="T10" fmla="*/ 0 w 108"/>
                  <a:gd name="T11" fmla="*/ 0 h 301"/>
                  <a:gd name="T12" fmla="*/ 0 w 108"/>
                  <a:gd name="T13" fmla="*/ 0 h 301"/>
                  <a:gd name="T14" fmla="*/ 0 w 108"/>
                  <a:gd name="T15" fmla="*/ 0 h 301"/>
                  <a:gd name="T16" fmla="*/ 0 w 108"/>
                  <a:gd name="T17" fmla="*/ 0 h 301"/>
                  <a:gd name="T18" fmla="*/ 0 w 108"/>
                  <a:gd name="T19" fmla="*/ 0 h 301"/>
                  <a:gd name="T20" fmla="*/ 0 w 108"/>
                  <a:gd name="T21" fmla="*/ 0 h 301"/>
                  <a:gd name="T22" fmla="*/ 0 w 108"/>
                  <a:gd name="T23" fmla="*/ 0 h 301"/>
                  <a:gd name="T24" fmla="*/ 0 w 108"/>
                  <a:gd name="T25" fmla="*/ 0 h 301"/>
                  <a:gd name="T26" fmla="*/ 0 w 108"/>
                  <a:gd name="T27" fmla="*/ 0 h 301"/>
                  <a:gd name="T28" fmla="*/ 0 w 108"/>
                  <a:gd name="T29" fmla="*/ 0 h 301"/>
                  <a:gd name="T30" fmla="*/ 0 w 108"/>
                  <a:gd name="T31" fmla="*/ 0 h 301"/>
                  <a:gd name="T32" fmla="*/ 0 w 108"/>
                  <a:gd name="T33" fmla="*/ 0 h 301"/>
                  <a:gd name="T34" fmla="*/ 0 w 108"/>
                  <a:gd name="T35" fmla="*/ 0 h 301"/>
                  <a:gd name="T36" fmla="*/ 0 w 108"/>
                  <a:gd name="T37" fmla="*/ 0 h 301"/>
                  <a:gd name="T38" fmla="*/ 0 w 108"/>
                  <a:gd name="T39" fmla="*/ 0 h 301"/>
                  <a:gd name="T40" fmla="*/ 0 w 108"/>
                  <a:gd name="T41" fmla="*/ 0 h 301"/>
                  <a:gd name="T42" fmla="*/ 0 w 108"/>
                  <a:gd name="T43" fmla="*/ 0 h 301"/>
                  <a:gd name="T44" fmla="*/ 0 w 108"/>
                  <a:gd name="T45" fmla="*/ 0 h 30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08"/>
                  <a:gd name="T70" fmla="*/ 0 h 301"/>
                  <a:gd name="T71" fmla="*/ 108 w 108"/>
                  <a:gd name="T72" fmla="*/ 301 h 30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08" h="301">
                    <a:moveTo>
                      <a:pt x="2" y="301"/>
                    </a:moveTo>
                    <a:lnTo>
                      <a:pt x="0" y="277"/>
                    </a:lnTo>
                    <a:lnTo>
                      <a:pt x="3" y="253"/>
                    </a:lnTo>
                    <a:lnTo>
                      <a:pt x="9" y="234"/>
                    </a:lnTo>
                    <a:lnTo>
                      <a:pt x="19" y="224"/>
                    </a:lnTo>
                    <a:lnTo>
                      <a:pt x="17" y="199"/>
                    </a:lnTo>
                    <a:lnTo>
                      <a:pt x="24" y="177"/>
                    </a:lnTo>
                    <a:lnTo>
                      <a:pt x="42" y="156"/>
                    </a:lnTo>
                    <a:lnTo>
                      <a:pt x="41" y="137"/>
                    </a:lnTo>
                    <a:lnTo>
                      <a:pt x="45" y="123"/>
                    </a:lnTo>
                    <a:lnTo>
                      <a:pt x="62" y="112"/>
                    </a:lnTo>
                    <a:lnTo>
                      <a:pt x="60" y="88"/>
                    </a:lnTo>
                    <a:lnTo>
                      <a:pt x="66" y="66"/>
                    </a:lnTo>
                    <a:lnTo>
                      <a:pt x="80" y="49"/>
                    </a:lnTo>
                    <a:lnTo>
                      <a:pt x="80" y="35"/>
                    </a:lnTo>
                    <a:lnTo>
                      <a:pt x="85" y="27"/>
                    </a:lnTo>
                    <a:lnTo>
                      <a:pt x="97" y="22"/>
                    </a:lnTo>
                    <a:lnTo>
                      <a:pt x="104" y="20"/>
                    </a:lnTo>
                    <a:lnTo>
                      <a:pt x="108" y="10"/>
                    </a:lnTo>
                    <a:lnTo>
                      <a:pt x="104" y="3"/>
                    </a:lnTo>
                    <a:lnTo>
                      <a:pt x="90" y="0"/>
                    </a:lnTo>
                    <a:lnTo>
                      <a:pt x="80" y="0"/>
                    </a:lnTo>
                    <a:lnTo>
                      <a:pt x="67" y="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89" name="Freeform 202"/>
              <p:cNvSpPr>
                <a:spLocks/>
              </p:cNvSpPr>
              <p:nvPr/>
            </p:nvSpPr>
            <p:spPr bwMode="auto">
              <a:xfrm>
                <a:off x="2600" y="1828"/>
                <a:ext cx="86" cy="6"/>
              </a:xfrm>
              <a:custGeom>
                <a:avLst/>
                <a:gdLst>
                  <a:gd name="T0" fmla="*/ 1 w 171"/>
                  <a:gd name="T1" fmla="*/ 0 h 13"/>
                  <a:gd name="T2" fmla="*/ 1 w 171"/>
                  <a:gd name="T3" fmla="*/ 0 h 13"/>
                  <a:gd name="T4" fmla="*/ 1 w 171"/>
                  <a:gd name="T5" fmla="*/ 0 h 13"/>
                  <a:gd name="T6" fmla="*/ 1 w 171"/>
                  <a:gd name="T7" fmla="*/ 0 h 13"/>
                  <a:gd name="T8" fmla="*/ 1 w 171"/>
                  <a:gd name="T9" fmla="*/ 0 h 13"/>
                  <a:gd name="T10" fmla="*/ 1 w 171"/>
                  <a:gd name="T11" fmla="*/ 0 h 13"/>
                  <a:gd name="T12" fmla="*/ 1 w 171"/>
                  <a:gd name="T13" fmla="*/ 0 h 13"/>
                  <a:gd name="T14" fmla="*/ 1 w 171"/>
                  <a:gd name="T15" fmla="*/ 0 h 13"/>
                  <a:gd name="T16" fmla="*/ 0 w 171"/>
                  <a:gd name="T17" fmla="*/ 0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1"/>
                  <a:gd name="T28" fmla="*/ 0 h 13"/>
                  <a:gd name="T29" fmla="*/ 171 w 171"/>
                  <a:gd name="T30" fmla="*/ 13 h 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1" h="13">
                    <a:moveTo>
                      <a:pt x="171" y="10"/>
                    </a:moveTo>
                    <a:lnTo>
                      <a:pt x="152" y="13"/>
                    </a:lnTo>
                    <a:lnTo>
                      <a:pt x="131" y="13"/>
                    </a:lnTo>
                    <a:lnTo>
                      <a:pt x="108" y="13"/>
                    </a:lnTo>
                    <a:lnTo>
                      <a:pt x="88" y="11"/>
                    </a:lnTo>
                    <a:lnTo>
                      <a:pt x="67" y="8"/>
                    </a:lnTo>
                    <a:lnTo>
                      <a:pt x="43" y="6"/>
                    </a:lnTo>
                    <a:lnTo>
                      <a:pt x="19" y="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90" name="Freeform 203"/>
              <p:cNvSpPr>
                <a:spLocks/>
              </p:cNvSpPr>
              <p:nvPr/>
            </p:nvSpPr>
            <p:spPr bwMode="auto">
              <a:xfrm>
                <a:off x="2600" y="1828"/>
                <a:ext cx="86" cy="6"/>
              </a:xfrm>
              <a:custGeom>
                <a:avLst/>
                <a:gdLst>
                  <a:gd name="T0" fmla="*/ 1 w 171"/>
                  <a:gd name="T1" fmla="*/ 0 h 13"/>
                  <a:gd name="T2" fmla="*/ 1 w 171"/>
                  <a:gd name="T3" fmla="*/ 0 h 13"/>
                  <a:gd name="T4" fmla="*/ 1 w 171"/>
                  <a:gd name="T5" fmla="*/ 0 h 13"/>
                  <a:gd name="T6" fmla="*/ 1 w 171"/>
                  <a:gd name="T7" fmla="*/ 0 h 13"/>
                  <a:gd name="T8" fmla="*/ 1 w 171"/>
                  <a:gd name="T9" fmla="*/ 0 h 13"/>
                  <a:gd name="T10" fmla="*/ 1 w 171"/>
                  <a:gd name="T11" fmla="*/ 0 h 13"/>
                  <a:gd name="T12" fmla="*/ 1 w 171"/>
                  <a:gd name="T13" fmla="*/ 0 h 13"/>
                  <a:gd name="T14" fmla="*/ 1 w 171"/>
                  <a:gd name="T15" fmla="*/ 0 h 13"/>
                  <a:gd name="T16" fmla="*/ 0 w 171"/>
                  <a:gd name="T17" fmla="*/ 0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1"/>
                  <a:gd name="T28" fmla="*/ 0 h 13"/>
                  <a:gd name="T29" fmla="*/ 171 w 171"/>
                  <a:gd name="T30" fmla="*/ 13 h 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1" h="13">
                    <a:moveTo>
                      <a:pt x="171" y="10"/>
                    </a:moveTo>
                    <a:lnTo>
                      <a:pt x="152" y="13"/>
                    </a:lnTo>
                    <a:lnTo>
                      <a:pt x="131" y="13"/>
                    </a:lnTo>
                    <a:lnTo>
                      <a:pt x="108" y="13"/>
                    </a:lnTo>
                    <a:lnTo>
                      <a:pt x="88" y="11"/>
                    </a:lnTo>
                    <a:lnTo>
                      <a:pt x="67" y="8"/>
                    </a:lnTo>
                    <a:lnTo>
                      <a:pt x="43" y="6"/>
                    </a:lnTo>
                    <a:lnTo>
                      <a:pt x="19" y="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91" name="Freeform 204"/>
              <p:cNvSpPr>
                <a:spLocks/>
              </p:cNvSpPr>
              <p:nvPr/>
            </p:nvSpPr>
            <p:spPr bwMode="auto">
              <a:xfrm>
                <a:off x="2490" y="1837"/>
                <a:ext cx="113" cy="11"/>
              </a:xfrm>
              <a:custGeom>
                <a:avLst/>
                <a:gdLst>
                  <a:gd name="T0" fmla="*/ 1 w 225"/>
                  <a:gd name="T1" fmla="*/ 1 h 22"/>
                  <a:gd name="T2" fmla="*/ 1 w 225"/>
                  <a:gd name="T3" fmla="*/ 1 h 22"/>
                  <a:gd name="T4" fmla="*/ 1 w 225"/>
                  <a:gd name="T5" fmla="*/ 1 h 22"/>
                  <a:gd name="T6" fmla="*/ 1 w 225"/>
                  <a:gd name="T7" fmla="*/ 1 h 22"/>
                  <a:gd name="T8" fmla="*/ 1 w 225"/>
                  <a:gd name="T9" fmla="*/ 1 h 22"/>
                  <a:gd name="T10" fmla="*/ 1 w 225"/>
                  <a:gd name="T11" fmla="*/ 1 h 22"/>
                  <a:gd name="T12" fmla="*/ 1 w 225"/>
                  <a:gd name="T13" fmla="*/ 0 h 22"/>
                  <a:gd name="T14" fmla="*/ 1 w 225"/>
                  <a:gd name="T15" fmla="*/ 0 h 22"/>
                  <a:gd name="T16" fmla="*/ 1 w 225"/>
                  <a:gd name="T17" fmla="*/ 0 h 22"/>
                  <a:gd name="T18" fmla="*/ 1 w 225"/>
                  <a:gd name="T19" fmla="*/ 1 h 22"/>
                  <a:gd name="T20" fmla="*/ 1 w 225"/>
                  <a:gd name="T21" fmla="*/ 1 h 22"/>
                  <a:gd name="T22" fmla="*/ 1 w 225"/>
                  <a:gd name="T23" fmla="*/ 1 h 22"/>
                  <a:gd name="T24" fmla="*/ 1 w 225"/>
                  <a:gd name="T25" fmla="*/ 1 h 22"/>
                  <a:gd name="T26" fmla="*/ 1 w 225"/>
                  <a:gd name="T27" fmla="*/ 1 h 22"/>
                  <a:gd name="T28" fmla="*/ 0 w 225"/>
                  <a:gd name="T29" fmla="*/ 1 h 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25"/>
                  <a:gd name="T46" fmla="*/ 0 h 22"/>
                  <a:gd name="T47" fmla="*/ 225 w 225"/>
                  <a:gd name="T48" fmla="*/ 22 h 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25" h="22">
                    <a:moveTo>
                      <a:pt x="225" y="22"/>
                    </a:moveTo>
                    <a:lnTo>
                      <a:pt x="214" y="18"/>
                    </a:lnTo>
                    <a:lnTo>
                      <a:pt x="202" y="14"/>
                    </a:lnTo>
                    <a:lnTo>
                      <a:pt x="185" y="10"/>
                    </a:lnTo>
                    <a:lnTo>
                      <a:pt x="167" y="6"/>
                    </a:lnTo>
                    <a:lnTo>
                      <a:pt x="149" y="4"/>
                    </a:lnTo>
                    <a:lnTo>
                      <a:pt x="128" y="0"/>
                    </a:lnTo>
                    <a:lnTo>
                      <a:pt x="107" y="0"/>
                    </a:lnTo>
                    <a:lnTo>
                      <a:pt x="86" y="0"/>
                    </a:lnTo>
                    <a:lnTo>
                      <a:pt x="67" y="4"/>
                    </a:lnTo>
                    <a:lnTo>
                      <a:pt x="50" y="6"/>
                    </a:lnTo>
                    <a:lnTo>
                      <a:pt x="35" y="9"/>
                    </a:lnTo>
                    <a:lnTo>
                      <a:pt x="21" y="11"/>
                    </a:lnTo>
                    <a:lnTo>
                      <a:pt x="11" y="14"/>
                    </a:lnTo>
                    <a:lnTo>
                      <a:pt x="0" y="1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892" name="Freeform 205"/>
              <p:cNvSpPr>
                <a:spLocks/>
              </p:cNvSpPr>
              <p:nvPr/>
            </p:nvSpPr>
            <p:spPr bwMode="auto">
              <a:xfrm>
                <a:off x="2490" y="1837"/>
                <a:ext cx="113" cy="11"/>
              </a:xfrm>
              <a:custGeom>
                <a:avLst/>
                <a:gdLst>
                  <a:gd name="T0" fmla="*/ 1 w 225"/>
                  <a:gd name="T1" fmla="*/ 1 h 22"/>
                  <a:gd name="T2" fmla="*/ 1 w 225"/>
                  <a:gd name="T3" fmla="*/ 1 h 22"/>
                  <a:gd name="T4" fmla="*/ 1 w 225"/>
                  <a:gd name="T5" fmla="*/ 1 h 22"/>
                  <a:gd name="T6" fmla="*/ 1 w 225"/>
                  <a:gd name="T7" fmla="*/ 1 h 22"/>
                  <a:gd name="T8" fmla="*/ 1 w 225"/>
                  <a:gd name="T9" fmla="*/ 1 h 22"/>
                  <a:gd name="T10" fmla="*/ 1 w 225"/>
                  <a:gd name="T11" fmla="*/ 1 h 22"/>
                  <a:gd name="T12" fmla="*/ 1 w 225"/>
                  <a:gd name="T13" fmla="*/ 0 h 22"/>
                  <a:gd name="T14" fmla="*/ 1 w 225"/>
                  <a:gd name="T15" fmla="*/ 0 h 22"/>
                  <a:gd name="T16" fmla="*/ 1 w 225"/>
                  <a:gd name="T17" fmla="*/ 0 h 22"/>
                  <a:gd name="T18" fmla="*/ 1 w 225"/>
                  <a:gd name="T19" fmla="*/ 1 h 22"/>
                  <a:gd name="T20" fmla="*/ 1 w 225"/>
                  <a:gd name="T21" fmla="*/ 1 h 22"/>
                  <a:gd name="T22" fmla="*/ 1 w 225"/>
                  <a:gd name="T23" fmla="*/ 1 h 22"/>
                  <a:gd name="T24" fmla="*/ 1 w 225"/>
                  <a:gd name="T25" fmla="*/ 1 h 22"/>
                  <a:gd name="T26" fmla="*/ 1 w 225"/>
                  <a:gd name="T27" fmla="*/ 1 h 22"/>
                  <a:gd name="T28" fmla="*/ 0 w 225"/>
                  <a:gd name="T29" fmla="*/ 1 h 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25"/>
                  <a:gd name="T46" fmla="*/ 0 h 22"/>
                  <a:gd name="T47" fmla="*/ 225 w 225"/>
                  <a:gd name="T48" fmla="*/ 22 h 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25" h="22">
                    <a:moveTo>
                      <a:pt x="225" y="22"/>
                    </a:moveTo>
                    <a:lnTo>
                      <a:pt x="214" y="18"/>
                    </a:lnTo>
                    <a:lnTo>
                      <a:pt x="202" y="14"/>
                    </a:lnTo>
                    <a:lnTo>
                      <a:pt x="185" y="10"/>
                    </a:lnTo>
                    <a:lnTo>
                      <a:pt x="167" y="6"/>
                    </a:lnTo>
                    <a:lnTo>
                      <a:pt x="149" y="4"/>
                    </a:lnTo>
                    <a:lnTo>
                      <a:pt x="128" y="0"/>
                    </a:lnTo>
                    <a:lnTo>
                      <a:pt x="107" y="0"/>
                    </a:lnTo>
                    <a:lnTo>
                      <a:pt x="86" y="0"/>
                    </a:lnTo>
                    <a:lnTo>
                      <a:pt x="67" y="4"/>
                    </a:lnTo>
                    <a:lnTo>
                      <a:pt x="50" y="6"/>
                    </a:lnTo>
                    <a:lnTo>
                      <a:pt x="35" y="9"/>
                    </a:lnTo>
                    <a:lnTo>
                      <a:pt x="21" y="11"/>
                    </a:lnTo>
                    <a:lnTo>
                      <a:pt x="11" y="14"/>
                    </a:lnTo>
                    <a:lnTo>
                      <a:pt x="0" y="1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</p:grpSp>
        <p:grpSp>
          <p:nvGrpSpPr>
            <p:cNvPr id="17414" name="Group 407"/>
            <p:cNvGrpSpPr>
              <a:grpSpLocks/>
            </p:cNvGrpSpPr>
            <p:nvPr/>
          </p:nvGrpSpPr>
          <p:grpSpPr bwMode="auto">
            <a:xfrm>
              <a:off x="7172325" y="1371600"/>
              <a:ext cx="595313" cy="3538538"/>
              <a:chOff x="2407" y="1681"/>
              <a:chExt cx="375" cy="2229"/>
            </a:xfrm>
          </p:grpSpPr>
          <p:sp>
            <p:nvSpPr>
              <p:cNvPr id="17493" name="Freeform 207"/>
              <p:cNvSpPr>
                <a:spLocks/>
              </p:cNvSpPr>
              <p:nvPr/>
            </p:nvSpPr>
            <p:spPr bwMode="auto">
              <a:xfrm>
                <a:off x="2624" y="1824"/>
                <a:ext cx="52" cy="8"/>
              </a:xfrm>
              <a:custGeom>
                <a:avLst/>
                <a:gdLst>
                  <a:gd name="T0" fmla="*/ 0 w 103"/>
                  <a:gd name="T1" fmla="*/ 1 h 16"/>
                  <a:gd name="T2" fmla="*/ 1 w 103"/>
                  <a:gd name="T3" fmla="*/ 1 h 16"/>
                  <a:gd name="T4" fmla="*/ 1 w 103"/>
                  <a:gd name="T5" fmla="*/ 1 h 16"/>
                  <a:gd name="T6" fmla="*/ 1 w 103"/>
                  <a:gd name="T7" fmla="*/ 0 h 16"/>
                  <a:gd name="T8" fmla="*/ 1 w 103"/>
                  <a:gd name="T9" fmla="*/ 1 h 16"/>
                  <a:gd name="T10" fmla="*/ 1 w 103"/>
                  <a:gd name="T11" fmla="*/ 1 h 16"/>
                  <a:gd name="T12" fmla="*/ 1 w 103"/>
                  <a:gd name="T13" fmla="*/ 1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3"/>
                  <a:gd name="T22" fmla="*/ 0 h 16"/>
                  <a:gd name="T23" fmla="*/ 103 w 103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3" h="16">
                    <a:moveTo>
                      <a:pt x="0" y="14"/>
                    </a:moveTo>
                    <a:lnTo>
                      <a:pt x="9" y="7"/>
                    </a:lnTo>
                    <a:lnTo>
                      <a:pt x="26" y="3"/>
                    </a:lnTo>
                    <a:lnTo>
                      <a:pt x="50" y="0"/>
                    </a:lnTo>
                    <a:lnTo>
                      <a:pt x="75" y="3"/>
                    </a:lnTo>
                    <a:lnTo>
                      <a:pt x="91" y="11"/>
                    </a:lnTo>
                    <a:lnTo>
                      <a:pt x="103" y="16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494" name="Freeform 208"/>
              <p:cNvSpPr>
                <a:spLocks/>
              </p:cNvSpPr>
              <p:nvPr/>
            </p:nvSpPr>
            <p:spPr bwMode="auto">
              <a:xfrm>
                <a:off x="2624" y="1824"/>
                <a:ext cx="52" cy="8"/>
              </a:xfrm>
              <a:custGeom>
                <a:avLst/>
                <a:gdLst>
                  <a:gd name="T0" fmla="*/ 0 w 103"/>
                  <a:gd name="T1" fmla="*/ 1 h 16"/>
                  <a:gd name="T2" fmla="*/ 1 w 103"/>
                  <a:gd name="T3" fmla="*/ 1 h 16"/>
                  <a:gd name="T4" fmla="*/ 1 w 103"/>
                  <a:gd name="T5" fmla="*/ 1 h 16"/>
                  <a:gd name="T6" fmla="*/ 1 w 103"/>
                  <a:gd name="T7" fmla="*/ 0 h 16"/>
                  <a:gd name="T8" fmla="*/ 1 w 103"/>
                  <a:gd name="T9" fmla="*/ 1 h 16"/>
                  <a:gd name="T10" fmla="*/ 1 w 103"/>
                  <a:gd name="T11" fmla="*/ 1 h 16"/>
                  <a:gd name="T12" fmla="*/ 1 w 103"/>
                  <a:gd name="T13" fmla="*/ 1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3"/>
                  <a:gd name="T22" fmla="*/ 0 h 16"/>
                  <a:gd name="T23" fmla="*/ 103 w 103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3" h="16">
                    <a:moveTo>
                      <a:pt x="0" y="14"/>
                    </a:moveTo>
                    <a:lnTo>
                      <a:pt x="9" y="7"/>
                    </a:lnTo>
                    <a:lnTo>
                      <a:pt x="26" y="3"/>
                    </a:lnTo>
                    <a:lnTo>
                      <a:pt x="50" y="0"/>
                    </a:lnTo>
                    <a:lnTo>
                      <a:pt x="75" y="3"/>
                    </a:lnTo>
                    <a:lnTo>
                      <a:pt x="91" y="11"/>
                    </a:lnTo>
                    <a:lnTo>
                      <a:pt x="103" y="16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495" name="Freeform 209"/>
              <p:cNvSpPr>
                <a:spLocks/>
              </p:cNvSpPr>
              <p:nvPr/>
            </p:nvSpPr>
            <p:spPr bwMode="auto">
              <a:xfrm>
                <a:off x="2661" y="1856"/>
                <a:ext cx="59" cy="237"/>
              </a:xfrm>
              <a:custGeom>
                <a:avLst/>
                <a:gdLst>
                  <a:gd name="T0" fmla="*/ 1 w 117"/>
                  <a:gd name="T1" fmla="*/ 0 h 474"/>
                  <a:gd name="T2" fmla="*/ 0 w 117"/>
                  <a:gd name="T3" fmla="*/ 1 h 474"/>
                  <a:gd name="T4" fmla="*/ 1 w 117"/>
                  <a:gd name="T5" fmla="*/ 1 h 474"/>
                  <a:gd name="T6" fmla="*/ 1 w 117"/>
                  <a:gd name="T7" fmla="*/ 1 h 474"/>
                  <a:gd name="T8" fmla="*/ 1 w 117"/>
                  <a:gd name="T9" fmla="*/ 1 h 474"/>
                  <a:gd name="T10" fmla="*/ 1 w 117"/>
                  <a:gd name="T11" fmla="*/ 1 h 474"/>
                  <a:gd name="T12" fmla="*/ 1 w 117"/>
                  <a:gd name="T13" fmla="*/ 1 h 474"/>
                  <a:gd name="T14" fmla="*/ 1 w 117"/>
                  <a:gd name="T15" fmla="*/ 1 h 474"/>
                  <a:gd name="T16" fmla="*/ 1 w 117"/>
                  <a:gd name="T17" fmla="*/ 1 h 474"/>
                  <a:gd name="T18" fmla="*/ 1 w 117"/>
                  <a:gd name="T19" fmla="*/ 1 h 474"/>
                  <a:gd name="T20" fmla="*/ 1 w 117"/>
                  <a:gd name="T21" fmla="*/ 1 h 474"/>
                  <a:gd name="T22" fmla="*/ 1 w 117"/>
                  <a:gd name="T23" fmla="*/ 1 h 474"/>
                  <a:gd name="T24" fmla="*/ 1 w 117"/>
                  <a:gd name="T25" fmla="*/ 1 h 474"/>
                  <a:gd name="T26" fmla="*/ 1 w 117"/>
                  <a:gd name="T27" fmla="*/ 1 h 474"/>
                  <a:gd name="T28" fmla="*/ 1 w 117"/>
                  <a:gd name="T29" fmla="*/ 1 h 474"/>
                  <a:gd name="T30" fmla="*/ 1 w 117"/>
                  <a:gd name="T31" fmla="*/ 1 h 474"/>
                  <a:gd name="T32" fmla="*/ 1 w 117"/>
                  <a:gd name="T33" fmla="*/ 1 h 4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474"/>
                  <a:gd name="T53" fmla="*/ 117 w 117"/>
                  <a:gd name="T54" fmla="*/ 474 h 4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474">
                    <a:moveTo>
                      <a:pt x="2" y="0"/>
                    </a:moveTo>
                    <a:lnTo>
                      <a:pt x="0" y="23"/>
                    </a:lnTo>
                    <a:lnTo>
                      <a:pt x="3" y="40"/>
                    </a:lnTo>
                    <a:lnTo>
                      <a:pt x="10" y="53"/>
                    </a:lnTo>
                    <a:lnTo>
                      <a:pt x="23" y="64"/>
                    </a:lnTo>
                    <a:lnTo>
                      <a:pt x="34" y="78"/>
                    </a:lnTo>
                    <a:lnTo>
                      <a:pt x="48" y="101"/>
                    </a:lnTo>
                    <a:lnTo>
                      <a:pt x="53" y="128"/>
                    </a:lnTo>
                    <a:lnTo>
                      <a:pt x="55" y="151"/>
                    </a:lnTo>
                    <a:lnTo>
                      <a:pt x="51" y="190"/>
                    </a:lnTo>
                    <a:lnTo>
                      <a:pt x="49" y="247"/>
                    </a:lnTo>
                    <a:lnTo>
                      <a:pt x="52" y="309"/>
                    </a:lnTo>
                    <a:lnTo>
                      <a:pt x="63" y="359"/>
                    </a:lnTo>
                    <a:lnTo>
                      <a:pt x="77" y="399"/>
                    </a:lnTo>
                    <a:lnTo>
                      <a:pt x="91" y="435"/>
                    </a:lnTo>
                    <a:lnTo>
                      <a:pt x="103" y="463"/>
                    </a:lnTo>
                    <a:lnTo>
                      <a:pt x="117" y="47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496" name="Freeform 210"/>
              <p:cNvSpPr>
                <a:spLocks/>
              </p:cNvSpPr>
              <p:nvPr/>
            </p:nvSpPr>
            <p:spPr bwMode="auto">
              <a:xfrm>
                <a:off x="2661" y="1856"/>
                <a:ext cx="59" cy="237"/>
              </a:xfrm>
              <a:custGeom>
                <a:avLst/>
                <a:gdLst>
                  <a:gd name="T0" fmla="*/ 1 w 117"/>
                  <a:gd name="T1" fmla="*/ 0 h 474"/>
                  <a:gd name="T2" fmla="*/ 0 w 117"/>
                  <a:gd name="T3" fmla="*/ 1 h 474"/>
                  <a:gd name="T4" fmla="*/ 1 w 117"/>
                  <a:gd name="T5" fmla="*/ 1 h 474"/>
                  <a:gd name="T6" fmla="*/ 1 w 117"/>
                  <a:gd name="T7" fmla="*/ 1 h 474"/>
                  <a:gd name="T8" fmla="*/ 1 w 117"/>
                  <a:gd name="T9" fmla="*/ 1 h 474"/>
                  <a:gd name="T10" fmla="*/ 1 w 117"/>
                  <a:gd name="T11" fmla="*/ 1 h 474"/>
                  <a:gd name="T12" fmla="*/ 1 w 117"/>
                  <a:gd name="T13" fmla="*/ 1 h 474"/>
                  <a:gd name="T14" fmla="*/ 1 w 117"/>
                  <a:gd name="T15" fmla="*/ 1 h 474"/>
                  <a:gd name="T16" fmla="*/ 1 w 117"/>
                  <a:gd name="T17" fmla="*/ 1 h 474"/>
                  <a:gd name="T18" fmla="*/ 1 w 117"/>
                  <a:gd name="T19" fmla="*/ 1 h 474"/>
                  <a:gd name="T20" fmla="*/ 1 w 117"/>
                  <a:gd name="T21" fmla="*/ 1 h 474"/>
                  <a:gd name="T22" fmla="*/ 1 w 117"/>
                  <a:gd name="T23" fmla="*/ 1 h 474"/>
                  <a:gd name="T24" fmla="*/ 1 w 117"/>
                  <a:gd name="T25" fmla="*/ 1 h 474"/>
                  <a:gd name="T26" fmla="*/ 1 w 117"/>
                  <a:gd name="T27" fmla="*/ 1 h 474"/>
                  <a:gd name="T28" fmla="*/ 1 w 117"/>
                  <a:gd name="T29" fmla="*/ 1 h 474"/>
                  <a:gd name="T30" fmla="*/ 1 w 117"/>
                  <a:gd name="T31" fmla="*/ 1 h 474"/>
                  <a:gd name="T32" fmla="*/ 1 w 117"/>
                  <a:gd name="T33" fmla="*/ 1 h 4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474"/>
                  <a:gd name="T53" fmla="*/ 117 w 117"/>
                  <a:gd name="T54" fmla="*/ 474 h 4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474">
                    <a:moveTo>
                      <a:pt x="2" y="0"/>
                    </a:moveTo>
                    <a:lnTo>
                      <a:pt x="0" y="23"/>
                    </a:lnTo>
                    <a:lnTo>
                      <a:pt x="3" y="40"/>
                    </a:lnTo>
                    <a:lnTo>
                      <a:pt x="10" y="53"/>
                    </a:lnTo>
                    <a:lnTo>
                      <a:pt x="23" y="64"/>
                    </a:lnTo>
                    <a:lnTo>
                      <a:pt x="34" y="78"/>
                    </a:lnTo>
                    <a:lnTo>
                      <a:pt x="48" y="101"/>
                    </a:lnTo>
                    <a:lnTo>
                      <a:pt x="53" y="128"/>
                    </a:lnTo>
                    <a:lnTo>
                      <a:pt x="55" y="151"/>
                    </a:lnTo>
                    <a:lnTo>
                      <a:pt x="51" y="190"/>
                    </a:lnTo>
                    <a:lnTo>
                      <a:pt x="49" y="247"/>
                    </a:lnTo>
                    <a:lnTo>
                      <a:pt x="52" y="309"/>
                    </a:lnTo>
                    <a:lnTo>
                      <a:pt x="63" y="359"/>
                    </a:lnTo>
                    <a:lnTo>
                      <a:pt x="77" y="399"/>
                    </a:lnTo>
                    <a:lnTo>
                      <a:pt x="91" y="435"/>
                    </a:lnTo>
                    <a:lnTo>
                      <a:pt x="103" y="463"/>
                    </a:lnTo>
                    <a:lnTo>
                      <a:pt x="117" y="47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497" name="Freeform 211"/>
              <p:cNvSpPr>
                <a:spLocks/>
              </p:cNvSpPr>
              <p:nvPr/>
            </p:nvSpPr>
            <p:spPr bwMode="auto">
              <a:xfrm>
                <a:off x="2633" y="2076"/>
                <a:ext cx="75" cy="132"/>
              </a:xfrm>
              <a:custGeom>
                <a:avLst/>
                <a:gdLst>
                  <a:gd name="T0" fmla="*/ 0 w 151"/>
                  <a:gd name="T1" fmla="*/ 0 h 263"/>
                  <a:gd name="T2" fmla="*/ 0 w 151"/>
                  <a:gd name="T3" fmla="*/ 1 h 263"/>
                  <a:gd name="T4" fmla="*/ 0 w 151"/>
                  <a:gd name="T5" fmla="*/ 1 h 263"/>
                  <a:gd name="T6" fmla="*/ 0 w 151"/>
                  <a:gd name="T7" fmla="*/ 1 h 263"/>
                  <a:gd name="T8" fmla="*/ 0 w 151"/>
                  <a:gd name="T9" fmla="*/ 1 h 263"/>
                  <a:gd name="T10" fmla="*/ 0 w 151"/>
                  <a:gd name="T11" fmla="*/ 1 h 263"/>
                  <a:gd name="T12" fmla="*/ 0 w 151"/>
                  <a:gd name="T13" fmla="*/ 1 h 263"/>
                  <a:gd name="T14" fmla="*/ 0 w 151"/>
                  <a:gd name="T15" fmla="*/ 1 h 263"/>
                  <a:gd name="T16" fmla="*/ 0 w 151"/>
                  <a:gd name="T17" fmla="*/ 1 h 263"/>
                  <a:gd name="T18" fmla="*/ 0 w 151"/>
                  <a:gd name="T19" fmla="*/ 1 h 263"/>
                  <a:gd name="T20" fmla="*/ 0 w 151"/>
                  <a:gd name="T21" fmla="*/ 1 h 263"/>
                  <a:gd name="T22" fmla="*/ 0 w 151"/>
                  <a:gd name="T23" fmla="*/ 1 h 263"/>
                  <a:gd name="T24" fmla="*/ 0 w 151"/>
                  <a:gd name="T25" fmla="*/ 1 h 26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1"/>
                  <a:gd name="T40" fmla="*/ 0 h 263"/>
                  <a:gd name="T41" fmla="*/ 151 w 151"/>
                  <a:gd name="T42" fmla="*/ 263 h 26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1" h="263">
                    <a:moveTo>
                      <a:pt x="151" y="0"/>
                    </a:moveTo>
                    <a:lnTo>
                      <a:pt x="134" y="12"/>
                    </a:lnTo>
                    <a:lnTo>
                      <a:pt x="126" y="22"/>
                    </a:lnTo>
                    <a:lnTo>
                      <a:pt x="123" y="33"/>
                    </a:lnTo>
                    <a:lnTo>
                      <a:pt x="120" y="43"/>
                    </a:lnTo>
                    <a:lnTo>
                      <a:pt x="112" y="55"/>
                    </a:lnTo>
                    <a:lnTo>
                      <a:pt x="103" y="71"/>
                    </a:lnTo>
                    <a:lnTo>
                      <a:pt x="91" y="89"/>
                    </a:lnTo>
                    <a:lnTo>
                      <a:pt x="80" y="105"/>
                    </a:lnTo>
                    <a:lnTo>
                      <a:pt x="64" y="126"/>
                    </a:lnTo>
                    <a:lnTo>
                      <a:pt x="49" y="165"/>
                    </a:lnTo>
                    <a:lnTo>
                      <a:pt x="27" y="210"/>
                    </a:lnTo>
                    <a:lnTo>
                      <a:pt x="0" y="26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498" name="Freeform 212"/>
              <p:cNvSpPr>
                <a:spLocks/>
              </p:cNvSpPr>
              <p:nvPr/>
            </p:nvSpPr>
            <p:spPr bwMode="auto">
              <a:xfrm>
                <a:off x="2633" y="2076"/>
                <a:ext cx="75" cy="132"/>
              </a:xfrm>
              <a:custGeom>
                <a:avLst/>
                <a:gdLst>
                  <a:gd name="T0" fmla="*/ 0 w 151"/>
                  <a:gd name="T1" fmla="*/ 0 h 263"/>
                  <a:gd name="T2" fmla="*/ 0 w 151"/>
                  <a:gd name="T3" fmla="*/ 1 h 263"/>
                  <a:gd name="T4" fmla="*/ 0 w 151"/>
                  <a:gd name="T5" fmla="*/ 1 h 263"/>
                  <a:gd name="T6" fmla="*/ 0 w 151"/>
                  <a:gd name="T7" fmla="*/ 1 h 263"/>
                  <a:gd name="T8" fmla="*/ 0 w 151"/>
                  <a:gd name="T9" fmla="*/ 1 h 263"/>
                  <a:gd name="T10" fmla="*/ 0 w 151"/>
                  <a:gd name="T11" fmla="*/ 1 h 263"/>
                  <a:gd name="T12" fmla="*/ 0 w 151"/>
                  <a:gd name="T13" fmla="*/ 1 h 263"/>
                  <a:gd name="T14" fmla="*/ 0 w 151"/>
                  <a:gd name="T15" fmla="*/ 1 h 263"/>
                  <a:gd name="T16" fmla="*/ 0 w 151"/>
                  <a:gd name="T17" fmla="*/ 1 h 263"/>
                  <a:gd name="T18" fmla="*/ 0 w 151"/>
                  <a:gd name="T19" fmla="*/ 1 h 263"/>
                  <a:gd name="T20" fmla="*/ 0 w 151"/>
                  <a:gd name="T21" fmla="*/ 1 h 263"/>
                  <a:gd name="T22" fmla="*/ 0 w 151"/>
                  <a:gd name="T23" fmla="*/ 1 h 263"/>
                  <a:gd name="T24" fmla="*/ 0 w 151"/>
                  <a:gd name="T25" fmla="*/ 1 h 26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1"/>
                  <a:gd name="T40" fmla="*/ 0 h 263"/>
                  <a:gd name="T41" fmla="*/ 151 w 151"/>
                  <a:gd name="T42" fmla="*/ 263 h 26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1" h="263">
                    <a:moveTo>
                      <a:pt x="151" y="0"/>
                    </a:moveTo>
                    <a:lnTo>
                      <a:pt x="134" y="12"/>
                    </a:lnTo>
                    <a:lnTo>
                      <a:pt x="126" y="22"/>
                    </a:lnTo>
                    <a:lnTo>
                      <a:pt x="123" y="33"/>
                    </a:lnTo>
                    <a:lnTo>
                      <a:pt x="120" y="43"/>
                    </a:lnTo>
                    <a:lnTo>
                      <a:pt x="112" y="55"/>
                    </a:lnTo>
                    <a:lnTo>
                      <a:pt x="103" y="71"/>
                    </a:lnTo>
                    <a:lnTo>
                      <a:pt x="91" y="89"/>
                    </a:lnTo>
                    <a:lnTo>
                      <a:pt x="80" y="105"/>
                    </a:lnTo>
                    <a:lnTo>
                      <a:pt x="64" y="126"/>
                    </a:lnTo>
                    <a:lnTo>
                      <a:pt x="49" y="165"/>
                    </a:lnTo>
                    <a:lnTo>
                      <a:pt x="27" y="210"/>
                    </a:lnTo>
                    <a:lnTo>
                      <a:pt x="0" y="26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499" name="Freeform 213"/>
              <p:cNvSpPr>
                <a:spLocks/>
              </p:cNvSpPr>
              <p:nvPr/>
            </p:nvSpPr>
            <p:spPr bwMode="auto">
              <a:xfrm>
                <a:off x="2525" y="2166"/>
                <a:ext cx="86" cy="58"/>
              </a:xfrm>
              <a:custGeom>
                <a:avLst/>
                <a:gdLst>
                  <a:gd name="T0" fmla="*/ 0 w 173"/>
                  <a:gd name="T1" fmla="*/ 0 h 116"/>
                  <a:gd name="T2" fmla="*/ 0 w 173"/>
                  <a:gd name="T3" fmla="*/ 1 h 116"/>
                  <a:gd name="T4" fmla="*/ 0 w 173"/>
                  <a:gd name="T5" fmla="*/ 1 h 116"/>
                  <a:gd name="T6" fmla="*/ 0 w 173"/>
                  <a:gd name="T7" fmla="*/ 1 h 116"/>
                  <a:gd name="T8" fmla="*/ 0 w 173"/>
                  <a:gd name="T9" fmla="*/ 1 h 116"/>
                  <a:gd name="T10" fmla="*/ 0 w 173"/>
                  <a:gd name="T11" fmla="*/ 1 h 116"/>
                  <a:gd name="T12" fmla="*/ 0 w 173"/>
                  <a:gd name="T13" fmla="*/ 1 h 116"/>
                  <a:gd name="T14" fmla="*/ 0 w 173"/>
                  <a:gd name="T15" fmla="*/ 1 h 116"/>
                  <a:gd name="T16" fmla="*/ 0 w 173"/>
                  <a:gd name="T17" fmla="*/ 1 h 116"/>
                  <a:gd name="T18" fmla="*/ 0 w 173"/>
                  <a:gd name="T19" fmla="*/ 1 h 116"/>
                  <a:gd name="T20" fmla="*/ 0 w 173"/>
                  <a:gd name="T21" fmla="*/ 1 h 116"/>
                  <a:gd name="T22" fmla="*/ 0 w 173"/>
                  <a:gd name="T23" fmla="*/ 1 h 116"/>
                  <a:gd name="T24" fmla="*/ 0 w 173"/>
                  <a:gd name="T25" fmla="*/ 1 h 116"/>
                  <a:gd name="T26" fmla="*/ 0 w 173"/>
                  <a:gd name="T27" fmla="*/ 1 h 116"/>
                  <a:gd name="T28" fmla="*/ 0 w 173"/>
                  <a:gd name="T29" fmla="*/ 1 h 116"/>
                  <a:gd name="T30" fmla="*/ 0 w 173"/>
                  <a:gd name="T31" fmla="*/ 1 h 116"/>
                  <a:gd name="T32" fmla="*/ 0 w 173"/>
                  <a:gd name="T33" fmla="*/ 1 h 116"/>
                  <a:gd name="T34" fmla="*/ 0 w 173"/>
                  <a:gd name="T35" fmla="*/ 1 h 116"/>
                  <a:gd name="T36" fmla="*/ 0 w 173"/>
                  <a:gd name="T37" fmla="*/ 1 h 116"/>
                  <a:gd name="T38" fmla="*/ 0 w 173"/>
                  <a:gd name="T39" fmla="*/ 0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3"/>
                  <a:gd name="T61" fmla="*/ 0 h 116"/>
                  <a:gd name="T62" fmla="*/ 173 w 173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3" h="116">
                    <a:moveTo>
                      <a:pt x="0" y="0"/>
                    </a:moveTo>
                    <a:lnTo>
                      <a:pt x="13" y="18"/>
                    </a:lnTo>
                    <a:lnTo>
                      <a:pt x="27" y="35"/>
                    </a:lnTo>
                    <a:lnTo>
                      <a:pt x="45" y="52"/>
                    </a:lnTo>
                    <a:lnTo>
                      <a:pt x="67" y="67"/>
                    </a:lnTo>
                    <a:lnTo>
                      <a:pt x="91" y="78"/>
                    </a:lnTo>
                    <a:lnTo>
                      <a:pt x="117" y="85"/>
                    </a:lnTo>
                    <a:lnTo>
                      <a:pt x="142" y="91"/>
                    </a:lnTo>
                    <a:lnTo>
                      <a:pt x="173" y="89"/>
                    </a:lnTo>
                    <a:lnTo>
                      <a:pt x="170" y="103"/>
                    </a:lnTo>
                    <a:lnTo>
                      <a:pt x="155" y="113"/>
                    </a:lnTo>
                    <a:lnTo>
                      <a:pt x="127" y="116"/>
                    </a:lnTo>
                    <a:lnTo>
                      <a:pt x="108" y="113"/>
                    </a:lnTo>
                    <a:lnTo>
                      <a:pt x="87" y="105"/>
                    </a:lnTo>
                    <a:lnTo>
                      <a:pt x="67" y="96"/>
                    </a:lnTo>
                    <a:lnTo>
                      <a:pt x="49" y="82"/>
                    </a:lnTo>
                    <a:lnTo>
                      <a:pt x="32" y="64"/>
                    </a:lnTo>
                    <a:lnTo>
                      <a:pt x="17" y="43"/>
                    </a:lnTo>
                    <a:lnTo>
                      <a:pt x="7" y="2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00" name="Freeform 214"/>
              <p:cNvSpPr>
                <a:spLocks/>
              </p:cNvSpPr>
              <p:nvPr/>
            </p:nvSpPr>
            <p:spPr bwMode="auto">
              <a:xfrm>
                <a:off x="2525" y="2166"/>
                <a:ext cx="86" cy="58"/>
              </a:xfrm>
              <a:custGeom>
                <a:avLst/>
                <a:gdLst>
                  <a:gd name="T0" fmla="*/ 0 w 173"/>
                  <a:gd name="T1" fmla="*/ 0 h 116"/>
                  <a:gd name="T2" fmla="*/ 0 w 173"/>
                  <a:gd name="T3" fmla="*/ 1 h 116"/>
                  <a:gd name="T4" fmla="*/ 0 w 173"/>
                  <a:gd name="T5" fmla="*/ 1 h 116"/>
                  <a:gd name="T6" fmla="*/ 0 w 173"/>
                  <a:gd name="T7" fmla="*/ 1 h 116"/>
                  <a:gd name="T8" fmla="*/ 0 w 173"/>
                  <a:gd name="T9" fmla="*/ 1 h 116"/>
                  <a:gd name="T10" fmla="*/ 0 w 173"/>
                  <a:gd name="T11" fmla="*/ 1 h 116"/>
                  <a:gd name="T12" fmla="*/ 0 w 173"/>
                  <a:gd name="T13" fmla="*/ 1 h 116"/>
                  <a:gd name="T14" fmla="*/ 0 w 173"/>
                  <a:gd name="T15" fmla="*/ 1 h 116"/>
                  <a:gd name="T16" fmla="*/ 0 w 173"/>
                  <a:gd name="T17" fmla="*/ 1 h 116"/>
                  <a:gd name="T18" fmla="*/ 0 w 173"/>
                  <a:gd name="T19" fmla="*/ 1 h 116"/>
                  <a:gd name="T20" fmla="*/ 0 w 173"/>
                  <a:gd name="T21" fmla="*/ 1 h 116"/>
                  <a:gd name="T22" fmla="*/ 0 w 173"/>
                  <a:gd name="T23" fmla="*/ 1 h 116"/>
                  <a:gd name="T24" fmla="*/ 0 w 173"/>
                  <a:gd name="T25" fmla="*/ 1 h 116"/>
                  <a:gd name="T26" fmla="*/ 0 w 173"/>
                  <a:gd name="T27" fmla="*/ 1 h 116"/>
                  <a:gd name="T28" fmla="*/ 0 w 173"/>
                  <a:gd name="T29" fmla="*/ 1 h 116"/>
                  <a:gd name="T30" fmla="*/ 0 w 173"/>
                  <a:gd name="T31" fmla="*/ 1 h 116"/>
                  <a:gd name="T32" fmla="*/ 0 w 173"/>
                  <a:gd name="T33" fmla="*/ 1 h 116"/>
                  <a:gd name="T34" fmla="*/ 0 w 173"/>
                  <a:gd name="T35" fmla="*/ 1 h 116"/>
                  <a:gd name="T36" fmla="*/ 0 w 173"/>
                  <a:gd name="T37" fmla="*/ 1 h 116"/>
                  <a:gd name="T38" fmla="*/ 0 w 173"/>
                  <a:gd name="T39" fmla="*/ 0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3"/>
                  <a:gd name="T61" fmla="*/ 0 h 116"/>
                  <a:gd name="T62" fmla="*/ 173 w 173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3" h="116">
                    <a:moveTo>
                      <a:pt x="0" y="0"/>
                    </a:moveTo>
                    <a:lnTo>
                      <a:pt x="13" y="18"/>
                    </a:lnTo>
                    <a:lnTo>
                      <a:pt x="27" y="35"/>
                    </a:lnTo>
                    <a:lnTo>
                      <a:pt x="45" y="52"/>
                    </a:lnTo>
                    <a:lnTo>
                      <a:pt x="67" y="67"/>
                    </a:lnTo>
                    <a:lnTo>
                      <a:pt x="91" y="78"/>
                    </a:lnTo>
                    <a:lnTo>
                      <a:pt x="117" y="85"/>
                    </a:lnTo>
                    <a:lnTo>
                      <a:pt x="142" y="91"/>
                    </a:lnTo>
                    <a:lnTo>
                      <a:pt x="173" y="89"/>
                    </a:lnTo>
                    <a:lnTo>
                      <a:pt x="170" y="103"/>
                    </a:lnTo>
                    <a:lnTo>
                      <a:pt x="155" y="113"/>
                    </a:lnTo>
                    <a:lnTo>
                      <a:pt x="127" y="116"/>
                    </a:lnTo>
                    <a:lnTo>
                      <a:pt x="108" y="113"/>
                    </a:lnTo>
                    <a:lnTo>
                      <a:pt x="87" y="105"/>
                    </a:lnTo>
                    <a:lnTo>
                      <a:pt x="67" y="96"/>
                    </a:lnTo>
                    <a:lnTo>
                      <a:pt x="49" y="82"/>
                    </a:lnTo>
                    <a:lnTo>
                      <a:pt x="32" y="64"/>
                    </a:lnTo>
                    <a:lnTo>
                      <a:pt x="17" y="43"/>
                    </a:lnTo>
                    <a:lnTo>
                      <a:pt x="7" y="2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01" name="Freeform 215"/>
              <p:cNvSpPr>
                <a:spLocks/>
              </p:cNvSpPr>
              <p:nvPr/>
            </p:nvSpPr>
            <p:spPr bwMode="auto">
              <a:xfrm>
                <a:off x="2521" y="2115"/>
                <a:ext cx="102" cy="68"/>
              </a:xfrm>
              <a:custGeom>
                <a:avLst/>
                <a:gdLst>
                  <a:gd name="T0" fmla="*/ 0 w 204"/>
                  <a:gd name="T1" fmla="*/ 0 h 138"/>
                  <a:gd name="T2" fmla="*/ 1 w 204"/>
                  <a:gd name="T3" fmla="*/ 0 h 138"/>
                  <a:gd name="T4" fmla="*/ 1 w 204"/>
                  <a:gd name="T5" fmla="*/ 0 h 138"/>
                  <a:gd name="T6" fmla="*/ 1 w 204"/>
                  <a:gd name="T7" fmla="*/ 0 h 138"/>
                  <a:gd name="T8" fmla="*/ 1 w 204"/>
                  <a:gd name="T9" fmla="*/ 0 h 138"/>
                  <a:gd name="T10" fmla="*/ 1 w 204"/>
                  <a:gd name="T11" fmla="*/ 0 h 138"/>
                  <a:gd name="T12" fmla="*/ 1 w 204"/>
                  <a:gd name="T13" fmla="*/ 0 h 138"/>
                  <a:gd name="T14" fmla="*/ 1 w 204"/>
                  <a:gd name="T15" fmla="*/ 0 h 138"/>
                  <a:gd name="T16" fmla="*/ 1 w 204"/>
                  <a:gd name="T17" fmla="*/ 0 h 138"/>
                  <a:gd name="T18" fmla="*/ 1 w 204"/>
                  <a:gd name="T19" fmla="*/ 0 h 138"/>
                  <a:gd name="T20" fmla="*/ 1 w 204"/>
                  <a:gd name="T21" fmla="*/ 0 h 138"/>
                  <a:gd name="T22" fmla="*/ 1 w 204"/>
                  <a:gd name="T23" fmla="*/ 0 h 138"/>
                  <a:gd name="T24" fmla="*/ 1 w 204"/>
                  <a:gd name="T25" fmla="*/ 0 h 138"/>
                  <a:gd name="T26" fmla="*/ 1 w 204"/>
                  <a:gd name="T27" fmla="*/ 0 h 138"/>
                  <a:gd name="T28" fmla="*/ 1 w 204"/>
                  <a:gd name="T29" fmla="*/ 0 h 138"/>
                  <a:gd name="T30" fmla="*/ 1 w 204"/>
                  <a:gd name="T31" fmla="*/ 0 h 138"/>
                  <a:gd name="T32" fmla="*/ 1 w 204"/>
                  <a:gd name="T33" fmla="*/ 0 h 138"/>
                  <a:gd name="T34" fmla="*/ 1 w 204"/>
                  <a:gd name="T35" fmla="*/ 0 h 138"/>
                  <a:gd name="T36" fmla="*/ 1 w 204"/>
                  <a:gd name="T37" fmla="*/ 0 h 138"/>
                  <a:gd name="T38" fmla="*/ 1 w 204"/>
                  <a:gd name="T39" fmla="*/ 0 h 138"/>
                  <a:gd name="T40" fmla="*/ 1 w 204"/>
                  <a:gd name="T41" fmla="*/ 0 h 138"/>
                  <a:gd name="T42" fmla="*/ 1 w 204"/>
                  <a:gd name="T43" fmla="*/ 0 h 138"/>
                  <a:gd name="T44" fmla="*/ 1 w 204"/>
                  <a:gd name="T45" fmla="*/ 0 h 138"/>
                  <a:gd name="T46" fmla="*/ 1 w 204"/>
                  <a:gd name="T47" fmla="*/ 0 h 13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04"/>
                  <a:gd name="T73" fmla="*/ 0 h 138"/>
                  <a:gd name="T74" fmla="*/ 204 w 204"/>
                  <a:gd name="T75" fmla="*/ 138 h 138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04" h="138">
                    <a:moveTo>
                      <a:pt x="0" y="0"/>
                    </a:moveTo>
                    <a:lnTo>
                      <a:pt x="14" y="25"/>
                    </a:lnTo>
                    <a:lnTo>
                      <a:pt x="28" y="46"/>
                    </a:lnTo>
                    <a:lnTo>
                      <a:pt x="48" y="61"/>
                    </a:lnTo>
                    <a:lnTo>
                      <a:pt x="70" y="75"/>
                    </a:lnTo>
                    <a:lnTo>
                      <a:pt x="94" y="84"/>
                    </a:lnTo>
                    <a:lnTo>
                      <a:pt x="119" y="91"/>
                    </a:lnTo>
                    <a:lnTo>
                      <a:pt x="147" y="93"/>
                    </a:lnTo>
                    <a:lnTo>
                      <a:pt x="173" y="96"/>
                    </a:lnTo>
                    <a:lnTo>
                      <a:pt x="194" y="98"/>
                    </a:lnTo>
                    <a:lnTo>
                      <a:pt x="204" y="102"/>
                    </a:lnTo>
                    <a:lnTo>
                      <a:pt x="195" y="116"/>
                    </a:lnTo>
                    <a:lnTo>
                      <a:pt x="184" y="125"/>
                    </a:lnTo>
                    <a:lnTo>
                      <a:pt x="168" y="131"/>
                    </a:lnTo>
                    <a:lnTo>
                      <a:pt x="152" y="138"/>
                    </a:lnTo>
                    <a:lnTo>
                      <a:pt x="138" y="138"/>
                    </a:lnTo>
                    <a:lnTo>
                      <a:pt x="122" y="138"/>
                    </a:lnTo>
                    <a:lnTo>
                      <a:pt x="105" y="134"/>
                    </a:lnTo>
                    <a:lnTo>
                      <a:pt x="88" y="127"/>
                    </a:lnTo>
                    <a:lnTo>
                      <a:pt x="70" y="118"/>
                    </a:lnTo>
                    <a:lnTo>
                      <a:pt x="56" y="106"/>
                    </a:lnTo>
                    <a:lnTo>
                      <a:pt x="42" y="91"/>
                    </a:lnTo>
                    <a:lnTo>
                      <a:pt x="32" y="73"/>
                    </a:lnTo>
                    <a:lnTo>
                      <a:pt x="28" y="49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02" name="Freeform 216"/>
              <p:cNvSpPr>
                <a:spLocks/>
              </p:cNvSpPr>
              <p:nvPr/>
            </p:nvSpPr>
            <p:spPr bwMode="auto">
              <a:xfrm>
                <a:off x="2521" y="2115"/>
                <a:ext cx="102" cy="68"/>
              </a:xfrm>
              <a:custGeom>
                <a:avLst/>
                <a:gdLst>
                  <a:gd name="T0" fmla="*/ 0 w 204"/>
                  <a:gd name="T1" fmla="*/ 0 h 138"/>
                  <a:gd name="T2" fmla="*/ 1 w 204"/>
                  <a:gd name="T3" fmla="*/ 0 h 138"/>
                  <a:gd name="T4" fmla="*/ 1 w 204"/>
                  <a:gd name="T5" fmla="*/ 0 h 138"/>
                  <a:gd name="T6" fmla="*/ 1 w 204"/>
                  <a:gd name="T7" fmla="*/ 0 h 138"/>
                  <a:gd name="T8" fmla="*/ 1 w 204"/>
                  <a:gd name="T9" fmla="*/ 0 h 138"/>
                  <a:gd name="T10" fmla="*/ 1 w 204"/>
                  <a:gd name="T11" fmla="*/ 0 h 138"/>
                  <a:gd name="T12" fmla="*/ 1 w 204"/>
                  <a:gd name="T13" fmla="*/ 0 h 138"/>
                  <a:gd name="T14" fmla="*/ 1 w 204"/>
                  <a:gd name="T15" fmla="*/ 0 h 138"/>
                  <a:gd name="T16" fmla="*/ 1 w 204"/>
                  <a:gd name="T17" fmla="*/ 0 h 138"/>
                  <a:gd name="T18" fmla="*/ 1 w 204"/>
                  <a:gd name="T19" fmla="*/ 0 h 138"/>
                  <a:gd name="T20" fmla="*/ 1 w 204"/>
                  <a:gd name="T21" fmla="*/ 0 h 138"/>
                  <a:gd name="T22" fmla="*/ 1 w 204"/>
                  <a:gd name="T23" fmla="*/ 0 h 138"/>
                  <a:gd name="T24" fmla="*/ 1 w 204"/>
                  <a:gd name="T25" fmla="*/ 0 h 138"/>
                  <a:gd name="T26" fmla="*/ 1 w 204"/>
                  <a:gd name="T27" fmla="*/ 0 h 138"/>
                  <a:gd name="T28" fmla="*/ 1 w 204"/>
                  <a:gd name="T29" fmla="*/ 0 h 138"/>
                  <a:gd name="T30" fmla="*/ 1 w 204"/>
                  <a:gd name="T31" fmla="*/ 0 h 138"/>
                  <a:gd name="T32" fmla="*/ 1 w 204"/>
                  <a:gd name="T33" fmla="*/ 0 h 138"/>
                  <a:gd name="T34" fmla="*/ 1 w 204"/>
                  <a:gd name="T35" fmla="*/ 0 h 138"/>
                  <a:gd name="T36" fmla="*/ 1 w 204"/>
                  <a:gd name="T37" fmla="*/ 0 h 138"/>
                  <a:gd name="T38" fmla="*/ 1 w 204"/>
                  <a:gd name="T39" fmla="*/ 0 h 138"/>
                  <a:gd name="T40" fmla="*/ 1 w 204"/>
                  <a:gd name="T41" fmla="*/ 0 h 138"/>
                  <a:gd name="T42" fmla="*/ 1 w 204"/>
                  <a:gd name="T43" fmla="*/ 0 h 138"/>
                  <a:gd name="T44" fmla="*/ 1 w 204"/>
                  <a:gd name="T45" fmla="*/ 0 h 138"/>
                  <a:gd name="T46" fmla="*/ 1 w 204"/>
                  <a:gd name="T47" fmla="*/ 0 h 13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04"/>
                  <a:gd name="T73" fmla="*/ 0 h 138"/>
                  <a:gd name="T74" fmla="*/ 204 w 204"/>
                  <a:gd name="T75" fmla="*/ 138 h 138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04" h="138">
                    <a:moveTo>
                      <a:pt x="0" y="0"/>
                    </a:moveTo>
                    <a:lnTo>
                      <a:pt x="14" y="25"/>
                    </a:lnTo>
                    <a:lnTo>
                      <a:pt x="28" y="46"/>
                    </a:lnTo>
                    <a:lnTo>
                      <a:pt x="48" y="61"/>
                    </a:lnTo>
                    <a:lnTo>
                      <a:pt x="70" y="75"/>
                    </a:lnTo>
                    <a:lnTo>
                      <a:pt x="94" y="84"/>
                    </a:lnTo>
                    <a:lnTo>
                      <a:pt x="119" y="91"/>
                    </a:lnTo>
                    <a:lnTo>
                      <a:pt x="147" y="93"/>
                    </a:lnTo>
                    <a:lnTo>
                      <a:pt x="173" y="96"/>
                    </a:lnTo>
                    <a:lnTo>
                      <a:pt x="194" y="98"/>
                    </a:lnTo>
                    <a:lnTo>
                      <a:pt x="204" y="102"/>
                    </a:lnTo>
                    <a:lnTo>
                      <a:pt x="195" y="116"/>
                    </a:lnTo>
                    <a:lnTo>
                      <a:pt x="184" y="125"/>
                    </a:lnTo>
                    <a:lnTo>
                      <a:pt x="168" y="131"/>
                    </a:lnTo>
                    <a:lnTo>
                      <a:pt x="152" y="138"/>
                    </a:lnTo>
                    <a:lnTo>
                      <a:pt x="138" y="138"/>
                    </a:lnTo>
                    <a:lnTo>
                      <a:pt x="122" y="138"/>
                    </a:lnTo>
                    <a:lnTo>
                      <a:pt x="105" y="134"/>
                    </a:lnTo>
                    <a:lnTo>
                      <a:pt x="88" y="127"/>
                    </a:lnTo>
                    <a:lnTo>
                      <a:pt x="70" y="118"/>
                    </a:lnTo>
                    <a:lnTo>
                      <a:pt x="56" y="106"/>
                    </a:lnTo>
                    <a:lnTo>
                      <a:pt x="42" y="91"/>
                    </a:lnTo>
                    <a:lnTo>
                      <a:pt x="32" y="73"/>
                    </a:lnTo>
                    <a:lnTo>
                      <a:pt x="28" y="49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03" name="Freeform 217"/>
              <p:cNvSpPr>
                <a:spLocks/>
              </p:cNvSpPr>
              <p:nvPr/>
            </p:nvSpPr>
            <p:spPr bwMode="auto">
              <a:xfrm>
                <a:off x="2525" y="2069"/>
                <a:ext cx="124" cy="65"/>
              </a:xfrm>
              <a:custGeom>
                <a:avLst/>
                <a:gdLst>
                  <a:gd name="T0" fmla="*/ 0 w 248"/>
                  <a:gd name="T1" fmla="*/ 0 h 131"/>
                  <a:gd name="T2" fmla="*/ 1 w 248"/>
                  <a:gd name="T3" fmla="*/ 0 h 131"/>
                  <a:gd name="T4" fmla="*/ 1 w 248"/>
                  <a:gd name="T5" fmla="*/ 0 h 131"/>
                  <a:gd name="T6" fmla="*/ 1 w 248"/>
                  <a:gd name="T7" fmla="*/ 0 h 131"/>
                  <a:gd name="T8" fmla="*/ 1 w 248"/>
                  <a:gd name="T9" fmla="*/ 0 h 131"/>
                  <a:gd name="T10" fmla="*/ 1 w 248"/>
                  <a:gd name="T11" fmla="*/ 0 h 131"/>
                  <a:gd name="T12" fmla="*/ 1 w 248"/>
                  <a:gd name="T13" fmla="*/ 0 h 131"/>
                  <a:gd name="T14" fmla="*/ 1 w 248"/>
                  <a:gd name="T15" fmla="*/ 0 h 131"/>
                  <a:gd name="T16" fmla="*/ 1 w 248"/>
                  <a:gd name="T17" fmla="*/ 0 h 131"/>
                  <a:gd name="T18" fmla="*/ 1 w 248"/>
                  <a:gd name="T19" fmla="*/ 0 h 131"/>
                  <a:gd name="T20" fmla="*/ 1 w 248"/>
                  <a:gd name="T21" fmla="*/ 0 h 131"/>
                  <a:gd name="T22" fmla="*/ 1 w 248"/>
                  <a:gd name="T23" fmla="*/ 0 h 131"/>
                  <a:gd name="T24" fmla="*/ 1 w 248"/>
                  <a:gd name="T25" fmla="*/ 0 h 131"/>
                  <a:gd name="T26" fmla="*/ 1 w 248"/>
                  <a:gd name="T27" fmla="*/ 0 h 131"/>
                  <a:gd name="T28" fmla="*/ 1 w 248"/>
                  <a:gd name="T29" fmla="*/ 0 h 131"/>
                  <a:gd name="T30" fmla="*/ 1 w 248"/>
                  <a:gd name="T31" fmla="*/ 0 h 131"/>
                  <a:gd name="T32" fmla="*/ 1 w 248"/>
                  <a:gd name="T33" fmla="*/ 0 h 131"/>
                  <a:gd name="T34" fmla="*/ 1 w 248"/>
                  <a:gd name="T35" fmla="*/ 0 h 131"/>
                  <a:gd name="T36" fmla="*/ 1 w 248"/>
                  <a:gd name="T37" fmla="*/ 0 h 131"/>
                  <a:gd name="T38" fmla="*/ 1 w 248"/>
                  <a:gd name="T39" fmla="*/ 0 h 131"/>
                  <a:gd name="T40" fmla="*/ 1 w 248"/>
                  <a:gd name="T41" fmla="*/ 0 h 131"/>
                  <a:gd name="T42" fmla="*/ 1 w 248"/>
                  <a:gd name="T43" fmla="*/ 0 h 131"/>
                  <a:gd name="T44" fmla="*/ 1 w 248"/>
                  <a:gd name="T45" fmla="*/ 0 h 13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48"/>
                  <a:gd name="T70" fmla="*/ 0 h 131"/>
                  <a:gd name="T71" fmla="*/ 248 w 248"/>
                  <a:gd name="T72" fmla="*/ 131 h 13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48" h="131">
                    <a:moveTo>
                      <a:pt x="0" y="0"/>
                    </a:moveTo>
                    <a:lnTo>
                      <a:pt x="8" y="19"/>
                    </a:lnTo>
                    <a:lnTo>
                      <a:pt x="18" y="37"/>
                    </a:lnTo>
                    <a:lnTo>
                      <a:pt x="35" y="52"/>
                    </a:lnTo>
                    <a:lnTo>
                      <a:pt x="58" y="66"/>
                    </a:lnTo>
                    <a:lnTo>
                      <a:pt x="86" y="76"/>
                    </a:lnTo>
                    <a:lnTo>
                      <a:pt x="124" y="85"/>
                    </a:lnTo>
                    <a:lnTo>
                      <a:pt x="171" y="89"/>
                    </a:lnTo>
                    <a:lnTo>
                      <a:pt x="227" y="89"/>
                    </a:lnTo>
                    <a:lnTo>
                      <a:pt x="241" y="91"/>
                    </a:lnTo>
                    <a:lnTo>
                      <a:pt x="248" y="101"/>
                    </a:lnTo>
                    <a:lnTo>
                      <a:pt x="227" y="116"/>
                    </a:lnTo>
                    <a:lnTo>
                      <a:pt x="206" y="123"/>
                    </a:lnTo>
                    <a:lnTo>
                      <a:pt x="175" y="128"/>
                    </a:lnTo>
                    <a:lnTo>
                      <a:pt x="135" y="131"/>
                    </a:lnTo>
                    <a:lnTo>
                      <a:pt x="96" y="128"/>
                    </a:lnTo>
                    <a:lnTo>
                      <a:pt x="67" y="123"/>
                    </a:lnTo>
                    <a:lnTo>
                      <a:pt x="47" y="110"/>
                    </a:lnTo>
                    <a:lnTo>
                      <a:pt x="33" y="96"/>
                    </a:lnTo>
                    <a:lnTo>
                      <a:pt x="25" y="80"/>
                    </a:lnTo>
                    <a:lnTo>
                      <a:pt x="19" y="63"/>
                    </a:lnTo>
                    <a:lnTo>
                      <a:pt x="19" y="48"/>
                    </a:lnTo>
                    <a:lnTo>
                      <a:pt x="19" y="3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04" name="Freeform 218"/>
              <p:cNvSpPr>
                <a:spLocks/>
              </p:cNvSpPr>
              <p:nvPr/>
            </p:nvSpPr>
            <p:spPr bwMode="auto">
              <a:xfrm>
                <a:off x="2525" y="2069"/>
                <a:ext cx="124" cy="65"/>
              </a:xfrm>
              <a:custGeom>
                <a:avLst/>
                <a:gdLst>
                  <a:gd name="T0" fmla="*/ 0 w 248"/>
                  <a:gd name="T1" fmla="*/ 0 h 131"/>
                  <a:gd name="T2" fmla="*/ 1 w 248"/>
                  <a:gd name="T3" fmla="*/ 0 h 131"/>
                  <a:gd name="T4" fmla="*/ 1 w 248"/>
                  <a:gd name="T5" fmla="*/ 0 h 131"/>
                  <a:gd name="T6" fmla="*/ 1 w 248"/>
                  <a:gd name="T7" fmla="*/ 0 h 131"/>
                  <a:gd name="T8" fmla="*/ 1 w 248"/>
                  <a:gd name="T9" fmla="*/ 0 h 131"/>
                  <a:gd name="T10" fmla="*/ 1 w 248"/>
                  <a:gd name="T11" fmla="*/ 0 h 131"/>
                  <a:gd name="T12" fmla="*/ 1 w 248"/>
                  <a:gd name="T13" fmla="*/ 0 h 131"/>
                  <a:gd name="T14" fmla="*/ 1 w 248"/>
                  <a:gd name="T15" fmla="*/ 0 h 131"/>
                  <a:gd name="T16" fmla="*/ 1 w 248"/>
                  <a:gd name="T17" fmla="*/ 0 h 131"/>
                  <a:gd name="T18" fmla="*/ 1 w 248"/>
                  <a:gd name="T19" fmla="*/ 0 h 131"/>
                  <a:gd name="T20" fmla="*/ 1 w 248"/>
                  <a:gd name="T21" fmla="*/ 0 h 131"/>
                  <a:gd name="T22" fmla="*/ 1 w 248"/>
                  <a:gd name="T23" fmla="*/ 0 h 131"/>
                  <a:gd name="T24" fmla="*/ 1 w 248"/>
                  <a:gd name="T25" fmla="*/ 0 h 131"/>
                  <a:gd name="T26" fmla="*/ 1 w 248"/>
                  <a:gd name="T27" fmla="*/ 0 h 131"/>
                  <a:gd name="T28" fmla="*/ 1 w 248"/>
                  <a:gd name="T29" fmla="*/ 0 h 131"/>
                  <a:gd name="T30" fmla="*/ 1 w 248"/>
                  <a:gd name="T31" fmla="*/ 0 h 131"/>
                  <a:gd name="T32" fmla="*/ 1 w 248"/>
                  <a:gd name="T33" fmla="*/ 0 h 131"/>
                  <a:gd name="T34" fmla="*/ 1 w 248"/>
                  <a:gd name="T35" fmla="*/ 0 h 131"/>
                  <a:gd name="T36" fmla="*/ 1 w 248"/>
                  <a:gd name="T37" fmla="*/ 0 h 131"/>
                  <a:gd name="T38" fmla="*/ 1 w 248"/>
                  <a:gd name="T39" fmla="*/ 0 h 131"/>
                  <a:gd name="T40" fmla="*/ 1 w 248"/>
                  <a:gd name="T41" fmla="*/ 0 h 131"/>
                  <a:gd name="T42" fmla="*/ 1 w 248"/>
                  <a:gd name="T43" fmla="*/ 0 h 131"/>
                  <a:gd name="T44" fmla="*/ 1 w 248"/>
                  <a:gd name="T45" fmla="*/ 0 h 13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48"/>
                  <a:gd name="T70" fmla="*/ 0 h 131"/>
                  <a:gd name="T71" fmla="*/ 248 w 248"/>
                  <a:gd name="T72" fmla="*/ 131 h 13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48" h="131">
                    <a:moveTo>
                      <a:pt x="0" y="0"/>
                    </a:moveTo>
                    <a:lnTo>
                      <a:pt x="8" y="19"/>
                    </a:lnTo>
                    <a:lnTo>
                      <a:pt x="18" y="37"/>
                    </a:lnTo>
                    <a:lnTo>
                      <a:pt x="35" y="52"/>
                    </a:lnTo>
                    <a:lnTo>
                      <a:pt x="58" y="66"/>
                    </a:lnTo>
                    <a:lnTo>
                      <a:pt x="86" y="76"/>
                    </a:lnTo>
                    <a:lnTo>
                      <a:pt x="124" y="85"/>
                    </a:lnTo>
                    <a:lnTo>
                      <a:pt x="171" y="89"/>
                    </a:lnTo>
                    <a:lnTo>
                      <a:pt x="227" y="89"/>
                    </a:lnTo>
                    <a:lnTo>
                      <a:pt x="241" y="91"/>
                    </a:lnTo>
                    <a:lnTo>
                      <a:pt x="248" y="101"/>
                    </a:lnTo>
                    <a:lnTo>
                      <a:pt x="227" y="116"/>
                    </a:lnTo>
                    <a:lnTo>
                      <a:pt x="206" y="123"/>
                    </a:lnTo>
                    <a:lnTo>
                      <a:pt x="175" y="128"/>
                    </a:lnTo>
                    <a:lnTo>
                      <a:pt x="135" y="131"/>
                    </a:lnTo>
                    <a:lnTo>
                      <a:pt x="96" y="128"/>
                    </a:lnTo>
                    <a:lnTo>
                      <a:pt x="67" y="123"/>
                    </a:lnTo>
                    <a:lnTo>
                      <a:pt x="47" y="110"/>
                    </a:lnTo>
                    <a:lnTo>
                      <a:pt x="33" y="96"/>
                    </a:lnTo>
                    <a:lnTo>
                      <a:pt x="25" y="80"/>
                    </a:lnTo>
                    <a:lnTo>
                      <a:pt x="19" y="63"/>
                    </a:lnTo>
                    <a:lnTo>
                      <a:pt x="19" y="48"/>
                    </a:lnTo>
                    <a:lnTo>
                      <a:pt x="19" y="3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05" name="Freeform 219"/>
              <p:cNvSpPr>
                <a:spLocks/>
              </p:cNvSpPr>
              <p:nvPr/>
            </p:nvSpPr>
            <p:spPr bwMode="auto">
              <a:xfrm>
                <a:off x="2665" y="2073"/>
                <a:ext cx="19" cy="19"/>
              </a:xfrm>
              <a:custGeom>
                <a:avLst/>
                <a:gdLst>
                  <a:gd name="T0" fmla="*/ 0 w 39"/>
                  <a:gd name="T1" fmla="*/ 1 h 37"/>
                  <a:gd name="T2" fmla="*/ 0 w 39"/>
                  <a:gd name="T3" fmla="*/ 0 h 37"/>
                  <a:gd name="T4" fmla="*/ 0 w 39"/>
                  <a:gd name="T5" fmla="*/ 1 h 37"/>
                  <a:gd name="T6" fmla="*/ 0 w 39"/>
                  <a:gd name="T7" fmla="*/ 1 h 37"/>
                  <a:gd name="T8" fmla="*/ 0 w 39"/>
                  <a:gd name="T9" fmla="*/ 1 h 37"/>
                  <a:gd name="T10" fmla="*/ 0 w 39"/>
                  <a:gd name="T11" fmla="*/ 1 h 37"/>
                  <a:gd name="T12" fmla="*/ 0 w 39"/>
                  <a:gd name="T13" fmla="*/ 1 h 37"/>
                  <a:gd name="T14" fmla="*/ 0 w 39"/>
                  <a:gd name="T15" fmla="*/ 1 h 37"/>
                  <a:gd name="T16" fmla="*/ 0 w 39"/>
                  <a:gd name="T17" fmla="*/ 1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9"/>
                  <a:gd name="T28" fmla="*/ 0 h 37"/>
                  <a:gd name="T29" fmla="*/ 39 w 39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9" h="37">
                    <a:moveTo>
                      <a:pt x="39" y="4"/>
                    </a:moveTo>
                    <a:lnTo>
                      <a:pt x="27" y="0"/>
                    </a:lnTo>
                    <a:lnTo>
                      <a:pt x="13" y="10"/>
                    </a:lnTo>
                    <a:lnTo>
                      <a:pt x="0" y="23"/>
                    </a:lnTo>
                    <a:lnTo>
                      <a:pt x="0" y="36"/>
                    </a:lnTo>
                    <a:lnTo>
                      <a:pt x="13" y="37"/>
                    </a:lnTo>
                    <a:lnTo>
                      <a:pt x="27" y="29"/>
                    </a:lnTo>
                    <a:lnTo>
                      <a:pt x="39" y="18"/>
                    </a:lnTo>
                    <a:lnTo>
                      <a:pt x="39" y="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06" name="Freeform 220"/>
              <p:cNvSpPr>
                <a:spLocks/>
              </p:cNvSpPr>
              <p:nvPr/>
            </p:nvSpPr>
            <p:spPr bwMode="auto">
              <a:xfrm>
                <a:off x="2665" y="2073"/>
                <a:ext cx="19" cy="19"/>
              </a:xfrm>
              <a:custGeom>
                <a:avLst/>
                <a:gdLst>
                  <a:gd name="T0" fmla="*/ 0 w 39"/>
                  <a:gd name="T1" fmla="*/ 1 h 37"/>
                  <a:gd name="T2" fmla="*/ 0 w 39"/>
                  <a:gd name="T3" fmla="*/ 0 h 37"/>
                  <a:gd name="T4" fmla="*/ 0 w 39"/>
                  <a:gd name="T5" fmla="*/ 1 h 37"/>
                  <a:gd name="T6" fmla="*/ 0 w 39"/>
                  <a:gd name="T7" fmla="*/ 1 h 37"/>
                  <a:gd name="T8" fmla="*/ 0 w 39"/>
                  <a:gd name="T9" fmla="*/ 1 h 37"/>
                  <a:gd name="T10" fmla="*/ 0 w 39"/>
                  <a:gd name="T11" fmla="*/ 1 h 37"/>
                  <a:gd name="T12" fmla="*/ 0 w 39"/>
                  <a:gd name="T13" fmla="*/ 1 h 37"/>
                  <a:gd name="T14" fmla="*/ 0 w 39"/>
                  <a:gd name="T15" fmla="*/ 1 h 37"/>
                  <a:gd name="T16" fmla="*/ 0 w 39"/>
                  <a:gd name="T17" fmla="*/ 1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9"/>
                  <a:gd name="T28" fmla="*/ 0 h 37"/>
                  <a:gd name="T29" fmla="*/ 39 w 39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9" h="37">
                    <a:moveTo>
                      <a:pt x="39" y="4"/>
                    </a:moveTo>
                    <a:lnTo>
                      <a:pt x="27" y="0"/>
                    </a:lnTo>
                    <a:lnTo>
                      <a:pt x="13" y="10"/>
                    </a:lnTo>
                    <a:lnTo>
                      <a:pt x="0" y="23"/>
                    </a:lnTo>
                    <a:lnTo>
                      <a:pt x="0" y="36"/>
                    </a:lnTo>
                    <a:lnTo>
                      <a:pt x="13" y="37"/>
                    </a:lnTo>
                    <a:lnTo>
                      <a:pt x="27" y="29"/>
                    </a:lnTo>
                    <a:lnTo>
                      <a:pt x="39" y="18"/>
                    </a:lnTo>
                    <a:lnTo>
                      <a:pt x="39" y="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07" name="Freeform 221"/>
              <p:cNvSpPr>
                <a:spLocks/>
              </p:cNvSpPr>
              <p:nvPr/>
            </p:nvSpPr>
            <p:spPr bwMode="auto">
              <a:xfrm>
                <a:off x="2534" y="2007"/>
                <a:ext cx="128" cy="80"/>
              </a:xfrm>
              <a:custGeom>
                <a:avLst/>
                <a:gdLst>
                  <a:gd name="T0" fmla="*/ 0 w 257"/>
                  <a:gd name="T1" fmla="*/ 0 h 161"/>
                  <a:gd name="T2" fmla="*/ 0 w 257"/>
                  <a:gd name="T3" fmla="*/ 0 h 161"/>
                  <a:gd name="T4" fmla="*/ 0 w 257"/>
                  <a:gd name="T5" fmla="*/ 0 h 161"/>
                  <a:gd name="T6" fmla="*/ 0 w 257"/>
                  <a:gd name="T7" fmla="*/ 0 h 161"/>
                  <a:gd name="T8" fmla="*/ 0 w 257"/>
                  <a:gd name="T9" fmla="*/ 0 h 161"/>
                  <a:gd name="T10" fmla="*/ 0 w 257"/>
                  <a:gd name="T11" fmla="*/ 0 h 161"/>
                  <a:gd name="T12" fmla="*/ 0 w 257"/>
                  <a:gd name="T13" fmla="*/ 0 h 161"/>
                  <a:gd name="T14" fmla="*/ 0 w 257"/>
                  <a:gd name="T15" fmla="*/ 0 h 161"/>
                  <a:gd name="T16" fmla="*/ 0 w 257"/>
                  <a:gd name="T17" fmla="*/ 0 h 161"/>
                  <a:gd name="T18" fmla="*/ 0 w 257"/>
                  <a:gd name="T19" fmla="*/ 0 h 161"/>
                  <a:gd name="T20" fmla="*/ 0 w 257"/>
                  <a:gd name="T21" fmla="*/ 0 h 161"/>
                  <a:gd name="T22" fmla="*/ 0 w 257"/>
                  <a:gd name="T23" fmla="*/ 0 h 161"/>
                  <a:gd name="T24" fmla="*/ 0 w 257"/>
                  <a:gd name="T25" fmla="*/ 0 h 161"/>
                  <a:gd name="T26" fmla="*/ 0 w 257"/>
                  <a:gd name="T27" fmla="*/ 0 h 161"/>
                  <a:gd name="T28" fmla="*/ 0 w 257"/>
                  <a:gd name="T29" fmla="*/ 0 h 161"/>
                  <a:gd name="T30" fmla="*/ 0 w 257"/>
                  <a:gd name="T31" fmla="*/ 0 h 161"/>
                  <a:gd name="T32" fmla="*/ 0 w 257"/>
                  <a:gd name="T33" fmla="*/ 0 h 161"/>
                  <a:gd name="T34" fmla="*/ 0 w 257"/>
                  <a:gd name="T35" fmla="*/ 0 h 161"/>
                  <a:gd name="T36" fmla="*/ 0 w 257"/>
                  <a:gd name="T37" fmla="*/ 0 h 161"/>
                  <a:gd name="T38" fmla="*/ 0 w 257"/>
                  <a:gd name="T39" fmla="*/ 0 h 161"/>
                  <a:gd name="T40" fmla="*/ 0 w 257"/>
                  <a:gd name="T41" fmla="*/ 0 h 161"/>
                  <a:gd name="T42" fmla="*/ 0 w 257"/>
                  <a:gd name="T43" fmla="*/ 0 h 161"/>
                  <a:gd name="T44" fmla="*/ 0 w 257"/>
                  <a:gd name="T45" fmla="*/ 0 h 161"/>
                  <a:gd name="T46" fmla="*/ 0 w 257"/>
                  <a:gd name="T47" fmla="*/ 0 h 16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57"/>
                  <a:gd name="T73" fmla="*/ 0 h 161"/>
                  <a:gd name="T74" fmla="*/ 257 w 257"/>
                  <a:gd name="T75" fmla="*/ 161 h 16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57" h="161">
                    <a:moveTo>
                      <a:pt x="0" y="0"/>
                    </a:moveTo>
                    <a:lnTo>
                      <a:pt x="9" y="30"/>
                    </a:lnTo>
                    <a:lnTo>
                      <a:pt x="23" y="55"/>
                    </a:lnTo>
                    <a:lnTo>
                      <a:pt x="39" y="76"/>
                    </a:lnTo>
                    <a:lnTo>
                      <a:pt x="62" y="93"/>
                    </a:lnTo>
                    <a:lnTo>
                      <a:pt x="90" y="104"/>
                    </a:lnTo>
                    <a:lnTo>
                      <a:pt x="127" y="110"/>
                    </a:lnTo>
                    <a:lnTo>
                      <a:pt x="176" y="111"/>
                    </a:lnTo>
                    <a:lnTo>
                      <a:pt x="237" y="108"/>
                    </a:lnTo>
                    <a:lnTo>
                      <a:pt x="257" y="107"/>
                    </a:lnTo>
                    <a:lnTo>
                      <a:pt x="253" y="121"/>
                    </a:lnTo>
                    <a:lnTo>
                      <a:pt x="234" y="129"/>
                    </a:lnTo>
                    <a:lnTo>
                      <a:pt x="208" y="142"/>
                    </a:lnTo>
                    <a:lnTo>
                      <a:pt x="180" y="150"/>
                    </a:lnTo>
                    <a:lnTo>
                      <a:pt x="152" y="157"/>
                    </a:lnTo>
                    <a:lnTo>
                      <a:pt x="127" y="161"/>
                    </a:lnTo>
                    <a:lnTo>
                      <a:pt x="108" y="160"/>
                    </a:lnTo>
                    <a:lnTo>
                      <a:pt x="85" y="155"/>
                    </a:lnTo>
                    <a:lnTo>
                      <a:pt x="65" y="146"/>
                    </a:lnTo>
                    <a:lnTo>
                      <a:pt x="45" y="132"/>
                    </a:lnTo>
                    <a:lnTo>
                      <a:pt x="28" y="112"/>
                    </a:lnTo>
                    <a:lnTo>
                      <a:pt x="17" y="89"/>
                    </a:lnTo>
                    <a:lnTo>
                      <a:pt x="9" y="61"/>
                    </a:lnTo>
                    <a:lnTo>
                      <a:pt x="9" y="3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08" name="Freeform 222"/>
              <p:cNvSpPr>
                <a:spLocks/>
              </p:cNvSpPr>
              <p:nvPr/>
            </p:nvSpPr>
            <p:spPr bwMode="auto">
              <a:xfrm>
                <a:off x="2534" y="2007"/>
                <a:ext cx="128" cy="80"/>
              </a:xfrm>
              <a:custGeom>
                <a:avLst/>
                <a:gdLst>
                  <a:gd name="T0" fmla="*/ 0 w 257"/>
                  <a:gd name="T1" fmla="*/ 0 h 161"/>
                  <a:gd name="T2" fmla="*/ 0 w 257"/>
                  <a:gd name="T3" fmla="*/ 0 h 161"/>
                  <a:gd name="T4" fmla="*/ 0 w 257"/>
                  <a:gd name="T5" fmla="*/ 0 h 161"/>
                  <a:gd name="T6" fmla="*/ 0 w 257"/>
                  <a:gd name="T7" fmla="*/ 0 h 161"/>
                  <a:gd name="T8" fmla="*/ 0 w 257"/>
                  <a:gd name="T9" fmla="*/ 0 h 161"/>
                  <a:gd name="T10" fmla="*/ 0 w 257"/>
                  <a:gd name="T11" fmla="*/ 0 h 161"/>
                  <a:gd name="T12" fmla="*/ 0 w 257"/>
                  <a:gd name="T13" fmla="*/ 0 h 161"/>
                  <a:gd name="T14" fmla="*/ 0 w 257"/>
                  <a:gd name="T15" fmla="*/ 0 h 161"/>
                  <a:gd name="T16" fmla="*/ 0 w 257"/>
                  <a:gd name="T17" fmla="*/ 0 h 161"/>
                  <a:gd name="T18" fmla="*/ 0 w 257"/>
                  <a:gd name="T19" fmla="*/ 0 h 161"/>
                  <a:gd name="T20" fmla="*/ 0 w 257"/>
                  <a:gd name="T21" fmla="*/ 0 h 161"/>
                  <a:gd name="T22" fmla="*/ 0 w 257"/>
                  <a:gd name="T23" fmla="*/ 0 h 161"/>
                  <a:gd name="T24" fmla="*/ 0 w 257"/>
                  <a:gd name="T25" fmla="*/ 0 h 161"/>
                  <a:gd name="T26" fmla="*/ 0 w 257"/>
                  <a:gd name="T27" fmla="*/ 0 h 161"/>
                  <a:gd name="T28" fmla="*/ 0 w 257"/>
                  <a:gd name="T29" fmla="*/ 0 h 161"/>
                  <a:gd name="T30" fmla="*/ 0 w 257"/>
                  <a:gd name="T31" fmla="*/ 0 h 161"/>
                  <a:gd name="T32" fmla="*/ 0 w 257"/>
                  <a:gd name="T33" fmla="*/ 0 h 161"/>
                  <a:gd name="T34" fmla="*/ 0 w 257"/>
                  <a:gd name="T35" fmla="*/ 0 h 161"/>
                  <a:gd name="T36" fmla="*/ 0 w 257"/>
                  <a:gd name="T37" fmla="*/ 0 h 161"/>
                  <a:gd name="T38" fmla="*/ 0 w 257"/>
                  <a:gd name="T39" fmla="*/ 0 h 161"/>
                  <a:gd name="T40" fmla="*/ 0 w 257"/>
                  <a:gd name="T41" fmla="*/ 0 h 161"/>
                  <a:gd name="T42" fmla="*/ 0 w 257"/>
                  <a:gd name="T43" fmla="*/ 0 h 161"/>
                  <a:gd name="T44" fmla="*/ 0 w 257"/>
                  <a:gd name="T45" fmla="*/ 0 h 161"/>
                  <a:gd name="T46" fmla="*/ 0 w 257"/>
                  <a:gd name="T47" fmla="*/ 0 h 16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57"/>
                  <a:gd name="T73" fmla="*/ 0 h 161"/>
                  <a:gd name="T74" fmla="*/ 257 w 257"/>
                  <a:gd name="T75" fmla="*/ 161 h 16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57" h="161">
                    <a:moveTo>
                      <a:pt x="0" y="0"/>
                    </a:moveTo>
                    <a:lnTo>
                      <a:pt x="9" y="30"/>
                    </a:lnTo>
                    <a:lnTo>
                      <a:pt x="23" y="55"/>
                    </a:lnTo>
                    <a:lnTo>
                      <a:pt x="39" y="76"/>
                    </a:lnTo>
                    <a:lnTo>
                      <a:pt x="62" y="93"/>
                    </a:lnTo>
                    <a:lnTo>
                      <a:pt x="90" y="104"/>
                    </a:lnTo>
                    <a:lnTo>
                      <a:pt x="127" y="110"/>
                    </a:lnTo>
                    <a:lnTo>
                      <a:pt x="176" y="111"/>
                    </a:lnTo>
                    <a:lnTo>
                      <a:pt x="237" y="108"/>
                    </a:lnTo>
                    <a:lnTo>
                      <a:pt x="257" y="107"/>
                    </a:lnTo>
                    <a:lnTo>
                      <a:pt x="253" y="121"/>
                    </a:lnTo>
                    <a:lnTo>
                      <a:pt x="234" y="129"/>
                    </a:lnTo>
                    <a:lnTo>
                      <a:pt x="208" y="142"/>
                    </a:lnTo>
                    <a:lnTo>
                      <a:pt x="180" y="150"/>
                    </a:lnTo>
                    <a:lnTo>
                      <a:pt x="152" y="157"/>
                    </a:lnTo>
                    <a:lnTo>
                      <a:pt x="127" y="161"/>
                    </a:lnTo>
                    <a:lnTo>
                      <a:pt x="108" y="160"/>
                    </a:lnTo>
                    <a:lnTo>
                      <a:pt x="85" y="155"/>
                    </a:lnTo>
                    <a:lnTo>
                      <a:pt x="65" y="146"/>
                    </a:lnTo>
                    <a:lnTo>
                      <a:pt x="45" y="132"/>
                    </a:lnTo>
                    <a:lnTo>
                      <a:pt x="28" y="112"/>
                    </a:lnTo>
                    <a:lnTo>
                      <a:pt x="17" y="89"/>
                    </a:lnTo>
                    <a:lnTo>
                      <a:pt x="9" y="61"/>
                    </a:lnTo>
                    <a:lnTo>
                      <a:pt x="9" y="3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09" name="Freeform 223"/>
              <p:cNvSpPr>
                <a:spLocks/>
              </p:cNvSpPr>
              <p:nvPr/>
            </p:nvSpPr>
            <p:spPr bwMode="auto">
              <a:xfrm>
                <a:off x="2543" y="1965"/>
                <a:ext cx="134" cy="73"/>
              </a:xfrm>
              <a:custGeom>
                <a:avLst/>
                <a:gdLst>
                  <a:gd name="T0" fmla="*/ 0 w 268"/>
                  <a:gd name="T1" fmla="*/ 0 h 146"/>
                  <a:gd name="T2" fmla="*/ 1 w 268"/>
                  <a:gd name="T3" fmla="*/ 1 h 146"/>
                  <a:gd name="T4" fmla="*/ 1 w 268"/>
                  <a:gd name="T5" fmla="*/ 1 h 146"/>
                  <a:gd name="T6" fmla="*/ 1 w 268"/>
                  <a:gd name="T7" fmla="*/ 1 h 146"/>
                  <a:gd name="T8" fmla="*/ 1 w 268"/>
                  <a:gd name="T9" fmla="*/ 1 h 146"/>
                  <a:gd name="T10" fmla="*/ 1 w 268"/>
                  <a:gd name="T11" fmla="*/ 1 h 146"/>
                  <a:gd name="T12" fmla="*/ 1 w 268"/>
                  <a:gd name="T13" fmla="*/ 1 h 146"/>
                  <a:gd name="T14" fmla="*/ 1 w 268"/>
                  <a:gd name="T15" fmla="*/ 1 h 146"/>
                  <a:gd name="T16" fmla="*/ 1 w 268"/>
                  <a:gd name="T17" fmla="*/ 1 h 146"/>
                  <a:gd name="T18" fmla="*/ 1 w 268"/>
                  <a:gd name="T19" fmla="*/ 1 h 146"/>
                  <a:gd name="T20" fmla="*/ 1 w 268"/>
                  <a:gd name="T21" fmla="*/ 1 h 146"/>
                  <a:gd name="T22" fmla="*/ 1 w 268"/>
                  <a:gd name="T23" fmla="*/ 1 h 146"/>
                  <a:gd name="T24" fmla="*/ 1 w 268"/>
                  <a:gd name="T25" fmla="*/ 1 h 146"/>
                  <a:gd name="T26" fmla="*/ 1 w 268"/>
                  <a:gd name="T27" fmla="*/ 1 h 146"/>
                  <a:gd name="T28" fmla="*/ 1 w 268"/>
                  <a:gd name="T29" fmla="*/ 1 h 146"/>
                  <a:gd name="T30" fmla="*/ 1 w 268"/>
                  <a:gd name="T31" fmla="*/ 1 h 146"/>
                  <a:gd name="T32" fmla="*/ 1 w 268"/>
                  <a:gd name="T33" fmla="*/ 1 h 146"/>
                  <a:gd name="T34" fmla="*/ 1 w 268"/>
                  <a:gd name="T35" fmla="*/ 1 h 146"/>
                  <a:gd name="T36" fmla="*/ 1 w 268"/>
                  <a:gd name="T37" fmla="*/ 1 h 146"/>
                  <a:gd name="T38" fmla="*/ 1 w 268"/>
                  <a:gd name="T39" fmla="*/ 1 h 146"/>
                  <a:gd name="T40" fmla="*/ 1 w 268"/>
                  <a:gd name="T41" fmla="*/ 1 h 146"/>
                  <a:gd name="T42" fmla="*/ 1 w 268"/>
                  <a:gd name="T43" fmla="*/ 1 h 146"/>
                  <a:gd name="T44" fmla="*/ 1 w 268"/>
                  <a:gd name="T45" fmla="*/ 1 h 146"/>
                  <a:gd name="T46" fmla="*/ 1 w 268"/>
                  <a:gd name="T47" fmla="*/ 1 h 146"/>
                  <a:gd name="T48" fmla="*/ 1 w 268"/>
                  <a:gd name="T49" fmla="*/ 1 h 146"/>
                  <a:gd name="T50" fmla="*/ 1 w 268"/>
                  <a:gd name="T51" fmla="*/ 1 h 146"/>
                  <a:gd name="T52" fmla="*/ 1 w 268"/>
                  <a:gd name="T53" fmla="*/ 1 h 146"/>
                  <a:gd name="T54" fmla="*/ 1 w 268"/>
                  <a:gd name="T55" fmla="*/ 1 h 146"/>
                  <a:gd name="T56" fmla="*/ 1 w 268"/>
                  <a:gd name="T57" fmla="*/ 1 h 146"/>
                  <a:gd name="T58" fmla="*/ 1 w 268"/>
                  <a:gd name="T59" fmla="*/ 1 h 146"/>
                  <a:gd name="T60" fmla="*/ 1 w 268"/>
                  <a:gd name="T61" fmla="*/ 1 h 146"/>
                  <a:gd name="T62" fmla="*/ 1 w 268"/>
                  <a:gd name="T63" fmla="*/ 1 h 146"/>
                  <a:gd name="T64" fmla="*/ 1 w 268"/>
                  <a:gd name="T65" fmla="*/ 1 h 14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68"/>
                  <a:gd name="T100" fmla="*/ 0 h 146"/>
                  <a:gd name="T101" fmla="*/ 268 w 268"/>
                  <a:gd name="T102" fmla="*/ 146 h 14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68" h="146">
                    <a:moveTo>
                      <a:pt x="0" y="0"/>
                    </a:moveTo>
                    <a:lnTo>
                      <a:pt x="8" y="25"/>
                    </a:lnTo>
                    <a:lnTo>
                      <a:pt x="20" y="49"/>
                    </a:lnTo>
                    <a:lnTo>
                      <a:pt x="36" y="64"/>
                    </a:lnTo>
                    <a:lnTo>
                      <a:pt x="54" y="78"/>
                    </a:lnTo>
                    <a:lnTo>
                      <a:pt x="75" y="88"/>
                    </a:lnTo>
                    <a:lnTo>
                      <a:pt x="98" y="96"/>
                    </a:lnTo>
                    <a:lnTo>
                      <a:pt x="118" y="99"/>
                    </a:lnTo>
                    <a:lnTo>
                      <a:pt x="139" y="100"/>
                    </a:lnTo>
                    <a:lnTo>
                      <a:pt x="157" y="100"/>
                    </a:lnTo>
                    <a:lnTo>
                      <a:pt x="175" y="100"/>
                    </a:lnTo>
                    <a:lnTo>
                      <a:pt x="193" y="100"/>
                    </a:lnTo>
                    <a:lnTo>
                      <a:pt x="209" y="99"/>
                    </a:lnTo>
                    <a:lnTo>
                      <a:pt x="222" y="99"/>
                    </a:lnTo>
                    <a:lnTo>
                      <a:pt x="234" y="98"/>
                    </a:lnTo>
                    <a:lnTo>
                      <a:pt x="245" y="98"/>
                    </a:lnTo>
                    <a:lnTo>
                      <a:pt x="254" y="98"/>
                    </a:lnTo>
                    <a:lnTo>
                      <a:pt x="268" y="99"/>
                    </a:lnTo>
                    <a:lnTo>
                      <a:pt x="266" y="111"/>
                    </a:lnTo>
                    <a:lnTo>
                      <a:pt x="254" y="117"/>
                    </a:lnTo>
                    <a:lnTo>
                      <a:pt x="235" y="124"/>
                    </a:lnTo>
                    <a:lnTo>
                      <a:pt x="206" y="134"/>
                    </a:lnTo>
                    <a:lnTo>
                      <a:pt x="175" y="141"/>
                    </a:lnTo>
                    <a:lnTo>
                      <a:pt x="146" y="145"/>
                    </a:lnTo>
                    <a:lnTo>
                      <a:pt x="118" y="146"/>
                    </a:lnTo>
                    <a:lnTo>
                      <a:pt x="94" y="143"/>
                    </a:lnTo>
                    <a:lnTo>
                      <a:pt x="71" y="136"/>
                    </a:lnTo>
                    <a:lnTo>
                      <a:pt x="50" y="125"/>
                    </a:lnTo>
                    <a:lnTo>
                      <a:pt x="33" y="111"/>
                    </a:lnTo>
                    <a:lnTo>
                      <a:pt x="19" y="92"/>
                    </a:lnTo>
                    <a:lnTo>
                      <a:pt x="7" y="67"/>
                    </a:lnTo>
                    <a:lnTo>
                      <a:pt x="4" y="45"/>
                    </a:lnTo>
                    <a:lnTo>
                      <a:pt x="5" y="2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10" name="Freeform 224"/>
              <p:cNvSpPr>
                <a:spLocks/>
              </p:cNvSpPr>
              <p:nvPr/>
            </p:nvSpPr>
            <p:spPr bwMode="auto">
              <a:xfrm>
                <a:off x="2543" y="1965"/>
                <a:ext cx="134" cy="73"/>
              </a:xfrm>
              <a:custGeom>
                <a:avLst/>
                <a:gdLst>
                  <a:gd name="T0" fmla="*/ 0 w 268"/>
                  <a:gd name="T1" fmla="*/ 0 h 146"/>
                  <a:gd name="T2" fmla="*/ 1 w 268"/>
                  <a:gd name="T3" fmla="*/ 1 h 146"/>
                  <a:gd name="T4" fmla="*/ 1 w 268"/>
                  <a:gd name="T5" fmla="*/ 1 h 146"/>
                  <a:gd name="T6" fmla="*/ 1 w 268"/>
                  <a:gd name="T7" fmla="*/ 1 h 146"/>
                  <a:gd name="T8" fmla="*/ 1 w 268"/>
                  <a:gd name="T9" fmla="*/ 1 h 146"/>
                  <a:gd name="T10" fmla="*/ 1 w 268"/>
                  <a:gd name="T11" fmla="*/ 1 h 146"/>
                  <a:gd name="T12" fmla="*/ 1 w 268"/>
                  <a:gd name="T13" fmla="*/ 1 h 146"/>
                  <a:gd name="T14" fmla="*/ 1 w 268"/>
                  <a:gd name="T15" fmla="*/ 1 h 146"/>
                  <a:gd name="T16" fmla="*/ 1 w 268"/>
                  <a:gd name="T17" fmla="*/ 1 h 146"/>
                  <a:gd name="T18" fmla="*/ 1 w 268"/>
                  <a:gd name="T19" fmla="*/ 1 h 146"/>
                  <a:gd name="T20" fmla="*/ 1 w 268"/>
                  <a:gd name="T21" fmla="*/ 1 h 146"/>
                  <a:gd name="T22" fmla="*/ 1 w 268"/>
                  <a:gd name="T23" fmla="*/ 1 h 146"/>
                  <a:gd name="T24" fmla="*/ 1 w 268"/>
                  <a:gd name="T25" fmla="*/ 1 h 146"/>
                  <a:gd name="T26" fmla="*/ 1 w 268"/>
                  <a:gd name="T27" fmla="*/ 1 h 146"/>
                  <a:gd name="T28" fmla="*/ 1 w 268"/>
                  <a:gd name="T29" fmla="*/ 1 h 146"/>
                  <a:gd name="T30" fmla="*/ 1 w 268"/>
                  <a:gd name="T31" fmla="*/ 1 h 146"/>
                  <a:gd name="T32" fmla="*/ 1 w 268"/>
                  <a:gd name="T33" fmla="*/ 1 h 146"/>
                  <a:gd name="T34" fmla="*/ 1 w 268"/>
                  <a:gd name="T35" fmla="*/ 1 h 146"/>
                  <a:gd name="T36" fmla="*/ 1 w 268"/>
                  <a:gd name="T37" fmla="*/ 1 h 146"/>
                  <a:gd name="T38" fmla="*/ 1 w 268"/>
                  <a:gd name="T39" fmla="*/ 1 h 146"/>
                  <a:gd name="T40" fmla="*/ 1 w 268"/>
                  <a:gd name="T41" fmla="*/ 1 h 146"/>
                  <a:gd name="T42" fmla="*/ 1 w 268"/>
                  <a:gd name="T43" fmla="*/ 1 h 146"/>
                  <a:gd name="T44" fmla="*/ 1 w 268"/>
                  <a:gd name="T45" fmla="*/ 1 h 146"/>
                  <a:gd name="T46" fmla="*/ 1 w 268"/>
                  <a:gd name="T47" fmla="*/ 1 h 146"/>
                  <a:gd name="T48" fmla="*/ 1 w 268"/>
                  <a:gd name="T49" fmla="*/ 1 h 146"/>
                  <a:gd name="T50" fmla="*/ 1 w 268"/>
                  <a:gd name="T51" fmla="*/ 1 h 146"/>
                  <a:gd name="T52" fmla="*/ 1 w 268"/>
                  <a:gd name="T53" fmla="*/ 1 h 146"/>
                  <a:gd name="T54" fmla="*/ 1 w 268"/>
                  <a:gd name="T55" fmla="*/ 1 h 146"/>
                  <a:gd name="T56" fmla="*/ 1 w 268"/>
                  <a:gd name="T57" fmla="*/ 1 h 146"/>
                  <a:gd name="T58" fmla="*/ 1 w 268"/>
                  <a:gd name="T59" fmla="*/ 1 h 146"/>
                  <a:gd name="T60" fmla="*/ 1 w 268"/>
                  <a:gd name="T61" fmla="*/ 1 h 146"/>
                  <a:gd name="T62" fmla="*/ 1 w 268"/>
                  <a:gd name="T63" fmla="*/ 1 h 146"/>
                  <a:gd name="T64" fmla="*/ 1 w 268"/>
                  <a:gd name="T65" fmla="*/ 1 h 14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68"/>
                  <a:gd name="T100" fmla="*/ 0 h 146"/>
                  <a:gd name="T101" fmla="*/ 268 w 268"/>
                  <a:gd name="T102" fmla="*/ 146 h 14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68" h="146">
                    <a:moveTo>
                      <a:pt x="0" y="0"/>
                    </a:moveTo>
                    <a:lnTo>
                      <a:pt x="8" y="25"/>
                    </a:lnTo>
                    <a:lnTo>
                      <a:pt x="20" y="49"/>
                    </a:lnTo>
                    <a:lnTo>
                      <a:pt x="36" y="64"/>
                    </a:lnTo>
                    <a:lnTo>
                      <a:pt x="54" y="78"/>
                    </a:lnTo>
                    <a:lnTo>
                      <a:pt x="75" y="88"/>
                    </a:lnTo>
                    <a:lnTo>
                      <a:pt x="98" y="96"/>
                    </a:lnTo>
                    <a:lnTo>
                      <a:pt x="118" y="99"/>
                    </a:lnTo>
                    <a:lnTo>
                      <a:pt x="139" y="100"/>
                    </a:lnTo>
                    <a:lnTo>
                      <a:pt x="157" y="100"/>
                    </a:lnTo>
                    <a:lnTo>
                      <a:pt x="175" y="100"/>
                    </a:lnTo>
                    <a:lnTo>
                      <a:pt x="193" y="100"/>
                    </a:lnTo>
                    <a:lnTo>
                      <a:pt x="209" y="99"/>
                    </a:lnTo>
                    <a:lnTo>
                      <a:pt x="222" y="99"/>
                    </a:lnTo>
                    <a:lnTo>
                      <a:pt x="234" y="98"/>
                    </a:lnTo>
                    <a:lnTo>
                      <a:pt x="245" y="98"/>
                    </a:lnTo>
                    <a:lnTo>
                      <a:pt x="254" y="98"/>
                    </a:lnTo>
                    <a:lnTo>
                      <a:pt x="268" y="99"/>
                    </a:lnTo>
                    <a:lnTo>
                      <a:pt x="266" y="111"/>
                    </a:lnTo>
                    <a:lnTo>
                      <a:pt x="254" y="117"/>
                    </a:lnTo>
                    <a:lnTo>
                      <a:pt x="235" y="124"/>
                    </a:lnTo>
                    <a:lnTo>
                      <a:pt x="206" y="134"/>
                    </a:lnTo>
                    <a:lnTo>
                      <a:pt x="175" y="141"/>
                    </a:lnTo>
                    <a:lnTo>
                      <a:pt x="146" y="145"/>
                    </a:lnTo>
                    <a:lnTo>
                      <a:pt x="118" y="146"/>
                    </a:lnTo>
                    <a:lnTo>
                      <a:pt x="94" y="143"/>
                    </a:lnTo>
                    <a:lnTo>
                      <a:pt x="71" y="136"/>
                    </a:lnTo>
                    <a:lnTo>
                      <a:pt x="50" y="125"/>
                    </a:lnTo>
                    <a:lnTo>
                      <a:pt x="33" y="111"/>
                    </a:lnTo>
                    <a:lnTo>
                      <a:pt x="19" y="92"/>
                    </a:lnTo>
                    <a:lnTo>
                      <a:pt x="7" y="67"/>
                    </a:lnTo>
                    <a:lnTo>
                      <a:pt x="4" y="45"/>
                    </a:lnTo>
                    <a:lnTo>
                      <a:pt x="5" y="2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11" name="Freeform 225"/>
              <p:cNvSpPr>
                <a:spLocks/>
              </p:cNvSpPr>
              <p:nvPr/>
            </p:nvSpPr>
            <p:spPr bwMode="auto">
              <a:xfrm>
                <a:off x="2555" y="1931"/>
                <a:ext cx="131" cy="65"/>
              </a:xfrm>
              <a:custGeom>
                <a:avLst/>
                <a:gdLst>
                  <a:gd name="T0" fmla="*/ 0 w 262"/>
                  <a:gd name="T1" fmla="*/ 0 h 131"/>
                  <a:gd name="T2" fmla="*/ 1 w 262"/>
                  <a:gd name="T3" fmla="*/ 0 h 131"/>
                  <a:gd name="T4" fmla="*/ 1 w 262"/>
                  <a:gd name="T5" fmla="*/ 0 h 131"/>
                  <a:gd name="T6" fmla="*/ 1 w 262"/>
                  <a:gd name="T7" fmla="*/ 0 h 131"/>
                  <a:gd name="T8" fmla="*/ 1 w 262"/>
                  <a:gd name="T9" fmla="*/ 0 h 131"/>
                  <a:gd name="T10" fmla="*/ 1 w 262"/>
                  <a:gd name="T11" fmla="*/ 0 h 131"/>
                  <a:gd name="T12" fmla="*/ 1 w 262"/>
                  <a:gd name="T13" fmla="*/ 0 h 131"/>
                  <a:gd name="T14" fmla="*/ 1 w 262"/>
                  <a:gd name="T15" fmla="*/ 0 h 131"/>
                  <a:gd name="T16" fmla="*/ 1 w 262"/>
                  <a:gd name="T17" fmla="*/ 0 h 131"/>
                  <a:gd name="T18" fmla="*/ 1 w 262"/>
                  <a:gd name="T19" fmla="*/ 0 h 131"/>
                  <a:gd name="T20" fmla="*/ 1 w 262"/>
                  <a:gd name="T21" fmla="*/ 0 h 131"/>
                  <a:gd name="T22" fmla="*/ 1 w 262"/>
                  <a:gd name="T23" fmla="*/ 0 h 131"/>
                  <a:gd name="T24" fmla="*/ 1 w 262"/>
                  <a:gd name="T25" fmla="*/ 0 h 131"/>
                  <a:gd name="T26" fmla="*/ 1 w 262"/>
                  <a:gd name="T27" fmla="*/ 0 h 131"/>
                  <a:gd name="T28" fmla="*/ 1 w 262"/>
                  <a:gd name="T29" fmla="*/ 0 h 13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62"/>
                  <a:gd name="T46" fmla="*/ 0 h 131"/>
                  <a:gd name="T47" fmla="*/ 262 w 262"/>
                  <a:gd name="T48" fmla="*/ 131 h 13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62" h="131">
                    <a:moveTo>
                      <a:pt x="0" y="0"/>
                    </a:moveTo>
                    <a:lnTo>
                      <a:pt x="10" y="32"/>
                    </a:lnTo>
                    <a:lnTo>
                      <a:pt x="24" y="60"/>
                    </a:lnTo>
                    <a:lnTo>
                      <a:pt x="41" y="83"/>
                    </a:lnTo>
                    <a:lnTo>
                      <a:pt x="62" y="102"/>
                    </a:lnTo>
                    <a:lnTo>
                      <a:pt x="82" y="118"/>
                    </a:lnTo>
                    <a:lnTo>
                      <a:pt x="109" y="127"/>
                    </a:lnTo>
                    <a:lnTo>
                      <a:pt x="134" y="131"/>
                    </a:lnTo>
                    <a:lnTo>
                      <a:pt x="162" y="129"/>
                    </a:lnTo>
                    <a:lnTo>
                      <a:pt x="187" y="125"/>
                    </a:lnTo>
                    <a:lnTo>
                      <a:pt x="209" y="121"/>
                    </a:lnTo>
                    <a:lnTo>
                      <a:pt x="225" y="120"/>
                    </a:lnTo>
                    <a:lnTo>
                      <a:pt x="238" y="118"/>
                    </a:lnTo>
                    <a:lnTo>
                      <a:pt x="248" y="118"/>
                    </a:lnTo>
                    <a:lnTo>
                      <a:pt x="262" y="11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12" name="Freeform 226"/>
              <p:cNvSpPr>
                <a:spLocks/>
              </p:cNvSpPr>
              <p:nvPr/>
            </p:nvSpPr>
            <p:spPr bwMode="auto">
              <a:xfrm>
                <a:off x="2555" y="1931"/>
                <a:ext cx="131" cy="65"/>
              </a:xfrm>
              <a:custGeom>
                <a:avLst/>
                <a:gdLst>
                  <a:gd name="T0" fmla="*/ 0 w 262"/>
                  <a:gd name="T1" fmla="*/ 0 h 131"/>
                  <a:gd name="T2" fmla="*/ 1 w 262"/>
                  <a:gd name="T3" fmla="*/ 0 h 131"/>
                  <a:gd name="T4" fmla="*/ 1 w 262"/>
                  <a:gd name="T5" fmla="*/ 0 h 131"/>
                  <a:gd name="T6" fmla="*/ 1 w 262"/>
                  <a:gd name="T7" fmla="*/ 0 h 131"/>
                  <a:gd name="T8" fmla="*/ 1 w 262"/>
                  <a:gd name="T9" fmla="*/ 0 h 131"/>
                  <a:gd name="T10" fmla="*/ 1 w 262"/>
                  <a:gd name="T11" fmla="*/ 0 h 131"/>
                  <a:gd name="T12" fmla="*/ 1 w 262"/>
                  <a:gd name="T13" fmla="*/ 0 h 131"/>
                  <a:gd name="T14" fmla="*/ 1 w 262"/>
                  <a:gd name="T15" fmla="*/ 0 h 131"/>
                  <a:gd name="T16" fmla="*/ 1 w 262"/>
                  <a:gd name="T17" fmla="*/ 0 h 131"/>
                  <a:gd name="T18" fmla="*/ 1 w 262"/>
                  <a:gd name="T19" fmla="*/ 0 h 131"/>
                  <a:gd name="T20" fmla="*/ 1 w 262"/>
                  <a:gd name="T21" fmla="*/ 0 h 131"/>
                  <a:gd name="T22" fmla="*/ 1 w 262"/>
                  <a:gd name="T23" fmla="*/ 0 h 131"/>
                  <a:gd name="T24" fmla="*/ 1 w 262"/>
                  <a:gd name="T25" fmla="*/ 0 h 131"/>
                  <a:gd name="T26" fmla="*/ 1 w 262"/>
                  <a:gd name="T27" fmla="*/ 0 h 131"/>
                  <a:gd name="T28" fmla="*/ 1 w 262"/>
                  <a:gd name="T29" fmla="*/ 0 h 13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62"/>
                  <a:gd name="T46" fmla="*/ 0 h 131"/>
                  <a:gd name="T47" fmla="*/ 262 w 262"/>
                  <a:gd name="T48" fmla="*/ 131 h 13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62" h="131">
                    <a:moveTo>
                      <a:pt x="0" y="0"/>
                    </a:moveTo>
                    <a:lnTo>
                      <a:pt x="10" y="32"/>
                    </a:lnTo>
                    <a:lnTo>
                      <a:pt x="24" y="60"/>
                    </a:lnTo>
                    <a:lnTo>
                      <a:pt x="41" y="83"/>
                    </a:lnTo>
                    <a:lnTo>
                      <a:pt x="62" y="102"/>
                    </a:lnTo>
                    <a:lnTo>
                      <a:pt x="82" y="118"/>
                    </a:lnTo>
                    <a:lnTo>
                      <a:pt x="109" y="127"/>
                    </a:lnTo>
                    <a:lnTo>
                      <a:pt x="134" y="131"/>
                    </a:lnTo>
                    <a:lnTo>
                      <a:pt x="162" y="129"/>
                    </a:lnTo>
                    <a:lnTo>
                      <a:pt x="187" y="125"/>
                    </a:lnTo>
                    <a:lnTo>
                      <a:pt x="209" y="121"/>
                    </a:lnTo>
                    <a:lnTo>
                      <a:pt x="225" y="120"/>
                    </a:lnTo>
                    <a:lnTo>
                      <a:pt x="238" y="118"/>
                    </a:lnTo>
                    <a:lnTo>
                      <a:pt x="248" y="118"/>
                    </a:lnTo>
                    <a:lnTo>
                      <a:pt x="262" y="11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13" name="Freeform 227"/>
              <p:cNvSpPr>
                <a:spLocks/>
              </p:cNvSpPr>
              <p:nvPr/>
            </p:nvSpPr>
            <p:spPr bwMode="auto">
              <a:xfrm>
                <a:off x="2564" y="1908"/>
                <a:ext cx="120" cy="65"/>
              </a:xfrm>
              <a:custGeom>
                <a:avLst/>
                <a:gdLst>
                  <a:gd name="T0" fmla="*/ 0 w 239"/>
                  <a:gd name="T1" fmla="*/ 0 h 129"/>
                  <a:gd name="T2" fmla="*/ 1 w 239"/>
                  <a:gd name="T3" fmla="*/ 1 h 129"/>
                  <a:gd name="T4" fmla="*/ 1 w 239"/>
                  <a:gd name="T5" fmla="*/ 1 h 129"/>
                  <a:gd name="T6" fmla="*/ 1 w 239"/>
                  <a:gd name="T7" fmla="*/ 1 h 129"/>
                  <a:gd name="T8" fmla="*/ 1 w 239"/>
                  <a:gd name="T9" fmla="*/ 1 h 129"/>
                  <a:gd name="T10" fmla="*/ 1 w 239"/>
                  <a:gd name="T11" fmla="*/ 1 h 129"/>
                  <a:gd name="T12" fmla="*/ 1 w 239"/>
                  <a:gd name="T13" fmla="*/ 1 h 129"/>
                  <a:gd name="T14" fmla="*/ 1 w 239"/>
                  <a:gd name="T15" fmla="*/ 1 h 129"/>
                  <a:gd name="T16" fmla="*/ 1 w 239"/>
                  <a:gd name="T17" fmla="*/ 1 h 129"/>
                  <a:gd name="T18" fmla="*/ 1 w 239"/>
                  <a:gd name="T19" fmla="*/ 1 h 129"/>
                  <a:gd name="T20" fmla="*/ 1 w 239"/>
                  <a:gd name="T21" fmla="*/ 1 h 129"/>
                  <a:gd name="T22" fmla="*/ 1 w 239"/>
                  <a:gd name="T23" fmla="*/ 1 h 129"/>
                  <a:gd name="T24" fmla="*/ 1 w 239"/>
                  <a:gd name="T25" fmla="*/ 1 h 129"/>
                  <a:gd name="T26" fmla="*/ 1 w 239"/>
                  <a:gd name="T27" fmla="*/ 1 h 129"/>
                  <a:gd name="T28" fmla="*/ 1 w 239"/>
                  <a:gd name="T29" fmla="*/ 1 h 129"/>
                  <a:gd name="T30" fmla="*/ 1 w 239"/>
                  <a:gd name="T31" fmla="*/ 1 h 12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39"/>
                  <a:gd name="T49" fmla="*/ 0 h 129"/>
                  <a:gd name="T50" fmla="*/ 239 w 239"/>
                  <a:gd name="T51" fmla="*/ 129 h 12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39" h="129">
                    <a:moveTo>
                      <a:pt x="0" y="0"/>
                    </a:moveTo>
                    <a:lnTo>
                      <a:pt x="3" y="22"/>
                    </a:lnTo>
                    <a:lnTo>
                      <a:pt x="8" y="43"/>
                    </a:lnTo>
                    <a:lnTo>
                      <a:pt x="18" y="61"/>
                    </a:lnTo>
                    <a:lnTo>
                      <a:pt x="33" y="75"/>
                    </a:lnTo>
                    <a:lnTo>
                      <a:pt x="51" y="88"/>
                    </a:lnTo>
                    <a:lnTo>
                      <a:pt x="71" y="99"/>
                    </a:lnTo>
                    <a:lnTo>
                      <a:pt x="90" y="107"/>
                    </a:lnTo>
                    <a:lnTo>
                      <a:pt x="114" y="114"/>
                    </a:lnTo>
                    <a:lnTo>
                      <a:pt x="138" y="120"/>
                    </a:lnTo>
                    <a:lnTo>
                      <a:pt x="161" y="123"/>
                    </a:lnTo>
                    <a:lnTo>
                      <a:pt x="181" y="124"/>
                    </a:lnTo>
                    <a:lnTo>
                      <a:pt x="200" y="127"/>
                    </a:lnTo>
                    <a:lnTo>
                      <a:pt x="218" y="128"/>
                    </a:lnTo>
                    <a:lnTo>
                      <a:pt x="230" y="129"/>
                    </a:lnTo>
                    <a:lnTo>
                      <a:pt x="239" y="129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14" name="Freeform 228"/>
              <p:cNvSpPr>
                <a:spLocks/>
              </p:cNvSpPr>
              <p:nvPr/>
            </p:nvSpPr>
            <p:spPr bwMode="auto">
              <a:xfrm>
                <a:off x="2564" y="1908"/>
                <a:ext cx="120" cy="65"/>
              </a:xfrm>
              <a:custGeom>
                <a:avLst/>
                <a:gdLst>
                  <a:gd name="T0" fmla="*/ 0 w 239"/>
                  <a:gd name="T1" fmla="*/ 0 h 129"/>
                  <a:gd name="T2" fmla="*/ 1 w 239"/>
                  <a:gd name="T3" fmla="*/ 1 h 129"/>
                  <a:gd name="T4" fmla="*/ 1 w 239"/>
                  <a:gd name="T5" fmla="*/ 1 h 129"/>
                  <a:gd name="T6" fmla="*/ 1 w 239"/>
                  <a:gd name="T7" fmla="*/ 1 h 129"/>
                  <a:gd name="T8" fmla="*/ 1 w 239"/>
                  <a:gd name="T9" fmla="*/ 1 h 129"/>
                  <a:gd name="T10" fmla="*/ 1 w 239"/>
                  <a:gd name="T11" fmla="*/ 1 h 129"/>
                  <a:gd name="T12" fmla="*/ 1 w 239"/>
                  <a:gd name="T13" fmla="*/ 1 h 129"/>
                  <a:gd name="T14" fmla="*/ 1 w 239"/>
                  <a:gd name="T15" fmla="*/ 1 h 129"/>
                  <a:gd name="T16" fmla="*/ 1 w 239"/>
                  <a:gd name="T17" fmla="*/ 1 h 129"/>
                  <a:gd name="T18" fmla="*/ 1 w 239"/>
                  <a:gd name="T19" fmla="*/ 1 h 129"/>
                  <a:gd name="T20" fmla="*/ 1 w 239"/>
                  <a:gd name="T21" fmla="*/ 1 h 129"/>
                  <a:gd name="T22" fmla="*/ 1 w 239"/>
                  <a:gd name="T23" fmla="*/ 1 h 129"/>
                  <a:gd name="T24" fmla="*/ 1 w 239"/>
                  <a:gd name="T25" fmla="*/ 1 h 129"/>
                  <a:gd name="T26" fmla="*/ 1 w 239"/>
                  <a:gd name="T27" fmla="*/ 1 h 129"/>
                  <a:gd name="T28" fmla="*/ 1 w 239"/>
                  <a:gd name="T29" fmla="*/ 1 h 129"/>
                  <a:gd name="T30" fmla="*/ 1 w 239"/>
                  <a:gd name="T31" fmla="*/ 1 h 12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39"/>
                  <a:gd name="T49" fmla="*/ 0 h 129"/>
                  <a:gd name="T50" fmla="*/ 239 w 239"/>
                  <a:gd name="T51" fmla="*/ 129 h 12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39" h="129">
                    <a:moveTo>
                      <a:pt x="0" y="0"/>
                    </a:moveTo>
                    <a:lnTo>
                      <a:pt x="3" y="22"/>
                    </a:lnTo>
                    <a:lnTo>
                      <a:pt x="8" y="43"/>
                    </a:lnTo>
                    <a:lnTo>
                      <a:pt x="18" y="61"/>
                    </a:lnTo>
                    <a:lnTo>
                      <a:pt x="33" y="75"/>
                    </a:lnTo>
                    <a:lnTo>
                      <a:pt x="51" y="88"/>
                    </a:lnTo>
                    <a:lnTo>
                      <a:pt x="71" y="99"/>
                    </a:lnTo>
                    <a:lnTo>
                      <a:pt x="90" y="107"/>
                    </a:lnTo>
                    <a:lnTo>
                      <a:pt x="114" y="114"/>
                    </a:lnTo>
                    <a:lnTo>
                      <a:pt x="138" y="120"/>
                    </a:lnTo>
                    <a:lnTo>
                      <a:pt x="161" y="123"/>
                    </a:lnTo>
                    <a:lnTo>
                      <a:pt x="181" y="124"/>
                    </a:lnTo>
                    <a:lnTo>
                      <a:pt x="200" y="127"/>
                    </a:lnTo>
                    <a:lnTo>
                      <a:pt x="218" y="128"/>
                    </a:lnTo>
                    <a:lnTo>
                      <a:pt x="230" y="129"/>
                    </a:lnTo>
                    <a:lnTo>
                      <a:pt x="239" y="129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15" name="Freeform 229"/>
              <p:cNvSpPr>
                <a:spLocks/>
              </p:cNvSpPr>
              <p:nvPr/>
            </p:nvSpPr>
            <p:spPr bwMode="auto">
              <a:xfrm>
                <a:off x="2573" y="1877"/>
                <a:ext cx="113" cy="74"/>
              </a:xfrm>
              <a:custGeom>
                <a:avLst/>
                <a:gdLst>
                  <a:gd name="T0" fmla="*/ 0 w 226"/>
                  <a:gd name="T1" fmla="*/ 0 h 148"/>
                  <a:gd name="T2" fmla="*/ 1 w 226"/>
                  <a:gd name="T3" fmla="*/ 1 h 148"/>
                  <a:gd name="T4" fmla="*/ 1 w 226"/>
                  <a:gd name="T5" fmla="*/ 1 h 148"/>
                  <a:gd name="T6" fmla="*/ 1 w 226"/>
                  <a:gd name="T7" fmla="*/ 1 h 148"/>
                  <a:gd name="T8" fmla="*/ 1 w 226"/>
                  <a:gd name="T9" fmla="*/ 1 h 148"/>
                  <a:gd name="T10" fmla="*/ 1 w 226"/>
                  <a:gd name="T11" fmla="*/ 1 h 148"/>
                  <a:gd name="T12" fmla="*/ 1 w 226"/>
                  <a:gd name="T13" fmla="*/ 1 h 148"/>
                  <a:gd name="T14" fmla="*/ 1 w 226"/>
                  <a:gd name="T15" fmla="*/ 1 h 148"/>
                  <a:gd name="T16" fmla="*/ 1 w 226"/>
                  <a:gd name="T17" fmla="*/ 1 h 148"/>
                  <a:gd name="T18" fmla="*/ 1 w 226"/>
                  <a:gd name="T19" fmla="*/ 1 h 148"/>
                  <a:gd name="T20" fmla="*/ 1 w 226"/>
                  <a:gd name="T21" fmla="*/ 1 h 148"/>
                  <a:gd name="T22" fmla="*/ 1 w 226"/>
                  <a:gd name="T23" fmla="*/ 1 h 148"/>
                  <a:gd name="T24" fmla="*/ 1 w 226"/>
                  <a:gd name="T25" fmla="*/ 1 h 14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26"/>
                  <a:gd name="T40" fmla="*/ 0 h 148"/>
                  <a:gd name="T41" fmla="*/ 226 w 226"/>
                  <a:gd name="T42" fmla="*/ 148 h 14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26" h="148">
                    <a:moveTo>
                      <a:pt x="0" y="0"/>
                    </a:moveTo>
                    <a:lnTo>
                      <a:pt x="7" y="44"/>
                    </a:lnTo>
                    <a:lnTo>
                      <a:pt x="17" y="77"/>
                    </a:lnTo>
                    <a:lnTo>
                      <a:pt x="37" y="107"/>
                    </a:lnTo>
                    <a:lnTo>
                      <a:pt x="72" y="125"/>
                    </a:lnTo>
                    <a:lnTo>
                      <a:pt x="96" y="132"/>
                    </a:lnTo>
                    <a:lnTo>
                      <a:pt x="120" y="137"/>
                    </a:lnTo>
                    <a:lnTo>
                      <a:pt x="143" y="141"/>
                    </a:lnTo>
                    <a:lnTo>
                      <a:pt x="161" y="144"/>
                    </a:lnTo>
                    <a:lnTo>
                      <a:pt x="182" y="147"/>
                    </a:lnTo>
                    <a:lnTo>
                      <a:pt x="200" y="147"/>
                    </a:lnTo>
                    <a:lnTo>
                      <a:pt x="214" y="148"/>
                    </a:lnTo>
                    <a:lnTo>
                      <a:pt x="226" y="14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16" name="Freeform 230"/>
              <p:cNvSpPr>
                <a:spLocks/>
              </p:cNvSpPr>
              <p:nvPr/>
            </p:nvSpPr>
            <p:spPr bwMode="auto">
              <a:xfrm>
                <a:off x="2573" y="1877"/>
                <a:ext cx="113" cy="74"/>
              </a:xfrm>
              <a:custGeom>
                <a:avLst/>
                <a:gdLst>
                  <a:gd name="T0" fmla="*/ 0 w 226"/>
                  <a:gd name="T1" fmla="*/ 0 h 148"/>
                  <a:gd name="T2" fmla="*/ 1 w 226"/>
                  <a:gd name="T3" fmla="*/ 1 h 148"/>
                  <a:gd name="T4" fmla="*/ 1 w 226"/>
                  <a:gd name="T5" fmla="*/ 1 h 148"/>
                  <a:gd name="T6" fmla="*/ 1 w 226"/>
                  <a:gd name="T7" fmla="*/ 1 h 148"/>
                  <a:gd name="T8" fmla="*/ 1 w 226"/>
                  <a:gd name="T9" fmla="*/ 1 h 148"/>
                  <a:gd name="T10" fmla="*/ 1 w 226"/>
                  <a:gd name="T11" fmla="*/ 1 h 148"/>
                  <a:gd name="T12" fmla="*/ 1 w 226"/>
                  <a:gd name="T13" fmla="*/ 1 h 148"/>
                  <a:gd name="T14" fmla="*/ 1 w 226"/>
                  <a:gd name="T15" fmla="*/ 1 h 148"/>
                  <a:gd name="T16" fmla="*/ 1 w 226"/>
                  <a:gd name="T17" fmla="*/ 1 h 148"/>
                  <a:gd name="T18" fmla="*/ 1 w 226"/>
                  <a:gd name="T19" fmla="*/ 1 h 148"/>
                  <a:gd name="T20" fmla="*/ 1 w 226"/>
                  <a:gd name="T21" fmla="*/ 1 h 148"/>
                  <a:gd name="T22" fmla="*/ 1 w 226"/>
                  <a:gd name="T23" fmla="*/ 1 h 148"/>
                  <a:gd name="T24" fmla="*/ 1 w 226"/>
                  <a:gd name="T25" fmla="*/ 1 h 14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26"/>
                  <a:gd name="T40" fmla="*/ 0 h 148"/>
                  <a:gd name="T41" fmla="*/ 226 w 226"/>
                  <a:gd name="T42" fmla="*/ 148 h 14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26" h="148">
                    <a:moveTo>
                      <a:pt x="0" y="0"/>
                    </a:moveTo>
                    <a:lnTo>
                      <a:pt x="7" y="44"/>
                    </a:lnTo>
                    <a:lnTo>
                      <a:pt x="17" y="77"/>
                    </a:lnTo>
                    <a:lnTo>
                      <a:pt x="37" y="107"/>
                    </a:lnTo>
                    <a:lnTo>
                      <a:pt x="72" y="125"/>
                    </a:lnTo>
                    <a:lnTo>
                      <a:pt x="96" y="132"/>
                    </a:lnTo>
                    <a:lnTo>
                      <a:pt x="120" y="137"/>
                    </a:lnTo>
                    <a:lnTo>
                      <a:pt x="143" y="141"/>
                    </a:lnTo>
                    <a:lnTo>
                      <a:pt x="161" y="144"/>
                    </a:lnTo>
                    <a:lnTo>
                      <a:pt x="182" y="147"/>
                    </a:lnTo>
                    <a:lnTo>
                      <a:pt x="200" y="147"/>
                    </a:lnTo>
                    <a:lnTo>
                      <a:pt x="214" y="148"/>
                    </a:lnTo>
                    <a:lnTo>
                      <a:pt x="226" y="14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17" name="Freeform 231"/>
              <p:cNvSpPr>
                <a:spLocks/>
              </p:cNvSpPr>
              <p:nvPr/>
            </p:nvSpPr>
            <p:spPr bwMode="auto">
              <a:xfrm>
                <a:off x="2582" y="1864"/>
                <a:ext cx="106" cy="69"/>
              </a:xfrm>
              <a:custGeom>
                <a:avLst/>
                <a:gdLst>
                  <a:gd name="T0" fmla="*/ 0 w 213"/>
                  <a:gd name="T1" fmla="*/ 0 h 138"/>
                  <a:gd name="T2" fmla="*/ 0 w 213"/>
                  <a:gd name="T3" fmla="*/ 1 h 138"/>
                  <a:gd name="T4" fmla="*/ 0 w 213"/>
                  <a:gd name="T5" fmla="*/ 1 h 138"/>
                  <a:gd name="T6" fmla="*/ 0 w 213"/>
                  <a:gd name="T7" fmla="*/ 1 h 138"/>
                  <a:gd name="T8" fmla="*/ 0 w 213"/>
                  <a:gd name="T9" fmla="*/ 1 h 138"/>
                  <a:gd name="T10" fmla="*/ 0 w 213"/>
                  <a:gd name="T11" fmla="*/ 1 h 138"/>
                  <a:gd name="T12" fmla="*/ 0 w 213"/>
                  <a:gd name="T13" fmla="*/ 1 h 138"/>
                  <a:gd name="T14" fmla="*/ 0 w 213"/>
                  <a:gd name="T15" fmla="*/ 1 h 138"/>
                  <a:gd name="T16" fmla="*/ 0 w 213"/>
                  <a:gd name="T17" fmla="*/ 1 h 1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3"/>
                  <a:gd name="T28" fmla="*/ 0 h 138"/>
                  <a:gd name="T29" fmla="*/ 213 w 213"/>
                  <a:gd name="T30" fmla="*/ 138 h 1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3" h="138">
                    <a:moveTo>
                      <a:pt x="0" y="0"/>
                    </a:moveTo>
                    <a:lnTo>
                      <a:pt x="12" y="35"/>
                    </a:lnTo>
                    <a:lnTo>
                      <a:pt x="26" y="66"/>
                    </a:lnTo>
                    <a:lnTo>
                      <a:pt x="43" y="90"/>
                    </a:lnTo>
                    <a:lnTo>
                      <a:pt x="66" y="109"/>
                    </a:lnTo>
                    <a:lnTo>
                      <a:pt x="93" y="124"/>
                    </a:lnTo>
                    <a:lnTo>
                      <a:pt x="128" y="134"/>
                    </a:lnTo>
                    <a:lnTo>
                      <a:pt x="167" y="138"/>
                    </a:lnTo>
                    <a:lnTo>
                      <a:pt x="213" y="13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18" name="Freeform 232"/>
              <p:cNvSpPr>
                <a:spLocks/>
              </p:cNvSpPr>
              <p:nvPr/>
            </p:nvSpPr>
            <p:spPr bwMode="auto">
              <a:xfrm>
                <a:off x="2582" y="1864"/>
                <a:ext cx="106" cy="69"/>
              </a:xfrm>
              <a:custGeom>
                <a:avLst/>
                <a:gdLst>
                  <a:gd name="T0" fmla="*/ 0 w 213"/>
                  <a:gd name="T1" fmla="*/ 0 h 138"/>
                  <a:gd name="T2" fmla="*/ 0 w 213"/>
                  <a:gd name="T3" fmla="*/ 1 h 138"/>
                  <a:gd name="T4" fmla="*/ 0 w 213"/>
                  <a:gd name="T5" fmla="*/ 1 h 138"/>
                  <a:gd name="T6" fmla="*/ 0 w 213"/>
                  <a:gd name="T7" fmla="*/ 1 h 138"/>
                  <a:gd name="T8" fmla="*/ 0 w 213"/>
                  <a:gd name="T9" fmla="*/ 1 h 138"/>
                  <a:gd name="T10" fmla="*/ 0 w 213"/>
                  <a:gd name="T11" fmla="*/ 1 h 138"/>
                  <a:gd name="T12" fmla="*/ 0 w 213"/>
                  <a:gd name="T13" fmla="*/ 1 h 138"/>
                  <a:gd name="T14" fmla="*/ 0 w 213"/>
                  <a:gd name="T15" fmla="*/ 1 h 138"/>
                  <a:gd name="T16" fmla="*/ 0 w 213"/>
                  <a:gd name="T17" fmla="*/ 1 h 1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3"/>
                  <a:gd name="T28" fmla="*/ 0 h 138"/>
                  <a:gd name="T29" fmla="*/ 213 w 213"/>
                  <a:gd name="T30" fmla="*/ 138 h 1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3" h="138">
                    <a:moveTo>
                      <a:pt x="0" y="0"/>
                    </a:moveTo>
                    <a:lnTo>
                      <a:pt x="12" y="35"/>
                    </a:lnTo>
                    <a:lnTo>
                      <a:pt x="26" y="66"/>
                    </a:lnTo>
                    <a:lnTo>
                      <a:pt x="43" y="90"/>
                    </a:lnTo>
                    <a:lnTo>
                      <a:pt x="66" y="109"/>
                    </a:lnTo>
                    <a:lnTo>
                      <a:pt x="93" y="124"/>
                    </a:lnTo>
                    <a:lnTo>
                      <a:pt x="128" y="134"/>
                    </a:lnTo>
                    <a:lnTo>
                      <a:pt x="167" y="138"/>
                    </a:lnTo>
                    <a:lnTo>
                      <a:pt x="213" y="13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19" name="Freeform 233"/>
              <p:cNvSpPr>
                <a:spLocks/>
              </p:cNvSpPr>
              <p:nvPr/>
            </p:nvSpPr>
            <p:spPr bwMode="auto">
              <a:xfrm>
                <a:off x="2594" y="1848"/>
                <a:ext cx="92" cy="61"/>
              </a:xfrm>
              <a:custGeom>
                <a:avLst/>
                <a:gdLst>
                  <a:gd name="T0" fmla="*/ 0 w 182"/>
                  <a:gd name="T1" fmla="*/ 0 h 124"/>
                  <a:gd name="T2" fmla="*/ 1 w 182"/>
                  <a:gd name="T3" fmla="*/ 0 h 124"/>
                  <a:gd name="T4" fmla="*/ 1 w 182"/>
                  <a:gd name="T5" fmla="*/ 0 h 124"/>
                  <a:gd name="T6" fmla="*/ 1 w 182"/>
                  <a:gd name="T7" fmla="*/ 0 h 124"/>
                  <a:gd name="T8" fmla="*/ 1 w 182"/>
                  <a:gd name="T9" fmla="*/ 0 h 124"/>
                  <a:gd name="T10" fmla="*/ 1 w 182"/>
                  <a:gd name="T11" fmla="*/ 0 h 124"/>
                  <a:gd name="T12" fmla="*/ 1 w 182"/>
                  <a:gd name="T13" fmla="*/ 0 h 124"/>
                  <a:gd name="T14" fmla="*/ 1 w 182"/>
                  <a:gd name="T15" fmla="*/ 0 h 124"/>
                  <a:gd name="T16" fmla="*/ 1 w 182"/>
                  <a:gd name="T17" fmla="*/ 0 h 1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2"/>
                  <a:gd name="T28" fmla="*/ 0 h 124"/>
                  <a:gd name="T29" fmla="*/ 182 w 182"/>
                  <a:gd name="T30" fmla="*/ 124 h 1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2" h="124">
                    <a:moveTo>
                      <a:pt x="0" y="0"/>
                    </a:moveTo>
                    <a:lnTo>
                      <a:pt x="11" y="33"/>
                    </a:lnTo>
                    <a:lnTo>
                      <a:pt x="23" y="60"/>
                    </a:lnTo>
                    <a:lnTo>
                      <a:pt x="39" y="79"/>
                    </a:lnTo>
                    <a:lnTo>
                      <a:pt x="62" y="95"/>
                    </a:lnTo>
                    <a:lnTo>
                      <a:pt x="86" y="107"/>
                    </a:lnTo>
                    <a:lnTo>
                      <a:pt x="115" y="114"/>
                    </a:lnTo>
                    <a:lnTo>
                      <a:pt x="149" y="120"/>
                    </a:lnTo>
                    <a:lnTo>
                      <a:pt x="182" y="12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20" name="Freeform 234"/>
              <p:cNvSpPr>
                <a:spLocks/>
              </p:cNvSpPr>
              <p:nvPr/>
            </p:nvSpPr>
            <p:spPr bwMode="auto">
              <a:xfrm>
                <a:off x="2594" y="1848"/>
                <a:ext cx="92" cy="61"/>
              </a:xfrm>
              <a:custGeom>
                <a:avLst/>
                <a:gdLst>
                  <a:gd name="T0" fmla="*/ 0 w 182"/>
                  <a:gd name="T1" fmla="*/ 0 h 124"/>
                  <a:gd name="T2" fmla="*/ 1 w 182"/>
                  <a:gd name="T3" fmla="*/ 0 h 124"/>
                  <a:gd name="T4" fmla="*/ 1 w 182"/>
                  <a:gd name="T5" fmla="*/ 0 h 124"/>
                  <a:gd name="T6" fmla="*/ 1 w 182"/>
                  <a:gd name="T7" fmla="*/ 0 h 124"/>
                  <a:gd name="T8" fmla="*/ 1 w 182"/>
                  <a:gd name="T9" fmla="*/ 0 h 124"/>
                  <a:gd name="T10" fmla="*/ 1 w 182"/>
                  <a:gd name="T11" fmla="*/ 0 h 124"/>
                  <a:gd name="T12" fmla="*/ 1 w 182"/>
                  <a:gd name="T13" fmla="*/ 0 h 124"/>
                  <a:gd name="T14" fmla="*/ 1 w 182"/>
                  <a:gd name="T15" fmla="*/ 0 h 124"/>
                  <a:gd name="T16" fmla="*/ 1 w 182"/>
                  <a:gd name="T17" fmla="*/ 0 h 1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2"/>
                  <a:gd name="T28" fmla="*/ 0 h 124"/>
                  <a:gd name="T29" fmla="*/ 182 w 182"/>
                  <a:gd name="T30" fmla="*/ 124 h 1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2" h="124">
                    <a:moveTo>
                      <a:pt x="0" y="0"/>
                    </a:moveTo>
                    <a:lnTo>
                      <a:pt x="11" y="33"/>
                    </a:lnTo>
                    <a:lnTo>
                      <a:pt x="23" y="60"/>
                    </a:lnTo>
                    <a:lnTo>
                      <a:pt x="39" y="79"/>
                    </a:lnTo>
                    <a:lnTo>
                      <a:pt x="62" y="95"/>
                    </a:lnTo>
                    <a:lnTo>
                      <a:pt x="86" y="107"/>
                    </a:lnTo>
                    <a:lnTo>
                      <a:pt x="115" y="114"/>
                    </a:lnTo>
                    <a:lnTo>
                      <a:pt x="149" y="120"/>
                    </a:lnTo>
                    <a:lnTo>
                      <a:pt x="182" y="12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21" name="Freeform 235"/>
              <p:cNvSpPr>
                <a:spLocks/>
              </p:cNvSpPr>
              <p:nvPr/>
            </p:nvSpPr>
            <p:spPr bwMode="auto">
              <a:xfrm>
                <a:off x="2597" y="1855"/>
                <a:ext cx="70" cy="29"/>
              </a:xfrm>
              <a:custGeom>
                <a:avLst/>
                <a:gdLst>
                  <a:gd name="T0" fmla="*/ 1 w 140"/>
                  <a:gd name="T1" fmla="*/ 1 h 57"/>
                  <a:gd name="T2" fmla="*/ 1 w 140"/>
                  <a:gd name="T3" fmla="*/ 1 h 57"/>
                  <a:gd name="T4" fmla="*/ 1 w 140"/>
                  <a:gd name="T5" fmla="*/ 1 h 57"/>
                  <a:gd name="T6" fmla="*/ 1 w 140"/>
                  <a:gd name="T7" fmla="*/ 1 h 57"/>
                  <a:gd name="T8" fmla="*/ 1 w 140"/>
                  <a:gd name="T9" fmla="*/ 1 h 57"/>
                  <a:gd name="T10" fmla="*/ 1 w 140"/>
                  <a:gd name="T11" fmla="*/ 1 h 57"/>
                  <a:gd name="T12" fmla="*/ 1 w 140"/>
                  <a:gd name="T13" fmla="*/ 1 h 57"/>
                  <a:gd name="T14" fmla="*/ 1 w 140"/>
                  <a:gd name="T15" fmla="*/ 1 h 57"/>
                  <a:gd name="T16" fmla="*/ 0 w 140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0"/>
                  <a:gd name="T28" fmla="*/ 0 h 57"/>
                  <a:gd name="T29" fmla="*/ 140 w 140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0" h="57">
                    <a:moveTo>
                      <a:pt x="140" y="57"/>
                    </a:moveTo>
                    <a:lnTo>
                      <a:pt x="117" y="56"/>
                    </a:lnTo>
                    <a:lnTo>
                      <a:pt x="96" y="52"/>
                    </a:lnTo>
                    <a:lnTo>
                      <a:pt x="73" y="45"/>
                    </a:lnTo>
                    <a:lnTo>
                      <a:pt x="52" y="37"/>
                    </a:lnTo>
                    <a:lnTo>
                      <a:pt x="32" y="27"/>
                    </a:lnTo>
                    <a:lnTo>
                      <a:pt x="17" y="18"/>
                    </a:lnTo>
                    <a:lnTo>
                      <a:pt x="6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22" name="Freeform 236"/>
              <p:cNvSpPr>
                <a:spLocks/>
              </p:cNvSpPr>
              <p:nvPr/>
            </p:nvSpPr>
            <p:spPr bwMode="auto">
              <a:xfrm>
                <a:off x="2597" y="1855"/>
                <a:ext cx="70" cy="29"/>
              </a:xfrm>
              <a:custGeom>
                <a:avLst/>
                <a:gdLst>
                  <a:gd name="T0" fmla="*/ 1 w 140"/>
                  <a:gd name="T1" fmla="*/ 1 h 57"/>
                  <a:gd name="T2" fmla="*/ 1 w 140"/>
                  <a:gd name="T3" fmla="*/ 1 h 57"/>
                  <a:gd name="T4" fmla="*/ 1 w 140"/>
                  <a:gd name="T5" fmla="*/ 1 h 57"/>
                  <a:gd name="T6" fmla="*/ 1 w 140"/>
                  <a:gd name="T7" fmla="*/ 1 h 57"/>
                  <a:gd name="T8" fmla="*/ 1 w 140"/>
                  <a:gd name="T9" fmla="*/ 1 h 57"/>
                  <a:gd name="T10" fmla="*/ 1 w 140"/>
                  <a:gd name="T11" fmla="*/ 1 h 57"/>
                  <a:gd name="T12" fmla="*/ 1 w 140"/>
                  <a:gd name="T13" fmla="*/ 1 h 57"/>
                  <a:gd name="T14" fmla="*/ 1 w 140"/>
                  <a:gd name="T15" fmla="*/ 1 h 57"/>
                  <a:gd name="T16" fmla="*/ 0 w 140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0"/>
                  <a:gd name="T28" fmla="*/ 0 h 57"/>
                  <a:gd name="T29" fmla="*/ 140 w 140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0" h="57">
                    <a:moveTo>
                      <a:pt x="140" y="57"/>
                    </a:moveTo>
                    <a:lnTo>
                      <a:pt x="117" y="56"/>
                    </a:lnTo>
                    <a:lnTo>
                      <a:pt x="96" y="52"/>
                    </a:lnTo>
                    <a:lnTo>
                      <a:pt x="73" y="45"/>
                    </a:lnTo>
                    <a:lnTo>
                      <a:pt x="52" y="37"/>
                    </a:lnTo>
                    <a:lnTo>
                      <a:pt x="32" y="27"/>
                    </a:lnTo>
                    <a:lnTo>
                      <a:pt x="17" y="18"/>
                    </a:lnTo>
                    <a:lnTo>
                      <a:pt x="6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23" name="Freeform 237"/>
              <p:cNvSpPr>
                <a:spLocks/>
              </p:cNvSpPr>
              <p:nvPr/>
            </p:nvSpPr>
            <p:spPr bwMode="auto">
              <a:xfrm>
                <a:off x="2642" y="2167"/>
                <a:ext cx="57" cy="23"/>
              </a:xfrm>
              <a:custGeom>
                <a:avLst/>
                <a:gdLst>
                  <a:gd name="T0" fmla="*/ 1 w 114"/>
                  <a:gd name="T1" fmla="*/ 1 h 44"/>
                  <a:gd name="T2" fmla="*/ 1 w 114"/>
                  <a:gd name="T3" fmla="*/ 0 h 44"/>
                  <a:gd name="T4" fmla="*/ 1 w 114"/>
                  <a:gd name="T5" fmla="*/ 1 h 44"/>
                  <a:gd name="T6" fmla="*/ 1 w 114"/>
                  <a:gd name="T7" fmla="*/ 1 h 44"/>
                  <a:gd name="T8" fmla="*/ 1 w 114"/>
                  <a:gd name="T9" fmla="*/ 1 h 44"/>
                  <a:gd name="T10" fmla="*/ 1 w 114"/>
                  <a:gd name="T11" fmla="*/ 1 h 44"/>
                  <a:gd name="T12" fmla="*/ 1 w 114"/>
                  <a:gd name="T13" fmla="*/ 1 h 44"/>
                  <a:gd name="T14" fmla="*/ 1 w 114"/>
                  <a:gd name="T15" fmla="*/ 1 h 44"/>
                  <a:gd name="T16" fmla="*/ 1 w 114"/>
                  <a:gd name="T17" fmla="*/ 1 h 44"/>
                  <a:gd name="T18" fmla="*/ 0 w 114"/>
                  <a:gd name="T19" fmla="*/ 1 h 4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4"/>
                  <a:gd name="T31" fmla="*/ 0 h 44"/>
                  <a:gd name="T32" fmla="*/ 114 w 114"/>
                  <a:gd name="T33" fmla="*/ 44 h 4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4" h="44">
                    <a:moveTo>
                      <a:pt x="114" y="31"/>
                    </a:moveTo>
                    <a:lnTo>
                      <a:pt x="114" y="0"/>
                    </a:lnTo>
                    <a:lnTo>
                      <a:pt x="100" y="1"/>
                    </a:lnTo>
                    <a:lnTo>
                      <a:pt x="86" y="6"/>
                    </a:lnTo>
                    <a:lnTo>
                      <a:pt x="71" y="12"/>
                    </a:lnTo>
                    <a:lnTo>
                      <a:pt x="55" y="21"/>
                    </a:lnTo>
                    <a:lnTo>
                      <a:pt x="39" y="28"/>
                    </a:lnTo>
                    <a:lnTo>
                      <a:pt x="23" y="36"/>
                    </a:lnTo>
                    <a:lnTo>
                      <a:pt x="11" y="40"/>
                    </a:lnTo>
                    <a:lnTo>
                      <a:pt x="0" y="4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24" name="Freeform 238"/>
              <p:cNvSpPr>
                <a:spLocks/>
              </p:cNvSpPr>
              <p:nvPr/>
            </p:nvSpPr>
            <p:spPr bwMode="auto">
              <a:xfrm>
                <a:off x="2642" y="2167"/>
                <a:ext cx="57" cy="23"/>
              </a:xfrm>
              <a:custGeom>
                <a:avLst/>
                <a:gdLst>
                  <a:gd name="T0" fmla="*/ 1 w 114"/>
                  <a:gd name="T1" fmla="*/ 1 h 44"/>
                  <a:gd name="T2" fmla="*/ 1 w 114"/>
                  <a:gd name="T3" fmla="*/ 0 h 44"/>
                  <a:gd name="T4" fmla="*/ 1 w 114"/>
                  <a:gd name="T5" fmla="*/ 1 h 44"/>
                  <a:gd name="T6" fmla="*/ 1 w 114"/>
                  <a:gd name="T7" fmla="*/ 1 h 44"/>
                  <a:gd name="T8" fmla="*/ 1 w 114"/>
                  <a:gd name="T9" fmla="*/ 1 h 44"/>
                  <a:gd name="T10" fmla="*/ 1 w 114"/>
                  <a:gd name="T11" fmla="*/ 1 h 44"/>
                  <a:gd name="T12" fmla="*/ 1 w 114"/>
                  <a:gd name="T13" fmla="*/ 1 h 44"/>
                  <a:gd name="T14" fmla="*/ 1 w 114"/>
                  <a:gd name="T15" fmla="*/ 1 h 44"/>
                  <a:gd name="T16" fmla="*/ 1 w 114"/>
                  <a:gd name="T17" fmla="*/ 1 h 44"/>
                  <a:gd name="T18" fmla="*/ 0 w 114"/>
                  <a:gd name="T19" fmla="*/ 1 h 4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4"/>
                  <a:gd name="T31" fmla="*/ 0 h 44"/>
                  <a:gd name="T32" fmla="*/ 114 w 114"/>
                  <a:gd name="T33" fmla="*/ 44 h 4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4" h="44">
                    <a:moveTo>
                      <a:pt x="114" y="31"/>
                    </a:moveTo>
                    <a:lnTo>
                      <a:pt x="114" y="0"/>
                    </a:lnTo>
                    <a:lnTo>
                      <a:pt x="100" y="1"/>
                    </a:lnTo>
                    <a:lnTo>
                      <a:pt x="86" y="6"/>
                    </a:lnTo>
                    <a:lnTo>
                      <a:pt x="71" y="12"/>
                    </a:lnTo>
                    <a:lnTo>
                      <a:pt x="55" y="21"/>
                    </a:lnTo>
                    <a:lnTo>
                      <a:pt x="39" y="28"/>
                    </a:lnTo>
                    <a:lnTo>
                      <a:pt x="23" y="36"/>
                    </a:lnTo>
                    <a:lnTo>
                      <a:pt x="11" y="40"/>
                    </a:lnTo>
                    <a:lnTo>
                      <a:pt x="0" y="4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25" name="Freeform 239"/>
              <p:cNvSpPr>
                <a:spLocks/>
              </p:cNvSpPr>
              <p:nvPr/>
            </p:nvSpPr>
            <p:spPr bwMode="auto">
              <a:xfrm>
                <a:off x="2656" y="2151"/>
                <a:ext cx="126" cy="17"/>
              </a:xfrm>
              <a:custGeom>
                <a:avLst/>
                <a:gdLst>
                  <a:gd name="T0" fmla="*/ 0 w 252"/>
                  <a:gd name="T1" fmla="*/ 1 h 34"/>
                  <a:gd name="T2" fmla="*/ 1 w 252"/>
                  <a:gd name="T3" fmla="*/ 1 h 34"/>
                  <a:gd name="T4" fmla="*/ 1 w 252"/>
                  <a:gd name="T5" fmla="*/ 1 h 34"/>
                  <a:gd name="T6" fmla="*/ 1 w 252"/>
                  <a:gd name="T7" fmla="*/ 1 h 34"/>
                  <a:gd name="T8" fmla="*/ 1 w 252"/>
                  <a:gd name="T9" fmla="*/ 1 h 34"/>
                  <a:gd name="T10" fmla="*/ 1 w 252"/>
                  <a:gd name="T11" fmla="*/ 1 h 34"/>
                  <a:gd name="T12" fmla="*/ 1 w 252"/>
                  <a:gd name="T13" fmla="*/ 1 h 34"/>
                  <a:gd name="T14" fmla="*/ 1 w 252"/>
                  <a:gd name="T15" fmla="*/ 1 h 34"/>
                  <a:gd name="T16" fmla="*/ 1 w 252"/>
                  <a:gd name="T17" fmla="*/ 1 h 34"/>
                  <a:gd name="T18" fmla="*/ 1 w 252"/>
                  <a:gd name="T19" fmla="*/ 1 h 34"/>
                  <a:gd name="T20" fmla="*/ 1 w 252"/>
                  <a:gd name="T21" fmla="*/ 1 h 34"/>
                  <a:gd name="T22" fmla="*/ 1 w 252"/>
                  <a:gd name="T23" fmla="*/ 1 h 34"/>
                  <a:gd name="T24" fmla="*/ 1 w 252"/>
                  <a:gd name="T25" fmla="*/ 0 h 34"/>
                  <a:gd name="T26" fmla="*/ 1 w 252"/>
                  <a:gd name="T27" fmla="*/ 1 h 34"/>
                  <a:gd name="T28" fmla="*/ 1 w 252"/>
                  <a:gd name="T29" fmla="*/ 1 h 3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2"/>
                  <a:gd name="T46" fmla="*/ 0 h 34"/>
                  <a:gd name="T47" fmla="*/ 252 w 252"/>
                  <a:gd name="T48" fmla="*/ 34 h 3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2" h="34">
                    <a:moveTo>
                      <a:pt x="0" y="15"/>
                    </a:moveTo>
                    <a:lnTo>
                      <a:pt x="27" y="4"/>
                    </a:lnTo>
                    <a:lnTo>
                      <a:pt x="53" y="2"/>
                    </a:lnTo>
                    <a:lnTo>
                      <a:pt x="73" y="4"/>
                    </a:lnTo>
                    <a:lnTo>
                      <a:pt x="86" y="12"/>
                    </a:lnTo>
                    <a:lnTo>
                      <a:pt x="82" y="26"/>
                    </a:lnTo>
                    <a:lnTo>
                      <a:pt x="104" y="34"/>
                    </a:lnTo>
                    <a:lnTo>
                      <a:pt x="131" y="34"/>
                    </a:lnTo>
                    <a:lnTo>
                      <a:pt x="157" y="33"/>
                    </a:lnTo>
                    <a:lnTo>
                      <a:pt x="168" y="30"/>
                    </a:lnTo>
                    <a:lnTo>
                      <a:pt x="168" y="20"/>
                    </a:lnTo>
                    <a:lnTo>
                      <a:pt x="172" y="4"/>
                    </a:lnTo>
                    <a:lnTo>
                      <a:pt x="199" y="0"/>
                    </a:lnTo>
                    <a:lnTo>
                      <a:pt x="224" y="1"/>
                    </a:lnTo>
                    <a:lnTo>
                      <a:pt x="252" y="1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26" name="Freeform 240"/>
              <p:cNvSpPr>
                <a:spLocks/>
              </p:cNvSpPr>
              <p:nvPr/>
            </p:nvSpPr>
            <p:spPr bwMode="auto">
              <a:xfrm>
                <a:off x="2656" y="2151"/>
                <a:ext cx="126" cy="17"/>
              </a:xfrm>
              <a:custGeom>
                <a:avLst/>
                <a:gdLst>
                  <a:gd name="T0" fmla="*/ 0 w 252"/>
                  <a:gd name="T1" fmla="*/ 1 h 34"/>
                  <a:gd name="T2" fmla="*/ 1 w 252"/>
                  <a:gd name="T3" fmla="*/ 1 h 34"/>
                  <a:gd name="T4" fmla="*/ 1 w 252"/>
                  <a:gd name="T5" fmla="*/ 1 h 34"/>
                  <a:gd name="T6" fmla="*/ 1 w 252"/>
                  <a:gd name="T7" fmla="*/ 1 h 34"/>
                  <a:gd name="T8" fmla="*/ 1 w 252"/>
                  <a:gd name="T9" fmla="*/ 1 h 34"/>
                  <a:gd name="T10" fmla="*/ 1 w 252"/>
                  <a:gd name="T11" fmla="*/ 1 h 34"/>
                  <a:gd name="T12" fmla="*/ 1 w 252"/>
                  <a:gd name="T13" fmla="*/ 1 h 34"/>
                  <a:gd name="T14" fmla="*/ 1 w 252"/>
                  <a:gd name="T15" fmla="*/ 1 h 34"/>
                  <a:gd name="T16" fmla="*/ 1 w 252"/>
                  <a:gd name="T17" fmla="*/ 1 h 34"/>
                  <a:gd name="T18" fmla="*/ 1 w 252"/>
                  <a:gd name="T19" fmla="*/ 1 h 34"/>
                  <a:gd name="T20" fmla="*/ 1 w 252"/>
                  <a:gd name="T21" fmla="*/ 1 h 34"/>
                  <a:gd name="T22" fmla="*/ 1 w 252"/>
                  <a:gd name="T23" fmla="*/ 1 h 34"/>
                  <a:gd name="T24" fmla="*/ 1 w 252"/>
                  <a:gd name="T25" fmla="*/ 0 h 34"/>
                  <a:gd name="T26" fmla="*/ 1 w 252"/>
                  <a:gd name="T27" fmla="*/ 1 h 34"/>
                  <a:gd name="T28" fmla="*/ 1 w 252"/>
                  <a:gd name="T29" fmla="*/ 1 h 3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2"/>
                  <a:gd name="T46" fmla="*/ 0 h 34"/>
                  <a:gd name="T47" fmla="*/ 252 w 252"/>
                  <a:gd name="T48" fmla="*/ 34 h 3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2" h="34">
                    <a:moveTo>
                      <a:pt x="0" y="15"/>
                    </a:moveTo>
                    <a:lnTo>
                      <a:pt x="27" y="4"/>
                    </a:lnTo>
                    <a:lnTo>
                      <a:pt x="53" y="2"/>
                    </a:lnTo>
                    <a:lnTo>
                      <a:pt x="73" y="4"/>
                    </a:lnTo>
                    <a:lnTo>
                      <a:pt x="86" y="12"/>
                    </a:lnTo>
                    <a:lnTo>
                      <a:pt x="82" y="26"/>
                    </a:lnTo>
                    <a:lnTo>
                      <a:pt x="104" y="34"/>
                    </a:lnTo>
                    <a:lnTo>
                      <a:pt x="131" y="34"/>
                    </a:lnTo>
                    <a:lnTo>
                      <a:pt x="157" y="33"/>
                    </a:lnTo>
                    <a:lnTo>
                      <a:pt x="168" y="30"/>
                    </a:lnTo>
                    <a:lnTo>
                      <a:pt x="168" y="20"/>
                    </a:lnTo>
                    <a:lnTo>
                      <a:pt x="172" y="4"/>
                    </a:lnTo>
                    <a:lnTo>
                      <a:pt x="199" y="0"/>
                    </a:lnTo>
                    <a:lnTo>
                      <a:pt x="224" y="1"/>
                    </a:lnTo>
                    <a:lnTo>
                      <a:pt x="252" y="1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27" name="Freeform 241"/>
              <p:cNvSpPr>
                <a:spLocks/>
              </p:cNvSpPr>
              <p:nvPr/>
            </p:nvSpPr>
            <p:spPr bwMode="auto">
              <a:xfrm>
                <a:off x="2665" y="2135"/>
                <a:ext cx="32" cy="19"/>
              </a:xfrm>
              <a:custGeom>
                <a:avLst/>
                <a:gdLst>
                  <a:gd name="T0" fmla="*/ 0 w 64"/>
                  <a:gd name="T1" fmla="*/ 1 h 36"/>
                  <a:gd name="T2" fmla="*/ 1 w 64"/>
                  <a:gd name="T3" fmla="*/ 0 h 36"/>
                  <a:gd name="T4" fmla="*/ 1 w 64"/>
                  <a:gd name="T5" fmla="*/ 0 h 36"/>
                  <a:gd name="T6" fmla="*/ 1 w 64"/>
                  <a:gd name="T7" fmla="*/ 0 h 36"/>
                  <a:gd name="T8" fmla="*/ 1 w 64"/>
                  <a:gd name="T9" fmla="*/ 1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6"/>
                  <a:gd name="T17" fmla="*/ 64 w 64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6">
                    <a:moveTo>
                      <a:pt x="0" y="8"/>
                    </a:moveTo>
                    <a:lnTo>
                      <a:pt x="23" y="0"/>
                    </a:lnTo>
                    <a:lnTo>
                      <a:pt x="44" y="0"/>
                    </a:lnTo>
                    <a:lnTo>
                      <a:pt x="57" y="0"/>
                    </a:lnTo>
                    <a:lnTo>
                      <a:pt x="64" y="36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28" name="Freeform 242"/>
              <p:cNvSpPr>
                <a:spLocks/>
              </p:cNvSpPr>
              <p:nvPr/>
            </p:nvSpPr>
            <p:spPr bwMode="auto">
              <a:xfrm>
                <a:off x="2665" y="2135"/>
                <a:ext cx="32" cy="19"/>
              </a:xfrm>
              <a:custGeom>
                <a:avLst/>
                <a:gdLst>
                  <a:gd name="T0" fmla="*/ 0 w 64"/>
                  <a:gd name="T1" fmla="*/ 1 h 36"/>
                  <a:gd name="T2" fmla="*/ 1 w 64"/>
                  <a:gd name="T3" fmla="*/ 0 h 36"/>
                  <a:gd name="T4" fmla="*/ 1 w 64"/>
                  <a:gd name="T5" fmla="*/ 0 h 36"/>
                  <a:gd name="T6" fmla="*/ 1 w 64"/>
                  <a:gd name="T7" fmla="*/ 0 h 36"/>
                  <a:gd name="T8" fmla="*/ 1 w 64"/>
                  <a:gd name="T9" fmla="*/ 1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6"/>
                  <a:gd name="T17" fmla="*/ 64 w 64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6">
                    <a:moveTo>
                      <a:pt x="0" y="8"/>
                    </a:moveTo>
                    <a:lnTo>
                      <a:pt x="23" y="0"/>
                    </a:lnTo>
                    <a:lnTo>
                      <a:pt x="44" y="0"/>
                    </a:lnTo>
                    <a:lnTo>
                      <a:pt x="57" y="0"/>
                    </a:lnTo>
                    <a:lnTo>
                      <a:pt x="64" y="36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29" name="Freeform 243"/>
              <p:cNvSpPr>
                <a:spLocks/>
              </p:cNvSpPr>
              <p:nvPr/>
            </p:nvSpPr>
            <p:spPr bwMode="auto">
              <a:xfrm>
                <a:off x="2694" y="2094"/>
                <a:ext cx="5" cy="42"/>
              </a:xfrm>
              <a:custGeom>
                <a:avLst/>
                <a:gdLst>
                  <a:gd name="T0" fmla="*/ 1 w 10"/>
                  <a:gd name="T1" fmla="*/ 1 h 84"/>
                  <a:gd name="T2" fmla="*/ 1 w 10"/>
                  <a:gd name="T3" fmla="*/ 1 h 84"/>
                  <a:gd name="T4" fmla="*/ 1 w 10"/>
                  <a:gd name="T5" fmla="*/ 1 h 84"/>
                  <a:gd name="T6" fmla="*/ 0 w 10"/>
                  <a:gd name="T7" fmla="*/ 1 h 84"/>
                  <a:gd name="T8" fmla="*/ 0 w 10"/>
                  <a:gd name="T9" fmla="*/ 0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84"/>
                  <a:gd name="T17" fmla="*/ 10 w 10"/>
                  <a:gd name="T18" fmla="*/ 84 h 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84">
                    <a:moveTo>
                      <a:pt x="4" y="84"/>
                    </a:moveTo>
                    <a:lnTo>
                      <a:pt x="10" y="70"/>
                    </a:lnTo>
                    <a:lnTo>
                      <a:pt x="7" y="48"/>
                    </a:lnTo>
                    <a:lnTo>
                      <a:pt x="0" y="2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30" name="Freeform 244"/>
              <p:cNvSpPr>
                <a:spLocks/>
              </p:cNvSpPr>
              <p:nvPr/>
            </p:nvSpPr>
            <p:spPr bwMode="auto">
              <a:xfrm>
                <a:off x="2694" y="2094"/>
                <a:ext cx="5" cy="42"/>
              </a:xfrm>
              <a:custGeom>
                <a:avLst/>
                <a:gdLst>
                  <a:gd name="T0" fmla="*/ 1 w 10"/>
                  <a:gd name="T1" fmla="*/ 1 h 84"/>
                  <a:gd name="T2" fmla="*/ 1 w 10"/>
                  <a:gd name="T3" fmla="*/ 1 h 84"/>
                  <a:gd name="T4" fmla="*/ 1 w 10"/>
                  <a:gd name="T5" fmla="*/ 1 h 84"/>
                  <a:gd name="T6" fmla="*/ 0 w 10"/>
                  <a:gd name="T7" fmla="*/ 1 h 84"/>
                  <a:gd name="T8" fmla="*/ 0 w 10"/>
                  <a:gd name="T9" fmla="*/ 0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84"/>
                  <a:gd name="T17" fmla="*/ 10 w 10"/>
                  <a:gd name="T18" fmla="*/ 84 h 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84">
                    <a:moveTo>
                      <a:pt x="4" y="84"/>
                    </a:moveTo>
                    <a:lnTo>
                      <a:pt x="10" y="70"/>
                    </a:lnTo>
                    <a:lnTo>
                      <a:pt x="7" y="48"/>
                    </a:lnTo>
                    <a:lnTo>
                      <a:pt x="0" y="2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31" name="Freeform 245"/>
              <p:cNvSpPr>
                <a:spLocks/>
              </p:cNvSpPr>
              <p:nvPr/>
            </p:nvSpPr>
            <p:spPr bwMode="auto">
              <a:xfrm>
                <a:off x="2701" y="2199"/>
                <a:ext cx="3" cy="66"/>
              </a:xfrm>
              <a:custGeom>
                <a:avLst/>
                <a:gdLst>
                  <a:gd name="T0" fmla="*/ 1 w 5"/>
                  <a:gd name="T1" fmla="*/ 1 h 132"/>
                  <a:gd name="T2" fmla="*/ 1 w 5"/>
                  <a:gd name="T3" fmla="*/ 1 h 132"/>
                  <a:gd name="T4" fmla="*/ 0 w 5"/>
                  <a:gd name="T5" fmla="*/ 0 h 132"/>
                  <a:gd name="T6" fmla="*/ 1 w 5"/>
                  <a:gd name="T7" fmla="*/ 1 h 132"/>
                  <a:gd name="T8" fmla="*/ 1 w 5"/>
                  <a:gd name="T9" fmla="*/ 1 h 132"/>
                  <a:gd name="T10" fmla="*/ 1 w 5"/>
                  <a:gd name="T11" fmla="*/ 1 h 1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132"/>
                  <a:gd name="T20" fmla="*/ 5 w 5"/>
                  <a:gd name="T21" fmla="*/ 132 h 1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132">
                    <a:moveTo>
                      <a:pt x="1" y="39"/>
                    </a:moveTo>
                    <a:lnTo>
                      <a:pt x="5" y="18"/>
                    </a:lnTo>
                    <a:lnTo>
                      <a:pt x="0" y="0"/>
                    </a:lnTo>
                    <a:lnTo>
                      <a:pt x="3" y="91"/>
                    </a:lnTo>
                    <a:lnTo>
                      <a:pt x="3" y="104"/>
                    </a:lnTo>
                    <a:lnTo>
                      <a:pt x="4" y="13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32" name="Freeform 246"/>
              <p:cNvSpPr>
                <a:spLocks/>
              </p:cNvSpPr>
              <p:nvPr/>
            </p:nvSpPr>
            <p:spPr bwMode="auto">
              <a:xfrm>
                <a:off x="2701" y="2199"/>
                <a:ext cx="3" cy="66"/>
              </a:xfrm>
              <a:custGeom>
                <a:avLst/>
                <a:gdLst>
                  <a:gd name="T0" fmla="*/ 1 w 5"/>
                  <a:gd name="T1" fmla="*/ 1 h 132"/>
                  <a:gd name="T2" fmla="*/ 1 w 5"/>
                  <a:gd name="T3" fmla="*/ 1 h 132"/>
                  <a:gd name="T4" fmla="*/ 0 w 5"/>
                  <a:gd name="T5" fmla="*/ 0 h 132"/>
                  <a:gd name="T6" fmla="*/ 1 w 5"/>
                  <a:gd name="T7" fmla="*/ 1 h 132"/>
                  <a:gd name="T8" fmla="*/ 1 w 5"/>
                  <a:gd name="T9" fmla="*/ 1 h 132"/>
                  <a:gd name="T10" fmla="*/ 1 w 5"/>
                  <a:gd name="T11" fmla="*/ 1 h 1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132"/>
                  <a:gd name="T20" fmla="*/ 5 w 5"/>
                  <a:gd name="T21" fmla="*/ 132 h 1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132">
                    <a:moveTo>
                      <a:pt x="1" y="39"/>
                    </a:moveTo>
                    <a:lnTo>
                      <a:pt x="5" y="18"/>
                    </a:lnTo>
                    <a:lnTo>
                      <a:pt x="0" y="0"/>
                    </a:lnTo>
                    <a:lnTo>
                      <a:pt x="3" y="91"/>
                    </a:lnTo>
                    <a:lnTo>
                      <a:pt x="3" y="104"/>
                    </a:lnTo>
                    <a:lnTo>
                      <a:pt x="4" y="13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33" name="Freeform 247"/>
              <p:cNvSpPr>
                <a:spLocks/>
              </p:cNvSpPr>
              <p:nvPr/>
            </p:nvSpPr>
            <p:spPr bwMode="auto">
              <a:xfrm>
                <a:off x="2697" y="2295"/>
                <a:ext cx="2" cy="23"/>
              </a:xfrm>
              <a:custGeom>
                <a:avLst/>
                <a:gdLst>
                  <a:gd name="T0" fmla="*/ 0 w 6"/>
                  <a:gd name="T1" fmla="*/ 0 h 46"/>
                  <a:gd name="T2" fmla="*/ 0 w 6"/>
                  <a:gd name="T3" fmla="*/ 1 h 46"/>
                  <a:gd name="T4" fmla="*/ 0 w 6"/>
                  <a:gd name="T5" fmla="*/ 1 h 46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46"/>
                  <a:gd name="T11" fmla="*/ 6 w 6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46">
                    <a:moveTo>
                      <a:pt x="6" y="0"/>
                    </a:moveTo>
                    <a:lnTo>
                      <a:pt x="0" y="24"/>
                    </a:lnTo>
                    <a:lnTo>
                      <a:pt x="6" y="46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34" name="Freeform 248"/>
              <p:cNvSpPr>
                <a:spLocks/>
              </p:cNvSpPr>
              <p:nvPr/>
            </p:nvSpPr>
            <p:spPr bwMode="auto">
              <a:xfrm>
                <a:off x="2697" y="2295"/>
                <a:ext cx="2" cy="23"/>
              </a:xfrm>
              <a:custGeom>
                <a:avLst/>
                <a:gdLst>
                  <a:gd name="T0" fmla="*/ 0 w 6"/>
                  <a:gd name="T1" fmla="*/ 0 h 46"/>
                  <a:gd name="T2" fmla="*/ 0 w 6"/>
                  <a:gd name="T3" fmla="*/ 1 h 46"/>
                  <a:gd name="T4" fmla="*/ 0 w 6"/>
                  <a:gd name="T5" fmla="*/ 1 h 46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46"/>
                  <a:gd name="T11" fmla="*/ 6 w 6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46">
                    <a:moveTo>
                      <a:pt x="6" y="0"/>
                    </a:moveTo>
                    <a:lnTo>
                      <a:pt x="0" y="24"/>
                    </a:lnTo>
                    <a:lnTo>
                      <a:pt x="6" y="46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35" name="Freeform 249"/>
              <p:cNvSpPr>
                <a:spLocks/>
              </p:cNvSpPr>
              <p:nvPr/>
            </p:nvSpPr>
            <p:spPr bwMode="auto">
              <a:xfrm>
                <a:off x="2697" y="2332"/>
                <a:ext cx="52" cy="37"/>
              </a:xfrm>
              <a:custGeom>
                <a:avLst/>
                <a:gdLst>
                  <a:gd name="T0" fmla="*/ 1 w 103"/>
                  <a:gd name="T1" fmla="*/ 0 h 75"/>
                  <a:gd name="T2" fmla="*/ 1 w 103"/>
                  <a:gd name="T3" fmla="*/ 0 h 75"/>
                  <a:gd name="T4" fmla="*/ 1 w 103"/>
                  <a:gd name="T5" fmla="*/ 0 h 75"/>
                  <a:gd name="T6" fmla="*/ 1 w 103"/>
                  <a:gd name="T7" fmla="*/ 0 h 75"/>
                  <a:gd name="T8" fmla="*/ 1 w 103"/>
                  <a:gd name="T9" fmla="*/ 0 h 75"/>
                  <a:gd name="T10" fmla="*/ 1 w 103"/>
                  <a:gd name="T11" fmla="*/ 0 h 75"/>
                  <a:gd name="T12" fmla="*/ 1 w 103"/>
                  <a:gd name="T13" fmla="*/ 0 h 75"/>
                  <a:gd name="T14" fmla="*/ 1 w 103"/>
                  <a:gd name="T15" fmla="*/ 0 h 75"/>
                  <a:gd name="T16" fmla="*/ 0 w 103"/>
                  <a:gd name="T17" fmla="*/ 0 h 75"/>
                  <a:gd name="T18" fmla="*/ 1 w 103"/>
                  <a:gd name="T19" fmla="*/ 0 h 75"/>
                  <a:gd name="T20" fmla="*/ 1 w 103"/>
                  <a:gd name="T21" fmla="*/ 0 h 75"/>
                  <a:gd name="T22" fmla="*/ 1 w 103"/>
                  <a:gd name="T23" fmla="*/ 0 h 75"/>
                  <a:gd name="T24" fmla="*/ 1 w 103"/>
                  <a:gd name="T25" fmla="*/ 0 h 75"/>
                  <a:gd name="T26" fmla="*/ 1 w 103"/>
                  <a:gd name="T27" fmla="*/ 0 h 75"/>
                  <a:gd name="T28" fmla="*/ 1 w 103"/>
                  <a:gd name="T29" fmla="*/ 0 h 75"/>
                  <a:gd name="T30" fmla="*/ 1 w 103"/>
                  <a:gd name="T31" fmla="*/ 0 h 75"/>
                  <a:gd name="T32" fmla="*/ 1 w 103"/>
                  <a:gd name="T33" fmla="*/ 0 h 75"/>
                  <a:gd name="T34" fmla="*/ 1 w 103"/>
                  <a:gd name="T35" fmla="*/ 0 h 75"/>
                  <a:gd name="T36" fmla="*/ 1 w 103"/>
                  <a:gd name="T37" fmla="*/ 0 h 7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3"/>
                  <a:gd name="T58" fmla="*/ 0 h 75"/>
                  <a:gd name="T59" fmla="*/ 103 w 103"/>
                  <a:gd name="T60" fmla="*/ 75 h 7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3" h="75">
                    <a:moveTo>
                      <a:pt x="95" y="0"/>
                    </a:moveTo>
                    <a:lnTo>
                      <a:pt x="79" y="7"/>
                    </a:lnTo>
                    <a:lnTo>
                      <a:pt x="69" y="9"/>
                    </a:lnTo>
                    <a:lnTo>
                      <a:pt x="56" y="9"/>
                    </a:lnTo>
                    <a:lnTo>
                      <a:pt x="43" y="11"/>
                    </a:lnTo>
                    <a:lnTo>
                      <a:pt x="29" y="9"/>
                    </a:lnTo>
                    <a:lnTo>
                      <a:pt x="17" y="7"/>
                    </a:lnTo>
                    <a:lnTo>
                      <a:pt x="5" y="3"/>
                    </a:lnTo>
                    <a:lnTo>
                      <a:pt x="0" y="36"/>
                    </a:lnTo>
                    <a:lnTo>
                      <a:pt x="5" y="70"/>
                    </a:lnTo>
                    <a:lnTo>
                      <a:pt x="17" y="71"/>
                    </a:lnTo>
                    <a:lnTo>
                      <a:pt x="28" y="74"/>
                    </a:lnTo>
                    <a:lnTo>
                      <a:pt x="42" y="75"/>
                    </a:lnTo>
                    <a:lnTo>
                      <a:pt x="53" y="75"/>
                    </a:lnTo>
                    <a:lnTo>
                      <a:pt x="67" y="75"/>
                    </a:lnTo>
                    <a:lnTo>
                      <a:pt x="78" y="74"/>
                    </a:lnTo>
                    <a:lnTo>
                      <a:pt x="89" y="71"/>
                    </a:lnTo>
                    <a:lnTo>
                      <a:pt x="103" y="36"/>
                    </a:lnTo>
                    <a:lnTo>
                      <a:pt x="95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36" name="Freeform 250"/>
              <p:cNvSpPr>
                <a:spLocks/>
              </p:cNvSpPr>
              <p:nvPr/>
            </p:nvSpPr>
            <p:spPr bwMode="auto">
              <a:xfrm>
                <a:off x="2697" y="2332"/>
                <a:ext cx="52" cy="37"/>
              </a:xfrm>
              <a:custGeom>
                <a:avLst/>
                <a:gdLst>
                  <a:gd name="T0" fmla="*/ 1 w 103"/>
                  <a:gd name="T1" fmla="*/ 0 h 75"/>
                  <a:gd name="T2" fmla="*/ 1 w 103"/>
                  <a:gd name="T3" fmla="*/ 0 h 75"/>
                  <a:gd name="T4" fmla="*/ 1 w 103"/>
                  <a:gd name="T5" fmla="*/ 0 h 75"/>
                  <a:gd name="T6" fmla="*/ 1 w 103"/>
                  <a:gd name="T7" fmla="*/ 0 h 75"/>
                  <a:gd name="T8" fmla="*/ 1 w 103"/>
                  <a:gd name="T9" fmla="*/ 0 h 75"/>
                  <a:gd name="T10" fmla="*/ 1 w 103"/>
                  <a:gd name="T11" fmla="*/ 0 h 75"/>
                  <a:gd name="T12" fmla="*/ 1 w 103"/>
                  <a:gd name="T13" fmla="*/ 0 h 75"/>
                  <a:gd name="T14" fmla="*/ 1 w 103"/>
                  <a:gd name="T15" fmla="*/ 0 h 75"/>
                  <a:gd name="T16" fmla="*/ 0 w 103"/>
                  <a:gd name="T17" fmla="*/ 0 h 75"/>
                  <a:gd name="T18" fmla="*/ 1 w 103"/>
                  <a:gd name="T19" fmla="*/ 0 h 75"/>
                  <a:gd name="T20" fmla="*/ 1 w 103"/>
                  <a:gd name="T21" fmla="*/ 0 h 75"/>
                  <a:gd name="T22" fmla="*/ 1 w 103"/>
                  <a:gd name="T23" fmla="*/ 0 h 75"/>
                  <a:gd name="T24" fmla="*/ 1 w 103"/>
                  <a:gd name="T25" fmla="*/ 0 h 75"/>
                  <a:gd name="T26" fmla="*/ 1 w 103"/>
                  <a:gd name="T27" fmla="*/ 0 h 75"/>
                  <a:gd name="T28" fmla="*/ 1 w 103"/>
                  <a:gd name="T29" fmla="*/ 0 h 75"/>
                  <a:gd name="T30" fmla="*/ 1 w 103"/>
                  <a:gd name="T31" fmla="*/ 0 h 75"/>
                  <a:gd name="T32" fmla="*/ 1 w 103"/>
                  <a:gd name="T33" fmla="*/ 0 h 75"/>
                  <a:gd name="T34" fmla="*/ 1 w 103"/>
                  <a:gd name="T35" fmla="*/ 0 h 75"/>
                  <a:gd name="T36" fmla="*/ 1 w 103"/>
                  <a:gd name="T37" fmla="*/ 0 h 7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3"/>
                  <a:gd name="T58" fmla="*/ 0 h 75"/>
                  <a:gd name="T59" fmla="*/ 103 w 103"/>
                  <a:gd name="T60" fmla="*/ 75 h 7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3" h="75">
                    <a:moveTo>
                      <a:pt x="95" y="0"/>
                    </a:moveTo>
                    <a:lnTo>
                      <a:pt x="79" y="7"/>
                    </a:lnTo>
                    <a:lnTo>
                      <a:pt x="69" y="9"/>
                    </a:lnTo>
                    <a:lnTo>
                      <a:pt x="56" y="9"/>
                    </a:lnTo>
                    <a:lnTo>
                      <a:pt x="43" y="11"/>
                    </a:lnTo>
                    <a:lnTo>
                      <a:pt x="29" y="9"/>
                    </a:lnTo>
                    <a:lnTo>
                      <a:pt x="17" y="7"/>
                    </a:lnTo>
                    <a:lnTo>
                      <a:pt x="5" y="3"/>
                    </a:lnTo>
                    <a:lnTo>
                      <a:pt x="0" y="36"/>
                    </a:lnTo>
                    <a:lnTo>
                      <a:pt x="5" y="70"/>
                    </a:lnTo>
                    <a:lnTo>
                      <a:pt x="17" y="71"/>
                    </a:lnTo>
                    <a:lnTo>
                      <a:pt x="28" y="74"/>
                    </a:lnTo>
                    <a:lnTo>
                      <a:pt x="42" y="75"/>
                    </a:lnTo>
                    <a:lnTo>
                      <a:pt x="53" y="75"/>
                    </a:lnTo>
                    <a:lnTo>
                      <a:pt x="67" y="75"/>
                    </a:lnTo>
                    <a:lnTo>
                      <a:pt x="78" y="74"/>
                    </a:lnTo>
                    <a:lnTo>
                      <a:pt x="89" y="71"/>
                    </a:lnTo>
                    <a:lnTo>
                      <a:pt x="103" y="36"/>
                    </a:lnTo>
                    <a:lnTo>
                      <a:pt x="95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37" name="Freeform 251"/>
              <p:cNvSpPr>
                <a:spLocks/>
              </p:cNvSpPr>
              <p:nvPr/>
            </p:nvSpPr>
            <p:spPr bwMode="auto">
              <a:xfrm>
                <a:off x="2691" y="2412"/>
                <a:ext cx="65" cy="39"/>
              </a:xfrm>
              <a:custGeom>
                <a:avLst/>
                <a:gdLst>
                  <a:gd name="T0" fmla="*/ 1 w 130"/>
                  <a:gd name="T1" fmla="*/ 0 h 78"/>
                  <a:gd name="T2" fmla="*/ 1 w 130"/>
                  <a:gd name="T3" fmla="*/ 1 h 78"/>
                  <a:gd name="T4" fmla="*/ 0 w 130"/>
                  <a:gd name="T5" fmla="*/ 1 h 78"/>
                  <a:gd name="T6" fmla="*/ 1 w 130"/>
                  <a:gd name="T7" fmla="*/ 1 h 78"/>
                  <a:gd name="T8" fmla="*/ 1 w 130"/>
                  <a:gd name="T9" fmla="*/ 1 h 78"/>
                  <a:gd name="T10" fmla="*/ 1 w 130"/>
                  <a:gd name="T11" fmla="*/ 1 h 78"/>
                  <a:gd name="T12" fmla="*/ 1 w 130"/>
                  <a:gd name="T13" fmla="*/ 1 h 78"/>
                  <a:gd name="T14" fmla="*/ 1 w 130"/>
                  <a:gd name="T15" fmla="*/ 1 h 78"/>
                  <a:gd name="T16" fmla="*/ 1 w 130"/>
                  <a:gd name="T17" fmla="*/ 1 h 78"/>
                  <a:gd name="T18" fmla="*/ 1 w 130"/>
                  <a:gd name="T19" fmla="*/ 1 h 78"/>
                  <a:gd name="T20" fmla="*/ 1 w 130"/>
                  <a:gd name="T21" fmla="*/ 1 h 78"/>
                  <a:gd name="T22" fmla="*/ 1 w 130"/>
                  <a:gd name="T23" fmla="*/ 0 h 78"/>
                  <a:gd name="T24" fmla="*/ 1 w 130"/>
                  <a:gd name="T25" fmla="*/ 1 h 78"/>
                  <a:gd name="T26" fmla="*/ 1 w 130"/>
                  <a:gd name="T27" fmla="*/ 1 h 78"/>
                  <a:gd name="T28" fmla="*/ 1 w 130"/>
                  <a:gd name="T29" fmla="*/ 1 h 78"/>
                  <a:gd name="T30" fmla="*/ 1 w 130"/>
                  <a:gd name="T31" fmla="*/ 1 h 78"/>
                  <a:gd name="T32" fmla="*/ 1 w 130"/>
                  <a:gd name="T33" fmla="*/ 1 h 78"/>
                  <a:gd name="T34" fmla="*/ 1 w 130"/>
                  <a:gd name="T35" fmla="*/ 1 h 78"/>
                  <a:gd name="T36" fmla="*/ 1 w 130"/>
                  <a:gd name="T37" fmla="*/ 1 h 7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0"/>
                  <a:gd name="T58" fmla="*/ 0 h 78"/>
                  <a:gd name="T59" fmla="*/ 130 w 130"/>
                  <a:gd name="T60" fmla="*/ 78 h 7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0" h="78">
                    <a:moveTo>
                      <a:pt x="2" y="0"/>
                    </a:moveTo>
                    <a:lnTo>
                      <a:pt x="9" y="15"/>
                    </a:lnTo>
                    <a:lnTo>
                      <a:pt x="0" y="31"/>
                    </a:lnTo>
                    <a:lnTo>
                      <a:pt x="3" y="49"/>
                    </a:lnTo>
                    <a:lnTo>
                      <a:pt x="13" y="68"/>
                    </a:lnTo>
                    <a:lnTo>
                      <a:pt x="36" y="78"/>
                    </a:lnTo>
                    <a:lnTo>
                      <a:pt x="95" y="78"/>
                    </a:lnTo>
                    <a:lnTo>
                      <a:pt x="119" y="66"/>
                    </a:lnTo>
                    <a:lnTo>
                      <a:pt x="130" y="46"/>
                    </a:lnTo>
                    <a:lnTo>
                      <a:pt x="130" y="28"/>
                    </a:lnTo>
                    <a:lnTo>
                      <a:pt x="120" y="14"/>
                    </a:lnTo>
                    <a:lnTo>
                      <a:pt x="127" y="0"/>
                    </a:lnTo>
                    <a:lnTo>
                      <a:pt x="116" y="2"/>
                    </a:lnTo>
                    <a:lnTo>
                      <a:pt x="101" y="2"/>
                    </a:lnTo>
                    <a:lnTo>
                      <a:pt x="81" y="4"/>
                    </a:lnTo>
                    <a:lnTo>
                      <a:pt x="60" y="6"/>
                    </a:lnTo>
                    <a:lnTo>
                      <a:pt x="41" y="6"/>
                    </a:lnTo>
                    <a:lnTo>
                      <a:pt x="24" y="6"/>
                    </a:lnTo>
                    <a:lnTo>
                      <a:pt x="11" y="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38" name="Freeform 252"/>
              <p:cNvSpPr>
                <a:spLocks/>
              </p:cNvSpPr>
              <p:nvPr/>
            </p:nvSpPr>
            <p:spPr bwMode="auto">
              <a:xfrm>
                <a:off x="2691" y="2412"/>
                <a:ext cx="65" cy="39"/>
              </a:xfrm>
              <a:custGeom>
                <a:avLst/>
                <a:gdLst>
                  <a:gd name="T0" fmla="*/ 1 w 130"/>
                  <a:gd name="T1" fmla="*/ 0 h 78"/>
                  <a:gd name="T2" fmla="*/ 1 w 130"/>
                  <a:gd name="T3" fmla="*/ 1 h 78"/>
                  <a:gd name="T4" fmla="*/ 0 w 130"/>
                  <a:gd name="T5" fmla="*/ 1 h 78"/>
                  <a:gd name="T6" fmla="*/ 1 w 130"/>
                  <a:gd name="T7" fmla="*/ 1 h 78"/>
                  <a:gd name="T8" fmla="*/ 1 w 130"/>
                  <a:gd name="T9" fmla="*/ 1 h 78"/>
                  <a:gd name="T10" fmla="*/ 1 w 130"/>
                  <a:gd name="T11" fmla="*/ 1 h 78"/>
                  <a:gd name="T12" fmla="*/ 1 w 130"/>
                  <a:gd name="T13" fmla="*/ 1 h 78"/>
                  <a:gd name="T14" fmla="*/ 1 w 130"/>
                  <a:gd name="T15" fmla="*/ 1 h 78"/>
                  <a:gd name="T16" fmla="*/ 1 w 130"/>
                  <a:gd name="T17" fmla="*/ 1 h 78"/>
                  <a:gd name="T18" fmla="*/ 1 w 130"/>
                  <a:gd name="T19" fmla="*/ 1 h 78"/>
                  <a:gd name="T20" fmla="*/ 1 w 130"/>
                  <a:gd name="T21" fmla="*/ 1 h 78"/>
                  <a:gd name="T22" fmla="*/ 1 w 130"/>
                  <a:gd name="T23" fmla="*/ 0 h 78"/>
                  <a:gd name="T24" fmla="*/ 1 w 130"/>
                  <a:gd name="T25" fmla="*/ 1 h 78"/>
                  <a:gd name="T26" fmla="*/ 1 w 130"/>
                  <a:gd name="T27" fmla="*/ 1 h 78"/>
                  <a:gd name="T28" fmla="*/ 1 w 130"/>
                  <a:gd name="T29" fmla="*/ 1 h 78"/>
                  <a:gd name="T30" fmla="*/ 1 w 130"/>
                  <a:gd name="T31" fmla="*/ 1 h 78"/>
                  <a:gd name="T32" fmla="*/ 1 w 130"/>
                  <a:gd name="T33" fmla="*/ 1 h 78"/>
                  <a:gd name="T34" fmla="*/ 1 w 130"/>
                  <a:gd name="T35" fmla="*/ 1 h 78"/>
                  <a:gd name="T36" fmla="*/ 1 w 130"/>
                  <a:gd name="T37" fmla="*/ 1 h 7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0"/>
                  <a:gd name="T58" fmla="*/ 0 h 78"/>
                  <a:gd name="T59" fmla="*/ 130 w 130"/>
                  <a:gd name="T60" fmla="*/ 78 h 7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0" h="78">
                    <a:moveTo>
                      <a:pt x="2" y="0"/>
                    </a:moveTo>
                    <a:lnTo>
                      <a:pt x="9" y="15"/>
                    </a:lnTo>
                    <a:lnTo>
                      <a:pt x="0" y="31"/>
                    </a:lnTo>
                    <a:lnTo>
                      <a:pt x="3" y="49"/>
                    </a:lnTo>
                    <a:lnTo>
                      <a:pt x="13" y="68"/>
                    </a:lnTo>
                    <a:lnTo>
                      <a:pt x="36" y="78"/>
                    </a:lnTo>
                    <a:lnTo>
                      <a:pt x="95" y="78"/>
                    </a:lnTo>
                    <a:lnTo>
                      <a:pt x="119" y="66"/>
                    </a:lnTo>
                    <a:lnTo>
                      <a:pt x="130" y="46"/>
                    </a:lnTo>
                    <a:lnTo>
                      <a:pt x="130" y="28"/>
                    </a:lnTo>
                    <a:lnTo>
                      <a:pt x="120" y="14"/>
                    </a:lnTo>
                    <a:lnTo>
                      <a:pt x="127" y="0"/>
                    </a:lnTo>
                    <a:lnTo>
                      <a:pt x="116" y="2"/>
                    </a:lnTo>
                    <a:lnTo>
                      <a:pt x="101" y="2"/>
                    </a:lnTo>
                    <a:lnTo>
                      <a:pt x="81" y="4"/>
                    </a:lnTo>
                    <a:lnTo>
                      <a:pt x="60" y="6"/>
                    </a:lnTo>
                    <a:lnTo>
                      <a:pt x="41" y="6"/>
                    </a:lnTo>
                    <a:lnTo>
                      <a:pt x="24" y="6"/>
                    </a:lnTo>
                    <a:lnTo>
                      <a:pt x="11" y="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39" name="Freeform 253"/>
              <p:cNvSpPr>
                <a:spLocks/>
              </p:cNvSpPr>
              <p:nvPr/>
            </p:nvSpPr>
            <p:spPr bwMode="auto">
              <a:xfrm>
                <a:off x="2651" y="2401"/>
                <a:ext cx="73" cy="170"/>
              </a:xfrm>
              <a:custGeom>
                <a:avLst/>
                <a:gdLst>
                  <a:gd name="T0" fmla="*/ 0 w 147"/>
                  <a:gd name="T1" fmla="*/ 0 h 340"/>
                  <a:gd name="T2" fmla="*/ 0 w 147"/>
                  <a:gd name="T3" fmla="*/ 1 h 340"/>
                  <a:gd name="T4" fmla="*/ 0 w 147"/>
                  <a:gd name="T5" fmla="*/ 1 h 340"/>
                  <a:gd name="T6" fmla="*/ 0 w 147"/>
                  <a:gd name="T7" fmla="*/ 1 h 340"/>
                  <a:gd name="T8" fmla="*/ 0 w 147"/>
                  <a:gd name="T9" fmla="*/ 1 h 340"/>
                  <a:gd name="T10" fmla="*/ 0 w 147"/>
                  <a:gd name="T11" fmla="*/ 1 h 340"/>
                  <a:gd name="T12" fmla="*/ 0 w 147"/>
                  <a:gd name="T13" fmla="*/ 1 h 340"/>
                  <a:gd name="T14" fmla="*/ 0 w 147"/>
                  <a:gd name="T15" fmla="*/ 1 h 340"/>
                  <a:gd name="T16" fmla="*/ 0 w 147"/>
                  <a:gd name="T17" fmla="*/ 1 h 340"/>
                  <a:gd name="T18" fmla="*/ 0 w 147"/>
                  <a:gd name="T19" fmla="*/ 1 h 340"/>
                  <a:gd name="T20" fmla="*/ 0 w 147"/>
                  <a:gd name="T21" fmla="*/ 1 h 340"/>
                  <a:gd name="T22" fmla="*/ 0 w 147"/>
                  <a:gd name="T23" fmla="*/ 1 h 340"/>
                  <a:gd name="T24" fmla="*/ 0 w 147"/>
                  <a:gd name="T25" fmla="*/ 1 h 340"/>
                  <a:gd name="T26" fmla="*/ 0 w 147"/>
                  <a:gd name="T27" fmla="*/ 1 h 340"/>
                  <a:gd name="T28" fmla="*/ 0 w 147"/>
                  <a:gd name="T29" fmla="*/ 1 h 340"/>
                  <a:gd name="T30" fmla="*/ 0 w 147"/>
                  <a:gd name="T31" fmla="*/ 1 h 340"/>
                  <a:gd name="T32" fmla="*/ 0 w 147"/>
                  <a:gd name="T33" fmla="*/ 1 h 340"/>
                  <a:gd name="T34" fmla="*/ 0 w 147"/>
                  <a:gd name="T35" fmla="*/ 1 h 340"/>
                  <a:gd name="T36" fmla="*/ 0 w 147"/>
                  <a:gd name="T37" fmla="*/ 1 h 340"/>
                  <a:gd name="T38" fmla="*/ 0 w 147"/>
                  <a:gd name="T39" fmla="*/ 1 h 340"/>
                  <a:gd name="T40" fmla="*/ 0 w 147"/>
                  <a:gd name="T41" fmla="*/ 1 h 340"/>
                  <a:gd name="T42" fmla="*/ 0 w 147"/>
                  <a:gd name="T43" fmla="*/ 1 h 340"/>
                  <a:gd name="T44" fmla="*/ 0 w 147"/>
                  <a:gd name="T45" fmla="*/ 1 h 340"/>
                  <a:gd name="T46" fmla="*/ 0 w 147"/>
                  <a:gd name="T47" fmla="*/ 1 h 340"/>
                  <a:gd name="T48" fmla="*/ 0 w 147"/>
                  <a:gd name="T49" fmla="*/ 1 h 340"/>
                  <a:gd name="T50" fmla="*/ 0 w 147"/>
                  <a:gd name="T51" fmla="*/ 1 h 340"/>
                  <a:gd name="T52" fmla="*/ 0 w 147"/>
                  <a:gd name="T53" fmla="*/ 1 h 340"/>
                  <a:gd name="T54" fmla="*/ 0 w 147"/>
                  <a:gd name="T55" fmla="*/ 1 h 340"/>
                  <a:gd name="T56" fmla="*/ 0 w 147"/>
                  <a:gd name="T57" fmla="*/ 1 h 340"/>
                  <a:gd name="T58" fmla="*/ 0 w 147"/>
                  <a:gd name="T59" fmla="*/ 1 h 340"/>
                  <a:gd name="T60" fmla="*/ 0 w 147"/>
                  <a:gd name="T61" fmla="*/ 1 h 3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47"/>
                  <a:gd name="T94" fmla="*/ 0 h 340"/>
                  <a:gd name="T95" fmla="*/ 147 w 147"/>
                  <a:gd name="T96" fmla="*/ 340 h 3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47" h="340">
                    <a:moveTo>
                      <a:pt x="46" y="0"/>
                    </a:moveTo>
                    <a:lnTo>
                      <a:pt x="27" y="17"/>
                    </a:lnTo>
                    <a:lnTo>
                      <a:pt x="17" y="28"/>
                    </a:lnTo>
                    <a:lnTo>
                      <a:pt x="13" y="39"/>
                    </a:lnTo>
                    <a:lnTo>
                      <a:pt x="17" y="50"/>
                    </a:lnTo>
                    <a:lnTo>
                      <a:pt x="17" y="66"/>
                    </a:lnTo>
                    <a:lnTo>
                      <a:pt x="7" y="73"/>
                    </a:lnTo>
                    <a:lnTo>
                      <a:pt x="6" y="87"/>
                    </a:lnTo>
                    <a:lnTo>
                      <a:pt x="0" y="99"/>
                    </a:lnTo>
                    <a:lnTo>
                      <a:pt x="3" y="127"/>
                    </a:lnTo>
                    <a:lnTo>
                      <a:pt x="9" y="146"/>
                    </a:lnTo>
                    <a:lnTo>
                      <a:pt x="19" y="153"/>
                    </a:lnTo>
                    <a:lnTo>
                      <a:pt x="30" y="162"/>
                    </a:lnTo>
                    <a:lnTo>
                      <a:pt x="17" y="171"/>
                    </a:lnTo>
                    <a:lnTo>
                      <a:pt x="17" y="180"/>
                    </a:lnTo>
                    <a:lnTo>
                      <a:pt x="20" y="188"/>
                    </a:lnTo>
                    <a:lnTo>
                      <a:pt x="31" y="195"/>
                    </a:lnTo>
                    <a:lnTo>
                      <a:pt x="41" y="196"/>
                    </a:lnTo>
                    <a:lnTo>
                      <a:pt x="51" y="199"/>
                    </a:lnTo>
                    <a:lnTo>
                      <a:pt x="62" y="208"/>
                    </a:lnTo>
                    <a:lnTo>
                      <a:pt x="69" y="219"/>
                    </a:lnTo>
                    <a:lnTo>
                      <a:pt x="72" y="234"/>
                    </a:lnTo>
                    <a:lnTo>
                      <a:pt x="74" y="244"/>
                    </a:lnTo>
                    <a:lnTo>
                      <a:pt x="87" y="259"/>
                    </a:lnTo>
                    <a:lnTo>
                      <a:pt x="91" y="269"/>
                    </a:lnTo>
                    <a:lnTo>
                      <a:pt x="95" y="283"/>
                    </a:lnTo>
                    <a:lnTo>
                      <a:pt x="99" y="294"/>
                    </a:lnTo>
                    <a:lnTo>
                      <a:pt x="117" y="306"/>
                    </a:lnTo>
                    <a:lnTo>
                      <a:pt x="126" y="326"/>
                    </a:lnTo>
                    <a:lnTo>
                      <a:pt x="134" y="336"/>
                    </a:lnTo>
                    <a:lnTo>
                      <a:pt x="147" y="34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40" name="Freeform 254"/>
              <p:cNvSpPr>
                <a:spLocks/>
              </p:cNvSpPr>
              <p:nvPr/>
            </p:nvSpPr>
            <p:spPr bwMode="auto">
              <a:xfrm>
                <a:off x="2651" y="2401"/>
                <a:ext cx="73" cy="170"/>
              </a:xfrm>
              <a:custGeom>
                <a:avLst/>
                <a:gdLst>
                  <a:gd name="T0" fmla="*/ 0 w 147"/>
                  <a:gd name="T1" fmla="*/ 0 h 340"/>
                  <a:gd name="T2" fmla="*/ 0 w 147"/>
                  <a:gd name="T3" fmla="*/ 1 h 340"/>
                  <a:gd name="T4" fmla="*/ 0 w 147"/>
                  <a:gd name="T5" fmla="*/ 1 h 340"/>
                  <a:gd name="T6" fmla="*/ 0 w 147"/>
                  <a:gd name="T7" fmla="*/ 1 h 340"/>
                  <a:gd name="T8" fmla="*/ 0 w 147"/>
                  <a:gd name="T9" fmla="*/ 1 h 340"/>
                  <a:gd name="T10" fmla="*/ 0 w 147"/>
                  <a:gd name="T11" fmla="*/ 1 h 340"/>
                  <a:gd name="T12" fmla="*/ 0 w 147"/>
                  <a:gd name="T13" fmla="*/ 1 h 340"/>
                  <a:gd name="T14" fmla="*/ 0 w 147"/>
                  <a:gd name="T15" fmla="*/ 1 h 340"/>
                  <a:gd name="T16" fmla="*/ 0 w 147"/>
                  <a:gd name="T17" fmla="*/ 1 h 340"/>
                  <a:gd name="T18" fmla="*/ 0 w 147"/>
                  <a:gd name="T19" fmla="*/ 1 h 340"/>
                  <a:gd name="T20" fmla="*/ 0 w 147"/>
                  <a:gd name="T21" fmla="*/ 1 h 340"/>
                  <a:gd name="T22" fmla="*/ 0 w 147"/>
                  <a:gd name="T23" fmla="*/ 1 h 340"/>
                  <a:gd name="T24" fmla="*/ 0 w 147"/>
                  <a:gd name="T25" fmla="*/ 1 h 340"/>
                  <a:gd name="T26" fmla="*/ 0 w 147"/>
                  <a:gd name="T27" fmla="*/ 1 h 340"/>
                  <a:gd name="T28" fmla="*/ 0 w 147"/>
                  <a:gd name="T29" fmla="*/ 1 h 340"/>
                  <a:gd name="T30" fmla="*/ 0 w 147"/>
                  <a:gd name="T31" fmla="*/ 1 h 340"/>
                  <a:gd name="T32" fmla="*/ 0 w 147"/>
                  <a:gd name="T33" fmla="*/ 1 h 340"/>
                  <a:gd name="T34" fmla="*/ 0 w 147"/>
                  <a:gd name="T35" fmla="*/ 1 h 340"/>
                  <a:gd name="T36" fmla="*/ 0 w 147"/>
                  <a:gd name="T37" fmla="*/ 1 h 340"/>
                  <a:gd name="T38" fmla="*/ 0 w 147"/>
                  <a:gd name="T39" fmla="*/ 1 h 340"/>
                  <a:gd name="T40" fmla="*/ 0 w 147"/>
                  <a:gd name="T41" fmla="*/ 1 h 340"/>
                  <a:gd name="T42" fmla="*/ 0 w 147"/>
                  <a:gd name="T43" fmla="*/ 1 h 340"/>
                  <a:gd name="T44" fmla="*/ 0 w 147"/>
                  <a:gd name="T45" fmla="*/ 1 h 340"/>
                  <a:gd name="T46" fmla="*/ 0 w 147"/>
                  <a:gd name="T47" fmla="*/ 1 h 340"/>
                  <a:gd name="T48" fmla="*/ 0 w 147"/>
                  <a:gd name="T49" fmla="*/ 1 h 340"/>
                  <a:gd name="T50" fmla="*/ 0 w 147"/>
                  <a:gd name="T51" fmla="*/ 1 h 340"/>
                  <a:gd name="T52" fmla="*/ 0 w 147"/>
                  <a:gd name="T53" fmla="*/ 1 h 340"/>
                  <a:gd name="T54" fmla="*/ 0 w 147"/>
                  <a:gd name="T55" fmla="*/ 1 h 340"/>
                  <a:gd name="T56" fmla="*/ 0 w 147"/>
                  <a:gd name="T57" fmla="*/ 1 h 340"/>
                  <a:gd name="T58" fmla="*/ 0 w 147"/>
                  <a:gd name="T59" fmla="*/ 1 h 340"/>
                  <a:gd name="T60" fmla="*/ 0 w 147"/>
                  <a:gd name="T61" fmla="*/ 1 h 3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47"/>
                  <a:gd name="T94" fmla="*/ 0 h 340"/>
                  <a:gd name="T95" fmla="*/ 147 w 147"/>
                  <a:gd name="T96" fmla="*/ 340 h 3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47" h="340">
                    <a:moveTo>
                      <a:pt x="46" y="0"/>
                    </a:moveTo>
                    <a:lnTo>
                      <a:pt x="27" y="17"/>
                    </a:lnTo>
                    <a:lnTo>
                      <a:pt x="17" y="28"/>
                    </a:lnTo>
                    <a:lnTo>
                      <a:pt x="13" y="39"/>
                    </a:lnTo>
                    <a:lnTo>
                      <a:pt x="17" y="50"/>
                    </a:lnTo>
                    <a:lnTo>
                      <a:pt x="17" y="66"/>
                    </a:lnTo>
                    <a:lnTo>
                      <a:pt x="7" y="73"/>
                    </a:lnTo>
                    <a:lnTo>
                      <a:pt x="6" y="87"/>
                    </a:lnTo>
                    <a:lnTo>
                      <a:pt x="0" y="99"/>
                    </a:lnTo>
                    <a:lnTo>
                      <a:pt x="3" y="127"/>
                    </a:lnTo>
                    <a:lnTo>
                      <a:pt x="9" y="146"/>
                    </a:lnTo>
                    <a:lnTo>
                      <a:pt x="19" y="153"/>
                    </a:lnTo>
                    <a:lnTo>
                      <a:pt x="30" y="162"/>
                    </a:lnTo>
                    <a:lnTo>
                      <a:pt x="17" y="171"/>
                    </a:lnTo>
                    <a:lnTo>
                      <a:pt x="17" y="180"/>
                    </a:lnTo>
                    <a:lnTo>
                      <a:pt x="20" y="188"/>
                    </a:lnTo>
                    <a:lnTo>
                      <a:pt x="31" y="195"/>
                    </a:lnTo>
                    <a:lnTo>
                      <a:pt x="41" y="196"/>
                    </a:lnTo>
                    <a:lnTo>
                      <a:pt x="51" y="199"/>
                    </a:lnTo>
                    <a:lnTo>
                      <a:pt x="62" y="208"/>
                    </a:lnTo>
                    <a:lnTo>
                      <a:pt x="69" y="219"/>
                    </a:lnTo>
                    <a:lnTo>
                      <a:pt x="72" y="234"/>
                    </a:lnTo>
                    <a:lnTo>
                      <a:pt x="74" y="244"/>
                    </a:lnTo>
                    <a:lnTo>
                      <a:pt x="87" y="259"/>
                    </a:lnTo>
                    <a:lnTo>
                      <a:pt x="91" y="269"/>
                    </a:lnTo>
                    <a:lnTo>
                      <a:pt x="95" y="283"/>
                    </a:lnTo>
                    <a:lnTo>
                      <a:pt x="99" y="294"/>
                    </a:lnTo>
                    <a:lnTo>
                      <a:pt x="117" y="306"/>
                    </a:lnTo>
                    <a:lnTo>
                      <a:pt x="126" y="326"/>
                    </a:lnTo>
                    <a:lnTo>
                      <a:pt x="134" y="336"/>
                    </a:lnTo>
                    <a:lnTo>
                      <a:pt x="147" y="34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41" name="Freeform 255"/>
              <p:cNvSpPr>
                <a:spLocks/>
              </p:cNvSpPr>
              <p:nvPr/>
            </p:nvSpPr>
            <p:spPr bwMode="auto">
              <a:xfrm>
                <a:off x="2576" y="2500"/>
                <a:ext cx="112" cy="112"/>
              </a:xfrm>
              <a:custGeom>
                <a:avLst/>
                <a:gdLst>
                  <a:gd name="T0" fmla="*/ 0 w 226"/>
                  <a:gd name="T1" fmla="*/ 1 h 224"/>
                  <a:gd name="T2" fmla="*/ 0 w 226"/>
                  <a:gd name="T3" fmla="*/ 1 h 224"/>
                  <a:gd name="T4" fmla="*/ 0 w 226"/>
                  <a:gd name="T5" fmla="*/ 1 h 224"/>
                  <a:gd name="T6" fmla="*/ 0 w 226"/>
                  <a:gd name="T7" fmla="*/ 1 h 224"/>
                  <a:gd name="T8" fmla="*/ 0 w 226"/>
                  <a:gd name="T9" fmla="*/ 1 h 224"/>
                  <a:gd name="T10" fmla="*/ 0 w 226"/>
                  <a:gd name="T11" fmla="*/ 1 h 224"/>
                  <a:gd name="T12" fmla="*/ 0 w 226"/>
                  <a:gd name="T13" fmla="*/ 1 h 224"/>
                  <a:gd name="T14" fmla="*/ 0 w 226"/>
                  <a:gd name="T15" fmla="*/ 1 h 224"/>
                  <a:gd name="T16" fmla="*/ 0 w 226"/>
                  <a:gd name="T17" fmla="*/ 1 h 224"/>
                  <a:gd name="T18" fmla="*/ 0 w 226"/>
                  <a:gd name="T19" fmla="*/ 1 h 224"/>
                  <a:gd name="T20" fmla="*/ 0 w 226"/>
                  <a:gd name="T21" fmla="*/ 1 h 224"/>
                  <a:gd name="T22" fmla="*/ 0 w 226"/>
                  <a:gd name="T23" fmla="*/ 1 h 224"/>
                  <a:gd name="T24" fmla="*/ 0 w 226"/>
                  <a:gd name="T25" fmla="*/ 1 h 224"/>
                  <a:gd name="T26" fmla="*/ 0 w 226"/>
                  <a:gd name="T27" fmla="*/ 1 h 224"/>
                  <a:gd name="T28" fmla="*/ 0 w 226"/>
                  <a:gd name="T29" fmla="*/ 1 h 224"/>
                  <a:gd name="T30" fmla="*/ 0 w 226"/>
                  <a:gd name="T31" fmla="*/ 1 h 224"/>
                  <a:gd name="T32" fmla="*/ 0 w 226"/>
                  <a:gd name="T33" fmla="*/ 1 h 224"/>
                  <a:gd name="T34" fmla="*/ 0 w 226"/>
                  <a:gd name="T35" fmla="*/ 1 h 224"/>
                  <a:gd name="T36" fmla="*/ 0 w 226"/>
                  <a:gd name="T37" fmla="*/ 1 h 224"/>
                  <a:gd name="T38" fmla="*/ 0 w 226"/>
                  <a:gd name="T39" fmla="*/ 1 h 224"/>
                  <a:gd name="T40" fmla="*/ 0 w 226"/>
                  <a:gd name="T41" fmla="*/ 1 h 224"/>
                  <a:gd name="T42" fmla="*/ 0 w 226"/>
                  <a:gd name="T43" fmla="*/ 1 h 224"/>
                  <a:gd name="T44" fmla="*/ 0 w 226"/>
                  <a:gd name="T45" fmla="*/ 1 h 224"/>
                  <a:gd name="T46" fmla="*/ 0 w 226"/>
                  <a:gd name="T47" fmla="*/ 1 h 224"/>
                  <a:gd name="T48" fmla="*/ 0 w 226"/>
                  <a:gd name="T49" fmla="*/ 0 h 22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26"/>
                  <a:gd name="T76" fmla="*/ 0 h 224"/>
                  <a:gd name="T77" fmla="*/ 226 w 226"/>
                  <a:gd name="T78" fmla="*/ 224 h 22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26" h="224">
                    <a:moveTo>
                      <a:pt x="156" y="172"/>
                    </a:moveTo>
                    <a:lnTo>
                      <a:pt x="150" y="183"/>
                    </a:lnTo>
                    <a:lnTo>
                      <a:pt x="148" y="196"/>
                    </a:lnTo>
                    <a:lnTo>
                      <a:pt x="153" y="211"/>
                    </a:lnTo>
                    <a:lnTo>
                      <a:pt x="171" y="221"/>
                    </a:lnTo>
                    <a:lnTo>
                      <a:pt x="195" y="224"/>
                    </a:lnTo>
                    <a:lnTo>
                      <a:pt x="215" y="217"/>
                    </a:lnTo>
                    <a:lnTo>
                      <a:pt x="226" y="207"/>
                    </a:lnTo>
                    <a:lnTo>
                      <a:pt x="205" y="186"/>
                    </a:lnTo>
                    <a:lnTo>
                      <a:pt x="177" y="177"/>
                    </a:lnTo>
                    <a:lnTo>
                      <a:pt x="152" y="168"/>
                    </a:lnTo>
                    <a:lnTo>
                      <a:pt x="128" y="165"/>
                    </a:lnTo>
                    <a:lnTo>
                      <a:pt x="107" y="164"/>
                    </a:lnTo>
                    <a:lnTo>
                      <a:pt x="92" y="164"/>
                    </a:lnTo>
                    <a:lnTo>
                      <a:pt x="82" y="165"/>
                    </a:lnTo>
                    <a:lnTo>
                      <a:pt x="85" y="151"/>
                    </a:lnTo>
                    <a:lnTo>
                      <a:pt x="82" y="133"/>
                    </a:lnTo>
                    <a:lnTo>
                      <a:pt x="74" y="114"/>
                    </a:lnTo>
                    <a:lnTo>
                      <a:pt x="61" y="101"/>
                    </a:lnTo>
                    <a:lnTo>
                      <a:pt x="49" y="92"/>
                    </a:lnTo>
                    <a:lnTo>
                      <a:pt x="39" y="79"/>
                    </a:lnTo>
                    <a:lnTo>
                      <a:pt x="25" y="67"/>
                    </a:lnTo>
                    <a:lnTo>
                      <a:pt x="0" y="54"/>
                    </a:lnTo>
                    <a:lnTo>
                      <a:pt x="7" y="28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42" name="Freeform 256"/>
              <p:cNvSpPr>
                <a:spLocks/>
              </p:cNvSpPr>
              <p:nvPr/>
            </p:nvSpPr>
            <p:spPr bwMode="auto">
              <a:xfrm>
                <a:off x="2576" y="2500"/>
                <a:ext cx="112" cy="112"/>
              </a:xfrm>
              <a:custGeom>
                <a:avLst/>
                <a:gdLst>
                  <a:gd name="T0" fmla="*/ 0 w 226"/>
                  <a:gd name="T1" fmla="*/ 1 h 224"/>
                  <a:gd name="T2" fmla="*/ 0 w 226"/>
                  <a:gd name="T3" fmla="*/ 1 h 224"/>
                  <a:gd name="T4" fmla="*/ 0 w 226"/>
                  <a:gd name="T5" fmla="*/ 1 h 224"/>
                  <a:gd name="T6" fmla="*/ 0 w 226"/>
                  <a:gd name="T7" fmla="*/ 1 h 224"/>
                  <a:gd name="T8" fmla="*/ 0 w 226"/>
                  <a:gd name="T9" fmla="*/ 1 h 224"/>
                  <a:gd name="T10" fmla="*/ 0 w 226"/>
                  <a:gd name="T11" fmla="*/ 1 h 224"/>
                  <a:gd name="T12" fmla="*/ 0 w 226"/>
                  <a:gd name="T13" fmla="*/ 1 h 224"/>
                  <a:gd name="T14" fmla="*/ 0 w 226"/>
                  <a:gd name="T15" fmla="*/ 1 h 224"/>
                  <a:gd name="T16" fmla="*/ 0 w 226"/>
                  <a:gd name="T17" fmla="*/ 1 h 224"/>
                  <a:gd name="T18" fmla="*/ 0 w 226"/>
                  <a:gd name="T19" fmla="*/ 1 h 224"/>
                  <a:gd name="T20" fmla="*/ 0 w 226"/>
                  <a:gd name="T21" fmla="*/ 1 h 224"/>
                  <a:gd name="T22" fmla="*/ 0 w 226"/>
                  <a:gd name="T23" fmla="*/ 1 h 224"/>
                  <a:gd name="T24" fmla="*/ 0 w 226"/>
                  <a:gd name="T25" fmla="*/ 1 h 224"/>
                  <a:gd name="T26" fmla="*/ 0 w 226"/>
                  <a:gd name="T27" fmla="*/ 1 h 224"/>
                  <a:gd name="T28" fmla="*/ 0 w 226"/>
                  <a:gd name="T29" fmla="*/ 1 h 224"/>
                  <a:gd name="T30" fmla="*/ 0 w 226"/>
                  <a:gd name="T31" fmla="*/ 1 h 224"/>
                  <a:gd name="T32" fmla="*/ 0 w 226"/>
                  <a:gd name="T33" fmla="*/ 1 h 224"/>
                  <a:gd name="T34" fmla="*/ 0 w 226"/>
                  <a:gd name="T35" fmla="*/ 1 h 224"/>
                  <a:gd name="T36" fmla="*/ 0 w 226"/>
                  <a:gd name="T37" fmla="*/ 1 h 224"/>
                  <a:gd name="T38" fmla="*/ 0 w 226"/>
                  <a:gd name="T39" fmla="*/ 1 h 224"/>
                  <a:gd name="T40" fmla="*/ 0 w 226"/>
                  <a:gd name="T41" fmla="*/ 1 h 224"/>
                  <a:gd name="T42" fmla="*/ 0 w 226"/>
                  <a:gd name="T43" fmla="*/ 1 h 224"/>
                  <a:gd name="T44" fmla="*/ 0 w 226"/>
                  <a:gd name="T45" fmla="*/ 1 h 224"/>
                  <a:gd name="T46" fmla="*/ 0 w 226"/>
                  <a:gd name="T47" fmla="*/ 1 h 224"/>
                  <a:gd name="T48" fmla="*/ 0 w 226"/>
                  <a:gd name="T49" fmla="*/ 0 h 22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26"/>
                  <a:gd name="T76" fmla="*/ 0 h 224"/>
                  <a:gd name="T77" fmla="*/ 226 w 226"/>
                  <a:gd name="T78" fmla="*/ 224 h 22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26" h="224">
                    <a:moveTo>
                      <a:pt x="156" y="172"/>
                    </a:moveTo>
                    <a:lnTo>
                      <a:pt x="150" y="183"/>
                    </a:lnTo>
                    <a:lnTo>
                      <a:pt x="148" y="196"/>
                    </a:lnTo>
                    <a:lnTo>
                      <a:pt x="153" y="211"/>
                    </a:lnTo>
                    <a:lnTo>
                      <a:pt x="171" y="221"/>
                    </a:lnTo>
                    <a:lnTo>
                      <a:pt x="195" y="224"/>
                    </a:lnTo>
                    <a:lnTo>
                      <a:pt x="215" y="217"/>
                    </a:lnTo>
                    <a:lnTo>
                      <a:pt x="226" y="207"/>
                    </a:lnTo>
                    <a:lnTo>
                      <a:pt x="205" y="186"/>
                    </a:lnTo>
                    <a:lnTo>
                      <a:pt x="177" y="177"/>
                    </a:lnTo>
                    <a:lnTo>
                      <a:pt x="152" y="168"/>
                    </a:lnTo>
                    <a:lnTo>
                      <a:pt x="128" y="165"/>
                    </a:lnTo>
                    <a:lnTo>
                      <a:pt x="107" y="164"/>
                    </a:lnTo>
                    <a:lnTo>
                      <a:pt x="92" y="164"/>
                    </a:lnTo>
                    <a:lnTo>
                      <a:pt x="82" y="165"/>
                    </a:lnTo>
                    <a:lnTo>
                      <a:pt x="85" y="151"/>
                    </a:lnTo>
                    <a:lnTo>
                      <a:pt x="82" y="133"/>
                    </a:lnTo>
                    <a:lnTo>
                      <a:pt x="74" y="114"/>
                    </a:lnTo>
                    <a:lnTo>
                      <a:pt x="61" y="101"/>
                    </a:lnTo>
                    <a:lnTo>
                      <a:pt x="49" y="92"/>
                    </a:lnTo>
                    <a:lnTo>
                      <a:pt x="39" y="79"/>
                    </a:lnTo>
                    <a:lnTo>
                      <a:pt x="25" y="67"/>
                    </a:lnTo>
                    <a:lnTo>
                      <a:pt x="0" y="54"/>
                    </a:lnTo>
                    <a:lnTo>
                      <a:pt x="7" y="28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43" name="Freeform 257"/>
              <p:cNvSpPr>
                <a:spLocks/>
              </p:cNvSpPr>
              <p:nvPr/>
            </p:nvSpPr>
            <p:spPr bwMode="auto">
              <a:xfrm>
                <a:off x="2543" y="2372"/>
                <a:ext cx="64" cy="115"/>
              </a:xfrm>
              <a:custGeom>
                <a:avLst/>
                <a:gdLst>
                  <a:gd name="T0" fmla="*/ 0 w 128"/>
                  <a:gd name="T1" fmla="*/ 1 h 229"/>
                  <a:gd name="T2" fmla="*/ 1 w 128"/>
                  <a:gd name="T3" fmla="*/ 1 h 229"/>
                  <a:gd name="T4" fmla="*/ 1 w 128"/>
                  <a:gd name="T5" fmla="*/ 1 h 229"/>
                  <a:gd name="T6" fmla="*/ 1 w 128"/>
                  <a:gd name="T7" fmla="*/ 1 h 229"/>
                  <a:gd name="T8" fmla="*/ 1 w 128"/>
                  <a:gd name="T9" fmla="*/ 1 h 229"/>
                  <a:gd name="T10" fmla="*/ 1 w 128"/>
                  <a:gd name="T11" fmla="*/ 1 h 229"/>
                  <a:gd name="T12" fmla="*/ 1 w 128"/>
                  <a:gd name="T13" fmla="*/ 1 h 229"/>
                  <a:gd name="T14" fmla="*/ 1 w 128"/>
                  <a:gd name="T15" fmla="*/ 1 h 229"/>
                  <a:gd name="T16" fmla="*/ 1 w 128"/>
                  <a:gd name="T17" fmla="*/ 1 h 229"/>
                  <a:gd name="T18" fmla="*/ 1 w 128"/>
                  <a:gd name="T19" fmla="*/ 1 h 229"/>
                  <a:gd name="T20" fmla="*/ 1 w 128"/>
                  <a:gd name="T21" fmla="*/ 1 h 229"/>
                  <a:gd name="T22" fmla="*/ 1 w 128"/>
                  <a:gd name="T23" fmla="*/ 1 h 229"/>
                  <a:gd name="T24" fmla="*/ 1 w 128"/>
                  <a:gd name="T25" fmla="*/ 0 h 229"/>
                  <a:gd name="T26" fmla="*/ 1 w 128"/>
                  <a:gd name="T27" fmla="*/ 1 h 229"/>
                  <a:gd name="T28" fmla="*/ 1 w 128"/>
                  <a:gd name="T29" fmla="*/ 1 h 229"/>
                  <a:gd name="T30" fmla="*/ 1 w 128"/>
                  <a:gd name="T31" fmla="*/ 1 h 22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28"/>
                  <a:gd name="T49" fmla="*/ 0 h 229"/>
                  <a:gd name="T50" fmla="*/ 128 w 128"/>
                  <a:gd name="T51" fmla="*/ 229 h 22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28" h="229">
                    <a:moveTo>
                      <a:pt x="0" y="229"/>
                    </a:moveTo>
                    <a:lnTo>
                      <a:pt x="4" y="204"/>
                    </a:lnTo>
                    <a:lnTo>
                      <a:pt x="12" y="196"/>
                    </a:lnTo>
                    <a:lnTo>
                      <a:pt x="16" y="184"/>
                    </a:lnTo>
                    <a:lnTo>
                      <a:pt x="18" y="172"/>
                    </a:lnTo>
                    <a:lnTo>
                      <a:pt x="13" y="161"/>
                    </a:lnTo>
                    <a:lnTo>
                      <a:pt x="4" y="125"/>
                    </a:lnTo>
                    <a:lnTo>
                      <a:pt x="12" y="75"/>
                    </a:lnTo>
                    <a:lnTo>
                      <a:pt x="23" y="51"/>
                    </a:lnTo>
                    <a:lnTo>
                      <a:pt x="32" y="29"/>
                    </a:lnTo>
                    <a:lnTo>
                      <a:pt x="44" y="14"/>
                    </a:lnTo>
                    <a:lnTo>
                      <a:pt x="61" y="4"/>
                    </a:lnTo>
                    <a:lnTo>
                      <a:pt x="78" y="0"/>
                    </a:lnTo>
                    <a:lnTo>
                      <a:pt x="91" y="4"/>
                    </a:lnTo>
                    <a:lnTo>
                      <a:pt x="105" y="11"/>
                    </a:lnTo>
                    <a:lnTo>
                      <a:pt x="128" y="1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44" name="Freeform 258"/>
              <p:cNvSpPr>
                <a:spLocks/>
              </p:cNvSpPr>
              <p:nvPr/>
            </p:nvSpPr>
            <p:spPr bwMode="auto">
              <a:xfrm>
                <a:off x="2543" y="2372"/>
                <a:ext cx="64" cy="115"/>
              </a:xfrm>
              <a:custGeom>
                <a:avLst/>
                <a:gdLst>
                  <a:gd name="T0" fmla="*/ 0 w 128"/>
                  <a:gd name="T1" fmla="*/ 1 h 229"/>
                  <a:gd name="T2" fmla="*/ 1 w 128"/>
                  <a:gd name="T3" fmla="*/ 1 h 229"/>
                  <a:gd name="T4" fmla="*/ 1 w 128"/>
                  <a:gd name="T5" fmla="*/ 1 h 229"/>
                  <a:gd name="T6" fmla="*/ 1 w 128"/>
                  <a:gd name="T7" fmla="*/ 1 h 229"/>
                  <a:gd name="T8" fmla="*/ 1 w 128"/>
                  <a:gd name="T9" fmla="*/ 1 h 229"/>
                  <a:gd name="T10" fmla="*/ 1 w 128"/>
                  <a:gd name="T11" fmla="*/ 1 h 229"/>
                  <a:gd name="T12" fmla="*/ 1 w 128"/>
                  <a:gd name="T13" fmla="*/ 1 h 229"/>
                  <a:gd name="T14" fmla="*/ 1 w 128"/>
                  <a:gd name="T15" fmla="*/ 1 h 229"/>
                  <a:gd name="T16" fmla="*/ 1 w 128"/>
                  <a:gd name="T17" fmla="*/ 1 h 229"/>
                  <a:gd name="T18" fmla="*/ 1 w 128"/>
                  <a:gd name="T19" fmla="*/ 1 h 229"/>
                  <a:gd name="T20" fmla="*/ 1 w 128"/>
                  <a:gd name="T21" fmla="*/ 1 h 229"/>
                  <a:gd name="T22" fmla="*/ 1 w 128"/>
                  <a:gd name="T23" fmla="*/ 1 h 229"/>
                  <a:gd name="T24" fmla="*/ 1 w 128"/>
                  <a:gd name="T25" fmla="*/ 0 h 229"/>
                  <a:gd name="T26" fmla="*/ 1 w 128"/>
                  <a:gd name="T27" fmla="*/ 1 h 229"/>
                  <a:gd name="T28" fmla="*/ 1 w 128"/>
                  <a:gd name="T29" fmla="*/ 1 h 229"/>
                  <a:gd name="T30" fmla="*/ 1 w 128"/>
                  <a:gd name="T31" fmla="*/ 1 h 22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28"/>
                  <a:gd name="T49" fmla="*/ 0 h 229"/>
                  <a:gd name="T50" fmla="*/ 128 w 128"/>
                  <a:gd name="T51" fmla="*/ 229 h 22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28" h="229">
                    <a:moveTo>
                      <a:pt x="0" y="229"/>
                    </a:moveTo>
                    <a:lnTo>
                      <a:pt x="4" y="204"/>
                    </a:lnTo>
                    <a:lnTo>
                      <a:pt x="12" y="196"/>
                    </a:lnTo>
                    <a:lnTo>
                      <a:pt x="16" y="184"/>
                    </a:lnTo>
                    <a:lnTo>
                      <a:pt x="18" y="172"/>
                    </a:lnTo>
                    <a:lnTo>
                      <a:pt x="13" y="161"/>
                    </a:lnTo>
                    <a:lnTo>
                      <a:pt x="4" y="125"/>
                    </a:lnTo>
                    <a:lnTo>
                      <a:pt x="12" y="75"/>
                    </a:lnTo>
                    <a:lnTo>
                      <a:pt x="23" y="51"/>
                    </a:lnTo>
                    <a:lnTo>
                      <a:pt x="32" y="29"/>
                    </a:lnTo>
                    <a:lnTo>
                      <a:pt x="44" y="14"/>
                    </a:lnTo>
                    <a:lnTo>
                      <a:pt x="61" y="4"/>
                    </a:lnTo>
                    <a:lnTo>
                      <a:pt x="78" y="0"/>
                    </a:lnTo>
                    <a:lnTo>
                      <a:pt x="91" y="4"/>
                    </a:lnTo>
                    <a:lnTo>
                      <a:pt x="105" y="11"/>
                    </a:lnTo>
                    <a:lnTo>
                      <a:pt x="128" y="1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45" name="Freeform 259"/>
              <p:cNvSpPr>
                <a:spLocks/>
              </p:cNvSpPr>
              <p:nvPr/>
            </p:nvSpPr>
            <p:spPr bwMode="auto">
              <a:xfrm>
                <a:off x="2423" y="2310"/>
                <a:ext cx="61" cy="4"/>
              </a:xfrm>
              <a:custGeom>
                <a:avLst/>
                <a:gdLst>
                  <a:gd name="T0" fmla="*/ 1 w 121"/>
                  <a:gd name="T1" fmla="*/ 1 h 7"/>
                  <a:gd name="T2" fmla="*/ 1 w 121"/>
                  <a:gd name="T3" fmla="*/ 1 h 7"/>
                  <a:gd name="T4" fmla="*/ 1 w 121"/>
                  <a:gd name="T5" fmla="*/ 1 h 7"/>
                  <a:gd name="T6" fmla="*/ 1 w 121"/>
                  <a:gd name="T7" fmla="*/ 1 h 7"/>
                  <a:gd name="T8" fmla="*/ 1 w 121"/>
                  <a:gd name="T9" fmla="*/ 0 h 7"/>
                  <a:gd name="T10" fmla="*/ 1 w 121"/>
                  <a:gd name="T11" fmla="*/ 1 h 7"/>
                  <a:gd name="T12" fmla="*/ 1 w 121"/>
                  <a:gd name="T13" fmla="*/ 1 h 7"/>
                  <a:gd name="T14" fmla="*/ 1 w 121"/>
                  <a:gd name="T15" fmla="*/ 1 h 7"/>
                  <a:gd name="T16" fmla="*/ 0 w 121"/>
                  <a:gd name="T17" fmla="*/ 1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1"/>
                  <a:gd name="T28" fmla="*/ 0 h 7"/>
                  <a:gd name="T29" fmla="*/ 121 w 121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1" h="7">
                    <a:moveTo>
                      <a:pt x="121" y="4"/>
                    </a:moveTo>
                    <a:lnTo>
                      <a:pt x="113" y="6"/>
                    </a:lnTo>
                    <a:lnTo>
                      <a:pt x="102" y="4"/>
                    </a:lnTo>
                    <a:lnTo>
                      <a:pt x="88" y="2"/>
                    </a:lnTo>
                    <a:lnTo>
                      <a:pt x="65" y="0"/>
                    </a:lnTo>
                    <a:lnTo>
                      <a:pt x="45" y="3"/>
                    </a:lnTo>
                    <a:lnTo>
                      <a:pt x="26" y="6"/>
                    </a:lnTo>
                    <a:lnTo>
                      <a:pt x="13" y="7"/>
                    </a:lnTo>
                    <a:lnTo>
                      <a:pt x="0" y="7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46" name="Freeform 260"/>
              <p:cNvSpPr>
                <a:spLocks/>
              </p:cNvSpPr>
              <p:nvPr/>
            </p:nvSpPr>
            <p:spPr bwMode="auto">
              <a:xfrm>
                <a:off x="2423" y="2310"/>
                <a:ext cx="61" cy="4"/>
              </a:xfrm>
              <a:custGeom>
                <a:avLst/>
                <a:gdLst>
                  <a:gd name="T0" fmla="*/ 1 w 121"/>
                  <a:gd name="T1" fmla="*/ 1 h 7"/>
                  <a:gd name="T2" fmla="*/ 1 w 121"/>
                  <a:gd name="T3" fmla="*/ 1 h 7"/>
                  <a:gd name="T4" fmla="*/ 1 w 121"/>
                  <a:gd name="T5" fmla="*/ 1 h 7"/>
                  <a:gd name="T6" fmla="*/ 1 w 121"/>
                  <a:gd name="T7" fmla="*/ 1 h 7"/>
                  <a:gd name="T8" fmla="*/ 1 w 121"/>
                  <a:gd name="T9" fmla="*/ 0 h 7"/>
                  <a:gd name="T10" fmla="*/ 1 w 121"/>
                  <a:gd name="T11" fmla="*/ 1 h 7"/>
                  <a:gd name="T12" fmla="*/ 1 w 121"/>
                  <a:gd name="T13" fmla="*/ 1 h 7"/>
                  <a:gd name="T14" fmla="*/ 1 w 121"/>
                  <a:gd name="T15" fmla="*/ 1 h 7"/>
                  <a:gd name="T16" fmla="*/ 0 w 121"/>
                  <a:gd name="T17" fmla="*/ 1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1"/>
                  <a:gd name="T28" fmla="*/ 0 h 7"/>
                  <a:gd name="T29" fmla="*/ 121 w 121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1" h="7">
                    <a:moveTo>
                      <a:pt x="121" y="4"/>
                    </a:moveTo>
                    <a:lnTo>
                      <a:pt x="113" y="6"/>
                    </a:lnTo>
                    <a:lnTo>
                      <a:pt x="102" y="4"/>
                    </a:lnTo>
                    <a:lnTo>
                      <a:pt x="88" y="2"/>
                    </a:lnTo>
                    <a:lnTo>
                      <a:pt x="65" y="0"/>
                    </a:lnTo>
                    <a:lnTo>
                      <a:pt x="45" y="3"/>
                    </a:lnTo>
                    <a:lnTo>
                      <a:pt x="26" y="6"/>
                    </a:lnTo>
                    <a:lnTo>
                      <a:pt x="13" y="7"/>
                    </a:lnTo>
                    <a:lnTo>
                      <a:pt x="0" y="7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47" name="Freeform 261"/>
              <p:cNvSpPr>
                <a:spLocks/>
              </p:cNvSpPr>
              <p:nvPr/>
            </p:nvSpPr>
            <p:spPr bwMode="auto">
              <a:xfrm>
                <a:off x="2419" y="2286"/>
                <a:ext cx="21" cy="7"/>
              </a:xfrm>
              <a:custGeom>
                <a:avLst/>
                <a:gdLst>
                  <a:gd name="T0" fmla="*/ 0 w 41"/>
                  <a:gd name="T1" fmla="*/ 1 h 12"/>
                  <a:gd name="T2" fmla="*/ 1 w 41"/>
                  <a:gd name="T3" fmla="*/ 1 h 12"/>
                  <a:gd name="T4" fmla="*/ 1 w 41"/>
                  <a:gd name="T5" fmla="*/ 1 h 12"/>
                  <a:gd name="T6" fmla="*/ 1 w 41"/>
                  <a:gd name="T7" fmla="*/ 0 h 12"/>
                  <a:gd name="T8" fmla="*/ 1 w 41"/>
                  <a:gd name="T9" fmla="*/ 1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"/>
                  <a:gd name="T16" fmla="*/ 0 h 12"/>
                  <a:gd name="T17" fmla="*/ 41 w 41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" h="12">
                    <a:moveTo>
                      <a:pt x="0" y="12"/>
                    </a:moveTo>
                    <a:lnTo>
                      <a:pt x="11" y="7"/>
                    </a:lnTo>
                    <a:lnTo>
                      <a:pt x="21" y="3"/>
                    </a:lnTo>
                    <a:lnTo>
                      <a:pt x="29" y="0"/>
                    </a:lnTo>
                    <a:lnTo>
                      <a:pt x="41" y="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48" name="Freeform 262"/>
              <p:cNvSpPr>
                <a:spLocks/>
              </p:cNvSpPr>
              <p:nvPr/>
            </p:nvSpPr>
            <p:spPr bwMode="auto">
              <a:xfrm>
                <a:off x="2419" y="2286"/>
                <a:ext cx="21" cy="7"/>
              </a:xfrm>
              <a:custGeom>
                <a:avLst/>
                <a:gdLst>
                  <a:gd name="T0" fmla="*/ 0 w 41"/>
                  <a:gd name="T1" fmla="*/ 1 h 12"/>
                  <a:gd name="T2" fmla="*/ 1 w 41"/>
                  <a:gd name="T3" fmla="*/ 1 h 12"/>
                  <a:gd name="T4" fmla="*/ 1 w 41"/>
                  <a:gd name="T5" fmla="*/ 1 h 12"/>
                  <a:gd name="T6" fmla="*/ 1 w 41"/>
                  <a:gd name="T7" fmla="*/ 0 h 12"/>
                  <a:gd name="T8" fmla="*/ 1 w 41"/>
                  <a:gd name="T9" fmla="*/ 1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"/>
                  <a:gd name="T16" fmla="*/ 0 h 12"/>
                  <a:gd name="T17" fmla="*/ 41 w 41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" h="12">
                    <a:moveTo>
                      <a:pt x="0" y="12"/>
                    </a:moveTo>
                    <a:lnTo>
                      <a:pt x="11" y="7"/>
                    </a:lnTo>
                    <a:lnTo>
                      <a:pt x="21" y="3"/>
                    </a:lnTo>
                    <a:lnTo>
                      <a:pt x="29" y="0"/>
                    </a:lnTo>
                    <a:lnTo>
                      <a:pt x="41" y="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49" name="Freeform 263"/>
              <p:cNvSpPr>
                <a:spLocks/>
              </p:cNvSpPr>
              <p:nvPr/>
            </p:nvSpPr>
            <p:spPr bwMode="auto">
              <a:xfrm>
                <a:off x="2463" y="2272"/>
                <a:ext cx="13" cy="21"/>
              </a:xfrm>
              <a:custGeom>
                <a:avLst/>
                <a:gdLst>
                  <a:gd name="T0" fmla="*/ 0 w 27"/>
                  <a:gd name="T1" fmla="*/ 0 h 40"/>
                  <a:gd name="T2" fmla="*/ 0 w 27"/>
                  <a:gd name="T3" fmla="*/ 1 h 40"/>
                  <a:gd name="T4" fmla="*/ 0 w 27"/>
                  <a:gd name="T5" fmla="*/ 1 h 40"/>
                  <a:gd name="T6" fmla="*/ 0 w 27"/>
                  <a:gd name="T7" fmla="*/ 1 h 4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40"/>
                  <a:gd name="T14" fmla="*/ 27 w 27"/>
                  <a:gd name="T15" fmla="*/ 40 h 4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40">
                    <a:moveTo>
                      <a:pt x="5" y="0"/>
                    </a:moveTo>
                    <a:lnTo>
                      <a:pt x="0" y="18"/>
                    </a:lnTo>
                    <a:lnTo>
                      <a:pt x="5" y="33"/>
                    </a:lnTo>
                    <a:lnTo>
                      <a:pt x="27" y="4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50" name="Freeform 264"/>
              <p:cNvSpPr>
                <a:spLocks/>
              </p:cNvSpPr>
              <p:nvPr/>
            </p:nvSpPr>
            <p:spPr bwMode="auto">
              <a:xfrm>
                <a:off x="2463" y="2272"/>
                <a:ext cx="13" cy="21"/>
              </a:xfrm>
              <a:custGeom>
                <a:avLst/>
                <a:gdLst>
                  <a:gd name="T0" fmla="*/ 0 w 27"/>
                  <a:gd name="T1" fmla="*/ 0 h 40"/>
                  <a:gd name="T2" fmla="*/ 0 w 27"/>
                  <a:gd name="T3" fmla="*/ 1 h 40"/>
                  <a:gd name="T4" fmla="*/ 0 w 27"/>
                  <a:gd name="T5" fmla="*/ 1 h 40"/>
                  <a:gd name="T6" fmla="*/ 0 w 27"/>
                  <a:gd name="T7" fmla="*/ 1 h 4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40"/>
                  <a:gd name="T14" fmla="*/ 27 w 27"/>
                  <a:gd name="T15" fmla="*/ 40 h 4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40">
                    <a:moveTo>
                      <a:pt x="5" y="0"/>
                    </a:moveTo>
                    <a:lnTo>
                      <a:pt x="0" y="18"/>
                    </a:lnTo>
                    <a:lnTo>
                      <a:pt x="5" y="33"/>
                    </a:lnTo>
                    <a:lnTo>
                      <a:pt x="27" y="4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51" name="Freeform 265"/>
              <p:cNvSpPr>
                <a:spLocks/>
              </p:cNvSpPr>
              <p:nvPr/>
            </p:nvSpPr>
            <p:spPr bwMode="auto">
              <a:xfrm>
                <a:off x="2408" y="2312"/>
                <a:ext cx="46" cy="327"/>
              </a:xfrm>
              <a:custGeom>
                <a:avLst/>
                <a:gdLst>
                  <a:gd name="T0" fmla="*/ 1 w 92"/>
                  <a:gd name="T1" fmla="*/ 0 h 654"/>
                  <a:gd name="T2" fmla="*/ 1 w 92"/>
                  <a:gd name="T3" fmla="*/ 1 h 654"/>
                  <a:gd name="T4" fmla="*/ 1 w 92"/>
                  <a:gd name="T5" fmla="*/ 1 h 654"/>
                  <a:gd name="T6" fmla="*/ 1 w 92"/>
                  <a:gd name="T7" fmla="*/ 1 h 654"/>
                  <a:gd name="T8" fmla="*/ 1 w 92"/>
                  <a:gd name="T9" fmla="*/ 1 h 654"/>
                  <a:gd name="T10" fmla="*/ 1 w 92"/>
                  <a:gd name="T11" fmla="*/ 1 h 654"/>
                  <a:gd name="T12" fmla="*/ 1 w 92"/>
                  <a:gd name="T13" fmla="*/ 1 h 654"/>
                  <a:gd name="T14" fmla="*/ 1 w 92"/>
                  <a:gd name="T15" fmla="*/ 1 h 654"/>
                  <a:gd name="T16" fmla="*/ 1 w 92"/>
                  <a:gd name="T17" fmla="*/ 1 h 654"/>
                  <a:gd name="T18" fmla="*/ 1 w 92"/>
                  <a:gd name="T19" fmla="*/ 1 h 654"/>
                  <a:gd name="T20" fmla="*/ 1 w 92"/>
                  <a:gd name="T21" fmla="*/ 1 h 654"/>
                  <a:gd name="T22" fmla="*/ 1 w 92"/>
                  <a:gd name="T23" fmla="*/ 1 h 654"/>
                  <a:gd name="T24" fmla="*/ 1 w 92"/>
                  <a:gd name="T25" fmla="*/ 1 h 654"/>
                  <a:gd name="T26" fmla="*/ 1 w 92"/>
                  <a:gd name="T27" fmla="*/ 1 h 654"/>
                  <a:gd name="T28" fmla="*/ 1 w 92"/>
                  <a:gd name="T29" fmla="*/ 1 h 654"/>
                  <a:gd name="T30" fmla="*/ 1 w 92"/>
                  <a:gd name="T31" fmla="*/ 1 h 654"/>
                  <a:gd name="T32" fmla="*/ 0 w 92"/>
                  <a:gd name="T33" fmla="*/ 1 h 6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654"/>
                  <a:gd name="T53" fmla="*/ 92 w 92"/>
                  <a:gd name="T54" fmla="*/ 654 h 6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654">
                    <a:moveTo>
                      <a:pt x="84" y="0"/>
                    </a:moveTo>
                    <a:lnTo>
                      <a:pt x="92" y="14"/>
                    </a:lnTo>
                    <a:lnTo>
                      <a:pt x="89" y="39"/>
                    </a:lnTo>
                    <a:lnTo>
                      <a:pt x="84" y="67"/>
                    </a:lnTo>
                    <a:lnTo>
                      <a:pt x="77" y="96"/>
                    </a:lnTo>
                    <a:lnTo>
                      <a:pt x="71" y="142"/>
                    </a:lnTo>
                    <a:lnTo>
                      <a:pt x="66" y="213"/>
                    </a:lnTo>
                    <a:lnTo>
                      <a:pt x="60" y="294"/>
                    </a:lnTo>
                    <a:lnTo>
                      <a:pt x="56" y="366"/>
                    </a:lnTo>
                    <a:lnTo>
                      <a:pt x="56" y="519"/>
                    </a:lnTo>
                    <a:lnTo>
                      <a:pt x="60" y="604"/>
                    </a:lnTo>
                    <a:lnTo>
                      <a:pt x="53" y="615"/>
                    </a:lnTo>
                    <a:lnTo>
                      <a:pt x="45" y="629"/>
                    </a:lnTo>
                    <a:lnTo>
                      <a:pt x="31" y="636"/>
                    </a:lnTo>
                    <a:lnTo>
                      <a:pt x="24" y="648"/>
                    </a:lnTo>
                    <a:lnTo>
                      <a:pt x="14" y="654"/>
                    </a:lnTo>
                    <a:lnTo>
                      <a:pt x="0" y="64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52" name="Freeform 266"/>
              <p:cNvSpPr>
                <a:spLocks/>
              </p:cNvSpPr>
              <p:nvPr/>
            </p:nvSpPr>
            <p:spPr bwMode="auto">
              <a:xfrm>
                <a:off x="2408" y="2312"/>
                <a:ext cx="46" cy="327"/>
              </a:xfrm>
              <a:custGeom>
                <a:avLst/>
                <a:gdLst>
                  <a:gd name="T0" fmla="*/ 1 w 92"/>
                  <a:gd name="T1" fmla="*/ 0 h 654"/>
                  <a:gd name="T2" fmla="*/ 1 w 92"/>
                  <a:gd name="T3" fmla="*/ 1 h 654"/>
                  <a:gd name="T4" fmla="*/ 1 w 92"/>
                  <a:gd name="T5" fmla="*/ 1 h 654"/>
                  <a:gd name="T6" fmla="*/ 1 w 92"/>
                  <a:gd name="T7" fmla="*/ 1 h 654"/>
                  <a:gd name="T8" fmla="*/ 1 w 92"/>
                  <a:gd name="T9" fmla="*/ 1 h 654"/>
                  <a:gd name="T10" fmla="*/ 1 w 92"/>
                  <a:gd name="T11" fmla="*/ 1 h 654"/>
                  <a:gd name="T12" fmla="*/ 1 w 92"/>
                  <a:gd name="T13" fmla="*/ 1 h 654"/>
                  <a:gd name="T14" fmla="*/ 1 w 92"/>
                  <a:gd name="T15" fmla="*/ 1 h 654"/>
                  <a:gd name="T16" fmla="*/ 1 w 92"/>
                  <a:gd name="T17" fmla="*/ 1 h 654"/>
                  <a:gd name="T18" fmla="*/ 1 w 92"/>
                  <a:gd name="T19" fmla="*/ 1 h 654"/>
                  <a:gd name="T20" fmla="*/ 1 w 92"/>
                  <a:gd name="T21" fmla="*/ 1 h 654"/>
                  <a:gd name="T22" fmla="*/ 1 w 92"/>
                  <a:gd name="T23" fmla="*/ 1 h 654"/>
                  <a:gd name="T24" fmla="*/ 1 w 92"/>
                  <a:gd name="T25" fmla="*/ 1 h 654"/>
                  <a:gd name="T26" fmla="*/ 1 w 92"/>
                  <a:gd name="T27" fmla="*/ 1 h 654"/>
                  <a:gd name="T28" fmla="*/ 1 w 92"/>
                  <a:gd name="T29" fmla="*/ 1 h 654"/>
                  <a:gd name="T30" fmla="*/ 1 w 92"/>
                  <a:gd name="T31" fmla="*/ 1 h 654"/>
                  <a:gd name="T32" fmla="*/ 0 w 92"/>
                  <a:gd name="T33" fmla="*/ 1 h 6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654"/>
                  <a:gd name="T53" fmla="*/ 92 w 92"/>
                  <a:gd name="T54" fmla="*/ 654 h 6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654">
                    <a:moveTo>
                      <a:pt x="84" y="0"/>
                    </a:moveTo>
                    <a:lnTo>
                      <a:pt x="92" y="14"/>
                    </a:lnTo>
                    <a:lnTo>
                      <a:pt x="89" y="39"/>
                    </a:lnTo>
                    <a:lnTo>
                      <a:pt x="84" y="67"/>
                    </a:lnTo>
                    <a:lnTo>
                      <a:pt x="77" y="96"/>
                    </a:lnTo>
                    <a:lnTo>
                      <a:pt x="71" y="142"/>
                    </a:lnTo>
                    <a:lnTo>
                      <a:pt x="66" y="213"/>
                    </a:lnTo>
                    <a:lnTo>
                      <a:pt x="60" y="294"/>
                    </a:lnTo>
                    <a:lnTo>
                      <a:pt x="56" y="366"/>
                    </a:lnTo>
                    <a:lnTo>
                      <a:pt x="56" y="519"/>
                    </a:lnTo>
                    <a:lnTo>
                      <a:pt x="60" y="604"/>
                    </a:lnTo>
                    <a:lnTo>
                      <a:pt x="53" y="615"/>
                    </a:lnTo>
                    <a:lnTo>
                      <a:pt x="45" y="629"/>
                    </a:lnTo>
                    <a:lnTo>
                      <a:pt x="31" y="636"/>
                    </a:lnTo>
                    <a:lnTo>
                      <a:pt x="24" y="648"/>
                    </a:lnTo>
                    <a:lnTo>
                      <a:pt x="14" y="654"/>
                    </a:lnTo>
                    <a:lnTo>
                      <a:pt x="0" y="64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53" name="Freeform 267"/>
              <p:cNvSpPr>
                <a:spLocks/>
              </p:cNvSpPr>
              <p:nvPr/>
            </p:nvSpPr>
            <p:spPr bwMode="auto">
              <a:xfrm>
                <a:off x="2413" y="2614"/>
                <a:ext cx="9" cy="17"/>
              </a:xfrm>
              <a:custGeom>
                <a:avLst/>
                <a:gdLst>
                  <a:gd name="T0" fmla="*/ 0 w 20"/>
                  <a:gd name="T1" fmla="*/ 1 h 33"/>
                  <a:gd name="T2" fmla="*/ 0 w 20"/>
                  <a:gd name="T3" fmla="*/ 1 h 33"/>
                  <a:gd name="T4" fmla="*/ 0 w 20"/>
                  <a:gd name="T5" fmla="*/ 1 h 33"/>
                  <a:gd name="T6" fmla="*/ 0 w 20"/>
                  <a:gd name="T7" fmla="*/ 0 h 3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33"/>
                  <a:gd name="T14" fmla="*/ 20 w 20"/>
                  <a:gd name="T15" fmla="*/ 33 h 3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33">
                    <a:moveTo>
                      <a:pt x="20" y="33"/>
                    </a:moveTo>
                    <a:lnTo>
                      <a:pt x="18" y="21"/>
                    </a:lnTo>
                    <a:lnTo>
                      <a:pt x="11" y="1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54" name="Freeform 268"/>
              <p:cNvSpPr>
                <a:spLocks/>
              </p:cNvSpPr>
              <p:nvPr/>
            </p:nvSpPr>
            <p:spPr bwMode="auto">
              <a:xfrm>
                <a:off x="2413" y="2614"/>
                <a:ext cx="9" cy="17"/>
              </a:xfrm>
              <a:custGeom>
                <a:avLst/>
                <a:gdLst>
                  <a:gd name="T0" fmla="*/ 0 w 20"/>
                  <a:gd name="T1" fmla="*/ 1 h 33"/>
                  <a:gd name="T2" fmla="*/ 0 w 20"/>
                  <a:gd name="T3" fmla="*/ 1 h 33"/>
                  <a:gd name="T4" fmla="*/ 0 w 20"/>
                  <a:gd name="T5" fmla="*/ 1 h 33"/>
                  <a:gd name="T6" fmla="*/ 0 w 20"/>
                  <a:gd name="T7" fmla="*/ 0 h 3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33"/>
                  <a:gd name="T14" fmla="*/ 20 w 20"/>
                  <a:gd name="T15" fmla="*/ 33 h 3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33">
                    <a:moveTo>
                      <a:pt x="20" y="33"/>
                    </a:moveTo>
                    <a:lnTo>
                      <a:pt x="18" y="21"/>
                    </a:lnTo>
                    <a:lnTo>
                      <a:pt x="11" y="1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55" name="Freeform 269"/>
              <p:cNvSpPr>
                <a:spLocks/>
              </p:cNvSpPr>
              <p:nvPr/>
            </p:nvSpPr>
            <p:spPr bwMode="auto">
              <a:xfrm>
                <a:off x="2426" y="2630"/>
                <a:ext cx="23" cy="11"/>
              </a:xfrm>
              <a:custGeom>
                <a:avLst/>
                <a:gdLst>
                  <a:gd name="T0" fmla="*/ 0 w 46"/>
                  <a:gd name="T1" fmla="*/ 0 h 22"/>
                  <a:gd name="T2" fmla="*/ 1 w 46"/>
                  <a:gd name="T3" fmla="*/ 1 h 22"/>
                  <a:gd name="T4" fmla="*/ 1 w 46"/>
                  <a:gd name="T5" fmla="*/ 1 h 22"/>
                  <a:gd name="T6" fmla="*/ 1 w 46"/>
                  <a:gd name="T7" fmla="*/ 1 h 22"/>
                  <a:gd name="T8" fmla="*/ 1 w 46"/>
                  <a:gd name="T9" fmla="*/ 1 h 22"/>
                  <a:gd name="T10" fmla="*/ 1 w 46"/>
                  <a:gd name="T11" fmla="*/ 1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6"/>
                  <a:gd name="T19" fmla="*/ 0 h 22"/>
                  <a:gd name="T20" fmla="*/ 46 w 46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6" h="22">
                    <a:moveTo>
                      <a:pt x="0" y="0"/>
                    </a:moveTo>
                    <a:lnTo>
                      <a:pt x="10" y="12"/>
                    </a:lnTo>
                    <a:lnTo>
                      <a:pt x="18" y="22"/>
                    </a:lnTo>
                    <a:lnTo>
                      <a:pt x="26" y="22"/>
                    </a:lnTo>
                    <a:lnTo>
                      <a:pt x="38" y="19"/>
                    </a:lnTo>
                    <a:lnTo>
                      <a:pt x="46" y="1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56" name="Freeform 270"/>
              <p:cNvSpPr>
                <a:spLocks/>
              </p:cNvSpPr>
              <p:nvPr/>
            </p:nvSpPr>
            <p:spPr bwMode="auto">
              <a:xfrm>
                <a:off x="2426" y="2630"/>
                <a:ext cx="23" cy="11"/>
              </a:xfrm>
              <a:custGeom>
                <a:avLst/>
                <a:gdLst>
                  <a:gd name="T0" fmla="*/ 0 w 46"/>
                  <a:gd name="T1" fmla="*/ 0 h 22"/>
                  <a:gd name="T2" fmla="*/ 1 w 46"/>
                  <a:gd name="T3" fmla="*/ 1 h 22"/>
                  <a:gd name="T4" fmla="*/ 1 w 46"/>
                  <a:gd name="T5" fmla="*/ 1 h 22"/>
                  <a:gd name="T6" fmla="*/ 1 w 46"/>
                  <a:gd name="T7" fmla="*/ 1 h 22"/>
                  <a:gd name="T8" fmla="*/ 1 w 46"/>
                  <a:gd name="T9" fmla="*/ 1 h 22"/>
                  <a:gd name="T10" fmla="*/ 1 w 46"/>
                  <a:gd name="T11" fmla="*/ 1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6"/>
                  <a:gd name="T19" fmla="*/ 0 h 22"/>
                  <a:gd name="T20" fmla="*/ 46 w 46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6" h="22">
                    <a:moveTo>
                      <a:pt x="0" y="0"/>
                    </a:moveTo>
                    <a:lnTo>
                      <a:pt x="10" y="12"/>
                    </a:lnTo>
                    <a:lnTo>
                      <a:pt x="18" y="22"/>
                    </a:lnTo>
                    <a:lnTo>
                      <a:pt x="26" y="22"/>
                    </a:lnTo>
                    <a:lnTo>
                      <a:pt x="38" y="19"/>
                    </a:lnTo>
                    <a:lnTo>
                      <a:pt x="46" y="1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57" name="Freeform 271"/>
              <p:cNvSpPr>
                <a:spLocks/>
              </p:cNvSpPr>
              <p:nvPr/>
            </p:nvSpPr>
            <p:spPr bwMode="auto">
              <a:xfrm>
                <a:off x="2440" y="2656"/>
                <a:ext cx="17" cy="21"/>
              </a:xfrm>
              <a:custGeom>
                <a:avLst/>
                <a:gdLst>
                  <a:gd name="T0" fmla="*/ 1 w 33"/>
                  <a:gd name="T1" fmla="*/ 0 h 42"/>
                  <a:gd name="T2" fmla="*/ 1 w 33"/>
                  <a:gd name="T3" fmla="*/ 1 h 42"/>
                  <a:gd name="T4" fmla="*/ 1 w 33"/>
                  <a:gd name="T5" fmla="*/ 1 h 42"/>
                  <a:gd name="T6" fmla="*/ 1 w 33"/>
                  <a:gd name="T7" fmla="*/ 1 h 42"/>
                  <a:gd name="T8" fmla="*/ 0 w 33"/>
                  <a:gd name="T9" fmla="*/ 1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3"/>
                  <a:gd name="T16" fmla="*/ 0 h 42"/>
                  <a:gd name="T17" fmla="*/ 33 w 33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3" h="42">
                    <a:moveTo>
                      <a:pt x="33" y="0"/>
                    </a:moveTo>
                    <a:lnTo>
                      <a:pt x="23" y="4"/>
                    </a:lnTo>
                    <a:lnTo>
                      <a:pt x="14" y="12"/>
                    </a:lnTo>
                    <a:lnTo>
                      <a:pt x="3" y="28"/>
                    </a:lnTo>
                    <a:lnTo>
                      <a:pt x="0" y="4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58" name="Freeform 272"/>
              <p:cNvSpPr>
                <a:spLocks/>
              </p:cNvSpPr>
              <p:nvPr/>
            </p:nvSpPr>
            <p:spPr bwMode="auto">
              <a:xfrm>
                <a:off x="2440" y="2656"/>
                <a:ext cx="17" cy="21"/>
              </a:xfrm>
              <a:custGeom>
                <a:avLst/>
                <a:gdLst>
                  <a:gd name="T0" fmla="*/ 1 w 33"/>
                  <a:gd name="T1" fmla="*/ 0 h 42"/>
                  <a:gd name="T2" fmla="*/ 1 w 33"/>
                  <a:gd name="T3" fmla="*/ 1 h 42"/>
                  <a:gd name="T4" fmla="*/ 1 w 33"/>
                  <a:gd name="T5" fmla="*/ 1 h 42"/>
                  <a:gd name="T6" fmla="*/ 1 w 33"/>
                  <a:gd name="T7" fmla="*/ 1 h 42"/>
                  <a:gd name="T8" fmla="*/ 0 w 33"/>
                  <a:gd name="T9" fmla="*/ 1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3"/>
                  <a:gd name="T16" fmla="*/ 0 h 42"/>
                  <a:gd name="T17" fmla="*/ 33 w 33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3" h="42">
                    <a:moveTo>
                      <a:pt x="33" y="0"/>
                    </a:moveTo>
                    <a:lnTo>
                      <a:pt x="23" y="4"/>
                    </a:lnTo>
                    <a:lnTo>
                      <a:pt x="14" y="12"/>
                    </a:lnTo>
                    <a:lnTo>
                      <a:pt x="3" y="28"/>
                    </a:lnTo>
                    <a:lnTo>
                      <a:pt x="0" y="4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59" name="Freeform 273"/>
              <p:cNvSpPr>
                <a:spLocks/>
              </p:cNvSpPr>
              <p:nvPr/>
            </p:nvSpPr>
            <p:spPr bwMode="auto">
              <a:xfrm>
                <a:off x="2444" y="2644"/>
                <a:ext cx="6" cy="17"/>
              </a:xfrm>
              <a:custGeom>
                <a:avLst/>
                <a:gdLst>
                  <a:gd name="T0" fmla="*/ 1 w 12"/>
                  <a:gd name="T1" fmla="*/ 1 h 33"/>
                  <a:gd name="T2" fmla="*/ 1 w 12"/>
                  <a:gd name="T3" fmla="*/ 1 h 33"/>
                  <a:gd name="T4" fmla="*/ 0 w 12"/>
                  <a:gd name="T5" fmla="*/ 0 h 33"/>
                  <a:gd name="T6" fmla="*/ 0 60000 65536"/>
                  <a:gd name="T7" fmla="*/ 0 60000 65536"/>
                  <a:gd name="T8" fmla="*/ 0 60000 65536"/>
                  <a:gd name="T9" fmla="*/ 0 w 12"/>
                  <a:gd name="T10" fmla="*/ 0 h 33"/>
                  <a:gd name="T11" fmla="*/ 12 w 12"/>
                  <a:gd name="T12" fmla="*/ 33 h 3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2" h="33">
                    <a:moveTo>
                      <a:pt x="12" y="33"/>
                    </a:moveTo>
                    <a:lnTo>
                      <a:pt x="5" y="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60" name="Freeform 274"/>
              <p:cNvSpPr>
                <a:spLocks/>
              </p:cNvSpPr>
              <p:nvPr/>
            </p:nvSpPr>
            <p:spPr bwMode="auto">
              <a:xfrm>
                <a:off x="2444" y="2644"/>
                <a:ext cx="6" cy="17"/>
              </a:xfrm>
              <a:custGeom>
                <a:avLst/>
                <a:gdLst>
                  <a:gd name="T0" fmla="*/ 1 w 12"/>
                  <a:gd name="T1" fmla="*/ 1 h 33"/>
                  <a:gd name="T2" fmla="*/ 1 w 12"/>
                  <a:gd name="T3" fmla="*/ 1 h 33"/>
                  <a:gd name="T4" fmla="*/ 0 w 12"/>
                  <a:gd name="T5" fmla="*/ 0 h 33"/>
                  <a:gd name="T6" fmla="*/ 0 60000 65536"/>
                  <a:gd name="T7" fmla="*/ 0 60000 65536"/>
                  <a:gd name="T8" fmla="*/ 0 60000 65536"/>
                  <a:gd name="T9" fmla="*/ 0 w 12"/>
                  <a:gd name="T10" fmla="*/ 0 h 33"/>
                  <a:gd name="T11" fmla="*/ 12 w 12"/>
                  <a:gd name="T12" fmla="*/ 33 h 3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2" h="33">
                    <a:moveTo>
                      <a:pt x="12" y="33"/>
                    </a:moveTo>
                    <a:lnTo>
                      <a:pt x="5" y="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61" name="Freeform 275"/>
              <p:cNvSpPr>
                <a:spLocks/>
              </p:cNvSpPr>
              <p:nvPr/>
            </p:nvSpPr>
            <p:spPr bwMode="auto">
              <a:xfrm>
                <a:off x="2407" y="2665"/>
                <a:ext cx="35" cy="5"/>
              </a:xfrm>
              <a:custGeom>
                <a:avLst/>
                <a:gdLst>
                  <a:gd name="T0" fmla="*/ 0 w 71"/>
                  <a:gd name="T1" fmla="*/ 1 h 8"/>
                  <a:gd name="T2" fmla="*/ 0 w 71"/>
                  <a:gd name="T3" fmla="*/ 1 h 8"/>
                  <a:gd name="T4" fmla="*/ 0 w 71"/>
                  <a:gd name="T5" fmla="*/ 0 h 8"/>
                  <a:gd name="T6" fmla="*/ 0 w 71"/>
                  <a:gd name="T7" fmla="*/ 0 h 8"/>
                  <a:gd name="T8" fmla="*/ 0 w 71"/>
                  <a:gd name="T9" fmla="*/ 1 h 8"/>
                  <a:gd name="T10" fmla="*/ 0 w 71"/>
                  <a:gd name="T11" fmla="*/ 1 h 8"/>
                  <a:gd name="T12" fmla="*/ 0 w 71"/>
                  <a:gd name="T13" fmla="*/ 1 h 8"/>
                  <a:gd name="T14" fmla="*/ 0 w 71"/>
                  <a:gd name="T15" fmla="*/ 1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1"/>
                  <a:gd name="T25" fmla="*/ 0 h 8"/>
                  <a:gd name="T26" fmla="*/ 71 w 71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1" h="8">
                    <a:moveTo>
                      <a:pt x="71" y="5"/>
                    </a:moveTo>
                    <a:lnTo>
                      <a:pt x="58" y="5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2" y="3"/>
                    </a:lnTo>
                    <a:lnTo>
                      <a:pt x="19" y="7"/>
                    </a:lnTo>
                    <a:lnTo>
                      <a:pt x="7" y="5"/>
                    </a:lnTo>
                    <a:lnTo>
                      <a:pt x="0" y="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62" name="Freeform 276"/>
              <p:cNvSpPr>
                <a:spLocks/>
              </p:cNvSpPr>
              <p:nvPr/>
            </p:nvSpPr>
            <p:spPr bwMode="auto">
              <a:xfrm>
                <a:off x="2407" y="2665"/>
                <a:ext cx="35" cy="5"/>
              </a:xfrm>
              <a:custGeom>
                <a:avLst/>
                <a:gdLst>
                  <a:gd name="T0" fmla="*/ 0 w 71"/>
                  <a:gd name="T1" fmla="*/ 1 h 8"/>
                  <a:gd name="T2" fmla="*/ 0 w 71"/>
                  <a:gd name="T3" fmla="*/ 1 h 8"/>
                  <a:gd name="T4" fmla="*/ 0 w 71"/>
                  <a:gd name="T5" fmla="*/ 0 h 8"/>
                  <a:gd name="T6" fmla="*/ 0 w 71"/>
                  <a:gd name="T7" fmla="*/ 0 h 8"/>
                  <a:gd name="T8" fmla="*/ 0 w 71"/>
                  <a:gd name="T9" fmla="*/ 1 h 8"/>
                  <a:gd name="T10" fmla="*/ 0 w 71"/>
                  <a:gd name="T11" fmla="*/ 1 h 8"/>
                  <a:gd name="T12" fmla="*/ 0 w 71"/>
                  <a:gd name="T13" fmla="*/ 1 h 8"/>
                  <a:gd name="T14" fmla="*/ 0 w 71"/>
                  <a:gd name="T15" fmla="*/ 1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1"/>
                  <a:gd name="T25" fmla="*/ 0 h 8"/>
                  <a:gd name="T26" fmla="*/ 71 w 71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1" h="8">
                    <a:moveTo>
                      <a:pt x="71" y="5"/>
                    </a:moveTo>
                    <a:lnTo>
                      <a:pt x="58" y="5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2" y="3"/>
                    </a:lnTo>
                    <a:lnTo>
                      <a:pt x="19" y="7"/>
                    </a:lnTo>
                    <a:lnTo>
                      <a:pt x="7" y="5"/>
                    </a:lnTo>
                    <a:lnTo>
                      <a:pt x="0" y="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63" name="Freeform 277"/>
              <p:cNvSpPr>
                <a:spLocks/>
              </p:cNvSpPr>
              <p:nvPr/>
            </p:nvSpPr>
            <p:spPr bwMode="auto">
              <a:xfrm>
                <a:off x="2407" y="2636"/>
                <a:ext cx="19" cy="15"/>
              </a:xfrm>
              <a:custGeom>
                <a:avLst/>
                <a:gdLst>
                  <a:gd name="T0" fmla="*/ 0 w 38"/>
                  <a:gd name="T1" fmla="*/ 1 h 30"/>
                  <a:gd name="T2" fmla="*/ 1 w 38"/>
                  <a:gd name="T3" fmla="*/ 1 h 30"/>
                  <a:gd name="T4" fmla="*/ 1 w 38"/>
                  <a:gd name="T5" fmla="*/ 1 h 30"/>
                  <a:gd name="T6" fmla="*/ 1 w 38"/>
                  <a:gd name="T7" fmla="*/ 1 h 30"/>
                  <a:gd name="T8" fmla="*/ 1 w 38"/>
                  <a:gd name="T9" fmla="*/ 1 h 30"/>
                  <a:gd name="T10" fmla="*/ 1 w 38"/>
                  <a:gd name="T11" fmla="*/ 0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8"/>
                  <a:gd name="T19" fmla="*/ 0 h 30"/>
                  <a:gd name="T20" fmla="*/ 38 w 38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8" h="30">
                    <a:moveTo>
                      <a:pt x="0" y="26"/>
                    </a:moveTo>
                    <a:lnTo>
                      <a:pt x="10" y="30"/>
                    </a:lnTo>
                    <a:lnTo>
                      <a:pt x="19" y="28"/>
                    </a:lnTo>
                    <a:lnTo>
                      <a:pt x="29" y="26"/>
                    </a:lnTo>
                    <a:lnTo>
                      <a:pt x="38" y="10"/>
                    </a:lnTo>
                    <a:lnTo>
                      <a:pt x="26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64" name="Freeform 278"/>
              <p:cNvSpPr>
                <a:spLocks/>
              </p:cNvSpPr>
              <p:nvPr/>
            </p:nvSpPr>
            <p:spPr bwMode="auto">
              <a:xfrm>
                <a:off x="2407" y="2636"/>
                <a:ext cx="19" cy="15"/>
              </a:xfrm>
              <a:custGeom>
                <a:avLst/>
                <a:gdLst>
                  <a:gd name="T0" fmla="*/ 0 w 38"/>
                  <a:gd name="T1" fmla="*/ 1 h 30"/>
                  <a:gd name="T2" fmla="*/ 1 w 38"/>
                  <a:gd name="T3" fmla="*/ 1 h 30"/>
                  <a:gd name="T4" fmla="*/ 1 w 38"/>
                  <a:gd name="T5" fmla="*/ 1 h 30"/>
                  <a:gd name="T6" fmla="*/ 1 w 38"/>
                  <a:gd name="T7" fmla="*/ 1 h 30"/>
                  <a:gd name="T8" fmla="*/ 1 w 38"/>
                  <a:gd name="T9" fmla="*/ 1 h 30"/>
                  <a:gd name="T10" fmla="*/ 1 w 38"/>
                  <a:gd name="T11" fmla="*/ 0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8"/>
                  <a:gd name="T19" fmla="*/ 0 h 30"/>
                  <a:gd name="T20" fmla="*/ 38 w 38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8" h="30">
                    <a:moveTo>
                      <a:pt x="0" y="26"/>
                    </a:moveTo>
                    <a:lnTo>
                      <a:pt x="10" y="30"/>
                    </a:lnTo>
                    <a:lnTo>
                      <a:pt x="19" y="28"/>
                    </a:lnTo>
                    <a:lnTo>
                      <a:pt x="29" y="26"/>
                    </a:lnTo>
                    <a:lnTo>
                      <a:pt x="38" y="10"/>
                    </a:lnTo>
                    <a:lnTo>
                      <a:pt x="26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65" name="Freeform 279"/>
              <p:cNvSpPr>
                <a:spLocks/>
              </p:cNvSpPr>
              <p:nvPr/>
            </p:nvSpPr>
            <p:spPr bwMode="auto">
              <a:xfrm>
                <a:off x="2417" y="2651"/>
                <a:ext cx="6" cy="17"/>
              </a:xfrm>
              <a:custGeom>
                <a:avLst/>
                <a:gdLst>
                  <a:gd name="T0" fmla="*/ 0 w 11"/>
                  <a:gd name="T1" fmla="*/ 0 h 33"/>
                  <a:gd name="T2" fmla="*/ 0 w 11"/>
                  <a:gd name="T3" fmla="*/ 1 h 33"/>
                  <a:gd name="T4" fmla="*/ 1 w 11"/>
                  <a:gd name="T5" fmla="*/ 1 h 33"/>
                  <a:gd name="T6" fmla="*/ 0 60000 65536"/>
                  <a:gd name="T7" fmla="*/ 0 60000 65536"/>
                  <a:gd name="T8" fmla="*/ 0 60000 65536"/>
                  <a:gd name="T9" fmla="*/ 0 w 11"/>
                  <a:gd name="T10" fmla="*/ 0 h 33"/>
                  <a:gd name="T11" fmla="*/ 11 w 11"/>
                  <a:gd name="T12" fmla="*/ 33 h 3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" h="33">
                    <a:moveTo>
                      <a:pt x="0" y="0"/>
                    </a:moveTo>
                    <a:lnTo>
                      <a:pt x="0" y="19"/>
                    </a:lnTo>
                    <a:lnTo>
                      <a:pt x="11" y="3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66" name="Freeform 280"/>
              <p:cNvSpPr>
                <a:spLocks/>
              </p:cNvSpPr>
              <p:nvPr/>
            </p:nvSpPr>
            <p:spPr bwMode="auto">
              <a:xfrm>
                <a:off x="2417" y="2651"/>
                <a:ext cx="6" cy="17"/>
              </a:xfrm>
              <a:custGeom>
                <a:avLst/>
                <a:gdLst>
                  <a:gd name="T0" fmla="*/ 0 w 11"/>
                  <a:gd name="T1" fmla="*/ 0 h 33"/>
                  <a:gd name="T2" fmla="*/ 0 w 11"/>
                  <a:gd name="T3" fmla="*/ 1 h 33"/>
                  <a:gd name="T4" fmla="*/ 1 w 11"/>
                  <a:gd name="T5" fmla="*/ 1 h 33"/>
                  <a:gd name="T6" fmla="*/ 0 60000 65536"/>
                  <a:gd name="T7" fmla="*/ 0 60000 65536"/>
                  <a:gd name="T8" fmla="*/ 0 60000 65536"/>
                  <a:gd name="T9" fmla="*/ 0 w 11"/>
                  <a:gd name="T10" fmla="*/ 0 h 33"/>
                  <a:gd name="T11" fmla="*/ 11 w 11"/>
                  <a:gd name="T12" fmla="*/ 33 h 3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" h="33">
                    <a:moveTo>
                      <a:pt x="0" y="0"/>
                    </a:moveTo>
                    <a:lnTo>
                      <a:pt x="0" y="19"/>
                    </a:lnTo>
                    <a:lnTo>
                      <a:pt x="11" y="3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67" name="Line 281"/>
              <p:cNvSpPr>
                <a:spLocks noChangeShapeType="1"/>
              </p:cNvSpPr>
              <p:nvPr/>
            </p:nvSpPr>
            <p:spPr bwMode="auto">
              <a:xfrm>
                <a:off x="2433" y="2639"/>
                <a:ext cx="1" cy="1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68" name="Line 282"/>
              <p:cNvSpPr>
                <a:spLocks noChangeShapeType="1"/>
              </p:cNvSpPr>
              <p:nvPr/>
            </p:nvSpPr>
            <p:spPr bwMode="auto">
              <a:xfrm>
                <a:off x="2433" y="2639"/>
                <a:ext cx="1" cy="1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69" name="Freeform 283"/>
              <p:cNvSpPr>
                <a:spLocks/>
              </p:cNvSpPr>
              <p:nvPr/>
            </p:nvSpPr>
            <p:spPr bwMode="auto">
              <a:xfrm>
                <a:off x="2467" y="2718"/>
                <a:ext cx="13" cy="2"/>
              </a:xfrm>
              <a:custGeom>
                <a:avLst/>
                <a:gdLst>
                  <a:gd name="T0" fmla="*/ 1 w 26"/>
                  <a:gd name="T1" fmla="*/ 0 h 4"/>
                  <a:gd name="T2" fmla="*/ 1 w 26"/>
                  <a:gd name="T3" fmla="*/ 1 h 4"/>
                  <a:gd name="T4" fmla="*/ 1 w 26"/>
                  <a:gd name="T5" fmla="*/ 1 h 4"/>
                  <a:gd name="T6" fmla="*/ 0 w 26"/>
                  <a:gd name="T7" fmla="*/ 1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4"/>
                  <a:gd name="T14" fmla="*/ 26 w 26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4">
                    <a:moveTo>
                      <a:pt x="26" y="0"/>
                    </a:moveTo>
                    <a:lnTo>
                      <a:pt x="18" y="4"/>
                    </a:lnTo>
                    <a:lnTo>
                      <a:pt x="11" y="4"/>
                    </a:lnTo>
                    <a:lnTo>
                      <a:pt x="0" y="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70" name="Freeform 284"/>
              <p:cNvSpPr>
                <a:spLocks/>
              </p:cNvSpPr>
              <p:nvPr/>
            </p:nvSpPr>
            <p:spPr bwMode="auto">
              <a:xfrm>
                <a:off x="2467" y="2718"/>
                <a:ext cx="13" cy="2"/>
              </a:xfrm>
              <a:custGeom>
                <a:avLst/>
                <a:gdLst>
                  <a:gd name="T0" fmla="*/ 1 w 26"/>
                  <a:gd name="T1" fmla="*/ 0 h 4"/>
                  <a:gd name="T2" fmla="*/ 1 w 26"/>
                  <a:gd name="T3" fmla="*/ 1 h 4"/>
                  <a:gd name="T4" fmla="*/ 1 w 26"/>
                  <a:gd name="T5" fmla="*/ 1 h 4"/>
                  <a:gd name="T6" fmla="*/ 0 w 26"/>
                  <a:gd name="T7" fmla="*/ 1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4"/>
                  <a:gd name="T14" fmla="*/ 26 w 26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4">
                    <a:moveTo>
                      <a:pt x="26" y="0"/>
                    </a:moveTo>
                    <a:lnTo>
                      <a:pt x="18" y="4"/>
                    </a:lnTo>
                    <a:lnTo>
                      <a:pt x="11" y="4"/>
                    </a:lnTo>
                    <a:lnTo>
                      <a:pt x="0" y="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71" name="Freeform 285"/>
              <p:cNvSpPr>
                <a:spLocks/>
              </p:cNvSpPr>
              <p:nvPr/>
            </p:nvSpPr>
            <p:spPr bwMode="auto">
              <a:xfrm>
                <a:off x="2493" y="2767"/>
                <a:ext cx="9" cy="3"/>
              </a:xfrm>
              <a:custGeom>
                <a:avLst/>
                <a:gdLst>
                  <a:gd name="T0" fmla="*/ 1 w 16"/>
                  <a:gd name="T1" fmla="*/ 0 h 7"/>
                  <a:gd name="T2" fmla="*/ 1 w 16"/>
                  <a:gd name="T3" fmla="*/ 0 h 7"/>
                  <a:gd name="T4" fmla="*/ 0 w 16"/>
                  <a:gd name="T5" fmla="*/ 0 h 7"/>
                  <a:gd name="T6" fmla="*/ 0 60000 65536"/>
                  <a:gd name="T7" fmla="*/ 0 60000 65536"/>
                  <a:gd name="T8" fmla="*/ 0 60000 65536"/>
                  <a:gd name="T9" fmla="*/ 0 w 16"/>
                  <a:gd name="T10" fmla="*/ 0 h 7"/>
                  <a:gd name="T11" fmla="*/ 16 w 16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" h="7">
                    <a:moveTo>
                      <a:pt x="16" y="0"/>
                    </a:moveTo>
                    <a:lnTo>
                      <a:pt x="7" y="7"/>
                    </a:lnTo>
                    <a:lnTo>
                      <a:pt x="0" y="7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72" name="Freeform 286"/>
              <p:cNvSpPr>
                <a:spLocks/>
              </p:cNvSpPr>
              <p:nvPr/>
            </p:nvSpPr>
            <p:spPr bwMode="auto">
              <a:xfrm>
                <a:off x="2493" y="2767"/>
                <a:ext cx="9" cy="3"/>
              </a:xfrm>
              <a:custGeom>
                <a:avLst/>
                <a:gdLst>
                  <a:gd name="T0" fmla="*/ 1 w 16"/>
                  <a:gd name="T1" fmla="*/ 0 h 7"/>
                  <a:gd name="T2" fmla="*/ 1 w 16"/>
                  <a:gd name="T3" fmla="*/ 0 h 7"/>
                  <a:gd name="T4" fmla="*/ 0 w 16"/>
                  <a:gd name="T5" fmla="*/ 0 h 7"/>
                  <a:gd name="T6" fmla="*/ 0 60000 65536"/>
                  <a:gd name="T7" fmla="*/ 0 60000 65536"/>
                  <a:gd name="T8" fmla="*/ 0 60000 65536"/>
                  <a:gd name="T9" fmla="*/ 0 w 16"/>
                  <a:gd name="T10" fmla="*/ 0 h 7"/>
                  <a:gd name="T11" fmla="*/ 16 w 16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" h="7">
                    <a:moveTo>
                      <a:pt x="16" y="0"/>
                    </a:moveTo>
                    <a:lnTo>
                      <a:pt x="7" y="7"/>
                    </a:lnTo>
                    <a:lnTo>
                      <a:pt x="0" y="7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73" name="Freeform 287"/>
              <p:cNvSpPr>
                <a:spLocks/>
              </p:cNvSpPr>
              <p:nvPr/>
            </p:nvSpPr>
            <p:spPr bwMode="auto">
              <a:xfrm>
                <a:off x="2420" y="2668"/>
                <a:ext cx="18" cy="84"/>
              </a:xfrm>
              <a:custGeom>
                <a:avLst/>
                <a:gdLst>
                  <a:gd name="T0" fmla="*/ 0 w 38"/>
                  <a:gd name="T1" fmla="*/ 0 h 170"/>
                  <a:gd name="T2" fmla="*/ 0 w 38"/>
                  <a:gd name="T3" fmla="*/ 0 h 170"/>
                  <a:gd name="T4" fmla="*/ 0 w 38"/>
                  <a:gd name="T5" fmla="*/ 0 h 170"/>
                  <a:gd name="T6" fmla="*/ 0 w 38"/>
                  <a:gd name="T7" fmla="*/ 0 h 170"/>
                  <a:gd name="T8" fmla="*/ 0 w 38"/>
                  <a:gd name="T9" fmla="*/ 0 h 170"/>
                  <a:gd name="T10" fmla="*/ 0 w 38"/>
                  <a:gd name="T11" fmla="*/ 0 h 170"/>
                  <a:gd name="T12" fmla="*/ 0 w 38"/>
                  <a:gd name="T13" fmla="*/ 0 h 170"/>
                  <a:gd name="T14" fmla="*/ 0 w 38"/>
                  <a:gd name="T15" fmla="*/ 0 h 17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8"/>
                  <a:gd name="T25" fmla="*/ 0 h 170"/>
                  <a:gd name="T26" fmla="*/ 38 w 38"/>
                  <a:gd name="T27" fmla="*/ 170 h 17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8" h="170">
                    <a:moveTo>
                      <a:pt x="38" y="167"/>
                    </a:moveTo>
                    <a:lnTo>
                      <a:pt x="28" y="170"/>
                    </a:lnTo>
                    <a:lnTo>
                      <a:pt x="18" y="170"/>
                    </a:lnTo>
                    <a:lnTo>
                      <a:pt x="10" y="153"/>
                    </a:lnTo>
                    <a:lnTo>
                      <a:pt x="11" y="96"/>
                    </a:lnTo>
                    <a:lnTo>
                      <a:pt x="4" y="40"/>
                    </a:lnTo>
                    <a:lnTo>
                      <a:pt x="0" y="1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74" name="Freeform 288"/>
              <p:cNvSpPr>
                <a:spLocks/>
              </p:cNvSpPr>
              <p:nvPr/>
            </p:nvSpPr>
            <p:spPr bwMode="auto">
              <a:xfrm>
                <a:off x="2420" y="2668"/>
                <a:ext cx="18" cy="84"/>
              </a:xfrm>
              <a:custGeom>
                <a:avLst/>
                <a:gdLst>
                  <a:gd name="T0" fmla="*/ 0 w 38"/>
                  <a:gd name="T1" fmla="*/ 0 h 170"/>
                  <a:gd name="T2" fmla="*/ 0 w 38"/>
                  <a:gd name="T3" fmla="*/ 0 h 170"/>
                  <a:gd name="T4" fmla="*/ 0 w 38"/>
                  <a:gd name="T5" fmla="*/ 0 h 170"/>
                  <a:gd name="T6" fmla="*/ 0 w 38"/>
                  <a:gd name="T7" fmla="*/ 0 h 170"/>
                  <a:gd name="T8" fmla="*/ 0 w 38"/>
                  <a:gd name="T9" fmla="*/ 0 h 170"/>
                  <a:gd name="T10" fmla="*/ 0 w 38"/>
                  <a:gd name="T11" fmla="*/ 0 h 170"/>
                  <a:gd name="T12" fmla="*/ 0 w 38"/>
                  <a:gd name="T13" fmla="*/ 0 h 170"/>
                  <a:gd name="T14" fmla="*/ 0 w 38"/>
                  <a:gd name="T15" fmla="*/ 0 h 17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8"/>
                  <a:gd name="T25" fmla="*/ 0 h 170"/>
                  <a:gd name="T26" fmla="*/ 38 w 38"/>
                  <a:gd name="T27" fmla="*/ 170 h 17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8" h="170">
                    <a:moveTo>
                      <a:pt x="38" y="167"/>
                    </a:moveTo>
                    <a:lnTo>
                      <a:pt x="28" y="170"/>
                    </a:lnTo>
                    <a:lnTo>
                      <a:pt x="18" y="170"/>
                    </a:lnTo>
                    <a:lnTo>
                      <a:pt x="10" y="153"/>
                    </a:lnTo>
                    <a:lnTo>
                      <a:pt x="11" y="96"/>
                    </a:lnTo>
                    <a:lnTo>
                      <a:pt x="4" y="40"/>
                    </a:lnTo>
                    <a:lnTo>
                      <a:pt x="0" y="1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75" name="Freeform 289"/>
              <p:cNvSpPr>
                <a:spLocks/>
              </p:cNvSpPr>
              <p:nvPr/>
            </p:nvSpPr>
            <p:spPr bwMode="auto">
              <a:xfrm>
                <a:off x="2408" y="2751"/>
                <a:ext cx="7" cy="1"/>
              </a:xfrm>
              <a:custGeom>
                <a:avLst/>
                <a:gdLst>
                  <a:gd name="T0" fmla="*/ 1 w 12"/>
                  <a:gd name="T1" fmla="*/ 0 h 1"/>
                  <a:gd name="T2" fmla="*/ 1 w 12"/>
                  <a:gd name="T3" fmla="*/ 1 h 1"/>
                  <a:gd name="T4" fmla="*/ 0 w 12"/>
                  <a:gd name="T5" fmla="*/ 1 h 1"/>
                  <a:gd name="T6" fmla="*/ 0 60000 65536"/>
                  <a:gd name="T7" fmla="*/ 0 60000 65536"/>
                  <a:gd name="T8" fmla="*/ 0 60000 65536"/>
                  <a:gd name="T9" fmla="*/ 0 w 12"/>
                  <a:gd name="T10" fmla="*/ 0 h 1"/>
                  <a:gd name="T11" fmla="*/ 12 w 1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2" h="1">
                    <a:moveTo>
                      <a:pt x="12" y="0"/>
                    </a:moveTo>
                    <a:lnTo>
                      <a:pt x="8" y="1"/>
                    </a:lnTo>
                    <a:lnTo>
                      <a:pt x="0" y="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76" name="Freeform 290"/>
              <p:cNvSpPr>
                <a:spLocks/>
              </p:cNvSpPr>
              <p:nvPr/>
            </p:nvSpPr>
            <p:spPr bwMode="auto">
              <a:xfrm>
                <a:off x="2408" y="2751"/>
                <a:ext cx="7" cy="1"/>
              </a:xfrm>
              <a:custGeom>
                <a:avLst/>
                <a:gdLst>
                  <a:gd name="T0" fmla="*/ 1 w 12"/>
                  <a:gd name="T1" fmla="*/ 0 h 1"/>
                  <a:gd name="T2" fmla="*/ 1 w 12"/>
                  <a:gd name="T3" fmla="*/ 1 h 1"/>
                  <a:gd name="T4" fmla="*/ 0 w 12"/>
                  <a:gd name="T5" fmla="*/ 1 h 1"/>
                  <a:gd name="T6" fmla="*/ 0 60000 65536"/>
                  <a:gd name="T7" fmla="*/ 0 60000 65536"/>
                  <a:gd name="T8" fmla="*/ 0 60000 65536"/>
                  <a:gd name="T9" fmla="*/ 0 w 12"/>
                  <a:gd name="T10" fmla="*/ 0 h 1"/>
                  <a:gd name="T11" fmla="*/ 12 w 1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2" h="1">
                    <a:moveTo>
                      <a:pt x="12" y="0"/>
                    </a:moveTo>
                    <a:lnTo>
                      <a:pt x="8" y="1"/>
                    </a:lnTo>
                    <a:lnTo>
                      <a:pt x="0" y="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77" name="Freeform 291"/>
              <p:cNvSpPr>
                <a:spLocks/>
              </p:cNvSpPr>
              <p:nvPr/>
            </p:nvSpPr>
            <p:spPr bwMode="auto">
              <a:xfrm>
                <a:off x="2414" y="2670"/>
                <a:ext cx="30" cy="142"/>
              </a:xfrm>
              <a:custGeom>
                <a:avLst/>
                <a:gdLst>
                  <a:gd name="T0" fmla="*/ 1 w 60"/>
                  <a:gd name="T1" fmla="*/ 1 h 284"/>
                  <a:gd name="T2" fmla="*/ 1 w 60"/>
                  <a:gd name="T3" fmla="*/ 1 h 284"/>
                  <a:gd name="T4" fmla="*/ 1 w 60"/>
                  <a:gd name="T5" fmla="*/ 1 h 284"/>
                  <a:gd name="T6" fmla="*/ 1 w 60"/>
                  <a:gd name="T7" fmla="*/ 1 h 284"/>
                  <a:gd name="T8" fmla="*/ 1 w 60"/>
                  <a:gd name="T9" fmla="*/ 1 h 284"/>
                  <a:gd name="T10" fmla="*/ 1 w 60"/>
                  <a:gd name="T11" fmla="*/ 1 h 284"/>
                  <a:gd name="T12" fmla="*/ 1 w 60"/>
                  <a:gd name="T13" fmla="*/ 1 h 284"/>
                  <a:gd name="T14" fmla="*/ 1 w 60"/>
                  <a:gd name="T15" fmla="*/ 1 h 284"/>
                  <a:gd name="T16" fmla="*/ 0 w 60"/>
                  <a:gd name="T17" fmla="*/ 1 h 284"/>
                  <a:gd name="T18" fmla="*/ 1 w 60"/>
                  <a:gd name="T19" fmla="*/ 1 h 284"/>
                  <a:gd name="T20" fmla="*/ 1 w 60"/>
                  <a:gd name="T21" fmla="*/ 1 h 284"/>
                  <a:gd name="T22" fmla="*/ 1 w 60"/>
                  <a:gd name="T23" fmla="*/ 1 h 284"/>
                  <a:gd name="T24" fmla="*/ 1 w 60"/>
                  <a:gd name="T25" fmla="*/ 1 h 284"/>
                  <a:gd name="T26" fmla="*/ 1 w 60"/>
                  <a:gd name="T27" fmla="*/ 0 h 2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0"/>
                  <a:gd name="T43" fmla="*/ 0 h 284"/>
                  <a:gd name="T44" fmla="*/ 60 w 60"/>
                  <a:gd name="T45" fmla="*/ 284 h 2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0" h="284">
                    <a:moveTo>
                      <a:pt x="60" y="283"/>
                    </a:moveTo>
                    <a:lnTo>
                      <a:pt x="44" y="284"/>
                    </a:lnTo>
                    <a:lnTo>
                      <a:pt x="36" y="260"/>
                    </a:lnTo>
                    <a:lnTo>
                      <a:pt x="31" y="241"/>
                    </a:lnTo>
                    <a:lnTo>
                      <a:pt x="26" y="205"/>
                    </a:lnTo>
                    <a:lnTo>
                      <a:pt x="29" y="166"/>
                    </a:lnTo>
                    <a:lnTo>
                      <a:pt x="19" y="171"/>
                    </a:lnTo>
                    <a:lnTo>
                      <a:pt x="5" y="169"/>
                    </a:lnTo>
                    <a:lnTo>
                      <a:pt x="0" y="139"/>
                    </a:lnTo>
                    <a:lnTo>
                      <a:pt x="3" y="106"/>
                    </a:lnTo>
                    <a:lnTo>
                      <a:pt x="5" y="73"/>
                    </a:lnTo>
                    <a:lnTo>
                      <a:pt x="1" y="45"/>
                    </a:lnTo>
                    <a:lnTo>
                      <a:pt x="1" y="16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78" name="Freeform 292"/>
              <p:cNvSpPr>
                <a:spLocks/>
              </p:cNvSpPr>
              <p:nvPr/>
            </p:nvSpPr>
            <p:spPr bwMode="auto">
              <a:xfrm>
                <a:off x="2414" y="2670"/>
                <a:ext cx="30" cy="142"/>
              </a:xfrm>
              <a:custGeom>
                <a:avLst/>
                <a:gdLst>
                  <a:gd name="T0" fmla="*/ 1 w 60"/>
                  <a:gd name="T1" fmla="*/ 1 h 284"/>
                  <a:gd name="T2" fmla="*/ 1 w 60"/>
                  <a:gd name="T3" fmla="*/ 1 h 284"/>
                  <a:gd name="T4" fmla="*/ 1 w 60"/>
                  <a:gd name="T5" fmla="*/ 1 h 284"/>
                  <a:gd name="T6" fmla="*/ 1 w 60"/>
                  <a:gd name="T7" fmla="*/ 1 h 284"/>
                  <a:gd name="T8" fmla="*/ 1 w 60"/>
                  <a:gd name="T9" fmla="*/ 1 h 284"/>
                  <a:gd name="T10" fmla="*/ 1 w 60"/>
                  <a:gd name="T11" fmla="*/ 1 h 284"/>
                  <a:gd name="T12" fmla="*/ 1 w 60"/>
                  <a:gd name="T13" fmla="*/ 1 h 284"/>
                  <a:gd name="T14" fmla="*/ 1 w 60"/>
                  <a:gd name="T15" fmla="*/ 1 h 284"/>
                  <a:gd name="T16" fmla="*/ 0 w 60"/>
                  <a:gd name="T17" fmla="*/ 1 h 284"/>
                  <a:gd name="T18" fmla="*/ 1 w 60"/>
                  <a:gd name="T19" fmla="*/ 1 h 284"/>
                  <a:gd name="T20" fmla="*/ 1 w 60"/>
                  <a:gd name="T21" fmla="*/ 1 h 284"/>
                  <a:gd name="T22" fmla="*/ 1 w 60"/>
                  <a:gd name="T23" fmla="*/ 1 h 284"/>
                  <a:gd name="T24" fmla="*/ 1 w 60"/>
                  <a:gd name="T25" fmla="*/ 1 h 284"/>
                  <a:gd name="T26" fmla="*/ 1 w 60"/>
                  <a:gd name="T27" fmla="*/ 0 h 2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0"/>
                  <a:gd name="T43" fmla="*/ 0 h 284"/>
                  <a:gd name="T44" fmla="*/ 60 w 60"/>
                  <a:gd name="T45" fmla="*/ 284 h 2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0" h="284">
                    <a:moveTo>
                      <a:pt x="60" y="283"/>
                    </a:moveTo>
                    <a:lnTo>
                      <a:pt x="44" y="284"/>
                    </a:lnTo>
                    <a:lnTo>
                      <a:pt x="36" y="260"/>
                    </a:lnTo>
                    <a:lnTo>
                      <a:pt x="31" y="241"/>
                    </a:lnTo>
                    <a:lnTo>
                      <a:pt x="26" y="205"/>
                    </a:lnTo>
                    <a:lnTo>
                      <a:pt x="29" y="166"/>
                    </a:lnTo>
                    <a:lnTo>
                      <a:pt x="19" y="171"/>
                    </a:lnTo>
                    <a:lnTo>
                      <a:pt x="5" y="169"/>
                    </a:lnTo>
                    <a:lnTo>
                      <a:pt x="0" y="139"/>
                    </a:lnTo>
                    <a:lnTo>
                      <a:pt x="3" y="106"/>
                    </a:lnTo>
                    <a:lnTo>
                      <a:pt x="5" y="73"/>
                    </a:lnTo>
                    <a:lnTo>
                      <a:pt x="1" y="45"/>
                    </a:lnTo>
                    <a:lnTo>
                      <a:pt x="1" y="16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79" name="Line 293"/>
              <p:cNvSpPr>
                <a:spLocks noChangeShapeType="1"/>
              </p:cNvSpPr>
              <p:nvPr/>
            </p:nvSpPr>
            <p:spPr bwMode="auto">
              <a:xfrm flipH="1">
                <a:off x="2417" y="2813"/>
                <a:ext cx="5" cy="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80" name="Line 294"/>
              <p:cNvSpPr>
                <a:spLocks noChangeShapeType="1"/>
              </p:cNvSpPr>
              <p:nvPr/>
            </p:nvSpPr>
            <p:spPr bwMode="auto">
              <a:xfrm flipH="1">
                <a:off x="2417" y="2813"/>
                <a:ext cx="5" cy="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81" name="Freeform 295"/>
              <p:cNvSpPr>
                <a:spLocks/>
              </p:cNvSpPr>
              <p:nvPr/>
            </p:nvSpPr>
            <p:spPr bwMode="auto">
              <a:xfrm>
                <a:off x="2417" y="2754"/>
                <a:ext cx="43" cy="108"/>
              </a:xfrm>
              <a:custGeom>
                <a:avLst/>
                <a:gdLst>
                  <a:gd name="T0" fmla="*/ 0 w 87"/>
                  <a:gd name="T1" fmla="*/ 0 h 217"/>
                  <a:gd name="T2" fmla="*/ 0 w 87"/>
                  <a:gd name="T3" fmla="*/ 0 h 217"/>
                  <a:gd name="T4" fmla="*/ 0 w 87"/>
                  <a:gd name="T5" fmla="*/ 0 h 217"/>
                  <a:gd name="T6" fmla="*/ 0 w 87"/>
                  <a:gd name="T7" fmla="*/ 0 h 217"/>
                  <a:gd name="T8" fmla="*/ 0 w 87"/>
                  <a:gd name="T9" fmla="*/ 0 h 217"/>
                  <a:gd name="T10" fmla="*/ 0 w 87"/>
                  <a:gd name="T11" fmla="*/ 0 h 217"/>
                  <a:gd name="T12" fmla="*/ 0 w 87"/>
                  <a:gd name="T13" fmla="*/ 0 h 217"/>
                  <a:gd name="T14" fmla="*/ 0 w 87"/>
                  <a:gd name="T15" fmla="*/ 0 h 217"/>
                  <a:gd name="T16" fmla="*/ 0 w 87"/>
                  <a:gd name="T17" fmla="*/ 0 h 217"/>
                  <a:gd name="T18" fmla="*/ 0 w 87"/>
                  <a:gd name="T19" fmla="*/ 0 h 217"/>
                  <a:gd name="T20" fmla="*/ 0 w 87"/>
                  <a:gd name="T21" fmla="*/ 0 h 217"/>
                  <a:gd name="T22" fmla="*/ 0 w 87"/>
                  <a:gd name="T23" fmla="*/ 0 h 217"/>
                  <a:gd name="T24" fmla="*/ 0 w 87"/>
                  <a:gd name="T25" fmla="*/ 0 h 217"/>
                  <a:gd name="T26" fmla="*/ 0 w 87"/>
                  <a:gd name="T27" fmla="*/ 0 h 217"/>
                  <a:gd name="T28" fmla="*/ 0 w 87"/>
                  <a:gd name="T29" fmla="*/ 0 h 21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217"/>
                  <a:gd name="T47" fmla="*/ 87 w 87"/>
                  <a:gd name="T48" fmla="*/ 217 h 21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217">
                    <a:moveTo>
                      <a:pt x="87" y="215"/>
                    </a:moveTo>
                    <a:lnTo>
                      <a:pt x="77" y="217"/>
                    </a:lnTo>
                    <a:lnTo>
                      <a:pt x="67" y="208"/>
                    </a:lnTo>
                    <a:lnTo>
                      <a:pt x="62" y="185"/>
                    </a:lnTo>
                    <a:lnTo>
                      <a:pt x="55" y="168"/>
                    </a:lnTo>
                    <a:lnTo>
                      <a:pt x="48" y="157"/>
                    </a:lnTo>
                    <a:lnTo>
                      <a:pt x="42" y="141"/>
                    </a:lnTo>
                    <a:lnTo>
                      <a:pt x="37" y="128"/>
                    </a:lnTo>
                    <a:lnTo>
                      <a:pt x="35" y="115"/>
                    </a:lnTo>
                    <a:lnTo>
                      <a:pt x="24" y="118"/>
                    </a:lnTo>
                    <a:lnTo>
                      <a:pt x="16" y="118"/>
                    </a:lnTo>
                    <a:lnTo>
                      <a:pt x="12" y="89"/>
                    </a:lnTo>
                    <a:lnTo>
                      <a:pt x="6" y="59"/>
                    </a:lnTo>
                    <a:lnTo>
                      <a:pt x="0" y="26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82" name="Freeform 296"/>
              <p:cNvSpPr>
                <a:spLocks/>
              </p:cNvSpPr>
              <p:nvPr/>
            </p:nvSpPr>
            <p:spPr bwMode="auto">
              <a:xfrm>
                <a:off x="2417" y="2754"/>
                <a:ext cx="43" cy="108"/>
              </a:xfrm>
              <a:custGeom>
                <a:avLst/>
                <a:gdLst>
                  <a:gd name="T0" fmla="*/ 0 w 87"/>
                  <a:gd name="T1" fmla="*/ 0 h 217"/>
                  <a:gd name="T2" fmla="*/ 0 w 87"/>
                  <a:gd name="T3" fmla="*/ 0 h 217"/>
                  <a:gd name="T4" fmla="*/ 0 w 87"/>
                  <a:gd name="T5" fmla="*/ 0 h 217"/>
                  <a:gd name="T6" fmla="*/ 0 w 87"/>
                  <a:gd name="T7" fmla="*/ 0 h 217"/>
                  <a:gd name="T8" fmla="*/ 0 w 87"/>
                  <a:gd name="T9" fmla="*/ 0 h 217"/>
                  <a:gd name="T10" fmla="*/ 0 w 87"/>
                  <a:gd name="T11" fmla="*/ 0 h 217"/>
                  <a:gd name="T12" fmla="*/ 0 w 87"/>
                  <a:gd name="T13" fmla="*/ 0 h 217"/>
                  <a:gd name="T14" fmla="*/ 0 w 87"/>
                  <a:gd name="T15" fmla="*/ 0 h 217"/>
                  <a:gd name="T16" fmla="*/ 0 w 87"/>
                  <a:gd name="T17" fmla="*/ 0 h 217"/>
                  <a:gd name="T18" fmla="*/ 0 w 87"/>
                  <a:gd name="T19" fmla="*/ 0 h 217"/>
                  <a:gd name="T20" fmla="*/ 0 w 87"/>
                  <a:gd name="T21" fmla="*/ 0 h 217"/>
                  <a:gd name="T22" fmla="*/ 0 w 87"/>
                  <a:gd name="T23" fmla="*/ 0 h 217"/>
                  <a:gd name="T24" fmla="*/ 0 w 87"/>
                  <a:gd name="T25" fmla="*/ 0 h 217"/>
                  <a:gd name="T26" fmla="*/ 0 w 87"/>
                  <a:gd name="T27" fmla="*/ 0 h 217"/>
                  <a:gd name="T28" fmla="*/ 0 w 87"/>
                  <a:gd name="T29" fmla="*/ 0 h 21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217"/>
                  <a:gd name="T47" fmla="*/ 87 w 87"/>
                  <a:gd name="T48" fmla="*/ 217 h 21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217">
                    <a:moveTo>
                      <a:pt x="87" y="215"/>
                    </a:moveTo>
                    <a:lnTo>
                      <a:pt x="77" y="217"/>
                    </a:lnTo>
                    <a:lnTo>
                      <a:pt x="67" y="208"/>
                    </a:lnTo>
                    <a:lnTo>
                      <a:pt x="62" y="185"/>
                    </a:lnTo>
                    <a:lnTo>
                      <a:pt x="55" y="168"/>
                    </a:lnTo>
                    <a:lnTo>
                      <a:pt x="48" y="157"/>
                    </a:lnTo>
                    <a:lnTo>
                      <a:pt x="42" y="141"/>
                    </a:lnTo>
                    <a:lnTo>
                      <a:pt x="37" y="128"/>
                    </a:lnTo>
                    <a:lnTo>
                      <a:pt x="35" y="115"/>
                    </a:lnTo>
                    <a:lnTo>
                      <a:pt x="24" y="118"/>
                    </a:lnTo>
                    <a:lnTo>
                      <a:pt x="16" y="118"/>
                    </a:lnTo>
                    <a:lnTo>
                      <a:pt x="12" y="89"/>
                    </a:lnTo>
                    <a:lnTo>
                      <a:pt x="6" y="59"/>
                    </a:lnTo>
                    <a:lnTo>
                      <a:pt x="0" y="26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83" name="Freeform 297"/>
              <p:cNvSpPr>
                <a:spLocks/>
              </p:cNvSpPr>
              <p:nvPr/>
            </p:nvSpPr>
            <p:spPr bwMode="auto">
              <a:xfrm>
                <a:off x="2424" y="2816"/>
                <a:ext cx="28" cy="44"/>
              </a:xfrm>
              <a:custGeom>
                <a:avLst/>
                <a:gdLst>
                  <a:gd name="T0" fmla="*/ 1 w 54"/>
                  <a:gd name="T1" fmla="*/ 1 h 87"/>
                  <a:gd name="T2" fmla="*/ 1 w 54"/>
                  <a:gd name="T3" fmla="*/ 1 h 87"/>
                  <a:gd name="T4" fmla="*/ 1 w 54"/>
                  <a:gd name="T5" fmla="*/ 1 h 87"/>
                  <a:gd name="T6" fmla="*/ 1 w 54"/>
                  <a:gd name="T7" fmla="*/ 1 h 87"/>
                  <a:gd name="T8" fmla="*/ 1 w 54"/>
                  <a:gd name="T9" fmla="*/ 1 h 87"/>
                  <a:gd name="T10" fmla="*/ 1 w 54"/>
                  <a:gd name="T11" fmla="*/ 1 h 87"/>
                  <a:gd name="T12" fmla="*/ 1 w 54"/>
                  <a:gd name="T13" fmla="*/ 1 h 87"/>
                  <a:gd name="T14" fmla="*/ 1 w 54"/>
                  <a:gd name="T15" fmla="*/ 1 h 87"/>
                  <a:gd name="T16" fmla="*/ 1 w 54"/>
                  <a:gd name="T17" fmla="*/ 1 h 87"/>
                  <a:gd name="T18" fmla="*/ 0 w 54"/>
                  <a:gd name="T19" fmla="*/ 0 h 8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4"/>
                  <a:gd name="T31" fmla="*/ 0 h 87"/>
                  <a:gd name="T32" fmla="*/ 54 w 54"/>
                  <a:gd name="T33" fmla="*/ 87 h 8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4" h="87">
                    <a:moveTo>
                      <a:pt x="54" y="87"/>
                    </a:moveTo>
                    <a:lnTo>
                      <a:pt x="42" y="87"/>
                    </a:lnTo>
                    <a:lnTo>
                      <a:pt x="32" y="86"/>
                    </a:lnTo>
                    <a:lnTo>
                      <a:pt x="29" y="69"/>
                    </a:lnTo>
                    <a:lnTo>
                      <a:pt x="23" y="60"/>
                    </a:lnTo>
                    <a:lnTo>
                      <a:pt x="18" y="50"/>
                    </a:lnTo>
                    <a:lnTo>
                      <a:pt x="14" y="40"/>
                    </a:lnTo>
                    <a:lnTo>
                      <a:pt x="5" y="29"/>
                    </a:lnTo>
                    <a:lnTo>
                      <a:pt x="3" y="1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84" name="Freeform 298"/>
              <p:cNvSpPr>
                <a:spLocks/>
              </p:cNvSpPr>
              <p:nvPr/>
            </p:nvSpPr>
            <p:spPr bwMode="auto">
              <a:xfrm>
                <a:off x="2424" y="2816"/>
                <a:ext cx="28" cy="44"/>
              </a:xfrm>
              <a:custGeom>
                <a:avLst/>
                <a:gdLst>
                  <a:gd name="T0" fmla="*/ 1 w 54"/>
                  <a:gd name="T1" fmla="*/ 1 h 87"/>
                  <a:gd name="T2" fmla="*/ 1 w 54"/>
                  <a:gd name="T3" fmla="*/ 1 h 87"/>
                  <a:gd name="T4" fmla="*/ 1 w 54"/>
                  <a:gd name="T5" fmla="*/ 1 h 87"/>
                  <a:gd name="T6" fmla="*/ 1 w 54"/>
                  <a:gd name="T7" fmla="*/ 1 h 87"/>
                  <a:gd name="T8" fmla="*/ 1 w 54"/>
                  <a:gd name="T9" fmla="*/ 1 h 87"/>
                  <a:gd name="T10" fmla="*/ 1 w 54"/>
                  <a:gd name="T11" fmla="*/ 1 h 87"/>
                  <a:gd name="T12" fmla="*/ 1 w 54"/>
                  <a:gd name="T13" fmla="*/ 1 h 87"/>
                  <a:gd name="T14" fmla="*/ 1 w 54"/>
                  <a:gd name="T15" fmla="*/ 1 h 87"/>
                  <a:gd name="T16" fmla="*/ 1 w 54"/>
                  <a:gd name="T17" fmla="*/ 1 h 87"/>
                  <a:gd name="T18" fmla="*/ 0 w 54"/>
                  <a:gd name="T19" fmla="*/ 0 h 8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4"/>
                  <a:gd name="T31" fmla="*/ 0 h 87"/>
                  <a:gd name="T32" fmla="*/ 54 w 54"/>
                  <a:gd name="T33" fmla="*/ 87 h 8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4" h="87">
                    <a:moveTo>
                      <a:pt x="54" y="87"/>
                    </a:moveTo>
                    <a:lnTo>
                      <a:pt x="42" y="87"/>
                    </a:lnTo>
                    <a:lnTo>
                      <a:pt x="32" y="86"/>
                    </a:lnTo>
                    <a:lnTo>
                      <a:pt x="29" y="69"/>
                    </a:lnTo>
                    <a:lnTo>
                      <a:pt x="23" y="60"/>
                    </a:lnTo>
                    <a:lnTo>
                      <a:pt x="18" y="50"/>
                    </a:lnTo>
                    <a:lnTo>
                      <a:pt x="14" y="40"/>
                    </a:lnTo>
                    <a:lnTo>
                      <a:pt x="5" y="29"/>
                    </a:lnTo>
                    <a:lnTo>
                      <a:pt x="3" y="1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85" name="Line 299"/>
              <p:cNvSpPr>
                <a:spLocks noChangeShapeType="1"/>
              </p:cNvSpPr>
              <p:nvPr/>
            </p:nvSpPr>
            <p:spPr bwMode="auto">
              <a:xfrm flipH="1" flipV="1">
                <a:off x="2436" y="2858"/>
                <a:ext cx="4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86" name="Line 300"/>
              <p:cNvSpPr>
                <a:spLocks noChangeShapeType="1"/>
              </p:cNvSpPr>
              <p:nvPr/>
            </p:nvSpPr>
            <p:spPr bwMode="auto">
              <a:xfrm flipH="1" flipV="1">
                <a:off x="2436" y="2858"/>
                <a:ext cx="4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87" name="Freeform 301"/>
              <p:cNvSpPr>
                <a:spLocks/>
              </p:cNvSpPr>
              <p:nvPr/>
            </p:nvSpPr>
            <p:spPr bwMode="auto">
              <a:xfrm>
                <a:off x="2451" y="2863"/>
                <a:ext cx="20" cy="19"/>
              </a:xfrm>
              <a:custGeom>
                <a:avLst/>
                <a:gdLst>
                  <a:gd name="T0" fmla="*/ 1 w 40"/>
                  <a:gd name="T1" fmla="*/ 0 h 39"/>
                  <a:gd name="T2" fmla="*/ 1 w 40"/>
                  <a:gd name="T3" fmla="*/ 0 h 39"/>
                  <a:gd name="T4" fmla="*/ 1 w 40"/>
                  <a:gd name="T5" fmla="*/ 0 h 39"/>
                  <a:gd name="T6" fmla="*/ 1 w 40"/>
                  <a:gd name="T7" fmla="*/ 0 h 39"/>
                  <a:gd name="T8" fmla="*/ 0 w 40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0"/>
                  <a:gd name="T16" fmla="*/ 0 h 39"/>
                  <a:gd name="T17" fmla="*/ 40 w 40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0" h="39">
                    <a:moveTo>
                      <a:pt x="40" y="33"/>
                    </a:moveTo>
                    <a:lnTo>
                      <a:pt x="29" y="39"/>
                    </a:lnTo>
                    <a:lnTo>
                      <a:pt x="16" y="22"/>
                    </a:lnTo>
                    <a:lnTo>
                      <a:pt x="8" y="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88" name="Freeform 302"/>
              <p:cNvSpPr>
                <a:spLocks/>
              </p:cNvSpPr>
              <p:nvPr/>
            </p:nvSpPr>
            <p:spPr bwMode="auto">
              <a:xfrm>
                <a:off x="2451" y="2863"/>
                <a:ext cx="20" cy="19"/>
              </a:xfrm>
              <a:custGeom>
                <a:avLst/>
                <a:gdLst>
                  <a:gd name="T0" fmla="*/ 1 w 40"/>
                  <a:gd name="T1" fmla="*/ 0 h 39"/>
                  <a:gd name="T2" fmla="*/ 1 w 40"/>
                  <a:gd name="T3" fmla="*/ 0 h 39"/>
                  <a:gd name="T4" fmla="*/ 1 w 40"/>
                  <a:gd name="T5" fmla="*/ 0 h 39"/>
                  <a:gd name="T6" fmla="*/ 1 w 40"/>
                  <a:gd name="T7" fmla="*/ 0 h 39"/>
                  <a:gd name="T8" fmla="*/ 0 w 40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0"/>
                  <a:gd name="T16" fmla="*/ 0 h 39"/>
                  <a:gd name="T17" fmla="*/ 40 w 40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0" h="39">
                    <a:moveTo>
                      <a:pt x="40" y="33"/>
                    </a:moveTo>
                    <a:lnTo>
                      <a:pt x="29" y="39"/>
                    </a:lnTo>
                    <a:lnTo>
                      <a:pt x="16" y="22"/>
                    </a:lnTo>
                    <a:lnTo>
                      <a:pt x="8" y="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89" name="Freeform 303"/>
              <p:cNvSpPr>
                <a:spLocks/>
              </p:cNvSpPr>
              <p:nvPr/>
            </p:nvSpPr>
            <p:spPr bwMode="auto">
              <a:xfrm>
                <a:off x="2442" y="2862"/>
                <a:ext cx="18" cy="20"/>
              </a:xfrm>
              <a:custGeom>
                <a:avLst/>
                <a:gdLst>
                  <a:gd name="T0" fmla="*/ 0 w 35"/>
                  <a:gd name="T1" fmla="*/ 0 h 42"/>
                  <a:gd name="T2" fmla="*/ 1 w 35"/>
                  <a:gd name="T3" fmla="*/ 0 h 42"/>
                  <a:gd name="T4" fmla="*/ 1 w 35"/>
                  <a:gd name="T5" fmla="*/ 0 h 42"/>
                  <a:gd name="T6" fmla="*/ 1 w 35"/>
                  <a:gd name="T7" fmla="*/ 0 h 4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5"/>
                  <a:gd name="T13" fmla="*/ 0 h 42"/>
                  <a:gd name="T14" fmla="*/ 35 w 35"/>
                  <a:gd name="T15" fmla="*/ 42 h 4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5" h="42">
                    <a:moveTo>
                      <a:pt x="0" y="0"/>
                    </a:moveTo>
                    <a:lnTo>
                      <a:pt x="13" y="15"/>
                    </a:lnTo>
                    <a:lnTo>
                      <a:pt x="22" y="25"/>
                    </a:lnTo>
                    <a:lnTo>
                      <a:pt x="35" y="4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90" name="Freeform 304"/>
              <p:cNvSpPr>
                <a:spLocks/>
              </p:cNvSpPr>
              <p:nvPr/>
            </p:nvSpPr>
            <p:spPr bwMode="auto">
              <a:xfrm>
                <a:off x="2442" y="2862"/>
                <a:ext cx="18" cy="20"/>
              </a:xfrm>
              <a:custGeom>
                <a:avLst/>
                <a:gdLst>
                  <a:gd name="T0" fmla="*/ 0 w 35"/>
                  <a:gd name="T1" fmla="*/ 0 h 42"/>
                  <a:gd name="T2" fmla="*/ 1 w 35"/>
                  <a:gd name="T3" fmla="*/ 0 h 42"/>
                  <a:gd name="T4" fmla="*/ 1 w 35"/>
                  <a:gd name="T5" fmla="*/ 0 h 42"/>
                  <a:gd name="T6" fmla="*/ 1 w 35"/>
                  <a:gd name="T7" fmla="*/ 0 h 4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5"/>
                  <a:gd name="T13" fmla="*/ 0 h 42"/>
                  <a:gd name="T14" fmla="*/ 35 w 35"/>
                  <a:gd name="T15" fmla="*/ 42 h 4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5" h="42">
                    <a:moveTo>
                      <a:pt x="0" y="0"/>
                    </a:moveTo>
                    <a:lnTo>
                      <a:pt x="13" y="15"/>
                    </a:lnTo>
                    <a:lnTo>
                      <a:pt x="22" y="25"/>
                    </a:lnTo>
                    <a:lnTo>
                      <a:pt x="35" y="4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91" name="Freeform 305"/>
              <p:cNvSpPr>
                <a:spLocks/>
              </p:cNvSpPr>
              <p:nvPr/>
            </p:nvSpPr>
            <p:spPr bwMode="auto">
              <a:xfrm>
                <a:off x="2712" y="2569"/>
                <a:ext cx="8" cy="43"/>
              </a:xfrm>
              <a:custGeom>
                <a:avLst/>
                <a:gdLst>
                  <a:gd name="T0" fmla="*/ 1 w 15"/>
                  <a:gd name="T1" fmla="*/ 0 h 85"/>
                  <a:gd name="T2" fmla="*/ 0 w 15"/>
                  <a:gd name="T3" fmla="*/ 1 h 85"/>
                  <a:gd name="T4" fmla="*/ 0 w 15"/>
                  <a:gd name="T5" fmla="*/ 1 h 85"/>
                  <a:gd name="T6" fmla="*/ 1 w 15"/>
                  <a:gd name="T7" fmla="*/ 1 h 85"/>
                  <a:gd name="T8" fmla="*/ 1 w 15"/>
                  <a:gd name="T9" fmla="*/ 1 h 85"/>
                  <a:gd name="T10" fmla="*/ 1 w 15"/>
                  <a:gd name="T11" fmla="*/ 1 h 85"/>
                  <a:gd name="T12" fmla="*/ 1 w 15"/>
                  <a:gd name="T13" fmla="*/ 1 h 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85"/>
                  <a:gd name="T23" fmla="*/ 15 w 15"/>
                  <a:gd name="T24" fmla="*/ 85 h 8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85">
                    <a:moveTo>
                      <a:pt x="7" y="0"/>
                    </a:moveTo>
                    <a:lnTo>
                      <a:pt x="0" y="8"/>
                    </a:lnTo>
                    <a:lnTo>
                      <a:pt x="0" y="19"/>
                    </a:lnTo>
                    <a:lnTo>
                      <a:pt x="3" y="29"/>
                    </a:lnTo>
                    <a:lnTo>
                      <a:pt x="11" y="39"/>
                    </a:lnTo>
                    <a:lnTo>
                      <a:pt x="15" y="67"/>
                    </a:lnTo>
                    <a:lnTo>
                      <a:pt x="15" y="8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92" name="Freeform 306"/>
              <p:cNvSpPr>
                <a:spLocks/>
              </p:cNvSpPr>
              <p:nvPr/>
            </p:nvSpPr>
            <p:spPr bwMode="auto">
              <a:xfrm>
                <a:off x="2712" y="2569"/>
                <a:ext cx="8" cy="43"/>
              </a:xfrm>
              <a:custGeom>
                <a:avLst/>
                <a:gdLst>
                  <a:gd name="T0" fmla="*/ 1 w 15"/>
                  <a:gd name="T1" fmla="*/ 0 h 85"/>
                  <a:gd name="T2" fmla="*/ 0 w 15"/>
                  <a:gd name="T3" fmla="*/ 1 h 85"/>
                  <a:gd name="T4" fmla="*/ 0 w 15"/>
                  <a:gd name="T5" fmla="*/ 1 h 85"/>
                  <a:gd name="T6" fmla="*/ 1 w 15"/>
                  <a:gd name="T7" fmla="*/ 1 h 85"/>
                  <a:gd name="T8" fmla="*/ 1 w 15"/>
                  <a:gd name="T9" fmla="*/ 1 h 85"/>
                  <a:gd name="T10" fmla="*/ 1 w 15"/>
                  <a:gd name="T11" fmla="*/ 1 h 85"/>
                  <a:gd name="T12" fmla="*/ 1 w 15"/>
                  <a:gd name="T13" fmla="*/ 1 h 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85"/>
                  <a:gd name="T23" fmla="*/ 15 w 15"/>
                  <a:gd name="T24" fmla="*/ 85 h 8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85">
                    <a:moveTo>
                      <a:pt x="7" y="0"/>
                    </a:moveTo>
                    <a:lnTo>
                      <a:pt x="0" y="8"/>
                    </a:lnTo>
                    <a:lnTo>
                      <a:pt x="0" y="19"/>
                    </a:lnTo>
                    <a:lnTo>
                      <a:pt x="3" y="29"/>
                    </a:lnTo>
                    <a:lnTo>
                      <a:pt x="11" y="39"/>
                    </a:lnTo>
                    <a:lnTo>
                      <a:pt x="15" y="67"/>
                    </a:lnTo>
                    <a:lnTo>
                      <a:pt x="15" y="8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93" name="Freeform 307"/>
              <p:cNvSpPr>
                <a:spLocks/>
              </p:cNvSpPr>
              <p:nvPr/>
            </p:nvSpPr>
            <p:spPr bwMode="auto">
              <a:xfrm>
                <a:off x="2582" y="3142"/>
                <a:ext cx="60" cy="72"/>
              </a:xfrm>
              <a:custGeom>
                <a:avLst/>
                <a:gdLst>
                  <a:gd name="T0" fmla="*/ 1 w 119"/>
                  <a:gd name="T1" fmla="*/ 0 h 144"/>
                  <a:gd name="T2" fmla="*/ 1 w 119"/>
                  <a:gd name="T3" fmla="*/ 1 h 144"/>
                  <a:gd name="T4" fmla="*/ 0 w 119"/>
                  <a:gd name="T5" fmla="*/ 1 h 144"/>
                  <a:gd name="T6" fmla="*/ 1 w 119"/>
                  <a:gd name="T7" fmla="*/ 1 h 144"/>
                  <a:gd name="T8" fmla="*/ 1 w 119"/>
                  <a:gd name="T9" fmla="*/ 1 h 144"/>
                  <a:gd name="T10" fmla="*/ 1 w 119"/>
                  <a:gd name="T11" fmla="*/ 1 h 144"/>
                  <a:gd name="T12" fmla="*/ 1 w 119"/>
                  <a:gd name="T13" fmla="*/ 1 h 144"/>
                  <a:gd name="T14" fmla="*/ 1 w 119"/>
                  <a:gd name="T15" fmla="*/ 1 h 144"/>
                  <a:gd name="T16" fmla="*/ 1 w 119"/>
                  <a:gd name="T17" fmla="*/ 1 h 144"/>
                  <a:gd name="T18" fmla="*/ 1 w 119"/>
                  <a:gd name="T19" fmla="*/ 1 h 144"/>
                  <a:gd name="T20" fmla="*/ 1 w 119"/>
                  <a:gd name="T21" fmla="*/ 1 h 144"/>
                  <a:gd name="T22" fmla="*/ 1 w 119"/>
                  <a:gd name="T23" fmla="*/ 1 h 144"/>
                  <a:gd name="T24" fmla="*/ 1 w 119"/>
                  <a:gd name="T25" fmla="*/ 1 h 144"/>
                  <a:gd name="T26" fmla="*/ 1 w 119"/>
                  <a:gd name="T27" fmla="*/ 1 h 144"/>
                  <a:gd name="T28" fmla="*/ 1 w 119"/>
                  <a:gd name="T29" fmla="*/ 1 h 144"/>
                  <a:gd name="T30" fmla="*/ 1 w 119"/>
                  <a:gd name="T31" fmla="*/ 1 h 144"/>
                  <a:gd name="T32" fmla="*/ 1 w 119"/>
                  <a:gd name="T33" fmla="*/ 0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9"/>
                  <a:gd name="T52" fmla="*/ 0 h 144"/>
                  <a:gd name="T53" fmla="*/ 119 w 119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9" h="144">
                    <a:moveTo>
                      <a:pt x="55" y="0"/>
                    </a:moveTo>
                    <a:lnTo>
                      <a:pt x="15" y="15"/>
                    </a:lnTo>
                    <a:lnTo>
                      <a:pt x="0" y="44"/>
                    </a:lnTo>
                    <a:lnTo>
                      <a:pt x="5" y="80"/>
                    </a:lnTo>
                    <a:lnTo>
                      <a:pt x="16" y="114"/>
                    </a:lnTo>
                    <a:lnTo>
                      <a:pt x="30" y="136"/>
                    </a:lnTo>
                    <a:lnTo>
                      <a:pt x="50" y="144"/>
                    </a:lnTo>
                    <a:lnTo>
                      <a:pt x="69" y="139"/>
                    </a:lnTo>
                    <a:lnTo>
                      <a:pt x="87" y="119"/>
                    </a:lnTo>
                    <a:lnTo>
                      <a:pt x="97" y="104"/>
                    </a:lnTo>
                    <a:lnTo>
                      <a:pt x="107" y="86"/>
                    </a:lnTo>
                    <a:lnTo>
                      <a:pt x="115" y="64"/>
                    </a:lnTo>
                    <a:lnTo>
                      <a:pt x="119" y="44"/>
                    </a:lnTo>
                    <a:lnTo>
                      <a:pt x="117" y="25"/>
                    </a:lnTo>
                    <a:lnTo>
                      <a:pt x="107" y="9"/>
                    </a:lnTo>
                    <a:lnTo>
                      <a:pt x="87" y="1"/>
                    </a:lnTo>
                    <a:lnTo>
                      <a:pt x="55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94" name="Freeform 308"/>
              <p:cNvSpPr>
                <a:spLocks/>
              </p:cNvSpPr>
              <p:nvPr/>
            </p:nvSpPr>
            <p:spPr bwMode="auto">
              <a:xfrm>
                <a:off x="2582" y="3142"/>
                <a:ext cx="60" cy="72"/>
              </a:xfrm>
              <a:custGeom>
                <a:avLst/>
                <a:gdLst>
                  <a:gd name="T0" fmla="*/ 1 w 119"/>
                  <a:gd name="T1" fmla="*/ 0 h 144"/>
                  <a:gd name="T2" fmla="*/ 1 w 119"/>
                  <a:gd name="T3" fmla="*/ 1 h 144"/>
                  <a:gd name="T4" fmla="*/ 0 w 119"/>
                  <a:gd name="T5" fmla="*/ 1 h 144"/>
                  <a:gd name="T6" fmla="*/ 1 w 119"/>
                  <a:gd name="T7" fmla="*/ 1 h 144"/>
                  <a:gd name="T8" fmla="*/ 1 w 119"/>
                  <a:gd name="T9" fmla="*/ 1 h 144"/>
                  <a:gd name="T10" fmla="*/ 1 w 119"/>
                  <a:gd name="T11" fmla="*/ 1 h 144"/>
                  <a:gd name="T12" fmla="*/ 1 w 119"/>
                  <a:gd name="T13" fmla="*/ 1 h 144"/>
                  <a:gd name="T14" fmla="*/ 1 w 119"/>
                  <a:gd name="T15" fmla="*/ 1 h 144"/>
                  <a:gd name="T16" fmla="*/ 1 w 119"/>
                  <a:gd name="T17" fmla="*/ 1 h 144"/>
                  <a:gd name="T18" fmla="*/ 1 w 119"/>
                  <a:gd name="T19" fmla="*/ 1 h 144"/>
                  <a:gd name="T20" fmla="*/ 1 w 119"/>
                  <a:gd name="T21" fmla="*/ 1 h 144"/>
                  <a:gd name="T22" fmla="*/ 1 w 119"/>
                  <a:gd name="T23" fmla="*/ 1 h 144"/>
                  <a:gd name="T24" fmla="*/ 1 w 119"/>
                  <a:gd name="T25" fmla="*/ 1 h 144"/>
                  <a:gd name="T26" fmla="*/ 1 w 119"/>
                  <a:gd name="T27" fmla="*/ 1 h 144"/>
                  <a:gd name="T28" fmla="*/ 1 w 119"/>
                  <a:gd name="T29" fmla="*/ 1 h 144"/>
                  <a:gd name="T30" fmla="*/ 1 w 119"/>
                  <a:gd name="T31" fmla="*/ 1 h 144"/>
                  <a:gd name="T32" fmla="*/ 1 w 119"/>
                  <a:gd name="T33" fmla="*/ 0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9"/>
                  <a:gd name="T52" fmla="*/ 0 h 144"/>
                  <a:gd name="T53" fmla="*/ 119 w 119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9" h="144">
                    <a:moveTo>
                      <a:pt x="55" y="0"/>
                    </a:moveTo>
                    <a:lnTo>
                      <a:pt x="15" y="15"/>
                    </a:lnTo>
                    <a:lnTo>
                      <a:pt x="0" y="44"/>
                    </a:lnTo>
                    <a:lnTo>
                      <a:pt x="5" y="80"/>
                    </a:lnTo>
                    <a:lnTo>
                      <a:pt x="16" y="114"/>
                    </a:lnTo>
                    <a:lnTo>
                      <a:pt x="30" y="136"/>
                    </a:lnTo>
                    <a:lnTo>
                      <a:pt x="50" y="144"/>
                    </a:lnTo>
                    <a:lnTo>
                      <a:pt x="69" y="139"/>
                    </a:lnTo>
                    <a:lnTo>
                      <a:pt x="87" y="119"/>
                    </a:lnTo>
                    <a:lnTo>
                      <a:pt x="97" y="104"/>
                    </a:lnTo>
                    <a:lnTo>
                      <a:pt x="107" y="86"/>
                    </a:lnTo>
                    <a:lnTo>
                      <a:pt x="115" y="64"/>
                    </a:lnTo>
                    <a:lnTo>
                      <a:pt x="119" y="44"/>
                    </a:lnTo>
                    <a:lnTo>
                      <a:pt x="117" y="25"/>
                    </a:lnTo>
                    <a:lnTo>
                      <a:pt x="107" y="9"/>
                    </a:lnTo>
                    <a:lnTo>
                      <a:pt x="87" y="1"/>
                    </a:lnTo>
                    <a:lnTo>
                      <a:pt x="55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95" name="Freeform 309"/>
              <p:cNvSpPr>
                <a:spLocks/>
              </p:cNvSpPr>
              <p:nvPr/>
            </p:nvSpPr>
            <p:spPr bwMode="auto">
              <a:xfrm>
                <a:off x="2590" y="3113"/>
                <a:ext cx="11" cy="35"/>
              </a:xfrm>
              <a:custGeom>
                <a:avLst/>
                <a:gdLst>
                  <a:gd name="T0" fmla="*/ 0 w 23"/>
                  <a:gd name="T1" fmla="*/ 1 h 69"/>
                  <a:gd name="T2" fmla="*/ 0 w 23"/>
                  <a:gd name="T3" fmla="*/ 1 h 69"/>
                  <a:gd name="T4" fmla="*/ 0 w 23"/>
                  <a:gd name="T5" fmla="*/ 1 h 69"/>
                  <a:gd name="T6" fmla="*/ 0 w 23"/>
                  <a:gd name="T7" fmla="*/ 0 h 6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69"/>
                  <a:gd name="T14" fmla="*/ 23 w 23"/>
                  <a:gd name="T15" fmla="*/ 69 h 6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69">
                    <a:moveTo>
                      <a:pt x="0" y="69"/>
                    </a:moveTo>
                    <a:lnTo>
                      <a:pt x="14" y="51"/>
                    </a:lnTo>
                    <a:lnTo>
                      <a:pt x="21" y="29"/>
                    </a:lnTo>
                    <a:lnTo>
                      <a:pt x="23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96" name="Freeform 310"/>
              <p:cNvSpPr>
                <a:spLocks/>
              </p:cNvSpPr>
              <p:nvPr/>
            </p:nvSpPr>
            <p:spPr bwMode="auto">
              <a:xfrm>
                <a:off x="2590" y="3113"/>
                <a:ext cx="11" cy="35"/>
              </a:xfrm>
              <a:custGeom>
                <a:avLst/>
                <a:gdLst>
                  <a:gd name="T0" fmla="*/ 0 w 23"/>
                  <a:gd name="T1" fmla="*/ 1 h 69"/>
                  <a:gd name="T2" fmla="*/ 0 w 23"/>
                  <a:gd name="T3" fmla="*/ 1 h 69"/>
                  <a:gd name="T4" fmla="*/ 0 w 23"/>
                  <a:gd name="T5" fmla="*/ 1 h 69"/>
                  <a:gd name="T6" fmla="*/ 0 w 23"/>
                  <a:gd name="T7" fmla="*/ 0 h 6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69"/>
                  <a:gd name="T14" fmla="*/ 23 w 23"/>
                  <a:gd name="T15" fmla="*/ 69 h 6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69">
                    <a:moveTo>
                      <a:pt x="0" y="69"/>
                    </a:moveTo>
                    <a:lnTo>
                      <a:pt x="14" y="51"/>
                    </a:lnTo>
                    <a:lnTo>
                      <a:pt x="21" y="29"/>
                    </a:lnTo>
                    <a:lnTo>
                      <a:pt x="23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97" name="Freeform 311"/>
              <p:cNvSpPr>
                <a:spLocks/>
              </p:cNvSpPr>
              <p:nvPr/>
            </p:nvSpPr>
            <p:spPr bwMode="auto">
              <a:xfrm>
                <a:off x="2617" y="3113"/>
                <a:ext cx="14" cy="32"/>
              </a:xfrm>
              <a:custGeom>
                <a:avLst/>
                <a:gdLst>
                  <a:gd name="T0" fmla="*/ 0 w 26"/>
                  <a:gd name="T1" fmla="*/ 0 h 62"/>
                  <a:gd name="T2" fmla="*/ 1 w 26"/>
                  <a:gd name="T3" fmla="*/ 1 h 62"/>
                  <a:gd name="T4" fmla="*/ 1 w 26"/>
                  <a:gd name="T5" fmla="*/ 1 h 62"/>
                  <a:gd name="T6" fmla="*/ 1 w 26"/>
                  <a:gd name="T7" fmla="*/ 1 h 6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62"/>
                  <a:gd name="T14" fmla="*/ 26 w 26"/>
                  <a:gd name="T15" fmla="*/ 62 h 6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62">
                    <a:moveTo>
                      <a:pt x="0" y="0"/>
                    </a:moveTo>
                    <a:lnTo>
                      <a:pt x="2" y="19"/>
                    </a:lnTo>
                    <a:lnTo>
                      <a:pt x="11" y="40"/>
                    </a:lnTo>
                    <a:lnTo>
                      <a:pt x="26" y="6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98" name="Freeform 312"/>
              <p:cNvSpPr>
                <a:spLocks/>
              </p:cNvSpPr>
              <p:nvPr/>
            </p:nvSpPr>
            <p:spPr bwMode="auto">
              <a:xfrm>
                <a:off x="2617" y="3113"/>
                <a:ext cx="14" cy="32"/>
              </a:xfrm>
              <a:custGeom>
                <a:avLst/>
                <a:gdLst>
                  <a:gd name="T0" fmla="*/ 0 w 26"/>
                  <a:gd name="T1" fmla="*/ 0 h 62"/>
                  <a:gd name="T2" fmla="*/ 1 w 26"/>
                  <a:gd name="T3" fmla="*/ 1 h 62"/>
                  <a:gd name="T4" fmla="*/ 1 w 26"/>
                  <a:gd name="T5" fmla="*/ 1 h 62"/>
                  <a:gd name="T6" fmla="*/ 1 w 26"/>
                  <a:gd name="T7" fmla="*/ 1 h 6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62"/>
                  <a:gd name="T14" fmla="*/ 26 w 26"/>
                  <a:gd name="T15" fmla="*/ 62 h 6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62">
                    <a:moveTo>
                      <a:pt x="0" y="0"/>
                    </a:moveTo>
                    <a:lnTo>
                      <a:pt x="2" y="19"/>
                    </a:lnTo>
                    <a:lnTo>
                      <a:pt x="11" y="40"/>
                    </a:lnTo>
                    <a:lnTo>
                      <a:pt x="26" y="6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599" name="Freeform 313"/>
              <p:cNvSpPr>
                <a:spLocks/>
              </p:cNvSpPr>
              <p:nvPr/>
            </p:nvSpPr>
            <p:spPr bwMode="auto">
              <a:xfrm>
                <a:off x="2626" y="3200"/>
                <a:ext cx="56" cy="5"/>
              </a:xfrm>
              <a:custGeom>
                <a:avLst/>
                <a:gdLst>
                  <a:gd name="T0" fmla="*/ 1 w 111"/>
                  <a:gd name="T1" fmla="*/ 0 h 11"/>
                  <a:gd name="T2" fmla="*/ 1 w 111"/>
                  <a:gd name="T3" fmla="*/ 0 h 11"/>
                  <a:gd name="T4" fmla="*/ 1 w 111"/>
                  <a:gd name="T5" fmla="*/ 0 h 11"/>
                  <a:gd name="T6" fmla="*/ 1 w 111"/>
                  <a:gd name="T7" fmla="*/ 0 h 11"/>
                  <a:gd name="T8" fmla="*/ 1 w 111"/>
                  <a:gd name="T9" fmla="*/ 0 h 11"/>
                  <a:gd name="T10" fmla="*/ 1 w 111"/>
                  <a:gd name="T11" fmla="*/ 0 h 11"/>
                  <a:gd name="T12" fmla="*/ 1 w 111"/>
                  <a:gd name="T13" fmla="*/ 0 h 11"/>
                  <a:gd name="T14" fmla="*/ 1 w 111"/>
                  <a:gd name="T15" fmla="*/ 0 h 11"/>
                  <a:gd name="T16" fmla="*/ 0 w 111"/>
                  <a:gd name="T17" fmla="*/ 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1"/>
                  <a:gd name="T28" fmla="*/ 0 h 11"/>
                  <a:gd name="T29" fmla="*/ 111 w 111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1" h="11">
                    <a:moveTo>
                      <a:pt x="111" y="9"/>
                    </a:moveTo>
                    <a:lnTo>
                      <a:pt x="99" y="11"/>
                    </a:lnTo>
                    <a:lnTo>
                      <a:pt x="85" y="11"/>
                    </a:lnTo>
                    <a:lnTo>
                      <a:pt x="71" y="10"/>
                    </a:lnTo>
                    <a:lnTo>
                      <a:pt x="53" y="6"/>
                    </a:lnTo>
                    <a:lnTo>
                      <a:pt x="37" y="3"/>
                    </a:lnTo>
                    <a:lnTo>
                      <a:pt x="22" y="0"/>
                    </a:lnTo>
                    <a:lnTo>
                      <a:pt x="8" y="0"/>
                    </a:lnTo>
                    <a:lnTo>
                      <a:pt x="0" y="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00" name="Freeform 314"/>
              <p:cNvSpPr>
                <a:spLocks/>
              </p:cNvSpPr>
              <p:nvPr/>
            </p:nvSpPr>
            <p:spPr bwMode="auto">
              <a:xfrm>
                <a:off x="2626" y="3200"/>
                <a:ext cx="56" cy="5"/>
              </a:xfrm>
              <a:custGeom>
                <a:avLst/>
                <a:gdLst>
                  <a:gd name="T0" fmla="*/ 1 w 111"/>
                  <a:gd name="T1" fmla="*/ 0 h 11"/>
                  <a:gd name="T2" fmla="*/ 1 w 111"/>
                  <a:gd name="T3" fmla="*/ 0 h 11"/>
                  <a:gd name="T4" fmla="*/ 1 w 111"/>
                  <a:gd name="T5" fmla="*/ 0 h 11"/>
                  <a:gd name="T6" fmla="*/ 1 w 111"/>
                  <a:gd name="T7" fmla="*/ 0 h 11"/>
                  <a:gd name="T8" fmla="*/ 1 w 111"/>
                  <a:gd name="T9" fmla="*/ 0 h 11"/>
                  <a:gd name="T10" fmla="*/ 1 w 111"/>
                  <a:gd name="T11" fmla="*/ 0 h 11"/>
                  <a:gd name="T12" fmla="*/ 1 w 111"/>
                  <a:gd name="T13" fmla="*/ 0 h 11"/>
                  <a:gd name="T14" fmla="*/ 1 w 111"/>
                  <a:gd name="T15" fmla="*/ 0 h 11"/>
                  <a:gd name="T16" fmla="*/ 0 w 111"/>
                  <a:gd name="T17" fmla="*/ 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1"/>
                  <a:gd name="T28" fmla="*/ 0 h 11"/>
                  <a:gd name="T29" fmla="*/ 111 w 111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1" h="11">
                    <a:moveTo>
                      <a:pt x="111" y="9"/>
                    </a:moveTo>
                    <a:lnTo>
                      <a:pt x="99" y="11"/>
                    </a:lnTo>
                    <a:lnTo>
                      <a:pt x="85" y="11"/>
                    </a:lnTo>
                    <a:lnTo>
                      <a:pt x="71" y="10"/>
                    </a:lnTo>
                    <a:lnTo>
                      <a:pt x="53" y="6"/>
                    </a:lnTo>
                    <a:lnTo>
                      <a:pt x="37" y="3"/>
                    </a:lnTo>
                    <a:lnTo>
                      <a:pt x="22" y="0"/>
                    </a:lnTo>
                    <a:lnTo>
                      <a:pt x="8" y="0"/>
                    </a:lnTo>
                    <a:lnTo>
                      <a:pt x="0" y="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01" name="Freeform 315"/>
              <p:cNvSpPr>
                <a:spLocks/>
              </p:cNvSpPr>
              <p:nvPr/>
            </p:nvSpPr>
            <p:spPr bwMode="auto">
              <a:xfrm>
                <a:off x="2566" y="3207"/>
                <a:ext cx="30" cy="5"/>
              </a:xfrm>
              <a:custGeom>
                <a:avLst/>
                <a:gdLst>
                  <a:gd name="T0" fmla="*/ 1 w 58"/>
                  <a:gd name="T1" fmla="*/ 0 h 11"/>
                  <a:gd name="T2" fmla="*/ 1 w 58"/>
                  <a:gd name="T3" fmla="*/ 0 h 11"/>
                  <a:gd name="T4" fmla="*/ 1 w 58"/>
                  <a:gd name="T5" fmla="*/ 0 h 11"/>
                  <a:gd name="T6" fmla="*/ 0 w 58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"/>
                  <a:gd name="T13" fmla="*/ 0 h 11"/>
                  <a:gd name="T14" fmla="*/ 58 w 58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" h="11">
                    <a:moveTo>
                      <a:pt x="58" y="4"/>
                    </a:moveTo>
                    <a:lnTo>
                      <a:pt x="38" y="0"/>
                    </a:lnTo>
                    <a:lnTo>
                      <a:pt x="18" y="1"/>
                    </a:lnTo>
                    <a:lnTo>
                      <a:pt x="0" y="1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02" name="Freeform 316"/>
              <p:cNvSpPr>
                <a:spLocks/>
              </p:cNvSpPr>
              <p:nvPr/>
            </p:nvSpPr>
            <p:spPr bwMode="auto">
              <a:xfrm>
                <a:off x="2566" y="3207"/>
                <a:ext cx="30" cy="5"/>
              </a:xfrm>
              <a:custGeom>
                <a:avLst/>
                <a:gdLst>
                  <a:gd name="T0" fmla="*/ 1 w 58"/>
                  <a:gd name="T1" fmla="*/ 0 h 11"/>
                  <a:gd name="T2" fmla="*/ 1 w 58"/>
                  <a:gd name="T3" fmla="*/ 0 h 11"/>
                  <a:gd name="T4" fmla="*/ 1 w 58"/>
                  <a:gd name="T5" fmla="*/ 0 h 11"/>
                  <a:gd name="T6" fmla="*/ 0 w 58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"/>
                  <a:gd name="T13" fmla="*/ 0 h 11"/>
                  <a:gd name="T14" fmla="*/ 58 w 58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" h="11">
                    <a:moveTo>
                      <a:pt x="58" y="4"/>
                    </a:moveTo>
                    <a:lnTo>
                      <a:pt x="38" y="0"/>
                    </a:lnTo>
                    <a:lnTo>
                      <a:pt x="18" y="1"/>
                    </a:lnTo>
                    <a:lnTo>
                      <a:pt x="0" y="1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03" name="Freeform 317"/>
              <p:cNvSpPr>
                <a:spLocks/>
              </p:cNvSpPr>
              <p:nvPr/>
            </p:nvSpPr>
            <p:spPr bwMode="auto">
              <a:xfrm>
                <a:off x="2607" y="3445"/>
                <a:ext cx="5" cy="196"/>
              </a:xfrm>
              <a:custGeom>
                <a:avLst/>
                <a:gdLst>
                  <a:gd name="T0" fmla="*/ 0 w 11"/>
                  <a:gd name="T1" fmla="*/ 1 h 392"/>
                  <a:gd name="T2" fmla="*/ 0 w 11"/>
                  <a:gd name="T3" fmla="*/ 1 h 392"/>
                  <a:gd name="T4" fmla="*/ 0 w 11"/>
                  <a:gd name="T5" fmla="*/ 1 h 392"/>
                  <a:gd name="T6" fmla="*/ 0 w 11"/>
                  <a:gd name="T7" fmla="*/ 1 h 392"/>
                  <a:gd name="T8" fmla="*/ 0 w 11"/>
                  <a:gd name="T9" fmla="*/ 0 h 3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392"/>
                  <a:gd name="T17" fmla="*/ 11 w 11"/>
                  <a:gd name="T18" fmla="*/ 392 h 3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392">
                    <a:moveTo>
                      <a:pt x="5" y="392"/>
                    </a:moveTo>
                    <a:lnTo>
                      <a:pt x="5" y="344"/>
                    </a:lnTo>
                    <a:lnTo>
                      <a:pt x="11" y="228"/>
                    </a:lnTo>
                    <a:lnTo>
                      <a:pt x="11" y="9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04" name="Freeform 318"/>
              <p:cNvSpPr>
                <a:spLocks/>
              </p:cNvSpPr>
              <p:nvPr/>
            </p:nvSpPr>
            <p:spPr bwMode="auto">
              <a:xfrm>
                <a:off x="2607" y="3445"/>
                <a:ext cx="5" cy="196"/>
              </a:xfrm>
              <a:custGeom>
                <a:avLst/>
                <a:gdLst>
                  <a:gd name="T0" fmla="*/ 0 w 11"/>
                  <a:gd name="T1" fmla="*/ 1 h 392"/>
                  <a:gd name="T2" fmla="*/ 0 w 11"/>
                  <a:gd name="T3" fmla="*/ 1 h 392"/>
                  <a:gd name="T4" fmla="*/ 0 w 11"/>
                  <a:gd name="T5" fmla="*/ 1 h 392"/>
                  <a:gd name="T6" fmla="*/ 0 w 11"/>
                  <a:gd name="T7" fmla="*/ 1 h 392"/>
                  <a:gd name="T8" fmla="*/ 0 w 11"/>
                  <a:gd name="T9" fmla="*/ 0 h 3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392"/>
                  <a:gd name="T17" fmla="*/ 11 w 11"/>
                  <a:gd name="T18" fmla="*/ 392 h 3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392">
                    <a:moveTo>
                      <a:pt x="5" y="392"/>
                    </a:moveTo>
                    <a:lnTo>
                      <a:pt x="5" y="344"/>
                    </a:lnTo>
                    <a:lnTo>
                      <a:pt x="11" y="228"/>
                    </a:lnTo>
                    <a:lnTo>
                      <a:pt x="11" y="9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05" name="Freeform 319"/>
              <p:cNvSpPr>
                <a:spLocks/>
              </p:cNvSpPr>
              <p:nvPr/>
            </p:nvSpPr>
            <p:spPr bwMode="auto">
              <a:xfrm>
                <a:off x="2570" y="3243"/>
                <a:ext cx="40" cy="519"/>
              </a:xfrm>
              <a:custGeom>
                <a:avLst/>
                <a:gdLst>
                  <a:gd name="T0" fmla="*/ 1 w 79"/>
                  <a:gd name="T1" fmla="*/ 1 h 1038"/>
                  <a:gd name="T2" fmla="*/ 1 w 79"/>
                  <a:gd name="T3" fmla="*/ 1 h 1038"/>
                  <a:gd name="T4" fmla="*/ 1 w 79"/>
                  <a:gd name="T5" fmla="*/ 1 h 1038"/>
                  <a:gd name="T6" fmla="*/ 1 w 79"/>
                  <a:gd name="T7" fmla="*/ 1 h 1038"/>
                  <a:gd name="T8" fmla="*/ 1 w 79"/>
                  <a:gd name="T9" fmla="*/ 1 h 1038"/>
                  <a:gd name="T10" fmla="*/ 1 w 79"/>
                  <a:gd name="T11" fmla="*/ 1 h 1038"/>
                  <a:gd name="T12" fmla="*/ 1 w 79"/>
                  <a:gd name="T13" fmla="*/ 1 h 1038"/>
                  <a:gd name="T14" fmla="*/ 1 w 79"/>
                  <a:gd name="T15" fmla="*/ 1 h 1038"/>
                  <a:gd name="T16" fmla="*/ 1 w 79"/>
                  <a:gd name="T17" fmla="*/ 1 h 1038"/>
                  <a:gd name="T18" fmla="*/ 1 w 79"/>
                  <a:gd name="T19" fmla="*/ 1 h 1038"/>
                  <a:gd name="T20" fmla="*/ 1 w 79"/>
                  <a:gd name="T21" fmla="*/ 1 h 1038"/>
                  <a:gd name="T22" fmla="*/ 1 w 79"/>
                  <a:gd name="T23" fmla="*/ 1 h 1038"/>
                  <a:gd name="T24" fmla="*/ 1 w 79"/>
                  <a:gd name="T25" fmla="*/ 1 h 1038"/>
                  <a:gd name="T26" fmla="*/ 1 w 79"/>
                  <a:gd name="T27" fmla="*/ 1 h 1038"/>
                  <a:gd name="T28" fmla="*/ 1 w 79"/>
                  <a:gd name="T29" fmla="*/ 1 h 1038"/>
                  <a:gd name="T30" fmla="*/ 0 w 79"/>
                  <a:gd name="T31" fmla="*/ 0 h 103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79"/>
                  <a:gd name="T49" fmla="*/ 0 h 1038"/>
                  <a:gd name="T50" fmla="*/ 79 w 79"/>
                  <a:gd name="T51" fmla="*/ 1038 h 103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79" h="1038">
                    <a:moveTo>
                      <a:pt x="56" y="1038"/>
                    </a:moveTo>
                    <a:lnTo>
                      <a:pt x="56" y="1026"/>
                    </a:lnTo>
                    <a:lnTo>
                      <a:pt x="60" y="1013"/>
                    </a:lnTo>
                    <a:lnTo>
                      <a:pt x="68" y="1003"/>
                    </a:lnTo>
                    <a:lnTo>
                      <a:pt x="60" y="956"/>
                    </a:lnTo>
                    <a:lnTo>
                      <a:pt x="64" y="889"/>
                    </a:lnTo>
                    <a:lnTo>
                      <a:pt x="74" y="825"/>
                    </a:lnTo>
                    <a:lnTo>
                      <a:pt x="79" y="797"/>
                    </a:lnTo>
                    <a:lnTo>
                      <a:pt x="64" y="663"/>
                    </a:lnTo>
                    <a:lnTo>
                      <a:pt x="64" y="533"/>
                    </a:lnTo>
                    <a:lnTo>
                      <a:pt x="71" y="426"/>
                    </a:lnTo>
                    <a:lnTo>
                      <a:pt x="75" y="357"/>
                    </a:lnTo>
                    <a:lnTo>
                      <a:pt x="74" y="295"/>
                    </a:lnTo>
                    <a:lnTo>
                      <a:pt x="64" y="204"/>
                    </a:lnTo>
                    <a:lnTo>
                      <a:pt x="42" y="9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06" name="Freeform 320"/>
              <p:cNvSpPr>
                <a:spLocks/>
              </p:cNvSpPr>
              <p:nvPr/>
            </p:nvSpPr>
            <p:spPr bwMode="auto">
              <a:xfrm>
                <a:off x="2570" y="3243"/>
                <a:ext cx="40" cy="519"/>
              </a:xfrm>
              <a:custGeom>
                <a:avLst/>
                <a:gdLst>
                  <a:gd name="T0" fmla="*/ 1 w 79"/>
                  <a:gd name="T1" fmla="*/ 1 h 1038"/>
                  <a:gd name="T2" fmla="*/ 1 w 79"/>
                  <a:gd name="T3" fmla="*/ 1 h 1038"/>
                  <a:gd name="T4" fmla="*/ 1 w 79"/>
                  <a:gd name="T5" fmla="*/ 1 h 1038"/>
                  <a:gd name="T6" fmla="*/ 1 w 79"/>
                  <a:gd name="T7" fmla="*/ 1 h 1038"/>
                  <a:gd name="T8" fmla="*/ 1 w 79"/>
                  <a:gd name="T9" fmla="*/ 1 h 1038"/>
                  <a:gd name="T10" fmla="*/ 1 w 79"/>
                  <a:gd name="T11" fmla="*/ 1 h 1038"/>
                  <a:gd name="T12" fmla="*/ 1 w 79"/>
                  <a:gd name="T13" fmla="*/ 1 h 1038"/>
                  <a:gd name="T14" fmla="*/ 1 w 79"/>
                  <a:gd name="T15" fmla="*/ 1 h 1038"/>
                  <a:gd name="T16" fmla="*/ 1 w 79"/>
                  <a:gd name="T17" fmla="*/ 1 h 1038"/>
                  <a:gd name="T18" fmla="*/ 1 w 79"/>
                  <a:gd name="T19" fmla="*/ 1 h 1038"/>
                  <a:gd name="T20" fmla="*/ 1 w 79"/>
                  <a:gd name="T21" fmla="*/ 1 h 1038"/>
                  <a:gd name="T22" fmla="*/ 1 w 79"/>
                  <a:gd name="T23" fmla="*/ 1 h 1038"/>
                  <a:gd name="T24" fmla="*/ 1 w 79"/>
                  <a:gd name="T25" fmla="*/ 1 h 1038"/>
                  <a:gd name="T26" fmla="*/ 1 w 79"/>
                  <a:gd name="T27" fmla="*/ 1 h 1038"/>
                  <a:gd name="T28" fmla="*/ 1 w 79"/>
                  <a:gd name="T29" fmla="*/ 1 h 1038"/>
                  <a:gd name="T30" fmla="*/ 0 w 79"/>
                  <a:gd name="T31" fmla="*/ 0 h 103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79"/>
                  <a:gd name="T49" fmla="*/ 0 h 1038"/>
                  <a:gd name="T50" fmla="*/ 79 w 79"/>
                  <a:gd name="T51" fmla="*/ 1038 h 103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79" h="1038">
                    <a:moveTo>
                      <a:pt x="56" y="1038"/>
                    </a:moveTo>
                    <a:lnTo>
                      <a:pt x="56" y="1026"/>
                    </a:lnTo>
                    <a:lnTo>
                      <a:pt x="60" y="1013"/>
                    </a:lnTo>
                    <a:lnTo>
                      <a:pt x="68" y="1003"/>
                    </a:lnTo>
                    <a:lnTo>
                      <a:pt x="60" y="956"/>
                    </a:lnTo>
                    <a:lnTo>
                      <a:pt x="64" y="889"/>
                    </a:lnTo>
                    <a:lnTo>
                      <a:pt x="74" y="825"/>
                    </a:lnTo>
                    <a:lnTo>
                      <a:pt x="79" y="797"/>
                    </a:lnTo>
                    <a:lnTo>
                      <a:pt x="64" y="663"/>
                    </a:lnTo>
                    <a:lnTo>
                      <a:pt x="64" y="533"/>
                    </a:lnTo>
                    <a:lnTo>
                      <a:pt x="71" y="426"/>
                    </a:lnTo>
                    <a:lnTo>
                      <a:pt x="75" y="357"/>
                    </a:lnTo>
                    <a:lnTo>
                      <a:pt x="74" y="295"/>
                    </a:lnTo>
                    <a:lnTo>
                      <a:pt x="64" y="204"/>
                    </a:lnTo>
                    <a:lnTo>
                      <a:pt x="42" y="9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07" name="Freeform 321"/>
              <p:cNvSpPr>
                <a:spLocks/>
              </p:cNvSpPr>
              <p:nvPr/>
            </p:nvSpPr>
            <p:spPr bwMode="auto">
              <a:xfrm>
                <a:off x="2605" y="3744"/>
                <a:ext cx="69" cy="21"/>
              </a:xfrm>
              <a:custGeom>
                <a:avLst/>
                <a:gdLst>
                  <a:gd name="T0" fmla="*/ 0 w 139"/>
                  <a:gd name="T1" fmla="*/ 0 h 42"/>
                  <a:gd name="T2" fmla="*/ 0 w 139"/>
                  <a:gd name="T3" fmla="*/ 0 h 42"/>
                  <a:gd name="T4" fmla="*/ 0 w 139"/>
                  <a:gd name="T5" fmla="*/ 0 h 42"/>
                  <a:gd name="T6" fmla="*/ 0 w 139"/>
                  <a:gd name="T7" fmla="*/ 1 h 42"/>
                  <a:gd name="T8" fmla="*/ 0 w 139"/>
                  <a:gd name="T9" fmla="*/ 1 h 42"/>
                  <a:gd name="T10" fmla="*/ 0 w 139"/>
                  <a:gd name="T11" fmla="*/ 1 h 42"/>
                  <a:gd name="T12" fmla="*/ 0 w 139"/>
                  <a:gd name="T13" fmla="*/ 1 h 42"/>
                  <a:gd name="T14" fmla="*/ 0 w 139"/>
                  <a:gd name="T15" fmla="*/ 1 h 42"/>
                  <a:gd name="T16" fmla="*/ 0 w 139"/>
                  <a:gd name="T17" fmla="*/ 1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42"/>
                  <a:gd name="T29" fmla="*/ 139 w 139"/>
                  <a:gd name="T30" fmla="*/ 42 h 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42">
                    <a:moveTo>
                      <a:pt x="0" y="0"/>
                    </a:moveTo>
                    <a:lnTo>
                      <a:pt x="16" y="0"/>
                    </a:lnTo>
                    <a:lnTo>
                      <a:pt x="36" y="0"/>
                    </a:lnTo>
                    <a:lnTo>
                      <a:pt x="57" y="5"/>
                    </a:lnTo>
                    <a:lnTo>
                      <a:pt x="78" y="7"/>
                    </a:lnTo>
                    <a:lnTo>
                      <a:pt x="98" y="14"/>
                    </a:lnTo>
                    <a:lnTo>
                      <a:pt x="115" y="23"/>
                    </a:lnTo>
                    <a:lnTo>
                      <a:pt x="130" y="31"/>
                    </a:lnTo>
                    <a:lnTo>
                      <a:pt x="139" y="4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08" name="Freeform 322"/>
              <p:cNvSpPr>
                <a:spLocks/>
              </p:cNvSpPr>
              <p:nvPr/>
            </p:nvSpPr>
            <p:spPr bwMode="auto">
              <a:xfrm>
                <a:off x="2605" y="3744"/>
                <a:ext cx="69" cy="21"/>
              </a:xfrm>
              <a:custGeom>
                <a:avLst/>
                <a:gdLst>
                  <a:gd name="T0" fmla="*/ 0 w 139"/>
                  <a:gd name="T1" fmla="*/ 0 h 42"/>
                  <a:gd name="T2" fmla="*/ 0 w 139"/>
                  <a:gd name="T3" fmla="*/ 0 h 42"/>
                  <a:gd name="T4" fmla="*/ 0 w 139"/>
                  <a:gd name="T5" fmla="*/ 0 h 42"/>
                  <a:gd name="T6" fmla="*/ 0 w 139"/>
                  <a:gd name="T7" fmla="*/ 1 h 42"/>
                  <a:gd name="T8" fmla="*/ 0 w 139"/>
                  <a:gd name="T9" fmla="*/ 1 h 42"/>
                  <a:gd name="T10" fmla="*/ 0 w 139"/>
                  <a:gd name="T11" fmla="*/ 1 h 42"/>
                  <a:gd name="T12" fmla="*/ 0 w 139"/>
                  <a:gd name="T13" fmla="*/ 1 h 42"/>
                  <a:gd name="T14" fmla="*/ 0 w 139"/>
                  <a:gd name="T15" fmla="*/ 1 h 42"/>
                  <a:gd name="T16" fmla="*/ 0 w 139"/>
                  <a:gd name="T17" fmla="*/ 1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42"/>
                  <a:gd name="T29" fmla="*/ 139 w 139"/>
                  <a:gd name="T30" fmla="*/ 42 h 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42">
                    <a:moveTo>
                      <a:pt x="0" y="0"/>
                    </a:moveTo>
                    <a:lnTo>
                      <a:pt x="16" y="0"/>
                    </a:lnTo>
                    <a:lnTo>
                      <a:pt x="36" y="0"/>
                    </a:lnTo>
                    <a:lnTo>
                      <a:pt x="57" y="5"/>
                    </a:lnTo>
                    <a:lnTo>
                      <a:pt x="78" y="7"/>
                    </a:lnTo>
                    <a:lnTo>
                      <a:pt x="98" y="14"/>
                    </a:lnTo>
                    <a:lnTo>
                      <a:pt x="115" y="23"/>
                    </a:lnTo>
                    <a:lnTo>
                      <a:pt x="130" y="31"/>
                    </a:lnTo>
                    <a:lnTo>
                      <a:pt x="139" y="4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09" name="Freeform 323"/>
              <p:cNvSpPr>
                <a:spLocks/>
              </p:cNvSpPr>
              <p:nvPr/>
            </p:nvSpPr>
            <p:spPr bwMode="auto">
              <a:xfrm>
                <a:off x="2597" y="3769"/>
                <a:ext cx="73" cy="22"/>
              </a:xfrm>
              <a:custGeom>
                <a:avLst/>
                <a:gdLst>
                  <a:gd name="T0" fmla="*/ 1 w 146"/>
                  <a:gd name="T1" fmla="*/ 0 h 46"/>
                  <a:gd name="T2" fmla="*/ 1 w 146"/>
                  <a:gd name="T3" fmla="*/ 0 h 46"/>
                  <a:gd name="T4" fmla="*/ 1 w 146"/>
                  <a:gd name="T5" fmla="*/ 0 h 46"/>
                  <a:gd name="T6" fmla="*/ 1 w 146"/>
                  <a:gd name="T7" fmla="*/ 0 h 46"/>
                  <a:gd name="T8" fmla="*/ 1 w 146"/>
                  <a:gd name="T9" fmla="*/ 0 h 46"/>
                  <a:gd name="T10" fmla="*/ 1 w 146"/>
                  <a:gd name="T11" fmla="*/ 0 h 46"/>
                  <a:gd name="T12" fmla="*/ 1 w 146"/>
                  <a:gd name="T13" fmla="*/ 0 h 46"/>
                  <a:gd name="T14" fmla="*/ 1 w 146"/>
                  <a:gd name="T15" fmla="*/ 0 h 46"/>
                  <a:gd name="T16" fmla="*/ 1 w 146"/>
                  <a:gd name="T17" fmla="*/ 0 h 46"/>
                  <a:gd name="T18" fmla="*/ 1 w 146"/>
                  <a:gd name="T19" fmla="*/ 0 h 46"/>
                  <a:gd name="T20" fmla="*/ 1 w 146"/>
                  <a:gd name="T21" fmla="*/ 0 h 46"/>
                  <a:gd name="T22" fmla="*/ 0 w 146"/>
                  <a:gd name="T23" fmla="*/ 0 h 4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6"/>
                  <a:gd name="T37" fmla="*/ 0 h 46"/>
                  <a:gd name="T38" fmla="*/ 146 w 146"/>
                  <a:gd name="T39" fmla="*/ 46 h 4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6" h="46">
                    <a:moveTo>
                      <a:pt x="146" y="36"/>
                    </a:moveTo>
                    <a:lnTo>
                      <a:pt x="135" y="46"/>
                    </a:lnTo>
                    <a:lnTo>
                      <a:pt x="121" y="46"/>
                    </a:lnTo>
                    <a:lnTo>
                      <a:pt x="107" y="38"/>
                    </a:lnTo>
                    <a:lnTo>
                      <a:pt x="96" y="24"/>
                    </a:lnTo>
                    <a:lnTo>
                      <a:pt x="84" y="8"/>
                    </a:lnTo>
                    <a:lnTo>
                      <a:pt x="67" y="0"/>
                    </a:lnTo>
                    <a:lnTo>
                      <a:pt x="52" y="0"/>
                    </a:lnTo>
                    <a:lnTo>
                      <a:pt x="36" y="7"/>
                    </a:lnTo>
                    <a:lnTo>
                      <a:pt x="24" y="13"/>
                    </a:lnTo>
                    <a:lnTo>
                      <a:pt x="10" y="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10" name="Freeform 324"/>
              <p:cNvSpPr>
                <a:spLocks/>
              </p:cNvSpPr>
              <p:nvPr/>
            </p:nvSpPr>
            <p:spPr bwMode="auto">
              <a:xfrm>
                <a:off x="2597" y="3769"/>
                <a:ext cx="73" cy="22"/>
              </a:xfrm>
              <a:custGeom>
                <a:avLst/>
                <a:gdLst>
                  <a:gd name="T0" fmla="*/ 1 w 146"/>
                  <a:gd name="T1" fmla="*/ 0 h 46"/>
                  <a:gd name="T2" fmla="*/ 1 w 146"/>
                  <a:gd name="T3" fmla="*/ 0 h 46"/>
                  <a:gd name="T4" fmla="*/ 1 w 146"/>
                  <a:gd name="T5" fmla="*/ 0 h 46"/>
                  <a:gd name="T6" fmla="*/ 1 w 146"/>
                  <a:gd name="T7" fmla="*/ 0 h 46"/>
                  <a:gd name="T8" fmla="*/ 1 w 146"/>
                  <a:gd name="T9" fmla="*/ 0 h 46"/>
                  <a:gd name="T10" fmla="*/ 1 w 146"/>
                  <a:gd name="T11" fmla="*/ 0 h 46"/>
                  <a:gd name="T12" fmla="*/ 1 w 146"/>
                  <a:gd name="T13" fmla="*/ 0 h 46"/>
                  <a:gd name="T14" fmla="*/ 1 w 146"/>
                  <a:gd name="T15" fmla="*/ 0 h 46"/>
                  <a:gd name="T16" fmla="*/ 1 w 146"/>
                  <a:gd name="T17" fmla="*/ 0 h 46"/>
                  <a:gd name="T18" fmla="*/ 1 w 146"/>
                  <a:gd name="T19" fmla="*/ 0 h 46"/>
                  <a:gd name="T20" fmla="*/ 1 w 146"/>
                  <a:gd name="T21" fmla="*/ 0 h 46"/>
                  <a:gd name="T22" fmla="*/ 0 w 146"/>
                  <a:gd name="T23" fmla="*/ 0 h 4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6"/>
                  <a:gd name="T37" fmla="*/ 0 h 46"/>
                  <a:gd name="T38" fmla="*/ 146 w 146"/>
                  <a:gd name="T39" fmla="*/ 46 h 4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6" h="46">
                    <a:moveTo>
                      <a:pt x="146" y="36"/>
                    </a:moveTo>
                    <a:lnTo>
                      <a:pt x="135" y="46"/>
                    </a:lnTo>
                    <a:lnTo>
                      <a:pt x="121" y="46"/>
                    </a:lnTo>
                    <a:lnTo>
                      <a:pt x="107" y="38"/>
                    </a:lnTo>
                    <a:lnTo>
                      <a:pt x="96" y="24"/>
                    </a:lnTo>
                    <a:lnTo>
                      <a:pt x="84" y="8"/>
                    </a:lnTo>
                    <a:lnTo>
                      <a:pt x="67" y="0"/>
                    </a:lnTo>
                    <a:lnTo>
                      <a:pt x="52" y="0"/>
                    </a:lnTo>
                    <a:lnTo>
                      <a:pt x="36" y="7"/>
                    </a:lnTo>
                    <a:lnTo>
                      <a:pt x="24" y="13"/>
                    </a:lnTo>
                    <a:lnTo>
                      <a:pt x="10" y="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11" name="Line 325"/>
              <p:cNvSpPr>
                <a:spLocks noChangeShapeType="1"/>
              </p:cNvSpPr>
              <p:nvPr/>
            </p:nvSpPr>
            <p:spPr bwMode="auto">
              <a:xfrm flipH="1">
                <a:off x="2659" y="3793"/>
                <a:ext cx="6" cy="8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12" name="Line 326"/>
              <p:cNvSpPr>
                <a:spLocks noChangeShapeType="1"/>
              </p:cNvSpPr>
              <p:nvPr/>
            </p:nvSpPr>
            <p:spPr bwMode="auto">
              <a:xfrm flipH="1">
                <a:off x="2659" y="3793"/>
                <a:ext cx="6" cy="8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13" name="Freeform 327"/>
              <p:cNvSpPr>
                <a:spLocks/>
              </p:cNvSpPr>
              <p:nvPr/>
            </p:nvSpPr>
            <p:spPr bwMode="auto">
              <a:xfrm>
                <a:off x="2619" y="3771"/>
                <a:ext cx="30" cy="67"/>
              </a:xfrm>
              <a:custGeom>
                <a:avLst/>
                <a:gdLst>
                  <a:gd name="T0" fmla="*/ 1 w 60"/>
                  <a:gd name="T1" fmla="*/ 0 h 135"/>
                  <a:gd name="T2" fmla="*/ 1 w 60"/>
                  <a:gd name="T3" fmla="*/ 0 h 135"/>
                  <a:gd name="T4" fmla="*/ 1 w 60"/>
                  <a:gd name="T5" fmla="*/ 0 h 135"/>
                  <a:gd name="T6" fmla="*/ 0 w 60"/>
                  <a:gd name="T7" fmla="*/ 0 h 135"/>
                  <a:gd name="T8" fmla="*/ 1 w 60"/>
                  <a:gd name="T9" fmla="*/ 0 h 135"/>
                  <a:gd name="T10" fmla="*/ 1 w 60"/>
                  <a:gd name="T11" fmla="*/ 0 h 135"/>
                  <a:gd name="T12" fmla="*/ 1 w 60"/>
                  <a:gd name="T13" fmla="*/ 0 h 135"/>
                  <a:gd name="T14" fmla="*/ 1 w 60"/>
                  <a:gd name="T15" fmla="*/ 0 h 135"/>
                  <a:gd name="T16" fmla="*/ 1 w 60"/>
                  <a:gd name="T17" fmla="*/ 0 h 135"/>
                  <a:gd name="T18" fmla="*/ 1 w 60"/>
                  <a:gd name="T19" fmla="*/ 0 h 13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0"/>
                  <a:gd name="T31" fmla="*/ 0 h 135"/>
                  <a:gd name="T32" fmla="*/ 60 w 60"/>
                  <a:gd name="T33" fmla="*/ 135 h 13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0" h="135">
                    <a:moveTo>
                      <a:pt x="4" y="0"/>
                    </a:moveTo>
                    <a:lnTo>
                      <a:pt x="8" y="20"/>
                    </a:lnTo>
                    <a:lnTo>
                      <a:pt x="4" y="36"/>
                    </a:lnTo>
                    <a:lnTo>
                      <a:pt x="0" y="49"/>
                    </a:lnTo>
                    <a:lnTo>
                      <a:pt x="7" y="68"/>
                    </a:lnTo>
                    <a:lnTo>
                      <a:pt x="22" y="84"/>
                    </a:lnTo>
                    <a:lnTo>
                      <a:pt x="40" y="95"/>
                    </a:lnTo>
                    <a:lnTo>
                      <a:pt x="60" y="95"/>
                    </a:lnTo>
                    <a:lnTo>
                      <a:pt x="51" y="114"/>
                    </a:lnTo>
                    <a:lnTo>
                      <a:pt x="53" y="13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14" name="Freeform 328"/>
              <p:cNvSpPr>
                <a:spLocks/>
              </p:cNvSpPr>
              <p:nvPr/>
            </p:nvSpPr>
            <p:spPr bwMode="auto">
              <a:xfrm>
                <a:off x="2619" y="3771"/>
                <a:ext cx="30" cy="67"/>
              </a:xfrm>
              <a:custGeom>
                <a:avLst/>
                <a:gdLst>
                  <a:gd name="T0" fmla="*/ 1 w 60"/>
                  <a:gd name="T1" fmla="*/ 0 h 135"/>
                  <a:gd name="T2" fmla="*/ 1 w 60"/>
                  <a:gd name="T3" fmla="*/ 0 h 135"/>
                  <a:gd name="T4" fmla="*/ 1 w 60"/>
                  <a:gd name="T5" fmla="*/ 0 h 135"/>
                  <a:gd name="T6" fmla="*/ 0 w 60"/>
                  <a:gd name="T7" fmla="*/ 0 h 135"/>
                  <a:gd name="T8" fmla="*/ 1 w 60"/>
                  <a:gd name="T9" fmla="*/ 0 h 135"/>
                  <a:gd name="T10" fmla="*/ 1 w 60"/>
                  <a:gd name="T11" fmla="*/ 0 h 135"/>
                  <a:gd name="T12" fmla="*/ 1 w 60"/>
                  <a:gd name="T13" fmla="*/ 0 h 135"/>
                  <a:gd name="T14" fmla="*/ 1 w 60"/>
                  <a:gd name="T15" fmla="*/ 0 h 135"/>
                  <a:gd name="T16" fmla="*/ 1 w 60"/>
                  <a:gd name="T17" fmla="*/ 0 h 135"/>
                  <a:gd name="T18" fmla="*/ 1 w 60"/>
                  <a:gd name="T19" fmla="*/ 0 h 13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0"/>
                  <a:gd name="T31" fmla="*/ 0 h 135"/>
                  <a:gd name="T32" fmla="*/ 60 w 60"/>
                  <a:gd name="T33" fmla="*/ 135 h 13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0" h="135">
                    <a:moveTo>
                      <a:pt x="4" y="0"/>
                    </a:moveTo>
                    <a:lnTo>
                      <a:pt x="8" y="20"/>
                    </a:lnTo>
                    <a:lnTo>
                      <a:pt x="4" y="36"/>
                    </a:lnTo>
                    <a:lnTo>
                      <a:pt x="0" y="49"/>
                    </a:lnTo>
                    <a:lnTo>
                      <a:pt x="7" y="68"/>
                    </a:lnTo>
                    <a:lnTo>
                      <a:pt x="22" y="84"/>
                    </a:lnTo>
                    <a:lnTo>
                      <a:pt x="40" y="95"/>
                    </a:lnTo>
                    <a:lnTo>
                      <a:pt x="60" y="95"/>
                    </a:lnTo>
                    <a:lnTo>
                      <a:pt x="51" y="114"/>
                    </a:lnTo>
                    <a:lnTo>
                      <a:pt x="53" y="13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15" name="Freeform 329"/>
              <p:cNvSpPr>
                <a:spLocks/>
              </p:cNvSpPr>
              <p:nvPr/>
            </p:nvSpPr>
            <p:spPr bwMode="auto">
              <a:xfrm>
                <a:off x="2508" y="3797"/>
                <a:ext cx="110" cy="112"/>
              </a:xfrm>
              <a:custGeom>
                <a:avLst/>
                <a:gdLst>
                  <a:gd name="T0" fmla="*/ 1 w 220"/>
                  <a:gd name="T1" fmla="*/ 1 h 224"/>
                  <a:gd name="T2" fmla="*/ 0 w 220"/>
                  <a:gd name="T3" fmla="*/ 1 h 224"/>
                  <a:gd name="T4" fmla="*/ 1 w 220"/>
                  <a:gd name="T5" fmla="*/ 1 h 224"/>
                  <a:gd name="T6" fmla="*/ 1 w 220"/>
                  <a:gd name="T7" fmla="*/ 1 h 224"/>
                  <a:gd name="T8" fmla="*/ 1 w 220"/>
                  <a:gd name="T9" fmla="*/ 1 h 224"/>
                  <a:gd name="T10" fmla="*/ 1 w 220"/>
                  <a:gd name="T11" fmla="*/ 1 h 224"/>
                  <a:gd name="T12" fmla="*/ 1 w 220"/>
                  <a:gd name="T13" fmla="*/ 1 h 224"/>
                  <a:gd name="T14" fmla="*/ 1 w 220"/>
                  <a:gd name="T15" fmla="*/ 1 h 224"/>
                  <a:gd name="T16" fmla="*/ 1 w 220"/>
                  <a:gd name="T17" fmla="*/ 1 h 224"/>
                  <a:gd name="T18" fmla="*/ 1 w 220"/>
                  <a:gd name="T19" fmla="*/ 1 h 224"/>
                  <a:gd name="T20" fmla="*/ 1 w 220"/>
                  <a:gd name="T21" fmla="*/ 1 h 224"/>
                  <a:gd name="T22" fmla="*/ 1 w 220"/>
                  <a:gd name="T23" fmla="*/ 1 h 224"/>
                  <a:gd name="T24" fmla="*/ 1 w 220"/>
                  <a:gd name="T25" fmla="*/ 1 h 224"/>
                  <a:gd name="T26" fmla="*/ 1 w 220"/>
                  <a:gd name="T27" fmla="*/ 1 h 224"/>
                  <a:gd name="T28" fmla="*/ 1 w 220"/>
                  <a:gd name="T29" fmla="*/ 1 h 224"/>
                  <a:gd name="T30" fmla="*/ 1 w 220"/>
                  <a:gd name="T31" fmla="*/ 1 h 224"/>
                  <a:gd name="T32" fmla="*/ 1 w 220"/>
                  <a:gd name="T33" fmla="*/ 1 h 224"/>
                  <a:gd name="T34" fmla="*/ 1 w 220"/>
                  <a:gd name="T35" fmla="*/ 1 h 224"/>
                  <a:gd name="T36" fmla="*/ 1 w 220"/>
                  <a:gd name="T37" fmla="*/ 1 h 224"/>
                  <a:gd name="T38" fmla="*/ 1 w 220"/>
                  <a:gd name="T39" fmla="*/ 0 h 224"/>
                  <a:gd name="T40" fmla="*/ 1 w 220"/>
                  <a:gd name="T41" fmla="*/ 1 h 224"/>
                  <a:gd name="T42" fmla="*/ 1 w 220"/>
                  <a:gd name="T43" fmla="*/ 1 h 224"/>
                  <a:gd name="T44" fmla="*/ 1 w 220"/>
                  <a:gd name="T45" fmla="*/ 0 h 22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20"/>
                  <a:gd name="T70" fmla="*/ 0 h 224"/>
                  <a:gd name="T71" fmla="*/ 220 w 220"/>
                  <a:gd name="T72" fmla="*/ 224 h 224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20" h="224">
                    <a:moveTo>
                      <a:pt x="3" y="224"/>
                    </a:moveTo>
                    <a:lnTo>
                      <a:pt x="0" y="210"/>
                    </a:lnTo>
                    <a:lnTo>
                      <a:pt x="11" y="200"/>
                    </a:lnTo>
                    <a:lnTo>
                      <a:pt x="31" y="196"/>
                    </a:lnTo>
                    <a:lnTo>
                      <a:pt x="50" y="191"/>
                    </a:lnTo>
                    <a:lnTo>
                      <a:pt x="65" y="184"/>
                    </a:lnTo>
                    <a:lnTo>
                      <a:pt x="78" y="170"/>
                    </a:lnTo>
                    <a:lnTo>
                      <a:pt x="90" y="168"/>
                    </a:lnTo>
                    <a:lnTo>
                      <a:pt x="92" y="160"/>
                    </a:lnTo>
                    <a:lnTo>
                      <a:pt x="117" y="146"/>
                    </a:lnTo>
                    <a:lnTo>
                      <a:pt x="136" y="134"/>
                    </a:lnTo>
                    <a:lnTo>
                      <a:pt x="159" y="110"/>
                    </a:lnTo>
                    <a:lnTo>
                      <a:pt x="174" y="88"/>
                    </a:lnTo>
                    <a:lnTo>
                      <a:pt x="184" y="78"/>
                    </a:lnTo>
                    <a:lnTo>
                      <a:pt x="184" y="63"/>
                    </a:lnTo>
                    <a:lnTo>
                      <a:pt x="188" y="54"/>
                    </a:lnTo>
                    <a:lnTo>
                      <a:pt x="198" y="32"/>
                    </a:lnTo>
                    <a:lnTo>
                      <a:pt x="203" y="20"/>
                    </a:lnTo>
                    <a:lnTo>
                      <a:pt x="212" y="8"/>
                    </a:lnTo>
                    <a:lnTo>
                      <a:pt x="220" y="0"/>
                    </a:lnTo>
                    <a:lnTo>
                      <a:pt x="203" y="4"/>
                    </a:lnTo>
                    <a:lnTo>
                      <a:pt x="188" y="4"/>
                    </a:lnTo>
                    <a:lnTo>
                      <a:pt x="175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16" name="Freeform 330"/>
              <p:cNvSpPr>
                <a:spLocks/>
              </p:cNvSpPr>
              <p:nvPr/>
            </p:nvSpPr>
            <p:spPr bwMode="auto">
              <a:xfrm>
                <a:off x="2508" y="3797"/>
                <a:ext cx="110" cy="112"/>
              </a:xfrm>
              <a:custGeom>
                <a:avLst/>
                <a:gdLst>
                  <a:gd name="T0" fmla="*/ 1 w 220"/>
                  <a:gd name="T1" fmla="*/ 1 h 224"/>
                  <a:gd name="T2" fmla="*/ 0 w 220"/>
                  <a:gd name="T3" fmla="*/ 1 h 224"/>
                  <a:gd name="T4" fmla="*/ 1 w 220"/>
                  <a:gd name="T5" fmla="*/ 1 h 224"/>
                  <a:gd name="T6" fmla="*/ 1 w 220"/>
                  <a:gd name="T7" fmla="*/ 1 h 224"/>
                  <a:gd name="T8" fmla="*/ 1 w 220"/>
                  <a:gd name="T9" fmla="*/ 1 h 224"/>
                  <a:gd name="T10" fmla="*/ 1 w 220"/>
                  <a:gd name="T11" fmla="*/ 1 h 224"/>
                  <a:gd name="T12" fmla="*/ 1 w 220"/>
                  <a:gd name="T13" fmla="*/ 1 h 224"/>
                  <a:gd name="T14" fmla="*/ 1 w 220"/>
                  <a:gd name="T15" fmla="*/ 1 h 224"/>
                  <a:gd name="T16" fmla="*/ 1 w 220"/>
                  <a:gd name="T17" fmla="*/ 1 h 224"/>
                  <a:gd name="T18" fmla="*/ 1 w 220"/>
                  <a:gd name="T19" fmla="*/ 1 h 224"/>
                  <a:gd name="T20" fmla="*/ 1 w 220"/>
                  <a:gd name="T21" fmla="*/ 1 h 224"/>
                  <a:gd name="T22" fmla="*/ 1 w 220"/>
                  <a:gd name="T23" fmla="*/ 1 h 224"/>
                  <a:gd name="T24" fmla="*/ 1 w 220"/>
                  <a:gd name="T25" fmla="*/ 1 h 224"/>
                  <a:gd name="T26" fmla="*/ 1 w 220"/>
                  <a:gd name="T27" fmla="*/ 1 h 224"/>
                  <a:gd name="T28" fmla="*/ 1 w 220"/>
                  <a:gd name="T29" fmla="*/ 1 h 224"/>
                  <a:gd name="T30" fmla="*/ 1 w 220"/>
                  <a:gd name="T31" fmla="*/ 1 h 224"/>
                  <a:gd name="T32" fmla="*/ 1 w 220"/>
                  <a:gd name="T33" fmla="*/ 1 h 224"/>
                  <a:gd name="T34" fmla="*/ 1 w 220"/>
                  <a:gd name="T35" fmla="*/ 1 h 224"/>
                  <a:gd name="T36" fmla="*/ 1 w 220"/>
                  <a:gd name="T37" fmla="*/ 1 h 224"/>
                  <a:gd name="T38" fmla="*/ 1 w 220"/>
                  <a:gd name="T39" fmla="*/ 0 h 224"/>
                  <a:gd name="T40" fmla="*/ 1 w 220"/>
                  <a:gd name="T41" fmla="*/ 1 h 224"/>
                  <a:gd name="T42" fmla="*/ 1 w 220"/>
                  <a:gd name="T43" fmla="*/ 1 h 224"/>
                  <a:gd name="T44" fmla="*/ 1 w 220"/>
                  <a:gd name="T45" fmla="*/ 0 h 22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20"/>
                  <a:gd name="T70" fmla="*/ 0 h 224"/>
                  <a:gd name="T71" fmla="*/ 220 w 220"/>
                  <a:gd name="T72" fmla="*/ 224 h 224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20" h="224">
                    <a:moveTo>
                      <a:pt x="3" y="224"/>
                    </a:moveTo>
                    <a:lnTo>
                      <a:pt x="0" y="210"/>
                    </a:lnTo>
                    <a:lnTo>
                      <a:pt x="11" y="200"/>
                    </a:lnTo>
                    <a:lnTo>
                      <a:pt x="31" y="196"/>
                    </a:lnTo>
                    <a:lnTo>
                      <a:pt x="50" y="191"/>
                    </a:lnTo>
                    <a:lnTo>
                      <a:pt x="65" y="184"/>
                    </a:lnTo>
                    <a:lnTo>
                      <a:pt x="78" y="170"/>
                    </a:lnTo>
                    <a:lnTo>
                      <a:pt x="90" y="168"/>
                    </a:lnTo>
                    <a:lnTo>
                      <a:pt x="92" y="160"/>
                    </a:lnTo>
                    <a:lnTo>
                      <a:pt x="117" y="146"/>
                    </a:lnTo>
                    <a:lnTo>
                      <a:pt x="136" y="134"/>
                    </a:lnTo>
                    <a:lnTo>
                      <a:pt x="159" y="110"/>
                    </a:lnTo>
                    <a:lnTo>
                      <a:pt x="174" y="88"/>
                    </a:lnTo>
                    <a:lnTo>
                      <a:pt x="184" y="78"/>
                    </a:lnTo>
                    <a:lnTo>
                      <a:pt x="184" y="63"/>
                    </a:lnTo>
                    <a:lnTo>
                      <a:pt x="188" y="54"/>
                    </a:lnTo>
                    <a:lnTo>
                      <a:pt x="198" y="32"/>
                    </a:lnTo>
                    <a:lnTo>
                      <a:pt x="203" y="20"/>
                    </a:lnTo>
                    <a:lnTo>
                      <a:pt x="212" y="8"/>
                    </a:lnTo>
                    <a:lnTo>
                      <a:pt x="220" y="0"/>
                    </a:lnTo>
                    <a:lnTo>
                      <a:pt x="203" y="4"/>
                    </a:lnTo>
                    <a:lnTo>
                      <a:pt x="188" y="4"/>
                    </a:lnTo>
                    <a:lnTo>
                      <a:pt x="175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17" name="Freeform 331"/>
              <p:cNvSpPr>
                <a:spLocks/>
              </p:cNvSpPr>
              <p:nvPr/>
            </p:nvSpPr>
            <p:spPr bwMode="auto">
              <a:xfrm>
                <a:off x="2495" y="3905"/>
                <a:ext cx="14" cy="5"/>
              </a:xfrm>
              <a:custGeom>
                <a:avLst/>
                <a:gdLst>
                  <a:gd name="T0" fmla="*/ 0 w 30"/>
                  <a:gd name="T1" fmla="*/ 1 h 9"/>
                  <a:gd name="T2" fmla="*/ 0 w 30"/>
                  <a:gd name="T3" fmla="*/ 1 h 9"/>
                  <a:gd name="T4" fmla="*/ 0 w 30"/>
                  <a:gd name="T5" fmla="*/ 0 h 9"/>
                  <a:gd name="T6" fmla="*/ 0 w 30"/>
                  <a:gd name="T7" fmla="*/ 1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0"/>
                  <a:gd name="T13" fmla="*/ 0 h 9"/>
                  <a:gd name="T14" fmla="*/ 30 w 30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0" h="9">
                    <a:moveTo>
                      <a:pt x="0" y="9"/>
                    </a:moveTo>
                    <a:lnTo>
                      <a:pt x="9" y="2"/>
                    </a:lnTo>
                    <a:lnTo>
                      <a:pt x="19" y="0"/>
                    </a:lnTo>
                    <a:lnTo>
                      <a:pt x="30" y="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18" name="Freeform 332"/>
              <p:cNvSpPr>
                <a:spLocks/>
              </p:cNvSpPr>
              <p:nvPr/>
            </p:nvSpPr>
            <p:spPr bwMode="auto">
              <a:xfrm>
                <a:off x="2495" y="3905"/>
                <a:ext cx="14" cy="5"/>
              </a:xfrm>
              <a:custGeom>
                <a:avLst/>
                <a:gdLst>
                  <a:gd name="T0" fmla="*/ 0 w 30"/>
                  <a:gd name="T1" fmla="*/ 1 h 9"/>
                  <a:gd name="T2" fmla="*/ 0 w 30"/>
                  <a:gd name="T3" fmla="*/ 1 h 9"/>
                  <a:gd name="T4" fmla="*/ 0 w 30"/>
                  <a:gd name="T5" fmla="*/ 0 h 9"/>
                  <a:gd name="T6" fmla="*/ 0 w 30"/>
                  <a:gd name="T7" fmla="*/ 1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0"/>
                  <a:gd name="T13" fmla="*/ 0 h 9"/>
                  <a:gd name="T14" fmla="*/ 30 w 30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0" h="9">
                    <a:moveTo>
                      <a:pt x="0" y="9"/>
                    </a:moveTo>
                    <a:lnTo>
                      <a:pt x="9" y="2"/>
                    </a:lnTo>
                    <a:lnTo>
                      <a:pt x="19" y="0"/>
                    </a:lnTo>
                    <a:lnTo>
                      <a:pt x="30" y="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19" name="Freeform 333"/>
              <p:cNvSpPr>
                <a:spLocks/>
              </p:cNvSpPr>
              <p:nvPr/>
            </p:nvSpPr>
            <p:spPr bwMode="auto">
              <a:xfrm>
                <a:off x="2514" y="3844"/>
                <a:ext cx="78" cy="55"/>
              </a:xfrm>
              <a:custGeom>
                <a:avLst/>
                <a:gdLst>
                  <a:gd name="T0" fmla="*/ 0 w 157"/>
                  <a:gd name="T1" fmla="*/ 0 h 108"/>
                  <a:gd name="T2" fmla="*/ 0 w 157"/>
                  <a:gd name="T3" fmla="*/ 1 h 108"/>
                  <a:gd name="T4" fmla="*/ 0 w 157"/>
                  <a:gd name="T5" fmla="*/ 1 h 108"/>
                  <a:gd name="T6" fmla="*/ 0 w 157"/>
                  <a:gd name="T7" fmla="*/ 1 h 108"/>
                  <a:gd name="T8" fmla="*/ 0 w 157"/>
                  <a:gd name="T9" fmla="*/ 1 h 108"/>
                  <a:gd name="T10" fmla="*/ 0 w 157"/>
                  <a:gd name="T11" fmla="*/ 1 h 108"/>
                  <a:gd name="T12" fmla="*/ 0 w 157"/>
                  <a:gd name="T13" fmla="*/ 1 h 108"/>
                  <a:gd name="T14" fmla="*/ 0 w 157"/>
                  <a:gd name="T15" fmla="*/ 1 h 108"/>
                  <a:gd name="T16" fmla="*/ 0 w 157"/>
                  <a:gd name="T17" fmla="*/ 1 h 108"/>
                  <a:gd name="T18" fmla="*/ 0 w 157"/>
                  <a:gd name="T19" fmla="*/ 1 h 108"/>
                  <a:gd name="T20" fmla="*/ 0 w 157"/>
                  <a:gd name="T21" fmla="*/ 1 h 108"/>
                  <a:gd name="T22" fmla="*/ 0 w 157"/>
                  <a:gd name="T23" fmla="*/ 1 h 108"/>
                  <a:gd name="T24" fmla="*/ 0 w 157"/>
                  <a:gd name="T25" fmla="*/ 1 h 10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7"/>
                  <a:gd name="T40" fmla="*/ 0 h 108"/>
                  <a:gd name="T41" fmla="*/ 157 w 157"/>
                  <a:gd name="T42" fmla="*/ 108 h 10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7" h="108">
                    <a:moveTo>
                      <a:pt x="157" y="0"/>
                    </a:moveTo>
                    <a:lnTo>
                      <a:pt x="137" y="7"/>
                    </a:lnTo>
                    <a:lnTo>
                      <a:pt x="120" y="18"/>
                    </a:lnTo>
                    <a:lnTo>
                      <a:pt x="102" y="29"/>
                    </a:lnTo>
                    <a:lnTo>
                      <a:pt x="89" y="43"/>
                    </a:lnTo>
                    <a:lnTo>
                      <a:pt x="78" y="53"/>
                    </a:lnTo>
                    <a:lnTo>
                      <a:pt x="71" y="55"/>
                    </a:lnTo>
                    <a:lnTo>
                      <a:pt x="59" y="66"/>
                    </a:lnTo>
                    <a:lnTo>
                      <a:pt x="53" y="76"/>
                    </a:lnTo>
                    <a:lnTo>
                      <a:pt x="36" y="84"/>
                    </a:lnTo>
                    <a:lnTo>
                      <a:pt x="20" y="90"/>
                    </a:lnTo>
                    <a:lnTo>
                      <a:pt x="11" y="96"/>
                    </a:lnTo>
                    <a:lnTo>
                      <a:pt x="0" y="10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20" name="Freeform 334"/>
              <p:cNvSpPr>
                <a:spLocks/>
              </p:cNvSpPr>
              <p:nvPr/>
            </p:nvSpPr>
            <p:spPr bwMode="auto">
              <a:xfrm>
                <a:off x="2514" y="3844"/>
                <a:ext cx="78" cy="55"/>
              </a:xfrm>
              <a:custGeom>
                <a:avLst/>
                <a:gdLst>
                  <a:gd name="T0" fmla="*/ 0 w 157"/>
                  <a:gd name="T1" fmla="*/ 0 h 108"/>
                  <a:gd name="T2" fmla="*/ 0 w 157"/>
                  <a:gd name="T3" fmla="*/ 1 h 108"/>
                  <a:gd name="T4" fmla="*/ 0 w 157"/>
                  <a:gd name="T5" fmla="*/ 1 h 108"/>
                  <a:gd name="T6" fmla="*/ 0 w 157"/>
                  <a:gd name="T7" fmla="*/ 1 h 108"/>
                  <a:gd name="T8" fmla="*/ 0 w 157"/>
                  <a:gd name="T9" fmla="*/ 1 h 108"/>
                  <a:gd name="T10" fmla="*/ 0 w 157"/>
                  <a:gd name="T11" fmla="*/ 1 h 108"/>
                  <a:gd name="T12" fmla="*/ 0 w 157"/>
                  <a:gd name="T13" fmla="*/ 1 h 108"/>
                  <a:gd name="T14" fmla="*/ 0 w 157"/>
                  <a:gd name="T15" fmla="*/ 1 h 108"/>
                  <a:gd name="T16" fmla="*/ 0 w 157"/>
                  <a:gd name="T17" fmla="*/ 1 h 108"/>
                  <a:gd name="T18" fmla="*/ 0 w 157"/>
                  <a:gd name="T19" fmla="*/ 1 h 108"/>
                  <a:gd name="T20" fmla="*/ 0 w 157"/>
                  <a:gd name="T21" fmla="*/ 1 h 108"/>
                  <a:gd name="T22" fmla="*/ 0 w 157"/>
                  <a:gd name="T23" fmla="*/ 1 h 108"/>
                  <a:gd name="T24" fmla="*/ 0 w 157"/>
                  <a:gd name="T25" fmla="*/ 1 h 10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7"/>
                  <a:gd name="T40" fmla="*/ 0 h 108"/>
                  <a:gd name="T41" fmla="*/ 157 w 157"/>
                  <a:gd name="T42" fmla="*/ 108 h 10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7" h="108">
                    <a:moveTo>
                      <a:pt x="157" y="0"/>
                    </a:moveTo>
                    <a:lnTo>
                      <a:pt x="137" y="7"/>
                    </a:lnTo>
                    <a:lnTo>
                      <a:pt x="120" y="18"/>
                    </a:lnTo>
                    <a:lnTo>
                      <a:pt x="102" y="29"/>
                    </a:lnTo>
                    <a:lnTo>
                      <a:pt x="89" y="43"/>
                    </a:lnTo>
                    <a:lnTo>
                      <a:pt x="78" y="53"/>
                    </a:lnTo>
                    <a:lnTo>
                      <a:pt x="71" y="55"/>
                    </a:lnTo>
                    <a:lnTo>
                      <a:pt x="59" y="66"/>
                    </a:lnTo>
                    <a:lnTo>
                      <a:pt x="53" y="76"/>
                    </a:lnTo>
                    <a:lnTo>
                      <a:pt x="36" y="84"/>
                    </a:lnTo>
                    <a:lnTo>
                      <a:pt x="20" y="90"/>
                    </a:lnTo>
                    <a:lnTo>
                      <a:pt x="11" y="96"/>
                    </a:lnTo>
                    <a:lnTo>
                      <a:pt x="0" y="10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21" name="Freeform 335"/>
              <p:cNvSpPr>
                <a:spLocks/>
              </p:cNvSpPr>
              <p:nvPr/>
            </p:nvSpPr>
            <p:spPr bwMode="auto">
              <a:xfrm>
                <a:off x="2531" y="3845"/>
                <a:ext cx="14" cy="26"/>
              </a:xfrm>
              <a:custGeom>
                <a:avLst/>
                <a:gdLst>
                  <a:gd name="T0" fmla="*/ 1 w 28"/>
                  <a:gd name="T1" fmla="*/ 0 h 53"/>
                  <a:gd name="T2" fmla="*/ 1 w 28"/>
                  <a:gd name="T3" fmla="*/ 0 h 53"/>
                  <a:gd name="T4" fmla="*/ 1 w 28"/>
                  <a:gd name="T5" fmla="*/ 0 h 53"/>
                  <a:gd name="T6" fmla="*/ 1 w 28"/>
                  <a:gd name="T7" fmla="*/ 0 h 53"/>
                  <a:gd name="T8" fmla="*/ 1 w 28"/>
                  <a:gd name="T9" fmla="*/ 0 h 53"/>
                  <a:gd name="T10" fmla="*/ 0 w 28"/>
                  <a:gd name="T11" fmla="*/ 0 h 53"/>
                  <a:gd name="T12" fmla="*/ 0 w 28"/>
                  <a:gd name="T13" fmla="*/ 0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"/>
                  <a:gd name="T22" fmla="*/ 0 h 53"/>
                  <a:gd name="T23" fmla="*/ 28 w 28"/>
                  <a:gd name="T24" fmla="*/ 53 h 5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" h="53">
                    <a:moveTo>
                      <a:pt x="28" y="53"/>
                    </a:moveTo>
                    <a:lnTo>
                      <a:pt x="19" y="49"/>
                    </a:lnTo>
                    <a:lnTo>
                      <a:pt x="19" y="31"/>
                    </a:lnTo>
                    <a:lnTo>
                      <a:pt x="8" y="32"/>
                    </a:lnTo>
                    <a:lnTo>
                      <a:pt x="8" y="18"/>
                    </a:lnTo>
                    <a:lnTo>
                      <a:pt x="0" y="1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22" name="Freeform 336"/>
              <p:cNvSpPr>
                <a:spLocks/>
              </p:cNvSpPr>
              <p:nvPr/>
            </p:nvSpPr>
            <p:spPr bwMode="auto">
              <a:xfrm>
                <a:off x="2531" y="3845"/>
                <a:ext cx="14" cy="26"/>
              </a:xfrm>
              <a:custGeom>
                <a:avLst/>
                <a:gdLst>
                  <a:gd name="T0" fmla="*/ 1 w 28"/>
                  <a:gd name="T1" fmla="*/ 0 h 53"/>
                  <a:gd name="T2" fmla="*/ 1 w 28"/>
                  <a:gd name="T3" fmla="*/ 0 h 53"/>
                  <a:gd name="T4" fmla="*/ 1 w 28"/>
                  <a:gd name="T5" fmla="*/ 0 h 53"/>
                  <a:gd name="T6" fmla="*/ 1 w 28"/>
                  <a:gd name="T7" fmla="*/ 0 h 53"/>
                  <a:gd name="T8" fmla="*/ 1 w 28"/>
                  <a:gd name="T9" fmla="*/ 0 h 53"/>
                  <a:gd name="T10" fmla="*/ 0 w 28"/>
                  <a:gd name="T11" fmla="*/ 0 h 53"/>
                  <a:gd name="T12" fmla="*/ 0 w 28"/>
                  <a:gd name="T13" fmla="*/ 0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"/>
                  <a:gd name="T22" fmla="*/ 0 h 53"/>
                  <a:gd name="T23" fmla="*/ 28 w 28"/>
                  <a:gd name="T24" fmla="*/ 53 h 5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" h="53">
                    <a:moveTo>
                      <a:pt x="28" y="53"/>
                    </a:moveTo>
                    <a:lnTo>
                      <a:pt x="19" y="49"/>
                    </a:lnTo>
                    <a:lnTo>
                      <a:pt x="19" y="31"/>
                    </a:lnTo>
                    <a:lnTo>
                      <a:pt x="8" y="32"/>
                    </a:lnTo>
                    <a:lnTo>
                      <a:pt x="8" y="18"/>
                    </a:lnTo>
                    <a:lnTo>
                      <a:pt x="0" y="1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23" name="Freeform 337"/>
              <p:cNvSpPr>
                <a:spLocks/>
              </p:cNvSpPr>
              <p:nvPr/>
            </p:nvSpPr>
            <p:spPr bwMode="auto">
              <a:xfrm>
                <a:off x="2576" y="3813"/>
                <a:ext cx="64" cy="31"/>
              </a:xfrm>
              <a:custGeom>
                <a:avLst/>
                <a:gdLst>
                  <a:gd name="T0" fmla="*/ 0 w 130"/>
                  <a:gd name="T1" fmla="*/ 0 h 63"/>
                  <a:gd name="T2" fmla="*/ 0 w 130"/>
                  <a:gd name="T3" fmla="*/ 0 h 63"/>
                  <a:gd name="T4" fmla="*/ 0 w 130"/>
                  <a:gd name="T5" fmla="*/ 0 h 63"/>
                  <a:gd name="T6" fmla="*/ 0 w 130"/>
                  <a:gd name="T7" fmla="*/ 0 h 63"/>
                  <a:gd name="T8" fmla="*/ 0 w 130"/>
                  <a:gd name="T9" fmla="*/ 0 h 63"/>
                  <a:gd name="T10" fmla="*/ 0 w 130"/>
                  <a:gd name="T11" fmla="*/ 0 h 63"/>
                  <a:gd name="T12" fmla="*/ 0 w 130"/>
                  <a:gd name="T13" fmla="*/ 0 h 63"/>
                  <a:gd name="T14" fmla="*/ 0 w 130"/>
                  <a:gd name="T15" fmla="*/ 0 h 63"/>
                  <a:gd name="T16" fmla="*/ 0 w 130"/>
                  <a:gd name="T17" fmla="*/ 0 h 63"/>
                  <a:gd name="T18" fmla="*/ 0 w 130"/>
                  <a:gd name="T19" fmla="*/ 0 h 63"/>
                  <a:gd name="T20" fmla="*/ 0 w 130"/>
                  <a:gd name="T21" fmla="*/ 0 h 6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0"/>
                  <a:gd name="T34" fmla="*/ 0 h 63"/>
                  <a:gd name="T35" fmla="*/ 130 w 130"/>
                  <a:gd name="T36" fmla="*/ 63 h 6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0" h="63">
                    <a:moveTo>
                      <a:pt x="130" y="63"/>
                    </a:moveTo>
                    <a:lnTo>
                      <a:pt x="106" y="60"/>
                    </a:lnTo>
                    <a:lnTo>
                      <a:pt x="92" y="46"/>
                    </a:lnTo>
                    <a:lnTo>
                      <a:pt x="77" y="29"/>
                    </a:lnTo>
                    <a:lnTo>
                      <a:pt x="61" y="15"/>
                    </a:lnTo>
                    <a:lnTo>
                      <a:pt x="53" y="6"/>
                    </a:lnTo>
                    <a:lnTo>
                      <a:pt x="43" y="1"/>
                    </a:lnTo>
                    <a:lnTo>
                      <a:pt x="31" y="1"/>
                    </a:lnTo>
                    <a:lnTo>
                      <a:pt x="20" y="0"/>
                    </a:lnTo>
                    <a:lnTo>
                      <a:pt x="1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24" name="Freeform 338"/>
              <p:cNvSpPr>
                <a:spLocks/>
              </p:cNvSpPr>
              <p:nvPr/>
            </p:nvSpPr>
            <p:spPr bwMode="auto">
              <a:xfrm>
                <a:off x="2576" y="3813"/>
                <a:ext cx="64" cy="31"/>
              </a:xfrm>
              <a:custGeom>
                <a:avLst/>
                <a:gdLst>
                  <a:gd name="T0" fmla="*/ 0 w 130"/>
                  <a:gd name="T1" fmla="*/ 0 h 63"/>
                  <a:gd name="T2" fmla="*/ 0 w 130"/>
                  <a:gd name="T3" fmla="*/ 0 h 63"/>
                  <a:gd name="T4" fmla="*/ 0 w 130"/>
                  <a:gd name="T5" fmla="*/ 0 h 63"/>
                  <a:gd name="T6" fmla="*/ 0 w 130"/>
                  <a:gd name="T7" fmla="*/ 0 h 63"/>
                  <a:gd name="T8" fmla="*/ 0 w 130"/>
                  <a:gd name="T9" fmla="*/ 0 h 63"/>
                  <a:gd name="T10" fmla="*/ 0 w 130"/>
                  <a:gd name="T11" fmla="*/ 0 h 63"/>
                  <a:gd name="T12" fmla="*/ 0 w 130"/>
                  <a:gd name="T13" fmla="*/ 0 h 63"/>
                  <a:gd name="T14" fmla="*/ 0 w 130"/>
                  <a:gd name="T15" fmla="*/ 0 h 63"/>
                  <a:gd name="T16" fmla="*/ 0 w 130"/>
                  <a:gd name="T17" fmla="*/ 0 h 63"/>
                  <a:gd name="T18" fmla="*/ 0 w 130"/>
                  <a:gd name="T19" fmla="*/ 0 h 63"/>
                  <a:gd name="T20" fmla="*/ 0 w 130"/>
                  <a:gd name="T21" fmla="*/ 0 h 6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0"/>
                  <a:gd name="T34" fmla="*/ 0 h 63"/>
                  <a:gd name="T35" fmla="*/ 130 w 130"/>
                  <a:gd name="T36" fmla="*/ 63 h 6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0" h="63">
                    <a:moveTo>
                      <a:pt x="130" y="63"/>
                    </a:moveTo>
                    <a:lnTo>
                      <a:pt x="106" y="60"/>
                    </a:lnTo>
                    <a:lnTo>
                      <a:pt x="92" y="46"/>
                    </a:lnTo>
                    <a:lnTo>
                      <a:pt x="77" y="29"/>
                    </a:lnTo>
                    <a:lnTo>
                      <a:pt x="61" y="15"/>
                    </a:lnTo>
                    <a:lnTo>
                      <a:pt x="53" y="6"/>
                    </a:lnTo>
                    <a:lnTo>
                      <a:pt x="43" y="1"/>
                    </a:lnTo>
                    <a:lnTo>
                      <a:pt x="31" y="1"/>
                    </a:lnTo>
                    <a:lnTo>
                      <a:pt x="20" y="0"/>
                    </a:lnTo>
                    <a:lnTo>
                      <a:pt x="1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25" name="Freeform 339"/>
              <p:cNvSpPr>
                <a:spLocks/>
              </p:cNvSpPr>
              <p:nvPr/>
            </p:nvSpPr>
            <p:spPr bwMode="auto">
              <a:xfrm>
                <a:off x="2566" y="3814"/>
                <a:ext cx="51" cy="37"/>
              </a:xfrm>
              <a:custGeom>
                <a:avLst/>
                <a:gdLst>
                  <a:gd name="T0" fmla="*/ 1 w 100"/>
                  <a:gd name="T1" fmla="*/ 0 h 76"/>
                  <a:gd name="T2" fmla="*/ 1 w 100"/>
                  <a:gd name="T3" fmla="*/ 0 h 76"/>
                  <a:gd name="T4" fmla="*/ 1 w 100"/>
                  <a:gd name="T5" fmla="*/ 0 h 76"/>
                  <a:gd name="T6" fmla="*/ 1 w 100"/>
                  <a:gd name="T7" fmla="*/ 0 h 76"/>
                  <a:gd name="T8" fmla="*/ 1 w 100"/>
                  <a:gd name="T9" fmla="*/ 0 h 76"/>
                  <a:gd name="T10" fmla="*/ 1 w 100"/>
                  <a:gd name="T11" fmla="*/ 0 h 76"/>
                  <a:gd name="T12" fmla="*/ 1 w 100"/>
                  <a:gd name="T13" fmla="*/ 0 h 76"/>
                  <a:gd name="T14" fmla="*/ 1 w 100"/>
                  <a:gd name="T15" fmla="*/ 0 h 76"/>
                  <a:gd name="T16" fmla="*/ 1 w 100"/>
                  <a:gd name="T17" fmla="*/ 0 h 76"/>
                  <a:gd name="T18" fmla="*/ 1 w 100"/>
                  <a:gd name="T19" fmla="*/ 0 h 76"/>
                  <a:gd name="T20" fmla="*/ 0 w 100"/>
                  <a:gd name="T21" fmla="*/ 0 h 7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0"/>
                  <a:gd name="T34" fmla="*/ 0 h 76"/>
                  <a:gd name="T35" fmla="*/ 100 w 100"/>
                  <a:gd name="T36" fmla="*/ 76 h 7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0" h="76">
                    <a:moveTo>
                      <a:pt x="100" y="76"/>
                    </a:moveTo>
                    <a:lnTo>
                      <a:pt x="95" y="66"/>
                    </a:lnTo>
                    <a:lnTo>
                      <a:pt x="85" y="63"/>
                    </a:lnTo>
                    <a:lnTo>
                      <a:pt x="79" y="48"/>
                    </a:lnTo>
                    <a:lnTo>
                      <a:pt x="67" y="44"/>
                    </a:lnTo>
                    <a:lnTo>
                      <a:pt x="49" y="46"/>
                    </a:lnTo>
                    <a:lnTo>
                      <a:pt x="38" y="44"/>
                    </a:lnTo>
                    <a:lnTo>
                      <a:pt x="31" y="28"/>
                    </a:lnTo>
                    <a:lnTo>
                      <a:pt x="19" y="13"/>
                    </a:lnTo>
                    <a:lnTo>
                      <a:pt x="5" y="1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26" name="Freeform 340"/>
              <p:cNvSpPr>
                <a:spLocks/>
              </p:cNvSpPr>
              <p:nvPr/>
            </p:nvSpPr>
            <p:spPr bwMode="auto">
              <a:xfrm>
                <a:off x="2566" y="3814"/>
                <a:ext cx="51" cy="37"/>
              </a:xfrm>
              <a:custGeom>
                <a:avLst/>
                <a:gdLst>
                  <a:gd name="T0" fmla="*/ 1 w 100"/>
                  <a:gd name="T1" fmla="*/ 0 h 76"/>
                  <a:gd name="T2" fmla="*/ 1 w 100"/>
                  <a:gd name="T3" fmla="*/ 0 h 76"/>
                  <a:gd name="T4" fmla="*/ 1 w 100"/>
                  <a:gd name="T5" fmla="*/ 0 h 76"/>
                  <a:gd name="T6" fmla="*/ 1 w 100"/>
                  <a:gd name="T7" fmla="*/ 0 h 76"/>
                  <a:gd name="T8" fmla="*/ 1 w 100"/>
                  <a:gd name="T9" fmla="*/ 0 h 76"/>
                  <a:gd name="T10" fmla="*/ 1 w 100"/>
                  <a:gd name="T11" fmla="*/ 0 h 76"/>
                  <a:gd name="T12" fmla="*/ 1 w 100"/>
                  <a:gd name="T13" fmla="*/ 0 h 76"/>
                  <a:gd name="T14" fmla="*/ 1 w 100"/>
                  <a:gd name="T15" fmla="*/ 0 h 76"/>
                  <a:gd name="T16" fmla="*/ 1 w 100"/>
                  <a:gd name="T17" fmla="*/ 0 h 76"/>
                  <a:gd name="T18" fmla="*/ 1 w 100"/>
                  <a:gd name="T19" fmla="*/ 0 h 76"/>
                  <a:gd name="T20" fmla="*/ 0 w 100"/>
                  <a:gd name="T21" fmla="*/ 0 h 7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0"/>
                  <a:gd name="T34" fmla="*/ 0 h 76"/>
                  <a:gd name="T35" fmla="*/ 100 w 100"/>
                  <a:gd name="T36" fmla="*/ 76 h 7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0" h="76">
                    <a:moveTo>
                      <a:pt x="100" y="76"/>
                    </a:moveTo>
                    <a:lnTo>
                      <a:pt x="95" y="66"/>
                    </a:lnTo>
                    <a:lnTo>
                      <a:pt x="85" y="63"/>
                    </a:lnTo>
                    <a:lnTo>
                      <a:pt x="79" y="48"/>
                    </a:lnTo>
                    <a:lnTo>
                      <a:pt x="67" y="44"/>
                    </a:lnTo>
                    <a:lnTo>
                      <a:pt x="49" y="46"/>
                    </a:lnTo>
                    <a:lnTo>
                      <a:pt x="38" y="44"/>
                    </a:lnTo>
                    <a:lnTo>
                      <a:pt x="31" y="28"/>
                    </a:lnTo>
                    <a:lnTo>
                      <a:pt x="19" y="13"/>
                    </a:lnTo>
                    <a:lnTo>
                      <a:pt x="5" y="1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27" name="Freeform 341"/>
              <p:cNvSpPr>
                <a:spLocks/>
              </p:cNvSpPr>
              <p:nvPr/>
            </p:nvSpPr>
            <p:spPr bwMode="auto">
              <a:xfrm>
                <a:off x="2495" y="3867"/>
                <a:ext cx="14" cy="32"/>
              </a:xfrm>
              <a:custGeom>
                <a:avLst/>
                <a:gdLst>
                  <a:gd name="T0" fmla="*/ 1 w 26"/>
                  <a:gd name="T1" fmla="*/ 1 h 64"/>
                  <a:gd name="T2" fmla="*/ 1 w 26"/>
                  <a:gd name="T3" fmla="*/ 1 h 64"/>
                  <a:gd name="T4" fmla="*/ 1 w 26"/>
                  <a:gd name="T5" fmla="*/ 1 h 64"/>
                  <a:gd name="T6" fmla="*/ 1 w 26"/>
                  <a:gd name="T7" fmla="*/ 1 h 64"/>
                  <a:gd name="T8" fmla="*/ 1 w 26"/>
                  <a:gd name="T9" fmla="*/ 1 h 64"/>
                  <a:gd name="T10" fmla="*/ 0 w 26"/>
                  <a:gd name="T11" fmla="*/ 1 h 64"/>
                  <a:gd name="T12" fmla="*/ 1 w 26"/>
                  <a:gd name="T13" fmla="*/ 0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64"/>
                  <a:gd name="T23" fmla="*/ 26 w 26"/>
                  <a:gd name="T24" fmla="*/ 64 h 6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64">
                    <a:moveTo>
                      <a:pt x="26" y="64"/>
                    </a:moveTo>
                    <a:lnTo>
                      <a:pt x="17" y="54"/>
                    </a:lnTo>
                    <a:lnTo>
                      <a:pt x="19" y="43"/>
                    </a:lnTo>
                    <a:lnTo>
                      <a:pt x="7" y="36"/>
                    </a:lnTo>
                    <a:lnTo>
                      <a:pt x="1" y="25"/>
                    </a:lnTo>
                    <a:lnTo>
                      <a:pt x="0" y="9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28" name="Freeform 342"/>
              <p:cNvSpPr>
                <a:spLocks/>
              </p:cNvSpPr>
              <p:nvPr/>
            </p:nvSpPr>
            <p:spPr bwMode="auto">
              <a:xfrm>
                <a:off x="2495" y="3867"/>
                <a:ext cx="14" cy="32"/>
              </a:xfrm>
              <a:custGeom>
                <a:avLst/>
                <a:gdLst>
                  <a:gd name="T0" fmla="*/ 1 w 26"/>
                  <a:gd name="T1" fmla="*/ 1 h 64"/>
                  <a:gd name="T2" fmla="*/ 1 w 26"/>
                  <a:gd name="T3" fmla="*/ 1 h 64"/>
                  <a:gd name="T4" fmla="*/ 1 w 26"/>
                  <a:gd name="T5" fmla="*/ 1 h 64"/>
                  <a:gd name="T6" fmla="*/ 1 w 26"/>
                  <a:gd name="T7" fmla="*/ 1 h 64"/>
                  <a:gd name="T8" fmla="*/ 1 w 26"/>
                  <a:gd name="T9" fmla="*/ 1 h 64"/>
                  <a:gd name="T10" fmla="*/ 0 w 26"/>
                  <a:gd name="T11" fmla="*/ 1 h 64"/>
                  <a:gd name="T12" fmla="*/ 1 w 26"/>
                  <a:gd name="T13" fmla="*/ 0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64"/>
                  <a:gd name="T23" fmla="*/ 26 w 26"/>
                  <a:gd name="T24" fmla="*/ 64 h 6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64">
                    <a:moveTo>
                      <a:pt x="26" y="64"/>
                    </a:moveTo>
                    <a:lnTo>
                      <a:pt x="17" y="54"/>
                    </a:lnTo>
                    <a:lnTo>
                      <a:pt x="19" y="43"/>
                    </a:lnTo>
                    <a:lnTo>
                      <a:pt x="7" y="36"/>
                    </a:lnTo>
                    <a:lnTo>
                      <a:pt x="1" y="25"/>
                    </a:lnTo>
                    <a:lnTo>
                      <a:pt x="0" y="9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29" name="Freeform 343"/>
              <p:cNvSpPr>
                <a:spLocks/>
              </p:cNvSpPr>
              <p:nvPr/>
            </p:nvSpPr>
            <p:spPr bwMode="auto">
              <a:xfrm>
                <a:off x="2480" y="3878"/>
                <a:ext cx="14" cy="7"/>
              </a:xfrm>
              <a:custGeom>
                <a:avLst/>
                <a:gdLst>
                  <a:gd name="T0" fmla="*/ 0 w 28"/>
                  <a:gd name="T1" fmla="*/ 1 h 14"/>
                  <a:gd name="T2" fmla="*/ 1 w 28"/>
                  <a:gd name="T3" fmla="*/ 1 h 14"/>
                  <a:gd name="T4" fmla="*/ 1 w 28"/>
                  <a:gd name="T5" fmla="*/ 0 h 14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14"/>
                  <a:gd name="T11" fmla="*/ 28 w 28"/>
                  <a:gd name="T12" fmla="*/ 14 h 1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14">
                    <a:moveTo>
                      <a:pt x="0" y="14"/>
                    </a:moveTo>
                    <a:lnTo>
                      <a:pt x="13" y="7"/>
                    </a:lnTo>
                    <a:lnTo>
                      <a:pt x="28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30" name="Freeform 344"/>
              <p:cNvSpPr>
                <a:spLocks/>
              </p:cNvSpPr>
              <p:nvPr/>
            </p:nvSpPr>
            <p:spPr bwMode="auto">
              <a:xfrm>
                <a:off x="2480" y="3878"/>
                <a:ext cx="14" cy="7"/>
              </a:xfrm>
              <a:custGeom>
                <a:avLst/>
                <a:gdLst>
                  <a:gd name="T0" fmla="*/ 0 w 28"/>
                  <a:gd name="T1" fmla="*/ 1 h 14"/>
                  <a:gd name="T2" fmla="*/ 1 w 28"/>
                  <a:gd name="T3" fmla="*/ 1 h 14"/>
                  <a:gd name="T4" fmla="*/ 1 w 28"/>
                  <a:gd name="T5" fmla="*/ 0 h 14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14"/>
                  <a:gd name="T11" fmla="*/ 28 w 28"/>
                  <a:gd name="T12" fmla="*/ 14 h 1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14">
                    <a:moveTo>
                      <a:pt x="0" y="14"/>
                    </a:moveTo>
                    <a:lnTo>
                      <a:pt x="13" y="7"/>
                    </a:lnTo>
                    <a:lnTo>
                      <a:pt x="28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31" name="Freeform 345"/>
              <p:cNvSpPr>
                <a:spLocks/>
              </p:cNvSpPr>
              <p:nvPr/>
            </p:nvSpPr>
            <p:spPr bwMode="auto">
              <a:xfrm>
                <a:off x="2482" y="3884"/>
                <a:ext cx="13" cy="11"/>
              </a:xfrm>
              <a:custGeom>
                <a:avLst/>
                <a:gdLst>
                  <a:gd name="T0" fmla="*/ 0 w 27"/>
                  <a:gd name="T1" fmla="*/ 1 h 22"/>
                  <a:gd name="T2" fmla="*/ 0 w 27"/>
                  <a:gd name="T3" fmla="*/ 1 h 22"/>
                  <a:gd name="T4" fmla="*/ 0 w 27"/>
                  <a:gd name="T5" fmla="*/ 1 h 22"/>
                  <a:gd name="T6" fmla="*/ 0 w 27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22"/>
                  <a:gd name="T14" fmla="*/ 27 w 27"/>
                  <a:gd name="T15" fmla="*/ 22 h 2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22">
                    <a:moveTo>
                      <a:pt x="0" y="22"/>
                    </a:moveTo>
                    <a:lnTo>
                      <a:pt x="7" y="12"/>
                    </a:lnTo>
                    <a:lnTo>
                      <a:pt x="18" y="4"/>
                    </a:lnTo>
                    <a:lnTo>
                      <a:pt x="27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32" name="Freeform 346"/>
              <p:cNvSpPr>
                <a:spLocks/>
              </p:cNvSpPr>
              <p:nvPr/>
            </p:nvSpPr>
            <p:spPr bwMode="auto">
              <a:xfrm>
                <a:off x="2482" y="3884"/>
                <a:ext cx="13" cy="11"/>
              </a:xfrm>
              <a:custGeom>
                <a:avLst/>
                <a:gdLst>
                  <a:gd name="T0" fmla="*/ 0 w 27"/>
                  <a:gd name="T1" fmla="*/ 1 h 22"/>
                  <a:gd name="T2" fmla="*/ 0 w 27"/>
                  <a:gd name="T3" fmla="*/ 1 h 22"/>
                  <a:gd name="T4" fmla="*/ 0 w 27"/>
                  <a:gd name="T5" fmla="*/ 1 h 22"/>
                  <a:gd name="T6" fmla="*/ 0 w 27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22"/>
                  <a:gd name="T14" fmla="*/ 27 w 27"/>
                  <a:gd name="T15" fmla="*/ 22 h 2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22">
                    <a:moveTo>
                      <a:pt x="0" y="22"/>
                    </a:moveTo>
                    <a:lnTo>
                      <a:pt x="7" y="12"/>
                    </a:lnTo>
                    <a:lnTo>
                      <a:pt x="18" y="4"/>
                    </a:lnTo>
                    <a:lnTo>
                      <a:pt x="27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33" name="Freeform 347"/>
              <p:cNvSpPr>
                <a:spLocks/>
              </p:cNvSpPr>
              <p:nvPr/>
            </p:nvSpPr>
            <p:spPr bwMode="auto">
              <a:xfrm>
                <a:off x="2484" y="3893"/>
                <a:ext cx="18" cy="11"/>
              </a:xfrm>
              <a:custGeom>
                <a:avLst/>
                <a:gdLst>
                  <a:gd name="T0" fmla="*/ 0 w 34"/>
                  <a:gd name="T1" fmla="*/ 1 h 22"/>
                  <a:gd name="T2" fmla="*/ 1 w 34"/>
                  <a:gd name="T3" fmla="*/ 1 h 22"/>
                  <a:gd name="T4" fmla="*/ 1 w 34"/>
                  <a:gd name="T5" fmla="*/ 1 h 22"/>
                  <a:gd name="T6" fmla="*/ 1 w 34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4"/>
                  <a:gd name="T13" fmla="*/ 0 h 22"/>
                  <a:gd name="T14" fmla="*/ 34 w 34"/>
                  <a:gd name="T15" fmla="*/ 22 h 2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4" h="22">
                    <a:moveTo>
                      <a:pt x="0" y="22"/>
                    </a:moveTo>
                    <a:lnTo>
                      <a:pt x="11" y="17"/>
                    </a:lnTo>
                    <a:lnTo>
                      <a:pt x="27" y="3"/>
                    </a:lnTo>
                    <a:lnTo>
                      <a:pt x="34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34" name="Freeform 348"/>
              <p:cNvSpPr>
                <a:spLocks/>
              </p:cNvSpPr>
              <p:nvPr/>
            </p:nvSpPr>
            <p:spPr bwMode="auto">
              <a:xfrm>
                <a:off x="2484" y="3893"/>
                <a:ext cx="18" cy="11"/>
              </a:xfrm>
              <a:custGeom>
                <a:avLst/>
                <a:gdLst>
                  <a:gd name="T0" fmla="*/ 0 w 34"/>
                  <a:gd name="T1" fmla="*/ 1 h 22"/>
                  <a:gd name="T2" fmla="*/ 1 w 34"/>
                  <a:gd name="T3" fmla="*/ 1 h 22"/>
                  <a:gd name="T4" fmla="*/ 1 w 34"/>
                  <a:gd name="T5" fmla="*/ 1 h 22"/>
                  <a:gd name="T6" fmla="*/ 1 w 34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4"/>
                  <a:gd name="T13" fmla="*/ 0 h 22"/>
                  <a:gd name="T14" fmla="*/ 34 w 34"/>
                  <a:gd name="T15" fmla="*/ 22 h 2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4" h="22">
                    <a:moveTo>
                      <a:pt x="0" y="22"/>
                    </a:moveTo>
                    <a:lnTo>
                      <a:pt x="11" y="17"/>
                    </a:lnTo>
                    <a:lnTo>
                      <a:pt x="27" y="3"/>
                    </a:lnTo>
                    <a:lnTo>
                      <a:pt x="34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35" name="Freeform 349"/>
              <p:cNvSpPr>
                <a:spLocks/>
              </p:cNvSpPr>
              <p:nvPr/>
            </p:nvSpPr>
            <p:spPr bwMode="auto">
              <a:xfrm>
                <a:off x="2504" y="3866"/>
                <a:ext cx="34" cy="23"/>
              </a:xfrm>
              <a:custGeom>
                <a:avLst/>
                <a:gdLst>
                  <a:gd name="T0" fmla="*/ 0 w 67"/>
                  <a:gd name="T1" fmla="*/ 1 h 46"/>
                  <a:gd name="T2" fmla="*/ 1 w 67"/>
                  <a:gd name="T3" fmla="*/ 1 h 46"/>
                  <a:gd name="T4" fmla="*/ 1 w 67"/>
                  <a:gd name="T5" fmla="*/ 1 h 46"/>
                  <a:gd name="T6" fmla="*/ 1 w 67"/>
                  <a:gd name="T7" fmla="*/ 1 h 46"/>
                  <a:gd name="T8" fmla="*/ 1 w 67"/>
                  <a:gd name="T9" fmla="*/ 1 h 46"/>
                  <a:gd name="T10" fmla="*/ 1 w 67"/>
                  <a:gd name="T11" fmla="*/ 0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7"/>
                  <a:gd name="T19" fmla="*/ 0 h 46"/>
                  <a:gd name="T20" fmla="*/ 67 w 67"/>
                  <a:gd name="T21" fmla="*/ 46 h 4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7" h="46">
                    <a:moveTo>
                      <a:pt x="0" y="46"/>
                    </a:moveTo>
                    <a:lnTo>
                      <a:pt x="10" y="40"/>
                    </a:lnTo>
                    <a:lnTo>
                      <a:pt x="33" y="30"/>
                    </a:lnTo>
                    <a:lnTo>
                      <a:pt x="47" y="21"/>
                    </a:lnTo>
                    <a:lnTo>
                      <a:pt x="54" y="12"/>
                    </a:lnTo>
                    <a:lnTo>
                      <a:pt x="67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36" name="Freeform 350"/>
              <p:cNvSpPr>
                <a:spLocks/>
              </p:cNvSpPr>
              <p:nvPr/>
            </p:nvSpPr>
            <p:spPr bwMode="auto">
              <a:xfrm>
                <a:off x="2504" y="3866"/>
                <a:ext cx="34" cy="23"/>
              </a:xfrm>
              <a:custGeom>
                <a:avLst/>
                <a:gdLst>
                  <a:gd name="T0" fmla="*/ 0 w 67"/>
                  <a:gd name="T1" fmla="*/ 1 h 46"/>
                  <a:gd name="T2" fmla="*/ 1 w 67"/>
                  <a:gd name="T3" fmla="*/ 1 h 46"/>
                  <a:gd name="T4" fmla="*/ 1 w 67"/>
                  <a:gd name="T5" fmla="*/ 1 h 46"/>
                  <a:gd name="T6" fmla="*/ 1 w 67"/>
                  <a:gd name="T7" fmla="*/ 1 h 46"/>
                  <a:gd name="T8" fmla="*/ 1 w 67"/>
                  <a:gd name="T9" fmla="*/ 1 h 46"/>
                  <a:gd name="T10" fmla="*/ 1 w 67"/>
                  <a:gd name="T11" fmla="*/ 0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7"/>
                  <a:gd name="T19" fmla="*/ 0 h 46"/>
                  <a:gd name="T20" fmla="*/ 67 w 67"/>
                  <a:gd name="T21" fmla="*/ 46 h 4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7" h="46">
                    <a:moveTo>
                      <a:pt x="0" y="46"/>
                    </a:moveTo>
                    <a:lnTo>
                      <a:pt x="10" y="40"/>
                    </a:lnTo>
                    <a:lnTo>
                      <a:pt x="33" y="30"/>
                    </a:lnTo>
                    <a:lnTo>
                      <a:pt x="47" y="21"/>
                    </a:lnTo>
                    <a:lnTo>
                      <a:pt x="54" y="12"/>
                    </a:lnTo>
                    <a:lnTo>
                      <a:pt x="67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37" name="Freeform 351"/>
              <p:cNvSpPr>
                <a:spLocks/>
              </p:cNvSpPr>
              <p:nvPr/>
            </p:nvSpPr>
            <p:spPr bwMode="auto">
              <a:xfrm>
                <a:off x="2500" y="3861"/>
                <a:ext cx="30" cy="20"/>
              </a:xfrm>
              <a:custGeom>
                <a:avLst/>
                <a:gdLst>
                  <a:gd name="T0" fmla="*/ 0 w 60"/>
                  <a:gd name="T1" fmla="*/ 1 h 40"/>
                  <a:gd name="T2" fmla="*/ 1 w 60"/>
                  <a:gd name="T3" fmla="*/ 1 h 40"/>
                  <a:gd name="T4" fmla="*/ 1 w 60"/>
                  <a:gd name="T5" fmla="*/ 1 h 40"/>
                  <a:gd name="T6" fmla="*/ 1 w 60"/>
                  <a:gd name="T7" fmla="*/ 1 h 40"/>
                  <a:gd name="T8" fmla="*/ 1 w 60"/>
                  <a:gd name="T9" fmla="*/ 1 h 40"/>
                  <a:gd name="T10" fmla="*/ 1 w 60"/>
                  <a:gd name="T11" fmla="*/ 1 h 40"/>
                  <a:gd name="T12" fmla="*/ 1 w 60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40"/>
                  <a:gd name="T23" fmla="*/ 60 w 60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40">
                    <a:moveTo>
                      <a:pt x="0" y="40"/>
                    </a:moveTo>
                    <a:lnTo>
                      <a:pt x="9" y="31"/>
                    </a:lnTo>
                    <a:lnTo>
                      <a:pt x="22" y="29"/>
                    </a:lnTo>
                    <a:lnTo>
                      <a:pt x="32" y="25"/>
                    </a:lnTo>
                    <a:lnTo>
                      <a:pt x="39" y="20"/>
                    </a:lnTo>
                    <a:lnTo>
                      <a:pt x="52" y="8"/>
                    </a:lnTo>
                    <a:lnTo>
                      <a:pt x="6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38" name="Freeform 352"/>
              <p:cNvSpPr>
                <a:spLocks/>
              </p:cNvSpPr>
              <p:nvPr/>
            </p:nvSpPr>
            <p:spPr bwMode="auto">
              <a:xfrm>
                <a:off x="2500" y="3861"/>
                <a:ext cx="30" cy="20"/>
              </a:xfrm>
              <a:custGeom>
                <a:avLst/>
                <a:gdLst>
                  <a:gd name="T0" fmla="*/ 0 w 60"/>
                  <a:gd name="T1" fmla="*/ 1 h 40"/>
                  <a:gd name="T2" fmla="*/ 1 w 60"/>
                  <a:gd name="T3" fmla="*/ 1 h 40"/>
                  <a:gd name="T4" fmla="*/ 1 w 60"/>
                  <a:gd name="T5" fmla="*/ 1 h 40"/>
                  <a:gd name="T6" fmla="*/ 1 w 60"/>
                  <a:gd name="T7" fmla="*/ 1 h 40"/>
                  <a:gd name="T8" fmla="*/ 1 w 60"/>
                  <a:gd name="T9" fmla="*/ 1 h 40"/>
                  <a:gd name="T10" fmla="*/ 1 w 60"/>
                  <a:gd name="T11" fmla="*/ 1 h 40"/>
                  <a:gd name="T12" fmla="*/ 1 w 60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40"/>
                  <a:gd name="T23" fmla="*/ 60 w 60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40">
                    <a:moveTo>
                      <a:pt x="0" y="40"/>
                    </a:moveTo>
                    <a:lnTo>
                      <a:pt x="9" y="31"/>
                    </a:lnTo>
                    <a:lnTo>
                      <a:pt x="22" y="29"/>
                    </a:lnTo>
                    <a:lnTo>
                      <a:pt x="32" y="25"/>
                    </a:lnTo>
                    <a:lnTo>
                      <a:pt x="39" y="20"/>
                    </a:lnTo>
                    <a:lnTo>
                      <a:pt x="52" y="8"/>
                    </a:lnTo>
                    <a:lnTo>
                      <a:pt x="6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39" name="Freeform 353"/>
              <p:cNvSpPr>
                <a:spLocks/>
              </p:cNvSpPr>
              <p:nvPr/>
            </p:nvSpPr>
            <p:spPr bwMode="auto">
              <a:xfrm>
                <a:off x="2496" y="3852"/>
                <a:ext cx="33" cy="23"/>
              </a:xfrm>
              <a:custGeom>
                <a:avLst/>
                <a:gdLst>
                  <a:gd name="T0" fmla="*/ 0 w 66"/>
                  <a:gd name="T1" fmla="*/ 1 h 46"/>
                  <a:gd name="T2" fmla="*/ 1 w 66"/>
                  <a:gd name="T3" fmla="*/ 1 h 46"/>
                  <a:gd name="T4" fmla="*/ 1 w 66"/>
                  <a:gd name="T5" fmla="*/ 1 h 46"/>
                  <a:gd name="T6" fmla="*/ 1 w 66"/>
                  <a:gd name="T7" fmla="*/ 1 h 46"/>
                  <a:gd name="T8" fmla="*/ 1 w 66"/>
                  <a:gd name="T9" fmla="*/ 1 h 46"/>
                  <a:gd name="T10" fmla="*/ 1 w 66"/>
                  <a:gd name="T11" fmla="*/ 1 h 46"/>
                  <a:gd name="T12" fmla="*/ 1 w 66"/>
                  <a:gd name="T13" fmla="*/ 0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6"/>
                  <a:gd name="T22" fmla="*/ 0 h 46"/>
                  <a:gd name="T23" fmla="*/ 66 w 66"/>
                  <a:gd name="T24" fmla="*/ 46 h 4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6" h="46">
                    <a:moveTo>
                      <a:pt x="0" y="46"/>
                    </a:moveTo>
                    <a:lnTo>
                      <a:pt x="6" y="38"/>
                    </a:lnTo>
                    <a:lnTo>
                      <a:pt x="21" y="32"/>
                    </a:lnTo>
                    <a:lnTo>
                      <a:pt x="35" y="28"/>
                    </a:lnTo>
                    <a:lnTo>
                      <a:pt x="49" y="18"/>
                    </a:lnTo>
                    <a:lnTo>
                      <a:pt x="57" y="6"/>
                    </a:lnTo>
                    <a:lnTo>
                      <a:pt x="66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40" name="Freeform 354"/>
              <p:cNvSpPr>
                <a:spLocks/>
              </p:cNvSpPr>
              <p:nvPr/>
            </p:nvSpPr>
            <p:spPr bwMode="auto">
              <a:xfrm>
                <a:off x="2496" y="3852"/>
                <a:ext cx="33" cy="23"/>
              </a:xfrm>
              <a:custGeom>
                <a:avLst/>
                <a:gdLst>
                  <a:gd name="T0" fmla="*/ 0 w 66"/>
                  <a:gd name="T1" fmla="*/ 1 h 46"/>
                  <a:gd name="T2" fmla="*/ 1 w 66"/>
                  <a:gd name="T3" fmla="*/ 1 h 46"/>
                  <a:gd name="T4" fmla="*/ 1 w 66"/>
                  <a:gd name="T5" fmla="*/ 1 h 46"/>
                  <a:gd name="T6" fmla="*/ 1 w 66"/>
                  <a:gd name="T7" fmla="*/ 1 h 46"/>
                  <a:gd name="T8" fmla="*/ 1 w 66"/>
                  <a:gd name="T9" fmla="*/ 1 h 46"/>
                  <a:gd name="T10" fmla="*/ 1 w 66"/>
                  <a:gd name="T11" fmla="*/ 1 h 46"/>
                  <a:gd name="T12" fmla="*/ 1 w 66"/>
                  <a:gd name="T13" fmla="*/ 0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6"/>
                  <a:gd name="T22" fmla="*/ 0 h 46"/>
                  <a:gd name="T23" fmla="*/ 66 w 66"/>
                  <a:gd name="T24" fmla="*/ 46 h 4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6" h="46">
                    <a:moveTo>
                      <a:pt x="0" y="46"/>
                    </a:moveTo>
                    <a:lnTo>
                      <a:pt x="6" y="38"/>
                    </a:lnTo>
                    <a:lnTo>
                      <a:pt x="21" y="32"/>
                    </a:lnTo>
                    <a:lnTo>
                      <a:pt x="35" y="28"/>
                    </a:lnTo>
                    <a:lnTo>
                      <a:pt x="49" y="18"/>
                    </a:lnTo>
                    <a:lnTo>
                      <a:pt x="57" y="6"/>
                    </a:lnTo>
                    <a:lnTo>
                      <a:pt x="66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41" name="Freeform 355"/>
              <p:cNvSpPr>
                <a:spLocks/>
              </p:cNvSpPr>
              <p:nvPr/>
            </p:nvSpPr>
            <p:spPr bwMode="auto">
              <a:xfrm>
                <a:off x="2541" y="3830"/>
                <a:ext cx="37" cy="30"/>
              </a:xfrm>
              <a:custGeom>
                <a:avLst/>
                <a:gdLst>
                  <a:gd name="T0" fmla="*/ 0 w 76"/>
                  <a:gd name="T1" fmla="*/ 1 h 60"/>
                  <a:gd name="T2" fmla="*/ 0 w 76"/>
                  <a:gd name="T3" fmla="*/ 1 h 60"/>
                  <a:gd name="T4" fmla="*/ 0 w 76"/>
                  <a:gd name="T5" fmla="*/ 1 h 60"/>
                  <a:gd name="T6" fmla="*/ 0 w 76"/>
                  <a:gd name="T7" fmla="*/ 1 h 60"/>
                  <a:gd name="T8" fmla="*/ 0 w 76"/>
                  <a:gd name="T9" fmla="*/ 1 h 60"/>
                  <a:gd name="T10" fmla="*/ 0 w 76"/>
                  <a:gd name="T11" fmla="*/ 1 h 60"/>
                  <a:gd name="T12" fmla="*/ 0 w 76"/>
                  <a:gd name="T13" fmla="*/ 1 h 60"/>
                  <a:gd name="T14" fmla="*/ 0 w 76"/>
                  <a:gd name="T15" fmla="*/ 0 h 6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6"/>
                  <a:gd name="T25" fmla="*/ 0 h 60"/>
                  <a:gd name="T26" fmla="*/ 76 w 76"/>
                  <a:gd name="T27" fmla="*/ 60 h 6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6" h="60">
                    <a:moveTo>
                      <a:pt x="0" y="60"/>
                    </a:moveTo>
                    <a:lnTo>
                      <a:pt x="5" y="51"/>
                    </a:lnTo>
                    <a:lnTo>
                      <a:pt x="21" y="44"/>
                    </a:lnTo>
                    <a:lnTo>
                      <a:pt x="34" y="35"/>
                    </a:lnTo>
                    <a:lnTo>
                      <a:pt x="48" y="29"/>
                    </a:lnTo>
                    <a:lnTo>
                      <a:pt x="56" y="23"/>
                    </a:lnTo>
                    <a:lnTo>
                      <a:pt x="66" y="10"/>
                    </a:lnTo>
                    <a:lnTo>
                      <a:pt x="76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42" name="Freeform 356"/>
              <p:cNvSpPr>
                <a:spLocks/>
              </p:cNvSpPr>
              <p:nvPr/>
            </p:nvSpPr>
            <p:spPr bwMode="auto">
              <a:xfrm>
                <a:off x="2541" y="3830"/>
                <a:ext cx="37" cy="30"/>
              </a:xfrm>
              <a:custGeom>
                <a:avLst/>
                <a:gdLst>
                  <a:gd name="T0" fmla="*/ 0 w 76"/>
                  <a:gd name="T1" fmla="*/ 1 h 60"/>
                  <a:gd name="T2" fmla="*/ 0 w 76"/>
                  <a:gd name="T3" fmla="*/ 1 h 60"/>
                  <a:gd name="T4" fmla="*/ 0 w 76"/>
                  <a:gd name="T5" fmla="*/ 1 h 60"/>
                  <a:gd name="T6" fmla="*/ 0 w 76"/>
                  <a:gd name="T7" fmla="*/ 1 h 60"/>
                  <a:gd name="T8" fmla="*/ 0 w 76"/>
                  <a:gd name="T9" fmla="*/ 1 h 60"/>
                  <a:gd name="T10" fmla="*/ 0 w 76"/>
                  <a:gd name="T11" fmla="*/ 1 h 60"/>
                  <a:gd name="T12" fmla="*/ 0 w 76"/>
                  <a:gd name="T13" fmla="*/ 1 h 60"/>
                  <a:gd name="T14" fmla="*/ 0 w 76"/>
                  <a:gd name="T15" fmla="*/ 0 h 6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6"/>
                  <a:gd name="T25" fmla="*/ 0 h 60"/>
                  <a:gd name="T26" fmla="*/ 76 w 76"/>
                  <a:gd name="T27" fmla="*/ 60 h 6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6" h="60">
                    <a:moveTo>
                      <a:pt x="0" y="60"/>
                    </a:moveTo>
                    <a:lnTo>
                      <a:pt x="5" y="51"/>
                    </a:lnTo>
                    <a:lnTo>
                      <a:pt x="21" y="44"/>
                    </a:lnTo>
                    <a:lnTo>
                      <a:pt x="34" y="35"/>
                    </a:lnTo>
                    <a:lnTo>
                      <a:pt x="48" y="29"/>
                    </a:lnTo>
                    <a:lnTo>
                      <a:pt x="56" y="23"/>
                    </a:lnTo>
                    <a:lnTo>
                      <a:pt x="66" y="10"/>
                    </a:lnTo>
                    <a:lnTo>
                      <a:pt x="76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43" name="Freeform 357"/>
              <p:cNvSpPr>
                <a:spLocks/>
              </p:cNvSpPr>
              <p:nvPr/>
            </p:nvSpPr>
            <p:spPr bwMode="auto">
              <a:xfrm>
                <a:off x="2535" y="3824"/>
                <a:ext cx="38" cy="29"/>
              </a:xfrm>
              <a:custGeom>
                <a:avLst/>
                <a:gdLst>
                  <a:gd name="T0" fmla="*/ 0 w 75"/>
                  <a:gd name="T1" fmla="*/ 0 h 59"/>
                  <a:gd name="T2" fmla="*/ 1 w 75"/>
                  <a:gd name="T3" fmla="*/ 0 h 59"/>
                  <a:gd name="T4" fmla="*/ 1 w 75"/>
                  <a:gd name="T5" fmla="*/ 0 h 59"/>
                  <a:gd name="T6" fmla="*/ 1 w 75"/>
                  <a:gd name="T7" fmla="*/ 0 h 59"/>
                  <a:gd name="T8" fmla="*/ 1 w 75"/>
                  <a:gd name="T9" fmla="*/ 0 h 59"/>
                  <a:gd name="T10" fmla="*/ 1 w 75"/>
                  <a:gd name="T11" fmla="*/ 0 h 59"/>
                  <a:gd name="T12" fmla="*/ 1 w 75"/>
                  <a:gd name="T13" fmla="*/ 0 h 59"/>
                  <a:gd name="T14" fmla="*/ 1 w 75"/>
                  <a:gd name="T15" fmla="*/ 0 h 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5"/>
                  <a:gd name="T25" fmla="*/ 0 h 59"/>
                  <a:gd name="T26" fmla="*/ 75 w 75"/>
                  <a:gd name="T27" fmla="*/ 59 h 5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5" h="59">
                    <a:moveTo>
                      <a:pt x="0" y="59"/>
                    </a:moveTo>
                    <a:lnTo>
                      <a:pt x="6" y="48"/>
                    </a:lnTo>
                    <a:lnTo>
                      <a:pt x="17" y="43"/>
                    </a:lnTo>
                    <a:lnTo>
                      <a:pt x="28" y="38"/>
                    </a:lnTo>
                    <a:lnTo>
                      <a:pt x="41" y="32"/>
                    </a:lnTo>
                    <a:lnTo>
                      <a:pt x="52" y="24"/>
                    </a:lnTo>
                    <a:lnTo>
                      <a:pt x="64" y="13"/>
                    </a:lnTo>
                    <a:lnTo>
                      <a:pt x="75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44" name="Freeform 358"/>
              <p:cNvSpPr>
                <a:spLocks/>
              </p:cNvSpPr>
              <p:nvPr/>
            </p:nvSpPr>
            <p:spPr bwMode="auto">
              <a:xfrm>
                <a:off x="2535" y="3824"/>
                <a:ext cx="38" cy="29"/>
              </a:xfrm>
              <a:custGeom>
                <a:avLst/>
                <a:gdLst>
                  <a:gd name="T0" fmla="*/ 0 w 75"/>
                  <a:gd name="T1" fmla="*/ 0 h 59"/>
                  <a:gd name="T2" fmla="*/ 1 w 75"/>
                  <a:gd name="T3" fmla="*/ 0 h 59"/>
                  <a:gd name="T4" fmla="*/ 1 w 75"/>
                  <a:gd name="T5" fmla="*/ 0 h 59"/>
                  <a:gd name="T6" fmla="*/ 1 w 75"/>
                  <a:gd name="T7" fmla="*/ 0 h 59"/>
                  <a:gd name="T8" fmla="*/ 1 w 75"/>
                  <a:gd name="T9" fmla="*/ 0 h 59"/>
                  <a:gd name="T10" fmla="*/ 1 w 75"/>
                  <a:gd name="T11" fmla="*/ 0 h 59"/>
                  <a:gd name="T12" fmla="*/ 1 w 75"/>
                  <a:gd name="T13" fmla="*/ 0 h 59"/>
                  <a:gd name="T14" fmla="*/ 1 w 75"/>
                  <a:gd name="T15" fmla="*/ 0 h 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5"/>
                  <a:gd name="T25" fmla="*/ 0 h 59"/>
                  <a:gd name="T26" fmla="*/ 75 w 75"/>
                  <a:gd name="T27" fmla="*/ 59 h 5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5" h="59">
                    <a:moveTo>
                      <a:pt x="0" y="59"/>
                    </a:moveTo>
                    <a:lnTo>
                      <a:pt x="6" y="48"/>
                    </a:lnTo>
                    <a:lnTo>
                      <a:pt x="17" y="43"/>
                    </a:lnTo>
                    <a:lnTo>
                      <a:pt x="28" y="38"/>
                    </a:lnTo>
                    <a:lnTo>
                      <a:pt x="41" y="32"/>
                    </a:lnTo>
                    <a:lnTo>
                      <a:pt x="52" y="24"/>
                    </a:lnTo>
                    <a:lnTo>
                      <a:pt x="64" y="13"/>
                    </a:lnTo>
                    <a:lnTo>
                      <a:pt x="75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45" name="Freeform 359"/>
              <p:cNvSpPr>
                <a:spLocks/>
              </p:cNvSpPr>
              <p:nvPr/>
            </p:nvSpPr>
            <p:spPr bwMode="auto">
              <a:xfrm>
                <a:off x="2647" y="1855"/>
                <a:ext cx="3" cy="27"/>
              </a:xfrm>
              <a:custGeom>
                <a:avLst/>
                <a:gdLst>
                  <a:gd name="T0" fmla="*/ 1 w 5"/>
                  <a:gd name="T1" fmla="*/ 0 h 54"/>
                  <a:gd name="T2" fmla="*/ 0 w 5"/>
                  <a:gd name="T3" fmla="*/ 1 h 54"/>
                  <a:gd name="T4" fmla="*/ 1 w 5"/>
                  <a:gd name="T5" fmla="*/ 1 h 54"/>
                  <a:gd name="T6" fmla="*/ 0 60000 65536"/>
                  <a:gd name="T7" fmla="*/ 0 60000 65536"/>
                  <a:gd name="T8" fmla="*/ 0 60000 65536"/>
                  <a:gd name="T9" fmla="*/ 0 w 5"/>
                  <a:gd name="T10" fmla="*/ 0 h 54"/>
                  <a:gd name="T11" fmla="*/ 5 w 5"/>
                  <a:gd name="T12" fmla="*/ 54 h 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" h="54">
                    <a:moveTo>
                      <a:pt x="5" y="0"/>
                    </a:moveTo>
                    <a:lnTo>
                      <a:pt x="0" y="31"/>
                    </a:lnTo>
                    <a:lnTo>
                      <a:pt x="4" y="5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46" name="Freeform 360"/>
              <p:cNvSpPr>
                <a:spLocks/>
              </p:cNvSpPr>
              <p:nvPr/>
            </p:nvSpPr>
            <p:spPr bwMode="auto">
              <a:xfrm>
                <a:off x="2647" y="1855"/>
                <a:ext cx="3" cy="27"/>
              </a:xfrm>
              <a:custGeom>
                <a:avLst/>
                <a:gdLst>
                  <a:gd name="T0" fmla="*/ 1 w 5"/>
                  <a:gd name="T1" fmla="*/ 0 h 54"/>
                  <a:gd name="T2" fmla="*/ 0 w 5"/>
                  <a:gd name="T3" fmla="*/ 1 h 54"/>
                  <a:gd name="T4" fmla="*/ 1 w 5"/>
                  <a:gd name="T5" fmla="*/ 1 h 54"/>
                  <a:gd name="T6" fmla="*/ 0 60000 65536"/>
                  <a:gd name="T7" fmla="*/ 0 60000 65536"/>
                  <a:gd name="T8" fmla="*/ 0 60000 65536"/>
                  <a:gd name="T9" fmla="*/ 0 w 5"/>
                  <a:gd name="T10" fmla="*/ 0 h 54"/>
                  <a:gd name="T11" fmla="*/ 5 w 5"/>
                  <a:gd name="T12" fmla="*/ 54 h 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" h="54">
                    <a:moveTo>
                      <a:pt x="5" y="0"/>
                    </a:moveTo>
                    <a:lnTo>
                      <a:pt x="0" y="31"/>
                    </a:lnTo>
                    <a:lnTo>
                      <a:pt x="4" y="5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47" name="Freeform 361"/>
              <p:cNvSpPr>
                <a:spLocks/>
              </p:cNvSpPr>
              <p:nvPr/>
            </p:nvSpPr>
            <p:spPr bwMode="auto">
              <a:xfrm>
                <a:off x="2640" y="1906"/>
                <a:ext cx="7" cy="22"/>
              </a:xfrm>
              <a:custGeom>
                <a:avLst/>
                <a:gdLst>
                  <a:gd name="T0" fmla="*/ 1 w 14"/>
                  <a:gd name="T1" fmla="*/ 0 h 43"/>
                  <a:gd name="T2" fmla="*/ 1 w 14"/>
                  <a:gd name="T3" fmla="*/ 1 h 43"/>
                  <a:gd name="T4" fmla="*/ 0 w 14"/>
                  <a:gd name="T5" fmla="*/ 1 h 43"/>
                  <a:gd name="T6" fmla="*/ 0 60000 65536"/>
                  <a:gd name="T7" fmla="*/ 0 60000 65536"/>
                  <a:gd name="T8" fmla="*/ 0 60000 65536"/>
                  <a:gd name="T9" fmla="*/ 0 w 14"/>
                  <a:gd name="T10" fmla="*/ 0 h 43"/>
                  <a:gd name="T11" fmla="*/ 14 w 14"/>
                  <a:gd name="T12" fmla="*/ 43 h 4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4" h="43">
                    <a:moveTo>
                      <a:pt x="14" y="0"/>
                    </a:moveTo>
                    <a:lnTo>
                      <a:pt x="7" y="12"/>
                    </a:lnTo>
                    <a:lnTo>
                      <a:pt x="0" y="4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48" name="Freeform 362"/>
              <p:cNvSpPr>
                <a:spLocks/>
              </p:cNvSpPr>
              <p:nvPr/>
            </p:nvSpPr>
            <p:spPr bwMode="auto">
              <a:xfrm>
                <a:off x="2640" y="1906"/>
                <a:ext cx="7" cy="22"/>
              </a:xfrm>
              <a:custGeom>
                <a:avLst/>
                <a:gdLst>
                  <a:gd name="T0" fmla="*/ 1 w 14"/>
                  <a:gd name="T1" fmla="*/ 0 h 43"/>
                  <a:gd name="T2" fmla="*/ 1 w 14"/>
                  <a:gd name="T3" fmla="*/ 1 h 43"/>
                  <a:gd name="T4" fmla="*/ 0 w 14"/>
                  <a:gd name="T5" fmla="*/ 1 h 43"/>
                  <a:gd name="T6" fmla="*/ 0 60000 65536"/>
                  <a:gd name="T7" fmla="*/ 0 60000 65536"/>
                  <a:gd name="T8" fmla="*/ 0 60000 65536"/>
                  <a:gd name="T9" fmla="*/ 0 w 14"/>
                  <a:gd name="T10" fmla="*/ 0 h 43"/>
                  <a:gd name="T11" fmla="*/ 14 w 14"/>
                  <a:gd name="T12" fmla="*/ 43 h 4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4" h="43">
                    <a:moveTo>
                      <a:pt x="14" y="0"/>
                    </a:moveTo>
                    <a:lnTo>
                      <a:pt x="7" y="12"/>
                    </a:lnTo>
                    <a:lnTo>
                      <a:pt x="0" y="4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49" name="Freeform 363"/>
              <p:cNvSpPr>
                <a:spLocks/>
              </p:cNvSpPr>
              <p:nvPr/>
            </p:nvSpPr>
            <p:spPr bwMode="auto">
              <a:xfrm>
                <a:off x="2628" y="1946"/>
                <a:ext cx="5" cy="20"/>
              </a:xfrm>
              <a:custGeom>
                <a:avLst/>
                <a:gdLst>
                  <a:gd name="T0" fmla="*/ 1 w 8"/>
                  <a:gd name="T1" fmla="*/ 0 h 40"/>
                  <a:gd name="T2" fmla="*/ 0 w 8"/>
                  <a:gd name="T3" fmla="*/ 1 h 40"/>
                  <a:gd name="T4" fmla="*/ 0 w 8"/>
                  <a:gd name="T5" fmla="*/ 1 h 40"/>
                  <a:gd name="T6" fmla="*/ 0 60000 65536"/>
                  <a:gd name="T7" fmla="*/ 0 60000 65536"/>
                  <a:gd name="T8" fmla="*/ 0 60000 65536"/>
                  <a:gd name="T9" fmla="*/ 0 w 8"/>
                  <a:gd name="T10" fmla="*/ 0 h 40"/>
                  <a:gd name="T11" fmla="*/ 8 w 8"/>
                  <a:gd name="T12" fmla="*/ 40 h 4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" h="40">
                    <a:moveTo>
                      <a:pt x="8" y="0"/>
                    </a:moveTo>
                    <a:lnTo>
                      <a:pt x="0" y="22"/>
                    </a:lnTo>
                    <a:lnTo>
                      <a:pt x="0" y="4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50" name="Freeform 364"/>
              <p:cNvSpPr>
                <a:spLocks/>
              </p:cNvSpPr>
              <p:nvPr/>
            </p:nvSpPr>
            <p:spPr bwMode="auto">
              <a:xfrm>
                <a:off x="2628" y="1946"/>
                <a:ext cx="5" cy="20"/>
              </a:xfrm>
              <a:custGeom>
                <a:avLst/>
                <a:gdLst>
                  <a:gd name="T0" fmla="*/ 1 w 8"/>
                  <a:gd name="T1" fmla="*/ 0 h 40"/>
                  <a:gd name="T2" fmla="*/ 0 w 8"/>
                  <a:gd name="T3" fmla="*/ 1 h 40"/>
                  <a:gd name="T4" fmla="*/ 0 w 8"/>
                  <a:gd name="T5" fmla="*/ 1 h 40"/>
                  <a:gd name="T6" fmla="*/ 0 60000 65536"/>
                  <a:gd name="T7" fmla="*/ 0 60000 65536"/>
                  <a:gd name="T8" fmla="*/ 0 60000 65536"/>
                  <a:gd name="T9" fmla="*/ 0 w 8"/>
                  <a:gd name="T10" fmla="*/ 0 h 40"/>
                  <a:gd name="T11" fmla="*/ 8 w 8"/>
                  <a:gd name="T12" fmla="*/ 40 h 4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" h="40">
                    <a:moveTo>
                      <a:pt x="8" y="0"/>
                    </a:moveTo>
                    <a:lnTo>
                      <a:pt x="0" y="22"/>
                    </a:lnTo>
                    <a:lnTo>
                      <a:pt x="0" y="4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51" name="Freeform 365"/>
              <p:cNvSpPr>
                <a:spLocks/>
              </p:cNvSpPr>
              <p:nvPr/>
            </p:nvSpPr>
            <p:spPr bwMode="auto">
              <a:xfrm>
                <a:off x="2617" y="1999"/>
                <a:ext cx="2" cy="17"/>
              </a:xfrm>
              <a:custGeom>
                <a:avLst/>
                <a:gdLst>
                  <a:gd name="T0" fmla="*/ 1 w 4"/>
                  <a:gd name="T1" fmla="*/ 0 h 34"/>
                  <a:gd name="T2" fmla="*/ 0 w 4"/>
                  <a:gd name="T3" fmla="*/ 1 h 34"/>
                  <a:gd name="T4" fmla="*/ 1 w 4"/>
                  <a:gd name="T5" fmla="*/ 1 h 34"/>
                  <a:gd name="T6" fmla="*/ 0 60000 65536"/>
                  <a:gd name="T7" fmla="*/ 0 60000 65536"/>
                  <a:gd name="T8" fmla="*/ 0 60000 65536"/>
                  <a:gd name="T9" fmla="*/ 0 w 4"/>
                  <a:gd name="T10" fmla="*/ 0 h 34"/>
                  <a:gd name="T11" fmla="*/ 4 w 4"/>
                  <a:gd name="T12" fmla="*/ 34 h 3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" h="34">
                    <a:moveTo>
                      <a:pt x="4" y="0"/>
                    </a:moveTo>
                    <a:lnTo>
                      <a:pt x="0" y="23"/>
                    </a:lnTo>
                    <a:lnTo>
                      <a:pt x="1" y="3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52" name="Freeform 366"/>
              <p:cNvSpPr>
                <a:spLocks/>
              </p:cNvSpPr>
              <p:nvPr/>
            </p:nvSpPr>
            <p:spPr bwMode="auto">
              <a:xfrm>
                <a:off x="2617" y="1999"/>
                <a:ext cx="2" cy="17"/>
              </a:xfrm>
              <a:custGeom>
                <a:avLst/>
                <a:gdLst>
                  <a:gd name="T0" fmla="*/ 1 w 4"/>
                  <a:gd name="T1" fmla="*/ 0 h 34"/>
                  <a:gd name="T2" fmla="*/ 0 w 4"/>
                  <a:gd name="T3" fmla="*/ 1 h 34"/>
                  <a:gd name="T4" fmla="*/ 1 w 4"/>
                  <a:gd name="T5" fmla="*/ 1 h 34"/>
                  <a:gd name="T6" fmla="*/ 0 60000 65536"/>
                  <a:gd name="T7" fmla="*/ 0 60000 65536"/>
                  <a:gd name="T8" fmla="*/ 0 60000 65536"/>
                  <a:gd name="T9" fmla="*/ 0 w 4"/>
                  <a:gd name="T10" fmla="*/ 0 h 34"/>
                  <a:gd name="T11" fmla="*/ 4 w 4"/>
                  <a:gd name="T12" fmla="*/ 34 h 3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" h="34">
                    <a:moveTo>
                      <a:pt x="4" y="0"/>
                    </a:moveTo>
                    <a:lnTo>
                      <a:pt x="0" y="23"/>
                    </a:lnTo>
                    <a:lnTo>
                      <a:pt x="1" y="3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53" name="Freeform 367"/>
              <p:cNvSpPr>
                <a:spLocks/>
              </p:cNvSpPr>
              <p:nvPr/>
            </p:nvSpPr>
            <p:spPr bwMode="auto">
              <a:xfrm>
                <a:off x="2607" y="2040"/>
                <a:ext cx="3" cy="22"/>
              </a:xfrm>
              <a:custGeom>
                <a:avLst/>
                <a:gdLst>
                  <a:gd name="T0" fmla="*/ 1 w 5"/>
                  <a:gd name="T1" fmla="*/ 0 h 45"/>
                  <a:gd name="T2" fmla="*/ 0 w 5"/>
                  <a:gd name="T3" fmla="*/ 0 h 45"/>
                  <a:gd name="T4" fmla="*/ 1 w 5"/>
                  <a:gd name="T5" fmla="*/ 0 h 45"/>
                  <a:gd name="T6" fmla="*/ 0 60000 65536"/>
                  <a:gd name="T7" fmla="*/ 0 60000 65536"/>
                  <a:gd name="T8" fmla="*/ 0 60000 65536"/>
                  <a:gd name="T9" fmla="*/ 0 w 5"/>
                  <a:gd name="T10" fmla="*/ 0 h 45"/>
                  <a:gd name="T11" fmla="*/ 5 w 5"/>
                  <a:gd name="T12" fmla="*/ 45 h 4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" h="45">
                    <a:moveTo>
                      <a:pt x="5" y="0"/>
                    </a:moveTo>
                    <a:lnTo>
                      <a:pt x="0" y="31"/>
                    </a:lnTo>
                    <a:lnTo>
                      <a:pt x="4" y="4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54" name="Freeform 368"/>
              <p:cNvSpPr>
                <a:spLocks/>
              </p:cNvSpPr>
              <p:nvPr/>
            </p:nvSpPr>
            <p:spPr bwMode="auto">
              <a:xfrm>
                <a:off x="2607" y="2040"/>
                <a:ext cx="3" cy="22"/>
              </a:xfrm>
              <a:custGeom>
                <a:avLst/>
                <a:gdLst>
                  <a:gd name="T0" fmla="*/ 1 w 5"/>
                  <a:gd name="T1" fmla="*/ 0 h 45"/>
                  <a:gd name="T2" fmla="*/ 0 w 5"/>
                  <a:gd name="T3" fmla="*/ 0 h 45"/>
                  <a:gd name="T4" fmla="*/ 1 w 5"/>
                  <a:gd name="T5" fmla="*/ 0 h 45"/>
                  <a:gd name="T6" fmla="*/ 0 60000 65536"/>
                  <a:gd name="T7" fmla="*/ 0 60000 65536"/>
                  <a:gd name="T8" fmla="*/ 0 60000 65536"/>
                  <a:gd name="T9" fmla="*/ 0 w 5"/>
                  <a:gd name="T10" fmla="*/ 0 h 45"/>
                  <a:gd name="T11" fmla="*/ 5 w 5"/>
                  <a:gd name="T12" fmla="*/ 45 h 4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" h="45">
                    <a:moveTo>
                      <a:pt x="5" y="0"/>
                    </a:moveTo>
                    <a:lnTo>
                      <a:pt x="0" y="31"/>
                    </a:lnTo>
                    <a:lnTo>
                      <a:pt x="4" y="4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55" name="Freeform 369"/>
              <p:cNvSpPr>
                <a:spLocks/>
              </p:cNvSpPr>
              <p:nvPr/>
            </p:nvSpPr>
            <p:spPr bwMode="auto">
              <a:xfrm>
                <a:off x="2600" y="2090"/>
                <a:ext cx="3" cy="18"/>
              </a:xfrm>
              <a:custGeom>
                <a:avLst/>
                <a:gdLst>
                  <a:gd name="T0" fmla="*/ 1 w 5"/>
                  <a:gd name="T1" fmla="*/ 0 h 36"/>
                  <a:gd name="T2" fmla="*/ 0 w 5"/>
                  <a:gd name="T3" fmla="*/ 1 h 36"/>
                  <a:gd name="T4" fmla="*/ 0 w 5"/>
                  <a:gd name="T5" fmla="*/ 1 h 36"/>
                  <a:gd name="T6" fmla="*/ 1 w 5"/>
                  <a:gd name="T7" fmla="*/ 1 h 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36"/>
                  <a:gd name="T14" fmla="*/ 5 w 5"/>
                  <a:gd name="T15" fmla="*/ 36 h 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36">
                    <a:moveTo>
                      <a:pt x="5" y="0"/>
                    </a:moveTo>
                    <a:lnTo>
                      <a:pt x="0" y="13"/>
                    </a:lnTo>
                    <a:lnTo>
                      <a:pt x="0" y="27"/>
                    </a:lnTo>
                    <a:lnTo>
                      <a:pt x="1" y="36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56" name="Freeform 370"/>
              <p:cNvSpPr>
                <a:spLocks/>
              </p:cNvSpPr>
              <p:nvPr/>
            </p:nvSpPr>
            <p:spPr bwMode="auto">
              <a:xfrm>
                <a:off x="2600" y="2090"/>
                <a:ext cx="3" cy="18"/>
              </a:xfrm>
              <a:custGeom>
                <a:avLst/>
                <a:gdLst>
                  <a:gd name="T0" fmla="*/ 1 w 5"/>
                  <a:gd name="T1" fmla="*/ 0 h 36"/>
                  <a:gd name="T2" fmla="*/ 0 w 5"/>
                  <a:gd name="T3" fmla="*/ 1 h 36"/>
                  <a:gd name="T4" fmla="*/ 0 w 5"/>
                  <a:gd name="T5" fmla="*/ 1 h 36"/>
                  <a:gd name="T6" fmla="*/ 1 w 5"/>
                  <a:gd name="T7" fmla="*/ 1 h 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36"/>
                  <a:gd name="T14" fmla="*/ 5 w 5"/>
                  <a:gd name="T15" fmla="*/ 36 h 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36">
                    <a:moveTo>
                      <a:pt x="5" y="0"/>
                    </a:moveTo>
                    <a:lnTo>
                      <a:pt x="0" y="13"/>
                    </a:lnTo>
                    <a:lnTo>
                      <a:pt x="0" y="27"/>
                    </a:lnTo>
                    <a:lnTo>
                      <a:pt x="1" y="36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57" name="Freeform 371"/>
              <p:cNvSpPr>
                <a:spLocks/>
              </p:cNvSpPr>
              <p:nvPr/>
            </p:nvSpPr>
            <p:spPr bwMode="auto">
              <a:xfrm>
                <a:off x="2590" y="2134"/>
                <a:ext cx="3" cy="27"/>
              </a:xfrm>
              <a:custGeom>
                <a:avLst/>
                <a:gdLst>
                  <a:gd name="T0" fmla="*/ 1 w 6"/>
                  <a:gd name="T1" fmla="*/ 0 h 54"/>
                  <a:gd name="T2" fmla="*/ 1 w 6"/>
                  <a:gd name="T3" fmla="*/ 1 h 54"/>
                  <a:gd name="T4" fmla="*/ 0 w 6"/>
                  <a:gd name="T5" fmla="*/ 1 h 54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54"/>
                  <a:gd name="T11" fmla="*/ 6 w 6"/>
                  <a:gd name="T12" fmla="*/ 54 h 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54">
                    <a:moveTo>
                      <a:pt x="6" y="0"/>
                    </a:moveTo>
                    <a:lnTo>
                      <a:pt x="2" y="22"/>
                    </a:lnTo>
                    <a:lnTo>
                      <a:pt x="0" y="5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58" name="Freeform 372"/>
              <p:cNvSpPr>
                <a:spLocks/>
              </p:cNvSpPr>
              <p:nvPr/>
            </p:nvSpPr>
            <p:spPr bwMode="auto">
              <a:xfrm>
                <a:off x="2590" y="2134"/>
                <a:ext cx="3" cy="27"/>
              </a:xfrm>
              <a:custGeom>
                <a:avLst/>
                <a:gdLst>
                  <a:gd name="T0" fmla="*/ 1 w 6"/>
                  <a:gd name="T1" fmla="*/ 0 h 54"/>
                  <a:gd name="T2" fmla="*/ 1 w 6"/>
                  <a:gd name="T3" fmla="*/ 1 h 54"/>
                  <a:gd name="T4" fmla="*/ 0 w 6"/>
                  <a:gd name="T5" fmla="*/ 1 h 54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54"/>
                  <a:gd name="T11" fmla="*/ 6 w 6"/>
                  <a:gd name="T12" fmla="*/ 54 h 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54">
                    <a:moveTo>
                      <a:pt x="6" y="0"/>
                    </a:moveTo>
                    <a:lnTo>
                      <a:pt x="2" y="22"/>
                    </a:lnTo>
                    <a:lnTo>
                      <a:pt x="0" y="5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59" name="Freeform 373"/>
              <p:cNvSpPr>
                <a:spLocks/>
              </p:cNvSpPr>
              <p:nvPr/>
            </p:nvSpPr>
            <p:spPr bwMode="auto">
              <a:xfrm>
                <a:off x="2585" y="2184"/>
                <a:ext cx="5" cy="26"/>
              </a:xfrm>
              <a:custGeom>
                <a:avLst/>
                <a:gdLst>
                  <a:gd name="T0" fmla="*/ 1 w 9"/>
                  <a:gd name="T1" fmla="*/ 0 h 52"/>
                  <a:gd name="T2" fmla="*/ 0 w 9"/>
                  <a:gd name="T3" fmla="*/ 1 h 52"/>
                  <a:gd name="T4" fmla="*/ 1 w 9"/>
                  <a:gd name="T5" fmla="*/ 1 h 52"/>
                  <a:gd name="T6" fmla="*/ 0 60000 65536"/>
                  <a:gd name="T7" fmla="*/ 0 60000 65536"/>
                  <a:gd name="T8" fmla="*/ 0 60000 65536"/>
                  <a:gd name="T9" fmla="*/ 0 w 9"/>
                  <a:gd name="T10" fmla="*/ 0 h 52"/>
                  <a:gd name="T11" fmla="*/ 9 w 9"/>
                  <a:gd name="T12" fmla="*/ 52 h 5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" h="52">
                    <a:moveTo>
                      <a:pt x="9" y="0"/>
                    </a:moveTo>
                    <a:lnTo>
                      <a:pt x="0" y="34"/>
                    </a:lnTo>
                    <a:lnTo>
                      <a:pt x="1" y="5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60" name="Freeform 374"/>
              <p:cNvSpPr>
                <a:spLocks/>
              </p:cNvSpPr>
              <p:nvPr/>
            </p:nvSpPr>
            <p:spPr bwMode="auto">
              <a:xfrm>
                <a:off x="2585" y="2184"/>
                <a:ext cx="5" cy="26"/>
              </a:xfrm>
              <a:custGeom>
                <a:avLst/>
                <a:gdLst>
                  <a:gd name="T0" fmla="*/ 1 w 9"/>
                  <a:gd name="T1" fmla="*/ 0 h 52"/>
                  <a:gd name="T2" fmla="*/ 0 w 9"/>
                  <a:gd name="T3" fmla="*/ 1 h 52"/>
                  <a:gd name="T4" fmla="*/ 1 w 9"/>
                  <a:gd name="T5" fmla="*/ 1 h 52"/>
                  <a:gd name="T6" fmla="*/ 0 60000 65536"/>
                  <a:gd name="T7" fmla="*/ 0 60000 65536"/>
                  <a:gd name="T8" fmla="*/ 0 60000 65536"/>
                  <a:gd name="T9" fmla="*/ 0 w 9"/>
                  <a:gd name="T10" fmla="*/ 0 h 52"/>
                  <a:gd name="T11" fmla="*/ 9 w 9"/>
                  <a:gd name="T12" fmla="*/ 52 h 5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" h="52">
                    <a:moveTo>
                      <a:pt x="9" y="0"/>
                    </a:moveTo>
                    <a:lnTo>
                      <a:pt x="0" y="34"/>
                    </a:lnTo>
                    <a:lnTo>
                      <a:pt x="1" y="5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61" name="Freeform 375"/>
              <p:cNvSpPr>
                <a:spLocks/>
              </p:cNvSpPr>
              <p:nvPr/>
            </p:nvSpPr>
            <p:spPr bwMode="auto">
              <a:xfrm>
                <a:off x="2585" y="2225"/>
                <a:ext cx="3" cy="25"/>
              </a:xfrm>
              <a:custGeom>
                <a:avLst/>
                <a:gdLst>
                  <a:gd name="T0" fmla="*/ 1 w 5"/>
                  <a:gd name="T1" fmla="*/ 0 h 50"/>
                  <a:gd name="T2" fmla="*/ 0 w 5"/>
                  <a:gd name="T3" fmla="*/ 1 h 50"/>
                  <a:gd name="T4" fmla="*/ 0 w 5"/>
                  <a:gd name="T5" fmla="*/ 1 h 50"/>
                  <a:gd name="T6" fmla="*/ 0 60000 65536"/>
                  <a:gd name="T7" fmla="*/ 0 60000 65536"/>
                  <a:gd name="T8" fmla="*/ 0 60000 65536"/>
                  <a:gd name="T9" fmla="*/ 0 w 5"/>
                  <a:gd name="T10" fmla="*/ 0 h 50"/>
                  <a:gd name="T11" fmla="*/ 5 w 5"/>
                  <a:gd name="T12" fmla="*/ 50 h 5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" h="50">
                    <a:moveTo>
                      <a:pt x="5" y="0"/>
                    </a:moveTo>
                    <a:lnTo>
                      <a:pt x="0" y="31"/>
                    </a:lnTo>
                    <a:lnTo>
                      <a:pt x="0" y="5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62" name="Freeform 376"/>
              <p:cNvSpPr>
                <a:spLocks/>
              </p:cNvSpPr>
              <p:nvPr/>
            </p:nvSpPr>
            <p:spPr bwMode="auto">
              <a:xfrm>
                <a:off x="2585" y="2225"/>
                <a:ext cx="3" cy="25"/>
              </a:xfrm>
              <a:custGeom>
                <a:avLst/>
                <a:gdLst>
                  <a:gd name="T0" fmla="*/ 1 w 5"/>
                  <a:gd name="T1" fmla="*/ 0 h 50"/>
                  <a:gd name="T2" fmla="*/ 0 w 5"/>
                  <a:gd name="T3" fmla="*/ 1 h 50"/>
                  <a:gd name="T4" fmla="*/ 0 w 5"/>
                  <a:gd name="T5" fmla="*/ 1 h 50"/>
                  <a:gd name="T6" fmla="*/ 0 60000 65536"/>
                  <a:gd name="T7" fmla="*/ 0 60000 65536"/>
                  <a:gd name="T8" fmla="*/ 0 60000 65536"/>
                  <a:gd name="T9" fmla="*/ 0 w 5"/>
                  <a:gd name="T10" fmla="*/ 0 h 50"/>
                  <a:gd name="T11" fmla="*/ 5 w 5"/>
                  <a:gd name="T12" fmla="*/ 50 h 5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" h="50">
                    <a:moveTo>
                      <a:pt x="5" y="0"/>
                    </a:moveTo>
                    <a:lnTo>
                      <a:pt x="0" y="31"/>
                    </a:lnTo>
                    <a:lnTo>
                      <a:pt x="0" y="5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63" name="Freeform 377"/>
              <p:cNvSpPr>
                <a:spLocks/>
              </p:cNvSpPr>
              <p:nvPr/>
            </p:nvSpPr>
            <p:spPr bwMode="auto">
              <a:xfrm>
                <a:off x="2526" y="2190"/>
                <a:ext cx="24" cy="40"/>
              </a:xfrm>
              <a:custGeom>
                <a:avLst/>
                <a:gdLst>
                  <a:gd name="T0" fmla="*/ 1 w 47"/>
                  <a:gd name="T1" fmla="*/ 0 h 81"/>
                  <a:gd name="T2" fmla="*/ 1 w 47"/>
                  <a:gd name="T3" fmla="*/ 0 h 81"/>
                  <a:gd name="T4" fmla="*/ 1 w 47"/>
                  <a:gd name="T5" fmla="*/ 0 h 81"/>
                  <a:gd name="T6" fmla="*/ 1 w 47"/>
                  <a:gd name="T7" fmla="*/ 0 h 81"/>
                  <a:gd name="T8" fmla="*/ 0 w 47"/>
                  <a:gd name="T9" fmla="*/ 0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7"/>
                  <a:gd name="T16" fmla="*/ 0 h 81"/>
                  <a:gd name="T17" fmla="*/ 47 w 47"/>
                  <a:gd name="T18" fmla="*/ 81 h 8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7" h="81">
                    <a:moveTo>
                      <a:pt x="47" y="81"/>
                    </a:moveTo>
                    <a:lnTo>
                      <a:pt x="29" y="58"/>
                    </a:lnTo>
                    <a:lnTo>
                      <a:pt x="14" y="38"/>
                    </a:lnTo>
                    <a:lnTo>
                      <a:pt x="6" y="2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64" name="Freeform 378"/>
              <p:cNvSpPr>
                <a:spLocks/>
              </p:cNvSpPr>
              <p:nvPr/>
            </p:nvSpPr>
            <p:spPr bwMode="auto">
              <a:xfrm>
                <a:off x="2526" y="2190"/>
                <a:ext cx="24" cy="40"/>
              </a:xfrm>
              <a:custGeom>
                <a:avLst/>
                <a:gdLst>
                  <a:gd name="T0" fmla="*/ 1 w 47"/>
                  <a:gd name="T1" fmla="*/ 0 h 81"/>
                  <a:gd name="T2" fmla="*/ 1 w 47"/>
                  <a:gd name="T3" fmla="*/ 0 h 81"/>
                  <a:gd name="T4" fmla="*/ 1 w 47"/>
                  <a:gd name="T5" fmla="*/ 0 h 81"/>
                  <a:gd name="T6" fmla="*/ 1 w 47"/>
                  <a:gd name="T7" fmla="*/ 0 h 81"/>
                  <a:gd name="T8" fmla="*/ 0 w 47"/>
                  <a:gd name="T9" fmla="*/ 0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7"/>
                  <a:gd name="T16" fmla="*/ 0 h 81"/>
                  <a:gd name="T17" fmla="*/ 47 w 47"/>
                  <a:gd name="T18" fmla="*/ 81 h 8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7" h="81">
                    <a:moveTo>
                      <a:pt x="47" y="81"/>
                    </a:moveTo>
                    <a:lnTo>
                      <a:pt x="29" y="58"/>
                    </a:lnTo>
                    <a:lnTo>
                      <a:pt x="14" y="38"/>
                    </a:lnTo>
                    <a:lnTo>
                      <a:pt x="6" y="2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65" name="Freeform 379"/>
              <p:cNvSpPr>
                <a:spLocks/>
              </p:cNvSpPr>
              <p:nvPr/>
            </p:nvSpPr>
            <p:spPr bwMode="auto">
              <a:xfrm>
                <a:off x="2694" y="1693"/>
                <a:ext cx="5" cy="127"/>
              </a:xfrm>
              <a:custGeom>
                <a:avLst/>
                <a:gdLst>
                  <a:gd name="T0" fmla="*/ 0 w 11"/>
                  <a:gd name="T1" fmla="*/ 1 h 253"/>
                  <a:gd name="T2" fmla="*/ 0 w 11"/>
                  <a:gd name="T3" fmla="*/ 1 h 253"/>
                  <a:gd name="T4" fmla="*/ 0 w 11"/>
                  <a:gd name="T5" fmla="*/ 1 h 253"/>
                  <a:gd name="T6" fmla="*/ 0 w 11"/>
                  <a:gd name="T7" fmla="*/ 1 h 253"/>
                  <a:gd name="T8" fmla="*/ 0 w 11"/>
                  <a:gd name="T9" fmla="*/ 1 h 253"/>
                  <a:gd name="T10" fmla="*/ 0 w 11"/>
                  <a:gd name="T11" fmla="*/ 1 h 253"/>
                  <a:gd name="T12" fmla="*/ 0 w 11"/>
                  <a:gd name="T13" fmla="*/ 1 h 253"/>
                  <a:gd name="T14" fmla="*/ 0 w 11"/>
                  <a:gd name="T15" fmla="*/ 1 h 253"/>
                  <a:gd name="T16" fmla="*/ 0 w 11"/>
                  <a:gd name="T17" fmla="*/ 1 h 253"/>
                  <a:gd name="T18" fmla="*/ 0 w 11"/>
                  <a:gd name="T19" fmla="*/ 1 h 253"/>
                  <a:gd name="T20" fmla="*/ 0 w 11"/>
                  <a:gd name="T21" fmla="*/ 1 h 253"/>
                  <a:gd name="T22" fmla="*/ 0 w 11"/>
                  <a:gd name="T23" fmla="*/ 1 h 253"/>
                  <a:gd name="T24" fmla="*/ 0 w 11"/>
                  <a:gd name="T25" fmla="*/ 1 h 253"/>
                  <a:gd name="T26" fmla="*/ 0 w 11"/>
                  <a:gd name="T27" fmla="*/ 1 h 253"/>
                  <a:gd name="T28" fmla="*/ 0 w 11"/>
                  <a:gd name="T29" fmla="*/ 0 h 25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"/>
                  <a:gd name="T46" fmla="*/ 0 h 253"/>
                  <a:gd name="T47" fmla="*/ 11 w 11"/>
                  <a:gd name="T48" fmla="*/ 253 h 25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" h="253">
                    <a:moveTo>
                      <a:pt x="1" y="253"/>
                    </a:moveTo>
                    <a:lnTo>
                      <a:pt x="11" y="241"/>
                    </a:lnTo>
                    <a:lnTo>
                      <a:pt x="5" y="209"/>
                    </a:lnTo>
                    <a:lnTo>
                      <a:pt x="11" y="184"/>
                    </a:lnTo>
                    <a:lnTo>
                      <a:pt x="5" y="171"/>
                    </a:lnTo>
                    <a:lnTo>
                      <a:pt x="8" y="153"/>
                    </a:lnTo>
                    <a:lnTo>
                      <a:pt x="5" y="139"/>
                    </a:lnTo>
                    <a:lnTo>
                      <a:pt x="8" y="124"/>
                    </a:lnTo>
                    <a:lnTo>
                      <a:pt x="5" y="100"/>
                    </a:lnTo>
                    <a:lnTo>
                      <a:pt x="8" y="70"/>
                    </a:lnTo>
                    <a:lnTo>
                      <a:pt x="7" y="63"/>
                    </a:lnTo>
                    <a:lnTo>
                      <a:pt x="11" y="46"/>
                    </a:lnTo>
                    <a:lnTo>
                      <a:pt x="3" y="32"/>
                    </a:lnTo>
                    <a:lnTo>
                      <a:pt x="0" y="17"/>
                    </a:lnTo>
                    <a:lnTo>
                      <a:pt x="3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66" name="Freeform 380"/>
              <p:cNvSpPr>
                <a:spLocks/>
              </p:cNvSpPr>
              <p:nvPr/>
            </p:nvSpPr>
            <p:spPr bwMode="auto">
              <a:xfrm>
                <a:off x="2694" y="1693"/>
                <a:ext cx="5" cy="127"/>
              </a:xfrm>
              <a:custGeom>
                <a:avLst/>
                <a:gdLst>
                  <a:gd name="T0" fmla="*/ 0 w 11"/>
                  <a:gd name="T1" fmla="*/ 1 h 253"/>
                  <a:gd name="T2" fmla="*/ 0 w 11"/>
                  <a:gd name="T3" fmla="*/ 1 h 253"/>
                  <a:gd name="T4" fmla="*/ 0 w 11"/>
                  <a:gd name="T5" fmla="*/ 1 h 253"/>
                  <a:gd name="T6" fmla="*/ 0 w 11"/>
                  <a:gd name="T7" fmla="*/ 1 h 253"/>
                  <a:gd name="T8" fmla="*/ 0 w 11"/>
                  <a:gd name="T9" fmla="*/ 1 h 253"/>
                  <a:gd name="T10" fmla="*/ 0 w 11"/>
                  <a:gd name="T11" fmla="*/ 1 h 253"/>
                  <a:gd name="T12" fmla="*/ 0 w 11"/>
                  <a:gd name="T13" fmla="*/ 1 h 253"/>
                  <a:gd name="T14" fmla="*/ 0 w 11"/>
                  <a:gd name="T15" fmla="*/ 1 h 253"/>
                  <a:gd name="T16" fmla="*/ 0 w 11"/>
                  <a:gd name="T17" fmla="*/ 1 h 253"/>
                  <a:gd name="T18" fmla="*/ 0 w 11"/>
                  <a:gd name="T19" fmla="*/ 1 h 253"/>
                  <a:gd name="T20" fmla="*/ 0 w 11"/>
                  <a:gd name="T21" fmla="*/ 1 h 253"/>
                  <a:gd name="T22" fmla="*/ 0 w 11"/>
                  <a:gd name="T23" fmla="*/ 1 h 253"/>
                  <a:gd name="T24" fmla="*/ 0 w 11"/>
                  <a:gd name="T25" fmla="*/ 1 h 253"/>
                  <a:gd name="T26" fmla="*/ 0 w 11"/>
                  <a:gd name="T27" fmla="*/ 1 h 253"/>
                  <a:gd name="T28" fmla="*/ 0 w 11"/>
                  <a:gd name="T29" fmla="*/ 0 h 25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"/>
                  <a:gd name="T46" fmla="*/ 0 h 253"/>
                  <a:gd name="T47" fmla="*/ 11 w 11"/>
                  <a:gd name="T48" fmla="*/ 253 h 25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" h="253">
                    <a:moveTo>
                      <a:pt x="1" y="253"/>
                    </a:moveTo>
                    <a:lnTo>
                      <a:pt x="11" y="241"/>
                    </a:lnTo>
                    <a:lnTo>
                      <a:pt x="5" y="209"/>
                    </a:lnTo>
                    <a:lnTo>
                      <a:pt x="11" y="184"/>
                    </a:lnTo>
                    <a:lnTo>
                      <a:pt x="5" y="171"/>
                    </a:lnTo>
                    <a:lnTo>
                      <a:pt x="8" y="153"/>
                    </a:lnTo>
                    <a:lnTo>
                      <a:pt x="5" y="139"/>
                    </a:lnTo>
                    <a:lnTo>
                      <a:pt x="8" y="124"/>
                    </a:lnTo>
                    <a:lnTo>
                      <a:pt x="5" y="100"/>
                    </a:lnTo>
                    <a:lnTo>
                      <a:pt x="8" y="70"/>
                    </a:lnTo>
                    <a:lnTo>
                      <a:pt x="7" y="63"/>
                    </a:lnTo>
                    <a:lnTo>
                      <a:pt x="11" y="46"/>
                    </a:lnTo>
                    <a:lnTo>
                      <a:pt x="3" y="32"/>
                    </a:lnTo>
                    <a:lnTo>
                      <a:pt x="0" y="17"/>
                    </a:lnTo>
                    <a:lnTo>
                      <a:pt x="3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67" name="Freeform 381"/>
              <p:cNvSpPr>
                <a:spLocks/>
              </p:cNvSpPr>
              <p:nvPr/>
            </p:nvSpPr>
            <p:spPr bwMode="auto">
              <a:xfrm>
                <a:off x="2699" y="1713"/>
                <a:ext cx="45" cy="4"/>
              </a:xfrm>
              <a:custGeom>
                <a:avLst/>
                <a:gdLst>
                  <a:gd name="T0" fmla="*/ 0 w 89"/>
                  <a:gd name="T1" fmla="*/ 0 h 9"/>
                  <a:gd name="T2" fmla="*/ 1 w 89"/>
                  <a:gd name="T3" fmla="*/ 0 h 9"/>
                  <a:gd name="T4" fmla="*/ 1 w 89"/>
                  <a:gd name="T5" fmla="*/ 0 h 9"/>
                  <a:gd name="T6" fmla="*/ 1 w 89"/>
                  <a:gd name="T7" fmla="*/ 0 h 9"/>
                  <a:gd name="T8" fmla="*/ 1 w 89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9"/>
                  <a:gd name="T16" fmla="*/ 0 h 9"/>
                  <a:gd name="T17" fmla="*/ 89 w 89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9" h="9">
                    <a:moveTo>
                      <a:pt x="0" y="7"/>
                    </a:moveTo>
                    <a:lnTo>
                      <a:pt x="24" y="9"/>
                    </a:lnTo>
                    <a:lnTo>
                      <a:pt x="43" y="9"/>
                    </a:lnTo>
                    <a:lnTo>
                      <a:pt x="56" y="3"/>
                    </a:lnTo>
                    <a:lnTo>
                      <a:pt x="89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68" name="Freeform 382"/>
              <p:cNvSpPr>
                <a:spLocks/>
              </p:cNvSpPr>
              <p:nvPr/>
            </p:nvSpPr>
            <p:spPr bwMode="auto">
              <a:xfrm>
                <a:off x="2699" y="1713"/>
                <a:ext cx="45" cy="4"/>
              </a:xfrm>
              <a:custGeom>
                <a:avLst/>
                <a:gdLst>
                  <a:gd name="T0" fmla="*/ 0 w 89"/>
                  <a:gd name="T1" fmla="*/ 0 h 9"/>
                  <a:gd name="T2" fmla="*/ 1 w 89"/>
                  <a:gd name="T3" fmla="*/ 0 h 9"/>
                  <a:gd name="T4" fmla="*/ 1 w 89"/>
                  <a:gd name="T5" fmla="*/ 0 h 9"/>
                  <a:gd name="T6" fmla="*/ 1 w 89"/>
                  <a:gd name="T7" fmla="*/ 0 h 9"/>
                  <a:gd name="T8" fmla="*/ 1 w 89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9"/>
                  <a:gd name="T16" fmla="*/ 0 h 9"/>
                  <a:gd name="T17" fmla="*/ 89 w 89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9" h="9">
                    <a:moveTo>
                      <a:pt x="0" y="7"/>
                    </a:moveTo>
                    <a:lnTo>
                      <a:pt x="24" y="9"/>
                    </a:lnTo>
                    <a:lnTo>
                      <a:pt x="43" y="9"/>
                    </a:lnTo>
                    <a:lnTo>
                      <a:pt x="56" y="3"/>
                    </a:lnTo>
                    <a:lnTo>
                      <a:pt x="89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69" name="Freeform 383"/>
              <p:cNvSpPr>
                <a:spLocks/>
              </p:cNvSpPr>
              <p:nvPr/>
            </p:nvSpPr>
            <p:spPr bwMode="auto">
              <a:xfrm>
                <a:off x="2698" y="1727"/>
                <a:ext cx="50" cy="4"/>
              </a:xfrm>
              <a:custGeom>
                <a:avLst/>
                <a:gdLst>
                  <a:gd name="T0" fmla="*/ 0 w 99"/>
                  <a:gd name="T1" fmla="*/ 0 h 10"/>
                  <a:gd name="T2" fmla="*/ 1 w 99"/>
                  <a:gd name="T3" fmla="*/ 0 h 10"/>
                  <a:gd name="T4" fmla="*/ 1 w 99"/>
                  <a:gd name="T5" fmla="*/ 0 h 10"/>
                  <a:gd name="T6" fmla="*/ 1 w 99"/>
                  <a:gd name="T7" fmla="*/ 0 h 10"/>
                  <a:gd name="T8" fmla="*/ 1 w 99"/>
                  <a:gd name="T9" fmla="*/ 0 h 10"/>
                  <a:gd name="T10" fmla="*/ 1 w 99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9"/>
                  <a:gd name="T19" fmla="*/ 0 h 10"/>
                  <a:gd name="T20" fmla="*/ 99 w 99"/>
                  <a:gd name="T21" fmla="*/ 10 h 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9" h="10">
                    <a:moveTo>
                      <a:pt x="0" y="3"/>
                    </a:moveTo>
                    <a:lnTo>
                      <a:pt x="22" y="10"/>
                    </a:lnTo>
                    <a:lnTo>
                      <a:pt x="43" y="10"/>
                    </a:lnTo>
                    <a:lnTo>
                      <a:pt x="57" y="4"/>
                    </a:lnTo>
                    <a:lnTo>
                      <a:pt x="67" y="0"/>
                    </a:lnTo>
                    <a:lnTo>
                      <a:pt x="99" y="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70" name="Freeform 384"/>
              <p:cNvSpPr>
                <a:spLocks/>
              </p:cNvSpPr>
              <p:nvPr/>
            </p:nvSpPr>
            <p:spPr bwMode="auto">
              <a:xfrm>
                <a:off x="2698" y="1727"/>
                <a:ext cx="50" cy="4"/>
              </a:xfrm>
              <a:custGeom>
                <a:avLst/>
                <a:gdLst>
                  <a:gd name="T0" fmla="*/ 0 w 99"/>
                  <a:gd name="T1" fmla="*/ 0 h 10"/>
                  <a:gd name="T2" fmla="*/ 1 w 99"/>
                  <a:gd name="T3" fmla="*/ 0 h 10"/>
                  <a:gd name="T4" fmla="*/ 1 w 99"/>
                  <a:gd name="T5" fmla="*/ 0 h 10"/>
                  <a:gd name="T6" fmla="*/ 1 w 99"/>
                  <a:gd name="T7" fmla="*/ 0 h 10"/>
                  <a:gd name="T8" fmla="*/ 1 w 99"/>
                  <a:gd name="T9" fmla="*/ 0 h 10"/>
                  <a:gd name="T10" fmla="*/ 1 w 99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9"/>
                  <a:gd name="T19" fmla="*/ 0 h 10"/>
                  <a:gd name="T20" fmla="*/ 99 w 99"/>
                  <a:gd name="T21" fmla="*/ 10 h 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9" h="10">
                    <a:moveTo>
                      <a:pt x="0" y="3"/>
                    </a:moveTo>
                    <a:lnTo>
                      <a:pt x="22" y="10"/>
                    </a:lnTo>
                    <a:lnTo>
                      <a:pt x="43" y="10"/>
                    </a:lnTo>
                    <a:lnTo>
                      <a:pt x="57" y="4"/>
                    </a:lnTo>
                    <a:lnTo>
                      <a:pt x="67" y="0"/>
                    </a:lnTo>
                    <a:lnTo>
                      <a:pt x="99" y="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71" name="Freeform 385"/>
              <p:cNvSpPr>
                <a:spLocks/>
              </p:cNvSpPr>
              <p:nvPr/>
            </p:nvSpPr>
            <p:spPr bwMode="auto">
              <a:xfrm>
                <a:off x="2698" y="1749"/>
                <a:ext cx="58" cy="8"/>
              </a:xfrm>
              <a:custGeom>
                <a:avLst/>
                <a:gdLst>
                  <a:gd name="T0" fmla="*/ 0 w 116"/>
                  <a:gd name="T1" fmla="*/ 1 h 15"/>
                  <a:gd name="T2" fmla="*/ 1 w 116"/>
                  <a:gd name="T3" fmla="*/ 1 h 15"/>
                  <a:gd name="T4" fmla="*/ 1 w 116"/>
                  <a:gd name="T5" fmla="*/ 1 h 15"/>
                  <a:gd name="T6" fmla="*/ 1 w 116"/>
                  <a:gd name="T7" fmla="*/ 1 h 15"/>
                  <a:gd name="T8" fmla="*/ 1 w 116"/>
                  <a:gd name="T9" fmla="*/ 0 h 15"/>
                  <a:gd name="T10" fmla="*/ 1 w 116"/>
                  <a:gd name="T11" fmla="*/ 1 h 15"/>
                  <a:gd name="T12" fmla="*/ 1 w 116"/>
                  <a:gd name="T13" fmla="*/ 1 h 15"/>
                  <a:gd name="T14" fmla="*/ 1 w 116"/>
                  <a:gd name="T15" fmla="*/ 1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6"/>
                  <a:gd name="T25" fmla="*/ 0 h 15"/>
                  <a:gd name="T26" fmla="*/ 116 w 116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6" h="15">
                    <a:moveTo>
                      <a:pt x="0" y="10"/>
                    </a:moveTo>
                    <a:lnTo>
                      <a:pt x="22" y="15"/>
                    </a:lnTo>
                    <a:lnTo>
                      <a:pt x="45" y="12"/>
                    </a:lnTo>
                    <a:lnTo>
                      <a:pt x="61" y="8"/>
                    </a:lnTo>
                    <a:lnTo>
                      <a:pt x="71" y="0"/>
                    </a:lnTo>
                    <a:lnTo>
                      <a:pt x="85" y="4"/>
                    </a:lnTo>
                    <a:lnTo>
                      <a:pt x="98" y="7"/>
                    </a:lnTo>
                    <a:lnTo>
                      <a:pt x="116" y="7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72" name="Freeform 386"/>
              <p:cNvSpPr>
                <a:spLocks/>
              </p:cNvSpPr>
              <p:nvPr/>
            </p:nvSpPr>
            <p:spPr bwMode="auto">
              <a:xfrm>
                <a:off x="2698" y="1749"/>
                <a:ext cx="58" cy="8"/>
              </a:xfrm>
              <a:custGeom>
                <a:avLst/>
                <a:gdLst>
                  <a:gd name="T0" fmla="*/ 0 w 116"/>
                  <a:gd name="T1" fmla="*/ 1 h 15"/>
                  <a:gd name="T2" fmla="*/ 1 w 116"/>
                  <a:gd name="T3" fmla="*/ 1 h 15"/>
                  <a:gd name="T4" fmla="*/ 1 w 116"/>
                  <a:gd name="T5" fmla="*/ 1 h 15"/>
                  <a:gd name="T6" fmla="*/ 1 w 116"/>
                  <a:gd name="T7" fmla="*/ 1 h 15"/>
                  <a:gd name="T8" fmla="*/ 1 w 116"/>
                  <a:gd name="T9" fmla="*/ 0 h 15"/>
                  <a:gd name="T10" fmla="*/ 1 w 116"/>
                  <a:gd name="T11" fmla="*/ 1 h 15"/>
                  <a:gd name="T12" fmla="*/ 1 w 116"/>
                  <a:gd name="T13" fmla="*/ 1 h 15"/>
                  <a:gd name="T14" fmla="*/ 1 w 116"/>
                  <a:gd name="T15" fmla="*/ 1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6"/>
                  <a:gd name="T25" fmla="*/ 0 h 15"/>
                  <a:gd name="T26" fmla="*/ 116 w 116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6" h="15">
                    <a:moveTo>
                      <a:pt x="0" y="10"/>
                    </a:moveTo>
                    <a:lnTo>
                      <a:pt x="22" y="15"/>
                    </a:lnTo>
                    <a:lnTo>
                      <a:pt x="45" y="12"/>
                    </a:lnTo>
                    <a:lnTo>
                      <a:pt x="61" y="8"/>
                    </a:lnTo>
                    <a:lnTo>
                      <a:pt x="71" y="0"/>
                    </a:lnTo>
                    <a:lnTo>
                      <a:pt x="85" y="4"/>
                    </a:lnTo>
                    <a:lnTo>
                      <a:pt x="98" y="7"/>
                    </a:lnTo>
                    <a:lnTo>
                      <a:pt x="116" y="7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73" name="Freeform 387"/>
              <p:cNvSpPr>
                <a:spLocks/>
              </p:cNvSpPr>
              <p:nvPr/>
            </p:nvSpPr>
            <p:spPr bwMode="auto">
              <a:xfrm>
                <a:off x="2698" y="1765"/>
                <a:ext cx="61" cy="12"/>
              </a:xfrm>
              <a:custGeom>
                <a:avLst/>
                <a:gdLst>
                  <a:gd name="T0" fmla="*/ 0 w 123"/>
                  <a:gd name="T1" fmla="*/ 1 h 24"/>
                  <a:gd name="T2" fmla="*/ 0 w 123"/>
                  <a:gd name="T3" fmla="*/ 1 h 24"/>
                  <a:gd name="T4" fmla="*/ 0 w 123"/>
                  <a:gd name="T5" fmla="*/ 1 h 24"/>
                  <a:gd name="T6" fmla="*/ 0 w 123"/>
                  <a:gd name="T7" fmla="*/ 1 h 24"/>
                  <a:gd name="T8" fmla="*/ 0 w 123"/>
                  <a:gd name="T9" fmla="*/ 0 h 24"/>
                  <a:gd name="T10" fmla="*/ 0 w 123"/>
                  <a:gd name="T11" fmla="*/ 1 h 24"/>
                  <a:gd name="T12" fmla="*/ 0 w 123"/>
                  <a:gd name="T13" fmla="*/ 1 h 24"/>
                  <a:gd name="T14" fmla="*/ 0 w 123"/>
                  <a:gd name="T15" fmla="*/ 1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3"/>
                  <a:gd name="T25" fmla="*/ 0 h 24"/>
                  <a:gd name="T26" fmla="*/ 123 w 123"/>
                  <a:gd name="T27" fmla="*/ 24 h 2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3" h="24">
                    <a:moveTo>
                      <a:pt x="0" y="7"/>
                    </a:moveTo>
                    <a:lnTo>
                      <a:pt x="18" y="11"/>
                    </a:lnTo>
                    <a:lnTo>
                      <a:pt x="35" y="8"/>
                    </a:lnTo>
                    <a:lnTo>
                      <a:pt x="53" y="4"/>
                    </a:lnTo>
                    <a:lnTo>
                      <a:pt x="66" y="0"/>
                    </a:lnTo>
                    <a:lnTo>
                      <a:pt x="89" y="7"/>
                    </a:lnTo>
                    <a:lnTo>
                      <a:pt x="107" y="14"/>
                    </a:lnTo>
                    <a:lnTo>
                      <a:pt x="123" y="2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74" name="Freeform 388"/>
              <p:cNvSpPr>
                <a:spLocks/>
              </p:cNvSpPr>
              <p:nvPr/>
            </p:nvSpPr>
            <p:spPr bwMode="auto">
              <a:xfrm>
                <a:off x="2698" y="1765"/>
                <a:ext cx="61" cy="12"/>
              </a:xfrm>
              <a:custGeom>
                <a:avLst/>
                <a:gdLst>
                  <a:gd name="T0" fmla="*/ 0 w 123"/>
                  <a:gd name="T1" fmla="*/ 1 h 24"/>
                  <a:gd name="T2" fmla="*/ 0 w 123"/>
                  <a:gd name="T3" fmla="*/ 1 h 24"/>
                  <a:gd name="T4" fmla="*/ 0 w 123"/>
                  <a:gd name="T5" fmla="*/ 1 h 24"/>
                  <a:gd name="T6" fmla="*/ 0 w 123"/>
                  <a:gd name="T7" fmla="*/ 1 h 24"/>
                  <a:gd name="T8" fmla="*/ 0 w 123"/>
                  <a:gd name="T9" fmla="*/ 0 h 24"/>
                  <a:gd name="T10" fmla="*/ 0 w 123"/>
                  <a:gd name="T11" fmla="*/ 1 h 24"/>
                  <a:gd name="T12" fmla="*/ 0 w 123"/>
                  <a:gd name="T13" fmla="*/ 1 h 24"/>
                  <a:gd name="T14" fmla="*/ 0 w 123"/>
                  <a:gd name="T15" fmla="*/ 1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3"/>
                  <a:gd name="T25" fmla="*/ 0 h 24"/>
                  <a:gd name="T26" fmla="*/ 123 w 123"/>
                  <a:gd name="T27" fmla="*/ 24 h 2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3" h="24">
                    <a:moveTo>
                      <a:pt x="0" y="7"/>
                    </a:moveTo>
                    <a:lnTo>
                      <a:pt x="18" y="11"/>
                    </a:lnTo>
                    <a:lnTo>
                      <a:pt x="35" y="8"/>
                    </a:lnTo>
                    <a:lnTo>
                      <a:pt x="53" y="4"/>
                    </a:lnTo>
                    <a:lnTo>
                      <a:pt x="66" y="0"/>
                    </a:lnTo>
                    <a:lnTo>
                      <a:pt x="89" y="7"/>
                    </a:lnTo>
                    <a:lnTo>
                      <a:pt x="107" y="14"/>
                    </a:lnTo>
                    <a:lnTo>
                      <a:pt x="123" y="2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75" name="Freeform 389"/>
              <p:cNvSpPr>
                <a:spLocks/>
              </p:cNvSpPr>
              <p:nvPr/>
            </p:nvSpPr>
            <p:spPr bwMode="auto">
              <a:xfrm>
                <a:off x="2699" y="1765"/>
                <a:ext cx="34" cy="22"/>
              </a:xfrm>
              <a:custGeom>
                <a:avLst/>
                <a:gdLst>
                  <a:gd name="T0" fmla="*/ 0 w 67"/>
                  <a:gd name="T1" fmla="*/ 1 h 43"/>
                  <a:gd name="T2" fmla="*/ 1 w 67"/>
                  <a:gd name="T3" fmla="*/ 1 h 43"/>
                  <a:gd name="T4" fmla="*/ 1 w 67"/>
                  <a:gd name="T5" fmla="*/ 1 h 43"/>
                  <a:gd name="T6" fmla="*/ 1 w 67"/>
                  <a:gd name="T7" fmla="*/ 1 h 43"/>
                  <a:gd name="T8" fmla="*/ 1 w 67"/>
                  <a:gd name="T9" fmla="*/ 1 h 43"/>
                  <a:gd name="T10" fmla="*/ 1 w 67"/>
                  <a:gd name="T11" fmla="*/ 1 h 43"/>
                  <a:gd name="T12" fmla="*/ 1 w 67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43"/>
                  <a:gd name="T23" fmla="*/ 67 w 67"/>
                  <a:gd name="T24" fmla="*/ 43 h 4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43">
                    <a:moveTo>
                      <a:pt x="0" y="38"/>
                    </a:moveTo>
                    <a:lnTo>
                      <a:pt x="19" y="43"/>
                    </a:lnTo>
                    <a:lnTo>
                      <a:pt x="42" y="43"/>
                    </a:lnTo>
                    <a:lnTo>
                      <a:pt x="56" y="39"/>
                    </a:lnTo>
                    <a:lnTo>
                      <a:pt x="67" y="35"/>
                    </a:lnTo>
                    <a:lnTo>
                      <a:pt x="65" y="14"/>
                    </a:lnTo>
                    <a:lnTo>
                      <a:pt x="63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76" name="Freeform 390"/>
              <p:cNvSpPr>
                <a:spLocks/>
              </p:cNvSpPr>
              <p:nvPr/>
            </p:nvSpPr>
            <p:spPr bwMode="auto">
              <a:xfrm>
                <a:off x="2699" y="1765"/>
                <a:ext cx="34" cy="22"/>
              </a:xfrm>
              <a:custGeom>
                <a:avLst/>
                <a:gdLst>
                  <a:gd name="T0" fmla="*/ 0 w 67"/>
                  <a:gd name="T1" fmla="*/ 1 h 43"/>
                  <a:gd name="T2" fmla="*/ 1 w 67"/>
                  <a:gd name="T3" fmla="*/ 1 h 43"/>
                  <a:gd name="T4" fmla="*/ 1 w 67"/>
                  <a:gd name="T5" fmla="*/ 1 h 43"/>
                  <a:gd name="T6" fmla="*/ 1 w 67"/>
                  <a:gd name="T7" fmla="*/ 1 h 43"/>
                  <a:gd name="T8" fmla="*/ 1 w 67"/>
                  <a:gd name="T9" fmla="*/ 1 h 43"/>
                  <a:gd name="T10" fmla="*/ 1 w 67"/>
                  <a:gd name="T11" fmla="*/ 1 h 43"/>
                  <a:gd name="T12" fmla="*/ 1 w 67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43"/>
                  <a:gd name="T23" fmla="*/ 67 w 67"/>
                  <a:gd name="T24" fmla="*/ 43 h 4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43">
                    <a:moveTo>
                      <a:pt x="0" y="38"/>
                    </a:moveTo>
                    <a:lnTo>
                      <a:pt x="19" y="43"/>
                    </a:lnTo>
                    <a:lnTo>
                      <a:pt x="42" y="43"/>
                    </a:lnTo>
                    <a:lnTo>
                      <a:pt x="56" y="39"/>
                    </a:lnTo>
                    <a:lnTo>
                      <a:pt x="67" y="35"/>
                    </a:lnTo>
                    <a:lnTo>
                      <a:pt x="65" y="14"/>
                    </a:lnTo>
                    <a:lnTo>
                      <a:pt x="63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77" name="Freeform 391"/>
              <p:cNvSpPr>
                <a:spLocks/>
              </p:cNvSpPr>
              <p:nvPr/>
            </p:nvSpPr>
            <p:spPr bwMode="auto">
              <a:xfrm>
                <a:off x="2699" y="1809"/>
                <a:ext cx="36" cy="6"/>
              </a:xfrm>
              <a:custGeom>
                <a:avLst/>
                <a:gdLst>
                  <a:gd name="T0" fmla="*/ 0 w 71"/>
                  <a:gd name="T1" fmla="*/ 0 h 13"/>
                  <a:gd name="T2" fmla="*/ 1 w 71"/>
                  <a:gd name="T3" fmla="*/ 0 h 13"/>
                  <a:gd name="T4" fmla="*/ 1 w 71"/>
                  <a:gd name="T5" fmla="*/ 0 h 13"/>
                  <a:gd name="T6" fmla="*/ 1 w 71"/>
                  <a:gd name="T7" fmla="*/ 0 h 13"/>
                  <a:gd name="T8" fmla="*/ 1 w 71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1"/>
                  <a:gd name="T16" fmla="*/ 0 h 13"/>
                  <a:gd name="T17" fmla="*/ 71 w 71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1" h="13">
                    <a:moveTo>
                      <a:pt x="0" y="10"/>
                    </a:moveTo>
                    <a:lnTo>
                      <a:pt x="19" y="13"/>
                    </a:lnTo>
                    <a:lnTo>
                      <a:pt x="42" y="10"/>
                    </a:lnTo>
                    <a:lnTo>
                      <a:pt x="61" y="7"/>
                    </a:lnTo>
                    <a:lnTo>
                      <a:pt x="71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78" name="Freeform 392"/>
              <p:cNvSpPr>
                <a:spLocks/>
              </p:cNvSpPr>
              <p:nvPr/>
            </p:nvSpPr>
            <p:spPr bwMode="auto">
              <a:xfrm>
                <a:off x="2699" y="1809"/>
                <a:ext cx="36" cy="6"/>
              </a:xfrm>
              <a:custGeom>
                <a:avLst/>
                <a:gdLst>
                  <a:gd name="T0" fmla="*/ 0 w 71"/>
                  <a:gd name="T1" fmla="*/ 0 h 13"/>
                  <a:gd name="T2" fmla="*/ 1 w 71"/>
                  <a:gd name="T3" fmla="*/ 0 h 13"/>
                  <a:gd name="T4" fmla="*/ 1 w 71"/>
                  <a:gd name="T5" fmla="*/ 0 h 13"/>
                  <a:gd name="T6" fmla="*/ 1 w 71"/>
                  <a:gd name="T7" fmla="*/ 0 h 13"/>
                  <a:gd name="T8" fmla="*/ 1 w 71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1"/>
                  <a:gd name="T16" fmla="*/ 0 h 13"/>
                  <a:gd name="T17" fmla="*/ 71 w 71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1" h="13">
                    <a:moveTo>
                      <a:pt x="0" y="10"/>
                    </a:moveTo>
                    <a:lnTo>
                      <a:pt x="19" y="13"/>
                    </a:lnTo>
                    <a:lnTo>
                      <a:pt x="42" y="10"/>
                    </a:lnTo>
                    <a:lnTo>
                      <a:pt x="61" y="7"/>
                    </a:lnTo>
                    <a:lnTo>
                      <a:pt x="71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79" name="Freeform 393"/>
              <p:cNvSpPr>
                <a:spLocks/>
              </p:cNvSpPr>
              <p:nvPr/>
            </p:nvSpPr>
            <p:spPr bwMode="auto">
              <a:xfrm>
                <a:off x="2716" y="1681"/>
                <a:ext cx="15" cy="2"/>
              </a:xfrm>
              <a:custGeom>
                <a:avLst/>
                <a:gdLst>
                  <a:gd name="T0" fmla="*/ 0 w 31"/>
                  <a:gd name="T1" fmla="*/ 0 h 2"/>
                  <a:gd name="T2" fmla="*/ 0 w 31"/>
                  <a:gd name="T3" fmla="*/ 2 h 2"/>
                  <a:gd name="T4" fmla="*/ 0 w 31"/>
                  <a:gd name="T5" fmla="*/ 2 h 2"/>
                  <a:gd name="T6" fmla="*/ 0 w 3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"/>
                  <a:gd name="T13" fmla="*/ 0 h 2"/>
                  <a:gd name="T14" fmla="*/ 31 w 3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" h="2">
                    <a:moveTo>
                      <a:pt x="0" y="0"/>
                    </a:moveTo>
                    <a:lnTo>
                      <a:pt x="10" y="2"/>
                    </a:lnTo>
                    <a:lnTo>
                      <a:pt x="20" y="2"/>
                    </a:lnTo>
                    <a:lnTo>
                      <a:pt x="31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80" name="Freeform 394"/>
              <p:cNvSpPr>
                <a:spLocks/>
              </p:cNvSpPr>
              <p:nvPr/>
            </p:nvSpPr>
            <p:spPr bwMode="auto">
              <a:xfrm>
                <a:off x="2716" y="1681"/>
                <a:ext cx="15" cy="2"/>
              </a:xfrm>
              <a:custGeom>
                <a:avLst/>
                <a:gdLst>
                  <a:gd name="T0" fmla="*/ 0 w 31"/>
                  <a:gd name="T1" fmla="*/ 0 h 2"/>
                  <a:gd name="T2" fmla="*/ 0 w 31"/>
                  <a:gd name="T3" fmla="*/ 2 h 2"/>
                  <a:gd name="T4" fmla="*/ 0 w 31"/>
                  <a:gd name="T5" fmla="*/ 2 h 2"/>
                  <a:gd name="T6" fmla="*/ 0 w 3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"/>
                  <a:gd name="T13" fmla="*/ 0 h 2"/>
                  <a:gd name="T14" fmla="*/ 31 w 3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" h="2">
                    <a:moveTo>
                      <a:pt x="0" y="0"/>
                    </a:moveTo>
                    <a:lnTo>
                      <a:pt x="10" y="2"/>
                    </a:lnTo>
                    <a:lnTo>
                      <a:pt x="20" y="2"/>
                    </a:lnTo>
                    <a:lnTo>
                      <a:pt x="31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81" name="Freeform 395"/>
              <p:cNvSpPr>
                <a:spLocks/>
              </p:cNvSpPr>
              <p:nvPr/>
            </p:nvSpPr>
            <p:spPr bwMode="auto">
              <a:xfrm>
                <a:off x="2689" y="1841"/>
                <a:ext cx="47" cy="4"/>
              </a:xfrm>
              <a:custGeom>
                <a:avLst/>
                <a:gdLst>
                  <a:gd name="T0" fmla="*/ 0 w 93"/>
                  <a:gd name="T1" fmla="*/ 0 h 10"/>
                  <a:gd name="T2" fmla="*/ 1 w 93"/>
                  <a:gd name="T3" fmla="*/ 0 h 10"/>
                  <a:gd name="T4" fmla="*/ 1 w 93"/>
                  <a:gd name="T5" fmla="*/ 0 h 10"/>
                  <a:gd name="T6" fmla="*/ 1 w 93"/>
                  <a:gd name="T7" fmla="*/ 0 h 10"/>
                  <a:gd name="T8" fmla="*/ 1 w 93"/>
                  <a:gd name="T9" fmla="*/ 0 h 10"/>
                  <a:gd name="T10" fmla="*/ 1 w 93"/>
                  <a:gd name="T11" fmla="*/ 0 h 10"/>
                  <a:gd name="T12" fmla="*/ 1 w 93"/>
                  <a:gd name="T13" fmla="*/ 0 h 10"/>
                  <a:gd name="T14" fmla="*/ 1 w 93"/>
                  <a:gd name="T15" fmla="*/ 0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3"/>
                  <a:gd name="T25" fmla="*/ 0 h 10"/>
                  <a:gd name="T26" fmla="*/ 93 w 93"/>
                  <a:gd name="T27" fmla="*/ 10 h 1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3" h="10">
                    <a:moveTo>
                      <a:pt x="0" y="0"/>
                    </a:moveTo>
                    <a:lnTo>
                      <a:pt x="10" y="4"/>
                    </a:lnTo>
                    <a:lnTo>
                      <a:pt x="22" y="7"/>
                    </a:lnTo>
                    <a:lnTo>
                      <a:pt x="38" y="10"/>
                    </a:lnTo>
                    <a:lnTo>
                      <a:pt x="53" y="9"/>
                    </a:lnTo>
                    <a:lnTo>
                      <a:pt x="68" y="7"/>
                    </a:lnTo>
                    <a:lnTo>
                      <a:pt x="84" y="3"/>
                    </a:lnTo>
                    <a:lnTo>
                      <a:pt x="93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82" name="Freeform 396"/>
              <p:cNvSpPr>
                <a:spLocks/>
              </p:cNvSpPr>
              <p:nvPr/>
            </p:nvSpPr>
            <p:spPr bwMode="auto">
              <a:xfrm>
                <a:off x="2689" y="1841"/>
                <a:ext cx="47" cy="4"/>
              </a:xfrm>
              <a:custGeom>
                <a:avLst/>
                <a:gdLst>
                  <a:gd name="T0" fmla="*/ 0 w 93"/>
                  <a:gd name="T1" fmla="*/ 0 h 10"/>
                  <a:gd name="T2" fmla="*/ 1 w 93"/>
                  <a:gd name="T3" fmla="*/ 0 h 10"/>
                  <a:gd name="T4" fmla="*/ 1 w 93"/>
                  <a:gd name="T5" fmla="*/ 0 h 10"/>
                  <a:gd name="T6" fmla="*/ 1 w 93"/>
                  <a:gd name="T7" fmla="*/ 0 h 10"/>
                  <a:gd name="T8" fmla="*/ 1 w 93"/>
                  <a:gd name="T9" fmla="*/ 0 h 10"/>
                  <a:gd name="T10" fmla="*/ 1 w 93"/>
                  <a:gd name="T11" fmla="*/ 0 h 10"/>
                  <a:gd name="T12" fmla="*/ 1 w 93"/>
                  <a:gd name="T13" fmla="*/ 0 h 10"/>
                  <a:gd name="T14" fmla="*/ 1 w 93"/>
                  <a:gd name="T15" fmla="*/ 0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3"/>
                  <a:gd name="T25" fmla="*/ 0 h 10"/>
                  <a:gd name="T26" fmla="*/ 93 w 93"/>
                  <a:gd name="T27" fmla="*/ 10 h 1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3" h="10">
                    <a:moveTo>
                      <a:pt x="0" y="0"/>
                    </a:moveTo>
                    <a:lnTo>
                      <a:pt x="10" y="4"/>
                    </a:lnTo>
                    <a:lnTo>
                      <a:pt x="22" y="7"/>
                    </a:lnTo>
                    <a:lnTo>
                      <a:pt x="38" y="10"/>
                    </a:lnTo>
                    <a:lnTo>
                      <a:pt x="53" y="9"/>
                    </a:lnTo>
                    <a:lnTo>
                      <a:pt x="68" y="7"/>
                    </a:lnTo>
                    <a:lnTo>
                      <a:pt x="84" y="3"/>
                    </a:lnTo>
                    <a:lnTo>
                      <a:pt x="93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83" name="Freeform 397"/>
              <p:cNvSpPr>
                <a:spLocks/>
              </p:cNvSpPr>
              <p:nvPr/>
            </p:nvSpPr>
            <p:spPr bwMode="auto">
              <a:xfrm>
                <a:off x="2697" y="2118"/>
                <a:ext cx="40" cy="4"/>
              </a:xfrm>
              <a:custGeom>
                <a:avLst/>
                <a:gdLst>
                  <a:gd name="T0" fmla="*/ 0 w 79"/>
                  <a:gd name="T1" fmla="*/ 0 h 7"/>
                  <a:gd name="T2" fmla="*/ 1 w 79"/>
                  <a:gd name="T3" fmla="*/ 1 h 7"/>
                  <a:gd name="T4" fmla="*/ 1 w 79"/>
                  <a:gd name="T5" fmla="*/ 1 h 7"/>
                  <a:gd name="T6" fmla="*/ 1 w 79"/>
                  <a:gd name="T7" fmla="*/ 1 h 7"/>
                  <a:gd name="T8" fmla="*/ 1 w 79"/>
                  <a:gd name="T9" fmla="*/ 1 h 7"/>
                  <a:gd name="T10" fmla="*/ 1 w 79"/>
                  <a:gd name="T11" fmla="*/ 1 h 7"/>
                  <a:gd name="T12" fmla="*/ 1 w 79"/>
                  <a:gd name="T13" fmla="*/ 1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9"/>
                  <a:gd name="T22" fmla="*/ 0 h 7"/>
                  <a:gd name="T23" fmla="*/ 79 w 79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9" h="7">
                    <a:moveTo>
                      <a:pt x="0" y="0"/>
                    </a:moveTo>
                    <a:lnTo>
                      <a:pt x="18" y="6"/>
                    </a:lnTo>
                    <a:lnTo>
                      <a:pt x="29" y="7"/>
                    </a:lnTo>
                    <a:lnTo>
                      <a:pt x="44" y="7"/>
                    </a:lnTo>
                    <a:lnTo>
                      <a:pt x="58" y="7"/>
                    </a:lnTo>
                    <a:lnTo>
                      <a:pt x="71" y="4"/>
                    </a:lnTo>
                    <a:lnTo>
                      <a:pt x="79" y="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84" name="Freeform 398"/>
              <p:cNvSpPr>
                <a:spLocks/>
              </p:cNvSpPr>
              <p:nvPr/>
            </p:nvSpPr>
            <p:spPr bwMode="auto">
              <a:xfrm>
                <a:off x="2697" y="2118"/>
                <a:ext cx="40" cy="4"/>
              </a:xfrm>
              <a:custGeom>
                <a:avLst/>
                <a:gdLst>
                  <a:gd name="T0" fmla="*/ 0 w 79"/>
                  <a:gd name="T1" fmla="*/ 0 h 7"/>
                  <a:gd name="T2" fmla="*/ 1 w 79"/>
                  <a:gd name="T3" fmla="*/ 1 h 7"/>
                  <a:gd name="T4" fmla="*/ 1 w 79"/>
                  <a:gd name="T5" fmla="*/ 1 h 7"/>
                  <a:gd name="T6" fmla="*/ 1 w 79"/>
                  <a:gd name="T7" fmla="*/ 1 h 7"/>
                  <a:gd name="T8" fmla="*/ 1 w 79"/>
                  <a:gd name="T9" fmla="*/ 1 h 7"/>
                  <a:gd name="T10" fmla="*/ 1 w 79"/>
                  <a:gd name="T11" fmla="*/ 1 h 7"/>
                  <a:gd name="T12" fmla="*/ 1 w 79"/>
                  <a:gd name="T13" fmla="*/ 1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9"/>
                  <a:gd name="T22" fmla="*/ 0 h 7"/>
                  <a:gd name="T23" fmla="*/ 79 w 79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9" h="7">
                    <a:moveTo>
                      <a:pt x="0" y="0"/>
                    </a:moveTo>
                    <a:lnTo>
                      <a:pt x="18" y="6"/>
                    </a:lnTo>
                    <a:lnTo>
                      <a:pt x="29" y="7"/>
                    </a:lnTo>
                    <a:lnTo>
                      <a:pt x="44" y="7"/>
                    </a:lnTo>
                    <a:lnTo>
                      <a:pt x="58" y="7"/>
                    </a:lnTo>
                    <a:lnTo>
                      <a:pt x="71" y="4"/>
                    </a:lnTo>
                    <a:lnTo>
                      <a:pt x="79" y="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85" name="Freeform 399"/>
              <p:cNvSpPr>
                <a:spLocks/>
              </p:cNvSpPr>
              <p:nvPr/>
            </p:nvSpPr>
            <p:spPr bwMode="auto">
              <a:xfrm>
                <a:off x="2698" y="2131"/>
                <a:ext cx="41" cy="2"/>
              </a:xfrm>
              <a:custGeom>
                <a:avLst/>
                <a:gdLst>
                  <a:gd name="T0" fmla="*/ 0 w 82"/>
                  <a:gd name="T1" fmla="*/ 2 h 2"/>
                  <a:gd name="T2" fmla="*/ 1 w 82"/>
                  <a:gd name="T3" fmla="*/ 2 h 2"/>
                  <a:gd name="T4" fmla="*/ 1 w 82"/>
                  <a:gd name="T5" fmla="*/ 2 h 2"/>
                  <a:gd name="T6" fmla="*/ 1 w 82"/>
                  <a:gd name="T7" fmla="*/ 1 h 2"/>
                  <a:gd name="T8" fmla="*/ 1 w 8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2"/>
                  <a:gd name="T17" fmla="*/ 82 w 8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2">
                    <a:moveTo>
                      <a:pt x="0" y="2"/>
                    </a:moveTo>
                    <a:lnTo>
                      <a:pt x="18" y="2"/>
                    </a:lnTo>
                    <a:lnTo>
                      <a:pt x="45" y="2"/>
                    </a:lnTo>
                    <a:lnTo>
                      <a:pt x="70" y="1"/>
                    </a:lnTo>
                    <a:lnTo>
                      <a:pt x="82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86" name="Freeform 400"/>
              <p:cNvSpPr>
                <a:spLocks/>
              </p:cNvSpPr>
              <p:nvPr/>
            </p:nvSpPr>
            <p:spPr bwMode="auto">
              <a:xfrm>
                <a:off x="2698" y="2131"/>
                <a:ext cx="41" cy="2"/>
              </a:xfrm>
              <a:custGeom>
                <a:avLst/>
                <a:gdLst>
                  <a:gd name="T0" fmla="*/ 0 w 82"/>
                  <a:gd name="T1" fmla="*/ 2 h 2"/>
                  <a:gd name="T2" fmla="*/ 1 w 82"/>
                  <a:gd name="T3" fmla="*/ 2 h 2"/>
                  <a:gd name="T4" fmla="*/ 1 w 82"/>
                  <a:gd name="T5" fmla="*/ 2 h 2"/>
                  <a:gd name="T6" fmla="*/ 1 w 82"/>
                  <a:gd name="T7" fmla="*/ 1 h 2"/>
                  <a:gd name="T8" fmla="*/ 1 w 8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2"/>
                  <a:gd name="T17" fmla="*/ 82 w 8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2">
                    <a:moveTo>
                      <a:pt x="0" y="2"/>
                    </a:moveTo>
                    <a:lnTo>
                      <a:pt x="18" y="2"/>
                    </a:lnTo>
                    <a:lnTo>
                      <a:pt x="45" y="2"/>
                    </a:lnTo>
                    <a:lnTo>
                      <a:pt x="70" y="1"/>
                    </a:lnTo>
                    <a:lnTo>
                      <a:pt x="82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87" name="Freeform 401"/>
              <p:cNvSpPr>
                <a:spLocks/>
              </p:cNvSpPr>
              <p:nvPr/>
            </p:nvSpPr>
            <p:spPr bwMode="auto">
              <a:xfrm>
                <a:off x="2698" y="2154"/>
                <a:ext cx="41" cy="5"/>
              </a:xfrm>
              <a:custGeom>
                <a:avLst/>
                <a:gdLst>
                  <a:gd name="T0" fmla="*/ 0 w 82"/>
                  <a:gd name="T1" fmla="*/ 1 h 9"/>
                  <a:gd name="T2" fmla="*/ 1 w 82"/>
                  <a:gd name="T3" fmla="*/ 1 h 9"/>
                  <a:gd name="T4" fmla="*/ 1 w 82"/>
                  <a:gd name="T5" fmla="*/ 1 h 9"/>
                  <a:gd name="T6" fmla="*/ 1 w 82"/>
                  <a:gd name="T7" fmla="*/ 1 h 9"/>
                  <a:gd name="T8" fmla="*/ 1 w 82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9"/>
                  <a:gd name="T17" fmla="*/ 82 w 82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9">
                    <a:moveTo>
                      <a:pt x="0" y="5"/>
                    </a:moveTo>
                    <a:lnTo>
                      <a:pt x="11" y="6"/>
                    </a:lnTo>
                    <a:lnTo>
                      <a:pt x="41" y="9"/>
                    </a:lnTo>
                    <a:lnTo>
                      <a:pt x="67" y="5"/>
                    </a:lnTo>
                    <a:lnTo>
                      <a:pt x="82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88" name="Freeform 402"/>
              <p:cNvSpPr>
                <a:spLocks/>
              </p:cNvSpPr>
              <p:nvPr/>
            </p:nvSpPr>
            <p:spPr bwMode="auto">
              <a:xfrm>
                <a:off x="2698" y="2154"/>
                <a:ext cx="41" cy="5"/>
              </a:xfrm>
              <a:custGeom>
                <a:avLst/>
                <a:gdLst>
                  <a:gd name="T0" fmla="*/ 0 w 82"/>
                  <a:gd name="T1" fmla="*/ 1 h 9"/>
                  <a:gd name="T2" fmla="*/ 1 w 82"/>
                  <a:gd name="T3" fmla="*/ 1 h 9"/>
                  <a:gd name="T4" fmla="*/ 1 w 82"/>
                  <a:gd name="T5" fmla="*/ 1 h 9"/>
                  <a:gd name="T6" fmla="*/ 1 w 82"/>
                  <a:gd name="T7" fmla="*/ 1 h 9"/>
                  <a:gd name="T8" fmla="*/ 1 w 82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9"/>
                  <a:gd name="T17" fmla="*/ 82 w 82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9">
                    <a:moveTo>
                      <a:pt x="0" y="5"/>
                    </a:moveTo>
                    <a:lnTo>
                      <a:pt x="11" y="6"/>
                    </a:lnTo>
                    <a:lnTo>
                      <a:pt x="41" y="9"/>
                    </a:lnTo>
                    <a:lnTo>
                      <a:pt x="67" y="5"/>
                    </a:lnTo>
                    <a:lnTo>
                      <a:pt x="82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89" name="Freeform 403"/>
              <p:cNvSpPr>
                <a:spLocks/>
              </p:cNvSpPr>
              <p:nvPr/>
            </p:nvSpPr>
            <p:spPr bwMode="auto">
              <a:xfrm>
                <a:off x="2700" y="2188"/>
                <a:ext cx="38" cy="5"/>
              </a:xfrm>
              <a:custGeom>
                <a:avLst/>
                <a:gdLst>
                  <a:gd name="T0" fmla="*/ 0 w 77"/>
                  <a:gd name="T1" fmla="*/ 1 h 10"/>
                  <a:gd name="T2" fmla="*/ 0 w 77"/>
                  <a:gd name="T3" fmla="*/ 1 h 10"/>
                  <a:gd name="T4" fmla="*/ 0 w 77"/>
                  <a:gd name="T5" fmla="*/ 1 h 10"/>
                  <a:gd name="T6" fmla="*/ 0 w 77"/>
                  <a:gd name="T7" fmla="*/ 1 h 10"/>
                  <a:gd name="T8" fmla="*/ 0 w 77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7"/>
                  <a:gd name="T16" fmla="*/ 0 h 10"/>
                  <a:gd name="T17" fmla="*/ 77 w 77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7" h="10">
                    <a:moveTo>
                      <a:pt x="0" y="7"/>
                    </a:moveTo>
                    <a:lnTo>
                      <a:pt x="20" y="10"/>
                    </a:lnTo>
                    <a:lnTo>
                      <a:pt x="44" y="10"/>
                    </a:lnTo>
                    <a:lnTo>
                      <a:pt x="66" y="7"/>
                    </a:lnTo>
                    <a:lnTo>
                      <a:pt x="77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90" name="Freeform 404"/>
              <p:cNvSpPr>
                <a:spLocks/>
              </p:cNvSpPr>
              <p:nvPr/>
            </p:nvSpPr>
            <p:spPr bwMode="auto">
              <a:xfrm>
                <a:off x="2700" y="2188"/>
                <a:ext cx="38" cy="5"/>
              </a:xfrm>
              <a:custGeom>
                <a:avLst/>
                <a:gdLst>
                  <a:gd name="T0" fmla="*/ 0 w 77"/>
                  <a:gd name="T1" fmla="*/ 1 h 10"/>
                  <a:gd name="T2" fmla="*/ 0 w 77"/>
                  <a:gd name="T3" fmla="*/ 1 h 10"/>
                  <a:gd name="T4" fmla="*/ 0 w 77"/>
                  <a:gd name="T5" fmla="*/ 1 h 10"/>
                  <a:gd name="T6" fmla="*/ 0 w 77"/>
                  <a:gd name="T7" fmla="*/ 1 h 10"/>
                  <a:gd name="T8" fmla="*/ 0 w 77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7"/>
                  <a:gd name="T16" fmla="*/ 0 h 10"/>
                  <a:gd name="T17" fmla="*/ 77 w 77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7" h="10">
                    <a:moveTo>
                      <a:pt x="0" y="7"/>
                    </a:moveTo>
                    <a:lnTo>
                      <a:pt x="20" y="10"/>
                    </a:lnTo>
                    <a:lnTo>
                      <a:pt x="44" y="10"/>
                    </a:lnTo>
                    <a:lnTo>
                      <a:pt x="66" y="7"/>
                    </a:lnTo>
                    <a:lnTo>
                      <a:pt x="77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91" name="Freeform 405"/>
              <p:cNvSpPr>
                <a:spLocks/>
              </p:cNvSpPr>
              <p:nvPr/>
            </p:nvSpPr>
            <p:spPr bwMode="auto">
              <a:xfrm>
                <a:off x="2701" y="2198"/>
                <a:ext cx="38" cy="4"/>
              </a:xfrm>
              <a:custGeom>
                <a:avLst/>
                <a:gdLst>
                  <a:gd name="T0" fmla="*/ 0 w 76"/>
                  <a:gd name="T1" fmla="*/ 1 h 7"/>
                  <a:gd name="T2" fmla="*/ 1 w 76"/>
                  <a:gd name="T3" fmla="*/ 1 h 7"/>
                  <a:gd name="T4" fmla="*/ 1 w 76"/>
                  <a:gd name="T5" fmla="*/ 1 h 7"/>
                  <a:gd name="T6" fmla="*/ 1 w 76"/>
                  <a:gd name="T7" fmla="*/ 1 h 7"/>
                  <a:gd name="T8" fmla="*/ 1 w 7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"/>
                  <a:gd name="T16" fmla="*/ 0 h 7"/>
                  <a:gd name="T17" fmla="*/ 76 w 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" h="7">
                    <a:moveTo>
                      <a:pt x="0" y="2"/>
                    </a:moveTo>
                    <a:lnTo>
                      <a:pt x="16" y="6"/>
                    </a:lnTo>
                    <a:lnTo>
                      <a:pt x="40" y="7"/>
                    </a:lnTo>
                    <a:lnTo>
                      <a:pt x="62" y="6"/>
                    </a:lnTo>
                    <a:lnTo>
                      <a:pt x="76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7692" name="Freeform 406"/>
              <p:cNvSpPr>
                <a:spLocks/>
              </p:cNvSpPr>
              <p:nvPr/>
            </p:nvSpPr>
            <p:spPr bwMode="auto">
              <a:xfrm>
                <a:off x="2701" y="2198"/>
                <a:ext cx="38" cy="4"/>
              </a:xfrm>
              <a:custGeom>
                <a:avLst/>
                <a:gdLst>
                  <a:gd name="T0" fmla="*/ 0 w 76"/>
                  <a:gd name="T1" fmla="*/ 1 h 7"/>
                  <a:gd name="T2" fmla="*/ 1 w 76"/>
                  <a:gd name="T3" fmla="*/ 1 h 7"/>
                  <a:gd name="T4" fmla="*/ 1 w 76"/>
                  <a:gd name="T5" fmla="*/ 1 h 7"/>
                  <a:gd name="T6" fmla="*/ 1 w 76"/>
                  <a:gd name="T7" fmla="*/ 1 h 7"/>
                  <a:gd name="T8" fmla="*/ 1 w 7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"/>
                  <a:gd name="T16" fmla="*/ 0 h 7"/>
                  <a:gd name="T17" fmla="*/ 76 w 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" h="7">
                    <a:moveTo>
                      <a:pt x="0" y="2"/>
                    </a:moveTo>
                    <a:lnTo>
                      <a:pt x="16" y="6"/>
                    </a:lnTo>
                    <a:lnTo>
                      <a:pt x="40" y="7"/>
                    </a:lnTo>
                    <a:lnTo>
                      <a:pt x="62" y="6"/>
                    </a:lnTo>
                    <a:lnTo>
                      <a:pt x="76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</p:grpSp>
        <p:sp>
          <p:nvSpPr>
            <p:cNvPr id="17415" name="Freeform 408"/>
            <p:cNvSpPr>
              <a:spLocks/>
            </p:cNvSpPr>
            <p:nvPr/>
          </p:nvSpPr>
          <p:spPr bwMode="auto">
            <a:xfrm>
              <a:off x="7637463" y="2236788"/>
              <a:ext cx="60325" cy="7937"/>
            </a:xfrm>
            <a:custGeom>
              <a:avLst/>
              <a:gdLst>
                <a:gd name="T0" fmla="*/ 0 w 77"/>
                <a:gd name="T1" fmla="*/ 2147483647 h 11"/>
                <a:gd name="T2" fmla="*/ 2147483647 w 77"/>
                <a:gd name="T3" fmla="*/ 2147483647 h 11"/>
                <a:gd name="T4" fmla="*/ 2147483647 w 77"/>
                <a:gd name="T5" fmla="*/ 2147483647 h 11"/>
                <a:gd name="T6" fmla="*/ 2147483647 w 77"/>
                <a:gd name="T7" fmla="*/ 2147483647 h 11"/>
                <a:gd name="T8" fmla="*/ 2147483647 w 77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7"/>
                <a:gd name="T16" fmla="*/ 0 h 11"/>
                <a:gd name="T17" fmla="*/ 77 w 77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7" h="11">
                  <a:moveTo>
                    <a:pt x="0" y="3"/>
                  </a:moveTo>
                  <a:lnTo>
                    <a:pt x="18" y="8"/>
                  </a:lnTo>
                  <a:lnTo>
                    <a:pt x="42" y="11"/>
                  </a:lnTo>
                  <a:lnTo>
                    <a:pt x="63" y="7"/>
                  </a:lnTo>
                  <a:lnTo>
                    <a:pt x="77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16" name="Freeform 409"/>
            <p:cNvSpPr>
              <a:spLocks/>
            </p:cNvSpPr>
            <p:nvPr/>
          </p:nvSpPr>
          <p:spPr bwMode="auto">
            <a:xfrm>
              <a:off x="7637463" y="2236788"/>
              <a:ext cx="60325" cy="7937"/>
            </a:xfrm>
            <a:custGeom>
              <a:avLst/>
              <a:gdLst>
                <a:gd name="T0" fmla="*/ 0 w 77"/>
                <a:gd name="T1" fmla="*/ 2147483647 h 11"/>
                <a:gd name="T2" fmla="*/ 2147483647 w 77"/>
                <a:gd name="T3" fmla="*/ 2147483647 h 11"/>
                <a:gd name="T4" fmla="*/ 2147483647 w 77"/>
                <a:gd name="T5" fmla="*/ 2147483647 h 11"/>
                <a:gd name="T6" fmla="*/ 2147483647 w 77"/>
                <a:gd name="T7" fmla="*/ 2147483647 h 11"/>
                <a:gd name="T8" fmla="*/ 2147483647 w 77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7"/>
                <a:gd name="T16" fmla="*/ 0 h 11"/>
                <a:gd name="T17" fmla="*/ 77 w 77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7" h="11">
                  <a:moveTo>
                    <a:pt x="0" y="3"/>
                  </a:moveTo>
                  <a:lnTo>
                    <a:pt x="18" y="8"/>
                  </a:lnTo>
                  <a:lnTo>
                    <a:pt x="42" y="11"/>
                  </a:lnTo>
                  <a:lnTo>
                    <a:pt x="63" y="7"/>
                  </a:lnTo>
                  <a:lnTo>
                    <a:pt x="77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17" name="Freeform 410"/>
            <p:cNvSpPr>
              <a:spLocks/>
            </p:cNvSpPr>
            <p:nvPr/>
          </p:nvSpPr>
          <p:spPr bwMode="auto">
            <a:xfrm>
              <a:off x="7640638" y="2266950"/>
              <a:ext cx="58737" cy="4763"/>
            </a:xfrm>
            <a:custGeom>
              <a:avLst/>
              <a:gdLst>
                <a:gd name="T0" fmla="*/ 0 w 75"/>
                <a:gd name="T1" fmla="*/ 0 h 7"/>
                <a:gd name="T2" fmla="*/ 2147483647 w 75"/>
                <a:gd name="T3" fmla="*/ 2147483647 h 7"/>
                <a:gd name="T4" fmla="*/ 2147483647 w 75"/>
                <a:gd name="T5" fmla="*/ 2147483647 h 7"/>
                <a:gd name="T6" fmla="*/ 2147483647 w 75"/>
                <a:gd name="T7" fmla="*/ 2147483647 h 7"/>
                <a:gd name="T8" fmla="*/ 2147483647 w 75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"/>
                <a:gd name="T16" fmla="*/ 0 h 7"/>
                <a:gd name="T17" fmla="*/ 75 w 75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" h="7">
                  <a:moveTo>
                    <a:pt x="0" y="0"/>
                  </a:moveTo>
                  <a:lnTo>
                    <a:pt x="17" y="6"/>
                  </a:lnTo>
                  <a:lnTo>
                    <a:pt x="38" y="7"/>
                  </a:lnTo>
                  <a:lnTo>
                    <a:pt x="60" y="6"/>
                  </a:lnTo>
                  <a:lnTo>
                    <a:pt x="75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18" name="Freeform 411"/>
            <p:cNvSpPr>
              <a:spLocks/>
            </p:cNvSpPr>
            <p:nvPr/>
          </p:nvSpPr>
          <p:spPr bwMode="auto">
            <a:xfrm>
              <a:off x="7640638" y="2266950"/>
              <a:ext cx="58737" cy="4763"/>
            </a:xfrm>
            <a:custGeom>
              <a:avLst/>
              <a:gdLst>
                <a:gd name="T0" fmla="*/ 0 w 75"/>
                <a:gd name="T1" fmla="*/ 0 h 7"/>
                <a:gd name="T2" fmla="*/ 2147483647 w 75"/>
                <a:gd name="T3" fmla="*/ 2147483647 h 7"/>
                <a:gd name="T4" fmla="*/ 2147483647 w 75"/>
                <a:gd name="T5" fmla="*/ 2147483647 h 7"/>
                <a:gd name="T6" fmla="*/ 2147483647 w 75"/>
                <a:gd name="T7" fmla="*/ 2147483647 h 7"/>
                <a:gd name="T8" fmla="*/ 2147483647 w 75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"/>
                <a:gd name="T16" fmla="*/ 0 h 7"/>
                <a:gd name="T17" fmla="*/ 75 w 75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" h="7">
                  <a:moveTo>
                    <a:pt x="0" y="0"/>
                  </a:moveTo>
                  <a:lnTo>
                    <a:pt x="17" y="6"/>
                  </a:lnTo>
                  <a:lnTo>
                    <a:pt x="38" y="7"/>
                  </a:lnTo>
                  <a:lnTo>
                    <a:pt x="60" y="6"/>
                  </a:lnTo>
                  <a:lnTo>
                    <a:pt x="75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19" name="Freeform 412"/>
            <p:cNvSpPr>
              <a:spLocks/>
            </p:cNvSpPr>
            <p:nvPr/>
          </p:nvSpPr>
          <p:spPr bwMode="auto">
            <a:xfrm>
              <a:off x="7639050" y="2314575"/>
              <a:ext cx="63500" cy="4763"/>
            </a:xfrm>
            <a:custGeom>
              <a:avLst/>
              <a:gdLst>
                <a:gd name="T0" fmla="*/ 0 w 79"/>
                <a:gd name="T1" fmla="*/ 0 h 7"/>
                <a:gd name="T2" fmla="*/ 2147483647 w 79"/>
                <a:gd name="T3" fmla="*/ 2147483647 h 7"/>
                <a:gd name="T4" fmla="*/ 2147483647 w 79"/>
                <a:gd name="T5" fmla="*/ 2147483647 h 7"/>
                <a:gd name="T6" fmla="*/ 2147483647 w 79"/>
                <a:gd name="T7" fmla="*/ 2147483647 h 7"/>
                <a:gd name="T8" fmla="*/ 2147483647 w 79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7"/>
                <a:gd name="T17" fmla="*/ 79 w 79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7">
                  <a:moveTo>
                    <a:pt x="0" y="0"/>
                  </a:moveTo>
                  <a:lnTo>
                    <a:pt x="21" y="7"/>
                  </a:lnTo>
                  <a:lnTo>
                    <a:pt x="44" y="7"/>
                  </a:lnTo>
                  <a:lnTo>
                    <a:pt x="65" y="6"/>
                  </a:lnTo>
                  <a:lnTo>
                    <a:pt x="79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20" name="Freeform 413"/>
            <p:cNvSpPr>
              <a:spLocks/>
            </p:cNvSpPr>
            <p:nvPr/>
          </p:nvSpPr>
          <p:spPr bwMode="auto">
            <a:xfrm>
              <a:off x="7639050" y="2314575"/>
              <a:ext cx="63500" cy="4763"/>
            </a:xfrm>
            <a:custGeom>
              <a:avLst/>
              <a:gdLst>
                <a:gd name="T0" fmla="*/ 0 w 79"/>
                <a:gd name="T1" fmla="*/ 0 h 7"/>
                <a:gd name="T2" fmla="*/ 2147483647 w 79"/>
                <a:gd name="T3" fmla="*/ 2147483647 h 7"/>
                <a:gd name="T4" fmla="*/ 2147483647 w 79"/>
                <a:gd name="T5" fmla="*/ 2147483647 h 7"/>
                <a:gd name="T6" fmla="*/ 2147483647 w 79"/>
                <a:gd name="T7" fmla="*/ 2147483647 h 7"/>
                <a:gd name="T8" fmla="*/ 2147483647 w 79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7"/>
                <a:gd name="T17" fmla="*/ 79 w 79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7">
                  <a:moveTo>
                    <a:pt x="0" y="0"/>
                  </a:moveTo>
                  <a:lnTo>
                    <a:pt x="21" y="7"/>
                  </a:lnTo>
                  <a:lnTo>
                    <a:pt x="44" y="7"/>
                  </a:lnTo>
                  <a:lnTo>
                    <a:pt x="65" y="6"/>
                  </a:lnTo>
                  <a:lnTo>
                    <a:pt x="79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21" name="Freeform 414"/>
            <p:cNvSpPr>
              <a:spLocks/>
            </p:cNvSpPr>
            <p:nvPr/>
          </p:nvSpPr>
          <p:spPr bwMode="auto">
            <a:xfrm>
              <a:off x="7634288" y="2343150"/>
              <a:ext cx="68262" cy="4763"/>
            </a:xfrm>
            <a:custGeom>
              <a:avLst/>
              <a:gdLst>
                <a:gd name="T0" fmla="*/ 0 w 85"/>
                <a:gd name="T1" fmla="*/ 0 h 7"/>
                <a:gd name="T2" fmla="*/ 2147483647 w 85"/>
                <a:gd name="T3" fmla="*/ 0 h 7"/>
                <a:gd name="T4" fmla="*/ 2147483647 w 85"/>
                <a:gd name="T5" fmla="*/ 2147483647 h 7"/>
                <a:gd name="T6" fmla="*/ 2147483647 w 85"/>
                <a:gd name="T7" fmla="*/ 2147483647 h 7"/>
                <a:gd name="T8" fmla="*/ 2147483647 w 85"/>
                <a:gd name="T9" fmla="*/ 2147483647 h 7"/>
                <a:gd name="T10" fmla="*/ 2147483647 w 85"/>
                <a:gd name="T11" fmla="*/ 2147483647 h 7"/>
                <a:gd name="T12" fmla="*/ 2147483647 w 85"/>
                <a:gd name="T13" fmla="*/ 2147483647 h 7"/>
                <a:gd name="T14" fmla="*/ 2147483647 w 85"/>
                <a:gd name="T15" fmla="*/ 2147483647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5"/>
                <a:gd name="T25" fmla="*/ 0 h 7"/>
                <a:gd name="T26" fmla="*/ 85 w 85"/>
                <a:gd name="T27" fmla="*/ 7 h 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5" h="7">
                  <a:moveTo>
                    <a:pt x="0" y="0"/>
                  </a:moveTo>
                  <a:lnTo>
                    <a:pt x="10" y="0"/>
                  </a:lnTo>
                  <a:lnTo>
                    <a:pt x="22" y="5"/>
                  </a:lnTo>
                  <a:lnTo>
                    <a:pt x="35" y="5"/>
                  </a:lnTo>
                  <a:lnTo>
                    <a:pt x="50" y="7"/>
                  </a:lnTo>
                  <a:lnTo>
                    <a:pt x="64" y="7"/>
                  </a:lnTo>
                  <a:lnTo>
                    <a:pt x="75" y="5"/>
                  </a:lnTo>
                  <a:lnTo>
                    <a:pt x="85" y="3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22" name="Freeform 415"/>
            <p:cNvSpPr>
              <a:spLocks/>
            </p:cNvSpPr>
            <p:nvPr/>
          </p:nvSpPr>
          <p:spPr bwMode="auto">
            <a:xfrm>
              <a:off x="7634288" y="2343150"/>
              <a:ext cx="68262" cy="4763"/>
            </a:xfrm>
            <a:custGeom>
              <a:avLst/>
              <a:gdLst>
                <a:gd name="T0" fmla="*/ 0 w 85"/>
                <a:gd name="T1" fmla="*/ 0 h 7"/>
                <a:gd name="T2" fmla="*/ 2147483647 w 85"/>
                <a:gd name="T3" fmla="*/ 0 h 7"/>
                <a:gd name="T4" fmla="*/ 2147483647 w 85"/>
                <a:gd name="T5" fmla="*/ 2147483647 h 7"/>
                <a:gd name="T6" fmla="*/ 2147483647 w 85"/>
                <a:gd name="T7" fmla="*/ 2147483647 h 7"/>
                <a:gd name="T8" fmla="*/ 2147483647 w 85"/>
                <a:gd name="T9" fmla="*/ 2147483647 h 7"/>
                <a:gd name="T10" fmla="*/ 2147483647 w 85"/>
                <a:gd name="T11" fmla="*/ 2147483647 h 7"/>
                <a:gd name="T12" fmla="*/ 2147483647 w 85"/>
                <a:gd name="T13" fmla="*/ 2147483647 h 7"/>
                <a:gd name="T14" fmla="*/ 2147483647 w 85"/>
                <a:gd name="T15" fmla="*/ 2147483647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5"/>
                <a:gd name="T25" fmla="*/ 0 h 7"/>
                <a:gd name="T26" fmla="*/ 85 w 85"/>
                <a:gd name="T27" fmla="*/ 7 h 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5" h="7">
                  <a:moveTo>
                    <a:pt x="0" y="0"/>
                  </a:moveTo>
                  <a:lnTo>
                    <a:pt x="10" y="0"/>
                  </a:lnTo>
                  <a:lnTo>
                    <a:pt x="22" y="5"/>
                  </a:lnTo>
                  <a:lnTo>
                    <a:pt x="35" y="5"/>
                  </a:lnTo>
                  <a:lnTo>
                    <a:pt x="50" y="7"/>
                  </a:lnTo>
                  <a:lnTo>
                    <a:pt x="64" y="7"/>
                  </a:lnTo>
                  <a:lnTo>
                    <a:pt x="75" y="5"/>
                  </a:lnTo>
                  <a:lnTo>
                    <a:pt x="85" y="3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23" name="Freeform 416"/>
            <p:cNvSpPr>
              <a:spLocks/>
            </p:cNvSpPr>
            <p:nvPr/>
          </p:nvSpPr>
          <p:spPr bwMode="auto">
            <a:xfrm>
              <a:off x="7637463" y="2387600"/>
              <a:ext cx="66675" cy="3175"/>
            </a:xfrm>
            <a:custGeom>
              <a:avLst/>
              <a:gdLst>
                <a:gd name="T0" fmla="*/ 0 w 84"/>
                <a:gd name="T1" fmla="*/ 0 h 5"/>
                <a:gd name="T2" fmla="*/ 2147483647 w 84"/>
                <a:gd name="T3" fmla="*/ 2147483647 h 5"/>
                <a:gd name="T4" fmla="*/ 2147483647 w 84"/>
                <a:gd name="T5" fmla="*/ 2147483647 h 5"/>
                <a:gd name="T6" fmla="*/ 2147483647 w 84"/>
                <a:gd name="T7" fmla="*/ 2147483647 h 5"/>
                <a:gd name="T8" fmla="*/ 2147483647 w 84"/>
                <a:gd name="T9" fmla="*/ 2147483647 h 5"/>
                <a:gd name="T10" fmla="*/ 2147483647 w 84"/>
                <a:gd name="T11" fmla="*/ 2147483647 h 5"/>
                <a:gd name="T12" fmla="*/ 2147483647 w 84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4"/>
                <a:gd name="T22" fmla="*/ 0 h 5"/>
                <a:gd name="T23" fmla="*/ 84 w 84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4" h="5">
                  <a:moveTo>
                    <a:pt x="0" y="0"/>
                  </a:moveTo>
                  <a:lnTo>
                    <a:pt x="18" y="5"/>
                  </a:lnTo>
                  <a:lnTo>
                    <a:pt x="31" y="5"/>
                  </a:lnTo>
                  <a:lnTo>
                    <a:pt x="46" y="5"/>
                  </a:lnTo>
                  <a:lnTo>
                    <a:pt x="62" y="5"/>
                  </a:lnTo>
                  <a:lnTo>
                    <a:pt x="74" y="5"/>
                  </a:lnTo>
                  <a:lnTo>
                    <a:pt x="84" y="2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24" name="Freeform 417"/>
            <p:cNvSpPr>
              <a:spLocks/>
            </p:cNvSpPr>
            <p:nvPr/>
          </p:nvSpPr>
          <p:spPr bwMode="auto">
            <a:xfrm>
              <a:off x="7637463" y="2387600"/>
              <a:ext cx="66675" cy="3175"/>
            </a:xfrm>
            <a:custGeom>
              <a:avLst/>
              <a:gdLst>
                <a:gd name="T0" fmla="*/ 0 w 84"/>
                <a:gd name="T1" fmla="*/ 0 h 5"/>
                <a:gd name="T2" fmla="*/ 2147483647 w 84"/>
                <a:gd name="T3" fmla="*/ 2147483647 h 5"/>
                <a:gd name="T4" fmla="*/ 2147483647 w 84"/>
                <a:gd name="T5" fmla="*/ 2147483647 h 5"/>
                <a:gd name="T6" fmla="*/ 2147483647 w 84"/>
                <a:gd name="T7" fmla="*/ 2147483647 h 5"/>
                <a:gd name="T8" fmla="*/ 2147483647 w 84"/>
                <a:gd name="T9" fmla="*/ 2147483647 h 5"/>
                <a:gd name="T10" fmla="*/ 2147483647 w 84"/>
                <a:gd name="T11" fmla="*/ 2147483647 h 5"/>
                <a:gd name="T12" fmla="*/ 2147483647 w 84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4"/>
                <a:gd name="T22" fmla="*/ 0 h 5"/>
                <a:gd name="T23" fmla="*/ 84 w 84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4" h="5">
                  <a:moveTo>
                    <a:pt x="0" y="0"/>
                  </a:moveTo>
                  <a:lnTo>
                    <a:pt x="18" y="5"/>
                  </a:lnTo>
                  <a:lnTo>
                    <a:pt x="31" y="5"/>
                  </a:lnTo>
                  <a:lnTo>
                    <a:pt x="46" y="5"/>
                  </a:lnTo>
                  <a:lnTo>
                    <a:pt x="62" y="5"/>
                  </a:lnTo>
                  <a:lnTo>
                    <a:pt x="74" y="5"/>
                  </a:lnTo>
                  <a:lnTo>
                    <a:pt x="84" y="2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25" name="Freeform 418"/>
            <p:cNvSpPr>
              <a:spLocks/>
            </p:cNvSpPr>
            <p:nvPr/>
          </p:nvSpPr>
          <p:spPr bwMode="auto">
            <a:xfrm>
              <a:off x="7640638" y="2476500"/>
              <a:ext cx="65087" cy="6350"/>
            </a:xfrm>
            <a:custGeom>
              <a:avLst/>
              <a:gdLst>
                <a:gd name="T0" fmla="*/ 0 w 84"/>
                <a:gd name="T1" fmla="*/ 0 h 8"/>
                <a:gd name="T2" fmla="*/ 2147483647 w 84"/>
                <a:gd name="T3" fmla="*/ 2147483647 h 8"/>
                <a:gd name="T4" fmla="*/ 2147483647 w 84"/>
                <a:gd name="T5" fmla="*/ 2147483647 h 8"/>
                <a:gd name="T6" fmla="*/ 2147483647 w 84"/>
                <a:gd name="T7" fmla="*/ 2147483647 h 8"/>
                <a:gd name="T8" fmla="*/ 2147483647 w 84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8"/>
                <a:gd name="T17" fmla="*/ 84 w 84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8">
                  <a:moveTo>
                    <a:pt x="0" y="0"/>
                  </a:moveTo>
                  <a:lnTo>
                    <a:pt x="20" y="7"/>
                  </a:lnTo>
                  <a:lnTo>
                    <a:pt x="42" y="8"/>
                  </a:lnTo>
                  <a:lnTo>
                    <a:pt x="66" y="5"/>
                  </a:lnTo>
                  <a:lnTo>
                    <a:pt x="84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26" name="Freeform 419"/>
            <p:cNvSpPr>
              <a:spLocks/>
            </p:cNvSpPr>
            <p:nvPr/>
          </p:nvSpPr>
          <p:spPr bwMode="auto">
            <a:xfrm>
              <a:off x="7640638" y="2476500"/>
              <a:ext cx="65087" cy="6350"/>
            </a:xfrm>
            <a:custGeom>
              <a:avLst/>
              <a:gdLst>
                <a:gd name="T0" fmla="*/ 0 w 84"/>
                <a:gd name="T1" fmla="*/ 0 h 8"/>
                <a:gd name="T2" fmla="*/ 2147483647 w 84"/>
                <a:gd name="T3" fmla="*/ 2147483647 h 8"/>
                <a:gd name="T4" fmla="*/ 2147483647 w 84"/>
                <a:gd name="T5" fmla="*/ 2147483647 h 8"/>
                <a:gd name="T6" fmla="*/ 2147483647 w 84"/>
                <a:gd name="T7" fmla="*/ 2147483647 h 8"/>
                <a:gd name="T8" fmla="*/ 2147483647 w 84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8"/>
                <a:gd name="T17" fmla="*/ 84 w 84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8">
                  <a:moveTo>
                    <a:pt x="0" y="0"/>
                  </a:moveTo>
                  <a:lnTo>
                    <a:pt x="20" y="7"/>
                  </a:lnTo>
                  <a:lnTo>
                    <a:pt x="42" y="8"/>
                  </a:lnTo>
                  <a:lnTo>
                    <a:pt x="66" y="5"/>
                  </a:lnTo>
                  <a:lnTo>
                    <a:pt x="84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27" name="Freeform 420"/>
            <p:cNvSpPr>
              <a:spLocks/>
            </p:cNvSpPr>
            <p:nvPr/>
          </p:nvSpPr>
          <p:spPr bwMode="auto">
            <a:xfrm>
              <a:off x="7629525" y="2543175"/>
              <a:ext cx="84138" cy="6350"/>
            </a:xfrm>
            <a:custGeom>
              <a:avLst/>
              <a:gdLst>
                <a:gd name="T0" fmla="*/ 0 w 106"/>
                <a:gd name="T1" fmla="*/ 0 h 7"/>
                <a:gd name="T2" fmla="*/ 2147483647 w 106"/>
                <a:gd name="T3" fmla="*/ 2147483647 h 7"/>
                <a:gd name="T4" fmla="*/ 2147483647 w 106"/>
                <a:gd name="T5" fmla="*/ 2147483647 h 7"/>
                <a:gd name="T6" fmla="*/ 2147483647 w 106"/>
                <a:gd name="T7" fmla="*/ 2147483647 h 7"/>
                <a:gd name="T8" fmla="*/ 2147483647 w 106"/>
                <a:gd name="T9" fmla="*/ 2147483647 h 7"/>
                <a:gd name="T10" fmla="*/ 2147483647 w 106"/>
                <a:gd name="T11" fmla="*/ 2147483647 h 7"/>
                <a:gd name="T12" fmla="*/ 2147483647 w 106"/>
                <a:gd name="T13" fmla="*/ 2147483647 h 7"/>
                <a:gd name="T14" fmla="*/ 2147483647 w 106"/>
                <a:gd name="T15" fmla="*/ 2147483647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6"/>
                <a:gd name="T25" fmla="*/ 0 h 7"/>
                <a:gd name="T26" fmla="*/ 106 w 106"/>
                <a:gd name="T27" fmla="*/ 7 h 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6" h="7">
                  <a:moveTo>
                    <a:pt x="0" y="0"/>
                  </a:moveTo>
                  <a:lnTo>
                    <a:pt x="11" y="6"/>
                  </a:lnTo>
                  <a:lnTo>
                    <a:pt x="25" y="7"/>
                  </a:lnTo>
                  <a:lnTo>
                    <a:pt x="42" y="7"/>
                  </a:lnTo>
                  <a:lnTo>
                    <a:pt x="59" y="7"/>
                  </a:lnTo>
                  <a:lnTo>
                    <a:pt x="78" y="7"/>
                  </a:lnTo>
                  <a:lnTo>
                    <a:pt x="95" y="6"/>
                  </a:lnTo>
                  <a:lnTo>
                    <a:pt x="106" y="2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28" name="Freeform 421"/>
            <p:cNvSpPr>
              <a:spLocks/>
            </p:cNvSpPr>
            <p:nvPr/>
          </p:nvSpPr>
          <p:spPr bwMode="auto">
            <a:xfrm>
              <a:off x="7629525" y="2543175"/>
              <a:ext cx="84138" cy="6350"/>
            </a:xfrm>
            <a:custGeom>
              <a:avLst/>
              <a:gdLst>
                <a:gd name="T0" fmla="*/ 0 w 106"/>
                <a:gd name="T1" fmla="*/ 0 h 7"/>
                <a:gd name="T2" fmla="*/ 2147483647 w 106"/>
                <a:gd name="T3" fmla="*/ 2147483647 h 7"/>
                <a:gd name="T4" fmla="*/ 2147483647 w 106"/>
                <a:gd name="T5" fmla="*/ 2147483647 h 7"/>
                <a:gd name="T6" fmla="*/ 2147483647 w 106"/>
                <a:gd name="T7" fmla="*/ 2147483647 h 7"/>
                <a:gd name="T8" fmla="*/ 2147483647 w 106"/>
                <a:gd name="T9" fmla="*/ 2147483647 h 7"/>
                <a:gd name="T10" fmla="*/ 2147483647 w 106"/>
                <a:gd name="T11" fmla="*/ 2147483647 h 7"/>
                <a:gd name="T12" fmla="*/ 2147483647 w 106"/>
                <a:gd name="T13" fmla="*/ 2147483647 h 7"/>
                <a:gd name="T14" fmla="*/ 2147483647 w 106"/>
                <a:gd name="T15" fmla="*/ 2147483647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6"/>
                <a:gd name="T25" fmla="*/ 0 h 7"/>
                <a:gd name="T26" fmla="*/ 106 w 106"/>
                <a:gd name="T27" fmla="*/ 7 h 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6" h="7">
                  <a:moveTo>
                    <a:pt x="0" y="0"/>
                  </a:moveTo>
                  <a:lnTo>
                    <a:pt x="11" y="6"/>
                  </a:lnTo>
                  <a:lnTo>
                    <a:pt x="25" y="7"/>
                  </a:lnTo>
                  <a:lnTo>
                    <a:pt x="42" y="7"/>
                  </a:lnTo>
                  <a:lnTo>
                    <a:pt x="59" y="7"/>
                  </a:lnTo>
                  <a:lnTo>
                    <a:pt x="78" y="7"/>
                  </a:lnTo>
                  <a:lnTo>
                    <a:pt x="95" y="6"/>
                  </a:lnTo>
                  <a:lnTo>
                    <a:pt x="106" y="2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29" name="Freeform 422"/>
            <p:cNvSpPr>
              <a:spLocks/>
            </p:cNvSpPr>
            <p:nvPr/>
          </p:nvSpPr>
          <p:spPr bwMode="auto">
            <a:xfrm>
              <a:off x="7431088" y="1244600"/>
              <a:ext cx="177800" cy="90488"/>
            </a:xfrm>
            <a:custGeom>
              <a:avLst/>
              <a:gdLst>
                <a:gd name="T0" fmla="*/ 0 w 224"/>
                <a:gd name="T1" fmla="*/ 2147483647 h 116"/>
                <a:gd name="T2" fmla="*/ 2147483647 w 224"/>
                <a:gd name="T3" fmla="*/ 2147483647 h 116"/>
                <a:gd name="T4" fmla="*/ 2147483647 w 224"/>
                <a:gd name="T5" fmla="*/ 2147483647 h 116"/>
                <a:gd name="T6" fmla="*/ 2147483647 w 224"/>
                <a:gd name="T7" fmla="*/ 2147483647 h 116"/>
                <a:gd name="T8" fmla="*/ 2147483647 w 224"/>
                <a:gd name="T9" fmla="*/ 2147483647 h 116"/>
                <a:gd name="T10" fmla="*/ 2147483647 w 224"/>
                <a:gd name="T11" fmla="*/ 2147483647 h 116"/>
                <a:gd name="T12" fmla="*/ 2147483647 w 224"/>
                <a:gd name="T13" fmla="*/ 2147483647 h 116"/>
                <a:gd name="T14" fmla="*/ 2147483647 w 224"/>
                <a:gd name="T15" fmla="*/ 2147483647 h 116"/>
                <a:gd name="T16" fmla="*/ 2147483647 w 224"/>
                <a:gd name="T17" fmla="*/ 2147483647 h 116"/>
                <a:gd name="T18" fmla="*/ 2147483647 w 224"/>
                <a:gd name="T19" fmla="*/ 2147483647 h 116"/>
                <a:gd name="T20" fmla="*/ 2147483647 w 224"/>
                <a:gd name="T21" fmla="*/ 0 h 1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4"/>
                <a:gd name="T34" fmla="*/ 0 h 116"/>
                <a:gd name="T35" fmla="*/ 224 w 224"/>
                <a:gd name="T36" fmla="*/ 116 h 11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4" h="116">
                  <a:moveTo>
                    <a:pt x="0" y="114"/>
                  </a:moveTo>
                  <a:lnTo>
                    <a:pt x="26" y="116"/>
                  </a:lnTo>
                  <a:lnTo>
                    <a:pt x="60" y="113"/>
                  </a:lnTo>
                  <a:lnTo>
                    <a:pt x="93" y="105"/>
                  </a:lnTo>
                  <a:lnTo>
                    <a:pt x="131" y="98"/>
                  </a:lnTo>
                  <a:lnTo>
                    <a:pt x="164" y="88"/>
                  </a:lnTo>
                  <a:lnTo>
                    <a:pt x="191" y="81"/>
                  </a:lnTo>
                  <a:lnTo>
                    <a:pt x="209" y="74"/>
                  </a:lnTo>
                  <a:lnTo>
                    <a:pt x="224" y="35"/>
                  </a:lnTo>
                  <a:lnTo>
                    <a:pt x="217" y="6"/>
                  </a:lnTo>
                  <a:lnTo>
                    <a:pt x="209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30" name="Freeform 423"/>
            <p:cNvSpPr>
              <a:spLocks/>
            </p:cNvSpPr>
            <p:nvPr/>
          </p:nvSpPr>
          <p:spPr bwMode="auto">
            <a:xfrm>
              <a:off x="7431088" y="1244600"/>
              <a:ext cx="177800" cy="90488"/>
            </a:xfrm>
            <a:custGeom>
              <a:avLst/>
              <a:gdLst>
                <a:gd name="T0" fmla="*/ 0 w 224"/>
                <a:gd name="T1" fmla="*/ 2147483647 h 116"/>
                <a:gd name="T2" fmla="*/ 2147483647 w 224"/>
                <a:gd name="T3" fmla="*/ 2147483647 h 116"/>
                <a:gd name="T4" fmla="*/ 2147483647 w 224"/>
                <a:gd name="T5" fmla="*/ 2147483647 h 116"/>
                <a:gd name="T6" fmla="*/ 2147483647 w 224"/>
                <a:gd name="T7" fmla="*/ 2147483647 h 116"/>
                <a:gd name="T8" fmla="*/ 2147483647 w 224"/>
                <a:gd name="T9" fmla="*/ 2147483647 h 116"/>
                <a:gd name="T10" fmla="*/ 2147483647 w 224"/>
                <a:gd name="T11" fmla="*/ 2147483647 h 116"/>
                <a:gd name="T12" fmla="*/ 2147483647 w 224"/>
                <a:gd name="T13" fmla="*/ 2147483647 h 116"/>
                <a:gd name="T14" fmla="*/ 2147483647 w 224"/>
                <a:gd name="T15" fmla="*/ 2147483647 h 116"/>
                <a:gd name="T16" fmla="*/ 2147483647 w 224"/>
                <a:gd name="T17" fmla="*/ 2147483647 h 116"/>
                <a:gd name="T18" fmla="*/ 2147483647 w 224"/>
                <a:gd name="T19" fmla="*/ 2147483647 h 116"/>
                <a:gd name="T20" fmla="*/ 2147483647 w 224"/>
                <a:gd name="T21" fmla="*/ 0 h 1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4"/>
                <a:gd name="T34" fmla="*/ 0 h 116"/>
                <a:gd name="T35" fmla="*/ 224 w 224"/>
                <a:gd name="T36" fmla="*/ 116 h 11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4" h="116">
                  <a:moveTo>
                    <a:pt x="0" y="114"/>
                  </a:moveTo>
                  <a:lnTo>
                    <a:pt x="26" y="116"/>
                  </a:lnTo>
                  <a:lnTo>
                    <a:pt x="60" y="113"/>
                  </a:lnTo>
                  <a:lnTo>
                    <a:pt x="93" y="105"/>
                  </a:lnTo>
                  <a:lnTo>
                    <a:pt x="131" y="98"/>
                  </a:lnTo>
                  <a:lnTo>
                    <a:pt x="164" y="88"/>
                  </a:lnTo>
                  <a:lnTo>
                    <a:pt x="191" y="81"/>
                  </a:lnTo>
                  <a:lnTo>
                    <a:pt x="209" y="74"/>
                  </a:lnTo>
                  <a:lnTo>
                    <a:pt x="224" y="35"/>
                  </a:lnTo>
                  <a:lnTo>
                    <a:pt x="217" y="6"/>
                  </a:lnTo>
                  <a:lnTo>
                    <a:pt x="209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31" name="Freeform 424"/>
            <p:cNvSpPr>
              <a:spLocks/>
            </p:cNvSpPr>
            <p:nvPr/>
          </p:nvSpPr>
          <p:spPr bwMode="auto">
            <a:xfrm>
              <a:off x="7442200" y="1130300"/>
              <a:ext cx="260350" cy="134938"/>
            </a:xfrm>
            <a:custGeom>
              <a:avLst/>
              <a:gdLst>
                <a:gd name="T0" fmla="*/ 2147483647 w 327"/>
                <a:gd name="T1" fmla="*/ 2147483647 h 170"/>
                <a:gd name="T2" fmla="*/ 2147483647 w 327"/>
                <a:gd name="T3" fmla="*/ 2147483647 h 170"/>
                <a:gd name="T4" fmla="*/ 2147483647 w 327"/>
                <a:gd name="T5" fmla="*/ 2147483647 h 170"/>
                <a:gd name="T6" fmla="*/ 2147483647 w 327"/>
                <a:gd name="T7" fmla="*/ 2147483647 h 170"/>
                <a:gd name="T8" fmla="*/ 2147483647 w 327"/>
                <a:gd name="T9" fmla="*/ 2147483647 h 170"/>
                <a:gd name="T10" fmla="*/ 2147483647 w 327"/>
                <a:gd name="T11" fmla="*/ 2147483647 h 170"/>
                <a:gd name="T12" fmla="*/ 2147483647 w 327"/>
                <a:gd name="T13" fmla="*/ 2147483647 h 170"/>
                <a:gd name="T14" fmla="*/ 2147483647 w 327"/>
                <a:gd name="T15" fmla="*/ 2147483647 h 170"/>
                <a:gd name="T16" fmla="*/ 2147483647 w 327"/>
                <a:gd name="T17" fmla="*/ 2147483647 h 170"/>
                <a:gd name="T18" fmla="*/ 2147483647 w 327"/>
                <a:gd name="T19" fmla="*/ 2147483647 h 170"/>
                <a:gd name="T20" fmla="*/ 2147483647 w 327"/>
                <a:gd name="T21" fmla="*/ 2147483647 h 170"/>
                <a:gd name="T22" fmla="*/ 2147483647 w 327"/>
                <a:gd name="T23" fmla="*/ 2147483647 h 170"/>
                <a:gd name="T24" fmla="*/ 2147483647 w 327"/>
                <a:gd name="T25" fmla="*/ 2147483647 h 170"/>
                <a:gd name="T26" fmla="*/ 2147483647 w 327"/>
                <a:gd name="T27" fmla="*/ 2147483647 h 170"/>
                <a:gd name="T28" fmla="*/ 2147483647 w 327"/>
                <a:gd name="T29" fmla="*/ 2147483647 h 170"/>
                <a:gd name="T30" fmla="*/ 2147483647 w 327"/>
                <a:gd name="T31" fmla="*/ 2147483647 h 170"/>
                <a:gd name="T32" fmla="*/ 2147483647 w 327"/>
                <a:gd name="T33" fmla="*/ 2147483647 h 170"/>
                <a:gd name="T34" fmla="*/ 2147483647 w 327"/>
                <a:gd name="T35" fmla="*/ 2147483647 h 170"/>
                <a:gd name="T36" fmla="*/ 2147483647 w 327"/>
                <a:gd name="T37" fmla="*/ 2147483647 h 170"/>
                <a:gd name="T38" fmla="*/ 2147483647 w 327"/>
                <a:gd name="T39" fmla="*/ 2147483647 h 170"/>
                <a:gd name="T40" fmla="*/ 2147483647 w 327"/>
                <a:gd name="T41" fmla="*/ 2147483647 h 170"/>
                <a:gd name="T42" fmla="*/ 2147483647 w 327"/>
                <a:gd name="T43" fmla="*/ 2147483647 h 170"/>
                <a:gd name="T44" fmla="*/ 2147483647 w 327"/>
                <a:gd name="T45" fmla="*/ 2147483647 h 170"/>
                <a:gd name="T46" fmla="*/ 2147483647 w 327"/>
                <a:gd name="T47" fmla="*/ 2147483647 h 170"/>
                <a:gd name="T48" fmla="*/ 2147483647 w 327"/>
                <a:gd name="T49" fmla="*/ 2147483647 h 170"/>
                <a:gd name="T50" fmla="*/ 2147483647 w 327"/>
                <a:gd name="T51" fmla="*/ 2147483647 h 170"/>
                <a:gd name="T52" fmla="*/ 2147483647 w 327"/>
                <a:gd name="T53" fmla="*/ 2147483647 h 170"/>
                <a:gd name="T54" fmla="*/ 2147483647 w 327"/>
                <a:gd name="T55" fmla="*/ 2147483647 h 170"/>
                <a:gd name="T56" fmla="*/ 2147483647 w 327"/>
                <a:gd name="T57" fmla="*/ 2147483647 h 170"/>
                <a:gd name="T58" fmla="*/ 2147483647 w 327"/>
                <a:gd name="T59" fmla="*/ 2147483647 h 170"/>
                <a:gd name="T60" fmla="*/ 2147483647 w 327"/>
                <a:gd name="T61" fmla="*/ 0 h 170"/>
                <a:gd name="T62" fmla="*/ 0 w 327"/>
                <a:gd name="T63" fmla="*/ 0 h 1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27"/>
                <a:gd name="T97" fmla="*/ 0 h 170"/>
                <a:gd name="T98" fmla="*/ 327 w 327"/>
                <a:gd name="T99" fmla="*/ 170 h 1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27" h="170">
                  <a:moveTo>
                    <a:pt x="308" y="170"/>
                  </a:moveTo>
                  <a:lnTo>
                    <a:pt x="313" y="157"/>
                  </a:lnTo>
                  <a:lnTo>
                    <a:pt x="320" y="147"/>
                  </a:lnTo>
                  <a:lnTo>
                    <a:pt x="327" y="138"/>
                  </a:lnTo>
                  <a:lnTo>
                    <a:pt x="327" y="128"/>
                  </a:lnTo>
                  <a:lnTo>
                    <a:pt x="320" y="117"/>
                  </a:lnTo>
                  <a:lnTo>
                    <a:pt x="310" y="109"/>
                  </a:lnTo>
                  <a:lnTo>
                    <a:pt x="297" y="104"/>
                  </a:lnTo>
                  <a:lnTo>
                    <a:pt x="285" y="109"/>
                  </a:lnTo>
                  <a:lnTo>
                    <a:pt x="273" y="117"/>
                  </a:lnTo>
                  <a:lnTo>
                    <a:pt x="264" y="128"/>
                  </a:lnTo>
                  <a:lnTo>
                    <a:pt x="253" y="132"/>
                  </a:lnTo>
                  <a:lnTo>
                    <a:pt x="242" y="125"/>
                  </a:lnTo>
                  <a:lnTo>
                    <a:pt x="228" y="114"/>
                  </a:lnTo>
                  <a:lnTo>
                    <a:pt x="214" y="120"/>
                  </a:lnTo>
                  <a:lnTo>
                    <a:pt x="191" y="134"/>
                  </a:lnTo>
                  <a:lnTo>
                    <a:pt x="166" y="150"/>
                  </a:lnTo>
                  <a:lnTo>
                    <a:pt x="146" y="154"/>
                  </a:lnTo>
                  <a:lnTo>
                    <a:pt x="131" y="147"/>
                  </a:lnTo>
                  <a:lnTo>
                    <a:pt x="114" y="128"/>
                  </a:lnTo>
                  <a:lnTo>
                    <a:pt x="103" y="104"/>
                  </a:lnTo>
                  <a:lnTo>
                    <a:pt x="100" y="77"/>
                  </a:lnTo>
                  <a:lnTo>
                    <a:pt x="83" y="64"/>
                  </a:lnTo>
                  <a:lnTo>
                    <a:pt x="76" y="54"/>
                  </a:lnTo>
                  <a:lnTo>
                    <a:pt x="74" y="45"/>
                  </a:lnTo>
                  <a:lnTo>
                    <a:pt x="58" y="33"/>
                  </a:lnTo>
                  <a:lnTo>
                    <a:pt x="50" y="32"/>
                  </a:lnTo>
                  <a:lnTo>
                    <a:pt x="40" y="29"/>
                  </a:lnTo>
                  <a:lnTo>
                    <a:pt x="28" y="15"/>
                  </a:lnTo>
                  <a:lnTo>
                    <a:pt x="21" y="7"/>
                  </a:lnTo>
                  <a:lnTo>
                    <a:pt x="10" y="0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32" name="Freeform 425"/>
            <p:cNvSpPr>
              <a:spLocks/>
            </p:cNvSpPr>
            <p:nvPr/>
          </p:nvSpPr>
          <p:spPr bwMode="auto">
            <a:xfrm>
              <a:off x="7442200" y="1130300"/>
              <a:ext cx="260350" cy="134938"/>
            </a:xfrm>
            <a:custGeom>
              <a:avLst/>
              <a:gdLst>
                <a:gd name="T0" fmla="*/ 2147483647 w 327"/>
                <a:gd name="T1" fmla="*/ 2147483647 h 170"/>
                <a:gd name="T2" fmla="*/ 2147483647 w 327"/>
                <a:gd name="T3" fmla="*/ 2147483647 h 170"/>
                <a:gd name="T4" fmla="*/ 2147483647 w 327"/>
                <a:gd name="T5" fmla="*/ 2147483647 h 170"/>
                <a:gd name="T6" fmla="*/ 2147483647 w 327"/>
                <a:gd name="T7" fmla="*/ 2147483647 h 170"/>
                <a:gd name="T8" fmla="*/ 2147483647 w 327"/>
                <a:gd name="T9" fmla="*/ 2147483647 h 170"/>
                <a:gd name="T10" fmla="*/ 2147483647 w 327"/>
                <a:gd name="T11" fmla="*/ 2147483647 h 170"/>
                <a:gd name="T12" fmla="*/ 2147483647 w 327"/>
                <a:gd name="T13" fmla="*/ 2147483647 h 170"/>
                <a:gd name="T14" fmla="*/ 2147483647 w 327"/>
                <a:gd name="T15" fmla="*/ 2147483647 h 170"/>
                <a:gd name="T16" fmla="*/ 2147483647 w 327"/>
                <a:gd name="T17" fmla="*/ 2147483647 h 170"/>
                <a:gd name="T18" fmla="*/ 2147483647 w 327"/>
                <a:gd name="T19" fmla="*/ 2147483647 h 170"/>
                <a:gd name="T20" fmla="*/ 2147483647 w 327"/>
                <a:gd name="T21" fmla="*/ 2147483647 h 170"/>
                <a:gd name="T22" fmla="*/ 2147483647 w 327"/>
                <a:gd name="T23" fmla="*/ 2147483647 h 170"/>
                <a:gd name="T24" fmla="*/ 2147483647 w 327"/>
                <a:gd name="T25" fmla="*/ 2147483647 h 170"/>
                <a:gd name="T26" fmla="*/ 2147483647 w 327"/>
                <a:gd name="T27" fmla="*/ 2147483647 h 170"/>
                <a:gd name="T28" fmla="*/ 2147483647 w 327"/>
                <a:gd name="T29" fmla="*/ 2147483647 h 170"/>
                <a:gd name="T30" fmla="*/ 2147483647 w 327"/>
                <a:gd name="T31" fmla="*/ 2147483647 h 170"/>
                <a:gd name="T32" fmla="*/ 2147483647 w 327"/>
                <a:gd name="T33" fmla="*/ 2147483647 h 170"/>
                <a:gd name="T34" fmla="*/ 2147483647 w 327"/>
                <a:gd name="T35" fmla="*/ 2147483647 h 170"/>
                <a:gd name="T36" fmla="*/ 2147483647 w 327"/>
                <a:gd name="T37" fmla="*/ 2147483647 h 170"/>
                <a:gd name="T38" fmla="*/ 2147483647 w 327"/>
                <a:gd name="T39" fmla="*/ 2147483647 h 170"/>
                <a:gd name="T40" fmla="*/ 2147483647 w 327"/>
                <a:gd name="T41" fmla="*/ 2147483647 h 170"/>
                <a:gd name="T42" fmla="*/ 2147483647 w 327"/>
                <a:gd name="T43" fmla="*/ 2147483647 h 170"/>
                <a:gd name="T44" fmla="*/ 2147483647 w 327"/>
                <a:gd name="T45" fmla="*/ 2147483647 h 170"/>
                <a:gd name="T46" fmla="*/ 2147483647 w 327"/>
                <a:gd name="T47" fmla="*/ 2147483647 h 170"/>
                <a:gd name="T48" fmla="*/ 2147483647 w 327"/>
                <a:gd name="T49" fmla="*/ 2147483647 h 170"/>
                <a:gd name="T50" fmla="*/ 2147483647 w 327"/>
                <a:gd name="T51" fmla="*/ 2147483647 h 170"/>
                <a:gd name="T52" fmla="*/ 2147483647 w 327"/>
                <a:gd name="T53" fmla="*/ 2147483647 h 170"/>
                <a:gd name="T54" fmla="*/ 2147483647 w 327"/>
                <a:gd name="T55" fmla="*/ 2147483647 h 170"/>
                <a:gd name="T56" fmla="*/ 2147483647 w 327"/>
                <a:gd name="T57" fmla="*/ 2147483647 h 170"/>
                <a:gd name="T58" fmla="*/ 2147483647 w 327"/>
                <a:gd name="T59" fmla="*/ 2147483647 h 170"/>
                <a:gd name="T60" fmla="*/ 2147483647 w 327"/>
                <a:gd name="T61" fmla="*/ 0 h 170"/>
                <a:gd name="T62" fmla="*/ 0 w 327"/>
                <a:gd name="T63" fmla="*/ 0 h 1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27"/>
                <a:gd name="T97" fmla="*/ 0 h 170"/>
                <a:gd name="T98" fmla="*/ 327 w 327"/>
                <a:gd name="T99" fmla="*/ 170 h 1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27" h="170">
                  <a:moveTo>
                    <a:pt x="308" y="170"/>
                  </a:moveTo>
                  <a:lnTo>
                    <a:pt x="313" y="157"/>
                  </a:lnTo>
                  <a:lnTo>
                    <a:pt x="320" y="147"/>
                  </a:lnTo>
                  <a:lnTo>
                    <a:pt x="327" y="138"/>
                  </a:lnTo>
                  <a:lnTo>
                    <a:pt x="327" y="128"/>
                  </a:lnTo>
                  <a:lnTo>
                    <a:pt x="320" y="117"/>
                  </a:lnTo>
                  <a:lnTo>
                    <a:pt x="310" y="109"/>
                  </a:lnTo>
                  <a:lnTo>
                    <a:pt x="297" y="104"/>
                  </a:lnTo>
                  <a:lnTo>
                    <a:pt x="285" y="109"/>
                  </a:lnTo>
                  <a:lnTo>
                    <a:pt x="273" y="117"/>
                  </a:lnTo>
                  <a:lnTo>
                    <a:pt x="264" y="128"/>
                  </a:lnTo>
                  <a:lnTo>
                    <a:pt x="253" y="132"/>
                  </a:lnTo>
                  <a:lnTo>
                    <a:pt x="242" y="125"/>
                  </a:lnTo>
                  <a:lnTo>
                    <a:pt x="228" y="114"/>
                  </a:lnTo>
                  <a:lnTo>
                    <a:pt x="214" y="120"/>
                  </a:lnTo>
                  <a:lnTo>
                    <a:pt x="191" y="134"/>
                  </a:lnTo>
                  <a:lnTo>
                    <a:pt x="166" y="150"/>
                  </a:lnTo>
                  <a:lnTo>
                    <a:pt x="146" y="154"/>
                  </a:lnTo>
                  <a:lnTo>
                    <a:pt x="131" y="147"/>
                  </a:lnTo>
                  <a:lnTo>
                    <a:pt x="114" y="128"/>
                  </a:lnTo>
                  <a:lnTo>
                    <a:pt x="103" y="104"/>
                  </a:lnTo>
                  <a:lnTo>
                    <a:pt x="100" y="77"/>
                  </a:lnTo>
                  <a:lnTo>
                    <a:pt x="83" y="64"/>
                  </a:lnTo>
                  <a:lnTo>
                    <a:pt x="76" y="54"/>
                  </a:lnTo>
                  <a:lnTo>
                    <a:pt x="74" y="45"/>
                  </a:lnTo>
                  <a:lnTo>
                    <a:pt x="58" y="33"/>
                  </a:lnTo>
                  <a:lnTo>
                    <a:pt x="50" y="32"/>
                  </a:lnTo>
                  <a:lnTo>
                    <a:pt x="40" y="29"/>
                  </a:lnTo>
                  <a:lnTo>
                    <a:pt x="28" y="15"/>
                  </a:lnTo>
                  <a:lnTo>
                    <a:pt x="21" y="7"/>
                  </a:lnTo>
                  <a:lnTo>
                    <a:pt x="10" y="0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33" name="Freeform 426"/>
            <p:cNvSpPr>
              <a:spLocks/>
            </p:cNvSpPr>
            <p:nvPr/>
          </p:nvSpPr>
          <p:spPr bwMode="auto">
            <a:xfrm>
              <a:off x="7588250" y="1077913"/>
              <a:ext cx="131763" cy="112712"/>
            </a:xfrm>
            <a:custGeom>
              <a:avLst/>
              <a:gdLst>
                <a:gd name="T0" fmla="*/ 2147483647 w 165"/>
                <a:gd name="T1" fmla="*/ 2147483647 h 144"/>
                <a:gd name="T2" fmla="*/ 2147483647 w 165"/>
                <a:gd name="T3" fmla="*/ 2147483647 h 144"/>
                <a:gd name="T4" fmla="*/ 2147483647 w 165"/>
                <a:gd name="T5" fmla="*/ 2147483647 h 144"/>
                <a:gd name="T6" fmla="*/ 2147483647 w 165"/>
                <a:gd name="T7" fmla="*/ 2147483647 h 144"/>
                <a:gd name="T8" fmla="*/ 2147483647 w 165"/>
                <a:gd name="T9" fmla="*/ 2147483647 h 144"/>
                <a:gd name="T10" fmla="*/ 2147483647 w 165"/>
                <a:gd name="T11" fmla="*/ 2147483647 h 144"/>
                <a:gd name="T12" fmla="*/ 2147483647 w 165"/>
                <a:gd name="T13" fmla="*/ 2147483647 h 144"/>
                <a:gd name="T14" fmla="*/ 2147483647 w 165"/>
                <a:gd name="T15" fmla="*/ 2147483647 h 144"/>
                <a:gd name="T16" fmla="*/ 2147483647 w 165"/>
                <a:gd name="T17" fmla="*/ 2147483647 h 144"/>
                <a:gd name="T18" fmla="*/ 2147483647 w 165"/>
                <a:gd name="T19" fmla="*/ 2147483647 h 144"/>
                <a:gd name="T20" fmla="*/ 2147483647 w 165"/>
                <a:gd name="T21" fmla="*/ 2147483647 h 144"/>
                <a:gd name="T22" fmla="*/ 2147483647 w 165"/>
                <a:gd name="T23" fmla="*/ 2147483647 h 144"/>
                <a:gd name="T24" fmla="*/ 2147483647 w 165"/>
                <a:gd name="T25" fmla="*/ 2147483647 h 144"/>
                <a:gd name="T26" fmla="*/ 2147483647 w 165"/>
                <a:gd name="T27" fmla="*/ 2147483647 h 144"/>
                <a:gd name="T28" fmla="*/ 2147483647 w 165"/>
                <a:gd name="T29" fmla="*/ 2147483647 h 144"/>
                <a:gd name="T30" fmla="*/ 2147483647 w 165"/>
                <a:gd name="T31" fmla="*/ 2147483647 h 144"/>
                <a:gd name="T32" fmla="*/ 2147483647 w 165"/>
                <a:gd name="T33" fmla="*/ 2147483647 h 144"/>
                <a:gd name="T34" fmla="*/ 2147483647 w 165"/>
                <a:gd name="T35" fmla="*/ 2147483647 h 144"/>
                <a:gd name="T36" fmla="*/ 0 w 165"/>
                <a:gd name="T37" fmla="*/ 2147483647 h 144"/>
                <a:gd name="T38" fmla="*/ 0 w 165"/>
                <a:gd name="T39" fmla="*/ 2147483647 h 144"/>
                <a:gd name="T40" fmla="*/ 2147483647 w 165"/>
                <a:gd name="T41" fmla="*/ 2147483647 h 144"/>
                <a:gd name="T42" fmla="*/ 2147483647 w 165"/>
                <a:gd name="T43" fmla="*/ 0 h 144"/>
                <a:gd name="T44" fmla="*/ 2147483647 w 165"/>
                <a:gd name="T45" fmla="*/ 2147483647 h 144"/>
                <a:gd name="T46" fmla="*/ 2147483647 w 165"/>
                <a:gd name="T47" fmla="*/ 2147483647 h 14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65"/>
                <a:gd name="T73" fmla="*/ 0 h 144"/>
                <a:gd name="T74" fmla="*/ 165 w 165"/>
                <a:gd name="T75" fmla="*/ 144 h 14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65" h="144">
                  <a:moveTo>
                    <a:pt x="165" y="128"/>
                  </a:moveTo>
                  <a:lnTo>
                    <a:pt x="157" y="132"/>
                  </a:lnTo>
                  <a:lnTo>
                    <a:pt x="146" y="135"/>
                  </a:lnTo>
                  <a:lnTo>
                    <a:pt x="132" y="138"/>
                  </a:lnTo>
                  <a:lnTo>
                    <a:pt x="119" y="139"/>
                  </a:lnTo>
                  <a:lnTo>
                    <a:pt x="104" y="144"/>
                  </a:lnTo>
                  <a:lnTo>
                    <a:pt x="89" y="144"/>
                  </a:lnTo>
                  <a:lnTo>
                    <a:pt x="78" y="142"/>
                  </a:lnTo>
                  <a:lnTo>
                    <a:pt x="67" y="139"/>
                  </a:lnTo>
                  <a:lnTo>
                    <a:pt x="48" y="132"/>
                  </a:lnTo>
                  <a:lnTo>
                    <a:pt x="37" y="125"/>
                  </a:lnTo>
                  <a:lnTo>
                    <a:pt x="37" y="116"/>
                  </a:lnTo>
                  <a:lnTo>
                    <a:pt x="37" y="100"/>
                  </a:lnTo>
                  <a:lnTo>
                    <a:pt x="35" y="85"/>
                  </a:lnTo>
                  <a:lnTo>
                    <a:pt x="29" y="71"/>
                  </a:lnTo>
                  <a:lnTo>
                    <a:pt x="19" y="59"/>
                  </a:lnTo>
                  <a:lnTo>
                    <a:pt x="14" y="49"/>
                  </a:lnTo>
                  <a:lnTo>
                    <a:pt x="7" y="38"/>
                  </a:lnTo>
                  <a:lnTo>
                    <a:pt x="0" y="25"/>
                  </a:lnTo>
                  <a:lnTo>
                    <a:pt x="0" y="11"/>
                  </a:lnTo>
                  <a:lnTo>
                    <a:pt x="7" y="2"/>
                  </a:lnTo>
                  <a:lnTo>
                    <a:pt x="19" y="0"/>
                  </a:lnTo>
                  <a:lnTo>
                    <a:pt x="30" y="2"/>
                  </a:lnTo>
                  <a:lnTo>
                    <a:pt x="43" y="6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34" name="Freeform 427"/>
            <p:cNvSpPr>
              <a:spLocks/>
            </p:cNvSpPr>
            <p:nvPr/>
          </p:nvSpPr>
          <p:spPr bwMode="auto">
            <a:xfrm>
              <a:off x="7588250" y="1077913"/>
              <a:ext cx="131763" cy="112712"/>
            </a:xfrm>
            <a:custGeom>
              <a:avLst/>
              <a:gdLst>
                <a:gd name="T0" fmla="*/ 2147483647 w 165"/>
                <a:gd name="T1" fmla="*/ 2147483647 h 144"/>
                <a:gd name="T2" fmla="*/ 2147483647 w 165"/>
                <a:gd name="T3" fmla="*/ 2147483647 h 144"/>
                <a:gd name="T4" fmla="*/ 2147483647 w 165"/>
                <a:gd name="T5" fmla="*/ 2147483647 h 144"/>
                <a:gd name="T6" fmla="*/ 2147483647 w 165"/>
                <a:gd name="T7" fmla="*/ 2147483647 h 144"/>
                <a:gd name="T8" fmla="*/ 2147483647 w 165"/>
                <a:gd name="T9" fmla="*/ 2147483647 h 144"/>
                <a:gd name="T10" fmla="*/ 2147483647 w 165"/>
                <a:gd name="T11" fmla="*/ 2147483647 h 144"/>
                <a:gd name="T12" fmla="*/ 2147483647 w 165"/>
                <a:gd name="T13" fmla="*/ 2147483647 h 144"/>
                <a:gd name="T14" fmla="*/ 2147483647 w 165"/>
                <a:gd name="T15" fmla="*/ 2147483647 h 144"/>
                <a:gd name="T16" fmla="*/ 2147483647 w 165"/>
                <a:gd name="T17" fmla="*/ 2147483647 h 144"/>
                <a:gd name="T18" fmla="*/ 2147483647 w 165"/>
                <a:gd name="T19" fmla="*/ 2147483647 h 144"/>
                <a:gd name="T20" fmla="*/ 2147483647 w 165"/>
                <a:gd name="T21" fmla="*/ 2147483647 h 144"/>
                <a:gd name="T22" fmla="*/ 2147483647 w 165"/>
                <a:gd name="T23" fmla="*/ 2147483647 h 144"/>
                <a:gd name="T24" fmla="*/ 2147483647 w 165"/>
                <a:gd name="T25" fmla="*/ 2147483647 h 144"/>
                <a:gd name="T26" fmla="*/ 2147483647 w 165"/>
                <a:gd name="T27" fmla="*/ 2147483647 h 144"/>
                <a:gd name="T28" fmla="*/ 2147483647 w 165"/>
                <a:gd name="T29" fmla="*/ 2147483647 h 144"/>
                <a:gd name="T30" fmla="*/ 2147483647 w 165"/>
                <a:gd name="T31" fmla="*/ 2147483647 h 144"/>
                <a:gd name="T32" fmla="*/ 2147483647 w 165"/>
                <a:gd name="T33" fmla="*/ 2147483647 h 144"/>
                <a:gd name="T34" fmla="*/ 2147483647 w 165"/>
                <a:gd name="T35" fmla="*/ 2147483647 h 144"/>
                <a:gd name="T36" fmla="*/ 0 w 165"/>
                <a:gd name="T37" fmla="*/ 2147483647 h 144"/>
                <a:gd name="T38" fmla="*/ 0 w 165"/>
                <a:gd name="T39" fmla="*/ 2147483647 h 144"/>
                <a:gd name="T40" fmla="*/ 2147483647 w 165"/>
                <a:gd name="T41" fmla="*/ 2147483647 h 144"/>
                <a:gd name="T42" fmla="*/ 2147483647 w 165"/>
                <a:gd name="T43" fmla="*/ 0 h 144"/>
                <a:gd name="T44" fmla="*/ 2147483647 w 165"/>
                <a:gd name="T45" fmla="*/ 2147483647 h 144"/>
                <a:gd name="T46" fmla="*/ 2147483647 w 165"/>
                <a:gd name="T47" fmla="*/ 2147483647 h 14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65"/>
                <a:gd name="T73" fmla="*/ 0 h 144"/>
                <a:gd name="T74" fmla="*/ 165 w 165"/>
                <a:gd name="T75" fmla="*/ 144 h 14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65" h="144">
                  <a:moveTo>
                    <a:pt x="165" y="128"/>
                  </a:moveTo>
                  <a:lnTo>
                    <a:pt x="157" y="132"/>
                  </a:lnTo>
                  <a:lnTo>
                    <a:pt x="146" y="135"/>
                  </a:lnTo>
                  <a:lnTo>
                    <a:pt x="132" y="138"/>
                  </a:lnTo>
                  <a:lnTo>
                    <a:pt x="119" y="139"/>
                  </a:lnTo>
                  <a:lnTo>
                    <a:pt x="104" y="144"/>
                  </a:lnTo>
                  <a:lnTo>
                    <a:pt x="89" y="144"/>
                  </a:lnTo>
                  <a:lnTo>
                    <a:pt x="78" y="142"/>
                  </a:lnTo>
                  <a:lnTo>
                    <a:pt x="67" y="139"/>
                  </a:lnTo>
                  <a:lnTo>
                    <a:pt x="48" y="132"/>
                  </a:lnTo>
                  <a:lnTo>
                    <a:pt x="37" y="125"/>
                  </a:lnTo>
                  <a:lnTo>
                    <a:pt x="37" y="116"/>
                  </a:lnTo>
                  <a:lnTo>
                    <a:pt x="37" y="100"/>
                  </a:lnTo>
                  <a:lnTo>
                    <a:pt x="35" y="85"/>
                  </a:lnTo>
                  <a:lnTo>
                    <a:pt x="29" y="71"/>
                  </a:lnTo>
                  <a:lnTo>
                    <a:pt x="19" y="59"/>
                  </a:lnTo>
                  <a:lnTo>
                    <a:pt x="14" y="49"/>
                  </a:lnTo>
                  <a:lnTo>
                    <a:pt x="7" y="38"/>
                  </a:lnTo>
                  <a:lnTo>
                    <a:pt x="0" y="25"/>
                  </a:lnTo>
                  <a:lnTo>
                    <a:pt x="0" y="11"/>
                  </a:lnTo>
                  <a:lnTo>
                    <a:pt x="7" y="2"/>
                  </a:lnTo>
                  <a:lnTo>
                    <a:pt x="19" y="0"/>
                  </a:lnTo>
                  <a:lnTo>
                    <a:pt x="30" y="2"/>
                  </a:lnTo>
                  <a:lnTo>
                    <a:pt x="43" y="6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35" name="Freeform 428"/>
            <p:cNvSpPr>
              <a:spLocks/>
            </p:cNvSpPr>
            <p:nvPr/>
          </p:nvSpPr>
          <p:spPr bwMode="auto">
            <a:xfrm>
              <a:off x="7410450" y="1208088"/>
              <a:ext cx="39688" cy="57150"/>
            </a:xfrm>
            <a:custGeom>
              <a:avLst/>
              <a:gdLst>
                <a:gd name="T0" fmla="*/ 2147483647 w 50"/>
                <a:gd name="T1" fmla="*/ 2147483647 h 73"/>
                <a:gd name="T2" fmla="*/ 2147483647 w 50"/>
                <a:gd name="T3" fmla="*/ 2147483647 h 73"/>
                <a:gd name="T4" fmla="*/ 2147483647 w 50"/>
                <a:gd name="T5" fmla="*/ 2147483647 h 73"/>
                <a:gd name="T6" fmla="*/ 2147483647 w 50"/>
                <a:gd name="T7" fmla="*/ 2147483647 h 73"/>
                <a:gd name="T8" fmla="*/ 2147483647 w 50"/>
                <a:gd name="T9" fmla="*/ 2147483647 h 73"/>
                <a:gd name="T10" fmla="*/ 2147483647 w 50"/>
                <a:gd name="T11" fmla="*/ 2147483647 h 73"/>
                <a:gd name="T12" fmla="*/ 2147483647 w 50"/>
                <a:gd name="T13" fmla="*/ 2147483647 h 73"/>
                <a:gd name="T14" fmla="*/ 2147483647 w 50"/>
                <a:gd name="T15" fmla="*/ 2147483647 h 73"/>
                <a:gd name="T16" fmla="*/ 2147483647 w 50"/>
                <a:gd name="T17" fmla="*/ 2147483647 h 73"/>
                <a:gd name="T18" fmla="*/ 2147483647 w 50"/>
                <a:gd name="T19" fmla="*/ 0 h 73"/>
                <a:gd name="T20" fmla="*/ 2147483647 w 50"/>
                <a:gd name="T21" fmla="*/ 2147483647 h 73"/>
                <a:gd name="T22" fmla="*/ 0 w 50"/>
                <a:gd name="T23" fmla="*/ 2147483647 h 7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73"/>
                <a:gd name="T38" fmla="*/ 50 w 50"/>
                <a:gd name="T39" fmla="*/ 73 h 7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73">
                  <a:moveTo>
                    <a:pt x="14" y="73"/>
                  </a:moveTo>
                  <a:lnTo>
                    <a:pt x="22" y="73"/>
                  </a:lnTo>
                  <a:lnTo>
                    <a:pt x="32" y="73"/>
                  </a:lnTo>
                  <a:lnTo>
                    <a:pt x="40" y="73"/>
                  </a:lnTo>
                  <a:lnTo>
                    <a:pt x="50" y="60"/>
                  </a:lnTo>
                  <a:lnTo>
                    <a:pt x="44" y="46"/>
                  </a:lnTo>
                  <a:lnTo>
                    <a:pt x="43" y="31"/>
                  </a:lnTo>
                  <a:lnTo>
                    <a:pt x="37" y="23"/>
                  </a:lnTo>
                  <a:lnTo>
                    <a:pt x="28" y="12"/>
                  </a:lnTo>
                  <a:lnTo>
                    <a:pt x="22" y="0"/>
                  </a:lnTo>
                  <a:lnTo>
                    <a:pt x="8" y="3"/>
                  </a:lnTo>
                  <a:lnTo>
                    <a:pt x="0" y="9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36" name="Freeform 429"/>
            <p:cNvSpPr>
              <a:spLocks/>
            </p:cNvSpPr>
            <p:nvPr/>
          </p:nvSpPr>
          <p:spPr bwMode="auto">
            <a:xfrm>
              <a:off x="7410450" y="1208088"/>
              <a:ext cx="39688" cy="57150"/>
            </a:xfrm>
            <a:custGeom>
              <a:avLst/>
              <a:gdLst>
                <a:gd name="T0" fmla="*/ 2147483647 w 50"/>
                <a:gd name="T1" fmla="*/ 2147483647 h 73"/>
                <a:gd name="T2" fmla="*/ 2147483647 w 50"/>
                <a:gd name="T3" fmla="*/ 2147483647 h 73"/>
                <a:gd name="T4" fmla="*/ 2147483647 w 50"/>
                <a:gd name="T5" fmla="*/ 2147483647 h 73"/>
                <a:gd name="T6" fmla="*/ 2147483647 w 50"/>
                <a:gd name="T7" fmla="*/ 2147483647 h 73"/>
                <a:gd name="T8" fmla="*/ 2147483647 w 50"/>
                <a:gd name="T9" fmla="*/ 2147483647 h 73"/>
                <a:gd name="T10" fmla="*/ 2147483647 w 50"/>
                <a:gd name="T11" fmla="*/ 2147483647 h 73"/>
                <a:gd name="T12" fmla="*/ 2147483647 w 50"/>
                <a:gd name="T13" fmla="*/ 2147483647 h 73"/>
                <a:gd name="T14" fmla="*/ 2147483647 w 50"/>
                <a:gd name="T15" fmla="*/ 2147483647 h 73"/>
                <a:gd name="T16" fmla="*/ 2147483647 w 50"/>
                <a:gd name="T17" fmla="*/ 2147483647 h 73"/>
                <a:gd name="T18" fmla="*/ 2147483647 w 50"/>
                <a:gd name="T19" fmla="*/ 0 h 73"/>
                <a:gd name="T20" fmla="*/ 2147483647 w 50"/>
                <a:gd name="T21" fmla="*/ 2147483647 h 73"/>
                <a:gd name="T22" fmla="*/ 0 w 50"/>
                <a:gd name="T23" fmla="*/ 2147483647 h 7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73"/>
                <a:gd name="T38" fmla="*/ 50 w 50"/>
                <a:gd name="T39" fmla="*/ 73 h 7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73">
                  <a:moveTo>
                    <a:pt x="14" y="73"/>
                  </a:moveTo>
                  <a:lnTo>
                    <a:pt x="22" y="73"/>
                  </a:lnTo>
                  <a:lnTo>
                    <a:pt x="32" y="73"/>
                  </a:lnTo>
                  <a:lnTo>
                    <a:pt x="40" y="73"/>
                  </a:lnTo>
                  <a:lnTo>
                    <a:pt x="50" y="60"/>
                  </a:lnTo>
                  <a:lnTo>
                    <a:pt x="44" y="46"/>
                  </a:lnTo>
                  <a:lnTo>
                    <a:pt x="43" y="31"/>
                  </a:lnTo>
                  <a:lnTo>
                    <a:pt x="37" y="23"/>
                  </a:lnTo>
                  <a:lnTo>
                    <a:pt x="28" y="12"/>
                  </a:lnTo>
                  <a:lnTo>
                    <a:pt x="22" y="0"/>
                  </a:lnTo>
                  <a:lnTo>
                    <a:pt x="8" y="3"/>
                  </a:lnTo>
                  <a:lnTo>
                    <a:pt x="0" y="9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37" name="Freeform 430"/>
            <p:cNvSpPr>
              <a:spLocks/>
            </p:cNvSpPr>
            <p:nvPr/>
          </p:nvSpPr>
          <p:spPr bwMode="auto">
            <a:xfrm>
              <a:off x="7392988" y="1109663"/>
              <a:ext cx="39687" cy="84137"/>
            </a:xfrm>
            <a:custGeom>
              <a:avLst/>
              <a:gdLst>
                <a:gd name="T0" fmla="*/ 2147483647 w 48"/>
                <a:gd name="T1" fmla="*/ 2147483647 h 106"/>
                <a:gd name="T2" fmla="*/ 2147483647 w 48"/>
                <a:gd name="T3" fmla="*/ 2147483647 h 106"/>
                <a:gd name="T4" fmla="*/ 2147483647 w 48"/>
                <a:gd name="T5" fmla="*/ 2147483647 h 106"/>
                <a:gd name="T6" fmla="*/ 2147483647 w 48"/>
                <a:gd name="T7" fmla="*/ 2147483647 h 106"/>
                <a:gd name="T8" fmla="*/ 2147483647 w 48"/>
                <a:gd name="T9" fmla="*/ 2147483647 h 106"/>
                <a:gd name="T10" fmla="*/ 2147483647 w 48"/>
                <a:gd name="T11" fmla="*/ 2147483647 h 106"/>
                <a:gd name="T12" fmla="*/ 2147483647 w 48"/>
                <a:gd name="T13" fmla="*/ 2147483647 h 106"/>
                <a:gd name="T14" fmla="*/ 2147483647 w 48"/>
                <a:gd name="T15" fmla="*/ 2147483647 h 106"/>
                <a:gd name="T16" fmla="*/ 2147483647 w 48"/>
                <a:gd name="T17" fmla="*/ 2147483647 h 106"/>
                <a:gd name="T18" fmla="*/ 2147483647 w 48"/>
                <a:gd name="T19" fmla="*/ 0 h 106"/>
                <a:gd name="T20" fmla="*/ 0 w 48"/>
                <a:gd name="T21" fmla="*/ 2147483647 h 1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106"/>
                <a:gd name="T35" fmla="*/ 48 w 48"/>
                <a:gd name="T36" fmla="*/ 106 h 10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106">
                  <a:moveTo>
                    <a:pt x="20" y="106"/>
                  </a:moveTo>
                  <a:lnTo>
                    <a:pt x="26" y="96"/>
                  </a:lnTo>
                  <a:lnTo>
                    <a:pt x="33" y="83"/>
                  </a:lnTo>
                  <a:lnTo>
                    <a:pt x="36" y="72"/>
                  </a:lnTo>
                  <a:lnTo>
                    <a:pt x="37" y="60"/>
                  </a:lnTo>
                  <a:lnTo>
                    <a:pt x="43" y="44"/>
                  </a:lnTo>
                  <a:lnTo>
                    <a:pt x="48" y="25"/>
                  </a:lnTo>
                  <a:lnTo>
                    <a:pt x="45" y="13"/>
                  </a:lnTo>
                  <a:lnTo>
                    <a:pt x="36" y="1"/>
                  </a:lnTo>
                  <a:lnTo>
                    <a:pt x="19" y="0"/>
                  </a:lnTo>
                  <a:lnTo>
                    <a:pt x="0" y="6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38" name="Freeform 431"/>
            <p:cNvSpPr>
              <a:spLocks/>
            </p:cNvSpPr>
            <p:nvPr/>
          </p:nvSpPr>
          <p:spPr bwMode="auto">
            <a:xfrm>
              <a:off x="7392988" y="1109663"/>
              <a:ext cx="39687" cy="84137"/>
            </a:xfrm>
            <a:custGeom>
              <a:avLst/>
              <a:gdLst>
                <a:gd name="T0" fmla="*/ 2147483647 w 48"/>
                <a:gd name="T1" fmla="*/ 2147483647 h 106"/>
                <a:gd name="T2" fmla="*/ 2147483647 w 48"/>
                <a:gd name="T3" fmla="*/ 2147483647 h 106"/>
                <a:gd name="T4" fmla="*/ 2147483647 w 48"/>
                <a:gd name="T5" fmla="*/ 2147483647 h 106"/>
                <a:gd name="T6" fmla="*/ 2147483647 w 48"/>
                <a:gd name="T7" fmla="*/ 2147483647 h 106"/>
                <a:gd name="T8" fmla="*/ 2147483647 w 48"/>
                <a:gd name="T9" fmla="*/ 2147483647 h 106"/>
                <a:gd name="T10" fmla="*/ 2147483647 w 48"/>
                <a:gd name="T11" fmla="*/ 2147483647 h 106"/>
                <a:gd name="T12" fmla="*/ 2147483647 w 48"/>
                <a:gd name="T13" fmla="*/ 2147483647 h 106"/>
                <a:gd name="T14" fmla="*/ 2147483647 w 48"/>
                <a:gd name="T15" fmla="*/ 2147483647 h 106"/>
                <a:gd name="T16" fmla="*/ 2147483647 w 48"/>
                <a:gd name="T17" fmla="*/ 2147483647 h 106"/>
                <a:gd name="T18" fmla="*/ 2147483647 w 48"/>
                <a:gd name="T19" fmla="*/ 0 h 106"/>
                <a:gd name="T20" fmla="*/ 0 w 48"/>
                <a:gd name="T21" fmla="*/ 2147483647 h 1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106"/>
                <a:gd name="T35" fmla="*/ 48 w 48"/>
                <a:gd name="T36" fmla="*/ 106 h 10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106">
                  <a:moveTo>
                    <a:pt x="20" y="106"/>
                  </a:moveTo>
                  <a:lnTo>
                    <a:pt x="26" y="96"/>
                  </a:lnTo>
                  <a:lnTo>
                    <a:pt x="33" y="83"/>
                  </a:lnTo>
                  <a:lnTo>
                    <a:pt x="36" y="72"/>
                  </a:lnTo>
                  <a:lnTo>
                    <a:pt x="37" y="60"/>
                  </a:lnTo>
                  <a:lnTo>
                    <a:pt x="43" y="44"/>
                  </a:lnTo>
                  <a:lnTo>
                    <a:pt x="48" y="25"/>
                  </a:lnTo>
                  <a:lnTo>
                    <a:pt x="45" y="13"/>
                  </a:lnTo>
                  <a:lnTo>
                    <a:pt x="36" y="1"/>
                  </a:lnTo>
                  <a:lnTo>
                    <a:pt x="19" y="0"/>
                  </a:lnTo>
                  <a:lnTo>
                    <a:pt x="0" y="6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39" name="Freeform 432"/>
            <p:cNvSpPr>
              <a:spLocks/>
            </p:cNvSpPr>
            <p:nvPr/>
          </p:nvSpPr>
          <p:spPr bwMode="auto">
            <a:xfrm>
              <a:off x="7494588" y="1108075"/>
              <a:ext cx="61912" cy="82550"/>
            </a:xfrm>
            <a:custGeom>
              <a:avLst/>
              <a:gdLst>
                <a:gd name="T0" fmla="*/ 2147483647 w 80"/>
                <a:gd name="T1" fmla="*/ 2147483647 h 105"/>
                <a:gd name="T2" fmla="*/ 0 w 80"/>
                <a:gd name="T3" fmla="*/ 2147483647 h 105"/>
                <a:gd name="T4" fmla="*/ 2147483647 w 80"/>
                <a:gd name="T5" fmla="*/ 2147483647 h 105"/>
                <a:gd name="T6" fmla="*/ 2147483647 w 80"/>
                <a:gd name="T7" fmla="*/ 2147483647 h 105"/>
                <a:gd name="T8" fmla="*/ 2147483647 w 80"/>
                <a:gd name="T9" fmla="*/ 0 h 105"/>
                <a:gd name="T10" fmla="*/ 2147483647 w 80"/>
                <a:gd name="T11" fmla="*/ 0 h 105"/>
                <a:gd name="T12" fmla="*/ 2147483647 w 80"/>
                <a:gd name="T13" fmla="*/ 2147483647 h 105"/>
                <a:gd name="T14" fmla="*/ 2147483647 w 80"/>
                <a:gd name="T15" fmla="*/ 2147483647 h 105"/>
                <a:gd name="T16" fmla="*/ 2147483647 w 80"/>
                <a:gd name="T17" fmla="*/ 2147483647 h 105"/>
                <a:gd name="T18" fmla="*/ 2147483647 w 80"/>
                <a:gd name="T19" fmla="*/ 2147483647 h 105"/>
                <a:gd name="T20" fmla="*/ 2147483647 w 80"/>
                <a:gd name="T21" fmla="*/ 2147483647 h 105"/>
                <a:gd name="T22" fmla="*/ 2147483647 w 80"/>
                <a:gd name="T23" fmla="*/ 2147483647 h 105"/>
                <a:gd name="T24" fmla="*/ 2147483647 w 80"/>
                <a:gd name="T25" fmla="*/ 2147483647 h 10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0"/>
                <a:gd name="T40" fmla="*/ 0 h 105"/>
                <a:gd name="T41" fmla="*/ 80 w 80"/>
                <a:gd name="T42" fmla="*/ 105 h 10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0" h="105">
                  <a:moveTo>
                    <a:pt x="4" y="66"/>
                  </a:moveTo>
                  <a:lnTo>
                    <a:pt x="0" y="46"/>
                  </a:lnTo>
                  <a:lnTo>
                    <a:pt x="4" y="27"/>
                  </a:lnTo>
                  <a:lnTo>
                    <a:pt x="16" y="10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66" y="9"/>
                  </a:lnTo>
                  <a:lnTo>
                    <a:pt x="78" y="24"/>
                  </a:lnTo>
                  <a:lnTo>
                    <a:pt x="80" y="49"/>
                  </a:lnTo>
                  <a:lnTo>
                    <a:pt x="76" y="75"/>
                  </a:lnTo>
                  <a:lnTo>
                    <a:pt x="67" y="93"/>
                  </a:lnTo>
                  <a:lnTo>
                    <a:pt x="53" y="105"/>
                  </a:lnTo>
                  <a:lnTo>
                    <a:pt x="35" y="105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40" name="Freeform 433"/>
            <p:cNvSpPr>
              <a:spLocks/>
            </p:cNvSpPr>
            <p:nvPr/>
          </p:nvSpPr>
          <p:spPr bwMode="auto">
            <a:xfrm>
              <a:off x="7494588" y="1108075"/>
              <a:ext cx="61912" cy="82550"/>
            </a:xfrm>
            <a:custGeom>
              <a:avLst/>
              <a:gdLst>
                <a:gd name="T0" fmla="*/ 2147483647 w 80"/>
                <a:gd name="T1" fmla="*/ 2147483647 h 105"/>
                <a:gd name="T2" fmla="*/ 0 w 80"/>
                <a:gd name="T3" fmla="*/ 2147483647 h 105"/>
                <a:gd name="T4" fmla="*/ 2147483647 w 80"/>
                <a:gd name="T5" fmla="*/ 2147483647 h 105"/>
                <a:gd name="T6" fmla="*/ 2147483647 w 80"/>
                <a:gd name="T7" fmla="*/ 2147483647 h 105"/>
                <a:gd name="T8" fmla="*/ 2147483647 w 80"/>
                <a:gd name="T9" fmla="*/ 0 h 105"/>
                <a:gd name="T10" fmla="*/ 2147483647 w 80"/>
                <a:gd name="T11" fmla="*/ 0 h 105"/>
                <a:gd name="T12" fmla="*/ 2147483647 w 80"/>
                <a:gd name="T13" fmla="*/ 2147483647 h 105"/>
                <a:gd name="T14" fmla="*/ 2147483647 w 80"/>
                <a:gd name="T15" fmla="*/ 2147483647 h 105"/>
                <a:gd name="T16" fmla="*/ 2147483647 w 80"/>
                <a:gd name="T17" fmla="*/ 2147483647 h 105"/>
                <a:gd name="T18" fmla="*/ 2147483647 w 80"/>
                <a:gd name="T19" fmla="*/ 2147483647 h 105"/>
                <a:gd name="T20" fmla="*/ 2147483647 w 80"/>
                <a:gd name="T21" fmla="*/ 2147483647 h 105"/>
                <a:gd name="T22" fmla="*/ 2147483647 w 80"/>
                <a:gd name="T23" fmla="*/ 2147483647 h 105"/>
                <a:gd name="T24" fmla="*/ 2147483647 w 80"/>
                <a:gd name="T25" fmla="*/ 2147483647 h 10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0"/>
                <a:gd name="T40" fmla="*/ 0 h 105"/>
                <a:gd name="T41" fmla="*/ 80 w 80"/>
                <a:gd name="T42" fmla="*/ 105 h 10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0" h="105">
                  <a:moveTo>
                    <a:pt x="4" y="66"/>
                  </a:moveTo>
                  <a:lnTo>
                    <a:pt x="0" y="46"/>
                  </a:lnTo>
                  <a:lnTo>
                    <a:pt x="4" y="27"/>
                  </a:lnTo>
                  <a:lnTo>
                    <a:pt x="16" y="10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66" y="9"/>
                  </a:lnTo>
                  <a:lnTo>
                    <a:pt x="78" y="24"/>
                  </a:lnTo>
                  <a:lnTo>
                    <a:pt x="80" y="49"/>
                  </a:lnTo>
                  <a:lnTo>
                    <a:pt x="76" y="75"/>
                  </a:lnTo>
                  <a:lnTo>
                    <a:pt x="67" y="93"/>
                  </a:lnTo>
                  <a:lnTo>
                    <a:pt x="53" y="105"/>
                  </a:lnTo>
                  <a:lnTo>
                    <a:pt x="35" y="105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41" name="Freeform 434"/>
            <p:cNvSpPr>
              <a:spLocks/>
            </p:cNvSpPr>
            <p:nvPr/>
          </p:nvSpPr>
          <p:spPr bwMode="auto">
            <a:xfrm>
              <a:off x="7704138" y="1235075"/>
              <a:ext cx="30162" cy="12700"/>
            </a:xfrm>
            <a:custGeom>
              <a:avLst/>
              <a:gdLst>
                <a:gd name="T0" fmla="*/ 0 w 38"/>
                <a:gd name="T1" fmla="*/ 0 h 15"/>
                <a:gd name="T2" fmla="*/ 2147483647 w 38"/>
                <a:gd name="T3" fmla="*/ 2147483647 h 15"/>
                <a:gd name="T4" fmla="*/ 2147483647 w 38"/>
                <a:gd name="T5" fmla="*/ 2147483647 h 15"/>
                <a:gd name="T6" fmla="*/ 2147483647 w 38"/>
                <a:gd name="T7" fmla="*/ 2147483647 h 15"/>
                <a:gd name="T8" fmla="*/ 2147483647 w 38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"/>
                <a:gd name="T16" fmla="*/ 0 h 15"/>
                <a:gd name="T17" fmla="*/ 38 w 38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" h="15">
                  <a:moveTo>
                    <a:pt x="0" y="0"/>
                  </a:moveTo>
                  <a:lnTo>
                    <a:pt x="6" y="9"/>
                  </a:lnTo>
                  <a:lnTo>
                    <a:pt x="17" y="15"/>
                  </a:lnTo>
                  <a:lnTo>
                    <a:pt x="28" y="15"/>
                  </a:lnTo>
                  <a:lnTo>
                    <a:pt x="38" y="2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42" name="Freeform 435"/>
            <p:cNvSpPr>
              <a:spLocks/>
            </p:cNvSpPr>
            <p:nvPr/>
          </p:nvSpPr>
          <p:spPr bwMode="auto">
            <a:xfrm>
              <a:off x="7704138" y="1235075"/>
              <a:ext cx="30162" cy="12700"/>
            </a:xfrm>
            <a:custGeom>
              <a:avLst/>
              <a:gdLst>
                <a:gd name="T0" fmla="*/ 0 w 38"/>
                <a:gd name="T1" fmla="*/ 0 h 15"/>
                <a:gd name="T2" fmla="*/ 2147483647 w 38"/>
                <a:gd name="T3" fmla="*/ 2147483647 h 15"/>
                <a:gd name="T4" fmla="*/ 2147483647 w 38"/>
                <a:gd name="T5" fmla="*/ 2147483647 h 15"/>
                <a:gd name="T6" fmla="*/ 2147483647 w 38"/>
                <a:gd name="T7" fmla="*/ 2147483647 h 15"/>
                <a:gd name="T8" fmla="*/ 2147483647 w 38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"/>
                <a:gd name="T16" fmla="*/ 0 h 15"/>
                <a:gd name="T17" fmla="*/ 38 w 38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" h="15">
                  <a:moveTo>
                    <a:pt x="0" y="0"/>
                  </a:moveTo>
                  <a:lnTo>
                    <a:pt x="6" y="9"/>
                  </a:lnTo>
                  <a:lnTo>
                    <a:pt x="17" y="15"/>
                  </a:lnTo>
                  <a:lnTo>
                    <a:pt x="28" y="15"/>
                  </a:lnTo>
                  <a:lnTo>
                    <a:pt x="38" y="2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43" name="Freeform 436"/>
            <p:cNvSpPr>
              <a:spLocks/>
            </p:cNvSpPr>
            <p:nvPr/>
          </p:nvSpPr>
          <p:spPr bwMode="auto">
            <a:xfrm>
              <a:off x="7707313" y="1201738"/>
              <a:ext cx="23812" cy="15875"/>
            </a:xfrm>
            <a:custGeom>
              <a:avLst/>
              <a:gdLst>
                <a:gd name="T0" fmla="*/ 2147483647 w 31"/>
                <a:gd name="T1" fmla="*/ 0 h 21"/>
                <a:gd name="T2" fmla="*/ 2147483647 w 31"/>
                <a:gd name="T3" fmla="*/ 2147483647 h 21"/>
                <a:gd name="T4" fmla="*/ 2147483647 w 31"/>
                <a:gd name="T5" fmla="*/ 2147483647 h 21"/>
                <a:gd name="T6" fmla="*/ 2147483647 w 31"/>
                <a:gd name="T7" fmla="*/ 2147483647 h 21"/>
                <a:gd name="T8" fmla="*/ 2147483647 w 31"/>
                <a:gd name="T9" fmla="*/ 2147483647 h 21"/>
                <a:gd name="T10" fmla="*/ 2147483647 w 31"/>
                <a:gd name="T11" fmla="*/ 2147483647 h 21"/>
                <a:gd name="T12" fmla="*/ 0 w 31"/>
                <a:gd name="T13" fmla="*/ 2147483647 h 21"/>
                <a:gd name="T14" fmla="*/ 2147483647 w 31"/>
                <a:gd name="T15" fmla="*/ 0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21"/>
                <a:gd name="T26" fmla="*/ 31 w 31"/>
                <a:gd name="T27" fmla="*/ 21 h 2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21">
                  <a:moveTo>
                    <a:pt x="11" y="0"/>
                  </a:moveTo>
                  <a:lnTo>
                    <a:pt x="22" y="1"/>
                  </a:lnTo>
                  <a:lnTo>
                    <a:pt x="31" y="11"/>
                  </a:lnTo>
                  <a:lnTo>
                    <a:pt x="24" y="17"/>
                  </a:lnTo>
                  <a:lnTo>
                    <a:pt x="13" y="21"/>
                  </a:lnTo>
                  <a:lnTo>
                    <a:pt x="2" y="15"/>
                  </a:lnTo>
                  <a:lnTo>
                    <a:pt x="0" y="6"/>
                  </a:lnTo>
                  <a:lnTo>
                    <a:pt x="13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44" name="Freeform 437"/>
            <p:cNvSpPr>
              <a:spLocks/>
            </p:cNvSpPr>
            <p:nvPr/>
          </p:nvSpPr>
          <p:spPr bwMode="auto">
            <a:xfrm>
              <a:off x="7707313" y="1201738"/>
              <a:ext cx="23812" cy="15875"/>
            </a:xfrm>
            <a:custGeom>
              <a:avLst/>
              <a:gdLst>
                <a:gd name="T0" fmla="*/ 2147483647 w 31"/>
                <a:gd name="T1" fmla="*/ 0 h 21"/>
                <a:gd name="T2" fmla="*/ 2147483647 w 31"/>
                <a:gd name="T3" fmla="*/ 2147483647 h 21"/>
                <a:gd name="T4" fmla="*/ 2147483647 w 31"/>
                <a:gd name="T5" fmla="*/ 2147483647 h 21"/>
                <a:gd name="T6" fmla="*/ 2147483647 w 31"/>
                <a:gd name="T7" fmla="*/ 2147483647 h 21"/>
                <a:gd name="T8" fmla="*/ 2147483647 w 31"/>
                <a:gd name="T9" fmla="*/ 2147483647 h 21"/>
                <a:gd name="T10" fmla="*/ 2147483647 w 31"/>
                <a:gd name="T11" fmla="*/ 2147483647 h 21"/>
                <a:gd name="T12" fmla="*/ 0 w 31"/>
                <a:gd name="T13" fmla="*/ 2147483647 h 21"/>
                <a:gd name="T14" fmla="*/ 2147483647 w 31"/>
                <a:gd name="T15" fmla="*/ 0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21"/>
                <a:gd name="T26" fmla="*/ 31 w 31"/>
                <a:gd name="T27" fmla="*/ 21 h 2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21">
                  <a:moveTo>
                    <a:pt x="11" y="0"/>
                  </a:moveTo>
                  <a:lnTo>
                    <a:pt x="22" y="1"/>
                  </a:lnTo>
                  <a:lnTo>
                    <a:pt x="31" y="11"/>
                  </a:lnTo>
                  <a:lnTo>
                    <a:pt x="24" y="17"/>
                  </a:lnTo>
                  <a:lnTo>
                    <a:pt x="13" y="21"/>
                  </a:lnTo>
                  <a:lnTo>
                    <a:pt x="2" y="15"/>
                  </a:lnTo>
                  <a:lnTo>
                    <a:pt x="0" y="6"/>
                  </a:lnTo>
                  <a:lnTo>
                    <a:pt x="13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45" name="Freeform 438"/>
            <p:cNvSpPr>
              <a:spLocks/>
            </p:cNvSpPr>
            <p:nvPr/>
          </p:nvSpPr>
          <p:spPr bwMode="auto">
            <a:xfrm>
              <a:off x="7635875" y="1073150"/>
              <a:ext cx="161925" cy="217488"/>
            </a:xfrm>
            <a:custGeom>
              <a:avLst/>
              <a:gdLst>
                <a:gd name="T0" fmla="*/ 2147483647 w 203"/>
                <a:gd name="T1" fmla="*/ 2147483647 h 274"/>
                <a:gd name="T2" fmla="*/ 2147483647 w 203"/>
                <a:gd name="T3" fmla="*/ 2147483647 h 274"/>
                <a:gd name="T4" fmla="*/ 2147483647 w 203"/>
                <a:gd name="T5" fmla="*/ 2147483647 h 274"/>
                <a:gd name="T6" fmla="*/ 2147483647 w 203"/>
                <a:gd name="T7" fmla="*/ 2147483647 h 274"/>
                <a:gd name="T8" fmla="*/ 2147483647 w 203"/>
                <a:gd name="T9" fmla="*/ 2147483647 h 274"/>
                <a:gd name="T10" fmla="*/ 2147483647 w 203"/>
                <a:gd name="T11" fmla="*/ 2147483647 h 274"/>
                <a:gd name="T12" fmla="*/ 2147483647 w 203"/>
                <a:gd name="T13" fmla="*/ 2147483647 h 274"/>
                <a:gd name="T14" fmla="*/ 2147483647 w 203"/>
                <a:gd name="T15" fmla="*/ 2147483647 h 274"/>
                <a:gd name="T16" fmla="*/ 2147483647 w 203"/>
                <a:gd name="T17" fmla="*/ 2147483647 h 274"/>
                <a:gd name="T18" fmla="*/ 2147483647 w 203"/>
                <a:gd name="T19" fmla="*/ 2147483647 h 274"/>
                <a:gd name="T20" fmla="*/ 2147483647 w 203"/>
                <a:gd name="T21" fmla="*/ 2147483647 h 274"/>
                <a:gd name="T22" fmla="*/ 2147483647 w 203"/>
                <a:gd name="T23" fmla="*/ 2147483647 h 274"/>
                <a:gd name="T24" fmla="*/ 2147483647 w 203"/>
                <a:gd name="T25" fmla="*/ 2147483647 h 274"/>
                <a:gd name="T26" fmla="*/ 2147483647 w 203"/>
                <a:gd name="T27" fmla="*/ 2147483647 h 274"/>
                <a:gd name="T28" fmla="*/ 2147483647 w 203"/>
                <a:gd name="T29" fmla="*/ 2147483647 h 274"/>
                <a:gd name="T30" fmla="*/ 2147483647 w 203"/>
                <a:gd name="T31" fmla="*/ 2147483647 h 274"/>
                <a:gd name="T32" fmla="*/ 2147483647 w 203"/>
                <a:gd name="T33" fmla="*/ 2147483647 h 274"/>
                <a:gd name="T34" fmla="*/ 2147483647 w 203"/>
                <a:gd name="T35" fmla="*/ 2147483647 h 274"/>
                <a:gd name="T36" fmla="*/ 2147483647 w 203"/>
                <a:gd name="T37" fmla="*/ 2147483647 h 274"/>
                <a:gd name="T38" fmla="*/ 2147483647 w 203"/>
                <a:gd name="T39" fmla="*/ 2147483647 h 274"/>
                <a:gd name="T40" fmla="*/ 2147483647 w 203"/>
                <a:gd name="T41" fmla="*/ 0 h 274"/>
                <a:gd name="T42" fmla="*/ 2147483647 w 203"/>
                <a:gd name="T43" fmla="*/ 2147483647 h 274"/>
                <a:gd name="T44" fmla="*/ 2147483647 w 203"/>
                <a:gd name="T45" fmla="*/ 2147483647 h 274"/>
                <a:gd name="T46" fmla="*/ 2147483647 w 203"/>
                <a:gd name="T47" fmla="*/ 2147483647 h 274"/>
                <a:gd name="T48" fmla="*/ 2147483647 w 203"/>
                <a:gd name="T49" fmla="*/ 2147483647 h 274"/>
                <a:gd name="T50" fmla="*/ 2147483647 w 203"/>
                <a:gd name="T51" fmla="*/ 2147483647 h 274"/>
                <a:gd name="T52" fmla="*/ 2147483647 w 203"/>
                <a:gd name="T53" fmla="*/ 2147483647 h 274"/>
                <a:gd name="T54" fmla="*/ 2147483647 w 203"/>
                <a:gd name="T55" fmla="*/ 2147483647 h 274"/>
                <a:gd name="T56" fmla="*/ 2147483647 w 203"/>
                <a:gd name="T57" fmla="*/ 2147483647 h 274"/>
                <a:gd name="T58" fmla="*/ 2147483647 w 203"/>
                <a:gd name="T59" fmla="*/ 2147483647 h 274"/>
                <a:gd name="T60" fmla="*/ 0 w 203"/>
                <a:gd name="T61" fmla="*/ 2147483647 h 27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03"/>
                <a:gd name="T94" fmla="*/ 0 h 274"/>
                <a:gd name="T95" fmla="*/ 203 w 203"/>
                <a:gd name="T96" fmla="*/ 274 h 27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03" h="274">
                  <a:moveTo>
                    <a:pt x="157" y="274"/>
                  </a:moveTo>
                  <a:lnTo>
                    <a:pt x="175" y="253"/>
                  </a:lnTo>
                  <a:lnTo>
                    <a:pt x="184" y="233"/>
                  </a:lnTo>
                  <a:lnTo>
                    <a:pt x="194" y="211"/>
                  </a:lnTo>
                  <a:lnTo>
                    <a:pt x="187" y="193"/>
                  </a:lnTo>
                  <a:lnTo>
                    <a:pt x="185" y="176"/>
                  </a:lnTo>
                  <a:lnTo>
                    <a:pt x="189" y="157"/>
                  </a:lnTo>
                  <a:lnTo>
                    <a:pt x="203" y="140"/>
                  </a:lnTo>
                  <a:lnTo>
                    <a:pt x="184" y="137"/>
                  </a:lnTo>
                  <a:lnTo>
                    <a:pt x="203" y="121"/>
                  </a:lnTo>
                  <a:lnTo>
                    <a:pt x="185" y="114"/>
                  </a:lnTo>
                  <a:lnTo>
                    <a:pt x="180" y="97"/>
                  </a:lnTo>
                  <a:lnTo>
                    <a:pt x="195" y="91"/>
                  </a:lnTo>
                  <a:lnTo>
                    <a:pt x="182" y="76"/>
                  </a:lnTo>
                  <a:lnTo>
                    <a:pt x="164" y="71"/>
                  </a:lnTo>
                  <a:lnTo>
                    <a:pt x="175" y="48"/>
                  </a:lnTo>
                  <a:lnTo>
                    <a:pt x="160" y="29"/>
                  </a:lnTo>
                  <a:lnTo>
                    <a:pt x="152" y="9"/>
                  </a:lnTo>
                  <a:lnTo>
                    <a:pt x="135" y="1"/>
                  </a:lnTo>
                  <a:lnTo>
                    <a:pt x="116" y="9"/>
                  </a:lnTo>
                  <a:lnTo>
                    <a:pt x="95" y="0"/>
                  </a:lnTo>
                  <a:lnTo>
                    <a:pt x="91" y="23"/>
                  </a:lnTo>
                  <a:lnTo>
                    <a:pt x="71" y="11"/>
                  </a:lnTo>
                  <a:lnTo>
                    <a:pt x="50" y="5"/>
                  </a:lnTo>
                  <a:lnTo>
                    <a:pt x="58" y="21"/>
                  </a:lnTo>
                  <a:lnTo>
                    <a:pt x="39" y="23"/>
                  </a:lnTo>
                  <a:lnTo>
                    <a:pt x="38" y="51"/>
                  </a:lnTo>
                  <a:lnTo>
                    <a:pt x="19" y="48"/>
                  </a:lnTo>
                  <a:lnTo>
                    <a:pt x="1" y="72"/>
                  </a:lnTo>
                  <a:lnTo>
                    <a:pt x="1" y="97"/>
                  </a:lnTo>
                  <a:lnTo>
                    <a:pt x="0" y="112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46" name="Freeform 439"/>
            <p:cNvSpPr>
              <a:spLocks/>
            </p:cNvSpPr>
            <p:nvPr/>
          </p:nvSpPr>
          <p:spPr bwMode="auto">
            <a:xfrm>
              <a:off x="7635875" y="1073150"/>
              <a:ext cx="161925" cy="217488"/>
            </a:xfrm>
            <a:custGeom>
              <a:avLst/>
              <a:gdLst>
                <a:gd name="T0" fmla="*/ 2147483647 w 203"/>
                <a:gd name="T1" fmla="*/ 2147483647 h 274"/>
                <a:gd name="T2" fmla="*/ 2147483647 w 203"/>
                <a:gd name="T3" fmla="*/ 2147483647 h 274"/>
                <a:gd name="T4" fmla="*/ 2147483647 w 203"/>
                <a:gd name="T5" fmla="*/ 2147483647 h 274"/>
                <a:gd name="T6" fmla="*/ 2147483647 w 203"/>
                <a:gd name="T7" fmla="*/ 2147483647 h 274"/>
                <a:gd name="T8" fmla="*/ 2147483647 w 203"/>
                <a:gd name="T9" fmla="*/ 2147483647 h 274"/>
                <a:gd name="T10" fmla="*/ 2147483647 w 203"/>
                <a:gd name="T11" fmla="*/ 2147483647 h 274"/>
                <a:gd name="T12" fmla="*/ 2147483647 w 203"/>
                <a:gd name="T13" fmla="*/ 2147483647 h 274"/>
                <a:gd name="T14" fmla="*/ 2147483647 w 203"/>
                <a:gd name="T15" fmla="*/ 2147483647 h 274"/>
                <a:gd name="T16" fmla="*/ 2147483647 w 203"/>
                <a:gd name="T17" fmla="*/ 2147483647 h 274"/>
                <a:gd name="T18" fmla="*/ 2147483647 w 203"/>
                <a:gd name="T19" fmla="*/ 2147483647 h 274"/>
                <a:gd name="T20" fmla="*/ 2147483647 w 203"/>
                <a:gd name="T21" fmla="*/ 2147483647 h 274"/>
                <a:gd name="T22" fmla="*/ 2147483647 w 203"/>
                <a:gd name="T23" fmla="*/ 2147483647 h 274"/>
                <a:gd name="T24" fmla="*/ 2147483647 w 203"/>
                <a:gd name="T25" fmla="*/ 2147483647 h 274"/>
                <a:gd name="T26" fmla="*/ 2147483647 w 203"/>
                <a:gd name="T27" fmla="*/ 2147483647 h 274"/>
                <a:gd name="T28" fmla="*/ 2147483647 w 203"/>
                <a:gd name="T29" fmla="*/ 2147483647 h 274"/>
                <a:gd name="T30" fmla="*/ 2147483647 w 203"/>
                <a:gd name="T31" fmla="*/ 2147483647 h 274"/>
                <a:gd name="T32" fmla="*/ 2147483647 w 203"/>
                <a:gd name="T33" fmla="*/ 2147483647 h 274"/>
                <a:gd name="T34" fmla="*/ 2147483647 w 203"/>
                <a:gd name="T35" fmla="*/ 2147483647 h 274"/>
                <a:gd name="T36" fmla="*/ 2147483647 w 203"/>
                <a:gd name="T37" fmla="*/ 2147483647 h 274"/>
                <a:gd name="T38" fmla="*/ 2147483647 w 203"/>
                <a:gd name="T39" fmla="*/ 2147483647 h 274"/>
                <a:gd name="T40" fmla="*/ 2147483647 w 203"/>
                <a:gd name="T41" fmla="*/ 0 h 274"/>
                <a:gd name="T42" fmla="*/ 2147483647 w 203"/>
                <a:gd name="T43" fmla="*/ 2147483647 h 274"/>
                <a:gd name="T44" fmla="*/ 2147483647 w 203"/>
                <a:gd name="T45" fmla="*/ 2147483647 h 274"/>
                <a:gd name="T46" fmla="*/ 2147483647 w 203"/>
                <a:gd name="T47" fmla="*/ 2147483647 h 274"/>
                <a:gd name="T48" fmla="*/ 2147483647 w 203"/>
                <a:gd name="T49" fmla="*/ 2147483647 h 274"/>
                <a:gd name="T50" fmla="*/ 2147483647 w 203"/>
                <a:gd name="T51" fmla="*/ 2147483647 h 274"/>
                <a:gd name="T52" fmla="*/ 2147483647 w 203"/>
                <a:gd name="T53" fmla="*/ 2147483647 h 274"/>
                <a:gd name="T54" fmla="*/ 2147483647 w 203"/>
                <a:gd name="T55" fmla="*/ 2147483647 h 274"/>
                <a:gd name="T56" fmla="*/ 2147483647 w 203"/>
                <a:gd name="T57" fmla="*/ 2147483647 h 274"/>
                <a:gd name="T58" fmla="*/ 2147483647 w 203"/>
                <a:gd name="T59" fmla="*/ 2147483647 h 274"/>
                <a:gd name="T60" fmla="*/ 0 w 203"/>
                <a:gd name="T61" fmla="*/ 2147483647 h 27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03"/>
                <a:gd name="T94" fmla="*/ 0 h 274"/>
                <a:gd name="T95" fmla="*/ 203 w 203"/>
                <a:gd name="T96" fmla="*/ 274 h 27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03" h="274">
                  <a:moveTo>
                    <a:pt x="157" y="274"/>
                  </a:moveTo>
                  <a:lnTo>
                    <a:pt x="175" y="253"/>
                  </a:lnTo>
                  <a:lnTo>
                    <a:pt x="184" y="233"/>
                  </a:lnTo>
                  <a:lnTo>
                    <a:pt x="194" y="211"/>
                  </a:lnTo>
                  <a:lnTo>
                    <a:pt x="187" y="193"/>
                  </a:lnTo>
                  <a:lnTo>
                    <a:pt x="185" y="176"/>
                  </a:lnTo>
                  <a:lnTo>
                    <a:pt x="189" y="157"/>
                  </a:lnTo>
                  <a:lnTo>
                    <a:pt x="203" y="140"/>
                  </a:lnTo>
                  <a:lnTo>
                    <a:pt x="184" y="137"/>
                  </a:lnTo>
                  <a:lnTo>
                    <a:pt x="203" y="121"/>
                  </a:lnTo>
                  <a:lnTo>
                    <a:pt x="185" y="114"/>
                  </a:lnTo>
                  <a:lnTo>
                    <a:pt x="180" y="97"/>
                  </a:lnTo>
                  <a:lnTo>
                    <a:pt x="195" y="91"/>
                  </a:lnTo>
                  <a:lnTo>
                    <a:pt x="182" y="76"/>
                  </a:lnTo>
                  <a:lnTo>
                    <a:pt x="164" y="71"/>
                  </a:lnTo>
                  <a:lnTo>
                    <a:pt x="175" y="48"/>
                  </a:lnTo>
                  <a:lnTo>
                    <a:pt x="160" y="29"/>
                  </a:lnTo>
                  <a:lnTo>
                    <a:pt x="152" y="9"/>
                  </a:lnTo>
                  <a:lnTo>
                    <a:pt x="135" y="1"/>
                  </a:lnTo>
                  <a:lnTo>
                    <a:pt x="116" y="9"/>
                  </a:lnTo>
                  <a:lnTo>
                    <a:pt x="95" y="0"/>
                  </a:lnTo>
                  <a:lnTo>
                    <a:pt x="91" y="23"/>
                  </a:lnTo>
                  <a:lnTo>
                    <a:pt x="71" y="11"/>
                  </a:lnTo>
                  <a:lnTo>
                    <a:pt x="50" y="5"/>
                  </a:lnTo>
                  <a:lnTo>
                    <a:pt x="58" y="21"/>
                  </a:lnTo>
                  <a:lnTo>
                    <a:pt x="39" y="23"/>
                  </a:lnTo>
                  <a:lnTo>
                    <a:pt x="38" y="51"/>
                  </a:lnTo>
                  <a:lnTo>
                    <a:pt x="19" y="48"/>
                  </a:lnTo>
                  <a:lnTo>
                    <a:pt x="1" y="72"/>
                  </a:lnTo>
                  <a:lnTo>
                    <a:pt x="1" y="97"/>
                  </a:lnTo>
                  <a:lnTo>
                    <a:pt x="0" y="112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47" name="Freeform 440"/>
            <p:cNvSpPr>
              <a:spLocks/>
            </p:cNvSpPr>
            <p:nvPr/>
          </p:nvSpPr>
          <p:spPr bwMode="auto">
            <a:xfrm>
              <a:off x="7623175" y="914400"/>
              <a:ext cx="49213" cy="192088"/>
            </a:xfrm>
            <a:custGeom>
              <a:avLst/>
              <a:gdLst>
                <a:gd name="T0" fmla="*/ 2147483647 w 62"/>
                <a:gd name="T1" fmla="*/ 2147483647 h 244"/>
                <a:gd name="T2" fmla="*/ 2147483647 w 62"/>
                <a:gd name="T3" fmla="*/ 2147483647 h 244"/>
                <a:gd name="T4" fmla="*/ 2147483647 w 62"/>
                <a:gd name="T5" fmla="*/ 2147483647 h 244"/>
                <a:gd name="T6" fmla="*/ 2147483647 w 62"/>
                <a:gd name="T7" fmla="*/ 2147483647 h 244"/>
                <a:gd name="T8" fmla="*/ 2147483647 w 62"/>
                <a:gd name="T9" fmla="*/ 2147483647 h 244"/>
                <a:gd name="T10" fmla="*/ 2147483647 w 62"/>
                <a:gd name="T11" fmla="*/ 2147483647 h 244"/>
                <a:gd name="T12" fmla="*/ 0 w 62"/>
                <a:gd name="T13" fmla="*/ 2147483647 h 244"/>
                <a:gd name="T14" fmla="*/ 2147483647 w 62"/>
                <a:gd name="T15" fmla="*/ 2147483647 h 244"/>
                <a:gd name="T16" fmla="*/ 2147483647 w 62"/>
                <a:gd name="T17" fmla="*/ 2147483647 h 244"/>
                <a:gd name="T18" fmla="*/ 2147483647 w 62"/>
                <a:gd name="T19" fmla="*/ 2147483647 h 244"/>
                <a:gd name="T20" fmla="*/ 2147483647 w 62"/>
                <a:gd name="T21" fmla="*/ 2147483647 h 244"/>
                <a:gd name="T22" fmla="*/ 2147483647 w 62"/>
                <a:gd name="T23" fmla="*/ 2147483647 h 244"/>
                <a:gd name="T24" fmla="*/ 2147483647 w 62"/>
                <a:gd name="T25" fmla="*/ 2147483647 h 244"/>
                <a:gd name="T26" fmla="*/ 2147483647 w 62"/>
                <a:gd name="T27" fmla="*/ 2147483647 h 244"/>
                <a:gd name="T28" fmla="*/ 2147483647 w 62"/>
                <a:gd name="T29" fmla="*/ 2147483647 h 244"/>
                <a:gd name="T30" fmla="*/ 2147483647 w 62"/>
                <a:gd name="T31" fmla="*/ 2147483647 h 244"/>
                <a:gd name="T32" fmla="*/ 2147483647 w 62"/>
                <a:gd name="T33" fmla="*/ 2147483647 h 244"/>
                <a:gd name="T34" fmla="*/ 2147483647 w 62"/>
                <a:gd name="T35" fmla="*/ 2147483647 h 244"/>
                <a:gd name="T36" fmla="*/ 2147483647 w 62"/>
                <a:gd name="T37" fmla="*/ 2147483647 h 244"/>
                <a:gd name="T38" fmla="*/ 2147483647 w 62"/>
                <a:gd name="T39" fmla="*/ 2147483647 h 244"/>
                <a:gd name="T40" fmla="*/ 2147483647 w 62"/>
                <a:gd name="T41" fmla="*/ 2147483647 h 244"/>
                <a:gd name="T42" fmla="*/ 2147483647 w 62"/>
                <a:gd name="T43" fmla="*/ 2147483647 h 244"/>
                <a:gd name="T44" fmla="*/ 2147483647 w 62"/>
                <a:gd name="T45" fmla="*/ 2147483647 h 244"/>
                <a:gd name="T46" fmla="*/ 2147483647 w 62"/>
                <a:gd name="T47" fmla="*/ 2147483647 h 244"/>
                <a:gd name="T48" fmla="*/ 2147483647 w 62"/>
                <a:gd name="T49" fmla="*/ 2147483647 h 244"/>
                <a:gd name="T50" fmla="*/ 2147483647 w 62"/>
                <a:gd name="T51" fmla="*/ 2147483647 h 244"/>
                <a:gd name="T52" fmla="*/ 2147483647 w 62"/>
                <a:gd name="T53" fmla="*/ 2147483647 h 244"/>
                <a:gd name="T54" fmla="*/ 2147483647 w 62"/>
                <a:gd name="T55" fmla="*/ 2147483647 h 244"/>
                <a:gd name="T56" fmla="*/ 2147483647 w 62"/>
                <a:gd name="T57" fmla="*/ 2147483647 h 244"/>
                <a:gd name="T58" fmla="*/ 2147483647 w 62"/>
                <a:gd name="T59" fmla="*/ 2147483647 h 244"/>
                <a:gd name="T60" fmla="*/ 2147483647 w 62"/>
                <a:gd name="T61" fmla="*/ 0 h 24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62"/>
                <a:gd name="T94" fmla="*/ 0 h 244"/>
                <a:gd name="T95" fmla="*/ 62 w 62"/>
                <a:gd name="T96" fmla="*/ 244 h 24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62" h="244">
                  <a:moveTo>
                    <a:pt x="24" y="244"/>
                  </a:moveTo>
                  <a:lnTo>
                    <a:pt x="41" y="244"/>
                  </a:lnTo>
                  <a:lnTo>
                    <a:pt x="32" y="235"/>
                  </a:lnTo>
                  <a:lnTo>
                    <a:pt x="23" y="230"/>
                  </a:lnTo>
                  <a:lnTo>
                    <a:pt x="23" y="220"/>
                  </a:lnTo>
                  <a:lnTo>
                    <a:pt x="9" y="210"/>
                  </a:lnTo>
                  <a:lnTo>
                    <a:pt x="0" y="201"/>
                  </a:lnTo>
                  <a:lnTo>
                    <a:pt x="14" y="192"/>
                  </a:lnTo>
                  <a:lnTo>
                    <a:pt x="20" y="181"/>
                  </a:lnTo>
                  <a:lnTo>
                    <a:pt x="31" y="171"/>
                  </a:lnTo>
                  <a:lnTo>
                    <a:pt x="39" y="163"/>
                  </a:lnTo>
                  <a:lnTo>
                    <a:pt x="36" y="152"/>
                  </a:lnTo>
                  <a:lnTo>
                    <a:pt x="45" y="149"/>
                  </a:lnTo>
                  <a:lnTo>
                    <a:pt x="55" y="148"/>
                  </a:lnTo>
                  <a:lnTo>
                    <a:pt x="46" y="137"/>
                  </a:lnTo>
                  <a:lnTo>
                    <a:pt x="53" y="128"/>
                  </a:lnTo>
                  <a:lnTo>
                    <a:pt x="62" y="121"/>
                  </a:lnTo>
                  <a:lnTo>
                    <a:pt x="60" y="113"/>
                  </a:lnTo>
                  <a:lnTo>
                    <a:pt x="45" y="103"/>
                  </a:lnTo>
                  <a:lnTo>
                    <a:pt x="36" y="101"/>
                  </a:lnTo>
                  <a:lnTo>
                    <a:pt x="45" y="94"/>
                  </a:lnTo>
                  <a:lnTo>
                    <a:pt x="55" y="88"/>
                  </a:lnTo>
                  <a:lnTo>
                    <a:pt x="46" y="77"/>
                  </a:lnTo>
                  <a:lnTo>
                    <a:pt x="34" y="77"/>
                  </a:lnTo>
                  <a:lnTo>
                    <a:pt x="41" y="67"/>
                  </a:lnTo>
                  <a:lnTo>
                    <a:pt x="48" y="60"/>
                  </a:lnTo>
                  <a:lnTo>
                    <a:pt x="34" y="50"/>
                  </a:lnTo>
                  <a:lnTo>
                    <a:pt x="25" y="42"/>
                  </a:lnTo>
                  <a:lnTo>
                    <a:pt x="32" y="27"/>
                  </a:lnTo>
                  <a:lnTo>
                    <a:pt x="20" y="18"/>
                  </a:lnTo>
                  <a:lnTo>
                    <a:pt x="2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48" name="Freeform 441"/>
            <p:cNvSpPr>
              <a:spLocks/>
            </p:cNvSpPr>
            <p:nvPr/>
          </p:nvSpPr>
          <p:spPr bwMode="auto">
            <a:xfrm>
              <a:off x="7623175" y="914400"/>
              <a:ext cx="49213" cy="192088"/>
            </a:xfrm>
            <a:custGeom>
              <a:avLst/>
              <a:gdLst>
                <a:gd name="T0" fmla="*/ 2147483647 w 62"/>
                <a:gd name="T1" fmla="*/ 2147483647 h 244"/>
                <a:gd name="T2" fmla="*/ 2147483647 w 62"/>
                <a:gd name="T3" fmla="*/ 2147483647 h 244"/>
                <a:gd name="T4" fmla="*/ 2147483647 w 62"/>
                <a:gd name="T5" fmla="*/ 2147483647 h 244"/>
                <a:gd name="T6" fmla="*/ 2147483647 w 62"/>
                <a:gd name="T7" fmla="*/ 2147483647 h 244"/>
                <a:gd name="T8" fmla="*/ 2147483647 w 62"/>
                <a:gd name="T9" fmla="*/ 2147483647 h 244"/>
                <a:gd name="T10" fmla="*/ 2147483647 w 62"/>
                <a:gd name="T11" fmla="*/ 2147483647 h 244"/>
                <a:gd name="T12" fmla="*/ 0 w 62"/>
                <a:gd name="T13" fmla="*/ 2147483647 h 244"/>
                <a:gd name="T14" fmla="*/ 2147483647 w 62"/>
                <a:gd name="T15" fmla="*/ 2147483647 h 244"/>
                <a:gd name="T16" fmla="*/ 2147483647 w 62"/>
                <a:gd name="T17" fmla="*/ 2147483647 h 244"/>
                <a:gd name="T18" fmla="*/ 2147483647 w 62"/>
                <a:gd name="T19" fmla="*/ 2147483647 h 244"/>
                <a:gd name="T20" fmla="*/ 2147483647 w 62"/>
                <a:gd name="T21" fmla="*/ 2147483647 h 244"/>
                <a:gd name="T22" fmla="*/ 2147483647 w 62"/>
                <a:gd name="T23" fmla="*/ 2147483647 h 244"/>
                <a:gd name="T24" fmla="*/ 2147483647 w 62"/>
                <a:gd name="T25" fmla="*/ 2147483647 h 244"/>
                <a:gd name="T26" fmla="*/ 2147483647 w 62"/>
                <a:gd name="T27" fmla="*/ 2147483647 h 244"/>
                <a:gd name="T28" fmla="*/ 2147483647 w 62"/>
                <a:gd name="T29" fmla="*/ 2147483647 h 244"/>
                <a:gd name="T30" fmla="*/ 2147483647 w 62"/>
                <a:gd name="T31" fmla="*/ 2147483647 h 244"/>
                <a:gd name="T32" fmla="*/ 2147483647 w 62"/>
                <a:gd name="T33" fmla="*/ 2147483647 h 244"/>
                <a:gd name="T34" fmla="*/ 2147483647 w 62"/>
                <a:gd name="T35" fmla="*/ 2147483647 h 244"/>
                <a:gd name="T36" fmla="*/ 2147483647 w 62"/>
                <a:gd name="T37" fmla="*/ 2147483647 h 244"/>
                <a:gd name="T38" fmla="*/ 2147483647 w 62"/>
                <a:gd name="T39" fmla="*/ 2147483647 h 244"/>
                <a:gd name="T40" fmla="*/ 2147483647 w 62"/>
                <a:gd name="T41" fmla="*/ 2147483647 h 244"/>
                <a:gd name="T42" fmla="*/ 2147483647 w 62"/>
                <a:gd name="T43" fmla="*/ 2147483647 h 244"/>
                <a:gd name="T44" fmla="*/ 2147483647 w 62"/>
                <a:gd name="T45" fmla="*/ 2147483647 h 244"/>
                <a:gd name="T46" fmla="*/ 2147483647 w 62"/>
                <a:gd name="T47" fmla="*/ 2147483647 h 244"/>
                <a:gd name="T48" fmla="*/ 2147483647 w 62"/>
                <a:gd name="T49" fmla="*/ 2147483647 h 244"/>
                <a:gd name="T50" fmla="*/ 2147483647 w 62"/>
                <a:gd name="T51" fmla="*/ 2147483647 h 244"/>
                <a:gd name="T52" fmla="*/ 2147483647 w 62"/>
                <a:gd name="T53" fmla="*/ 2147483647 h 244"/>
                <a:gd name="T54" fmla="*/ 2147483647 w 62"/>
                <a:gd name="T55" fmla="*/ 2147483647 h 244"/>
                <a:gd name="T56" fmla="*/ 2147483647 w 62"/>
                <a:gd name="T57" fmla="*/ 2147483647 h 244"/>
                <a:gd name="T58" fmla="*/ 2147483647 w 62"/>
                <a:gd name="T59" fmla="*/ 2147483647 h 244"/>
                <a:gd name="T60" fmla="*/ 2147483647 w 62"/>
                <a:gd name="T61" fmla="*/ 0 h 24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62"/>
                <a:gd name="T94" fmla="*/ 0 h 244"/>
                <a:gd name="T95" fmla="*/ 62 w 62"/>
                <a:gd name="T96" fmla="*/ 244 h 24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62" h="244">
                  <a:moveTo>
                    <a:pt x="24" y="244"/>
                  </a:moveTo>
                  <a:lnTo>
                    <a:pt x="41" y="244"/>
                  </a:lnTo>
                  <a:lnTo>
                    <a:pt x="32" y="235"/>
                  </a:lnTo>
                  <a:lnTo>
                    <a:pt x="23" y="230"/>
                  </a:lnTo>
                  <a:lnTo>
                    <a:pt x="23" y="220"/>
                  </a:lnTo>
                  <a:lnTo>
                    <a:pt x="9" y="210"/>
                  </a:lnTo>
                  <a:lnTo>
                    <a:pt x="0" y="201"/>
                  </a:lnTo>
                  <a:lnTo>
                    <a:pt x="14" y="192"/>
                  </a:lnTo>
                  <a:lnTo>
                    <a:pt x="20" y="181"/>
                  </a:lnTo>
                  <a:lnTo>
                    <a:pt x="31" y="171"/>
                  </a:lnTo>
                  <a:lnTo>
                    <a:pt x="39" y="163"/>
                  </a:lnTo>
                  <a:lnTo>
                    <a:pt x="36" y="152"/>
                  </a:lnTo>
                  <a:lnTo>
                    <a:pt x="45" y="149"/>
                  </a:lnTo>
                  <a:lnTo>
                    <a:pt x="55" y="148"/>
                  </a:lnTo>
                  <a:lnTo>
                    <a:pt x="46" y="137"/>
                  </a:lnTo>
                  <a:lnTo>
                    <a:pt x="53" y="128"/>
                  </a:lnTo>
                  <a:lnTo>
                    <a:pt x="62" y="121"/>
                  </a:lnTo>
                  <a:lnTo>
                    <a:pt x="60" y="113"/>
                  </a:lnTo>
                  <a:lnTo>
                    <a:pt x="45" y="103"/>
                  </a:lnTo>
                  <a:lnTo>
                    <a:pt x="36" y="101"/>
                  </a:lnTo>
                  <a:lnTo>
                    <a:pt x="45" y="94"/>
                  </a:lnTo>
                  <a:lnTo>
                    <a:pt x="55" y="88"/>
                  </a:lnTo>
                  <a:lnTo>
                    <a:pt x="46" y="77"/>
                  </a:lnTo>
                  <a:lnTo>
                    <a:pt x="34" y="77"/>
                  </a:lnTo>
                  <a:lnTo>
                    <a:pt x="41" y="67"/>
                  </a:lnTo>
                  <a:lnTo>
                    <a:pt x="48" y="60"/>
                  </a:lnTo>
                  <a:lnTo>
                    <a:pt x="34" y="50"/>
                  </a:lnTo>
                  <a:lnTo>
                    <a:pt x="25" y="42"/>
                  </a:lnTo>
                  <a:lnTo>
                    <a:pt x="32" y="27"/>
                  </a:lnTo>
                  <a:lnTo>
                    <a:pt x="20" y="18"/>
                  </a:lnTo>
                  <a:lnTo>
                    <a:pt x="2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49" name="Freeform 442"/>
            <p:cNvSpPr>
              <a:spLocks/>
            </p:cNvSpPr>
            <p:nvPr/>
          </p:nvSpPr>
          <p:spPr bwMode="auto">
            <a:xfrm>
              <a:off x="7446963" y="1150938"/>
              <a:ext cx="22225" cy="66675"/>
            </a:xfrm>
            <a:custGeom>
              <a:avLst/>
              <a:gdLst>
                <a:gd name="T0" fmla="*/ 2147483647 w 28"/>
                <a:gd name="T1" fmla="*/ 0 h 84"/>
                <a:gd name="T2" fmla="*/ 2147483647 w 28"/>
                <a:gd name="T3" fmla="*/ 2147483647 h 84"/>
                <a:gd name="T4" fmla="*/ 2147483647 w 28"/>
                <a:gd name="T5" fmla="*/ 2147483647 h 84"/>
                <a:gd name="T6" fmla="*/ 2147483647 w 28"/>
                <a:gd name="T7" fmla="*/ 2147483647 h 84"/>
                <a:gd name="T8" fmla="*/ 2147483647 w 28"/>
                <a:gd name="T9" fmla="*/ 2147483647 h 84"/>
                <a:gd name="T10" fmla="*/ 2147483647 w 28"/>
                <a:gd name="T11" fmla="*/ 2147483647 h 84"/>
                <a:gd name="T12" fmla="*/ 2147483647 w 28"/>
                <a:gd name="T13" fmla="*/ 2147483647 h 84"/>
                <a:gd name="T14" fmla="*/ 2147483647 w 28"/>
                <a:gd name="T15" fmla="*/ 2147483647 h 84"/>
                <a:gd name="T16" fmla="*/ 2147483647 w 28"/>
                <a:gd name="T17" fmla="*/ 2147483647 h 84"/>
                <a:gd name="T18" fmla="*/ 2147483647 w 28"/>
                <a:gd name="T19" fmla="*/ 2147483647 h 84"/>
                <a:gd name="T20" fmla="*/ 0 w 28"/>
                <a:gd name="T21" fmla="*/ 2147483647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"/>
                <a:gd name="T34" fmla="*/ 0 h 84"/>
                <a:gd name="T35" fmla="*/ 28 w 28"/>
                <a:gd name="T36" fmla="*/ 84 h 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" h="84">
                  <a:moveTo>
                    <a:pt x="25" y="0"/>
                  </a:moveTo>
                  <a:lnTo>
                    <a:pt x="28" y="12"/>
                  </a:lnTo>
                  <a:lnTo>
                    <a:pt x="21" y="14"/>
                  </a:lnTo>
                  <a:lnTo>
                    <a:pt x="27" y="25"/>
                  </a:lnTo>
                  <a:lnTo>
                    <a:pt x="12" y="34"/>
                  </a:lnTo>
                  <a:lnTo>
                    <a:pt x="21" y="42"/>
                  </a:lnTo>
                  <a:lnTo>
                    <a:pt x="12" y="42"/>
                  </a:lnTo>
                  <a:lnTo>
                    <a:pt x="17" y="55"/>
                  </a:lnTo>
                  <a:lnTo>
                    <a:pt x="6" y="64"/>
                  </a:lnTo>
                  <a:lnTo>
                    <a:pt x="7" y="76"/>
                  </a:lnTo>
                  <a:lnTo>
                    <a:pt x="0" y="84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50" name="Freeform 443"/>
            <p:cNvSpPr>
              <a:spLocks/>
            </p:cNvSpPr>
            <p:nvPr/>
          </p:nvSpPr>
          <p:spPr bwMode="auto">
            <a:xfrm>
              <a:off x="7446963" y="1150938"/>
              <a:ext cx="22225" cy="66675"/>
            </a:xfrm>
            <a:custGeom>
              <a:avLst/>
              <a:gdLst>
                <a:gd name="T0" fmla="*/ 2147483647 w 28"/>
                <a:gd name="T1" fmla="*/ 0 h 84"/>
                <a:gd name="T2" fmla="*/ 2147483647 w 28"/>
                <a:gd name="T3" fmla="*/ 2147483647 h 84"/>
                <a:gd name="T4" fmla="*/ 2147483647 w 28"/>
                <a:gd name="T5" fmla="*/ 2147483647 h 84"/>
                <a:gd name="T6" fmla="*/ 2147483647 w 28"/>
                <a:gd name="T7" fmla="*/ 2147483647 h 84"/>
                <a:gd name="T8" fmla="*/ 2147483647 w 28"/>
                <a:gd name="T9" fmla="*/ 2147483647 h 84"/>
                <a:gd name="T10" fmla="*/ 2147483647 w 28"/>
                <a:gd name="T11" fmla="*/ 2147483647 h 84"/>
                <a:gd name="T12" fmla="*/ 2147483647 w 28"/>
                <a:gd name="T13" fmla="*/ 2147483647 h 84"/>
                <a:gd name="T14" fmla="*/ 2147483647 w 28"/>
                <a:gd name="T15" fmla="*/ 2147483647 h 84"/>
                <a:gd name="T16" fmla="*/ 2147483647 w 28"/>
                <a:gd name="T17" fmla="*/ 2147483647 h 84"/>
                <a:gd name="T18" fmla="*/ 2147483647 w 28"/>
                <a:gd name="T19" fmla="*/ 2147483647 h 84"/>
                <a:gd name="T20" fmla="*/ 0 w 28"/>
                <a:gd name="T21" fmla="*/ 2147483647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"/>
                <a:gd name="T34" fmla="*/ 0 h 84"/>
                <a:gd name="T35" fmla="*/ 28 w 28"/>
                <a:gd name="T36" fmla="*/ 84 h 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" h="84">
                  <a:moveTo>
                    <a:pt x="25" y="0"/>
                  </a:moveTo>
                  <a:lnTo>
                    <a:pt x="28" y="12"/>
                  </a:lnTo>
                  <a:lnTo>
                    <a:pt x="21" y="14"/>
                  </a:lnTo>
                  <a:lnTo>
                    <a:pt x="27" y="25"/>
                  </a:lnTo>
                  <a:lnTo>
                    <a:pt x="12" y="34"/>
                  </a:lnTo>
                  <a:lnTo>
                    <a:pt x="21" y="42"/>
                  </a:lnTo>
                  <a:lnTo>
                    <a:pt x="12" y="42"/>
                  </a:lnTo>
                  <a:lnTo>
                    <a:pt x="17" y="55"/>
                  </a:lnTo>
                  <a:lnTo>
                    <a:pt x="6" y="64"/>
                  </a:lnTo>
                  <a:lnTo>
                    <a:pt x="7" y="76"/>
                  </a:lnTo>
                  <a:lnTo>
                    <a:pt x="0" y="84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51" name="Freeform 444"/>
            <p:cNvSpPr>
              <a:spLocks/>
            </p:cNvSpPr>
            <p:nvPr/>
          </p:nvSpPr>
          <p:spPr bwMode="auto">
            <a:xfrm>
              <a:off x="7497763" y="1204913"/>
              <a:ext cx="30162" cy="22225"/>
            </a:xfrm>
            <a:custGeom>
              <a:avLst/>
              <a:gdLst>
                <a:gd name="T0" fmla="*/ 2147483647 w 38"/>
                <a:gd name="T1" fmla="*/ 2147483647 h 26"/>
                <a:gd name="T2" fmla="*/ 2147483647 w 38"/>
                <a:gd name="T3" fmla="*/ 2147483647 h 26"/>
                <a:gd name="T4" fmla="*/ 2147483647 w 38"/>
                <a:gd name="T5" fmla="*/ 2147483647 h 26"/>
                <a:gd name="T6" fmla="*/ 2147483647 w 38"/>
                <a:gd name="T7" fmla="*/ 2147483647 h 26"/>
                <a:gd name="T8" fmla="*/ 0 w 38"/>
                <a:gd name="T9" fmla="*/ 0 h 26"/>
                <a:gd name="T10" fmla="*/ 2147483647 w 38"/>
                <a:gd name="T11" fmla="*/ 0 h 26"/>
                <a:gd name="T12" fmla="*/ 2147483647 w 38"/>
                <a:gd name="T13" fmla="*/ 2147483647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8"/>
                <a:gd name="T22" fmla="*/ 0 h 26"/>
                <a:gd name="T23" fmla="*/ 38 w 38"/>
                <a:gd name="T24" fmla="*/ 26 h 2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8" h="26">
                  <a:moveTo>
                    <a:pt x="38" y="26"/>
                  </a:moveTo>
                  <a:lnTo>
                    <a:pt x="28" y="26"/>
                  </a:lnTo>
                  <a:lnTo>
                    <a:pt x="19" y="18"/>
                  </a:lnTo>
                  <a:lnTo>
                    <a:pt x="5" y="9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9" y="2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52" name="Freeform 445"/>
            <p:cNvSpPr>
              <a:spLocks/>
            </p:cNvSpPr>
            <p:nvPr/>
          </p:nvSpPr>
          <p:spPr bwMode="auto">
            <a:xfrm>
              <a:off x="7497763" y="1204913"/>
              <a:ext cx="30162" cy="22225"/>
            </a:xfrm>
            <a:custGeom>
              <a:avLst/>
              <a:gdLst>
                <a:gd name="T0" fmla="*/ 2147483647 w 38"/>
                <a:gd name="T1" fmla="*/ 2147483647 h 26"/>
                <a:gd name="T2" fmla="*/ 2147483647 w 38"/>
                <a:gd name="T3" fmla="*/ 2147483647 h 26"/>
                <a:gd name="T4" fmla="*/ 2147483647 w 38"/>
                <a:gd name="T5" fmla="*/ 2147483647 h 26"/>
                <a:gd name="T6" fmla="*/ 2147483647 w 38"/>
                <a:gd name="T7" fmla="*/ 2147483647 h 26"/>
                <a:gd name="T8" fmla="*/ 0 w 38"/>
                <a:gd name="T9" fmla="*/ 0 h 26"/>
                <a:gd name="T10" fmla="*/ 2147483647 w 38"/>
                <a:gd name="T11" fmla="*/ 0 h 26"/>
                <a:gd name="T12" fmla="*/ 2147483647 w 38"/>
                <a:gd name="T13" fmla="*/ 2147483647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8"/>
                <a:gd name="T22" fmla="*/ 0 h 26"/>
                <a:gd name="T23" fmla="*/ 38 w 38"/>
                <a:gd name="T24" fmla="*/ 26 h 2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8" h="26">
                  <a:moveTo>
                    <a:pt x="38" y="26"/>
                  </a:moveTo>
                  <a:lnTo>
                    <a:pt x="28" y="26"/>
                  </a:lnTo>
                  <a:lnTo>
                    <a:pt x="19" y="18"/>
                  </a:lnTo>
                  <a:lnTo>
                    <a:pt x="5" y="9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9" y="2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53" name="Freeform 446"/>
            <p:cNvSpPr>
              <a:spLocks/>
            </p:cNvSpPr>
            <p:nvPr/>
          </p:nvSpPr>
          <p:spPr bwMode="auto">
            <a:xfrm>
              <a:off x="7432675" y="1317625"/>
              <a:ext cx="3175" cy="17463"/>
            </a:xfrm>
            <a:custGeom>
              <a:avLst/>
              <a:gdLst>
                <a:gd name="T0" fmla="*/ 2147483647 w 4"/>
                <a:gd name="T1" fmla="*/ 2147483647 h 22"/>
                <a:gd name="T2" fmla="*/ 0 w 4"/>
                <a:gd name="T3" fmla="*/ 2147483647 h 22"/>
                <a:gd name="T4" fmla="*/ 2147483647 w 4"/>
                <a:gd name="T5" fmla="*/ 0 h 22"/>
                <a:gd name="T6" fmla="*/ 0 60000 65536"/>
                <a:gd name="T7" fmla="*/ 0 60000 65536"/>
                <a:gd name="T8" fmla="*/ 0 60000 65536"/>
                <a:gd name="T9" fmla="*/ 0 w 4"/>
                <a:gd name="T10" fmla="*/ 0 h 22"/>
                <a:gd name="T11" fmla="*/ 4 w 4"/>
                <a:gd name="T12" fmla="*/ 22 h 2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22">
                  <a:moveTo>
                    <a:pt x="4" y="22"/>
                  </a:moveTo>
                  <a:lnTo>
                    <a:pt x="0" y="13"/>
                  </a:lnTo>
                  <a:lnTo>
                    <a:pt x="2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54" name="Freeform 447"/>
            <p:cNvSpPr>
              <a:spLocks/>
            </p:cNvSpPr>
            <p:nvPr/>
          </p:nvSpPr>
          <p:spPr bwMode="auto">
            <a:xfrm>
              <a:off x="7432675" y="1317625"/>
              <a:ext cx="3175" cy="17463"/>
            </a:xfrm>
            <a:custGeom>
              <a:avLst/>
              <a:gdLst>
                <a:gd name="T0" fmla="*/ 2147483647 w 4"/>
                <a:gd name="T1" fmla="*/ 2147483647 h 22"/>
                <a:gd name="T2" fmla="*/ 0 w 4"/>
                <a:gd name="T3" fmla="*/ 2147483647 h 22"/>
                <a:gd name="T4" fmla="*/ 2147483647 w 4"/>
                <a:gd name="T5" fmla="*/ 0 h 22"/>
                <a:gd name="T6" fmla="*/ 0 60000 65536"/>
                <a:gd name="T7" fmla="*/ 0 60000 65536"/>
                <a:gd name="T8" fmla="*/ 0 60000 65536"/>
                <a:gd name="T9" fmla="*/ 0 w 4"/>
                <a:gd name="T10" fmla="*/ 0 h 22"/>
                <a:gd name="T11" fmla="*/ 4 w 4"/>
                <a:gd name="T12" fmla="*/ 22 h 2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22">
                  <a:moveTo>
                    <a:pt x="4" y="22"/>
                  </a:moveTo>
                  <a:lnTo>
                    <a:pt x="0" y="13"/>
                  </a:lnTo>
                  <a:lnTo>
                    <a:pt x="2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55" name="Freeform 448"/>
            <p:cNvSpPr>
              <a:spLocks/>
            </p:cNvSpPr>
            <p:nvPr/>
          </p:nvSpPr>
          <p:spPr bwMode="auto">
            <a:xfrm>
              <a:off x="7440613" y="1338263"/>
              <a:ext cx="1587" cy="22225"/>
            </a:xfrm>
            <a:custGeom>
              <a:avLst/>
              <a:gdLst>
                <a:gd name="T0" fmla="*/ 0 w 1587"/>
                <a:gd name="T1" fmla="*/ 0 h 27"/>
                <a:gd name="T2" fmla="*/ 0 w 1587"/>
                <a:gd name="T3" fmla="*/ 2147483647 h 27"/>
                <a:gd name="T4" fmla="*/ 0 w 1587"/>
                <a:gd name="T5" fmla="*/ 2147483647 h 27"/>
                <a:gd name="T6" fmla="*/ 0 60000 65536"/>
                <a:gd name="T7" fmla="*/ 0 60000 65536"/>
                <a:gd name="T8" fmla="*/ 0 60000 65536"/>
                <a:gd name="T9" fmla="*/ 0 w 1587"/>
                <a:gd name="T10" fmla="*/ 0 h 27"/>
                <a:gd name="T11" fmla="*/ 1587 w 1587"/>
                <a:gd name="T12" fmla="*/ 27 h 2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87" h="27">
                  <a:moveTo>
                    <a:pt x="0" y="0"/>
                  </a:moveTo>
                  <a:lnTo>
                    <a:pt x="0" y="13"/>
                  </a:lnTo>
                  <a:lnTo>
                    <a:pt x="0" y="27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56" name="Freeform 449"/>
            <p:cNvSpPr>
              <a:spLocks/>
            </p:cNvSpPr>
            <p:nvPr/>
          </p:nvSpPr>
          <p:spPr bwMode="auto">
            <a:xfrm>
              <a:off x="7440613" y="1338263"/>
              <a:ext cx="1587" cy="22225"/>
            </a:xfrm>
            <a:custGeom>
              <a:avLst/>
              <a:gdLst>
                <a:gd name="T0" fmla="*/ 0 w 1587"/>
                <a:gd name="T1" fmla="*/ 0 h 27"/>
                <a:gd name="T2" fmla="*/ 0 w 1587"/>
                <a:gd name="T3" fmla="*/ 2147483647 h 27"/>
                <a:gd name="T4" fmla="*/ 0 w 1587"/>
                <a:gd name="T5" fmla="*/ 2147483647 h 27"/>
                <a:gd name="T6" fmla="*/ 0 60000 65536"/>
                <a:gd name="T7" fmla="*/ 0 60000 65536"/>
                <a:gd name="T8" fmla="*/ 0 60000 65536"/>
                <a:gd name="T9" fmla="*/ 0 w 1587"/>
                <a:gd name="T10" fmla="*/ 0 h 27"/>
                <a:gd name="T11" fmla="*/ 1587 w 1587"/>
                <a:gd name="T12" fmla="*/ 27 h 2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87" h="27">
                  <a:moveTo>
                    <a:pt x="0" y="0"/>
                  </a:moveTo>
                  <a:lnTo>
                    <a:pt x="0" y="13"/>
                  </a:lnTo>
                  <a:lnTo>
                    <a:pt x="0" y="27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57" name="Freeform 450"/>
            <p:cNvSpPr>
              <a:spLocks/>
            </p:cNvSpPr>
            <p:nvPr/>
          </p:nvSpPr>
          <p:spPr bwMode="auto">
            <a:xfrm>
              <a:off x="7451725" y="1338263"/>
              <a:ext cx="1588" cy="19050"/>
            </a:xfrm>
            <a:custGeom>
              <a:avLst/>
              <a:gdLst>
                <a:gd name="T0" fmla="*/ 0 w 1588"/>
                <a:gd name="T1" fmla="*/ 0 h 23"/>
                <a:gd name="T2" fmla="*/ 0 w 1588"/>
                <a:gd name="T3" fmla="*/ 2147483647 h 23"/>
                <a:gd name="T4" fmla="*/ 0 w 1588"/>
                <a:gd name="T5" fmla="*/ 2147483647 h 23"/>
                <a:gd name="T6" fmla="*/ 0 60000 65536"/>
                <a:gd name="T7" fmla="*/ 0 60000 65536"/>
                <a:gd name="T8" fmla="*/ 0 60000 65536"/>
                <a:gd name="T9" fmla="*/ 0 w 1588"/>
                <a:gd name="T10" fmla="*/ 0 h 23"/>
                <a:gd name="T11" fmla="*/ 1588 w 1588"/>
                <a:gd name="T12" fmla="*/ 23 h 2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88" h="23">
                  <a:moveTo>
                    <a:pt x="0" y="0"/>
                  </a:moveTo>
                  <a:lnTo>
                    <a:pt x="0" y="12"/>
                  </a:lnTo>
                  <a:lnTo>
                    <a:pt x="0" y="23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58" name="Freeform 451"/>
            <p:cNvSpPr>
              <a:spLocks/>
            </p:cNvSpPr>
            <p:nvPr/>
          </p:nvSpPr>
          <p:spPr bwMode="auto">
            <a:xfrm>
              <a:off x="7451725" y="1338263"/>
              <a:ext cx="1588" cy="19050"/>
            </a:xfrm>
            <a:custGeom>
              <a:avLst/>
              <a:gdLst>
                <a:gd name="T0" fmla="*/ 0 w 1588"/>
                <a:gd name="T1" fmla="*/ 0 h 23"/>
                <a:gd name="T2" fmla="*/ 0 w 1588"/>
                <a:gd name="T3" fmla="*/ 2147483647 h 23"/>
                <a:gd name="T4" fmla="*/ 0 w 1588"/>
                <a:gd name="T5" fmla="*/ 2147483647 h 23"/>
                <a:gd name="T6" fmla="*/ 0 60000 65536"/>
                <a:gd name="T7" fmla="*/ 0 60000 65536"/>
                <a:gd name="T8" fmla="*/ 0 60000 65536"/>
                <a:gd name="T9" fmla="*/ 0 w 1588"/>
                <a:gd name="T10" fmla="*/ 0 h 23"/>
                <a:gd name="T11" fmla="*/ 1588 w 1588"/>
                <a:gd name="T12" fmla="*/ 23 h 2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88" h="23">
                  <a:moveTo>
                    <a:pt x="0" y="0"/>
                  </a:moveTo>
                  <a:lnTo>
                    <a:pt x="0" y="12"/>
                  </a:lnTo>
                  <a:lnTo>
                    <a:pt x="0" y="23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59" name="Freeform 452"/>
            <p:cNvSpPr>
              <a:spLocks/>
            </p:cNvSpPr>
            <p:nvPr/>
          </p:nvSpPr>
          <p:spPr bwMode="auto">
            <a:xfrm>
              <a:off x="7462838" y="1335088"/>
              <a:ext cx="1587" cy="19050"/>
            </a:xfrm>
            <a:custGeom>
              <a:avLst/>
              <a:gdLst>
                <a:gd name="T0" fmla="*/ 0 w 2"/>
                <a:gd name="T1" fmla="*/ 0 h 22"/>
                <a:gd name="T2" fmla="*/ 0 w 2"/>
                <a:gd name="T3" fmla="*/ 2147483647 h 22"/>
                <a:gd name="T4" fmla="*/ 2147483647 w 2"/>
                <a:gd name="T5" fmla="*/ 2147483647 h 22"/>
                <a:gd name="T6" fmla="*/ 0 60000 65536"/>
                <a:gd name="T7" fmla="*/ 0 60000 65536"/>
                <a:gd name="T8" fmla="*/ 0 60000 65536"/>
                <a:gd name="T9" fmla="*/ 0 w 2"/>
                <a:gd name="T10" fmla="*/ 0 h 22"/>
                <a:gd name="T11" fmla="*/ 2 w 2"/>
                <a:gd name="T12" fmla="*/ 22 h 2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22">
                  <a:moveTo>
                    <a:pt x="0" y="0"/>
                  </a:moveTo>
                  <a:lnTo>
                    <a:pt x="0" y="11"/>
                  </a:lnTo>
                  <a:lnTo>
                    <a:pt x="2" y="22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60" name="Freeform 453"/>
            <p:cNvSpPr>
              <a:spLocks/>
            </p:cNvSpPr>
            <p:nvPr/>
          </p:nvSpPr>
          <p:spPr bwMode="auto">
            <a:xfrm>
              <a:off x="7462838" y="1335088"/>
              <a:ext cx="1587" cy="19050"/>
            </a:xfrm>
            <a:custGeom>
              <a:avLst/>
              <a:gdLst>
                <a:gd name="T0" fmla="*/ 0 w 2"/>
                <a:gd name="T1" fmla="*/ 0 h 22"/>
                <a:gd name="T2" fmla="*/ 0 w 2"/>
                <a:gd name="T3" fmla="*/ 2147483647 h 22"/>
                <a:gd name="T4" fmla="*/ 2147483647 w 2"/>
                <a:gd name="T5" fmla="*/ 2147483647 h 22"/>
                <a:gd name="T6" fmla="*/ 0 60000 65536"/>
                <a:gd name="T7" fmla="*/ 0 60000 65536"/>
                <a:gd name="T8" fmla="*/ 0 60000 65536"/>
                <a:gd name="T9" fmla="*/ 0 w 2"/>
                <a:gd name="T10" fmla="*/ 0 h 22"/>
                <a:gd name="T11" fmla="*/ 2 w 2"/>
                <a:gd name="T12" fmla="*/ 22 h 2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22">
                  <a:moveTo>
                    <a:pt x="0" y="0"/>
                  </a:moveTo>
                  <a:lnTo>
                    <a:pt x="0" y="11"/>
                  </a:lnTo>
                  <a:lnTo>
                    <a:pt x="2" y="22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61" name="Freeform 454"/>
            <p:cNvSpPr>
              <a:spLocks/>
            </p:cNvSpPr>
            <p:nvPr/>
          </p:nvSpPr>
          <p:spPr bwMode="auto">
            <a:xfrm>
              <a:off x="7475538" y="1333500"/>
              <a:ext cx="4762" cy="17463"/>
            </a:xfrm>
            <a:custGeom>
              <a:avLst/>
              <a:gdLst>
                <a:gd name="T0" fmla="*/ 0 w 7"/>
                <a:gd name="T1" fmla="*/ 0 h 22"/>
                <a:gd name="T2" fmla="*/ 2147483647 w 7"/>
                <a:gd name="T3" fmla="*/ 2147483647 h 22"/>
                <a:gd name="T4" fmla="*/ 2147483647 w 7"/>
                <a:gd name="T5" fmla="*/ 2147483647 h 22"/>
                <a:gd name="T6" fmla="*/ 0 60000 65536"/>
                <a:gd name="T7" fmla="*/ 0 60000 65536"/>
                <a:gd name="T8" fmla="*/ 0 60000 65536"/>
                <a:gd name="T9" fmla="*/ 0 w 7"/>
                <a:gd name="T10" fmla="*/ 0 h 22"/>
                <a:gd name="T11" fmla="*/ 7 w 7"/>
                <a:gd name="T12" fmla="*/ 22 h 2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22">
                  <a:moveTo>
                    <a:pt x="0" y="0"/>
                  </a:moveTo>
                  <a:lnTo>
                    <a:pt x="4" y="11"/>
                  </a:lnTo>
                  <a:lnTo>
                    <a:pt x="7" y="22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62" name="Freeform 455"/>
            <p:cNvSpPr>
              <a:spLocks/>
            </p:cNvSpPr>
            <p:nvPr/>
          </p:nvSpPr>
          <p:spPr bwMode="auto">
            <a:xfrm>
              <a:off x="7475538" y="1333500"/>
              <a:ext cx="4762" cy="17463"/>
            </a:xfrm>
            <a:custGeom>
              <a:avLst/>
              <a:gdLst>
                <a:gd name="T0" fmla="*/ 0 w 7"/>
                <a:gd name="T1" fmla="*/ 0 h 22"/>
                <a:gd name="T2" fmla="*/ 2147483647 w 7"/>
                <a:gd name="T3" fmla="*/ 2147483647 h 22"/>
                <a:gd name="T4" fmla="*/ 2147483647 w 7"/>
                <a:gd name="T5" fmla="*/ 2147483647 h 22"/>
                <a:gd name="T6" fmla="*/ 0 60000 65536"/>
                <a:gd name="T7" fmla="*/ 0 60000 65536"/>
                <a:gd name="T8" fmla="*/ 0 60000 65536"/>
                <a:gd name="T9" fmla="*/ 0 w 7"/>
                <a:gd name="T10" fmla="*/ 0 h 22"/>
                <a:gd name="T11" fmla="*/ 7 w 7"/>
                <a:gd name="T12" fmla="*/ 22 h 2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22">
                  <a:moveTo>
                    <a:pt x="0" y="0"/>
                  </a:moveTo>
                  <a:lnTo>
                    <a:pt x="4" y="11"/>
                  </a:lnTo>
                  <a:lnTo>
                    <a:pt x="7" y="22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63" name="Freeform 456"/>
            <p:cNvSpPr>
              <a:spLocks/>
            </p:cNvSpPr>
            <p:nvPr/>
          </p:nvSpPr>
          <p:spPr bwMode="auto">
            <a:xfrm>
              <a:off x="7494588" y="1330325"/>
              <a:ext cx="1587" cy="19050"/>
            </a:xfrm>
            <a:custGeom>
              <a:avLst/>
              <a:gdLst>
                <a:gd name="T0" fmla="*/ 0 w 1587"/>
                <a:gd name="T1" fmla="*/ 0 h 23"/>
                <a:gd name="T2" fmla="*/ 0 w 1587"/>
                <a:gd name="T3" fmla="*/ 2147483647 h 23"/>
                <a:gd name="T4" fmla="*/ 0 w 1587"/>
                <a:gd name="T5" fmla="*/ 2147483647 h 23"/>
                <a:gd name="T6" fmla="*/ 0 60000 65536"/>
                <a:gd name="T7" fmla="*/ 0 60000 65536"/>
                <a:gd name="T8" fmla="*/ 0 60000 65536"/>
                <a:gd name="T9" fmla="*/ 0 w 1587"/>
                <a:gd name="T10" fmla="*/ 0 h 23"/>
                <a:gd name="T11" fmla="*/ 1587 w 1587"/>
                <a:gd name="T12" fmla="*/ 23 h 2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87" h="23">
                  <a:moveTo>
                    <a:pt x="0" y="0"/>
                  </a:moveTo>
                  <a:lnTo>
                    <a:pt x="0" y="14"/>
                  </a:lnTo>
                  <a:lnTo>
                    <a:pt x="0" y="23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64" name="Freeform 457"/>
            <p:cNvSpPr>
              <a:spLocks/>
            </p:cNvSpPr>
            <p:nvPr/>
          </p:nvSpPr>
          <p:spPr bwMode="auto">
            <a:xfrm>
              <a:off x="7494588" y="1330325"/>
              <a:ext cx="1587" cy="19050"/>
            </a:xfrm>
            <a:custGeom>
              <a:avLst/>
              <a:gdLst>
                <a:gd name="T0" fmla="*/ 0 w 1587"/>
                <a:gd name="T1" fmla="*/ 0 h 23"/>
                <a:gd name="T2" fmla="*/ 0 w 1587"/>
                <a:gd name="T3" fmla="*/ 2147483647 h 23"/>
                <a:gd name="T4" fmla="*/ 0 w 1587"/>
                <a:gd name="T5" fmla="*/ 2147483647 h 23"/>
                <a:gd name="T6" fmla="*/ 0 60000 65536"/>
                <a:gd name="T7" fmla="*/ 0 60000 65536"/>
                <a:gd name="T8" fmla="*/ 0 60000 65536"/>
                <a:gd name="T9" fmla="*/ 0 w 1587"/>
                <a:gd name="T10" fmla="*/ 0 h 23"/>
                <a:gd name="T11" fmla="*/ 1587 w 1587"/>
                <a:gd name="T12" fmla="*/ 23 h 2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87" h="23">
                  <a:moveTo>
                    <a:pt x="0" y="0"/>
                  </a:moveTo>
                  <a:lnTo>
                    <a:pt x="0" y="14"/>
                  </a:lnTo>
                  <a:lnTo>
                    <a:pt x="0" y="23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65" name="Freeform 458"/>
            <p:cNvSpPr>
              <a:spLocks/>
            </p:cNvSpPr>
            <p:nvPr/>
          </p:nvSpPr>
          <p:spPr bwMode="auto">
            <a:xfrm>
              <a:off x="7512050" y="1327150"/>
              <a:ext cx="1588" cy="19050"/>
            </a:xfrm>
            <a:custGeom>
              <a:avLst/>
              <a:gdLst>
                <a:gd name="T0" fmla="*/ 0 w 1588"/>
                <a:gd name="T1" fmla="*/ 0 h 25"/>
                <a:gd name="T2" fmla="*/ 0 w 1588"/>
                <a:gd name="T3" fmla="*/ 2147483647 h 25"/>
                <a:gd name="T4" fmla="*/ 0 w 1588"/>
                <a:gd name="T5" fmla="*/ 2147483647 h 25"/>
                <a:gd name="T6" fmla="*/ 0 60000 65536"/>
                <a:gd name="T7" fmla="*/ 0 60000 65536"/>
                <a:gd name="T8" fmla="*/ 0 60000 65536"/>
                <a:gd name="T9" fmla="*/ 0 w 1588"/>
                <a:gd name="T10" fmla="*/ 0 h 25"/>
                <a:gd name="T11" fmla="*/ 1588 w 1588"/>
                <a:gd name="T12" fmla="*/ 25 h 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88" h="25">
                  <a:moveTo>
                    <a:pt x="0" y="0"/>
                  </a:moveTo>
                  <a:lnTo>
                    <a:pt x="0" y="12"/>
                  </a:lnTo>
                  <a:lnTo>
                    <a:pt x="0" y="25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66" name="Freeform 459"/>
            <p:cNvSpPr>
              <a:spLocks/>
            </p:cNvSpPr>
            <p:nvPr/>
          </p:nvSpPr>
          <p:spPr bwMode="auto">
            <a:xfrm>
              <a:off x="7512050" y="1327150"/>
              <a:ext cx="1588" cy="19050"/>
            </a:xfrm>
            <a:custGeom>
              <a:avLst/>
              <a:gdLst>
                <a:gd name="T0" fmla="*/ 0 w 1588"/>
                <a:gd name="T1" fmla="*/ 0 h 25"/>
                <a:gd name="T2" fmla="*/ 0 w 1588"/>
                <a:gd name="T3" fmla="*/ 2147483647 h 25"/>
                <a:gd name="T4" fmla="*/ 0 w 1588"/>
                <a:gd name="T5" fmla="*/ 2147483647 h 25"/>
                <a:gd name="T6" fmla="*/ 0 60000 65536"/>
                <a:gd name="T7" fmla="*/ 0 60000 65536"/>
                <a:gd name="T8" fmla="*/ 0 60000 65536"/>
                <a:gd name="T9" fmla="*/ 0 w 1588"/>
                <a:gd name="T10" fmla="*/ 0 h 25"/>
                <a:gd name="T11" fmla="*/ 1588 w 1588"/>
                <a:gd name="T12" fmla="*/ 25 h 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88" h="25">
                  <a:moveTo>
                    <a:pt x="0" y="0"/>
                  </a:moveTo>
                  <a:lnTo>
                    <a:pt x="0" y="12"/>
                  </a:lnTo>
                  <a:lnTo>
                    <a:pt x="0" y="25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67" name="Freeform 460"/>
            <p:cNvSpPr>
              <a:spLocks/>
            </p:cNvSpPr>
            <p:nvPr/>
          </p:nvSpPr>
          <p:spPr bwMode="auto">
            <a:xfrm>
              <a:off x="7531100" y="1322388"/>
              <a:ext cx="3175" cy="20637"/>
            </a:xfrm>
            <a:custGeom>
              <a:avLst/>
              <a:gdLst>
                <a:gd name="T0" fmla="*/ 0 w 6"/>
                <a:gd name="T1" fmla="*/ 0 h 26"/>
                <a:gd name="T2" fmla="*/ 2147483647 w 6"/>
                <a:gd name="T3" fmla="*/ 2147483647 h 26"/>
                <a:gd name="T4" fmla="*/ 2147483647 w 6"/>
                <a:gd name="T5" fmla="*/ 2147483647 h 26"/>
                <a:gd name="T6" fmla="*/ 0 60000 65536"/>
                <a:gd name="T7" fmla="*/ 0 60000 65536"/>
                <a:gd name="T8" fmla="*/ 0 60000 65536"/>
                <a:gd name="T9" fmla="*/ 0 w 6"/>
                <a:gd name="T10" fmla="*/ 0 h 26"/>
                <a:gd name="T11" fmla="*/ 6 w 6"/>
                <a:gd name="T12" fmla="*/ 26 h 2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26">
                  <a:moveTo>
                    <a:pt x="0" y="0"/>
                  </a:moveTo>
                  <a:lnTo>
                    <a:pt x="6" y="13"/>
                  </a:lnTo>
                  <a:lnTo>
                    <a:pt x="6" y="26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68" name="Freeform 461"/>
            <p:cNvSpPr>
              <a:spLocks/>
            </p:cNvSpPr>
            <p:nvPr/>
          </p:nvSpPr>
          <p:spPr bwMode="auto">
            <a:xfrm>
              <a:off x="7531100" y="1322388"/>
              <a:ext cx="3175" cy="20637"/>
            </a:xfrm>
            <a:custGeom>
              <a:avLst/>
              <a:gdLst>
                <a:gd name="T0" fmla="*/ 0 w 6"/>
                <a:gd name="T1" fmla="*/ 0 h 26"/>
                <a:gd name="T2" fmla="*/ 2147483647 w 6"/>
                <a:gd name="T3" fmla="*/ 2147483647 h 26"/>
                <a:gd name="T4" fmla="*/ 2147483647 w 6"/>
                <a:gd name="T5" fmla="*/ 2147483647 h 26"/>
                <a:gd name="T6" fmla="*/ 0 60000 65536"/>
                <a:gd name="T7" fmla="*/ 0 60000 65536"/>
                <a:gd name="T8" fmla="*/ 0 60000 65536"/>
                <a:gd name="T9" fmla="*/ 0 w 6"/>
                <a:gd name="T10" fmla="*/ 0 h 26"/>
                <a:gd name="T11" fmla="*/ 6 w 6"/>
                <a:gd name="T12" fmla="*/ 26 h 2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26">
                  <a:moveTo>
                    <a:pt x="0" y="0"/>
                  </a:moveTo>
                  <a:lnTo>
                    <a:pt x="6" y="13"/>
                  </a:lnTo>
                  <a:lnTo>
                    <a:pt x="6" y="26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69" name="Freeform 462"/>
            <p:cNvSpPr>
              <a:spLocks/>
            </p:cNvSpPr>
            <p:nvPr/>
          </p:nvSpPr>
          <p:spPr bwMode="auto">
            <a:xfrm>
              <a:off x="7553325" y="1316038"/>
              <a:ext cx="3175" cy="17462"/>
            </a:xfrm>
            <a:custGeom>
              <a:avLst/>
              <a:gdLst>
                <a:gd name="T0" fmla="*/ 0 w 4"/>
                <a:gd name="T1" fmla="*/ 0 h 22"/>
                <a:gd name="T2" fmla="*/ 2147483647 w 4"/>
                <a:gd name="T3" fmla="*/ 2147483647 h 22"/>
                <a:gd name="T4" fmla="*/ 2147483647 w 4"/>
                <a:gd name="T5" fmla="*/ 2147483647 h 22"/>
                <a:gd name="T6" fmla="*/ 0 60000 65536"/>
                <a:gd name="T7" fmla="*/ 0 60000 65536"/>
                <a:gd name="T8" fmla="*/ 0 60000 65536"/>
                <a:gd name="T9" fmla="*/ 0 w 4"/>
                <a:gd name="T10" fmla="*/ 0 h 22"/>
                <a:gd name="T11" fmla="*/ 4 w 4"/>
                <a:gd name="T12" fmla="*/ 22 h 2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22">
                  <a:moveTo>
                    <a:pt x="0" y="0"/>
                  </a:moveTo>
                  <a:lnTo>
                    <a:pt x="3" y="11"/>
                  </a:lnTo>
                  <a:lnTo>
                    <a:pt x="4" y="22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70" name="Freeform 463"/>
            <p:cNvSpPr>
              <a:spLocks/>
            </p:cNvSpPr>
            <p:nvPr/>
          </p:nvSpPr>
          <p:spPr bwMode="auto">
            <a:xfrm>
              <a:off x="7553325" y="1316038"/>
              <a:ext cx="3175" cy="17462"/>
            </a:xfrm>
            <a:custGeom>
              <a:avLst/>
              <a:gdLst>
                <a:gd name="T0" fmla="*/ 0 w 4"/>
                <a:gd name="T1" fmla="*/ 0 h 22"/>
                <a:gd name="T2" fmla="*/ 2147483647 w 4"/>
                <a:gd name="T3" fmla="*/ 2147483647 h 22"/>
                <a:gd name="T4" fmla="*/ 2147483647 w 4"/>
                <a:gd name="T5" fmla="*/ 2147483647 h 22"/>
                <a:gd name="T6" fmla="*/ 0 60000 65536"/>
                <a:gd name="T7" fmla="*/ 0 60000 65536"/>
                <a:gd name="T8" fmla="*/ 0 60000 65536"/>
                <a:gd name="T9" fmla="*/ 0 w 4"/>
                <a:gd name="T10" fmla="*/ 0 h 22"/>
                <a:gd name="T11" fmla="*/ 4 w 4"/>
                <a:gd name="T12" fmla="*/ 22 h 2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22">
                  <a:moveTo>
                    <a:pt x="0" y="0"/>
                  </a:moveTo>
                  <a:lnTo>
                    <a:pt x="3" y="11"/>
                  </a:lnTo>
                  <a:lnTo>
                    <a:pt x="4" y="22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71" name="Freeform 464"/>
            <p:cNvSpPr>
              <a:spLocks/>
            </p:cNvSpPr>
            <p:nvPr/>
          </p:nvSpPr>
          <p:spPr bwMode="auto">
            <a:xfrm>
              <a:off x="7573963" y="1309688"/>
              <a:ext cx="3175" cy="20637"/>
            </a:xfrm>
            <a:custGeom>
              <a:avLst/>
              <a:gdLst>
                <a:gd name="T0" fmla="*/ 0 w 4"/>
                <a:gd name="T1" fmla="*/ 0 h 25"/>
                <a:gd name="T2" fmla="*/ 2147483647 w 4"/>
                <a:gd name="T3" fmla="*/ 2147483647 h 25"/>
                <a:gd name="T4" fmla="*/ 2147483647 w 4"/>
                <a:gd name="T5" fmla="*/ 2147483647 h 25"/>
                <a:gd name="T6" fmla="*/ 0 60000 65536"/>
                <a:gd name="T7" fmla="*/ 0 60000 65536"/>
                <a:gd name="T8" fmla="*/ 0 60000 65536"/>
                <a:gd name="T9" fmla="*/ 0 w 4"/>
                <a:gd name="T10" fmla="*/ 0 h 25"/>
                <a:gd name="T11" fmla="*/ 4 w 4"/>
                <a:gd name="T12" fmla="*/ 25 h 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25">
                  <a:moveTo>
                    <a:pt x="0" y="0"/>
                  </a:moveTo>
                  <a:lnTo>
                    <a:pt x="2" y="12"/>
                  </a:lnTo>
                  <a:lnTo>
                    <a:pt x="4" y="25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72" name="Freeform 465"/>
            <p:cNvSpPr>
              <a:spLocks/>
            </p:cNvSpPr>
            <p:nvPr/>
          </p:nvSpPr>
          <p:spPr bwMode="auto">
            <a:xfrm>
              <a:off x="7573963" y="1309688"/>
              <a:ext cx="3175" cy="20637"/>
            </a:xfrm>
            <a:custGeom>
              <a:avLst/>
              <a:gdLst>
                <a:gd name="T0" fmla="*/ 0 w 4"/>
                <a:gd name="T1" fmla="*/ 0 h 25"/>
                <a:gd name="T2" fmla="*/ 2147483647 w 4"/>
                <a:gd name="T3" fmla="*/ 2147483647 h 25"/>
                <a:gd name="T4" fmla="*/ 2147483647 w 4"/>
                <a:gd name="T5" fmla="*/ 2147483647 h 25"/>
                <a:gd name="T6" fmla="*/ 0 60000 65536"/>
                <a:gd name="T7" fmla="*/ 0 60000 65536"/>
                <a:gd name="T8" fmla="*/ 0 60000 65536"/>
                <a:gd name="T9" fmla="*/ 0 w 4"/>
                <a:gd name="T10" fmla="*/ 0 h 25"/>
                <a:gd name="T11" fmla="*/ 4 w 4"/>
                <a:gd name="T12" fmla="*/ 25 h 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25">
                  <a:moveTo>
                    <a:pt x="0" y="0"/>
                  </a:moveTo>
                  <a:lnTo>
                    <a:pt x="2" y="12"/>
                  </a:lnTo>
                  <a:lnTo>
                    <a:pt x="4" y="25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73" name="Line 466"/>
            <p:cNvSpPr>
              <a:spLocks noChangeShapeType="1"/>
            </p:cNvSpPr>
            <p:nvPr/>
          </p:nvSpPr>
          <p:spPr bwMode="auto">
            <a:xfrm>
              <a:off x="7594600" y="1303338"/>
              <a:ext cx="3175" cy="1111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74" name="Line 467"/>
            <p:cNvSpPr>
              <a:spLocks noChangeShapeType="1"/>
            </p:cNvSpPr>
            <p:nvPr/>
          </p:nvSpPr>
          <p:spPr bwMode="auto">
            <a:xfrm>
              <a:off x="7594600" y="1303338"/>
              <a:ext cx="3175" cy="1111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75" name="Freeform 468"/>
            <p:cNvSpPr>
              <a:spLocks/>
            </p:cNvSpPr>
            <p:nvPr/>
          </p:nvSpPr>
          <p:spPr bwMode="auto">
            <a:xfrm>
              <a:off x="7573963" y="1295400"/>
              <a:ext cx="3175" cy="12700"/>
            </a:xfrm>
            <a:custGeom>
              <a:avLst/>
              <a:gdLst>
                <a:gd name="T0" fmla="*/ 2147483647 w 3"/>
                <a:gd name="T1" fmla="*/ 2147483647 h 17"/>
                <a:gd name="T2" fmla="*/ 0 w 3"/>
                <a:gd name="T3" fmla="*/ 2147483647 h 17"/>
                <a:gd name="T4" fmla="*/ 0 w 3"/>
                <a:gd name="T5" fmla="*/ 0 h 17"/>
                <a:gd name="T6" fmla="*/ 0 60000 65536"/>
                <a:gd name="T7" fmla="*/ 0 60000 65536"/>
                <a:gd name="T8" fmla="*/ 0 60000 65536"/>
                <a:gd name="T9" fmla="*/ 0 w 3"/>
                <a:gd name="T10" fmla="*/ 0 h 17"/>
                <a:gd name="T11" fmla="*/ 3 w 3"/>
                <a:gd name="T12" fmla="*/ 17 h 1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17">
                  <a:moveTo>
                    <a:pt x="3" y="17"/>
                  </a:moveTo>
                  <a:lnTo>
                    <a:pt x="0" y="10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76" name="Freeform 469"/>
            <p:cNvSpPr>
              <a:spLocks/>
            </p:cNvSpPr>
            <p:nvPr/>
          </p:nvSpPr>
          <p:spPr bwMode="auto">
            <a:xfrm>
              <a:off x="7573963" y="1295400"/>
              <a:ext cx="3175" cy="12700"/>
            </a:xfrm>
            <a:custGeom>
              <a:avLst/>
              <a:gdLst>
                <a:gd name="T0" fmla="*/ 2147483647 w 3"/>
                <a:gd name="T1" fmla="*/ 2147483647 h 17"/>
                <a:gd name="T2" fmla="*/ 0 w 3"/>
                <a:gd name="T3" fmla="*/ 2147483647 h 17"/>
                <a:gd name="T4" fmla="*/ 0 w 3"/>
                <a:gd name="T5" fmla="*/ 0 h 17"/>
                <a:gd name="T6" fmla="*/ 0 60000 65536"/>
                <a:gd name="T7" fmla="*/ 0 60000 65536"/>
                <a:gd name="T8" fmla="*/ 0 60000 65536"/>
                <a:gd name="T9" fmla="*/ 0 w 3"/>
                <a:gd name="T10" fmla="*/ 0 h 17"/>
                <a:gd name="T11" fmla="*/ 3 w 3"/>
                <a:gd name="T12" fmla="*/ 17 h 1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17">
                  <a:moveTo>
                    <a:pt x="3" y="17"/>
                  </a:moveTo>
                  <a:lnTo>
                    <a:pt x="0" y="10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77" name="Freeform 470"/>
            <p:cNvSpPr>
              <a:spLocks/>
            </p:cNvSpPr>
            <p:nvPr/>
          </p:nvSpPr>
          <p:spPr bwMode="auto">
            <a:xfrm>
              <a:off x="7551738" y="1298575"/>
              <a:ext cx="4762" cy="15875"/>
            </a:xfrm>
            <a:custGeom>
              <a:avLst/>
              <a:gdLst>
                <a:gd name="T0" fmla="*/ 2147483647 w 7"/>
                <a:gd name="T1" fmla="*/ 2147483647 h 19"/>
                <a:gd name="T2" fmla="*/ 2147483647 w 7"/>
                <a:gd name="T3" fmla="*/ 2147483647 h 19"/>
                <a:gd name="T4" fmla="*/ 0 w 7"/>
                <a:gd name="T5" fmla="*/ 0 h 19"/>
                <a:gd name="T6" fmla="*/ 0 60000 65536"/>
                <a:gd name="T7" fmla="*/ 0 60000 65536"/>
                <a:gd name="T8" fmla="*/ 0 60000 65536"/>
                <a:gd name="T9" fmla="*/ 0 w 7"/>
                <a:gd name="T10" fmla="*/ 0 h 19"/>
                <a:gd name="T11" fmla="*/ 7 w 7"/>
                <a:gd name="T12" fmla="*/ 19 h 1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19">
                  <a:moveTo>
                    <a:pt x="7" y="19"/>
                  </a:moveTo>
                  <a:lnTo>
                    <a:pt x="3" y="11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78" name="Freeform 471"/>
            <p:cNvSpPr>
              <a:spLocks/>
            </p:cNvSpPr>
            <p:nvPr/>
          </p:nvSpPr>
          <p:spPr bwMode="auto">
            <a:xfrm>
              <a:off x="7551738" y="1298575"/>
              <a:ext cx="4762" cy="15875"/>
            </a:xfrm>
            <a:custGeom>
              <a:avLst/>
              <a:gdLst>
                <a:gd name="T0" fmla="*/ 2147483647 w 7"/>
                <a:gd name="T1" fmla="*/ 2147483647 h 19"/>
                <a:gd name="T2" fmla="*/ 2147483647 w 7"/>
                <a:gd name="T3" fmla="*/ 2147483647 h 19"/>
                <a:gd name="T4" fmla="*/ 0 w 7"/>
                <a:gd name="T5" fmla="*/ 0 h 19"/>
                <a:gd name="T6" fmla="*/ 0 60000 65536"/>
                <a:gd name="T7" fmla="*/ 0 60000 65536"/>
                <a:gd name="T8" fmla="*/ 0 60000 65536"/>
                <a:gd name="T9" fmla="*/ 0 w 7"/>
                <a:gd name="T10" fmla="*/ 0 h 19"/>
                <a:gd name="T11" fmla="*/ 7 w 7"/>
                <a:gd name="T12" fmla="*/ 19 h 1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19">
                  <a:moveTo>
                    <a:pt x="7" y="19"/>
                  </a:moveTo>
                  <a:lnTo>
                    <a:pt x="3" y="11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79" name="Freeform 472"/>
            <p:cNvSpPr>
              <a:spLocks/>
            </p:cNvSpPr>
            <p:nvPr/>
          </p:nvSpPr>
          <p:spPr bwMode="auto">
            <a:xfrm>
              <a:off x="7532688" y="1308100"/>
              <a:ext cx="3175" cy="11113"/>
            </a:xfrm>
            <a:custGeom>
              <a:avLst/>
              <a:gdLst>
                <a:gd name="T0" fmla="*/ 2147483647 w 4"/>
                <a:gd name="T1" fmla="*/ 2147483647 h 14"/>
                <a:gd name="T2" fmla="*/ 0 w 4"/>
                <a:gd name="T3" fmla="*/ 2147483647 h 14"/>
                <a:gd name="T4" fmla="*/ 0 w 4"/>
                <a:gd name="T5" fmla="*/ 0 h 14"/>
                <a:gd name="T6" fmla="*/ 0 60000 65536"/>
                <a:gd name="T7" fmla="*/ 0 60000 65536"/>
                <a:gd name="T8" fmla="*/ 0 60000 65536"/>
                <a:gd name="T9" fmla="*/ 0 w 4"/>
                <a:gd name="T10" fmla="*/ 0 h 14"/>
                <a:gd name="T11" fmla="*/ 4 w 4"/>
                <a:gd name="T12" fmla="*/ 14 h 1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14">
                  <a:moveTo>
                    <a:pt x="4" y="14"/>
                  </a:moveTo>
                  <a:lnTo>
                    <a:pt x="0" y="7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80" name="Freeform 473"/>
            <p:cNvSpPr>
              <a:spLocks/>
            </p:cNvSpPr>
            <p:nvPr/>
          </p:nvSpPr>
          <p:spPr bwMode="auto">
            <a:xfrm>
              <a:off x="7532688" y="1308100"/>
              <a:ext cx="3175" cy="11113"/>
            </a:xfrm>
            <a:custGeom>
              <a:avLst/>
              <a:gdLst>
                <a:gd name="T0" fmla="*/ 2147483647 w 4"/>
                <a:gd name="T1" fmla="*/ 2147483647 h 14"/>
                <a:gd name="T2" fmla="*/ 0 w 4"/>
                <a:gd name="T3" fmla="*/ 2147483647 h 14"/>
                <a:gd name="T4" fmla="*/ 0 w 4"/>
                <a:gd name="T5" fmla="*/ 0 h 14"/>
                <a:gd name="T6" fmla="*/ 0 60000 65536"/>
                <a:gd name="T7" fmla="*/ 0 60000 65536"/>
                <a:gd name="T8" fmla="*/ 0 60000 65536"/>
                <a:gd name="T9" fmla="*/ 0 w 4"/>
                <a:gd name="T10" fmla="*/ 0 h 14"/>
                <a:gd name="T11" fmla="*/ 4 w 4"/>
                <a:gd name="T12" fmla="*/ 14 h 1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14">
                  <a:moveTo>
                    <a:pt x="4" y="14"/>
                  </a:moveTo>
                  <a:lnTo>
                    <a:pt x="0" y="7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81" name="Freeform 474"/>
            <p:cNvSpPr>
              <a:spLocks/>
            </p:cNvSpPr>
            <p:nvPr/>
          </p:nvSpPr>
          <p:spPr bwMode="auto">
            <a:xfrm>
              <a:off x="7516813" y="1309688"/>
              <a:ext cx="1587" cy="15875"/>
            </a:xfrm>
            <a:custGeom>
              <a:avLst/>
              <a:gdLst>
                <a:gd name="T0" fmla="*/ 2147483647 w 3"/>
                <a:gd name="T1" fmla="*/ 2147483647 h 21"/>
                <a:gd name="T2" fmla="*/ 0 w 3"/>
                <a:gd name="T3" fmla="*/ 2147483647 h 21"/>
                <a:gd name="T4" fmla="*/ 0 w 3"/>
                <a:gd name="T5" fmla="*/ 0 h 21"/>
                <a:gd name="T6" fmla="*/ 0 60000 65536"/>
                <a:gd name="T7" fmla="*/ 0 60000 65536"/>
                <a:gd name="T8" fmla="*/ 0 60000 65536"/>
                <a:gd name="T9" fmla="*/ 0 w 3"/>
                <a:gd name="T10" fmla="*/ 0 h 21"/>
                <a:gd name="T11" fmla="*/ 3 w 3"/>
                <a:gd name="T12" fmla="*/ 21 h 2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21">
                  <a:moveTo>
                    <a:pt x="3" y="21"/>
                  </a:moveTo>
                  <a:lnTo>
                    <a:pt x="0" y="10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82" name="Freeform 475"/>
            <p:cNvSpPr>
              <a:spLocks/>
            </p:cNvSpPr>
            <p:nvPr/>
          </p:nvSpPr>
          <p:spPr bwMode="auto">
            <a:xfrm>
              <a:off x="7516813" y="1309688"/>
              <a:ext cx="1587" cy="15875"/>
            </a:xfrm>
            <a:custGeom>
              <a:avLst/>
              <a:gdLst>
                <a:gd name="T0" fmla="*/ 2147483647 w 3"/>
                <a:gd name="T1" fmla="*/ 2147483647 h 21"/>
                <a:gd name="T2" fmla="*/ 0 w 3"/>
                <a:gd name="T3" fmla="*/ 2147483647 h 21"/>
                <a:gd name="T4" fmla="*/ 0 w 3"/>
                <a:gd name="T5" fmla="*/ 0 h 21"/>
                <a:gd name="T6" fmla="*/ 0 60000 65536"/>
                <a:gd name="T7" fmla="*/ 0 60000 65536"/>
                <a:gd name="T8" fmla="*/ 0 60000 65536"/>
                <a:gd name="T9" fmla="*/ 0 w 3"/>
                <a:gd name="T10" fmla="*/ 0 h 21"/>
                <a:gd name="T11" fmla="*/ 3 w 3"/>
                <a:gd name="T12" fmla="*/ 21 h 2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21">
                  <a:moveTo>
                    <a:pt x="3" y="21"/>
                  </a:moveTo>
                  <a:lnTo>
                    <a:pt x="0" y="10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83" name="Freeform 476"/>
            <p:cNvSpPr>
              <a:spLocks/>
            </p:cNvSpPr>
            <p:nvPr/>
          </p:nvSpPr>
          <p:spPr bwMode="auto">
            <a:xfrm>
              <a:off x="7499350" y="1311275"/>
              <a:ext cx="1588" cy="15875"/>
            </a:xfrm>
            <a:custGeom>
              <a:avLst/>
              <a:gdLst>
                <a:gd name="T0" fmla="*/ 0 w 1588"/>
                <a:gd name="T1" fmla="*/ 2147483647 h 20"/>
                <a:gd name="T2" fmla="*/ 0 w 1588"/>
                <a:gd name="T3" fmla="*/ 2147483647 h 20"/>
                <a:gd name="T4" fmla="*/ 0 w 1588"/>
                <a:gd name="T5" fmla="*/ 0 h 20"/>
                <a:gd name="T6" fmla="*/ 0 60000 65536"/>
                <a:gd name="T7" fmla="*/ 0 60000 65536"/>
                <a:gd name="T8" fmla="*/ 0 60000 65536"/>
                <a:gd name="T9" fmla="*/ 0 w 1588"/>
                <a:gd name="T10" fmla="*/ 0 h 20"/>
                <a:gd name="T11" fmla="*/ 1588 w 1588"/>
                <a:gd name="T12" fmla="*/ 20 h 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88" h="20">
                  <a:moveTo>
                    <a:pt x="0" y="20"/>
                  </a:moveTo>
                  <a:lnTo>
                    <a:pt x="0" y="11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84" name="Freeform 477"/>
            <p:cNvSpPr>
              <a:spLocks/>
            </p:cNvSpPr>
            <p:nvPr/>
          </p:nvSpPr>
          <p:spPr bwMode="auto">
            <a:xfrm>
              <a:off x="7499350" y="1311275"/>
              <a:ext cx="1588" cy="15875"/>
            </a:xfrm>
            <a:custGeom>
              <a:avLst/>
              <a:gdLst>
                <a:gd name="T0" fmla="*/ 0 w 1588"/>
                <a:gd name="T1" fmla="*/ 2147483647 h 20"/>
                <a:gd name="T2" fmla="*/ 0 w 1588"/>
                <a:gd name="T3" fmla="*/ 2147483647 h 20"/>
                <a:gd name="T4" fmla="*/ 0 w 1588"/>
                <a:gd name="T5" fmla="*/ 0 h 20"/>
                <a:gd name="T6" fmla="*/ 0 60000 65536"/>
                <a:gd name="T7" fmla="*/ 0 60000 65536"/>
                <a:gd name="T8" fmla="*/ 0 60000 65536"/>
                <a:gd name="T9" fmla="*/ 0 w 1588"/>
                <a:gd name="T10" fmla="*/ 0 h 20"/>
                <a:gd name="T11" fmla="*/ 1588 w 1588"/>
                <a:gd name="T12" fmla="*/ 20 h 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88" h="20">
                  <a:moveTo>
                    <a:pt x="0" y="20"/>
                  </a:moveTo>
                  <a:lnTo>
                    <a:pt x="0" y="11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85" name="Freeform 478"/>
            <p:cNvSpPr>
              <a:spLocks/>
            </p:cNvSpPr>
            <p:nvPr/>
          </p:nvSpPr>
          <p:spPr bwMode="auto">
            <a:xfrm>
              <a:off x="7483475" y="1314450"/>
              <a:ext cx="1588" cy="17463"/>
            </a:xfrm>
            <a:custGeom>
              <a:avLst/>
              <a:gdLst>
                <a:gd name="T0" fmla="*/ 2147483647 w 3"/>
                <a:gd name="T1" fmla="*/ 2147483647 h 21"/>
                <a:gd name="T2" fmla="*/ 0 w 3"/>
                <a:gd name="T3" fmla="*/ 2147483647 h 21"/>
                <a:gd name="T4" fmla="*/ 2147483647 w 3"/>
                <a:gd name="T5" fmla="*/ 0 h 21"/>
                <a:gd name="T6" fmla="*/ 0 60000 65536"/>
                <a:gd name="T7" fmla="*/ 0 60000 65536"/>
                <a:gd name="T8" fmla="*/ 0 60000 65536"/>
                <a:gd name="T9" fmla="*/ 0 w 3"/>
                <a:gd name="T10" fmla="*/ 0 h 21"/>
                <a:gd name="T11" fmla="*/ 3 w 3"/>
                <a:gd name="T12" fmla="*/ 21 h 2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21">
                  <a:moveTo>
                    <a:pt x="3" y="21"/>
                  </a:moveTo>
                  <a:lnTo>
                    <a:pt x="0" y="11"/>
                  </a:lnTo>
                  <a:lnTo>
                    <a:pt x="2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86" name="Freeform 479"/>
            <p:cNvSpPr>
              <a:spLocks/>
            </p:cNvSpPr>
            <p:nvPr/>
          </p:nvSpPr>
          <p:spPr bwMode="auto">
            <a:xfrm>
              <a:off x="7483475" y="1314450"/>
              <a:ext cx="1588" cy="17463"/>
            </a:xfrm>
            <a:custGeom>
              <a:avLst/>
              <a:gdLst>
                <a:gd name="T0" fmla="*/ 2147483647 w 3"/>
                <a:gd name="T1" fmla="*/ 2147483647 h 21"/>
                <a:gd name="T2" fmla="*/ 0 w 3"/>
                <a:gd name="T3" fmla="*/ 2147483647 h 21"/>
                <a:gd name="T4" fmla="*/ 2147483647 w 3"/>
                <a:gd name="T5" fmla="*/ 0 h 21"/>
                <a:gd name="T6" fmla="*/ 0 60000 65536"/>
                <a:gd name="T7" fmla="*/ 0 60000 65536"/>
                <a:gd name="T8" fmla="*/ 0 60000 65536"/>
                <a:gd name="T9" fmla="*/ 0 w 3"/>
                <a:gd name="T10" fmla="*/ 0 h 21"/>
                <a:gd name="T11" fmla="*/ 3 w 3"/>
                <a:gd name="T12" fmla="*/ 21 h 2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21">
                  <a:moveTo>
                    <a:pt x="3" y="21"/>
                  </a:moveTo>
                  <a:lnTo>
                    <a:pt x="0" y="11"/>
                  </a:lnTo>
                  <a:lnTo>
                    <a:pt x="2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87" name="Freeform 480"/>
            <p:cNvSpPr>
              <a:spLocks/>
            </p:cNvSpPr>
            <p:nvPr/>
          </p:nvSpPr>
          <p:spPr bwMode="auto">
            <a:xfrm>
              <a:off x="7467600" y="1317625"/>
              <a:ext cx="1588" cy="15875"/>
            </a:xfrm>
            <a:custGeom>
              <a:avLst/>
              <a:gdLst>
                <a:gd name="T0" fmla="*/ 2147483647 w 1"/>
                <a:gd name="T1" fmla="*/ 2147483647 h 20"/>
                <a:gd name="T2" fmla="*/ 0 w 1"/>
                <a:gd name="T3" fmla="*/ 2147483647 h 20"/>
                <a:gd name="T4" fmla="*/ 0 w 1"/>
                <a:gd name="T5" fmla="*/ 0 h 20"/>
                <a:gd name="T6" fmla="*/ 0 60000 65536"/>
                <a:gd name="T7" fmla="*/ 0 60000 65536"/>
                <a:gd name="T8" fmla="*/ 0 60000 65536"/>
                <a:gd name="T9" fmla="*/ 0 w 1"/>
                <a:gd name="T10" fmla="*/ 0 h 20"/>
                <a:gd name="T11" fmla="*/ 1 w 1"/>
                <a:gd name="T12" fmla="*/ 20 h 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0">
                  <a:moveTo>
                    <a:pt x="1" y="20"/>
                  </a:moveTo>
                  <a:lnTo>
                    <a:pt x="0" y="12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88" name="Freeform 481"/>
            <p:cNvSpPr>
              <a:spLocks/>
            </p:cNvSpPr>
            <p:nvPr/>
          </p:nvSpPr>
          <p:spPr bwMode="auto">
            <a:xfrm>
              <a:off x="7467600" y="1317625"/>
              <a:ext cx="1588" cy="15875"/>
            </a:xfrm>
            <a:custGeom>
              <a:avLst/>
              <a:gdLst>
                <a:gd name="T0" fmla="*/ 2147483647 w 1"/>
                <a:gd name="T1" fmla="*/ 2147483647 h 20"/>
                <a:gd name="T2" fmla="*/ 0 w 1"/>
                <a:gd name="T3" fmla="*/ 2147483647 h 20"/>
                <a:gd name="T4" fmla="*/ 0 w 1"/>
                <a:gd name="T5" fmla="*/ 0 h 20"/>
                <a:gd name="T6" fmla="*/ 0 60000 65536"/>
                <a:gd name="T7" fmla="*/ 0 60000 65536"/>
                <a:gd name="T8" fmla="*/ 0 60000 65536"/>
                <a:gd name="T9" fmla="*/ 0 w 1"/>
                <a:gd name="T10" fmla="*/ 0 h 20"/>
                <a:gd name="T11" fmla="*/ 1 w 1"/>
                <a:gd name="T12" fmla="*/ 20 h 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0">
                  <a:moveTo>
                    <a:pt x="1" y="20"/>
                  </a:moveTo>
                  <a:lnTo>
                    <a:pt x="0" y="12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89" name="Freeform 482"/>
            <p:cNvSpPr>
              <a:spLocks/>
            </p:cNvSpPr>
            <p:nvPr/>
          </p:nvSpPr>
          <p:spPr bwMode="auto">
            <a:xfrm>
              <a:off x="7454900" y="1320800"/>
              <a:ext cx="1588" cy="14288"/>
            </a:xfrm>
            <a:custGeom>
              <a:avLst/>
              <a:gdLst>
                <a:gd name="T0" fmla="*/ 0 w 1588"/>
                <a:gd name="T1" fmla="*/ 2147483647 h 18"/>
                <a:gd name="T2" fmla="*/ 0 w 1588"/>
                <a:gd name="T3" fmla="*/ 2147483647 h 18"/>
                <a:gd name="T4" fmla="*/ 0 w 1588"/>
                <a:gd name="T5" fmla="*/ 0 h 18"/>
                <a:gd name="T6" fmla="*/ 0 60000 65536"/>
                <a:gd name="T7" fmla="*/ 0 60000 65536"/>
                <a:gd name="T8" fmla="*/ 0 60000 65536"/>
                <a:gd name="T9" fmla="*/ 0 w 1588"/>
                <a:gd name="T10" fmla="*/ 0 h 18"/>
                <a:gd name="T11" fmla="*/ 1588 w 1588"/>
                <a:gd name="T12" fmla="*/ 18 h 1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88" h="18">
                  <a:moveTo>
                    <a:pt x="0" y="18"/>
                  </a:moveTo>
                  <a:lnTo>
                    <a:pt x="0" y="9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90" name="Freeform 483"/>
            <p:cNvSpPr>
              <a:spLocks/>
            </p:cNvSpPr>
            <p:nvPr/>
          </p:nvSpPr>
          <p:spPr bwMode="auto">
            <a:xfrm>
              <a:off x="7454900" y="1320800"/>
              <a:ext cx="1588" cy="14288"/>
            </a:xfrm>
            <a:custGeom>
              <a:avLst/>
              <a:gdLst>
                <a:gd name="T0" fmla="*/ 0 w 1588"/>
                <a:gd name="T1" fmla="*/ 2147483647 h 18"/>
                <a:gd name="T2" fmla="*/ 0 w 1588"/>
                <a:gd name="T3" fmla="*/ 2147483647 h 18"/>
                <a:gd name="T4" fmla="*/ 0 w 1588"/>
                <a:gd name="T5" fmla="*/ 0 h 18"/>
                <a:gd name="T6" fmla="*/ 0 60000 65536"/>
                <a:gd name="T7" fmla="*/ 0 60000 65536"/>
                <a:gd name="T8" fmla="*/ 0 60000 65536"/>
                <a:gd name="T9" fmla="*/ 0 w 1588"/>
                <a:gd name="T10" fmla="*/ 0 h 18"/>
                <a:gd name="T11" fmla="*/ 1588 w 1588"/>
                <a:gd name="T12" fmla="*/ 18 h 1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88" h="18">
                  <a:moveTo>
                    <a:pt x="0" y="18"/>
                  </a:moveTo>
                  <a:lnTo>
                    <a:pt x="0" y="9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91" name="Freeform 484"/>
            <p:cNvSpPr>
              <a:spLocks/>
            </p:cNvSpPr>
            <p:nvPr/>
          </p:nvSpPr>
          <p:spPr bwMode="auto">
            <a:xfrm>
              <a:off x="7443788" y="1320800"/>
              <a:ext cx="1587" cy="14288"/>
            </a:xfrm>
            <a:custGeom>
              <a:avLst/>
              <a:gdLst>
                <a:gd name="T0" fmla="*/ 0 w 1587"/>
                <a:gd name="T1" fmla="*/ 2147483647 h 20"/>
                <a:gd name="T2" fmla="*/ 0 w 1587"/>
                <a:gd name="T3" fmla="*/ 2147483647 h 20"/>
                <a:gd name="T4" fmla="*/ 0 w 1587"/>
                <a:gd name="T5" fmla="*/ 0 h 20"/>
                <a:gd name="T6" fmla="*/ 0 60000 65536"/>
                <a:gd name="T7" fmla="*/ 0 60000 65536"/>
                <a:gd name="T8" fmla="*/ 0 60000 65536"/>
                <a:gd name="T9" fmla="*/ 0 w 1587"/>
                <a:gd name="T10" fmla="*/ 0 h 20"/>
                <a:gd name="T11" fmla="*/ 1587 w 1587"/>
                <a:gd name="T12" fmla="*/ 20 h 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87" h="20">
                  <a:moveTo>
                    <a:pt x="0" y="20"/>
                  </a:moveTo>
                  <a:lnTo>
                    <a:pt x="0" y="9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7492" name="Freeform 485"/>
            <p:cNvSpPr>
              <a:spLocks/>
            </p:cNvSpPr>
            <p:nvPr/>
          </p:nvSpPr>
          <p:spPr bwMode="auto">
            <a:xfrm>
              <a:off x="7443788" y="1320800"/>
              <a:ext cx="1587" cy="14288"/>
            </a:xfrm>
            <a:custGeom>
              <a:avLst/>
              <a:gdLst>
                <a:gd name="T0" fmla="*/ 0 w 1587"/>
                <a:gd name="T1" fmla="*/ 2147483647 h 20"/>
                <a:gd name="T2" fmla="*/ 0 w 1587"/>
                <a:gd name="T3" fmla="*/ 2147483647 h 20"/>
                <a:gd name="T4" fmla="*/ 0 w 1587"/>
                <a:gd name="T5" fmla="*/ 0 h 20"/>
                <a:gd name="T6" fmla="*/ 0 60000 65536"/>
                <a:gd name="T7" fmla="*/ 0 60000 65536"/>
                <a:gd name="T8" fmla="*/ 0 60000 65536"/>
                <a:gd name="T9" fmla="*/ 0 w 1587"/>
                <a:gd name="T10" fmla="*/ 0 h 20"/>
                <a:gd name="T11" fmla="*/ 1587 w 1587"/>
                <a:gd name="T12" fmla="*/ 20 h 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87" h="20">
                  <a:moveTo>
                    <a:pt x="0" y="20"/>
                  </a:moveTo>
                  <a:lnTo>
                    <a:pt x="0" y="9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4" name="Picture 3" descr="C:\sten\rtg\rtgnm-filer\image008.gif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invGray">
          <a:xfrm>
            <a:off x="1828800" y="1676400"/>
            <a:ext cx="2578100" cy="4191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8435" name="Picture 4" descr="C:\sten\rtg\rtgnm-filer\image009.gif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invGray">
          <a:xfrm>
            <a:off x="4800600" y="1676400"/>
            <a:ext cx="2457450" cy="4191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8436" name="Text Box 6"/>
          <p:cNvSpPr txBox="1">
            <a:spLocks noChangeArrowheads="1"/>
          </p:cNvSpPr>
          <p:nvPr/>
        </p:nvSpPr>
        <p:spPr bwMode="auto">
          <a:xfrm>
            <a:off x="2590800" y="5867400"/>
            <a:ext cx="1744663" cy="461963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pPr eaLnBrk="0" hangingPunct="0"/>
            <a:r>
              <a:rPr lang="el-GR"/>
              <a:t>φυσιολογικό</a:t>
            </a:r>
            <a:endParaRPr lang="sv-SE"/>
          </a:p>
        </p:txBody>
      </p:sp>
      <p:sp>
        <p:nvSpPr>
          <p:cNvPr id="18437" name="Text Box 7"/>
          <p:cNvSpPr txBox="1">
            <a:spLocks noChangeArrowheads="1"/>
          </p:cNvSpPr>
          <p:nvPr/>
        </p:nvSpPr>
        <p:spPr bwMode="auto">
          <a:xfrm>
            <a:off x="5410200" y="5867400"/>
            <a:ext cx="1628775" cy="461963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pPr eaLnBrk="0" hangingPunct="0"/>
            <a:r>
              <a:rPr lang="el-GR"/>
              <a:t>παθολογικό</a:t>
            </a:r>
            <a:endParaRPr lang="sv-SE"/>
          </a:p>
        </p:txBody>
      </p:sp>
      <p:sp>
        <p:nvSpPr>
          <p:cNvPr id="1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l-GR" sz="3600" b="1" dirty="0" smtClean="0">
                <a:solidFill>
                  <a:schemeClr val="tx1"/>
                </a:solidFill>
              </a:rPr>
              <a:t>Σπινθηρογράφημα οστών</a:t>
            </a:r>
            <a:endParaRPr lang="sv-SE" sz="3600" dirty="0" smtClean="0">
              <a:solidFill>
                <a:schemeClr val="tx1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l-GR" dirty="0" smtClean="0"/>
              <a:t>Η σύσταση των οστών</a:t>
            </a:r>
            <a:endParaRPr lang="el-GR" dirty="0"/>
          </a:p>
        </p:txBody>
      </p:sp>
      <p:pic>
        <p:nvPicPr>
          <p:cNvPr id="19459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84213" y="1484313"/>
            <a:ext cx="7848600" cy="36591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9460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204075" y="5157788"/>
            <a:ext cx="1939925" cy="1700212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</p:spPr>
      </p:pic>
      <p:sp>
        <p:nvSpPr>
          <p:cNvPr id="5" name="4 - Έλλειψη"/>
          <p:cNvSpPr/>
          <p:nvPr/>
        </p:nvSpPr>
        <p:spPr bwMode="auto">
          <a:xfrm>
            <a:off x="827088" y="3357563"/>
            <a:ext cx="6121400" cy="576262"/>
          </a:xfrm>
          <a:prstGeom prst="ellipse">
            <a:avLst/>
          </a:prstGeom>
          <a:noFill/>
          <a:ln w="12700" cap="sq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sm" len="sm"/>
            <a:tailEnd type="none" w="sm" len="sm"/>
          </a:ln>
          <a:effectLst/>
        </p:spPr>
        <p:txBody>
          <a:bodyPr/>
          <a:lstStyle/>
          <a:p>
            <a:pPr>
              <a:defRPr/>
            </a:pPr>
            <a:endParaRPr lang="el-GR"/>
          </a:p>
        </p:txBody>
      </p:sp>
      <p:sp>
        <p:nvSpPr>
          <p:cNvPr id="6" name="5 - Έλλειψη"/>
          <p:cNvSpPr>
            <a:spLocks noChangeArrowheads="1"/>
          </p:cNvSpPr>
          <p:nvPr/>
        </p:nvSpPr>
        <p:spPr bwMode="auto">
          <a:xfrm>
            <a:off x="684213" y="3789363"/>
            <a:ext cx="6624637" cy="431800"/>
          </a:xfrm>
          <a:prstGeom prst="ellipse">
            <a:avLst/>
          </a:prstGeom>
          <a:noFill/>
          <a:ln w="12700" cap="sq" algn="ctr">
            <a:solidFill>
              <a:srgbClr val="FF0000"/>
            </a:solidFill>
            <a:round/>
            <a:headEnd type="none" w="sm" len="sm"/>
            <a:tailEnd type="none" w="sm" len="sm"/>
          </a:ln>
        </p:spPr>
        <p:txBody>
          <a:bodyPr/>
          <a:lstStyle/>
          <a:p>
            <a:endParaRPr lang="el-G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l-GR" dirty="0" smtClean="0"/>
              <a:t>Η σύσταση των οστών</a:t>
            </a:r>
            <a:endParaRPr lang="el-GR" dirty="0"/>
          </a:p>
        </p:txBody>
      </p:sp>
      <p:sp>
        <p:nvSpPr>
          <p:cNvPr id="20483" name="TextBox 3"/>
          <p:cNvSpPr txBox="1">
            <a:spLocks noChangeArrowheads="1"/>
          </p:cNvSpPr>
          <p:nvPr/>
        </p:nvSpPr>
        <p:spPr bwMode="auto">
          <a:xfrm>
            <a:off x="468313" y="1628775"/>
            <a:ext cx="7343775" cy="2246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Font typeface="Arial" pitchFamily="34" charset="0"/>
              <a:buChar char="•"/>
            </a:pPr>
            <a:r>
              <a:rPr lang="en-US" sz="2800"/>
              <a:t> </a:t>
            </a:r>
            <a:r>
              <a:rPr lang="el-GR" sz="2800"/>
              <a:t>Νερό</a:t>
            </a:r>
            <a:endParaRPr lang="en-US" sz="2800"/>
          </a:p>
          <a:p>
            <a:pPr>
              <a:buFont typeface="Arial" pitchFamily="34" charset="0"/>
              <a:buChar char="•"/>
            </a:pPr>
            <a:r>
              <a:rPr lang="en-US" sz="2800"/>
              <a:t> </a:t>
            </a:r>
            <a:r>
              <a:rPr lang="el-GR" sz="2800"/>
              <a:t>Κολλαγόνο (40% του βάρους και 60% του όγκου)</a:t>
            </a:r>
            <a:endParaRPr lang="en-US" sz="2800"/>
          </a:p>
          <a:p>
            <a:pPr>
              <a:buFont typeface="Arial" pitchFamily="34" charset="0"/>
              <a:buChar char="•"/>
            </a:pPr>
            <a:r>
              <a:rPr lang="en-US" sz="2800"/>
              <a:t> </a:t>
            </a:r>
            <a:r>
              <a:rPr lang="el-GR" sz="2800"/>
              <a:t>Ανόργανα άλατα (60% του βάρους και 40% του όγκου)</a:t>
            </a:r>
          </a:p>
        </p:txBody>
      </p:sp>
      <p:grpSp>
        <p:nvGrpSpPr>
          <p:cNvPr id="3" name="5 - Ομάδα"/>
          <p:cNvGrpSpPr>
            <a:grpSpLocks/>
          </p:cNvGrpSpPr>
          <p:nvPr/>
        </p:nvGrpSpPr>
        <p:grpSpPr bwMode="auto">
          <a:xfrm>
            <a:off x="323850" y="4724400"/>
            <a:ext cx="8640763" cy="1698625"/>
            <a:chOff x="323850" y="4724400"/>
            <a:chExt cx="8640763" cy="1698625"/>
          </a:xfrm>
        </p:grpSpPr>
        <p:pic>
          <p:nvPicPr>
            <p:cNvPr id="20485" name="Picture 3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323850" y="4724400"/>
              <a:ext cx="2946400" cy="16986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20486" name="TextBox 7"/>
            <p:cNvSpPr txBox="1">
              <a:spLocks noChangeArrowheads="1"/>
            </p:cNvSpPr>
            <p:nvPr/>
          </p:nvSpPr>
          <p:spPr bwMode="auto">
            <a:xfrm>
              <a:off x="3419475" y="5300663"/>
              <a:ext cx="5545138" cy="9239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l-GR"/>
                <a:t>Αφαλάτωση του οστού της κνήμης με διάλυμα 5% οξικού οξέως. Ευκαμψία του υπολειπόμενου κολλαγόνου.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l-GR" dirty="0" smtClean="0"/>
              <a:t>Η σύσταση των οστών</a:t>
            </a:r>
            <a:endParaRPr lang="el-GR" dirty="0"/>
          </a:p>
        </p:txBody>
      </p:sp>
      <p:sp>
        <p:nvSpPr>
          <p:cNvPr id="5" name="2 - Θέση περιεχομένου"/>
          <p:cNvSpPr txBox="1">
            <a:spLocks/>
          </p:cNvSpPr>
          <p:nvPr/>
        </p:nvSpPr>
        <p:spPr>
          <a:xfrm>
            <a:off x="611188" y="1557338"/>
            <a:ext cx="7489825" cy="3167062"/>
          </a:xfrm>
          <a:prstGeom prst="rect">
            <a:avLst/>
          </a:prstGeom>
        </p:spPr>
        <p:txBody>
          <a:bodyPr/>
          <a:lstStyle/>
          <a:p>
            <a:pPr>
              <a:buFont typeface="Arial" pitchFamily="34" charset="0"/>
              <a:buChar char="•"/>
              <a:defRPr/>
            </a:pPr>
            <a:r>
              <a:rPr lang="el-GR" sz="2800" dirty="0"/>
              <a:t>Το κολλαγόνο παράγεται από τους οστεοβλάστες</a:t>
            </a:r>
          </a:p>
          <a:p>
            <a:pPr>
              <a:buFont typeface="Arial" pitchFamily="34" charset="0"/>
              <a:buChar char="•"/>
              <a:defRPr/>
            </a:pPr>
            <a:r>
              <a:rPr lang="el-GR" sz="2800" dirty="0"/>
              <a:t>Στο κολλαγόνο προσαρμόζονται τα οστικά άλατα</a:t>
            </a:r>
          </a:p>
          <a:p>
            <a:pPr>
              <a:buFont typeface="Arial" pitchFamily="34" charset="0"/>
              <a:buChar char="•"/>
              <a:defRPr/>
            </a:pPr>
            <a:r>
              <a:rPr lang="el-GR" sz="2800" dirty="0"/>
              <a:t> Το κολλαγόνο των οστών διαφέρει από το κολλαγόνο του δέρματος</a:t>
            </a:r>
          </a:p>
          <a:p>
            <a:pPr marL="342900" indent="-342900">
              <a:spcBef>
                <a:spcPct val="20000"/>
              </a:spcBef>
              <a:buClr>
                <a:schemeClr val="accent2"/>
              </a:buClr>
              <a:buSzPct val="80000"/>
              <a:defRPr/>
            </a:pPr>
            <a:endParaRPr kumimoji="0" lang="el-GR" sz="2800" kern="0" dirty="0">
              <a:latin typeface="+mn-lt"/>
            </a:endParaRPr>
          </a:p>
        </p:txBody>
      </p:sp>
      <p:pic>
        <p:nvPicPr>
          <p:cNvPr id="21508" name="Picture 3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022475" y="4437063"/>
            <a:ext cx="3695700" cy="2130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l-GR" dirty="0" smtClean="0"/>
              <a:t>Δομή της ομιλίας</a:t>
            </a:r>
            <a:endParaRPr lang="el-GR" dirty="0"/>
          </a:p>
        </p:txBody>
      </p:sp>
      <p:sp>
        <p:nvSpPr>
          <p:cNvPr id="3" name="2 - Θέση περιεχομένου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defRPr/>
            </a:pPr>
            <a:r>
              <a:rPr lang="el-GR" dirty="0" smtClean="0"/>
              <a:t>Εισαγωγή</a:t>
            </a:r>
          </a:p>
          <a:p>
            <a:pPr lvl="1">
              <a:defRPr/>
            </a:pPr>
            <a:r>
              <a:rPr lang="el-GR" dirty="0" smtClean="0">
                <a:ea typeface="+mn-ea"/>
                <a:cs typeface="+mn-cs"/>
              </a:rPr>
              <a:t>Λειτουργίες των οστών στο σώμα</a:t>
            </a:r>
          </a:p>
          <a:p>
            <a:pPr lvl="1">
              <a:defRPr/>
            </a:pPr>
            <a:r>
              <a:rPr lang="el-GR" dirty="0" smtClean="0">
                <a:ea typeface="+mn-ea"/>
                <a:cs typeface="+mn-cs"/>
              </a:rPr>
              <a:t>Γιατί το οστό είναι ζωντανός ιστός; </a:t>
            </a:r>
          </a:p>
          <a:p>
            <a:pPr lvl="1">
              <a:defRPr/>
            </a:pPr>
            <a:r>
              <a:rPr lang="el-GR" dirty="0" smtClean="0">
                <a:ea typeface="+mn-ea"/>
                <a:cs typeface="+mn-cs"/>
              </a:rPr>
              <a:t>Διεργασία οστικής ανακατασκευής </a:t>
            </a:r>
          </a:p>
          <a:p>
            <a:pPr>
              <a:defRPr/>
            </a:pPr>
            <a:r>
              <a:rPr lang="el-GR" dirty="0" smtClean="0"/>
              <a:t>Η σύσταση των οστών</a:t>
            </a:r>
          </a:p>
          <a:p>
            <a:pPr>
              <a:defRPr/>
            </a:pPr>
            <a:r>
              <a:rPr lang="el-GR" dirty="0" smtClean="0"/>
              <a:t>Η αντοχή των οστών</a:t>
            </a:r>
          </a:p>
          <a:p>
            <a:pPr>
              <a:defRPr/>
            </a:pPr>
            <a:r>
              <a:rPr lang="el-GR" dirty="0" smtClean="0"/>
              <a:t>Λίπανση των αρθρώσεων</a:t>
            </a:r>
          </a:p>
          <a:p>
            <a:pPr>
              <a:defRPr/>
            </a:pPr>
            <a:endParaRPr lang="el-GR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l-GR" dirty="0" smtClean="0"/>
              <a:t>Η σύσταση των οστών</a:t>
            </a:r>
            <a:endParaRPr lang="el-GR" dirty="0"/>
          </a:p>
        </p:txBody>
      </p:sp>
      <p:sp>
        <p:nvSpPr>
          <p:cNvPr id="22531" name="TextBox 3"/>
          <p:cNvSpPr txBox="1">
            <a:spLocks noChangeArrowheads="1"/>
          </p:cNvSpPr>
          <p:nvPr/>
        </p:nvSpPr>
        <p:spPr bwMode="auto">
          <a:xfrm>
            <a:off x="539750" y="1700213"/>
            <a:ext cx="8604250" cy="4197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l-GR" sz="2400" b="1"/>
              <a:t>Οστικά άλατα </a:t>
            </a:r>
            <a:r>
              <a:rPr lang="en-US" sz="2400" b="1"/>
              <a:t>:</a:t>
            </a:r>
            <a:r>
              <a:rPr lang="el-GR" sz="2400" b="1"/>
              <a:t>  ασβέστιο – υδροξυαπατίτης  </a:t>
            </a:r>
            <a:r>
              <a:rPr lang="en-US" sz="2400" b="1"/>
              <a:t>Ca</a:t>
            </a:r>
            <a:r>
              <a:rPr lang="en-US" sz="2400" b="1" baseline="-25000"/>
              <a:t>10</a:t>
            </a:r>
            <a:r>
              <a:rPr lang="en-US" sz="2400" b="1"/>
              <a:t>(PO</a:t>
            </a:r>
            <a:r>
              <a:rPr lang="en-US" sz="2400" b="1" baseline="-25000"/>
              <a:t>4</a:t>
            </a:r>
            <a:r>
              <a:rPr lang="en-US" sz="2400" b="1"/>
              <a:t>)</a:t>
            </a:r>
            <a:r>
              <a:rPr lang="en-US" sz="2400" b="1" baseline="-25000"/>
              <a:t>6</a:t>
            </a:r>
            <a:r>
              <a:rPr lang="en-US" sz="2400" b="1"/>
              <a:t>(OH)</a:t>
            </a:r>
            <a:r>
              <a:rPr lang="en-US" sz="2400" b="1" baseline="-25000"/>
              <a:t>2</a:t>
            </a:r>
            <a:endParaRPr lang="el-GR" sz="2400" b="1" baseline="-25000"/>
          </a:p>
          <a:p>
            <a:endParaRPr lang="el-GR" sz="2800" baseline="-25000"/>
          </a:p>
          <a:p>
            <a:pPr>
              <a:buFont typeface="Wingdings" pitchFamily="2" charset="2"/>
              <a:buChar char="Ø"/>
            </a:pPr>
            <a:r>
              <a:rPr lang="el-GR"/>
              <a:t>   </a:t>
            </a:r>
            <a:r>
              <a:rPr lang="el-GR" sz="2400"/>
              <a:t>Είναι κρύσταλλοι με κυλινδρικό σχήμα (διάμετρος  2-7 </a:t>
            </a:r>
            <a:r>
              <a:rPr lang="en-US" sz="2400"/>
              <a:t>nm</a:t>
            </a:r>
            <a:r>
              <a:rPr lang="el-GR" sz="2400"/>
              <a:t>, μήκος 5-10 </a:t>
            </a:r>
            <a:r>
              <a:rPr lang="en-US" sz="2400"/>
              <a:t>nm</a:t>
            </a:r>
            <a:r>
              <a:rPr lang="el-GR" sz="2400"/>
              <a:t>)</a:t>
            </a:r>
          </a:p>
          <a:p>
            <a:pPr>
              <a:buFont typeface="Wingdings" pitchFamily="2" charset="2"/>
              <a:buChar char="Ø"/>
            </a:pPr>
            <a:r>
              <a:rPr lang="el-GR" sz="2400"/>
              <a:t>  Επιφάνεια σε φυσιολογικό ενήλικα  4Χ10</a:t>
            </a:r>
            <a:r>
              <a:rPr lang="el-GR" sz="2400" baseline="30000"/>
              <a:t>5 </a:t>
            </a:r>
            <a:r>
              <a:rPr lang="en-US" sz="2400"/>
              <a:t>m</a:t>
            </a:r>
            <a:r>
              <a:rPr lang="en-US" sz="2400" baseline="30000"/>
              <a:t>2 </a:t>
            </a:r>
          </a:p>
          <a:p>
            <a:pPr>
              <a:buFont typeface="Wingdings" pitchFamily="2" charset="2"/>
              <a:buChar char="Ø"/>
            </a:pPr>
            <a:r>
              <a:rPr lang="el-GR" sz="2400"/>
              <a:t>  Περιβάλλονται από στρώμα νερού που εμπεριέχει διαλυμένες  χημικές ουσίες</a:t>
            </a:r>
            <a:r>
              <a:rPr lang="en-US" sz="2400"/>
              <a:t> </a:t>
            </a:r>
            <a:endParaRPr lang="el-GR" sz="2400"/>
          </a:p>
          <a:p>
            <a:pPr>
              <a:buFont typeface="Wingdings" pitchFamily="2" charset="2"/>
              <a:buChar char="Ø"/>
            </a:pPr>
            <a:r>
              <a:rPr lang="el-GR" sz="2400"/>
              <a:t>  Ταχεία αλληλεπίδραση οστού με χημικές ουσίες</a:t>
            </a:r>
          </a:p>
          <a:p>
            <a:pPr>
              <a:buFont typeface="Wingdings" pitchFamily="2" charset="2"/>
              <a:buChar char="Ø"/>
            </a:pPr>
            <a:r>
              <a:rPr lang="el-GR" sz="2400"/>
              <a:t>  Παράδειγμα η χρήση </a:t>
            </a:r>
            <a:r>
              <a:rPr lang="en-US" sz="2400" baseline="30000"/>
              <a:t>18</a:t>
            </a:r>
            <a:r>
              <a:rPr lang="en-US" sz="2400"/>
              <a:t>F </a:t>
            </a:r>
            <a:r>
              <a:rPr lang="el-GR" sz="2400"/>
              <a:t>στην έγκαιρη διάγνωση του καρκίνου. </a:t>
            </a:r>
            <a:endParaRPr lang="en-US" sz="24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2"/>
          <p:cNvSpPr>
            <a:spLocks noGrp="1" noChangeArrowheads="1"/>
          </p:cNvSpPr>
          <p:nvPr>
            <p:ph type="title"/>
          </p:nvPr>
        </p:nvSpPr>
        <p:spPr>
          <a:xfrm>
            <a:off x="5148263" y="2133600"/>
            <a:ext cx="3089275" cy="1143000"/>
          </a:xfrm>
        </p:spPr>
        <p:txBody>
          <a:bodyPr/>
          <a:lstStyle/>
          <a:p>
            <a:pPr>
              <a:defRPr/>
            </a:pPr>
            <a:r>
              <a:rPr lang="el-GR" sz="2800" b="1" dirty="0" smtClean="0">
                <a:solidFill>
                  <a:schemeClr val="tx1"/>
                </a:solidFill>
              </a:rPr>
              <a:t>Παρηγορητική Θεραπεία</a:t>
            </a:r>
            <a:endParaRPr lang="sv-SE" sz="2800" dirty="0" smtClean="0">
              <a:solidFill>
                <a:schemeClr val="tx1"/>
              </a:solidFill>
            </a:endParaRPr>
          </a:p>
        </p:txBody>
      </p:sp>
      <p:pic>
        <p:nvPicPr>
          <p:cNvPr id="23555" name="Picture 3" descr="A:\SM.TIF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invGray">
          <a:xfrm>
            <a:off x="1676400" y="1600200"/>
            <a:ext cx="3025775" cy="4724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3556" name="Text Box 4"/>
          <p:cNvSpPr txBox="1">
            <a:spLocks noChangeArrowheads="1"/>
          </p:cNvSpPr>
          <p:nvPr/>
        </p:nvSpPr>
        <p:spPr bwMode="auto">
          <a:xfrm>
            <a:off x="4876800" y="4389438"/>
            <a:ext cx="2800350" cy="708025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pPr eaLnBrk="0" hangingPunct="0"/>
            <a:r>
              <a:rPr lang="el-GR" sz="2000">
                <a:latin typeface="Arial" pitchFamily="34" charset="0"/>
              </a:rPr>
              <a:t>Ενδοφλέβια χορήγηση </a:t>
            </a:r>
          </a:p>
          <a:p>
            <a:pPr eaLnBrk="0" hangingPunct="0"/>
            <a:r>
              <a:rPr lang="el-GR" sz="2000">
                <a:latin typeface="Arial" pitchFamily="34" charset="0"/>
              </a:rPr>
              <a:t>(π.χ.</a:t>
            </a:r>
            <a:r>
              <a:rPr lang="sv-SE" sz="2000">
                <a:latin typeface="Arial" pitchFamily="34" charset="0"/>
              </a:rPr>
              <a:t>Sr-89 </a:t>
            </a:r>
            <a:r>
              <a:rPr lang="el-GR" sz="2000">
                <a:latin typeface="Arial" pitchFamily="34" charset="0"/>
              </a:rPr>
              <a:t>ή</a:t>
            </a:r>
            <a:r>
              <a:rPr lang="sv-SE" sz="2000">
                <a:latin typeface="Arial" pitchFamily="34" charset="0"/>
              </a:rPr>
              <a:t> Sm-153</a:t>
            </a:r>
            <a:r>
              <a:rPr lang="el-GR" sz="2000">
                <a:latin typeface="Arial" pitchFamily="34" charset="0"/>
              </a:rPr>
              <a:t>)</a:t>
            </a:r>
            <a:endParaRPr lang="sv-SE" sz="2000">
              <a:latin typeface="Arial" pitchFamily="34" charset="0"/>
            </a:endParaRPr>
          </a:p>
        </p:txBody>
      </p:sp>
      <p:sp>
        <p:nvSpPr>
          <p:cNvPr id="7" name="Title 1"/>
          <p:cNvSpPr txBox="1">
            <a:spLocks/>
          </p:cNvSpPr>
          <p:nvPr/>
        </p:nvSpPr>
        <p:spPr bwMode="auto">
          <a:xfrm>
            <a:off x="685800" y="115888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 anchor="ctr"/>
          <a:lstStyle/>
          <a:p>
            <a:pPr>
              <a:defRPr/>
            </a:pPr>
            <a:r>
              <a:rPr kumimoji="0" lang="el-GR" sz="4000" kern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j-lt"/>
                <a:ea typeface="+mj-ea"/>
                <a:cs typeface="+mj-cs"/>
              </a:rPr>
              <a:t>Η σύσταση των οστών</a:t>
            </a:r>
            <a:endParaRPr kumimoji="0" lang="el-GR" sz="4000" kern="0" dirty="0">
              <a:solidFill>
                <a:schemeClr val="tx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l-GR" dirty="0" smtClean="0"/>
              <a:t>Η αντοχή των οστών</a:t>
            </a:r>
          </a:p>
        </p:txBody>
      </p:sp>
      <p:sp>
        <p:nvSpPr>
          <p:cNvPr id="24579" name="2 - Θέση περιεχομένου"/>
          <p:cNvSpPr>
            <a:spLocks noGrp="1"/>
          </p:cNvSpPr>
          <p:nvPr>
            <p:ph idx="1"/>
          </p:nvPr>
        </p:nvSpPr>
        <p:spPr>
          <a:xfrm>
            <a:off x="684213" y="1484313"/>
            <a:ext cx="6767512" cy="4537075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l-GR" sz="2400" b="1" smtClean="0"/>
              <a:t>   Κατηγοριοποίηση  των οστών του σκελετού</a:t>
            </a:r>
          </a:p>
          <a:p>
            <a:pPr eaLnBrk="1" hangingPunct="1">
              <a:buFont typeface="Wingdings" pitchFamily="2" charset="2"/>
              <a:buNone/>
            </a:pPr>
            <a:endParaRPr lang="el-GR" sz="2400" b="1" smtClean="0"/>
          </a:p>
          <a:p>
            <a:pPr eaLnBrk="1" hangingPunct="1"/>
            <a:r>
              <a:rPr lang="el-GR" sz="2400" smtClean="0"/>
              <a:t>Πλατέα οστά (π.χ, ωμοπλάτη, κρανίου)</a:t>
            </a:r>
          </a:p>
          <a:p>
            <a:pPr eaLnBrk="1" hangingPunct="1"/>
            <a:r>
              <a:rPr lang="el-GR" sz="2400" smtClean="0"/>
              <a:t>Μακρά ή αυλοειδή οστά (π.χ. άνω άκρων)</a:t>
            </a:r>
          </a:p>
          <a:p>
            <a:pPr eaLnBrk="1" hangingPunct="1"/>
            <a:r>
              <a:rPr lang="el-GR" sz="2400" smtClean="0"/>
              <a:t>Βραχέα οστά, κυλινδρικά (π.χ σπόνδυλοι)</a:t>
            </a:r>
          </a:p>
          <a:p>
            <a:pPr eaLnBrk="1" hangingPunct="1"/>
            <a:r>
              <a:rPr lang="el-GR" sz="2400" smtClean="0"/>
              <a:t>Ακανόνιστου σχήματος (π.χ. καρπού, ποδοκνημικής άρθρωσης)</a:t>
            </a:r>
          </a:p>
          <a:p>
            <a:pPr eaLnBrk="1" hangingPunct="1"/>
            <a:r>
              <a:rPr lang="el-GR" sz="2400" smtClean="0"/>
              <a:t>Πλευρές</a:t>
            </a:r>
          </a:p>
          <a:p>
            <a:pPr eaLnBrk="1" hangingPunct="1"/>
            <a:endParaRPr lang="el-GR" smtClean="0"/>
          </a:p>
        </p:txBody>
      </p:sp>
      <p:grpSp>
        <p:nvGrpSpPr>
          <p:cNvPr id="24580" name="3 - Ομάδα"/>
          <p:cNvGrpSpPr>
            <a:grpSpLocks/>
          </p:cNvGrpSpPr>
          <p:nvPr/>
        </p:nvGrpSpPr>
        <p:grpSpPr bwMode="auto">
          <a:xfrm>
            <a:off x="7308850" y="1989138"/>
            <a:ext cx="1035050" cy="4017962"/>
            <a:chOff x="7162800" y="914400"/>
            <a:chExt cx="1035050" cy="4017963"/>
          </a:xfrm>
        </p:grpSpPr>
        <p:grpSp>
          <p:nvGrpSpPr>
            <p:cNvPr id="24581" name="Group 206"/>
            <p:cNvGrpSpPr>
              <a:grpSpLocks/>
            </p:cNvGrpSpPr>
            <p:nvPr/>
          </p:nvGrpSpPr>
          <p:grpSpPr bwMode="auto">
            <a:xfrm>
              <a:off x="7162800" y="914400"/>
              <a:ext cx="1035050" cy="4017963"/>
              <a:chOff x="2401" y="1393"/>
              <a:chExt cx="652" cy="2531"/>
            </a:xfrm>
          </p:grpSpPr>
          <p:sp>
            <p:nvSpPr>
              <p:cNvPr id="24861" name="Freeform 6"/>
              <p:cNvSpPr>
                <a:spLocks/>
              </p:cNvSpPr>
              <p:nvPr/>
            </p:nvSpPr>
            <p:spPr bwMode="auto">
              <a:xfrm>
                <a:off x="2401" y="1804"/>
                <a:ext cx="652" cy="2120"/>
              </a:xfrm>
              <a:custGeom>
                <a:avLst/>
                <a:gdLst>
                  <a:gd name="T0" fmla="*/ 1 w 1302"/>
                  <a:gd name="T1" fmla="*/ 1 h 4240"/>
                  <a:gd name="T2" fmla="*/ 1 w 1302"/>
                  <a:gd name="T3" fmla="*/ 1 h 4240"/>
                  <a:gd name="T4" fmla="*/ 1 w 1302"/>
                  <a:gd name="T5" fmla="*/ 1 h 4240"/>
                  <a:gd name="T6" fmla="*/ 1 w 1302"/>
                  <a:gd name="T7" fmla="*/ 1 h 4240"/>
                  <a:gd name="T8" fmla="*/ 1 w 1302"/>
                  <a:gd name="T9" fmla="*/ 1 h 4240"/>
                  <a:gd name="T10" fmla="*/ 1 w 1302"/>
                  <a:gd name="T11" fmla="*/ 1 h 4240"/>
                  <a:gd name="T12" fmla="*/ 1 w 1302"/>
                  <a:gd name="T13" fmla="*/ 1 h 4240"/>
                  <a:gd name="T14" fmla="*/ 1 w 1302"/>
                  <a:gd name="T15" fmla="*/ 1 h 4240"/>
                  <a:gd name="T16" fmla="*/ 1 w 1302"/>
                  <a:gd name="T17" fmla="*/ 1 h 4240"/>
                  <a:gd name="T18" fmla="*/ 1 w 1302"/>
                  <a:gd name="T19" fmla="*/ 1 h 4240"/>
                  <a:gd name="T20" fmla="*/ 1 w 1302"/>
                  <a:gd name="T21" fmla="*/ 1 h 4240"/>
                  <a:gd name="T22" fmla="*/ 1 w 1302"/>
                  <a:gd name="T23" fmla="*/ 1 h 4240"/>
                  <a:gd name="T24" fmla="*/ 1 w 1302"/>
                  <a:gd name="T25" fmla="*/ 1 h 4240"/>
                  <a:gd name="T26" fmla="*/ 1 w 1302"/>
                  <a:gd name="T27" fmla="*/ 1 h 4240"/>
                  <a:gd name="T28" fmla="*/ 1 w 1302"/>
                  <a:gd name="T29" fmla="*/ 1 h 4240"/>
                  <a:gd name="T30" fmla="*/ 1 w 1302"/>
                  <a:gd name="T31" fmla="*/ 1 h 4240"/>
                  <a:gd name="T32" fmla="*/ 1 w 1302"/>
                  <a:gd name="T33" fmla="*/ 1 h 4240"/>
                  <a:gd name="T34" fmla="*/ 1 w 1302"/>
                  <a:gd name="T35" fmla="*/ 1 h 4240"/>
                  <a:gd name="T36" fmla="*/ 1 w 1302"/>
                  <a:gd name="T37" fmla="*/ 1 h 4240"/>
                  <a:gd name="T38" fmla="*/ 1 w 1302"/>
                  <a:gd name="T39" fmla="*/ 1 h 4240"/>
                  <a:gd name="T40" fmla="*/ 1 w 1302"/>
                  <a:gd name="T41" fmla="*/ 1 h 4240"/>
                  <a:gd name="T42" fmla="*/ 1 w 1302"/>
                  <a:gd name="T43" fmla="*/ 1 h 4240"/>
                  <a:gd name="T44" fmla="*/ 1 w 1302"/>
                  <a:gd name="T45" fmla="*/ 1 h 4240"/>
                  <a:gd name="T46" fmla="*/ 1 w 1302"/>
                  <a:gd name="T47" fmla="*/ 1 h 4240"/>
                  <a:gd name="T48" fmla="*/ 1 w 1302"/>
                  <a:gd name="T49" fmla="*/ 1 h 4240"/>
                  <a:gd name="T50" fmla="*/ 1 w 1302"/>
                  <a:gd name="T51" fmla="*/ 1 h 4240"/>
                  <a:gd name="T52" fmla="*/ 1 w 1302"/>
                  <a:gd name="T53" fmla="*/ 1 h 4240"/>
                  <a:gd name="T54" fmla="*/ 1 w 1302"/>
                  <a:gd name="T55" fmla="*/ 1 h 4240"/>
                  <a:gd name="T56" fmla="*/ 1 w 1302"/>
                  <a:gd name="T57" fmla="*/ 1 h 4240"/>
                  <a:gd name="T58" fmla="*/ 1 w 1302"/>
                  <a:gd name="T59" fmla="*/ 1 h 4240"/>
                  <a:gd name="T60" fmla="*/ 1 w 1302"/>
                  <a:gd name="T61" fmla="*/ 1 h 4240"/>
                  <a:gd name="T62" fmla="*/ 1 w 1302"/>
                  <a:gd name="T63" fmla="*/ 1 h 4240"/>
                  <a:gd name="T64" fmla="*/ 1 w 1302"/>
                  <a:gd name="T65" fmla="*/ 1 h 4240"/>
                  <a:gd name="T66" fmla="*/ 1 w 1302"/>
                  <a:gd name="T67" fmla="*/ 1 h 4240"/>
                  <a:gd name="T68" fmla="*/ 1 w 1302"/>
                  <a:gd name="T69" fmla="*/ 1 h 4240"/>
                  <a:gd name="T70" fmla="*/ 1 w 1302"/>
                  <a:gd name="T71" fmla="*/ 1 h 4240"/>
                  <a:gd name="T72" fmla="*/ 1 w 1302"/>
                  <a:gd name="T73" fmla="*/ 1 h 4240"/>
                  <a:gd name="T74" fmla="*/ 1 w 1302"/>
                  <a:gd name="T75" fmla="*/ 1 h 4240"/>
                  <a:gd name="T76" fmla="*/ 1 w 1302"/>
                  <a:gd name="T77" fmla="*/ 1 h 4240"/>
                  <a:gd name="T78" fmla="*/ 1 w 1302"/>
                  <a:gd name="T79" fmla="*/ 1 h 4240"/>
                  <a:gd name="T80" fmla="*/ 1 w 1302"/>
                  <a:gd name="T81" fmla="*/ 1 h 4240"/>
                  <a:gd name="T82" fmla="*/ 1 w 1302"/>
                  <a:gd name="T83" fmla="*/ 1 h 4240"/>
                  <a:gd name="T84" fmla="*/ 1 w 1302"/>
                  <a:gd name="T85" fmla="*/ 1 h 4240"/>
                  <a:gd name="T86" fmla="*/ 1 w 1302"/>
                  <a:gd name="T87" fmla="*/ 1 h 4240"/>
                  <a:gd name="T88" fmla="*/ 1 w 1302"/>
                  <a:gd name="T89" fmla="*/ 1 h 4240"/>
                  <a:gd name="T90" fmla="*/ 1 w 1302"/>
                  <a:gd name="T91" fmla="*/ 1 h 4240"/>
                  <a:gd name="T92" fmla="*/ 1 w 1302"/>
                  <a:gd name="T93" fmla="*/ 1 h 4240"/>
                  <a:gd name="T94" fmla="*/ 1 w 1302"/>
                  <a:gd name="T95" fmla="*/ 1 h 4240"/>
                  <a:gd name="T96" fmla="*/ 1 w 1302"/>
                  <a:gd name="T97" fmla="*/ 1 h 4240"/>
                  <a:gd name="T98" fmla="*/ 1 w 1302"/>
                  <a:gd name="T99" fmla="*/ 1 h 4240"/>
                  <a:gd name="T100" fmla="*/ 1 w 1302"/>
                  <a:gd name="T101" fmla="*/ 1 h 4240"/>
                  <a:gd name="T102" fmla="*/ 1 w 1302"/>
                  <a:gd name="T103" fmla="*/ 1 h 4240"/>
                  <a:gd name="T104" fmla="*/ 1 w 1302"/>
                  <a:gd name="T105" fmla="*/ 1 h 4240"/>
                  <a:gd name="T106" fmla="*/ 1 w 1302"/>
                  <a:gd name="T107" fmla="*/ 1 h 4240"/>
                  <a:gd name="T108" fmla="*/ 1 w 1302"/>
                  <a:gd name="T109" fmla="*/ 1 h 4240"/>
                  <a:gd name="T110" fmla="*/ 1 w 1302"/>
                  <a:gd name="T111" fmla="*/ 1 h 4240"/>
                  <a:gd name="T112" fmla="*/ 1 w 1302"/>
                  <a:gd name="T113" fmla="*/ 1 h 4240"/>
                  <a:gd name="T114" fmla="*/ 1 w 1302"/>
                  <a:gd name="T115" fmla="*/ 1 h 4240"/>
                  <a:gd name="T116" fmla="*/ 1 w 1302"/>
                  <a:gd name="T117" fmla="*/ 1 h 4240"/>
                  <a:gd name="T118" fmla="*/ 1 w 1302"/>
                  <a:gd name="T119" fmla="*/ 1 h 4240"/>
                  <a:gd name="T120" fmla="*/ 1 w 1302"/>
                  <a:gd name="T121" fmla="*/ 1 h 4240"/>
                  <a:gd name="T122" fmla="*/ 1 w 1302"/>
                  <a:gd name="T123" fmla="*/ 1 h 424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302"/>
                  <a:gd name="T187" fmla="*/ 0 h 4240"/>
                  <a:gd name="T188" fmla="*/ 1302 w 1302"/>
                  <a:gd name="T189" fmla="*/ 4240 h 424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302" h="4240">
                    <a:moveTo>
                      <a:pt x="649" y="1613"/>
                    </a:moveTo>
                    <a:lnTo>
                      <a:pt x="617" y="1627"/>
                    </a:lnTo>
                    <a:lnTo>
                      <a:pt x="578" y="1659"/>
                    </a:lnTo>
                    <a:lnTo>
                      <a:pt x="539" y="1677"/>
                    </a:lnTo>
                    <a:lnTo>
                      <a:pt x="496" y="1675"/>
                    </a:lnTo>
                    <a:lnTo>
                      <a:pt x="458" y="1642"/>
                    </a:lnTo>
                    <a:lnTo>
                      <a:pt x="439" y="1599"/>
                    </a:lnTo>
                    <a:lnTo>
                      <a:pt x="429" y="1564"/>
                    </a:lnTo>
                    <a:lnTo>
                      <a:pt x="388" y="1579"/>
                    </a:lnTo>
                    <a:lnTo>
                      <a:pt x="393" y="1640"/>
                    </a:lnTo>
                    <a:lnTo>
                      <a:pt x="393" y="1691"/>
                    </a:lnTo>
                    <a:lnTo>
                      <a:pt x="391" y="1795"/>
                    </a:lnTo>
                    <a:lnTo>
                      <a:pt x="405" y="1938"/>
                    </a:lnTo>
                    <a:lnTo>
                      <a:pt x="425" y="2143"/>
                    </a:lnTo>
                    <a:lnTo>
                      <a:pt x="444" y="2344"/>
                    </a:lnTo>
                    <a:lnTo>
                      <a:pt x="459" y="2474"/>
                    </a:lnTo>
                    <a:lnTo>
                      <a:pt x="468" y="2510"/>
                    </a:lnTo>
                    <a:lnTo>
                      <a:pt x="479" y="2543"/>
                    </a:lnTo>
                    <a:lnTo>
                      <a:pt x="493" y="2578"/>
                    </a:lnTo>
                    <a:lnTo>
                      <a:pt x="522" y="2636"/>
                    </a:lnTo>
                    <a:lnTo>
                      <a:pt x="549" y="2677"/>
                    </a:lnTo>
                    <a:lnTo>
                      <a:pt x="565" y="2714"/>
                    </a:lnTo>
                    <a:lnTo>
                      <a:pt x="570" y="2749"/>
                    </a:lnTo>
                    <a:lnTo>
                      <a:pt x="568" y="2780"/>
                    </a:lnTo>
                    <a:lnTo>
                      <a:pt x="567" y="2820"/>
                    </a:lnTo>
                    <a:lnTo>
                      <a:pt x="558" y="2878"/>
                    </a:lnTo>
                    <a:lnTo>
                      <a:pt x="539" y="2931"/>
                    </a:lnTo>
                    <a:lnTo>
                      <a:pt x="521" y="2998"/>
                    </a:lnTo>
                    <a:lnTo>
                      <a:pt x="504" y="3120"/>
                    </a:lnTo>
                    <a:lnTo>
                      <a:pt x="492" y="3324"/>
                    </a:lnTo>
                    <a:lnTo>
                      <a:pt x="494" y="3548"/>
                    </a:lnTo>
                    <a:lnTo>
                      <a:pt x="515" y="3719"/>
                    </a:lnTo>
                    <a:lnTo>
                      <a:pt x="540" y="3833"/>
                    </a:lnTo>
                    <a:lnTo>
                      <a:pt x="558" y="3888"/>
                    </a:lnTo>
                    <a:lnTo>
                      <a:pt x="550" y="3923"/>
                    </a:lnTo>
                    <a:lnTo>
                      <a:pt x="542" y="3962"/>
                    </a:lnTo>
                    <a:lnTo>
                      <a:pt x="553" y="4002"/>
                    </a:lnTo>
                    <a:lnTo>
                      <a:pt x="546" y="4039"/>
                    </a:lnTo>
                    <a:lnTo>
                      <a:pt x="489" y="4072"/>
                    </a:lnTo>
                    <a:lnTo>
                      <a:pt x="444" y="4097"/>
                    </a:lnTo>
                    <a:lnTo>
                      <a:pt x="404" y="4111"/>
                    </a:lnTo>
                    <a:lnTo>
                      <a:pt x="362" y="4146"/>
                    </a:lnTo>
                    <a:lnTo>
                      <a:pt x="320" y="4182"/>
                    </a:lnTo>
                    <a:lnTo>
                      <a:pt x="283" y="4193"/>
                    </a:lnTo>
                    <a:lnTo>
                      <a:pt x="252" y="4210"/>
                    </a:lnTo>
                    <a:lnTo>
                      <a:pt x="217" y="4212"/>
                    </a:lnTo>
                    <a:lnTo>
                      <a:pt x="181" y="4240"/>
                    </a:lnTo>
                    <a:lnTo>
                      <a:pt x="164" y="4204"/>
                    </a:lnTo>
                    <a:lnTo>
                      <a:pt x="153" y="4169"/>
                    </a:lnTo>
                    <a:lnTo>
                      <a:pt x="189" y="4129"/>
                    </a:lnTo>
                    <a:lnTo>
                      <a:pt x="239" y="4091"/>
                    </a:lnTo>
                    <a:lnTo>
                      <a:pt x="273" y="4062"/>
                    </a:lnTo>
                    <a:lnTo>
                      <a:pt x="315" y="4033"/>
                    </a:lnTo>
                    <a:lnTo>
                      <a:pt x="354" y="3995"/>
                    </a:lnTo>
                    <a:lnTo>
                      <a:pt x="386" y="3980"/>
                    </a:lnTo>
                    <a:lnTo>
                      <a:pt x="387" y="3943"/>
                    </a:lnTo>
                    <a:lnTo>
                      <a:pt x="372" y="3880"/>
                    </a:lnTo>
                    <a:lnTo>
                      <a:pt x="366" y="3837"/>
                    </a:lnTo>
                    <a:lnTo>
                      <a:pt x="368" y="3795"/>
                    </a:lnTo>
                    <a:lnTo>
                      <a:pt x="377" y="3762"/>
                    </a:lnTo>
                    <a:lnTo>
                      <a:pt x="383" y="3684"/>
                    </a:lnTo>
                    <a:lnTo>
                      <a:pt x="377" y="3566"/>
                    </a:lnTo>
                    <a:lnTo>
                      <a:pt x="368" y="3386"/>
                    </a:lnTo>
                    <a:lnTo>
                      <a:pt x="363" y="3216"/>
                    </a:lnTo>
                    <a:lnTo>
                      <a:pt x="363" y="3155"/>
                    </a:lnTo>
                    <a:lnTo>
                      <a:pt x="361" y="3095"/>
                    </a:lnTo>
                    <a:lnTo>
                      <a:pt x="354" y="3036"/>
                    </a:lnTo>
                    <a:lnTo>
                      <a:pt x="338" y="2980"/>
                    </a:lnTo>
                    <a:lnTo>
                      <a:pt x="326" y="2935"/>
                    </a:lnTo>
                    <a:lnTo>
                      <a:pt x="326" y="2888"/>
                    </a:lnTo>
                    <a:lnTo>
                      <a:pt x="330" y="2851"/>
                    </a:lnTo>
                    <a:lnTo>
                      <a:pt x="330" y="2817"/>
                    </a:lnTo>
                    <a:lnTo>
                      <a:pt x="306" y="2782"/>
                    </a:lnTo>
                    <a:lnTo>
                      <a:pt x="319" y="2745"/>
                    </a:lnTo>
                    <a:lnTo>
                      <a:pt x="309" y="2706"/>
                    </a:lnTo>
                    <a:lnTo>
                      <a:pt x="333" y="2639"/>
                    </a:lnTo>
                    <a:lnTo>
                      <a:pt x="355" y="2589"/>
                    </a:lnTo>
                    <a:lnTo>
                      <a:pt x="363" y="2531"/>
                    </a:lnTo>
                    <a:lnTo>
                      <a:pt x="361" y="2464"/>
                    </a:lnTo>
                    <a:lnTo>
                      <a:pt x="349" y="2389"/>
                    </a:lnTo>
                    <a:lnTo>
                      <a:pt x="334" y="2283"/>
                    </a:lnTo>
                    <a:lnTo>
                      <a:pt x="326" y="2147"/>
                    </a:lnTo>
                    <a:lnTo>
                      <a:pt x="313" y="1992"/>
                    </a:lnTo>
                    <a:lnTo>
                      <a:pt x="302" y="1842"/>
                    </a:lnTo>
                    <a:lnTo>
                      <a:pt x="295" y="1798"/>
                    </a:lnTo>
                    <a:lnTo>
                      <a:pt x="284" y="1753"/>
                    </a:lnTo>
                    <a:lnTo>
                      <a:pt x="266" y="1709"/>
                    </a:lnTo>
                    <a:lnTo>
                      <a:pt x="244" y="1671"/>
                    </a:lnTo>
                    <a:lnTo>
                      <a:pt x="224" y="1636"/>
                    </a:lnTo>
                    <a:lnTo>
                      <a:pt x="205" y="1579"/>
                    </a:lnTo>
                    <a:lnTo>
                      <a:pt x="223" y="1540"/>
                    </a:lnTo>
                    <a:lnTo>
                      <a:pt x="242" y="1504"/>
                    </a:lnTo>
                    <a:lnTo>
                      <a:pt x="283" y="1515"/>
                    </a:lnTo>
                    <a:lnTo>
                      <a:pt x="315" y="1501"/>
                    </a:lnTo>
                    <a:lnTo>
                      <a:pt x="338" y="1454"/>
                    </a:lnTo>
                    <a:lnTo>
                      <a:pt x="299" y="1407"/>
                    </a:lnTo>
                    <a:lnTo>
                      <a:pt x="283" y="1369"/>
                    </a:lnTo>
                    <a:lnTo>
                      <a:pt x="239" y="1321"/>
                    </a:lnTo>
                    <a:lnTo>
                      <a:pt x="227" y="1270"/>
                    </a:lnTo>
                    <a:lnTo>
                      <a:pt x="234" y="1222"/>
                    </a:lnTo>
                    <a:lnTo>
                      <a:pt x="256" y="1170"/>
                    </a:lnTo>
                    <a:lnTo>
                      <a:pt x="291" y="1127"/>
                    </a:lnTo>
                    <a:lnTo>
                      <a:pt x="337" y="1108"/>
                    </a:lnTo>
                    <a:lnTo>
                      <a:pt x="384" y="1108"/>
                    </a:lnTo>
                    <a:lnTo>
                      <a:pt x="430" y="1116"/>
                    </a:lnTo>
                    <a:lnTo>
                      <a:pt x="472" y="1133"/>
                    </a:lnTo>
                    <a:lnTo>
                      <a:pt x="515" y="1159"/>
                    </a:lnTo>
                    <a:lnTo>
                      <a:pt x="550" y="1204"/>
                    </a:lnTo>
                    <a:lnTo>
                      <a:pt x="585" y="1198"/>
                    </a:lnTo>
                    <a:lnTo>
                      <a:pt x="549" y="1155"/>
                    </a:lnTo>
                    <a:lnTo>
                      <a:pt x="540" y="1122"/>
                    </a:lnTo>
                    <a:lnTo>
                      <a:pt x="574" y="1134"/>
                    </a:lnTo>
                    <a:lnTo>
                      <a:pt x="558" y="1090"/>
                    </a:lnTo>
                    <a:lnTo>
                      <a:pt x="519" y="1074"/>
                    </a:lnTo>
                    <a:lnTo>
                      <a:pt x="597" y="1059"/>
                    </a:lnTo>
                    <a:lnTo>
                      <a:pt x="593" y="1026"/>
                    </a:lnTo>
                    <a:lnTo>
                      <a:pt x="549" y="1005"/>
                    </a:lnTo>
                    <a:lnTo>
                      <a:pt x="589" y="984"/>
                    </a:lnTo>
                    <a:lnTo>
                      <a:pt x="602" y="937"/>
                    </a:lnTo>
                    <a:lnTo>
                      <a:pt x="549" y="912"/>
                    </a:lnTo>
                    <a:lnTo>
                      <a:pt x="593" y="885"/>
                    </a:lnTo>
                    <a:lnTo>
                      <a:pt x="602" y="830"/>
                    </a:lnTo>
                    <a:lnTo>
                      <a:pt x="558" y="845"/>
                    </a:lnTo>
                    <a:lnTo>
                      <a:pt x="515" y="880"/>
                    </a:lnTo>
                    <a:lnTo>
                      <a:pt x="489" y="912"/>
                    </a:lnTo>
                    <a:lnTo>
                      <a:pt x="468" y="945"/>
                    </a:lnTo>
                    <a:lnTo>
                      <a:pt x="423" y="984"/>
                    </a:lnTo>
                    <a:lnTo>
                      <a:pt x="420" y="939"/>
                    </a:lnTo>
                    <a:lnTo>
                      <a:pt x="464" y="877"/>
                    </a:lnTo>
                    <a:lnTo>
                      <a:pt x="508" y="834"/>
                    </a:lnTo>
                    <a:lnTo>
                      <a:pt x="544" y="809"/>
                    </a:lnTo>
                    <a:lnTo>
                      <a:pt x="582" y="792"/>
                    </a:lnTo>
                    <a:lnTo>
                      <a:pt x="596" y="760"/>
                    </a:lnTo>
                    <a:lnTo>
                      <a:pt x="563" y="768"/>
                    </a:lnTo>
                    <a:lnTo>
                      <a:pt x="515" y="795"/>
                    </a:lnTo>
                    <a:lnTo>
                      <a:pt x="482" y="807"/>
                    </a:lnTo>
                    <a:lnTo>
                      <a:pt x="436" y="850"/>
                    </a:lnTo>
                    <a:lnTo>
                      <a:pt x="383" y="896"/>
                    </a:lnTo>
                    <a:lnTo>
                      <a:pt x="349" y="892"/>
                    </a:lnTo>
                    <a:lnTo>
                      <a:pt x="310" y="868"/>
                    </a:lnTo>
                    <a:lnTo>
                      <a:pt x="335" y="914"/>
                    </a:lnTo>
                    <a:lnTo>
                      <a:pt x="376" y="949"/>
                    </a:lnTo>
                    <a:lnTo>
                      <a:pt x="323" y="935"/>
                    </a:lnTo>
                    <a:lnTo>
                      <a:pt x="280" y="873"/>
                    </a:lnTo>
                    <a:lnTo>
                      <a:pt x="264" y="841"/>
                    </a:lnTo>
                    <a:lnTo>
                      <a:pt x="255" y="807"/>
                    </a:lnTo>
                    <a:lnTo>
                      <a:pt x="255" y="749"/>
                    </a:lnTo>
                    <a:lnTo>
                      <a:pt x="239" y="706"/>
                    </a:lnTo>
                    <a:lnTo>
                      <a:pt x="238" y="670"/>
                    </a:lnTo>
                    <a:lnTo>
                      <a:pt x="242" y="636"/>
                    </a:lnTo>
                    <a:lnTo>
                      <a:pt x="235" y="596"/>
                    </a:lnTo>
                    <a:lnTo>
                      <a:pt x="239" y="561"/>
                    </a:lnTo>
                    <a:lnTo>
                      <a:pt x="246" y="507"/>
                    </a:lnTo>
                    <a:lnTo>
                      <a:pt x="248" y="469"/>
                    </a:lnTo>
                    <a:lnTo>
                      <a:pt x="255" y="433"/>
                    </a:lnTo>
                    <a:lnTo>
                      <a:pt x="246" y="393"/>
                    </a:lnTo>
                    <a:lnTo>
                      <a:pt x="218" y="341"/>
                    </a:lnTo>
                    <a:lnTo>
                      <a:pt x="200" y="284"/>
                    </a:lnTo>
                    <a:lnTo>
                      <a:pt x="170" y="248"/>
                    </a:lnTo>
                    <a:lnTo>
                      <a:pt x="132" y="323"/>
                    </a:lnTo>
                    <a:lnTo>
                      <a:pt x="121" y="533"/>
                    </a:lnTo>
                    <a:lnTo>
                      <a:pt x="125" y="778"/>
                    </a:lnTo>
                    <a:lnTo>
                      <a:pt x="131" y="841"/>
                    </a:lnTo>
                    <a:lnTo>
                      <a:pt x="140" y="882"/>
                    </a:lnTo>
                    <a:lnTo>
                      <a:pt x="164" y="931"/>
                    </a:lnTo>
                    <a:lnTo>
                      <a:pt x="184" y="978"/>
                    </a:lnTo>
                    <a:lnTo>
                      <a:pt x="166" y="1017"/>
                    </a:lnTo>
                    <a:lnTo>
                      <a:pt x="167" y="1052"/>
                    </a:lnTo>
                    <a:lnTo>
                      <a:pt x="140" y="1109"/>
                    </a:lnTo>
                    <a:lnTo>
                      <a:pt x="114" y="1213"/>
                    </a:lnTo>
                    <a:lnTo>
                      <a:pt x="96" y="1346"/>
                    </a:lnTo>
                    <a:lnTo>
                      <a:pt x="83" y="1465"/>
                    </a:lnTo>
                    <a:lnTo>
                      <a:pt x="74" y="1539"/>
                    </a:lnTo>
                    <a:lnTo>
                      <a:pt x="76" y="1590"/>
                    </a:lnTo>
                    <a:lnTo>
                      <a:pt x="85" y="1628"/>
                    </a:lnTo>
                    <a:lnTo>
                      <a:pt x="101" y="1661"/>
                    </a:lnTo>
                    <a:lnTo>
                      <a:pt x="114" y="1699"/>
                    </a:lnTo>
                    <a:lnTo>
                      <a:pt x="124" y="1761"/>
                    </a:lnTo>
                    <a:lnTo>
                      <a:pt x="145" y="1799"/>
                    </a:lnTo>
                    <a:lnTo>
                      <a:pt x="166" y="1838"/>
                    </a:lnTo>
                    <a:lnTo>
                      <a:pt x="177" y="1878"/>
                    </a:lnTo>
                    <a:lnTo>
                      <a:pt x="198" y="1913"/>
                    </a:lnTo>
                    <a:lnTo>
                      <a:pt x="217" y="1955"/>
                    </a:lnTo>
                    <a:lnTo>
                      <a:pt x="185" y="1949"/>
                    </a:lnTo>
                    <a:lnTo>
                      <a:pt x="167" y="1910"/>
                    </a:lnTo>
                    <a:lnTo>
                      <a:pt x="149" y="1870"/>
                    </a:lnTo>
                    <a:lnTo>
                      <a:pt x="131" y="1834"/>
                    </a:lnTo>
                    <a:lnTo>
                      <a:pt x="107" y="1787"/>
                    </a:lnTo>
                    <a:lnTo>
                      <a:pt x="78" y="1748"/>
                    </a:lnTo>
                    <a:lnTo>
                      <a:pt x="74" y="1799"/>
                    </a:lnTo>
                    <a:lnTo>
                      <a:pt x="78" y="1857"/>
                    </a:lnTo>
                    <a:lnTo>
                      <a:pt x="74" y="1895"/>
                    </a:lnTo>
                    <a:lnTo>
                      <a:pt x="78" y="1953"/>
                    </a:lnTo>
                    <a:lnTo>
                      <a:pt x="85" y="1997"/>
                    </a:lnTo>
                    <a:lnTo>
                      <a:pt x="92" y="2034"/>
                    </a:lnTo>
                    <a:lnTo>
                      <a:pt x="100" y="2069"/>
                    </a:lnTo>
                    <a:lnTo>
                      <a:pt x="117" y="2101"/>
                    </a:lnTo>
                    <a:lnTo>
                      <a:pt x="140" y="2148"/>
                    </a:lnTo>
                    <a:lnTo>
                      <a:pt x="97" y="2148"/>
                    </a:lnTo>
                    <a:lnTo>
                      <a:pt x="69" y="2112"/>
                    </a:lnTo>
                    <a:lnTo>
                      <a:pt x="43" y="2070"/>
                    </a:lnTo>
                    <a:lnTo>
                      <a:pt x="30" y="2034"/>
                    </a:lnTo>
                    <a:lnTo>
                      <a:pt x="21" y="1997"/>
                    </a:lnTo>
                    <a:lnTo>
                      <a:pt x="11" y="1937"/>
                    </a:lnTo>
                    <a:lnTo>
                      <a:pt x="12" y="1901"/>
                    </a:lnTo>
                    <a:lnTo>
                      <a:pt x="5" y="1857"/>
                    </a:lnTo>
                    <a:lnTo>
                      <a:pt x="7" y="1824"/>
                    </a:lnTo>
                    <a:lnTo>
                      <a:pt x="4" y="1792"/>
                    </a:lnTo>
                    <a:lnTo>
                      <a:pt x="5" y="1738"/>
                    </a:lnTo>
                    <a:lnTo>
                      <a:pt x="12" y="1650"/>
                    </a:lnTo>
                    <a:lnTo>
                      <a:pt x="17" y="1608"/>
                    </a:lnTo>
                    <a:lnTo>
                      <a:pt x="14" y="1564"/>
                    </a:lnTo>
                    <a:lnTo>
                      <a:pt x="26" y="1493"/>
                    </a:lnTo>
                    <a:lnTo>
                      <a:pt x="36" y="1346"/>
                    </a:lnTo>
                    <a:lnTo>
                      <a:pt x="36" y="1170"/>
                    </a:lnTo>
                    <a:lnTo>
                      <a:pt x="30" y="1108"/>
                    </a:lnTo>
                    <a:lnTo>
                      <a:pt x="36" y="1038"/>
                    </a:lnTo>
                    <a:lnTo>
                      <a:pt x="23" y="1006"/>
                    </a:lnTo>
                    <a:lnTo>
                      <a:pt x="26" y="957"/>
                    </a:lnTo>
                    <a:lnTo>
                      <a:pt x="44" y="893"/>
                    </a:lnTo>
                    <a:lnTo>
                      <a:pt x="54" y="845"/>
                    </a:lnTo>
                    <a:lnTo>
                      <a:pt x="56" y="778"/>
                    </a:lnTo>
                    <a:lnTo>
                      <a:pt x="54" y="615"/>
                    </a:lnTo>
                    <a:lnTo>
                      <a:pt x="47" y="454"/>
                    </a:lnTo>
                    <a:lnTo>
                      <a:pt x="36" y="379"/>
                    </a:lnTo>
                    <a:lnTo>
                      <a:pt x="21" y="315"/>
                    </a:lnTo>
                    <a:lnTo>
                      <a:pt x="7" y="263"/>
                    </a:lnTo>
                    <a:lnTo>
                      <a:pt x="0" y="226"/>
                    </a:lnTo>
                    <a:lnTo>
                      <a:pt x="11" y="177"/>
                    </a:lnTo>
                    <a:lnTo>
                      <a:pt x="32" y="144"/>
                    </a:lnTo>
                    <a:lnTo>
                      <a:pt x="68" y="124"/>
                    </a:lnTo>
                    <a:lnTo>
                      <a:pt x="74" y="81"/>
                    </a:lnTo>
                    <a:lnTo>
                      <a:pt x="125" y="52"/>
                    </a:lnTo>
                    <a:lnTo>
                      <a:pt x="166" y="46"/>
                    </a:lnTo>
                    <a:lnTo>
                      <a:pt x="209" y="34"/>
                    </a:lnTo>
                    <a:lnTo>
                      <a:pt x="242" y="30"/>
                    </a:lnTo>
                    <a:lnTo>
                      <a:pt x="278" y="28"/>
                    </a:lnTo>
                    <a:lnTo>
                      <a:pt x="312" y="32"/>
                    </a:lnTo>
                    <a:lnTo>
                      <a:pt x="344" y="39"/>
                    </a:lnTo>
                    <a:lnTo>
                      <a:pt x="386" y="49"/>
                    </a:lnTo>
                    <a:lnTo>
                      <a:pt x="422" y="38"/>
                    </a:lnTo>
                    <a:lnTo>
                      <a:pt x="458" y="7"/>
                    </a:lnTo>
                    <a:lnTo>
                      <a:pt x="496" y="7"/>
                    </a:lnTo>
                    <a:lnTo>
                      <a:pt x="528" y="5"/>
                    </a:lnTo>
                    <a:lnTo>
                      <a:pt x="563" y="14"/>
                    </a:lnTo>
                    <a:lnTo>
                      <a:pt x="599" y="34"/>
                    </a:lnTo>
                    <a:lnTo>
                      <a:pt x="638" y="35"/>
                    </a:lnTo>
                    <a:lnTo>
                      <a:pt x="675" y="28"/>
                    </a:lnTo>
                    <a:lnTo>
                      <a:pt x="723" y="0"/>
                    </a:lnTo>
                    <a:lnTo>
                      <a:pt x="756" y="5"/>
                    </a:lnTo>
                    <a:lnTo>
                      <a:pt x="791" y="0"/>
                    </a:lnTo>
                    <a:lnTo>
                      <a:pt x="831" y="32"/>
                    </a:lnTo>
                    <a:lnTo>
                      <a:pt x="868" y="42"/>
                    </a:lnTo>
                    <a:lnTo>
                      <a:pt x="905" y="31"/>
                    </a:lnTo>
                    <a:lnTo>
                      <a:pt x="939" y="23"/>
                    </a:lnTo>
                    <a:lnTo>
                      <a:pt x="973" y="16"/>
                    </a:lnTo>
                    <a:lnTo>
                      <a:pt x="1010" y="17"/>
                    </a:lnTo>
                    <a:lnTo>
                      <a:pt x="1043" y="20"/>
                    </a:lnTo>
                    <a:lnTo>
                      <a:pt x="1086" y="30"/>
                    </a:lnTo>
                    <a:lnTo>
                      <a:pt x="1127" y="35"/>
                    </a:lnTo>
                    <a:lnTo>
                      <a:pt x="1180" y="66"/>
                    </a:lnTo>
                    <a:lnTo>
                      <a:pt x="1187" y="105"/>
                    </a:lnTo>
                    <a:lnTo>
                      <a:pt x="1223" y="124"/>
                    </a:lnTo>
                    <a:lnTo>
                      <a:pt x="1246" y="159"/>
                    </a:lnTo>
                    <a:lnTo>
                      <a:pt x="1258" y="206"/>
                    </a:lnTo>
                    <a:lnTo>
                      <a:pt x="1252" y="244"/>
                    </a:lnTo>
                    <a:lnTo>
                      <a:pt x="1238" y="295"/>
                    </a:lnTo>
                    <a:lnTo>
                      <a:pt x="1226" y="361"/>
                    </a:lnTo>
                    <a:lnTo>
                      <a:pt x="1217" y="434"/>
                    </a:lnTo>
                    <a:lnTo>
                      <a:pt x="1216" y="597"/>
                    </a:lnTo>
                    <a:lnTo>
                      <a:pt x="1217" y="761"/>
                    </a:lnTo>
                    <a:lnTo>
                      <a:pt x="1223" y="827"/>
                    </a:lnTo>
                    <a:lnTo>
                      <a:pt x="1234" y="875"/>
                    </a:lnTo>
                    <a:lnTo>
                      <a:pt x="1246" y="912"/>
                    </a:lnTo>
                    <a:lnTo>
                      <a:pt x="1252" y="956"/>
                    </a:lnTo>
                    <a:lnTo>
                      <a:pt x="1252" y="996"/>
                    </a:lnTo>
                    <a:lnTo>
                      <a:pt x="1253" y="1088"/>
                    </a:lnTo>
                    <a:lnTo>
                      <a:pt x="1252" y="1152"/>
                    </a:lnTo>
                    <a:lnTo>
                      <a:pt x="1252" y="1244"/>
                    </a:lnTo>
                    <a:lnTo>
                      <a:pt x="1256" y="1327"/>
                    </a:lnTo>
                    <a:lnTo>
                      <a:pt x="1260" y="1407"/>
                    </a:lnTo>
                    <a:lnTo>
                      <a:pt x="1272" y="1474"/>
                    </a:lnTo>
                    <a:lnTo>
                      <a:pt x="1279" y="1517"/>
                    </a:lnTo>
                    <a:lnTo>
                      <a:pt x="1287" y="1561"/>
                    </a:lnTo>
                    <a:lnTo>
                      <a:pt x="1279" y="1608"/>
                    </a:lnTo>
                    <a:lnTo>
                      <a:pt x="1288" y="1647"/>
                    </a:lnTo>
                    <a:lnTo>
                      <a:pt x="1295" y="1684"/>
                    </a:lnTo>
                    <a:lnTo>
                      <a:pt x="1301" y="1773"/>
                    </a:lnTo>
                    <a:lnTo>
                      <a:pt x="1299" y="1805"/>
                    </a:lnTo>
                    <a:lnTo>
                      <a:pt x="1301" y="1857"/>
                    </a:lnTo>
                    <a:lnTo>
                      <a:pt x="1302" y="1896"/>
                    </a:lnTo>
                    <a:lnTo>
                      <a:pt x="1295" y="1946"/>
                    </a:lnTo>
                    <a:lnTo>
                      <a:pt x="1285" y="1990"/>
                    </a:lnTo>
                    <a:lnTo>
                      <a:pt x="1280" y="2031"/>
                    </a:lnTo>
                    <a:lnTo>
                      <a:pt x="1259" y="2074"/>
                    </a:lnTo>
                    <a:lnTo>
                      <a:pt x="1235" y="2113"/>
                    </a:lnTo>
                    <a:lnTo>
                      <a:pt x="1198" y="2143"/>
                    </a:lnTo>
                    <a:lnTo>
                      <a:pt x="1187" y="2108"/>
                    </a:lnTo>
                    <a:lnTo>
                      <a:pt x="1205" y="2076"/>
                    </a:lnTo>
                    <a:lnTo>
                      <a:pt x="1219" y="2017"/>
                    </a:lnTo>
                    <a:lnTo>
                      <a:pt x="1227" y="1977"/>
                    </a:lnTo>
                    <a:lnTo>
                      <a:pt x="1233" y="1934"/>
                    </a:lnTo>
                    <a:lnTo>
                      <a:pt x="1228" y="1894"/>
                    </a:lnTo>
                    <a:lnTo>
                      <a:pt x="1226" y="1862"/>
                    </a:lnTo>
                    <a:lnTo>
                      <a:pt x="1233" y="1781"/>
                    </a:lnTo>
                    <a:lnTo>
                      <a:pt x="1226" y="1729"/>
                    </a:lnTo>
                    <a:lnTo>
                      <a:pt x="1199" y="1770"/>
                    </a:lnTo>
                    <a:lnTo>
                      <a:pt x="1187" y="1803"/>
                    </a:lnTo>
                    <a:lnTo>
                      <a:pt x="1170" y="1839"/>
                    </a:lnTo>
                    <a:lnTo>
                      <a:pt x="1146" y="1884"/>
                    </a:lnTo>
                    <a:lnTo>
                      <a:pt x="1129" y="1921"/>
                    </a:lnTo>
                    <a:lnTo>
                      <a:pt x="1116" y="1955"/>
                    </a:lnTo>
                    <a:lnTo>
                      <a:pt x="1110" y="1914"/>
                    </a:lnTo>
                    <a:lnTo>
                      <a:pt x="1125" y="1876"/>
                    </a:lnTo>
                    <a:lnTo>
                      <a:pt x="1139" y="1839"/>
                    </a:lnTo>
                    <a:lnTo>
                      <a:pt x="1149" y="1803"/>
                    </a:lnTo>
                    <a:lnTo>
                      <a:pt x="1174" y="1761"/>
                    </a:lnTo>
                    <a:lnTo>
                      <a:pt x="1181" y="1725"/>
                    </a:lnTo>
                    <a:lnTo>
                      <a:pt x="1188" y="1656"/>
                    </a:lnTo>
                    <a:lnTo>
                      <a:pt x="1203" y="1621"/>
                    </a:lnTo>
                    <a:lnTo>
                      <a:pt x="1223" y="1588"/>
                    </a:lnTo>
                    <a:lnTo>
                      <a:pt x="1226" y="1553"/>
                    </a:lnTo>
                    <a:lnTo>
                      <a:pt x="1213" y="1447"/>
                    </a:lnTo>
                    <a:lnTo>
                      <a:pt x="1198" y="1327"/>
                    </a:lnTo>
                    <a:lnTo>
                      <a:pt x="1174" y="1198"/>
                    </a:lnTo>
                    <a:lnTo>
                      <a:pt x="1145" y="1092"/>
                    </a:lnTo>
                    <a:lnTo>
                      <a:pt x="1116" y="1037"/>
                    </a:lnTo>
                    <a:lnTo>
                      <a:pt x="1117" y="1003"/>
                    </a:lnTo>
                    <a:lnTo>
                      <a:pt x="1099" y="964"/>
                    </a:lnTo>
                    <a:lnTo>
                      <a:pt x="1114" y="916"/>
                    </a:lnTo>
                    <a:lnTo>
                      <a:pt x="1138" y="867"/>
                    </a:lnTo>
                    <a:lnTo>
                      <a:pt x="1145" y="825"/>
                    </a:lnTo>
                    <a:lnTo>
                      <a:pt x="1149" y="764"/>
                    </a:lnTo>
                    <a:lnTo>
                      <a:pt x="1146" y="651"/>
                    </a:lnTo>
                    <a:lnTo>
                      <a:pt x="1145" y="517"/>
                    </a:lnTo>
                    <a:lnTo>
                      <a:pt x="1139" y="391"/>
                    </a:lnTo>
                    <a:lnTo>
                      <a:pt x="1129" y="308"/>
                    </a:lnTo>
                    <a:lnTo>
                      <a:pt x="1118" y="266"/>
                    </a:lnTo>
                    <a:lnTo>
                      <a:pt x="1111" y="229"/>
                    </a:lnTo>
                    <a:lnTo>
                      <a:pt x="1071" y="249"/>
                    </a:lnTo>
                    <a:lnTo>
                      <a:pt x="1050" y="297"/>
                    </a:lnTo>
                    <a:lnTo>
                      <a:pt x="1031" y="359"/>
                    </a:lnTo>
                    <a:lnTo>
                      <a:pt x="996" y="391"/>
                    </a:lnTo>
                    <a:lnTo>
                      <a:pt x="1017" y="458"/>
                    </a:lnTo>
                    <a:lnTo>
                      <a:pt x="1019" y="494"/>
                    </a:lnTo>
                    <a:lnTo>
                      <a:pt x="1021" y="528"/>
                    </a:lnTo>
                    <a:lnTo>
                      <a:pt x="1033" y="582"/>
                    </a:lnTo>
                    <a:lnTo>
                      <a:pt x="1029" y="625"/>
                    </a:lnTo>
                    <a:lnTo>
                      <a:pt x="1035" y="658"/>
                    </a:lnTo>
                    <a:lnTo>
                      <a:pt x="1033" y="693"/>
                    </a:lnTo>
                    <a:lnTo>
                      <a:pt x="1019" y="736"/>
                    </a:lnTo>
                    <a:lnTo>
                      <a:pt x="1021" y="795"/>
                    </a:lnTo>
                    <a:lnTo>
                      <a:pt x="1012" y="828"/>
                    </a:lnTo>
                    <a:lnTo>
                      <a:pt x="997" y="864"/>
                    </a:lnTo>
                    <a:lnTo>
                      <a:pt x="978" y="896"/>
                    </a:lnTo>
                    <a:lnTo>
                      <a:pt x="933" y="945"/>
                    </a:lnTo>
                    <a:lnTo>
                      <a:pt x="901" y="955"/>
                    </a:lnTo>
                    <a:lnTo>
                      <a:pt x="928" y="916"/>
                    </a:lnTo>
                    <a:lnTo>
                      <a:pt x="972" y="864"/>
                    </a:lnTo>
                    <a:lnTo>
                      <a:pt x="929" y="882"/>
                    </a:lnTo>
                    <a:lnTo>
                      <a:pt x="895" y="888"/>
                    </a:lnTo>
                    <a:lnTo>
                      <a:pt x="840" y="845"/>
                    </a:lnTo>
                    <a:lnTo>
                      <a:pt x="815" y="803"/>
                    </a:lnTo>
                    <a:lnTo>
                      <a:pt x="777" y="798"/>
                    </a:lnTo>
                    <a:lnTo>
                      <a:pt x="742" y="781"/>
                    </a:lnTo>
                    <a:lnTo>
                      <a:pt x="695" y="761"/>
                    </a:lnTo>
                    <a:lnTo>
                      <a:pt x="712" y="796"/>
                    </a:lnTo>
                    <a:lnTo>
                      <a:pt x="748" y="817"/>
                    </a:lnTo>
                    <a:lnTo>
                      <a:pt x="783" y="845"/>
                    </a:lnTo>
                    <a:lnTo>
                      <a:pt x="838" y="902"/>
                    </a:lnTo>
                    <a:lnTo>
                      <a:pt x="873" y="959"/>
                    </a:lnTo>
                    <a:lnTo>
                      <a:pt x="836" y="964"/>
                    </a:lnTo>
                    <a:lnTo>
                      <a:pt x="799" y="925"/>
                    </a:lnTo>
                    <a:lnTo>
                      <a:pt x="777" y="892"/>
                    </a:lnTo>
                    <a:lnTo>
                      <a:pt x="734" y="850"/>
                    </a:lnTo>
                    <a:lnTo>
                      <a:pt x="689" y="832"/>
                    </a:lnTo>
                    <a:lnTo>
                      <a:pt x="675" y="882"/>
                    </a:lnTo>
                    <a:lnTo>
                      <a:pt x="709" y="885"/>
                    </a:lnTo>
                    <a:lnTo>
                      <a:pt x="739" y="896"/>
                    </a:lnTo>
                    <a:lnTo>
                      <a:pt x="709" y="916"/>
                    </a:lnTo>
                    <a:lnTo>
                      <a:pt x="675" y="921"/>
                    </a:lnTo>
                    <a:lnTo>
                      <a:pt x="674" y="959"/>
                    </a:lnTo>
                    <a:lnTo>
                      <a:pt x="706" y="983"/>
                    </a:lnTo>
                    <a:lnTo>
                      <a:pt x="742" y="985"/>
                    </a:lnTo>
                    <a:lnTo>
                      <a:pt x="699" y="1015"/>
                    </a:lnTo>
                    <a:lnTo>
                      <a:pt x="685" y="1058"/>
                    </a:lnTo>
                    <a:lnTo>
                      <a:pt x="742" y="1052"/>
                    </a:lnTo>
                    <a:lnTo>
                      <a:pt x="727" y="1088"/>
                    </a:lnTo>
                    <a:lnTo>
                      <a:pt x="691" y="1117"/>
                    </a:lnTo>
                    <a:lnTo>
                      <a:pt x="731" y="1122"/>
                    </a:lnTo>
                    <a:lnTo>
                      <a:pt x="710" y="1170"/>
                    </a:lnTo>
                    <a:lnTo>
                      <a:pt x="706" y="1216"/>
                    </a:lnTo>
                    <a:lnTo>
                      <a:pt x="746" y="1183"/>
                    </a:lnTo>
                    <a:lnTo>
                      <a:pt x="791" y="1141"/>
                    </a:lnTo>
                    <a:lnTo>
                      <a:pt x="833" y="1116"/>
                    </a:lnTo>
                    <a:lnTo>
                      <a:pt x="876" y="1104"/>
                    </a:lnTo>
                    <a:lnTo>
                      <a:pt x="923" y="1098"/>
                    </a:lnTo>
                    <a:lnTo>
                      <a:pt x="972" y="1104"/>
                    </a:lnTo>
                    <a:lnTo>
                      <a:pt x="1014" y="1136"/>
                    </a:lnTo>
                    <a:lnTo>
                      <a:pt x="1043" y="1183"/>
                    </a:lnTo>
                    <a:lnTo>
                      <a:pt x="1061" y="1234"/>
                    </a:lnTo>
                    <a:lnTo>
                      <a:pt x="1053" y="1308"/>
                    </a:lnTo>
                    <a:lnTo>
                      <a:pt x="1010" y="1358"/>
                    </a:lnTo>
                    <a:lnTo>
                      <a:pt x="996" y="1394"/>
                    </a:lnTo>
                    <a:lnTo>
                      <a:pt x="957" y="1429"/>
                    </a:lnTo>
                    <a:lnTo>
                      <a:pt x="971" y="1482"/>
                    </a:lnTo>
                    <a:lnTo>
                      <a:pt x="1014" y="1504"/>
                    </a:lnTo>
                    <a:lnTo>
                      <a:pt x="1054" y="1492"/>
                    </a:lnTo>
                    <a:lnTo>
                      <a:pt x="1075" y="1528"/>
                    </a:lnTo>
                    <a:lnTo>
                      <a:pt x="1095" y="1565"/>
                    </a:lnTo>
                    <a:lnTo>
                      <a:pt x="1075" y="1624"/>
                    </a:lnTo>
                    <a:lnTo>
                      <a:pt x="1056" y="1659"/>
                    </a:lnTo>
                    <a:lnTo>
                      <a:pt x="1038" y="1699"/>
                    </a:lnTo>
                    <a:lnTo>
                      <a:pt x="1010" y="1787"/>
                    </a:lnTo>
                    <a:lnTo>
                      <a:pt x="1006" y="1818"/>
                    </a:lnTo>
                    <a:lnTo>
                      <a:pt x="994" y="1983"/>
                    </a:lnTo>
                    <a:lnTo>
                      <a:pt x="978" y="2136"/>
                    </a:lnTo>
                    <a:lnTo>
                      <a:pt x="962" y="2276"/>
                    </a:lnTo>
                    <a:lnTo>
                      <a:pt x="951" y="2382"/>
                    </a:lnTo>
                    <a:lnTo>
                      <a:pt x="946" y="2458"/>
                    </a:lnTo>
                    <a:lnTo>
                      <a:pt x="947" y="2524"/>
                    </a:lnTo>
                    <a:lnTo>
                      <a:pt x="958" y="2582"/>
                    </a:lnTo>
                    <a:lnTo>
                      <a:pt x="986" y="2629"/>
                    </a:lnTo>
                    <a:lnTo>
                      <a:pt x="1010" y="2668"/>
                    </a:lnTo>
                    <a:lnTo>
                      <a:pt x="1010" y="2717"/>
                    </a:lnTo>
                    <a:lnTo>
                      <a:pt x="1015" y="2757"/>
                    </a:lnTo>
                    <a:lnTo>
                      <a:pt x="1012" y="2795"/>
                    </a:lnTo>
                    <a:lnTo>
                      <a:pt x="1006" y="2841"/>
                    </a:lnTo>
                    <a:lnTo>
                      <a:pt x="1014" y="2876"/>
                    </a:lnTo>
                    <a:lnTo>
                      <a:pt x="1017" y="2923"/>
                    </a:lnTo>
                    <a:lnTo>
                      <a:pt x="1006" y="2970"/>
                    </a:lnTo>
                    <a:lnTo>
                      <a:pt x="996" y="3029"/>
                    </a:lnTo>
                    <a:lnTo>
                      <a:pt x="993" y="3088"/>
                    </a:lnTo>
                    <a:lnTo>
                      <a:pt x="993" y="3152"/>
                    </a:lnTo>
                    <a:lnTo>
                      <a:pt x="996" y="3212"/>
                    </a:lnTo>
                    <a:lnTo>
                      <a:pt x="993" y="3385"/>
                    </a:lnTo>
                    <a:lnTo>
                      <a:pt x="986" y="3563"/>
                    </a:lnTo>
                    <a:lnTo>
                      <a:pt x="979" y="3682"/>
                    </a:lnTo>
                    <a:lnTo>
                      <a:pt x="986" y="3760"/>
                    </a:lnTo>
                    <a:lnTo>
                      <a:pt x="993" y="3794"/>
                    </a:lnTo>
                    <a:lnTo>
                      <a:pt x="997" y="3833"/>
                    </a:lnTo>
                    <a:lnTo>
                      <a:pt x="990" y="3876"/>
                    </a:lnTo>
                    <a:lnTo>
                      <a:pt x="969" y="3915"/>
                    </a:lnTo>
                    <a:lnTo>
                      <a:pt x="979" y="3962"/>
                    </a:lnTo>
                    <a:lnTo>
                      <a:pt x="1024" y="4007"/>
                    </a:lnTo>
                    <a:lnTo>
                      <a:pt x="1061" y="4033"/>
                    </a:lnTo>
                    <a:lnTo>
                      <a:pt x="1095" y="4069"/>
                    </a:lnTo>
                    <a:lnTo>
                      <a:pt x="1145" y="4100"/>
                    </a:lnTo>
                    <a:lnTo>
                      <a:pt x="1191" y="4135"/>
                    </a:lnTo>
                    <a:lnTo>
                      <a:pt x="1209" y="4172"/>
                    </a:lnTo>
                    <a:lnTo>
                      <a:pt x="1205" y="4205"/>
                    </a:lnTo>
                    <a:lnTo>
                      <a:pt x="1191" y="4240"/>
                    </a:lnTo>
                    <a:lnTo>
                      <a:pt x="1153" y="4221"/>
                    </a:lnTo>
                    <a:lnTo>
                      <a:pt x="1121" y="4212"/>
                    </a:lnTo>
                    <a:lnTo>
                      <a:pt x="1082" y="4189"/>
                    </a:lnTo>
                    <a:lnTo>
                      <a:pt x="1045" y="4179"/>
                    </a:lnTo>
                    <a:lnTo>
                      <a:pt x="1001" y="4144"/>
                    </a:lnTo>
                    <a:lnTo>
                      <a:pt x="958" y="4109"/>
                    </a:lnTo>
                    <a:lnTo>
                      <a:pt x="919" y="4094"/>
                    </a:lnTo>
                    <a:lnTo>
                      <a:pt x="884" y="4082"/>
                    </a:lnTo>
                    <a:lnTo>
                      <a:pt x="844" y="4068"/>
                    </a:lnTo>
                    <a:lnTo>
                      <a:pt x="815" y="4022"/>
                    </a:lnTo>
                    <a:lnTo>
                      <a:pt x="802" y="3981"/>
                    </a:lnTo>
                    <a:lnTo>
                      <a:pt x="813" y="3937"/>
                    </a:lnTo>
                    <a:lnTo>
                      <a:pt x="805" y="3887"/>
                    </a:lnTo>
                    <a:lnTo>
                      <a:pt x="823" y="3831"/>
                    </a:lnTo>
                    <a:lnTo>
                      <a:pt x="848" y="3717"/>
                    </a:lnTo>
                    <a:lnTo>
                      <a:pt x="868" y="3545"/>
                    </a:lnTo>
                    <a:lnTo>
                      <a:pt x="868" y="3322"/>
                    </a:lnTo>
                    <a:lnTo>
                      <a:pt x="852" y="3120"/>
                    </a:lnTo>
                    <a:lnTo>
                      <a:pt x="829" y="2999"/>
                    </a:lnTo>
                    <a:lnTo>
                      <a:pt x="805" y="2935"/>
                    </a:lnTo>
                    <a:lnTo>
                      <a:pt x="780" y="2888"/>
                    </a:lnTo>
                    <a:lnTo>
                      <a:pt x="767" y="2830"/>
                    </a:lnTo>
                    <a:lnTo>
                      <a:pt x="762" y="2791"/>
                    </a:lnTo>
                    <a:lnTo>
                      <a:pt x="758" y="2757"/>
                    </a:lnTo>
                    <a:lnTo>
                      <a:pt x="760" y="2721"/>
                    </a:lnTo>
                    <a:lnTo>
                      <a:pt x="785" y="2667"/>
                    </a:lnTo>
                    <a:lnTo>
                      <a:pt x="808" y="2614"/>
                    </a:lnTo>
                    <a:lnTo>
                      <a:pt x="833" y="2547"/>
                    </a:lnTo>
                    <a:lnTo>
                      <a:pt x="847" y="2475"/>
                    </a:lnTo>
                    <a:lnTo>
                      <a:pt x="858" y="2344"/>
                    </a:lnTo>
                    <a:lnTo>
                      <a:pt x="880" y="2141"/>
                    </a:lnTo>
                    <a:lnTo>
                      <a:pt x="900" y="1933"/>
                    </a:lnTo>
                    <a:lnTo>
                      <a:pt x="915" y="1789"/>
                    </a:lnTo>
                    <a:lnTo>
                      <a:pt x="916" y="1718"/>
                    </a:lnTo>
                    <a:lnTo>
                      <a:pt x="901" y="1659"/>
                    </a:lnTo>
                    <a:lnTo>
                      <a:pt x="915" y="1599"/>
                    </a:lnTo>
                    <a:lnTo>
                      <a:pt x="891" y="1553"/>
                    </a:lnTo>
                    <a:lnTo>
                      <a:pt x="862" y="1593"/>
                    </a:lnTo>
                    <a:lnTo>
                      <a:pt x="843" y="1636"/>
                    </a:lnTo>
                    <a:lnTo>
                      <a:pt x="806" y="1671"/>
                    </a:lnTo>
                    <a:lnTo>
                      <a:pt x="762" y="1674"/>
                    </a:lnTo>
                    <a:lnTo>
                      <a:pt x="724" y="1657"/>
                    </a:lnTo>
                    <a:lnTo>
                      <a:pt x="682" y="1625"/>
                    </a:lnTo>
                    <a:lnTo>
                      <a:pt x="650" y="1613"/>
                    </a:lnTo>
                    <a:lnTo>
                      <a:pt x="649" y="1613"/>
                    </a:lnTo>
                    <a:close/>
                  </a:path>
                </a:pathLst>
              </a:custGeom>
              <a:solidFill>
                <a:srgbClr val="CCE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62" name="Freeform 7"/>
              <p:cNvSpPr>
                <a:spLocks/>
              </p:cNvSpPr>
              <p:nvPr/>
            </p:nvSpPr>
            <p:spPr bwMode="auto">
              <a:xfrm>
                <a:off x="2401" y="1804"/>
                <a:ext cx="652" cy="2120"/>
              </a:xfrm>
              <a:custGeom>
                <a:avLst/>
                <a:gdLst>
                  <a:gd name="T0" fmla="*/ 1 w 1302"/>
                  <a:gd name="T1" fmla="*/ 1 h 4240"/>
                  <a:gd name="T2" fmla="*/ 1 w 1302"/>
                  <a:gd name="T3" fmla="*/ 1 h 4240"/>
                  <a:gd name="T4" fmla="*/ 1 w 1302"/>
                  <a:gd name="T5" fmla="*/ 1 h 4240"/>
                  <a:gd name="T6" fmla="*/ 1 w 1302"/>
                  <a:gd name="T7" fmla="*/ 1 h 4240"/>
                  <a:gd name="T8" fmla="*/ 1 w 1302"/>
                  <a:gd name="T9" fmla="*/ 1 h 4240"/>
                  <a:gd name="T10" fmla="*/ 1 w 1302"/>
                  <a:gd name="T11" fmla="*/ 1 h 4240"/>
                  <a:gd name="T12" fmla="*/ 1 w 1302"/>
                  <a:gd name="T13" fmla="*/ 1 h 4240"/>
                  <a:gd name="T14" fmla="*/ 1 w 1302"/>
                  <a:gd name="T15" fmla="*/ 1 h 4240"/>
                  <a:gd name="T16" fmla="*/ 1 w 1302"/>
                  <a:gd name="T17" fmla="*/ 1 h 4240"/>
                  <a:gd name="T18" fmla="*/ 1 w 1302"/>
                  <a:gd name="T19" fmla="*/ 1 h 4240"/>
                  <a:gd name="T20" fmla="*/ 1 w 1302"/>
                  <a:gd name="T21" fmla="*/ 1 h 4240"/>
                  <a:gd name="T22" fmla="*/ 1 w 1302"/>
                  <a:gd name="T23" fmla="*/ 1 h 4240"/>
                  <a:gd name="T24" fmla="*/ 1 w 1302"/>
                  <a:gd name="T25" fmla="*/ 1 h 4240"/>
                  <a:gd name="T26" fmla="*/ 1 w 1302"/>
                  <a:gd name="T27" fmla="*/ 1 h 4240"/>
                  <a:gd name="T28" fmla="*/ 1 w 1302"/>
                  <a:gd name="T29" fmla="*/ 1 h 4240"/>
                  <a:gd name="T30" fmla="*/ 1 w 1302"/>
                  <a:gd name="T31" fmla="*/ 1 h 4240"/>
                  <a:gd name="T32" fmla="*/ 1 w 1302"/>
                  <a:gd name="T33" fmla="*/ 1 h 4240"/>
                  <a:gd name="T34" fmla="*/ 1 w 1302"/>
                  <a:gd name="T35" fmla="*/ 1 h 4240"/>
                  <a:gd name="T36" fmla="*/ 1 w 1302"/>
                  <a:gd name="T37" fmla="*/ 1 h 4240"/>
                  <a:gd name="T38" fmla="*/ 1 w 1302"/>
                  <a:gd name="T39" fmla="*/ 1 h 4240"/>
                  <a:gd name="T40" fmla="*/ 1 w 1302"/>
                  <a:gd name="T41" fmla="*/ 1 h 4240"/>
                  <a:gd name="T42" fmla="*/ 1 w 1302"/>
                  <a:gd name="T43" fmla="*/ 1 h 4240"/>
                  <a:gd name="T44" fmla="*/ 1 w 1302"/>
                  <a:gd name="T45" fmla="*/ 1 h 4240"/>
                  <a:gd name="T46" fmla="*/ 1 w 1302"/>
                  <a:gd name="T47" fmla="*/ 1 h 4240"/>
                  <a:gd name="T48" fmla="*/ 1 w 1302"/>
                  <a:gd name="T49" fmla="*/ 1 h 4240"/>
                  <a:gd name="T50" fmla="*/ 1 w 1302"/>
                  <a:gd name="T51" fmla="*/ 1 h 4240"/>
                  <a:gd name="T52" fmla="*/ 1 w 1302"/>
                  <a:gd name="T53" fmla="*/ 1 h 4240"/>
                  <a:gd name="T54" fmla="*/ 1 w 1302"/>
                  <a:gd name="T55" fmla="*/ 1 h 4240"/>
                  <a:gd name="T56" fmla="*/ 1 w 1302"/>
                  <a:gd name="T57" fmla="*/ 1 h 4240"/>
                  <a:gd name="T58" fmla="*/ 1 w 1302"/>
                  <a:gd name="T59" fmla="*/ 1 h 4240"/>
                  <a:gd name="T60" fmla="*/ 1 w 1302"/>
                  <a:gd name="T61" fmla="*/ 1 h 4240"/>
                  <a:gd name="T62" fmla="*/ 1 w 1302"/>
                  <a:gd name="T63" fmla="*/ 1 h 4240"/>
                  <a:gd name="T64" fmla="*/ 1 w 1302"/>
                  <a:gd name="T65" fmla="*/ 1 h 4240"/>
                  <a:gd name="T66" fmla="*/ 1 w 1302"/>
                  <a:gd name="T67" fmla="*/ 1 h 4240"/>
                  <a:gd name="T68" fmla="*/ 1 w 1302"/>
                  <a:gd name="T69" fmla="*/ 1 h 4240"/>
                  <a:gd name="T70" fmla="*/ 1 w 1302"/>
                  <a:gd name="T71" fmla="*/ 1 h 4240"/>
                  <a:gd name="T72" fmla="*/ 1 w 1302"/>
                  <a:gd name="T73" fmla="*/ 1 h 4240"/>
                  <a:gd name="T74" fmla="*/ 1 w 1302"/>
                  <a:gd name="T75" fmla="*/ 1 h 4240"/>
                  <a:gd name="T76" fmla="*/ 1 w 1302"/>
                  <a:gd name="T77" fmla="*/ 1 h 4240"/>
                  <a:gd name="T78" fmla="*/ 1 w 1302"/>
                  <a:gd name="T79" fmla="*/ 1 h 4240"/>
                  <a:gd name="T80" fmla="*/ 1 w 1302"/>
                  <a:gd name="T81" fmla="*/ 1 h 4240"/>
                  <a:gd name="T82" fmla="*/ 1 w 1302"/>
                  <a:gd name="T83" fmla="*/ 1 h 4240"/>
                  <a:gd name="T84" fmla="*/ 1 w 1302"/>
                  <a:gd name="T85" fmla="*/ 1 h 4240"/>
                  <a:gd name="T86" fmla="*/ 1 w 1302"/>
                  <a:gd name="T87" fmla="*/ 1 h 4240"/>
                  <a:gd name="T88" fmla="*/ 1 w 1302"/>
                  <a:gd name="T89" fmla="*/ 1 h 4240"/>
                  <a:gd name="T90" fmla="*/ 1 w 1302"/>
                  <a:gd name="T91" fmla="*/ 1 h 4240"/>
                  <a:gd name="T92" fmla="*/ 1 w 1302"/>
                  <a:gd name="T93" fmla="*/ 1 h 4240"/>
                  <a:gd name="T94" fmla="*/ 1 w 1302"/>
                  <a:gd name="T95" fmla="*/ 1 h 4240"/>
                  <a:gd name="T96" fmla="*/ 1 w 1302"/>
                  <a:gd name="T97" fmla="*/ 1 h 4240"/>
                  <a:gd name="T98" fmla="*/ 1 w 1302"/>
                  <a:gd name="T99" fmla="*/ 1 h 4240"/>
                  <a:gd name="T100" fmla="*/ 1 w 1302"/>
                  <a:gd name="T101" fmla="*/ 1 h 4240"/>
                  <a:gd name="T102" fmla="*/ 1 w 1302"/>
                  <a:gd name="T103" fmla="*/ 1 h 4240"/>
                  <a:gd name="T104" fmla="*/ 1 w 1302"/>
                  <a:gd name="T105" fmla="*/ 1 h 4240"/>
                  <a:gd name="T106" fmla="*/ 1 w 1302"/>
                  <a:gd name="T107" fmla="*/ 1 h 4240"/>
                  <a:gd name="T108" fmla="*/ 1 w 1302"/>
                  <a:gd name="T109" fmla="*/ 1 h 4240"/>
                  <a:gd name="T110" fmla="*/ 1 w 1302"/>
                  <a:gd name="T111" fmla="*/ 1 h 4240"/>
                  <a:gd name="T112" fmla="*/ 1 w 1302"/>
                  <a:gd name="T113" fmla="*/ 1 h 4240"/>
                  <a:gd name="T114" fmla="*/ 1 w 1302"/>
                  <a:gd name="T115" fmla="*/ 1 h 4240"/>
                  <a:gd name="T116" fmla="*/ 1 w 1302"/>
                  <a:gd name="T117" fmla="*/ 1 h 4240"/>
                  <a:gd name="T118" fmla="*/ 1 w 1302"/>
                  <a:gd name="T119" fmla="*/ 1 h 4240"/>
                  <a:gd name="T120" fmla="*/ 1 w 1302"/>
                  <a:gd name="T121" fmla="*/ 1 h 4240"/>
                  <a:gd name="T122" fmla="*/ 1 w 1302"/>
                  <a:gd name="T123" fmla="*/ 1 h 424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302"/>
                  <a:gd name="T187" fmla="*/ 0 h 4240"/>
                  <a:gd name="T188" fmla="*/ 1302 w 1302"/>
                  <a:gd name="T189" fmla="*/ 4240 h 424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302" h="4240">
                    <a:moveTo>
                      <a:pt x="649" y="1613"/>
                    </a:moveTo>
                    <a:lnTo>
                      <a:pt x="617" y="1627"/>
                    </a:lnTo>
                    <a:lnTo>
                      <a:pt x="578" y="1659"/>
                    </a:lnTo>
                    <a:lnTo>
                      <a:pt x="539" y="1677"/>
                    </a:lnTo>
                    <a:lnTo>
                      <a:pt x="496" y="1675"/>
                    </a:lnTo>
                    <a:lnTo>
                      <a:pt x="458" y="1642"/>
                    </a:lnTo>
                    <a:lnTo>
                      <a:pt x="439" y="1599"/>
                    </a:lnTo>
                    <a:lnTo>
                      <a:pt x="429" y="1564"/>
                    </a:lnTo>
                    <a:lnTo>
                      <a:pt x="388" y="1579"/>
                    </a:lnTo>
                    <a:lnTo>
                      <a:pt x="393" y="1640"/>
                    </a:lnTo>
                    <a:lnTo>
                      <a:pt x="393" y="1691"/>
                    </a:lnTo>
                    <a:lnTo>
                      <a:pt x="391" y="1795"/>
                    </a:lnTo>
                    <a:lnTo>
                      <a:pt x="405" y="1938"/>
                    </a:lnTo>
                    <a:lnTo>
                      <a:pt x="425" y="2143"/>
                    </a:lnTo>
                    <a:lnTo>
                      <a:pt x="444" y="2344"/>
                    </a:lnTo>
                    <a:lnTo>
                      <a:pt x="459" y="2474"/>
                    </a:lnTo>
                    <a:lnTo>
                      <a:pt x="468" y="2510"/>
                    </a:lnTo>
                    <a:lnTo>
                      <a:pt x="479" y="2543"/>
                    </a:lnTo>
                    <a:lnTo>
                      <a:pt x="493" y="2578"/>
                    </a:lnTo>
                    <a:lnTo>
                      <a:pt x="522" y="2636"/>
                    </a:lnTo>
                    <a:lnTo>
                      <a:pt x="549" y="2677"/>
                    </a:lnTo>
                    <a:lnTo>
                      <a:pt x="565" y="2714"/>
                    </a:lnTo>
                    <a:lnTo>
                      <a:pt x="570" y="2749"/>
                    </a:lnTo>
                    <a:lnTo>
                      <a:pt x="568" y="2780"/>
                    </a:lnTo>
                    <a:lnTo>
                      <a:pt x="567" y="2820"/>
                    </a:lnTo>
                    <a:lnTo>
                      <a:pt x="558" y="2878"/>
                    </a:lnTo>
                    <a:lnTo>
                      <a:pt x="539" y="2931"/>
                    </a:lnTo>
                    <a:lnTo>
                      <a:pt x="521" y="2998"/>
                    </a:lnTo>
                    <a:lnTo>
                      <a:pt x="504" y="3120"/>
                    </a:lnTo>
                    <a:lnTo>
                      <a:pt x="492" y="3324"/>
                    </a:lnTo>
                    <a:lnTo>
                      <a:pt x="494" y="3548"/>
                    </a:lnTo>
                    <a:lnTo>
                      <a:pt x="515" y="3719"/>
                    </a:lnTo>
                    <a:lnTo>
                      <a:pt x="540" y="3833"/>
                    </a:lnTo>
                    <a:lnTo>
                      <a:pt x="558" y="3888"/>
                    </a:lnTo>
                    <a:lnTo>
                      <a:pt x="550" y="3923"/>
                    </a:lnTo>
                    <a:lnTo>
                      <a:pt x="542" y="3962"/>
                    </a:lnTo>
                    <a:lnTo>
                      <a:pt x="553" y="4002"/>
                    </a:lnTo>
                    <a:lnTo>
                      <a:pt x="546" y="4039"/>
                    </a:lnTo>
                    <a:lnTo>
                      <a:pt x="489" y="4072"/>
                    </a:lnTo>
                    <a:lnTo>
                      <a:pt x="444" y="4097"/>
                    </a:lnTo>
                    <a:lnTo>
                      <a:pt x="404" y="4111"/>
                    </a:lnTo>
                    <a:lnTo>
                      <a:pt x="362" y="4146"/>
                    </a:lnTo>
                    <a:lnTo>
                      <a:pt x="320" y="4182"/>
                    </a:lnTo>
                    <a:lnTo>
                      <a:pt x="283" y="4193"/>
                    </a:lnTo>
                    <a:lnTo>
                      <a:pt x="252" y="4210"/>
                    </a:lnTo>
                    <a:lnTo>
                      <a:pt x="217" y="4212"/>
                    </a:lnTo>
                    <a:lnTo>
                      <a:pt x="181" y="4240"/>
                    </a:lnTo>
                    <a:lnTo>
                      <a:pt x="164" y="4204"/>
                    </a:lnTo>
                    <a:lnTo>
                      <a:pt x="153" y="4169"/>
                    </a:lnTo>
                    <a:lnTo>
                      <a:pt x="189" y="4129"/>
                    </a:lnTo>
                    <a:lnTo>
                      <a:pt x="239" y="4091"/>
                    </a:lnTo>
                    <a:lnTo>
                      <a:pt x="273" y="4062"/>
                    </a:lnTo>
                    <a:lnTo>
                      <a:pt x="315" y="4033"/>
                    </a:lnTo>
                    <a:lnTo>
                      <a:pt x="354" y="3995"/>
                    </a:lnTo>
                    <a:lnTo>
                      <a:pt x="386" y="3980"/>
                    </a:lnTo>
                    <a:lnTo>
                      <a:pt x="387" y="3943"/>
                    </a:lnTo>
                    <a:lnTo>
                      <a:pt x="372" y="3880"/>
                    </a:lnTo>
                    <a:lnTo>
                      <a:pt x="366" y="3837"/>
                    </a:lnTo>
                    <a:lnTo>
                      <a:pt x="368" y="3795"/>
                    </a:lnTo>
                    <a:lnTo>
                      <a:pt x="377" y="3762"/>
                    </a:lnTo>
                    <a:lnTo>
                      <a:pt x="383" y="3684"/>
                    </a:lnTo>
                    <a:lnTo>
                      <a:pt x="377" y="3566"/>
                    </a:lnTo>
                    <a:lnTo>
                      <a:pt x="368" y="3386"/>
                    </a:lnTo>
                    <a:lnTo>
                      <a:pt x="363" y="3216"/>
                    </a:lnTo>
                    <a:lnTo>
                      <a:pt x="363" y="3155"/>
                    </a:lnTo>
                    <a:lnTo>
                      <a:pt x="361" y="3095"/>
                    </a:lnTo>
                    <a:lnTo>
                      <a:pt x="354" y="3036"/>
                    </a:lnTo>
                    <a:lnTo>
                      <a:pt x="338" y="2980"/>
                    </a:lnTo>
                    <a:lnTo>
                      <a:pt x="326" y="2935"/>
                    </a:lnTo>
                    <a:lnTo>
                      <a:pt x="326" y="2888"/>
                    </a:lnTo>
                    <a:lnTo>
                      <a:pt x="330" y="2851"/>
                    </a:lnTo>
                    <a:lnTo>
                      <a:pt x="330" y="2817"/>
                    </a:lnTo>
                    <a:lnTo>
                      <a:pt x="306" y="2782"/>
                    </a:lnTo>
                    <a:lnTo>
                      <a:pt x="319" y="2745"/>
                    </a:lnTo>
                    <a:lnTo>
                      <a:pt x="309" y="2706"/>
                    </a:lnTo>
                    <a:lnTo>
                      <a:pt x="333" y="2639"/>
                    </a:lnTo>
                    <a:lnTo>
                      <a:pt x="355" y="2589"/>
                    </a:lnTo>
                    <a:lnTo>
                      <a:pt x="363" y="2531"/>
                    </a:lnTo>
                    <a:lnTo>
                      <a:pt x="361" y="2464"/>
                    </a:lnTo>
                    <a:lnTo>
                      <a:pt x="349" y="2389"/>
                    </a:lnTo>
                    <a:lnTo>
                      <a:pt x="334" y="2283"/>
                    </a:lnTo>
                    <a:lnTo>
                      <a:pt x="326" y="2147"/>
                    </a:lnTo>
                    <a:lnTo>
                      <a:pt x="313" y="1992"/>
                    </a:lnTo>
                    <a:lnTo>
                      <a:pt x="302" y="1842"/>
                    </a:lnTo>
                    <a:lnTo>
                      <a:pt x="295" y="1798"/>
                    </a:lnTo>
                    <a:lnTo>
                      <a:pt x="284" y="1753"/>
                    </a:lnTo>
                    <a:lnTo>
                      <a:pt x="266" y="1709"/>
                    </a:lnTo>
                    <a:lnTo>
                      <a:pt x="244" y="1671"/>
                    </a:lnTo>
                    <a:lnTo>
                      <a:pt x="224" y="1636"/>
                    </a:lnTo>
                    <a:lnTo>
                      <a:pt x="205" y="1579"/>
                    </a:lnTo>
                    <a:lnTo>
                      <a:pt x="223" y="1540"/>
                    </a:lnTo>
                    <a:lnTo>
                      <a:pt x="242" y="1504"/>
                    </a:lnTo>
                    <a:lnTo>
                      <a:pt x="283" y="1515"/>
                    </a:lnTo>
                    <a:lnTo>
                      <a:pt x="315" y="1501"/>
                    </a:lnTo>
                    <a:lnTo>
                      <a:pt x="338" y="1454"/>
                    </a:lnTo>
                    <a:lnTo>
                      <a:pt x="299" y="1407"/>
                    </a:lnTo>
                    <a:lnTo>
                      <a:pt x="283" y="1369"/>
                    </a:lnTo>
                    <a:lnTo>
                      <a:pt x="239" y="1321"/>
                    </a:lnTo>
                    <a:lnTo>
                      <a:pt x="227" y="1270"/>
                    </a:lnTo>
                    <a:lnTo>
                      <a:pt x="234" y="1222"/>
                    </a:lnTo>
                    <a:lnTo>
                      <a:pt x="256" y="1170"/>
                    </a:lnTo>
                    <a:lnTo>
                      <a:pt x="291" y="1127"/>
                    </a:lnTo>
                    <a:lnTo>
                      <a:pt x="337" y="1108"/>
                    </a:lnTo>
                    <a:lnTo>
                      <a:pt x="384" y="1108"/>
                    </a:lnTo>
                    <a:lnTo>
                      <a:pt x="430" y="1116"/>
                    </a:lnTo>
                    <a:lnTo>
                      <a:pt x="472" y="1133"/>
                    </a:lnTo>
                    <a:lnTo>
                      <a:pt x="515" y="1159"/>
                    </a:lnTo>
                    <a:lnTo>
                      <a:pt x="550" y="1204"/>
                    </a:lnTo>
                    <a:lnTo>
                      <a:pt x="585" y="1198"/>
                    </a:lnTo>
                    <a:lnTo>
                      <a:pt x="549" y="1155"/>
                    </a:lnTo>
                    <a:lnTo>
                      <a:pt x="540" y="1122"/>
                    </a:lnTo>
                    <a:lnTo>
                      <a:pt x="574" y="1134"/>
                    </a:lnTo>
                    <a:lnTo>
                      <a:pt x="558" y="1090"/>
                    </a:lnTo>
                    <a:lnTo>
                      <a:pt x="519" y="1074"/>
                    </a:lnTo>
                    <a:lnTo>
                      <a:pt x="597" y="1059"/>
                    </a:lnTo>
                    <a:lnTo>
                      <a:pt x="593" y="1026"/>
                    </a:lnTo>
                    <a:lnTo>
                      <a:pt x="549" y="1005"/>
                    </a:lnTo>
                    <a:lnTo>
                      <a:pt x="589" y="984"/>
                    </a:lnTo>
                    <a:lnTo>
                      <a:pt x="602" y="937"/>
                    </a:lnTo>
                    <a:lnTo>
                      <a:pt x="549" y="912"/>
                    </a:lnTo>
                    <a:lnTo>
                      <a:pt x="593" y="885"/>
                    </a:lnTo>
                    <a:lnTo>
                      <a:pt x="602" y="830"/>
                    </a:lnTo>
                    <a:lnTo>
                      <a:pt x="558" y="845"/>
                    </a:lnTo>
                    <a:lnTo>
                      <a:pt x="515" y="880"/>
                    </a:lnTo>
                    <a:lnTo>
                      <a:pt x="489" y="912"/>
                    </a:lnTo>
                    <a:lnTo>
                      <a:pt x="468" y="945"/>
                    </a:lnTo>
                    <a:lnTo>
                      <a:pt x="423" y="984"/>
                    </a:lnTo>
                    <a:lnTo>
                      <a:pt x="420" y="939"/>
                    </a:lnTo>
                    <a:lnTo>
                      <a:pt x="464" y="877"/>
                    </a:lnTo>
                    <a:lnTo>
                      <a:pt x="508" y="834"/>
                    </a:lnTo>
                    <a:lnTo>
                      <a:pt x="544" y="809"/>
                    </a:lnTo>
                    <a:lnTo>
                      <a:pt x="582" y="792"/>
                    </a:lnTo>
                    <a:lnTo>
                      <a:pt x="596" y="760"/>
                    </a:lnTo>
                    <a:lnTo>
                      <a:pt x="563" y="768"/>
                    </a:lnTo>
                    <a:lnTo>
                      <a:pt x="515" y="795"/>
                    </a:lnTo>
                    <a:lnTo>
                      <a:pt x="482" y="807"/>
                    </a:lnTo>
                    <a:lnTo>
                      <a:pt x="436" y="850"/>
                    </a:lnTo>
                    <a:lnTo>
                      <a:pt x="383" y="896"/>
                    </a:lnTo>
                    <a:lnTo>
                      <a:pt x="349" y="892"/>
                    </a:lnTo>
                    <a:lnTo>
                      <a:pt x="310" y="868"/>
                    </a:lnTo>
                    <a:lnTo>
                      <a:pt x="335" y="914"/>
                    </a:lnTo>
                    <a:lnTo>
                      <a:pt x="376" y="949"/>
                    </a:lnTo>
                    <a:lnTo>
                      <a:pt x="323" y="935"/>
                    </a:lnTo>
                    <a:lnTo>
                      <a:pt x="280" y="873"/>
                    </a:lnTo>
                    <a:lnTo>
                      <a:pt x="264" y="841"/>
                    </a:lnTo>
                    <a:lnTo>
                      <a:pt x="255" y="807"/>
                    </a:lnTo>
                    <a:lnTo>
                      <a:pt x="255" y="749"/>
                    </a:lnTo>
                    <a:lnTo>
                      <a:pt x="239" y="706"/>
                    </a:lnTo>
                    <a:lnTo>
                      <a:pt x="238" y="670"/>
                    </a:lnTo>
                    <a:lnTo>
                      <a:pt x="242" y="636"/>
                    </a:lnTo>
                    <a:lnTo>
                      <a:pt x="235" y="596"/>
                    </a:lnTo>
                    <a:lnTo>
                      <a:pt x="239" y="561"/>
                    </a:lnTo>
                    <a:lnTo>
                      <a:pt x="246" y="507"/>
                    </a:lnTo>
                    <a:lnTo>
                      <a:pt x="248" y="469"/>
                    </a:lnTo>
                    <a:lnTo>
                      <a:pt x="255" y="433"/>
                    </a:lnTo>
                    <a:lnTo>
                      <a:pt x="246" y="393"/>
                    </a:lnTo>
                    <a:lnTo>
                      <a:pt x="218" y="341"/>
                    </a:lnTo>
                    <a:lnTo>
                      <a:pt x="200" y="284"/>
                    </a:lnTo>
                    <a:lnTo>
                      <a:pt x="170" y="248"/>
                    </a:lnTo>
                    <a:lnTo>
                      <a:pt x="132" y="323"/>
                    </a:lnTo>
                    <a:lnTo>
                      <a:pt x="121" y="533"/>
                    </a:lnTo>
                    <a:lnTo>
                      <a:pt x="125" y="778"/>
                    </a:lnTo>
                    <a:lnTo>
                      <a:pt x="131" y="841"/>
                    </a:lnTo>
                    <a:lnTo>
                      <a:pt x="140" y="882"/>
                    </a:lnTo>
                    <a:lnTo>
                      <a:pt x="164" y="931"/>
                    </a:lnTo>
                    <a:lnTo>
                      <a:pt x="184" y="978"/>
                    </a:lnTo>
                    <a:lnTo>
                      <a:pt x="166" y="1017"/>
                    </a:lnTo>
                    <a:lnTo>
                      <a:pt x="167" y="1052"/>
                    </a:lnTo>
                    <a:lnTo>
                      <a:pt x="140" y="1109"/>
                    </a:lnTo>
                    <a:lnTo>
                      <a:pt x="114" y="1213"/>
                    </a:lnTo>
                    <a:lnTo>
                      <a:pt x="96" y="1346"/>
                    </a:lnTo>
                    <a:lnTo>
                      <a:pt x="83" y="1465"/>
                    </a:lnTo>
                    <a:lnTo>
                      <a:pt x="74" y="1539"/>
                    </a:lnTo>
                    <a:lnTo>
                      <a:pt x="76" y="1590"/>
                    </a:lnTo>
                    <a:lnTo>
                      <a:pt x="85" y="1628"/>
                    </a:lnTo>
                    <a:lnTo>
                      <a:pt x="101" y="1661"/>
                    </a:lnTo>
                    <a:lnTo>
                      <a:pt x="114" y="1699"/>
                    </a:lnTo>
                    <a:lnTo>
                      <a:pt x="124" y="1761"/>
                    </a:lnTo>
                    <a:lnTo>
                      <a:pt x="145" y="1799"/>
                    </a:lnTo>
                    <a:lnTo>
                      <a:pt x="166" y="1838"/>
                    </a:lnTo>
                    <a:lnTo>
                      <a:pt x="177" y="1878"/>
                    </a:lnTo>
                    <a:lnTo>
                      <a:pt x="198" y="1913"/>
                    </a:lnTo>
                    <a:lnTo>
                      <a:pt x="217" y="1955"/>
                    </a:lnTo>
                    <a:lnTo>
                      <a:pt x="185" y="1949"/>
                    </a:lnTo>
                    <a:lnTo>
                      <a:pt x="167" y="1910"/>
                    </a:lnTo>
                    <a:lnTo>
                      <a:pt x="149" y="1870"/>
                    </a:lnTo>
                    <a:lnTo>
                      <a:pt x="131" y="1834"/>
                    </a:lnTo>
                    <a:lnTo>
                      <a:pt x="107" y="1787"/>
                    </a:lnTo>
                    <a:lnTo>
                      <a:pt x="78" y="1748"/>
                    </a:lnTo>
                    <a:lnTo>
                      <a:pt x="74" y="1799"/>
                    </a:lnTo>
                    <a:lnTo>
                      <a:pt x="78" y="1857"/>
                    </a:lnTo>
                    <a:lnTo>
                      <a:pt x="74" y="1895"/>
                    </a:lnTo>
                    <a:lnTo>
                      <a:pt x="78" y="1953"/>
                    </a:lnTo>
                    <a:lnTo>
                      <a:pt x="85" y="1997"/>
                    </a:lnTo>
                    <a:lnTo>
                      <a:pt x="92" y="2034"/>
                    </a:lnTo>
                    <a:lnTo>
                      <a:pt x="100" y="2069"/>
                    </a:lnTo>
                    <a:lnTo>
                      <a:pt x="117" y="2101"/>
                    </a:lnTo>
                    <a:lnTo>
                      <a:pt x="140" y="2148"/>
                    </a:lnTo>
                    <a:lnTo>
                      <a:pt x="97" y="2148"/>
                    </a:lnTo>
                    <a:lnTo>
                      <a:pt x="69" y="2112"/>
                    </a:lnTo>
                    <a:lnTo>
                      <a:pt x="43" y="2070"/>
                    </a:lnTo>
                    <a:lnTo>
                      <a:pt x="30" y="2034"/>
                    </a:lnTo>
                    <a:lnTo>
                      <a:pt x="21" y="1997"/>
                    </a:lnTo>
                    <a:lnTo>
                      <a:pt x="11" y="1937"/>
                    </a:lnTo>
                    <a:lnTo>
                      <a:pt x="12" y="1901"/>
                    </a:lnTo>
                    <a:lnTo>
                      <a:pt x="5" y="1857"/>
                    </a:lnTo>
                    <a:lnTo>
                      <a:pt x="7" y="1824"/>
                    </a:lnTo>
                    <a:lnTo>
                      <a:pt x="4" y="1792"/>
                    </a:lnTo>
                    <a:lnTo>
                      <a:pt x="5" y="1738"/>
                    </a:lnTo>
                    <a:lnTo>
                      <a:pt x="12" y="1650"/>
                    </a:lnTo>
                    <a:lnTo>
                      <a:pt x="17" y="1608"/>
                    </a:lnTo>
                    <a:lnTo>
                      <a:pt x="14" y="1564"/>
                    </a:lnTo>
                    <a:lnTo>
                      <a:pt x="26" y="1493"/>
                    </a:lnTo>
                    <a:lnTo>
                      <a:pt x="36" y="1346"/>
                    </a:lnTo>
                    <a:lnTo>
                      <a:pt x="36" y="1170"/>
                    </a:lnTo>
                    <a:lnTo>
                      <a:pt x="30" y="1108"/>
                    </a:lnTo>
                    <a:lnTo>
                      <a:pt x="36" y="1038"/>
                    </a:lnTo>
                    <a:lnTo>
                      <a:pt x="23" y="1006"/>
                    </a:lnTo>
                    <a:lnTo>
                      <a:pt x="26" y="957"/>
                    </a:lnTo>
                    <a:lnTo>
                      <a:pt x="44" y="893"/>
                    </a:lnTo>
                    <a:lnTo>
                      <a:pt x="54" y="845"/>
                    </a:lnTo>
                    <a:lnTo>
                      <a:pt x="56" y="778"/>
                    </a:lnTo>
                    <a:lnTo>
                      <a:pt x="54" y="615"/>
                    </a:lnTo>
                    <a:lnTo>
                      <a:pt x="47" y="454"/>
                    </a:lnTo>
                    <a:lnTo>
                      <a:pt x="36" y="379"/>
                    </a:lnTo>
                    <a:lnTo>
                      <a:pt x="21" y="315"/>
                    </a:lnTo>
                    <a:lnTo>
                      <a:pt x="7" y="263"/>
                    </a:lnTo>
                    <a:lnTo>
                      <a:pt x="0" y="226"/>
                    </a:lnTo>
                    <a:lnTo>
                      <a:pt x="11" y="177"/>
                    </a:lnTo>
                    <a:lnTo>
                      <a:pt x="32" y="144"/>
                    </a:lnTo>
                    <a:lnTo>
                      <a:pt x="68" y="124"/>
                    </a:lnTo>
                    <a:lnTo>
                      <a:pt x="74" y="81"/>
                    </a:lnTo>
                    <a:lnTo>
                      <a:pt x="125" y="52"/>
                    </a:lnTo>
                    <a:lnTo>
                      <a:pt x="166" y="46"/>
                    </a:lnTo>
                    <a:lnTo>
                      <a:pt x="209" y="34"/>
                    </a:lnTo>
                    <a:lnTo>
                      <a:pt x="242" y="30"/>
                    </a:lnTo>
                    <a:lnTo>
                      <a:pt x="278" y="28"/>
                    </a:lnTo>
                    <a:lnTo>
                      <a:pt x="312" y="32"/>
                    </a:lnTo>
                    <a:lnTo>
                      <a:pt x="344" y="39"/>
                    </a:lnTo>
                    <a:lnTo>
                      <a:pt x="386" y="49"/>
                    </a:lnTo>
                    <a:lnTo>
                      <a:pt x="422" y="38"/>
                    </a:lnTo>
                    <a:lnTo>
                      <a:pt x="458" y="7"/>
                    </a:lnTo>
                    <a:lnTo>
                      <a:pt x="496" y="7"/>
                    </a:lnTo>
                    <a:lnTo>
                      <a:pt x="528" y="5"/>
                    </a:lnTo>
                    <a:lnTo>
                      <a:pt x="563" y="14"/>
                    </a:lnTo>
                    <a:lnTo>
                      <a:pt x="599" y="34"/>
                    </a:lnTo>
                    <a:lnTo>
                      <a:pt x="638" y="35"/>
                    </a:lnTo>
                    <a:lnTo>
                      <a:pt x="675" y="28"/>
                    </a:lnTo>
                    <a:lnTo>
                      <a:pt x="723" y="0"/>
                    </a:lnTo>
                    <a:lnTo>
                      <a:pt x="756" y="5"/>
                    </a:lnTo>
                    <a:lnTo>
                      <a:pt x="791" y="0"/>
                    </a:lnTo>
                    <a:lnTo>
                      <a:pt x="831" y="32"/>
                    </a:lnTo>
                    <a:lnTo>
                      <a:pt x="868" y="42"/>
                    </a:lnTo>
                    <a:lnTo>
                      <a:pt x="905" y="31"/>
                    </a:lnTo>
                    <a:lnTo>
                      <a:pt x="939" y="23"/>
                    </a:lnTo>
                    <a:lnTo>
                      <a:pt x="973" y="16"/>
                    </a:lnTo>
                    <a:lnTo>
                      <a:pt x="1010" y="17"/>
                    </a:lnTo>
                    <a:lnTo>
                      <a:pt x="1043" y="20"/>
                    </a:lnTo>
                    <a:lnTo>
                      <a:pt x="1086" y="30"/>
                    </a:lnTo>
                    <a:lnTo>
                      <a:pt x="1127" y="35"/>
                    </a:lnTo>
                    <a:lnTo>
                      <a:pt x="1180" y="66"/>
                    </a:lnTo>
                    <a:lnTo>
                      <a:pt x="1187" y="105"/>
                    </a:lnTo>
                    <a:lnTo>
                      <a:pt x="1223" y="124"/>
                    </a:lnTo>
                    <a:lnTo>
                      <a:pt x="1246" y="159"/>
                    </a:lnTo>
                    <a:lnTo>
                      <a:pt x="1258" y="206"/>
                    </a:lnTo>
                    <a:lnTo>
                      <a:pt x="1252" y="244"/>
                    </a:lnTo>
                    <a:lnTo>
                      <a:pt x="1238" y="295"/>
                    </a:lnTo>
                    <a:lnTo>
                      <a:pt x="1226" y="361"/>
                    </a:lnTo>
                    <a:lnTo>
                      <a:pt x="1217" y="434"/>
                    </a:lnTo>
                    <a:lnTo>
                      <a:pt x="1216" y="597"/>
                    </a:lnTo>
                    <a:lnTo>
                      <a:pt x="1217" y="761"/>
                    </a:lnTo>
                    <a:lnTo>
                      <a:pt x="1223" y="827"/>
                    </a:lnTo>
                    <a:lnTo>
                      <a:pt x="1234" y="875"/>
                    </a:lnTo>
                    <a:lnTo>
                      <a:pt x="1246" y="912"/>
                    </a:lnTo>
                    <a:lnTo>
                      <a:pt x="1252" y="956"/>
                    </a:lnTo>
                    <a:lnTo>
                      <a:pt x="1252" y="996"/>
                    </a:lnTo>
                    <a:lnTo>
                      <a:pt x="1253" y="1088"/>
                    </a:lnTo>
                    <a:lnTo>
                      <a:pt x="1252" y="1152"/>
                    </a:lnTo>
                    <a:lnTo>
                      <a:pt x="1252" y="1244"/>
                    </a:lnTo>
                    <a:lnTo>
                      <a:pt x="1256" y="1327"/>
                    </a:lnTo>
                    <a:lnTo>
                      <a:pt x="1260" y="1407"/>
                    </a:lnTo>
                    <a:lnTo>
                      <a:pt x="1272" y="1474"/>
                    </a:lnTo>
                    <a:lnTo>
                      <a:pt x="1279" y="1517"/>
                    </a:lnTo>
                    <a:lnTo>
                      <a:pt x="1287" y="1561"/>
                    </a:lnTo>
                    <a:lnTo>
                      <a:pt x="1279" y="1608"/>
                    </a:lnTo>
                    <a:lnTo>
                      <a:pt x="1288" y="1647"/>
                    </a:lnTo>
                    <a:lnTo>
                      <a:pt x="1295" y="1684"/>
                    </a:lnTo>
                    <a:lnTo>
                      <a:pt x="1301" y="1773"/>
                    </a:lnTo>
                    <a:lnTo>
                      <a:pt x="1299" y="1805"/>
                    </a:lnTo>
                    <a:lnTo>
                      <a:pt x="1301" y="1857"/>
                    </a:lnTo>
                    <a:lnTo>
                      <a:pt x="1302" y="1896"/>
                    </a:lnTo>
                    <a:lnTo>
                      <a:pt x="1295" y="1946"/>
                    </a:lnTo>
                    <a:lnTo>
                      <a:pt x="1285" y="1990"/>
                    </a:lnTo>
                    <a:lnTo>
                      <a:pt x="1280" y="2031"/>
                    </a:lnTo>
                    <a:lnTo>
                      <a:pt x="1259" y="2074"/>
                    </a:lnTo>
                    <a:lnTo>
                      <a:pt x="1235" y="2113"/>
                    </a:lnTo>
                    <a:lnTo>
                      <a:pt x="1198" y="2143"/>
                    </a:lnTo>
                    <a:lnTo>
                      <a:pt x="1187" y="2108"/>
                    </a:lnTo>
                    <a:lnTo>
                      <a:pt x="1205" y="2076"/>
                    </a:lnTo>
                    <a:lnTo>
                      <a:pt x="1219" y="2017"/>
                    </a:lnTo>
                    <a:lnTo>
                      <a:pt x="1227" y="1977"/>
                    </a:lnTo>
                    <a:lnTo>
                      <a:pt x="1233" y="1934"/>
                    </a:lnTo>
                    <a:lnTo>
                      <a:pt x="1228" y="1894"/>
                    </a:lnTo>
                    <a:lnTo>
                      <a:pt x="1226" y="1862"/>
                    </a:lnTo>
                    <a:lnTo>
                      <a:pt x="1233" y="1781"/>
                    </a:lnTo>
                    <a:lnTo>
                      <a:pt x="1226" y="1729"/>
                    </a:lnTo>
                    <a:lnTo>
                      <a:pt x="1199" y="1770"/>
                    </a:lnTo>
                    <a:lnTo>
                      <a:pt x="1187" y="1803"/>
                    </a:lnTo>
                    <a:lnTo>
                      <a:pt x="1170" y="1839"/>
                    </a:lnTo>
                    <a:lnTo>
                      <a:pt x="1146" y="1884"/>
                    </a:lnTo>
                    <a:lnTo>
                      <a:pt x="1129" y="1921"/>
                    </a:lnTo>
                    <a:lnTo>
                      <a:pt x="1116" y="1955"/>
                    </a:lnTo>
                    <a:lnTo>
                      <a:pt x="1110" y="1914"/>
                    </a:lnTo>
                    <a:lnTo>
                      <a:pt x="1125" y="1876"/>
                    </a:lnTo>
                    <a:lnTo>
                      <a:pt x="1139" y="1839"/>
                    </a:lnTo>
                    <a:lnTo>
                      <a:pt x="1149" y="1803"/>
                    </a:lnTo>
                    <a:lnTo>
                      <a:pt x="1174" y="1761"/>
                    </a:lnTo>
                    <a:lnTo>
                      <a:pt x="1181" y="1725"/>
                    </a:lnTo>
                    <a:lnTo>
                      <a:pt x="1188" y="1656"/>
                    </a:lnTo>
                    <a:lnTo>
                      <a:pt x="1203" y="1621"/>
                    </a:lnTo>
                    <a:lnTo>
                      <a:pt x="1223" y="1588"/>
                    </a:lnTo>
                    <a:lnTo>
                      <a:pt x="1226" y="1553"/>
                    </a:lnTo>
                    <a:lnTo>
                      <a:pt x="1213" y="1447"/>
                    </a:lnTo>
                    <a:lnTo>
                      <a:pt x="1198" y="1327"/>
                    </a:lnTo>
                    <a:lnTo>
                      <a:pt x="1174" y="1198"/>
                    </a:lnTo>
                    <a:lnTo>
                      <a:pt x="1145" y="1092"/>
                    </a:lnTo>
                    <a:lnTo>
                      <a:pt x="1116" y="1037"/>
                    </a:lnTo>
                    <a:lnTo>
                      <a:pt x="1117" y="1003"/>
                    </a:lnTo>
                    <a:lnTo>
                      <a:pt x="1099" y="964"/>
                    </a:lnTo>
                    <a:lnTo>
                      <a:pt x="1114" y="916"/>
                    </a:lnTo>
                    <a:lnTo>
                      <a:pt x="1138" y="867"/>
                    </a:lnTo>
                    <a:lnTo>
                      <a:pt x="1145" y="825"/>
                    </a:lnTo>
                    <a:lnTo>
                      <a:pt x="1149" y="764"/>
                    </a:lnTo>
                    <a:lnTo>
                      <a:pt x="1146" y="651"/>
                    </a:lnTo>
                    <a:lnTo>
                      <a:pt x="1145" y="517"/>
                    </a:lnTo>
                    <a:lnTo>
                      <a:pt x="1139" y="391"/>
                    </a:lnTo>
                    <a:lnTo>
                      <a:pt x="1129" y="308"/>
                    </a:lnTo>
                    <a:lnTo>
                      <a:pt x="1118" y="266"/>
                    </a:lnTo>
                    <a:lnTo>
                      <a:pt x="1111" y="229"/>
                    </a:lnTo>
                    <a:lnTo>
                      <a:pt x="1071" y="249"/>
                    </a:lnTo>
                    <a:lnTo>
                      <a:pt x="1050" y="297"/>
                    </a:lnTo>
                    <a:lnTo>
                      <a:pt x="1031" y="359"/>
                    </a:lnTo>
                    <a:lnTo>
                      <a:pt x="996" y="391"/>
                    </a:lnTo>
                    <a:lnTo>
                      <a:pt x="1017" y="458"/>
                    </a:lnTo>
                    <a:lnTo>
                      <a:pt x="1019" y="494"/>
                    </a:lnTo>
                    <a:lnTo>
                      <a:pt x="1021" y="528"/>
                    </a:lnTo>
                    <a:lnTo>
                      <a:pt x="1033" y="582"/>
                    </a:lnTo>
                    <a:lnTo>
                      <a:pt x="1029" y="625"/>
                    </a:lnTo>
                    <a:lnTo>
                      <a:pt x="1035" y="658"/>
                    </a:lnTo>
                    <a:lnTo>
                      <a:pt x="1033" y="693"/>
                    </a:lnTo>
                    <a:lnTo>
                      <a:pt x="1019" y="736"/>
                    </a:lnTo>
                    <a:lnTo>
                      <a:pt x="1021" y="795"/>
                    </a:lnTo>
                    <a:lnTo>
                      <a:pt x="1012" y="828"/>
                    </a:lnTo>
                    <a:lnTo>
                      <a:pt x="997" y="864"/>
                    </a:lnTo>
                    <a:lnTo>
                      <a:pt x="978" y="896"/>
                    </a:lnTo>
                    <a:lnTo>
                      <a:pt x="933" y="945"/>
                    </a:lnTo>
                    <a:lnTo>
                      <a:pt x="901" y="955"/>
                    </a:lnTo>
                    <a:lnTo>
                      <a:pt x="928" y="916"/>
                    </a:lnTo>
                    <a:lnTo>
                      <a:pt x="972" y="864"/>
                    </a:lnTo>
                    <a:lnTo>
                      <a:pt x="929" y="882"/>
                    </a:lnTo>
                    <a:lnTo>
                      <a:pt x="895" y="888"/>
                    </a:lnTo>
                    <a:lnTo>
                      <a:pt x="840" y="845"/>
                    </a:lnTo>
                    <a:lnTo>
                      <a:pt x="815" y="803"/>
                    </a:lnTo>
                    <a:lnTo>
                      <a:pt x="777" y="798"/>
                    </a:lnTo>
                    <a:lnTo>
                      <a:pt x="742" y="781"/>
                    </a:lnTo>
                    <a:lnTo>
                      <a:pt x="695" y="761"/>
                    </a:lnTo>
                    <a:lnTo>
                      <a:pt x="712" y="796"/>
                    </a:lnTo>
                    <a:lnTo>
                      <a:pt x="748" y="817"/>
                    </a:lnTo>
                    <a:lnTo>
                      <a:pt x="783" y="845"/>
                    </a:lnTo>
                    <a:lnTo>
                      <a:pt x="838" y="902"/>
                    </a:lnTo>
                    <a:lnTo>
                      <a:pt x="873" y="959"/>
                    </a:lnTo>
                    <a:lnTo>
                      <a:pt x="836" y="964"/>
                    </a:lnTo>
                    <a:lnTo>
                      <a:pt x="799" y="925"/>
                    </a:lnTo>
                    <a:lnTo>
                      <a:pt x="777" y="892"/>
                    </a:lnTo>
                    <a:lnTo>
                      <a:pt x="734" y="850"/>
                    </a:lnTo>
                    <a:lnTo>
                      <a:pt x="689" y="832"/>
                    </a:lnTo>
                    <a:lnTo>
                      <a:pt x="675" y="882"/>
                    </a:lnTo>
                    <a:lnTo>
                      <a:pt x="709" y="885"/>
                    </a:lnTo>
                    <a:lnTo>
                      <a:pt x="739" y="896"/>
                    </a:lnTo>
                    <a:lnTo>
                      <a:pt x="709" y="916"/>
                    </a:lnTo>
                    <a:lnTo>
                      <a:pt x="675" y="921"/>
                    </a:lnTo>
                    <a:lnTo>
                      <a:pt x="674" y="959"/>
                    </a:lnTo>
                    <a:lnTo>
                      <a:pt x="706" y="983"/>
                    </a:lnTo>
                    <a:lnTo>
                      <a:pt x="742" y="985"/>
                    </a:lnTo>
                    <a:lnTo>
                      <a:pt x="699" y="1015"/>
                    </a:lnTo>
                    <a:lnTo>
                      <a:pt x="685" y="1058"/>
                    </a:lnTo>
                    <a:lnTo>
                      <a:pt x="742" y="1052"/>
                    </a:lnTo>
                    <a:lnTo>
                      <a:pt x="727" y="1088"/>
                    </a:lnTo>
                    <a:lnTo>
                      <a:pt x="691" y="1117"/>
                    </a:lnTo>
                    <a:lnTo>
                      <a:pt x="731" y="1122"/>
                    </a:lnTo>
                    <a:lnTo>
                      <a:pt x="710" y="1170"/>
                    </a:lnTo>
                    <a:lnTo>
                      <a:pt x="706" y="1216"/>
                    </a:lnTo>
                    <a:lnTo>
                      <a:pt x="746" y="1183"/>
                    </a:lnTo>
                    <a:lnTo>
                      <a:pt x="791" y="1141"/>
                    </a:lnTo>
                    <a:lnTo>
                      <a:pt x="833" y="1116"/>
                    </a:lnTo>
                    <a:lnTo>
                      <a:pt x="876" y="1104"/>
                    </a:lnTo>
                    <a:lnTo>
                      <a:pt x="923" y="1098"/>
                    </a:lnTo>
                    <a:lnTo>
                      <a:pt x="972" y="1104"/>
                    </a:lnTo>
                    <a:lnTo>
                      <a:pt x="1014" y="1136"/>
                    </a:lnTo>
                    <a:lnTo>
                      <a:pt x="1043" y="1183"/>
                    </a:lnTo>
                    <a:lnTo>
                      <a:pt x="1061" y="1234"/>
                    </a:lnTo>
                    <a:lnTo>
                      <a:pt x="1053" y="1308"/>
                    </a:lnTo>
                    <a:lnTo>
                      <a:pt x="1010" y="1358"/>
                    </a:lnTo>
                    <a:lnTo>
                      <a:pt x="996" y="1394"/>
                    </a:lnTo>
                    <a:lnTo>
                      <a:pt x="957" y="1429"/>
                    </a:lnTo>
                    <a:lnTo>
                      <a:pt x="971" y="1482"/>
                    </a:lnTo>
                    <a:lnTo>
                      <a:pt x="1014" y="1504"/>
                    </a:lnTo>
                    <a:lnTo>
                      <a:pt x="1054" y="1492"/>
                    </a:lnTo>
                    <a:lnTo>
                      <a:pt x="1075" y="1528"/>
                    </a:lnTo>
                    <a:lnTo>
                      <a:pt x="1095" y="1565"/>
                    </a:lnTo>
                    <a:lnTo>
                      <a:pt x="1075" y="1624"/>
                    </a:lnTo>
                    <a:lnTo>
                      <a:pt x="1056" y="1659"/>
                    </a:lnTo>
                    <a:lnTo>
                      <a:pt x="1038" y="1699"/>
                    </a:lnTo>
                    <a:lnTo>
                      <a:pt x="1010" y="1787"/>
                    </a:lnTo>
                    <a:lnTo>
                      <a:pt x="1006" y="1818"/>
                    </a:lnTo>
                    <a:lnTo>
                      <a:pt x="994" y="1983"/>
                    </a:lnTo>
                    <a:lnTo>
                      <a:pt x="978" y="2136"/>
                    </a:lnTo>
                    <a:lnTo>
                      <a:pt x="962" y="2276"/>
                    </a:lnTo>
                    <a:lnTo>
                      <a:pt x="951" y="2382"/>
                    </a:lnTo>
                    <a:lnTo>
                      <a:pt x="946" y="2458"/>
                    </a:lnTo>
                    <a:lnTo>
                      <a:pt x="947" y="2524"/>
                    </a:lnTo>
                    <a:lnTo>
                      <a:pt x="958" y="2582"/>
                    </a:lnTo>
                    <a:lnTo>
                      <a:pt x="986" y="2629"/>
                    </a:lnTo>
                    <a:lnTo>
                      <a:pt x="1010" y="2668"/>
                    </a:lnTo>
                    <a:lnTo>
                      <a:pt x="1010" y="2717"/>
                    </a:lnTo>
                    <a:lnTo>
                      <a:pt x="1015" y="2757"/>
                    </a:lnTo>
                    <a:lnTo>
                      <a:pt x="1012" y="2795"/>
                    </a:lnTo>
                    <a:lnTo>
                      <a:pt x="1006" y="2841"/>
                    </a:lnTo>
                    <a:lnTo>
                      <a:pt x="1014" y="2876"/>
                    </a:lnTo>
                    <a:lnTo>
                      <a:pt x="1017" y="2923"/>
                    </a:lnTo>
                    <a:lnTo>
                      <a:pt x="1006" y="2970"/>
                    </a:lnTo>
                    <a:lnTo>
                      <a:pt x="996" y="3029"/>
                    </a:lnTo>
                    <a:lnTo>
                      <a:pt x="993" y="3088"/>
                    </a:lnTo>
                    <a:lnTo>
                      <a:pt x="993" y="3152"/>
                    </a:lnTo>
                    <a:lnTo>
                      <a:pt x="996" y="3212"/>
                    </a:lnTo>
                    <a:lnTo>
                      <a:pt x="993" y="3385"/>
                    </a:lnTo>
                    <a:lnTo>
                      <a:pt x="986" y="3563"/>
                    </a:lnTo>
                    <a:lnTo>
                      <a:pt x="979" y="3682"/>
                    </a:lnTo>
                    <a:lnTo>
                      <a:pt x="986" y="3760"/>
                    </a:lnTo>
                    <a:lnTo>
                      <a:pt x="993" y="3794"/>
                    </a:lnTo>
                    <a:lnTo>
                      <a:pt x="997" y="3833"/>
                    </a:lnTo>
                    <a:lnTo>
                      <a:pt x="990" y="3876"/>
                    </a:lnTo>
                    <a:lnTo>
                      <a:pt x="969" y="3915"/>
                    </a:lnTo>
                    <a:lnTo>
                      <a:pt x="979" y="3962"/>
                    </a:lnTo>
                    <a:lnTo>
                      <a:pt x="1024" y="4007"/>
                    </a:lnTo>
                    <a:lnTo>
                      <a:pt x="1061" y="4033"/>
                    </a:lnTo>
                    <a:lnTo>
                      <a:pt x="1095" y="4069"/>
                    </a:lnTo>
                    <a:lnTo>
                      <a:pt x="1145" y="4100"/>
                    </a:lnTo>
                    <a:lnTo>
                      <a:pt x="1191" y="4135"/>
                    </a:lnTo>
                    <a:lnTo>
                      <a:pt x="1209" y="4172"/>
                    </a:lnTo>
                    <a:lnTo>
                      <a:pt x="1205" y="4205"/>
                    </a:lnTo>
                    <a:lnTo>
                      <a:pt x="1191" y="4240"/>
                    </a:lnTo>
                    <a:lnTo>
                      <a:pt x="1153" y="4221"/>
                    </a:lnTo>
                    <a:lnTo>
                      <a:pt x="1121" y="4212"/>
                    </a:lnTo>
                    <a:lnTo>
                      <a:pt x="1082" y="4189"/>
                    </a:lnTo>
                    <a:lnTo>
                      <a:pt x="1045" y="4179"/>
                    </a:lnTo>
                    <a:lnTo>
                      <a:pt x="1001" y="4144"/>
                    </a:lnTo>
                    <a:lnTo>
                      <a:pt x="958" y="4109"/>
                    </a:lnTo>
                    <a:lnTo>
                      <a:pt x="919" y="4094"/>
                    </a:lnTo>
                    <a:lnTo>
                      <a:pt x="884" y="4082"/>
                    </a:lnTo>
                    <a:lnTo>
                      <a:pt x="844" y="4068"/>
                    </a:lnTo>
                    <a:lnTo>
                      <a:pt x="815" y="4022"/>
                    </a:lnTo>
                    <a:lnTo>
                      <a:pt x="802" y="3981"/>
                    </a:lnTo>
                    <a:lnTo>
                      <a:pt x="813" y="3937"/>
                    </a:lnTo>
                    <a:lnTo>
                      <a:pt x="805" y="3887"/>
                    </a:lnTo>
                    <a:lnTo>
                      <a:pt x="823" y="3831"/>
                    </a:lnTo>
                    <a:lnTo>
                      <a:pt x="848" y="3717"/>
                    </a:lnTo>
                    <a:lnTo>
                      <a:pt x="868" y="3545"/>
                    </a:lnTo>
                    <a:lnTo>
                      <a:pt x="868" y="3322"/>
                    </a:lnTo>
                    <a:lnTo>
                      <a:pt x="852" y="3120"/>
                    </a:lnTo>
                    <a:lnTo>
                      <a:pt x="829" y="2999"/>
                    </a:lnTo>
                    <a:lnTo>
                      <a:pt x="805" y="2935"/>
                    </a:lnTo>
                    <a:lnTo>
                      <a:pt x="780" y="2888"/>
                    </a:lnTo>
                    <a:lnTo>
                      <a:pt x="767" y="2830"/>
                    </a:lnTo>
                    <a:lnTo>
                      <a:pt x="762" y="2791"/>
                    </a:lnTo>
                    <a:lnTo>
                      <a:pt x="758" y="2757"/>
                    </a:lnTo>
                    <a:lnTo>
                      <a:pt x="760" y="2721"/>
                    </a:lnTo>
                    <a:lnTo>
                      <a:pt x="785" y="2667"/>
                    </a:lnTo>
                    <a:lnTo>
                      <a:pt x="808" y="2614"/>
                    </a:lnTo>
                    <a:lnTo>
                      <a:pt x="833" y="2547"/>
                    </a:lnTo>
                    <a:lnTo>
                      <a:pt x="847" y="2475"/>
                    </a:lnTo>
                    <a:lnTo>
                      <a:pt x="858" y="2344"/>
                    </a:lnTo>
                    <a:lnTo>
                      <a:pt x="880" y="2141"/>
                    </a:lnTo>
                    <a:lnTo>
                      <a:pt x="900" y="1933"/>
                    </a:lnTo>
                    <a:lnTo>
                      <a:pt x="915" y="1789"/>
                    </a:lnTo>
                    <a:lnTo>
                      <a:pt x="916" y="1718"/>
                    </a:lnTo>
                    <a:lnTo>
                      <a:pt x="901" y="1659"/>
                    </a:lnTo>
                    <a:lnTo>
                      <a:pt x="915" y="1599"/>
                    </a:lnTo>
                    <a:lnTo>
                      <a:pt x="891" y="1553"/>
                    </a:lnTo>
                    <a:lnTo>
                      <a:pt x="862" y="1593"/>
                    </a:lnTo>
                    <a:lnTo>
                      <a:pt x="843" y="1636"/>
                    </a:lnTo>
                    <a:lnTo>
                      <a:pt x="806" y="1671"/>
                    </a:lnTo>
                    <a:lnTo>
                      <a:pt x="762" y="1674"/>
                    </a:lnTo>
                    <a:lnTo>
                      <a:pt x="724" y="1657"/>
                    </a:lnTo>
                    <a:lnTo>
                      <a:pt x="682" y="1625"/>
                    </a:lnTo>
                    <a:lnTo>
                      <a:pt x="650" y="161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63" name="Freeform 8"/>
              <p:cNvSpPr>
                <a:spLocks/>
              </p:cNvSpPr>
              <p:nvPr/>
            </p:nvSpPr>
            <p:spPr bwMode="auto">
              <a:xfrm>
                <a:off x="2546" y="1393"/>
                <a:ext cx="310" cy="323"/>
              </a:xfrm>
              <a:custGeom>
                <a:avLst/>
                <a:gdLst>
                  <a:gd name="T0" fmla="*/ 0 w 621"/>
                  <a:gd name="T1" fmla="*/ 0 h 647"/>
                  <a:gd name="T2" fmla="*/ 0 w 621"/>
                  <a:gd name="T3" fmla="*/ 0 h 647"/>
                  <a:gd name="T4" fmla="*/ 0 w 621"/>
                  <a:gd name="T5" fmla="*/ 0 h 647"/>
                  <a:gd name="T6" fmla="*/ 0 w 621"/>
                  <a:gd name="T7" fmla="*/ 0 h 647"/>
                  <a:gd name="T8" fmla="*/ 0 w 621"/>
                  <a:gd name="T9" fmla="*/ 0 h 647"/>
                  <a:gd name="T10" fmla="*/ 0 w 621"/>
                  <a:gd name="T11" fmla="*/ 0 h 647"/>
                  <a:gd name="T12" fmla="*/ 0 w 621"/>
                  <a:gd name="T13" fmla="*/ 0 h 647"/>
                  <a:gd name="T14" fmla="*/ 0 w 621"/>
                  <a:gd name="T15" fmla="*/ 0 h 647"/>
                  <a:gd name="T16" fmla="*/ 0 w 621"/>
                  <a:gd name="T17" fmla="*/ 0 h 647"/>
                  <a:gd name="T18" fmla="*/ 0 w 621"/>
                  <a:gd name="T19" fmla="*/ 0 h 647"/>
                  <a:gd name="T20" fmla="*/ 0 w 621"/>
                  <a:gd name="T21" fmla="*/ 0 h 647"/>
                  <a:gd name="T22" fmla="*/ 0 w 621"/>
                  <a:gd name="T23" fmla="*/ 0 h 647"/>
                  <a:gd name="T24" fmla="*/ 0 w 621"/>
                  <a:gd name="T25" fmla="*/ 0 h 647"/>
                  <a:gd name="T26" fmla="*/ 0 w 621"/>
                  <a:gd name="T27" fmla="*/ 0 h 647"/>
                  <a:gd name="T28" fmla="*/ 0 w 621"/>
                  <a:gd name="T29" fmla="*/ 0 h 647"/>
                  <a:gd name="T30" fmla="*/ 0 w 621"/>
                  <a:gd name="T31" fmla="*/ 0 h 647"/>
                  <a:gd name="T32" fmla="*/ 0 w 621"/>
                  <a:gd name="T33" fmla="*/ 0 h 647"/>
                  <a:gd name="T34" fmla="*/ 0 w 621"/>
                  <a:gd name="T35" fmla="*/ 0 h 647"/>
                  <a:gd name="T36" fmla="*/ 0 w 621"/>
                  <a:gd name="T37" fmla="*/ 0 h 647"/>
                  <a:gd name="T38" fmla="*/ 0 w 621"/>
                  <a:gd name="T39" fmla="*/ 0 h 647"/>
                  <a:gd name="T40" fmla="*/ 0 w 621"/>
                  <a:gd name="T41" fmla="*/ 0 h 647"/>
                  <a:gd name="T42" fmla="*/ 0 w 621"/>
                  <a:gd name="T43" fmla="*/ 0 h 647"/>
                  <a:gd name="T44" fmla="*/ 0 w 621"/>
                  <a:gd name="T45" fmla="*/ 0 h 647"/>
                  <a:gd name="T46" fmla="*/ 0 w 621"/>
                  <a:gd name="T47" fmla="*/ 0 h 647"/>
                  <a:gd name="T48" fmla="*/ 0 w 621"/>
                  <a:gd name="T49" fmla="*/ 0 h 647"/>
                  <a:gd name="T50" fmla="*/ 0 w 621"/>
                  <a:gd name="T51" fmla="*/ 0 h 647"/>
                  <a:gd name="T52" fmla="*/ 0 w 621"/>
                  <a:gd name="T53" fmla="*/ 0 h 647"/>
                  <a:gd name="T54" fmla="*/ 0 w 621"/>
                  <a:gd name="T55" fmla="*/ 0 h 647"/>
                  <a:gd name="T56" fmla="*/ 0 w 621"/>
                  <a:gd name="T57" fmla="*/ 0 h 647"/>
                  <a:gd name="T58" fmla="*/ 0 w 621"/>
                  <a:gd name="T59" fmla="*/ 0 h 647"/>
                  <a:gd name="T60" fmla="*/ 0 w 621"/>
                  <a:gd name="T61" fmla="*/ 0 h 647"/>
                  <a:gd name="T62" fmla="*/ 0 w 621"/>
                  <a:gd name="T63" fmla="*/ 0 h 647"/>
                  <a:gd name="T64" fmla="*/ 0 w 621"/>
                  <a:gd name="T65" fmla="*/ 0 h 647"/>
                  <a:gd name="T66" fmla="*/ 0 w 621"/>
                  <a:gd name="T67" fmla="*/ 0 h 647"/>
                  <a:gd name="T68" fmla="*/ 0 w 621"/>
                  <a:gd name="T69" fmla="*/ 0 h 647"/>
                  <a:gd name="T70" fmla="*/ 0 w 621"/>
                  <a:gd name="T71" fmla="*/ 0 h 647"/>
                  <a:gd name="T72" fmla="*/ 0 w 621"/>
                  <a:gd name="T73" fmla="*/ 0 h 647"/>
                  <a:gd name="T74" fmla="*/ 0 w 621"/>
                  <a:gd name="T75" fmla="*/ 0 h 647"/>
                  <a:gd name="T76" fmla="*/ 0 w 621"/>
                  <a:gd name="T77" fmla="*/ 0 h 647"/>
                  <a:gd name="T78" fmla="*/ 0 w 621"/>
                  <a:gd name="T79" fmla="*/ 0 h 647"/>
                  <a:gd name="T80" fmla="*/ 0 w 621"/>
                  <a:gd name="T81" fmla="*/ 0 h 64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21"/>
                  <a:gd name="T124" fmla="*/ 0 h 647"/>
                  <a:gd name="T125" fmla="*/ 621 w 621"/>
                  <a:gd name="T126" fmla="*/ 647 h 64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21" h="647">
                    <a:moveTo>
                      <a:pt x="308" y="0"/>
                    </a:moveTo>
                    <a:lnTo>
                      <a:pt x="350" y="3"/>
                    </a:lnTo>
                    <a:lnTo>
                      <a:pt x="399" y="14"/>
                    </a:lnTo>
                    <a:lnTo>
                      <a:pt x="450" y="31"/>
                    </a:lnTo>
                    <a:lnTo>
                      <a:pt x="502" y="53"/>
                    </a:lnTo>
                    <a:lnTo>
                      <a:pt x="546" y="91"/>
                    </a:lnTo>
                    <a:lnTo>
                      <a:pt x="585" y="135"/>
                    </a:lnTo>
                    <a:lnTo>
                      <a:pt x="612" y="194"/>
                    </a:lnTo>
                    <a:lnTo>
                      <a:pt x="621" y="263"/>
                    </a:lnTo>
                    <a:lnTo>
                      <a:pt x="617" y="331"/>
                    </a:lnTo>
                    <a:lnTo>
                      <a:pt x="606" y="383"/>
                    </a:lnTo>
                    <a:lnTo>
                      <a:pt x="588" y="420"/>
                    </a:lnTo>
                    <a:lnTo>
                      <a:pt x="567" y="443"/>
                    </a:lnTo>
                    <a:lnTo>
                      <a:pt x="545" y="459"/>
                    </a:lnTo>
                    <a:lnTo>
                      <a:pt x="524" y="462"/>
                    </a:lnTo>
                    <a:lnTo>
                      <a:pt x="507" y="468"/>
                    </a:lnTo>
                    <a:lnTo>
                      <a:pt x="497" y="469"/>
                    </a:lnTo>
                    <a:lnTo>
                      <a:pt x="482" y="469"/>
                    </a:lnTo>
                    <a:lnTo>
                      <a:pt x="468" y="472"/>
                    </a:lnTo>
                    <a:lnTo>
                      <a:pt x="454" y="478"/>
                    </a:lnTo>
                    <a:lnTo>
                      <a:pt x="440" y="489"/>
                    </a:lnTo>
                    <a:lnTo>
                      <a:pt x="425" y="497"/>
                    </a:lnTo>
                    <a:lnTo>
                      <a:pt x="410" y="498"/>
                    </a:lnTo>
                    <a:lnTo>
                      <a:pt x="397" y="497"/>
                    </a:lnTo>
                    <a:lnTo>
                      <a:pt x="390" y="480"/>
                    </a:lnTo>
                    <a:lnTo>
                      <a:pt x="390" y="469"/>
                    </a:lnTo>
                    <a:lnTo>
                      <a:pt x="383" y="454"/>
                    </a:lnTo>
                    <a:lnTo>
                      <a:pt x="372" y="443"/>
                    </a:lnTo>
                    <a:lnTo>
                      <a:pt x="348" y="489"/>
                    </a:lnTo>
                    <a:lnTo>
                      <a:pt x="344" y="528"/>
                    </a:lnTo>
                    <a:lnTo>
                      <a:pt x="344" y="557"/>
                    </a:lnTo>
                    <a:lnTo>
                      <a:pt x="340" y="578"/>
                    </a:lnTo>
                    <a:lnTo>
                      <a:pt x="327" y="589"/>
                    </a:lnTo>
                    <a:lnTo>
                      <a:pt x="321" y="593"/>
                    </a:lnTo>
                    <a:lnTo>
                      <a:pt x="311" y="597"/>
                    </a:lnTo>
                    <a:lnTo>
                      <a:pt x="297" y="601"/>
                    </a:lnTo>
                    <a:lnTo>
                      <a:pt x="284" y="604"/>
                    </a:lnTo>
                    <a:lnTo>
                      <a:pt x="272" y="605"/>
                    </a:lnTo>
                    <a:lnTo>
                      <a:pt x="254" y="605"/>
                    </a:lnTo>
                    <a:lnTo>
                      <a:pt x="237" y="608"/>
                    </a:lnTo>
                    <a:lnTo>
                      <a:pt x="220" y="611"/>
                    </a:lnTo>
                    <a:lnTo>
                      <a:pt x="205" y="617"/>
                    </a:lnTo>
                    <a:lnTo>
                      <a:pt x="191" y="619"/>
                    </a:lnTo>
                    <a:lnTo>
                      <a:pt x="177" y="625"/>
                    </a:lnTo>
                    <a:lnTo>
                      <a:pt x="165" y="629"/>
                    </a:lnTo>
                    <a:lnTo>
                      <a:pt x="152" y="637"/>
                    </a:lnTo>
                    <a:lnTo>
                      <a:pt x="137" y="642"/>
                    </a:lnTo>
                    <a:lnTo>
                      <a:pt x="112" y="647"/>
                    </a:lnTo>
                    <a:lnTo>
                      <a:pt x="91" y="647"/>
                    </a:lnTo>
                    <a:lnTo>
                      <a:pt x="78" y="637"/>
                    </a:lnTo>
                    <a:lnTo>
                      <a:pt x="73" y="614"/>
                    </a:lnTo>
                    <a:lnTo>
                      <a:pt x="70" y="592"/>
                    </a:lnTo>
                    <a:lnTo>
                      <a:pt x="61" y="580"/>
                    </a:lnTo>
                    <a:lnTo>
                      <a:pt x="56" y="573"/>
                    </a:lnTo>
                    <a:lnTo>
                      <a:pt x="49" y="557"/>
                    </a:lnTo>
                    <a:lnTo>
                      <a:pt x="47" y="543"/>
                    </a:lnTo>
                    <a:lnTo>
                      <a:pt x="50" y="532"/>
                    </a:lnTo>
                    <a:lnTo>
                      <a:pt x="38" y="516"/>
                    </a:lnTo>
                    <a:lnTo>
                      <a:pt x="36" y="491"/>
                    </a:lnTo>
                    <a:lnTo>
                      <a:pt x="39" y="451"/>
                    </a:lnTo>
                    <a:lnTo>
                      <a:pt x="39" y="430"/>
                    </a:lnTo>
                    <a:lnTo>
                      <a:pt x="38" y="412"/>
                    </a:lnTo>
                    <a:lnTo>
                      <a:pt x="31" y="397"/>
                    </a:lnTo>
                    <a:lnTo>
                      <a:pt x="24" y="379"/>
                    </a:lnTo>
                    <a:lnTo>
                      <a:pt x="22" y="363"/>
                    </a:lnTo>
                    <a:lnTo>
                      <a:pt x="24" y="352"/>
                    </a:lnTo>
                    <a:lnTo>
                      <a:pt x="27" y="338"/>
                    </a:lnTo>
                    <a:lnTo>
                      <a:pt x="22" y="322"/>
                    </a:lnTo>
                    <a:lnTo>
                      <a:pt x="14" y="305"/>
                    </a:lnTo>
                    <a:lnTo>
                      <a:pt x="7" y="284"/>
                    </a:lnTo>
                    <a:lnTo>
                      <a:pt x="0" y="263"/>
                    </a:lnTo>
                    <a:lnTo>
                      <a:pt x="0" y="238"/>
                    </a:lnTo>
                    <a:lnTo>
                      <a:pt x="3" y="219"/>
                    </a:lnTo>
                    <a:lnTo>
                      <a:pt x="14" y="187"/>
                    </a:lnTo>
                    <a:lnTo>
                      <a:pt x="31" y="146"/>
                    </a:lnTo>
                    <a:lnTo>
                      <a:pt x="60" y="105"/>
                    </a:lnTo>
                    <a:lnTo>
                      <a:pt x="99" y="64"/>
                    </a:lnTo>
                    <a:lnTo>
                      <a:pt x="152" y="28"/>
                    </a:lnTo>
                    <a:lnTo>
                      <a:pt x="220" y="6"/>
                    </a:lnTo>
                    <a:lnTo>
                      <a:pt x="308" y="0"/>
                    </a:lnTo>
                    <a:close/>
                  </a:path>
                </a:pathLst>
              </a:custGeom>
              <a:solidFill>
                <a:srgbClr val="CCE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64" name="Freeform 9"/>
              <p:cNvSpPr>
                <a:spLocks/>
              </p:cNvSpPr>
              <p:nvPr/>
            </p:nvSpPr>
            <p:spPr bwMode="auto">
              <a:xfrm>
                <a:off x="2546" y="1393"/>
                <a:ext cx="310" cy="323"/>
              </a:xfrm>
              <a:custGeom>
                <a:avLst/>
                <a:gdLst>
                  <a:gd name="T0" fmla="*/ 0 w 621"/>
                  <a:gd name="T1" fmla="*/ 0 h 647"/>
                  <a:gd name="T2" fmla="*/ 0 w 621"/>
                  <a:gd name="T3" fmla="*/ 0 h 647"/>
                  <a:gd name="T4" fmla="*/ 0 w 621"/>
                  <a:gd name="T5" fmla="*/ 0 h 647"/>
                  <a:gd name="T6" fmla="*/ 0 w 621"/>
                  <a:gd name="T7" fmla="*/ 0 h 647"/>
                  <a:gd name="T8" fmla="*/ 0 w 621"/>
                  <a:gd name="T9" fmla="*/ 0 h 647"/>
                  <a:gd name="T10" fmla="*/ 0 w 621"/>
                  <a:gd name="T11" fmla="*/ 0 h 647"/>
                  <a:gd name="T12" fmla="*/ 0 w 621"/>
                  <a:gd name="T13" fmla="*/ 0 h 647"/>
                  <a:gd name="T14" fmla="*/ 0 w 621"/>
                  <a:gd name="T15" fmla="*/ 0 h 647"/>
                  <a:gd name="T16" fmla="*/ 0 w 621"/>
                  <a:gd name="T17" fmla="*/ 0 h 647"/>
                  <a:gd name="T18" fmla="*/ 0 w 621"/>
                  <a:gd name="T19" fmla="*/ 0 h 647"/>
                  <a:gd name="T20" fmla="*/ 0 w 621"/>
                  <a:gd name="T21" fmla="*/ 0 h 647"/>
                  <a:gd name="T22" fmla="*/ 0 w 621"/>
                  <a:gd name="T23" fmla="*/ 0 h 647"/>
                  <a:gd name="T24" fmla="*/ 0 w 621"/>
                  <a:gd name="T25" fmla="*/ 0 h 647"/>
                  <a:gd name="T26" fmla="*/ 0 w 621"/>
                  <a:gd name="T27" fmla="*/ 0 h 647"/>
                  <a:gd name="T28" fmla="*/ 0 w 621"/>
                  <a:gd name="T29" fmla="*/ 0 h 647"/>
                  <a:gd name="T30" fmla="*/ 0 w 621"/>
                  <a:gd name="T31" fmla="*/ 0 h 647"/>
                  <a:gd name="T32" fmla="*/ 0 w 621"/>
                  <a:gd name="T33" fmla="*/ 0 h 647"/>
                  <a:gd name="T34" fmla="*/ 0 w 621"/>
                  <a:gd name="T35" fmla="*/ 0 h 647"/>
                  <a:gd name="T36" fmla="*/ 0 w 621"/>
                  <a:gd name="T37" fmla="*/ 0 h 647"/>
                  <a:gd name="T38" fmla="*/ 0 w 621"/>
                  <a:gd name="T39" fmla="*/ 0 h 647"/>
                  <a:gd name="T40" fmla="*/ 0 w 621"/>
                  <a:gd name="T41" fmla="*/ 0 h 647"/>
                  <a:gd name="T42" fmla="*/ 0 w 621"/>
                  <a:gd name="T43" fmla="*/ 0 h 647"/>
                  <a:gd name="T44" fmla="*/ 0 w 621"/>
                  <a:gd name="T45" fmla="*/ 0 h 647"/>
                  <a:gd name="T46" fmla="*/ 0 w 621"/>
                  <a:gd name="T47" fmla="*/ 0 h 647"/>
                  <a:gd name="T48" fmla="*/ 0 w 621"/>
                  <a:gd name="T49" fmla="*/ 0 h 647"/>
                  <a:gd name="T50" fmla="*/ 0 w 621"/>
                  <a:gd name="T51" fmla="*/ 0 h 647"/>
                  <a:gd name="T52" fmla="*/ 0 w 621"/>
                  <a:gd name="T53" fmla="*/ 0 h 647"/>
                  <a:gd name="T54" fmla="*/ 0 w 621"/>
                  <a:gd name="T55" fmla="*/ 0 h 647"/>
                  <a:gd name="T56" fmla="*/ 0 w 621"/>
                  <a:gd name="T57" fmla="*/ 0 h 647"/>
                  <a:gd name="T58" fmla="*/ 0 w 621"/>
                  <a:gd name="T59" fmla="*/ 0 h 647"/>
                  <a:gd name="T60" fmla="*/ 0 w 621"/>
                  <a:gd name="T61" fmla="*/ 0 h 647"/>
                  <a:gd name="T62" fmla="*/ 0 w 621"/>
                  <a:gd name="T63" fmla="*/ 0 h 647"/>
                  <a:gd name="T64" fmla="*/ 0 w 621"/>
                  <a:gd name="T65" fmla="*/ 0 h 647"/>
                  <a:gd name="T66" fmla="*/ 0 w 621"/>
                  <a:gd name="T67" fmla="*/ 0 h 647"/>
                  <a:gd name="T68" fmla="*/ 0 w 621"/>
                  <a:gd name="T69" fmla="*/ 0 h 647"/>
                  <a:gd name="T70" fmla="*/ 0 w 621"/>
                  <a:gd name="T71" fmla="*/ 0 h 647"/>
                  <a:gd name="T72" fmla="*/ 0 w 621"/>
                  <a:gd name="T73" fmla="*/ 0 h 647"/>
                  <a:gd name="T74" fmla="*/ 0 w 621"/>
                  <a:gd name="T75" fmla="*/ 0 h 647"/>
                  <a:gd name="T76" fmla="*/ 0 w 621"/>
                  <a:gd name="T77" fmla="*/ 0 h 647"/>
                  <a:gd name="T78" fmla="*/ 0 w 621"/>
                  <a:gd name="T79" fmla="*/ 0 h 64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621"/>
                  <a:gd name="T121" fmla="*/ 0 h 647"/>
                  <a:gd name="T122" fmla="*/ 621 w 621"/>
                  <a:gd name="T123" fmla="*/ 647 h 64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621" h="647">
                    <a:moveTo>
                      <a:pt x="308" y="0"/>
                    </a:moveTo>
                    <a:lnTo>
                      <a:pt x="350" y="3"/>
                    </a:lnTo>
                    <a:lnTo>
                      <a:pt x="399" y="14"/>
                    </a:lnTo>
                    <a:lnTo>
                      <a:pt x="450" y="31"/>
                    </a:lnTo>
                    <a:lnTo>
                      <a:pt x="502" y="53"/>
                    </a:lnTo>
                    <a:lnTo>
                      <a:pt x="546" y="91"/>
                    </a:lnTo>
                    <a:lnTo>
                      <a:pt x="585" y="135"/>
                    </a:lnTo>
                    <a:lnTo>
                      <a:pt x="612" y="194"/>
                    </a:lnTo>
                    <a:lnTo>
                      <a:pt x="621" y="263"/>
                    </a:lnTo>
                    <a:lnTo>
                      <a:pt x="617" y="331"/>
                    </a:lnTo>
                    <a:lnTo>
                      <a:pt x="606" y="383"/>
                    </a:lnTo>
                    <a:lnTo>
                      <a:pt x="588" y="420"/>
                    </a:lnTo>
                    <a:lnTo>
                      <a:pt x="567" y="443"/>
                    </a:lnTo>
                    <a:lnTo>
                      <a:pt x="545" y="459"/>
                    </a:lnTo>
                    <a:lnTo>
                      <a:pt x="524" y="462"/>
                    </a:lnTo>
                    <a:lnTo>
                      <a:pt x="507" y="468"/>
                    </a:lnTo>
                    <a:lnTo>
                      <a:pt x="497" y="469"/>
                    </a:lnTo>
                    <a:lnTo>
                      <a:pt x="482" y="469"/>
                    </a:lnTo>
                    <a:lnTo>
                      <a:pt x="468" y="472"/>
                    </a:lnTo>
                    <a:lnTo>
                      <a:pt x="454" y="478"/>
                    </a:lnTo>
                    <a:lnTo>
                      <a:pt x="440" y="489"/>
                    </a:lnTo>
                    <a:lnTo>
                      <a:pt x="425" y="497"/>
                    </a:lnTo>
                    <a:lnTo>
                      <a:pt x="410" y="498"/>
                    </a:lnTo>
                    <a:lnTo>
                      <a:pt x="397" y="497"/>
                    </a:lnTo>
                    <a:lnTo>
                      <a:pt x="390" y="480"/>
                    </a:lnTo>
                    <a:lnTo>
                      <a:pt x="390" y="469"/>
                    </a:lnTo>
                    <a:lnTo>
                      <a:pt x="383" y="454"/>
                    </a:lnTo>
                    <a:lnTo>
                      <a:pt x="372" y="443"/>
                    </a:lnTo>
                    <a:lnTo>
                      <a:pt x="348" y="489"/>
                    </a:lnTo>
                    <a:lnTo>
                      <a:pt x="344" y="528"/>
                    </a:lnTo>
                    <a:lnTo>
                      <a:pt x="344" y="557"/>
                    </a:lnTo>
                    <a:lnTo>
                      <a:pt x="340" y="578"/>
                    </a:lnTo>
                    <a:lnTo>
                      <a:pt x="327" y="589"/>
                    </a:lnTo>
                    <a:lnTo>
                      <a:pt x="321" y="593"/>
                    </a:lnTo>
                    <a:lnTo>
                      <a:pt x="311" y="597"/>
                    </a:lnTo>
                    <a:lnTo>
                      <a:pt x="297" y="601"/>
                    </a:lnTo>
                    <a:lnTo>
                      <a:pt x="284" y="604"/>
                    </a:lnTo>
                    <a:lnTo>
                      <a:pt x="272" y="605"/>
                    </a:lnTo>
                    <a:lnTo>
                      <a:pt x="254" y="605"/>
                    </a:lnTo>
                    <a:lnTo>
                      <a:pt x="237" y="608"/>
                    </a:lnTo>
                    <a:lnTo>
                      <a:pt x="220" y="611"/>
                    </a:lnTo>
                    <a:lnTo>
                      <a:pt x="205" y="617"/>
                    </a:lnTo>
                    <a:lnTo>
                      <a:pt x="191" y="619"/>
                    </a:lnTo>
                    <a:lnTo>
                      <a:pt x="177" y="625"/>
                    </a:lnTo>
                    <a:lnTo>
                      <a:pt x="165" y="629"/>
                    </a:lnTo>
                    <a:lnTo>
                      <a:pt x="152" y="637"/>
                    </a:lnTo>
                    <a:lnTo>
                      <a:pt x="137" y="642"/>
                    </a:lnTo>
                    <a:lnTo>
                      <a:pt x="112" y="647"/>
                    </a:lnTo>
                    <a:lnTo>
                      <a:pt x="91" y="647"/>
                    </a:lnTo>
                    <a:lnTo>
                      <a:pt x="78" y="637"/>
                    </a:lnTo>
                    <a:lnTo>
                      <a:pt x="73" y="614"/>
                    </a:lnTo>
                    <a:lnTo>
                      <a:pt x="70" y="592"/>
                    </a:lnTo>
                    <a:lnTo>
                      <a:pt x="61" y="580"/>
                    </a:lnTo>
                    <a:lnTo>
                      <a:pt x="56" y="573"/>
                    </a:lnTo>
                    <a:lnTo>
                      <a:pt x="49" y="557"/>
                    </a:lnTo>
                    <a:lnTo>
                      <a:pt x="47" y="543"/>
                    </a:lnTo>
                    <a:lnTo>
                      <a:pt x="50" y="532"/>
                    </a:lnTo>
                    <a:lnTo>
                      <a:pt x="38" y="516"/>
                    </a:lnTo>
                    <a:lnTo>
                      <a:pt x="36" y="491"/>
                    </a:lnTo>
                    <a:lnTo>
                      <a:pt x="39" y="451"/>
                    </a:lnTo>
                    <a:lnTo>
                      <a:pt x="39" y="430"/>
                    </a:lnTo>
                    <a:lnTo>
                      <a:pt x="38" y="412"/>
                    </a:lnTo>
                    <a:lnTo>
                      <a:pt x="31" y="397"/>
                    </a:lnTo>
                    <a:lnTo>
                      <a:pt x="24" y="379"/>
                    </a:lnTo>
                    <a:lnTo>
                      <a:pt x="22" y="363"/>
                    </a:lnTo>
                    <a:lnTo>
                      <a:pt x="24" y="352"/>
                    </a:lnTo>
                    <a:lnTo>
                      <a:pt x="27" y="338"/>
                    </a:lnTo>
                    <a:lnTo>
                      <a:pt x="22" y="322"/>
                    </a:lnTo>
                    <a:lnTo>
                      <a:pt x="14" y="305"/>
                    </a:lnTo>
                    <a:lnTo>
                      <a:pt x="7" y="284"/>
                    </a:lnTo>
                    <a:lnTo>
                      <a:pt x="0" y="263"/>
                    </a:lnTo>
                    <a:lnTo>
                      <a:pt x="0" y="238"/>
                    </a:lnTo>
                    <a:lnTo>
                      <a:pt x="3" y="219"/>
                    </a:lnTo>
                    <a:lnTo>
                      <a:pt x="14" y="187"/>
                    </a:lnTo>
                    <a:lnTo>
                      <a:pt x="31" y="146"/>
                    </a:lnTo>
                    <a:lnTo>
                      <a:pt x="60" y="105"/>
                    </a:lnTo>
                    <a:lnTo>
                      <a:pt x="99" y="64"/>
                    </a:lnTo>
                    <a:lnTo>
                      <a:pt x="152" y="28"/>
                    </a:lnTo>
                    <a:lnTo>
                      <a:pt x="220" y="6"/>
                    </a:lnTo>
                    <a:lnTo>
                      <a:pt x="308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65" name="Freeform 10"/>
              <p:cNvSpPr>
                <a:spLocks/>
              </p:cNvSpPr>
              <p:nvPr/>
            </p:nvSpPr>
            <p:spPr bwMode="auto">
              <a:xfrm>
                <a:off x="2683" y="1614"/>
                <a:ext cx="85" cy="206"/>
              </a:xfrm>
              <a:custGeom>
                <a:avLst/>
                <a:gdLst>
                  <a:gd name="T0" fmla="*/ 0 w 171"/>
                  <a:gd name="T1" fmla="*/ 0 h 413"/>
                  <a:gd name="T2" fmla="*/ 0 w 171"/>
                  <a:gd name="T3" fmla="*/ 0 h 413"/>
                  <a:gd name="T4" fmla="*/ 0 w 171"/>
                  <a:gd name="T5" fmla="*/ 0 h 413"/>
                  <a:gd name="T6" fmla="*/ 0 w 171"/>
                  <a:gd name="T7" fmla="*/ 0 h 413"/>
                  <a:gd name="T8" fmla="*/ 0 w 171"/>
                  <a:gd name="T9" fmla="*/ 0 h 413"/>
                  <a:gd name="T10" fmla="*/ 0 w 171"/>
                  <a:gd name="T11" fmla="*/ 0 h 413"/>
                  <a:gd name="T12" fmla="*/ 0 w 171"/>
                  <a:gd name="T13" fmla="*/ 0 h 413"/>
                  <a:gd name="T14" fmla="*/ 0 w 171"/>
                  <a:gd name="T15" fmla="*/ 0 h 413"/>
                  <a:gd name="T16" fmla="*/ 0 w 171"/>
                  <a:gd name="T17" fmla="*/ 0 h 413"/>
                  <a:gd name="T18" fmla="*/ 0 w 171"/>
                  <a:gd name="T19" fmla="*/ 0 h 413"/>
                  <a:gd name="T20" fmla="*/ 0 w 171"/>
                  <a:gd name="T21" fmla="*/ 0 h 413"/>
                  <a:gd name="T22" fmla="*/ 0 w 171"/>
                  <a:gd name="T23" fmla="*/ 0 h 413"/>
                  <a:gd name="T24" fmla="*/ 0 w 171"/>
                  <a:gd name="T25" fmla="*/ 0 h 413"/>
                  <a:gd name="T26" fmla="*/ 0 w 171"/>
                  <a:gd name="T27" fmla="*/ 0 h 413"/>
                  <a:gd name="T28" fmla="*/ 0 w 171"/>
                  <a:gd name="T29" fmla="*/ 0 h 413"/>
                  <a:gd name="T30" fmla="*/ 0 w 171"/>
                  <a:gd name="T31" fmla="*/ 0 h 413"/>
                  <a:gd name="T32" fmla="*/ 0 w 171"/>
                  <a:gd name="T33" fmla="*/ 0 h 413"/>
                  <a:gd name="T34" fmla="*/ 0 w 171"/>
                  <a:gd name="T35" fmla="*/ 0 h 413"/>
                  <a:gd name="T36" fmla="*/ 0 w 171"/>
                  <a:gd name="T37" fmla="*/ 0 h 413"/>
                  <a:gd name="T38" fmla="*/ 0 w 171"/>
                  <a:gd name="T39" fmla="*/ 0 h 413"/>
                  <a:gd name="T40" fmla="*/ 0 w 171"/>
                  <a:gd name="T41" fmla="*/ 0 h 413"/>
                  <a:gd name="T42" fmla="*/ 0 w 171"/>
                  <a:gd name="T43" fmla="*/ 0 h 413"/>
                  <a:gd name="T44" fmla="*/ 0 w 171"/>
                  <a:gd name="T45" fmla="*/ 0 h 413"/>
                  <a:gd name="T46" fmla="*/ 0 w 171"/>
                  <a:gd name="T47" fmla="*/ 0 h 413"/>
                  <a:gd name="T48" fmla="*/ 0 w 171"/>
                  <a:gd name="T49" fmla="*/ 0 h 413"/>
                  <a:gd name="T50" fmla="*/ 0 w 171"/>
                  <a:gd name="T51" fmla="*/ 0 h 413"/>
                  <a:gd name="T52" fmla="*/ 0 w 171"/>
                  <a:gd name="T53" fmla="*/ 0 h 413"/>
                  <a:gd name="T54" fmla="*/ 0 w 171"/>
                  <a:gd name="T55" fmla="*/ 0 h 413"/>
                  <a:gd name="T56" fmla="*/ 0 w 171"/>
                  <a:gd name="T57" fmla="*/ 0 h 413"/>
                  <a:gd name="T58" fmla="*/ 0 w 171"/>
                  <a:gd name="T59" fmla="*/ 0 h 413"/>
                  <a:gd name="T60" fmla="*/ 0 w 171"/>
                  <a:gd name="T61" fmla="*/ 0 h 413"/>
                  <a:gd name="T62" fmla="*/ 0 w 171"/>
                  <a:gd name="T63" fmla="*/ 0 h 413"/>
                  <a:gd name="T64" fmla="*/ 0 w 171"/>
                  <a:gd name="T65" fmla="*/ 0 h 41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71"/>
                  <a:gd name="T100" fmla="*/ 0 h 413"/>
                  <a:gd name="T101" fmla="*/ 171 w 171"/>
                  <a:gd name="T102" fmla="*/ 413 h 41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71" h="413">
                    <a:moveTo>
                      <a:pt x="23" y="158"/>
                    </a:moveTo>
                    <a:lnTo>
                      <a:pt x="39" y="154"/>
                    </a:lnTo>
                    <a:lnTo>
                      <a:pt x="50" y="149"/>
                    </a:lnTo>
                    <a:lnTo>
                      <a:pt x="58" y="142"/>
                    </a:lnTo>
                    <a:lnTo>
                      <a:pt x="69" y="114"/>
                    </a:lnTo>
                    <a:lnTo>
                      <a:pt x="69" y="85"/>
                    </a:lnTo>
                    <a:lnTo>
                      <a:pt x="73" y="46"/>
                    </a:lnTo>
                    <a:lnTo>
                      <a:pt x="97" y="0"/>
                    </a:lnTo>
                    <a:lnTo>
                      <a:pt x="108" y="11"/>
                    </a:lnTo>
                    <a:lnTo>
                      <a:pt x="115" y="26"/>
                    </a:lnTo>
                    <a:lnTo>
                      <a:pt x="115" y="37"/>
                    </a:lnTo>
                    <a:lnTo>
                      <a:pt x="118" y="50"/>
                    </a:lnTo>
                    <a:lnTo>
                      <a:pt x="111" y="85"/>
                    </a:lnTo>
                    <a:lnTo>
                      <a:pt x="118" y="101"/>
                    </a:lnTo>
                    <a:lnTo>
                      <a:pt x="108" y="112"/>
                    </a:lnTo>
                    <a:lnTo>
                      <a:pt x="100" y="125"/>
                    </a:lnTo>
                    <a:lnTo>
                      <a:pt x="112" y="130"/>
                    </a:lnTo>
                    <a:lnTo>
                      <a:pt x="119" y="144"/>
                    </a:lnTo>
                    <a:lnTo>
                      <a:pt x="128" y="171"/>
                    </a:lnTo>
                    <a:lnTo>
                      <a:pt x="132" y="193"/>
                    </a:lnTo>
                    <a:lnTo>
                      <a:pt x="122" y="197"/>
                    </a:lnTo>
                    <a:lnTo>
                      <a:pt x="135" y="218"/>
                    </a:lnTo>
                    <a:lnTo>
                      <a:pt x="137" y="229"/>
                    </a:lnTo>
                    <a:lnTo>
                      <a:pt x="136" y="240"/>
                    </a:lnTo>
                    <a:lnTo>
                      <a:pt x="147" y="258"/>
                    </a:lnTo>
                    <a:lnTo>
                      <a:pt x="153" y="275"/>
                    </a:lnTo>
                    <a:lnTo>
                      <a:pt x="150" y="283"/>
                    </a:lnTo>
                    <a:lnTo>
                      <a:pt x="157" y="299"/>
                    </a:lnTo>
                    <a:lnTo>
                      <a:pt x="161" y="315"/>
                    </a:lnTo>
                    <a:lnTo>
                      <a:pt x="151" y="321"/>
                    </a:lnTo>
                    <a:lnTo>
                      <a:pt x="156" y="331"/>
                    </a:lnTo>
                    <a:lnTo>
                      <a:pt x="167" y="349"/>
                    </a:lnTo>
                    <a:lnTo>
                      <a:pt x="171" y="368"/>
                    </a:lnTo>
                    <a:lnTo>
                      <a:pt x="161" y="375"/>
                    </a:lnTo>
                    <a:lnTo>
                      <a:pt x="140" y="364"/>
                    </a:lnTo>
                    <a:lnTo>
                      <a:pt x="124" y="360"/>
                    </a:lnTo>
                    <a:lnTo>
                      <a:pt x="112" y="364"/>
                    </a:lnTo>
                    <a:lnTo>
                      <a:pt x="108" y="378"/>
                    </a:lnTo>
                    <a:lnTo>
                      <a:pt x="104" y="389"/>
                    </a:lnTo>
                    <a:lnTo>
                      <a:pt x="112" y="406"/>
                    </a:lnTo>
                    <a:lnTo>
                      <a:pt x="101" y="409"/>
                    </a:lnTo>
                    <a:lnTo>
                      <a:pt x="89" y="411"/>
                    </a:lnTo>
                    <a:lnTo>
                      <a:pt x="76" y="413"/>
                    </a:lnTo>
                    <a:lnTo>
                      <a:pt x="64" y="413"/>
                    </a:lnTo>
                    <a:lnTo>
                      <a:pt x="52" y="413"/>
                    </a:lnTo>
                    <a:lnTo>
                      <a:pt x="40" y="411"/>
                    </a:lnTo>
                    <a:lnTo>
                      <a:pt x="32" y="411"/>
                    </a:lnTo>
                    <a:lnTo>
                      <a:pt x="22" y="411"/>
                    </a:lnTo>
                    <a:lnTo>
                      <a:pt x="9" y="407"/>
                    </a:lnTo>
                    <a:lnTo>
                      <a:pt x="0" y="379"/>
                    </a:lnTo>
                    <a:lnTo>
                      <a:pt x="4" y="364"/>
                    </a:lnTo>
                    <a:lnTo>
                      <a:pt x="0" y="349"/>
                    </a:lnTo>
                    <a:lnTo>
                      <a:pt x="0" y="331"/>
                    </a:lnTo>
                    <a:lnTo>
                      <a:pt x="5" y="314"/>
                    </a:lnTo>
                    <a:lnTo>
                      <a:pt x="4" y="297"/>
                    </a:lnTo>
                    <a:lnTo>
                      <a:pt x="0" y="279"/>
                    </a:lnTo>
                    <a:lnTo>
                      <a:pt x="0" y="265"/>
                    </a:lnTo>
                    <a:lnTo>
                      <a:pt x="5" y="240"/>
                    </a:lnTo>
                    <a:lnTo>
                      <a:pt x="4" y="214"/>
                    </a:lnTo>
                    <a:lnTo>
                      <a:pt x="0" y="201"/>
                    </a:lnTo>
                    <a:lnTo>
                      <a:pt x="1" y="186"/>
                    </a:lnTo>
                    <a:lnTo>
                      <a:pt x="2" y="174"/>
                    </a:lnTo>
                    <a:lnTo>
                      <a:pt x="1" y="162"/>
                    </a:lnTo>
                    <a:lnTo>
                      <a:pt x="9" y="162"/>
                    </a:lnTo>
                    <a:lnTo>
                      <a:pt x="25" y="158"/>
                    </a:lnTo>
                    <a:lnTo>
                      <a:pt x="23" y="158"/>
                    </a:lnTo>
                    <a:close/>
                  </a:path>
                </a:pathLst>
              </a:custGeom>
              <a:solidFill>
                <a:srgbClr val="CCE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66" name="Freeform 11"/>
              <p:cNvSpPr>
                <a:spLocks/>
              </p:cNvSpPr>
              <p:nvPr/>
            </p:nvSpPr>
            <p:spPr bwMode="auto">
              <a:xfrm>
                <a:off x="2683" y="1614"/>
                <a:ext cx="85" cy="206"/>
              </a:xfrm>
              <a:custGeom>
                <a:avLst/>
                <a:gdLst>
                  <a:gd name="T0" fmla="*/ 0 w 171"/>
                  <a:gd name="T1" fmla="*/ 0 h 413"/>
                  <a:gd name="T2" fmla="*/ 0 w 171"/>
                  <a:gd name="T3" fmla="*/ 0 h 413"/>
                  <a:gd name="T4" fmla="*/ 0 w 171"/>
                  <a:gd name="T5" fmla="*/ 0 h 413"/>
                  <a:gd name="T6" fmla="*/ 0 w 171"/>
                  <a:gd name="T7" fmla="*/ 0 h 413"/>
                  <a:gd name="T8" fmla="*/ 0 w 171"/>
                  <a:gd name="T9" fmla="*/ 0 h 413"/>
                  <a:gd name="T10" fmla="*/ 0 w 171"/>
                  <a:gd name="T11" fmla="*/ 0 h 413"/>
                  <a:gd name="T12" fmla="*/ 0 w 171"/>
                  <a:gd name="T13" fmla="*/ 0 h 413"/>
                  <a:gd name="T14" fmla="*/ 0 w 171"/>
                  <a:gd name="T15" fmla="*/ 0 h 413"/>
                  <a:gd name="T16" fmla="*/ 0 w 171"/>
                  <a:gd name="T17" fmla="*/ 0 h 413"/>
                  <a:gd name="T18" fmla="*/ 0 w 171"/>
                  <a:gd name="T19" fmla="*/ 0 h 413"/>
                  <a:gd name="T20" fmla="*/ 0 w 171"/>
                  <a:gd name="T21" fmla="*/ 0 h 413"/>
                  <a:gd name="T22" fmla="*/ 0 w 171"/>
                  <a:gd name="T23" fmla="*/ 0 h 413"/>
                  <a:gd name="T24" fmla="*/ 0 w 171"/>
                  <a:gd name="T25" fmla="*/ 0 h 413"/>
                  <a:gd name="T26" fmla="*/ 0 w 171"/>
                  <a:gd name="T27" fmla="*/ 0 h 413"/>
                  <a:gd name="T28" fmla="*/ 0 w 171"/>
                  <a:gd name="T29" fmla="*/ 0 h 413"/>
                  <a:gd name="T30" fmla="*/ 0 w 171"/>
                  <a:gd name="T31" fmla="*/ 0 h 413"/>
                  <a:gd name="T32" fmla="*/ 0 w 171"/>
                  <a:gd name="T33" fmla="*/ 0 h 413"/>
                  <a:gd name="T34" fmla="*/ 0 w 171"/>
                  <a:gd name="T35" fmla="*/ 0 h 413"/>
                  <a:gd name="T36" fmla="*/ 0 w 171"/>
                  <a:gd name="T37" fmla="*/ 0 h 413"/>
                  <a:gd name="T38" fmla="*/ 0 w 171"/>
                  <a:gd name="T39" fmla="*/ 0 h 413"/>
                  <a:gd name="T40" fmla="*/ 0 w 171"/>
                  <a:gd name="T41" fmla="*/ 0 h 413"/>
                  <a:gd name="T42" fmla="*/ 0 w 171"/>
                  <a:gd name="T43" fmla="*/ 0 h 413"/>
                  <a:gd name="T44" fmla="*/ 0 w 171"/>
                  <a:gd name="T45" fmla="*/ 0 h 413"/>
                  <a:gd name="T46" fmla="*/ 0 w 171"/>
                  <a:gd name="T47" fmla="*/ 0 h 413"/>
                  <a:gd name="T48" fmla="*/ 0 w 171"/>
                  <a:gd name="T49" fmla="*/ 0 h 413"/>
                  <a:gd name="T50" fmla="*/ 0 w 171"/>
                  <a:gd name="T51" fmla="*/ 0 h 413"/>
                  <a:gd name="T52" fmla="*/ 0 w 171"/>
                  <a:gd name="T53" fmla="*/ 0 h 413"/>
                  <a:gd name="T54" fmla="*/ 0 w 171"/>
                  <a:gd name="T55" fmla="*/ 0 h 413"/>
                  <a:gd name="T56" fmla="*/ 0 w 171"/>
                  <a:gd name="T57" fmla="*/ 0 h 413"/>
                  <a:gd name="T58" fmla="*/ 0 w 171"/>
                  <a:gd name="T59" fmla="*/ 0 h 413"/>
                  <a:gd name="T60" fmla="*/ 0 w 171"/>
                  <a:gd name="T61" fmla="*/ 0 h 413"/>
                  <a:gd name="T62" fmla="*/ 0 w 171"/>
                  <a:gd name="T63" fmla="*/ 0 h 413"/>
                  <a:gd name="T64" fmla="*/ 0 w 171"/>
                  <a:gd name="T65" fmla="*/ 0 h 41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71"/>
                  <a:gd name="T100" fmla="*/ 0 h 413"/>
                  <a:gd name="T101" fmla="*/ 171 w 171"/>
                  <a:gd name="T102" fmla="*/ 413 h 41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71" h="413">
                    <a:moveTo>
                      <a:pt x="23" y="158"/>
                    </a:moveTo>
                    <a:lnTo>
                      <a:pt x="39" y="154"/>
                    </a:lnTo>
                    <a:lnTo>
                      <a:pt x="50" y="149"/>
                    </a:lnTo>
                    <a:lnTo>
                      <a:pt x="58" y="142"/>
                    </a:lnTo>
                    <a:lnTo>
                      <a:pt x="69" y="114"/>
                    </a:lnTo>
                    <a:lnTo>
                      <a:pt x="69" y="85"/>
                    </a:lnTo>
                    <a:lnTo>
                      <a:pt x="73" y="46"/>
                    </a:lnTo>
                    <a:lnTo>
                      <a:pt x="97" y="0"/>
                    </a:lnTo>
                    <a:lnTo>
                      <a:pt x="108" y="11"/>
                    </a:lnTo>
                    <a:lnTo>
                      <a:pt x="115" y="26"/>
                    </a:lnTo>
                    <a:lnTo>
                      <a:pt x="115" y="37"/>
                    </a:lnTo>
                    <a:lnTo>
                      <a:pt x="118" y="50"/>
                    </a:lnTo>
                    <a:lnTo>
                      <a:pt x="111" y="85"/>
                    </a:lnTo>
                    <a:lnTo>
                      <a:pt x="118" y="101"/>
                    </a:lnTo>
                    <a:lnTo>
                      <a:pt x="108" y="112"/>
                    </a:lnTo>
                    <a:lnTo>
                      <a:pt x="100" y="125"/>
                    </a:lnTo>
                    <a:lnTo>
                      <a:pt x="112" y="130"/>
                    </a:lnTo>
                    <a:lnTo>
                      <a:pt x="119" y="144"/>
                    </a:lnTo>
                    <a:lnTo>
                      <a:pt x="128" y="171"/>
                    </a:lnTo>
                    <a:lnTo>
                      <a:pt x="132" y="193"/>
                    </a:lnTo>
                    <a:lnTo>
                      <a:pt x="122" y="197"/>
                    </a:lnTo>
                    <a:lnTo>
                      <a:pt x="135" y="218"/>
                    </a:lnTo>
                    <a:lnTo>
                      <a:pt x="137" y="229"/>
                    </a:lnTo>
                    <a:lnTo>
                      <a:pt x="136" y="240"/>
                    </a:lnTo>
                    <a:lnTo>
                      <a:pt x="147" y="258"/>
                    </a:lnTo>
                    <a:lnTo>
                      <a:pt x="153" y="275"/>
                    </a:lnTo>
                    <a:lnTo>
                      <a:pt x="150" y="283"/>
                    </a:lnTo>
                    <a:lnTo>
                      <a:pt x="157" y="299"/>
                    </a:lnTo>
                    <a:lnTo>
                      <a:pt x="161" y="315"/>
                    </a:lnTo>
                    <a:lnTo>
                      <a:pt x="151" y="321"/>
                    </a:lnTo>
                    <a:lnTo>
                      <a:pt x="156" y="331"/>
                    </a:lnTo>
                    <a:lnTo>
                      <a:pt x="167" y="349"/>
                    </a:lnTo>
                    <a:lnTo>
                      <a:pt x="171" y="368"/>
                    </a:lnTo>
                    <a:lnTo>
                      <a:pt x="161" y="375"/>
                    </a:lnTo>
                    <a:lnTo>
                      <a:pt x="140" y="364"/>
                    </a:lnTo>
                    <a:lnTo>
                      <a:pt x="124" y="360"/>
                    </a:lnTo>
                    <a:lnTo>
                      <a:pt x="112" y="364"/>
                    </a:lnTo>
                    <a:lnTo>
                      <a:pt x="108" y="378"/>
                    </a:lnTo>
                    <a:lnTo>
                      <a:pt x="104" y="389"/>
                    </a:lnTo>
                    <a:lnTo>
                      <a:pt x="112" y="406"/>
                    </a:lnTo>
                    <a:lnTo>
                      <a:pt x="101" y="409"/>
                    </a:lnTo>
                    <a:lnTo>
                      <a:pt x="89" y="411"/>
                    </a:lnTo>
                    <a:lnTo>
                      <a:pt x="76" y="413"/>
                    </a:lnTo>
                    <a:lnTo>
                      <a:pt x="64" y="413"/>
                    </a:lnTo>
                    <a:lnTo>
                      <a:pt x="52" y="413"/>
                    </a:lnTo>
                    <a:lnTo>
                      <a:pt x="40" y="411"/>
                    </a:lnTo>
                    <a:lnTo>
                      <a:pt x="32" y="411"/>
                    </a:lnTo>
                    <a:lnTo>
                      <a:pt x="22" y="411"/>
                    </a:lnTo>
                    <a:lnTo>
                      <a:pt x="9" y="407"/>
                    </a:lnTo>
                    <a:lnTo>
                      <a:pt x="0" y="379"/>
                    </a:lnTo>
                    <a:lnTo>
                      <a:pt x="4" y="364"/>
                    </a:lnTo>
                    <a:lnTo>
                      <a:pt x="0" y="349"/>
                    </a:lnTo>
                    <a:lnTo>
                      <a:pt x="0" y="331"/>
                    </a:lnTo>
                    <a:lnTo>
                      <a:pt x="5" y="314"/>
                    </a:lnTo>
                    <a:lnTo>
                      <a:pt x="4" y="297"/>
                    </a:lnTo>
                    <a:lnTo>
                      <a:pt x="0" y="279"/>
                    </a:lnTo>
                    <a:lnTo>
                      <a:pt x="0" y="265"/>
                    </a:lnTo>
                    <a:lnTo>
                      <a:pt x="5" y="240"/>
                    </a:lnTo>
                    <a:lnTo>
                      <a:pt x="4" y="214"/>
                    </a:lnTo>
                    <a:lnTo>
                      <a:pt x="0" y="201"/>
                    </a:lnTo>
                    <a:lnTo>
                      <a:pt x="1" y="186"/>
                    </a:lnTo>
                    <a:lnTo>
                      <a:pt x="2" y="174"/>
                    </a:lnTo>
                    <a:lnTo>
                      <a:pt x="1" y="162"/>
                    </a:lnTo>
                    <a:lnTo>
                      <a:pt x="9" y="162"/>
                    </a:lnTo>
                    <a:lnTo>
                      <a:pt x="25" y="15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67" name="Freeform 12"/>
              <p:cNvSpPr>
                <a:spLocks/>
              </p:cNvSpPr>
              <p:nvPr/>
            </p:nvSpPr>
            <p:spPr bwMode="auto">
              <a:xfrm>
                <a:off x="2739" y="1811"/>
                <a:ext cx="197" cy="59"/>
              </a:xfrm>
              <a:custGeom>
                <a:avLst/>
                <a:gdLst>
                  <a:gd name="T0" fmla="*/ 1 w 393"/>
                  <a:gd name="T1" fmla="*/ 0 h 119"/>
                  <a:gd name="T2" fmla="*/ 1 w 393"/>
                  <a:gd name="T3" fmla="*/ 0 h 119"/>
                  <a:gd name="T4" fmla="*/ 0 w 393"/>
                  <a:gd name="T5" fmla="*/ 0 h 119"/>
                  <a:gd name="T6" fmla="*/ 1 w 393"/>
                  <a:gd name="T7" fmla="*/ 0 h 119"/>
                  <a:gd name="T8" fmla="*/ 1 w 393"/>
                  <a:gd name="T9" fmla="*/ 0 h 119"/>
                  <a:gd name="T10" fmla="*/ 1 w 393"/>
                  <a:gd name="T11" fmla="*/ 0 h 119"/>
                  <a:gd name="T12" fmla="*/ 1 w 393"/>
                  <a:gd name="T13" fmla="*/ 0 h 119"/>
                  <a:gd name="T14" fmla="*/ 1 w 393"/>
                  <a:gd name="T15" fmla="*/ 0 h 119"/>
                  <a:gd name="T16" fmla="*/ 1 w 393"/>
                  <a:gd name="T17" fmla="*/ 0 h 119"/>
                  <a:gd name="T18" fmla="*/ 1 w 393"/>
                  <a:gd name="T19" fmla="*/ 0 h 119"/>
                  <a:gd name="T20" fmla="*/ 1 w 393"/>
                  <a:gd name="T21" fmla="*/ 0 h 119"/>
                  <a:gd name="T22" fmla="*/ 1 w 393"/>
                  <a:gd name="T23" fmla="*/ 0 h 119"/>
                  <a:gd name="T24" fmla="*/ 1 w 393"/>
                  <a:gd name="T25" fmla="*/ 0 h 119"/>
                  <a:gd name="T26" fmla="*/ 1 w 393"/>
                  <a:gd name="T27" fmla="*/ 0 h 119"/>
                  <a:gd name="T28" fmla="*/ 1 w 393"/>
                  <a:gd name="T29" fmla="*/ 0 h 119"/>
                  <a:gd name="T30" fmla="*/ 1 w 393"/>
                  <a:gd name="T31" fmla="*/ 0 h 119"/>
                  <a:gd name="T32" fmla="*/ 1 w 393"/>
                  <a:gd name="T33" fmla="*/ 0 h 119"/>
                  <a:gd name="T34" fmla="*/ 1 w 393"/>
                  <a:gd name="T35" fmla="*/ 0 h 119"/>
                  <a:gd name="T36" fmla="*/ 1 w 393"/>
                  <a:gd name="T37" fmla="*/ 0 h 119"/>
                  <a:gd name="T38" fmla="*/ 1 w 393"/>
                  <a:gd name="T39" fmla="*/ 0 h 119"/>
                  <a:gd name="T40" fmla="*/ 1 w 393"/>
                  <a:gd name="T41" fmla="*/ 0 h 119"/>
                  <a:gd name="T42" fmla="*/ 1 w 393"/>
                  <a:gd name="T43" fmla="*/ 0 h 119"/>
                  <a:gd name="T44" fmla="*/ 1 w 393"/>
                  <a:gd name="T45" fmla="*/ 0 h 119"/>
                  <a:gd name="T46" fmla="*/ 1 w 393"/>
                  <a:gd name="T47" fmla="*/ 0 h 119"/>
                  <a:gd name="T48" fmla="*/ 1 w 393"/>
                  <a:gd name="T49" fmla="*/ 0 h 119"/>
                  <a:gd name="T50" fmla="*/ 1 w 393"/>
                  <a:gd name="T51" fmla="*/ 0 h 119"/>
                  <a:gd name="T52" fmla="*/ 1 w 393"/>
                  <a:gd name="T53" fmla="*/ 0 h 119"/>
                  <a:gd name="T54" fmla="*/ 1 w 393"/>
                  <a:gd name="T55" fmla="*/ 0 h 119"/>
                  <a:gd name="T56" fmla="*/ 1 w 393"/>
                  <a:gd name="T57" fmla="*/ 0 h 119"/>
                  <a:gd name="T58" fmla="*/ 1 w 393"/>
                  <a:gd name="T59" fmla="*/ 0 h 1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93"/>
                  <a:gd name="T91" fmla="*/ 0 h 119"/>
                  <a:gd name="T92" fmla="*/ 393 w 393"/>
                  <a:gd name="T93" fmla="*/ 119 h 1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93" h="119">
                    <a:moveTo>
                      <a:pt x="12" y="0"/>
                    </a:moveTo>
                    <a:lnTo>
                      <a:pt x="3" y="17"/>
                    </a:lnTo>
                    <a:lnTo>
                      <a:pt x="0" y="28"/>
                    </a:lnTo>
                    <a:lnTo>
                      <a:pt x="6" y="38"/>
                    </a:lnTo>
                    <a:lnTo>
                      <a:pt x="3" y="52"/>
                    </a:lnTo>
                    <a:lnTo>
                      <a:pt x="6" y="67"/>
                    </a:lnTo>
                    <a:lnTo>
                      <a:pt x="20" y="77"/>
                    </a:lnTo>
                    <a:lnTo>
                      <a:pt x="53" y="87"/>
                    </a:lnTo>
                    <a:lnTo>
                      <a:pt x="71" y="85"/>
                    </a:lnTo>
                    <a:lnTo>
                      <a:pt x="88" y="82"/>
                    </a:lnTo>
                    <a:lnTo>
                      <a:pt x="110" y="81"/>
                    </a:lnTo>
                    <a:lnTo>
                      <a:pt x="134" y="75"/>
                    </a:lnTo>
                    <a:lnTo>
                      <a:pt x="158" y="74"/>
                    </a:lnTo>
                    <a:lnTo>
                      <a:pt x="177" y="71"/>
                    </a:lnTo>
                    <a:lnTo>
                      <a:pt x="193" y="67"/>
                    </a:lnTo>
                    <a:lnTo>
                      <a:pt x="209" y="64"/>
                    </a:lnTo>
                    <a:lnTo>
                      <a:pt x="216" y="67"/>
                    </a:lnTo>
                    <a:lnTo>
                      <a:pt x="227" y="71"/>
                    </a:lnTo>
                    <a:lnTo>
                      <a:pt x="246" y="77"/>
                    </a:lnTo>
                    <a:lnTo>
                      <a:pt x="273" y="81"/>
                    </a:lnTo>
                    <a:lnTo>
                      <a:pt x="298" y="82"/>
                    </a:lnTo>
                    <a:lnTo>
                      <a:pt x="321" y="84"/>
                    </a:lnTo>
                    <a:lnTo>
                      <a:pt x="329" y="84"/>
                    </a:lnTo>
                    <a:lnTo>
                      <a:pt x="329" y="95"/>
                    </a:lnTo>
                    <a:lnTo>
                      <a:pt x="335" y="106"/>
                    </a:lnTo>
                    <a:lnTo>
                      <a:pt x="354" y="116"/>
                    </a:lnTo>
                    <a:lnTo>
                      <a:pt x="374" y="119"/>
                    </a:lnTo>
                    <a:lnTo>
                      <a:pt x="389" y="113"/>
                    </a:lnTo>
                    <a:lnTo>
                      <a:pt x="393" y="105"/>
                    </a:lnTo>
                    <a:lnTo>
                      <a:pt x="388" y="9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68" name="Freeform 13"/>
              <p:cNvSpPr>
                <a:spLocks/>
              </p:cNvSpPr>
              <p:nvPr/>
            </p:nvSpPr>
            <p:spPr bwMode="auto">
              <a:xfrm>
                <a:off x="2739" y="1811"/>
                <a:ext cx="197" cy="59"/>
              </a:xfrm>
              <a:custGeom>
                <a:avLst/>
                <a:gdLst>
                  <a:gd name="T0" fmla="*/ 1 w 393"/>
                  <a:gd name="T1" fmla="*/ 0 h 119"/>
                  <a:gd name="T2" fmla="*/ 1 w 393"/>
                  <a:gd name="T3" fmla="*/ 0 h 119"/>
                  <a:gd name="T4" fmla="*/ 0 w 393"/>
                  <a:gd name="T5" fmla="*/ 0 h 119"/>
                  <a:gd name="T6" fmla="*/ 1 w 393"/>
                  <a:gd name="T7" fmla="*/ 0 h 119"/>
                  <a:gd name="T8" fmla="*/ 1 w 393"/>
                  <a:gd name="T9" fmla="*/ 0 h 119"/>
                  <a:gd name="T10" fmla="*/ 1 w 393"/>
                  <a:gd name="T11" fmla="*/ 0 h 119"/>
                  <a:gd name="T12" fmla="*/ 1 w 393"/>
                  <a:gd name="T13" fmla="*/ 0 h 119"/>
                  <a:gd name="T14" fmla="*/ 1 w 393"/>
                  <a:gd name="T15" fmla="*/ 0 h 119"/>
                  <a:gd name="T16" fmla="*/ 1 w 393"/>
                  <a:gd name="T17" fmla="*/ 0 h 119"/>
                  <a:gd name="T18" fmla="*/ 1 w 393"/>
                  <a:gd name="T19" fmla="*/ 0 h 119"/>
                  <a:gd name="T20" fmla="*/ 1 w 393"/>
                  <a:gd name="T21" fmla="*/ 0 h 119"/>
                  <a:gd name="T22" fmla="*/ 1 w 393"/>
                  <a:gd name="T23" fmla="*/ 0 h 119"/>
                  <a:gd name="T24" fmla="*/ 1 w 393"/>
                  <a:gd name="T25" fmla="*/ 0 h 119"/>
                  <a:gd name="T26" fmla="*/ 1 w 393"/>
                  <a:gd name="T27" fmla="*/ 0 h 119"/>
                  <a:gd name="T28" fmla="*/ 1 w 393"/>
                  <a:gd name="T29" fmla="*/ 0 h 119"/>
                  <a:gd name="T30" fmla="*/ 1 w 393"/>
                  <a:gd name="T31" fmla="*/ 0 h 119"/>
                  <a:gd name="T32" fmla="*/ 1 w 393"/>
                  <a:gd name="T33" fmla="*/ 0 h 119"/>
                  <a:gd name="T34" fmla="*/ 1 w 393"/>
                  <a:gd name="T35" fmla="*/ 0 h 119"/>
                  <a:gd name="T36" fmla="*/ 1 w 393"/>
                  <a:gd name="T37" fmla="*/ 0 h 119"/>
                  <a:gd name="T38" fmla="*/ 1 w 393"/>
                  <a:gd name="T39" fmla="*/ 0 h 119"/>
                  <a:gd name="T40" fmla="*/ 1 w 393"/>
                  <a:gd name="T41" fmla="*/ 0 h 119"/>
                  <a:gd name="T42" fmla="*/ 1 w 393"/>
                  <a:gd name="T43" fmla="*/ 0 h 119"/>
                  <a:gd name="T44" fmla="*/ 1 w 393"/>
                  <a:gd name="T45" fmla="*/ 0 h 119"/>
                  <a:gd name="T46" fmla="*/ 1 w 393"/>
                  <a:gd name="T47" fmla="*/ 0 h 119"/>
                  <a:gd name="T48" fmla="*/ 1 w 393"/>
                  <a:gd name="T49" fmla="*/ 0 h 119"/>
                  <a:gd name="T50" fmla="*/ 1 w 393"/>
                  <a:gd name="T51" fmla="*/ 0 h 119"/>
                  <a:gd name="T52" fmla="*/ 1 w 393"/>
                  <a:gd name="T53" fmla="*/ 0 h 119"/>
                  <a:gd name="T54" fmla="*/ 1 w 393"/>
                  <a:gd name="T55" fmla="*/ 0 h 119"/>
                  <a:gd name="T56" fmla="*/ 1 w 393"/>
                  <a:gd name="T57" fmla="*/ 0 h 119"/>
                  <a:gd name="T58" fmla="*/ 1 w 393"/>
                  <a:gd name="T59" fmla="*/ 0 h 1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93"/>
                  <a:gd name="T91" fmla="*/ 0 h 119"/>
                  <a:gd name="T92" fmla="*/ 393 w 393"/>
                  <a:gd name="T93" fmla="*/ 119 h 1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93" h="119">
                    <a:moveTo>
                      <a:pt x="12" y="0"/>
                    </a:moveTo>
                    <a:lnTo>
                      <a:pt x="3" y="17"/>
                    </a:lnTo>
                    <a:lnTo>
                      <a:pt x="0" y="28"/>
                    </a:lnTo>
                    <a:lnTo>
                      <a:pt x="6" y="38"/>
                    </a:lnTo>
                    <a:lnTo>
                      <a:pt x="3" y="52"/>
                    </a:lnTo>
                    <a:lnTo>
                      <a:pt x="6" y="67"/>
                    </a:lnTo>
                    <a:lnTo>
                      <a:pt x="20" y="77"/>
                    </a:lnTo>
                    <a:lnTo>
                      <a:pt x="53" y="87"/>
                    </a:lnTo>
                    <a:lnTo>
                      <a:pt x="71" y="85"/>
                    </a:lnTo>
                    <a:lnTo>
                      <a:pt x="88" y="82"/>
                    </a:lnTo>
                    <a:lnTo>
                      <a:pt x="110" y="81"/>
                    </a:lnTo>
                    <a:lnTo>
                      <a:pt x="134" y="75"/>
                    </a:lnTo>
                    <a:lnTo>
                      <a:pt x="158" y="74"/>
                    </a:lnTo>
                    <a:lnTo>
                      <a:pt x="177" y="71"/>
                    </a:lnTo>
                    <a:lnTo>
                      <a:pt x="193" y="67"/>
                    </a:lnTo>
                    <a:lnTo>
                      <a:pt x="209" y="64"/>
                    </a:lnTo>
                    <a:lnTo>
                      <a:pt x="216" y="67"/>
                    </a:lnTo>
                    <a:lnTo>
                      <a:pt x="227" y="71"/>
                    </a:lnTo>
                    <a:lnTo>
                      <a:pt x="246" y="77"/>
                    </a:lnTo>
                    <a:lnTo>
                      <a:pt x="273" y="81"/>
                    </a:lnTo>
                    <a:lnTo>
                      <a:pt x="298" y="82"/>
                    </a:lnTo>
                    <a:lnTo>
                      <a:pt x="321" y="84"/>
                    </a:lnTo>
                    <a:lnTo>
                      <a:pt x="329" y="84"/>
                    </a:lnTo>
                    <a:lnTo>
                      <a:pt x="329" y="95"/>
                    </a:lnTo>
                    <a:lnTo>
                      <a:pt x="335" y="106"/>
                    </a:lnTo>
                    <a:lnTo>
                      <a:pt x="354" y="116"/>
                    </a:lnTo>
                    <a:lnTo>
                      <a:pt x="374" y="119"/>
                    </a:lnTo>
                    <a:lnTo>
                      <a:pt x="389" y="113"/>
                    </a:lnTo>
                    <a:lnTo>
                      <a:pt x="393" y="105"/>
                    </a:lnTo>
                    <a:lnTo>
                      <a:pt x="388" y="9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69" name="Freeform 14"/>
              <p:cNvSpPr>
                <a:spLocks/>
              </p:cNvSpPr>
              <p:nvPr/>
            </p:nvSpPr>
            <p:spPr bwMode="auto">
              <a:xfrm>
                <a:off x="2904" y="1820"/>
                <a:ext cx="49" cy="32"/>
              </a:xfrm>
              <a:custGeom>
                <a:avLst/>
                <a:gdLst>
                  <a:gd name="T0" fmla="*/ 0 w 99"/>
                  <a:gd name="T1" fmla="*/ 0 h 66"/>
                  <a:gd name="T2" fmla="*/ 0 w 99"/>
                  <a:gd name="T3" fmla="*/ 0 h 66"/>
                  <a:gd name="T4" fmla="*/ 0 w 99"/>
                  <a:gd name="T5" fmla="*/ 0 h 66"/>
                  <a:gd name="T6" fmla="*/ 0 w 99"/>
                  <a:gd name="T7" fmla="*/ 0 h 66"/>
                  <a:gd name="T8" fmla="*/ 0 w 99"/>
                  <a:gd name="T9" fmla="*/ 0 h 66"/>
                  <a:gd name="T10" fmla="*/ 0 w 99"/>
                  <a:gd name="T11" fmla="*/ 0 h 66"/>
                  <a:gd name="T12" fmla="*/ 0 w 99"/>
                  <a:gd name="T13" fmla="*/ 0 h 66"/>
                  <a:gd name="T14" fmla="*/ 0 w 99"/>
                  <a:gd name="T15" fmla="*/ 0 h 66"/>
                  <a:gd name="T16" fmla="*/ 0 w 99"/>
                  <a:gd name="T17" fmla="*/ 0 h 66"/>
                  <a:gd name="T18" fmla="*/ 0 w 99"/>
                  <a:gd name="T19" fmla="*/ 0 h 66"/>
                  <a:gd name="T20" fmla="*/ 0 w 99"/>
                  <a:gd name="T21" fmla="*/ 0 h 66"/>
                  <a:gd name="T22" fmla="*/ 0 w 99"/>
                  <a:gd name="T23" fmla="*/ 0 h 66"/>
                  <a:gd name="T24" fmla="*/ 0 w 99"/>
                  <a:gd name="T25" fmla="*/ 0 h 66"/>
                  <a:gd name="T26" fmla="*/ 0 w 99"/>
                  <a:gd name="T27" fmla="*/ 0 h 6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9"/>
                  <a:gd name="T43" fmla="*/ 0 h 66"/>
                  <a:gd name="T44" fmla="*/ 99 w 99"/>
                  <a:gd name="T45" fmla="*/ 66 h 6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9" h="66">
                    <a:moveTo>
                      <a:pt x="0" y="66"/>
                    </a:moveTo>
                    <a:lnTo>
                      <a:pt x="3" y="56"/>
                    </a:lnTo>
                    <a:lnTo>
                      <a:pt x="13" y="52"/>
                    </a:lnTo>
                    <a:lnTo>
                      <a:pt x="25" y="49"/>
                    </a:lnTo>
                    <a:lnTo>
                      <a:pt x="39" y="49"/>
                    </a:lnTo>
                    <a:lnTo>
                      <a:pt x="57" y="46"/>
                    </a:lnTo>
                    <a:lnTo>
                      <a:pt x="68" y="44"/>
                    </a:lnTo>
                    <a:lnTo>
                      <a:pt x="74" y="31"/>
                    </a:lnTo>
                    <a:lnTo>
                      <a:pt x="86" y="28"/>
                    </a:lnTo>
                    <a:lnTo>
                      <a:pt x="95" y="24"/>
                    </a:lnTo>
                    <a:lnTo>
                      <a:pt x="99" y="16"/>
                    </a:lnTo>
                    <a:lnTo>
                      <a:pt x="95" y="6"/>
                    </a:lnTo>
                    <a:lnTo>
                      <a:pt x="86" y="0"/>
                    </a:lnTo>
                    <a:lnTo>
                      <a:pt x="78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70" name="Freeform 15"/>
              <p:cNvSpPr>
                <a:spLocks/>
              </p:cNvSpPr>
              <p:nvPr/>
            </p:nvSpPr>
            <p:spPr bwMode="auto">
              <a:xfrm>
                <a:off x="2904" y="1820"/>
                <a:ext cx="49" cy="32"/>
              </a:xfrm>
              <a:custGeom>
                <a:avLst/>
                <a:gdLst>
                  <a:gd name="T0" fmla="*/ 0 w 99"/>
                  <a:gd name="T1" fmla="*/ 0 h 66"/>
                  <a:gd name="T2" fmla="*/ 0 w 99"/>
                  <a:gd name="T3" fmla="*/ 0 h 66"/>
                  <a:gd name="T4" fmla="*/ 0 w 99"/>
                  <a:gd name="T5" fmla="*/ 0 h 66"/>
                  <a:gd name="T6" fmla="*/ 0 w 99"/>
                  <a:gd name="T7" fmla="*/ 0 h 66"/>
                  <a:gd name="T8" fmla="*/ 0 w 99"/>
                  <a:gd name="T9" fmla="*/ 0 h 66"/>
                  <a:gd name="T10" fmla="*/ 0 w 99"/>
                  <a:gd name="T11" fmla="*/ 0 h 66"/>
                  <a:gd name="T12" fmla="*/ 0 w 99"/>
                  <a:gd name="T13" fmla="*/ 0 h 66"/>
                  <a:gd name="T14" fmla="*/ 0 w 99"/>
                  <a:gd name="T15" fmla="*/ 0 h 66"/>
                  <a:gd name="T16" fmla="*/ 0 w 99"/>
                  <a:gd name="T17" fmla="*/ 0 h 66"/>
                  <a:gd name="T18" fmla="*/ 0 w 99"/>
                  <a:gd name="T19" fmla="*/ 0 h 66"/>
                  <a:gd name="T20" fmla="*/ 0 w 99"/>
                  <a:gd name="T21" fmla="*/ 0 h 66"/>
                  <a:gd name="T22" fmla="*/ 0 w 99"/>
                  <a:gd name="T23" fmla="*/ 0 h 66"/>
                  <a:gd name="T24" fmla="*/ 0 w 99"/>
                  <a:gd name="T25" fmla="*/ 0 h 66"/>
                  <a:gd name="T26" fmla="*/ 0 w 99"/>
                  <a:gd name="T27" fmla="*/ 0 h 6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9"/>
                  <a:gd name="T43" fmla="*/ 0 h 66"/>
                  <a:gd name="T44" fmla="*/ 99 w 99"/>
                  <a:gd name="T45" fmla="*/ 66 h 6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9" h="66">
                    <a:moveTo>
                      <a:pt x="0" y="66"/>
                    </a:moveTo>
                    <a:lnTo>
                      <a:pt x="3" y="56"/>
                    </a:lnTo>
                    <a:lnTo>
                      <a:pt x="13" y="52"/>
                    </a:lnTo>
                    <a:lnTo>
                      <a:pt x="25" y="49"/>
                    </a:lnTo>
                    <a:lnTo>
                      <a:pt x="39" y="49"/>
                    </a:lnTo>
                    <a:lnTo>
                      <a:pt x="57" y="46"/>
                    </a:lnTo>
                    <a:lnTo>
                      <a:pt x="68" y="44"/>
                    </a:lnTo>
                    <a:lnTo>
                      <a:pt x="74" y="31"/>
                    </a:lnTo>
                    <a:lnTo>
                      <a:pt x="86" y="28"/>
                    </a:lnTo>
                    <a:lnTo>
                      <a:pt x="95" y="24"/>
                    </a:lnTo>
                    <a:lnTo>
                      <a:pt x="99" y="16"/>
                    </a:lnTo>
                    <a:lnTo>
                      <a:pt x="95" y="6"/>
                    </a:lnTo>
                    <a:lnTo>
                      <a:pt x="86" y="0"/>
                    </a:lnTo>
                    <a:lnTo>
                      <a:pt x="78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71" name="Freeform 16"/>
              <p:cNvSpPr>
                <a:spLocks/>
              </p:cNvSpPr>
              <p:nvPr/>
            </p:nvSpPr>
            <p:spPr bwMode="auto">
              <a:xfrm>
                <a:off x="2939" y="1849"/>
                <a:ext cx="54" cy="65"/>
              </a:xfrm>
              <a:custGeom>
                <a:avLst/>
                <a:gdLst>
                  <a:gd name="T0" fmla="*/ 0 w 109"/>
                  <a:gd name="T1" fmla="*/ 0 h 131"/>
                  <a:gd name="T2" fmla="*/ 0 w 109"/>
                  <a:gd name="T3" fmla="*/ 0 h 131"/>
                  <a:gd name="T4" fmla="*/ 0 w 109"/>
                  <a:gd name="T5" fmla="*/ 0 h 131"/>
                  <a:gd name="T6" fmla="*/ 0 w 109"/>
                  <a:gd name="T7" fmla="*/ 0 h 131"/>
                  <a:gd name="T8" fmla="*/ 0 w 109"/>
                  <a:gd name="T9" fmla="*/ 0 h 131"/>
                  <a:gd name="T10" fmla="*/ 0 w 109"/>
                  <a:gd name="T11" fmla="*/ 0 h 131"/>
                  <a:gd name="T12" fmla="*/ 0 w 109"/>
                  <a:gd name="T13" fmla="*/ 0 h 131"/>
                  <a:gd name="T14" fmla="*/ 0 w 109"/>
                  <a:gd name="T15" fmla="*/ 0 h 131"/>
                  <a:gd name="T16" fmla="*/ 0 w 109"/>
                  <a:gd name="T17" fmla="*/ 0 h 131"/>
                  <a:gd name="T18" fmla="*/ 0 w 109"/>
                  <a:gd name="T19" fmla="*/ 0 h 131"/>
                  <a:gd name="T20" fmla="*/ 0 w 109"/>
                  <a:gd name="T21" fmla="*/ 0 h 131"/>
                  <a:gd name="T22" fmla="*/ 0 w 109"/>
                  <a:gd name="T23" fmla="*/ 0 h 131"/>
                  <a:gd name="T24" fmla="*/ 0 w 109"/>
                  <a:gd name="T25" fmla="*/ 0 h 131"/>
                  <a:gd name="T26" fmla="*/ 0 w 109"/>
                  <a:gd name="T27" fmla="*/ 0 h 131"/>
                  <a:gd name="T28" fmla="*/ 0 w 109"/>
                  <a:gd name="T29" fmla="*/ 0 h 13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31"/>
                  <a:gd name="T47" fmla="*/ 109 w 109"/>
                  <a:gd name="T48" fmla="*/ 131 h 13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31">
                    <a:moveTo>
                      <a:pt x="109" y="7"/>
                    </a:moveTo>
                    <a:lnTo>
                      <a:pt x="95" y="4"/>
                    </a:lnTo>
                    <a:lnTo>
                      <a:pt x="82" y="0"/>
                    </a:lnTo>
                    <a:lnTo>
                      <a:pt x="66" y="4"/>
                    </a:lnTo>
                    <a:lnTo>
                      <a:pt x="54" y="8"/>
                    </a:lnTo>
                    <a:lnTo>
                      <a:pt x="39" y="12"/>
                    </a:lnTo>
                    <a:lnTo>
                      <a:pt x="28" y="19"/>
                    </a:lnTo>
                    <a:lnTo>
                      <a:pt x="20" y="29"/>
                    </a:lnTo>
                    <a:lnTo>
                      <a:pt x="11" y="39"/>
                    </a:lnTo>
                    <a:lnTo>
                      <a:pt x="3" y="62"/>
                    </a:lnTo>
                    <a:lnTo>
                      <a:pt x="0" y="85"/>
                    </a:lnTo>
                    <a:lnTo>
                      <a:pt x="4" y="101"/>
                    </a:lnTo>
                    <a:lnTo>
                      <a:pt x="15" y="110"/>
                    </a:lnTo>
                    <a:lnTo>
                      <a:pt x="27" y="120"/>
                    </a:lnTo>
                    <a:lnTo>
                      <a:pt x="35" y="13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72" name="Freeform 17"/>
              <p:cNvSpPr>
                <a:spLocks/>
              </p:cNvSpPr>
              <p:nvPr/>
            </p:nvSpPr>
            <p:spPr bwMode="auto">
              <a:xfrm>
                <a:off x="2939" y="1849"/>
                <a:ext cx="54" cy="65"/>
              </a:xfrm>
              <a:custGeom>
                <a:avLst/>
                <a:gdLst>
                  <a:gd name="T0" fmla="*/ 0 w 109"/>
                  <a:gd name="T1" fmla="*/ 0 h 131"/>
                  <a:gd name="T2" fmla="*/ 0 w 109"/>
                  <a:gd name="T3" fmla="*/ 0 h 131"/>
                  <a:gd name="T4" fmla="*/ 0 w 109"/>
                  <a:gd name="T5" fmla="*/ 0 h 131"/>
                  <a:gd name="T6" fmla="*/ 0 w 109"/>
                  <a:gd name="T7" fmla="*/ 0 h 131"/>
                  <a:gd name="T8" fmla="*/ 0 w 109"/>
                  <a:gd name="T9" fmla="*/ 0 h 131"/>
                  <a:gd name="T10" fmla="*/ 0 w 109"/>
                  <a:gd name="T11" fmla="*/ 0 h 131"/>
                  <a:gd name="T12" fmla="*/ 0 w 109"/>
                  <a:gd name="T13" fmla="*/ 0 h 131"/>
                  <a:gd name="T14" fmla="*/ 0 w 109"/>
                  <a:gd name="T15" fmla="*/ 0 h 131"/>
                  <a:gd name="T16" fmla="*/ 0 w 109"/>
                  <a:gd name="T17" fmla="*/ 0 h 131"/>
                  <a:gd name="T18" fmla="*/ 0 w 109"/>
                  <a:gd name="T19" fmla="*/ 0 h 131"/>
                  <a:gd name="T20" fmla="*/ 0 w 109"/>
                  <a:gd name="T21" fmla="*/ 0 h 131"/>
                  <a:gd name="T22" fmla="*/ 0 w 109"/>
                  <a:gd name="T23" fmla="*/ 0 h 131"/>
                  <a:gd name="T24" fmla="*/ 0 w 109"/>
                  <a:gd name="T25" fmla="*/ 0 h 131"/>
                  <a:gd name="T26" fmla="*/ 0 w 109"/>
                  <a:gd name="T27" fmla="*/ 0 h 131"/>
                  <a:gd name="T28" fmla="*/ 0 w 109"/>
                  <a:gd name="T29" fmla="*/ 0 h 13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31"/>
                  <a:gd name="T47" fmla="*/ 109 w 109"/>
                  <a:gd name="T48" fmla="*/ 131 h 13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31">
                    <a:moveTo>
                      <a:pt x="109" y="7"/>
                    </a:moveTo>
                    <a:lnTo>
                      <a:pt x="95" y="4"/>
                    </a:lnTo>
                    <a:lnTo>
                      <a:pt x="82" y="0"/>
                    </a:lnTo>
                    <a:lnTo>
                      <a:pt x="66" y="4"/>
                    </a:lnTo>
                    <a:lnTo>
                      <a:pt x="54" y="8"/>
                    </a:lnTo>
                    <a:lnTo>
                      <a:pt x="39" y="12"/>
                    </a:lnTo>
                    <a:lnTo>
                      <a:pt x="28" y="19"/>
                    </a:lnTo>
                    <a:lnTo>
                      <a:pt x="20" y="29"/>
                    </a:lnTo>
                    <a:lnTo>
                      <a:pt x="11" y="39"/>
                    </a:lnTo>
                    <a:lnTo>
                      <a:pt x="3" y="62"/>
                    </a:lnTo>
                    <a:lnTo>
                      <a:pt x="0" y="85"/>
                    </a:lnTo>
                    <a:lnTo>
                      <a:pt x="4" y="101"/>
                    </a:lnTo>
                    <a:lnTo>
                      <a:pt x="15" y="110"/>
                    </a:lnTo>
                    <a:lnTo>
                      <a:pt x="27" y="120"/>
                    </a:lnTo>
                    <a:lnTo>
                      <a:pt x="35" y="13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73" name="Freeform 18"/>
              <p:cNvSpPr>
                <a:spLocks/>
              </p:cNvSpPr>
              <p:nvPr/>
            </p:nvSpPr>
            <p:spPr bwMode="auto">
              <a:xfrm>
                <a:off x="2991" y="1895"/>
                <a:ext cx="7" cy="44"/>
              </a:xfrm>
              <a:custGeom>
                <a:avLst/>
                <a:gdLst>
                  <a:gd name="T0" fmla="*/ 1 w 14"/>
                  <a:gd name="T1" fmla="*/ 0 h 89"/>
                  <a:gd name="T2" fmla="*/ 1 w 14"/>
                  <a:gd name="T3" fmla="*/ 0 h 89"/>
                  <a:gd name="T4" fmla="*/ 1 w 14"/>
                  <a:gd name="T5" fmla="*/ 0 h 89"/>
                  <a:gd name="T6" fmla="*/ 1 w 14"/>
                  <a:gd name="T7" fmla="*/ 0 h 89"/>
                  <a:gd name="T8" fmla="*/ 1 w 14"/>
                  <a:gd name="T9" fmla="*/ 0 h 89"/>
                  <a:gd name="T10" fmla="*/ 0 w 14"/>
                  <a:gd name="T11" fmla="*/ 0 h 89"/>
                  <a:gd name="T12" fmla="*/ 1 w 14"/>
                  <a:gd name="T13" fmla="*/ 0 h 8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89"/>
                  <a:gd name="T23" fmla="*/ 14 w 14"/>
                  <a:gd name="T24" fmla="*/ 89 h 8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89">
                    <a:moveTo>
                      <a:pt x="14" y="0"/>
                    </a:moveTo>
                    <a:lnTo>
                      <a:pt x="13" y="8"/>
                    </a:lnTo>
                    <a:lnTo>
                      <a:pt x="9" y="36"/>
                    </a:lnTo>
                    <a:lnTo>
                      <a:pt x="7" y="53"/>
                    </a:lnTo>
                    <a:lnTo>
                      <a:pt x="3" y="65"/>
                    </a:lnTo>
                    <a:lnTo>
                      <a:pt x="0" y="76"/>
                    </a:lnTo>
                    <a:lnTo>
                      <a:pt x="4" y="89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74" name="Freeform 19"/>
              <p:cNvSpPr>
                <a:spLocks/>
              </p:cNvSpPr>
              <p:nvPr/>
            </p:nvSpPr>
            <p:spPr bwMode="auto">
              <a:xfrm>
                <a:off x="2991" y="1895"/>
                <a:ext cx="7" cy="44"/>
              </a:xfrm>
              <a:custGeom>
                <a:avLst/>
                <a:gdLst>
                  <a:gd name="T0" fmla="*/ 1 w 14"/>
                  <a:gd name="T1" fmla="*/ 0 h 89"/>
                  <a:gd name="T2" fmla="*/ 1 w 14"/>
                  <a:gd name="T3" fmla="*/ 0 h 89"/>
                  <a:gd name="T4" fmla="*/ 1 w 14"/>
                  <a:gd name="T5" fmla="*/ 0 h 89"/>
                  <a:gd name="T6" fmla="*/ 1 w 14"/>
                  <a:gd name="T7" fmla="*/ 0 h 89"/>
                  <a:gd name="T8" fmla="*/ 1 w 14"/>
                  <a:gd name="T9" fmla="*/ 0 h 89"/>
                  <a:gd name="T10" fmla="*/ 0 w 14"/>
                  <a:gd name="T11" fmla="*/ 0 h 89"/>
                  <a:gd name="T12" fmla="*/ 1 w 14"/>
                  <a:gd name="T13" fmla="*/ 0 h 8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89"/>
                  <a:gd name="T23" fmla="*/ 14 w 14"/>
                  <a:gd name="T24" fmla="*/ 89 h 8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89">
                    <a:moveTo>
                      <a:pt x="14" y="0"/>
                    </a:moveTo>
                    <a:lnTo>
                      <a:pt x="13" y="8"/>
                    </a:lnTo>
                    <a:lnTo>
                      <a:pt x="9" y="36"/>
                    </a:lnTo>
                    <a:lnTo>
                      <a:pt x="7" y="53"/>
                    </a:lnTo>
                    <a:lnTo>
                      <a:pt x="3" y="65"/>
                    </a:lnTo>
                    <a:lnTo>
                      <a:pt x="0" y="76"/>
                    </a:lnTo>
                    <a:lnTo>
                      <a:pt x="4" y="89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75" name="Freeform 20"/>
              <p:cNvSpPr>
                <a:spLocks/>
              </p:cNvSpPr>
              <p:nvPr/>
            </p:nvSpPr>
            <p:spPr bwMode="auto">
              <a:xfrm>
                <a:off x="2842" y="1848"/>
                <a:ext cx="57" cy="150"/>
              </a:xfrm>
              <a:custGeom>
                <a:avLst/>
                <a:gdLst>
                  <a:gd name="T0" fmla="*/ 1 w 114"/>
                  <a:gd name="T1" fmla="*/ 0 h 301"/>
                  <a:gd name="T2" fmla="*/ 1 w 114"/>
                  <a:gd name="T3" fmla="*/ 0 h 301"/>
                  <a:gd name="T4" fmla="*/ 1 w 114"/>
                  <a:gd name="T5" fmla="*/ 0 h 301"/>
                  <a:gd name="T6" fmla="*/ 1 w 114"/>
                  <a:gd name="T7" fmla="*/ 0 h 301"/>
                  <a:gd name="T8" fmla="*/ 1 w 114"/>
                  <a:gd name="T9" fmla="*/ 0 h 301"/>
                  <a:gd name="T10" fmla="*/ 1 w 114"/>
                  <a:gd name="T11" fmla="*/ 0 h 301"/>
                  <a:gd name="T12" fmla="*/ 1 w 114"/>
                  <a:gd name="T13" fmla="*/ 0 h 301"/>
                  <a:gd name="T14" fmla="*/ 1 w 114"/>
                  <a:gd name="T15" fmla="*/ 0 h 301"/>
                  <a:gd name="T16" fmla="*/ 1 w 114"/>
                  <a:gd name="T17" fmla="*/ 0 h 301"/>
                  <a:gd name="T18" fmla="*/ 1 w 114"/>
                  <a:gd name="T19" fmla="*/ 0 h 301"/>
                  <a:gd name="T20" fmla="*/ 1 w 114"/>
                  <a:gd name="T21" fmla="*/ 0 h 301"/>
                  <a:gd name="T22" fmla="*/ 1 w 114"/>
                  <a:gd name="T23" fmla="*/ 0 h 301"/>
                  <a:gd name="T24" fmla="*/ 1 w 114"/>
                  <a:gd name="T25" fmla="*/ 0 h 301"/>
                  <a:gd name="T26" fmla="*/ 1 w 114"/>
                  <a:gd name="T27" fmla="*/ 0 h 301"/>
                  <a:gd name="T28" fmla="*/ 1 w 114"/>
                  <a:gd name="T29" fmla="*/ 0 h 301"/>
                  <a:gd name="T30" fmla="*/ 1 w 114"/>
                  <a:gd name="T31" fmla="*/ 0 h 301"/>
                  <a:gd name="T32" fmla="*/ 1 w 114"/>
                  <a:gd name="T33" fmla="*/ 0 h 301"/>
                  <a:gd name="T34" fmla="*/ 1 w 114"/>
                  <a:gd name="T35" fmla="*/ 0 h 301"/>
                  <a:gd name="T36" fmla="*/ 0 w 114"/>
                  <a:gd name="T37" fmla="*/ 0 h 301"/>
                  <a:gd name="T38" fmla="*/ 1 w 114"/>
                  <a:gd name="T39" fmla="*/ 0 h 301"/>
                  <a:gd name="T40" fmla="*/ 1 w 114"/>
                  <a:gd name="T41" fmla="*/ 0 h 301"/>
                  <a:gd name="T42" fmla="*/ 1 w 114"/>
                  <a:gd name="T43" fmla="*/ 0 h 301"/>
                  <a:gd name="T44" fmla="*/ 1 w 114"/>
                  <a:gd name="T45" fmla="*/ 0 h 30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14"/>
                  <a:gd name="T70" fmla="*/ 0 h 301"/>
                  <a:gd name="T71" fmla="*/ 114 w 114"/>
                  <a:gd name="T72" fmla="*/ 301 h 30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14" h="301">
                    <a:moveTo>
                      <a:pt x="114" y="301"/>
                    </a:moveTo>
                    <a:lnTo>
                      <a:pt x="114" y="277"/>
                    </a:lnTo>
                    <a:lnTo>
                      <a:pt x="110" y="252"/>
                    </a:lnTo>
                    <a:lnTo>
                      <a:pt x="104" y="233"/>
                    </a:lnTo>
                    <a:lnTo>
                      <a:pt x="96" y="217"/>
                    </a:lnTo>
                    <a:lnTo>
                      <a:pt x="96" y="199"/>
                    </a:lnTo>
                    <a:lnTo>
                      <a:pt x="89" y="177"/>
                    </a:lnTo>
                    <a:lnTo>
                      <a:pt x="71" y="156"/>
                    </a:lnTo>
                    <a:lnTo>
                      <a:pt x="71" y="137"/>
                    </a:lnTo>
                    <a:lnTo>
                      <a:pt x="66" y="122"/>
                    </a:lnTo>
                    <a:lnTo>
                      <a:pt x="50" y="110"/>
                    </a:lnTo>
                    <a:lnTo>
                      <a:pt x="51" y="87"/>
                    </a:lnTo>
                    <a:lnTo>
                      <a:pt x="44" y="67"/>
                    </a:lnTo>
                    <a:lnTo>
                      <a:pt x="27" y="51"/>
                    </a:lnTo>
                    <a:lnTo>
                      <a:pt x="27" y="37"/>
                    </a:lnTo>
                    <a:lnTo>
                      <a:pt x="23" y="27"/>
                    </a:lnTo>
                    <a:lnTo>
                      <a:pt x="12" y="26"/>
                    </a:lnTo>
                    <a:lnTo>
                      <a:pt x="4" y="21"/>
                    </a:lnTo>
                    <a:lnTo>
                      <a:pt x="0" y="13"/>
                    </a:lnTo>
                    <a:lnTo>
                      <a:pt x="4" y="6"/>
                    </a:lnTo>
                    <a:lnTo>
                      <a:pt x="18" y="0"/>
                    </a:lnTo>
                    <a:lnTo>
                      <a:pt x="27" y="0"/>
                    </a:lnTo>
                    <a:lnTo>
                      <a:pt x="40" y="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76" name="Freeform 21"/>
              <p:cNvSpPr>
                <a:spLocks/>
              </p:cNvSpPr>
              <p:nvPr/>
            </p:nvSpPr>
            <p:spPr bwMode="auto">
              <a:xfrm>
                <a:off x="2842" y="1848"/>
                <a:ext cx="57" cy="150"/>
              </a:xfrm>
              <a:custGeom>
                <a:avLst/>
                <a:gdLst>
                  <a:gd name="T0" fmla="*/ 1 w 114"/>
                  <a:gd name="T1" fmla="*/ 0 h 301"/>
                  <a:gd name="T2" fmla="*/ 1 w 114"/>
                  <a:gd name="T3" fmla="*/ 0 h 301"/>
                  <a:gd name="T4" fmla="*/ 1 w 114"/>
                  <a:gd name="T5" fmla="*/ 0 h 301"/>
                  <a:gd name="T6" fmla="*/ 1 w 114"/>
                  <a:gd name="T7" fmla="*/ 0 h 301"/>
                  <a:gd name="T8" fmla="*/ 1 w 114"/>
                  <a:gd name="T9" fmla="*/ 0 h 301"/>
                  <a:gd name="T10" fmla="*/ 1 w 114"/>
                  <a:gd name="T11" fmla="*/ 0 h 301"/>
                  <a:gd name="T12" fmla="*/ 1 w 114"/>
                  <a:gd name="T13" fmla="*/ 0 h 301"/>
                  <a:gd name="T14" fmla="*/ 1 w 114"/>
                  <a:gd name="T15" fmla="*/ 0 h 301"/>
                  <a:gd name="T16" fmla="*/ 1 w 114"/>
                  <a:gd name="T17" fmla="*/ 0 h 301"/>
                  <a:gd name="T18" fmla="*/ 1 w 114"/>
                  <a:gd name="T19" fmla="*/ 0 h 301"/>
                  <a:gd name="T20" fmla="*/ 1 w 114"/>
                  <a:gd name="T21" fmla="*/ 0 h 301"/>
                  <a:gd name="T22" fmla="*/ 1 w 114"/>
                  <a:gd name="T23" fmla="*/ 0 h 301"/>
                  <a:gd name="T24" fmla="*/ 1 w 114"/>
                  <a:gd name="T25" fmla="*/ 0 h 301"/>
                  <a:gd name="T26" fmla="*/ 1 w 114"/>
                  <a:gd name="T27" fmla="*/ 0 h 301"/>
                  <a:gd name="T28" fmla="*/ 1 w 114"/>
                  <a:gd name="T29" fmla="*/ 0 h 301"/>
                  <a:gd name="T30" fmla="*/ 1 w 114"/>
                  <a:gd name="T31" fmla="*/ 0 h 301"/>
                  <a:gd name="T32" fmla="*/ 1 w 114"/>
                  <a:gd name="T33" fmla="*/ 0 h 301"/>
                  <a:gd name="T34" fmla="*/ 1 w 114"/>
                  <a:gd name="T35" fmla="*/ 0 h 301"/>
                  <a:gd name="T36" fmla="*/ 0 w 114"/>
                  <a:gd name="T37" fmla="*/ 0 h 301"/>
                  <a:gd name="T38" fmla="*/ 1 w 114"/>
                  <a:gd name="T39" fmla="*/ 0 h 301"/>
                  <a:gd name="T40" fmla="*/ 1 w 114"/>
                  <a:gd name="T41" fmla="*/ 0 h 301"/>
                  <a:gd name="T42" fmla="*/ 1 w 114"/>
                  <a:gd name="T43" fmla="*/ 0 h 301"/>
                  <a:gd name="T44" fmla="*/ 1 w 114"/>
                  <a:gd name="T45" fmla="*/ 0 h 30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14"/>
                  <a:gd name="T70" fmla="*/ 0 h 301"/>
                  <a:gd name="T71" fmla="*/ 114 w 114"/>
                  <a:gd name="T72" fmla="*/ 301 h 30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14" h="301">
                    <a:moveTo>
                      <a:pt x="114" y="301"/>
                    </a:moveTo>
                    <a:lnTo>
                      <a:pt x="114" y="277"/>
                    </a:lnTo>
                    <a:lnTo>
                      <a:pt x="110" y="252"/>
                    </a:lnTo>
                    <a:lnTo>
                      <a:pt x="104" y="233"/>
                    </a:lnTo>
                    <a:lnTo>
                      <a:pt x="96" y="217"/>
                    </a:lnTo>
                    <a:lnTo>
                      <a:pt x="96" y="199"/>
                    </a:lnTo>
                    <a:lnTo>
                      <a:pt x="89" y="177"/>
                    </a:lnTo>
                    <a:lnTo>
                      <a:pt x="71" y="156"/>
                    </a:lnTo>
                    <a:lnTo>
                      <a:pt x="71" y="137"/>
                    </a:lnTo>
                    <a:lnTo>
                      <a:pt x="66" y="122"/>
                    </a:lnTo>
                    <a:lnTo>
                      <a:pt x="50" y="110"/>
                    </a:lnTo>
                    <a:lnTo>
                      <a:pt x="51" y="87"/>
                    </a:lnTo>
                    <a:lnTo>
                      <a:pt x="44" y="67"/>
                    </a:lnTo>
                    <a:lnTo>
                      <a:pt x="27" y="51"/>
                    </a:lnTo>
                    <a:lnTo>
                      <a:pt x="27" y="37"/>
                    </a:lnTo>
                    <a:lnTo>
                      <a:pt x="23" y="27"/>
                    </a:lnTo>
                    <a:lnTo>
                      <a:pt x="12" y="26"/>
                    </a:lnTo>
                    <a:lnTo>
                      <a:pt x="4" y="21"/>
                    </a:lnTo>
                    <a:lnTo>
                      <a:pt x="0" y="13"/>
                    </a:lnTo>
                    <a:lnTo>
                      <a:pt x="4" y="6"/>
                    </a:lnTo>
                    <a:lnTo>
                      <a:pt x="18" y="0"/>
                    </a:lnTo>
                    <a:lnTo>
                      <a:pt x="27" y="0"/>
                    </a:lnTo>
                    <a:lnTo>
                      <a:pt x="40" y="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77" name="Freeform 22"/>
              <p:cNvSpPr>
                <a:spLocks/>
              </p:cNvSpPr>
              <p:nvPr/>
            </p:nvSpPr>
            <p:spPr bwMode="auto">
              <a:xfrm>
                <a:off x="2745" y="1825"/>
                <a:ext cx="85" cy="8"/>
              </a:xfrm>
              <a:custGeom>
                <a:avLst/>
                <a:gdLst>
                  <a:gd name="T0" fmla="*/ 0 w 169"/>
                  <a:gd name="T1" fmla="*/ 0 h 17"/>
                  <a:gd name="T2" fmla="*/ 1 w 169"/>
                  <a:gd name="T3" fmla="*/ 0 h 17"/>
                  <a:gd name="T4" fmla="*/ 1 w 169"/>
                  <a:gd name="T5" fmla="*/ 0 h 17"/>
                  <a:gd name="T6" fmla="*/ 1 w 169"/>
                  <a:gd name="T7" fmla="*/ 0 h 17"/>
                  <a:gd name="T8" fmla="*/ 1 w 169"/>
                  <a:gd name="T9" fmla="*/ 0 h 17"/>
                  <a:gd name="T10" fmla="*/ 1 w 169"/>
                  <a:gd name="T11" fmla="*/ 0 h 17"/>
                  <a:gd name="T12" fmla="*/ 1 w 169"/>
                  <a:gd name="T13" fmla="*/ 0 h 17"/>
                  <a:gd name="T14" fmla="*/ 1 w 169"/>
                  <a:gd name="T15" fmla="*/ 0 h 17"/>
                  <a:gd name="T16" fmla="*/ 1 w 169"/>
                  <a:gd name="T17" fmla="*/ 0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9"/>
                  <a:gd name="T28" fmla="*/ 0 h 17"/>
                  <a:gd name="T29" fmla="*/ 169 w 169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9" h="17">
                    <a:moveTo>
                      <a:pt x="0" y="15"/>
                    </a:moveTo>
                    <a:lnTo>
                      <a:pt x="19" y="17"/>
                    </a:lnTo>
                    <a:lnTo>
                      <a:pt x="37" y="17"/>
                    </a:lnTo>
                    <a:lnTo>
                      <a:pt x="59" y="15"/>
                    </a:lnTo>
                    <a:lnTo>
                      <a:pt x="80" y="14"/>
                    </a:lnTo>
                    <a:lnTo>
                      <a:pt x="103" y="10"/>
                    </a:lnTo>
                    <a:lnTo>
                      <a:pt x="125" y="7"/>
                    </a:lnTo>
                    <a:lnTo>
                      <a:pt x="146" y="6"/>
                    </a:lnTo>
                    <a:lnTo>
                      <a:pt x="169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78" name="Freeform 23"/>
              <p:cNvSpPr>
                <a:spLocks/>
              </p:cNvSpPr>
              <p:nvPr/>
            </p:nvSpPr>
            <p:spPr bwMode="auto">
              <a:xfrm>
                <a:off x="2745" y="1825"/>
                <a:ext cx="85" cy="8"/>
              </a:xfrm>
              <a:custGeom>
                <a:avLst/>
                <a:gdLst>
                  <a:gd name="T0" fmla="*/ 0 w 169"/>
                  <a:gd name="T1" fmla="*/ 0 h 17"/>
                  <a:gd name="T2" fmla="*/ 1 w 169"/>
                  <a:gd name="T3" fmla="*/ 0 h 17"/>
                  <a:gd name="T4" fmla="*/ 1 w 169"/>
                  <a:gd name="T5" fmla="*/ 0 h 17"/>
                  <a:gd name="T6" fmla="*/ 1 w 169"/>
                  <a:gd name="T7" fmla="*/ 0 h 17"/>
                  <a:gd name="T8" fmla="*/ 1 w 169"/>
                  <a:gd name="T9" fmla="*/ 0 h 17"/>
                  <a:gd name="T10" fmla="*/ 1 w 169"/>
                  <a:gd name="T11" fmla="*/ 0 h 17"/>
                  <a:gd name="T12" fmla="*/ 1 w 169"/>
                  <a:gd name="T13" fmla="*/ 0 h 17"/>
                  <a:gd name="T14" fmla="*/ 1 w 169"/>
                  <a:gd name="T15" fmla="*/ 0 h 17"/>
                  <a:gd name="T16" fmla="*/ 1 w 169"/>
                  <a:gd name="T17" fmla="*/ 0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9"/>
                  <a:gd name="T28" fmla="*/ 0 h 17"/>
                  <a:gd name="T29" fmla="*/ 169 w 169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9" h="17">
                    <a:moveTo>
                      <a:pt x="0" y="15"/>
                    </a:moveTo>
                    <a:lnTo>
                      <a:pt x="19" y="17"/>
                    </a:lnTo>
                    <a:lnTo>
                      <a:pt x="37" y="17"/>
                    </a:lnTo>
                    <a:lnTo>
                      <a:pt x="59" y="15"/>
                    </a:lnTo>
                    <a:lnTo>
                      <a:pt x="80" y="14"/>
                    </a:lnTo>
                    <a:lnTo>
                      <a:pt x="103" y="10"/>
                    </a:lnTo>
                    <a:lnTo>
                      <a:pt x="125" y="7"/>
                    </a:lnTo>
                    <a:lnTo>
                      <a:pt x="146" y="6"/>
                    </a:lnTo>
                    <a:lnTo>
                      <a:pt x="169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79" name="Freeform 24"/>
              <p:cNvSpPr>
                <a:spLocks/>
              </p:cNvSpPr>
              <p:nvPr/>
            </p:nvSpPr>
            <p:spPr bwMode="auto">
              <a:xfrm>
                <a:off x="2827" y="1832"/>
                <a:ext cx="112" cy="13"/>
              </a:xfrm>
              <a:custGeom>
                <a:avLst/>
                <a:gdLst>
                  <a:gd name="T0" fmla="*/ 0 w 224"/>
                  <a:gd name="T1" fmla="*/ 0 h 27"/>
                  <a:gd name="T2" fmla="*/ 1 w 224"/>
                  <a:gd name="T3" fmla="*/ 0 h 27"/>
                  <a:gd name="T4" fmla="*/ 1 w 224"/>
                  <a:gd name="T5" fmla="*/ 0 h 27"/>
                  <a:gd name="T6" fmla="*/ 1 w 224"/>
                  <a:gd name="T7" fmla="*/ 0 h 27"/>
                  <a:gd name="T8" fmla="*/ 1 w 224"/>
                  <a:gd name="T9" fmla="*/ 0 h 27"/>
                  <a:gd name="T10" fmla="*/ 1 w 224"/>
                  <a:gd name="T11" fmla="*/ 0 h 27"/>
                  <a:gd name="T12" fmla="*/ 1 w 224"/>
                  <a:gd name="T13" fmla="*/ 0 h 27"/>
                  <a:gd name="T14" fmla="*/ 1 w 224"/>
                  <a:gd name="T15" fmla="*/ 0 h 27"/>
                  <a:gd name="T16" fmla="*/ 1 w 224"/>
                  <a:gd name="T17" fmla="*/ 0 h 27"/>
                  <a:gd name="T18" fmla="*/ 1 w 224"/>
                  <a:gd name="T19" fmla="*/ 0 h 27"/>
                  <a:gd name="T20" fmla="*/ 1 w 224"/>
                  <a:gd name="T21" fmla="*/ 0 h 27"/>
                  <a:gd name="T22" fmla="*/ 1 w 224"/>
                  <a:gd name="T23" fmla="*/ 0 h 27"/>
                  <a:gd name="T24" fmla="*/ 1 w 224"/>
                  <a:gd name="T25" fmla="*/ 0 h 27"/>
                  <a:gd name="T26" fmla="*/ 1 w 224"/>
                  <a:gd name="T27" fmla="*/ 0 h 27"/>
                  <a:gd name="T28" fmla="*/ 1 w 224"/>
                  <a:gd name="T29" fmla="*/ 0 h 2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24"/>
                  <a:gd name="T46" fmla="*/ 0 h 27"/>
                  <a:gd name="T47" fmla="*/ 224 w 224"/>
                  <a:gd name="T48" fmla="*/ 27 h 2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24" h="27">
                    <a:moveTo>
                      <a:pt x="0" y="27"/>
                    </a:moveTo>
                    <a:lnTo>
                      <a:pt x="11" y="21"/>
                    </a:lnTo>
                    <a:lnTo>
                      <a:pt x="25" y="17"/>
                    </a:lnTo>
                    <a:lnTo>
                      <a:pt x="40" y="10"/>
                    </a:lnTo>
                    <a:lnTo>
                      <a:pt x="58" y="9"/>
                    </a:lnTo>
                    <a:lnTo>
                      <a:pt x="78" y="5"/>
                    </a:lnTo>
                    <a:lnTo>
                      <a:pt x="97" y="2"/>
                    </a:lnTo>
                    <a:lnTo>
                      <a:pt x="118" y="0"/>
                    </a:lnTo>
                    <a:lnTo>
                      <a:pt x="139" y="0"/>
                    </a:lnTo>
                    <a:lnTo>
                      <a:pt x="159" y="2"/>
                    </a:lnTo>
                    <a:lnTo>
                      <a:pt x="175" y="3"/>
                    </a:lnTo>
                    <a:lnTo>
                      <a:pt x="191" y="6"/>
                    </a:lnTo>
                    <a:lnTo>
                      <a:pt x="203" y="9"/>
                    </a:lnTo>
                    <a:lnTo>
                      <a:pt x="213" y="10"/>
                    </a:lnTo>
                    <a:lnTo>
                      <a:pt x="224" y="1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80" name="Freeform 25"/>
              <p:cNvSpPr>
                <a:spLocks/>
              </p:cNvSpPr>
              <p:nvPr/>
            </p:nvSpPr>
            <p:spPr bwMode="auto">
              <a:xfrm>
                <a:off x="2827" y="1832"/>
                <a:ext cx="112" cy="13"/>
              </a:xfrm>
              <a:custGeom>
                <a:avLst/>
                <a:gdLst>
                  <a:gd name="T0" fmla="*/ 0 w 224"/>
                  <a:gd name="T1" fmla="*/ 0 h 27"/>
                  <a:gd name="T2" fmla="*/ 1 w 224"/>
                  <a:gd name="T3" fmla="*/ 0 h 27"/>
                  <a:gd name="T4" fmla="*/ 1 w 224"/>
                  <a:gd name="T5" fmla="*/ 0 h 27"/>
                  <a:gd name="T6" fmla="*/ 1 w 224"/>
                  <a:gd name="T7" fmla="*/ 0 h 27"/>
                  <a:gd name="T8" fmla="*/ 1 w 224"/>
                  <a:gd name="T9" fmla="*/ 0 h 27"/>
                  <a:gd name="T10" fmla="*/ 1 w 224"/>
                  <a:gd name="T11" fmla="*/ 0 h 27"/>
                  <a:gd name="T12" fmla="*/ 1 w 224"/>
                  <a:gd name="T13" fmla="*/ 0 h 27"/>
                  <a:gd name="T14" fmla="*/ 1 w 224"/>
                  <a:gd name="T15" fmla="*/ 0 h 27"/>
                  <a:gd name="T16" fmla="*/ 1 w 224"/>
                  <a:gd name="T17" fmla="*/ 0 h 27"/>
                  <a:gd name="T18" fmla="*/ 1 w 224"/>
                  <a:gd name="T19" fmla="*/ 0 h 27"/>
                  <a:gd name="T20" fmla="*/ 1 w 224"/>
                  <a:gd name="T21" fmla="*/ 0 h 27"/>
                  <a:gd name="T22" fmla="*/ 1 w 224"/>
                  <a:gd name="T23" fmla="*/ 0 h 27"/>
                  <a:gd name="T24" fmla="*/ 1 w 224"/>
                  <a:gd name="T25" fmla="*/ 0 h 27"/>
                  <a:gd name="T26" fmla="*/ 1 w 224"/>
                  <a:gd name="T27" fmla="*/ 0 h 27"/>
                  <a:gd name="T28" fmla="*/ 1 w 224"/>
                  <a:gd name="T29" fmla="*/ 0 h 2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24"/>
                  <a:gd name="T46" fmla="*/ 0 h 27"/>
                  <a:gd name="T47" fmla="*/ 224 w 224"/>
                  <a:gd name="T48" fmla="*/ 27 h 2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24" h="27">
                    <a:moveTo>
                      <a:pt x="0" y="27"/>
                    </a:moveTo>
                    <a:lnTo>
                      <a:pt x="11" y="21"/>
                    </a:lnTo>
                    <a:lnTo>
                      <a:pt x="25" y="17"/>
                    </a:lnTo>
                    <a:lnTo>
                      <a:pt x="40" y="10"/>
                    </a:lnTo>
                    <a:lnTo>
                      <a:pt x="58" y="9"/>
                    </a:lnTo>
                    <a:lnTo>
                      <a:pt x="78" y="5"/>
                    </a:lnTo>
                    <a:lnTo>
                      <a:pt x="97" y="2"/>
                    </a:lnTo>
                    <a:lnTo>
                      <a:pt x="118" y="0"/>
                    </a:lnTo>
                    <a:lnTo>
                      <a:pt x="139" y="0"/>
                    </a:lnTo>
                    <a:lnTo>
                      <a:pt x="159" y="2"/>
                    </a:lnTo>
                    <a:lnTo>
                      <a:pt x="175" y="3"/>
                    </a:lnTo>
                    <a:lnTo>
                      <a:pt x="191" y="6"/>
                    </a:lnTo>
                    <a:lnTo>
                      <a:pt x="203" y="9"/>
                    </a:lnTo>
                    <a:lnTo>
                      <a:pt x="213" y="10"/>
                    </a:lnTo>
                    <a:lnTo>
                      <a:pt x="224" y="1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81" name="Freeform 26"/>
              <p:cNvSpPr>
                <a:spLocks/>
              </p:cNvSpPr>
              <p:nvPr/>
            </p:nvSpPr>
            <p:spPr bwMode="auto">
              <a:xfrm>
                <a:off x="2755" y="1823"/>
                <a:ext cx="50" cy="9"/>
              </a:xfrm>
              <a:custGeom>
                <a:avLst/>
                <a:gdLst>
                  <a:gd name="T0" fmla="*/ 1 w 100"/>
                  <a:gd name="T1" fmla="*/ 1 h 18"/>
                  <a:gd name="T2" fmla="*/ 1 w 100"/>
                  <a:gd name="T3" fmla="*/ 1 h 18"/>
                  <a:gd name="T4" fmla="*/ 1 w 100"/>
                  <a:gd name="T5" fmla="*/ 0 h 18"/>
                  <a:gd name="T6" fmla="*/ 1 w 100"/>
                  <a:gd name="T7" fmla="*/ 0 h 18"/>
                  <a:gd name="T8" fmla="*/ 1 w 100"/>
                  <a:gd name="T9" fmla="*/ 1 h 18"/>
                  <a:gd name="T10" fmla="*/ 1 w 100"/>
                  <a:gd name="T11" fmla="*/ 1 h 18"/>
                  <a:gd name="T12" fmla="*/ 0 w 100"/>
                  <a:gd name="T13" fmla="*/ 1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0"/>
                  <a:gd name="T22" fmla="*/ 0 h 18"/>
                  <a:gd name="T23" fmla="*/ 100 w 100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0" h="18">
                    <a:moveTo>
                      <a:pt x="100" y="11"/>
                    </a:moveTo>
                    <a:lnTo>
                      <a:pt x="89" y="4"/>
                    </a:lnTo>
                    <a:lnTo>
                      <a:pt x="75" y="0"/>
                    </a:lnTo>
                    <a:lnTo>
                      <a:pt x="52" y="0"/>
                    </a:lnTo>
                    <a:lnTo>
                      <a:pt x="25" y="3"/>
                    </a:lnTo>
                    <a:lnTo>
                      <a:pt x="8" y="10"/>
                    </a:lnTo>
                    <a:lnTo>
                      <a:pt x="0" y="1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82" name="Freeform 27"/>
              <p:cNvSpPr>
                <a:spLocks/>
              </p:cNvSpPr>
              <p:nvPr/>
            </p:nvSpPr>
            <p:spPr bwMode="auto">
              <a:xfrm>
                <a:off x="2755" y="1823"/>
                <a:ext cx="50" cy="9"/>
              </a:xfrm>
              <a:custGeom>
                <a:avLst/>
                <a:gdLst>
                  <a:gd name="T0" fmla="*/ 1 w 100"/>
                  <a:gd name="T1" fmla="*/ 1 h 18"/>
                  <a:gd name="T2" fmla="*/ 1 w 100"/>
                  <a:gd name="T3" fmla="*/ 1 h 18"/>
                  <a:gd name="T4" fmla="*/ 1 w 100"/>
                  <a:gd name="T5" fmla="*/ 0 h 18"/>
                  <a:gd name="T6" fmla="*/ 1 w 100"/>
                  <a:gd name="T7" fmla="*/ 0 h 18"/>
                  <a:gd name="T8" fmla="*/ 1 w 100"/>
                  <a:gd name="T9" fmla="*/ 1 h 18"/>
                  <a:gd name="T10" fmla="*/ 1 w 100"/>
                  <a:gd name="T11" fmla="*/ 1 h 18"/>
                  <a:gd name="T12" fmla="*/ 0 w 100"/>
                  <a:gd name="T13" fmla="*/ 1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0"/>
                  <a:gd name="T22" fmla="*/ 0 h 18"/>
                  <a:gd name="T23" fmla="*/ 100 w 100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0" h="18">
                    <a:moveTo>
                      <a:pt x="100" y="11"/>
                    </a:moveTo>
                    <a:lnTo>
                      <a:pt x="89" y="4"/>
                    </a:lnTo>
                    <a:lnTo>
                      <a:pt x="75" y="0"/>
                    </a:lnTo>
                    <a:lnTo>
                      <a:pt x="52" y="0"/>
                    </a:lnTo>
                    <a:lnTo>
                      <a:pt x="25" y="3"/>
                    </a:lnTo>
                    <a:lnTo>
                      <a:pt x="8" y="10"/>
                    </a:lnTo>
                    <a:lnTo>
                      <a:pt x="0" y="1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83" name="Freeform 28"/>
              <p:cNvSpPr>
                <a:spLocks/>
              </p:cNvSpPr>
              <p:nvPr/>
            </p:nvSpPr>
            <p:spPr bwMode="auto">
              <a:xfrm>
                <a:off x="2718" y="1855"/>
                <a:ext cx="51" cy="238"/>
              </a:xfrm>
              <a:custGeom>
                <a:avLst/>
                <a:gdLst>
                  <a:gd name="T0" fmla="*/ 1 w 101"/>
                  <a:gd name="T1" fmla="*/ 0 h 477"/>
                  <a:gd name="T2" fmla="*/ 1 w 101"/>
                  <a:gd name="T3" fmla="*/ 0 h 477"/>
                  <a:gd name="T4" fmla="*/ 1 w 101"/>
                  <a:gd name="T5" fmla="*/ 0 h 477"/>
                  <a:gd name="T6" fmla="*/ 1 w 101"/>
                  <a:gd name="T7" fmla="*/ 0 h 477"/>
                  <a:gd name="T8" fmla="*/ 1 w 101"/>
                  <a:gd name="T9" fmla="*/ 0 h 477"/>
                  <a:gd name="T10" fmla="*/ 1 w 101"/>
                  <a:gd name="T11" fmla="*/ 0 h 477"/>
                  <a:gd name="T12" fmla="*/ 1 w 101"/>
                  <a:gd name="T13" fmla="*/ 0 h 477"/>
                  <a:gd name="T14" fmla="*/ 1 w 101"/>
                  <a:gd name="T15" fmla="*/ 0 h 477"/>
                  <a:gd name="T16" fmla="*/ 1 w 101"/>
                  <a:gd name="T17" fmla="*/ 0 h 477"/>
                  <a:gd name="T18" fmla="*/ 1 w 101"/>
                  <a:gd name="T19" fmla="*/ 0 h 477"/>
                  <a:gd name="T20" fmla="*/ 1 w 101"/>
                  <a:gd name="T21" fmla="*/ 0 h 477"/>
                  <a:gd name="T22" fmla="*/ 1 w 101"/>
                  <a:gd name="T23" fmla="*/ 0 h 477"/>
                  <a:gd name="T24" fmla="*/ 1 w 101"/>
                  <a:gd name="T25" fmla="*/ 0 h 477"/>
                  <a:gd name="T26" fmla="*/ 1 w 101"/>
                  <a:gd name="T27" fmla="*/ 0 h 477"/>
                  <a:gd name="T28" fmla="*/ 1 w 101"/>
                  <a:gd name="T29" fmla="*/ 0 h 477"/>
                  <a:gd name="T30" fmla="*/ 1 w 101"/>
                  <a:gd name="T31" fmla="*/ 0 h 477"/>
                  <a:gd name="T32" fmla="*/ 0 w 101"/>
                  <a:gd name="T33" fmla="*/ 0 h 4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1"/>
                  <a:gd name="T52" fmla="*/ 0 h 477"/>
                  <a:gd name="T53" fmla="*/ 101 w 101"/>
                  <a:gd name="T54" fmla="*/ 477 h 4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1" h="477">
                    <a:moveTo>
                      <a:pt x="100" y="0"/>
                    </a:moveTo>
                    <a:lnTo>
                      <a:pt x="101" y="24"/>
                    </a:lnTo>
                    <a:lnTo>
                      <a:pt x="98" y="42"/>
                    </a:lnTo>
                    <a:lnTo>
                      <a:pt x="90" y="54"/>
                    </a:lnTo>
                    <a:lnTo>
                      <a:pt x="80" y="63"/>
                    </a:lnTo>
                    <a:lnTo>
                      <a:pt x="66" y="79"/>
                    </a:lnTo>
                    <a:lnTo>
                      <a:pt x="57" y="103"/>
                    </a:lnTo>
                    <a:lnTo>
                      <a:pt x="50" y="129"/>
                    </a:lnTo>
                    <a:lnTo>
                      <a:pt x="50" y="154"/>
                    </a:lnTo>
                    <a:lnTo>
                      <a:pt x="55" y="192"/>
                    </a:lnTo>
                    <a:lnTo>
                      <a:pt x="58" y="248"/>
                    </a:lnTo>
                    <a:lnTo>
                      <a:pt x="58" y="310"/>
                    </a:lnTo>
                    <a:lnTo>
                      <a:pt x="50" y="360"/>
                    </a:lnTo>
                    <a:lnTo>
                      <a:pt x="37" y="401"/>
                    </a:lnTo>
                    <a:lnTo>
                      <a:pt x="25" y="438"/>
                    </a:lnTo>
                    <a:lnTo>
                      <a:pt x="11" y="466"/>
                    </a:lnTo>
                    <a:lnTo>
                      <a:pt x="0" y="477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84" name="Freeform 29"/>
              <p:cNvSpPr>
                <a:spLocks/>
              </p:cNvSpPr>
              <p:nvPr/>
            </p:nvSpPr>
            <p:spPr bwMode="auto">
              <a:xfrm>
                <a:off x="2718" y="1855"/>
                <a:ext cx="51" cy="238"/>
              </a:xfrm>
              <a:custGeom>
                <a:avLst/>
                <a:gdLst>
                  <a:gd name="T0" fmla="*/ 1 w 101"/>
                  <a:gd name="T1" fmla="*/ 0 h 477"/>
                  <a:gd name="T2" fmla="*/ 1 w 101"/>
                  <a:gd name="T3" fmla="*/ 0 h 477"/>
                  <a:gd name="T4" fmla="*/ 1 w 101"/>
                  <a:gd name="T5" fmla="*/ 0 h 477"/>
                  <a:gd name="T6" fmla="*/ 1 w 101"/>
                  <a:gd name="T7" fmla="*/ 0 h 477"/>
                  <a:gd name="T8" fmla="*/ 1 w 101"/>
                  <a:gd name="T9" fmla="*/ 0 h 477"/>
                  <a:gd name="T10" fmla="*/ 1 w 101"/>
                  <a:gd name="T11" fmla="*/ 0 h 477"/>
                  <a:gd name="T12" fmla="*/ 1 w 101"/>
                  <a:gd name="T13" fmla="*/ 0 h 477"/>
                  <a:gd name="T14" fmla="*/ 1 w 101"/>
                  <a:gd name="T15" fmla="*/ 0 h 477"/>
                  <a:gd name="T16" fmla="*/ 1 w 101"/>
                  <a:gd name="T17" fmla="*/ 0 h 477"/>
                  <a:gd name="T18" fmla="*/ 1 w 101"/>
                  <a:gd name="T19" fmla="*/ 0 h 477"/>
                  <a:gd name="T20" fmla="*/ 1 w 101"/>
                  <a:gd name="T21" fmla="*/ 0 h 477"/>
                  <a:gd name="T22" fmla="*/ 1 w 101"/>
                  <a:gd name="T23" fmla="*/ 0 h 477"/>
                  <a:gd name="T24" fmla="*/ 1 w 101"/>
                  <a:gd name="T25" fmla="*/ 0 h 477"/>
                  <a:gd name="T26" fmla="*/ 1 w 101"/>
                  <a:gd name="T27" fmla="*/ 0 h 477"/>
                  <a:gd name="T28" fmla="*/ 1 w 101"/>
                  <a:gd name="T29" fmla="*/ 0 h 477"/>
                  <a:gd name="T30" fmla="*/ 1 w 101"/>
                  <a:gd name="T31" fmla="*/ 0 h 477"/>
                  <a:gd name="T32" fmla="*/ 0 w 101"/>
                  <a:gd name="T33" fmla="*/ 0 h 4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1"/>
                  <a:gd name="T52" fmla="*/ 0 h 477"/>
                  <a:gd name="T53" fmla="*/ 101 w 101"/>
                  <a:gd name="T54" fmla="*/ 477 h 4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1" h="477">
                    <a:moveTo>
                      <a:pt x="100" y="0"/>
                    </a:moveTo>
                    <a:lnTo>
                      <a:pt x="101" y="24"/>
                    </a:lnTo>
                    <a:lnTo>
                      <a:pt x="98" y="42"/>
                    </a:lnTo>
                    <a:lnTo>
                      <a:pt x="90" y="54"/>
                    </a:lnTo>
                    <a:lnTo>
                      <a:pt x="80" y="63"/>
                    </a:lnTo>
                    <a:lnTo>
                      <a:pt x="66" y="79"/>
                    </a:lnTo>
                    <a:lnTo>
                      <a:pt x="57" y="103"/>
                    </a:lnTo>
                    <a:lnTo>
                      <a:pt x="50" y="129"/>
                    </a:lnTo>
                    <a:lnTo>
                      <a:pt x="50" y="154"/>
                    </a:lnTo>
                    <a:lnTo>
                      <a:pt x="55" y="192"/>
                    </a:lnTo>
                    <a:lnTo>
                      <a:pt x="58" y="248"/>
                    </a:lnTo>
                    <a:lnTo>
                      <a:pt x="58" y="310"/>
                    </a:lnTo>
                    <a:lnTo>
                      <a:pt x="50" y="360"/>
                    </a:lnTo>
                    <a:lnTo>
                      <a:pt x="37" y="401"/>
                    </a:lnTo>
                    <a:lnTo>
                      <a:pt x="25" y="438"/>
                    </a:lnTo>
                    <a:lnTo>
                      <a:pt x="11" y="466"/>
                    </a:lnTo>
                    <a:lnTo>
                      <a:pt x="0" y="477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85" name="Freeform 30"/>
              <p:cNvSpPr>
                <a:spLocks/>
              </p:cNvSpPr>
              <p:nvPr/>
            </p:nvSpPr>
            <p:spPr bwMode="auto">
              <a:xfrm>
                <a:off x="2729" y="2076"/>
                <a:ext cx="80" cy="128"/>
              </a:xfrm>
              <a:custGeom>
                <a:avLst/>
                <a:gdLst>
                  <a:gd name="T0" fmla="*/ 0 w 159"/>
                  <a:gd name="T1" fmla="*/ 0 h 258"/>
                  <a:gd name="T2" fmla="*/ 1 w 159"/>
                  <a:gd name="T3" fmla="*/ 0 h 258"/>
                  <a:gd name="T4" fmla="*/ 1 w 159"/>
                  <a:gd name="T5" fmla="*/ 0 h 258"/>
                  <a:gd name="T6" fmla="*/ 1 w 159"/>
                  <a:gd name="T7" fmla="*/ 0 h 258"/>
                  <a:gd name="T8" fmla="*/ 1 w 159"/>
                  <a:gd name="T9" fmla="*/ 0 h 258"/>
                  <a:gd name="T10" fmla="*/ 1 w 159"/>
                  <a:gd name="T11" fmla="*/ 0 h 258"/>
                  <a:gd name="T12" fmla="*/ 1 w 159"/>
                  <a:gd name="T13" fmla="*/ 0 h 258"/>
                  <a:gd name="T14" fmla="*/ 1 w 159"/>
                  <a:gd name="T15" fmla="*/ 0 h 258"/>
                  <a:gd name="T16" fmla="*/ 1 w 159"/>
                  <a:gd name="T17" fmla="*/ 0 h 258"/>
                  <a:gd name="T18" fmla="*/ 1 w 159"/>
                  <a:gd name="T19" fmla="*/ 0 h 258"/>
                  <a:gd name="T20" fmla="*/ 1 w 159"/>
                  <a:gd name="T21" fmla="*/ 0 h 258"/>
                  <a:gd name="T22" fmla="*/ 1 w 159"/>
                  <a:gd name="T23" fmla="*/ 0 h 258"/>
                  <a:gd name="T24" fmla="*/ 1 w 159"/>
                  <a:gd name="T25" fmla="*/ 0 h 258"/>
                  <a:gd name="T26" fmla="*/ 1 w 159"/>
                  <a:gd name="T27" fmla="*/ 0 h 258"/>
                  <a:gd name="T28" fmla="*/ 1 w 159"/>
                  <a:gd name="T29" fmla="*/ 0 h 258"/>
                  <a:gd name="T30" fmla="*/ 1 w 159"/>
                  <a:gd name="T31" fmla="*/ 0 h 258"/>
                  <a:gd name="T32" fmla="*/ 1 w 159"/>
                  <a:gd name="T33" fmla="*/ 0 h 2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258"/>
                  <a:gd name="T53" fmla="*/ 159 w 159"/>
                  <a:gd name="T54" fmla="*/ 258 h 2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258">
                    <a:moveTo>
                      <a:pt x="0" y="0"/>
                    </a:moveTo>
                    <a:lnTo>
                      <a:pt x="15" y="13"/>
                    </a:lnTo>
                    <a:lnTo>
                      <a:pt x="25" y="23"/>
                    </a:lnTo>
                    <a:lnTo>
                      <a:pt x="28" y="34"/>
                    </a:lnTo>
                    <a:lnTo>
                      <a:pt x="32" y="42"/>
                    </a:lnTo>
                    <a:lnTo>
                      <a:pt x="39" y="56"/>
                    </a:lnTo>
                    <a:lnTo>
                      <a:pt x="47" y="71"/>
                    </a:lnTo>
                    <a:lnTo>
                      <a:pt x="60" y="88"/>
                    </a:lnTo>
                    <a:lnTo>
                      <a:pt x="74" y="103"/>
                    </a:lnTo>
                    <a:lnTo>
                      <a:pt x="81" y="112"/>
                    </a:lnTo>
                    <a:lnTo>
                      <a:pt x="88" y="126"/>
                    </a:lnTo>
                    <a:lnTo>
                      <a:pt x="97" y="144"/>
                    </a:lnTo>
                    <a:lnTo>
                      <a:pt x="106" y="162"/>
                    </a:lnTo>
                    <a:lnTo>
                      <a:pt x="115" y="184"/>
                    </a:lnTo>
                    <a:lnTo>
                      <a:pt x="127" y="208"/>
                    </a:lnTo>
                    <a:lnTo>
                      <a:pt x="142" y="233"/>
                    </a:lnTo>
                    <a:lnTo>
                      <a:pt x="159" y="25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86" name="Freeform 31"/>
              <p:cNvSpPr>
                <a:spLocks/>
              </p:cNvSpPr>
              <p:nvPr/>
            </p:nvSpPr>
            <p:spPr bwMode="auto">
              <a:xfrm>
                <a:off x="2729" y="2076"/>
                <a:ext cx="80" cy="128"/>
              </a:xfrm>
              <a:custGeom>
                <a:avLst/>
                <a:gdLst>
                  <a:gd name="T0" fmla="*/ 0 w 159"/>
                  <a:gd name="T1" fmla="*/ 0 h 258"/>
                  <a:gd name="T2" fmla="*/ 1 w 159"/>
                  <a:gd name="T3" fmla="*/ 0 h 258"/>
                  <a:gd name="T4" fmla="*/ 1 w 159"/>
                  <a:gd name="T5" fmla="*/ 0 h 258"/>
                  <a:gd name="T6" fmla="*/ 1 w 159"/>
                  <a:gd name="T7" fmla="*/ 0 h 258"/>
                  <a:gd name="T8" fmla="*/ 1 w 159"/>
                  <a:gd name="T9" fmla="*/ 0 h 258"/>
                  <a:gd name="T10" fmla="*/ 1 w 159"/>
                  <a:gd name="T11" fmla="*/ 0 h 258"/>
                  <a:gd name="T12" fmla="*/ 1 w 159"/>
                  <a:gd name="T13" fmla="*/ 0 h 258"/>
                  <a:gd name="T14" fmla="*/ 1 w 159"/>
                  <a:gd name="T15" fmla="*/ 0 h 258"/>
                  <a:gd name="T16" fmla="*/ 1 w 159"/>
                  <a:gd name="T17" fmla="*/ 0 h 258"/>
                  <a:gd name="T18" fmla="*/ 1 w 159"/>
                  <a:gd name="T19" fmla="*/ 0 h 258"/>
                  <a:gd name="T20" fmla="*/ 1 w 159"/>
                  <a:gd name="T21" fmla="*/ 0 h 258"/>
                  <a:gd name="T22" fmla="*/ 1 w 159"/>
                  <a:gd name="T23" fmla="*/ 0 h 258"/>
                  <a:gd name="T24" fmla="*/ 1 w 159"/>
                  <a:gd name="T25" fmla="*/ 0 h 258"/>
                  <a:gd name="T26" fmla="*/ 1 w 159"/>
                  <a:gd name="T27" fmla="*/ 0 h 258"/>
                  <a:gd name="T28" fmla="*/ 1 w 159"/>
                  <a:gd name="T29" fmla="*/ 0 h 258"/>
                  <a:gd name="T30" fmla="*/ 1 w 159"/>
                  <a:gd name="T31" fmla="*/ 0 h 258"/>
                  <a:gd name="T32" fmla="*/ 1 w 159"/>
                  <a:gd name="T33" fmla="*/ 0 h 2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258"/>
                  <a:gd name="T53" fmla="*/ 159 w 159"/>
                  <a:gd name="T54" fmla="*/ 258 h 2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258">
                    <a:moveTo>
                      <a:pt x="0" y="0"/>
                    </a:moveTo>
                    <a:lnTo>
                      <a:pt x="15" y="13"/>
                    </a:lnTo>
                    <a:lnTo>
                      <a:pt x="25" y="23"/>
                    </a:lnTo>
                    <a:lnTo>
                      <a:pt x="28" y="34"/>
                    </a:lnTo>
                    <a:lnTo>
                      <a:pt x="32" y="42"/>
                    </a:lnTo>
                    <a:lnTo>
                      <a:pt x="39" y="56"/>
                    </a:lnTo>
                    <a:lnTo>
                      <a:pt x="47" y="71"/>
                    </a:lnTo>
                    <a:lnTo>
                      <a:pt x="60" y="88"/>
                    </a:lnTo>
                    <a:lnTo>
                      <a:pt x="74" y="103"/>
                    </a:lnTo>
                    <a:lnTo>
                      <a:pt x="81" y="112"/>
                    </a:lnTo>
                    <a:lnTo>
                      <a:pt x="88" y="126"/>
                    </a:lnTo>
                    <a:lnTo>
                      <a:pt x="97" y="144"/>
                    </a:lnTo>
                    <a:lnTo>
                      <a:pt x="106" y="162"/>
                    </a:lnTo>
                    <a:lnTo>
                      <a:pt x="115" y="184"/>
                    </a:lnTo>
                    <a:lnTo>
                      <a:pt x="127" y="208"/>
                    </a:lnTo>
                    <a:lnTo>
                      <a:pt x="142" y="233"/>
                    </a:lnTo>
                    <a:lnTo>
                      <a:pt x="159" y="25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87" name="Freeform 32"/>
              <p:cNvSpPr>
                <a:spLocks/>
              </p:cNvSpPr>
              <p:nvPr/>
            </p:nvSpPr>
            <p:spPr bwMode="auto">
              <a:xfrm>
                <a:off x="2830" y="2159"/>
                <a:ext cx="84" cy="61"/>
              </a:xfrm>
              <a:custGeom>
                <a:avLst/>
                <a:gdLst>
                  <a:gd name="T0" fmla="*/ 1 w 167"/>
                  <a:gd name="T1" fmla="*/ 0 h 123"/>
                  <a:gd name="T2" fmla="*/ 1 w 167"/>
                  <a:gd name="T3" fmla="*/ 0 h 123"/>
                  <a:gd name="T4" fmla="*/ 1 w 167"/>
                  <a:gd name="T5" fmla="*/ 0 h 123"/>
                  <a:gd name="T6" fmla="*/ 1 w 167"/>
                  <a:gd name="T7" fmla="*/ 0 h 123"/>
                  <a:gd name="T8" fmla="*/ 1 w 167"/>
                  <a:gd name="T9" fmla="*/ 0 h 123"/>
                  <a:gd name="T10" fmla="*/ 1 w 167"/>
                  <a:gd name="T11" fmla="*/ 0 h 123"/>
                  <a:gd name="T12" fmla="*/ 1 w 167"/>
                  <a:gd name="T13" fmla="*/ 0 h 123"/>
                  <a:gd name="T14" fmla="*/ 1 w 167"/>
                  <a:gd name="T15" fmla="*/ 0 h 123"/>
                  <a:gd name="T16" fmla="*/ 0 w 167"/>
                  <a:gd name="T17" fmla="*/ 0 h 123"/>
                  <a:gd name="T18" fmla="*/ 1 w 167"/>
                  <a:gd name="T19" fmla="*/ 0 h 123"/>
                  <a:gd name="T20" fmla="*/ 1 w 167"/>
                  <a:gd name="T21" fmla="*/ 0 h 123"/>
                  <a:gd name="T22" fmla="*/ 1 w 167"/>
                  <a:gd name="T23" fmla="*/ 0 h 123"/>
                  <a:gd name="T24" fmla="*/ 1 w 167"/>
                  <a:gd name="T25" fmla="*/ 0 h 123"/>
                  <a:gd name="T26" fmla="*/ 1 w 167"/>
                  <a:gd name="T27" fmla="*/ 0 h 123"/>
                  <a:gd name="T28" fmla="*/ 1 w 167"/>
                  <a:gd name="T29" fmla="*/ 0 h 123"/>
                  <a:gd name="T30" fmla="*/ 1 w 167"/>
                  <a:gd name="T31" fmla="*/ 0 h 123"/>
                  <a:gd name="T32" fmla="*/ 1 w 167"/>
                  <a:gd name="T33" fmla="*/ 0 h 123"/>
                  <a:gd name="T34" fmla="*/ 1 w 167"/>
                  <a:gd name="T35" fmla="*/ 0 h 123"/>
                  <a:gd name="T36" fmla="*/ 1 w 167"/>
                  <a:gd name="T37" fmla="*/ 0 h 123"/>
                  <a:gd name="T38" fmla="*/ 1 w 167"/>
                  <a:gd name="T39" fmla="*/ 0 h 12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23"/>
                  <a:gd name="T62" fmla="*/ 167 w 167"/>
                  <a:gd name="T63" fmla="*/ 123 h 12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23">
                    <a:moveTo>
                      <a:pt x="167" y="0"/>
                    </a:moveTo>
                    <a:lnTo>
                      <a:pt x="157" y="18"/>
                    </a:lnTo>
                    <a:lnTo>
                      <a:pt x="142" y="38"/>
                    </a:lnTo>
                    <a:lnTo>
                      <a:pt x="124" y="56"/>
                    </a:lnTo>
                    <a:lnTo>
                      <a:pt x="104" y="70"/>
                    </a:lnTo>
                    <a:lnTo>
                      <a:pt x="81" y="84"/>
                    </a:lnTo>
                    <a:lnTo>
                      <a:pt x="56" y="91"/>
                    </a:lnTo>
                    <a:lnTo>
                      <a:pt x="28" y="98"/>
                    </a:lnTo>
                    <a:lnTo>
                      <a:pt x="0" y="96"/>
                    </a:lnTo>
                    <a:lnTo>
                      <a:pt x="4" y="110"/>
                    </a:lnTo>
                    <a:lnTo>
                      <a:pt x="18" y="119"/>
                    </a:lnTo>
                    <a:lnTo>
                      <a:pt x="46" y="123"/>
                    </a:lnTo>
                    <a:lnTo>
                      <a:pt x="65" y="119"/>
                    </a:lnTo>
                    <a:lnTo>
                      <a:pt x="85" y="110"/>
                    </a:lnTo>
                    <a:lnTo>
                      <a:pt x="104" y="98"/>
                    </a:lnTo>
                    <a:lnTo>
                      <a:pt x="122" y="84"/>
                    </a:lnTo>
                    <a:lnTo>
                      <a:pt x="139" y="66"/>
                    </a:lnTo>
                    <a:lnTo>
                      <a:pt x="152" y="49"/>
                    </a:lnTo>
                    <a:lnTo>
                      <a:pt x="163" y="25"/>
                    </a:lnTo>
                    <a:lnTo>
                      <a:pt x="167" y="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88" name="Freeform 33"/>
              <p:cNvSpPr>
                <a:spLocks/>
              </p:cNvSpPr>
              <p:nvPr/>
            </p:nvSpPr>
            <p:spPr bwMode="auto">
              <a:xfrm>
                <a:off x="2830" y="2159"/>
                <a:ext cx="84" cy="61"/>
              </a:xfrm>
              <a:custGeom>
                <a:avLst/>
                <a:gdLst>
                  <a:gd name="T0" fmla="*/ 1 w 167"/>
                  <a:gd name="T1" fmla="*/ 0 h 123"/>
                  <a:gd name="T2" fmla="*/ 1 w 167"/>
                  <a:gd name="T3" fmla="*/ 0 h 123"/>
                  <a:gd name="T4" fmla="*/ 1 w 167"/>
                  <a:gd name="T5" fmla="*/ 0 h 123"/>
                  <a:gd name="T6" fmla="*/ 1 w 167"/>
                  <a:gd name="T7" fmla="*/ 0 h 123"/>
                  <a:gd name="T8" fmla="*/ 1 w 167"/>
                  <a:gd name="T9" fmla="*/ 0 h 123"/>
                  <a:gd name="T10" fmla="*/ 1 w 167"/>
                  <a:gd name="T11" fmla="*/ 0 h 123"/>
                  <a:gd name="T12" fmla="*/ 1 w 167"/>
                  <a:gd name="T13" fmla="*/ 0 h 123"/>
                  <a:gd name="T14" fmla="*/ 1 w 167"/>
                  <a:gd name="T15" fmla="*/ 0 h 123"/>
                  <a:gd name="T16" fmla="*/ 0 w 167"/>
                  <a:gd name="T17" fmla="*/ 0 h 123"/>
                  <a:gd name="T18" fmla="*/ 1 w 167"/>
                  <a:gd name="T19" fmla="*/ 0 h 123"/>
                  <a:gd name="T20" fmla="*/ 1 w 167"/>
                  <a:gd name="T21" fmla="*/ 0 h 123"/>
                  <a:gd name="T22" fmla="*/ 1 w 167"/>
                  <a:gd name="T23" fmla="*/ 0 h 123"/>
                  <a:gd name="T24" fmla="*/ 1 w 167"/>
                  <a:gd name="T25" fmla="*/ 0 h 123"/>
                  <a:gd name="T26" fmla="*/ 1 w 167"/>
                  <a:gd name="T27" fmla="*/ 0 h 123"/>
                  <a:gd name="T28" fmla="*/ 1 w 167"/>
                  <a:gd name="T29" fmla="*/ 0 h 123"/>
                  <a:gd name="T30" fmla="*/ 1 w 167"/>
                  <a:gd name="T31" fmla="*/ 0 h 123"/>
                  <a:gd name="T32" fmla="*/ 1 w 167"/>
                  <a:gd name="T33" fmla="*/ 0 h 123"/>
                  <a:gd name="T34" fmla="*/ 1 w 167"/>
                  <a:gd name="T35" fmla="*/ 0 h 123"/>
                  <a:gd name="T36" fmla="*/ 1 w 167"/>
                  <a:gd name="T37" fmla="*/ 0 h 123"/>
                  <a:gd name="T38" fmla="*/ 1 w 167"/>
                  <a:gd name="T39" fmla="*/ 0 h 12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23"/>
                  <a:gd name="T62" fmla="*/ 167 w 167"/>
                  <a:gd name="T63" fmla="*/ 123 h 12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23">
                    <a:moveTo>
                      <a:pt x="167" y="0"/>
                    </a:moveTo>
                    <a:lnTo>
                      <a:pt x="157" y="18"/>
                    </a:lnTo>
                    <a:lnTo>
                      <a:pt x="142" y="38"/>
                    </a:lnTo>
                    <a:lnTo>
                      <a:pt x="124" y="56"/>
                    </a:lnTo>
                    <a:lnTo>
                      <a:pt x="104" y="70"/>
                    </a:lnTo>
                    <a:lnTo>
                      <a:pt x="81" y="84"/>
                    </a:lnTo>
                    <a:lnTo>
                      <a:pt x="56" y="91"/>
                    </a:lnTo>
                    <a:lnTo>
                      <a:pt x="28" y="98"/>
                    </a:lnTo>
                    <a:lnTo>
                      <a:pt x="0" y="96"/>
                    </a:lnTo>
                    <a:lnTo>
                      <a:pt x="4" y="110"/>
                    </a:lnTo>
                    <a:lnTo>
                      <a:pt x="18" y="119"/>
                    </a:lnTo>
                    <a:lnTo>
                      <a:pt x="46" y="123"/>
                    </a:lnTo>
                    <a:lnTo>
                      <a:pt x="65" y="119"/>
                    </a:lnTo>
                    <a:lnTo>
                      <a:pt x="85" y="110"/>
                    </a:lnTo>
                    <a:lnTo>
                      <a:pt x="104" y="98"/>
                    </a:lnTo>
                    <a:lnTo>
                      <a:pt x="122" y="84"/>
                    </a:lnTo>
                    <a:lnTo>
                      <a:pt x="139" y="66"/>
                    </a:lnTo>
                    <a:lnTo>
                      <a:pt x="152" y="49"/>
                    </a:lnTo>
                    <a:lnTo>
                      <a:pt x="163" y="25"/>
                    </a:lnTo>
                    <a:lnTo>
                      <a:pt x="167" y="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89" name="Freeform 34"/>
              <p:cNvSpPr>
                <a:spLocks/>
              </p:cNvSpPr>
              <p:nvPr/>
            </p:nvSpPr>
            <p:spPr bwMode="auto">
              <a:xfrm>
                <a:off x="2816" y="2108"/>
                <a:ext cx="99" cy="72"/>
              </a:xfrm>
              <a:custGeom>
                <a:avLst/>
                <a:gdLst>
                  <a:gd name="T0" fmla="*/ 1 w 198"/>
                  <a:gd name="T1" fmla="*/ 0 h 143"/>
                  <a:gd name="T2" fmla="*/ 1 w 198"/>
                  <a:gd name="T3" fmla="*/ 1 h 143"/>
                  <a:gd name="T4" fmla="*/ 1 w 198"/>
                  <a:gd name="T5" fmla="*/ 1 h 143"/>
                  <a:gd name="T6" fmla="*/ 1 w 198"/>
                  <a:gd name="T7" fmla="*/ 1 h 143"/>
                  <a:gd name="T8" fmla="*/ 1 w 198"/>
                  <a:gd name="T9" fmla="*/ 1 h 143"/>
                  <a:gd name="T10" fmla="*/ 1 w 198"/>
                  <a:gd name="T11" fmla="*/ 1 h 143"/>
                  <a:gd name="T12" fmla="*/ 1 w 198"/>
                  <a:gd name="T13" fmla="*/ 1 h 143"/>
                  <a:gd name="T14" fmla="*/ 1 w 198"/>
                  <a:gd name="T15" fmla="*/ 1 h 143"/>
                  <a:gd name="T16" fmla="*/ 1 w 198"/>
                  <a:gd name="T17" fmla="*/ 1 h 143"/>
                  <a:gd name="T18" fmla="*/ 1 w 198"/>
                  <a:gd name="T19" fmla="*/ 1 h 143"/>
                  <a:gd name="T20" fmla="*/ 0 w 198"/>
                  <a:gd name="T21" fmla="*/ 1 h 143"/>
                  <a:gd name="T22" fmla="*/ 1 w 198"/>
                  <a:gd name="T23" fmla="*/ 1 h 143"/>
                  <a:gd name="T24" fmla="*/ 1 w 198"/>
                  <a:gd name="T25" fmla="*/ 1 h 143"/>
                  <a:gd name="T26" fmla="*/ 1 w 198"/>
                  <a:gd name="T27" fmla="*/ 1 h 143"/>
                  <a:gd name="T28" fmla="*/ 1 w 198"/>
                  <a:gd name="T29" fmla="*/ 1 h 143"/>
                  <a:gd name="T30" fmla="*/ 1 w 198"/>
                  <a:gd name="T31" fmla="*/ 1 h 143"/>
                  <a:gd name="T32" fmla="*/ 1 w 198"/>
                  <a:gd name="T33" fmla="*/ 1 h 143"/>
                  <a:gd name="T34" fmla="*/ 1 w 198"/>
                  <a:gd name="T35" fmla="*/ 1 h 143"/>
                  <a:gd name="T36" fmla="*/ 1 w 198"/>
                  <a:gd name="T37" fmla="*/ 1 h 143"/>
                  <a:gd name="T38" fmla="*/ 1 w 198"/>
                  <a:gd name="T39" fmla="*/ 1 h 143"/>
                  <a:gd name="T40" fmla="*/ 1 w 198"/>
                  <a:gd name="T41" fmla="*/ 1 h 143"/>
                  <a:gd name="T42" fmla="*/ 1 w 198"/>
                  <a:gd name="T43" fmla="*/ 1 h 143"/>
                  <a:gd name="T44" fmla="*/ 1 w 198"/>
                  <a:gd name="T45" fmla="*/ 1 h 143"/>
                  <a:gd name="T46" fmla="*/ 1 w 198"/>
                  <a:gd name="T47" fmla="*/ 1 h 14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98"/>
                  <a:gd name="T73" fmla="*/ 0 h 143"/>
                  <a:gd name="T74" fmla="*/ 198 w 198"/>
                  <a:gd name="T75" fmla="*/ 143 h 14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98" h="143">
                    <a:moveTo>
                      <a:pt x="198" y="0"/>
                    </a:moveTo>
                    <a:lnTo>
                      <a:pt x="188" y="25"/>
                    </a:lnTo>
                    <a:lnTo>
                      <a:pt x="174" y="46"/>
                    </a:lnTo>
                    <a:lnTo>
                      <a:pt x="156" y="62"/>
                    </a:lnTo>
                    <a:lnTo>
                      <a:pt x="134" y="78"/>
                    </a:lnTo>
                    <a:lnTo>
                      <a:pt x="109" y="87"/>
                    </a:lnTo>
                    <a:lnTo>
                      <a:pt x="84" y="94"/>
                    </a:lnTo>
                    <a:lnTo>
                      <a:pt x="56" y="97"/>
                    </a:lnTo>
                    <a:lnTo>
                      <a:pt x="29" y="101"/>
                    </a:lnTo>
                    <a:lnTo>
                      <a:pt x="8" y="103"/>
                    </a:lnTo>
                    <a:lnTo>
                      <a:pt x="0" y="108"/>
                    </a:lnTo>
                    <a:lnTo>
                      <a:pt x="8" y="122"/>
                    </a:lnTo>
                    <a:lnTo>
                      <a:pt x="21" y="130"/>
                    </a:lnTo>
                    <a:lnTo>
                      <a:pt x="38" y="137"/>
                    </a:lnTo>
                    <a:lnTo>
                      <a:pt x="52" y="142"/>
                    </a:lnTo>
                    <a:lnTo>
                      <a:pt x="67" y="143"/>
                    </a:lnTo>
                    <a:lnTo>
                      <a:pt x="81" y="140"/>
                    </a:lnTo>
                    <a:lnTo>
                      <a:pt x="99" y="137"/>
                    </a:lnTo>
                    <a:lnTo>
                      <a:pt x="117" y="130"/>
                    </a:lnTo>
                    <a:lnTo>
                      <a:pt x="134" y="119"/>
                    </a:lnTo>
                    <a:lnTo>
                      <a:pt x="148" y="110"/>
                    </a:lnTo>
                    <a:lnTo>
                      <a:pt x="160" y="92"/>
                    </a:lnTo>
                    <a:lnTo>
                      <a:pt x="170" y="72"/>
                    </a:lnTo>
                    <a:lnTo>
                      <a:pt x="171" y="4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90" name="Freeform 35"/>
              <p:cNvSpPr>
                <a:spLocks/>
              </p:cNvSpPr>
              <p:nvPr/>
            </p:nvSpPr>
            <p:spPr bwMode="auto">
              <a:xfrm>
                <a:off x="2816" y="2108"/>
                <a:ext cx="99" cy="72"/>
              </a:xfrm>
              <a:custGeom>
                <a:avLst/>
                <a:gdLst>
                  <a:gd name="T0" fmla="*/ 1 w 198"/>
                  <a:gd name="T1" fmla="*/ 0 h 143"/>
                  <a:gd name="T2" fmla="*/ 1 w 198"/>
                  <a:gd name="T3" fmla="*/ 1 h 143"/>
                  <a:gd name="T4" fmla="*/ 1 w 198"/>
                  <a:gd name="T5" fmla="*/ 1 h 143"/>
                  <a:gd name="T6" fmla="*/ 1 w 198"/>
                  <a:gd name="T7" fmla="*/ 1 h 143"/>
                  <a:gd name="T8" fmla="*/ 1 w 198"/>
                  <a:gd name="T9" fmla="*/ 1 h 143"/>
                  <a:gd name="T10" fmla="*/ 1 w 198"/>
                  <a:gd name="T11" fmla="*/ 1 h 143"/>
                  <a:gd name="T12" fmla="*/ 1 w 198"/>
                  <a:gd name="T13" fmla="*/ 1 h 143"/>
                  <a:gd name="T14" fmla="*/ 1 w 198"/>
                  <a:gd name="T15" fmla="*/ 1 h 143"/>
                  <a:gd name="T16" fmla="*/ 1 w 198"/>
                  <a:gd name="T17" fmla="*/ 1 h 143"/>
                  <a:gd name="T18" fmla="*/ 1 w 198"/>
                  <a:gd name="T19" fmla="*/ 1 h 143"/>
                  <a:gd name="T20" fmla="*/ 0 w 198"/>
                  <a:gd name="T21" fmla="*/ 1 h 143"/>
                  <a:gd name="T22" fmla="*/ 1 w 198"/>
                  <a:gd name="T23" fmla="*/ 1 h 143"/>
                  <a:gd name="T24" fmla="*/ 1 w 198"/>
                  <a:gd name="T25" fmla="*/ 1 h 143"/>
                  <a:gd name="T26" fmla="*/ 1 w 198"/>
                  <a:gd name="T27" fmla="*/ 1 h 143"/>
                  <a:gd name="T28" fmla="*/ 1 w 198"/>
                  <a:gd name="T29" fmla="*/ 1 h 143"/>
                  <a:gd name="T30" fmla="*/ 1 w 198"/>
                  <a:gd name="T31" fmla="*/ 1 h 143"/>
                  <a:gd name="T32" fmla="*/ 1 w 198"/>
                  <a:gd name="T33" fmla="*/ 1 h 143"/>
                  <a:gd name="T34" fmla="*/ 1 w 198"/>
                  <a:gd name="T35" fmla="*/ 1 h 143"/>
                  <a:gd name="T36" fmla="*/ 1 w 198"/>
                  <a:gd name="T37" fmla="*/ 1 h 143"/>
                  <a:gd name="T38" fmla="*/ 1 w 198"/>
                  <a:gd name="T39" fmla="*/ 1 h 143"/>
                  <a:gd name="T40" fmla="*/ 1 w 198"/>
                  <a:gd name="T41" fmla="*/ 1 h 143"/>
                  <a:gd name="T42" fmla="*/ 1 w 198"/>
                  <a:gd name="T43" fmla="*/ 1 h 143"/>
                  <a:gd name="T44" fmla="*/ 1 w 198"/>
                  <a:gd name="T45" fmla="*/ 1 h 143"/>
                  <a:gd name="T46" fmla="*/ 1 w 198"/>
                  <a:gd name="T47" fmla="*/ 1 h 14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98"/>
                  <a:gd name="T73" fmla="*/ 0 h 143"/>
                  <a:gd name="T74" fmla="*/ 198 w 198"/>
                  <a:gd name="T75" fmla="*/ 143 h 14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98" h="143">
                    <a:moveTo>
                      <a:pt x="198" y="0"/>
                    </a:moveTo>
                    <a:lnTo>
                      <a:pt x="188" y="25"/>
                    </a:lnTo>
                    <a:lnTo>
                      <a:pt x="174" y="46"/>
                    </a:lnTo>
                    <a:lnTo>
                      <a:pt x="156" y="62"/>
                    </a:lnTo>
                    <a:lnTo>
                      <a:pt x="134" y="78"/>
                    </a:lnTo>
                    <a:lnTo>
                      <a:pt x="109" y="87"/>
                    </a:lnTo>
                    <a:lnTo>
                      <a:pt x="84" y="94"/>
                    </a:lnTo>
                    <a:lnTo>
                      <a:pt x="56" y="97"/>
                    </a:lnTo>
                    <a:lnTo>
                      <a:pt x="29" y="101"/>
                    </a:lnTo>
                    <a:lnTo>
                      <a:pt x="8" y="103"/>
                    </a:lnTo>
                    <a:lnTo>
                      <a:pt x="0" y="108"/>
                    </a:lnTo>
                    <a:lnTo>
                      <a:pt x="8" y="122"/>
                    </a:lnTo>
                    <a:lnTo>
                      <a:pt x="21" y="130"/>
                    </a:lnTo>
                    <a:lnTo>
                      <a:pt x="38" y="137"/>
                    </a:lnTo>
                    <a:lnTo>
                      <a:pt x="52" y="142"/>
                    </a:lnTo>
                    <a:lnTo>
                      <a:pt x="67" y="143"/>
                    </a:lnTo>
                    <a:lnTo>
                      <a:pt x="81" y="140"/>
                    </a:lnTo>
                    <a:lnTo>
                      <a:pt x="99" y="137"/>
                    </a:lnTo>
                    <a:lnTo>
                      <a:pt x="117" y="130"/>
                    </a:lnTo>
                    <a:lnTo>
                      <a:pt x="134" y="119"/>
                    </a:lnTo>
                    <a:lnTo>
                      <a:pt x="148" y="110"/>
                    </a:lnTo>
                    <a:lnTo>
                      <a:pt x="160" y="92"/>
                    </a:lnTo>
                    <a:lnTo>
                      <a:pt x="170" y="72"/>
                    </a:lnTo>
                    <a:lnTo>
                      <a:pt x="171" y="4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91" name="Freeform 36"/>
              <p:cNvSpPr>
                <a:spLocks/>
              </p:cNvSpPr>
              <p:nvPr/>
            </p:nvSpPr>
            <p:spPr bwMode="auto">
              <a:xfrm>
                <a:off x="2789" y="2063"/>
                <a:ext cx="122" cy="67"/>
              </a:xfrm>
              <a:custGeom>
                <a:avLst/>
                <a:gdLst>
                  <a:gd name="T0" fmla="*/ 1 w 242"/>
                  <a:gd name="T1" fmla="*/ 0 h 134"/>
                  <a:gd name="T2" fmla="*/ 1 w 242"/>
                  <a:gd name="T3" fmla="*/ 1 h 134"/>
                  <a:gd name="T4" fmla="*/ 1 w 242"/>
                  <a:gd name="T5" fmla="*/ 1 h 134"/>
                  <a:gd name="T6" fmla="*/ 1 w 242"/>
                  <a:gd name="T7" fmla="*/ 1 h 134"/>
                  <a:gd name="T8" fmla="*/ 1 w 242"/>
                  <a:gd name="T9" fmla="*/ 1 h 134"/>
                  <a:gd name="T10" fmla="*/ 1 w 242"/>
                  <a:gd name="T11" fmla="*/ 1 h 134"/>
                  <a:gd name="T12" fmla="*/ 1 w 242"/>
                  <a:gd name="T13" fmla="*/ 1 h 134"/>
                  <a:gd name="T14" fmla="*/ 1 w 242"/>
                  <a:gd name="T15" fmla="*/ 1 h 134"/>
                  <a:gd name="T16" fmla="*/ 1 w 242"/>
                  <a:gd name="T17" fmla="*/ 1 h 134"/>
                  <a:gd name="T18" fmla="*/ 1 w 242"/>
                  <a:gd name="T19" fmla="*/ 1 h 134"/>
                  <a:gd name="T20" fmla="*/ 0 w 242"/>
                  <a:gd name="T21" fmla="*/ 1 h 134"/>
                  <a:gd name="T22" fmla="*/ 1 w 242"/>
                  <a:gd name="T23" fmla="*/ 1 h 134"/>
                  <a:gd name="T24" fmla="*/ 1 w 242"/>
                  <a:gd name="T25" fmla="*/ 1 h 134"/>
                  <a:gd name="T26" fmla="*/ 1 w 242"/>
                  <a:gd name="T27" fmla="*/ 1 h 134"/>
                  <a:gd name="T28" fmla="*/ 1 w 242"/>
                  <a:gd name="T29" fmla="*/ 1 h 134"/>
                  <a:gd name="T30" fmla="*/ 1 w 242"/>
                  <a:gd name="T31" fmla="*/ 1 h 134"/>
                  <a:gd name="T32" fmla="*/ 1 w 242"/>
                  <a:gd name="T33" fmla="*/ 1 h 134"/>
                  <a:gd name="T34" fmla="*/ 1 w 242"/>
                  <a:gd name="T35" fmla="*/ 1 h 134"/>
                  <a:gd name="T36" fmla="*/ 1 w 242"/>
                  <a:gd name="T37" fmla="*/ 1 h 134"/>
                  <a:gd name="T38" fmla="*/ 1 w 242"/>
                  <a:gd name="T39" fmla="*/ 1 h 134"/>
                  <a:gd name="T40" fmla="*/ 1 w 242"/>
                  <a:gd name="T41" fmla="*/ 1 h 134"/>
                  <a:gd name="T42" fmla="*/ 1 w 242"/>
                  <a:gd name="T43" fmla="*/ 1 h 134"/>
                  <a:gd name="T44" fmla="*/ 1 w 242"/>
                  <a:gd name="T45" fmla="*/ 1 h 13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42"/>
                  <a:gd name="T70" fmla="*/ 0 h 134"/>
                  <a:gd name="T71" fmla="*/ 242 w 242"/>
                  <a:gd name="T72" fmla="*/ 134 h 134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42" h="134">
                    <a:moveTo>
                      <a:pt x="242" y="0"/>
                    </a:moveTo>
                    <a:lnTo>
                      <a:pt x="236" y="18"/>
                    </a:lnTo>
                    <a:lnTo>
                      <a:pt x="224" y="36"/>
                    </a:lnTo>
                    <a:lnTo>
                      <a:pt x="210" y="53"/>
                    </a:lnTo>
                    <a:lnTo>
                      <a:pt x="188" y="66"/>
                    </a:lnTo>
                    <a:lnTo>
                      <a:pt x="158" y="78"/>
                    </a:lnTo>
                    <a:lnTo>
                      <a:pt x="121" y="87"/>
                    </a:lnTo>
                    <a:lnTo>
                      <a:pt x="76" y="92"/>
                    </a:lnTo>
                    <a:lnTo>
                      <a:pt x="19" y="96"/>
                    </a:lnTo>
                    <a:lnTo>
                      <a:pt x="5" y="96"/>
                    </a:lnTo>
                    <a:lnTo>
                      <a:pt x="0" y="107"/>
                    </a:lnTo>
                    <a:lnTo>
                      <a:pt x="19" y="121"/>
                    </a:lnTo>
                    <a:lnTo>
                      <a:pt x="41" y="128"/>
                    </a:lnTo>
                    <a:lnTo>
                      <a:pt x="72" y="134"/>
                    </a:lnTo>
                    <a:lnTo>
                      <a:pt x="110" y="134"/>
                    </a:lnTo>
                    <a:lnTo>
                      <a:pt x="150" y="132"/>
                    </a:lnTo>
                    <a:lnTo>
                      <a:pt x="181" y="123"/>
                    </a:lnTo>
                    <a:lnTo>
                      <a:pt x="200" y="112"/>
                    </a:lnTo>
                    <a:lnTo>
                      <a:pt x="214" y="96"/>
                    </a:lnTo>
                    <a:lnTo>
                      <a:pt x="220" y="81"/>
                    </a:lnTo>
                    <a:lnTo>
                      <a:pt x="224" y="63"/>
                    </a:lnTo>
                    <a:lnTo>
                      <a:pt x="224" y="48"/>
                    </a:lnTo>
                    <a:lnTo>
                      <a:pt x="224" y="3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92" name="Freeform 37"/>
              <p:cNvSpPr>
                <a:spLocks/>
              </p:cNvSpPr>
              <p:nvPr/>
            </p:nvSpPr>
            <p:spPr bwMode="auto">
              <a:xfrm>
                <a:off x="2789" y="2063"/>
                <a:ext cx="122" cy="67"/>
              </a:xfrm>
              <a:custGeom>
                <a:avLst/>
                <a:gdLst>
                  <a:gd name="T0" fmla="*/ 1 w 242"/>
                  <a:gd name="T1" fmla="*/ 0 h 134"/>
                  <a:gd name="T2" fmla="*/ 1 w 242"/>
                  <a:gd name="T3" fmla="*/ 1 h 134"/>
                  <a:gd name="T4" fmla="*/ 1 w 242"/>
                  <a:gd name="T5" fmla="*/ 1 h 134"/>
                  <a:gd name="T6" fmla="*/ 1 w 242"/>
                  <a:gd name="T7" fmla="*/ 1 h 134"/>
                  <a:gd name="T8" fmla="*/ 1 w 242"/>
                  <a:gd name="T9" fmla="*/ 1 h 134"/>
                  <a:gd name="T10" fmla="*/ 1 w 242"/>
                  <a:gd name="T11" fmla="*/ 1 h 134"/>
                  <a:gd name="T12" fmla="*/ 1 w 242"/>
                  <a:gd name="T13" fmla="*/ 1 h 134"/>
                  <a:gd name="T14" fmla="*/ 1 w 242"/>
                  <a:gd name="T15" fmla="*/ 1 h 134"/>
                  <a:gd name="T16" fmla="*/ 1 w 242"/>
                  <a:gd name="T17" fmla="*/ 1 h 134"/>
                  <a:gd name="T18" fmla="*/ 1 w 242"/>
                  <a:gd name="T19" fmla="*/ 1 h 134"/>
                  <a:gd name="T20" fmla="*/ 0 w 242"/>
                  <a:gd name="T21" fmla="*/ 1 h 134"/>
                  <a:gd name="T22" fmla="*/ 1 w 242"/>
                  <a:gd name="T23" fmla="*/ 1 h 134"/>
                  <a:gd name="T24" fmla="*/ 1 w 242"/>
                  <a:gd name="T25" fmla="*/ 1 h 134"/>
                  <a:gd name="T26" fmla="*/ 1 w 242"/>
                  <a:gd name="T27" fmla="*/ 1 h 134"/>
                  <a:gd name="T28" fmla="*/ 1 w 242"/>
                  <a:gd name="T29" fmla="*/ 1 h 134"/>
                  <a:gd name="T30" fmla="*/ 1 w 242"/>
                  <a:gd name="T31" fmla="*/ 1 h 134"/>
                  <a:gd name="T32" fmla="*/ 1 w 242"/>
                  <a:gd name="T33" fmla="*/ 1 h 134"/>
                  <a:gd name="T34" fmla="*/ 1 w 242"/>
                  <a:gd name="T35" fmla="*/ 1 h 134"/>
                  <a:gd name="T36" fmla="*/ 1 w 242"/>
                  <a:gd name="T37" fmla="*/ 1 h 134"/>
                  <a:gd name="T38" fmla="*/ 1 w 242"/>
                  <a:gd name="T39" fmla="*/ 1 h 134"/>
                  <a:gd name="T40" fmla="*/ 1 w 242"/>
                  <a:gd name="T41" fmla="*/ 1 h 134"/>
                  <a:gd name="T42" fmla="*/ 1 w 242"/>
                  <a:gd name="T43" fmla="*/ 1 h 134"/>
                  <a:gd name="T44" fmla="*/ 1 w 242"/>
                  <a:gd name="T45" fmla="*/ 1 h 13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42"/>
                  <a:gd name="T70" fmla="*/ 0 h 134"/>
                  <a:gd name="T71" fmla="*/ 242 w 242"/>
                  <a:gd name="T72" fmla="*/ 134 h 134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42" h="134">
                    <a:moveTo>
                      <a:pt x="242" y="0"/>
                    </a:moveTo>
                    <a:lnTo>
                      <a:pt x="236" y="18"/>
                    </a:lnTo>
                    <a:lnTo>
                      <a:pt x="224" y="36"/>
                    </a:lnTo>
                    <a:lnTo>
                      <a:pt x="210" y="53"/>
                    </a:lnTo>
                    <a:lnTo>
                      <a:pt x="188" y="66"/>
                    </a:lnTo>
                    <a:lnTo>
                      <a:pt x="158" y="78"/>
                    </a:lnTo>
                    <a:lnTo>
                      <a:pt x="121" y="87"/>
                    </a:lnTo>
                    <a:lnTo>
                      <a:pt x="76" y="92"/>
                    </a:lnTo>
                    <a:lnTo>
                      <a:pt x="19" y="96"/>
                    </a:lnTo>
                    <a:lnTo>
                      <a:pt x="5" y="96"/>
                    </a:lnTo>
                    <a:lnTo>
                      <a:pt x="0" y="107"/>
                    </a:lnTo>
                    <a:lnTo>
                      <a:pt x="19" y="121"/>
                    </a:lnTo>
                    <a:lnTo>
                      <a:pt x="41" y="128"/>
                    </a:lnTo>
                    <a:lnTo>
                      <a:pt x="72" y="134"/>
                    </a:lnTo>
                    <a:lnTo>
                      <a:pt x="110" y="134"/>
                    </a:lnTo>
                    <a:lnTo>
                      <a:pt x="150" y="132"/>
                    </a:lnTo>
                    <a:lnTo>
                      <a:pt x="181" y="123"/>
                    </a:lnTo>
                    <a:lnTo>
                      <a:pt x="200" y="112"/>
                    </a:lnTo>
                    <a:lnTo>
                      <a:pt x="214" y="96"/>
                    </a:lnTo>
                    <a:lnTo>
                      <a:pt x="220" y="81"/>
                    </a:lnTo>
                    <a:lnTo>
                      <a:pt x="224" y="63"/>
                    </a:lnTo>
                    <a:lnTo>
                      <a:pt x="224" y="48"/>
                    </a:lnTo>
                    <a:lnTo>
                      <a:pt x="224" y="3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93" name="Freeform 38"/>
              <p:cNvSpPr>
                <a:spLocks/>
              </p:cNvSpPr>
              <p:nvPr/>
            </p:nvSpPr>
            <p:spPr bwMode="auto">
              <a:xfrm>
                <a:off x="2752" y="2072"/>
                <a:ext cx="21" cy="18"/>
              </a:xfrm>
              <a:custGeom>
                <a:avLst/>
                <a:gdLst>
                  <a:gd name="T0" fmla="*/ 0 w 42"/>
                  <a:gd name="T1" fmla="*/ 0 h 38"/>
                  <a:gd name="T2" fmla="*/ 1 w 42"/>
                  <a:gd name="T3" fmla="*/ 0 h 38"/>
                  <a:gd name="T4" fmla="*/ 1 w 42"/>
                  <a:gd name="T5" fmla="*/ 0 h 38"/>
                  <a:gd name="T6" fmla="*/ 1 w 42"/>
                  <a:gd name="T7" fmla="*/ 0 h 38"/>
                  <a:gd name="T8" fmla="*/ 1 w 42"/>
                  <a:gd name="T9" fmla="*/ 0 h 38"/>
                  <a:gd name="T10" fmla="*/ 1 w 42"/>
                  <a:gd name="T11" fmla="*/ 0 h 38"/>
                  <a:gd name="T12" fmla="*/ 1 w 42"/>
                  <a:gd name="T13" fmla="*/ 0 h 38"/>
                  <a:gd name="T14" fmla="*/ 0 w 42"/>
                  <a:gd name="T15" fmla="*/ 0 h 38"/>
                  <a:gd name="T16" fmla="*/ 0 w 42"/>
                  <a:gd name="T17" fmla="*/ 0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38"/>
                  <a:gd name="T29" fmla="*/ 42 w 42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38">
                    <a:moveTo>
                      <a:pt x="0" y="4"/>
                    </a:moveTo>
                    <a:lnTo>
                      <a:pt x="13" y="0"/>
                    </a:lnTo>
                    <a:lnTo>
                      <a:pt x="30" y="11"/>
                    </a:lnTo>
                    <a:lnTo>
                      <a:pt x="41" y="24"/>
                    </a:lnTo>
                    <a:lnTo>
                      <a:pt x="42" y="36"/>
                    </a:lnTo>
                    <a:lnTo>
                      <a:pt x="30" y="38"/>
                    </a:lnTo>
                    <a:lnTo>
                      <a:pt x="14" y="31"/>
                    </a:lnTo>
                    <a:lnTo>
                      <a:pt x="0" y="19"/>
                    </a:lnTo>
                    <a:lnTo>
                      <a:pt x="0" y="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94" name="Freeform 39"/>
              <p:cNvSpPr>
                <a:spLocks/>
              </p:cNvSpPr>
              <p:nvPr/>
            </p:nvSpPr>
            <p:spPr bwMode="auto">
              <a:xfrm>
                <a:off x="2752" y="2072"/>
                <a:ext cx="21" cy="18"/>
              </a:xfrm>
              <a:custGeom>
                <a:avLst/>
                <a:gdLst>
                  <a:gd name="T0" fmla="*/ 0 w 42"/>
                  <a:gd name="T1" fmla="*/ 0 h 38"/>
                  <a:gd name="T2" fmla="*/ 1 w 42"/>
                  <a:gd name="T3" fmla="*/ 0 h 38"/>
                  <a:gd name="T4" fmla="*/ 1 w 42"/>
                  <a:gd name="T5" fmla="*/ 0 h 38"/>
                  <a:gd name="T6" fmla="*/ 1 w 42"/>
                  <a:gd name="T7" fmla="*/ 0 h 38"/>
                  <a:gd name="T8" fmla="*/ 1 w 42"/>
                  <a:gd name="T9" fmla="*/ 0 h 38"/>
                  <a:gd name="T10" fmla="*/ 1 w 42"/>
                  <a:gd name="T11" fmla="*/ 0 h 38"/>
                  <a:gd name="T12" fmla="*/ 1 w 42"/>
                  <a:gd name="T13" fmla="*/ 0 h 38"/>
                  <a:gd name="T14" fmla="*/ 0 w 42"/>
                  <a:gd name="T15" fmla="*/ 0 h 38"/>
                  <a:gd name="T16" fmla="*/ 0 w 42"/>
                  <a:gd name="T17" fmla="*/ 0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38"/>
                  <a:gd name="T29" fmla="*/ 42 w 42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38">
                    <a:moveTo>
                      <a:pt x="0" y="4"/>
                    </a:moveTo>
                    <a:lnTo>
                      <a:pt x="13" y="0"/>
                    </a:lnTo>
                    <a:lnTo>
                      <a:pt x="30" y="11"/>
                    </a:lnTo>
                    <a:lnTo>
                      <a:pt x="41" y="24"/>
                    </a:lnTo>
                    <a:lnTo>
                      <a:pt x="42" y="36"/>
                    </a:lnTo>
                    <a:lnTo>
                      <a:pt x="30" y="38"/>
                    </a:lnTo>
                    <a:lnTo>
                      <a:pt x="14" y="31"/>
                    </a:lnTo>
                    <a:lnTo>
                      <a:pt x="0" y="19"/>
                    </a:lnTo>
                    <a:lnTo>
                      <a:pt x="0" y="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95" name="Freeform 40"/>
              <p:cNvSpPr>
                <a:spLocks/>
              </p:cNvSpPr>
              <p:nvPr/>
            </p:nvSpPr>
            <p:spPr bwMode="auto">
              <a:xfrm>
                <a:off x="2773" y="2001"/>
                <a:ext cx="128" cy="83"/>
              </a:xfrm>
              <a:custGeom>
                <a:avLst/>
                <a:gdLst>
                  <a:gd name="T0" fmla="*/ 1 w 255"/>
                  <a:gd name="T1" fmla="*/ 0 h 165"/>
                  <a:gd name="T2" fmla="*/ 1 w 255"/>
                  <a:gd name="T3" fmla="*/ 1 h 165"/>
                  <a:gd name="T4" fmla="*/ 1 w 255"/>
                  <a:gd name="T5" fmla="*/ 1 h 165"/>
                  <a:gd name="T6" fmla="*/ 1 w 255"/>
                  <a:gd name="T7" fmla="*/ 1 h 165"/>
                  <a:gd name="T8" fmla="*/ 1 w 255"/>
                  <a:gd name="T9" fmla="*/ 1 h 165"/>
                  <a:gd name="T10" fmla="*/ 1 w 255"/>
                  <a:gd name="T11" fmla="*/ 1 h 165"/>
                  <a:gd name="T12" fmla="*/ 1 w 255"/>
                  <a:gd name="T13" fmla="*/ 1 h 165"/>
                  <a:gd name="T14" fmla="*/ 1 w 255"/>
                  <a:gd name="T15" fmla="*/ 1 h 165"/>
                  <a:gd name="T16" fmla="*/ 1 w 255"/>
                  <a:gd name="T17" fmla="*/ 1 h 165"/>
                  <a:gd name="T18" fmla="*/ 0 w 255"/>
                  <a:gd name="T19" fmla="*/ 1 h 165"/>
                  <a:gd name="T20" fmla="*/ 1 w 255"/>
                  <a:gd name="T21" fmla="*/ 1 h 165"/>
                  <a:gd name="T22" fmla="*/ 1 w 255"/>
                  <a:gd name="T23" fmla="*/ 1 h 165"/>
                  <a:gd name="T24" fmla="*/ 1 w 255"/>
                  <a:gd name="T25" fmla="*/ 1 h 165"/>
                  <a:gd name="T26" fmla="*/ 1 w 255"/>
                  <a:gd name="T27" fmla="*/ 1 h 165"/>
                  <a:gd name="T28" fmla="*/ 1 w 255"/>
                  <a:gd name="T29" fmla="*/ 1 h 165"/>
                  <a:gd name="T30" fmla="*/ 1 w 255"/>
                  <a:gd name="T31" fmla="*/ 1 h 165"/>
                  <a:gd name="T32" fmla="*/ 1 w 255"/>
                  <a:gd name="T33" fmla="*/ 1 h 165"/>
                  <a:gd name="T34" fmla="*/ 1 w 255"/>
                  <a:gd name="T35" fmla="*/ 1 h 165"/>
                  <a:gd name="T36" fmla="*/ 1 w 255"/>
                  <a:gd name="T37" fmla="*/ 1 h 165"/>
                  <a:gd name="T38" fmla="*/ 1 w 255"/>
                  <a:gd name="T39" fmla="*/ 1 h 165"/>
                  <a:gd name="T40" fmla="*/ 1 w 255"/>
                  <a:gd name="T41" fmla="*/ 1 h 165"/>
                  <a:gd name="T42" fmla="*/ 1 w 255"/>
                  <a:gd name="T43" fmla="*/ 1 h 165"/>
                  <a:gd name="T44" fmla="*/ 1 w 255"/>
                  <a:gd name="T45" fmla="*/ 1 h 165"/>
                  <a:gd name="T46" fmla="*/ 1 w 255"/>
                  <a:gd name="T47" fmla="*/ 1 h 1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55"/>
                  <a:gd name="T73" fmla="*/ 0 h 165"/>
                  <a:gd name="T74" fmla="*/ 255 w 255"/>
                  <a:gd name="T75" fmla="*/ 165 h 1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55" h="165">
                    <a:moveTo>
                      <a:pt x="255" y="0"/>
                    </a:moveTo>
                    <a:lnTo>
                      <a:pt x="246" y="29"/>
                    </a:lnTo>
                    <a:lnTo>
                      <a:pt x="234" y="57"/>
                    </a:lnTo>
                    <a:lnTo>
                      <a:pt x="220" y="76"/>
                    </a:lnTo>
                    <a:lnTo>
                      <a:pt x="196" y="93"/>
                    </a:lnTo>
                    <a:lnTo>
                      <a:pt x="167" y="107"/>
                    </a:lnTo>
                    <a:lnTo>
                      <a:pt x="129" y="114"/>
                    </a:lnTo>
                    <a:lnTo>
                      <a:pt x="80" y="116"/>
                    </a:lnTo>
                    <a:lnTo>
                      <a:pt x="21" y="115"/>
                    </a:lnTo>
                    <a:lnTo>
                      <a:pt x="0" y="115"/>
                    </a:lnTo>
                    <a:lnTo>
                      <a:pt x="7" y="129"/>
                    </a:lnTo>
                    <a:lnTo>
                      <a:pt x="26" y="137"/>
                    </a:lnTo>
                    <a:lnTo>
                      <a:pt x="51" y="147"/>
                    </a:lnTo>
                    <a:lnTo>
                      <a:pt x="80" y="154"/>
                    </a:lnTo>
                    <a:lnTo>
                      <a:pt x="108" y="162"/>
                    </a:lnTo>
                    <a:lnTo>
                      <a:pt x="132" y="165"/>
                    </a:lnTo>
                    <a:lnTo>
                      <a:pt x="153" y="164"/>
                    </a:lnTo>
                    <a:lnTo>
                      <a:pt x="175" y="158"/>
                    </a:lnTo>
                    <a:lnTo>
                      <a:pt x="195" y="147"/>
                    </a:lnTo>
                    <a:lnTo>
                      <a:pt x="213" y="133"/>
                    </a:lnTo>
                    <a:lnTo>
                      <a:pt x="228" y="114"/>
                    </a:lnTo>
                    <a:lnTo>
                      <a:pt x="242" y="90"/>
                    </a:lnTo>
                    <a:lnTo>
                      <a:pt x="246" y="62"/>
                    </a:lnTo>
                    <a:lnTo>
                      <a:pt x="246" y="29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96" name="Freeform 41"/>
              <p:cNvSpPr>
                <a:spLocks/>
              </p:cNvSpPr>
              <p:nvPr/>
            </p:nvSpPr>
            <p:spPr bwMode="auto">
              <a:xfrm>
                <a:off x="2773" y="2001"/>
                <a:ext cx="128" cy="83"/>
              </a:xfrm>
              <a:custGeom>
                <a:avLst/>
                <a:gdLst>
                  <a:gd name="T0" fmla="*/ 1 w 255"/>
                  <a:gd name="T1" fmla="*/ 0 h 165"/>
                  <a:gd name="T2" fmla="*/ 1 w 255"/>
                  <a:gd name="T3" fmla="*/ 1 h 165"/>
                  <a:gd name="T4" fmla="*/ 1 w 255"/>
                  <a:gd name="T5" fmla="*/ 1 h 165"/>
                  <a:gd name="T6" fmla="*/ 1 w 255"/>
                  <a:gd name="T7" fmla="*/ 1 h 165"/>
                  <a:gd name="T8" fmla="*/ 1 w 255"/>
                  <a:gd name="T9" fmla="*/ 1 h 165"/>
                  <a:gd name="T10" fmla="*/ 1 w 255"/>
                  <a:gd name="T11" fmla="*/ 1 h 165"/>
                  <a:gd name="T12" fmla="*/ 1 w 255"/>
                  <a:gd name="T13" fmla="*/ 1 h 165"/>
                  <a:gd name="T14" fmla="*/ 1 w 255"/>
                  <a:gd name="T15" fmla="*/ 1 h 165"/>
                  <a:gd name="T16" fmla="*/ 1 w 255"/>
                  <a:gd name="T17" fmla="*/ 1 h 165"/>
                  <a:gd name="T18" fmla="*/ 0 w 255"/>
                  <a:gd name="T19" fmla="*/ 1 h 165"/>
                  <a:gd name="T20" fmla="*/ 1 w 255"/>
                  <a:gd name="T21" fmla="*/ 1 h 165"/>
                  <a:gd name="T22" fmla="*/ 1 w 255"/>
                  <a:gd name="T23" fmla="*/ 1 h 165"/>
                  <a:gd name="T24" fmla="*/ 1 w 255"/>
                  <a:gd name="T25" fmla="*/ 1 h 165"/>
                  <a:gd name="T26" fmla="*/ 1 w 255"/>
                  <a:gd name="T27" fmla="*/ 1 h 165"/>
                  <a:gd name="T28" fmla="*/ 1 w 255"/>
                  <a:gd name="T29" fmla="*/ 1 h 165"/>
                  <a:gd name="T30" fmla="*/ 1 w 255"/>
                  <a:gd name="T31" fmla="*/ 1 h 165"/>
                  <a:gd name="T32" fmla="*/ 1 w 255"/>
                  <a:gd name="T33" fmla="*/ 1 h 165"/>
                  <a:gd name="T34" fmla="*/ 1 w 255"/>
                  <a:gd name="T35" fmla="*/ 1 h 165"/>
                  <a:gd name="T36" fmla="*/ 1 w 255"/>
                  <a:gd name="T37" fmla="*/ 1 h 165"/>
                  <a:gd name="T38" fmla="*/ 1 w 255"/>
                  <a:gd name="T39" fmla="*/ 1 h 165"/>
                  <a:gd name="T40" fmla="*/ 1 w 255"/>
                  <a:gd name="T41" fmla="*/ 1 h 165"/>
                  <a:gd name="T42" fmla="*/ 1 w 255"/>
                  <a:gd name="T43" fmla="*/ 1 h 165"/>
                  <a:gd name="T44" fmla="*/ 1 w 255"/>
                  <a:gd name="T45" fmla="*/ 1 h 165"/>
                  <a:gd name="T46" fmla="*/ 1 w 255"/>
                  <a:gd name="T47" fmla="*/ 1 h 1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55"/>
                  <a:gd name="T73" fmla="*/ 0 h 165"/>
                  <a:gd name="T74" fmla="*/ 255 w 255"/>
                  <a:gd name="T75" fmla="*/ 165 h 1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55" h="165">
                    <a:moveTo>
                      <a:pt x="255" y="0"/>
                    </a:moveTo>
                    <a:lnTo>
                      <a:pt x="246" y="29"/>
                    </a:lnTo>
                    <a:lnTo>
                      <a:pt x="234" y="57"/>
                    </a:lnTo>
                    <a:lnTo>
                      <a:pt x="220" y="76"/>
                    </a:lnTo>
                    <a:lnTo>
                      <a:pt x="196" y="93"/>
                    </a:lnTo>
                    <a:lnTo>
                      <a:pt x="167" y="107"/>
                    </a:lnTo>
                    <a:lnTo>
                      <a:pt x="129" y="114"/>
                    </a:lnTo>
                    <a:lnTo>
                      <a:pt x="80" y="116"/>
                    </a:lnTo>
                    <a:lnTo>
                      <a:pt x="21" y="115"/>
                    </a:lnTo>
                    <a:lnTo>
                      <a:pt x="0" y="115"/>
                    </a:lnTo>
                    <a:lnTo>
                      <a:pt x="7" y="129"/>
                    </a:lnTo>
                    <a:lnTo>
                      <a:pt x="26" y="137"/>
                    </a:lnTo>
                    <a:lnTo>
                      <a:pt x="51" y="147"/>
                    </a:lnTo>
                    <a:lnTo>
                      <a:pt x="80" y="154"/>
                    </a:lnTo>
                    <a:lnTo>
                      <a:pt x="108" y="162"/>
                    </a:lnTo>
                    <a:lnTo>
                      <a:pt x="132" y="165"/>
                    </a:lnTo>
                    <a:lnTo>
                      <a:pt x="153" y="164"/>
                    </a:lnTo>
                    <a:lnTo>
                      <a:pt x="175" y="158"/>
                    </a:lnTo>
                    <a:lnTo>
                      <a:pt x="195" y="147"/>
                    </a:lnTo>
                    <a:lnTo>
                      <a:pt x="213" y="133"/>
                    </a:lnTo>
                    <a:lnTo>
                      <a:pt x="228" y="114"/>
                    </a:lnTo>
                    <a:lnTo>
                      <a:pt x="242" y="90"/>
                    </a:lnTo>
                    <a:lnTo>
                      <a:pt x="246" y="62"/>
                    </a:lnTo>
                    <a:lnTo>
                      <a:pt x="246" y="29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97" name="Freeform 42"/>
              <p:cNvSpPr>
                <a:spLocks/>
              </p:cNvSpPr>
              <p:nvPr/>
            </p:nvSpPr>
            <p:spPr bwMode="auto">
              <a:xfrm>
                <a:off x="2757" y="1961"/>
                <a:ext cx="133" cy="74"/>
              </a:xfrm>
              <a:custGeom>
                <a:avLst/>
                <a:gdLst>
                  <a:gd name="T0" fmla="*/ 1 w 266"/>
                  <a:gd name="T1" fmla="*/ 0 h 147"/>
                  <a:gd name="T2" fmla="*/ 1 w 266"/>
                  <a:gd name="T3" fmla="*/ 1 h 147"/>
                  <a:gd name="T4" fmla="*/ 1 w 266"/>
                  <a:gd name="T5" fmla="*/ 1 h 147"/>
                  <a:gd name="T6" fmla="*/ 1 w 266"/>
                  <a:gd name="T7" fmla="*/ 1 h 147"/>
                  <a:gd name="T8" fmla="*/ 1 w 266"/>
                  <a:gd name="T9" fmla="*/ 1 h 147"/>
                  <a:gd name="T10" fmla="*/ 1 w 266"/>
                  <a:gd name="T11" fmla="*/ 1 h 147"/>
                  <a:gd name="T12" fmla="*/ 1 w 266"/>
                  <a:gd name="T13" fmla="*/ 1 h 147"/>
                  <a:gd name="T14" fmla="*/ 1 w 266"/>
                  <a:gd name="T15" fmla="*/ 1 h 147"/>
                  <a:gd name="T16" fmla="*/ 1 w 266"/>
                  <a:gd name="T17" fmla="*/ 1 h 147"/>
                  <a:gd name="T18" fmla="*/ 1 w 266"/>
                  <a:gd name="T19" fmla="*/ 1 h 147"/>
                  <a:gd name="T20" fmla="*/ 1 w 266"/>
                  <a:gd name="T21" fmla="*/ 1 h 147"/>
                  <a:gd name="T22" fmla="*/ 1 w 266"/>
                  <a:gd name="T23" fmla="*/ 1 h 147"/>
                  <a:gd name="T24" fmla="*/ 1 w 266"/>
                  <a:gd name="T25" fmla="*/ 1 h 147"/>
                  <a:gd name="T26" fmla="*/ 1 w 266"/>
                  <a:gd name="T27" fmla="*/ 1 h 147"/>
                  <a:gd name="T28" fmla="*/ 1 w 266"/>
                  <a:gd name="T29" fmla="*/ 1 h 147"/>
                  <a:gd name="T30" fmla="*/ 1 w 266"/>
                  <a:gd name="T31" fmla="*/ 1 h 147"/>
                  <a:gd name="T32" fmla="*/ 1 w 266"/>
                  <a:gd name="T33" fmla="*/ 1 h 147"/>
                  <a:gd name="T34" fmla="*/ 0 w 266"/>
                  <a:gd name="T35" fmla="*/ 1 h 147"/>
                  <a:gd name="T36" fmla="*/ 1 w 266"/>
                  <a:gd name="T37" fmla="*/ 1 h 147"/>
                  <a:gd name="T38" fmla="*/ 1 w 266"/>
                  <a:gd name="T39" fmla="*/ 1 h 147"/>
                  <a:gd name="T40" fmla="*/ 1 w 266"/>
                  <a:gd name="T41" fmla="*/ 1 h 147"/>
                  <a:gd name="T42" fmla="*/ 1 w 266"/>
                  <a:gd name="T43" fmla="*/ 1 h 147"/>
                  <a:gd name="T44" fmla="*/ 1 w 266"/>
                  <a:gd name="T45" fmla="*/ 1 h 147"/>
                  <a:gd name="T46" fmla="*/ 1 w 266"/>
                  <a:gd name="T47" fmla="*/ 1 h 147"/>
                  <a:gd name="T48" fmla="*/ 1 w 266"/>
                  <a:gd name="T49" fmla="*/ 1 h 147"/>
                  <a:gd name="T50" fmla="*/ 1 w 266"/>
                  <a:gd name="T51" fmla="*/ 1 h 147"/>
                  <a:gd name="T52" fmla="*/ 1 w 266"/>
                  <a:gd name="T53" fmla="*/ 1 h 147"/>
                  <a:gd name="T54" fmla="*/ 1 w 266"/>
                  <a:gd name="T55" fmla="*/ 1 h 147"/>
                  <a:gd name="T56" fmla="*/ 1 w 266"/>
                  <a:gd name="T57" fmla="*/ 1 h 147"/>
                  <a:gd name="T58" fmla="*/ 1 w 266"/>
                  <a:gd name="T59" fmla="*/ 1 h 147"/>
                  <a:gd name="T60" fmla="*/ 1 w 266"/>
                  <a:gd name="T61" fmla="*/ 1 h 147"/>
                  <a:gd name="T62" fmla="*/ 1 w 266"/>
                  <a:gd name="T63" fmla="*/ 1 h 147"/>
                  <a:gd name="T64" fmla="*/ 1 w 266"/>
                  <a:gd name="T65" fmla="*/ 1 h 1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66"/>
                  <a:gd name="T100" fmla="*/ 0 h 147"/>
                  <a:gd name="T101" fmla="*/ 266 w 266"/>
                  <a:gd name="T102" fmla="*/ 147 h 14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66" h="147">
                    <a:moveTo>
                      <a:pt x="266" y="0"/>
                    </a:moveTo>
                    <a:lnTo>
                      <a:pt x="259" y="23"/>
                    </a:lnTo>
                    <a:lnTo>
                      <a:pt x="246" y="46"/>
                    </a:lnTo>
                    <a:lnTo>
                      <a:pt x="231" y="64"/>
                    </a:lnTo>
                    <a:lnTo>
                      <a:pt x="213" y="78"/>
                    </a:lnTo>
                    <a:lnTo>
                      <a:pt x="192" y="89"/>
                    </a:lnTo>
                    <a:lnTo>
                      <a:pt x="170" y="96"/>
                    </a:lnTo>
                    <a:lnTo>
                      <a:pt x="150" y="100"/>
                    </a:lnTo>
                    <a:lnTo>
                      <a:pt x="128" y="103"/>
                    </a:lnTo>
                    <a:lnTo>
                      <a:pt x="108" y="104"/>
                    </a:lnTo>
                    <a:lnTo>
                      <a:pt x="93" y="104"/>
                    </a:lnTo>
                    <a:lnTo>
                      <a:pt x="75" y="104"/>
                    </a:lnTo>
                    <a:lnTo>
                      <a:pt x="59" y="104"/>
                    </a:lnTo>
                    <a:lnTo>
                      <a:pt x="46" y="104"/>
                    </a:lnTo>
                    <a:lnTo>
                      <a:pt x="34" y="104"/>
                    </a:lnTo>
                    <a:lnTo>
                      <a:pt x="23" y="103"/>
                    </a:lnTo>
                    <a:lnTo>
                      <a:pt x="15" y="103"/>
                    </a:lnTo>
                    <a:lnTo>
                      <a:pt x="0" y="104"/>
                    </a:lnTo>
                    <a:lnTo>
                      <a:pt x="2" y="117"/>
                    </a:lnTo>
                    <a:lnTo>
                      <a:pt x="15" y="122"/>
                    </a:lnTo>
                    <a:lnTo>
                      <a:pt x="34" y="128"/>
                    </a:lnTo>
                    <a:lnTo>
                      <a:pt x="64" y="138"/>
                    </a:lnTo>
                    <a:lnTo>
                      <a:pt x="94" y="144"/>
                    </a:lnTo>
                    <a:lnTo>
                      <a:pt x="124" y="147"/>
                    </a:lnTo>
                    <a:lnTo>
                      <a:pt x="150" y="147"/>
                    </a:lnTo>
                    <a:lnTo>
                      <a:pt x="175" y="144"/>
                    </a:lnTo>
                    <a:lnTo>
                      <a:pt x="197" y="138"/>
                    </a:lnTo>
                    <a:lnTo>
                      <a:pt x="218" y="125"/>
                    </a:lnTo>
                    <a:lnTo>
                      <a:pt x="235" y="108"/>
                    </a:lnTo>
                    <a:lnTo>
                      <a:pt x="250" y="90"/>
                    </a:lnTo>
                    <a:lnTo>
                      <a:pt x="260" y="65"/>
                    </a:lnTo>
                    <a:lnTo>
                      <a:pt x="261" y="42"/>
                    </a:lnTo>
                    <a:lnTo>
                      <a:pt x="260" y="26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98" name="Freeform 43"/>
              <p:cNvSpPr>
                <a:spLocks/>
              </p:cNvSpPr>
              <p:nvPr/>
            </p:nvSpPr>
            <p:spPr bwMode="auto">
              <a:xfrm>
                <a:off x="2757" y="1961"/>
                <a:ext cx="133" cy="74"/>
              </a:xfrm>
              <a:custGeom>
                <a:avLst/>
                <a:gdLst>
                  <a:gd name="T0" fmla="*/ 1 w 266"/>
                  <a:gd name="T1" fmla="*/ 0 h 147"/>
                  <a:gd name="T2" fmla="*/ 1 w 266"/>
                  <a:gd name="T3" fmla="*/ 1 h 147"/>
                  <a:gd name="T4" fmla="*/ 1 w 266"/>
                  <a:gd name="T5" fmla="*/ 1 h 147"/>
                  <a:gd name="T6" fmla="*/ 1 w 266"/>
                  <a:gd name="T7" fmla="*/ 1 h 147"/>
                  <a:gd name="T8" fmla="*/ 1 w 266"/>
                  <a:gd name="T9" fmla="*/ 1 h 147"/>
                  <a:gd name="T10" fmla="*/ 1 w 266"/>
                  <a:gd name="T11" fmla="*/ 1 h 147"/>
                  <a:gd name="T12" fmla="*/ 1 w 266"/>
                  <a:gd name="T13" fmla="*/ 1 h 147"/>
                  <a:gd name="T14" fmla="*/ 1 w 266"/>
                  <a:gd name="T15" fmla="*/ 1 h 147"/>
                  <a:gd name="T16" fmla="*/ 1 w 266"/>
                  <a:gd name="T17" fmla="*/ 1 h 147"/>
                  <a:gd name="T18" fmla="*/ 1 w 266"/>
                  <a:gd name="T19" fmla="*/ 1 h 147"/>
                  <a:gd name="T20" fmla="*/ 1 w 266"/>
                  <a:gd name="T21" fmla="*/ 1 h 147"/>
                  <a:gd name="T22" fmla="*/ 1 w 266"/>
                  <a:gd name="T23" fmla="*/ 1 h 147"/>
                  <a:gd name="T24" fmla="*/ 1 w 266"/>
                  <a:gd name="T25" fmla="*/ 1 h 147"/>
                  <a:gd name="T26" fmla="*/ 1 w 266"/>
                  <a:gd name="T27" fmla="*/ 1 h 147"/>
                  <a:gd name="T28" fmla="*/ 1 w 266"/>
                  <a:gd name="T29" fmla="*/ 1 h 147"/>
                  <a:gd name="T30" fmla="*/ 1 w 266"/>
                  <a:gd name="T31" fmla="*/ 1 h 147"/>
                  <a:gd name="T32" fmla="*/ 1 w 266"/>
                  <a:gd name="T33" fmla="*/ 1 h 147"/>
                  <a:gd name="T34" fmla="*/ 0 w 266"/>
                  <a:gd name="T35" fmla="*/ 1 h 147"/>
                  <a:gd name="T36" fmla="*/ 1 w 266"/>
                  <a:gd name="T37" fmla="*/ 1 h 147"/>
                  <a:gd name="T38" fmla="*/ 1 w 266"/>
                  <a:gd name="T39" fmla="*/ 1 h 147"/>
                  <a:gd name="T40" fmla="*/ 1 w 266"/>
                  <a:gd name="T41" fmla="*/ 1 h 147"/>
                  <a:gd name="T42" fmla="*/ 1 w 266"/>
                  <a:gd name="T43" fmla="*/ 1 h 147"/>
                  <a:gd name="T44" fmla="*/ 1 w 266"/>
                  <a:gd name="T45" fmla="*/ 1 h 147"/>
                  <a:gd name="T46" fmla="*/ 1 w 266"/>
                  <a:gd name="T47" fmla="*/ 1 h 147"/>
                  <a:gd name="T48" fmla="*/ 1 w 266"/>
                  <a:gd name="T49" fmla="*/ 1 h 147"/>
                  <a:gd name="T50" fmla="*/ 1 w 266"/>
                  <a:gd name="T51" fmla="*/ 1 h 147"/>
                  <a:gd name="T52" fmla="*/ 1 w 266"/>
                  <a:gd name="T53" fmla="*/ 1 h 147"/>
                  <a:gd name="T54" fmla="*/ 1 w 266"/>
                  <a:gd name="T55" fmla="*/ 1 h 147"/>
                  <a:gd name="T56" fmla="*/ 1 w 266"/>
                  <a:gd name="T57" fmla="*/ 1 h 147"/>
                  <a:gd name="T58" fmla="*/ 1 w 266"/>
                  <a:gd name="T59" fmla="*/ 1 h 147"/>
                  <a:gd name="T60" fmla="*/ 1 w 266"/>
                  <a:gd name="T61" fmla="*/ 1 h 147"/>
                  <a:gd name="T62" fmla="*/ 1 w 266"/>
                  <a:gd name="T63" fmla="*/ 1 h 147"/>
                  <a:gd name="T64" fmla="*/ 1 w 266"/>
                  <a:gd name="T65" fmla="*/ 1 h 1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66"/>
                  <a:gd name="T100" fmla="*/ 0 h 147"/>
                  <a:gd name="T101" fmla="*/ 266 w 266"/>
                  <a:gd name="T102" fmla="*/ 147 h 14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66" h="147">
                    <a:moveTo>
                      <a:pt x="266" y="0"/>
                    </a:moveTo>
                    <a:lnTo>
                      <a:pt x="259" y="23"/>
                    </a:lnTo>
                    <a:lnTo>
                      <a:pt x="246" y="46"/>
                    </a:lnTo>
                    <a:lnTo>
                      <a:pt x="231" y="64"/>
                    </a:lnTo>
                    <a:lnTo>
                      <a:pt x="213" y="78"/>
                    </a:lnTo>
                    <a:lnTo>
                      <a:pt x="192" y="89"/>
                    </a:lnTo>
                    <a:lnTo>
                      <a:pt x="170" y="96"/>
                    </a:lnTo>
                    <a:lnTo>
                      <a:pt x="150" y="100"/>
                    </a:lnTo>
                    <a:lnTo>
                      <a:pt x="128" y="103"/>
                    </a:lnTo>
                    <a:lnTo>
                      <a:pt x="108" y="104"/>
                    </a:lnTo>
                    <a:lnTo>
                      <a:pt x="93" y="104"/>
                    </a:lnTo>
                    <a:lnTo>
                      <a:pt x="75" y="104"/>
                    </a:lnTo>
                    <a:lnTo>
                      <a:pt x="59" y="104"/>
                    </a:lnTo>
                    <a:lnTo>
                      <a:pt x="46" y="104"/>
                    </a:lnTo>
                    <a:lnTo>
                      <a:pt x="34" y="104"/>
                    </a:lnTo>
                    <a:lnTo>
                      <a:pt x="23" y="103"/>
                    </a:lnTo>
                    <a:lnTo>
                      <a:pt x="15" y="103"/>
                    </a:lnTo>
                    <a:lnTo>
                      <a:pt x="0" y="104"/>
                    </a:lnTo>
                    <a:lnTo>
                      <a:pt x="2" y="117"/>
                    </a:lnTo>
                    <a:lnTo>
                      <a:pt x="15" y="122"/>
                    </a:lnTo>
                    <a:lnTo>
                      <a:pt x="34" y="128"/>
                    </a:lnTo>
                    <a:lnTo>
                      <a:pt x="64" y="138"/>
                    </a:lnTo>
                    <a:lnTo>
                      <a:pt x="94" y="144"/>
                    </a:lnTo>
                    <a:lnTo>
                      <a:pt x="124" y="147"/>
                    </a:lnTo>
                    <a:lnTo>
                      <a:pt x="150" y="147"/>
                    </a:lnTo>
                    <a:lnTo>
                      <a:pt x="175" y="144"/>
                    </a:lnTo>
                    <a:lnTo>
                      <a:pt x="197" y="138"/>
                    </a:lnTo>
                    <a:lnTo>
                      <a:pt x="218" y="125"/>
                    </a:lnTo>
                    <a:lnTo>
                      <a:pt x="235" y="108"/>
                    </a:lnTo>
                    <a:lnTo>
                      <a:pt x="250" y="90"/>
                    </a:lnTo>
                    <a:lnTo>
                      <a:pt x="260" y="65"/>
                    </a:lnTo>
                    <a:lnTo>
                      <a:pt x="261" y="42"/>
                    </a:lnTo>
                    <a:lnTo>
                      <a:pt x="260" y="26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99" name="Freeform 44"/>
              <p:cNvSpPr>
                <a:spLocks/>
              </p:cNvSpPr>
              <p:nvPr/>
            </p:nvSpPr>
            <p:spPr bwMode="auto">
              <a:xfrm>
                <a:off x="2749" y="1926"/>
                <a:ext cx="129" cy="68"/>
              </a:xfrm>
              <a:custGeom>
                <a:avLst/>
                <a:gdLst>
                  <a:gd name="T0" fmla="*/ 1 w 258"/>
                  <a:gd name="T1" fmla="*/ 0 h 135"/>
                  <a:gd name="T2" fmla="*/ 1 w 258"/>
                  <a:gd name="T3" fmla="*/ 1 h 135"/>
                  <a:gd name="T4" fmla="*/ 1 w 258"/>
                  <a:gd name="T5" fmla="*/ 1 h 135"/>
                  <a:gd name="T6" fmla="*/ 1 w 258"/>
                  <a:gd name="T7" fmla="*/ 1 h 135"/>
                  <a:gd name="T8" fmla="*/ 1 w 258"/>
                  <a:gd name="T9" fmla="*/ 1 h 135"/>
                  <a:gd name="T10" fmla="*/ 1 w 258"/>
                  <a:gd name="T11" fmla="*/ 1 h 135"/>
                  <a:gd name="T12" fmla="*/ 1 w 258"/>
                  <a:gd name="T13" fmla="*/ 1 h 135"/>
                  <a:gd name="T14" fmla="*/ 1 w 258"/>
                  <a:gd name="T15" fmla="*/ 1 h 135"/>
                  <a:gd name="T16" fmla="*/ 1 w 258"/>
                  <a:gd name="T17" fmla="*/ 1 h 135"/>
                  <a:gd name="T18" fmla="*/ 1 w 258"/>
                  <a:gd name="T19" fmla="*/ 1 h 135"/>
                  <a:gd name="T20" fmla="*/ 1 w 258"/>
                  <a:gd name="T21" fmla="*/ 1 h 135"/>
                  <a:gd name="T22" fmla="*/ 1 w 258"/>
                  <a:gd name="T23" fmla="*/ 1 h 135"/>
                  <a:gd name="T24" fmla="*/ 1 w 258"/>
                  <a:gd name="T25" fmla="*/ 1 h 135"/>
                  <a:gd name="T26" fmla="*/ 1 w 258"/>
                  <a:gd name="T27" fmla="*/ 1 h 135"/>
                  <a:gd name="T28" fmla="*/ 0 w 258"/>
                  <a:gd name="T29" fmla="*/ 1 h 13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8"/>
                  <a:gd name="T46" fmla="*/ 0 h 135"/>
                  <a:gd name="T47" fmla="*/ 258 w 258"/>
                  <a:gd name="T48" fmla="*/ 135 h 13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8" h="135">
                    <a:moveTo>
                      <a:pt x="258" y="0"/>
                    </a:moveTo>
                    <a:lnTo>
                      <a:pt x="248" y="31"/>
                    </a:lnTo>
                    <a:lnTo>
                      <a:pt x="235" y="61"/>
                    </a:lnTo>
                    <a:lnTo>
                      <a:pt x="220" y="84"/>
                    </a:lnTo>
                    <a:lnTo>
                      <a:pt x="200" y="105"/>
                    </a:lnTo>
                    <a:lnTo>
                      <a:pt x="177" y="121"/>
                    </a:lnTo>
                    <a:lnTo>
                      <a:pt x="153" y="131"/>
                    </a:lnTo>
                    <a:lnTo>
                      <a:pt x="125" y="135"/>
                    </a:lnTo>
                    <a:lnTo>
                      <a:pt x="100" y="135"/>
                    </a:lnTo>
                    <a:lnTo>
                      <a:pt x="75" y="131"/>
                    </a:lnTo>
                    <a:lnTo>
                      <a:pt x="53" y="127"/>
                    </a:lnTo>
                    <a:lnTo>
                      <a:pt x="36" y="127"/>
                    </a:lnTo>
                    <a:lnTo>
                      <a:pt x="22" y="127"/>
                    </a:lnTo>
                    <a:lnTo>
                      <a:pt x="12" y="127"/>
                    </a:lnTo>
                    <a:lnTo>
                      <a:pt x="0" y="127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00" name="Freeform 45"/>
              <p:cNvSpPr>
                <a:spLocks/>
              </p:cNvSpPr>
              <p:nvPr/>
            </p:nvSpPr>
            <p:spPr bwMode="auto">
              <a:xfrm>
                <a:off x="2749" y="1926"/>
                <a:ext cx="129" cy="68"/>
              </a:xfrm>
              <a:custGeom>
                <a:avLst/>
                <a:gdLst>
                  <a:gd name="T0" fmla="*/ 1 w 258"/>
                  <a:gd name="T1" fmla="*/ 0 h 135"/>
                  <a:gd name="T2" fmla="*/ 1 w 258"/>
                  <a:gd name="T3" fmla="*/ 1 h 135"/>
                  <a:gd name="T4" fmla="*/ 1 w 258"/>
                  <a:gd name="T5" fmla="*/ 1 h 135"/>
                  <a:gd name="T6" fmla="*/ 1 w 258"/>
                  <a:gd name="T7" fmla="*/ 1 h 135"/>
                  <a:gd name="T8" fmla="*/ 1 w 258"/>
                  <a:gd name="T9" fmla="*/ 1 h 135"/>
                  <a:gd name="T10" fmla="*/ 1 w 258"/>
                  <a:gd name="T11" fmla="*/ 1 h 135"/>
                  <a:gd name="T12" fmla="*/ 1 w 258"/>
                  <a:gd name="T13" fmla="*/ 1 h 135"/>
                  <a:gd name="T14" fmla="*/ 1 w 258"/>
                  <a:gd name="T15" fmla="*/ 1 h 135"/>
                  <a:gd name="T16" fmla="*/ 1 w 258"/>
                  <a:gd name="T17" fmla="*/ 1 h 135"/>
                  <a:gd name="T18" fmla="*/ 1 w 258"/>
                  <a:gd name="T19" fmla="*/ 1 h 135"/>
                  <a:gd name="T20" fmla="*/ 1 w 258"/>
                  <a:gd name="T21" fmla="*/ 1 h 135"/>
                  <a:gd name="T22" fmla="*/ 1 w 258"/>
                  <a:gd name="T23" fmla="*/ 1 h 135"/>
                  <a:gd name="T24" fmla="*/ 1 w 258"/>
                  <a:gd name="T25" fmla="*/ 1 h 135"/>
                  <a:gd name="T26" fmla="*/ 1 w 258"/>
                  <a:gd name="T27" fmla="*/ 1 h 135"/>
                  <a:gd name="T28" fmla="*/ 0 w 258"/>
                  <a:gd name="T29" fmla="*/ 1 h 13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8"/>
                  <a:gd name="T46" fmla="*/ 0 h 135"/>
                  <a:gd name="T47" fmla="*/ 258 w 258"/>
                  <a:gd name="T48" fmla="*/ 135 h 13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8" h="135">
                    <a:moveTo>
                      <a:pt x="258" y="0"/>
                    </a:moveTo>
                    <a:lnTo>
                      <a:pt x="248" y="31"/>
                    </a:lnTo>
                    <a:lnTo>
                      <a:pt x="235" y="61"/>
                    </a:lnTo>
                    <a:lnTo>
                      <a:pt x="220" y="84"/>
                    </a:lnTo>
                    <a:lnTo>
                      <a:pt x="200" y="105"/>
                    </a:lnTo>
                    <a:lnTo>
                      <a:pt x="177" y="121"/>
                    </a:lnTo>
                    <a:lnTo>
                      <a:pt x="153" y="131"/>
                    </a:lnTo>
                    <a:lnTo>
                      <a:pt x="125" y="135"/>
                    </a:lnTo>
                    <a:lnTo>
                      <a:pt x="100" y="135"/>
                    </a:lnTo>
                    <a:lnTo>
                      <a:pt x="75" y="131"/>
                    </a:lnTo>
                    <a:lnTo>
                      <a:pt x="53" y="127"/>
                    </a:lnTo>
                    <a:lnTo>
                      <a:pt x="36" y="127"/>
                    </a:lnTo>
                    <a:lnTo>
                      <a:pt x="22" y="127"/>
                    </a:lnTo>
                    <a:lnTo>
                      <a:pt x="12" y="127"/>
                    </a:lnTo>
                    <a:lnTo>
                      <a:pt x="0" y="127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01" name="Freeform 46"/>
              <p:cNvSpPr>
                <a:spLocks/>
              </p:cNvSpPr>
              <p:nvPr/>
            </p:nvSpPr>
            <p:spPr bwMode="auto">
              <a:xfrm>
                <a:off x="2750" y="1903"/>
                <a:ext cx="117" cy="67"/>
              </a:xfrm>
              <a:custGeom>
                <a:avLst/>
                <a:gdLst>
                  <a:gd name="T0" fmla="*/ 1 w 232"/>
                  <a:gd name="T1" fmla="*/ 0 h 134"/>
                  <a:gd name="T2" fmla="*/ 1 w 232"/>
                  <a:gd name="T3" fmla="*/ 1 h 134"/>
                  <a:gd name="T4" fmla="*/ 1 w 232"/>
                  <a:gd name="T5" fmla="*/ 1 h 134"/>
                  <a:gd name="T6" fmla="*/ 1 w 232"/>
                  <a:gd name="T7" fmla="*/ 1 h 134"/>
                  <a:gd name="T8" fmla="*/ 1 w 232"/>
                  <a:gd name="T9" fmla="*/ 1 h 134"/>
                  <a:gd name="T10" fmla="*/ 1 w 232"/>
                  <a:gd name="T11" fmla="*/ 1 h 134"/>
                  <a:gd name="T12" fmla="*/ 1 w 232"/>
                  <a:gd name="T13" fmla="*/ 1 h 134"/>
                  <a:gd name="T14" fmla="*/ 1 w 232"/>
                  <a:gd name="T15" fmla="*/ 1 h 134"/>
                  <a:gd name="T16" fmla="*/ 1 w 232"/>
                  <a:gd name="T17" fmla="*/ 1 h 134"/>
                  <a:gd name="T18" fmla="*/ 1 w 232"/>
                  <a:gd name="T19" fmla="*/ 1 h 134"/>
                  <a:gd name="T20" fmla="*/ 1 w 232"/>
                  <a:gd name="T21" fmla="*/ 1 h 134"/>
                  <a:gd name="T22" fmla="*/ 1 w 232"/>
                  <a:gd name="T23" fmla="*/ 1 h 134"/>
                  <a:gd name="T24" fmla="*/ 1 w 232"/>
                  <a:gd name="T25" fmla="*/ 1 h 134"/>
                  <a:gd name="T26" fmla="*/ 1 w 232"/>
                  <a:gd name="T27" fmla="*/ 1 h 134"/>
                  <a:gd name="T28" fmla="*/ 1 w 232"/>
                  <a:gd name="T29" fmla="*/ 1 h 134"/>
                  <a:gd name="T30" fmla="*/ 0 w 232"/>
                  <a:gd name="T31" fmla="*/ 1 h 13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32"/>
                  <a:gd name="T49" fmla="*/ 0 h 134"/>
                  <a:gd name="T50" fmla="*/ 232 w 232"/>
                  <a:gd name="T51" fmla="*/ 134 h 13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32" h="134">
                    <a:moveTo>
                      <a:pt x="232" y="0"/>
                    </a:moveTo>
                    <a:lnTo>
                      <a:pt x="231" y="24"/>
                    </a:lnTo>
                    <a:lnTo>
                      <a:pt x="225" y="45"/>
                    </a:lnTo>
                    <a:lnTo>
                      <a:pt x="216" y="60"/>
                    </a:lnTo>
                    <a:lnTo>
                      <a:pt x="202" y="77"/>
                    </a:lnTo>
                    <a:lnTo>
                      <a:pt x="185" y="91"/>
                    </a:lnTo>
                    <a:lnTo>
                      <a:pt x="165" y="101"/>
                    </a:lnTo>
                    <a:lnTo>
                      <a:pt x="146" y="110"/>
                    </a:lnTo>
                    <a:lnTo>
                      <a:pt x="121" y="117"/>
                    </a:lnTo>
                    <a:lnTo>
                      <a:pt x="100" y="123"/>
                    </a:lnTo>
                    <a:lnTo>
                      <a:pt x="78" y="127"/>
                    </a:lnTo>
                    <a:lnTo>
                      <a:pt x="55" y="130"/>
                    </a:lnTo>
                    <a:lnTo>
                      <a:pt x="36" y="134"/>
                    </a:lnTo>
                    <a:lnTo>
                      <a:pt x="19" y="134"/>
                    </a:lnTo>
                    <a:lnTo>
                      <a:pt x="8" y="134"/>
                    </a:lnTo>
                    <a:lnTo>
                      <a:pt x="0" y="13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02" name="Freeform 47"/>
              <p:cNvSpPr>
                <a:spLocks/>
              </p:cNvSpPr>
              <p:nvPr/>
            </p:nvSpPr>
            <p:spPr bwMode="auto">
              <a:xfrm>
                <a:off x="2750" y="1903"/>
                <a:ext cx="117" cy="67"/>
              </a:xfrm>
              <a:custGeom>
                <a:avLst/>
                <a:gdLst>
                  <a:gd name="T0" fmla="*/ 1 w 232"/>
                  <a:gd name="T1" fmla="*/ 0 h 134"/>
                  <a:gd name="T2" fmla="*/ 1 w 232"/>
                  <a:gd name="T3" fmla="*/ 1 h 134"/>
                  <a:gd name="T4" fmla="*/ 1 w 232"/>
                  <a:gd name="T5" fmla="*/ 1 h 134"/>
                  <a:gd name="T6" fmla="*/ 1 w 232"/>
                  <a:gd name="T7" fmla="*/ 1 h 134"/>
                  <a:gd name="T8" fmla="*/ 1 w 232"/>
                  <a:gd name="T9" fmla="*/ 1 h 134"/>
                  <a:gd name="T10" fmla="*/ 1 w 232"/>
                  <a:gd name="T11" fmla="*/ 1 h 134"/>
                  <a:gd name="T12" fmla="*/ 1 w 232"/>
                  <a:gd name="T13" fmla="*/ 1 h 134"/>
                  <a:gd name="T14" fmla="*/ 1 w 232"/>
                  <a:gd name="T15" fmla="*/ 1 h 134"/>
                  <a:gd name="T16" fmla="*/ 1 w 232"/>
                  <a:gd name="T17" fmla="*/ 1 h 134"/>
                  <a:gd name="T18" fmla="*/ 1 w 232"/>
                  <a:gd name="T19" fmla="*/ 1 h 134"/>
                  <a:gd name="T20" fmla="*/ 1 w 232"/>
                  <a:gd name="T21" fmla="*/ 1 h 134"/>
                  <a:gd name="T22" fmla="*/ 1 w 232"/>
                  <a:gd name="T23" fmla="*/ 1 h 134"/>
                  <a:gd name="T24" fmla="*/ 1 w 232"/>
                  <a:gd name="T25" fmla="*/ 1 h 134"/>
                  <a:gd name="T26" fmla="*/ 1 w 232"/>
                  <a:gd name="T27" fmla="*/ 1 h 134"/>
                  <a:gd name="T28" fmla="*/ 1 w 232"/>
                  <a:gd name="T29" fmla="*/ 1 h 134"/>
                  <a:gd name="T30" fmla="*/ 0 w 232"/>
                  <a:gd name="T31" fmla="*/ 1 h 13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32"/>
                  <a:gd name="T49" fmla="*/ 0 h 134"/>
                  <a:gd name="T50" fmla="*/ 232 w 232"/>
                  <a:gd name="T51" fmla="*/ 134 h 13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32" h="134">
                    <a:moveTo>
                      <a:pt x="232" y="0"/>
                    </a:moveTo>
                    <a:lnTo>
                      <a:pt x="231" y="24"/>
                    </a:lnTo>
                    <a:lnTo>
                      <a:pt x="225" y="45"/>
                    </a:lnTo>
                    <a:lnTo>
                      <a:pt x="216" y="60"/>
                    </a:lnTo>
                    <a:lnTo>
                      <a:pt x="202" y="77"/>
                    </a:lnTo>
                    <a:lnTo>
                      <a:pt x="185" y="91"/>
                    </a:lnTo>
                    <a:lnTo>
                      <a:pt x="165" y="101"/>
                    </a:lnTo>
                    <a:lnTo>
                      <a:pt x="146" y="110"/>
                    </a:lnTo>
                    <a:lnTo>
                      <a:pt x="121" y="117"/>
                    </a:lnTo>
                    <a:lnTo>
                      <a:pt x="100" y="123"/>
                    </a:lnTo>
                    <a:lnTo>
                      <a:pt x="78" y="127"/>
                    </a:lnTo>
                    <a:lnTo>
                      <a:pt x="55" y="130"/>
                    </a:lnTo>
                    <a:lnTo>
                      <a:pt x="36" y="134"/>
                    </a:lnTo>
                    <a:lnTo>
                      <a:pt x="19" y="134"/>
                    </a:lnTo>
                    <a:lnTo>
                      <a:pt x="8" y="134"/>
                    </a:lnTo>
                    <a:lnTo>
                      <a:pt x="0" y="13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03" name="Freeform 48"/>
              <p:cNvSpPr>
                <a:spLocks/>
              </p:cNvSpPr>
              <p:nvPr/>
            </p:nvSpPr>
            <p:spPr bwMode="auto">
              <a:xfrm>
                <a:off x="2746" y="1873"/>
                <a:ext cx="110" cy="77"/>
              </a:xfrm>
              <a:custGeom>
                <a:avLst/>
                <a:gdLst>
                  <a:gd name="T0" fmla="*/ 1 w 220"/>
                  <a:gd name="T1" fmla="*/ 0 h 154"/>
                  <a:gd name="T2" fmla="*/ 1 w 220"/>
                  <a:gd name="T3" fmla="*/ 1 h 154"/>
                  <a:gd name="T4" fmla="*/ 1 w 220"/>
                  <a:gd name="T5" fmla="*/ 1 h 154"/>
                  <a:gd name="T6" fmla="*/ 1 w 220"/>
                  <a:gd name="T7" fmla="*/ 1 h 154"/>
                  <a:gd name="T8" fmla="*/ 1 w 220"/>
                  <a:gd name="T9" fmla="*/ 1 h 154"/>
                  <a:gd name="T10" fmla="*/ 1 w 220"/>
                  <a:gd name="T11" fmla="*/ 1 h 154"/>
                  <a:gd name="T12" fmla="*/ 1 w 220"/>
                  <a:gd name="T13" fmla="*/ 1 h 154"/>
                  <a:gd name="T14" fmla="*/ 1 w 220"/>
                  <a:gd name="T15" fmla="*/ 1 h 154"/>
                  <a:gd name="T16" fmla="*/ 1 w 220"/>
                  <a:gd name="T17" fmla="*/ 1 h 154"/>
                  <a:gd name="T18" fmla="*/ 1 w 220"/>
                  <a:gd name="T19" fmla="*/ 1 h 154"/>
                  <a:gd name="T20" fmla="*/ 1 w 220"/>
                  <a:gd name="T21" fmla="*/ 1 h 154"/>
                  <a:gd name="T22" fmla="*/ 1 w 220"/>
                  <a:gd name="T23" fmla="*/ 1 h 154"/>
                  <a:gd name="T24" fmla="*/ 0 w 220"/>
                  <a:gd name="T25" fmla="*/ 1 h 15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20"/>
                  <a:gd name="T40" fmla="*/ 0 h 154"/>
                  <a:gd name="T41" fmla="*/ 220 w 220"/>
                  <a:gd name="T42" fmla="*/ 154 h 15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20" h="154">
                    <a:moveTo>
                      <a:pt x="220" y="0"/>
                    </a:moveTo>
                    <a:lnTo>
                      <a:pt x="216" y="41"/>
                    </a:lnTo>
                    <a:lnTo>
                      <a:pt x="208" y="79"/>
                    </a:lnTo>
                    <a:lnTo>
                      <a:pt x="187" y="108"/>
                    </a:lnTo>
                    <a:lnTo>
                      <a:pt x="151" y="128"/>
                    </a:lnTo>
                    <a:lnTo>
                      <a:pt x="130" y="133"/>
                    </a:lnTo>
                    <a:lnTo>
                      <a:pt x="106" y="139"/>
                    </a:lnTo>
                    <a:lnTo>
                      <a:pt x="82" y="144"/>
                    </a:lnTo>
                    <a:lnTo>
                      <a:pt x="64" y="148"/>
                    </a:lnTo>
                    <a:lnTo>
                      <a:pt x="45" y="150"/>
                    </a:lnTo>
                    <a:lnTo>
                      <a:pt x="27" y="151"/>
                    </a:lnTo>
                    <a:lnTo>
                      <a:pt x="11" y="153"/>
                    </a:lnTo>
                    <a:lnTo>
                      <a:pt x="0" y="15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04" name="Freeform 49"/>
              <p:cNvSpPr>
                <a:spLocks/>
              </p:cNvSpPr>
              <p:nvPr/>
            </p:nvSpPr>
            <p:spPr bwMode="auto">
              <a:xfrm>
                <a:off x="2746" y="1873"/>
                <a:ext cx="110" cy="77"/>
              </a:xfrm>
              <a:custGeom>
                <a:avLst/>
                <a:gdLst>
                  <a:gd name="T0" fmla="*/ 1 w 220"/>
                  <a:gd name="T1" fmla="*/ 0 h 154"/>
                  <a:gd name="T2" fmla="*/ 1 w 220"/>
                  <a:gd name="T3" fmla="*/ 1 h 154"/>
                  <a:gd name="T4" fmla="*/ 1 w 220"/>
                  <a:gd name="T5" fmla="*/ 1 h 154"/>
                  <a:gd name="T6" fmla="*/ 1 w 220"/>
                  <a:gd name="T7" fmla="*/ 1 h 154"/>
                  <a:gd name="T8" fmla="*/ 1 w 220"/>
                  <a:gd name="T9" fmla="*/ 1 h 154"/>
                  <a:gd name="T10" fmla="*/ 1 w 220"/>
                  <a:gd name="T11" fmla="*/ 1 h 154"/>
                  <a:gd name="T12" fmla="*/ 1 w 220"/>
                  <a:gd name="T13" fmla="*/ 1 h 154"/>
                  <a:gd name="T14" fmla="*/ 1 w 220"/>
                  <a:gd name="T15" fmla="*/ 1 h 154"/>
                  <a:gd name="T16" fmla="*/ 1 w 220"/>
                  <a:gd name="T17" fmla="*/ 1 h 154"/>
                  <a:gd name="T18" fmla="*/ 1 w 220"/>
                  <a:gd name="T19" fmla="*/ 1 h 154"/>
                  <a:gd name="T20" fmla="*/ 1 w 220"/>
                  <a:gd name="T21" fmla="*/ 1 h 154"/>
                  <a:gd name="T22" fmla="*/ 1 w 220"/>
                  <a:gd name="T23" fmla="*/ 1 h 154"/>
                  <a:gd name="T24" fmla="*/ 0 w 220"/>
                  <a:gd name="T25" fmla="*/ 1 h 15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20"/>
                  <a:gd name="T40" fmla="*/ 0 h 154"/>
                  <a:gd name="T41" fmla="*/ 220 w 220"/>
                  <a:gd name="T42" fmla="*/ 154 h 15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20" h="154">
                    <a:moveTo>
                      <a:pt x="220" y="0"/>
                    </a:moveTo>
                    <a:lnTo>
                      <a:pt x="216" y="41"/>
                    </a:lnTo>
                    <a:lnTo>
                      <a:pt x="208" y="79"/>
                    </a:lnTo>
                    <a:lnTo>
                      <a:pt x="187" y="108"/>
                    </a:lnTo>
                    <a:lnTo>
                      <a:pt x="151" y="128"/>
                    </a:lnTo>
                    <a:lnTo>
                      <a:pt x="130" y="133"/>
                    </a:lnTo>
                    <a:lnTo>
                      <a:pt x="106" y="139"/>
                    </a:lnTo>
                    <a:lnTo>
                      <a:pt x="82" y="144"/>
                    </a:lnTo>
                    <a:lnTo>
                      <a:pt x="64" y="148"/>
                    </a:lnTo>
                    <a:lnTo>
                      <a:pt x="45" y="150"/>
                    </a:lnTo>
                    <a:lnTo>
                      <a:pt x="27" y="151"/>
                    </a:lnTo>
                    <a:lnTo>
                      <a:pt x="11" y="153"/>
                    </a:lnTo>
                    <a:lnTo>
                      <a:pt x="0" y="15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05" name="Freeform 50"/>
              <p:cNvSpPr>
                <a:spLocks/>
              </p:cNvSpPr>
              <p:nvPr/>
            </p:nvSpPr>
            <p:spPr bwMode="auto">
              <a:xfrm>
                <a:off x="2743" y="1860"/>
                <a:ext cx="104" cy="72"/>
              </a:xfrm>
              <a:custGeom>
                <a:avLst/>
                <a:gdLst>
                  <a:gd name="T0" fmla="*/ 1 w 207"/>
                  <a:gd name="T1" fmla="*/ 0 h 143"/>
                  <a:gd name="T2" fmla="*/ 1 w 207"/>
                  <a:gd name="T3" fmla="*/ 1 h 143"/>
                  <a:gd name="T4" fmla="*/ 1 w 207"/>
                  <a:gd name="T5" fmla="*/ 1 h 143"/>
                  <a:gd name="T6" fmla="*/ 1 w 207"/>
                  <a:gd name="T7" fmla="*/ 1 h 143"/>
                  <a:gd name="T8" fmla="*/ 1 w 207"/>
                  <a:gd name="T9" fmla="*/ 1 h 143"/>
                  <a:gd name="T10" fmla="*/ 1 w 207"/>
                  <a:gd name="T11" fmla="*/ 1 h 143"/>
                  <a:gd name="T12" fmla="*/ 1 w 207"/>
                  <a:gd name="T13" fmla="*/ 1 h 143"/>
                  <a:gd name="T14" fmla="*/ 1 w 207"/>
                  <a:gd name="T15" fmla="*/ 1 h 143"/>
                  <a:gd name="T16" fmla="*/ 0 w 207"/>
                  <a:gd name="T17" fmla="*/ 1 h 1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7"/>
                  <a:gd name="T28" fmla="*/ 0 h 143"/>
                  <a:gd name="T29" fmla="*/ 207 w 207"/>
                  <a:gd name="T30" fmla="*/ 143 h 1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7" h="143">
                    <a:moveTo>
                      <a:pt x="207" y="0"/>
                    </a:moveTo>
                    <a:lnTo>
                      <a:pt x="199" y="35"/>
                    </a:lnTo>
                    <a:lnTo>
                      <a:pt x="186" y="66"/>
                    </a:lnTo>
                    <a:lnTo>
                      <a:pt x="168" y="91"/>
                    </a:lnTo>
                    <a:lnTo>
                      <a:pt x="146" y="111"/>
                    </a:lnTo>
                    <a:lnTo>
                      <a:pt x="120" y="127"/>
                    </a:lnTo>
                    <a:lnTo>
                      <a:pt x="86" y="139"/>
                    </a:lnTo>
                    <a:lnTo>
                      <a:pt x="47" y="143"/>
                    </a:lnTo>
                    <a:lnTo>
                      <a:pt x="0" y="14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06" name="Freeform 51"/>
              <p:cNvSpPr>
                <a:spLocks/>
              </p:cNvSpPr>
              <p:nvPr/>
            </p:nvSpPr>
            <p:spPr bwMode="auto">
              <a:xfrm>
                <a:off x="2743" y="1860"/>
                <a:ext cx="104" cy="72"/>
              </a:xfrm>
              <a:custGeom>
                <a:avLst/>
                <a:gdLst>
                  <a:gd name="T0" fmla="*/ 1 w 207"/>
                  <a:gd name="T1" fmla="*/ 0 h 143"/>
                  <a:gd name="T2" fmla="*/ 1 w 207"/>
                  <a:gd name="T3" fmla="*/ 1 h 143"/>
                  <a:gd name="T4" fmla="*/ 1 w 207"/>
                  <a:gd name="T5" fmla="*/ 1 h 143"/>
                  <a:gd name="T6" fmla="*/ 1 w 207"/>
                  <a:gd name="T7" fmla="*/ 1 h 143"/>
                  <a:gd name="T8" fmla="*/ 1 w 207"/>
                  <a:gd name="T9" fmla="*/ 1 h 143"/>
                  <a:gd name="T10" fmla="*/ 1 w 207"/>
                  <a:gd name="T11" fmla="*/ 1 h 143"/>
                  <a:gd name="T12" fmla="*/ 1 w 207"/>
                  <a:gd name="T13" fmla="*/ 1 h 143"/>
                  <a:gd name="T14" fmla="*/ 1 w 207"/>
                  <a:gd name="T15" fmla="*/ 1 h 143"/>
                  <a:gd name="T16" fmla="*/ 0 w 207"/>
                  <a:gd name="T17" fmla="*/ 1 h 1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7"/>
                  <a:gd name="T28" fmla="*/ 0 h 143"/>
                  <a:gd name="T29" fmla="*/ 207 w 207"/>
                  <a:gd name="T30" fmla="*/ 143 h 1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7" h="143">
                    <a:moveTo>
                      <a:pt x="207" y="0"/>
                    </a:moveTo>
                    <a:lnTo>
                      <a:pt x="199" y="35"/>
                    </a:lnTo>
                    <a:lnTo>
                      <a:pt x="186" y="66"/>
                    </a:lnTo>
                    <a:lnTo>
                      <a:pt x="168" y="91"/>
                    </a:lnTo>
                    <a:lnTo>
                      <a:pt x="146" y="111"/>
                    </a:lnTo>
                    <a:lnTo>
                      <a:pt x="120" y="127"/>
                    </a:lnTo>
                    <a:lnTo>
                      <a:pt x="86" y="139"/>
                    </a:lnTo>
                    <a:lnTo>
                      <a:pt x="47" y="143"/>
                    </a:lnTo>
                    <a:lnTo>
                      <a:pt x="0" y="14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07" name="Freeform 52"/>
              <p:cNvSpPr>
                <a:spLocks/>
              </p:cNvSpPr>
              <p:nvPr/>
            </p:nvSpPr>
            <p:spPr bwMode="auto">
              <a:xfrm>
                <a:off x="2746" y="1844"/>
                <a:ext cx="89" cy="65"/>
              </a:xfrm>
              <a:custGeom>
                <a:avLst/>
                <a:gdLst>
                  <a:gd name="T0" fmla="*/ 0 w 179"/>
                  <a:gd name="T1" fmla="*/ 0 h 130"/>
                  <a:gd name="T2" fmla="*/ 0 w 179"/>
                  <a:gd name="T3" fmla="*/ 1 h 130"/>
                  <a:gd name="T4" fmla="*/ 0 w 179"/>
                  <a:gd name="T5" fmla="*/ 1 h 130"/>
                  <a:gd name="T6" fmla="*/ 0 w 179"/>
                  <a:gd name="T7" fmla="*/ 1 h 130"/>
                  <a:gd name="T8" fmla="*/ 0 w 179"/>
                  <a:gd name="T9" fmla="*/ 1 h 130"/>
                  <a:gd name="T10" fmla="*/ 0 w 179"/>
                  <a:gd name="T11" fmla="*/ 1 h 130"/>
                  <a:gd name="T12" fmla="*/ 0 w 179"/>
                  <a:gd name="T13" fmla="*/ 1 h 130"/>
                  <a:gd name="T14" fmla="*/ 0 w 179"/>
                  <a:gd name="T15" fmla="*/ 1 h 130"/>
                  <a:gd name="T16" fmla="*/ 0 w 179"/>
                  <a:gd name="T17" fmla="*/ 1 h 1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9"/>
                  <a:gd name="T28" fmla="*/ 0 h 130"/>
                  <a:gd name="T29" fmla="*/ 179 w 179"/>
                  <a:gd name="T30" fmla="*/ 130 h 13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9" h="130">
                    <a:moveTo>
                      <a:pt x="179" y="0"/>
                    </a:moveTo>
                    <a:lnTo>
                      <a:pt x="169" y="34"/>
                    </a:lnTo>
                    <a:lnTo>
                      <a:pt x="159" y="59"/>
                    </a:lnTo>
                    <a:lnTo>
                      <a:pt x="141" y="81"/>
                    </a:lnTo>
                    <a:lnTo>
                      <a:pt x="119" y="96"/>
                    </a:lnTo>
                    <a:lnTo>
                      <a:pt x="95" y="110"/>
                    </a:lnTo>
                    <a:lnTo>
                      <a:pt x="66" y="118"/>
                    </a:lnTo>
                    <a:lnTo>
                      <a:pt x="35" y="124"/>
                    </a:lnTo>
                    <a:lnTo>
                      <a:pt x="0" y="13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08" name="Freeform 53"/>
              <p:cNvSpPr>
                <a:spLocks/>
              </p:cNvSpPr>
              <p:nvPr/>
            </p:nvSpPr>
            <p:spPr bwMode="auto">
              <a:xfrm>
                <a:off x="2746" y="1844"/>
                <a:ext cx="89" cy="65"/>
              </a:xfrm>
              <a:custGeom>
                <a:avLst/>
                <a:gdLst>
                  <a:gd name="T0" fmla="*/ 0 w 179"/>
                  <a:gd name="T1" fmla="*/ 0 h 130"/>
                  <a:gd name="T2" fmla="*/ 0 w 179"/>
                  <a:gd name="T3" fmla="*/ 1 h 130"/>
                  <a:gd name="T4" fmla="*/ 0 w 179"/>
                  <a:gd name="T5" fmla="*/ 1 h 130"/>
                  <a:gd name="T6" fmla="*/ 0 w 179"/>
                  <a:gd name="T7" fmla="*/ 1 h 130"/>
                  <a:gd name="T8" fmla="*/ 0 w 179"/>
                  <a:gd name="T9" fmla="*/ 1 h 130"/>
                  <a:gd name="T10" fmla="*/ 0 w 179"/>
                  <a:gd name="T11" fmla="*/ 1 h 130"/>
                  <a:gd name="T12" fmla="*/ 0 w 179"/>
                  <a:gd name="T13" fmla="*/ 1 h 130"/>
                  <a:gd name="T14" fmla="*/ 0 w 179"/>
                  <a:gd name="T15" fmla="*/ 1 h 130"/>
                  <a:gd name="T16" fmla="*/ 0 w 179"/>
                  <a:gd name="T17" fmla="*/ 1 h 1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9"/>
                  <a:gd name="T28" fmla="*/ 0 h 130"/>
                  <a:gd name="T29" fmla="*/ 179 w 179"/>
                  <a:gd name="T30" fmla="*/ 130 h 13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9" h="130">
                    <a:moveTo>
                      <a:pt x="179" y="0"/>
                    </a:moveTo>
                    <a:lnTo>
                      <a:pt x="169" y="34"/>
                    </a:lnTo>
                    <a:lnTo>
                      <a:pt x="159" y="59"/>
                    </a:lnTo>
                    <a:lnTo>
                      <a:pt x="141" y="81"/>
                    </a:lnTo>
                    <a:lnTo>
                      <a:pt x="119" y="96"/>
                    </a:lnTo>
                    <a:lnTo>
                      <a:pt x="95" y="110"/>
                    </a:lnTo>
                    <a:lnTo>
                      <a:pt x="66" y="118"/>
                    </a:lnTo>
                    <a:lnTo>
                      <a:pt x="35" y="124"/>
                    </a:lnTo>
                    <a:lnTo>
                      <a:pt x="0" y="13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09" name="Freeform 54"/>
              <p:cNvSpPr>
                <a:spLocks/>
              </p:cNvSpPr>
              <p:nvPr/>
            </p:nvSpPr>
            <p:spPr bwMode="auto">
              <a:xfrm>
                <a:off x="2764" y="1852"/>
                <a:ext cx="69" cy="30"/>
              </a:xfrm>
              <a:custGeom>
                <a:avLst/>
                <a:gdLst>
                  <a:gd name="T0" fmla="*/ 0 w 138"/>
                  <a:gd name="T1" fmla="*/ 0 h 62"/>
                  <a:gd name="T2" fmla="*/ 1 w 138"/>
                  <a:gd name="T3" fmla="*/ 0 h 62"/>
                  <a:gd name="T4" fmla="*/ 1 w 138"/>
                  <a:gd name="T5" fmla="*/ 0 h 62"/>
                  <a:gd name="T6" fmla="*/ 1 w 138"/>
                  <a:gd name="T7" fmla="*/ 0 h 62"/>
                  <a:gd name="T8" fmla="*/ 1 w 138"/>
                  <a:gd name="T9" fmla="*/ 0 h 62"/>
                  <a:gd name="T10" fmla="*/ 1 w 138"/>
                  <a:gd name="T11" fmla="*/ 0 h 62"/>
                  <a:gd name="T12" fmla="*/ 1 w 138"/>
                  <a:gd name="T13" fmla="*/ 0 h 62"/>
                  <a:gd name="T14" fmla="*/ 1 w 138"/>
                  <a:gd name="T15" fmla="*/ 0 h 62"/>
                  <a:gd name="T16" fmla="*/ 1 w 138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8"/>
                  <a:gd name="T28" fmla="*/ 0 h 62"/>
                  <a:gd name="T29" fmla="*/ 138 w 138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8" h="62">
                    <a:moveTo>
                      <a:pt x="0" y="62"/>
                    </a:moveTo>
                    <a:lnTo>
                      <a:pt x="22" y="60"/>
                    </a:lnTo>
                    <a:lnTo>
                      <a:pt x="43" y="55"/>
                    </a:lnTo>
                    <a:lnTo>
                      <a:pt x="67" y="48"/>
                    </a:lnTo>
                    <a:lnTo>
                      <a:pt x="88" y="38"/>
                    </a:lnTo>
                    <a:lnTo>
                      <a:pt x="106" y="28"/>
                    </a:lnTo>
                    <a:lnTo>
                      <a:pt x="123" y="19"/>
                    </a:lnTo>
                    <a:lnTo>
                      <a:pt x="132" y="9"/>
                    </a:lnTo>
                    <a:lnTo>
                      <a:pt x="138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10" name="Freeform 55"/>
              <p:cNvSpPr>
                <a:spLocks/>
              </p:cNvSpPr>
              <p:nvPr/>
            </p:nvSpPr>
            <p:spPr bwMode="auto">
              <a:xfrm>
                <a:off x="2764" y="1852"/>
                <a:ext cx="69" cy="30"/>
              </a:xfrm>
              <a:custGeom>
                <a:avLst/>
                <a:gdLst>
                  <a:gd name="T0" fmla="*/ 0 w 138"/>
                  <a:gd name="T1" fmla="*/ 0 h 62"/>
                  <a:gd name="T2" fmla="*/ 1 w 138"/>
                  <a:gd name="T3" fmla="*/ 0 h 62"/>
                  <a:gd name="T4" fmla="*/ 1 w 138"/>
                  <a:gd name="T5" fmla="*/ 0 h 62"/>
                  <a:gd name="T6" fmla="*/ 1 w 138"/>
                  <a:gd name="T7" fmla="*/ 0 h 62"/>
                  <a:gd name="T8" fmla="*/ 1 w 138"/>
                  <a:gd name="T9" fmla="*/ 0 h 62"/>
                  <a:gd name="T10" fmla="*/ 1 w 138"/>
                  <a:gd name="T11" fmla="*/ 0 h 62"/>
                  <a:gd name="T12" fmla="*/ 1 w 138"/>
                  <a:gd name="T13" fmla="*/ 0 h 62"/>
                  <a:gd name="T14" fmla="*/ 1 w 138"/>
                  <a:gd name="T15" fmla="*/ 0 h 62"/>
                  <a:gd name="T16" fmla="*/ 1 w 138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8"/>
                  <a:gd name="T28" fmla="*/ 0 h 62"/>
                  <a:gd name="T29" fmla="*/ 138 w 138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8" h="62">
                    <a:moveTo>
                      <a:pt x="0" y="62"/>
                    </a:moveTo>
                    <a:lnTo>
                      <a:pt x="22" y="60"/>
                    </a:lnTo>
                    <a:lnTo>
                      <a:pt x="43" y="55"/>
                    </a:lnTo>
                    <a:lnTo>
                      <a:pt x="67" y="48"/>
                    </a:lnTo>
                    <a:lnTo>
                      <a:pt x="88" y="38"/>
                    </a:lnTo>
                    <a:lnTo>
                      <a:pt x="106" y="28"/>
                    </a:lnTo>
                    <a:lnTo>
                      <a:pt x="123" y="19"/>
                    </a:lnTo>
                    <a:lnTo>
                      <a:pt x="132" y="9"/>
                    </a:lnTo>
                    <a:lnTo>
                      <a:pt x="138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11" name="Freeform 56"/>
              <p:cNvSpPr>
                <a:spLocks/>
              </p:cNvSpPr>
              <p:nvPr/>
            </p:nvSpPr>
            <p:spPr bwMode="auto">
              <a:xfrm>
                <a:off x="2740" y="2166"/>
                <a:ext cx="57" cy="22"/>
              </a:xfrm>
              <a:custGeom>
                <a:avLst/>
                <a:gdLst>
                  <a:gd name="T0" fmla="*/ 0 w 114"/>
                  <a:gd name="T1" fmla="*/ 1 h 43"/>
                  <a:gd name="T2" fmla="*/ 1 w 114"/>
                  <a:gd name="T3" fmla="*/ 0 h 43"/>
                  <a:gd name="T4" fmla="*/ 1 w 114"/>
                  <a:gd name="T5" fmla="*/ 1 h 43"/>
                  <a:gd name="T6" fmla="*/ 1 w 114"/>
                  <a:gd name="T7" fmla="*/ 1 h 43"/>
                  <a:gd name="T8" fmla="*/ 1 w 114"/>
                  <a:gd name="T9" fmla="*/ 1 h 43"/>
                  <a:gd name="T10" fmla="*/ 1 w 114"/>
                  <a:gd name="T11" fmla="*/ 1 h 43"/>
                  <a:gd name="T12" fmla="*/ 1 w 114"/>
                  <a:gd name="T13" fmla="*/ 1 h 43"/>
                  <a:gd name="T14" fmla="*/ 1 w 114"/>
                  <a:gd name="T15" fmla="*/ 1 h 43"/>
                  <a:gd name="T16" fmla="*/ 1 w 114"/>
                  <a:gd name="T17" fmla="*/ 1 h 43"/>
                  <a:gd name="T18" fmla="*/ 1 w 114"/>
                  <a:gd name="T19" fmla="*/ 1 h 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4"/>
                  <a:gd name="T31" fmla="*/ 0 h 43"/>
                  <a:gd name="T32" fmla="*/ 114 w 114"/>
                  <a:gd name="T33" fmla="*/ 43 h 4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4" h="43">
                    <a:moveTo>
                      <a:pt x="0" y="34"/>
                    </a:moveTo>
                    <a:lnTo>
                      <a:pt x="1" y="0"/>
                    </a:lnTo>
                    <a:lnTo>
                      <a:pt x="14" y="3"/>
                    </a:lnTo>
                    <a:lnTo>
                      <a:pt x="29" y="7"/>
                    </a:lnTo>
                    <a:lnTo>
                      <a:pt x="43" y="13"/>
                    </a:lnTo>
                    <a:lnTo>
                      <a:pt x="60" y="21"/>
                    </a:lnTo>
                    <a:lnTo>
                      <a:pt x="76" y="28"/>
                    </a:lnTo>
                    <a:lnTo>
                      <a:pt x="90" y="35"/>
                    </a:lnTo>
                    <a:lnTo>
                      <a:pt x="104" y="41"/>
                    </a:lnTo>
                    <a:lnTo>
                      <a:pt x="114" y="4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12" name="Freeform 57"/>
              <p:cNvSpPr>
                <a:spLocks/>
              </p:cNvSpPr>
              <p:nvPr/>
            </p:nvSpPr>
            <p:spPr bwMode="auto">
              <a:xfrm>
                <a:off x="2740" y="2166"/>
                <a:ext cx="57" cy="22"/>
              </a:xfrm>
              <a:custGeom>
                <a:avLst/>
                <a:gdLst>
                  <a:gd name="T0" fmla="*/ 0 w 114"/>
                  <a:gd name="T1" fmla="*/ 1 h 43"/>
                  <a:gd name="T2" fmla="*/ 1 w 114"/>
                  <a:gd name="T3" fmla="*/ 0 h 43"/>
                  <a:gd name="T4" fmla="*/ 1 w 114"/>
                  <a:gd name="T5" fmla="*/ 1 h 43"/>
                  <a:gd name="T6" fmla="*/ 1 w 114"/>
                  <a:gd name="T7" fmla="*/ 1 h 43"/>
                  <a:gd name="T8" fmla="*/ 1 w 114"/>
                  <a:gd name="T9" fmla="*/ 1 h 43"/>
                  <a:gd name="T10" fmla="*/ 1 w 114"/>
                  <a:gd name="T11" fmla="*/ 1 h 43"/>
                  <a:gd name="T12" fmla="*/ 1 w 114"/>
                  <a:gd name="T13" fmla="*/ 1 h 43"/>
                  <a:gd name="T14" fmla="*/ 1 w 114"/>
                  <a:gd name="T15" fmla="*/ 1 h 43"/>
                  <a:gd name="T16" fmla="*/ 1 w 114"/>
                  <a:gd name="T17" fmla="*/ 1 h 43"/>
                  <a:gd name="T18" fmla="*/ 1 w 114"/>
                  <a:gd name="T19" fmla="*/ 1 h 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4"/>
                  <a:gd name="T31" fmla="*/ 0 h 43"/>
                  <a:gd name="T32" fmla="*/ 114 w 114"/>
                  <a:gd name="T33" fmla="*/ 43 h 4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4" h="43">
                    <a:moveTo>
                      <a:pt x="0" y="34"/>
                    </a:moveTo>
                    <a:lnTo>
                      <a:pt x="1" y="0"/>
                    </a:lnTo>
                    <a:lnTo>
                      <a:pt x="14" y="3"/>
                    </a:lnTo>
                    <a:lnTo>
                      <a:pt x="29" y="7"/>
                    </a:lnTo>
                    <a:lnTo>
                      <a:pt x="43" y="13"/>
                    </a:lnTo>
                    <a:lnTo>
                      <a:pt x="60" y="21"/>
                    </a:lnTo>
                    <a:lnTo>
                      <a:pt x="76" y="28"/>
                    </a:lnTo>
                    <a:lnTo>
                      <a:pt x="90" y="35"/>
                    </a:lnTo>
                    <a:lnTo>
                      <a:pt x="104" y="41"/>
                    </a:lnTo>
                    <a:lnTo>
                      <a:pt x="114" y="4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13" name="Freeform 58"/>
              <p:cNvSpPr>
                <a:spLocks/>
              </p:cNvSpPr>
              <p:nvPr/>
            </p:nvSpPr>
            <p:spPr bwMode="auto">
              <a:xfrm>
                <a:off x="2743" y="2134"/>
                <a:ext cx="30" cy="18"/>
              </a:xfrm>
              <a:custGeom>
                <a:avLst/>
                <a:gdLst>
                  <a:gd name="T0" fmla="*/ 0 w 62"/>
                  <a:gd name="T1" fmla="*/ 1 h 36"/>
                  <a:gd name="T2" fmla="*/ 0 w 62"/>
                  <a:gd name="T3" fmla="*/ 1 h 36"/>
                  <a:gd name="T4" fmla="*/ 0 w 62"/>
                  <a:gd name="T5" fmla="*/ 0 h 36"/>
                  <a:gd name="T6" fmla="*/ 0 w 62"/>
                  <a:gd name="T7" fmla="*/ 1 h 36"/>
                  <a:gd name="T8" fmla="*/ 0 w 62"/>
                  <a:gd name="T9" fmla="*/ 1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6"/>
                  <a:gd name="T17" fmla="*/ 62 w 62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6">
                    <a:moveTo>
                      <a:pt x="62" y="9"/>
                    </a:moveTo>
                    <a:lnTo>
                      <a:pt x="38" y="3"/>
                    </a:lnTo>
                    <a:lnTo>
                      <a:pt x="18" y="0"/>
                    </a:lnTo>
                    <a:lnTo>
                      <a:pt x="5" y="3"/>
                    </a:lnTo>
                    <a:lnTo>
                      <a:pt x="0" y="36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14" name="Freeform 59"/>
              <p:cNvSpPr>
                <a:spLocks/>
              </p:cNvSpPr>
              <p:nvPr/>
            </p:nvSpPr>
            <p:spPr bwMode="auto">
              <a:xfrm>
                <a:off x="2743" y="2134"/>
                <a:ext cx="30" cy="18"/>
              </a:xfrm>
              <a:custGeom>
                <a:avLst/>
                <a:gdLst>
                  <a:gd name="T0" fmla="*/ 0 w 62"/>
                  <a:gd name="T1" fmla="*/ 1 h 36"/>
                  <a:gd name="T2" fmla="*/ 0 w 62"/>
                  <a:gd name="T3" fmla="*/ 1 h 36"/>
                  <a:gd name="T4" fmla="*/ 0 w 62"/>
                  <a:gd name="T5" fmla="*/ 0 h 36"/>
                  <a:gd name="T6" fmla="*/ 0 w 62"/>
                  <a:gd name="T7" fmla="*/ 1 h 36"/>
                  <a:gd name="T8" fmla="*/ 0 w 62"/>
                  <a:gd name="T9" fmla="*/ 1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6"/>
                  <a:gd name="T17" fmla="*/ 62 w 62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6">
                    <a:moveTo>
                      <a:pt x="62" y="9"/>
                    </a:moveTo>
                    <a:lnTo>
                      <a:pt x="38" y="3"/>
                    </a:lnTo>
                    <a:lnTo>
                      <a:pt x="18" y="0"/>
                    </a:lnTo>
                    <a:lnTo>
                      <a:pt x="5" y="3"/>
                    </a:lnTo>
                    <a:lnTo>
                      <a:pt x="0" y="36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15" name="Freeform 60"/>
              <p:cNvSpPr>
                <a:spLocks/>
              </p:cNvSpPr>
              <p:nvPr/>
            </p:nvSpPr>
            <p:spPr bwMode="auto">
              <a:xfrm>
                <a:off x="2739" y="2093"/>
                <a:ext cx="4" cy="42"/>
              </a:xfrm>
              <a:custGeom>
                <a:avLst/>
                <a:gdLst>
                  <a:gd name="T0" fmla="*/ 0 w 9"/>
                  <a:gd name="T1" fmla="*/ 1 h 84"/>
                  <a:gd name="T2" fmla="*/ 0 w 9"/>
                  <a:gd name="T3" fmla="*/ 1 h 84"/>
                  <a:gd name="T4" fmla="*/ 0 w 9"/>
                  <a:gd name="T5" fmla="*/ 1 h 84"/>
                  <a:gd name="T6" fmla="*/ 0 w 9"/>
                  <a:gd name="T7" fmla="*/ 1 h 84"/>
                  <a:gd name="T8" fmla="*/ 0 w 9"/>
                  <a:gd name="T9" fmla="*/ 0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"/>
                  <a:gd name="T16" fmla="*/ 0 h 84"/>
                  <a:gd name="T17" fmla="*/ 9 w 9"/>
                  <a:gd name="T18" fmla="*/ 84 h 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" h="84">
                    <a:moveTo>
                      <a:pt x="7" y="84"/>
                    </a:moveTo>
                    <a:lnTo>
                      <a:pt x="0" y="72"/>
                    </a:lnTo>
                    <a:lnTo>
                      <a:pt x="3" y="50"/>
                    </a:lnTo>
                    <a:lnTo>
                      <a:pt x="9" y="21"/>
                    </a:lnTo>
                    <a:lnTo>
                      <a:pt x="9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16" name="Freeform 61"/>
              <p:cNvSpPr>
                <a:spLocks/>
              </p:cNvSpPr>
              <p:nvPr/>
            </p:nvSpPr>
            <p:spPr bwMode="auto">
              <a:xfrm>
                <a:off x="2739" y="2093"/>
                <a:ext cx="4" cy="42"/>
              </a:xfrm>
              <a:custGeom>
                <a:avLst/>
                <a:gdLst>
                  <a:gd name="T0" fmla="*/ 0 w 9"/>
                  <a:gd name="T1" fmla="*/ 1 h 84"/>
                  <a:gd name="T2" fmla="*/ 0 w 9"/>
                  <a:gd name="T3" fmla="*/ 1 h 84"/>
                  <a:gd name="T4" fmla="*/ 0 w 9"/>
                  <a:gd name="T5" fmla="*/ 1 h 84"/>
                  <a:gd name="T6" fmla="*/ 0 w 9"/>
                  <a:gd name="T7" fmla="*/ 1 h 84"/>
                  <a:gd name="T8" fmla="*/ 0 w 9"/>
                  <a:gd name="T9" fmla="*/ 0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"/>
                  <a:gd name="T16" fmla="*/ 0 h 84"/>
                  <a:gd name="T17" fmla="*/ 9 w 9"/>
                  <a:gd name="T18" fmla="*/ 84 h 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" h="84">
                    <a:moveTo>
                      <a:pt x="7" y="84"/>
                    </a:moveTo>
                    <a:lnTo>
                      <a:pt x="0" y="72"/>
                    </a:lnTo>
                    <a:lnTo>
                      <a:pt x="3" y="50"/>
                    </a:lnTo>
                    <a:lnTo>
                      <a:pt x="9" y="21"/>
                    </a:lnTo>
                    <a:lnTo>
                      <a:pt x="9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17" name="Freeform 62"/>
              <p:cNvSpPr>
                <a:spLocks/>
              </p:cNvSpPr>
              <p:nvPr/>
            </p:nvSpPr>
            <p:spPr bwMode="auto">
              <a:xfrm>
                <a:off x="2736" y="2198"/>
                <a:ext cx="5" cy="66"/>
              </a:xfrm>
              <a:custGeom>
                <a:avLst/>
                <a:gdLst>
                  <a:gd name="T0" fmla="*/ 1 w 10"/>
                  <a:gd name="T1" fmla="*/ 1 h 132"/>
                  <a:gd name="T2" fmla="*/ 0 w 10"/>
                  <a:gd name="T3" fmla="*/ 1 h 132"/>
                  <a:gd name="T4" fmla="*/ 1 w 10"/>
                  <a:gd name="T5" fmla="*/ 0 h 132"/>
                  <a:gd name="T6" fmla="*/ 1 w 10"/>
                  <a:gd name="T7" fmla="*/ 1 h 132"/>
                  <a:gd name="T8" fmla="*/ 1 w 10"/>
                  <a:gd name="T9" fmla="*/ 1 h 132"/>
                  <a:gd name="T10" fmla="*/ 1 w 10"/>
                  <a:gd name="T11" fmla="*/ 1 h 1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2"/>
                  <a:gd name="T20" fmla="*/ 10 w 10"/>
                  <a:gd name="T21" fmla="*/ 132 h 1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2">
                    <a:moveTo>
                      <a:pt x="7" y="41"/>
                    </a:moveTo>
                    <a:lnTo>
                      <a:pt x="0" y="20"/>
                    </a:lnTo>
                    <a:lnTo>
                      <a:pt x="7" y="0"/>
                    </a:lnTo>
                    <a:lnTo>
                      <a:pt x="7" y="93"/>
                    </a:lnTo>
                    <a:lnTo>
                      <a:pt x="10" y="104"/>
                    </a:lnTo>
                    <a:lnTo>
                      <a:pt x="7" y="13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18" name="Freeform 63"/>
              <p:cNvSpPr>
                <a:spLocks/>
              </p:cNvSpPr>
              <p:nvPr/>
            </p:nvSpPr>
            <p:spPr bwMode="auto">
              <a:xfrm>
                <a:off x="2736" y="2198"/>
                <a:ext cx="5" cy="66"/>
              </a:xfrm>
              <a:custGeom>
                <a:avLst/>
                <a:gdLst>
                  <a:gd name="T0" fmla="*/ 1 w 10"/>
                  <a:gd name="T1" fmla="*/ 1 h 132"/>
                  <a:gd name="T2" fmla="*/ 0 w 10"/>
                  <a:gd name="T3" fmla="*/ 1 h 132"/>
                  <a:gd name="T4" fmla="*/ 1 w 10"/>
                  <a:gd name="T5" fmla="*/ 0 h 132"/>
                  <a:gd name="T6" fmla="*/ 1 w 10"/>
                  <a:gd name="T7" fmla="*/ 1 h 132"/>
                  <a:gd name="T8" fmla="*/ 1 w 10"/>
                  <a:gd name="T9" fmla="*/ 1 h 132"/>
                  <a:gd name="T10" fmla="*/ 1 w 10"/>
                  <a:gd name="T11" fmla="*/ 1 h 1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2"/>
                  <a:gd name="T20" fmla="*/ 10 w 10"/>
                  <a:gd name="T21" fmla="*/ 132 h 1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2">
                    <a:moveTo>
                      <a:pt x="7" y="41"/>
                    </a:moveTo>
                    <a:lnTo>
                      <a:pt x="0" y="20"/>
                    </a:lnTo>
                    <a:lnTo>
                      <a:pt x="7" y="0"/>
                    </a:lnTo>
                    <a:lnTo>
                      <a:pt x="7" y="93"/>
                    </a:lnTo>
                    <a:lnTo>
                      <a:pt x="10" y="104"/>
                    </a:lnTo>
                    <a:lnTo>
                      <a:pt x="7" y="13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19" name="Freeform 64"/>
              <p:cNvSpPr>
                <a:spLocks/>
              </p:cNvSpPr>
              <p:nvPr/>
            </p:nvSpPr>
            <p:spPr bwMode="auto">
              <a:xfrm>
                <a:off x="2745" y="2295"/>
                <a:ext cx="2" cy="22"/>
              </a:xfrm>
              <a:custGeom>
                <a:avLst/>
                <a:gdLst>
                  <a:gd name="T0" fmla="*/ 0 w 4"/>
                  <a:gd name="T1" fmla="*/ 0 h 44"/>
                  <a:gd name="T2" fmla="*/ 1 w 4"/>
                  <a:gd name="T3" fmla="*/ 1 h 44"/>
                  <a:gd name="T4" fmla="*/ 0 w 4"/>
                  <a:gd name="T5" fmla="*/ 1 h 44"/>
                  <a:gd name="T6" fmla="*/ 0 60000 65536"/>
                  <a:gd name="T7" fmla="*/ 0 60000 65536"/>
                  <a:gd name="T8" fmla="*/ 0 60000 65536"/>
                  <a:gd name="T9" fmla="*/ 0 w 4"/>
                  <a:gd name="T10" fmla="*/ 0 h 44"/>
                  <a:gd name="T11" fmla="*/ 4 w 4"/>
                  <a:gd name="T12" fmla="*/ 44 h 4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" h="44">
                    <a:moveTo>
                      <a:pt x="0" y="0"/>
                    </a:moveTo>
                    <a:lnTo>
                      <a:pt x="4" y="23"/>
                    </a:lnTo>
                    <a:lnTo>
                      <a:pt x="0" y="4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20" name="Freeform 65"/>
              <p:cNvSpPr>
                <a:spLocks/>
              </p:cNvSpPr>
              <p:nvPr/>
            </p:nvSpPr>
            <p:spPr bwMode="auto">
              <a:xfrm>
                <a:off x="2745" y="2295"/>
                <a:ext cx="2" cy="22"/>
              </a:xfrm>
              <a:custGeom>
                <a:avLst/>
                <a:gdLst>
                  <a:gd name="T0" fmla="*/ 0 w 4"/>
                  <a:gd name="T1" fmla="*/ 0 h 44"/>
                  <a:gd name="T2" fmla="*/ 1 w 4"/>
                  <a:gd name="T3" fmla="*/ 1 h 44"/>
                  <a:gd name="T4" fmla="*/ 0 w 4"/>
                  <a:gd name="T5" fmla="*/ 1 h 44"/>
                  <a:gd name="T6" fmla="*/ 0 60000 65536"/>
                  <a:gd name="T7" fmla="*/ 0 60000 65536"/>
                  <a:gd name="T8" fmla="*/ 0 60000 65536"/>
                  <a:gd name="T9" fmla="*/ 0 w 4"/>
                  <a:gd name="T10" fmla="*/ 0 h 44"/>
                  <a:gd name="T11" fmla="*/ 4 w 4"/>
                  <a:gd name="T12" fmla="*/ 44 h 4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" h="44">
                    <a:moveTo>
                      <a:pt x="0" y="0"/>
                    </a:moveTo>
                    <a:lnTo>
                      <a:pt x="4" y="23"/>
                    </a:lnTo>
                    <a:lnTo>
                      <a:pt x="0" y="4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21" name="Freeform 66"/>
              <p:cNvSpPr>
                <a:spLocks/>
              </p:cNvSpPr>
              <p:nvPr/>
            </p:nvSpPr>
            <p:spPr bwMode="auto">
              <a:xfrm>
                <a:off x="2727" y="2399"/>
                <a:ext cx="70" cy="172"/>
              </a:xfrm>
              <a:custGeom>
                <a:avLst/>
                <a:gdLst>
                  <a:gd name="T0" fmla="*/ 1 w 139"/>
                  <a:gd name="T1" fmla="*/ 0 h 344"/>
                  <a:gd name="T2" fmla="*/ 1 w 139"/>
                  <a:gd name="T3" fmla="*/ 1 h 344"/>
                  <a:gd name="T4" fmla="*/ 1 w 139"/>
                  <a:gd name="T5" fmla="*/ 1 h 344"/>
                  <a:gd name="T6" fmla="*/ 1 w 139"/>
                  <a:gd name="T7" fmla="*/ 1 h 344"/>
                  <a:gd name="T8" fmla="*/ 1 w 139"/>
                  <a:gd name="T9" fmla="*/ 1 h 344"/>
                  <a:gd name="T10" fmla="*/ 1 w 139"/>
                  <a:gd name="T11" fmla="*/ 1 h 344"/>
                  <a:gd name="T12" fmla="*/ 1 w 139"/>
                  <a:gd name="T13" fmla="*/ 1 h 344"/>
                  <a:gd name="T14" fmla="*/ 1 w 139"/>
                  <a:gd name="T15" fmla="*/ 1 h 344"/>
                  <a:gd name="T16" fmla="*/ 1 w 139"/>
                  <a:gd name="T17" fmla="*/ 1 h 344"/>
                  <a:gd name="T18" fmla="*/ 1 w 139"/>
                  <a:gd name="T19" fmla="*/ 1 h 344"/>
                  <a:gd name="T20" fmla="*/ 1 w 139"/>
                  <a:gd name="T21" fmla="*/ 1 h 344"/>
                  <a:gd name="T22" fmla="*/ 1 w 139"/>
                  <a:gd name="T23" fmla="*/ 1 h 344"/>
                  <a:gd name="T24" fmla="*/ 1 w 139"/>
                  <a:gd name="T25" fmla="*/ 1 h 344"/>
                  <a:gd name="T26" fmla="*/ 1 w 139"/>
                  <a:gd name="T27" fmla="*/ 1 h 344"/>
                  <a:gd name="T28" fmla="*/ 1 w 139"/>
                  <a:gd name="T29" fmla="*/ 1 h 344"/>
                  <a:gd name="T30" fmla="*/ 1 w 139"/>
                  <a:gd name="T31" fmla="*/ 1 h 344"/>
                  <a:gd name="T32" fmla="*/ 1 w 139"/>
                  <a:gd name="T33" fmla="*/ 1 h 344"/>
                  <a:gd name="T34" fmla="*/ 1 w 139"/>
                  <a:gd name="T35" fmla="*/ 1 h 344"/>
                  <a:gd name="T36" fmla="*/ 1 w 139"/>
                  <a:gd name="T37" fmla="*/ 1 h 344"/>
                  <a:gd name="T38" fmla="*/ 1 w 139"/>
                  <a:gd name="T39" fmla="*/ 1 h 344"/>
                  <a:gd name="T40" fmla="*/ 1 w 139"/>
                  <a:gd name="T41" fmla="*/ 1 h 344"/>
                  <a:gd name="T42" fmla="*/ 1 w 139"/>
                  <a:gd name="T43" fmla="*/ 1 h 344"/>
                  <a:gd name="T44" fmla="*/ 1 w 139"/>
                  <a:gd name="T45" fmla="*/ 1 h 344"/>
                  <a:gd name="T46" fmla="*/ 1 w 139"/>
                  <a:gd name="T47" fmla="*/ 1 h 344"/>
                  <a:gd name="T48" fmla="*/ 1 w 139"/>
                  <a:gd name="T49" fmla="*/ 1 h 344"/>
                  <a:gd name="T50" fmla="*/ 1 w 139"/>
                  <a:gd name="T51" fmla="*/ 1 h 344"/>
                  <a:gd name="T52" fmla="*/ 1 w 139"/>
                  <a:gd name="T53" fmla="*/ 1 h 344"/>
                  <a:gd name="T54" fmla="*/ 1 w 139"/>
                  <a:gd name="T55" fmla="*/ 1 h 344"/>
                  <a:gd name="T56" fmla="*/ 1 w 139"/>
                  <a:gd name="T57" fmla="*/ 1 h 344"/>
                  <a:gd name="T58" fmla="*/ 1 w 139"/>
                  <a:gd name="T59" fmla="*/ 1 h 344"/>
                  <a:gd name="T60" fmla="*/ 1 w 139"/>
                  <a:gd name="T61" fmla="*/ 1 h 344"/>
                  <a:gd name="T62" fmla="*/ 1 w 139"/>
                  <a:gd name="T63" fmla="*/ 1 h 344"/>
                  <a:gd name="T64" fmla="*/ 0 w 139"/>
                  <a:gd name="T65" fmla="*/ 1 h 34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9"/>
                  <a:gd name="T100" fmla="*/ 0 h 344"/>
                  <a:gd name="T101" fmla="*/ 139 w 139"/>
                  <a:gd name="T102" fmla="*/ 344 h 34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9" h="344">
                    <a:moveTo>
                      <a:pt x="90" y="0"/>
                    </a:moveTo>
                    <a:lnTo>
                      <a:pt x="110" y="15"/>
                    </a:lnTo>
                    <a:lnTo>
                      <a:pt x="119" y="29"/>
                    </a:lnTo>
                    <a:lnTo>
                      <a:pt x="125" y="39"/>
                    </a:lnTo>
                    <a:lnTo>
                      <a:pt x="124" y="50"/>
                    </a:lnTo>
                    <a:lnTo>
                      <a:pt x="119" y="59"/>
                    </a:lnTo>
                    <a:lnTo>
                      <a:pt x="125" y="70"/>
                    </a:lnTo>
                    <a:lnTo>
                      <a:pt x="139" y="78"/>
                    </a:lnTo>
                    <a:lnTo>
                      <a:pt x="133" y="88"/>
                    </a:lnTo>
                    <a:lnTo>
                      <a:pt x="139" y="99"/>
                    </a:lnTo>
                    <a:lnTo>
                      <a:pt x="138" y="127"/>
                    </a:lnTo>
                    <a:lnTo>
                      <a:pt x="132" y="146"/>
                    </a:lnTo>
                    <a:lnTo>
                      <a:pt x="124" y="155"/>
                    </a:lnTo>
                    <a:lnTo>
                      <a:pt x="111" y="160"/>
                    </a:lnTo>
                    <a:lnTo>
                      <a:pt x="125" y="173"/>
                    </a:lnTo>
                    <a:lnTo>
                      <a:pt x="125" y="180"/>
                    </a:lnTo>
                    <a:lnTo>
                      <a:pt x="124" y="189"/>
                    </a:lnTo>
                    <a:lnTo>
                      <a:pt x="111" y="195"/>
                    </a:lnTo>
                    <a:lnTo>
                      <a:pt x="101" y="196"/>
                    </a:lnTo>
                    <a:lnTo>
                      <a:pt x="90" y="200"/>
                    </a:lnTo>
                    <a:lnTo>
                      <a:pt x="82" y="209"/>
                    </a:lnTo>
                    <a:lnTo>
                      <a:pt x="76" y="221"/>
                    </a:lnTo>
                    <a:lnTo>
                      <a:pt x="72" y="234"/>
                    </a:lnTo>
                    <a:lnTo>
                      <a:pt x="68" y="246"/>
                    </a:lnTo>
                    <a:lnTo>
                      <a:pt x="57" y="259"/>
                    </a:lnTo>
                    <a:lnTo>
                      <a:pt x="54" y="270"/>
                    </a:lnTo>
                    <a:lnTo>
                      <a:pt x="51" y="285"/>
                    </a:lnTo>
                    <a:lnTo>
                      <a:pt x="46" y="296"/>
                    </a:lnTo>
                    <a:lnTo>
                      <a:pt x="39" y="303"/>
                    </a:lnTo>
                    <a:lnTo>
                      <a:pt x="30" y="310"/>
                    </a:lnTo>
                    <a:lnTo>
                      <a:pt x="19" y="327"/>
                    </a:lnTo>
                    <a:lnTo>
                      <a:pt x="12" y="340"/>
                    </a:lnTo>
                    <a:lnTo>
                      <a:pt x="0" y="34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22" name="Freeform 67"/>
              <p:cNvSpPr>
                <a:spLocks/>
              </p:cNvSpPr>
              <p:nvPr/>
            </p:nvSpPr>
            <p:spPr bwMode="auto">
              <a:xfrm>
                <a:off x="2727" y="2399"/>
                <a:ext cx="70" cy="172"/>
              </a:xfrm>
              <a:custGeom>
                <a:avLst/>
                <a:gdLst>
                  <a:gd name="T0" fmla="*/ 1 w 139"/>
                  <a:gd name="T1" fmla="*/ 0 h 344"/>
                  <a:gd name="T2" fmla="*/ 1 w 139"/>
                  <a:gd name="T3" fmla="*/ 1 h 344"/>
                  <a:gd name="T4" fmla="*/ 1 w 139"/>
                  <a:gd name="T5" fmla="*/ 1 h 344"/>
                  <a:gd name="T6" fmla="*/ 1 w 139"/>
                  <a:gd name="T7" fmla="*/ 1 h 344"/>
                  <a:gd name="T8" fmla="*/ 1 w 139"/>
                  <a:gd name="T9" fmla="*/ 1 h 344"/>
                  <a:gd name="T10" fmla="*/ 1 w 139"/>
                  <a:gd name="T11" fmla="*/ 1 h 344"/>
                  <a:gd name="T12" fmla="*/ 1 w 139"/>
                  <a:gd name="T13" fmla="*/ 1 h 344"/>
                  <a:gd name="T14" fmla="*/ 1 w 139"/>
                  <a:gd name="T15" fmla="*/ 1 h 344"/>
                  <a:gd name="T16" fmla="*/ 1 w 139"/>
                  <a:gd name="T17" fmla="*/ 1 h 344"/>
                  <a:gd name="T18" fmla="*/ 1 w 139"/>
                  <a:gd name="T19" fmla="*/ 1 h 344"/>
                  <a:gd name="T20" fmla="*/ 1 w 139"/>
                  <a:gd name="T21" fmla="*/ 1 h 344"/>
                  <a:gd name="T22" fmla="*/ 1 w 139"/>
                  <a:gd name="T23" fmla="*/ 1 h 344"/>
                  <a:gd name="T24" fmla="*/ 1 w 139"/>
                  <a:gd name="T25" fmla="*/ 1 h 344"/>
                  <a:gd name="T26" fmla="*/ 1 w 139"/>
                  <a:gd name="T27" fmla="*/ 1 h 344"/>
                  <a:gd name="T28" fmla="*/ 1 w 139"/>
                  <a:gd name="T29" fmla="*/ 1 h 344"/>
                  <a:gd name="T30" fmla="*/ 1 w 139"/>
                  <a:gd name="T31" fmla="*/ 1 h 344"/>
                  <a:gd name="T32" fmla="*/ 1 w 139"/>
                  <a:gd name="T33" fmla="*/ 1 h 344"/>
                  <a:gd name="T34" fmla="*/ 1 w 139"/>
                  <a:gd name="T35" fmla="*/ 1 h 344"/>
                  <a:gd name="T36" fmla="*/ 1 w 139"/>
                  <a:gd name="T37" fmla="*/ 1 h 344"/>
                  <a:gd name="T38" fmla="*/ 1 w 139"/>
                  <a:gd name="T39" fmla="*/ 1 h 344"/>
                  <a:gd name="T40" fmla="*/ 1 w 139"/>
                  <a:gd name="T41" fmla="*/ 1 h 344"/>
                  <a:gd name="T42" fmla="*/ 1 w 139"/>
                  <a:gd name="T43" fmla="*/ 1 h 344"/>
                  <a:gd name="T44" fmla="*/ 1 w 139"/>
                  <a:gd name="T45" fmla="*/ 1 h 344"/>
                  <a:gd name="T46" fmla="*/ 1 w 139"/>
                  <a:gd name="T47" fmla="*/ 1 h 344"/>
                  <a:gd name="T48" fmla="*/ 1 w 139"/>
                  <a:gd name="T49" fmla="*/ 1 h 344"/>
                  <a:gd name="T50" fmla="*/ 1 w 139"/>
                  <a:gd name="T51" fmla="*/ 1 h 344"/>
                  <a:gd name="T52" fmla="*/ 1 w 139"/>
                  <a:gd name="T53" fmla="*/ 1 h 344"/>
                  <a:gd name="T54" fmla="*/ 1 w 139"/>
                  <a:gd name="T55" fmla="*/ 1 h 344"/>
                  <a:gd name="T56" fmla="*/ 1 w 139"/>
                  <a:gd name="T57" fmla="*/ 1 h 344"/>
                  <a:gd name="T58" fmla="*/ 1 w 139"/>
                  <a:gd name="T59" fmla="*/ 1 h 344"/>
                  <a:gd name="T60" fmla="*/ 1 w 139"/>
                  <a:gd name="T61" fmla="*/ 1 h 344"/>
                  <a:gd name="T62" fmla="*/ 1 w 139"/>
                  <a:gd name="T63" fmla="*/ 1 h 344"/>
                  <a:gd name="T64" fmla="*/ 0 w 139"/>
                  <a:gd name="T65" fmla="*/ 1 h 34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9"/>
                  <a:gd name="T100" fmla="*/ 0 h 344"/>
                  <a:gd name="T101" fmla="*/ 139 w 139"/>
                  <a:gd name="T102" fmla="*/ 344 h 34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9" h="344">
                    <a:moveTo>
                      <a:pt x="90" y="0"/>
                    </a:moveTo>
                    <a:lnTo>
                      <a:pt x="110" y="15"/>
                    </a:lnTo>
                    <a:lnTo>
                      <a:pt x="119" y="29"/>
                    </a:lnTo>
                    <a:lnTo>
                      <a:pt x="125" y="39"/>
                    </a:lnTo>
                    <a:lnTo>
                      <a:pt x="124" y="50"/>
                    </a:lnTo>
                    <a:lnTo>
                      <a:pt x="119" y="59"/>
                    </a:lnTo>
                    <a:lnTo>
                      <a:pt x="125" y="70"/>
                    </a:lnTo>
                    <a:lnTo>
                      <a:pt x="139" y="78"/>
                    </a:lnTo>
                    <a:lnTo>
                      <a:pt x="133" y="88"/>
                    </a:lnTo>
                    <a:lnTo>
                      <a:pt x="139" y="99"/>
                    </a:lnTo>
                    <a:lnTo>
                      <a:pt x="138" y="127"/>
                    </a:lnTo>
                    <a:lnTo>
                      <a:pt x="132" y="146"/>
                    </a:lnTo>
                    <a:lnTo>
                      <a:pt x="124" y="155"/>
                    </a:lnTo>
                    <a:lnTo>
                      <a:pt x="111" y="160"/>
                    </a:lnTo>
                    <a:lnTo>
                      <a:pt x="125" y="173"/>
                    </a:lnTo>
                    <a:lnTo>
                      <a:pt x="125" y="180"/>
                    </a:lnTo>
                    <a:lnTo>
                      <a:pt x="124" y="189"/>
                    </a:lnTo>
                    <a:lnTo>
                      <a:pt x="111" y="195"/>
                    </a:lnTo>
                    <a:lnTo>
                      <a:pt x="101" y="196"/>
                    </a:lnTo>
                    <a:lnTo>
                      <a:pt x="90" y="200"/>
                    </a:lnTo>
                    <a:lnTo>
                      <a:pt x="82" y="209"/>
                    </a:lnTo>
                    <a:lnTo>
                      <a:pt x="76" y="221"/>
                    </a:lnTo>
                    <a:lnTo>
                      <a:pt x="72" y="234"/>
                    </a:lnTo>
                    <a:lnTo>
                      <a:pt x="68" y="246"/>
                    </a:lnTo>
                    <a:lnTo>
                      <a:pt x="57" y="259"/>
                    </a:lnTo>
                    <a:lnTo>
                      <a:pt x="54" y="270"/>
                    </a:lnTo>
                    <a:lnTo>
                      <a:pt x="51" y="285"/>
                    </a:lnTo>
                    <a:lnTo>
                      <a:pt x="46" y="296"/>
                    </a:lnTo>
                    <a:lnTo>
                      <a:pt x="39" y="303"/>
                    </a:lnTo>
                    <a:lnTo>
                      <a:pt x="30" y="310"/>
                    </a:lnTo>
                    <a:lnTo>
                      <a:pt x="19" y="327"/>
                    </a:lnTo>
                    <a:lnTo>
                      <a:pt x="12" y="340"/>
                    </a:lnTo>
                    <a:lnTo>
                      <a:pt x="0" y="34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23" name="Freeform 68"/>
              <p:cNvSpPr>
                <a:spLocks/>
              </p:cNvSpPr>
              <p:nvPr/>
            </p:nvSpPr>
            <p:spPr bwMode="auto">
              <a:xfrm>
                <a:off x="2764" y="2495"/>
                <a:ext cx="112" cy="116"/>
              </a:xfrm>
              <a:custGeom>
                <a:avLst/>
                <a:gdLst>
                  <a:gd name="T0" fmla="*/ 1 w 224"/>
                  <a:gd name="T1" fmla="*/ 1 h 231"/>
                  <a:gd name="T2" fmla="*/ 1 w 224"/>
                  <a:gd name="T3" fmla="*/ 1 h 231"/>
                  <a:gd name="T4" fmla="*/ 1 w 224"/>
                  <a:gd name="T5" fmla="*/ 1 h 231"/>
                  <a:gd name="T6" fmla="*/ 1 w 224"/>
                  <a:gd name="T7" fmla="*/ 1 h 231"/>
                  <a:gd name="T8" fmla="*/ 1 w 224"/>
                  <a:gd name="T9" fmla="*/ 1 h 231"/>
                  <a:gd name="T10" fmla="*/ 1 w 224"/>
                  <a:gd name="T11" fmla="*/ 1 h 231"/>
                  <a:gd name="T12" fmla="*/ 1 w 224"/>
                  <a:gd name="T13" fmla="*/ 1 h 231"/>
                  <a:gd name="T14" fmla="*/ 0 w 224"/>
                  <a:gd name="T15" fmla="*/ 1 h 231"/>
                  <a:gd name="T16" fmla="*/ 1 w 224"/>
                  <a:gd name="T17" fmla="*/ 1 h 231"/>
                  <a:gd name="T18" fmla="*/ 1 w 224"/>
                  <a:gd name="T19" fmla="*/ 1 h 231"/>
                  <a:gd name="T20" fmla="*/ 1 w 224"/>
                  <a:gd name="T21" fmla="*/ 1 h 231"/>
                  <a:gd name="T22" fmla="*/ 1 w 224"/>
                  <a:gd name="T23" fmla="*/ 1 h 231"/>
                  <a:gd name="T24" fmla="*/ 1 w 224"/>
                  <a:gd name="T25" fmla="*/ 1 h 231"/>
                  <a:gd name="T26" fmla="*/ 1 w 224"/>
                  <a:gd name="T27" fmla="*/ 1 h 231"/>
                  <a:gd name="T28" fmla="*/ 1 w 224"/>
                  <a:gd name="T29" fmla="*/ 1 h 231"/>
                  <a:gd name="T30" fmla="*/ 1 w 224"/>
                  <a:gd name="T31" fmla="*/ 1 h 231"/>
                  <a:gd name="T32" fmla="*/ 1 w 224"/>
                  <a:gd name="T33" fmla="*/ 1 h 231"/>
                  <a:gd name="T34" fmla="*/ 1 w 224"/>
                  <a:gd name="T35" fmla="*/ 1 h 231"/>
                  <a:gd name="T36" fmla="*/ 1 w 224"/>
                  <a:gd name="T37" fmla="*/ 1 h 231"/>
                  <a:gd name="T38" fmla="*/ 1 w 224"/>
                  <a:gd name="T39" fmla="*/ 1 h 231"/>
                  <a:gd name="T40" fmla="*/ 1 w 224"/>
                  <a:gd name="T41" fmla="*/ 1 h 231"/>
                  <a:gd name="T42" fmla="*/ 1 w 224"/>
                  <a:gd name="T43" fmla="*/ 1 h 231"/>
                  <a:gd name="T44" fmla="*/ 1 w 224"/>
                  <a:gd name="T45" fmla="*/ 1 h 231"/>
                  <a:gd name="T46" fmla="*/ 1 w 224"/>
                  <a:gd name="T47" fmla="*/ 1 h 231"/>
                  <a:gd name="T48" fmla="*/ 1 w 224"/>
                  <a:gd name="T49" fmla="*/ 0 h 2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24"/>
                  <a:gd name="T76" fmla="*/ 0 h 231"/>
                  <a:gd name="T77" fmla="*/ 224 w 224"/>
                  <a:gd name="T78" fmla="*/ 231 h 23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24" h="231">
                    <a:moveTo>
                      <a:pt x="70" y="178"/>
                    </a:moveTo>
                    <a:lnTo>
                      <a:pt x="77" y="187"/>
                    </a:lnTo>
                    <a:lnTo>
                      <a:pt x="78" y="202"/>
                    </a:lnTo>
                    <a:lnTo>
                      <a:pt x="74" y="216"/>
                    </a:lnTo>
                    <a:lnTo>
                      <a:pt x="57" y="228"/>
                    </a:lnTo>
                    <a:lnTo>
                      <a:pt x="34" y="231"/>
                    </a:lnTo>
                    <a:lnTo>
                      <a:pt x="14" y="224"/>
                    </a:lnTo>
                    <a:lnTo>
                      <a:pt x="0" y="216"/>
                    </a:lnTo>
                    <a:lnTo>
                      <a:pt x="22" y="193"/>
                    </a:lnTo>
                    <a:lnTo>
                      <a:pt x="47" y="182"/>
                    </a:lnTo>
                    <a:lnTo>
                      <a:pt x="75" y="174"/>
                    </a:lnTo>
                    <a:lnTo>
                      <a:pt x="96" y="170"/>
                    </a:lnTo>
                    <a:lnTo>
                      <a:pt x="119" y="168"/>
                    </a:lnTo>
                    <a:lnTo>
                      <a:pt x="134" y="168"/>
                    </a:lnTo>
                    <a:lnTo>
                      <a:pt x="144" y="168"/>
                    </a:lnTo>
                    <a:lnTo>
                      <a:pt x="142" y="153"/>
                    </a:lnTo>
                    <a:lnTo>
                      <a:pt x="144" y="134"/>
                    </a:lnTo>
                    <a:lnTo>
                      <a:pt x="151" y="116"/>
                    </a:lnTo>
                    <a:lnTo>
                      <a:pt x="162" y="103"/>
                    </a:lnTo>
                    <a:lnTo>
                      <a:pt x="174" y="95"/>
                    </a:lnTo>
                    <a:lnTo>
                      <a:pt x="184" y="81"/>
                    </a:lnTo>
                    <a:lnTo>
                      <a:pt x="199" y="67"/>
                    </a:lnTo>
                    <a:lnTo>
                      <a:pt x="224" y="56"/>
                    </a:lnTo>
                    <a:lnTo>
                      <a:pt x="215" y="28"/>
                    </a:lnTo>
                    <a:lnTo>
                      <a:pt x="216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24" name="Freeform 69"/>
              <p:cNvSpPr>
                <a:spLocks/>
              </p:cNvSpPr>
              <p:nvPr/>
            </p:nvSpPr>
            <p:spPr bwMode="auto">
              <a:xfrm>
                <a:off x="2764" y="2495"/>
                <a:ext cx="112" cy="116"/>
              </a:xfrm>
              <a:custGeom>
                <a:avLst/>
                <a:gdLst>
                  <a:gd name="T0" fmla="*/ 1 w 224"/>
                  <a:gd name="T1" fmla="*/ 1 h 231"/>
                  <a:gd name="T2" fmla="*/ 1 w 224"/>
                  <a:gd name="T3" fmla="*/ 1 h 231"/>
                  <a:gd name="T4" fmla="*/ 1 w 224"/>
                  <a:gd name="T5" fmla="*/ 1 h 231"/>
                  <a:gd name="T6" fmla="*/ 1 w 224"/>
                  <a:gd name="T7" fmla="*/ 1 h 231"/>
                  <a:gd name="T8" fmla="*/ 1 w 224"/>
                  <a:gd name="T9" fmla="*/ 1 h 231"/>
                  <a:gd name="T10" fmla="*/ 1 w 224"/>
                  <a:gd name="T11" fmla="*/ 1 h 231"/>
                  <a:gd name="T12" fmla="*/ 1 w 224"/>
                  <a:gd name="T13" fmla="*/ 1 h 231"/>
                  <a:gd name="T14" fmla="*/ 0 w 224"/>
                  <a:gd name="T15" fmla="*/ 1 h 231"/>
                  <a:gd name="T16" fmla="*/ 1 w 224"/>
                  <a:gd name="T17" fmla="*/ 1 h 231"/>
                  <a:gd name="T18" fmla="*/ 1 w 224"/>
                  <a:gd name="T19" fmla="*/ 1 h 231"/>
                  <a:gd name="T20" fmla="*/ 1 w 224"/>
                  <a:gd name="T21" fmla="*/ 1 h 231"/>
                  <a:gd name="T22" fmla="*/ 1 w 224"/>
                  <a:gd name="T23" fmla="*/ 1 h 231"/>
                  <a:gd name="T24" fmla="*/ 1 w 224"/>
                  <a:gd name="T25" fmla="*/ 1 h 231"/>
                  <a:gd name="T26" fmla="*/ 1 w 224"/>
                  <a:gd name="T27" fmla="*/ 1 h 231"/>
                  <a:gd name="T28" fmla="*/ 1 w 224"/>
                  <a:gd name="T29" fmla="*/ 1 h 231"/>
                  <a:gd name="T30" fmla="*/ 1 w 224"/>
                  <a:gd name="T31" fmla="*/ 1 h 231"/>
                  <a:gd name="T32" fmla="*/ 1 w 224"/>
                  <a:gd name="T33" fmla="*/ 1 h 231"/>
                  <a:gd name="T34" fmla="*/ 1 w 224"/>
                  <a:gd name="T35" fmla="*/ 1 h 231"/>
                  <a:gd name="T36" fmla="*/ 1 w 224"/>
                  <a:gd name="T37" fmla="*/ 1 h 231"/>
                  <a:gd name="T38" fmla="*/ 1 w 224"/>
                  <a:gd name="T39" fmla="*/ 1 h 231"/>
                  <a:gd name="T40" fmla="*/ 1 w 224"/>
                  <a:gd name="T41" fmla="*/ 1 h 231"/>
                  <a:gd name="T42" fmla="*/ 1 w 224"/>
                  <a:gd name="T43" fmla="*/ 1 h 231"/>
                  <a:gd name="T44" fmla="*/ 1 w 224"/>
                  <a:gd name="T45" fmla="*/ 1 h 231"/>
                  <a:gd name="T46" fmla="*/ 1 w 224"/>
                  <a:gd name="T47" fmla="*/ 1 h 231"/>
                  <a:gd name="T48" fmla="*/ 1 w 224"/>
                  <a:gd name="T49" fmla="*/ 0 h 2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24"/>
                  <a:gd name="T76" fmla="*/ 0 h 231"/>
                  <a:gd name="T77" fmla="*/ 224 w 224"/>
                  <a:gd name="T78" fmla="*/ 231 h 23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24" h="231">
                    <a:moveTo>
                      <a:pt x="70" y="178"/>
                    </a:moveTo>
                    <a:lnTo>
                      <a:pt x="77" y="187"/>
                    </a:lnTo>
                    <a:lnTo>
                      <a:pt x="78" y="202"/>
                    </a:lnTo>
                    <a:lnTo>
                      <a:pt x="74" y="216"/>
                    </a:lnTo>
                    <a:lnTo>
                      <a:pt x="57" y="228"/>
                    </a:lnTo>
                    <a:lnTo>
                      <a:pt x="34" y="231"/>
                    </a:lnTo>
                    <a:lnTo>
                      <a:pt x="14" y="224"/>
                    </a:lnTo>
                    <a:lnTo>
                      <a:pt x="0" y="216"/>
                    </a:lnTo>
                    <a:lnTo>
                      <a:pt x="22" y="193"/>
                    </a:lnTo>
                    <a:lnTo>
                      <a:pt x="47" y="182"/>
                    </a:lnTo>
                    <a:lnTo>
                      <a:pt x="75" y="174"/>
                    </a:lnTo>
                    <a:lnTo>
                      <a:pt x="96" y="170"/>
                    </a:lnTo>
                    <a:lnTo>
                      <a:pt x="119" y="168"/>
                    </a:lnTo>
                    <a:lnTo>
                      <a:pt x="134" y="168"/>
                    </a:lnTo>
                    <a:lnTo>
                      <a:pt x="144" y="168"/>
                    </a:lnTo>
                    <a:lnTo>
                      <a:pt x="142" y="153"/>
                    </a:lnTo>
                    <a:lnTo>
                      <a:pt x="144" y="134"/>
                    </a:lnTo>
                    <a:lnTo>
                      <a:pt x="151" y="116"/>
                    </a:lnTo>
                    <a:lnTo>
                      <a:pt x="162" y="103"/>
                    </a:lnTo>
                    <a:lnTo>
                      <a:pt x="174" y="95"/>
                    </a:lnTo>
                    <a:lnTo>
                      <a:pt x="184" y="81"/>
                    </a:lnTo>
                    <a:lnTo>
                      <a:pt x="199" y="67"/>
                    </a:lnTo>
                    <a:lnTo>
                      <a:pt x="224" y="56"/>
                    </a:lnTo>
                    <a:lnTo>
                      <a:pt x="215" y="28"/>
                    </a:lnTo>
                    <a:lnTo>
                      <a:pt x="216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25" name="Freeform 70"/>
              <p:cNvSpPr>
                <a:spLocks/>
              </p:cNvSpPr>
              <p:nvPr/>
            </p:nvSpPr>
            <p:spPr bwMode="auto">
              <a:xfrm>
                <a:off x="2839" y="2368"/>
                <a:ext cx="67" cy="113"/>
              </a:xfrm>
              <a:custGeom>
                <a:avLst/>
                <a:gdLst>
                  <a:gd name="T0" fmla="*/ 1 w 132"/>
                  <a:gd name="T1" fmla="*/ 1 h 225"/>
                  <a:gd name="T2" fmla="*/ 1 w 132"/>
                  <a:gd name="T3" fmla="*/ 1 h 225"/>
                  <a:gd name="T4" fmla="*/ 1 w 132"/>
                  <a:gd name="T5" fmla="*/ 1 h 225"/>
                  <a:gd name="T6" fmla="*/ 1 w 132"/>
                  <a:gd name="T7" fmla="*/ 1 h 225"/>
                  <a:gd name="T8" fmla="*/ 1 w 132"/>
                  <a:gd name="T9" fmla="*/ 1 h 225"/>
                  <a:gd name="T10" fmla="*/ 1 w 132"/>
                  <a:gd name="T11" fmla="*/ 1 h 225"/>
                  <a:gd name="T12" fmla="*/ 1 w 132"/>
                  <a:gd name="T13" fmla="*/ 1 h 225"/>
                  <a:gd name="T14" fmla="*/ 1 w 132"/>
                  <a:gd name="T15" fmla="*/ 1 h 225"/>
                  <a:gd name="T16" fmla="*/ 1 w 132"/>
                  <a:gd name="T17" fmla="*/ 1 h 225"/>
                  <a:gd name="T18" fmla="*/ 1 w 132"/>
                  <a:gd name="T19" fmla="*/ 1 h 225"/>
                  <a:gd name="T20" fmla="*/ 1 w 132"/>
                  <a:gd name="T21" fmla="*/ 1 h 225"/>
                  <a:gd name="T22" fmla="*/ 1 w 132"/>
                  <a:gd name="T23" fmla="*/ 1 h 225"/>
                  <a:gd name="T24" fmla="*/ 1 w 132"/>
                  <a:gd name="T25" fmla="*/ 1 h 225"/>
                  <a:gd name="T26" fmla="*/ 1 w 132"/>
                  <a:gd name="T27" fmla="*/ 1 h 225"/>
                  <a:gd name="T28" fmla="*/ 1 w 132"/>
                  <a:gd name="T29" fmla="*/ 0 h 225"/>
                  <a:gd name="T30" fmla="*/ 1 w 132"/>
                  <a:gd name="T31" fmla="*/ 1 h 225"/>
                  <a:gd name="T32" fmla="*/ 1 w 132"/>
                  <a:gd name="T33" fmla="*/ 1 h 225"/>
                  <a:gd name="T34" fmla="*/ 0 w 132"/>
                  <a:gd name="T35" fmla="*/ 1 h 2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225"/>
                  <a:gd name="T56" fmla="*/ 132 w 132"/>
                  <a:gd name="T57" fmla="*/ 225 h 2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225">
                    <a:moveTo>
                      <a:pt x="132" y="225"/>
                    </a:moveTo>
                    <a:lnTo>
                      <a:pt x="128" y="200"/>
                    </a:lnTo>
                    <a:lnTo>
                      <a:pt x="120" y="192"/>
                    </a:lnTo>
                    <a:lnTo>
                      <a:pt x="114" y="181"/>
                    </a:lnTo>
                    <a:lnTo>
                      <a:pt x="114" y="168"/>
                    </a:lnTo>
                    <a:lnTo>
                      <a:pt x="118" y="159"/>
                    </a:lnTo>
                    <a:lnTo>
                      <a:pt x="124" y="142"/>
                    </a:lnTo>
                    <a:lnTo>
                      <a:pt x="125" y="120"/>
                    </a:lnTo>
                    <a:lnTo>
                      <a:pt x="124" y="95"/>
                    </a:lnTo>
                    <a:lnTo>
                      <a:pt x="116" y="71"/>
                    </a:lnTo>
                    <a:lnTo>
                      <a:pt x="104" y="49"/>
                    </a:lnTo>
                    <a:lnTo>
                      <a:pt x="96" y="28"/>
                    </a:lnTo>
                    <a:lnTo>
                      <a:pt x="82" y="11"/>
                    </a:lnTo>
                    <a:lnTo>
                      <a:pt x="67" y="1"/>
                    </a:lnTo>
                    <a:lnTo>
                      <a:pt x="49" y="0"/>
                    </a:lnTo>
                    <a:lnTo>
                      <a:pt x="33" y="4"/>
                    </a:lnTo>
                    <a:lnTo>
                      <a:pt x="21" y="11"/>
                    </a:lnTo>
                    <a:lnTo>
                      <a:pt x="0" y="1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26" name="Freeform 71"/>
              <p:cNvSpPr>
                <a:spLocks/>
              </p:cNvSpPr>
              <p:nvPr/>
            </p:nvSpPr>
            <p:spPr bwMode="auto">
              <a:xfrm>
                <a:off x="2839" y="2368"/>
                <a:ext cx="67" cy="113"/>
              </a:xfrm>
              <a:custGeom>
                <a:avLst/>
                <a:gdLst>
                  <a:gd name="T0" fmla="*/ 1 w 132"/>
                  <a:gd name="T1" fmla="*/ 1 h 225"/>
                  <a:gd name="T2" fmla="*/ 1 w 132"/>
                  <a:gd name="T3" fmla="*/ 1 h 225"/>
                  <a:gd name="T4" fmla="*/ 1 w 132"/>
                  <a:gd name="T5" fmla="*/ 1 h 225"/>
                  <a:gd name="T6" fmla="*/ 1 w 132"/>
                  <a:gd name="T7" fmla="*/ 1 h 225"/>
                  <a:gd name="T8" fmla="*/ 1 w 132"/>
                  <a:gd name="T9" fmla="*/ 1 h 225"/>
                  <a:gd name="T10" fmla="*/ 1 w 132"/>
                  <a:gd name="T11" fmla="*/ 1 h 225"/>
                  <a:gd name="T12" fmla="*/ 1 w 132"/>
                  <a:gd name="T13" fmla="*/ 1 h 225"/>
                  <a:gd name="T14" fmla="*/ 1 w 132"/>
                  <a:gd name="T15" fmla="*/ 1 h 225"/>
                  <a:gd name="T16" fmla="*/ 1 w 132"/>
                  <a:gd name="T17" fmla="*/ 1 h 225"/>
                  <a:gd name="T18" fmla="*/ 1 w 132"/>
                  <a:gd name="T19" fmla="*/ 1 h 225"/>
                  <a:gd name="T20" fmla="*/ 1 w 132"/>
                  <a:gd name="T21" fmla="*/ 1 h 225"/>
                  <a:gd name="T22" fmla="*/ 1 w 132"/>
                  <a:gd name="T23" fmla="*/ 1 h 225"/>
                  <a:gd name="T24" fmla="*/ 1 w 132"/>
                  <a:gd name="T25" fmla="*/ 1 h 225"/>
                  <a:gd name="T26" fmla="*/ 1 w 132"/>
                  <a:gd name="T27" fmla="*/ 1 h 225"/>
                  <a:gd name="T28" fmla="*/ 1 w 132"/>
                  <a:gd name="T29" fmla="*/ 0 h 225"/>
                  <a:gd name="T30" fmla="*/ 1 w 132"/>
                  <a:gd name="T31" fmla="*/ 1 h 225"/>
                  <a:gd name="T32" fmla="*/ 1 w 132"/>
                  <a:gd name="T33" fmla="*/ 1 h 225"/>
                  <a:gd name="T34" fmla="*/ 0 w 132"/>
                  <a:gd name="T35" fmla="*/ 1 h 2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225"/>
                  <a:gd name="T56" fmla="*/ 132 w 132"/>
                  <a:gd name="T57" fmla="*/ 225 h 2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225">
                    <a:moveTo>
                      <a:pt x="132" y="225"/>
                    </a:moveTo>
                    <a:lnTo>
                      <a:pt x="128" y="200"/>
                    </a:lnTo>
                    <a:lnTo>
                      <a:pt x="120" y="192"/>
                    </a:lnTo>
                    <a:lnTo>
                      <a:pt x="114" y="181"/>
                    </a:lnTo>
                    <a:lnTo>
                      <a:pt x="114" y="168"/>
                    </a:lnTo>
                    <a:lnTo>
                      <a:pt x="118" y="159"/>
                    </a:lnTo>
                    <a:lnTo>
                      <a:pt x="124" y="142"/>
                    </a:lnTo>
                    <a:lnTo>
                      <a:pt x="125" y="120"/>
                    </a:lnTo>
                    <a:lnTo>
                      <a:pt x="124" y="95"/>
                    </a:lnTo>
                    <a:lnTo>
                      <a:pt x="116" y="71"/>
                    </a:lnTo>
                    <a:lnTo>
                      <a:pt x="104" y="49"/>
                    </a:lnTo>
                    <a:lnTo>
                      <a:pt x="96" y="28"/>
                    </a:lnTo>
                    <a:lnTo>
                      <a:pt x="82" y="11"/>
                    </a:lnTo>
                    <a:lnTo>
                      <a:pt x="67" y="1"/>
                    </a:lnTo>
                    <a:lnTo>
                      <a:pt x="49" y="0"/>
                    </a:lnTo>
                    <a:lnTo>
                      <a:pt x="33" y="4"/>
                    </a:lnTo>
                    <a:lnTo>
                      <a:pt x="21" y="11"/>
                    </a:lnTo>
                    <a:lnTo>
                      <a:pt x="0" y="1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27" name="Freeform 72"/>
              <p:cNvSpPr>
                <a:spLocks/>
              </p:cNvSpPr>
              <p:nvPr/>
            </p:nvSpPr>
            <p:spPr bwMode="auto">
              <a:xfrm>
                <a:off x="2960" y="2302"/>
                <a:ext cx="61" cy="4"/>
              </a:xfrm>
              <a:custGeom>
                <a:avLst/>
                <a:gdLst>
                  <a:gd name="T0" fmla="*/ 0 w 121"/>
                  <a:gd name="T1" fmla="*/ 0 h 9"/>
                  <a:gd name="T2" fmla="*/ 1 w 121"/>
                  <a:gd name="T3" fmla="*/ 0 h 9"/>
                  <a:gd name="T4" fmla="*/ 1 w 121"/>
                  <a:gd name="T5" fmla="*/ 0 h 9"/>
                  <a:gd name="T6" fmla="*/ 1 w 121"/>
                  <a:gd name="T7" fmla="*/ 0 h 9"/>
                  <a:gd name="T8" fmla="*/ 1 w 121"/>
                  <a:gd name="T9" fmla="*/ 0 h 9"/>
                  <a:gd name="T10" fmla="*/ 1 w 121"/>
                  <a:gd name="T11" fmla="*/ 0 h 9"/>
                  <a:gd name="T12" fmla="*/ 1 w 121"/>
                  <a:gd name="T13" fmla="*/ 0 h 9"/>
                  <a:gd name="T14" fmla="*/ 1 w 121"/>
                  <a:gd name="T15" fmla="*/ 0 h 9"/>
                  <a:gd name="T16" fmla="*/ 1 w 121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1"/>
                  <a:gd name="T28" fmla="*/ 0 h 9"/>
                  <a:gd name="T29" fmla="*/ 121 w 121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1" h="9">
                    <a:moveTo>
                      <a:pt x="0" y="7"/>
                    </a:moveTo>
                    <a:lnTo>
                      <a:pt x="8" y="9"/>
                    </a:lnTo>
                    <a:lnTo>
                      <a:pt x="21" y="6"/>
                    </a:lnTo>
                    <a:lnTo>
                      <a:pt x="36" y="2"/>
                    </a:lnTo>
                    <a:lnTo>
                      <a:pt x="57" y="0"/>
                    </a:lnTo>
                    <a:lnTo>
                      <a:pt x="77" y="2"/>
                    </a:lnTo>
                    <a:lnTo>
                      <a:pt x="95" y="6"/>
                    </a:lnTo>
                    <a:lnTo>
                      <a:pt x="110" y="9"/>
                    </a:lnTo>
                    <a:lnTo>
                      <a:pt x="121" y="7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28" name="Freeform 73"/>
              <p:cNvSpPr>
                <a:spLocks/>
              </p:cNvSpPr>
              <p:nvPr/>
            </p:nvSpPr>
            <p:spPr bwMode="auto">
              <a:xfrm>
                <a:off x="2960" y="2302"/>
                <a:ext cx="61" cy="4"/>
              </a:xfrm>
              <a:custGeom>
                <a:avLst/>
                <a:gdLst>
                  <a:gd name="T0" fmla="*/ 0 w 121"/>
                  <a:gd name="T1" fmla="*/ 0 h 9"/>
                  <a:gd name="T2" fmla="*/ 1 w 121"/>
                  <a:gd name="T3" fmla="*/ 0 h 9"/>
                  <a:gd name="T4" fmla="*/ 1 w 121"/>
                  <a:gd name="T5" fmla="*/ 0 h 9"/>
                  <a:gd name="T6" fmla="*/ 1 w 121"/>
                  <a:gd name="T7" fmla="*/ 0 h 9"/>
                  <a:gd name="T8" fmla="*/ 1 w 121"/>
                  <a:gd name="T9" fmla="*/ 0 h 9"/>
                  <a:gd name="T10" fmla="*/ 1 w 121"/>
                  <a:gd name="T11" fmla="*/ 0 h 9"/>
                  <a:gd name="T12" fmla="*/ 1 w 121"/>
                  <a:gd name="T13" fmla="*/ 0 h 9"/>
                  <a:gd name="T14" fmla="*/ 1 w 121"/>
                  <a:gd name="T15" fmla="*/ 0 h 9"/>
                  <a:gd name="T16" fmla="*/ 1 w 121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1"/>
                  <a:gd name="T28" fmla="*/ 0 h 9"/>
                  <a:gd name="T29" fmla="*/ 121 w 121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1" h="9">
                    <a:moveTo>
                      <a:pt x="0" y="7"/>
                    </a:moveTo>
                    <a:lnTo>
                      <a:pt x="8" y="9"/>
                    </a:lnTo>
                    <a:lnTo>
                      <a:pt x="21" y="6"/>
                    </a:lnTo>
                    <a:lnTo>
                      <a:pt x="36" y="2"/>
                    </a:lnTo>
                    <a:lnTo>
                      <a:pt x="57" y="0"/>
                    </a:lnTo>
                    <a:lnTo>
                      <a:pt x="77" y="2"/>
                    </a:lnTo>
                    <a:lnTo>
                      <a:pt x="95" y="6"/>
                    </a:lnTo>
                    <a:lnTo>
                      <a:pt x="110" y="9"/>
                    </a:lnTo>
                    <a:lnTo>
                      <a:pt x="121" y="7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29" name="Freeform 74"/>
              <p:cNvSpPr>
                <a:spLocks/>
              </p:cNvSpPr>
              <p:nvPr/>
            </p:nvSpPr>
            <p:spPr bwMode="auto">
              <a:xfrm>
                <a:off x="3004" y="2278"/>
                <a:ext cx="21" cy="6"/>
              </a:xfrm>
              <a:custGeom>
                <a:avLst/>
                <a:gdLst>
                  <a:gd name="T0" fmla="*/ 1 w 41"/>
                  <a:gd name="T1" fmla="*/ 1 h 11"/>
                  <a:gd name="T2" fmla="*/ 1 w 41"/>
                  <a:gd name="T3" fmla="*/ 1 h 11"/>
                  <a:gd name="T4" fmla="*/ 1 w 41"/>
                  <a:gd name="T5" fmla="*/ 1 h 11"/>
                  <a:gd name="T6" fmla="*/ 1 w 41"/>
                  <a:gd name="T7" fmla="*/ 0 h 11"/>
                  <a:gd name="T8" fmla="*/ 0 w 41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"/>
                  <a:gd name="T16" fmla="*/ 0 h 11"/>
                  <a:gd name="T17" fmla="*/ 41 w 41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" h="11">
                    <a:moveTo>
                      <a:pt x="41" y="11"/>
                    </a:moveTo>
                    <a:lnTo>
                      <a:pt x="28" y="6"/>
                    </a:lnTo>
                    <a:lnTo>
                      <a:pt x="18" y="3"/>
                    </a:lnTo>
                    <a:lnTo>
                      <a:pt x="8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30" name="Freeform 75"/>
              <p:cNvSpPr>
                <a:spLocks/>
              </p:cNvSpPr>
              <p:nvPr/>
            </p:nvSpPr>
            <p:spPr bwMode="auto">
              <a:xfrm>
                <a:off x="3004" y="2278"/>
                <a:ext cx="21" cy="6"/>
              </a:xfrm>
              <a:custGeom>
                <a:avLst/>
                <a:gdLst>
                  <a:gd name="T0" fmla="*/ 1 w 41"/>
                  <a:gd name="T1" fmla="*/ 1 h 11"/>
                  <a:gd name="T2" fmla="*/ 1 w 41"/>
                  <a:gd name="T3" fmla="*/ 1 h 11"/>
                  <a:gd name="T4" fmla="*/ 1 w 41"/>
                  <a:gd name="T5" fmla="*/ 1 h 11"/>
                  <a:gd name="T6" fmla="*/ 1 w 41"/>
                  <a:gd name="T7" fmla="*/ 0 h 11"/>
                  <a:gd name="T8" fmla="*/ 0 w 41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"/>
                  <a:gd name="T16" fmla="*/ 0 h 11"/>
                  <a:gd name="T17" fmla="*/ 41 w 41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" h="11">
                    <a:moveTo>
                      <a:pt x="41" y="11"/>
                    </a:moveTo>
                    <a:lnTo>
                      <a:pt x="28" y="6"/>
                    </a:lnTo>
                    <a:lnTo>
                      <a:pt x="18" y="3"/>
                    </a:lnTo>
                    <a:lnTo>
                      <a:pt x="8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31" name="Freeform 76"/>
              <p:cNvSpPr>
                <a:spLocks/>
              </p:cNvSpPr>
              <p:nvPr/>
            </p:nvSpPr>
            <p:spPr bwMode="auto">
              <a:xfrm>
                <a:off x="2967" y="2264"/>
                <a:ext cx="13" cy="22"/>
              </a:xfrm>
              <a:custGeom>
                <a:avLst/>
                <a:gdLst>
                  <a:gd name="T0" fmla="*/ 1 w 26"/>
                  <a:gd name="T1" fmla="*/ 0 h 43"/>
                  <a:gd name="T2" fmla="*/ 1 w 26"/>
                  <a:gd name="T3" fmla="*/ 1 h 43"/>
                  <a:gd name="T4" fmla="*/ 1 w 26"/>
                  <a:gd name="T5" fmla="*/ 1 h 43"/>
                  <a:gd name="T6" fmla="*/ 0 w 26"/>
                  <a:gd name="T7" fmla="*/ 1 h 4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43"/>
                  <a:gd name="T14" fmla="*/ 26 w 26"/>
                  <a:gd name="T15" fmla="*/ 43 h 4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43">
                    <a:moveTo>
                      <a:pt x="19" y="0"/>
                    </a:moveTo>
                    <a:lnTo>
                      <a:pt x="26" y="18"/>
                    </a:lnTo>
                    <a:lnTo>
                      <a:pt x="22" y="34"/>
                    </a:lnTo>
                    <a:lnTo>
                      <a:pt x="0" y="4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32" name="Freeform 77"/>
              <p:cNvSpPr>
                <a:spLocks/>
              </p:cNvSpPr>
              <p:nvPr/>
            </p:nvSpPr>
            <p:spPr bwMode="auto">
              <a:xfrm>
                <a:off x="2967" y="2264"/>
                <a:ext cx="13" cy="22"/>
              </a:xfrm>
              <a:custGeom>
                <a:avLst/>
                <a:gdLst>
                  <a:gd name="T0" fmla="*/ 1 w 26"/>
                  <a:gd name="T1" fmla="*/ 0 h 43"/>
                  <a:gd name="T2" fmla="*/ 1 w 26"/>
                  <a:gd name="T3" fmla="*/ 1 h 43"/>
                  <a:gd name="T4" fmla="*/ 1 w 26"/>
                  <a:gd name="T5" fmla="*/ 1 h 43"/>
                  <a:gd name="T6" fmla="*/ 0 w 26"/>
                  <a:gd name="T7" fmla="*/ 1 h 4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43"/>
                  <a:gd name="T14" fmla="*/ 26 w 26"/>
                  <a:gd name="T15" fmla="*/ 43 h 4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43">
                    <a:moveTo>
                      <a:pt x="19" y="0"/>
                    </a:moveTo>
                    <a:lnTo>
                      <a:pt x="26" y="18"/>
                    </a:lnTo>
                    <a:lnTo>
                      <a:pt x="22" y="34"/>
                    </a:lnTo>
                    <a:lnTo>
                      <a:pt x="0" y="4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33" name="Freeform 78"/>
              <p:cNvSpPr>
                <a:spLocks/>
              </p:cNvSpPr>
              <p:nvPr/>
            </p:nvSpPr>
            <p:spPr bwMode="auto">
              <a:xfrm>
                <a:off x="2991" y="2304"/>
                <a:ext cx="55" cy="325"/>
              </a:xfrm>
              <a:custGeom>
                <a:avLst/>
                <a:gdLst>
                  <a:gd name="T0" fmla="*/ 1 w 110"/>
                  <a:gd name="T1" fmla="*/ 0 h 650"/>
                  <a:gd name="T2" fmla="*/ 0 w 110"/>
                  <a:gd name="T3" fmla="*/ 1 h 650"/>
                  <a:gd name="T4" fmla="*/ 1 w 110"/>
                  <a:gd name="T5" fmla="*/ 1 h 650"/>
                  <a:gd name="T6" fmla="*/ 1 w 110"/>
                  <a:gd name="T7" fmla="*/ 1 h 650"/>
                  <a:gd name="T8" fmla="*/ 1 w 110"/>
                  <a:gd name="T9" fmla="*/ 1 h 650"/>
                  <a:gd name="T10" fmla="*/ 1 w 110"/>
                  <a:gd name="T11" fmla="*/ 1 h 650"/>
                  <a:gd name="T12" fmla="*/ 1 w 110"/>
                  <a:gd name="T13" fmla="*/ 1 h 650"/>
                  <a:gd name="T14" fmla="*/ 1 w 110"/>
                  <a:gd name="T15" fmla="*/ 1 h 650"/>
                  <a:gd name="T16" fmla="*/ 1 w 110"/>
                  <a:gd name="T17" fmla="*/ 1 h 650"/>
                  <a:gd name="T18" fmla="*/ 1 w 110"/>
                  <a:gd name="T19" fmla="*/ 1 h 650"/>
                  <a:gd name="T20" fmla="*/ 1 w 110"/>
                  <a:gd name="T21" fmla="*/ 1 h 650"/>
                  <a:gd name="T22" fmla="*/ 1 w 110"/>
                  <a:gd name="T23" fmla="*/ 1 h 650"/>
                  <a:gd name="T24" fmla="*/ 1 w 110"/>
                  <a:gd name="T25" fmla="*/ 1 h 650"/>
                  <a:gd name="T26" fmla="*/ 1 w 110"/>
                  <a:gd name="T27" fmla="*/ 1 h 650"/>
                  <a:gd name="T28" fmla="*/ 1 w 110"/>
                  <a:gd name="T29" fmla="*/ 1 h 650"/>
                  <a:gd name="T30" fmla="*/ 1 w 110"/>
                  <a:gd name="T31" fmla="*/ 1 h 650"/>
                  <a:gd name="T32" fmla="*/ 1 w 110"/>
                  <a:gd name="T33" fmla="*/ 1 h 6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0"/>
                  <a:gd name="T52" fmla="*/ 0 h 650"/>
                  <a:gd name="T53" fmla="*/ 110 w 110"/>
                  <a:gd name="T54" fmla="*/ 650 h 6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0" h="650">
                    <a:moveTo>
                      <a:pt x="7" y="0"/>
                    </a:moveTo>
                    <a:lnTo>
                      <a:pt x="0" y="14"/>
                    </a:lnTo>
                    <a:lnTo>
                      <a:pt x="3" y="38"/>
                    </a:lnTo>
                    <a:lnTo>
                      <a:pt x="9" y="65"/>
                    </a:lnTo>
                    <a:lnTo>
                      <a:pt x="17" y="96"/>
                    </a:lnTo>
                    <a:lnTo>
                      <a:pt x="25" y="139"/>
                    </a:lnTo>
                    <a:lnTo>
                      <a:pt x="34" y="211"/>
                    </a:lnTo>
                    <a:lnTo>
                      <a:pt x="41" y="292"/>
                    </a:lnTo>
                    <a:lnTo>
                      <a:pt x="48" y="366"/>
                    </a:lnTo>
                    <a:lnTo>
                      <a:pt x="52" y="515"/>
                    </a:lnTo>
                    <a:lnTo>
                      <a:pt x="50" y="602"/>
                    </a:lnTo>
                    <a:lnTo>
                      <a:pt x="57" y="612"/>
                    </a:lnTo>
                    <a:lnTo>
                      <a:pt x="64" y="625"/>
                    </a:lnTo>
                    <a:lnTo>
                      <a:pt x="80" y="631"/>
                    </a:lnTo>
                    <a:lnTo>
                      <a:pt x="88" y="644"/>
                    </a:lnTo>
                    <a:lnTo>
                      <a:pt x="96" y="650"/>
                    </a:lnTo>
                    <a:lnTo>
                      <a:pt x="110" y="64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34" name="Freeform 79"/>
              <p:cNvSpPr>
                <a:spLocks/>
              </p:cNvSpPr>
              <p:nvPr/>
            </p:nvSpPr>
            <p:spPr bwMode="auto">
              <a:xfrm>
                <a:off x="2991" y="2304"/>
                <a:ext cx="55" cy="325"/>
              </a:xfrm>
              <a:custGeom>
                <a:avLst/>
                <a:gdLst>
                  <a:gd name="T0" fmla="*/ 1 w 110"/>
                  <a:gd name="T1" fmla="*/ 0 h 650"/>
                  <a:gd name="T2" fmla="*/ 0 w 110"/>
                  <a:gd name="T3" fmla="*/ 1 h 650"/>
                  <a:gd name="T4" fmla="*/ 1 w 110"/>
                  <a:gd name="T5" fmla="*/ 1 h 650"/>
                  <a:gd name="T6" fmla="*/ 1 w 110"/>
                  <a:gd name="T7" fmla="*/ 1 h 650"/>
                  <a:gd name="T8" fmla="*/ 1 w 110"/>
                  <a:gd name="T9" fmla="*/ 1 h 650"/>
                  <a:gd name="T10" fmla="*/ 1 w 110"/>
                  <a:gd name="T11" fmla="*/ 1 h 650"/>
                  <a:gd name="T12" fmla="*/ 1 w 110"/>
                  <a:gd name="T13" fmla="*/ 1 h 650"/>
                  <a:gd name="T14" fmla="*/ 1 w 110"/>
                  <a:gd name="T15" fmla="*/ 1 h 650"/>
                  <a:gd name="T16" fmla="*/ 1 w 110"/>
                  <a:gd name="T17" fmla="*/ 1 h 650"/>
                  <a:gd name="T18" fmla="*/ 1 w 110"/>
                  <a:gd name="T19" fmla="*/ 1 h 650"/>
                  <a:gd name="T20" fmla="*/ 1 w 110"/>
                  <a:gd name="T21" fmla="*/ 1 h 650"/>
                  <a:gd name="T22" fmla="*/ 1 w 110"/>
                  <a:gd name="T23" fmla="*/ 1 h 650"/>
                  <a:gd name="T24" fmla="*/ 1 w 110"/>
                  <a:gd name="T25" fmla="*/ 1 h 650"/>
                  <a:gd name="T26" fmla="*/ 1 w 110"/>
                  <a:gd name="T27" fmla="*/ 1 h 650"/>
                  <a:gd name="T28" fmla="*/ 1 w 110"/>
                  <a:gd name="T29" fmla="*/ 1 h 650"/>
                  <a:gd name="T30" fmla="*/ 1 w 110"/>
                  <a:gd name="T31" fmla="*/ 1 h 650"/>
                  <a:gd name="T32" fmla="*/ 1 w 110"/>
                  <a:gd name="T33" fmla="*/ 1 h 6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0"/>
                  <a:gd name="T52" fmla="*/ 0 h 650"/>
                  <a:gd name="T53" fmla="*/ 110 w 110"/>
                  <a:gd name="T54" fmla="*/ 650 h 6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0" h="650">
                    <a:moveTo>
                      <a:pt x="7" y="0"/>
                    </a:moveTo>
                    <a:lnTo>
                      <a:pt x="0" y="14"/>
                    </a:lnTo>
                    <a:lnTo>
                      <a:pt x="3" y="38"/>
                    </a:lnTo>
                    <a:lnTo>
                      <a:pt x="9" y="65"/>
                    </a:lnTo>
                    <a:lnTo>
                      <a:pt x="17" y="96"/>
                    </a:lnTo>
                    <a:lnTo>
                      <a:pt x="25" y="139"/>
                    </a:lnTo>
                    <a:lnTo>
                      <a:pt x="34" y="211"/>
                    </a:lnTo>
                    <a:lnTo>
                      <a:pt x="41" y="292"/>
                    </a:lnTo>
                    <a:lnTo>
                      <a:pt x="48" y="366"/>
                    </a:lnTo>
                    <a:lnTo>
                      <a:pt x="52" y="515"/>
                    </a:lnTo>
                    <a:lnTo>
                      <a:pt x="50" y="602"/>
                    </a:lnTo>
                    <a:lnTo>
                      <a:pt x="57" y="612"/>
                    </a:lnTo>
                    <a:lnTo>
                      <a:pt x="64" y="625"/>
                    </a:lnTo>
                    <a:lnTo>
                      <a:pt x="80" y="631"/>
                    </a:lnTo>
                    <a:lnTo>
                      <a:pt x="88" y="644"/>
                    </a:lnTo>
                    <a:lnTo>
                      <a:pt x="96" y="650"/>
                    </a:lnTo>
                    <a:lnTo>
                      <a:pt x="110" y="64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35" name="Freeform 80"/>
              <p:cNvSpPr>
                <a:spLocks/>
              </p:cNvSpPr>
              <p:nvPr/>
            </p:nvSpPr>
            <p:spPr bwMode="auto">
              <a:xfrm>
                <a:off x="3030" y="2604"/>
                <a:ext cx="11" cy="17"/>
              </a:xfrm>
              <a:custGeom>
                <a:avLst/>
                <a:gdLst>
                  <a:gd name="T0" fmla="*/ 0 w 21"/>
                  <a:gd name="T1" fmla="*/ 1 h 33"/>
                  <a:gd name="T2" fmla="*/ 1 w 21"/>
                  <a:gd name="T3" fmla="*/ 1 h 33"/>
                  <a:gd name="T4" fmla="*/ 1 w 21"/>
                  <a:gd name="T5" fmla="*/ 1 h 33"/>
                  <a:gd name="T6" fmla="*/ 1 w 21"/>
                  <a:gd name="T7" fmla="*/ 0 h 3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33"/>
                  <a:gd name="T14" fmla="*/ 21 w 21"/>
                  <a:gd name="T15" fmla="*/ 33 h 3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33">
                    <a:moveTo>
                      <a:pt x="0" y="33"/>
                    </a:moveTo>
                    <a:lnTo>
                      <a:pt x="2" y="22"/>
                    </a:lnTo>
                    <a:lnTo>
                      <a:pt x="8" y="12"/>
                    </a:lnTo>
                    <a:lnTo>
                      <a:pt x="21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36" name="Freeform 81"/>
              <p:cNvSpPr>
                <a:spLocks/>
              </p:cNvSpPr>
              <p:nvPr/>
            </p:nvSpPr>
            <p:spPr bwMode="auto">
              <a:xfrm>
                <a:off x="3030" y="2604"/>
                <a:ext cx="11" cy="17"/>
              </a:xfrm>
              <a:custGeom>
                <a:avLst/>
                <a:gdLst>
                  <a:gd name="T0" fmla="*/ 0 w 21"/>
                  <a:gd name="T1" fmla="*/ 1 h 33"/>
                  <a:gd name="T2" fmla="*/ 1 w 21"/>
                  <a:gd name="T3" fmla="*/ 1 h 33"/>
                  <a:gd name="T4" fmla="*/ 1 w 21"/>
                  <a:gd name="T5" fmla="*/ 1 h 33"/>
                  <a:gd name="T6" fmla="*/ 1 w 21"/>
                  <a:gd name="T7" fmla="*/ 0 h 3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33"/>
                  <a:gd name="T14" fmla="*/ 21 w 21"/>
                  <a:gd name="T15" fmla="*/ 33 h 3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33">
                    <a:moveTo>
                      <a:pt x="0" y="33"/>
                    </a:moveTo>
                    <a:lnTo>
                      <a:pt x="2" y="22"/>
                    </a:lnTo>
                    <a:lnTo>
                      <a:pt x="8" y="12"/>
                    </a:lnTo>
                    <a:lnTo>
                      <a:pt x="21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37" name="Freeform 82"/>
              <p:cNvSpPr>
                <a:spLocks/>
              </p:cNvSpPr>
              <p:nvPr/>
            </p:nvSpPr>
            <p:spPr bwMode="auto">
              <a:xfrm>
                <a:off x="3005" y="2620"/>
                <a:ext cx="21" cy="13"/>
              </a:xfrm>
              <a:custGeom>
                <a:avLst/>
                <a:gdLst>
                  <a:gd name="T0" fmla="*/ 0 w 43"/>
                  <a:gd name="T1" fmla="*/ 0 h 26"/>
                  <a:gd name="T2" fmla="*/ 0 w 43"/>
                  <a:gd name="T3" fmla="*/ 1 h 26"/>
                  <a:gd name="T4" fmla="*/ 0 w 43"/>
                  <a:gd name="T5" fmla="*/ 1 h 26"/>
                  <a:gd name="T6" fmla="*/ 0 w 43"/>
                  <a:gd name="T7" fmla="*/ 1 h 26"/>
                  <a:gd name="T8" fmla="*/ 0 w 43"/>
                  <a:gd name="T9" fmla="*/ 1 h 26"/>
                  <a:gd name="T10" fmla="*/ 0 w 43"/>
                  <a:gd name="T11" fmla="*/ 1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6"/>
                  <a:gd name="T20" fmla="*/ 43 w 43"/>
                  <a:gd name="T21" fmla="*/ 26 h 2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6">
                    <a:moveTo>
                      <a:pt x="43" y="0"/>
                    </a:moveTo>
                    <a:lnTo>
                      <a:pt x="35" y="16"/>
                    </a:lnTo>
                    <a:lnTo>
                      <a:pt x="28" y="26"/>
                    </a:lnTo>
                    <a:lnTo>
                      <a:pt x="20" y="26"/>
                    </a:lnTo>
                    <a:lnTo>
                      <a:pt x="8" y="23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38" name="Freeform 83"/>
              <p:cNvSpPr>
                <a:spLocks/>
              </p:cNvSpPr>
              <p:nvPr/>
            </p:nvSpPr>
            <p:spPr bwMode="auto">
              <a:xfrm>
                <a:off x="3005" y="2620"/>
                <a:ext cx="21" cy="13"/>
              </a:xfrm>
              <a:custGeom>
                <a:avLst/>
                <a:gdLst>
                  <a:gd name="T0" fmla="*/ 0 w 43"/>
                  <a:gd name="T1" fmla="*/ 0 h 26"/>
                  <a:gd name="T2" fmla="*/ 0 w 43"/>
                  <a:gd name="T3" fmla="*/ 1 h 26"/>
                  <a:gd name="T4" fmla="*/ 0 w 43"/>
                  <a:gd name="T5" fmla="*/ 1 h 26"/>
                  <a:gd name="T6" fmla="*/ 0 w 43"/>
                  <a:gd name="T7" fmla="*/ 1 h 26"/>
                  <a:gd name="T8" fmla="*/ 0 w 43"/>
                  <a:gd name="T9" fmla="*/ 1 h 26"/>
                  <a:gd name="T10" fmla="*/ 0 w 43"/>
                  <a:gd name="T11" fmla="*/ 1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6"/>
                  <a:gd name="T20" fmla="*/ 43 w 43"/>
                  <a:gd name="T21" fmla="*/ 26 h 2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6">
                    <a:moveTo>
                      <a:pt x="43" y="0"/>
                    </a:moveTo>
                    <a:lnTo>
                      <a:pt x="35" y="16"/>
                    </a:lnTo>
                    <a:lnTo>
                      <a:pt x="28" y="26"/>
                    </a:lnTo>
                    <a:lnTo>
                      <a:pt x="20" y="26"/>
                    </a:lnTo>
                    <a:lnTo>
                      <a:pt x="8" y="23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39" name="Freeform 84"/>
              <p:cNvSpPr>
                <a:spLocks/>
              </p:cNvSpPr>
              <p:nvPr/>
            </p:nvSpPr>
            <p:spPr bwMode="auto">
              <a:xfrm>
                <a:off x="2996" y="2649"/>
                <a:ext cx="18" cy="19"/>
              </a:xfrm>
              <a:custGeom>
                <a:avLst/>
                <a:gdLst>
                  <a:gd name="T0" fmla="*/ 0 w 37"/>
                  <a:gd name="T1" fmla="*/ 0 h 38"/>
                  <a:gd name="T2" fmla="*/ 0 w 37"/>
                  <a:gd name="T3" fmla="*/ 1 h 38"/>
                  <a:gd name="T4" fmla="*/ 0 w 37"/>
                  <a:gd name="T5" fmla="*/ 1 h 38"/>
                  <a:gd name="T6" fmla="*/ 0 w 37"/>
                  <a:gd name="T7" fmla="*/ 1 h 38"/>
                  <a:gd name="T8" fmla="*/ 0 w 37"/>
                  <a:gd name="T9" fmla="*/ 1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"/>
                  <a:gd name="T16" fmla="*/ 0 h 38"/>
                  <a:gd name="T17" fmla="*/ 37 w 37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" h="38">
                    <a:moveTo>
                      <a:pt x="0" y="0"/>
                    </a:moveTo>
                    <a:lnTo>
                      <a:pt x="10" y="4"/>
                    </a:lnTo>
                    <a:lnTo>
                      <a:pt x="23" y="11"/>
                    </a:lnTo>
                    <a:lnTo>
                      <a:pt x="34" y="26"/>
                    </a:lnTo>
                    <a:lnTo>
                      <a:pt x="37" y="3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40" name="Freeform 85"/>
              <p:cNvSpPr>
                <a:spLocks/>
              </p:cNvSpPr>
              <p:nvPr/>
            </p:nvSpPr>
            <p:spPr bwMode="auto">
              <a:xfrm>
                <a:off x="2996" y="2649"/>
                <a:ext cx="18" cy="19"/>
              </a:xfrm>
              <a:custGeom>
                <a:avLst/>
                <a:gdLst>
                  <a:gd name="T0" fmla="*/ 0 w 37"/>
                  <a:gd name="T1" fmla="*/ 0 h 38"/>
                  <a:gd name="T2" fmla="*/ 0 w 37"/>
                  <a:gd name="T3" fmla="*/ 1 h 38"/>
                  <a:gd name="T4" fmla="*/ 0 w 37"/>
                  <a:gd name="T5" fmla="*/ 1 h 38"/>
                  <a:gd name="T6" fmla="*/ 0 w 37"/>
                  <a:gd name="T7" fmla="*/ 1 h 38"/>
                  <a:gd name="T8" fmla="*/ 0 w 37"/>
                  <a:gd name="T9" fmla="*/ 1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"/>
                  <a:gd name="T16" fmla="*/ 0 h 38"/>
                  <a:gd name="T17" fmla="*/ 37 w 37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" h="38">
                    <a:moveTo>
                      <a:pt x="0" y="0"/>
                    </a:moveTo>
                    <a:lnTo>
                      <a:pt x="10" y="4"/>
                    </a:lnTo>
                    <a:lnTo>
                      <a:pt x="23" y="11"/>
                    </a:lnTo>
                    <a:lnTo>
                      <a:pt x="34" y="26"/>
                    </a:lnTo>
                    <a:lnTo>
                      <a:pt x="37" y="3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41" name="Freeform 86"/>
              <p:cNvSpPr>
                <a:spLocks/>
              </p:cNvSpPr>
              <p:nvPr/>
            </p:nvSpPr>
            <p:spPr bwMode="auto">
              <a:xfrm>
                <a:off x="3005" y="2636"/>
                <a:ext cx="5" cy="17"/>
              </a:xfrm>
              <a:custGeom>
                <a:avLst/>
                <a:gdLst>
                  <a:gd name="T0" fmla="*/ 0 w 11"/>
                  <a:gd name="T1" fmla="*/ 1 h 34"/>
                  <a:gd name="T2" fmla="*/ 0 w 11"/>
                  <a:gd name="T3" fmla="*/ 1 h 34"/>
                  <a:gd name="T4" fmla="*/ 0 w 11"/>
                  <a:gd name="T5" fmla="*/ 1 h 34"/>
                  <a:gd name="T6" fmla="*/ 0 w 11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34"/>
                  <a:gd name="T14" fmla="*/ 11 w 11"/>
                  <a:gd name="T15" fmla="*/ 34 h 3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34">
                    <a:moveTo>
                      <a:pt x="0" y="34"/>
                    </a:moveTo>
                    <a:lnTo>
                      <a:pt x="0" y="20"/>
                    </a:lnTo>
                    <a:lnTo>
                      <a:pt x="6" y="9"/>
                    </a:lnTo>
                    <a:lnTo>
                      <a:pt x="11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42" name="Freeform 87"/>
              <p:cNvSpPr>
                <a:spLocks/>
              </p:cNvSpPr>
              <p:nvPr/>
            </p:nvSpPr>
            <p:spPr bwMode="auto">
              <a:xfrm>
                <a:off x="3005" y="2636"/>
                <a:ext cx="5" cy="17"/>
              </a:xfrm>
              <a:custGeom>
                <a:avLst/>
                <a:gdLst>
                  <a:gd name="T0" fmla="*/ 0 w 11"/>
                  <a:gd name="T1" fmla="*/ 1 h 34"/>
                  <a:gd name="T2" fmla="*/ 0 w 11"/>
                  <a:gd name="T3" fmla="*/ 1 h 34"/>
                  <a:gd name="T4" fmla="*/ 0 w 11"/>
                  <a:gd name="T5" fmla="*/ 1 h 34"/>
                  <a:gd name="T6" fmla="*/ 0 w 11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34"/>
                  <a:gd name="T14" fmla="*/ 11 w 11"/>
                  <a:gd name="T15" fmla="*/ 34 h 3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34">
                    <a:moveTo>
                      <a:pt x="0" y="34"/>
                    </a:moveTo>
                    <a:lnTo>
                      <a:pt x="0" y="20"/>
                    </a:lnTo>
                    <a:lnTo>
                      <a:pt x="6" y="9"/>
                    </a:lnTo>
                    <a:lnTo>
                      <a:pt x="11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43" name="Freeform 88"/>
              <p:cNvSpPr>
                <a:spLocks/>
              </p:cNvSpPr>
              <p:nvPr/>
            </p:nvSpPr>
            <p:spPr bwMode="auto">
              <a:xfrm>
                <a:off x="3012" y="2657"/>
                <a:ext cx="37" cy="4"/>
              </a:xfrm>
              <a:custGeom>
                <a:avLst/>
                <a:gdLst>
                  <a:gd name="T0" fmla="*/ 0 w 75"/>
                  <a:gd name="T1" fmla="*/ 1 h 7"/>
                  <a:gd name="T2" fmla="*/ 0 w 75"/>
                  <a:gd name="T3" fmla="*/ 1 h 7"/>
                  <a:gd name="T4" fmla="*/ 0 w 75"/>
                  <a:gd name="T5" fmla="*/ 0 h 7"/>
                  <a:gd name="T6" fmla="*/ 0 w 75"/>
                  <a:gd name="T7" fmla="*/ 0 h 7"/>
                  <a:gd name="T8" fmla="*/ 0 w 75"/>
                  <a:gd name="T9" fmla="*/ 1 h 7"/>
                  <a:gd name="T10" fmla="*/ 0 w 75"/>
                  <a:gd name="T11" fmla="*/ 1 h 7"/>
                  <a:gd name="T12" fmla="*/ 0 w 75"/>
                  <a:gd name="T13" fmla="*/ 1 h 7"/>
                  <a:gd name="T14" fmla="*/ 0 w 75"/>
                  <a:gd name="T15" fmla="*/ 1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5"/>
                  <a:gd name="T25" fmla="*/ 0 h 7"/>
                  <a:gd name="T26" fmla="*/ 75 w 75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5" h="7">
                    <a:moveTo>
                      <a:pt x="0" y="4"/>
                    </a:moveTo>
                    <a:lnTo>
                      <a:pt x="13" y="6"/>
                    </a:lnTo>
                    <a:lnTo>
                      <a:pt x="22" y="0"/>
                    </a:lnTo>
                    <a:lnTo>
                      <a:pt x="32" y="0"/>
                    </a:lnTo>
                    <a:lnTo>
                      <a:pt x="40" y="2"/>
                    </a:lnTo>
                    <a:lnTo>
                      <a:pt x="52" y="6"/>
                    </a:lnTo>
                    <a:lnTo>
                      <a:pt x="65" y="3"/>
                    </a:lnTo>
                    <a:lnTo>
                      <a:pt x="75" y="7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44" name="Freeform 89"/>
              <p:cNvSpPr>
                <a:spLocks/>
              </p:cNvSpPr>
              <p:nvPr/>
            </p:nvSpPr>
            <p:spPr bwMode="auto">
              <a:xfrm>
                <a:off x="3012" y="2657"/>
                <a:ext cx="37" cy="4"/>
              </a:xfrm>
              <a:custGeom>
                <a:avLst/>
                <a:gdLst>
                  <a:gd name="T0" fmla="*/ 0 w 75"/>
                  <a:gd name="T1" fmla="*/ 1 h 7"/>
                  <a:gd name="T2" fmla="*/ 0 w 75"/>
                  <a:gd name="T3" fmla="*/ 1 h 7"/>
                  <a:gd name="T4" fmla="*/ 0 w 75"/>
                  <a:gd name="T5" fmla="*/ 0 h 7"/>
                  <a:gd name="T6" fmla="*/ 0 w 75"/>
                  <a:gd name="T7" fmla="*/ 0 h 7"/>
                  <a:gd name="T8" fmla="*/ 0 w 75"/>
                  <a:gd name="T9" fmla="*/ 1 h 7"/>
                  <a:gd name="T10" fmla="*/ 0 w 75"/>
                  <a:gd name="T11" fmla="*/ 1 h 7"/>
                  <a:gd name="T12" fmla="*/ 0 w 75"/>
                  <a:gd name="T13" fmla="*/ 1 h 7"/>
                  <a:gd name="T14" fmla="*/ 0 w 75"/>
                  <a:gd name="T15" fmla="*/ 1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5"/>
                  <a:gd name="T25" fmla="*/ 0 h 7"/>
                  <a:gd name="T26" fmla="*/ 75 w 75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5" h="7">
                    <a:moveTo>
                      <a:pt x="0" y="4"/>
                    </a:moveTo>
                    <a:lnTo>
                      <a:pt x="13" y="6"/>
                    </a:lnTo>
                    <a:lnTo>
                      <a:pt x="22" y="0"/>
                    </a:lnTo>
                    <a:lnTo>
                      <a:pt x="32" y="0"/>
                    </a:lnTo>
                    <a:lnTo>
                      <a:pt x="40" y="2"/>
                    </a:lnTo>
                    <a:lnTo>
                      <a:pt x="52" y="6"/>
                    </a:lnTo>
                    <a:lnTo>
                      <a:pt x="65" y="3"/>
                    </a:lnTo>
                    <a:lnTo>
                      <a:pt x="75" y="7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45" name="Freeform 90"/>
              <p:cNvSpPr>
                <a:spLocks/>
              </p:cNvSpPr>
              <p:nvPr/>
            </p:nvSpPr>
            <p:spPr bwMode="auto">
              <a:xfrm>
                <a:off x="3028" y="2627"/>
                <a:ext cx="18" cy="13"/>
              </a:xfrm>
              <a:custGeom>
                <a:avLst/>
                <a:gdLst>
                  <a:gd name="T0" fmla="*/ 0 w 37"/>
                  <a:gd name="T1" fmla="*/ 1 h 25"/>
                  <a:gd name="T2" fmla="*/ 0 w 37"/>
                  <a:gd name="T3" fmla="*/ 1 h 25"/>
                  <a:gd name="T4" fmla="*/ 0 w 37"/>
                  <a:gd name="T5" fmla="*/ 1 h 25"/>
                  <a:gd name="T6" fmla="*/ 0 w 37"/>
                  <a:gd name="T7" fmla="*/ 1 h 25"/>
                  <a:gd name="T8" fmla="*/ 0 w 37"/>
                  <a:gd name="T9" fmla="*/ 1 h 25"/>
                  <a:gd name="T10" fmla="*/ 0 w 37"/>
                  <a:gd name="T11" fmla="*/ 0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25"/>
                  <a:gd name="T20" fmla="*/ 37 w 37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25">
                    <a:moveTo>
                      <a:pt x="37" y="24"/>
                    </a:moveTo>
                    <a:lnTo>
                      <a:pt x="27" y="25"/>
                    </a:lnTo>
                    <a:lnTo>
                      <a:pt x="19" y="25"/>
                    </a:lnTo>
                    <a:lnTo>
                      <a:pt x="9" y="24"/>
                    </a:lnTo>
                    <a:lnTo>
                      <a:pt x="0" y="10"/>
                    </a:lnTo>
                    <a:lnTo>
                      <a:pt x="9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46" name="Freeform 91"/>
              <p:cNvSpPr>
                <a:spLocks/>
              </p:cNvSpPr>
              <p:nvPr/>
            </p:nvSpPr>
            <p:spPr bwMode="auto">
              <a:xfrm>
                <a:off x="3028" y="2627"/>
                <a:ext cx="18" cy="13"/>
              </a:xfrm>
              <a:custGeom>
                <a:avLst/>
                <a:gdLst>
                  <a:gd name="T0" fmla="*/ 0 w 37"/>
                  <a:gd name="T1" fmla="*/ 1 h 25"/>
                  <a:gd name="T2" fmla="*/ 0 w 37"/>
                  <a:gd name="T3" fmla="*/ 1 h 25"/>
                  <a:gd name="T4" fmla="*/ 0 w 37"/>
                  <a:gd name="T5" fmla="*/ 1 h 25"/>
                  <a:gd name="T6" fmla="*/ 0 w 37"/>
                  <a:gd name="T7" fmla="*/ 1 h 25"/>
                  <a:gd name="T8" fmla="*/ 0 w 37"/>
                  <a:gd name="T9" fmla="*/ 1 h 25"/>
                  <a:gd name="T10" fmla="*/ 0 w 37"/>
                  <a:gd name="T11" fmla="*/ 0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25"/>
                  <a:gd name="T20" fmla="*/ 37 w 37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25">
                    <a:moveTo>
                      <a:pt x="37" y="24"/>
                    </a:moveTo>
                    <a:lnTo>
                      <a:pt x="27" y="25"/>
                    </a:lnTo>
                    <a:lnTo>
                      <a:pt x="19" y="25"/>
                    </a:lnTo>
                    <a:lnTo>
                      <a:pt x="9" y="24"/>
                    </a:lnTo>
                    <a:lnTo>
                      <a:pt x="0" y="10"/>
                    </a:lnTo>
                    <a:lnTo>
                      <a:pt x="9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47" name="Freeform 92"/>
              <p:cNvSpPr>
                <a:spLocks/>
              </p:cNvSpPr>
              <p:nvPr/>
            </p:nvSpPr>
            <p:spPr bwMode="auto">
              <a:xfrm>
                <a:off x="3032" y="2640"/>
                <a:ext cx="5" cy="18"/>
              </a:xfrm>
              <a:custGeom>
                <a:avLst/>
                <a:gdLst>
                  <a:gd name="T0" fmla="*/ 0 w 12"/>
                  <a:gd name="T1" fmla="*/ 0 h 35"/>
                  <a:gd name="T2" fmla="*/ 0 w 12"/>
                  <a:gd name="T3" fmla="*/ 1 h 35"/>
                  <a:gd name="T4" fmla="*/ 0 w 12"/>
                  <a:gd name="T5" fmla="*/ 1 h 35"/>
                  <a:gd name="T6" fmla="*/ 0 60000 65536"/>
                  <a:gd name="T7" fmla="*/ 0 60000 65536"/>
                  <a:gd name="T8" fmla="*/ 0 60000 65536"/>
                  <a:gd name="T9" fmla="*/ 0 w 12"/>
                  <a:gd name="T10" fmla="*/ 0 h 35"/>
                  <a:gd name="T11" fmla="*/ 12 w 12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2" h="35">
                    <a:moveTo>
                      <a:pt x="12" y="0"/>
                    </a:moveTo>
                    <a:lnTo>
                      <a:pt x="12" y="22"/>
                    </a:lnTo>
                    <a:lnTo>
                      <a:pt x="0" y="3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48" name="Freeform 93"/>
              <p:cNvSpPr>
                <a:spLocks/>
              </p:cNvSpPr>
              <p:nvPr/>
            </p:nvSpPr>
            <p:spPr bwMode="auto">
              <a:xfrm>
                <a:off x="3032" y="2640"/>
                <a:ext cx="5" cy="18"/>
              </a:xfrm>
              <a:custGeom>
                <a:avLst/>
                <a:gdLst>
                  <a:gd name="T0" fmla="*/ 0 w 12"/>
                  <a:gd name="T1" fmla="*/ 0 h 35"/>
                  <a:gd name="T2" fmla="*/ 0 w 12"/>
                  <a:gd name="T3" fmla="*/ 1 h 35"/>
                  <a:gd name="T4" fmla="*/ 0 w 12"/>
                  <a:gd name="T5" fmla="*/ 1 h 35"/>
                  <a:gd name="T6" fmla="*/ 0 60000 65536"/>
                  <a:gd name="T7" fmla="*/ 0 60000 65536"/>
                  <a:gd name="T8" fmla="*/ 0 60000 65536"/>
                  <a:gd name="T9" fmla="*/ 0 w 12"/>
                  <a:gd name="T10" fmla="*/ 0 h 35"/>
                  <a:gd name="T11" fmla="*/ 12 w 12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2" h="35">
                    <a:moveTo>
                      <a:pt x="12" y="0"/>
                    </a:moveTo>
                    <a:lnTo>
                      <a:pt x="12" y="22"/>
                    </a:lnTo>
                    <a:lnTo>
                      <a:pt x="0" y="3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49" name="Freeform 94"/>
              <p:cNvSpPr>
                <a:spLocks/>
              </p:cNvSpPr>
              <p:nvPr/>
            </p:nvSpPr>
            <p:spPr bwMode="auto">
              <a:xfrm>
                <a:off x="3020" y="2630"/>
                <a:ext cx="1" cy="28"/>
              </a:xfrm>
              <a:custGeom>
                <a:avLst/>
                <a:gdLst>
                  <a:gd name="T0" fmla="*/ 1 w 1"/>
                  <a:gd name="T1" fmla="*/ 0 h 56"/>
                  <a:gd name="T2" fmla="*/ 1 w 1"/>
                  <a:gd name="T3" fmla="*/ 1 h 56"/>
                  <a:gd name="T4" fmla="*/ 0 w 1"/>
                  <a:gd name="T5" fmla="*/ 1 h 56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56"/>
                  <a:gd name="T11" fmla="*/ 1 w 1"/>
                  <a:gd name="T12" fmla="*/ 56 h 5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56">
                    <a:moveTo>
                      <a:pt x="1" y="0"/>
                    </a:moveTo>
                    <a:lnTo>
                      <a:pt x="1" y="26"/>
                    </a:lnTo>
                    <a:lnTo>
                      <a:pt x="0" y="56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50" name="Freeform 95"/>
              <p:cNvSpPr>
                <a:spLocks/>
              </p:cNvSpPr>
              <p:nvPr/>
            </p:nvSpPr>
            <p:spPr bwMode="auto">
              <a:xfrm>
                <a:off x="3020" y="2630"/>
                <a:ext cx="1" cy="28"/>
              </a:xfrm>
              <a:custGeom>
                <a:avLst/>
                <a:gdLst>
                  <a:gd name="T0" fmla="*/ 1 w 1"/>
                  <a:gd name="T1" fmla="*/ 0 h 56"/>
                  <a:gd name="T2" fmla="*/ 1 w 1"/>
                  <a:gd name="T3" fmla="*/ 1 h 56"/>
                  <a:gd name="T4" fmla="*/ 0 w 1"/>
                  <a:gd name="T5" fmla="*/ 1 h 56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56"/>
                  <a:gd name="T11" fmla="*/ 1 w 1"/>
                  <a:gd name="T12" fmla="*/ 56 h 5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56">
                    <a:moveTo>
                      <a:pt x="1" y="0"/>
                    </a:moveTo>
                    <a:lnTo>
                      <a:pt x="1" y="26"/>
                    </a:lnTo>
                    <a:lnTo>
                      <a:pt x="0" y="56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51" name="Freeform 96"/>
              <p:cNvSpPr>
                <a:spLocks/>
              </p:cNvSpPr>
              <p:nvPr/>
            </p:nvSpPr>
            <p:spPr bwMode="auto">
              <a:xfrm>
                <a:off x="2975" y="2711"/>
                <a:ext cx="14" cy="2"/>
              </a:xfrm>
              <a:custGeom>
                <a:avLst/>
                <a:gdLst>
                  <a:gd name="T0" fmla="*/ 0 w 29"/>
                  <a:gd name="T1" fmla="*/ 0 h 2"/>
                  <a:gd name="T2" fmla="*/ 0 w 29"/>
                  <a:gd name="T3" fmla="*/ 2 h 2"/>
                  <a:gd name="T4" fmla="*/ 0 w 29"/>
                  <a:gd name="T5" fmla="*/ 2 h 2"/>
                  <a:gd name="T6" fmla="*/ 0 w 29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2"/>
                  <a:gd name="T14" fmla="*/ 29 w 2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2">
                    <a:moveTo>
                      <a:pt x="0" y="0"/>
                    </a:moveTo>
                    <a:lnTo>
                      <a:pt x="11" y="2"/>
                    </a:lnTo>
                    <a:lnTo>
                      <a:pt x="20" y="2"/>
                    </a:lnTo>
                    <a:lnTo>
                      <a:pt x="29" y="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52" name="Freeform 97"/>
              <p:cNvSpPr>
                <a:spLocks/>
              </p:cNvSpPr>
              <p:nvPr/>
            </p:nvSpPr>
            <p:spPr bwMode="auto">
              <a:xfrm>
                <a:off x="2975" y="2711"/>
                <a:ext cx="14" cy="2"/>
              </a:xfrm>
              <a:custGeom>
                <a:avLst/>
                <a:gdLst>
                  <a:gd name="T0" fmla="*/ 0 w 29"/>
                  <a:gd name="T1" fmla="*/ 0 h 2"/>
                  <a:gd name="T2" fmla="*/ 0 w 29"/>
                  <a:gd name="T3" fmla="*/ 2 h 2"/>
                  <a:gd name="T4" fmla="*/ 0 w 29"/>
                  <a:gd name="T5" fmla="*/ 2 h 2"/>
                  <a:gd name="T6" fmla="*/ 0 w 29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2"/>
                  <a:gd name="T14" fmla="*/ 29 w 2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2">
                    <a:moveTo>
                      <a:pt x="0" y="0"/>
                    </a:moveTo>
                    <a:lnTo>
                      <a:pt x="11" y="2"/>
                    </a:lnTo>
                    <a:lnTo>
                      <a:pt x="20" y="2"/>
                    </a:lnTo>
                    <a:lnTo>
                      <a:pt x="29" y="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53" name="Freeform 98"/>
              <p:cNvSpPr>
                <a:spLocks/>
              </p:cNvSpPr>
              <p:nvPr/>
            </p:nvSpPr>
            <p:spPr bwMode="auto">
              <a:xfrm>
                <a:off x="2956" y="2761"/>
                <a:ext cx="10" cy="2"/>
              </a:xfrm>
              <a:custGeom>
                <a:avLst/>
                <a:gdLst>
                  <a:gd name="T0" fmla="*/ 0 w 19"/>
                  <a:gd name="T1" fmla="*/ 0 h 5"/>
                  <a:gd name="T2" fmla="*/ 1 w 19"/>
                  <a:gd name="T3" fmla="*/ 0 h 5"/>
                  <a:gd name="T4" fmla="*/ 1 w 19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19"/>
                  <a:gd name="T10" fmla="*/ 0 h 5"/>
                  <a:gd name="T11" fmla="*/ 19 w 19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9" h="5">
                    <a:moveTo>
                      <a:pt x="0" y="0"/>
                    </a:moveTo>
                    <a:lnTo>
                      <a:pt x="10" y="5"/>
                    </a:lnTo>
                    <a:lnTo>
                      <a:pt x="19" y="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54" name="Freeform 99"/>
              <p:cNvSpPr>
                <a:spLocks/>
              </p:cNvSpPr>
              <p:nvPr/>
            </p:nvSpPr>
            <p:spPr bwMode="auto">
              <a:xfrm>
                <a:off x="2956" y="2761"/>
                <a:ext cx="10" cy="2"/>
              </a:xfrm>
              <a:custGeom>
                <a:avLst/>
                <a:gdLst>
                  <a:gd name="T0" fmla="*/ 0 w 19"/>
                  <a:gd name="T1" fmla="*/ 0 h 5"/>
                  <a:gd name="T2" fmla="*/ 1 w 19"/>
                  <a:gd name="T3" fmla="*/ 0 h 5"/>
                  <a:gd name="T4" fmla="*/ 1 w 19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19"/>
                  <a:gd name="T10" fmla="*/ 0 h 5"/>
                  <a:gd name="T11" fmla="*/ 19 w 19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9" h="5">
                    <a:moveTo>
                      <a:pt x="0" y="0"/>
                    </a:moveTo>
                    <a:lnTo>
                      <a:pt x="10" y="5"/>
                    </a:lnTo>
                    <a:lnTo>
                      <a:pt x="19" y="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55" name="Freeform 100"/>
              <p:cNvSpPr>
                <a:spLocks/>
              </p:cNvSpPr>
              <p:nvPr/>
            </p:nvSpPr>
            <p:spPr bwMode="auto">
              <a:xfrm>
                <a:off x="3018" y="2659"/>
                <a:ext cx="19" cy="85"/>
              </a:xfrm>
              <a:custGeom>
                <a:avLst/>
                <a:gdLst>
                  <a:gd name="T0" fmla="*/ 0 w 36"/>
                  <a:gd name="T1" fmla="*/ 0 h 171"/>
                  <a:gd name="T2" fmla="*/ 1 w 36"/>
                  <a:gd name="T3" fmla="*/ 0 h 171"/>
                  <a:gd name="T4" fmla="*/ 1 w 36"/>
                  <a:gd name="T5" fmla="*/ 0 h 171"/>
                  <a:gd name="T6" fmla="*/ 1 w 36"/>
                  <a:gd name="T7" fmla="*/ 0 h 171"/>
                  <a:gd name="T8" fmla="*/ 1 w 36"/>
                  <a:gd name="T9" fmla="*/ 0 h 171"/>
                  <a:gd name="T10" fmla="*/ 1 w 36"/>
                  <a:gd name="T11" fmla="*/ 0 h 171"/>
                  <a:gd name="T12" fmla="*/ 1 w 36"/>
                  <a:gd name="T13" fmla="*/ 0 h 171"/>
                  <a:gd name="T14" fmla="*/ 1 w 36"/>
                  <a:gd name="T15" fmla="*/ 0 h 17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171"/>
                  <a:gd name="T26" fmla="*/ 36 w 36"/>
                  <a:gd name="T27" fmla="*/ 171 h 17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171">
                    <a:moveTo>
                      <a:pt x="0" y="168"/>
                    </a:moveTo>
                    <a:lnTo>
                      <a:pt x="12" y="171"/>
                    </a:lnTo>
                    <a:lnTo>
                      <a:pt x="21" y="168"/>
                    </a:lnTo>
                    <a:lnTo>
                      <a:pt x="28" y="153"/>
                    </a:lnTo>
                    <a:lnTo>
                      <a:pt x="24" y="95"/>
                    </a:lnTo>
                    <a:lnTo>
                      <a:pt x="31" y="40"/>
                    </a:lnTo>
                    <a:lnTo>
                      <a:pt x="36" y="14"/>
                    </a:lnTo>
                    <a:lnTo>
                      <a:pt x="32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56" name="Freeform 101"/>
              <p:cNvSpPr>
                <a:spLocks/>
              </p:cNvSpPr>
              <p:nvPr/>
            </p:nvSpPr>
            <p:spPr bwMode="auto">
              <a:xfrm>
                <a:off x="3018" y="2659"/>
                <a:ext cx="19" cy="85"/>
              </a:xfrm>
              <a:custGeom>
                <a:avLst/>
                <a:gdLst>
                  <a:gd name="T0" fmla="*/ 0 w 36"/>
                  <a:gd name="T1" fmla="*/ 0 h 171"/>
                  <a:gd name="T2" fmla="*/ 1 w 36"/>
                  <a:gd name="T3" fmla="*/ 0 h 171"/>
                  <a:gd name="T4" fmla="*/ 1 w 36"/>
                  <a:gd name="T5" fmla="*/ 0 h 171"/>
                  <a:gd name="T6" fmla="*/ 1 w 36"/>
                  <a:gd name="T7" fmla="*/ 0 h 171"/>
                  <a:gd name="T8" fmla="*/ 1 w 36"/>
                  <a:gd name="T9" fmla="*/ 0 h 171"/>
                  <a:gd name="T10" fmla="*/ 1 w 36"/>
                  <a:gd name="T11" fmla="*/ 0 h 171"/>
                  <a:gd name="T12" fmla="*/ 1 w 36"/>
                  <a:gd name="T13" fmla="*/ 0 h 171"/>
                  <a:gd name="T14" fmla="*/ 1 w 36"/>
                  <a:gd name="T15" fmla="*/ 0 h 17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171"/>
                  <a:gd name="T26" fmla="*/ 36 w 36"/>
                  <a:gd name="T27" fmla="*/ 171 h 17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171">
                    <a:moveTo>
                      <a:pt x="0" y="168"/>
                    </a:moveTo>
                    <a:lnTo>
                      <a:pt x="12" y="171"/>
                    </a:lnTo>
                    <a:lnTo>
                      <a:pt x="21" y="168"/>
                    </a:lnTo>
                    <a:lnTo>
                      <a:pt x="28" y="153"/>
                    </a:lnTo>
                    <a:lnTo>
                      <a:pt x="24" y="95"/>
                    </a:lnTo>
                    <a:lnTo>
                      <a:pt x="31" y="40"/>
                    </a:lnTo>
                    <a:lnTo>
                      <a:pt x="36" y="14"/>
                    </a:lnTo>
                    <a:lnTo>
                      <a:pt x="32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57" name="Freeform 102"/>
              <p:cNvSpPr>
                <a:spLocks/>
              </p:cNvSpPr>
              <p:nvPr/>
            </p:nvSpPr>
            <p:spPr bwMode="auto">
              <a:xfrm>
                <a:off x="3041" y="2741"/>
                <a:ext cx="8" cy="1"/>
              </a:xfrm>
              <a:custGeom>
                <a:avLst/>
                <a:gdLst>
                  <a:gd name="T0" fmla="*/ 0 w 15"/>
                  <a:gd name="T1" fmla="*/ 0 h 1"/>
                  <a:gd name="T2" fmla="*/ 1 w 15"/>
                  <a:gd name="T3" fmla="*/ 1 h 1"/>
                  <a:gd name="T4" fmla="*/ 1 w 15"/>
                  <a:gd name="T5" fmla="*/ 1 h 1"/>
                  <a:gd name="T6" fmla="*/ 0 60000 65536"/>
                  <a:gd name="T7" fmla="*/ 0 60000 65536"/>
                  <a:gd name="T8" fmla="*/ 0 60000 65536"/>
                  <a:gd name="T9" fmla="*/ 0 w 15"/>
                  <a:gd name="T10" fmla="*/ 0 h 1"/>
                  <a:gd name="T11" fmla="*/ 15 w 15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5" h="1">
                    <a:moveTo>
                      <a:pt x="0" y="0"/>
                    </a:moveTo>
                    <a:lnTo>
                      <a:pt x="5" y="1"/>
                    </a:lnTo>
                    <a:lnTo>
                      <a:pt x="15" y="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58" name="Freeform 103"/>
              <p:cNvSpPr>
                <a:spLocks/>
              </p:cNvSpPr>
              <p:nvPr/>
            </p:nvSpPr>
            <p:spPr bwMode="auto">
              <a:xfrm>
                <a:off x="3041" y="2741"/>
                <a:ext cx="8" cy="1"/>
              </a:xfrm>
              <a:custGeom>
                <a:avLst/>
                <a:gdLst>
                  <a:gd name="T0" fmla="*/ 0 w 15"/>
                  <a:gd name="T1" fmla="*/ 0 h 1"/>
                  <a:gd name="T2" fmla="*/ 1 w 15"/>
                  <a:gd name="T3" fmla="*/ 1 h 1"/>
                  <a:gd name="T4" fmla="*/ 1 w 15"/>
                  <a:gd name="T5" fmla="*/ 1 h 1"/>
                  <a:gd name="T6" fmla="*/ 0 60000 65536"/>
                  <a:gd name="T7" fmla="*/ 0 60000 65536"/>
                  <a:gd name="T8" fmla="*/ 0 60000 65536"/>
                  <a:gd name="T9" fmla="*/ 0 w 15"/>
                  <a:gd name="T10" fmla="*/ 0 h 1"/>
                  <a:gd name="T11" fmla="*/ 15 w 15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5" h="1">
                    <a:moveTo>
                      <a:pt x="0" y="0"/>
                    </a:moveTo>
                    <a:lnTo>
                      <a:pt x="5" y="1"/>
                    </a:lnTo>
                    <a:lnTo>
                      <a:pt x="15" y="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59" name="Freeform 104"/>
              <p:cNvSpPr>
                <a:spLocks/>
              </p:cNvSpPr>
              <p:nvPr/>
            </p:nvSpPr>
            <p:spPr bwMode="auto">
              <a:xfrm>
                <a:off x="3015" y="2661"/>
                <a:ext cx="28" cy="141"/>
              </a:xfrm>
              <a:custGeom>
                <a:avLst/>
                <a:gdLst>
                  <a:gd name="T0" fmla="*/ 0 w 56"/>
                  <a:gd name="T1" fmla="*/ 0 h 284"/>
                  <a:gd name="T2" fmla="*/ 1 w 56"/>
                  <a:gd name="T3" fmla="*/ 0 h 284"/>
                  <a:gd name="T4" fmla="*/ 1 w 56"/>
                  <a:gd name="T5" fmla="*/ 0 h 284"/>
                  <a:gd name="T6" fmla="*/ 1 w 56"/>
                  <a:gd name="T7" fmla="*/ 0 h 284"/>
                  <a:gd name="T8" fmla="*/ 1 w 56"/>
                  <a:gd name="T9" fmla="*/ 0 h 284"/>
                  <a:gd name="T10" fmla="*/ 1 w 56"/>
                  <a:gd name="T11" fmla="*/ 0 h 284"/>
                  <a:gd name="T12" fmla="*/ 1 w 56"/>
                  <a:gd name="T13" fmla="*/ 0 h 284"/>
                  <a:gd name="T14" fmla="*/ 1 w 56"/>
                  <a:gd name="T15" fmla="*/ 0 h 284"/>
                  <a:gd name="T16" fmla="*/ 1 w 56"/>
                  <a:gd name="T17" fmla="*/ 0 h 284"/>
                  <a:gd name="T18" fmla="*/ 1 w 56"/>
                  <a:gd name="T19" fmla="*/ 0 h 284"/>
                  <a:gd name="T20" fmla="*/ 1 w 56"/>
                  <a:gd name="T21" fmla="*/ 0 h 284"/>
                  <a:gd name="T22" fmla="*/ 1 w 56"/>
                  <a:gd name="T23" fmla="*/ 0 h 284"/>
                  <a:gd name="T24" fmla="*/ 1 w 56"/>
                  <a:gd name="T25" fmla="*/ 0 h 284"/>
                  <a:gd name="T26" fmla="*/ 1 w 56"/>
                  <a:gd name="T27" fmla="*/ 0 h 2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6"/>
                  <a:gd name="T43" fmla="*/ 0 h 284"/>
                  <a:gd name="T44" fmla="*/ 56 w 56"/>
                  <a:gd name="T45" fmla="*/ 284 h 2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6" h="284">
                    <a:moveTo>
                      <a:pt x="0" y="283"/>
                    </a:moveTo>
                    <a:lnTo>
                      <a:pt x="15" y="284"/>
                    </a:lnTo>
                    <a:lnTo>
                      <a:pt x="24" y="260"/>
                    </a:lnTo>
                    <a:lnTo>
                      <a:pt x="28" y="239"/>
                    </a:lnTo>
                    <a:lnTo>
                      <a:pt x="29" y="205"/>
                    </a:lnTo>
                    <a:lnTo>
                      <a:pt x="28" y="167"/>
                    </a:lnTo>
                    <a:lnTo>
                      <a:pt x="38" y="170"/>
                    </a:lnTo>
                    <a:lnTo>
                      <a:pt x="52" y="168"/>
                    </a:lnTo>
                    <a:lnTo>
                      <a:pt x="56" y="138"/>
                    </a:lnTo>
                    <a:lnTo>
                      <a:pt x="52" y="104"/>
                    </a:lnTo>
                    <a:lnTo>
                      <a:pt x="49" y="73"/>
                    </a:lnTo>
                    <a:lnTo>
                      <a:pt x="52" y="43"/>
                    </a:lnTo>
                    <a:lnTo>
                      <a:pt x="52" y="14"/>
                    </a:lnTo>
                    <a:lnTo>
                      <a:pt x="47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60" name="Freeform 105"/>
              <p:cNvSpPr>
                <a:spLocks/>
              </p:cNvSpPr>
              <p:nvPr/>
            </p:nvSpPr>
            <p:spPr bwMode="auto">
              <a:xfrm>
                <a:off x="3015" y="2661"/>
                <a:ext cx="28" cy="141"/>
              </a:xfrm>
              <a:custGeom>
                <a:avLst/>
                <a:gdLst>
                  <a:gd name="T0" fmla="*/ 0 w 56"/>
                  <a:gd name="T1" fmla="*/ 0 h 284"/>
                  <a:gd name="T2" fmla="*/ 1 w 56"/>
                  <a:gd name="T3" fmla="*/ 0 h 284"/>
                  <a:gd name="T4" fmla="*/ 1 w 56"/>
                  <a:gd name="T5" fmla="*/ 0 h 284"/>
                  <a:gd name="T6" fmla="*/ 1 w 56"/>
                  <a:gd name="T7" fmla="*/ 0 h 284"/>
                  <a:gd name="T8" fmla="*/ 1 w 56"/>
                  <a:gd name="T9" fmla="*/ 0 h 284"/>
                  <a:gd name="T10" fmla="*/ 1 w 56"/>
                  <a:gd name="T11" fmla="*/ 0 h 284"/>
                  <a:gd name="T12" fmla="*/ 1 w 56"/>
                  <a:gd name="T13" fmla="*/ 0 h 284"/>
                  <a:gd name="T14" fmla="*/ 1 w 56"/>
                  <a:gd name="T15" fmla="*/ 0 h 284"/>
                  <a:gd name="T16" fmla="*/ 1 w 56"/>
                  <a:gd name="T17" fmla="*/ 0 h 284"/>
                  <a:gd name="T18" fmla="*/ 1 w 56"/>
                  <a:gd name="T19" fmla="*/ 0 h 284"/>
                  <a:gd name="T20" fmla="*/ 1 w 56"/>
                  <a:gd name="T21" fmla="*/ 0 h 284"/>
                  <a:gd name="T22" fmla="*/ 1 w 56"/>
                  <a:gd name="T23" fmla="*/ 0 h 284"/>
                  <a:gd name="T24" fmla="*/ 1 w 56"/>
                  <a:gd name="T25" fmla="*/ 0 h 284"/>
                  <a:gd name="T26" fmla="*/ 1 w 56"/>
                  <a:gd name="T27" fmla="*/ 0 h 2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6"/>
                  <a:gd name="T43" fmla="*/ 0 h 284"/>
                  <a:gd name="T44" fmla="*/ 56 w 56"/>
                  <a:gd name="T45" fmla="*/ 284 h 2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6" h="284">
                    <a:moveTo>
                      <a:pt x="0" y="283"/>
                    </a:moveTo>
                    <a:lnTo>
                      <a:pt x="15" y="284"/>
                    </a:lnTo>
                    <a:lnTo>
                      <a:pt x="24" y="260"/>
                    </a:lnTo>
                    <a:lnTo>
                      <a:pt x="28" y="239"/>
                    </a:lnTo>
                    <a:lnTo>
                      <a:pt x="29" y="205"/>
                    </a:lnTo>
                    <a:lnTo>
                      <a:pt x="28" y="167"/>
                    </a:lnTo>
                    <a:lnTo>
                      <a:pt x="38" y="170"/>
                    </a:lnTo>
                    <a:lnTo>
                      <a:pt x="52" y="168"/>
                    </a:lnTo>
                    <a:lnTo>
                      <a:pt x="56" y="138"/>
                    </a:lnTo>
                    <a:lnTo>
                      <a:pt x="52" y="104"/>
                    </a:lnTo>
                    <a:lnTo>
                      <a:pt x="49" y="73"/>
                    </a:lnTo>
                    <a:lnTo>
                      <a:pt x="52" y="43"/>
                    </a:lnTo>
                    <a:lnTo>
                      <a:pt x="52" y="14"/>
                    </a:lnTo>
                    <a:lnTo>
                      <a:pt x="47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61" name="Line 106"/>
              <p:cNvSpPr>
                <a:spLocks noChangeShapeType="1"/>
              </p:cNvSpPr>
              <p:nvPr/>
            </p:nvSpPr>
            <p:spPr bwMode="auto">
              <a:xfrm>
                <a:off x="3037" y="2803"/>
                <a:ext cx="4" cy="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62" name="Line 107"/>
              <p:cNvSpPr>
                <a:spLocks noChangeShapeType="1"/>
              </p:cNvSpPr>
              <p:nvPr/>
            </p:nvSpPr>
            <p:spPr bwMode="auto">
              <a:xfrm>
                <a:off x="3037" y="2803"/>
                <a:ext cx="4" cy="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63" name="Freeform 108"/>
              <p:cNvSpPr>
                <a:spLocks/>
              </p:cNvSpPr>
              <p:nvPr/>
            </p:nvSpPr>
            <p:spPr bwMode="auto">
              <a:xfrm>
                <a:off x="3001" y="2744"/>
                <a:ext cx="40" cy="110"/>
              </a:xfrm>
              <a:custGeom>
                <a:avLst/>
                <a:gdLst>
                  <a:gd name="T0" fmla="*/ 0 w 81"/>
                  <a:gd name="T1" fmla="*/ 1 h 220"/>
                  <a:gd name="T2" fmla="*/ 0 w 81"/>
                  <a:gd name="T3" fmla="*/ 1 h 220"/>
                  <a:gd name="T4" fmla="*/ 0 w 81"/>
                  <a:gd name="T5" fmla="*/ 1 h 220"/>
                  <a:gd name="T6" fmla="*/ 0 w 81"/>
                  <a:gd name="T7" fmla="*/ 1 h 220"/>
                  <a:gd name="T8" fmla="*/ 0 w 81"/>
                  <a:gd name="T9" fmla="*/ 1 h 220"/>
                  <a:gd name="T10" fmla="*/ 0 w 81"/>
                  <a:gd name="T11" fmla="*/ 1 h 220"/>
                  <a:gd name="T12" fmla="*/ 0 w 81"/>
                  <a:gd name="T13" fmla="*/ 1 h 220"/>
                  <a:gd name="T14" fmla="*/ 0 w 81"/>
                  <a:gd name="T15" fmla="*/ 1 h 220"/>
                  <a:gd name="T16" fmla="*/ 0 w 81"/>
                  <a:gd name="T17" fmla="*/ 1 h 220"/>
                  <a:gd name="T18" fmla="*/ 0 w 81"/>
                  <a:gd name="T19" fmla="*/ 1 h 220"/>
                  <a:gd name="T20" fmla="*/ 0 w 81"/>
                  <a:gd name="T21" fmla="*/ 1 h 220"/>
                  <a:gd name="T22" fmla="*/ 0 w 81"/>
                  <a:gd name="T23" fmla="*/ 1 h 220"/>
                  <a:gd name="T24" fmla="*/ 0 w 81"/>
                  <a:gd name="T25" fmla="*/ 1 h 220"/>
                  <a:gd name="T26" fmla="*/ 0 w 81"/>
                  <a:gd name="T27" fmla="*/ 1 h 220"/>
                  <a:gd name="T28" fmla="*/ 0 w 81"/>
                  <a:gd name="T29" fmla="*/ 0 h 22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220"/>
                  <a:gd name="T47" fmla="*/ 81 w 81"/>
                  <a:gd name="T48" fmla="*/ 220 h 22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220">
                    <a:moveTo>
                      <a:pt x="0" y="220"/>
                    </a:moveTo>
                    <a:lnTo>
                      <a:pt x="8" y="220"/>
                    </a:lnTo>
                    <a:lnTo>
                      <a:pt x="20" y="213"/>
                    </a:lnTo>
                    <a:lnTo>
                      <a:pt x="24" y="188"/>
                    </a:lnTo>
                    <a:lnTo>
                      <a:pt x="29" y="170"/>
                    </a:lnTo>
                    <a:lnTo>
                      <a:pt x="35" y="157"/>
                    </a:lnTo>
                    <a:lnTo>
                      <a:pt x="42" y="146"/>
                    </a:lnTo>
                    <a:lnTo>
                      <a:pt x="47" y="129"/>
                    </a:lnTo>
                    <a:lnTo>
                      <a:pt x="47" y="117"/>
                    </a:lnTo>
                    <a:lnTo>
                      <a:pt x="57" y="118"/>
                    </a:lnTo>
                    <a:lnTo>
                      <a:pt x="67" y="118"/>
                    </a:lnTo>
                    <a:lnTo>
                      <a:pt x="73" y="89"/>
                    </a:lnTo>
                    <a:lnTo>
                      <a:pt x="75" y="60"/>
                    </a:lnTo>
                    <a:lnTo>
                      <a:pt x="81" y="28"/>
                    </a:lnTo>
                    <a:lnTo>
                      <a:pt x="78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64" name="Freeform 109"/>
              <p:cNvSpPr>
                <a:spLocks/>
              </p:cNvSpPr>
              <p:nvPr/>
            </p:nvSpPr>
            <p:spPr bwMode="auto">
              <a:xfrm>
                <a:off x="3001" y="2744"/>
                <a:ext cx="40" cy="110"/>
              </a:xfrm>
              <a:custGeom>
                <a:avLst/>
                <a:gdLst>
                  <a:gd name="T0" fmla="*/ 0 w 81"/>
                  <a:gd name="T1" fmla="*/ 1 h 220"/>
                  <a:gd name="T2" fmla="*/ 0 w 81"/>
                  <a:gd name="T3" fmla="*/ 1 h 220"/>
                  <a:gd name="T4" fmla="*/ 0 w 81"/>
                  <a:gd name="T5" fmla="*/ 1 h 220"/>
                  <a:gd name="T6" fmla="*/ 0 w 81"/>
                  <a:gd name="T7" fmla="*/ 1 h 220"/>
                  <a:gd name="T8" fmla="*/ 0 w 81"/>
                  <a:gd name="T9" fmla="*/ 1 h 220"/>
                  <a:gd name="T10" fmla="*/ 0 w 81"/>
                  <a:gd name="T11" fmla="*/ 1 h 220"/>
                  <a:gd name="T12" fmla="*/ 0 w 81"/>
                  <a:gd name="T13" fmla="*/ 1 h 220"/>
                  <a:gd name="T14" fmla="*/ 0 w 81"/>
                  <a:gd name="T15" fmla="*/ 1 h 220"/>
                  <a:gd name="T16" fmla="*/ 0 w 81"/>
                  <a:gd name="T17" fmla="*/ 1 h 220"/>
                  <a:gd name="T18" fmla="*/ 0 w 81"/>
                  <a:gd name="T19" fmla="*/ 1 h 220"/>
                  <a:gd name="T20" fmla="*/ 0 w 81"/>
                  <a:gd name="T21" fmla="*/ 1 h 220"/>
                  <a:gd name="T22" fmla="*/ 0 w 81"/>
                  <a:gd name="T23" fmla="*/ 1 h 220"/>
                  <a:gd name="T24" fmla="*/ 0 w 81"/>
                  <a:gd name="T25" fmla="*/ 1 h 220"/>
                  <a:gd name="T26" fmla="*/ 0 w 81"/>
                  <a:gd name="T27" fmla="*/ 1 h 220"/>
                  <a:gd name="T28" fmla="*/ 0 w 81"/>
                  <a:gd name="T29" fmla="*/ 0 h 22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220"/>
                  <a:gd name="T47" fmla="*/ 81 w 81"/>
                  <a:gd name="T48" fmla="*/ 220 h 22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220">
                    <a:moveTo>
                      <a:pt x="0" y="220"/>
                    </a:moveTo>
                    <a:lnTo>
                      <a:pt x="8" y="220"/>
                    </a:lnTo>
                    <a:lnTo>
                      <a:pt x="20" y="213"/>
                    </a:lnTo>
                    <a:lnTo>
                      <a:pt x="24" y="188"/>
                    </a:lnTo>
                    <a:lnTo>
                      <a:pt x="29" y="170"/>
                    </a:lnTo>
                    <a:lnTo>
                      <a:pt x="35" y="157"/>
                    </a:lnTo>
                    <a:lnTo>
                      <a:pt x="42" y="146"/>
                    </a:lnTo>
                    <a:lnTo>
                      <a:pt x="47" y="129"/>
                    </a:lnTo>
                    <a:lnTo>
                      <a:pt x="47" y="117"/>
                    </a:lnTo>
                    <a:lnTo>
                      <a:pt x="57" y="118"/>
                    </a:lnTo>
                    <a:lnTo>
                      <a:pt x="67" y="118"/>
                    </a:lnTo>
                    <a:lnTo>
                      <a:pt x="73" y="89"/>
                    </a:lnTo>
                    <a:lnTo>
                      <a:pt x="75" y="60"/>
                    </a:lnTo>
                    <a:lnTo>
                      <a:pt x="81" y="28"/>
                    </a:lnTo>
                    <a:lnTo>
                      <a:pt x="78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65" name="Freeform 110"/>
              <p:cNvSpPr>
                <a:spLocks/>
              </p:cNvSpPr>
              <p:nvPr/>
            </p:nvSpPr>
            <p:spPr bwMode="auto">
              <a:xfrm>
                <a:off x="3009" y="2807"/>
                <a:ext cx="25" cy="46"/>
              </a:xfrm>
              <a:custGeom>
                <a:avLst/>
                <a:gdLst>
                  <a:gd name="T0" fmla="*/ 0 w 52"/>
                  <a:gd name="T1" fmla="*/ 1 h 92"/>
                  <a:gd name="T2" fmla="*/ 0 w 52"/>
                  <a:gd name="T3" fmla="*/ 1 h 92"/>
                  <a:gd name="T4" fmla="*/ 0 w 52"/>
                  <a:gd name="T5" fmla="*/ 1 h 92"/>
                  <a:gd name="T6" fmla="*/ 0 w 52"/>
                  <a:gd name="T7" fmla="*/ 1 h 92"/>
                  <a:gd name="T8" fmla="*/ 0 w 52"/>
                  <a:gd name="T9" fmla="*/ 1 h 92"/>
                  <a:gd name="T10" fmla="*/ 0 w 52"/>
                  <a:gd name="T11" fmla="*/ 1 h 92"/>
                  <a:gd name="T12" fmla="*/ 0 w 52"/>
                  <a:gd name="T13" fmla="*/ 1 h 92"/>
                  <a:gd name="T14" fmla="*/ 0 w 52"/>
                  <a:gd name="T15" fmla="*/ 1 h 92"/>
                  <a:gd name="T16" fmla="*/ 0 w 52"/>
                  <a:gd name="T17" fmla="*/ 1 h 92"/>
                  <a:gd name="T18" fmla="*/ 0 w 52"/>
                  <a:gd name="T19" fmla="*/ 0 h 9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2"/>
                  <a:gd name="T31" fmla="*/ 0 h 92"/>
                  <a:gd name="T32" fmla="*/ 52 w 52"/>
                  <a:gd name="T33" fmla="*/ 92 h 9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2" h="92">
                    <a:moveTo>
                      <a:pt x="0" y="89"/>
                    </a:moveTo>
                    <a:lnTo>
                      <a:pt x="13" y="92"/>
                    </a:lnTo>
                    <a:lnTo>
                      <a:pt x="23" y="88"/>
                    </a:lnTo>
                    <a:lnTo>
                      <a:pt x="24" y="71"/>
                    </a:lnTo>
                    <a:lnTo>
                      <a:pt x="31" y="60"/>
                    </a:lnTo>
                    <a:lnTo>
                      <a:pt x="37" y="52"/>
                    </a:lnTo>
                    <a:lnTo>
                      <a:pt x="41" y="41"/>
                    </a:lnTo>
                    <a:lnTo>
                      <a:pt x="46" y="28"/>
                    </a:lnTo>
                    <a:lnTo>
                      <a:pt x="49" y="16"/>
                    </a:lnTo>
                    <a:lnTo>
                      <a:pt x="52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66" name="Freeform 111"/>
              <p:cNvSpPr>
                <a:spLocks/>
              </p:cNvSpPr>
              <p:nvPr/>
            </p:nvSpPr>
            <p:spPr bwMode="auto">
              <a:xfrm>
                <a:off x="3009" y="2807"/>
                <a:ext cx="25" cy="46"/>
              </a:xfrm>
              <a:custGeom>
                <a:avLst/>
                <a:gdLst>
                  <a:gd name="T0" fmla="*/ 0 w 52"/>
                  <a:gd name="T1" fmla="*/ 1 h 92"/>
                  <a:gd name="T2" fmla="*/ 0 w 52"/>
                  <a:gd name="T3" fmla="*/ 1 h 92"/>
                  <a:gd name="T4" fmla="*/ 0 w 52"/>
                  <a:gd name="T5" fmla="*/ 1 h 92"/>
                  <a:gd name="T6" fmla="*/ 0 w 52"/>
                  <a:gd name="T7" fmla="*/ 1 h 92"/>
                  <a:gd name="T8" fmla="*/ 0 w 52"/>
                  <a:gd name="T9" fmla="*/ 1 h 92"/>
                  <a:gd name="T10" fmla="*/ 0 w 52"/>
                  <a:gd name="T11" fmla="*/ 1 h 92"/>
                  <a:gd name="T12" fmla="*/ 0 w 52"/>
                  <a:gd name="T13" fmla="*/ 1 h 92"/>
                  <a:gd name="T14" fmla="*/ 0 w 52"/>
                  <a:gd name="T15" fmla="*/ 1 h 92"/>
                  <a:gd name="T16" fmla="*/ 0 w 52"/>
                  <a:gd name="T17" fmla="*/ 1 h 92"/>
                  <a:gd name="T18" fmla="*/ 0 w 52"/>
                  <a:gd name="T19" fmla="*/ 0 h 9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2"/>
                  <a:gd name="T31" fmla="*/ 0 h 92"/>
                  <a:gd name="T32" fmla="*/ 52 w 52"/>
                  <a:gd name="T33" fmla="*/ 92 h 9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2" h="92">
                    <a:moveTo>
                      <a:pt x="0" y="89"/>
                    </a:moveTo>
                    <a:lnTo>
                      <a:pt x="13" y="92"/>
                    </a:lnTo>
                    <a:lnTo>
                      <a:pt x="23" y="88"/>
                    </a:lnTo>
                    <a:lnTo>
                      <a:pt x="24" y="71"/>
                    </a:lnTo>
                    <a:lnTo>
                      <a:pt x="31" y="60"/>
                    </a:lnTo>
                    <a:lnTo>
                      <a:pt x="37" y="52"/>
                    </a:lnTo>
                    <a:lnTo>
                      <a:pt x="41" y="41"/>
                    </a:lnTo>
                    <a:lnTo>
                      <a:pt x="46" y="28"/>
                    </a:lnTo>
                    <a:lnTo>
                      <a:pt x="49" y="16"/>
                    </a:lnTo>
                    <a:lnTo>
                      <a:pt x="52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67" name="Line 112"/>
              <p:cNvSpPr>
                <a:spLocks noChangeShapeType="1"/>
              </p:cNvSpPr>
              <p:nvPr/>
            </p:nvSpPr>
            <p:spPr bwMode="auto">
              <a:xfrm flipV="1">
                <a:off x="3020" y="2849"/>
                <a:ext cx="5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68" name="Line 113"/>
              <p:cNvSpPr>
                <a:spLocks noChangeShapeType="1"/>
              </p:cNvSpPr>
              <p:nvPr/>
            </p:nvSpPr>
            <p:spPr bwMode="auto">
              <a:xfrm flipV="1">
                <a:off x="3020" y="2849"/>
                <a:ext cx="5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69" name="Freeform 114"/>
              <p:cNvSpPr>
                <a:spLocks/>
              </p:cNvSpPr>
              <p:nvPr/>
            </p:nvSpPr>
            <p:spPr bwMode="auto">
              <a:xfrm>
                <a:off x="2990" y="2855"/>
                <a:ext cx="19" cy="20"/>
              </a:xfrm>
              <a:custGeom>
                <a:avLst/>
                <a:gdLst>
                  <a:gd name="T0" fmla="*/ 0 w 39"/>
                  <a:gd name="T1" fmla="*/ 0 h 41"/>
                  <a:gd name="T2" fmla="*/ 0 w 39"/>
                  <a:gd name="T3" fmla="*/ 0 h 41"/>
                  <a:gd name="T4" fmla="*/ 0 w 39"/>
                  <a:gd name="T5" fmla="*/ 0 h 41"/>
                  <a:gd name="T6" fmla="*/ 0 w 39"/>
                  <a:gd name="T7" fmla="*/ 0 h 41"/>
                  <a:gd name="T8" fmla="*/ 0 w 39"/>
                  <a:gd name="T9" fmla="*/ 0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9"/>
                  <a:gd name="T16" fmla="*/ 0 h 41"/>
                  <a:gd name="T17" fmla="*/ 39 w 39"/>
                  <a:gd name="T18" fmla="*/ 41 h 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9" h="41">
                    <a:moveTo>
                      <a:pt x="0" y="34"/>
                    </a:moveTo>
                    <a:lnTo>
                      <a:pt x="11" y="41"/>
                    </a:lnTo>
                    <a:lnTo>
                      <a:pt x="22" y="23"/>
                    </a:lnTo>
                    <a:lnTo>
                      <a:pt x="32" y="10"/>
                    </a:lnTo>
                    <a:lnTo>
                      <a:pt x="39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70" name="Freeform 115"/>
              <p:cNvSpPr>
                <a:spLocks/>
              </p:cNvSpPr>
              <p:nvPr/>
            </p:nvSpPr>
            <p:spPr bwMode="auto">
              <a:xfrm>
                <a:off x="2990" y="2855"/>
                <a:ext cx="19" cy="20"/>
              </a:xfrm>
              <a:custGeom>
                <a:avLst/>
                <a:gdLst>
                  <a:gd name="T0" fmla="*/ 0 w 39"/>
                  <a:gd name="T1" fmla="*/ 0 h 41"/>
                  <a:gd name="T2" fmla="*/ 0 w 39"/>
                  <a:gd name="T3" fmla="*/ 0 h 41"/>
                  <a:gd name="T4" fmla="*/ 0 w 39"/>
                  <a:gd name="T5" fmla="*/ 0 h 41"/>
                  <a:gd name="T6" fmla="*/ 0 w 39"/>
                  <a:gd name="T7" fmla="*/ 0 h 41"/>
                  <a:gd name="T8" fmla="*/ 0 w 39"/>
                  <a:gd name="T9" fmla="*/ 0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9"/>
                  <a:gd name="T16" fmla="*/ 0 h 41"/>
                  <a:gd name="T17" fmla="*/ 39 w 39"/>
                  <a:gd name="T18" fmla="*/ 41 h 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9" h="41">
                    <a:moveTo>
                      <a:pt x="0" y="34"/>
                    </a:moveTo>
                    <a:lnTo>
                      <a:pt x="11" y="41"/>
                    </a:lnTo>
                    <a:lnTo>
                      <a:pt x="22" y="23"/>
                    </a:lnTo>
                    <a:lnTo>
                      <a:pt x="32" y="10"/>
                    </a:lnTo>
                    <a:lnTo>
                      <a:pt x="39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71" name="Freeform 116"/>
              <p:cNvSpPr>
                <a:spLocks/>
              </p:cNvSpPr>
              <p:nvPr/>
            </p:nvSpPr>
            <p:spPr bwMode="auto">
              <a:xfrm>
                <a:off x="3001" y="2853"/>
                <a:ext cx="17" cy="22"/>
              </a:xfrm>
              <a:custGeom>
                <a:avLst/>
                <a:gdLst>
                  <a:gd name="T0" fmla="*/ 0 w 35"/>
                  <a:gd name="T1" fmla="*/ 0 h 44"/>
                  <a:gd name="T2" fmla="*/ 0 w 35"/>
                  <a:gd name="T3" fmla="*/ 1 h 44"/>
                  <a:gd name="T4" fmla="*/ 0 w 35"/>
                  <a:gd name="T5" fmla="*/ 1 h 44"/>
                  <a:gd name="T6" fmla="*/ 0 w 35"/>
                  <a:gd name="T7" fmla="*/ 1 h 4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5"/>
                  <a:gd name="T13" fmla="*/ 0 h 44"/>
                  <a:gd name="T14" fmla="*/ 35 w 35"/>
                  <a:gd name="T15" fmla="*/ 44 h 4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5" h="44">
                    <a:moveTo>
                      <a:pt x="35" y="0"/>
                    </a:moveTo>
                    <a:lnTo>
                      <a:pt x="22" y="14"/>
                    </a:lnTo>
                    <a:lnTo>
                      <a:pt x="11" y="26"/>
                    </a:lnTo>
                    <a:lnTo>
                      <a:pt x="0" y="4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72" name="Freeform 117"/>
              <p:cNvSpPr>
                <a:spLocks/>
              </p:cNvSpPr>
              <p:nvPr/>
            </p:nvSpPr>
            <p:spPr bwMode="auto">
              <a:xfrm>
                <a:off x="3001" y="2853"/>
                <a:ext cx="17" cy="22"/>
              </a:xfrm>
              <a:custGeom>
                <a:avLst/>
                <a:gdLst>
                  <a:gd name="T0" fmla="*/ 0 w 35"/>
                  <a:gd name="T1" fmla="*/ 0 h 44"/>
                  <a:gd name="T2" fmla="*/ 0 w 35"/>
                  <a:gd name="T3" fmla="*/ 1 h 44"/>
                  <a:gd name="T4" fmla="*/ 0 w 35"/>
                  <a:gd name="T5" fmla="*/ 1 h 44"/>
                  <a:gd name="T6" fmla="*/ 0 w 35"/>
                  <a:gd name="T7" fmla="*/ 1 h 4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5"/>
                  <a:gd name="T13" fmla="*/ 0 h 44"/>
                  <a:gd name="T14" fmla="*/ 35 w 35"/>
                  <a:gd name="T15" fmla="*/ 44 h 4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5" h="44">
                    <a:moveTo>
                      <a:pt x="35" y="0"/>
                    </a:moveTo>
                    <a:lnTo>
                      <a:pt x="22" y="14"/>
                    </a:lnTo>
                    <a:lnTo>
                      <a:pt x="11" y="26"/>
                    </a:lnTo>
                    <a:lnTo>
                      <a:pt x="0" y="4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73" name="Freeform 118"/>
              <p:cNvSpPr>
                <a:spLocks/>
              </p:cNvSpPr>
              <p:nvPr/>
            </p:nvSpPr>
            <p:spPr bwMode="auto">
              <a:xfrm>
                <a:off x="2733" y="2569"/>
                <a:ext cx="6" cy="42"/>
              </a:xfrm>
              <a:custGeom>
                <a:avLst/>
                <a:gdLst>
                  <a:gd name="T0" fmla="*/ 1 w 12"/>
                  <a:gd name="T1" fmla="*/ 0 h 82"/>
                  <a:gd name="T2" fmla="*/ 1 w 12"/>
                  <a:gd name="T3" fmla="*/ 1 h 82"/>
                  <a:gd name="T4" fmla="*/ 1 w 12"/>
                  <a:gd name="T5" fmla="*/ 1 h 82"/>
                  <a:gd name="T6" fmla="*/ 1 w 12"/>
                  <a:gd name="T7" fmla="*/ 1 h 82"/>
                  <a:gd name="T8" fmla="*/ 1 w 12"/>
                  <a:gd name="T9" fmla="*/ 1 h 82"/>
                  <a:gd name="T10" fmla="*/ 0 w 12"/>
                  <a:gd name="T11" fmla="*/ 1 h 82"/>
                  <a:gd name="T12" fmla="*/ 0 w 12"/>
                  <a:gd name="T13" fmla="*/ 1 h 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"/>
                  <a:gd name="T22" fmla="*/ 0 h 82"/>
                  <a:gd name="T23" fmla="*/ 12 w 12"/>
                  <a:gd name="T24" fmla="*/ 82 h 8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" h="82">
                    <a:moveTo>
                      <a:pt x="4" y="0"/>
                    </a:moveTo>
                    <a:lnTo>
                      <a:pt x="12" y="8"/>
                    </a:lnTo>
                    <a:lnTo>
                      <a:pt x="12" y="19"/>
                    </a:lnTo>
                    <a:lnTo>
                      <a:pt x="8" y="29"/>
                    </a:lnTo>
                    <a:lnTo>
                      <a:pt x="4" y="38"/>
                    </a:lnTo>
                    <a:lnTo>
                      <a:pt x="0" y="65"/>
                    </a:lnTo>
                    <a:lnTo>
                      <a:pt x="0" y="8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74" name="Freeform 119"/>
              <p:cNvSpPr>
                <a:spLocks/>
              </p:cNvSpPr>
              <p:nvPr/>
            </p:nvSpPr>
            <p:spPr bwMode="auto">
              <a:xfrm>
                <a:off x="2733" y="2569"/>
                <a:ext cx="6" cy="42"/>
              </a:xfrm>
              <a:custGeom>
                <a:avLst/>
                <a:gdLst>
                  <a:gd name="T0" fmla="*/ 1 w 12"/>
                  <a:gd name="T1" fmla="*/ 0 h 82"/>
                  <a:gd name="T2" fmla="*/ 1 w 12"/>
                  <a:gd name="T3" fmla="*/ 1 h 82"/>
                  <a:gd name="T4" fmla="*/ 1 w 12"/>
                  <a:gd name="T5" fmla="*/ 1 h 82"/>
                  <a:gd name="T6" fmla="*/ 1 w 12"/>
                  <a:gd name="T7" fmla="*/ 1 h 82"/>
                  <a:gd name="T8" fmla="*/ 1 w 12"/>
                  <a:gd name="T9" fmla="*/ 1 h 82"/>
                  <a:gd name="T10" fmla="*/ 0 w 12"/>
                  <a:gd name="T11" fmla="*/ 1 h 82"/>
                  <a:gd name="T12" fmla="*/ 0 w 12"/>
                  <a:gd name="T13" fmla="*/ 1 h 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"/>
                  <a:gd name="T22" fmla="*/ 0 h 82"/>
                  <a:gd name="T23" fmla="*/ 12 w 12"/>
                  <a:gd name="T24" fmla="*/ 82 h 8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" h="82">
                    <a:moveTo>
                      <a:pt x="4" y="0"/>
                    </a:moveTo>
                    <a:lnTo>
                      <a:pt x="12" y="8"/>
                    </a:lnTo>
                    <a:lnTo>
                      <a:pt x="12" y="19"/>
                    </a:lnTo>
                    <a:lnTo>
                      <a:pt x="8" y="29"/>
                    </a:lnTo>
                    <a:lnTo>
                      <a:pt x="4" y="38"/>
                    </a:lnTo>
                    <a:lnTo>
                      <a:pt x="0" y="65"/>
                    </a:lnTo>
                    <a:lnTo>
                      <a:pt x="0" y="8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75" name="Freeform 120"/>
              <p:cNvSpPr>
                <a:spLocks/>
              </p:cNvSpPr>
              <p:nvPr/>
            </p:nvSpPr>
            <p:spPr bwMode="auto">
              <a:xfrm>
                <a:off x="2825" y="3140"/>
                <a:ext cx="58" cy="72"/>
              </a:xfrm>
              <a:custGeom>
                <a:avLst/>
                <a:gdLst>
                  <a:gd name="T0" fmla="*/ 0 w 117"/>
                  <a:gd name="T1" fmla="*/ 0 h 143"/>
                  <a:gd name="T2" fmla="*/ 0 w 117"/>
                  <a:gd name="T3" fmla="*/ 1 h 143"/>
                  <a:gd name="T4" fmla="*/ 0 w 117"/>
                  <a:gd name="T5" fmla="*/ 1 h 143"/>
                  <a:gd name="T6" fmla="*/ 0 w 117"/>
                  <a:gd name="T7" fmla="*/ 1 h 143"/>
                  <a:gd name="T8" fmla="*/ 0 w 117"/>
                  <a:gd name="T9" fmla="*/ 1 h 143"/>
                  <a:gd name="T10" fmla="*/ 0 w 117"/>
                  <a:gd name="T11" fmla="*/ 1 h 143"/>
                  <a:gd name="T12" fmla="*/ 0 w 117"/>
                  <a:gd name="T13" fmla="*/ 1 h 143"/>
                  <a:gd name="T14" fmla="*/ 0 w 117"/>
                  <a:gd name="T15" fmla="*/ 1 h 143"/>
                  <a:gd name="T16" fmla="*/ 0 w 117"/>
                  <a:gd name="T17" fmla="*/ 1 h 143"/>
                  <a:gd name="T18" fmla="*/ 0 w 117"/>
                  <a:gd name="T19" fmla="*/ 1 h 143"/>
                  <a:gd name="T20" fmla="*/ 0 w 117"/>
                  <a:gd name="T21" fmla="*/ 1 h 143"/>
                  <a:gd name="T22" fmla="*/ 0 w 117"/>
                  <a:gd name="T23" fmla="*/ 1 h 143"/>
                  <a:gd name="T24" fmla="*/ 0 w 117"/>
                  <a:gd name="T25" fmla="*/ 1 h 143"/>
                  <a:gd name="T26" fmla="*/ 0 w 117"/>
                  <a:gd name="T27" fmla="*/ 1 h 143"/>
                  <a:gd name="T28" fmla="*/ 0 w 117"/>
                  <a:gd name="T29" fmla="*/ 1 h 143"/>
                  <a:gd name="T30" fmla="*/ 0 w 117"/>
                  <a:gd name="T31" fmla="*/ 1 h 143"/>
                  <a:gd name="T32" fmla="*/ 0 w 117"/>
                  <a:gd name="T33" fmla="*/ 0 h 1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143"/>
                  <a:gd name="T53" fmla="*/ 117 w 117"/>
                  <a:gd name="T54" fmla="*/ 143 h 1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143">
                    <a:moveTo>
                      <a:pt x="57" y="0"/>
                    </a:moveTo>
                    <a:lnTo>
                      <a:pt x="100" y="11"/>
                    </a:lnTo>
                    <a:lnTo>
                      <a:pt x="117" y="40"/>
                    </a:lnTo>
                    <a:lnTo>
                      <a:pt x="115" y="76"/>
                    </a:lnTo>
                    <a:lnTo>
                      <a:pt x="106" y="110"/>
                    </a:lnTo>
                    <a:lnTo>
                      <a:pt x="92" y="133"/>
                    </a:lnTo>
                    <a:lnTo>
                      <a:pt x="74" y="143"/>
                    </a:lnTo>
                    <a:lnTo>
                      <a:pt x="53" y="139"/>
                    </a:lnTo>
                    <a:lnTo>
                      <a:pt x="35" y="122"/>
                    </a:lnTo>
                    <a:lnTo>
                      <a:pt x="25" y="108"/>
                    </a:lnTo>
                    <a:lnTo>
                      <a:pt x="12" y="90"/>
                    </a:lnTo>
                    <a:lnTo>
                      <a:pt x="4" y="71"/>
                    </a:lnTo>
                    <a:lnTo>
                      <a:pt x="0" y="50"/>
                    </a:lnTo>
                    <a:lnTo>
                      <a:pt x="0" y="31"/>
                    </a:lnTo>
                    <a:lnTo>
                      <a:pt x="7" y="14"/>
                    </a:lnTo>
                    <a:lnTo>
                      <a:pt x="26" y="4"/>
                    </a:lnTo>
                    <a:lnTo>
                      <a:pt x="57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76" name="Freeform 121"/>
              <p:cNvSpPr>
                <a:spLocks/>
              </p:cNvSpPr>
              <p:nvPr/>
            </p:nvSpPr>
            <p:spPr bwMode="auto">
              <a:xfrm>
                <a:off x="2825" y="3140"/>
                <a:ext cx="58" cy="72"/>
              </a:xfrm>
              <a:custGeom>
                <a:avLst/>
                <a:gdLst>
                  <a:gd name="T0" fmla="*/ 0 w 117"/>
                  <a:gd name="T1" fmla="*/ 0 h 143"/>
                  <a:gd name="T2" fmla="*/ 0 w 117"/>
                  <a:gd name="T3" fmla="*/ 1 h 143"/>
                  <a:gd name="T4" fmla="*/ 0 w 117"/>
                  <a:gd name="T5" fmla="*/ 1 h 143"/>
                  <a:gd name="T6" fmla="*/ 0 w 117"/>
                  <a:gd name="T7" fmla="*/ 1 h 143"/>
                  <a:gd name="T8" fmla="*/ 0 w 117"/>
                  <a:gd name="T9" fmla="*/ 1 h 143"/>
                  <a:gd name="T10" fmla="*/ 0 w 117"/>
                  <a:gd name="T11" fmla="*/ 1 h 143"/>
                  <a:gd name="T12" fmla="*/ 0 w 117"/>
                  <a:gd name="T13" fmla="*/ 1 h 143"/>
                  <a:gd name="T14" fmla="*/ 0 w 117"/>
                  <a:gd name="T15" fmla="*/ 1 h 143"/>
                  <a:gd name="T16" fmla="*/ 0 w 117"/>
                  <a:gd name="T17" fmla="*/ 1 h 143"/>
                  <a:gd name="T18" fmla="*/ 0 w 117"/>
                  <a:gd name="T19" fmla="*/ 1 h 143"/>
                  <a:gd name="T20" fmla="*/ 0 w 117"/>
                  <a:gd name="T21" fmla="*/ 1 h 143"/>
                  <a:gd name="T22" fmla="*/ 0 w 117"/>
                  <a:gd name="T23" fmla="*/ 1 h 143"/>
                  <a:gd name="T24" fmla="*/ 0 w 117"/>
                  <a:gd name="T25" fmla="*/ 1 h 143"/>
                  <a:gd name="T26" fmla="*/ 0 w 117"/>
                  <a:gd name="T27" fmla="*/ 1 h 143"/>
                  <a:gd name="T28" fmla="*/ 0 w 117"/>
                  <a:gd name="T29" fmla="*/ 1 h 143"/>
                  <a:gd name="T30" fmla="*/ 0 w 117"/>
                  <a:gd name="T31" fmla="*/ 1 h 143"/>
                  <a:gd name="T32" fmla="*/ 0 w 117"/>
                  <a:gd name="T33" fmla="*/ 0 h 1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143"/>
                  <a:gd name="T53" fmla="*/ 117 w 117"/>
                  <a:gd name="T54" fmla="*/ 143 h 1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143">
                    <a:moveTo>
                      <a:pt x="57" y="0"/>
                    </a:moveTo>
                    <a:lnTo>
                      <a:pt x="100" y="11"/>
                    </a:lnTo>
                    <a:lnTo>
                      <a:pt x="117" y="40"/>
                    </a:lnTo>
                    <a:lnTo>
                      <a:pt x="115" y="76"/>
                    </a:lnTo>
                    <a:lnTo>
                      <a:pt x="106" y="110"/>
                    </a:lnTo>
                    <a:lnTo>
                      <a:pt x="92" y="133"/>
                    </a:lnTo>
                    <a:lnTo>
                      <a:pt x="74" y="143"/>
                    </a:lnTo>
                    <a:lnTo>
                      <a:pt x="53" y="139"/>
                    </a:lnTo>
                    <a:lnTo>
                      <a:pt x="35" y="122"/>
                    </a:lnTo>
                    <a:lnTo>
                      <a:pt x="25" y="108"/>
                    </a:lnTo>
                    <a:lnTo>
                      <a:pt x="12" y="90"/>
                    </a:lnTo>
                    <a:lnTo>
                      <a:pt x="4" y="71"/>
                    </a:lnTo>
                    <a:lnTo>
                      <a:pt x="0" y="50"/>
                    </a:lnTo>
                    <a:lnTo>
                      <a:pt x="0" y="31"/>
                    </a:lnTo>
                    <a:lnTo>
                      <a:pt x="7" y="14"/>
                    </a:lnTo>
                    <a:lnTo>
                      <a:pt x="26" y="4"/>
                    </a:lnTo>
                    <a:lnTo>
                      <a:pt x="57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77" name="Freeform 122"/>
              <p:cNvSpPr>
                <a:spLocks/>
              </p:cNvSpPr>
              <p:nvPr/>
            </p:nvSpPr>
            <p:spPr bwMode="auto">
              <a:xfrm>
                <a:off x="2860" y="3113"/>
                <a:ext cx="14" cy="32"/>
              </a:xfrm>
              <a:custGeom>
                <a:avLst/>
                <a:gdLst>
                  <a:gd name="T0" fmla="*/ 1 w 28"/>
                  <a:gd name="T1" fmla="*/ 0 h 66"/>
                  <a:gd name="T2" fmla="*/ 1 w 28"/>
                  <a:gd name="T3" fmla="*/ 0 h 66"/>
                  <a:gd name="T4" fmla="*/ 1 w 28"/>
                  <a:gd name="T5" fmla="*/ 0 h 66"/>
                  <a:gd name="T6" fmla="*/ 0 w 28"/>
                  <a:gd name="T7" fmla="*/ 0 h 6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66"/>
                  <a:gd name="T14" fmla="*/ 28 w 28"/>
                  <a:gd name="T15" fmla="*/ 66 h 6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66">
                    <a:moveTo>
                      <a:pt x="28" y="66"/>
                    </a:moveTo>
                    <a:lnTo>
                      <a:pt x="14" y="49"/>
                    </a:lnTo>
                    <a:lnTo>
                      <a:pt x="5" y="2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78" name="Freeform 123"/>
              <p:cNvSpPr>
                <a:spLocks/>
              </p:cNvSpPr>
              <p:nvPr/>
            </p:nvSpPr>
            <p:spPr bwMode="auto">
              <a:xfrm>
                <a:off x="2860" y="3113"/>
                <a:ext cx="14" cy="32"/>
              </a:xfrm>
              <a:custGeom>
                <a:avLst/>
                <a:gdLst>
                  <a:gd name="T0" fmla="*/ 1 w 28"/>
                  <a:gd name="T1" fmla="*/ 0 h 66"/>
                  <a:gd name="T2" fmla="*/ 1 w 28"/>
                  <a:gd name="T3" fmla="*/ 0 h 66"/>
                  <a:gd name="T4" fmla="*/ 1 w 28"/>
                  <a:gd name="T5" fmla="*/ 0 h 66"/>
                  <a:gd name="T6" fmla="*/ 0 w 28"/>
                  <a:gd name="T7" fmla="*/ 0 h 6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66"/>
                  <a:gd name="T14" fmla="*/ 28 w 28"/>
                  <a:gd name="T15" fmla="*/ 66 h 6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66">
                    <a:moveTo>
                      <a:pt x="28" y="66"/>
                    </a:moveTo>
                    <a:lnTo>
                      <a:pt x="14" y="49"/>
                    </a:lnTo>
                    <a:lnTo>
                      <a:pt x="5" y="2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79" name="Freeform 124"/>
              <p:cNvSpPr>
                <a:spLocks/>
              </p:cNvSpPr>
              <p:nvPr/>
            </p:nvSpPr>
            <p:spPr bwMode="auto">
              <a:xfrm>
                <a:off x="2833" y="3113"/>
                <a:ext cx="11" cy="32"/>
              </a:xfrm>
              <a:custGeom>
                <a:avLst/>
                <a:gdLst>
                  <a:gd name="T0" fmla="*/ 0 w 23"/>
                  <a:gd name="T1" fmla="*/ 0 h 64"/>
                  <a:gd name="T2" fmla="*/ 0 w 23"/>
                  <a:gd name="T3" fmla="*/ 1 h 64"/>
                  <a:gd name="T4" fmla="*/ 0 w 23"/>
                  <a:gd name="T5" fmla="*/ 1 h 64"/>
                  <a:gd name="T6" fmla="*/ 0 w 23"/>
                  <a:gd name="T7" fmla="*/ 1 h 6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64"/>
                  <a:gd name="T14" fmla="*/ 23 w 23"/>
                  <a:gd name="T15" fmla="*/ 64 h 6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64">
                    <a:moveTo>
                      <a:pt x="23" y="0"/>
                    </a:moveTo>
                    <a:lnTo>
                      <a:pt x="21" y="19"/>
                    </a:lnTo>
                    <a:lnTo>
                      <a:pt x="16" y="41"/>
                    </a:lnTo>
                    <a:lnTo>
                      <a:pt x="0" y="6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80" name="Freeform 125"/>
              <p:cNvSpPr>
                <a:spLocks/>
              </p:cNvSpPr>
              <p:nvPr/>
            </p:nvSpPr>
            <p:spPr bwMode="auto">
              <a:xfrm>
                <a:off x="2833" y="3113"/>
                <a:ext cx="11" cy="32"/>
              </a:xfrm>
              <a:custGeom>
                <a:avLst/>
                <a:gdLst>
                  <a:gd name="T0" fmla="*/ 0 w 23"/>
                  <a:gd name="T1" fmla="*/ 0 h 64"/>
                  <a:gd name="T2" fmla="*/ 0 w 23"/>
                  <a:gd name="T3" fmla="*/ 1 h 64"/>
                  <a:gd name="T4" fmla="*/ 0 w 23"/>
                  <a:gd name="T5" fmla="*/ 1 h 64"/>
                  <a:gd name="T6" fmla="*/ 0 w 23"/>
                  <a:gd name="T7" fmla="*/ 1 h 6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64"/>
                  <a:gd name="T14" fmla="*/ 23 w 23"/>
                  <a:gd name="T15" fmla="*/ 64 h 6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64">
                    <a:moveTo>
                      <a:pt x="23" y="0"/>
                    </a:moveTo>
                    <a:lnTo>
                      <a:pt x="21" y="19"/>
                    </a:lnTo>
                    <a:lnTo>
                      <a:pt x="16" y="41"/>
                    </a:lnTo>
                    <a:lnTo>
                      <a:pt x="0" y="6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81" name="Freeform 126"/>
              <p:cNvSpPr>
                <a:spLocks/>
              </p:cNvSpPr>
              <p:nvPr/>
            </p:nvSpPr>
            <p:spPr bwMode="auto">
              <a:xfrm>
                <a:off x="2787" y="3201"/>
                <a:ext cx="55" cy="8"/>
              </a:xfrm>
              <a:custGeom>
                <a:avLst/>
                <a:gdLst>
                  <a:gd name="T0" fmla="*/ 0 w 111"/>
                  <a:gd name="T1" fmla="*/ 0 h 17"/>
                  <a:gd name="T2" fmla="*/ 0 w 111"/>
                  <a:gd name="T3" fmla="*/ 0 h 17"/>
                  <a:gd name="T4" fmla="*/ 0 w 111"/>
                  <a:gd name="T5" fmla="*/ 0 h 17"/>
                  <a:gd name="T6" fmla="*/ 0 w 111"/>
                  <a:gd name="T7" fmla="*/ 0 h 17"/>
                  <a:gd name="T8" fmla="*/ 0 w 111"/>
                  <a:gd name="T9" fmla="*/ 0 h 17"/>
                  <a:gd name="T10" fmla="*/ 0 w 111"/>
                  <a:gd name="T11" fmla="*/ 0 h 17"/>
                  <a:gd name="T12" fmla="*/ 0 w 111"/>
                  <a:gd name="T13" fmla="*/ 0 h 17"/>
                  <a:gd name="T14" fmla="*/ 0 w 111"/>
                  <a:gd name="T15" fmla="*/ 0 h 17"/>
                  <a:gd name="T16" fmla="*/ 0 w 111"/>
                  <a:gd name="T17" fmla="*/ 0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1"/>
                  <a:gd name="T28" fmla="*/ 0 h 17"/>
                  <a:gd name="T29" fmla="*/ 111 w 111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1" h="17">
                    <a:moveTo>
                      <a:pt x="0" y="14"/>
                    </a:moveTo>
                    <a:lnTo>
                      <a:pt x="12" y="17"/>
                    </a:lnTo>
                    <a:lnTo>
                      <a:pt x="24" y="17"/>
                    </a:lnTo>
                    <a:lnTo>
                      <a:pt x="41" y="11"/>
                    </a:lnTo>
                    <a:lnTo>
                      <a:pt x="58" y="7"/>
                    </a:lnTo>
                    <a:lnTo>
                      <a:pt x="73" y="3"/>
                    </a:lnTo>
                    <a:lnTo>
                      <a:pt x="87" y="0"/>
                    </a:lnTo>
                    <a:lnTo>
                      <a:pt x="101" y="0"/>
                    </a:lnTo>
                    <a:lnTo>
                      <a:pt x="111" y="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82" name="Freeform 127"/>
              <p:cNvSpPr>
                <a:spLocks/>
              </p:cNvSpPr>
              <p:nvPr/>
            </p:nvSpPr>
            <p:spPr bwMode="auto">
              <a:xfrm>
                <a:off x="2787" y="3201"/>
                <a:ext cx="55" cy="8"/>
              </a:xfrm>
              <a:custGeom>
                <a:avLst/>
                <a:gdLst>
                  <a:gd name="T0" fmla="*/ 0 w 111"/>
                  <a:gd name="T1" fmla="*/ 0 h 17"/>
                  <a:gd name="T2" fmla="*/ 0 w 111"/>
                  <a:gd name="T3" fmla="*/ 0 h 17"/>
                  <a:gd name="T4" fmla="*/ 0 w 111"/>
                  <a:gd name="T5" fmla="*/ 0 h 17"/>
                  <a:gd name="T6" fmla="*/ 0 w 111"/>
                  <a:gd name="T7" fmla="*/ 0 h 17"/>
                  <a:gd name="T8" fmla="*/ 0 w 111"/>
                  <a:gd name="T9" fmla="*/ 0 h 17"/>
                  <a:gd name="T10" fmla="*/ 0 w 111"/>
                  <a:gd name="T11" fmla="*/ 0 h 17"/>
                  <a:gd name="T12" fmla="*/ 0 w 111"/>
                  <a:gd name="T13" fmla="*/ 0 h 17"/>
                  <a:gd name="T14" fmla="*/ 0 w 111"/>
                  <a:gd name="T15" fmla="*/ 0 h 17"/>
                  <a:gd name="T16" fmla="*/ 0 w 111"/>
                  <a:gd name="T17" fmla="*/ 0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1"/>
                  <a:gd name="T28" fmla="*/ 0 h 17"/>
                  <a:gd name="T29" fmla="*/ 111 w 111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1" h="17">
                    <a:moveTo>
                      <a:pt x="0" y="14"/>
                    </a:moveTo>
                    <a:lnTo>
                      <a:pt x="12" y="17"/>
                    </a:lnTo>
                    <a:lnTo>
                      <a:pt x="24" y="17"/>
                    </a:lnTo>
                    <a:lnTo>
                      <a:pt x="41" y="11"/>
                    </a:lnTo>
                    <a:lnTo>
                      <a:pt x="58" y="7"/>
                    </a:lnTo>
                    <a:lnTo>
                      <a:pt x="73" y="3"/>
                    </a:lnTo>
                    <a:lnTo>
                      <a:pt x="87" y="0"/>
                    </a:lnTo>
                    <a:lnTo>
                      <a:pt x="101" y="0"/>
                    </a:lnTo>
                    <a:lnTo>
                      <a:pt x="111" y="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83" name="Freeform 128"/>
              <p:cNvSpPr>
                <a:spLocks/>
              </p:cNvSpPr>
              <p:nvPr/>
            </p:nvSpPr>
            <p:spPr bwMode="auto">
              <a:xfrm>
                <a:off x="2872" y="3204"/>
                <a:ext cx="30" cy="3"/>
              </a:xfrm>
              <a:custGeom>
                <a:avLst/>
                <a:gdLst>
                  <a:gd name="T0" fmla="*/ 0 w 60"/>
                  <a:gd name="T1" fmla="*/ 1 h 5"/>
                  <a:gd name="T2" fmla="*/ 1 w 60"/>
                  <a:gd name="T3" fmla="*/ 0 h 5"/>
                  <a:gd name="T4" fmla="*/ 1 w 60"/>
                  <a:gd name="T5" fmla="*/ 0 h 5"/>
                  <a:gd name="T6" fmla="*/ 1 w 60"/>
                  <a:gd name="T7" fmla="*/ 1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0"/>
                  <a:gd name="T13" fmla="*/ 0 h 5"/>
                  <a:gd name="T14" fmla="*/ 60 w 60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0" h="5">
                    <a:moveTo>
                      <a:pt x="0" y="5"/>
                    </a:moveTo>
                    <a:lnTo>
                      <a:pt x="24" y="0"/>
                    </a:lnTo>
                    <a:lnTo>
                      <a:pt x="45" y="0"/>
                    </a:lnTo>
                    <a:lnTo>
                      <a:pt x="60" y="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84" name="Freeform 129"/>
              <p:cNvSpPr>
                <a:spLocks/>
              </p:cNvSpPr>
              <p:nvPr/>
            </p:nvSpPr>
            <p:spPr bwMode="auto">
              <a:xfrm>
                <a:off x="2872" y="3204"/>
                <a:ext cx="30" cy="3"/>
              </a:xfrm>
              <a:custGeom>
                <a:avLst/>
                <a:gdLst>
                  <a:gd name="T0" fmla="*/ 0 w 60"/>
                  <a:gd name="T1" fmla="*/ 1 h 5"/>
                  <a:gd name="T2" fmla="*/ 1 w 60"/>
                  <a:gd name="T3" fmla="*/ 0 h 5"/>
                  <a:gd name="T4" fmla="*/ 1 w 60"/>
                  <a:gd name="T5" fmla="*/ 0 h 5"/>
                  <a:gd name="T6" fmla="*/ 1 w 60"/>
                  <a:gd name="T7" fmla="*/ 1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0"/>
                  <a:gd name="T13" fmla="*/ 0 h 5"/>
                  <a:gd name="T14" fmla="*/ 60 w 60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0" h="5">
                    <a:moveTo>
                      <a:pt x="0" y="5"/>
                    </a:moveTo>
                    <a:lnTo>
                      <a:pt x="24" y="0"/>
                    </a:lnTo>
                    <a:lnTo>
                      <a:pt x="45" y="0"/>
                    </a:lnTo>
                    <a:lnTo>
                      <a:pt x="60" y="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85" name="Freeform 130"/>
              <p:cNvSpPr>
                <a:spLocks/>
              </p:cNvSpPr>
              <p:nvPr/>
            </p:nvSpPr>
            <p:spPr bwMode="auto">
              <a:xfrm>
                <a:off x="2871" y="3445"/>
                <a:ext cx="5" cy="196"/>
              </a:xfrm>
              <a:custGeom>
                <a:avLst/>
                <a:gdLst>
                  <a:gd name="T0" fmla="*/ 1 w 9"/>
                  <a:gd name="T1" fmla="*/ 1 h 391"/>
                  <a:gd name="T2" fmla="*/ 1 w 9"/>
                  <a:gd name="T3" fmla="*/ 1 h 391"/>
                  <a:gd name="T4" fmla="*/ 1 w 9"/>
                  <a:gd name="T5" fmla="*/ 1 h 391"/>
                  <a:gd name="T6" fmla="*/ 0 w 9"/>
                  <a:gd name="T7" fmla="*/ 1 h 391"/>
                  <a:gd name="T8" fmla="*/ 1 w 9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"/>
                  <a:gd name="T16" fmla="*/ 0 h 391"/>
                  <a:gd name="T17" fmla="*/ 9 w 9"/>
                  <a:gd name="T18" fmla="*/ 391 h 39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" h="391">
                    <a:moveTo>
                      <a:pt x="8" y="391"/>
                    </a:moveTo>
                    <a:lnTo>
                      <a:pt x="4" y="341"/>
                    </a:lnTo>
                    <a:lnTo>
                      <a:pt x="1" y="227"/>
                    </a:lnTo>
                    <a:lnTo>
                      <a:pt x="0" y="96"/>
                    </a:lnTo>
                    <a:lnTo>
                      <a:pt x="9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86" name="Freeform 131"/>
              <p:cNvSpPr>
                <a:spLocks/>
              </p:cNvSpPr>
              <p:nvPr/>
            </p:nvSpPr>
            <p:spPr bwMode="auto">
              <a:xfrm>
                <a:off x="2871" y="3445"/>
                <a:ext cx="5" cy="196"/>
              </a:xfrm>
              <a:custGeom>
                <a:avLst/>
                <a:gdLst>
                  <a:gd name="T0" fmla="*/ 1 w 9"/>
                  <a:gd name="T1" fmla="*/ 1 h 391"/>
                  <a:gd name="T2" fmla="*/ 1 w 9"/>
                  <a:gd name="T3" fmla="*/ 1 h 391"/>
                  <a:gd name="T4" fmla="*/ 1 w 9"/>
                  <a:gd name="T5" fmla="*/ 1 h 391"/>
                  <a:gd name="T6" fmla="*/ 0 w 9"/>
                  <a:gd name="T7" fmla="*/ 1 h 391"/>
                  <a:gd name="T8" fmla="*/ 1 w 9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"/>
                  <a:gd name="T16" fmla="*/ 0 h 391"/>
                  <a:gd name="T17" fmla="*/ 9 w 9"/>
                  <a:gd name="T18" fmla="*/ 391 h 39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" h="391">
                    <a:moveTo>
                      <a:pt x="8" y="391"/>
                    </a:moveTo>
                    <a:lnTo>
                      <a:pt x="4" y="341"/>
                    </a:lnTo>
                    <a:lnTo>
                      <a:pt x="1" y="227"/>
                    </a:lnTo>
                    <a:lnTo>
                      <a:pt x="0" y="96"/>
                    </a:lnTo>
                    <a:lnTo>
                      <a:pt x="9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87" name="Freeform 132"/>
              <p:cNvSpPr>
                <a:spLocks/>
              </p:cNvSpPr>
              <p:nvPr/>
            </p:nvSpPr>
            <p:spPr bwMode="auto">
              <a:xfrm>
                <a:off x="2874" y="3238"/>
                <a:ext cx="27" cy="523"/>
              </a:xfrm>
              <a:custGeom>
                <a:avLst/>
                <a:gdLst>
                  <a:gd name="T0" fmla="*/ 1 w 54"/>
                  <a:gd name="T1" fmla="*/ 1 h 1046"/>
                  <a:gd name="T2" fmla="*/ 1 w 54"/>
                  <a:gd name="T3" fmla="*/ 1 h 1046"/>
                  <a:gd name="T4" fmla="*/ 1 w 54"/>
                  <a:gd name="T5" fmla="*/ 1 h 1046"/>
                  <a:gd name="T6" fmla="*/ 1 w 54"/>
                  <a:gd name="T7" fmla="*/ 1 h 1046"/>
                  <a:gd name="T8" fmla="*/ 1 w 54"/>
                  <a:gd name="T9" fmla="*/ 1 h 1046"/>
                  <a:gd name="T10" fmla="*/ 1 w 54"/>
                  <a:gd name="T11" fmla="*/ 1 h 1046"/>
                  <a:gd name="T12" fmla="*/ 1 w 54"/>
                  <a:gd name="T13" fmla="*/ 1 h 1046"/>
                  <a:gd name="T14" fmla="*/ 1 w 54"/>
                  <a:gd name="T15" fmla="*/ 1 h 1046"/>
                  <a:gd name="T16" fmla="*/ 1 w 54"/>
                  <a:gd name="T17" fmla="*/ 1 h 1046"/>
                  <a:gd name="T18" fmla="*/ 1 w 54"/>
                  <a:gd name="T19" fmla="*/ 1 h 1046"/>
                  <a:gd name="T20" fmla="*/ 1 w 54"/>
                  <a:gd name="T21" fmla="*/ 1 h 1046"/>
                  <a:gd name="T22" fmla="*/ 1 w 54"/>
                  <a:gd name="T23" fmla="*/ 1 h 1046"/>
                  <a:gd name="T24" fmla="*/ 0 w 54"/>
                  <a:gd name="T25" fmla="*/ 1 h 1046"/>
                  <a:gd name="T26" fmla="*/ 1 w 54"/>
                  <a:gd name="T27" fmla="*/ 1 h 1046"/>
                  <a:gd name="T28" fmla="*/ 1 w 54"/>
                  <a:gd name="T29" fmla="*/ 1 h 1046"/>
                  <a:gd name="T30" fmla="*/ 1 w 54"/>
                  <a:gd name="T31" fmla="*/ 0 h 104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54"/>
                  <a:gd name="T49" fmla="*/ 0 h 1046"/>
                  <a:gd name="T50" fmla="*/ 54 w 54"/>
                  <a:gd name="T51" fmla="*/ 1046 h 104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54" h="1046">
                    <a:moveTo>
                      <a:pt x="23" y="1046"/>
                    </a:moveTo>
                    <a:lnTo>
                      <a:pt x="23" y="1030"/>
                    </a:lnTo>
                    <a:lnTo>
                      <a:pt x="19" y="1019"/>
                    </a:lnTo>
                    <a:lnTo>
                      <a:pt x="11" y="1011"/>
                    </a:lnTo>
                    <a:lnTo>
                      <a:pt x="19" y="964"/>
                    </a:lnTo>
                    <a:lnTo>
                      <a:pt x="16" y="895"/>
                    </a:lnTo>
                    <a:lnTo>
                      <a:pt x="5" y="833"/>
                    </a:lnTo>
                    <a:lnTo>
                      <a:pt x="1" y="805"/>
                    </a:lnTo>
                    <a:lnTo>
                      <a:pt x="12" y="670"/>
                    </a:lnTo>
                    <a:lnTo>
                      <a:pt x="12" y="541"/>
                    </a:lnTo>
                    <a:lnTo>
                      <a:pt x="7" y="432"/>
                    </a:lnTo>
                    <a:lnTo>
                      <a:pt x="1" y="363"/>
                    </a:lnTo>
                    <a:lnTo>
                      <a:pt x="0" y="303"/>
                    </a:lnTo>
                    <a:lnTo>
                      <a:pt x="2" y="208"/>
                    </a:lnTo>
                    <a:lnTo>
                      <a:pt x="19" y="103"/>
                    </a:lnTo>
                    <a:lnTo>
                      <a:pt x="54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88" name="Freeform 133"/>
              <p:cNvSpPr>
                <a:spLocks/>
              </p:cNvSpPr>
              <p:nvPr/>
            </p:nvSpPr>
            <p:spPr bwMode="auto">
              <a:xfrm>
                <a:off x="2874" y="3238"/>
                <a:ext cx="27" cy="523"/>
              </a:xfrm>
              <a:custGeom>
                <a:avLst/>
                <a:gdLst>
                  <a:gd name="T0" fmla="*/ 1 w 54"/>
                  <a:gd name="T1" fmla="*/ 1 h 1046"/>
                  <a:gd name="T2" fmla="*/ 1 w 54"/>
                  <a:gd name="T3" fmla="*/ 1 h 1046"/>
                  <a:gd name="T4" fmla="*/ 1 w 54"/>
                  <a:gd name="T5" fmla="*/ 1 h 1046"/>
                  <a:gd name="T6" fmla="*/ 1 w 54"/>
                  <a:gd name="T7" fmla="*/ 1 h 1046"/>
                  <a:gd name="T8" fmla="*/ 1 w 54"/>
                  <a:gd name="T9" fmla="*/ 1 h 1046"/>
                  <a:gd name="T10" fmla="*/ 1 w 54"/>
                  <a:gd name="T11" fmla="*/ 1 h 1046"/>
                  <a:gd name="T12" fmla="*/ 1 w 54"/>
                  <a:gd name="T13" fmla="*/ 1 h 1046"/>
                  <a:gd name="T14" fmla="*/ 1 w 54"/>
                  <a:gd name="T15" fmla="*/ 1 h 1046"/>
                  <a:gd name="T16" fmla="*/ 1 w 54"/>
                  <a:gd name="T17" fmla="*/ 1 h 1046"/>
                  <a:gd name="T18" fmla="*/ 1 w 54"/>
                  <a:gd name="T19" fmla="*/ 1 h 1046"/>
                  <a:gd name="T20" fmla="*/ 1 w 54"/>
                  <a:gd name="T21" fmla="*/ 1 h 1046"/>
                  <a:gd name="T22" fmla="*/ 1 w 54"/>
                  <a:gd name="T23" fmla="*/ 1 h 1046"/>
                  <a:gd name="T24" fmla="*/ 0 w 54"/>
                  <a:gd name="T25" fmla="*/ 1 h 1046"/>
                  <a:gd name="T26" fmla="*/ 1 w 54"/>
                  <a:gd name="T27" fmla="*/ 1 h 1046"/>
                  <a:gd name="T28" fmla="*/ 1 w 54"/>
                  <a:gd name="T29" fmla="*/ 1 h 1046"/>
                  <a:gd name="T30" fmla="*/ 1 w 54"/>
                  <a:gd name="T31" fmla="*/ 0 h 104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54"/>
                  <a:gd name="T49" fmla="*/ 0 h 1046"/>
                  <a:gd name="T50" fmla="*/ 54 w 54"/>
                  <a:gd name="T51" fmla="*/ 1046 h 104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54" h="1046">
                    <a:moveTo>
                      <a:pt x="23" y="1046"/>
                    </a:moveTo>
                    <a:lnTo>
                      <a:pt x="23" y="1030"/>
                    </a:lnTo>
                    <a:lnTo>
                      <a:pt x="19" y="1019"/>
                    </a:lnTo>
                    <a:lnTo>
                      <a:pt x="11" y="1011"/>
                    </a:lnTo>
                    <a:lnTo>
                      <a:pt x="19" y="964"/>
                    </a:lnTo>
                    <a:lnTo>
                      <a:pt x="16" y="895"/>
                    </a:lnTo>
                    <a:lnTo>
                      <a:pt x="5" y="833"/>
                    </a:lnTo>
                    <a:lnTo>
                      <a:pt x="1" y="805"/>
                    </a:lnTo>
                    <a:lnTo>
                      <a:pt x="12" y="670"/>
                    </a:lnTo>
                    <a:lnTo>
                      <a:pt x="12" y="541"/>
                    </a:lnTo>
                    <a:lnTo>
                      <a:pt x="7" y="432"/>
                    </a:lnTo>
                    <a:lnTo>
                      <a:pt x="1" y="363"/>
                    </a:lnTo>
                    <a:lnTo>
                      <a:pt x="0" y="303"/>
                    </a:lnTo>
                    <a:lnTo>
                      <a:pt x="2" y="208"/>
                    </a:lnTo>
                    <a:lnTo>
                      <a:pt x="19" y="103"/>
                    </a:lnTo>
                    <a:lnTo>
                      <a:pt x="54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89" name="Freeform 134"/>
              <p:cNvSpPr>
                <a:spLocks/>
              </p:cNvSpPr>
              <p:nvPr/>
            </p:nvSpPr>
            <p:spPr bwMode="auto">
              <a:xfrm>
                <a:off x="2810" y="3742"/>
                <a:ext cx="69" cy="22"/>
              </a:xfrm>
              <a:custGeom>
                <a:avLst/>
                <a:gdLst>
                  <a:gd name="T0" fmla="*/ 1 w 138"/>
                  <a:gd name="T1" fmla="*/ 0 h 45"/>
                  <a:gd name="T2" fmla="*/ 1 w 138"/>
                  <a:gd name="T3" fmla="*/ 0 h 45"/>
                  <a:gd name="T4" fmla="*/ 1 w 138"/>
                  <a:gd name="T5" fmla="*/ 0 h 45"/>
                  <a:gd name="T6" fmla="*/ 1 w 138"/>
                  <a:gd name="T7" fmla="*/ 0 h 45"/>
                  <a:gd name="T8" fmla="*/ 1 w 138"/>
                  <a:gd name="T9" fmla="*/ 0 h 45"/>
                  <a:gd name="T10" fmla="*/ 1 w 138"/>
                  <a:gd name="T11" fmla="*/ 0 h 45"/>
                  <a:gd name="T12" fmla="*/ 1 w 138"/>
                  <a:gd name="T13" fmla="*/ 0 h 45"/>
                  <a:gd name="T14" fmla="*/ 1 w 138"/>
                  <a:gd name="T15" fmla="*/ 0 h 45"/>
                  <a:gd name="T16" fmla="*/ 0 w 138"/>
                  <a:gd name="T17" fmla="*/ 0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8"/>
                  <a:gd name="T28" fmla="*/ 0 h 45"/>
                  <a:gd name="T29" fmla="*/ 138 w 138"/>
                  <a:gd name="T30" fmla="*/ 45 h 4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8" h="45">
                    <a:moveTo>
                      <a:pt x="138" y="2"/>
                    </a:moveTo>
                    <a:lnTo>
                      <a:pt x="122" y="0"/>
                    </a:lnTo>
                    <a:lnTo>
                      <a:pt x="102" y="3"/>
                    </a:lnTo>
                    <a:lnTo>
                      <a:pt x="83" y="4"/>
                    </a:lnTo>
                    <a:lnTo>
                      <a:pt x="60" y="10"/>
                    </a:lnTo>
                    <a:lnTo>
                      <a:pt x="41" y="15"/>
                    </a:lnTo>
                    <a:lnTo>
                      <a:pt x="21" y="24"/>
                    </a:lnTo>
                    <a:lnTo>
                      <a:pt x="9" y="34"/>
                    </a:lnTo>
                    <a:lnTo>
                      <a:pt x="0" y="4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90" name="Freeform 135"/>
              <p:cNvSpPr>
                <a:spLocks/>
              </p:cNvSpPr>
              <p:nvPr/>
            </p:nvSpPr>
            <p:spPr bwMode="auto">
              <a:xfrm>
                <a:off x="2810" y="3742"/>
                <a:ext cx="69" cy="22"/>
              </a:xfrm>
              <a:custGeom>
                <a:avLst/>
                <a:gdLst>
                  <a:gd name="T0" fmla="*/ 1 w 138"/>
                  <a:gd name="T1" fmla="*/ 0 h 45"/>
                  <a:gd name="T2" fmla="*/ 1 w 138"/>
                  <a:gd name="T3" fmla="*/ 0 h 45"/>
                  <a:gd name="T4" fmla="*/ 1 w 138"/>
                  <a:gd name="T5" fmla="*/ 0 h 45"/>
                  <a:gd name="T6" fmla="*/ 1 w 138"/>
                  <a:gd name="T7" fmla="*/ 0 h 45"/>
                  <a:gd name="T8" fmla="*/ 1 w 138"/>
                  <a:gd name="T9" fmla="*/ 0 h 45"/>
                  <a:gd name="T10" fmla="*/ 1 w 138"/>
                  <a:gd name="T11" fmla="*/ 0 h 45"/>
                  <a:gd name="T12" fmla="*/ 1 w 138"/>
                  <a:gd name="T13" fmla="*/ 0 h 45"/>
                  <a:gd name="T14" fmla="*/ 1 w 138"/>
                  <a:gd name="T15" fmla="*/ 0 h 45"/>
                  <a:gd name="T16" fmla="*/ 0 w 138"/>
                  <a:gd name="T17" fmla="*/ 0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8"/>
                  <a:gd name="T28" fmla="*/ 0 h 45"/>
                  <a:gd name="T29" fmla="*/ 138 w 138"/>
                  <a:gd name="T30" fmla="*/ 45 h 4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8" h="45">
                    <a:moveTo>
                      <a:pt x="138" y="2"/>
                    </a:moveTo>
                    <a:lnTo>
                      <a:pt x="122" y="0"/>
                    </a:lnTo>
                    <a:lnTo>
                      <a:pt x="102" y="3"/>
                    </a:lnTo>
                    <a:lnTo>
                      <a:pt x="83" y="4"/>
                    </a:lnTo>
                    <a:lnTo>
                      <a:pt x="60" y="10"/>
                    </a:lnTo>
                    <a:lnTo>
                      <a:pt x="41" y="15"/>
                    </a:lnTo>
                    <a:lnTo>
                      <a:pt x="21" y="24"/>
                    </a:lnTo>
                    <a:lnTo>
                      <a:pt x="9" y="34"/>
                    </a:lnTo>
                    <a:lnTo>
                      <a:pt x="0" y="4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91" name="Freeform 136"/>
              <p:cNvSpPr>
                <a:spLocks/>
              </p:cNvSpPr>
              <p:nvPr/>
            </p:nvSpPr>
            <p:spPr bwMode="auto">
              <a:xfrm>
                <a:off x="2814" y="3768"/>
                <a:ext cx="74" cy="23"/>
              </a:xfrm>
              <a:custGeom>
                <a:avLst/>
                <a:gdLst>
                  <a:gd name="T0" fmla="*/ 0 w 148"/>
                  <a:gd name="T1" fmla="*/ 0 h 47"/>
                  <a:gd name="T2" fmla="*/ 1 w 148"/>
                  <a:gd name="T3" fmla="*/ 0 h 47"/>
                  <a:gd name="T4" fmla="*/ 1 w 148"/>
                  <a:gd name="T5" fmla="*/ 0 h 47"/>
                  <a:gd name="T6" fmla="*/ 1 w 148"/>
                  <a:gd name="T7" fmla="*/ 0 h 47"/>
                  <a:gd name="T8" fmla="*/ 1 w 148"/>
                  <a:gd name="T9" fmla="*/ 0 h 47"/>
                  <a:gd name="T10" fmla="*/ 1 w 148"/>
                  <a:gd name="T11" fmla="*/ 0 h 47"/>
                  <a:gd name="T12" fmla="*/ 1 w 148"/>
                  <a:gd name="T13" fmla="*/ 0 h 47"/>
                  <a:gd name="T14" fmla="*/ 1 w 148"/>
                  <a:gd name="T15" fmla="*/ 0 h 47"/>
                  <a:gd name="T16" fmla="*/ 1 w 148"/>
                  <a:gd name="T17" fmla="*/ 0 h 47"/>
                  <a:gd name="T18" fmla="*/ 1 w 148"/>
                  <a:gd name="T19" fmla="*/ 0 h 47"/>
                  <a:gd name="T20" fmla="*/ 1 w 148"/>
                  <a:gd name="T21" fmla="*/ 0 h 47"/>
                  <a:gd name="T22" fmla="*/ 1 w 148"/>
                  <a:gd name="T23" fmla="*/ 0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37"/>
                    </a:moveTo>
                    <a:lnTo>
                      <a:pt x="12" y="47"/>
                    </a:lnTo>
                    <a:lnTo>
                      <a:pt x="27" y="47"/>
                    </a:lnTo>
                    <a:lnTo>
                      <a:pt x="39" y="37"/>
                    </a:lnTo>
                    <a:lnTo>
                      <a:pt x="52" y="23"/>
                    </a:lnTo>
                    <a:lnTo>
                      <a:pt x="63" y="8"/>
                    </a:lnTo>
                    <a:lnTo>
                      <a:pt x="78" y="0"/>
                    </a:lnTo>
                    <a:lnTo>
                      <a:pt x="97" y="0"/>
                    </a:lnTo>
                    <a:lnTo>
                      <a:pt x="110" y="7"/>
                    </a:lnTo>
                    <a:lnTo>
                      <a:pt x="124" y="11"/>
                    </a:lnTo>
                    <a:lnTo>
                      <a:pt x="138" y="9"/>
                    </a:lnTo>
                    <a:lnTo>
                      <a:pt x="148" y="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92" name="Freeform 137"/>
              <p:cNvSpPr>
                <a:spLocks/>
              </p:cNvSpPr>
              <p:nvPr/>
            </p:nvSpPr>
            <p:spPr bwMode="auto">
              <a:xfrm>
                <a:off x="2814" y="3768"/>
                <a:ext cx="74" cy="23"/>
              </a:xfrm>
              <a:custGeom>
                <a:avLst/>
                <a:gdLst>
                  <a:gd name="T0" fmla="*/ 0 w 148"/>
                  <a:gd name="T1" fmla="*/ 0 h 47"/>
                  <a:gd name="T2" fmla="*/ 1 w 148"/>
                  <a:gd name="T3" fmla="*/ 0 h 47"/>
                  <a:gd name="T4" fmla="*/ 1 w 148"/>
                  <a:gd name="T5" fmla="*/ 0 h 47"/>
                  <a:gd name="T6" fmla="*/ 1 w 148"/>
                  <a:gd name="T7" fmla="*/ 0 h 47"/>
                  <a:gd name="T8" fmla="*/ 1 w 148"/>
                  <a:gd name="T9" fmla="*/ 0 h 47"/>
                  <a:gd name="T10" fmla="*/ 1 w 148"/>
                  <a:gd name="T11" fmla="*/ 0 h 47"/>
                  <a:gd name="T12" fmla="*/ 1 w 148"/>
                  <a:gd name="T13" fmla="*/ 0 h 47"/>
                  <a:gd name="T14" fmla="*/ 1 w 148"/>
                  <a:gd name="T15" fmla="*/ 0 h 47"/>
                  <a:gd name="T16" fmla="*/ 1 w 148"/>
                  <a:gd name="T17" fmla="*/ 0 h 47"/>
                  <a:gd name="T18" fmla="*/ 1 w 148"/>
                  <a:gd name="T19" fmla="*/ 0 h 47"/>
                  <a:gd name="T20" fmla="*/ 1 w 148"/>
                  <a:gd name="T21" fmla="*/ 0 h 47"/>
                  <a:gd name="T22" fmla="*/ 1 w 148"/>
                  <a:gd name="T23" fmla="*/ 0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37"/>
                    </a:moveTo>
                    <a:lnTo>
                      <a:pt x="12" y="47"/>
                    </a:lnTo>
                    <a:lnTo>
                      <a:pt x="27" y="47"/>
                    </a:lnTo>
                    <a:lnTo>
                      <a:pt x="39" y="37"/>
                    </a:lnTo>
                    <a:lnTo>
                      <a:pt x="52" y="23"/>
                    </a:lnTo>
                    <a:lnTo>
                      <a:pt x="63" y="8"/>
                    </a:lnTo>
                    <a:lnTo>
                      <a:pt x="78" y="0"/>
                    </a:lnTo>
                    <a:lnTo>
                      <a:pt x="97" y="0"/>
                    </a:lnTo>
                    <a:lnTo>
                      <a:pt x="110" y="7"/>
                    </a:lnTo>
                    <a:lnTo>
                      <a:pt x="124" y="11"/>
                    </a:lnTo>
                    <a:lnTo>
                      <a:pt x="138" y="9"/>
                    </a:lnTo>
                    <a:lnTo>
                      <a:pt x="148" y="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93" name="Line 138"/>
              <p:cNvSpPr>
                <a:spLocks noChangeShapeType="1"/>
              </p:cNvSpPr>
              <p:nvPr/>
            </p:nvSpPr>
            <p:spPr bwMode="auto">
              <a:xfrm>
                <a:off x="2819" y="3792"/>
                <a:ext cx="7" cy="9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94" name="Line 139"/>
              <p:cNvSpPr>
                <a:spLocks noChangeShapeType="1"/>
              </p:cNvSpPr>
              <p:nvPr/>
            </p:nvSpPr>
            <p:spPr bwMode="auto">
              <a:xfrm>
                <a:off x="2819" y="3792"/>
                <a:ext cx="7" cy="9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95" name="Freeform 140"/>
              <p:cNvSpPr>
                <a:spLocks/>
              </p:cNvSpPr>
              <p:nvPr/>
            </p:nvSpPr>
            <p:spPr bwMode="auto">
              <a:xfrm>
                <a:off x="2835" y="3769"/>
                <a:ext cx="30" cy="68"/>
              </a:xfrm>
              <a:custGeom>
                <a:avLst/>
                <a:gdLst>
                  <a:gd name="T0" fmla="*/ 1 w 60"/>
                  <a:gd name="T1" fmla="*/ 0 h 138"/>
                  <a:gd name="T2" fmla="*/ 1 w 60"/>
                  <a:gd name="T3" fmla="*/ 0 h 138"/>
                  <a:gd name="T4" fmla="*/ 1 w 60"/>
                  <a:gd name="T5" fmla="*/ 0 h 138"/>
                  <a:gd name="T6" fmla="*/ 1 w 60"/>
                  <a:gd name="T7" fmla="*/ 0 h 138"/>
                  <a:gd name="T8" fmla="*/ 1 w 60"/>
                  <a:gd name="T9" fmla="*/ 0 h 138"/>
                  <a:gd name="T10" fmla="*/ 1 w 60"/>
                  <a:gd name="T11" fmla="*/ 0 h 138"/>
                  <a:gd name="T12" fmla="*/ 1 w 60"/>
                  <a:gd name="T13" fmla="*/ 0 h 138"/>
                  <a:gd name="T14" fmla="*/ 0 w 60"/>
                  <a:gd name="T15" fmla="*/ 0 h 138"/>
                  <a:gd name="T16" fmla="*/ 1 w 60"/>
                  <a:gd name="T17" fmla="*/ 0 h 138"/>
                  <a:gd name="T18" fmla="*/ 1 w 60"/>
                  <a:gd name="T19" fmla="*/ 0 h 13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0"/>
                  <a:gd name="T31" fmla="*/ 0 h 138"/>
                  <a:gd name="T32" fmla="*/ 60 w 60"/>
                  <a:gd name="T33" fmla="*/ 138 h 13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0" h="138">
                    <a:moveTo>
                      <a:pt x="54" y="0"/>
                    </a:moveTo>
                    <a:lnTo>
                      <a:pt x="51" y="22"/>
                    </a:lnTo>
                    <a:lnTo>
                      <a:pt x="55" y="38"/>
                    </a:lnTo>
                    <a:lnTo>
                      <a:pt x="60" y="51"/>
                    </a:lnTo>
                    <a:lnTo>
                      <a:pt x="54" y="71"/>
                    </a:lnTo>
                    <a:lnTo>
                      <a:pt x="37" y="85"/>
                    </a:lnTo>
                    <a:lnTo>
                      <a:pt x="18" y="96"/>
                    </a:lnTo>
                    <a:lnTo>
                      <a:pt x="0" y="96"/>
                    </a:lnTo>
                    <a:lnTo>
                      <a:pt x="9" y="115"/>
                    </a:lnTo>
                    <a:lnTo>
                      <a:pt x="8" y="13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96" name="Freeform 141"/>
              <p:cNvSpPr>
                <a:spLocks/>
              </p:cNvSpPr>
              <p:nvPr/>
            </p:nvSpPr>
            <p:spPr bwMode="auto">
              <a:xfrm>
                <a:off x="2835" y="3769"/>
                <a:ext cx="30" cy="68"/>
              </a:xfrm>
              <a:custGeom>
                <a:avLst/>
                <a:gdLst>
                  <a:gd name="T0" fmla="*/ 1 w 60"/>
                  <a:gd name="T1" fmla="*/ 0 h 138"/>
                  <a:gd name="T2" fmla="*/ 1 w 60"/>
                  <a:gd name="T3" fmla="*/ 0 h 138"/>
                  <a:gd name="T4" fmla="*/ 1 w 60"/>
                  <a:gd name="T5" fmla="*/ 0 h 138"/>
                  <a:gd name="T6" fmla="*/ 1 w 60"/>
                  <a:gd name="T7" fmla="*/ 0 h 138"/>
                  <a:gd name="T8" fmla="*/ 1 w 60"/>
                  <a:gd name="T9" fmla="*/ 0 h 138"/>
                  <a:gd name="T10" fmla="*/ 1 w 60"/>
                  <a:gd name="T11" fmla="*/ 0 h 138"/>
                  <a:gd name="T12" fmla="*/ 1 w 60"/>
                  <a:gd name="T13" fmla="*/ 0 h 138"/>
                  <a:gd name="T14" fmla="*/ 0 w 60"/>
                  <a:gd name="T15" fmla="*/ 0 h 138"/>
                  <a:gd name="T16" fmla="*/ 1 w 60"/>
                  <a:gd name="T17" fmla="*/ 0 h 138"/>
                  <a:gd name="T18" fmla="*/ 1 w 60"/>
                  <a:gd name="T19" fmla="*/ 0 h 13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0"/>
                  <a:gd name="T31" fmla="*/ 0 h 138"/>
                  <a:gd name="T32" fmla="*/ 60 w 60"/>
                  <a:gd name="T33" fmla="*/ 138 h 13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0" h="138">
                    <a:moveTo>
                      <a:pt x="54" y="0"/>
                    </a:moveTo>
                    <a:lnTo>
                      <a:pt x="51" y="22"/>
                    </a:lnTo>
                    <a:lnTo>
                      <a:pt x="55" y="38"/>
                    </a:lnTo>
                    <a:lnTo>
                      <a:pt x="60" y="51"/>
                    </a:lnTo>
                    <a:lnTo>
                      <a:pt x="54" y="71"/>
                    </a:lnTo>
                    <a:lnTo>
                      <a:pt x="37" y="85"/>
                    </a:lnTo>
                    <a:lnTo>
                      <a:pt x="18" y="96"/>
                    </a:lnTo>
                    <a:lnTo>
                      <a:pt x="0" y="96"/>
                    </a:lnTo>
                    <a:lnTo>
                      <a:pt x="9" y="115"/>
                    </a:lnTo>
                    <a:lnTo>
                      <a:pt x="8" y="13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97" name="Freeform 142"/>
              <p:cNvSpPr>
                <a:spLocks/>
              </p:cNvSpPr>
              <p:nvPr/>
            </p:nvSpPr>
            <p:spPr bwMode="auto">
              <a:xfrm>
                <a:off x="2867" y="3792"/>
                <a:ext cx="110" cy="116"/>
              </a:xfrm>
              <a:custGeom>
                <a:avLst/>
                <a:gdLst>
                  <a:gd name="T0" fmla="*/ 1 w 220"/>
                  <a:gd name="T1" fmla="*/ 0 h 233"/>
                  <a:gd name="T2" fmla="*/ 1 w 220"/>
                  <a:gd name="T3" fmla="*/ 0 h 233"/>
                  <a:gd name="T4" fmla="*/ 1 w 220"/>
                  <a:gd name="T5" fmla="*/ 0 h 233"/>
                  <a:gd name="T6" fmla="*/ 1 w 220"/>
                  <a:gd name="T7" fmla="*/ 0 h 233"/>
                  <a:gd name="T8" fmla="*/ 1 w 220"/>
                  <a:gd name="T9" fmla="*/ 0 h 233"/>
                  <a:gd name="T10" fmla="*/ 1 w 220"/>
                  <a:gd name="T11" fmla="*/ 0 h 233"/>
                  <a:gd name="T12" fmla="*/ 1 w 220"/>
                  <a:gd name="T13" fmla="*/ 0 h 233"/>
                  <a:gd name="T14" fmla="*/ 1 w 220"/>
                  <a:gd name="T15" fmla="*/ 0 h 233"/>
                  <a:gd name="T16" fmla="*/ 1 w 220"/>
                  <a:gd name="T17" fmla="*/ 0 h 233"/>
                  <a:gd name="T18" fmla="*/ 1 w 220"/>
                  <a:gd name="T19" fmla="*/ 0 h 233"/>
                  <a:gd name="T20" fmla="*/ 1 w 220"/>
                  <a:gd name="T21" fmla="*/ 0 h 233"/>
                  <a:gd name="T22" fmla="*/ 1 w 220"/>
                  <a:gd name="T23" fmla="*/ 0 h 233"/>
                  <a:gd name="T24" fmla="*/ 1 w 220"/>
                  <a:gd name="T25" fmla="*/ 0 h 233"/>
                  <a:gd name="T26" fmla="*/ 1 w 220"/>
                  <a:gd name="T27" fmla="*/ 0 h 233"/>
                  <a:gd name="T28" fmla="*/ 1 w 220"/>
                  <a:gd name="T29" fmla="*/ 0 h 233"/>
                  <a:gd name="T30" fmla="*/ 1 w 220"/>
                  <a:gd name="T31" fmla="*/ 0 h 233"/>
                  <a:gd name="T32" fmla="*/ 1 w 220"/>
                  <a:gd name="T33" fmla="*/ 0 h 233"/>
                  <a:gd name="T34" fmla="*/ 1 w 220"/>
                  <a:gd name="T35" fmla="*/ 0 h 233"/>
                  <a:gd name="T36" fmla="*/ 1 w 220"/>
                  <a:gd name="T37" fmla="*/ 0 h 233"/>
                  <a:gd name="T38" fmla="*/ 0 w 220"/>
                  <a:gd name="T39" fmla="*/ 0 h 233"/>
                  <a:gd name="T40" fmla="*/ 1 w 220"/>
                  <a:gd name="T41" fmla="*/ 0 h 233"/>
                  <a:gd name="T42" fmla="*/ 1 w 220"/>
                  <a:gd name="T43" fmla="*/ 0 h 233"/>
                  <a:gd name="T44" fmla="*/ 1 w 220"/>
                  <a:gd name="T45" fmla="*/ 0 h 233"/>
                  <a:gd name="T46" fmla="*/ 1 w 220"/>
                  <a:gd name="T47" fmla="*/ 0 h 23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20"/>
                  <a:gd name="T73" fmla="*/ 0 h 233"/>
                  <a:gd name="T74" fmla="*/ 220 w 220"/>
                  <a:gd name="T75" fmla="*/ 233 h 23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20" h="233">
                    <a:moveTo>
                      <a:pt x="216" y="233"/>
                    </a:moveTo>
                    <a:lnTo>
                      <a:pt x="220" y="216"/>
                    </a:lnTo>
                    <a:lnTo>
                      <a:pt x="209" y="209"/>
                    </a:lnTo>
                    <a:lnTo>
                      <a:pt x="190" y="205"/>
                    </a:lnTo>
                    <a:lnTo>
                      <a:pt x="172" y="199"/>
                    </a:lnTo>
                    <a:lnTo>
                      <a:pt x="158" y="189"/>
                    </a:lnTo>
                    <a:lnTo>
                      <a:pt x="148" y="181"/>
                    </a:lnTo>
                    <a:lnTo>
                      <a:pt x="133" y="176"/>
                    </a:lnTo>
                    <a:lnTo>
                      <a:pt x="130" y="167"/>
                    </a:lnTo>
                    <a:lnTo>
                      <a:pt x="103" y="152"/>
                    </a:lnTo>
                    <a:lnTo>
                      <a:pt x="85" y="141"/>
                    </a:lnTo>
                    <a:lnTo>
                      <a:pt x="63" y="117"/>
                    </a:lnTo>
                    <a:lnTo>
                      <a:pt x="46" y="96"/>
                    </a:lnTo>
                    <a:lnTo>
                      <a:pt x="38" y="85"/>
                    </a:lnTo>
                    <a:lnTo>
                      <a:pt x="37" y="71"/>
                    </a:lnTo>
                    <a:lnTo>
                      <a:pt x="32" y="62"/>
                    </a:lnTo>
                    <a:lnTo>
                      <a:pt x="23" y="41"/>
                    </a:lnTo>
                    <a:lnTo>
                      <a:pt x="17" y="28"/>
                    </a:lnTo>
                    <a:lnTo>
                      <a:pt x="9" y="17"/>
                    </a:lnTo>
                    <a:lnTo>
                      <a:pt x="0" y="9"/>
                    </a:lnTo>
                    <a:lnTo>
                      <a:pt x="18" y="13"/>
                    </a:lnTo>
                    <a:lnTo>
                      <a:pt x="34" y="13"/>
                    </a:lnTo>
                    <a:lnTo>
                      <a:pt x="43" y="9"/>
                    </a:lnTo>
                    <a:lnTo>
                      <a:pt x="48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98" name="Freeform 143"/>
              <p:cNvSpPr>
                <a:spLocks/>
              </p:cNvSpPr>
              <p:nvPr/>
            </p:nvSpPr>
            <p:spPr bwMode="auto">
              <a:xfrm>
                <a:off x="2867" y="3792"/>
                <a:ext cx="110" cy="116"/>
              </a:xfrm>
              <a:custGeom>
                <a:avLst/>
                <a:gdLst>
                  <a:gd name="T0" fmla="*/ 1 w 220"/>
                  <a:gd name="T1" fmla="*/ 0 h 233"/>
                  <a:gd name="T2" fmla="*/ 1 w 220"/>
                  <a:gd name="T3" fmla="*/ 0 h 233"/>
                  <a:gd name="T4" fmla="*/ 1 w 220"/>
                  <a:gd name="T5" fmla="*/ 0 h 233"/>
                  <a:gd name="T6" fmla="*/ 1 w 220"/>
                  <a:gd name="T7" fmla="*/ 0 h 233"/>
                  <a:gd name="T8" fmla="*/ 1 w 220"/>
                  <a:gd name="T9" fmla="*/ 0 h 233"/>
                  <a:gd name="T10" fmla="*/ 1 w 220"/>
                  <a:gd name="T11" fmla="*/ 0 h 233"/>
                  <a:gd name="T12" fmla="*/ 1 w 220"/>
                  <a:gd name="T13" fmla="*/ 0 h 233"/>
                  <a:gd name="T14" fmla="*/ 1 w 220"/>
                  <a:gd name="T15" fmla="*/ 0 h 233"/>
                  <a:gd name="T16" fmla="*/ 1 w 220"/>
                  <a:gd name="T17" fmla="*/ 0 h 233"/>
                  <a:gd name="T18" fmla="*/ 1 w 220"/>
                  <a:gd name="T19" fmla="*/ 0 h 233"/>
                  <a:gd name="T20" fmla="*/ 1 w 220"/>
                  <a:gd name="T21" fmla="*/ 0 h 233"/>
                  <a:gd name="T22" fmla="*/ 1 w 220"/>
                  <a:gd name="T23" fmla="*/ 0 h 233"/>
                  <a:gd name="T24" fmla="*/ 1 w 220"/>
                  <a:gd name="T25" fmla="*/ 0 h 233"/>
                  <a:gd name="T26" fmla="*/ 1 w 220"/>
                  <a:gd name="T27" fmla="*/ 0 h 233"/>
                  <a:gd name="T28" fmla="*/ 1 w 220"/>
                  <a:gd name="T29" fmla="*/ 0 h 233"/>
                  <a:gd name="T30" fmla="*/ 1 w 220"/>
                  <a:gd name="T31" fmla="*/ 0 h 233"/>
                  <a:gd name="T32" fmla="*/ 1 w 220"/>
                  <a:gd name="T33" fmla="*/ 0 h 233"/>
                  <a:gd name="T34" fmla="*/ 1 w 220"/>
                  <a:gd name="T35" fmla="*/ 0 h 233"/>
                  <a:gd name="T36" fmla="*/ 1 w 220"/>
                  <a:gd name="T37" fmla="*/ 0 h 233"/>
                  <a:gd name="T38" fmla="*/ 0 w 220"/>
                  <a:gd name="T39" fmla="*/ 0 h 233"/>
                  <a:gd name="T40" fmla="*/ 1 w 220"/>
                  <a:gd name="T41" fmla="*/ 0 h 233"/>
                  <a:gd name="T42" fmla="*/ 1 w 220"/>
                  <a:gd name="T43" fmla="*/ 0 h 233"/>
                  <a:gd name="T44" fmla="*/ 1 w 220"/>
                  <a:gd name="T45" fmla="*/ 0 h 233"/>
                  <a:gd name="T46" fmla="*/ 1 w 220"/>
                  <a:gd name="T47" fmla="*/ 0 h 23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20"/>
                  <a:gd name="T73" fmla="*/ 0 h 233"/>
                  <a:gd name="T74" fmla="*/ 220 w 220"/>
                  <a:gd name="T75" fmla="*/ 233 h 23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20" h="233">
                    <a:moveTo>
                      <a:pt x="216" y="233"/>
                    </a:moveTo>
                    <a:lnTo>
                      <a:pt x="220" y="216"/>
                    </a:lnTo>
                    <a:lnTo>
                      <a:pt x="209" y="209"/>
                    </a:lnTo>
                    <a:lnTo>
                      <a:pt x="190" y="205"/>
                    </a:lnTo>
                    <a:lnTo>
                      <a:pt x="172" y="199"/>
                    </a:lnTo>
                    <a:lnTo>
                      <a:pt x="158" y="189"/>
                    </a:lnTo>
                    <a:lnTo>
                      <a:pt x="148" y="181"/>
                    </a:lnTo>
                    <a:lnTo>
                      <a:pt x="133" y="176"/>
                    </a:lnTo>
                    <a:lnTo>
                      <a:pt x="130" y="167"/>
                    </a:lnTo>
                    <a:lnTo>
                      <a:pt x="103" y="152"/>
                    </a:lnTo>
                    <a:lnTo>
                      <a:pt x="85" y="141"/>
                    </a:lnTo>
                    <a:lnTo>
                      <a:pt x="63" y="117"/>
                    </a:lnTo>
                    <a:lnTo>
                      <a:pt x="46" y="96"/>
                    </a:lnTo>
                    <a:lnTo>
                      <a:pt x="38" y="85"/>
                    </a:lnTo>
                    <a:lnTo>
                      <a:pt x="37" y="71"/>
                    </a:lnTo>
                    <a:lnTo>
                      <a:pt x="32" y="62"/>
                    </a:lnTo>
                    <a:lnTo>
                      <a:pt x="23" y="41"/>
                    </a:lnTo>
                    <a:lnTo>
                      <a:pt x="17" y="28"/>
                    </a:lnTo>
                    <a:lnTo>
                      <a:pt x="9" y="17"/>
                    </a:lnTo>
                    <a:lnTo>
                      <a:pt x="0" y="9"/>
                    </a:lnTo>
                    <a:lnTo>
                      <a:pt x="18" y="13"/>
                    </a:lnTo>
                    <a:lnTo>
                      <a:pt x="34" y="13"/>
                    </a:lnTo>
                    <a:lnTo>
                      <a:pt x="43" y="9"/>
                    </a:lnTo>
                    <a:lnTo>
                      <a:pt x="48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999" name="Freeform 144"/>
              <p:cNvSpPr>
                <a:spLocks/>
              </p:cNvSpPr>
              <p:nvPr/>
            </p:nvSpPr>
            <p:spPr bwMode="auto">
              <a:xfrm>
                <a:off x="2977" y="3904"/>
                <a:ext cx="14" cy="4"/>
              </a:xfrm>
              <a:custGeom>
                <a:avLst/>
                <a:gdLst>
                  <a:gd name="T0" fmla="*/ 0 w 30"/>
                  <a:gd name="T1" fmla="*/ 0 h 9"/>
                  <a:gd name="T2" fmla="*/ 0 w 30"/>
                  <a:gd name="T3" fmla="*/ 0 h 9"/>
                  <a:gd name="T4" fmla="*/ 0 w 30"/>
                  <a:gd name="T5" fmla="*/ 0 h 9"/>
                  <a:gd name="T6" fmla="*/ 0 w 30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0"/>
                  <a:gd name="T13" fmla="*/ 0 h 9"/>
                  <a:gd name="T14" fmla="*/ 30 w 30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0" h="9">
                    <a:moveTo>
                      <a:pt x="30" y="9"/>
                    </a:moveTo>
                    <a:lnTo>
                      <a:pt x="18" y="2"/>
                    </a:lnTo>
                    <a:lnTo>
                      <a:pt x="12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5000" name="Freeform 145"/>
              <p:cNvSpPr>
                <a:spLocks/>
              </p:cNvSpPr>
              <p:nvPr/>
            </p:nvSpPr>
            <p:spPr bwMode="auto">
              <a:xfrm>
                <a:off x="2977" y="3904"/>
                <a:ext cx="14" cy="4"/>
              </a:xfrm>
              <a:custGeom>
                <a:avLst/>
                <a:gdLst>
                  <a:gd name="T0" fmla="*/ 0 w 30"/>
                  <a:gd name="T1" fmla="*/ 0 h 9"/>
                  <a:gd name="T2" fmla="*/ 0 w 30"/>
                  <a:gd name="T3" fmla="*/ 0 h 9"/>
                  <a:gd name="T4" fmla="*/ 0 w 30"/>
                  <a:gd name="T5" fmla="*/ 0 h 9"/>
                  <a:gd name="T6" fmla="*/ 0 w 30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0"/>
                  <a:gd name="T13" fmla="*/ 0 h 9"/>
                  <a:gd name="T14" fmla="*/ 30 w 30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0" h="9">
                    <a:moveTo>
                      <a:pt x="30" y="9"/>
                    </a:moveTo>
                    <a:lnTo>
                      <a:pt x="18" y="2"/>
                    </a:lnTo>
                    <a:lnTo>
                      <a:pt x="12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5001" name="Freeform 146"/>
              <p:cNvSpPr>
                <a:spLocks/>
              </p:cNvSpPr>
              <p:nvPr/>
            </p:nvSpPr>
            <p:spPr bwMode="auto">
              <a:xfrm>
                <a:off x="2892" y="3843"/>
                <a:ext cx="79" cy="53"/>
              </a:xfrm>
              <a:custGeom>
                <a:avLst/>
                <a:gdLst>
                  <a:gd name="T0" fmla="*/ 0 w 157"/>
                  <a:gd name="T1" fmla="*/ 0 h 107"/>
                  <a:gd name="T2" fmla="*/ 1 w 157"/>
                  <a:gd name="T3" fmla="*/ 0 h 107"/>
                  <a:gd name="T4" fmla="*/ 1 w 157"/>
                  <a:gd name="T5" fmla="*/ 0 h 107"/>
                  <a:gd name="T6" fmla="*/ 1 w 157"/>
                  <a:gd name="T7" fmla="*/ 0 h 107"/>
                  <a:gd name="T8" fmla="*/ 1 w 157"/>
                  <a:gd name="T9" fmla="*/ 0 h 107"/>
                  <a:gd name="T10" fmla="*/ 1 w 157"/>
                  <a:gd name="T11" fmla="*/ 0 h 107"/>
                  <a:gd name="T12" fmla="*/ 1 w 157"/>
                  <a:gd name="T13" fmla="*/ 0 h 107"/>
                  <a:gd name="T14" fmla="*/ 1 w 157"/>
                  <a:gd name="T15" fmla="*/ 0 h 107"/>
                  <a:gd name="T16" fmla="*/ 1 w 157"/>
                  <a:gd name="T17" fmla="*/ 0 h 107"/>
                  <a:gd name="T18" fmla="*/ 1 w 157"/>
                  <a:gd name="T19" fmla="*/ 0 h 107"/>
                  <a:gd name="T20" fmla="*/ 1 w 157"/>
                  <a:gd name="T21" fmla="*/ 0 h 107"/>
                  <a:gd name="T22" fmla="*/ 1 w 157"/>
                  <a:gd name="T23" fmla="*/ 0 h 107"/>
                  <a:gd name="T24" fmla="*/ 1 w 157"/>
                  <a:gd name="T25" fmla="*/ 0 h 1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7"/>
                  <a:gd name="T40" fmla="*/ 0 h 107"/>
                  <a:gd name="T41" fmla="*/ 157 w 157"/>
                  <a:gd name="T42" fmla="*/ 107 h 10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7" h="107">
                    <a:moveTo>
                      <a:pt x="0" y="0"/>
                    </a:moveTo>
                    <a:lnTo>
                      <a:pt x="19" y="7"/>
                    </a:lnTo>
                    <a:lnTo>
                      <a:pt x="39" y="18"/>
                    </a:lnTo>
                    <a:lnTo>
                      <a:pt x="57" y="29"/>
                    </a:lnTo>
                    <a:lnTo>
                      <a:pt x="71" y="44"/>
                    </a:lnTo>
                    <a:lnTo>
                      <a:pt x="81" y="54"/>
                    </a:lnTo>
                    <a:lnTo>
                      <a:pt x="88" y="56"/>
                    </a:lnTo>
                    <a:lnTo>
                      <a:pt x="100" y="65"/>
                    </a:lnTo>
                    <a:lnTo>
                      <a:pt x="106" y="75"/>
                    </a:lnTo>
                    <a:lnTo>
                      <a:pt x="121" y="85"/>
                    </a:lnTo>
                    <a:lnTo>
                      <a:pt x="138" y="90"/>
                    </a:lnTo>
                    <a:lnTo>
                      <a:pt x="147" y="97"/>
                    </a:lnTo>
                    <a:lnTo>
                      <a:pt x="157" y="107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5002" name="Freeform 147"/>
              <p:cNvSpPr>
                <a:spLocks/>
              </p:cNvSpPr>
              <p:nvPr/>
            </p:nvSpPr>
            <p:spPr bwMode="auto">
              <a:xfrm>
                <a:off x="2892" y="3843"/>
                <a:ext cx="79" cy="53"/>
              </a:xfrm>
              <a:custGeom>
                <a:avLst/>
                <a:gdLst>
                  <a:gd name="T0" fmla="*/ 0 w 157"/>
                  <a:gd name="T1" fmla="*/ 0 h 107"/>
                  <a:gd name="T2" fmla="*/ 1 w 157"/>
                  <a:gd name="T3" fmla="*/ 0 h 107"/>
                  <a:gd name="T4" fmla="*/ 1 w 157"/>
                  <a:gd name="T5" fmla="*/ 0 h 107"/>
                  <a:gd name="T6" fmla="*/ 1 w 157"/>
                  <a:gd name="T7" fmla="*/ 0 h 107"/>
                  <a:gd name="T8" fmla="*/ 1 w 157"/>
                  <a:gd name="T9" fmla="*/ 0 h 107"/>
                  <a:gd name="T10" fmla="*/ 1 w 157"/>
                  <a:gd name="T11" fmla="*/ 0 h 107"/>
                  <a:gd name="T12" fmla="*/ 1 w 157"/>
                  <a:gd name="T13" fmla="*/ 0 h 107"/>
                  <a:gd name="T14" fmla="*/ 1 w 157"/>
                  <a:gd name="T15" fmla="*/ 0 h 107"/>
                  <a:gd name="T16" fmla="*/ 1 w 157"/>
                  <a:gd name="T17" fmla="*/ 0 h 107"/>
                  <a:gd name="T18" fmla="*/ 1 w 157"/>
                  <a:gd name="T19" fmla="*/ 0 h 107"/>
                  <a:gd name="T20" fmla="*/ 1 w 157"/>
                  <a:gd name="T21" fmla="*/ 0 h 107"/>
                  <a:gd name="T22" fmla="*/ 1 w 157"/>
                  <a:gd name="T23" fmla="*/ 0 h 107"/>
                  <a:gd name="T24" fmla="*/ 1 w 157"/>
                  <a:gd name="T25" fmla="*/ 0 h 1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7"/>
                  <a:gd name="T40" fmla="*/ 0 h 107"/>
                  <a:gd name="T41" fmla="*/ 157 w 157"/>
                  <a:gd name="T42" fmla="*/ 107 h 10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7" h="107">
                    <a:moveTo>
                      <a:pt x="0" y="0"/>
                    </a:moveTo>
                    <a:lnTo>
                      <a:pt x="19" y="7"/>
                    </a:lnTo>
                    <a:lnTo>
                      <a:pt x="39" y="18"/>
                    </a:lnTo>
                    <a:lnTo>
                      <a:pt x="57" y="29"/>
                    </a:lnTo>
                    <a:lnTo>
                      <a:pt x="71" y="44"/>
                    </a:lnTo>
                    <a:lnTo>
                      <a:pt x="81" y="54"/>
                    </a:lnTo>
                    <a:lnTo>
                      <a:pt x="88" y="56"/>
                    </a:lnTo>
                    <a:lnTo>
                      <a:pt x="100" y="65"/>
                    </a:lnTo>
                    <a:lnTo>
                      <a:pt x="106" y="75"/>
                    </a:lnTo>
                    <a:lnTo>
                      <a:pt x="121" y="85"/>
                    </a:lnTo>
                    <a:lnTo>
                      <a:pt x="138" y="90"/>
                    </a:lnTo>
                    <a:lnTo>
                      <a:pt x="147" y="97"/>
                    </a:lnTo>
                    <a:lnTo>
                      <a:pt x="157" y="107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5003" name="Freeform 148"/>
              <p:cNvSpPr>
                <a:spLocks/>
              </p:cNvSpPr>
              <p:nvPr/>
            </p:nvSpPr>
            <p:spPr bwMode="auto">
              <a:xfrm>
                <a:off x="2940" y="3844"/>
                <a:ext cx="15" cy="27"/>
              </a:xfrm>
              <a:custGeom>
                <a:avLst/>
                <a:gdLst>
                  <a:gd name="T0" fmla="*/ 0 w 30"/>
                  <a:gd name="T1" fmla="*/ 1 h 53"/>
                  <a:gd name="T2" fmla="*/ 1 w 30"/>
                  <a:gd name="T3" fmla="*/ 1 h 53"/>
                  <a:gd name="T4" fmla="*/ 1 w 30"/>
                  <a:gd name="T5" fmla="*/ 1 h 53"/>
                  <a:gd name="T6" fmla="*/ 1 w 30"/>
                  <a:gd name="T7" fmla="*/ 1 h 53"/>
                  <a:gd name="T8" fmla="*/ 1 w 30"/>
                  <a:gd name="T9" fmla="*/ 1 h 53"/>
                  <a:gd name="T10" fmla="*/ 1 w 30"/>
                  <a:gd name="T11" fmla="*/ 1 h 53"/>
                  <a:gd name="T12" fmla="*/ 1 w 30"/>
                  <a:gd name="T13" fmla="*/ 0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53"/>
                  <a:gd name="T23" fmla="*/ 30 w 30"/>
                  <a:gd name="T24" fmla="*/ 53 h 5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53">
                    <a:moveTo>
                      <a:pt x="0" y="53"/>
                    </a:moveTo>
                    <a:lnTo>
                      <a:pt x="9" y="47"/>
                    </a:lnTo>
                    <a:lnTo>
                      <a:pt x="9" y="29"/>
                    </a:lnTo>
                    <a:lnTo>
                      <a:pt x="18" y="29"/>
                    </a:lnTo>
                    <a:lnTo>
                      <a:pt x="19" y="18"/>
                    </a:lnTo>
                    <a:lnTo>
                      <a:pt x="30" y="12"/>
                    </a:lnTo>
                    <a:lnTo>
                      <a:pt x="29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5004" name="Freeform 149"/>
              <p:cNvSpPr>
                <a:spLocks/>
              </p:cNvSpPr>
              <p:nvPr/>
            </p:nvSpPr>
            <p:spPr bwMode="auto">
              <a:xfrm>
                <a:off x="2940" y="3844"/>
                <a:ext cx="15" cy="27"/>
              </a:xfrm>
              <a:custGeom>
                <a:avLst/>
                <a:gdLst>
                  <a:gd name="T0" fmla="*/ 0 w 30"/>
                  <a:gd name="T1" fmla="*/ 1 h 53"/>
                  <a:gd name="T2" fmla="*/ 1 w 30"/>
                  <a:gd name="T3" fmla="*/ 1 h 53"/>
                  <a:gd name="T4" fmla="*/ 1 w 30"/>
                  <a:gd name="T5" fmla="*/ 1 h 53"/>
                  <a:gd name="T6" fmla="*/ 1 w 30"/>
                  <a:gd name="T7" fmla="*/ 1 h 53"/>
                  <a:gd name="T8" fmla="*/ 1 w 30"/>
                  <a:gd name="T9" fmla="*/ 1 h 53"/>
                  <a:gd name="T10" fmla="*/ 1 w 30"/>
                  <a:gd name="T11" fmla="*/ 1 h 53"/>
                  <a:gd name="T12" fmla="*/ 1 w 30"/>
                  <a:gd name="T13" fmla="*/ 0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53"/>
                  <a:gd name="T23" fmla="*/ 30 w 30"/>
                  <a:gd name="T24" fmla="*/ 53 h 5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53">
                    <a:moveTo>
                      <a:pt x="0" y="53"/>
                    </a:moveTo>
                    <a:lnTo>
                      <a:pt x="9" y="47"/>
                    </a:lnTo>
                    <a:lnTo>
                      <a:pt x="9" y="29"/>
                    </a:lnTo>
                    <a:lnTo>
                      <a:pt x="18" y="29"/>
                    </a:lnTo>
                    <a:lnTo>
                      <a:pt x="19" y="18"/>
                    </a:lnTo>
                    <a:lnTo>
                      <a:pt x="30" y="12"/>
                    </a:lnTo>
                    <a:lnTo>
                      <a:pt x="29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5005" name="Freeform 150"/>
              <p:cNvSpPr>
                <a:spLocks/>
              </p:cNvSpPr>
              <p:nvPr/>
            </p:nvSpPr>
            <p:spPr bwMode="auto">
              <a:xfrm>
                <a:off x="2844" y="3812"/>
                <a:ext cx="66" cy="31"/>
              </a:xfrm>
              <a:custGeom>
                <a:avLst/>
                <a:gdLst>
                  <a:gd name="T0" fmla="*/ 0 w 131"/>
                  <a:gd name="T1" fmla="*/ 0 h 63"/>
                  <a:gd name="T2" fmla="*/ 1 w 131"/>
                  <a:gd name="T3" fmla="*/ 0 h 63"/>
                  <a:gd name="T4" fmla="*/ 1 w 131"/>
                  <a:gd name="T5" fmla="*/ 0 h 63"/>
                  <a:gd name="T6" fmla="*/ 1 w 131"/>
                  <a:gd name="T7" fmla="*/ 0 h 63"/>
                  <a:gd name="T8" fmla="*/ 1 w 131"/>
                  <a:gd name="T9" fmla="*/ 0 h 63"/>
                  <a:gd name="T10" fmla="*/ 1 w 131"/>
                  <a:gd name="T11" fmla="*/ 0 h 63"/>
                  <a:gd name="T12" fmla="*/ 1 w 131"/>
                  <a:gd name="T13" fmla="*/ 0 h 63"/>
                  <a:gd name="T14" fmla="*/ 1 w 131"/>
                  <a:gd name="T15" fmla="*/ 0 h 63"/>
                  <a:gd name="T16" fmla="*/ 1 w 131"/>
                  <a:gd name="T17" fmla="*/ 0 h 63"/>
                  <a:gd name="T18" fmla="*/ 1 w 131"/>
                  <a:gd name="T19" fmla="*/ 0 h 63"/>
                  <a:gd name="T20" fmla="*/ 1 w 131"/>
                  <a:gd name="T21" fmla="*/ 0 h 6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1"/>
                  <a:gd name="T34" fmla="*/ 0 h 63"/>
                  <a:gd name="T35" fmla="*/ 131 w 131"/>
                  <a:gd name="T36" fmla="*/ 63 h 6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1" h="63">
                    <a:moveTo>
                      <a:pt x="0" y="63"/>
                    </a:moveTo>
                    <a:lnTo>
                      <a:pt x="23" y="61"/>
                    </a:lnTo>
                    <a:lnTo>
                      <a:pt x="39" y="48"/>
                    </a:lnTo>
                    <a:lnTo>
                      <a:pt x="53" y="29"/>
                    </a:lnTo>
                    <a:lnTo>
                      <a:pt x="67" y="17"/>
                    </a:lnTo>
                    <a:lnTo>
                      <a:pt x="76" y="4"/>
                    </a:lnTo>
                    <a:lnTo>
                      <a:pt x="87" y="3"/>
                    </a:lnTo>
                    <a:lnTo>
                      <a:pt x="100" y="3"/>
                    </a:lnTo>
                    <a:lnTo>
                      <a:pt x="110" y="0"/>
                    </a:lnTo>
                    <a:lnTo>
                      <a:pt x="120" y="2"/>
                    </a:lnTo>
                    <a:lnTo>
                      <a:pt x="131" y="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5006" name="Freeform 151"/>
              <p:cNvSpPr>
                <a:spLocks/>
              </p:cNvSpPr>
              <p:nvPr/>
            </p:nvSpPr>
            <p:spPr bwMode="auto">
              <a:xfrm>
                <a:off x="2844" y="3812"/>
                <a:ext cx="66" cy="31"/>
              </a:xfrm>
              <a:custGeom>
                <a:avLst/>
                <a:gdLst>
                  <a:gd name="T0" fmla="*/ 0 w 131"/>
                  <a:gd name="T1" fmla="*/ 0 h 63"/>
                  <a:gd name="T2" fmla="*/ 1 w 131"/>
                  <a:gd name="T3" fmla="*/ 0 h 63"/>
                  <a:gd name="T4" fmla="*/ 1 w 131"/>
                  <a:gd name="T5" fmla="*/ 0 h 63"/>
                  <a:gd name="T6" fmla="*/ 1 w 131"/>
                  <a:gd name="T7" fmla="*/ 0 h 63"/>
                  <a:gd name="T8" fmla="*/ 1 w 131"/>
                  <a:gd name="T9" fmla="*/ 0 h 63"/>
                  <a:gd name="T10" fmla="*/ 1 w 131"/>
                  <a:gd name="T11" fmla="*/ 0 h 63"/>
                  <a:gd name="T12" fmla="*/ 1 w 131"/>
                  <a:gd name="T13" fmla="*/ 0 h 63"/>
                  <a:gd name="T14" fmla="*/ 1 w 131"/>
                  <a:gd name="T15" fmla="*/ 0 h 63"/>
                  <a:gd name="T16" fmla="*/ 1 w 131"/>
                  <a:gd name="T17" fmla="*/ 0 h 63"/>
                  <a:gd name="T18" fmla="*/ 1 w 131"/>
                  <a:gd name="T19" fmla="*/ 0 h 63"/>
                  <a:gd name="T20" fmla="*/ 1 w 131"/>
                  <a:gd name="T21" fmla="*/ 0 h 6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1"/>
                  <a:gd name="T34" fmla="*/ 0 h 63"/>
                  <a:gd name="T35" fmla="*/ 131 w 131"/>
                  <a:gd name="T36" fmla="*/ 63 h 6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1" h="63">
                    <a:moveTo>
                      <a:pt x="0" y="63"/>
                    </a:moveTo>
                    <a:lnTo>
                      <a:pt x="23" y="61"/>
                    </a:lnTo>
                    <a:lnTo>
                      <a:pt x="39" y="48"/>
                    </a:lnTo>
                    <a:lnTo>
                      <a:pt x="53" y="29"/>
                    </a:lnTo>
                    <a:lnTo>
                      <a:pt x="67" y="17"/>
                    </a:lnTo>
                    <a:lnTo>
                      <a:pt x="76" y="4"/>
                    </a:lnTo>
                    <a:lnTo>
                      <a:pt x="87" y="3"/>
                    </a:lnTo>
                    <a:lnTo>
                      <a:pt x="100" y="3"/>
                    </a:lnTo>
                    <a:lnTo>
                      <a:pt x="110" y="0"/>
                    </a:lnTo>
                    <a:lnTo>
                      <a:pt x="120" y="2"/>
                    </a:lnTo>
                    <a:lnTo>
                      <a:pt x="131" y="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5007" name="Freeform 152"/>
              <p:cNvSpPr>
                <a:spLocks/>
              </p:cNvSpPr>
              <p:nvPr/>
            </p:nvSpPr>
            <p:spPr bwMode="auto">
              <a:xfrm>
                <a:off x="2868" y="3813"/>
                <a:ext cx="51" cy="37"/>
              </a:xfrm>
              <a:custGeom>
                <a:avLst/>
                <a:gdLst>
                  <a:gd name="T0" fmla="*/ 0 w 102"/>
                  <a:gd name="T1" fmla="*/ 1 h 74"/>
                  <a:gd name="T2" fmla="*/ 1 w 102"/>
                  <a:gd name="T3" fmla="*/ 1 h 74"/>
                  <a:gd name="T4" fmla="*/ 1 w 102"/>
                  <a:gd name="T5" fmla="*/ 1 h 74"/>
                  <a:gd name="T6" fmla="*/ 1 w 102"/>
                  <a:gd name="T7" fmla="*/ 1 h 74"/>
                  <a:gd name="T8" fmla="*/ 1 w 102"/>
                  <a:gd name="T9" fmla="*/ 1 h 74"/>
                  <a:gd name="T10" fmla="*/ 1 w 102"/>
                  <a:gd name="T11" fmla="*/ 1 h 74"/>
                  <a:gd name="T12" fmla="*/ 1 w 102"/>
                  <a:gd name="T13" fmla="*/ 1 h 74"/>
                  <a:gd name="T14" fmla="*/ 1 w 102"/>
                  <a:gd name="T15" fmla="*/ 1 h 74"/>
                  <a:gd name="T16" fmla="*/ 1 w 102"/>
                  <a:gd name="T17" fmla="*/ 1 h 74"/>
                  <a:gd name="T18" fmla="*/ 1 w 102"/>
                  <a:gd name="T19" fmla="*/ 1 h 74"/>
                  <a:gd name="T20" fmla="*/ 1 w 102"/>
                  <a:gd name="T21" fmla="*/ 0 h 7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2"/>
                  <a:gd name="T34" fmla="*/ 0 h 74"/>
                  <a:gd name="T35" fmla="*/ 102 w 102"/>
                  <a:gd name="T36" fmla="*/ 74 h 7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2" h="74">
                    <a:moveTo>
                      <a:pt x="0" y="74"/>
                    </a:moveTo>
                    <a:lnTo>
                      <a:pt x="6" y="65"/>
                    </a:lnTo>
                    <a:lnTo>
                      <a:pt x="18" y="63"/>
                    </a:lnTo>
                    <a:lnTo>
                      <a:pt x="21" y="47"/>
                    </a:lnTo>
                    <a:lnTo>
                      <a:pt x="35" y="43"/>
                    </a:lnTo>
                    <a:lnTo>
                      <a:pt x="53" y="45"/>
                    </a:lnTo>
                    <a:lnTo>
                      <a:pt x="64" y="42"/>
                    </a:lnTo>
                    <a:lnTo>
                      <a:pt x="70" y="24"/>
                    </a:lnTo>
                    <a:lnTo>
                      <a:pt x="82" y="11"/>
                    </a:lnTo>
                    <a:lnTo>
                      <a:pt x="96" y="14"/>
                    </a:lnTo>
                    <a:lnTo>
                      <a:pt x="102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5008" name="Freeform 153"/>
              <p:cNvSpPr>
                <a:spLocks/>
              </p:cNvSpPr>
              <p:nvPr/>
            </p:nvSpPr>
            <p:spPr bwMode="auto">
              <a:xfrm>
                <a:off x="2868" y="3813"/>
                <a:ext cx="51" cy="37"/>
              </a:xfrm>
              <a:custGeom>
                <a:avLst/>
                <a:gdLst>
                  <a:gd name="T0" fmla="*/ 0 w 102"/>
                  <a:gd name="T1" fmla="*/ 1 h 74"/>
                  <a:gd name="T2" fmla="*/ 1 w 102"/>
                  <a:gd name="T3" fmla="*/ 1 h 74"/>
                  <a:gd name="T4" fmla="*/ 1 w 102"/>
                  <a:gd name="T5" fmla="*/ 1 h 74"/>
                  <a:gd name="T6" fmla="*/ 1 w 102"/>
                  <a:gd name="T7" fmla="*/ 1 h 74"/>
                  <a:gd name="T8" fmla="*/ 1 w 102"/>
                  <a:gd name="T9" fmla="*/ 1 h 74"/>
                  <a:gd name="T10" fmla="*/ 1 w 102"/>
                  <a:gd name="T11" fmla="*/ 1 h 74"/>
                  <a:gd name="T12" fmla="*/ 1 w 102"/>
                  <a:gd name="T13" fmla="*/ 1 h 74"/>
                  <a:gd name="T14" fmla="*/ 1 w 102"/>
                  <a:gd name="T15" fmla="*/ 1 h 74"/>
                  <a:gd name="T16" fmla="*/ 1 w 102"/>
                  <a:gd name="T17" fmla="*/ 1 h 74"/>
                  <a:gd name="T18" fmla="*/ 1 w 102"/>
                  <a:gd name="T19" fmla="*/ 1 h 74"/>
                  <a:gd name="T20" fmla="*/ 1 w 102"/>
                  <a:gd name="T21" fmla="*/ 0 h 7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2"/>
                  <a:gd name="T34" fmla="*/ 0 h 74"/>
                  <a:gd name="T35" fmla="*/ 102 w 102"/>
                  <a:gd name="T36" fmla="*/ 74 h 7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2" h="74">
                    <a:moveTo>
                      <a:pt x="0" y="74"/>
                    </a:moveTo>
                    <a:lnTo>
                      <a:pt x="6" y="65"/>
                    </a:lnTo>
                    <a:lnTo>
                      <a:pt x="18" y="63"/>
                    </a:lnTo>
                    <a:lnTo>
                      <a:pt x="21" y="47"/>
                    </a:lnTo>
                    <a:lnTo>
                      <a:pt x="35" y="43"/>
                    </a:lnTo>
                    <a:lnTo>
                      <a:pt x="53" y="45"/>
                    </a:lnTo>
                    <a:lnTo>
                      <a:pt x="64" y="42"/>
                    </a:lnTo>
                    <a:lnTo>
                      <a:pt x="70" y="24"/>
                    </a:lnTo>
                    <a:lnTo>
                      <a:pt x="82" y="11"/>
                    </a:lnTo>
                    <a:lnTo>
                      <a:pt x="96" y="14"/>
                    </a:lnTo>
                    <a:lnTo>
                      <a:pt x="102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5009" name="Freeform 154"/>
              <p:cNvSpPr>
                <a:spLocks/>
              </p:cNvSpPr>
              <p:nvPr/>
            </p:nvSpPr>
            <p:spPr bwMode="auto">
              <a:xfrm>
                <a:off x="2976" y="3866"/>
                <a:ext cx="13" cy="32"/>
              </a:xfrm>
              <a:custGeom>
                <a:avLst/>
                <a:gdLst>
                  <a:gd name="T0" fmla="*/ 0 w 26"/>
                  <a:gd name="T1" fmla="*/ 1 h 64"/>
                  <a:gd name="T2" fmla="*/ 1 w 26"/>
                  <a:gd name="T3" fmla="*/ 1 h 64"/>
                  <a:gd name="T4" fmla="*/ 1 w 26"/>
                  <a:gd name="T5" fmla="*/ 1 h 64"/>
                  <a:gd name="T6" fmla="*/ 1 w 26"/>
                  <a:gd name="T7" fmla="*/ 1 h 64"/>
                  <a:gd name="T8" fmla="*/ 1 w 26"/>
                  <a:gd name="T9" fmla="*/ 1 h 64"/>
                  <a:gd name="T10" fmla="*/ 1 w 26"/>
                  <a:gd name="T11" fmla="*/ 1 h 64"/>
                  <a:gd name="T12" fmla="*/ 1 w 26"/>
                  <a:gd name="T13" fmla="*/ 0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64"/>
                  <a:gd name="T23" fmla="*/ 26 w 26"/>
                  <a:gd name="T24" fmla="*/ 64 h 6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64">
                    <a:moveTo>
                      <a:pt x="0" y="64"/>
                    </a:moveTo>
                    <a:lnTo>
                      <a:pt x="13" y="53"/>
                    </a:lnTo>
                    <a:lnTo>
                      <a:pt x="10" y="40"/>
                    </a:lnTo>
                    <a:lnTo>
                      <a:pt x="19" y="33"/>
                    </a:lnTo>
                    <a:lnTo>
                      <a:pt x="25" y="23"/>
                    </a:lnTo>
                    <a:lnTo>
                      <a:pt x="26" y="10"/>
                    </a:lnTo>
                    <a:lnTo>
                      <a:pt x="21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5010" name="Freeform 155"/>
              <p:cNvSpPr>
                <a:spLocks/>
              </p:cNvSpPr>
              <p:nvPr/>
            </p:nvSpPr>
            <p:spPr bwMode="auto">
              <a:xfrm>
                <a:off x="2976" y="3866"/>
                <a:ext cx="13" cy="32"/>
              </a:xfrm>
              <a:custGeom>
                <a:avLst/>
                <a:gdLst>
                  <a:gd name="T0" fmla="*/ 0 w 26"/>
                  <a:gd name="T1" fmla="*/ 1 h 64"/>
                  <a:gd name="T2" fmla="*/ 1 w 26"/>
                  <a:gd name="T3" fmla="*/ 1 h 64"/>
                  <a:gd name="T4" fmla="*/ 1 w 26"/>
                  <a:gd name="T5" fmla="*/ 1 h 64"/>
                  <a:gd name="T6" fmla="*/ 1 w 26"/>
                  <a:gd name="T7" fmla="*/ 1 h 64"/>
                  <a:gd name="T8" fmla="*/ 1 w 26"/>
                  <a:gd name="T9" fmla="*/ 1 h 64"/>
                  <a:gd name="T10" fmla="*/ 1 w 26"/>
                  <a:gd name="T11" fmla="*/ 1 h 64"/>
                  <a:gd name="T12" fmla="*/ 1 w 26"/>
                  <a:gd name="T13" fmla="*/ 0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64"/>
                  <a:gd name="T23" fmla="*/ 26 w 26"/>
                  <a:gd name="T24" fmla="*/ 64 h 6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64">
                    <a:moveTo>
                      <a:pt x="0" y="64"/>
                    </a:moveTo>
                    <a:lnTo>
                      <a:pt x="13" y="53"/>
                    </a:lnTo>
                    <a:lnTo>
                      <a:pt x="10" y="40"/>
                    </a:lnTo>
                    <a:lnTo>
                      <a:pt x="19" y="33"/>
                    </a:lnTo>
                    <a:lnTo>
                      <a:pt x="25" y="23"/>
                    </a:lnTo>
                    <a:lnTo>
                      <a:pt x="26" y="10"/>
                    </a:lnTo>
                    <a:lnTo>
                      <a:pt x="21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5011" name="Freeform 156"/>
              <p:cNvSpPr>
                <a:spLocks/>
              </p:cNvSpPr>
              <p:nvPr/>
            </p:nvSpPr>
            <p:spPr bwMode="auto">
              <a:xfrm>
                <a:off x="2991" y="3876"/>
                <a:ext cx="14" cy="7"/>
              </a:xfrm>
              <a:custGeom>
                <a:avLst/>
                <a:gdLst>
                  <a:gd name="T0" fmla="*/ 1 w 26"/>
                  <a:gd name="T1" fmla="*/ 0 h 16"/>
                  <a:gd name="T2" fmla="*/ 1 w 26"/>
                  <a:gd name="T3" fmla="*/ 0 h 16"/>
                  <a:gd name="T4" fmla="*/ 0 w 26"/>
                  <a:gd name="T5" fmla="*/ 0 h 16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16"/>
                  <a:gd name="T11" fmla="*/ 26 w 26"/>
                  <a:gd name="T12" fmla="*/ 16 h 1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16">
                    <a:moveTo>
                      <a:pt x="26" y="16"/>
                    </a:moveTo>
                    <a:lnTo>
                      <a:pt x="14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5012" name="Freeform 157"/>
              <p:cNvSpPr>
                <a:spLocks/>
              </p:cNvSpPr>
              <p:nvPr/>
            </p:nvSpPr>
            <p:spPr bwMode="auto">
              <a:xfrm>
                <a:off x="2991" y="3876"/>
                <a:ext cx="14" cy="7"/>
              </a:xfrm>
              <a:custGeom>
                <a:avLst/>
                <a:gdLst>
                  <a:gd name="T0" fmla="*/ 1 w 26"/>
                  <a:gd name="T1" fmla="*/ 0 h 16"/>
                  <a:gd name="T2" fmla="*/ 1 w 26"/>
                  <a:gd name="T3" fmla="*/ 0 h 16"/>
                  <a:gd name="T4" fmla="*/ 0 w 26"/>
                  <a:gd name="T5" fmla="*/ 0 h 16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16"/>
                  <a:gd name="T11" fmla="*/ 26 w 26"/>
                  <a:gd name="T12" fmla="*/ 16 h 1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16">
                    <a:moveTo>
                      <a:pt x="26" y="16"/>
                    </a:moveTo>
                    <a:lnTo>
                      <a:pt x="14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5013" name="Freeform 158"/>
              <p:cNvSpPr>
                <a:spLocks/>
              </p:cNvSpPr>
              <p:nvPr/>
            </p:nvSpPr>
            <p:spPr bwMode="auto">
              <a:xfrm>
                <a:off x="2989" y="3883"/>
                <a:ext cx="15" cy="11"/>
              </a:xfrm>
              <a:custGeom>
                <a:avLst/>
                <a:gdLst>
                  <a:gd name="T0" fmla="*/ 1 w 30"/>
                  <a:gd name="T1" fmla="*/ 1 h 22"/>
                  <a:gd name="T2" fmla="*/ 1 w 30"/>
                  <a:gd name="T3" fmla="*/ 1 h 22"/>
                  <a:gd name="T4" fmla="*/ 1 w 30"/>
                  <a:gd name="T5" fmla="*/ 1 h 22"/>
                  <a:gd name="T6" fmla="*/ 0 w 30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0"/>
                  <a:gd name="T13" fmla="*/ 0 h 22"/>
                  <a:gd name="T14" fmla="*/ 30 w 30"/>
                  <a:gd name="T15" fmla="*/ 22 h 2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0" h="22">
                    <a:moveTo>
                      <a:pt x="30" y="22"/>
                    </a:moveTo>
                    <a:lnTo>
                      <a:pt x="20" y="13"/>
                    </a:lnTo>
                    <a:lnTo>
                      <a:pt x="12" y="6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5014" name="Freeform 159"/>
              <p:cNvSpPr>
                <a:spLocks/>
              </p:cNvSpPr>
              <p:nvPr/>
            </p:nvSpPr>
            <p:spPr bwMode="auto">
              <a:xfrm>
                <a:off x="2989" y="3883"/>
                <a:ext cx="15" cy="11"/>
              </a:xfrm>
              <a:custGeom>
                <a:avLst/>
                <a:gdLst>
                  <a:gd name="T0" fmla="*/ 1 w 30"/>
                  <a:gd name="T1" fmla="*/ 1 h 22"/>
                  <a:gd name="T2" fmla="*/ 1 w 30"/>
                  <a:gd name="T3" fmla="*/ 1 h 22"/>
                  <a:gd name="T4" fmla="*/ 1 w 30"/>
                  <a:gd name="T5" fmla="*/ 1 h 22"/>
                  <a:gd name="T6" fmla="*/ 0 w 30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0"/>
                  <a:gd name="T13" fmla="*/ 0 h 22"/>
                  <a:gd name="T14" fmla="*/ 30 w 30"/>
                  <a:gd name="T15" fmla="*/ 22 h 2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0" h="22">
                    <a:moveTo>
                      <a:pt x="30" y="22"/>
                    </a:moveTo>
                    <a:lnTo>
                      <a:pt x="20" y="13"/>
                    </a:lnTo>
                    <a:lnTo>
                      <a:pt x="12" y="6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5015" name="Freeform 160"/>
              <p:cNvSpPr>
                <a:spLocks/>
              </p:cNvSpPr>
              <p:nvPr/>
            </p:nvSpPr>
            <p:spPr bwMode="auto">
              <a:xfrm>
                <a:off x="2982" y="3892"/>
                <a:ext cx="18" cy="9"/>
              </a:xfrm>
              <a:custGeom>
                <a:avLst/>
                <a:gdLst>
                  <a:gd name="T0" fmla="*/ 1 w 36"/>
                  <a:gd name="T1" fmla="*/ 0 h 20"/>
                  <a:gd name="T2" fmla="*/ 1 w 36"/>
                  <a:gd name="T3" fmla="*/ 0 h 20"/>
                  <a:gd name="T4" fmla="*/ 1 w 36"/>
                  <a:gd name="T5" fmla="*/ 0 h 20"/>
                  <a:gd name="T6" fmla="*/ 0 w 36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6"/>
                  <a:gd name="T13" fmla="*/ 0 h 20"/>
                  <a:gd name="T14" fmla="*/ 36 w 36"/>
                  <a:gd name="T15" fmla="*/ 20 h 2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6" h="20">
                    <a:moveTo>
                      <a:pt x="36" y="20"/>
                    </a:moveTo>
                    <a:lnTo>
                      <a:pt x="25" y="14"/>
                    </a:lnTo>
                    <a:lnTo>
                      <a:pt x="18" y="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5016" name="Freeform 161"/>
              <p:cNvSpPr>
                <a:spLocks/>
              </p:cNvSpPr>
              <p:nvPr/>
            </p:nvSpPr>
            <p:spPr bwMode="auto">
              <a:xfrm>
                <a:off x="2982" y="3892"/>
                <a:ext cx="18" cy="9"/>
              </a:xfrm>
              <a:custGeom>
                <a:avLst/>
                <a:gdLst>
                  <a:gd name="T0" fmla="*/ 1 w 36"/>
                  <a:gd name="T1" fmla="*/ 0 h 20"/>
                  <a:gd name="T2" fmla="*/ 1 w 36"/>
                  <a:gd name="T3" fmla="*/ 0 h 20"/>
                  <a:gd name="T4" fmla="*/ 1 w 36"/>
                  <a:gd name="T5" fmla="*/ 0 h 20"/>
                  <a:gd name="T6" fmla="*/ 0 w 36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6"/>
                  <a:gd name="T13" fmla="*/ 0 h 20"/>
                  <a:gd name="T14" fmla="*/ 36 w 36"/>
                  <a:gd name="T15" fmla="*/ 20 h 2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6" h="20">
                    <a:moveTo>
                      <a:pt x="36" y="20"/>
                    </a:moveTo>
                    <a:lnTo>
                      <a:pt x="25" y="14"/>
                    </a:lnTo>
                    <a:lnTo>
                      <a:pt x="18" y="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5017" name="Freeform 162"/>
              <p:cNvSpPr>
                <a:spLocks/>
              </p:cNvSpPr>
              <p:nvPr/>
            </p:nvSpPr>
            <p:spPr bwMode="auto">
              <a:xfrm>
                <a:off x="2947" y="3865"/>
                <a:ext cx="34" cy="21"/>
              </a:xfrm>
              <a:custGeom>
                <a:avLst/>
                <a:gdLst>
                  <a:gd name="T0" fmla="*/ 0 w 69"/>
                  <a:gd name="T1" fmla="*/ 1 h 42"/>
                  <a:gd name="T2" fmla="*/ 0 w 69"/>
                  <a:gd name="T3" fmla="*/ 1 h 42"/>
                  <a:gd name="T4" fmla="*/ 0 w 69"/>
                  <a:gd name="T5" fmla="*/ 1 h 42"/>
                  <a:gd name="T6" fmla="*/ 0 w 69"/>
                  <a:gd name="T7" fmla="*/ 1 h 42"/>
                  <a:gd name="T8" fmla="*/ 0 w 69"/>
                  <a:gd name="T9" fmla="*/ 1 h 42"/>
                  <a:gd name="T10" fmla="*/ 0 w 69"/>
                  <a:gd name="T11" fmla="*/ 1 h 42"/>
                  <a:gd name="T12" fmla="*/ 0 w 6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2"/>
                  <a:gd name="T23" fmla="*/ 69 w 6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2">
                    <a:moveTo>
                      <a:pt x="69" y="42"/>
                    </a:moveTo>
                    <a:lnTo>
                      <a:pt x="56" y="38"/>
                    </a:lnTo>
                    <a:lnTo>
                      <a:pt x="49" y="35"/>
                    </a:lnTo>
                    <a:lnTo>
                      <a:pt x="35" y="30"/>
                    </a:lnTo>
                    <a:lnTo>
                      <a:pt x="23" y="21"/>
                    </a:lnTo>
                    <a:lnTo>
                      <a:pt x="16" y="1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5018" name="Freeform 163"/>
              <p:cNvSpPr>
                <a:spLocks/>
              </p:cNvSpPr>
              <p:nvPr/>
            </p:nvSpPr>
            <p:spPr bwMode="auto">
              <a:xfrm>
                <a:off x="2947" y="3865"/>
                <a:ext cx="34" cy="21"/>
              </a:xfrm>
              <a:custGeom>
                <a:avLst/>
                <a:gdLst>
                  <a:gd name="T0" fmla="*/ 0 w 69"/>
                  <a:gd name="T1" fmla="*/ 1 h 42"/>
                  <a:gd name="T2" fmla="*/ 0 w 69"/>
                  <a:gd name="T3" fmla="*/ 1 h 42"/>
                  <a:gd name="T4" fmla="*/ 0 w 69"/>
                  <a:gd name="T5" fmla="*/ 1 h 42"/>
                  <a:gd name="T6" fmla="*/ 0 w 69"/>
                  <a:gd name="T7" fmla="*/ 1 h 42"/>
                  <a:gd name="T8" fmla="*/ 0 w 69"/>
                  <a:gd name="T9" fmla="*/ 1 h 42"/>
                  <a:gd name="T10" fmla="*/ 0 w 69"/>
                  <a:gd name="T11" fmla="*/ 1 h 42"/>
                  <a:gd name="T12" fmla="*/ 0 w 6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2"/>
                  <a:gd name="T23" fmla="*/ 69 w 6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2">
                    <a:moveTo>
                      <a:pt x="69" y="42"/>
                    </a:moveTo>
                    <a:lnTo>
                      <a:pt x="56" y="38"/>
                    </a:lnTo>
                    <a:lnTo>
                      <a:pt x="49" y="35"/>
                    </a:lnTo>
                    <a:lnTo>
                      <a:pt x="35" y="30"/>
                    </a:lnTo>
                    <a:lnTo>
                      <a:pt x="23" y="21"/>
                    </a:lnTo>
                    <a:lnTo>
                      <a:pt x="16" y="1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5019" name="Freeform 164"/>
              <p:cNvSpPr>
                <a:spLocks/>
              </p:cNvSpPr>
              <p:nvPr/>
            </p:nvSpPr>
            <p:spPr bwMode="auto">
              <a:xfrm>
                <a:off x="2951" y="3858"/>
                <a:ext cx="34" cy="22"/>
              </a:xfrm>
              <a:custGeom>
                <a:avLst/>
                <a:gdLst>
                  <a:gd name="T0" fmla="*/ 1 w 68"/>
                  <a:gd name="T1" fmla="*/ 0 h 45"/>
                  <a:gd name="T2" fmla="*/ 1 w 68"/>
                  <a:gd name="T3" fmla="*/ 0 h 45"/>
                  <a:gd name="T4" fmla="*/ 1 w 68"/>
                  <a:gd name="T5" fmla="*/ 0 h 45"/>
                  <a:gd name="T6" fmla="*/ 1 w 68"/>
                  <a:gd name="T7" fmla="*/ 0 h 45"/>
                  <a:gd name="T8" fmla="*/ 1 w 68"/>
                  <a:gd name="T9" fmla="*/ 0 h 45"/>
                  <a:gd name="T10" fmla="*/ 1 w 68"/>
                  <a:gd name="T11" fmla="*/ 0 h 45"/>
                  <a:gd name="T12" fmla="*/ 0 w 68"/>
                  <a:gd name="T13" fmla="*/ 0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8"/>
                  <a:gd name="T22" fmla="*/ 0 h 45"/>
                  <a:gd name="T23" fmla="*/ 68 w 68"/>
                  <a:gd name="T24" fmla="*/ 45 h 4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8" h="45">
                    <a:moveTo>
                      <a:pt x="68" y="45"/>
                    </a:moveTo>
                    <a:lnTo>
                      <a:pt x="60" y="33"/>
                    </a:lnTo>
                    <a:lnTo>
                      <a:pt x="46" y="32"/>
                    </a:lnTo>
                    <a:lnTo>
                      <a:pt x="37" y="27"/>
                    </a:lnTo>
                    <a:lnTo>
                      <a:pt x="28" y="22"/>
                    </a:lnTo>
                    <a:lnTo>
                      <a:pt x="15" y="1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5020" name="Freeform 165"/>
              <p:cNvSpPr>
                <a:spLocks/>
              </p:cNvSpPr>
              <p:nvPr/>
            </p:nvSpPr>
            <p:spPr bwMode="auto">
              <a:xfrm>
                <a:off x="2951" y="3858"/>
                <a:ext cx="34" cy="22"/>
              </a:xfrm>
              <a:custGeom>
                <a:avLst/>
                <a:gdLst>
                  <a:gd name="T0" fmla="*/ 1 w 68"/>
                  <a:gd name="T1" fmla="*/ 0 h 45"/>
                  <a:gd name="T2" fmla="*/ 1 w 68"/>
                  <a:gd name="T3" fmla="*/ 0 h 45"/>
                  <a:gd name="T4" fmla="*/ 1 w 68"/>
                  <a:gd name="T5" fmla="*/ 0 h 45"/>
                  <a:gd name="T6" fmla="*/ 1 w 68"/>
                  <a:gd name="T7" fmla="*/ 0 h 45"/>
                  <a:gd name="T8" fmla="*/ 1 w 68"/>
                  <a:gd name="T9" fmla="*/ 0 h 45"/>
                  <a:gd name="T10" fmla="*/ 1 w 68"/>
                  <a:gd name="T11" fmla="*/ 0 h 45"/>
                  <a:gd name="T12" fmla="*/ 0 w 68"/>
                  <a:gd name="T13" fmla="*/ 0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8"/>
                  <a:gd name="T22" fmla="*/ 0 h 45"/>
                  <a:gd name="T23" fmla="*/ 68 w 68"/>
                  <a:gd name="T24" fmla="*/ 45 h 4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8" h="45">
                    <a:moveTo>
                      <a:pt x="68" y="45"/>
                    </a:moveTo>
                    <a:lnTo>
                      <a:pt x="60" y="33"/>
                    </a:lnTo>
                    <a:lnTo>
                      <a:pt x="46" y="32"/>
                    </a:lnTo>
                    <a:lnTo>
                      <a:pt x="37" y="27"/>
                    </a:lnTo>
                    <a:lnTo>
                      <a:pt x="28" y="22"/>
                    </a:lnTo>
                    <a:lnTo>
                      <a:pt x="15" y="1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5021" name="Freeform 166"/>
              <p:cNvSpPr>
                <a:spLocks/>
              </p:cNvSpPr>
              <p:nvPr/>
            </p:nvSpPr>
            <p:spPr bwMode="auto">
              <a:xfrm>
                <a:off x="2956" y="3849"/>
                <a:ext cx="33" cy="24"/>
              </a:xfrm>
              <a:custGeom>
                <a:avLst/>
                <a:gdLst>
                  <a:gd name="T0" fmla="*/ 1 w 65"/>
                  <a:gd name="T1" fmla="*/ 1 h 48"/>
                  <a:gd name="T2" fmla="*/ 1 w 65"/>
                  <a:gd name="T3" fmla="*/ 1 h 48"/>
                  <a:gd name="T4" fmla="*/ 1 w 65"/>
                  <a:gd name="T5" fmla="*/ 1 h 48"/>
                  <a:gd name="T6" fmla="*/ 1 w 65"/>
                  <a:gd name="T7" fmla="*/ 1 h 48"/>
                  <a:gd name="T8" fmla="*/ 1 w 65"/>
                  <a:gd name="T9" fmla="*/ 1 h 48"/>
                  <a:gd name="T10" fmla="*/ 1 w 65"/>
                  <a:gd name="T11" fmla="*/ 1 h 48"/>
                  <a:gd name="T12" fmla="*/ 0 w 65"/>
                  <a:gd name="T13" fmla="*/ 0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5"/>
                  <a:gd name="T22" fmla="*/ 0 h 48"/>
                  <a:gd name="T23" fmla="*/ 65 w 65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5" h="48">
                    <a:moveTo>
                      <a:pt x="65" y="48"/>
                    </a:moveTo>
                    <a:lnTo>
                      <a:pt x="58" y="41"/>
                    </a:lnTo>
                    <a:lnTo>
                      <a:pt x="45" y="35"/>
                    </a:lnTo>
                    <a:lnTo>
                      <a:pt x="29" y="31"/>
                    </a:lnTo>
                    <a:lnTo>
                      <a:pt x="15" y="20"/>
                    </a:lnTo>
                    <a:lnTo>
                      <a:pt x="8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5022" name="Freeform 167"/>
              <p:cNvSpPr>
                <a:spLocks/>
              </p:cNvSpPr>
              <p:nvPr/>
            </p:nvSpPr>
            <p:spPr bwMode="auto">
              <a:xfrm>
                <a:off x="2956" y="3849"/>
                <a:ext cx="33" cy="24"/>
              </a:xfrm>
              <a:custGeom>
                <a:avLst/>
                <a:gdLst>
                  <a:gd name="T0" fmla="*/ 1 w 65"/>
                  <a:gd name="T1" fmla="*/ 1 h 48"/>
                  <a:gd name="T2" fmla="*/ 1 w 65"/>
                  <a:gd name="T3" fmla="*/ 1 h 48"/>
                  <a:gd name="T4" fmla="*/ 1 w 65"/>
                  <a:gd name="T5" fmla="*/ 1 h 48"/>
                  <a:gd name="T6" fmla="*/ 1 w 65"/>
                  <a:gd name="T7" fmla="*/ 1 h 48"/>
                  <a:gd name="T8" fmla="*/ 1 w 65"/>
                  <a:gd name="T9" fmla="*/ 1 h 48"/>
                  <a:gd name="T10" fmla="*/ 1 w 65"/>
                  <a:gd name="T11" fmla="*/ 1 h 48"/>
                  <a:gd name="T12" fmla="*/ 0 w 65"/>
                  <a:gd name="T13" fmla="*/ 0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5"/>
                  <a:gd name="T22" fmla="*/ 0 h 48"/>
                  <a:gd name="T23" fmla="*/ 65 w 65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5" h="48">
                    <a:moveTo>
                      <a:pt x="65" y="48"/>
                    </a:moveTo>
                    <a:lnTo>
                      <a:pt x="58" y="41"/>
                    </a:lnTo>
                    <a:lnTo>
                      <a:pt x="45" y="35"/>
                    </a:lnTo>
                    <a:lnTo>
                      <a:pt x="29" y="31"/>
                    </a:lnTo>
                    <a:lnTo>
                      <a:pt x="15" y="20"/>
                    </a:lnTo>
                    <a:lnTo>
                      <a:pt x="8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5023" name="Freeform 168"/>
              <p:cNvSpPr>
                <a:spLocks/>
              </p:cNvSpPr>
              <p:nvPr/>
            </p:nvSpPr>
            <p:spPr bwMode="auto">
              <a:xfrm>
                <a:off x="2906" y="3830"/>
                <a:ext cx="39" cy="29"/>
              </a:xfrm>
              <a:custGeom>
                <a:avLst/>
                <a:gdLst>
                  <a:gd name="T0" fmla="*/ 1 w 78"/>
                  <a:gd name="T1" fmla="*/ 0 h 59"/>
                  <a:gd name="T2" fmla="*/ 1 w 78"/>
                  <a:gd name="T3" fmla="*/ 0 h 59"/>
                  <a:gd name="T4" fmla="*/ 1 w 78"/>
                  <a:gd name="T5" fmla="*/ 0 h 59"/>
                  <a:gd name="T6" fmla="*/ 1 w 78"/>
                  <a:gd name="T7" fmla="*/ 0 h 59"/>
                  <a:gd name="T8" fmla="*/ 1 w 78"/>
                  <a:gd name="T9" fmla="*/ 0 h 59"/>
                  <a:gd name="T10" fmla="*/ 1 w 78"/>
                  <a:gd name="T11" fmla="*/ 0 h 59"/>
                  <a:gd name="T12" fmla="*/ 1 w 78"/>
                  <a:gd name="T13" fmla="*/ 0 h 59"/>
                  <a:gd name="T14" fmla="*/ 0 w 78"/>
                  <a:gd name="T15" fmla="*/ 0 h 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8"/>
                  <a:gd name="T25" fmla="*/ 0 h 59"/>
                  <a:gd name="T26" fmla="*/ 78 w 78"/>
                  <a:gd name="T27" fmla="*/ 59 h 5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8" h="59">
                    <a:moveTo>
                      <a:pt x="78" y="59"/>
                    </a:moveTo>
                    <a:lnTo>
                      <a:pt x="72" y="51"/>
                    </a:lnTo>
                    <a:lnTo>
                      <a:pt x="55" y="45"/>
                    </a:lnTo>
                    <a:lnTo>
                      <a:pt x="43" y="34"/>
                    </a:lnTo>
                    <a:lnTo>
                      <a:pt x="30" y="30"/>
                    </a:lnTo>
                    <a:lnTo>
                      <a:pt x="19" y="23"/>
                    </a:lnTo>
                    <a:lnTo>
                      <a:pt x="9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5024" name="Freeform 169"/>
              <p:cNvSpPr>
                <a:spLocks/>
              </p:cNvSpPr>
              <p:nvPr/>
            </p:nvSpPr>
            <p:spPr bwMode="auto">
              <a:xfrm>
                <a:off x="2906" y="3830"/>
                <a:ext cx="39" cy="29"/>
              </a:xfrm>
              <a:custGeom>
                <a:avLst/>
                <a:gdLst>
                  <a:gd name="T0" fmla="*/ 1 w 78"/>
                  <a:gd name="T1" fmla="*/ 0 h 59"/>
                  <a:gd name="T2" fmla="*/ 1 w 78"/>
                  <a:gd name="T3" fmla="*/ 0 h 59"/>
                  <a:gd name="T4" fmla="*/ 1 w 78"/>
                  <a:gd name="T5" fmla="*/ 0 h 59"/>
                  <a:gd name="T6" fmla="*/ 1 w 78"/>
                  <a:gd name="T7" fmla="*/ 0 h 59"/>
                  <a:gd name="T8" fmla="*/ 1 w 78"/>
                  <a:gd name="T9" fmla="*/ 0 h 59"/>
                  <a:gd name="T10" fmla="*/ 1 w 78"/>
                  <a:gd name="T11" fmla="*/ 0 h 59"/>
                  <a:gd name="T12" fmla="*/ 1 w 78"/>
                  <a:gd name="T13" fmla="*/ 0 h 59"/>
                  <a:gd name="T14" fmla="*/ 0 w 78"/>
                  <a:gd name="T15" fmla="*/ 0 h 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8"/>
                  <a:gd name="T25" fmla="*/ 0 h 59"/>
                  <a:gd name="T26" fmla="*/ 78 w 78"/>
                  <a:gd name="T27" fmla="*/ 59 h 5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8" h="59">
                    <a:moveTo>
                      <a:pt x="78" y="59"/>
                    </a:moveTo>
                    <a:lnTo>
                      <a:pt x="72" y="51"/>
                    </a:lnTo>
                    <a:lnTo>
                      <a:pt x="55" y="45"/>
                    </a:lnTo>
                    <a:lnTo>
                      <a:pt x="43" y="34"/>
                    </a:lnTo>
                    <a:lnTo>
                      <a:pt x="30" y="30"/>
                    </a:lnTo>
                    <a:lnTo>
                      <a:pt x="19" y="23"/>
                    </a:lnTo>
                    <a:lnTo>
                      <a:pt x="9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5025" name="Freeform 170"/>
              <p:cNvSpPr>
                <a:spLocks/>
              </p:cNvSpPr>
              <p:nvPr/>
            </p:nvSpPr>
            <p:spPr bwMode="auto">
              <a:xfrm>
                <a:off x="2913" y="3823"/>
                <a:ext cx="37" cy="30"/>
              </a:xfrm>
              <a:custGeom>
                <a:avLst/>
                <a:gdLst>
                  <a:gd name="T0" fmla="*/ 1 w 74"/>
                  <a:gd name="T1" fmla="*/ 0 h 61"/>
                  <a:gd name="T2" fmla="*/ 1 w 74"/>
                  <a:gd name="T3" fmla="*/ 0 h 61"/>
                  <a:gd name="T4" fmla="*/ 1 w 74"/>
                  <a:gd name="T5" fmla="*/ 0 h 61"/>
                  <a:gd name="T6" fmla="*/ 1 w 74"/>
                  <a:gd name="T7" fmla="*/ 0 h 61"/>
                  <a:gd name="T8" fmla="*/ 1 w 74"/>
                  <a:gd name="T9" fmla="*/ 0 h 61"/>
                  <a:gd name="T10" fmla="*/ 1 w 74"/>
                  <a:gd name="T11" fmla="*/ 0 h 61"/>
                  <a:gd name="T12" fmla="*/ 1 w 74"/>
                  <a:gd name="T13" fmla="*/ 0 h 61"/>
                  <a:gd name="T14" fmla="*/ 0 w 74"/>
                  <a:gd name="T15" fmla="*/ 0 h 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4"/>
                  <a:gd name="T25" fmla="*/ 0 h 61"/>
                  <a:gd name="T26" fmla="*/ 74 w 74"/>
                  <a:gd name="T27" fmla="*/ 61 h 6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4" h="61">
                    <a:moveTo>
                      <a:pt x="74" y="61"/>
                    </a:moveTo>
                    <a:lnTo>
                      <a:pt x="68" y="47"/>
                    </a:lnTo>
                    <a:lnTo>
                      <a:pt x="56" y="43"/>
                    </a:lnTo>
                    <a:lnTo>
                      <a:pt x="46" y="36"/>
                    </a:lnTo>
                    <a:lnTo>
                      <a:pt x="34" y="29"/>
                    </a:lnTo>
                    <a:lnTo>
                      <a:pt x="23" y="23"/>
                    </a:lnTo>
                    <a:lnTo>
                      <a:pt x="11" y="1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5026" name="Freeform 171"/>
              <p:cNvSpPr>
                <a:spLocks/>
              </p:cNvSpPr>
              <p:nvPr/>
            </p:nvSpPr>
            <p:spPr bwMode="auto">
              <a:xfrm>
                <a:off x="2913" y="3823"/>
                <a:ext cx="37" cy="30"/>
              </a:xfrm>
              <a:custGeom>
                <a:avLst/>
                <a:gdLst>
                  <a:gd name="T0" fmla="*/ 1 w 74"/>
                  <a:gd name="T1" fmla="*/ 0 h 61"/>
                  <a:gd name="T2" fmla="*/ 1 w 74"/>
                  <a:gd name="T3" fmla="*/ 0 h 61"/>
                  <a:gd name="T4" fmla="*/ 1 w 74"/>
                  <a:gd name="T5" fmla="*/ 0 h 61"/>
                  <a:gd name="T6" fmla="*/ 1 w 74"/>
                  <a:gd name="T7" fmla="*/ 0 h 61"/>
                  <a:gd name="T8" fmla="*/ 1 w 74"/>
                  <a:gd name="T9" fmla="*/ 0 h 61"/>
                  <a:gd name="T10" fmla="*/ 1 w 74"/>
                  <a:gd name="T11" fmla="*/ 0 h 61"/>
                  <a:gd name="T12" fmla="*/ 1 w 74"/>
                  <a:gd name="T13" fmla="*/ 0 h 61"/>
                  <a:gd name="T14" fmla="*/ 0 w 74"/>
                  <a:gd name="T15" fmla="*/ 0 h 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4"/>
                  <a:gd name="T25" fmla="*/ 0 h 61"/>
                  <a:gd name="T26" fmla="*/ 74 w 74"/>
                  <a:gd name="T27" fmla="*/ 61 h 6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4" h="61">
                    <a:moveTo>
                      <a:pt x="74" y="61"/>
                    </a:moveTo>
                    <a:lnTo>
                      <a:pt x="68" y="47"/>
                    </a:lnTo>
                    <a:lnTo>
                      <a:pt x="56" y="43"/>
                    </a:lnTo>
                    <a:lnTo>
                      <a:pt x="46" y="36"/>
                    </a:lnTo>
                    <a:lnTo>
                      <a:pt x="34" y="29"/>
                    </a:lnTo>
                    <a:lnTo>
                      <a:pt x="23" y="23"/>
                    </a:lnTo>
                    <a:lnTo>
                      <a:pt x="11" y="1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5027" name="Freeform 172"/>
              <p:cNvSpPr>
                <a:spLocks/>
              </p:cNvSpPr>
              <p:nvPr/>
            </p:nvSpPr>
            <p:spPr bwMode="auto">
              <a:xfrm>
                <a:off x="2779" y="1852"/>
                <a:ext cx="4" cy="28"/>
              </a:xfrm>
              <a:custGeom>
                <a:avLst/>
                <a:gdLst>
                  <a:gd name="T0" fmla="*/ 0 w 8"/>
                  <a:gd name="T1" fmla="*/ 0 h 54"/>
                  <a:gd name="T2" fmla="*/ 1 w 8"/>
                  <a:gd name="T3" fmla="*/ 1 h 54"/>
                  <a:gd name="T4" fmla="*/ 1 w 8"/>
                  <a:gd name="T5" fmla="*/ 1 h 54"/>
                  <a:gd name="T6" fmla="*/ 0 60000 65536"/>
                  <a:gd name="T7" fmla="*/ 0 60000 65536"/>
                  <a:gd name="T8" fmla="*/ 0 60000 65536"/>
                  <a:gd name="T9" fmla="*/ 0 w 8"/>
                  <a:gd name="T10" fmla="*/ 0 h 54"/>
                  <a:gd name="T11" fmla="*/ 8 w 8"/>
                  <a:gd name="T12" fmla="*/ 54 h 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" h="54">
                    <a:moveTo>
                      <a:pt x="0" y="0"/>
                    </a:moveTo>
                    <a:lnTo>
                      <a:pt x="8" y="30"/>
                    </a:lnTo>
                    <a:lnTo>
                      <a:pt x="4" y="5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5028" name="Freeform 173"/>
              <p:cNvSpPr>
                <a:spLocks/>
              </p:cNvSpPr>
              <p:nvPr/>
            </p:nvSpPr>
            <p:spPr bwMode="auto">
              <a:xfrm>
                <a:off x="2779" y="1852"/>
                <a:ext cx="4" cy="28"/>
              </a:xfrm>
              <a:custGeom>
                <a:avLst/>
                <a:gdLst>
                  <a:gd name="T0" fmla="*/ 0 w 8"/>
                  <a:gd name="T1" fmla="*/ 0 h 54"/>
                  <a:gd name="T2" fmla="*/ 1 w 8"/>
                  <a:gd name="T3" fmla="*/ 1 h 54"/>
                  <a:gd name="T4" fmla="*/ 1 w 8"/>
                  <a:gd name="T5" fmla="*/ 1 h 54"/>
                  <a:gd name="T6" fmla="*/ 0 60000 65536"/>
                  <a:gd name="T7" fmla="*/ 0 60000 65536"/>
                  <a:gd name="T8" fmla="*/ 0 60000 65536"/>
                  <a:gd name="T9" fmla="*/ 0 w 8"/>
                  <a:gd name="T10" fmla="*/ 0 h 54"/>
                  <a:gd name="T11" fmla="*/ 8 w 8"/>
                  <a:gd name="T12" fmla="*/ 54 h 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" h="54">
                    <a:moveTo>
                      <a:pt x="0" y="0"/>
                    </a:moveTo>
                    <a:lnTo>
                      <a:pt x="8" y="30"/>
                    </a:lnTo>
                    <a:lnTo>
                      <a:pt x="4" y="5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5029" name="Freeform 174"/>
              <p:cNvSpPr>
                <a:spLocks/>
              </p:cNvSpPr>
              <p:nvPr/>
            </p:nvSpPr>
            <p:spPr bwMode="auto">
              <a:xfrm>
                <a:off x="2784" y="1903"/>
                <a:ext cx="8" cy="23"/>
              </a:xfrm>
              <a:custGeom>
                <a:avLst/>
                <a:gdLst>
                  <a:gd name="T0" fmla="*/ 0 w 15"/>
                  <a:gd name="T1" fmla="*/ 0 h 46"/>
                  <a:gd name="T2" fmla="*/ 1 w 15"/>
                  <a:gd name="T3" fmla="*/ 1 h 46"/>
                  <a:gd name="T4" fmla="*/ 1 w 15"/>
                  <a:gd name="T5" fmla="*/ 1 h 46"/>
                  <a:gd name="T6" fmla="*/ 1 w 15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46"/>
                  <a:gd name="T14" fmla="*/ 15 w 15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46">
                    <a:moveTo>
                      <a:pt x="0" y="0"/>
                    </a:moveTo>
                    <a:lnTo>
                      <a:pt x="10" y="13"/>
                    </a:lnTo>
                    <a:lnTo>
                      <a:pt x="14" y="28"/>
                    </a:lnTo>
                    <a:lnTo>
                      <a:pt x="15" y="46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5030" name="Freeform 175"/>
              <p:cNvSpPr>
                <a:spLocks/>
              </p:cNvSpPr>
              <p:nvPr/>
            </p:nvSpPr>
            <p:spPr bwMode="auto">
              <a:xfrm>
                <a:off x="2784" y="1903"/>
                <a:ext cx="8" cy="23"/>
              </a:xfrm>
              <a:custGeom>
                <a:avLst/>
                <a:gdLst>
                  <a:gd name="T0" fmla="*/ 0 w 15"/>
                  <a:gd name="T1" fmla="*/ 0 h 46"/>
                  <a:gd name="T2" fmla="*/ 1 w 15"/>
                  <a:gd name="T3" fmla="*/ 1 h 46"/>
                  <a:gd name="T4" fmla="*/ 1 w 15"/>
                  <a:gd name="T5" fmla="*/ 1 h 46"/>
                  <a:gd name="T6" fmla="*/ 1 w 15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46"/>
                  <a:gd name="T14" fmla="*/ 15 w 15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46">
                    <a:moveTo>
                      <a:pt x="0" y="0"/>
                    </a:moveTo>
                    <a:lnTo>
                      <a:pt x="10" y="13"/>
                    </a:lnTo>
                    <a:lnTo>
                      <a:pt x="14" y="28"/>
                    </a:lnTo>
                    <a:lnTo>
                      <a:pt x="15" y="46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5031" name="Freeform 176"/>
              <p:cNvSpPr>
                <a:spLocks/>
              </p:cNvSpPr>
              <p:nvPr/>
            </p:nvSpPr>
            <p:spPr bwMode="auto">
              <a:xfrm>
                <a:off x="2799" y="1944"/>
                <a:ext cx="6" cy="20"/>
              </a:xfrm>
              <a:custGeom>
                <a:avLst/>
                <a:gdLst>
                  <a:gd name="T0" fmla="*/ 0 w 11"/>
                  <a:gd name="T1" fmla="*/ 0 h 42"/>
                  <a:gd name="T2" fmla="*/ 1 w 11"/>
                  <a:gd name="T3" fmla="*/ 0 h 42"/>
                  <a:gd name="T4" fmla="*/ 1 w 11"/>
                  <a:gd name="T5" fmla="*/ 0 h 42"/>
                  <a:gd name="T6" fmla="*/ 0 60000 65536"/>
                  <a:gd name="T7" fmla="*/ 0 60000 65536"/>
                  <a:gd name="T8" fmla="*/ 0 60000 65536"/>
                  <a:gd name="T9" fmla="*/ 0 w 11"/>
                  <a:gd name="T10" fmla="*/ 0 h 42"/>
                  <a:gd name="T11" fmla="*/ 11 w 11"/>
                  <a:gd name="T12" fmla="*/ 42 h 4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" h="42">
                    <a:moveTo>
                      <a:pt x="0" y="0"/>
                    </a:moveTo>
                    <a:lnTo>
                      <a:pt x="11" y="21"/>
                    </a:lnTo>
                    <a:lnTo>
                      <a:pt x="11" y="4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5032" name="Freeform 177"/>
              <p:cNvSpPr>
                <a:spLocks/>
              </p:cNvSpPr>
              <p:nvPr/>
            </p:nvSpPr>
            <p:spPr bwMode="auto">
              <a:xfrm>
                <a:off x="2799" y="1944"/>
                <a:ext cx="6" cy="20"/>
              </a:xfrm>
              <a:custGeom>
                <a:avLst/>
                <a:gdLst>
                  <a:gd name="T0" fmla="*/ 0 w 11"/>
                  <a:gd name="T1" fmla="*/ 0 h 42"/>
                  <a:gd name="T2" fmla="*/ 1 w 11"/>
                  <a:gd name="T3" fmla="*/ 0 h 42"/>
                  <a:gd name="T4" fmla="*/ 1 w 11"/>
                  <a:gd name="T5" fmla="*/ 0 h 42"/>
                  <a:gd name="T6" fmla="*/ 0 60000 65536"/>
                  <a:gd name="T7" fmla="*/ 0 60000 65536"/>
                  <a:gd name="T8" fmla="*/ 0 60000 65536"/>
                  <a:gd name="T9" fmla="*/ 0 w 11"/>
                  <a:gd name="T10" fmla="*/ 0 h 42"/>
                  <a:gd name="T11" fmla="*/ 11 w 11"/>
                  <a:gd name="T12" fmla="*/ 42 h 4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" h="42">
                    <a:moveTo>
                      <a:pt x="0" y="0"/>
                    </a:moveTo>
                    <a:lnTo>
                      <a:pt x="11" y="21"/>
                    </a:lnTo>
                    <a:lnTo>
                      <a:pt x="11" y="4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5033" name="Freeform 178"/>
              <p:cNvSpPr>
                <a:spLocks/>
              </p:cNvSpPr>
              <p:nvPr/>
            </p:nvSpPr>
            <p:spPr bwMode="auto">
              <a:xfrm>
                <a:off x="2814" y="1996"/>
                <a:ext cx="3" cy="17"/>
              </a:xfrm>
              <a:custGeom>
                <a:avLst/>
                <a:gdLst>
                  <a:gd name="T0" fmla="*/ 0 w 5"/>
                  <a:gd name="T1" fmla="*/ 0 h 33"/>
                  <a:gd name="T2" fmla="*/ 1 w 5"/>
                  <a:gd name="T3" fmla="*/ 1 h 33"/>
                  <a:gd name="T4" fmla="*/ 1 w 5"/>
                  <a:gd name="T5" fmla="*/ 1 h 33"/>
                  <a:gd name="T6" fmla="*/ 0 60000 65536"/>
                  <a:gd name="T7" fmla="*/ 0 60000 65536"/>
                  <a:gd name="T8" fmla="*/ 0 60000 65536"/>
                  <a:gd name="T9" fmla="*/ 0 w 5"/>
                  <a:gd name="T10" fmla="*/ 0 h 33"/>
                  <a:gd name="T11" fmla="*/ 5 w 5"/>
                  <a:gd name="T12" fmla="*/ 33 h 3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" h="33">
                    <a:moveTo>
                      <a:pt x="0" y="0"/>
                    </a:moveTo>
                    <a:lnTo>
                      <a:pt x="5" y="19"/>
                    </a:lnTo>
                    <a:lnTo>
                      <a:pt x="4" y="3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5034" name="Freeform 179"/>
              <p:cNvSpPr>
                <a:spLocks/>
              </p:cNvSpPr>
              <p:nvPr/>
            </p:nvSpPr>
            <p:spPr bwMode="auto">
              <a:xfrm>
                <a:off x="2814" y="1996"/>
                <a:ext cx="3" cy="17"/>
              </a:xfrm>
              <a:custGeom>
                <a:avLst/>
                <a:gdLst>
                  <a:gd name="T0" fmla="*/ 0 w 5"/>
                  <a:gd name="T1" fmla="*/ 0 h 33"/>
                  <a:gd name="T2" fmla="*/ 1 w 5"/>
                  <a:gd name="T3" fmla="*/ 1 h 33"/>
                  <a:gd name="T4" fmla="*/ 1 w 5"/>
                  <a:gd name="T5" fmla="*/ 1 h 33"/>
                  <a:gd name="T6" fmla="*/ 0 60000 65536"/>
                  <a:gd name="T7" fmla="*/ 0 60000 65536"/>
                  <a:gd name="T8" fmla="*/ 0 60000 65536"/>
                  <a:gd name="T9" fmla="*/ 0 w 5"/>
                  <a:gd name="T10" fmla="*/ 0 h 33"/>
                  <a:gd name="T11" fmla="*/ 5 w 5"/>
                  <a:gd name="T12" fmla="*/ 33 h 3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" h="33">
                    <a:moveTo>
                      <a:pt x="0" y="0"/>
                    </a:moveTo>
                    <a:lnTo>
                      <a:pt x="5" y="19"/>
                    </a:lnTo>
                    <a:lnTo>
                      <a:pt x="4" y="3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5035" name="Freeform 180"/>
              <p:cNvSpPr>
                <a:spLocks/>
              </p:cNvSpPr>
              <p:nvPr/>
            </p:nvSpPr>
            <p:spPr bwMode="auto">
              <a:xfrm>
                <a:off x="2826" y="2037"/>
                <a:ext cx="4" cy="19"/>
              </a:xfrm>
              <a:custGeom>
                <a:avLst/>
                <a:gdLst>
                  <a:gd name="T0" fmla="*/ 0 w 8"/>
                  <a:gd name="T1" fmla="*/ 0 h 39"/>
                  <a:gd name="T2" fmla="*/ 1 w 8"/>
                  <a:gd name="T3" fmla="*/ 0 h 39"/>
                  <a:gd name="T4" fmla="*/ 1 w 8"/>
                  <a:gd name="T5" fmla="*/ 0 h 39"/>
                  <a:gd name="T6" fmla="*/ 1 w 8"/>
                  <a:gd name="T7" fmla="*/ 0 h 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39"/>
                  <a:gd name="T14" fmla="*/ 8 w 8"/>
                  <a:gd name="T15" fmla="*/ 39 h 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39">
                    <a:moveTo>
                      <a:pt x="0" y="0"/>
                    </a:moveTo>
                    <a:lnTo>
                      <a:pt x="6" y="14"/>
                    </a:lnTo>
                    <a:lnTo>
                      <a:pt x="8" y="28"/>
                    </a:lnTo>
                    <a:lnTo>
                      <a:pt x="6" y="39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5036" name="Freeform 181"/>
              <p:cNvSpPr>
                <a:spLocks/>
              </p:cNvSpPr>
              <p:nvPr/>
            </p:nvSpPr>
            <p:spPr bwMode="auto">
              <a:xfrm>
                <a:off x="2826" y="2037"/>
                <a:ext cx="4" cy="19"/>
              </a:xfrm>
              <a:custGeom>
                <a:avLst/>
                <a:gdLst>
                  <a:gd name="T0" fmla="*/ 0 w 8"/>
                  <a:gd name="T1" fmla="*/ 0 h 39"/>
                  <a:gd name="T2" fmla="*/ 1 w 8"/>
                  <a:gd name="T3" fmla="*/ 0 h 39"/>
                  <a:gd name="T4" fmla="*/ 1 w 8"/>
                  <a:gd name="T5" fmla="*/ 0 h 39"/>
                  <a:gd name="T6" fmla="*/ 1 w 8"/>
                  <a:gd name="T7" fmla="*/ 0 h 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39"/>
                  <a:gd name="T14" fmla="*/ 8 w 8"/>
                  <a:gd name="T15" fmla="*/ 39 h 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39">
                    <a:moveTo>
                      <a:pt x="0" y="0"/>
                    </a:moveTo>
                    <a:lnTo>
                      <a:pt x="6" y="14"/>
                    </a:lnTo>
                    <a:lnTo>
                      <a:pt x="8" y="28"/>
                    </a:lnTo>
                    <a:lnTo>
                      <a:pt x="6" y="39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5037" name="Freeform 182"/>
              <p:cNvSpPr>
                <a:spLocks/>
              </p:cNvSpPr>
              <p:nvPr/>
            </p:nvSpPr>
            <p:spPr bwMode="auto">
              <a:xfrm>
                <a:off x="2833" y="2085"/>
                <a:ext cx="5" cy="20"/>
              </a:xfrm>
              <a:custGeom>
                <a:avLst/>
                <a:gdLst>
                  <a:gd name="T0" fmla="*/ 0 w 10"/>
                  <a:gd name="T1" fmla="*/ 0 h 39"/>
                  <a:gd name="T2" fmla="*/ 1 w 10"/>
                  <a:gd name="T3" fmla="*/ 1 h 39"/>
                  <a:gd name="T4" fmla="*/ 1 w 10"/>
                  <a:gd name="T5" fmla="*/ 1 h 39"/>
                  <a:gd name="T6" fmla="*/ 1 w 10"/>
                  <a:gd name="T7" fmla="*/ 1 h 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39"/>
                  <a:gd name="T14" fmla="*/ 10 w 10"/>
                  <a:gd name="T15" fmla="*/ 39 h 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39">
                    <a:moveTo>
                      <a:pt x="0" y="0"/>
                    </a:moveTo>
                    <a:lnTo>
                      <a:pt x="10" y="17"/>
                    </a:lnTo>
                    <a:lnTo>
                      <a:pt x="10" y="29"/>
                    </a:lnTo>
                    <a:lnTo>
                      <a:pt x="9" y="39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5038" name="Freeform 183"/>
              <p:cNvSpPr>
                <a:spLocks/>
              </p:cNvSpPr>
              <p:nvPr/>
            </p:nvSpPr>
            <p:spPr bwMode="auto">
              <a:xfrm>
                <a:off x="2833" y="2085"/>
                <a:ext cx="5" cy="20"/>
              </a:xfrm>
              <a:custGeom>
                <a:avLst/>
                <a:gdLst>
                  <a:gd name="T0" fmla="*/ 0 w 10"/>
                  <a:gd name="T1" fmla="*/ 0 h 39"/>
                  <a:gd name="T2" fmla="*/ 1 w 10"/>
                  <a:gd name="T3" fmla="*/ 1 h 39"/>
                  <a:gd name="T4" fmla="*/ 1 w 10"/>
                  <a:gd name="T5" fmla="*/ 1 h 39"/>
                  <a:gd name="T6" fmla="*/ 1 w 10"/>
                  <a:gd name="T7" fmla="*/ 1 h 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39"/>
                  <a:gd name="T14" fmla="*/ 10 w 10"/>
                  <a:gd name="T15" fmla="*/ 39 h 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39">
                    <a:moveTo>
                      <a:pt x="0" y="0"/>
                    </a:moveTo>
                    <a:lnTo>
                      <a:pt x="10" y="17"/>
                    </a:lnTo>
                    <a:lnTo>
                      <a:pt x="10" y="29"/>
                    </a:lnTo>
                    <a:lnTo>
                      <a:pt x="9" y="39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5039" name="Freeform 184"/>
              <p:cNvSpPr>
                <a:spLocks/>
              </p:cNvSpPr>
              <p:nvPr/>
            </p:nvSpPr>
            <p:spPr bwMode="auto">
              <a:xfrm>
                <a:off x="2844" y="2130"/>
                <a:ext cx="5" cy="27"/>
              </a:xfrm>
              <a:custGeom>
                <a:avLst/>
                <a:gdLst>
                  <a:gd name="T0" fmla="*/ 0 w 9"/>
                  <a:gd name="T1" fmla="*/ 0 h 54"/>
                  <a:gd name="T2" fmla="*/ 1 w 9"/>
                  <a:gd name="T3" fmla="*/ 1 h 54"/>
                  <a:gd name="T4" fmla="*/ 1 w 9"/>
                  <a:gd name="T5" fmla="*/ 1 h 54"/>
                  <a:gd name="T6" fmla="*/ 0 60000 65536"/>
                  <a:gd name="T7" fmla="*/ 0 60000 65536"/>
                  <a:gd name="T8" fmla="*/ 0 60000 65536"/>
                  <a:gd name="T9" fmla="*/ 0 w 9"/>
                  <a:gd name="T10" fmla="*/ 0 h 54"/>
                  <a:gd name="T11" fmla="*/ 9 w 9"/>
                  <a:gd name="T12" fmla="*/ 54 h 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" h="54">
                    <a:moveTo>
                      <a:pt x="0" y="0"/>
                    </a:moveTo>
                    <a:lnTo>
                      <a:pt x="5" y="23"/>
                    </a:lnTo>
                    <a:lnTo>
                      <a:pt x="9" y="5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5040" name="Freeform 185"/>
              <p:cNvSpPr>
                <a:spLocks/>
              </p:cNvSpPr>
              <p:nvPr/>
            </p:nvSpPr>
            <p:spPr bwMode="auto">
              <a:xfrm>
                <a:off x="2844" y="2130"/>
                <a:ext cx="5" cy="27"/>
              </a:xfrm>
              <a:custGeom>
                <a:avLst/>
                <a:gdLst>
                  <a:gd name="T0" fmla="*/ 0 w 9"/>
                  <a:gd name="T1" fmla="*/ 0 h 54"/>
                  <a:gd name="T2" fmla="*/ 1 w 9"/>
                  <a:gd name="T3" fmla="*/ 1 h 54"/>
                  <a:gd name="T4" fmla="*/ 1 w 9"/>
                  <a:gd name="T5" fmla="*/ 1 h 54"/>
                  <a:gd name="T6" fmla="*/ 0 60000 65536"/>
                  <a:gd name="T7" fmla="*/ 0 60000 65536"/>
                  <a:gd name="T8" fmla="*/ 0 60000 65536"/>
                  <a:gd name="T9" fmla="*/ 0 w 9"/>
                  <a:gd name="T10" fmla="*/ 0 h 54"/>
                  <a:gd name="T11" fmla="*/ 9 w 9"/>
                  <a:gd name="T12" fmla="*/ 54 h 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" h="54">
                    <a:moveTo>
                      <a:pt x="0" y="0"/>
                    </a:moveTo>
                    <a:lnTo>
                      <a:pt x="5" y="23"/>
                    </a:lnTo>
                    <a:lnTo>
                      <a:pt x="9" y="5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5041" name="Freeform 186"/>
              <p:cNvSpPr>
                <a:spLocks/>
              </p:cNvSpPr>
              <p:nvPr/>
            </p:nvSpPr>
            <p:spPr bwMode="auto">
              <a:xfrm>
                <a:off x="2850" y="2180"/>
                <a:ext cx="4" cy="27"/>
              </a:xfrm>
              <a:custGeom>
                <a:avLst/>
                <a:gdLst>
                  <a:gd name="T0" fmla="*/ 0 w 8"/>
                  <a:gd name="T1" fmla="*/ 0 h 54"/>
                  <a:gd name="T2" fmla="*/ 1 w 8"/>
                  <a:gd name="T3" fmla="*/ 1 h 54"/>
                  <a:gd name="T4" fmla="*/ 1 w 8"/>
                  <a:gd name="T5" fmla="*/ 1 h 54"/>
                  <a:gd name="T6" fmla="*/ 0 60000 65536"/>
                  <a:gd name="T7" fmla="*/ 0 60000 65536"/>
                  <a:gd name="T8" fmla="*/ 0 60000 65536"/>
                  <a:gd name="T9" fmla="*/ 0 w 8"/>
                  <a:gd name="T10" fmla="*/ 0 h 54"/>
                  <a:gd name="T11" fmla="*/ 8 w 8"/>
                  <a:gd name="T12" fmla="*/ 54 h 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" h="54">
                    <a:moveTo>
                      <a:pt x="0" y="0"/>
                    </a:moveTo>
                    <a:lnTo>
                      <a:pt x="8" y="35"/>
                    </a:lnTo>
                    <a:lnTo>
                      <a:pt x="8" y="5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5042" name="Freeform 187"/>
              <p:cNvSpPr>
                <a:spLocks/>
              </p:cNvSpPr>
              <p:nvPr/>
            </p:nvSpPr>
            <p:spPr bwMode="auto">
              <a:xfrm>
                <a:off x="2850" y="2180"/>
                <a:ext cx="4" cy="27"/>
              </a:xfrm>
              <a:custGeom>
                <a:avLst/>
                <a:gdLst>
                  <a:gd name="T0" fmla="*/ 0 w 8"/>
                  <a:gd name="T1" fmla="*/ 0 h 54"/>
                  <a:gd name="T2" fmla="*/ 1 w 8"/>
                  <a:gd name="T3" fmla="*/ 1 h 54"/>
                  <a:gd name="T4" fmla="*/ 1 w 8"/>
                  <a:gd name="T5" fmla="*/ 1 h 54"/>
                  <a:gd name="T6" fmla="*/ 0 60000 65536"/>
                  <a:gd name="T7" fmla="*/ 0 60000 65536"/>
                  <a:gd name="T8" fmla="*/ 0 60000 65536"/>
                  <a:gd name="T9" fmla="*/ 0 w 8"/>
                  <a:gd name="T10" fmla="*/ 0 h 54"/>
                  <a:gd name="T11" fmla="*/ 8 w 8"/>
                  <a:gd name="T12" fmla="*/ 54 h 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" h="54">
                    <a:moveTo>
                      <a:pt x="0" y="0"/>
                    </a:moveTo>
                    <a:lnTo>
                      <a:pt x="8" y="35"/>
                    </a:lnTo>
                    <a:lnTo>
                      <a:pt x="8" y="5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5043" name="Freeform 188"/>
              <p:cNvSpPr>
                <a:spLocks/>
              </p:cNvSpPr>
              <p:nvPr/>
            </p:nvSpPr>
            <p:spPr bwMode="auto">
              <a:xfrm>
                <a:off x="2853" y="2220"/>
                <a:ext cx="3" cy="25"/>
              </a:xfrm>
              <a:custGeom>
                <a:avLst/>
                <a:gdLst>
                  <a:gd name="T0" fmla="*/ 0 w 7"/>
                  <a:gd name="T1" fmla="*/ 0 h 48"/>
                  <a:gd name="T2" fmla="*/ 0 w 7"/>
                  <a:gd name="T3" fmla="*/ 1 h 48"/>
                  <a:gd name="T4" fmla="*/ 0 w 7"/>
                  <a:gd name="T5" fmla="*/ 1 h 48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48"/>
                  <a:gd name="T11" fmla="*/ 7 w 7"/>
                  <a:gd name="T12" fmla="*/ 48 h 4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48">
                    <a:moveTo>
                      <a:pt x="0" y="0"/>
                    </a:moveTo>
                    <a:lnTo>
                      <a:pt x="7" y="32"/>
                    </a:lnTo>
                    <a:lnTo>
                      <a:pt x="7" y="4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5044" name="Freeform 189"/>
              <p:cNvSpPr>
                <a:spLocks/>
              </p:cNvSpPr>
              <p:nvPr/>
            </p:nvSpPr>
            <p:spPr bwMode="auto">
              <a:xfrm>
                <a:off x="2853" y="2220"/>
                <a:ext cx="3" cy="25"/>
              </a:xfrm>
              <a:custGeom>
                <a:avLst/>
                <a:gdLst>
                  <a:gd name="T0" fmla="*/ 0 w 7"/>
                  <a:gd name="T1" fmla="*/ 0 h 48"/>
                  <a:gd name="T2" fmla="*/ 0 w 7"/>
                  <a:gd name="T3" fmla="*/ 1 h 48"/>
                  <a:gd name="T4" fmla="*/ 0 w 7"/>
                  <a:gd name="T5" fmla="*/ 1 h 48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48"/>
                  <a:gd name="T11" fmla="*/ 7 w 7"/>
                  <a:gd name="T12" fmla="*/ 48 h 4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48">
                    <a:moveTo>
                      <a:pt x="0" y="0"/>
                    </a:moveTo>
                    <a:lnTo>
                      <a:pt x="7" y="32"/>
                    </a:lnTo>
                    <a:lnTo>
                      <a:pt x="7" y="4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5045" name="Freeform 190"/>
              <p:cNvSpPr>
                <a:spLocks/>
              </p:cNvSpPr>
              <p:nvPr/>
            </p:nvSpPr>
            <p:spPr bwMode="auto">
              <a:xfrm>
                <a:off x="2891" y="2184"/>
                <a:ext cx="22" cy="42"/>
              </a:xfrm>
              <a:custGeom>
                <a:avLst/>
                <a:gdLst>
                  <a:gd name="T0" fmla="*/ 0 w 45"/>
                  <a:gd name="T1" fmla="*/ 1 h 84"/>
                  <a:gd name="T2" fmla="*/ 0 w 45"/>
                  <a:gd name="T3" fmla="*/ 1 h 84"/>
                  <a:gd name="T4" fmla="*/ 0 w 45"/>
                  <a:gd name="T5" fmla="*/ 1 h 84"/>
                  <a:gd name="T6" fmla="*/ 0 w 45"/>
                  <a:gd name="T7" fmla="*/ 1 h 84"/>
                  <a:gd name="T8" fmla="*/ 0 w 45"/>
                  <a:gd name="T9" fmla="*/ 0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"/>
                  <a:gd name="T16" fmla="*/ 0 h 84"/>
                  <a:gd name="T17" fmla="*/ 45 w 45"/>
                  <a:gd name="T18" fmla="*/ 84 h 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" h="84">
                    <a:moveTo>
                      <a:pt x="0" y="84"/>
                    </a:moveTo>
                    <a:lnTo>
                      <a:pt x="20" y="60"/>
                    </a:lnTo>
                    <a:lnTo>
                      <a:pt x="33" y="39"/>
                    </a:lnTo>
                    <a:lnTo>
                      <a:pt x="40" y="20"/>
                    </a:lnTo>
                    <a:lnTo>
                      <a:pt x="45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5046" name="Freeform 191"/>
              <p:cNvSpPr>
                <a:spLocks/>
              </p:cNvSpPr>
              <p:nvPr/>
            </p:nvSpPr>
            <p:spPr bwMode="auto">
              <a:xfrm>
                <a:off x="2891" y="2184"/>
                <a:ext cx="22" cy="42"/>
              </a:xfrm>
              <a:custGeom>
                <a:avLst/>
                <a:gdLst>
                  <a:gd name="T0" fmla="*/ 0 w 45"/>
                  <a:gd name="T1" fmla="*/ 1 h 84"/>
                  <a:gd name="T2" fmla="*/ 0 w 45"/>
                  <a:gd name="T3" fmla="*/ 1 h 84"/>
                  <a:gd name="T4" fmla="*/ 0 w 45"/>
                  <a:gd name="T5" fmla="*/ 1 h 84"/>
                  <a:gd name="T6" fmla="*/ 0 w 45"/>
                  <a:gd name="T7" fmla="*/ 1 h 84"/>
                  <a:gd name="T8" fmla="*/ 0 w 45"/>
                  <a:gd name="T9" fmla="*/ 0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"/>
                  <a:gd name="T16" fmla="*/ 0 h 84"/>
                  <a:gd name="T17" fmla="*/ 45 w 45"/>
                  <a:gd name="T18" fmla="*/ 84 h 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" h="84">
                    <a:moveTo>
                      <a:pt x="0" y="84"/>
                    </a:moveTo>
                    <a:lnTo>
                      <a:pt x="20" y="60"/>
                    </a:lnTo>
                    <a:lnTo>
                      <a:pt x="33" y="39"/>
                    </a:lnTo>
                    <a:lnTo>
                      <a:pt x="40" y="20"/>
                    </a:lnTo>
                    <a:lnTo>
                      <a:pt x="45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5047" name="Freeform 192"/>
              <p:cNvSpPr>
                <a:spLocks/>
              </p:cNvSpPr>
              <p:nvPr/>
            </p:nvSpPr>
            <p:spPr bwMode="auto">
              <a:xfrm>
                <a:off x="2495" y="1811"/>
                <a:ext cx="194" cy="65"/>
              </a:xfrm>
              <a:custGeom>
                <a:avLst/>
                <a:gdLst>
                  <a:gd name="T0" fmla="*/ 0 w 389"/>
                  <a:gd name="T1" fmla="*/ 0 h 129"/>
                  <a:gd name="T2" fmla="*/ 0 w 389"/>
                  <a:gd name="T3" fmla="*/ 1 h 129"/>
                  <a:gd name="T4" fmla="*/ 0 w 389"/>
                  <a:gd name="T5" fmla="*/ 1 h 129"/>
                  <a:gd name="T6" fmla="*/ 0 w 389"/>
                  <a:gd name="T7" fmla="*/ 1 h 129"/>
                  <a:gd name="T8" fmla="*/ 0 w 389"/>
                  <a:gd name="T9" fmla="*/ 1 h 129"/>
                  <a:gd name="T10" fmla="*/ 0 w 389"/>
                  <a:gd name="T11" fmla="*/ 1 h 129"/>
                  <a:gd name="T12" fmla="*/ 0 w 389"/>
                  <a:gd name="T13" fmla="*/ 1 h 129"/>
                  <a:gd name="T14" fmla="*/ 0 w 389"/>
                  <a:gd name="T15" fmla="*/ 1 h 129"/>
                  <a:gd name="T16" fmla="*/ 0 w 389"/>
                  <a:gd name="T17" fmla="*/ 1 h 129"/>
                  <a:gd name="T18" fmla="*/ 0 w 389"/>
                  <a:gd name="T19" fmla="*/ 1 h 129"/>
                  <a:gd name="T20" fmla="*/ 0 w 389"/>
                  <a:gd name="T21" fmla="*/ 1 h 129"/>
                  <a:gd name="T22" fmla="*/ 0 w 389"/>
                  <a:gd name="T23" fmla="*/ 1 h 129"/>
                  <a:gd name="T24" fmla="*/ 0 w 389"/>
                  <a:gd name="T25" fmla="*/ 1 h 129"/>
                  <a:gd name="T26" fmla="*/ 0 w 389"/>
                  <a:gd name="T27" fmla="*/ 1 h 129"/>
                  <a:gd name="T28" fmla="*/ 0 w 389"/>
                  <a:gd name="T29" fmla="*/ 1 h 129"/>
                  <a:gd name="T30" fmla="*/ 0 w 389"/>
                  <a:gd name="T31" fmla="*/ 1 h 129"/>
                  <a:gd name="T32" fmla="*/ 0 w 389"/>
                  <a:gd name="T33" fmla="*/ 1 h 129"/>
                  <a:gd name="T34" fmla="*/ 0 w 389"/>
                  <a:gd name="T35" fmla="*/ 1 h 129"/>
                  <a:gd name="T36" fmla="*/ 0 w 389"/>
                  <a:gd name="T37" fmla="*/ 1 h 129"/>
                  <a:gd name="T38" fmla="*/ 0 w 389"/>
                  <a:gd name="T39" fmla="*/ 1 h 129"/>
                  <a:gd name="T40" fmla="*/ 0 w 389"/>
                  <a:gd name="T41" fmla="*/ 1 h 129"/>
                  <a:gd name="T42" fmla="*/ 0 w 389"/>
                  <a:gd name="T43" fmla="*/ 1 h 129"/>
                  <a:gd name="T44" fmla="*/ 0 w 389"/>
                  <a:gd name="T45" fmla="*/ 1 h 129"/>
                  <a:gd name="T46" fmla="*/ 0 w 389"/>
                  <a:gd name="T47" fmla="*/ 1 h 129"/>
                  <a:gd name="T48" fmla="*/ 0 w 389"/>
                  <a:gd name="T49" fmla="*/ 1 h 129"/>
                  <a:gd name="T50" fmla="*/ 0 w 389"/>
                  <a:gd name="T51" fmla="*/ 1 h 129"/>
                  <a:gd name="T52" fmla="*/ 0 w 389"/>
                  <a:gd name="T53" fmla="*/ 1 h 129"/>
                  <a:gd name="T54" fmla="*/ 0 w 389"/>
                  <a:gd name="T55" fmla="*/ 1 h 129"/>
                  <a:gd name="T56" fmla="*/ 0 w 389"/>
                  <a:gd name="T57" fmla="*/ 1 h 129"/>
                  <a:gd name="T58" fmla="*/ 0 w 389"/>
                  <a:gd name="T59" fmla="*/ 1 h 12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89"/>
                  <a:gd name="T91" fmla="*/ 0 h 129"/>
                  <a:gd name="T92" fmla="*/ 389 w 389"/>
                  <a:gd name="T93" fmla="*/ 129 h 12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89" h="129">
                    <a:moveTo>
                      <a:pt x="379" y="0"/>
                    </a:moveTo>
                    <a:lnTo>
                      <a:pt x="388" y="16"/>
                    </a:lnTo>
                    <a:lnTo>
                      <a:pt x="389" y="30"/>
                    </a:lnTo>
                    <a:lnTo>
                      <a:pt x="386" y="37"/>
                    </a:lnTo>
                    <a:lnTo>
                      <a:pt x="388" y="51"/>
                    </a:lnTo>
                    <a:lnTo>
                      <a:pt x="386" y="65"/>
                    </a:lnTo>
                    <a:lnTo>
                      <a:pt x="372" y="79"/>
                    </a:lnTo>
                    <a:lnTo>
                      <a:pt x="340" y="86"/>
                    </a:lnTo>
                    <a:lnTo>
                      <a:pt x="322" y="85"/>
                    </a:lnTo>
                    <a:lnTo>
                      <a:pt x="303" y="85"/>
                    </a:lnTo>
                    <a:lnTo>
                      <a:pt x="282" y="83"/>
                    </a:lnTo>
                    <a:lnTo>
                      <a:pt x="258" y="80"/>
                    </a:lnTo>
                    <a:lnTo>
                      <a:pt x="236" y="79"/>
                    </a:lnTo>
                    <a:lnTo>
                      <a:pt x="215" y="73"/>
                    </a:lnTo>
                    <a:lnTo>
                      <a:pt x="201" y="72"/>
                    </a:lnTo>
                    <a:lnTo>
                      <a:pt x="183" y="69"/>
                    </a:lnTo>
                    <a:lnTo>
                      <a:pt x="175" y="72"/>
                    </a:lnTo>
                    <a:lnTo>
                      <a:pt x="165" y="79"/>
                    </a:lnTo>
                    <a:lnTo>
                      <a:pt x="147" y="85"/>
                    </a:lnTo>
                    <a:lnTo>
                      <a:pt x="120" y="89"/>
                    </a:lnTo>
                    <a:lnTo>
                      <a:pt x="94" y="92"/>
                    </a:lnTo>
                    <a:lnTo>
                      <a:pt x="73" y="92"/>
                    </a:lnTo>
                    <a:lnTo>
                      <a:pt x="63" y="93"/>
                    </a:lnTo>
                    <a:lnTo>
                      <a:pt x="63" y="105"/>
                    </a:lnTo>
                    <a:lnTo>
                      <a:pt x="58" y="117"/>
                    </a:lnTo>
                    <a:lnTo>
                      <a:pt x="41" y="125"/>
                    </a:lnTo>
                    <a:lnTo>
                      <a:pt x="20" y="129"/>
                    </a:lnTo>
                    <a:lnTo>
                      <a:pt x="6" y="124"/>
                    </a:lnTo>
                    <a:lnTo>
                      <a:pt x="0" y="117"/>
                    </a:lnTo>
                    <a:lnTo>
                      <a:pt x="6" y="10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5048" name="Freeform 193"/>
              <p:cNvSpPr>
                <a:spLocks/>
              </p:cNvSpPr>
              <p:nvPr/>
            </p:nvSpPr>
            <p:spPr bwMode="auto">
              <a:xfrm>
                <a:off x="2495" y="1811"/>
                <a:ext cx="194" cy="65"/>
              </a:xfrm>
              <a:custGeom>
                <a:avLst/>
                <a:gdLst>
                  <a:gd name="T0" fmla="*/ 0 w 389"/>
                  <a:gd name="T1" fmla="*/ 0 h 129"/>
                  <a:gd name="T2" fmla="*/ 0 w 389"/>
                  <a:gd name="T3" fmla="*/ 1 h 129"/>
                  <a:gd name="T4" fmla="*/ 0 w 389"/>
                  <a:gd name="T5" fmla="*/ 1 h 129"/>
                  <a:gd name="T6" fmla="*/ 0 w 389"/>
                  <a:gd name="T7" fmla="*/ 1 h 129"/>
                  <a:gd name="T8" fmla="*/ 0 w 389"/>
                  <a:gd name="T9" fmla="*/ 1 h 129"/>
                  <a:gd name="T10" fmla="*/ 0 w 389"/>
                  <a:gd name="T11" fmla="*/ 1 h 129"/>
                  <a:gd name="T12" fmla="*/ 0 w 389"/>
                  <a:gd name="T13" fmla="*/ 1 h 129"/>
                  <a:gd name="T14" fmla="*/ 0 w 389"/>
                  <a:gd name="T15" fmla="*/ 1 h 129"/>
                  <a:gd name="T16" fmla="*/ 0 w 389"/>
                  <a:gd name="T17" fmla="*/ 1 h 129"/>
                  <a:gd name="T18" fmla="*/ 0 w 389"/>
                  <a:gd name="T19" fmla="*/ 1 h 129"/>
                  <a:gd name="T20" fmla="*/ 0 w 389"/>
                  <a:gd name="T21" fmla="*/ 1 h 129"/>
                  <a:gd name="T22" fmla="*/ 0 w 389"/>
                  <a:gd name="T23" fmla="*/ 1 h 129"/>
                  <a:gd name="T24" fmla="*/ 0 w 389"/>
                  <a:gd name="T25" fmla="*/ 1 h 129"/>
                  <a:gd name="T26" fmla="*/ 0 w 389"/>
                  <a:gd name="T27" fmla="*/ 1 h 129"/>
                  <a:gd name="T28" fmla="*/ 0 w 389"/>
                  <a:gd name="T29" fmla="*/ 1 h 129"/>
                  <a:gd name="T30" fmla="*/ 0 w 389"/>
                  <a:gd name="T31" fmla="*/ 1 h 129"/>
                  <a:gd name="T32" fmla="*/ 0 w 389"/>
                  <a:gd name="T33" fmla="*/ 1 h 129"/>
                  <a:gd name="T34" fmla="*/ 0 w 389"/>
                  <a:gd name="T35" fmla="*/ 1 h 129"/>
                  <a:gd name="T36" fmla="*/ 0 w 389"/>
                  <a:gd name="T37" fmla="*/ 1 h 129"/>
                  <a:gd name="T38" fmla="*/ 0 w 389"/>
                  <a:gd name="T39" fmla="*/ 1 h 129"/>
                  <a:gd name="T40" fmla="*/ 0 w 389"/>
                  <a:gd name="T41" fmla="*/ 1 h 129"/>
                  <a:gd name="T42" fmla="*/ 0 w 389"/>
                  <a:gd name="T43" fmla="*/ 1 h 129"/>
                  <a:gd name="T44" fmla="*/ 0 w 389"/>
                  <a:gd name="T45" fmla="*/ 1 h 129"/>
                  <a:gd name="T46" fmla="*/ 0 w 389"/>
                  <a:gd name="T47" fmla="*/ 1 h 129"/>
                  <a:gd name="T48" fmla="*/ 0 w 389"/>
                  <a:gd name="T49" fmla="*/ 1 h 129"/>
                  <a:gd name="T50" fmla="*/ 0 w 389"/>
                  <a:gd name="T51" fmla="*/ 1 h 129"/>
                  <a:gd name="T52" fmla="*/ 0 w 389"/>
                  <a:gd name="T53" fmla="*/ 1 h 129"/>
                  <a:gd name="T54" fmla="*/ 0 w 389"/>
                  <a:gd name="T55" fmla="*/ 1 h 129"/>
                  <a:gd name="T56" fmla="*/ 0 w 389"/>
                  <a:gd name="T57" fmla="*/ 1 h 129"/>
                  <a:gd name="T58" fmla="*/ 0 w 389"/>
                  <a:gd name="T59" fmla="*/ 1 h 12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89"/>
                  <a:gd name="T91" fmla="*/ 0 h 129"/>
                  <a:gd name="T92" fmla="*/ 389 w 389"/>
                  <a:gd name="T93" fmla="*/ 129 h 12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89" h="129">
                    <a:moveTo>
                      <a:pt x="379" y="0"/>
                    </a:moveTo>
                    <a:lnTo>
                      <a:pt x="388" y="16"/>
                    </a:lnTo>
                    <a:lnTo>
                      <a:pt x="389" y="30"/>
                    </a:lnTo>
                    <a:lnTo>
                      <a:pt x="386" y="37"/>
                    </a:lnTo>
                    <a:lnTo>
                      <a:pt x="388" y="51"/>
                    </a:lnTo>
                    <a:lnTo>
                      <a:pt x="386" y="65"/>
                    </a:lnTo>
                    <a:lnTo>
                      <a:pt x="372" y="79"/>
                    </a:lnTo>
                    <a:lnTo>
                      <a:pt x="340" y="86"/>
                    </a:lnTo>
                    <a:lnTo>
                      <a:pt x="322" y="85"/>
                    </a:lnTo>
                    <a:lnTo>
                      <a:pt x="303" y="85"/>
                    </a:lnTo>
                    <a:lnTo>
                      <a:pt x="282" y="83"/>
                    </a:lnTo>
                    <a:lnTo>
                      <a:pt x="258" y="80"/>
                    </a:lnTo>
                    <a:lnTo>
                      <a:pt x="236" y="79"/>
                    </a:lnTo>
                    <a:lnTo>
                      <a:pt x="215" y="73"/>
                    </a:lnTo>
                    <a:lnTo>
                      <a:pt x="201" y="72"/>
                    </a:lnTo>
                    <a:lnTo>
                      <a:pt x="183" y="69"/>
                    </a:lnTo>
                    <a:lnTo>
                      <a:pt x="175" y="72"/>
                    </a:lnTo>
                    <a:lnTo>
                      <a:pt x="165" y="79"/>
                    </a:lnTo>
                    <a:lnTo>
                      <a:pt x="147" y="85"/>
                    </a:lnTo>
                    <a:lnTo>
                      <a:pt x="120" y="89"/>
                    </a:lnTo>
                    <a:lnTo>
                      <a:pt x="94" y="92"/>
                    </a:lnTo>
                    <a:lnTo>
                      <a:pt x="73" y="92"/>
                    </a:lnTo>
                    <a:lnTo>
                      <a:pt x="63" y="93"/>
                    </a:lnTo>
                    <a:lnTo>
                      <a:pt x="63" y="105"/>
                    </a:lnTo>
                    <a:lnTo>
                      <a:pt x="58" y="117"/>
                    </a:lnTo>
                    <a:lnTo>
                      <a:pt x="41" y="125"/>
                    </a:lnTo>
                    <a:lnTo>
                      <a:pt x="20" y="129"/>
                    </a:lnTo>
                    <a:lnTo>
                      <a:pt x="6" y="124"/>
                    </a:lnTo>
                    <a:lnTo>
                      <a:pt x="0" y="117"/>
                    </a:lnTo>
                    <a:lnTo>
                      <a:pt x="6" y="10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5049" name="Freeform 194"/>
              <p:cNvSpPr>
                <a:spLocks/>
              </p:cNvSpPr>
              <p:nvPr/>
            </p:nvSpPr>
            <p:spPr bwMode="auto">
              <a:xfrm>
                <a:off x="2478" y="1827"/>
                <a:ext cx="48" cy="31"/>
              </a:xfrm>
              <a:custGeom>
                <a:avLst/>
                <a:gdLst>
                  <a:gd name="T0" fmla="*/ 1 w 96"/>
                  <a:gd name="T1" fmla="*/ 0 h 63"/>
                  <a:gd name="T2" fmla="*/ 1 w 96"/>
                  <a:gd name="T3" fmla="*/ 0 h 63"/>
                  <a:gd name="T4" fmla="*/ 1 w 96"/>
                  <a:gd name="T5" fmla="*/ 0 h 63"/>
                  <a:gd name="T6" fmla="*/ 1 w 96"/>
                  <a:gd name="T7" fmla="*/ 0 h 63"/>
                  <a:gd name="T8" fmla="*/ 1 w 96"/>
                  <a:gd name="T9" fmla="*/ 0 h 63"/>
                  <a:gd name="T10" fmla="*/ 1 w 96"/>
                  <a:gd name="T11" fmla="*/ 0 h 63"/>
                  <a:gd name="T12" fmla="*/ 1 w 96"/>
                  <a:gd name="T13" fmla="*/ 0 h 63"/>
                  <a:gd name="T14" fmla="*/ 1 w 96"/>
                  <a:gd name="T15" fmla="*/ 0 h 63"/>
                  <a:gd name="T16" fmla="*/ 1 w 96"/>
                  <a:gd name="T17" fmla="*/ 0 h 63"/>
                  <a:gd name="T18" fmla="*/ 0 w 96"/>
                  <a:gd name="T19" fmla="*/ 0 h 63"/>
                  <a:gd name="T20" fmla="*/ 0 w 96"/>
                  <a:gd name="T21" fmla="*/ 0 h 63"/>
                  <a:gd name="T22" fmla="*/ 1 w 96"/>
                  <a:gd name="T23" fmla="*/ 0 h 63"/>
                  <a:gd name="T24" fmla="*/ 1 w 96"/>
                  <a:gd name="T25" fmla="*/ 0 h 6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6"/>
                  <a:gd name="T40" fmla="*/ 0 h 63"/>
                  <a:gd name="T41" fmla="*/ 96 w 96"/>
                  <a:gd name="T42" fmla="*/ 63 h 6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6" h="63">
                    <a:moveTo>
                      <a:pt x="96" y="63"/>
                    </a:moveTo>
                    <a:lnTo>
                      <a:pt x="91" y="55"/>
                    </a:lnTo>
                    <a:lnTo>
                      <a:pt x="84" y="49"/>
                    </a:lnTo>
                    <a:lnTo>
                      <a:pt x="71" y="49"/>
                    </a:lnTo>
                    <a:lnTo>
                      <a:pt x="56" y="49"/>
                    </a:lnTo>
                    <a:lnTo>
                      <a:pt x="39" y="46"/>
                    </a:lnTo>
                    <a:lnTo>
                      <a:pt x="28" y="42"/>
                    </a:lnTo>
                    <a:lnTo>
                      <a:pt x="21" y="31"/>
                    </a:lnTo>
                    <a:lnTo>
                      <a:pt x="8" y="30"/>
                    </a:lnTo>
                    <a:lnTo>
                      <a:pt x="0" y="25"/>
                    </a:lnTo>
                    <a:lnTo>
                      <a:pt x="0" y="7"/>
                    </a:lnTo>
                    <a:lnTo>
                      <a:pt x="8" y="2"/>
                    </a:lnTo>
                    <a:lnTo>
                      <a:pt x="2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5050" name="Freeform 195"/>
              <p:cNvSpPr>
                <a:spLocks/>
              </p:cNvSpPr>
              <p:nvPr/>
            </p:nvSpPr>
            <p:spPr bwMode="auto">
              <a:xfrm>
                <a:off x="2478" y="1827"/>
                <a:ext cx="48" cy="31"/>
              </a:xfrm>
              <a:custGeom>
                <a:avLst/>
                <a:gdLst>
                  <a:gd name="T0" fmla="*/ 1 w 96"/>
                  <a:gd name="T1" fmla="*/ 0 h 63"/>
                  <a:gd name="T2" fmla="*/ 1 w 96"/>
                  <a:gd name="T3" fmla="*/ 0 h 63"/>
                  <a:gd name="T4" fmla="*/ 1 w 96"/>
                  <a:gd name="T5" fmla="*/ 0 h 63"/>
                  <a:gd name="T6" fmla="*/ 1 w 96"/>
                  <a:gd name="T7" fmla="*/ 0 h 63"/>
                  <a:gd name="T8" fmla="*/ 1 w 96"/>
                  <a:gd name="T9" fmla="*/ 0 h 63"/>
                  <a:gd name="T10" fmla="*/ 1 w 96"/>
                  <a:gd name="T11" fmla="*/ 0 h 63"/>
                  <a:gd name="T12" fmla="*/ 1 w 96"/>
                  <a:gd name="T13" fmla="*/ 0 h 63"/>
                  <a:gd name="T14" fmla="*/ 1 w 96"/>
                  <a:gd name="T15" fmla="*/ 0 h 63"/>
                  <a:gd name="T16" fmla="*/ 1 w 96"/>
                  <a:gd name="T17" fmla="*/ 0 h 63"/>
                  <a:gd name="T18" fmla="*/ 0 w 96"/>
                  <a:gd name="T19" fmla="*/ 0 h 63"/>
                  <a:gd name="T20" fmla="*/ 0 w 96"/>
                  <a:gd name="T21" fmla="*/ 0 h 63"/>
                  <a:gd name="T22" fmla="*/ 1 w 96"/>
                  <a:gd name="T23" fmla="*/ 0 h 63"/>
                  <a:gd name="T24" fmla="*/ 1 w 96"/>
                  <a:gd name="T25" fmla="*/ 0 h 6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6"/>
                  <a:gd name="T40" fmla="*/ 0 h 63"/>
                  <a:gd name="T41" fmla="*/ 96 w 96"/>
                  <a:gd name="T42" fmla="*/ 63 h 6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6" h="63">
                    <a:moveTo>
                      <a:pt x="96" y="63"/>
                    </a:moveTo>
                    <a:lnTo>
                      <a:pt x="91" y="55"/>
                    </a:lnTo>
                    <a:lnTo>
                      <a:pt x="84" y="49"/>
                    </a:lnTo>
                    <a:lnTo>
                      <a:pt x="71" y="49"/>
                    </a:lnTo>
                    <a:lnTo>
                      <a:pt x="56" y="49"/>
                    </a:lnTo>
                    <a:lnTo>
                      <a:pt x="39" y="46"/>
                    </a:lnTo>
                    <a:lnTo>
                      <a:pt x="28" y="42"/>
                    </a:lnTo>
                    <a:lnTo>
                      <a:pt x="21" y="31"/>
                    </a:lnTo>
                    <a:lnTo>
                      <a:pt x="8" y="30"/>
                    </a:lnTo>
                    <a:lnTo>
                      <a:pt x="0" y="25"/>
                    </a:lnTo>
                    <a:lnTo>
                      <a:pt x="0" y="7"/>
                    </a:lnTo>
                    <a:lnTo>
                      <a:pt x="8" y="2"/>
                    </a:lnTo>
                    <a:lnTo>
                      <a:pt x="2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5051" name="Freeform 196"/>
              <p:cNvSpPr>
                <a:spLocks/>
              </p:cNvSpPr>
              <p:nvPr/>
            </p:nvSpPr>
            <p:spPr bwMode="auto">
              <a:xfrm>
                <a:off x="2436" y="1858"/>
                <a:ext cx="55" cy="64"/>
              </a:xfrm>
              <a:custGeom>
                <a:avLst/>
                <a:gdLst>
                  <a:gd name="T0" fmla="*/ 0 w 110"/>
                  <a:gd name="T1" fmla="*/ 1 h 128"/>
                  <a:gd name="T2" fmla="*/ 1 w 110"/>
                  <a:gd name="T3" fmla="*/ 1 h 128"/>
                  <a:gd name="T4" fmla="*/ 1 w 110"/>
                  <a:gd name="T5" fmla="*/ 0 h 128"/>
                  <a:gd name="T6" fmla="*/ 1 w 110"/>
                  <a:gd name="T7" fmla="*/ 0 h 128"/>
                  <a:gd name="T8" fmla="*/ 1 w 110"/>
                  <a:gd name="T9" fmla="*/ 1 h 128"/>
                  <a:gd name="T10" fmla="*/ 1 w 110"/>
                  <a:gd name="T11" fmla="*/ 1 h 128"/>
                  <a:gd name="T12" fmla="*/ 1 w 110"/>
                  <a:gd name="T13" fmla="*/ 1 h 128"/>
                  <a:gd name="T14" fmla="*/ 1 w 110"/>
                  <a:gd name="T15" fmla="*/ 1 h 128"/>
                  <a:gd name="T16" fmla="*/ 1 w 110"/>
                  <a:gd name="T17" fmla="*/ 1 h 128"/>
                  <a:gd name="T18" fmla="*/ 1 w 110"/>
                  <a:gd name="T19" fmla="*/ 1 h 128"/>
                  <a:gd name="T20" fmla="*/ 1 w 110"/>
                  <a:gd name="T21" fmla="*/ 1 h 128"/>
                  <a:gd name="T22" fmla="*/ 1 w 110"/>
                  <a:gd name="T23" fmla="*/ 1 h 128"/>
                  <a:gd name="T24" fmla="*/ 1 w 110"/>
                  <a:gd name="T25" fmla="*/ 1 h 128"/>
                  <a:gd name="T26" fmla="*/ 1 w 110"/>
                  <a:gd name="T27" fmla="*/ 1 h 128"/>
                  <a:gd name="T28" fmla="*/ 1 w 110"/>
                  <a:gd name="T29" fmla="*/ 1 h 12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0"/>
                  <a:gd name="T46" fmla="*/ 0 h 128"/>
                  <a:gd name="T47" fmla="*/ 110 w 110"/>
                  <a:gd name="T48" fmla="*/ 128 h 12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0" h="128">
                    <a:moveTo>
                      <a:pt x="0" y="4"/>
                    </a:moveTo>
                    <a:lnTo>
                      <a:pt x="14" y="1"/>
                    </a:lnTo>
                    <a:lnTo>
                      <a:pt x="28" y="0"/>
                    </a:lnTo>
                    <a:lnTo>
                      <a:pt x="44" y="0"/>
                    </a:lnTo>
                    <a:lnTo>
                      <a:pt x="56" y="6"/>
                    </a:lnTo>
                    <a:lnTo>
                      <a:pt x="71" y="10"/>
                    </a:lnTo>
                    <a:lnTo>
                      <a:pt x="81" y="18"/>
                    </a:lnTo>
                    <a:lnTo>
                      <a:pt x="91" y="25"/>
                    </a:lnTo>
                    <a:lnTo>
                      <a:pt x="99" y="36"/>
                    </a:lnTo>
                    <a:lnTo>
                      <a:pt x="108" y="60"/>
                    </a:lnTo>
                    <a:lnTo>
                      <a:pt x="110" y="79"/>
                    </a:lnTo>
                    <a:lnTo>
                      <a:pt x="106" y="96"/>
                    </a:lnTo>
                    <a:lnTo>
                      <a:pt x="97" y="108"/>
                    </a:lnTo>
                    <a:lnTo>
                      <a:pt x="87" y="114"/>
                    </a:lnTo>
                    <a:lnTo>
                      <a:pt x="77" y="12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5052" name="Freeform 197"/>
              <p:cNvSpPr>
                <a:spLocks/>
              </p:cNvSpPr>
              <p:nvPr/>
            </p:nvSpPr>
            <p:spPr bwMode="auto">
              <a:xfrm>
                <a:off x="2436" y="1858"/>
                <a:ext cx="55" cy="64"/>
              </a:xfrm>
              <a:custGeom>
                <a:avLst/>
                <a:gdLst>
                  <a:gd name="T0" fmla="*/ 0 w 110"/>
                  <a:gd name="T1" fmla="*/ 1 h 128"/>
                  <a:gd name="T2" fmla="*/ 1 w 110"/>
                  <a:gd name="T3" fmla="*/ 1 h 128"/>
                  <a:gd name="T4" fmla="*/ 1 w 110"/>
                  <a:gd name="T5" fmla="*/ 0 h 128"/>
                  <a:gd name="T6" fmla="*/ 1 w 110"/>
                  <a:gd name="T7" fmla="*/ 0 h 128"/>
                  <a:gd name="T8" fmla="*/ 1 w 110"/>
                  <a:gd name="T9" fmla="*/ 1 h 128"/>
                  <a:gd name="T10" fmla="*/ 1 w 110"/>
                  <a:gd name="T11" fmla="*/ 1 h 128"/>
                  <a:gd name="T12" fmla="*/ 1 w 110"/>
                  <a:gd name="T13" fmla="*/ 1 h 128"/>
                  <a:gd name="T14" fmla="*/ 1 w 110"/>
                  <a:gd name="T15" fmla="*/ 1 h 128"/>
                  <a:gd name="T16" fmla="*/ 1 w 110"/>
                  <a:gd name="T17" fmla="*/ 1 h 128"/>
                  <a:gd name="T18" fmla="*/ 1 w 110"/>
                  <a:gd name="T19" fmla="*/ 1 h 128"/>
                  <a:gd name="T20" fmla="*/ 1 w 110"/>
                  <a:gd name="T21" fmla="*/ 1 h 128"/>
                  <a:gd name="T22" fmla="*/ 1 w 110"/>
                  <a:gd name="T23" fmla="*/ 1 h 128"/>
                  <a:gd name="T24" fmla="*/ 1 w 110"/>
                  <a:gd name="T25" fmla="*/ 1 h 128"/>
                  <a:gd name="T26" fmla="*/ 1 w 110"/>
                  <a:gd name="T27" fmla="*/ 1 h 128"/>
                  <a:gd name="T28" fmla="*/ 1 w 110"/>
                  <a:gd name="T29" fmla="*/ 1 h 12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0"/>
                  <a:gd name="T46" fmla="*/ 0 h 128"/>
                  <a:gd name="T47" fmla="*/ 110 w 110"/>
                  <a:gd name="T48" fmla="*/ 128 h 12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0" h="128">
                    <a:moveTo>
                      <a:pt x="0" y="4"/>
                    </a:moveTo>
                    <a:lnTo>
                      <a:pt x="14" y="1"/>
                    </a:lnTo>
                    <a:lnTo>
                      <a:pt x="28" y="0"/>
                    </a:lnTo>
                    <a:lnTo>
                      <a:pt x="44" y="0"/>
                    </a:lnTo>
                    <a:lnTo>
                      <a:pt x="56" y="6"/>
                    </a:lnTo>
                    <a:lnTo>
                      <a:pt x="71" y="10"/>
                    </a:lnTo>
                    <a:lnTo>
                      <a:pt x="81" y="18"/>
                    </a:lnTo>
                    <a:lnTo>
                      <a:pt x="91" y="25"/>
                    </a:lnTo>
                    <a:lnTo>
                      <a:pt x="99" y="36"/>
                    </a:lnTo>
                    <a:lnTo>
                      <a:pt x="108" y="60"/>
                    </a:lnTo>
                    <a:lnTo>
                      <a:pt x="110" y="79"/>
                    </a:lnTo>
                    <a:lnTo>
                      <a:pt x="106" y="96"/>
                    </a:lnTo>
                    <a:lnTo>
                      <a:pt x="97" y="108"/>
                    </a:lnTo>
                    <a:lnTo>
                      <a:pt x="87" y="114"/>
                    </a:lnTo>
                    <a:lnTo>
                      <a:pt x="77" y="12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5053" name="Freeform 198"/>
              <p:cNvSpPr>
                <a:spLocks/>
              </p:cNvSpPr>
              <p:nvPr/>
            </p:nvSpPr>
            <p:spPr bwMode="auto">
              <a:xfrm>
                <a:off x="2433" y="1903"/>
                <a:ext cx="8" cy="45"/>
              </a:xfrm>
              <a:custGeom>
                <a:avLst/>
                <a:gdLst>
                  <a:gd name="T0" fmla="*/ 0 w 17"/>
                  <a:gd name="T1" fmla="*/ 0 h 89"/>
                  <a:gd name="T2" fmla="*/ 0 w 17"/>
                  <a:gd name="T3" fmla="*/ 1 h 89"/>
                  <a:gd name="T4" fmla="*/ 0 w 17"/>
                  <a:gd name="T5" fmla="*/ 1 h 89"/>
                  <a:gd name="T6" fmla="*/ 0 w 17"/>
                  <a:gd name="T7" fmla="*/ 1 h 89"/>
                  <a:gd name="T8" fmla="*/ 0 w 17"/>
                  <a:gd name="T9" fmla="*/ 1 h 89"/>
                  <a:gd name="T10" fmla="*/ 0 w 17"/>
                  <a:gd name="T11" fmla="*/ 1 h 89"/>
                  <a:gd name="T12" fmla="*/ 0 w 17"/>
                  <a:gd name="T13" fmla="*/ 1 h 8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89"/>
                  <a:gd name="T23" fmla="*/ 17 w 17"/>
                  <a:gd name="T24" fmla="*/ 89 h 8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89">
                    <a:moveTo>
                      <a:pt x="0" y="0"/>
                    </a:moveTo>
                    <a:lnTo>
                      <a:pt x="5" y="12"/>
                    </a:lnTo>
                    <a:lnTo>
                      <a:pt x="7" y="37"/>
                    </a:lnTo>
                    <a:lnTo>
                      <a:pt x="10" y="53"/>
                    </a:lnTo>
                    <a:lnTo>
                      <a:pt x="16" y="67"/>
                    </a:lnTo>
                    <a:lnTo>
                      <a:pt x="17" y="77"/>
                    </a:lnTo>
                    <a:lnTo>
                      <a:pt x="16" y="89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5054" name="Freeform 199"/>
              <p:cNvSpPr>
                <a:spLocks/>
              </p:cNvSpPr>
              <p:nvPr/>
            </p:nvSpPr>
            <p:spPr bwMode="auto">
              <a:xfrm>
                <a:off x="2433" y="1903"/>
                <a:ext cx="8" cy="45"/>
              </a:xfrm>
              <a:custGeom>
                <a:avLst/>
                <a:gdLst>
                  <a:gd name="T0" fmla="*/ 0 w 17"/>
                  <a:gd name="T1" fmla="*/ 0 h 89"/>
                  <a:gd name="T2" fmla="*/ 0 w 17"/>
                  <a:gd name="T3" fmla="*/ 1 h 89"/>
                  <a:gd name="T4" fmla="*/ 0 w 17"/>
                  <a:gd name="T5" fmla="*/ 1 h 89"/>
                  <a:gd name="T6" fmla="*/ 0 w 17"/>
                  <a:gd name="T7" fmla="*/ 1 h 89"/>
                  <a:gd name="T8" fmla="*/ 0 w 17"/>
                  <a:gd name="T9" fmla="*/ 1 h 89"/>
                  <a:gd name="T10" fmla="*/ 0 w 17"/>
                  <a:gd name="T11" fmla="*/ 1 h 89"/>
                  <a:gd name="T12" fmla="*/ 0 w 17"/>
                  <a:gd name="T13" fmla="*/ 1 h 8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89"/>
                  <a:gd name="T23" fmla="*/ 17 w 17"/>
                  <a:gd name="T24" fmla="*/ 89 h 8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89">
                    <a:moveTo>
                      <a:pt x="0" y="0"/>
                    </a:moveTo>
                    <a:lnTo>
                      <a:pt x="5" y="12"/>
                    </a:lnTo>
                    <a:lnTo>
                      <a:pt x="7" y="37"/>
                    </a:lnTo>
                    <a:lnTo>
                      <a:pt x="10" y="53"/>
                    </a:lnTo>
                    <a:lnTo>
                      <a:pt x="16" y="67"/>
                    </a:lnTo>
                    <a:lnTo>
                      <a:pt x="17" y="77"/>
                    </a:lnTo>
                    <a:lnTo>
                      <a:pt x="16" y="89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5055" name="Freeform 200"/>
              <p:cNvSpPr>
                <a:spLocks/>
              </p:cNvSpPr>
              <p:nvPr/>
            </p:nvSpPr>
            <p:spPr bwMode="auto">
              <a:xfrm>
                <a:off x="2534" y="1853"/>
                <a:ext cx="53" cy="150"/>
              </a:xfrm>
              <a:custGeom>
                <a:avLst/>
                <a:gdLst>
                  <a:gd name="T0" fmla="*/ 0 w 108"/>
                  <a:gd name="T1" fmla="*/ 0 h 301"/>
                  <a:gd name="T2" fmla="*/ 0 w 108"/>
                  <a:gd name="T3" fmla="*/ 0 h 301"/>
                  <a:gd name="T4" fmla="*/ 0 w 108"/>
                  <a:gd name="T5" fmla="*/ 0 h 301"/>
                  <a:gd name="T6" fmla="*/ 0 w 108"/>
                  <a:gd name="T7" fmla="*/ 0 h 301"/>
                  <a:gd name="T8" fmla="*/ 0 w 108"/>
                  <a:gd name="T9" fmla="*/ 0 h 301"/>
                  <a:gd name="T10" fmla="*/ 0 w 108"/>
                  <a:gd name="T11" fmla="*/ 0 h 301"/>
                  <a:gd name="T12" fmla="*/ 0 w 108"/>
                  <a:gd name="T13" fmla="*/ 0 h 301"/>
                  <a:gd name="T14" fmla="*/ 0 w 108"/>
                  <a:gd name="T15" fmla="*/ 0 h 301"/>
                  <a:gd name="T16" fmla="*/ 0 w 108"/>
                  <a:gd name="T17" fmla="*/ 0 h 301"/>
                  <a:gd name="T18" fmla="*/ 0 w 108"/>
                  <a:gd name="T19" fmla="*/ 0 h 301"/>
                  <a:gd name="T20" fmla="*/ 0 w 108"/>
                  <a:gd name="T21" fmla="*/ 0 h 301"/>
                  <a:gd name="T22" fmla="*/ 0 w 108"/>
                  <a:gd name="T23" fmla="*/ 0 h 301"/>
                  <a:gd name="T24" fmla="*/ 0 w 108"/>
                  <a:gd name="T25" fmla="*/ 0 h 301"/>
                  <a:gd name="T26" fmla="*/ 0 w 108"/>
                  <a:gd name="T27" fmla="*/ 0 h 301"/>
                  <a:gd name="T28" fmla="*/ 0 w 108"/>
                  <a:gd name="T29" fmla="*/ 0 h 301"/>
                  <a:gd name="T30" fmla="*/ 0 w 108"/>
                  <a:gd name="T31" fmla="*/ 0 h 301"/>
                  <a:gd name="T32" fmla="*/ 0 w 108"/>
                  <a:gd name="T33" fmla="*/ 0 h 301"/>
                  <a:gd name="T34" fmla="*/ 0 w 108"/>
                  <a:gd name="T35" fmla="*/ 0 h 301"/>
                  <a:gd name="T36" fmla="*/ 0 w 108"/>
                  <a:gd name="T37" fmla="*/ 0 h 301"/>
                  <a:gd name="T38" fmla="*/ 0 w 108"/>
                  <a:gd name="T39" fmla="*/ 0 h 301"/>
                  <a:gd name="T40" fmla="*/ 0 w 108"/>
                  <a:gd name="T41" fmla="*/ 0 h 301"/>
                  <a:gd name="T42" fmla="*/ 0 w 108"/>
                  <a:gd name="T43" fmla="*/ 0 h 301"/>
                  <a:gd name="T44" fmla="*/ 0 w 108"/>
                  <a:gd name="T45" fmla="*/ 0 h 30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08"/>
                  <a:gd name="T70" fmla="*/ 0 h 301"/>
                  <a:gd name="T71" fmla="*/ 108 w 108"/>
                  <a:gd name="T72" fmla="*/ 301 h 30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08" h="301">
                    <a:moveTo>
                      <a:pt x="2" y="301"/>
                    </a:moveTo>
                    <a:lnTo>
                      <a:pt x="0" y="277"/>
                    </a:lnTo>
                    <a:lnTo>
                      <a:pt x="3" y="253"/>
                    </a:lnTo>
                    <a:lnTo>
                      <a:pt x="9" y="234"/>
                    </a:lnTo>
                    <a:lnTo>
                      <a:pt x="19" y="224"/>
                    </a:lnTo>
                    <a:lnTo>
                      <a:pt x="17" y="199"/>
                    </a:lnTo>
                    <a:lnTo>
                      <a:pt x="24" y="177"/>
                    </a:lnTo>
                    <a:lnTo>
                      <a:pt x="42" y="156"/>
                    </a:lnTo>
                    <a:lnTo>
                      <a:pt x="41" y="137"/>
                    </a:lnTo>
                    <a:lnTo>
                      <a:pt x="45" y="123"/>
                    </a:lnTo>
                    <a:lnTo>
                      <a:pt x="62" y="112"/>
                    </a:lnTo>
                    <a:lnTo>
                      <a:pt x="60" y="88"/>
                    </a:lnTo>
                    <a:lnTo>
                      <a:pt x="66" y="66"/>
                    </a:lnTo>
                    <a:lnTo>
                      <a:pt x="80" y="49"/>
                    </a:lnTo>
                    <a:lnTo>
                      <a:pt x="80" y="35"/>
                    </a:lnTo>
                    <a:lnTo>
                      <a:pt x="85" y="27"/>
                    </a:lnTo>
                    <a:lnTo>
                      <a:pt x="97" y="22"/>
                    </a:lnTo>
                    <a:lnTo>
                      <a:pt x="104" y="20"/>
                    </a:lnTo>
                    <a:lnTo>
                      <a:pt x="108" y="10"/>
                    </a:lnTo>
                    <a:lnTo>
                      <a:pt x="104" y="3"/>
                    </a:lnTo>
                    <a:lnTo>
                      <a:pt x="90" y="0"/>
                    </a:lnTo>
                    <a:lnTo>
                      <a:pt x="80" y="0"/>
                    </a:lnTo>
                    <a:lnTo>
                      <a:pt x="67" y="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5056" name="Freeform 201"/>
              <p:cNvSpPr>
                <a:spLocks/>
              </p:cNvSpPr>
              <p:nvPr/>
            </p:nvSpPr>
            <p:spPr bwMode="auto">
              <a:xfrm>
                <a:off x="2534" y="1853"/>
                <a:ext cx="53" cy="150"/>
              </a:xfrm>
              <a:custGeom>
                <a:avLst/>
                <a:gdLst>
                  <a:gd name="T0" fmla="*/ 0 w 108"/>
                  <a:gd name="T1" fmla="*/ 0 h 301"/>
                  <a:gd name="T2" fmla="*/ 0 w 108"/>
                  <a:gd name="T3" fmla="*/ 0 h 301"/>
                  <a:gd name="T4" fmla="*/ 0 w 108"/>
                  <a:gd name="T5" fmla="*/ 0 h 301"/>
                  <a:gd name="T6" fmla="*/ 0 w 108"/>
                  <a:gd name="T7" fmla="*/ 0 h 301"/>
                  <a:gd name="T8" fmla="*/ 0 w 108"/>
                  <a:gd name="T9" fmla="*/ 0 h 301"/>
                  <a:gd name="T10" fmla="*/ 0 w 108"/>
                  <a:gd name="T11" fmla="*/ 0 h 301"/>
                  <a:gd name="T12" fmla="*/ 0 w 108"/>
                  <a:gd name="T13" fmla="*/ 0 h 301"/>
                  <a:gd name="T14" fmla="*/ 0 w 108"/>
                  <a:gd name="T15" fmla="*/ 0 h 301"/>
                  <a:gd name="T16" fmla="*/ 0 w 108"/>
                  <a:gd name="T17" fmla="*/ 0 h 301"/>
                  <a:gd name="T18" fmla="*/ 0 w 108"/>
                  <a:gd name="T19" fmla="*/ 0 h 301"/>
                  <a:gd name="T20" fmla="*/ 0 w 108"/>
                  <a:gd name="T21" fmla="*/ 0 h 301"/>
                  <a:gd name="T22" fmla="*/ 0 w 108"/>
                  <a:gd name="T23" fmla="*/ 0 h 301"/>
                  <a:gd name="T24" fmla="*/ 0 w 108"/>
                  <a:gd name="T25" fmla="*/ 0 h 301"/>
                  <a:gd name="T26" fmla="*/ 0 w 108"/>
                  <a:gd name="T27" fmla="*/ 0 h 301"/>
                  <a:gd name="T28" fmla="*/ 0 w 108"/>
                  <a:gd name="T29" fmla="*/ 0 h 301"/>
                  <a:gd name="T30" fmla="*/ 0 w 108"/>
                  <a:gd name="T31" fmla="*/ 0 h 301"/>
                  <a:gd name="T32" fmla="*/ 0 w 108"/>
                  <a:gd name="T33" fmla="*/ 0 h 301"/>
                  <a:gd name="T34" fmla="*/ 0 w 108"/>
                  <a:gd name="T35" fmla="*/ 0 h 301"/>
                  <a:gd name="T36" fmla="*/ 0 w 108"/>
                  <a:gd name="T37" fmla="*/ 0 h 301"/>
                  <a:gd name="T38" fmla="*/ 0 w 108"/>
                  <a:gd name="T39" fmla="*/ 0 h 301"/>
                  <a:gd name="T40" fmla="*/ 0 w 108"/>
                  <a:gd name="T41" fmla="*/ 0 h 301"/>
                  <a:gd name="T42" fmla="*/ 0 w 108"/>
                  <a:gd name="T43" fmla="*/ 0 h 301"/>
                  <a:gd name="T44" fmla="*/ 0 w 108"/>
                  <a:gd name="T45" fmla="*/ 0 h 30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08"/>
                  <a:gd name="T70" fmla="*/ 0 h 301"/>
                  <a:gd name="T71" fmla="*/ 108 w 108"/>
                  <a:gd name="T72" fmla="*/ 301 h 30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08" h="301">
                    <a:moveTo>
                      <a:pt x="2" y="301"/>
                    </a:moveTo>
                    <a:lnTo>
                      <a:pt x="0" y="277"/>
                    </a:lnTo>
                    <a:lnTo>
                      <a:pt x="3" y="253"/>
                    </a:lnTo>
                    <a:lnTo>
                      <a:pt x="9" y="234"/>
                    </a:lnTo>
                    <a:lnTo>
                      <a:pt x="19" y="224"/>
                    </a:lnTo>
                    <a:lnTo>
                      <a:pt x="17" y="199"/>
                    </a:lnTo>
                    <a:lnTo>
                      <a:pt x="24" y="177"/>
                    </a:lnTo>
                    <a:lnTo>
                      <a:pt x="42" y="156"/>
                    </a:lnTo>
                    <a:lnTo>
                      <a:pt x="41" y="137"/>
                    </a:lnTo>
                    <a:lnTo>
                      <a:pt x="45" y="123"/>
                    </a:lnTo>
                    <a:lnTo>
                      <a:pt x="62" y="112"/>
                    </a:lnTo>
                    <a:lnTo>
                      <a:pt x="60" y="88"/>
                    </a:lnTo>
                    <a:lnTo>
                      <a:pt x="66" y="66"/>
                    </a:lnTo>
                    <a:lnTo>
                      <a:pt x="80" y="49"/>
                    </a:lnTo>
                    <a:lnTo>
                      <a:pt x="80" y="35"/>
                    </a:lnTo>
                    <a:lnTo>
                      <a:pt x="85" y="27"/>
                    </a:lnTo>
                    <a:lnTo>
                      <a:pt x="97" y="22"/>
                    </a:lnTo>
                    <a:lnTo>
                      <a:pt x="104" y="20"/>
                    </a:lnTo>
                    <a:lnTo>
                      <a:pt x="108" y="10"/>
                    </a:lnTo>
                    <a:lnTo>
                      <a:pt x="104" y="3"/>
                    </a:lnTo>
                    <a:lnTo>
                      <a:pt x="90" y="0"/>
                    </a:lnTo>
                    <a:lnTo>
                      <a:pt x="80" y="0"/>
                    </a:lnTo>
                    <a:lnTo>
                      <a:pt x="67" y="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5057" name="Freeform 202"/>
              <p:cNvSpPr>
                <a:spLocks/>
              </p:cNvSpPr>
              <p:nvPr/>
            </p:nvSpPr>
            <p:spPr bwMode="auto">
              <a:xfrm>
                <a:off x="2600" y="1828"/>
                <a:ext cx="86" cy="6"/>
              </a:xfrm>
              <a:custGeom>
                <a:avLst/>
                <a:gdLst>
                  <a:gd name="T0" fmla="*/ 1 w 171"/>
                  <a:gd name="T1" fmla="*/ 0 h 13"/>
                  <a:gd name="T2" fmla="*/ 1 w 171"/>
                  <a:gd name="T3" fmla="*/ 0 h 13"/>
                  <a:gd name="T4" fmla="*/ 1 w 171"/>
                  <a:gd name="T5" fmla="*/ 0 h 13"/>
                  <a:gd name="T6" fmla="*/ 1 w 171"/>
                  <a:gd name="T7" fmla="*/ 0 h 13"/>
                  <a:gd name="T8" fmla="*/ 1 w 171"/>
                  <a:gd name="T9" fmla="*/ 0 h 13"/>
                  <a:gd name="T10" fmla="*/ 1 w 171"/>
                  <a:gd name="T11" fmla="*/ 0 h 13"/>
                  <a:gd name="T12" fmla="*/ 1 w 171"/>
                  <a:gd name="T13" fmla="*/ 0 h 13"/>
                  <a:gd name="T14" fmla="*/ 1 w 171"/>
                  <a:gd name="T15" fmla="*/ 0 h 13"/>
                  <a:gd name="T16" fmla="*/ 0 w 171"/>
                  <a:gd name="T17" fmla="*/ 0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1"/>
                  <a:gd name="T28" fmla="*/ 0 h 13"/>
                  <a:gd name="T29" fmla="*/ 171 w 171"/>
                  <a:gd name="T30" fmla="*/ 13 h 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1" h="13">
                    <a:moveTo>
                      <a:pt x="171" y="10"/>
                    </a:moveTo>
                    <a:lnTo>
                      <a:pt x="152" y="13"/>
                    </a:lnTo>
                    <a:lnTo>
                      <a:pt x="131" y="13"/>
                    </a:lnTo>
                    <a:lnTo>
                      <a:pt x="108" y="13"/>
                    </a:lnTo>
                    <a:lnTo>
                      <a:pt x="88" y="11"/>
                    </a:lnTo>
                    <a:lnTo>
                      <a:pt x="67" y="8"/>
                    </a:lnTo>
                    <a:lnTo>
                      <a:pt x="43" y="6"/>
                    </a:lnTo>
                    <a:lnTo>
                      <a:pt x="19" y="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5058" name="Freeform 203"/>
              <p:cNvSpPr>
                <a:spLocks/>
              </p:cNvSpPr>
              <p:nvPr/>
            </p:nvSpPr>
            <p:spPr bwMode="auto">
              <a:xfrm>
                <a:off x="2600" y="1828"/>
                <a:ext cx="86" cy="6"/>
              </a:xfrm>
              <a:custGeom>
                <a:avLst/>
                <a:gdLst>
                  <a:gd name="T0" fmla="*/ 1 w 171"/>
                  <a:gd name="T1" fmla="*/ 0 h 13"/>
                  <a:gd name="T2" fmla="*/ 1 w 171"/>
                  <a:gd name="T3" fmla="*/ 0 h 13"/>
                  <a:gd name="T4" fmla="*/ 1 w 171"/>
                  <a:gd name="T5" fmla="*/ 0 h 13"/>
                  <a:gd name="T6" fmla="*/ 1 w 171"/>
                  <a:gd name="T7" fmla="*/ 0 h 13"/>
                  <a:gd name="T8" fmla="*/ 1 w 171"/>
                  <a:gd name="T9" fmla="*/ 0 h 13"/>
                  <a:gd name="T10" fmla="*/ 1 w 171"/>
                  <a:gd name="T11" fmla="*/ 0 h 13"/>
                  <a:gd name="T12" fmla="*/ 1 w 171"/>
                  <a:gd name="T13" fmla="*/ 0 h 13"/>
                  <a:gd name="T14" fmla="*/ 1 w 171"/>
                  <a:gd name="T15" fmla="*/ 0 h 13"/>
                  <a:gd name="T16" fmla="*/ 0 w 171"/>
                  <a:gd name="T17" fmla="*/ 0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1"/>
                  <a:gd name="T28" fmla="*/ 0 h 13"/>
                  <a:gd name="T29" fmla="*/ 171 w 171"/>
                  <a:gd name="T30" fmla="*/ 13 h 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1" h="13">
                    <a:moveTo>
                      <a:pt x="171" y="10"/>
                    </a:moveTo>
                    <a:lnTo>
                      <a:pt x="152" y="13"/>
                    </a:lnTo>
                    <a:lnTo>
                      <a:pt x="131" y="13"/>
                    </a:lnTo>
                    <a:lnTo>
                      <a:pt x="108" y="13"/>
                    </a:lnTo>
                    <a:lnTo>
                      <a:pt x="88" y="11"/>
                    </a:lnTo>
                    <a:lnTo>
                      <a:pt x="67" y="8"/>
                    </a:lnTo>
                    <a:lnTo>
                      <a:pt x="43" y="6"/>
                    </a:lnTo>
                    <a:lnTo>
                      <a:pt x="19" y="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5059" name="Freeform 204"/>
              <p:cNvSpPr>
                <a:spLocks/>
              </p:cNvSpPr>
              <p:nvPr/>
            </p:nvSpPr>
            <p:spPr bwMode="auto">
              <a:xfrm>
                <a:off x="2490" y="1837"/>
                <a:ext cx="113" cy="11"/>
              </a:xfrm>
              <a:custGeom>
                <a:avLst/>
                <a:gdLst>
                  <a:gd name="T0" fmla="*/ 1 w 225"/>
                  <a:gd name="T1" fmla="*/ 1 h 22"/>
                  <a:gd name="T2" fmla="*/ 1 w 225"/>
                  <a:gd name="T3" fmla="*/ 1 h 22"/>
                  <a:gd name="T4" fmla="*/ 1 w 225"/>
                  <a:gd name="T5" fmla="*/ 1 h 22"/>
                  <a:gd name="T6" fmla="*/ 1 w 225"/>
                  <a:gd name="T7" fmla="*/ 1 h 22"/>
                  <a:gd name="T8" fmla="*/ 1 w 225"/>
                  <a:gd name="T9" fmla="*/ 1 h 22"/>
                  <a:gd name="T10" fmla="*/ 1 w 225"/>
                  <a:gd name="T11" fmla="*/ 1 h 22"/>
                  <a:gd name="T12" fmla="*/ 1 w 225"/>
                  <a:gd name="T13" fmla="*/ 0 h 22"/>
                  <a:gd name="T14" fmla="*/ 1 w 225"/>
                  <a:gd name="T15" fmla="*/ 0 h 22"/>
                  <a:gd name="T16" fmla="*/ 1 w 225"/>
                  <a:gd name="T17" fmla="*/ 0 h 22"/>
                  <a:gd name="T18" fmla="*/ 1 w 225"/>
                  <a:gd name="T19" fmla="*/ 1 h 22"/>
                  <a:gd name="T20" fmla="*/ 1 w 225"/>
                  <a:gd name="T21" fmla="*/ 1 h 22"/>
                  <a:gd name="T22" fmla="*/ 1 w 225"/>
                  <a:gd name="T23" fmla="*/ 1 h 22"/>
                  <a:gd name="T24" fmla="*/ 1 w 225"/>
                  <a:gd name="T25" fmla="*/ 1 h 22"/>
                  <a:gd name="T26" fmla="*/ 1 w 225"/>
                  <a:gd name="T27" fmla="*/ 1 h 22"/>
                  <a:gd name="T28" fmla="*/ 0 w 225"/>
                  <a:gd name="T29" fmla="*/ 1 h 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25"/>
                  <a:gd name="T46" fmla="*/ 0 h 22"/>
                  <a:gd name="T47" fmla="*/ 225 w 225"/>
                  <a:gd name="T48" fmla="*/ 22 h 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25" h="22">
                    <a:moveTo>
                      <a:pt x="225" y="22"/>
                    </a:moveTo>
                    <a:lnTo>
                      <a:pt x="214" y="18"/>
                    </a:lnTo>
                    <a:lnTo>
                      <a:pt x="202" y="14"/>
                    </a:lnTo>
                    <a:lnTo>
                      <a:pt x="185" y="10"/>
                    </a:lnTo>
                    <a:lnTo>
                      <a:pt x="167" y="6"/>
                    </a:lnTo>
                    <a:lnTo>
                      <a:pt x="149" y="4"/>
                    </a:lnTo>
                    <a:lnTo>
                      <a:pt x="128" y="0"/>
                    </a:lnTo>
                    <a:lnTo>
                      <a:pt x="107" y="0"/>
                    </a:lnTo>
                    <a:lnTo>
                      <a:pt x="86" y="0"/>
                    </a:lnTo>
                    <a:lnTo>
                      <a:pt x="67" y="4"/>
                    </a:lnTo>
                    <a:lnTo>
                      <a:pt x="50" y="6"/>
                    </a:lnTo>
                    <a:lnTo>
                      <a:pt x="35" y="9"/>
                    </a:lnTo>
                    <a:lnTo>
                      <a:pt x="21" y="11"/>
                    </a:lnTo>
                    <a:lnTo>
                      <a:pt x="11" y="14"/>
                    </a:lnTo>
                    <a:lnTo>
                      <a:pt x="0" y="1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5060" name="Freeform 205"/>
              <p:cNvSpPr>
                <a:spLocks/>
              </p:cNvSpPr>
              <p:nvPr/>
            </p:nvSpPr>
            <p:spPr bwMode="auto">
              <a:xfrm>
                <a:off x="2490" y="1837"/>
                <a:ext cx="113" cy="11"/>
              </a:xfrm>
              <a:custGeom>
                <a:avLst/>
                <a:gdLst>
                  <a:gd name="T0" fmla="*/ 1 w 225"/>
                  <a:gd name="T1" fmla="*/ 1 h 22"/>
                  <a:gd name="T2" fmla="*/ 1 w 225"/>
                  <a:gd name="T3" fmla="*/ 1 h 22"/>
                  <a:gd name="T4" fmla="*/ 1 w 225"/>
                  <a:gd name="T5" fmla="*/ 1 h 22"/>
                  <a:gd name="T6" fmla="*/ 1 w 225"/>
                  <a:gd name="T7" fmla="*/ 1 h 22"/>
                  <a:gd name="T8" fmla="*/ 1 w 225"/>
                  <a:gd name="T9" fmla="*/ 1 h 22"/>
                  <a:gd name="T10" fmla="*/ 1 w 225"/>
                  <a:gd name="T11" fmla="*/ 1 h 22"/>
                  <a:gd name="T12" fmla="*/ 1 w 225"/>
                  <a:gd name="T13" fmla="*/ 0 h 22"/>
                  <a:gd name="T14" fmla="*/ 1 w 225"/>
                  <a:gd name="T15" fmla="*/ 0 h 22"/>
                  <a:gd name="T16" fmla="*/ 1 w 225"/>
                  <a:gd name="T17" fmla="*/ 0 h 22"/>
                  <a:gd name="T18" fmla="*/ 1 w 225"/>
                  <a:gd name="T19" fmla="*/ 1 h 22"/>
                  <a:gd name="T20" fmla="*/ 1 w 225"/>
                  <a:gd name="T21" fmla="*/ 1 h 22"/>
                  <a:gd name="T22" fmla="*/ 1 w 225"/>
                  <a:gd name="T23" fmla="*/ 1 h 22"/>
                  <a:gd name="T24" fmla="*/ 1 w 225"/>
                  <a:gd name="T25" fmla="*/ 1 h 22"/>
                  <a:gd name="T26" fmla="*/ 1 w 225"/>
                  <a:gd name="T27" fmla="*/ 1 h 22"/>
                  <a:gd name="T28" fmla="*/ 0 w 225"/>
                  <a:gd name="T29" fmla="*/ 1 h 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25"/>
                  <a:gd name="T46" fmla="*/ 0 h 22"/>
                  <a:gd name="T47" fmla="*/ 225 w 225"/>
                  <a:gd name="T48" fmla="*/ 22 h 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25" h="22">
                    <a:moveTo>
                      <a:pt x="225" y="22"/>
                    </a:moveTo>
                    <a:lnTo>
                      <a:pt x="214" y="18"/>
                    </a:lnTo>
                    <a:lnTo>
                      <a:pt x="202" y="14"/>
                    </a:lnTo>
                    <a:lnTo>
                      <a:pt x="185" y="10"/>
                    </a:lnTo>
                    <a:lnTo>
                      <a:pt x="167" y="6"/>
                    </a:lnTo>
                    <a:lnTo>
                      <a:pt x="149" y="4"/>
                    </a:lnTo>
                    <a:lnTo>
                      <a:pt x="128" y="0"/>
                    </a:lnTo>
                    <a:lnTo>
                      <a:pt x="107" y="0"/>
                    </a:lnTo>
                    <a:lnTo>
                      <a:pt x="86" y="0"/>
                    </a:lnTo>
                    <a:lnTo>
                      <a:pt x="67" y="4"/>
                    </a:lnTo>
                    <a:lnTo>
                      <a:pt x="50" y="6"/>
                    </a:lnTo>
                    <a:lnTo>
                      <a:pt x="35" y="9"/>
                    </a:lnTo>
                    <a:lnTo>
                      <a:pt x="21" y="11"/>
                    </a:lnTo>
                    <a:lnTo>
                      <a:pt x="11" y="14"/>
                    </a:lnTo>
                    <a:lnTo>
                      <a:pt x="0" y="1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</p:grpSp>
        <p:grpSp>
          <p:nvGrpSpPr>
            <p:cNvPr id="24582" name="Group 407"/>
            <p:cNvGrpSpPr>
              <a:grpSpLocks/>
            </p:cNvGrpSpPr>
            <p:nvPr/>
          </p:nvGrpSpPr>
          <p:grpSpPr bwMode="auto">
            <a:xfrm>
              <a:off x="7172333" y="1371609"/>
              <a:ext cx="595314" cy="3538547"/>
              <a:chOff x="2407" y="1681"/>
              <a:chExt cx="375" cy="2229"/>
            </a:xfrm>
          </p:grpSpPr>
          <p:sp>
            <p:nvSpPr>
              <p:cNvPr id="24661" name="Freeform 207"/>
              <p:cNvSpPr>
                <a:spLocks/>
              </p:cNvSpPr>
              <p:nvPr/>
            </p:nvSpPr>
            <p:spPr bwMode="auto">
              <a:xfrm>
                <a:off x="2624" y="1824"/>
                <a:ext cx="52" cy="8"/>
              </a:xfrm>
              <a:custGeom>
                <a:avLst/>
                <a:gdLst>
                  <a:gd name="T0" fmla="*/ 0 w 103"/>
                  <a:gd name="T1" fmla="*/ 1 h 16"/>
                  <a:gd name="T2" fmla="*/ 1 w 103"/>
                  <a:gd name="T3" fmla="*/ 1 h 16"/>
                  <a:gd name="T4" fmla="*/ 1 w 103"/>
                  <a:gd name="T5" fmla="*/ 1 h 16"/>
                  <a:gd name="T6" fmla="*/ 1 w 103"/>
                  <a:gd name="T7" fmla="*/ 0 h 16"/>
                  <a:gd name="T8" fmla="*/ 1 w 103"/>
                  <a:gd name="T9" fmla="*/ 1 h 16"/>
                  <a:gd name="T10" fmla="*/ 1 w 103"/>
                  <a:gd name="T11" fmla="*/ 1 h 16"/>
                  <a:gd name="T12" fmla="*/ 1 w 103"/>
                  <a:gd name="T13" fmla="*/ 1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3"/>
                  <a:gd name="T22" fmla="*/ 0 h 16"/>
                  <a:gd name="T23" fmla="*/ 103 w 103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3" h="16">
                    <a:moveTo>
                      <a:pt x="0" y="14"/>
                    </a:moveTo>
                    <a:lnTo>
                      <a:pt x="9" y="7"/>
                    </a:lnTo>
                    <a:lnTo>
                      <a:pt x="26" y="3"/>
                    </a:lnTo>
                    <a:lnTo>
                      <a:pt x="50" y="0"/>
                    </a:lnTo>
                    <a:lnTo>
                      <a:pt x="75" y="3"/>
                    </a:lnTo>
                    <a:lnTo>
                      <a:pt x="91" y="11"/>
                    </a:lnTo>
                    <a:lnTo>
                      <a:pt x="103" y="16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662" name="Freeform 208"/>
              <p:cNvSpPr>
                <a:spLocks/>
              </p:cNvSpPr>
              <p:nvPr/>
            </p:nvSpPr>
            <p:spPr bwMode="auto">
              <a:xfrm>
                <a:off x="2624" y="1824"/>
                <a:ext cx="52" cy="8"/>
              </a:xfrm>
              <a:custGeom>
                <a:avLst/>
                <a:gdLst>
                  <a:gd name="T0" fmla="*/ 0 w 103"/>
                  <a:gd name="T1" fmla="*/ 1 h 16"/>
                  <a:gd name="T2" fmla="*/ 1 w 103"/>
                  <a:gd name="T3" fmla="*/ 1 h 16"/>
                  <a:gd name="T4" fmla="*/ 1 w 103"/>
                  <a:gd name="T5" fmla="*/ 1 h 16"/>
                  <a:gd name="T6" fmla="*/ 1 w 103"/>
                  <a:gd name="T7" fmla="*/ 0 h 16"/>
                  <a:gd name="T8" fmla="*/ 1 w 103"/>
                  <a:gd name="T9" fmla="*/ 1 h 16"/>
                  <a:gd name="T10" fmla="*/ 1 w 103"/>
                  <a:gd name="T11" fmla="*/ 1 h 16"/>
                  <a:gd name="T12" fmla="*/ 1 w 103"/>
                  <a:gd name="T13" fmla="*/ 1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3"/>
                  <a:gd name="T22" fmla="*/ 0 h 16"/>
                  <a:gd name="T23" fmla="*/ 103 w 103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3" h="16">
                    <a:moveTo>
                      <a:pt x="0" y="14"/>
                    </a:moveTo>
                    <a:lnTo>
                      <a:pt x="9" y="7"/>
                    </a:lnTo>
                    <a:lnTo>
                      <a:pt x="26" y="3"/>
                    </a:lnTo>
                    <a:lnTo>
                      <a:pt x="50" y="0"/>
                    </a:lnTo>
                    <a:lnTo>
                      <a:pt x="75" y="3"/>
                    </a:lnTo>
                    <a:lnTo>
                      <a:pt x="91" y="11"/>
                    </a:lnTo>
                    <a:lnTo>
                      <a:pt x="103" y="16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663" name="Freeform 209"/>
              <p:cNvSpPr>
                <a:spLocks/>
              </p:cNvSpPr>
              <p:nvPr/>
            </p:nvSpPr>
            <p:spPr bwMode="auto">
              <a:xfrm>
                <a:off x="2661" y="1856"/>
                <a:ext cx="59" cy="237"/>
              </a:xfrm>
              <a:custGeom>
                <a:avLst/>
                <a:gdLst>
                  <a:gd name="T0" fmla="*/ 1 w 117"/>
                  <a:gd name="T1" fmla="*/ 0 h 474"/>
                  <a:gd name="T2" fmla="*/ 0 w 117"/>
                  <a:gd name="T3" fmla="*/ 1 h 474"/>
                  <a:gd name="T4" fmla="*/ 1 w 117"/>
                  <a:gd name="T5" fmla="*/ 1 h 474"/>
                  <a:gd name="T6" fmla="*/ 1 w 117"/>
                  <a:gd name="T7" fmla="*/ 1 h 474"/>
                  <a:gd name="T8" fmla="*/ 1 w 117"/>
                  <a:gd name="T9" fmla="*/ 1 h 474"/>
                  <a:gd name="T10" fmla="*/ 1 w 117"/>
                  <a:gd name="T11" fmla="*/ 1 h 474"/>
                  <a:gd name="T12" fmla="*/ 1 w 117"/>
                  <a:gd name="T13" fmla="*/ 1 h 474"/>
                  <a:gd name="T14" fmla="*/ 1 w 117"/>
                  <a:gd name="T15" fmla="*/ 1 h 474"/>
                  <a:gd name="T16" fmla="*/ 1 w 117"/>
                  <a:gd name="T17" fmla="*/ 1 h 474"/>
                  <a:gd name="T18" fmla="*/ 1 w 117"/>
                  <a:gd name="T19" fmla="*/ 1 h 474"/>
                  <a:gd name="T20" fmla="*/ 1 w 117"/>
                  <a:gd name="T21" fmla="*/ 1 h 474"/>
                  <a:gd name="T22" fmla="*/ 1 w 117"/>
                  <a:gd name="T23" fmla="*/ 1 h 474"/>
                  <a:gd name="T24" fmla="*/ 1 w 117"/>
                  <a:gd name="T25" fmla="*/ 1 h 474"/>
                  <a:gd name="T26" fmla="*/ 1 w 117"/>
                  <a:gd name="T27" fmla="*/ 1 h 474"/>
                  <a:gd name="T28" fmla="*/ 1 w 117"/>
                  <a:gd name="T29" fmla="*/ 1 h 474"/>
                  <a:gd name="T30" fmla="*/ 1 w 117"/>
                  <a:gd name="T31" fmla="*/ 1 h 474"/>
                  <a:gd name="T32" fmla="*/ 1 w 117"/>
                  <a:gd name="T33" fmla="*/ 1 h 4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474"/>
                  <a:gd name="T53" fmla="*/ 117 w 117"/>
                  <a:gd name="T54" fmla="*/ 474 h 4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474">
                    <a:moveTo>
                      <a:pt x="2" y="0"/>
                    </a:moveTo>
                    <a:lnTo>
                      <a:pt x="0" y="23"/>
                    </a:lnTo>
                    <a:lnTo>
                      <a:pt x="3" y="40"/>
                    </a:lnTo>
                    <a:lnTo>
                      <a:pt x="10" y="53"/>
                    </a:lnTo>
                    <a:lnTo>
                      <a:pt x="23" y="64"/>
                    </a:lnTo>
                    <a:lnTo>
                      <a:pt x="34" y="78"/>
                    </a:lnTo>
                    <a:lnTo>
                      <a:pt x="48" y="101"/>
                    </a:lnTo>
                    <a:lnTo>
                      <a:pt x="53" y="128"/>
                    </a:lnTo>
                    <a:lnTo>
                      <a:pt x="55" y="151"/>
                    </a:lnTo>
                    <a:lnTo>
                      <a:pt x="51" y="190"/>
                    </a:lnTo>
                    <a:lnTo>
                      <a:pt x="49" y="247"/>
                    </a:lnTo>
                    <a:lnTo>
                      <a:pt x="52" y="309"/>
                    </a:lnTo>
                    <a:lnTo>
                      <a:pt x="63" y="359"/>
                    </a:lnTo>
                    <a:lnTo>
                      <a:pt x="77" y="399"/>
                    </a:lnTo>
                    <a:lnTo>
                      <a:pt x="91" y="435"/>
                    </a:lnTo>
                    <a:lnTo>
                      <a:pt x="103" y="463"/>
                    </a:lnTo>
                    <a:lnTo>
                      <a:pt x="117" y="47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664" name="Freeform 210"/>
              <p:cNvSpPr>
                <a:spLocks/>
              </p:cNvSpPr>
              <p:nvPr/>
            </p:nvSpPr>
            <p:spPr bwMode="auto">
              <a:xfrm>
                <a:off x="2661" y="1856"/>
                <a:ext cx="59" cy="237"/>
              </a:xfrm>
              <a:custGeom>
                <a:avLst/>
                <a:gdLst>
                  <a:gd name="T0" fmla="*/ 1 w 117"/>
                  <a:gd name="T1" fmla="*/ 0 h 474"/>
                  <a:gd name="T2" fmla="*/ 0 w 117"/>
                  <a:gd name="T3" fmla="*/ 1 h 474"/>
                  <a:gd name="T4" fmla="*/ 1 w 117"/>
                  <a:gd name="T5" fmla="*/ 1 h 474"/>
                  <a:gd name="T6" fmla="*/ 1 w 117"/>
                  <a:gd name="T7" fmla="*/ 1 h 474"/>
                  <a:gd name="T8" fmla="*/ 1 w 117"/>
                  <a:gd name="T9" fmla="*/ 1 h 474"/>
                  <a:gd name="T10" fmla="*/ 1 w 117"/>
                  <a:gd name="T11" fmla="*/ 1 h 474"/>
                  <a:gd name="T12" fmla="*/ 1 w 117"/>
                  <a:gd name="T13" fmla="*/ 1 h 474"/>
                  <a:gd name="T14" fmla="*/ 1 w 117"/>
                  <a:gd name="T15" fmla="*/ 1 h 474"/>
                  <a:gd name="T16" fmla="*/ 1 w 117"/>
                  <a:gd name="T17" fmla="*/ 1 h 474"/>
                  <a:gd name="T18" fmla="*/ 1 w 117"/>
                  <a:gd name="T19" fmla="*/ 1 h 474"/>
                  <a:gd name="T20" fmla="*/ 1 w 117"/>
                  <a:gd name="T21" fmla="*/ 1 h 474"/>
                  <a:gd name="T22" fmla="*/ 1 w 117"/>
                  <a:gd name="T23" fmla="*/ 1 h 474"/>
                  <a:gd name="T24" fmla="*/ 1 w 117"/>
                  <a:gd name="T25" fmla="*/ 1 h 474"/>
                  <a:gd name="T26" fmla="*/ 1 w 117"/>
                  <a:gd name="T27" fmla="*/ 1 h 474"/>
                  <a:gd name="T28" fmla="*/ 1 w 117"/>
                  <a:gd name="T29" fmla="*/ 1 h 474"/>
                  <a:gd name="T30" fmla="*/ 1 w 117"/>
                  <a:gd name="T31" fmla="*/ 1 h 474"/>
                  <a:gd name="T32" fmla="*/ 1 w 117"/>
                  <a:gd name="T33" fmla="*/ 1 h 4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474"/>
                  <a:gd name="T53" fmla="*/ 117 w 117"/>
                  <a:gd name="T54" fmla="*/ 474 h 4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474">
                    <a:moveTo>
                      <a:pt x="2" y="0"/>
                    </a:moveTo>
                    <a:lnTo>
                      <a:pt x="0" y="23"/>
                    </a:lnTo>
                    <a:lnTo>
                      <a:pt x="3" y="40"/>
                    </a:lnTo>
                    <a:lnTo>
                      <a:pt x="10" y="53"/>
                    </a:lnTo>
                    <a:lnTo>
                      <a:pt x="23" y="64"/>
                    </a:lnTo>
                    <a:lnTo>
                      <a:pt x="34" y="78"/>
                    </a:lnTo>
                    <a:lnTo>
                      <a:pt x="48" y="101"/>
                    </a:lnTo>
                    <a:lnTo>
                      <a:pt x="53" y="128"/>
                    </a:lnTo>
                    <a:lnTo>
                      <a:pt x="55" y="151"/>
                    </a:lnTo>
                    <a:lnTo>
                      <a:pt x="51" y="190"/>
                    </a:lnTo>
                    <a:lnTo>
                      <a:pt x="49" y="247"/>
                    </a:lnTo>
                    <a:lnTo>
                      <a:pt x="52" y="309"/>
                    </a:lnTo>
                    <a:lnTo>
                      <a:pt x="63" y="359"/>
                    </a:lnTo>
                    <a:lnTo>
                      <a:pt x="77" y="399"/>
                    </a:lnTo>
                    <a:lnTo>
                      <a:pt x="91" y="435"/>
                    </a:lnTo>
                    <a:lnTo>
                      <a:pt x="103" y="463"/>
                    </a:lnTo>
                    <a:lnTo>
                      <a:pt x="117" y="47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665" name="Freeform 211"/>
              <p:cNvSpPr>
                <a:spLocks/>
              </p:cNvSpPr>
              <p:nvPr/>
            </p:nvSpPr>
            <p:spPr bwMode="auto">
              <a:xfrm>
                <a:off x="2633" y="2076"/>
                <a:ext cx="75" cy="132"/>
              </a:xfrm>
              <a:custGeom>
                <a:avLst/>
                <a:gdLst>
                  <a:gd name="T0" fmla="*/ 0 w 151"/>
                  <a:gd name="T1" fmla="*/ 0 h 263"/>
                  <a:gd name="T2" fmla="*/ 0 w 151"/>
                  <a:gd name="T3" fmla="*/ 1 h 263"/>
                  <a:gd name="T4" fmla="*/ 0 w 151"/>
                  <a:gd name="T5" fmla="*/ 1 h 263"/>
                  <a:gd name="T6" fmla="*/ 0 w 151"/>
                  <a:gd name="T7" fmla="*/ 1 h 263"/>
                  <a:gd name="T8" fmla="*/ 0 w 151"/>
                  <a:gd name="T9" fmla="*/ 1 h 263"/>
                  <a:gd name="T10" fmla="*/ 0 w 151"/>
                  <a:gd name="T11" fmla="*/ 1 h 263"/>
                  <a:gd name="T12" fmla="*/ 0 w 151"/>
                  <a:gd name="T13" fmla="*/ 1 h 263"/>
                  <a:gd name="T14" fmla="*/ 0 w 151"/>
                  <a:gd name="T15" fmla="*/ 1 h 263"/>
                  <a:gd name="T16" fmla="*/ 0 w 151"/>
                  <a:gd name="T17" fmla="*/ 1 h 263"/>
                  <a:gd name="T18" fmla="*/ 0 w 151"/>
                  <a:gd name="T19" fmla="*/ 1 h 263"/>
                  <a:gd name="T20" fmla="*/ 0 w 151"/>
                  <a:gd name="T21" fmla="*/ 1 h 263"/>
                  <a:gd name="T22" fmla="*/ 0 w 151"/>
                  <a:gd name="T23" fmla="*/ 1 h 263"/>
                  <a:gd name="T24" fmla="*/ 0 w 151"/>
                  <a:gd name="T25" fmla="*/ 1 h 26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1"/>
                  <a:gd name="T40" fmla="*/ 0 h 263"/>
                  <a:gd name="T41" fmla="*/ 151 w 151"/>
                  <a:gd name="T42" fmla="*/ 263 h 26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1" h="263">
                    <a:moveTo>
                      <a:pt x="151" y="0"/>
                    </a:moveTo>
                    <a:lnTo>
                      <a:pt x="134" y="12"/>
                    </a:lnTo>
                    <a:lnTo>
                      <a:pt x="126" y="22"/>
                    </a:lnTo>
                    <a:lnTo>
                      <a:pt x="123" y="33"/>
                    </a:lnTo>
                    <a:lnTo>
                      <a:pt x="120" y="43"/>
                    </a:lnTo>
                    <a:lnTo>
                      <a:pt x="112" y="55"/>
                    </a:lnTo>
                    <a:lnTo>
                      <a:pt x="103" y="71"/>
                    </a:lnTo>
                    <a:lnTo>
                      <a:pt x="91" y="89"/>
                    </a:lnTo>
                    <a:lnTo>
                      <a:pt x="80" y="105"/>
                    </a:lnTo>
                    <a:lnTo>
                      <a:pt x="64" y="126"/>
                    </a:lnTo>
                    <a:lnTo>
                      <a:pt x="49" y="165"/>
                    </a:lnTo>
                    <a:lnTo>
                      <a:pt x="27" y="210"/>
                    </a:lnTo>
                    <a:lnTo>
                      <a:pt x="0" y="26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666" name="Freeform 212"/>
              <p:cNvSpPr>
                <a:spLocks/>
              </p:cNvSpPr>
              <p:nvPr/>
            </p:nvSpPr>
            <p:spPr bwMode="auto">
              <a:xfrm>
                <a:off x="2633" y="2076"/>
                <a:ext cx="75" cy="132"/>
              </a:xfrm>
              <a:custGeom>
                <a:avLst/>
                <a:gdLst>
                  <a:gd name="T0" fmla="*/ 0 w 151"/>
                  <a:gd name="T1" fmla="*/ 0 h 263"/>
                  <a:gd name="T2" fmla="*/ 0 w 151"/>
                  <a:gd name="T3" fmla="*/ 1 h 263"/>
                  <a:gd name="T4" fmla="*/ 0 w 151"/>
                  <a:gd name="T5" fmla="*/ 1 h 263"/>
                  <a:gd name="T6" fmla="*/ 0 w 151"/>
                  <a:gd name="T7" fmla="*/ 1 h 263"/>
                  <a:gd name="T8" fmla="*/ 0 w 151"/>
                  <a:gd name="T9" fmla="*/ 1 h 263"/>
                  <a:gd name="T10" fmla="*/ 0 w 151"/>
                  <a:gd name="T11" fmla="*/ 1 h 263"/>
                  <a:gd name="T12" fmla="*/ 0 w 151"/>
                  <a:gd name="T13" fmla="*/ 1 h 263"/>
                  <a:gd name="T14" fmla="*/ 0 w 151"/>
                  <a:gd name="T15" fmla="*/ 1 h 263"/>
                  <a:gd name="T16" fmla="*/ 0 w 151"/>
                  <a:gd name="T17" fmla="*/ 1 h 263"/>
                  <a:gd name="T18" fmla="*/ 0 w 151"/>
                  <a:gd name="T19" fmla="*/ 1 h 263"/>
                  <a:gd name="T20" fmla="*/ 0 w 151"/>
                  <a:gd name="T21" fmla="*/ 1 h 263"/>
                  <a:gd name="T22" fmla="*/ 0 w 151"/>
                  <a:gd name="T23" fmla="*/ 1 h 263"/>
                  <a:gd name="T24" fmla="*/ 0 w 151"/>
                  <a:gd name="T25" fmla="*/ 1 h 26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1"/>
                  <a:gd name="T40" fmla="*/ 0 h 263"/>
                  <a:gd name="T41" fmla="*/ 151 w 151"/>
                  <a:gd name="T42" fmla="*/ 263 h 26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1" h="263">
                    <a:moveTo>
                      <a:pt x="151" y="0"/>
                    </a:moveTo>
                    <a:lnTo>
                      <a:pt x="134" y="12"/>
                    </a:lnTo>
                    <a:lnTo>
                      <a:pt x="126" y="22"/>
                    </a:lnTo>
                    <a:lnTo>
                      <a:pt x="123" y="33"/>
                    </a:lnTo>
                    <a:lnTo>
                      <a:pt x="120" y="43"/>
                    </a:lnTo>
                    <a:lnTo>
                      <a:pt x="112" y="55"/>
                    </a:lnTo>
                    <a:lnTo>
                      <a:pt x="103" y="71"/>
                    </a:lnTo>
                    <a:lnTo>
                      <a:pt x="91" y="89"/>
                    </a:lnTo>
                    <a:lnTo>
                      <a:pt x="80" y="105"/>
                    </a:lnTo>
                    <a:lnTo>
                      <a:pt x="64" y="126"/>
                    </a:lnTo>
                    <a:lnTo>
                      <a:pt x="49" y="165"/>
                    </a:lnTo>
                    <a:lnTo>
                      <a:pt x="27" y="210"/>
                    </a:lnTo>
                    <a:lnTo>
                      <a:pt x="0" y="26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667" name="Freeform 213"/>
              <p:cNvSpPr>
                <a:spLocks/>
              </p:cNvSpPr>
              <p:nvPr/>
            </p:nvSpPr>
            <p:spPr bwMode="auto">
              <a:xfrm>
                <a:off x="2525" y="2166"/>
                <a:ext cx="86" cy="58"/>
              </a:xfrm>
              <a:custGeom>
                <a:avLst/>
                <a:gdLst>
                  <a:gd name="T0" fmla="*/ 0 w 173"/>
                  <a:gd name="T1" fmla="*/ 0 h 116"/>
                  <a:gd name="T2" fmla="*/ 0 w 173"/>
                  <a:gd name="T3" fmla="*/ 1 h 116"/>
                  <a:gd name="T4" fmla="*/ 0 w 173"/>
                  <a:gd name="T5" fmla="*/ 1 h 116"/>
                  <a:gd name="T6" fmla="*/ 0 w 173"/>
                  <a:gd name="T7" fmla="*/ 1 h 116"/>
                  <a:gd name="T8" fmla="*/ 0 w 173"/>
                  <a:gd name="T9" fmla="*/ 1 h 116"/>
                  <a:gd name="T10" fmla="*/ 0 w 173"/>
                  <a:gd name="T11" fmla="*/ 1 h 116"/>
                  <a:gd name="T12" fmla="*/ 0 w 173"/>
                  <a:gd name="T13" fmla="*/ 1 h 116"/>
                  <a:gd name="T14" fmla="*/ 0 w 173"/>
                  <a:gd name="T15" fmla="*/ 1 h 116"/>
                  <a:gd name="T16" fmla="*/ 0 w 173"/>
                  <a:gd name="T17" fmla="*/ 1 h 116"/>
                  <a:gd name="T18" fmla="*/ 0 w 173"/>
                  <a:gd name="T19" fmla="*/ 1 h 116"/>
                  <a:gd name="T20" fmla="*/ 0 w 173"/>
                  <a:gd name="T21" fmla="*/ 1 h 116"/>
                  <a:gd name="T22" fmla="*/ 0 w 173"/>
                  <a:gd name="T23" fmla="*/ 1 h 116"/>
                  <a:gd name="T24" fmla="*/ 0 w 173"/>
                  <a:gd name="T25" fmla="*/ 1 h 116"/>
                  <a:gd name="T26" fmla="*/ 0 w 173"/>
                  <a:gd name="T27" fmla="*/ 1 h 116"/>
                  <a:gd name="T28" fmla="*/ 0 w 173"/>
                  <a:gd name="T29" fmla="*/ 1 h 116"/>
                  <a:gd name="T30" fmla="*/ 0 w 173"/>
                  <a:gd name="T31" fmla="*/ 1 h 116"/>
                  <a:gd name="T32" fmla="*/ 0 w 173"/>
                  <a:gd name="T33" fmla="*/ 1 h 116"/>
                  <a:gd name="T34" fmla="*/ 0 w 173"/>
                  <a:gd name="T35" fmla="*/ 1 h 116"/>
                  <a:gd name="T36" fmla="*/ 0 w 173"/>
                  <a:gd name="T37" fmla="*/ 1 h 116"/>
                  <a:gd name="T38" fmla="*/ 0 w 173"/>
                  <a:gd name="T39" fmla="*/ 0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3"/>
                  <a:gd name="T61" fmla="*/ 0 h 116"/>
                  <a:gd name="T62" fmla="*/ 173 w 173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3" h="116">
                    <a:moveTo>
                      <a:pt x="0" y="0"/>
                    </a:moveTo>
                    <a:lnTo>
                      <a:pt x="13" y="18"/>
                    </a:lnTo>
                    <a:lnTo>
                      <a:pt x="27" y="35"/>
                    </a:lnTo>
                    <a:lnTo>
                      <a:pt x="45" y="52"/>
                    </a:lnTo>
                    <a:lnTo>
                      <a:pt x="67" y="67"/>
                    </a:lnTo>
                    <a:lnTo>
                      <a:pt x="91" y="78"/>
                    </a:lnTo>
                    <a:lnTo>
                      <a:pt x="117" y="85"/>
                    </a:lnTo>
                    <a:lnTo>
                      <a:pt x="142" y="91"/>
                    </a:lnTo>
                    <a:lnTo>
                      <a:pt x="173" y="89"/>
                    </a:lnTo>
                    <a:lnTo>
                      <a:pt x="170" y="103"/>
                    </a:lnTo>
                    <a:lnTo>
                      <a:pt x="155" y="113"/>
                    </a:lnTo>
                    <a:lnTo>
                      <a:pt x="127" y="116"/>
                    </a:lnTo>
                    <a:lnTo>
                      <a:pt x="108" y="113"/>
                    </a:lnTo>
                    <a:lnTo>
                      <a:pt x="87" y="105"/>
                    </a:lnTo>
                    <a:lnTo>
                      <a:pt x="67" y="96"/>
                    </a:lnTo>
                    <a:lnTo>
                      <a:pt x="49" y="82"/>
                    </a:lnTo>
                    <a:lnTo>
                      <a:pt x="32" y="64"/>
                    </a:lnTo>
                    <a:lnTo>
                      <a:pt x="17" y="43"/>
                    </a:lnTo>
                    <a:lnTo>
                      <a:pt x="7" y="2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668" name="Freeform 214"/>
              <p:cNvSpPr>
                <a:spLocks/>
              </p:cNvSpPr>
              <p:nvPr/>
            </p:nvSpPr>
            <p:spPr bwMode="auto">
              <a:xfrm>
                <a:off x="2525" y="2166"/>
                <a:ext cx="86" cy="58"/>
              </a:xfrm>
              <a:custGeom>
                <a:avLst/>
                <a:gdLst>
                  <a:gd name="T0" fmla="*/ 0 w 173"/>
                  <a:gd name="T1" fmla="*/ 0 h 116"/>
                  <a:gd name="T2" fmla="*/ 0 w 173"/>
                  <a:gd name="T3" fmla="*/ 1 h 116"/>
                  <a:gd name="T4" fmla="*/ 0 w 173"/>
                  <a:gd name="T5" fmla="*/ 1 h 116"/>
                  <a:gd name="T6" fmla="*/ 0 w 173"/>
                  <a:gd name="T7" fmla="*/ 1 h 116"/>
                  <a:gd name="T8" fmla="*/ 0 w 173"/>
                  <a:gd name="T9" fmla="*/ 1 h 116"/>
                  <a:gd name="T10" fmla="*/ 0 w 173"/>
                  <a:gd name="T11" fmla="*/ 1 h 116"/>
                  <a:gd name="T12" fmla="*/ 0 w 173"/>
                  <a:gd name="T13" fmla="*/ 1 h 116"/>
                  <a:gd name="T14" fmla="*/ 0 w 173"/>
                  <a:gd name="T15" fmla="*/ 1 h 116"/>
                  <a:gd name="T16" fmla="*/ 0 w 173"/>
                  <a:gd name="T17" fmla="*/ 1 h 116"/>
                  <a:gd name="T18" fmla="*/ 0 w 173"/>
                  <a:gd name="T19" fmla="*/ 1 h 116"/>
                  <a:gd name="T20" fmla="*/ 0 w 173"/>
                  <a:gd name="T21" fmla="*/ 1 h 116"/>
                  <a:gd name="T22" fmla="*/ 0 w 173"/>
                  <a:gd name="T23" fmla="*/ 1 h 116"/>
                  <a:gd name="T24" fmla="*/ 0 w 173"/>
                  <a:gd name="T25" fmla="*/ 1 h 116"/>
                  <a:gd name="T26" fmla="*/ 0 w 173"/>
                  <a:gd name="T27" fmla="*/ 1 h 116"/>
                  <a:gd name="T28" fmla="*/ 0 w 173"/>
                  <a:gd name="T29" fmla="*/ 1 h 116"/>
                  <a:gd name="T30" fmla="*/ 0 w 173"/>
                  <a:gd name="T31" fmla="*/ 1 h 116"/>
                  <a:gd name="T32" fmla="*/ 0 w 173"/>
                  <a:gd name="T33" fmla="*/ 1 h 116"/>
                  <a:gd name="T34" fmla="*/ 0 w 173"/>
                  <a:gd name="T35" fmla="*/ 1 h 116"/>
                  <a:gd name="T36" fmla="*/ 0 w 173"/>
                  <a:gd name="T37" fmla="*/ 1 h 116"/>
                  <a:gd name="T38" fmla="*/ 0 w 173"/>
                  <a:gd name="T39" fmla="*/ 0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3"/>
                  <a:gd name="T61" fmla="*/ 0 h 116"/>
                  <a:gd name="T62" fmla="*/ 173 w 173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3" h="116">
                    <a:moveTo>
                      <a:pt x="0" y="0"/>
                    </a:moveTo>
                    <a:lnTo>
                      <a:pt x="13" y="18"/>
                    </a:lnTo>
                    <a:lnTo>
                      <a:pt x="27" y="35"/>
                    </a:lnTo>
                    <a:lnTo>
                      <a:pt x="45" y="52"/>
                    </a:lnTo>
                    <a:lnTo>
                      <a:pt x="67" y="67"/>
                    </a:lnTo>
                    <a:lnTo>
                      <a:pt x="91" y="78"/>
                    </a:lnTo>
                    <a:lnTo>
                      <a:pt x="117" y="85"/>
                    </a:lnTo>
                    <a:lnTo>
                      <a:pt x="142" y="91"/>
                    </a:lnTo>
                    <a:lnTo>
                      <a:pt x="173" y="89"/>
                    </a:lnTo>
                    <a:lnTo>
                      <a:pt x="170" y="103"/>
                    </a:lnTo>
                    <a:lnTo>
                      <a:pt x="155" y="113"/>
                    </a:lnTo>
                    <a:lnTo>
                      <a:pt x="127" y="116"/>
                    </a:lnTo>
                    <a:lnTo>
                      <a:pt x="108" y="113"/>
                    </a:lnTo>
                    <a:lnTo>
                      <a:pt x="87" y="105"/>
                    </a:lnTo>
                    <a:lnTo>
                      <a:pt x="67" y="96"/>
                    </a:lnTo>
                    <a:lnTo>
                      <a:pt x="49" y="82"/>
                    </a:lnTo>
                    <a:lnTo>
                      <a:pt x="32" y="64"/>
                    </a:lnTo>
                    <a:lnTo>
                      <a:pt x="17" y="43"/>
                    </a:lnTo>
                    <a:lnTo>
                      <a:pt x="7" y="2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669" name="Freeform 215"/>
              <p:cNvSpPr>
                <a:spLocks/>
              </p:cNvSpPr>
              <p:nvPr/>
            </p:nvSpPr>
            <p:spPr bwMode="auto">
              <a:xfrm>
                <a:off x="2521" y="2115"/>
                <a:ext cx="102" cy="68"/>
              </a:xfrm>
              <a:custGeom>
                <a:avLst/>
                <a:gdLst>
                  <a:gd name="T0" fmla="*/ 0 w 204"/>
                  <a:gd name="T1" fmla="*/ 0 h 138"/>
                  <a:gd name="T2" fmla="*/ 1 w 204"/>
                  <a:gd name="T3" fmla="*/ 0 h 138"/>
                  <a:gd name="T4" fmla="*/ 1 w 204"/>
                  <a:gd name="T5" fmla="*/ 0 h 138"/>
                  <a:gd name="T6" fmla="*/ 1 w 204"/>
                  <a:gd name="T7" fmla="*/ 0 h 138"/>
                  <a:gd name="T8" fmla="*/ 1 w 204"/>
                  <a:gd name="T9" fmla="*/ 0 h 138"/>
                  <a:gd name="T10" fmla="*/ 1 w 204"/>
                  <a:gd name="T11" fmla="*/ 0 h 138"/>
                  <a:gd name="T12" fmla="*/ 1 w 204"/>
                  <a:gd name="T13" fmla="*/ 0 h 138"/>
                  <a:gd name="T14" fmla="*/ 1 w 204"/>
                  <a:gd name="T15" fmla="*/ 0 h 138"/>
                  <a:gd name="T16" fmla="*/ 1 w 204"/>
                  <a:gd name="T17" fmla="*/ 0 h 138"/>
                  <a:gd name="T18" fmla="*/ 1 w 204"/>
                  <a:gd name="T19" fmla="*/ 0 h 138"/>
                  <a:gd name="T20" fmla="*/ 1 w 204"/>
                  <a:gd name="T21" fmla="*/ 0 h 138"/>
                  <a:gd name="T22" fmla="*/ 1 w 204"/>
                  <a:gd name="T23" fmla="*/ 0 h 138"/>
                  <a:gd name="T24" fmla="*/ 1 w 204"/>
                  <a:gd name="T25" fmla="*/ 0 h 138"/>
                  <a:gd name="T26" fmla="*/ 1 w 204"/>
                  <a:gd name="T27" fmla="*/ 0 h 138"/>
                  <a:gd name="T28" fmla="*/ 1 w 204"/>
                  <a:gd name="T29" fmla="*/ 0 h 138"/>
                  <a:gd name="T30" fmla="*/ 1 w 204"/>
                  <a:gd name="T31" fmla="*/ 0 h 138"/>
                  <a:gd name="T32" fmla="*/ 1 w 204"/>
                  <a:gd name="T33" fmla="*/ 0 h 138"/>
                  <a:gd name="T34" fmla="*/ 1 w 204"/>
                  <a:gd name="T35" fmla="*/ 0 h 138"/>
                  <a:gd name="T36" fmla="*/ 1 w 204"/>
                  <a:gd name="T37" fmla="*/ 0 h 138"/>
                  <a:gd name="T38" fmla="*/ 1 w 204"/>
                  <a:gd name="T39" fmla="*/ 0 h 138"/>
                  <a:gd name="T40" fmla="*/ 1 w 204"/>
                  <a:gd name="T41" fmla="*/ 0 h 138"/>
                  <a:gd name="T42" fmla="*/ 1 w 204"/>
                  <a:gd name="T43" fmla="*/ 0 h 138"/>
                  <a:gd name="T44" fmla="*/ 1 w 204"/>
                  <a:gd name="T45" fmla="*/ 0 h 138"/>
                  <a:gd name="T46" fmla="*/ 1 w 204"/>
                  <a:gd name="T47" fmla="*/ 0 h 13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04"/>
                  <a:gd name="T73" fmla="*/ 0 h 138"/>
                  <a:gd name="T74" fmla="*/ 204 w 204"/>
                  <a:gd name="T75" fmla="*/ 138 h 138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04" h="138">
                    <a:moveTo>
                      <a:pt x="0" y="0"/>
                    </a:moveTo>
                    <a:lnTo>
                      <a:pt x="14" y="25"/>
                    </a:lnTo>
                    <a:lnTo>
                      <a:pt x="28" y="46"/>
                    </a:lnTo>
                    <a:lnTo>
                      <a:pt x="48" y="61"/>
                    </a:lnTo>
                    <a:lnTo>
                      <a:pt x="70" y="75"/>
                    </a:lnTo>
                    <a:lnTo>
                      <a:pt x="94" y="84"/>
                    </a:lnTo>
                    <a:lnTo>
                      <a:pt x="119" y="91"/>
                    </a:lnTo>
                    <a:lnTo>
                      <a:pt x="147" y="93"/>
                    </a:lnTo>
                    <a:lnTo>
                      <a:pt x="173" y="96"/>
                    </a:lnTo>
                    <a:lnTo>
                      <a:pt x="194" y="98"/>
                    </a:lnTo>
                    <a:lnTo>
                      <a:pt x="204" y="102"/>
                    </a:lnTo>
                    <a:lnTo>
                      <a:pt x="195" y="116"/>
                    </a:lnTo>
                    <a:lnTo>
                      <a:pt x="184" y="125"/>
                    </a:lnTo>
                    <a:lnTo>
                      <a:pt x="168" y="131"/>
                    </a:lnTo>
                    <a:lnTo>
                      <a:pt x="152" y="138"/>
                    </a:lnTo>
                    <a:lnTo>
                      <a:pt x="138" y="138"/>
                    </a:lnTo>
                    <a:lnTo>
                      <a:pt x="122" y="138"/>
                    </a:lnTo>
                    <a:lnTo>
                      <a:pt x="105" y="134"/>
                    </a:lnTo>
                    <a:lnTo>
                      <a:pt x="88" y="127"/>
                    </a:lnTo>
                    <a:lnTo>
                      <a:pt x="70" y="118"/>
                    </a:lnTo>
                    <a:lnTo>
                      <a:pt x="56" y="106"/>
                    </a:lnTo>
                    <a:lnTo>
                      <a:pt x="42" y="91"/>
                    </a:lnTo>
                    <a:lnTo>
                      <a:pt x="32" y="73"/>
                    </a:lnTo>
                    <a:lnTo>
                      <a:pt x="28" y="49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670" name="Freeform 216"/>
              <p:cNvSpPr>
                <a:spLocks/>
              </p:cNvSpPr>
              <p:nvPr/>
            </p:nvSpPr>
            <p:spPr bwMode="auto">
              <a:xfrm>
                <a:off x="2521" y="2115"/>
                <a:ext cx="102" cy="68"/>
              </a:xfrm>
              <a:custGeom>
                <a:avLst/>
                <a:gdLst>
                  <a:gd name="T0" fmla="*/ 0 w 204"/>
                  <a:gd name="T1" fmla="*/ 0 h 138"/>
                  <a:gd name="T2" fmla="*/ 1 w 204"/>
                  <a:gd name="T3" fmla="*/ 0 h 138"/>
                  <a:gd name="T4" fmla="*/ 1 w 204"/>
                  <a:gd name="T5" fmla="*/ 0 h 138"/>
                  <a:gd name="T6" fmla="*/ 1 w 204"/>
                  <a:gd name="T7" fmla="*/ 0 h 138"/>
                  <a:gd name="T8" fmla="*/ 1 w 204"/>
                  <a:gd name="T9" fmla="*/ 0 h 138"/>
                  <a:gd name="T10" fmla="*/ 1 w 204"/>
                  <a:gd name="T11" fmla="*/ 0 h 138"/>
                  <a:gd name="T12" fmla="*/ 1 w 204"/>
                  <a:gd name="T13" fmla="*/ 0 h 138"/>
                  <a:gd name="T14" fmla="*/ 1 w 204"/>
                  <a:gd name="T15" fmla="*/ 0 h 138"/>
                  <a:gd name="T16" fmla="*/ 1 w 204"/>
                  <a:gd name="T17" fmla="*/ 0 h 138"/>
                  <a:gd name="T18" fmla="*/ 1 w 204"/>
                  <a:gd name="T19" fmla="*/ 0 h 138"/>
                  <a:gd name="T20" fmla="*/ 1 w 204"/>
                  <a:gd name="T21" fmla="*/ 0 h 138"/>
                  <a:gd name="T22" fmla="*/ 1 w 204"/>
                  <a:gd name="T23" fmla="*/ 0 h 138"/>
                  <a:gd name="T24" fmla="*/ 1 w 204"/>
                  <a:gd name="T25" fmla="*/ 0 h 138"/>
                  <a:gd name="T26" fmla="*/ 1 w 204"/>
                  <a:gd name="T27" fmla="*/ 0 h 138"/>
                  <a:gd name="T28" fmla="*/ 1 w 204"/>
                  <a:gd name="T29" fmla="*/ 0 h 138"/>
                  <a:gd name="T30" fmla="*/ 1 w 204"/>
                  <a:gd name="T31" fmla="*/ 0 h 138"/>
                  <a:gd name="T32" fmla="*/ 1 w 204"/>
                  <a:gd name="T33" fmla="*/ 0 h 138"/>
                  <a:gd name="T34" fmla="*/ 1 w 204"/>
                  <a:gd name="T35" fmla="*/ 0 h 138"/>
                  <a:gd name="T36" fmla="*/ 1 w 204"/>
                  <a:gd name="T37" fmla="*/ 0 h 138"/>
                  <a:gd name="T38" fmla="*/ 1 w 204"/>
                  <a:gd name="T39" fmla="*/ 0 h 138"/>
                  <a:gd name="T40" fmla="*/ 1 w 204"/>
                  <a:gd name="T41" fmla="*/ 0 h 138"/>
                  <a:gd name="T42" fmla="*/ 1 w 204"/>
                  <a:gd name="T43" fmla="*/ 0 h 138"/>
                  <a:gd name="T44" fmla="*/ 1 w 204"/>
                  <a:gd name="T45" fmla="*/ 0 h 138"/>
                  <a:gd name="T46" fmla="*/ 1 w 204"/>
                  <a:gd name="T47" fmla="*/ 0 h 13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04"/>
                  <a:gd name="T73" fmla="*/ 0 h 138"/>
                  <a:gd name="T74" fmla="*/ 204 w 204"/>
                  <a:gd name="T75" fmla="*/ 138 h 138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04" h="138">
                    <a:moveTo>
                      <a:pt x="0" y="0"/>
                    </a:moveTo>
                    <a:lnTo>
                      <a:pt x="14" y="25"/>
                    </a:lnTo>
                    <a:lnTo>
                      <a:pt x="28" y="46"/>
                    </a:lnTo>
                    <a:lnTo>
                      <a:pt x="48" y="61"/>
                    </a:lnTo>
                    <a:lnTo>
                      <a:pt x="70" y="75"/>
                    </a:lnTo>
                    <a:lnTo>
                      <a:pt x="94" y="84"/>
                    </a:lnTo>
                    <a:lnTo>
                      <a:pt x="119" y="91"/>
                    </a:lnTo>
                    <a:lnTo>
                      <a:pt x="147" y="93"/>
                    </a:lnTo>
                    <a:lnTo>
                      <a:pt x="173" y="96"/>
                    </a:lnTo>
                    <a:lnTo>
                      <a:pt x="194" y="98"/>
                    </a:lnTo>
                    <a:lnTo>
                      <a:pt x="204" y="102"/>
                    </a:lnTo>
                    <a:lnTo>
                      <a:pt x="195" y="116"/>
                    </a:lnTo>
                    <a:lnTo>
                      <a:pt x="184" y="125"/>
                    </a:lnTo>
                    <a:lnTo>
                      <a:pt x="168" y="131"/>
                    </a:lnTo>
                    <a:lnTo>
                      <a:pt x="152" y="138"/>
                    </a:lnTo>
                    <a:lnTo>
                      <a:pt x="138" y="138"/>
                    </a:lnTo>
                    <a:lnTo>
                      <a:pt x="122" y="138"/>
                    </a:lnTo>
                    <a:lnTo>
                      <a:pt x="105" y="134"/>
                    </a:lnTo>
                    <a:lnTo>
                      <a:pt x="88" y="127"/>
                    </a:lnTo>
                    <a:lnTo>
                      <a:pt x="70" y="118"/>
                    </a:lnTo>
                    <a:lnTo>
                      <a:pt x="56" y="106"/>
                    </a:lnTo>
                    <a:lnTo>
                      <a:pt x="42" y="91"/>
                    </a:lnTo>
                    <a:lnTo>
                      <a:pt x="32" y="73"/>
                    </a:lnTo>
                    <a:lnTo>
                      <a:pt x="28" y="49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671" name="Freeform 217"/>
              <p:cNvSpPr>
                <a:spLocks/>
              </p:cNvSpPr>
              <p:nvPr/>
            </p:nvSpPr>
            <p:spPr bwMode="auto">
              <a:xfrm>
                <a:off x="2525" y="2069"/>
                <a:ext cx="124" cy="65"/>
              </a:xfrm>
              <a:custGeom>
                <a:avLst/>
                <a:gdLst>
                  <a:gd name="T0" fmla="*/ 0 w 248"/>
                  <a:gd name="T1" fmla="*/ 0 h 131"/>
                  <a:gd name="T2" fmla="*/ 1 w 248"/>
                  <a:gd name="T3" fmla="*/ 0 h 131"/>
                  <a:gd name="T4" fmla="*/ 1 w 248"/>
                  <a:gd name="T5" fmla="*/ 0 h 131"/>
                  <a:gd name="T6" fmla="*/ 1 w 248"/>
                  <a:gd name="T7" fmla="*/ 0 h 131"/>
                  <a:gd name="T8" fmla="*/ 1 w 248"/>
                  <a:gd name="T9" fmla="*/ 0 h 131"/>
                  <a:gd name="T10" fmla="*/ 1 w 248"/>
                  <a:gd name="T11" fmla="*/ 0 h 131"/>
                  <a:gd name="T12" fmla="*/ 1 w 248"/>
                  <a:gd name="T13" fmla="*/ 0 h 131"/>
                  <a:gd name="T14" fmla="*/ 1 w 248"/>
                  <a:gd name="T15" fmla="*/ 0 h 131"/>
                  <a:gd name="T16" fmla="*/ 1 w 248"/>
                  <a:gd name="T17" fmla="*/ 0 h 131"/>
                  <a:gd name="T18" fmla="*/ 1 w 248"/>
                  <a:gd name="T19" fmla="*/ 0 h 131"/>
                  <a:gd name="T20" fmla="*/ 1 w 248"/>
                  <a:gd name="T21" fmla="*/ 0 h 131"/>
                  <a:gd name="T22" fmla="*/ 1 w 248"/>
                  <a:gd name="T23" fmla="*/ 0 h 131"/>
                  <a:gd name="T24" fmla="*/ 1 w 248"/>
                  <a:gd name="T25" fmla="*/ 0 h 131"/>
                  <a:gd name="T26" fmla="*/ 1 w 248"/>
                  <a:gd name="T27" fmla="*/ 0 h 131"/>
                  <a:gd name="T28" fmla="*/ 1 w 248"/>
                  <a:gd name="T29" fmla="*/ 0 h 131"/>
                  <a:gd name="T30" fmla="*/ 1 w 248"/>
                  <a:gd name="T31" fmla="*/ 0 h 131"/>
                  <a:gd name="T32" fmla="*/ 1 w 248"/>
                  <a:gd name="T33" fmla="*/ 0 h 131"/>
                  <a:gd name="T34" fmla="*/ 1 w 248"/>
                  <a:gd name="T35" fmla="*/ 0 h 131"/>
                  <a:gd name="T36" fmla="*/ 1 w 248"/>
                  <a:gd name="T37" fmla="*/ 0 h 131"/>
                  <a:gd name="T38" fmla="*/ 1 w 248"/>
                  <a:gd name="T39" fmla="*/ 0 h 131"/>
                  <a:gd name="T40" fmla="*/ 1 w 248"/>
                  <a:gd name="T41" fmla="*/ 0 h 131"/>
                  <a:gd name="T42" fmla="*/ 1 w 248"/>
                  <a:gd name="T43" fmla="*/ 0 h 131"/>
                  <a:gd name="T44" fmla="*/ 1 w 248"/>
                  <a:gd name="T45" fmla="*/ 0 h 13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48"/>
                  <a:gd name="T70" fmla="*/ 0 h 131"/>
                  <a:gd name="T71" fmla="*/ 248 w 248"/>
                  <a:gd name="T72" fmla="*/ 131 h 13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48" h="131">
                    <a:moveTo>
                      <a:pt x="0" y="0"/>
                    </a:moveTo>
                    <a:lnTo>
                      <a:pt x="8" y="19"/>
                    </a:lnTo>
                    <a:lnTo>
                      <a:pt x="18" y="37"/>
                    </a:lnTo>
                    <a:lnTo>
                      <a:pt x="35" y="52"/>
                    </a:lnTo>
                    <a:lnTo>
                      <a:pt x="58" y="66"/>
                    </a:lnTo>
                    <a:lnTo>
                      <a:pt x="86" y="76"/>
                    </a:lnTo>
                    <a:lnTo>
                      <a:pt x="124" y="85"/>
                    </a:lnTo>
                    <a:lnTo>
                      <a:pt x="171" y="89"/>
                    </a:lnTo>
                    <a:lnTo>
                      <a:pt x="227" y="89"/>
                    </a:lnTo>
                    <a:lnTo>
                      <a:pt x="241" y="91"/>
                    </a:lnTo>
                    <a:lnTo>
                      <a:pt x="248" y="101"/>
                    </a:lnTo>
                    <a:lnTo>
                      <a:pt x="227" y="116"/>
                    </a:lnTo>
                    <a:lnTo>
                      <a:pt x="206" y="123"/>
                    </a:lnTo>
                    <a:lnTo>
                      <a:pt x="175" y="128"/>
                    </a:lnTo>
                    <a:lnTo>
                      <a:pt x="135" y="131"/>
                    </a:lnTo>
                    <a:lnTo>
                      <a:pt x="96" y="128"/>
                    </a:lnTo>
                    <a:lnTo>
                      <a:pt x="67" y="123"/>
                    </a:lnTo>
                    <a:lnTo>
                      <a:pt x="47" y="110"/>
                    </a:lnTo>
                    <a:lnTo>
                      <a:pt x="33" y="96"/>
                    </a:lnTo>
                    <a:lnTo>
                      <a:pt x="25" y="80"/>
                    </a:lnTo>
                    <a:lnTo>
                      <a:pt x="19" y="63"/>
                    </a:lnTo>
                    <a:lnTo>
                      <a:pt x="19" y="48"/>
                    </a:lnTo>
                    <a:lnTo>
                      <a:pt x="19" y="3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672" name="Freeform 218"/>
              <p:cNvSpPr>
                <a:spLocks/>
              </p:cNvSpPr>
              <p:nvPr/>
            </p:nvSpPr>
            <p:spPr bwMode="auto">
              <a:xfrm>
                <a:off x="2525" y="2069"/>
                <a:ext cx="124" cy="65"/>
              </a:xfrm>
              <a:custGeom>
                <a:avLst/>
                <a:gdLst>
                  <a:gd name="T0" fmla="*/ 0 w 248"/>
                  <a:gd name="T1" fmla="*/ 0 h 131"/>
                  <a:gd name="T2" fmla="*/ 1 w 248"/>
                  <a:gd name="T3" fmla="*/ 0 h 131"/>
                  <a:gd name="T4" fmla="*/ 1 w 248"/>
                  <a:gd name="T5" fmla="*/ 0 h 131"/>
                  <a:gd name="T6" fmla="*/ 1 w 248"/>
                  <a:gd name="T7" fmla="*/ 0 h 131"/>
                  <a:gd name="T8" fmla="*/ 1 w 248"/>
                  <a:gd name="T9" fmla="*/ 0 h 131"/>
                  <a:gd name="T10" fmla="*/ 1 w 248"/>
                  <a:gd name="T11" fmla="*/ 0 h 131"/>
                  <a:gd name="T12" fmla="*/ 1 w 248"/>
                  <a:gd name="T13" fmla="*/ 0 h 131"/>
                  <a:gd name="T14" fmla="*/ 1 w 248"/>
                  <a:gd name="T15" fmla="*/ 0 h 131"/>
                  <a:gd name="T16" fmla="*/ 1 w 248"/>
                  <a:gd name="T17" fmla="*/ 0 h 131"/>
                  <a:gd name="T18" fmla="*/ 1 w 248"/>
                  <a:gd name="T19" fmla="*/ 0 h 131"/>
                  <a:gd name="T20" fmla="*/ 1 w 248"/>
                  <a:gd name="T21" fmla="*/ 0 h 131"/>
                  <a:gd name="T22" fmla="*/ 1 w 248"/>
                  <a:gd name="T23" fmla="*/ 0 h 131"/>
                  <a:gd name="T24" fmla="*/ 1 w 248"/>
                  <a:gd name="T25" fmla="*/ 0 h 131"/>
                  <a:gd name="T26" fmla="*/ 1 w 248"/>
                  <a:gd name="T27" fmla="*/ 0 h 131"/>
                  <a:gd name="T28" fmla="*/ 1 w 248"/>
                  <a:gd name="T29" fmla="*/ 0 h 131"/>
                  <a:gd name="T30" fmla="*/ 1 w 248"/>
                  <a:gd name="T31" fmla="*/ 0 h 131"/>
                  <a:gd name="T32" fmla="*/ 1 w 248"/>
                  <a:gd name="T33" fmla="*/ 0 h 131"/>
                  <a:gd name="T34" fmla="*/ 1 w 248"/>
                  <a:gd name="T35" fmla="*/ 0 h 131"/>
                  <a:gd name="T36" fmla="*/ 1 w 248"/>
                  <a:gd name="T37" fmla="*/ 0 h 131"/>
                  <a:gd name="T38" fmla="*/ 1 w 248"/>
                  <a:gd name="T39" fmla="*/ 0 h 131"/>
                  <a:gd name="T40" fmla="*/ 1 w 248"/>
                  <a:gd name="T41" fmla="*/ 0 h 131"/>
                  <a:gd name="T42" fmla="*/ 1 w 248"/>
                  <a:gd name="T43" fmla="*/ 0 h 131"/>
                  <a:gd name="T44" fmla="*/ 1 w 248"/>
                  <a:gd name="T45" fmla="*/ 0 h 13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48"/>
                  <a:gd name="T70" fmla="*/ 0 h 131"/>
                  <a:gd name="T71" fmla="*/ 248 w 248"/>
                  <a:gd name="T72" fmla="*/ 131 h 13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48" h="131">
                    <a:moveTo>
                      <a:pt x="0" y="0"/>
                    </a:moveTo>
                    <a:lnTo>
                      <a:pt x="8" y="19"/>
                    </a:lnTo>
                    <a:lnTo>
                      <a:pt x="18" y="37"/>
                    </a:lnTo>
                    <a:lnTo>
                      <a:pt x="35" y="52"/>
                    </a:lnTo>
                    <a:lnTo>
                      <a:pt x="58" y="66"/>
                    </a:lnTo>
                    <a:lnTo>
                      <a:pt x="86" y="76"/>
                    </a:lnTo>
                    <a:lnTo>
                      <a:pt x="124" y="85"/>
                    </a:lnTo>
                    <a:lnTo>
                      <a:pt x="171" y="89"/>
                    </a:lnTo>
                    <a:lnTo>
                      <a:pt x="227" y="89"/>
                    </a:lnTo>
                    <a:lnTo>
                      <a:pt x="241" y="91"/>
                    </a:lnTo>
                    <a:lnTo>
                      <a:pt x="248" y="101"/>
                    </a:lnTo>
                    <a:lnTo>
                      <a:pt x="227" y="116"/>
                    </a:lnTo>
                    <a:lnTo>
                      <a:pt x="206" y="123"/>
                    </a:lnTo>
                    <a:lnTo>
                      <a:pt x="175" y="128"/>
                    </a:lnTo>
                    <a:lnTo>
                      <a:pt x="135" y="131"/>
                    </a:lnTo>
                    <a:lnTo>
                      <a:pt x="96" y="128"/>
                    </a:lnTo>
                    <a:lnTo>
                      <a:pt x="67" y="123"/>
                    </a:lnTo>
                    <a:lnTo>
                      <a:pt x="47" y="110"/>
                    </a:lnTo>
                    <a:lnTo>
                      <a:pt x="33" y="96"/>
                    </a:lnTo>
                    <a:lnTo>
                      <a:pt x="25" y="80"/>
                    </a:lnTo>
                    <a:lnTo>
                      <a:pt x="19" y="63"/>
                    </a:lnTo>
                    <a:lnTo>
                      <a:pt x="19" y="48"/>
                    </a:lnTo>
                    <a:lnTo>
                      <a:pt x="19" y="3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673" name="Freeform 219"/>
              <p:cNvSpPr>
                <a:spLocks/>
              </p:cNvSpPr>
              <p:nvPr/>
            </p:nvSpPr>
            <p:spPr bwMode="auto">
              <a:xfrm>
                <a:off x="2665" y="2073"/>
                <a:ext cx="19" cy="19"/>
              </a:xfrm>
              <a:custGeom>
                <a:avLst/>
                <a:gdLst>
                  <a:gd name="T0" fmla="*/ 0 w 39"/>
                  <a:gd name="T1" fmla="*/ 1 h 37"/>
                  <a:gd name="T2" fmla="*/ 0 w 39"/>
                  <a:gd name="T3" fmla="*/ 0 h 37"/>
                  <a:gd name="T4" fmla="*/ 0 w 39"/>
                  <a:gd name="T5" fmla="*/ 1 h 37"/>
                  <a:gd name="T6" fmla="*/ 0 w 39"/>
                  <a:gd name="T7" fmla="*/ 1 h 37"/>
                  <a:gd name="T8" fmla="*/ 0 w 39"/>
                  <a:gd name="T9" fmla="*/ 1 h 37"/>
                  <a:gd name="T10" fmla="*/ 0 w 39"/>
                  <a:gd name="T11" fmla="*/ 1 h 37"/>
                  <a:gd name="T12" fmla="*/ 0 w 39"/>
                  <a:gd name="T13" fmla="*/ 1 h 37"/>
                  <a:gd name="T14" fmla="*/ 0 w 39"/>
                  <a:gd name="T15" fmla="*/ 1 h 37"/>
                  <a:gd name="T16" fmla="*/ 0 w 39"/>
                  <a:gd name="T17" fmla="*/ 1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9"/>
                  <a:gd name="T28" fmla="*/ 0 h 37"/>
                  <a:gd name="T29" fmla="*/ 39 w 39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9" h="37">
                    <a:moveTo>
                      <a:pt x="39" y="4"/>
                    </a:moveTo>
                    <a:lnTo>
                      <a:pt x="27" y="0"/>
                    </a:lnTo>
                    <a:lnTo>
                      <a:pt x="13" y="10"/>
                    </a:lnTo>
                    <a:lnTo>
                      <a:pt x="0" y="23"/>
                    </a:lnTo>
                    <a:lnTo>
                      <a:pt x="0" y="36"/>
                    </a:lnTo>
                    <a:lnTo>
                      <a:pt x="13" y="37"/>
                    </a:lnTo>
                    <a:lnTo>
                      <a:pt x="27" y="29"/>
                    </a:lnTo>
                    <a:lnTo>
                      <a:pt x="39" y="18"/>
                    </a:lnTo>
                    <a:lnTo>
                      <a:pt x="39" y="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674" name="Freeform 220"/>
              <p:cNvSpPr>
                <a:spLocks/>
              </p:cNvSpPr>
              <p:nvPr/>
            </p:nvSpPr>
            <p:spPr bwMode="auto">
              <a:xfrm>
                <a:off x="2665" y="2073"/>
                <a:ext cx="19" cy="19"/>
              </a:xfrm>
              <a:custGeom>
                <a:avLst/>
                <a:gdLst>
                  <a:gd name="T0" fmla="*/ 0 w 39"/>
                  <a:gd name="T1" fmla="*/ 1 h 37"/>
                  <a:gd name="T2" fmla="*/ 0 w 39"/>
                  <a:gd name="T3" fmla="*/ 0 h 37"/>
                  <a:gd name="T4" fmla="*/ 0 w 39"/>
                  <a:gd name="T5" fmla="*/ 1 h 37"/>
                  <a:gd name="T6" fmla="*/ 0 w 39"/>
                  <a:gd name="T7" fmla="*/ 1 h 37"/>
                  <a:gd name="T8" fmla="*/ 0 w 39"/>
                  <a:gd name="T9" fmla="*/ 1 h 37"/>
                  <a:gd name="T10" fmla="*/ 0 w 39"/>
                  <a:gd name="T11" fmla="*/ 1 h 37"/>
                  <a:gd name="T12" fmla="*/ 0 w 39"/>
                  <a:gd name="T13" fmla="*/ 1 h 37"/>
                  <a:gd name="T14" fmla="*/ 0 w 39"/>
                  <a:gd name="T15" fmla="*/ 1 h 37"/>
                  <a:gd name="T16" fmla="*/ 0 w 39"/>
                  <a:gd name="T17" fmla="*/ 1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9"/>
                  <a:gd name="T28" fmla="*/ 0 h 37"/>
                  <a:gd name="T29" fmla="*/ 39 w 39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9" h="37">
                    <a:moveTo>
                      <a:pt x="39" y="4"/>
                    </a:moveTo>
                    <a:lnTo>
                      <a:pt x="27" y="0"/>
                    </a:lnTo>
                    <a:lnTo>
                      <a:pt x="13" y="10"/>
                    </a:lnTo>
                    <a:lnTo>
                      <a:pt x="0" y="23"/>
                    </a:lnTo>
                    <a:lnTo>
                      <a:pt x="0" y="36"/>
                    </a:lnTo>
                    <a:lnTo>
                      <a:pt x="13" y="37"/>
                    </a:lnTo>
                    <a:lnTo>
                      <a:pt x="27" y="29"/>
                    </a:lnTo>
                    <a:lnTo>
                      <a:pt x="39" y="18"/>
                    </a:lnTo>
                    <a:lnTo>
                      <a:pt x="39" y="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675" name="Freeform 221"/>
              <p:cNvSpPr>
                <a:spLocks/>
              </p:cNvSpPr>
              <p:nvPr/>
            </p:nvSpPr>
            <p:spPr bwMode="auto">
              <a:xfrm>
                <a:off x="2534" y="2007"/>
                <a:ext cx="128" cy="80"/>
              </a:xfrm>
              <a:custGeom>
                <a:avLst/>
                <a:gdLst>
                  <a:gd name="T0" fmla="*/ 0 w 257"/>
                  <a:gd name="T1" fmla="*/ 0 h 161"/>
                  <a:gd name="T2" fmla="*/ 0 w 257"/>
                  <a:gd name="T3" fmla="*/ 0 h 161"/>
                  <a:gd name="T4" fmla="*/ 0 w 257"/>
                  <a:gd name="T5" fmla="*/ 0 h 161"/>
                  <a:gd name="T6" fmla="*/ 0 w 257"/>
                  <a:gd name="T7" fmla="*/ 0 h 161"/>
                  <a:gd name="T8" fmla="*/ 0 w 257"/>
                  <a:gd name="T9" fmla="*/ 0 h 161"/>
                  <a:gd name="T10" fmla="*/ 0 w 257"/>
                  <a:gd name="T11" fmla="*/ 0 h 161"/>
                  <a:gd name="T12" fmla="*/ 0 w 257"/>
                  <a:gd name="T13" fmla="*/ 0 h 161"/>
                  <a:gd name="T14" fmla="*/ 0 w 257"/>
                  <a:gd name="T15" fmla="*/ 0 h 161"/>
                  <a:gd name="T16" fmla="*/ 0 w 257"/>
                  <a:gd name="T17" fmla="*/ 0 h 161"/>
                  <a:gd name="T18" fmla="*/ 0 w 257"/>
                  <a:gd name="T19" fmla="*/ 0 h 161"/>
                  <a:gd name="T20" fmla="*/ 0 w 257"/>
                  <a:gd name="T21" fmla="*/ 0 h 161"/>
                  <a:gd name="T22" fmla="*/ 0 w 257"/>
                  <a:gd name="T23" fmla="*/ 0 h 161"/>
                  <a:gd name="T24" fmla="*/ 0 w 257"/>
                  <a:gd name="T25" fmla="*/ 0 h 161"/>
                  <a:gd name="T26" fmla="*/ 0 w 257"/>
                  <a:gd name="T27" fmla="*/ 0 h 161"/>
                  <a:gd name="T28" fmla="*/ 0 w 257"/>
                  <a:gd name="T29" fmla="*/ 0 h 161"/>
                  <a:gd name="T30" fmla="*/ 0 w 257"/>
                  <a:gd name="T31" fmla="*/ 0 h 161"/>
                  <a:gd name="T32" fmla="*/ 0 w 257"/>
                  <a:gd name="T33" fmla="*/ 0 h 161"/>
                  <a:gd name="T34" fmla="*/ 0 w 257"/>
                  <a:gd name="T35" fmla="*/ 0 h 161"/>
                  <a:gd name="T36" fmla="*/ 0 w 257"/>
                  <a:gd name="T37" fmla="*/ 0 h 161"/>
                  <a:gd name="T38" fmla="*/ 0 w 257"/>
                  <a:gd name="T39" fmla="*/ 0 h 161"/>
                  <a:gd name="T40" fmla="*/ 0 w 257"/>
                  <a:gd name="T41" fmla="*/ 0 h 161"/>
                  <a:gd name="T42" fmla="*/ 0 w 257"/>
                  <a:gd name="T43" fmla="*/ 0 h 161"/>
                  <a:gd name="T44" fmla="*/ 0 w 257"/>
                  <a:gd name="T45" fmla="*/ 0 h 161"/>
                  <a:gd name="T46" fmla="*/ 0 w 257"/>
                  <a:gd name="T47" fmla="*/ 0 h 16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57"/>
                  <a:gd name="T73" fmla="*/ 0 h 161"/>
                  <a:gd name="T74" fmla="*/ 257 w 257"/>
                  <a:gd name="T75" fmla="*/ 161 h 16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57" h="161">
                    <a:moveTo>
                      <a:pt x="0" y="0"/>
                    </a:moveTo>
                    <a:lnTo>
                      <a:pt x="9" y="30"/>
                    </a:lnTo>
                    <a:lnTo>
                      <a:pt x="23" y="55"/>
                    </a:lnTo>
                    <a:lnTo>
                      <a:pt x="39" y="76"/>
                    </a:lnTo>
                    <a:lnTo>
                      <a:pt x="62" y="93"/>
                    </a:lnTo>
                    <a:lnTo>
                      <a:pt x="90" y="104"/>
                    </a:lnTo>
                    <a:lnTo>
                      <a:pt x="127" y="110"/>
                    </a:lnTo>
                    <a:lnTo>
                      <a:pt x="176" y="111"/>
                    </a:lnTo>
                    <a:lnTo>
                      <a:pt x="237" y="108"/>
                    </a:lnTo>
                    <a:lnTo>
                      <a:pt x="257" y="107"/>
                    </a:lnTo>
                    <a:lnTo>
                      <a:pt x="253" y="121"/>
                    </a:lnTo>
                    <a:lnTo>
                      <a:pt x="234" y="129"/>
                    </a:lnTo>
                    <a:lnTo>
                      <a:pt x="208" y="142"/>
                    </a:lnTo>
                    <a:lnTo>
                      <a:pt x="180" y="150"/>
                    </a:lnTo>
                    <a:lnTo>
                      <a:pt x="152" y="157"/>
                    </a:lnTo>
                    <a:lnTo>
                      <a:pt x="127" y="161"/>
                    </a:lnTo>
                    <a:lnTo>
                      <a:pt x="108" y="160"/>
                    </a:lnTo>
                    <a:lnTo>
                      <a:pt x="85" y="155"/>
                    </a:lnTo>
                    <a:lnTo>
                      <a:pt x="65" y="146"/>
                    </a:lnTo>
                    <a:lnTo>
                      <a:pt x="45" y="132"/>
                    </a:lnTo>
                    <a:lnTo>
                      <a:pt x="28" y="112"/>
                    </a:lnTo>
                    <a:lnTo>
                      <a:pt x="17" y="89"/>
                    </a:lnTo>
                    <a:lnTo>
                      <a:pt x="9" y="61"/>
                    </a:lnTo>
                    <a:lnTo>
                      <a:pt x="9" y="3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676" name="Freeform 222"/>
              <p:cNvSpPr>
                <a:spLocks/>
              </p:cNvSpPr>
              <p:nvPr/>
            </p:nvSpPr>
            <p:spPr bwMode="auto">
              <a:xfrm>
                <a:off x="2534" y="2007"/>
                <a:ext cx="128" cy="80"/>
              </a:xfrm>
              <a:custGeom>
                <a:avLst/>
                <a:gdLst>
                  <a:gd name="T0" fmla="*/ 0 w 257"/>
                  <a:gd name="T1" fmla="*/ 0 h 161"/>
                  <a:gd name="T2" fmla="*/ 0 w 257"/>
                  <a:gd name="T3" fmla="*/ 0 h 161"/>
                  <a:gd name="T4" fmla="*/ 0 w 257"/>
                  <a:gd name="T5" fmla="*/ 0 h 161"/>
                  <a:gd name="T6" fmla="*/ 0 w 257"/>
                  <a:gd name="T7" fmla="*/ 0 h 161"/>
                  <a:gd name="T8" fmla="*/ 0 w 257"/>
                  <a:gd name="T9" fmla="*/ 0 h 161"/>
                  <a:gd name="T10" fmla="*/ 0 w 257"/>
                  <a:gd name="T11" fmla="*/ 0 h 161"/>
                  <a:gd name="T12" fmla="*/ 0 w 257"/>
                  <a:gd name="T13" fmla="*/ 0 h 161"/>
                  <a:gd name="T14" fmla="*/ 0 w 257"/>
                  <a:gd name="T15" fmla="*/ 0 h 161"/>
                  <a:gd name="T16" fmla="*/ 0 w 257"/>
                  <a:gd name="T17" fmla="*/ 0 h 161"/>
                  <a:gd name="T18" fmla="*/ 0 w 257"/>
                  <a:gd name="T19" fmla="*/ 0 h 161"/>
                  <a:gd name="T20" fmla="*/ 0 w 257"/>
                  <a:gd name="T21" fmla="*/ 0 h 161"/>
                  <a:gd name="T22" fmla="*/ 0 w 257"/>
                  <a:gd name="T23" fmla="*/ 0 h 161"/>
                  <a:gd name="T24" fmla="*/ 0 w 257"/>
                  <a:gd name="T25" fmla="*/ 0 h 161"/>
                  <a:gd name="T26" fmla="*/ 0 w 257"/>
                  <a:gd name="T27" fmla="*/ 0 h 161"/>
                  <a:gd name="T28" fmla="*/ 0 w 257"/>
                  <a:gd name="T29" fmla="*/ 0 h 161"/>
                  <a:gd name="T30" fmla="*/ 0 w 257"/>
                  <a:gd name="T31" fmla="*/ 0 h 161"/>
                  <a:gd name="T32" fmla="*/ 0 w 257"/>
                  <a:gd name="T33" fmla="*/ 0 h 161"/>
                  <a:gd name="T34" fmla="*/ 0 w 257"/>
                  <a:gd name="T35" fmla="*/ 0 h 161"/>
                  <a:gd name="T36" fmla="*/ 0 w 257"/>
                  <a:gd name="T37" fmla="*/ 0 h 161"/>
                  <a:gd name="T38" fmla="*/ 0 w 257"/>
                  <a:gd name="T39" fmla="*/ 0 h 161"/>
                  <a:gd name="T40" fmla="*/ 0 w 257"/>
                  <a:gd name="T41" fmla="*/ 0 h 161"/>
                  <a:gd name="T42" fmla="*/ 0 w 257"/>
                  <a:gd name="T43" fmla="*/ 0 h 161"/>
                  <a:gd name="T44" fmla="*/ 0 w 257"/>
                  <a:gd name="T45" fmla="*/ 0 h 161"/>
                  <a:gd name="T46" fmla="*/ 0 w 257"/>
                  <a:gd name="T47" fmla="*/ 0 h 16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57"/>
                  <a:gd name="T73" fmla="*/ 0 h 161"/>
                  <a:gd name="T74" fmla="*/ 257 w 257"/>
                  <a:gd name="T75" fmla="*/ 161 h 16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57" h="161">
                    <a:moveTo>
                      <a:pt x="0" y="0"/>
                    </a:moveTo>
                    <a:lnTo>
                      <a:pt x="9" y="30"/>
                    </a:lnTo>
                    <a:lnTo>
                      <a:pt x="23" y="55"/>
                    </a:lnTo>
                    <a:lnTo>
                      <a:pt x="39" y="76"/>
                    </a:lnTo>
                    <a:lnTo>
                      <a:pt x="62" y="93"/>
                    </a:lnTo>
                    <a:lnTo>
                      <a:pt x="90" y="104"/>
                    </a:lnTo>
                    <a:lnTo>
                      <a:pt x="127" y="110"/>
                    </a:lnTo>
                    <a:lnTo>
                      <a:pt x="176" y="111"/>
                    </a:lnTo>
                    <a:lnTo>
                      <a:pt x="237" y="108"/>
                    </a:lnTo>
                    <a:lnTo>
                      <a:pt x="257" y="107"/>
                    </a:lnTo>
                    <a:lnTo>
                      <a:pt x="253" y="121"/>
                    </a:lnTo>
                    <a:lnTo>
                      <a:pt x="234" y="129"/>
                    </a:lnTo>
                    <a:lnTo>
                      <a:pt x="208" y="142"/>
                    </a:lnTo>
                    <a:lnTo>
                      <a:pt x="180" y="150"/>
                    </a:lnTo>
                    <a:lnTo>
                      <a:pt x="152" y="157"/>
                    </a:lnTo>
                    <a:lnTo>
                      <a:pt x="127" y="161"/>
                    </a:lnTo>
                    <a:lnTo>
                      <a:pt x="108" y="160"/>
                    </a:lnTo>
                    <a:lnTo>
                      <a:pt x="85" y="155"/>
                    </a:lnTo>
                    <a:lnTo>
                      <a:pt x="65" y="146"/>
                    </a:lnTo>
                    <a:lnTo>
                      <a:pt x="45" y="132"/>
                    </a:lnTo>
                    <a:lnTo>
                      <a:pt x="28" y="112"/>
                    </a:lnTo>
                    <a:lnTo>
                      <a:pt x="17" y="89"/>
                    </a:lnTo>
                    <a:lnTo>
                      <a:pt x="9" y="61"/>
                    </a:lnTo>
                    <a:lnTo>
                      <a:pt x="9" y="3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677" name="Freeform 223"/>
              <p:cNvSpPr>
                <a:spLocks/>
              </p:cNvSpPr>
              <p:nvPr/>
            </p:nvSpPr>
            <p:spPr bwMode="auto">
              <a:xfrm>
                <a:off x="2543" y="1965"/>
                <a:ext cx="134" cy="73"/>
              </a:xfrm>
              <a:custGeom>
                <a:avLst/>
                <a:gdLst>
                  <a:gd name="T0" fmla="*/ 0 w 268"/>
                  <a:gd name="T1" fmla="*/ 0 h 146"/>
                  <a:gd name="T2" fmla="*/ 1 w 268"/>
                  <a:gd name="T3" fmla="*/ 1 h 146"/>
                  <a:gd name="T4" fmla="*/ 1 w 268"/>
                  <a:gd name="T5" fmla="*/ 1 h 146"/>
                  <a:gd name="T6" fmla="*/ 1 w 268"/>
                  <a:gd name="T7" fmla="*/ 1 h 146"/>
                  <a:gd name="T8" fmla="*/ 1 w 268"/>
                  <a:gd name="T9" fmla="*/ 1 h 146"/>
                  <a:gd name="T10" fmla="*/ 1 w 268"/>
                  <a:gd name="T11" fmla="*/ 1 h 146"/>
                  <a:gd name="T12" fmla="*/ 1 w 268"/>
                  <a:gd name="T13" fmla="*/ 1 h 146"/>
                  <a:gd name="T14" fmla="*/ 1 w 268"/>
                  <a:gd name="T15" fmla="*/ 1 h 146"/>
                  <a:gd name="T16" fmla="*/ 1 w 268"/>
                  <a:gd name="T17" fmla="*/ 1 h 146"/>
                  <a:gd name="T18" fmla="*/ 1 w 268"/>
                  <a:gd name="T19" fmla="*/ 1 h 146"/>
                  <a:gd name="T20" fmla="*/ 1 w 268"/>
                  <a:gd name="T21" fmla="*/ 1 h 146"/>
                  <a:gd name="T22" fmla="*/ 1 w 268"/>
                  <a:gd name="T23" fmla="*/ 1 h 146"/>
                  <a:gd name="T24" fmla="*/ 1 w 268"/>
                  <a:gd name="T25" fmla="*/ 1 h 146"/>
                  <a:gd name="T26" fmla="*/ 1 w 268"/>
                  <a:gd name="T27" fmla="*/ 1 h 146"/>
                  <a:gd name="T28" fmla="*/ 1 w 268"/>
                  <a:gd name="T29" fmla="*/ 1 h 146"/>
                  <a:gd name="T30" fmla="*/ 1 w 268"/>
                  <a:gd name="T31" fmla="*/ 1 h 146"/>
                  <a:gd name="T32" fmla="*/ 1 w 268"/>
                  <a:gd name="T33" fmla="*/ 1 h 146"/>
                  <a:gd name="T34" fmla="*/ 1 w 268"/>
                  <a:gd name="T35" fmla="*/ 1 h 146"/>
                  <a:gd name="T36" fmla="*/ 1 w 268"/>
                  <a:gd name="T37" fmla="*/ 1 h 146"/>
                  <a:gd name="T38" fmla="*/ 1 w 268"/>
                  <a:gd name="T39" fmla="*/ 1 h 146"/>
                  <a:gd name="T40" fmla="*/ 1 w 268"/>
                  <a:gd name="T41" fmla="*/ 1 h 146"/>
                  <a:gd name="T42" fmla="*/ 1 w 268"/>
                  <a:gd name="T43" fmla="*/ 1 h 146"/>
                  <a:gd name="T44" fmla="*/ 1 w 268"/>
                  <a:gd name="T45" fmla="*/ 1 h 146"/>
                  <a:gd name="T46" fmla="*/ 1 w 268"/>
                  <a:gd name="T47" fmla="*/ 1 h 146"/>
                  <a:gd name="T48" fmla="*/ 1 w 268"/>
                  <a:gd name="T49" fmla="*/ 1 h 146"/>
                  <a:gd name="T50" fmla="*/ 1 w 268"/>
                  <a:gd name="T51" fmla="*/ 1 h 146"/>
                  <a:gd name="T52" fmla="*/ 1 w 268"/>
                  <a:gd name="T53" fmla="*/ 1 h 146"/>
                  <a:gd name="T54" fmla="*/ 1 w 268"/>
                  <a:gd name="T55" fmla="*/ 1 h 146"/>
                  <a:gd name="T56" fmla="*/ 1 w 268"/>
                  <a:gd name="T57" fmla="*/ 1 h 146"/>
                  <a:gd name="T58" fmla="*/ 1 w 268"/>
                  <a:gd name="T59" fmla="*/ 1 h 146"/>
                  <a:gd name="T60" fmla="*/ 1 w 268"/>
                  <a:gd name="T61" fmla="*/ 1 h 146"/>
                  <a:gd name="T62" fmla="*/ 1 w 268"/>
                  <a:gd name="T63" fmla="*/ 1 h 146"/>
                  <a:gd name="T64" fmla="*/ 1 w 268"/>
                  <a:gd name="T65" fmla="*/ 1 h 14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68"/>
                  <a:gd name="T100" fmla="*/ 0 h 146"/>
                  <a:gd name="T101" fmla="*/ 268 w 268"/>
                  <a:gd name="T102" fmla="*/ 146 h 14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68" h="146">
                    <a:moveTo>
                      <a:pt x="0" y="0"/>
                    </a:moveTo>
                    <a:lnTo>
                      <a:pt x="8" y="25"/>
                    </a:lnTo>
                    <a:lnTo>
                      <a:pt x="20" y="49"/>
                    </a:lnTo>
                    <a:lnTo>
                      <a:pt x="36" y="64"/>
                    </a:lnTo>
                    <a:lnTo>
                      <a:pt x="54" y="78"/>
                    </a:lnTo>
                    <a:lnTo>
                      <a:pt x="75" y="88"/>
                    </a:lnTo>
                    <a:lnTo>
                      <a:pt x="98" y="96"/>
                    </a:lnTo>
                    <a:lnTo>
                      <a:pt x="118" y="99"/>
                    </a:lnTo>
                    <a:lnTo>
                      <a:pt x="139" y="100"/>
                    </a:lnTo>
                    <a:lnTo>
                      <a:pt x="157" y="100"/>
                    </a:lnTo>
                    <a:lnTo>
                      <a:pt x="175" y="100"/>
                    </a:lnTo>
                    <a:lnTo>
                      <a:pt x="193" y="100"/>
                    </a:lnTo>
                    <a:lnTo>
                      <a:pt x="209" y="99"/>
                    </a:lnTo>
                    <a:lnTo>
                      <a:pt x="222" y="99"/>
                    </a:lnTo>
                    <a:lnTo>
                      <a:pt x="234" y="98"/>
                    </a:lnTo>
                    <a:lnTo>
                      <a:pt x="245" y="98"/>
                    </a:lnTo>
                    <a:lnTo>
                      <a:pt x="254" y="98"/>
                    </a:lnTo>
                    <a:lnTo>
                      <a:pt x="268" y="99"/>
                    </a:lnTo>
                    <a:lnTo>
                      <a:pt x="266" y="111"/>
                    </a:lnTo>
                    <a:lnTo>
                      <a:pt x="254" y="117"/>
                    </a:lnTo>
                    <a:lnTo>
                      <a:pt x="235" y="124"/>
                    </a:lnTo>
                    <a:lnTo>
                      <a:pt x="206" y="134"/>
                    </a:lnTo>
                    <a:lnTo>
                      <a:pt x="175" y="141"/>
                    </a:lnTo>
                    <a:lnTo>
                      <a:pt x="146" y="145"/>
                    </a:lnTo>
                    <a:lnTo>
                      <a:pt x="118" y="146"/>
                    </a:lnTo>
                    <a:lnTo>
                      <a:pt x="94" y="143"/>
                    </a:lnTo>
                    <a:lnTo>
                      <a:pt x="71" y="136"/>
                    </a:lnTo>
                    <a:lnTo>
                      <a:pt x="50" y="125"/>
                    </a:lnTo>
                    <a:lnTo>
                      <a:pt x="33" y="111"/>
                    </a:lnTo>
                    <a:lnTo>
                      <a:pt x="19" y="92"/>
                    </a:lnTo>
                    <a:lnTo>
                      <a:pt x="7" y="67"/>
                    </a:lnTo>
                    <a:lnTo>
                      <a:pt x="4" y="45"/>
                    </a:lnTo>
                    <a:lnTo>
                      <a:pt x="5" y="2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678" name="Freeform 224"/>
              <p:cNvSpPr>
                <a:spLocks/>
              </p:cNvSpPr>
              <p:nvPr/>
            </p:nvSpPr>
            <p:spPr bwMode="auto">
              <a:xfrm>
                <a:off x="2543" y="1965"/>
                <a:ext cx="134" cy="73"/>
              </a:xfrm>
              <a:custGeom>
                <a:avLst/>
                <a:gdLst>
                  <a:gd name="T0" fmla="*/ 0 w 268"/>
                  <a:gd name="T1" fmla="*/ 0 h 146"/>
                  <a:gd name="T2" fmla="*/ 1 w 268"/>
                  <a:gd name="T3" fmla="*/ 1 h 146"/>
                  <a:gd name="T4" fmla="*/ 1 w 268"/>
                  <a:gd name="T5" fmla="*/ 1 h 146"/>
                  <a:gd name="T6" fmla="*/ 1 w 268"/>
                  <a:gd name="T7" fmla="*/ 1 h 146"/>
                  <a:gd name="T8" fmla="*/ 1 w 268"/>
                  <a:gd name="T9" fmla="*/ 1 h 146"/>
                  <a:gd name="T10" fmla="*/ 1 w 268"/>
                  <a:gd name="T11" fmla="*/ 1 h 146"/>
                  <a:gd name="T12" fmla="*/ 1 w 268"/>
                  <a:gd name="T13" fmla="*/ 1 h 146"/>
                  <a:gd name="T14" fmla="*/ 1 w 268"/>
                  <a:gd name="T15" fmla="*/ 1 h 146"/>
                  <a:gd name="T16" fmla="*/ 1 w 268"/>
                  <a:gd name="T17" fmla="*/ 1 h 146"/>
                  <a:gd name="T18" fmla="*/ 1 w 268"/>
                  <a:gd name="T19" fmla="*/ 1 h 146"/>
                  <a:gd name="T20" fmla="*/ 1 w 268"/>
                  <a:gd name="T21" fmla="*/ 1 h 146"/>
                  <a:gd name="T22" fmla="*/ 1 w 268"/>
                  <a:gd name="T23" fmla="*/ 1 h 146"/>
                  <a:gd name="T24" fmla="*/ 1 w 268"/>
                  <a:gd name="T25" fmla="*/ 1 h 146"/>
                  <a:gd name="T26" fmla="*/ 1 w 268"/>
                  <a:gd name="T27" fmla="*/ 1 h 146"/>
                  <a:gd name="T28" fmla="*/ 1 w 268"/>
                  <a:gd name="T29" fmla="*/ 1 h 146"/>
                  <a:gd name="T30" fmla="*/ 1 w 268"/>
                  <a:gd name="T31" fmla="*/ 1 h 146"/>
                  <a:gd name="T32" fmla="*/ 1 w 268"/>
                  <a:gd name="T33" fmla="*/ 1 h 146"/>
                  <a:gd name="T34" fmla="*/ 1 w 268"/>
                  <a:gd name="T35" fmla="*/ 1 h 146"/>
                  <a:gd name="T36" fmla="*/ 1 w 268"/>
                  <a:gd name="T37" fmla="*/ 1 h 146"/>
                  <a:gd name="T38" fmla="*/ 1 w 268"/>
                  <a:gd name="T39" fmla="*/ 1 h 146"/>
                  <a:gd name="T40" fmla="*/ 1 w 268"/>
                  <a:gd name="T41" fmla="*/ 1 h 146"/>
                  <a:gd name="T42" fmla="*/ 1 w 268"/>
                  <a:gd name="T43" fmla="*/ 1 h 146"/>
                  <a:gd name="T44" fmla="*/ 1 w 268"/>
                  <a:gd name="T45" fmla="*/ 1 h 146"/>
                  <a:gd name="T46" fmla="*/ 1 w 268"/>
                  <a:gd name="T47" fmla="*/ 1 h 146"/>
                  <a:gd name="T48" fmla="*/ 1 w 268"/>
                  <a:gd name="T49" fmla="*/ 1 h 146"/>
                  <a:gd name="T50" fmla="*/ 1 w 268"/>
                  <a:gd name="T51" fmla="*/ 1 h 146"/>
                  <a:gd name="T52" fmla="*/ 1 w 268"/>
                  <a:gd name="T53" fmla="*/ 1 h 146"/>
                  <a:gd name="T54" fmla="*/ 1 w 268"/>
                  <a:gd name="T55" fmla="*/ 1 h 146"/>
                  <a:gd name="T56" fmla="*/ 1 w 268"/>
                  <a:gd name="T57" fmla="*/ 1 h 146"/>
                  <a:gd name="T58" fmla="*/ 1 w 268"/>
                  <a:gd name="T59" fmla="*/ 1 h 146"/>
                  <a:gd name="T60" fmla="*/ 1 w 268"/>
                  <a:gd name="T61" fmla="*/ 1 h 146"/>
                  <a:gd name="T62" fmla="*/ 1 w 268"/>
                  <a:gd name="T63" fmla="*/ 1 h 146"/>
                  <a:gd name="T64" fmla="*/ 1 w 268"/>
                  <a:gd name="T65" fmla="*/ 1 h 14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68"/>
                  <a:gd name="T100" fmla="*/ 0 h 146"/>
                  <a:gd name="T101" fmla="*/ 268 w 268"/>
                  <a:gd name="T102" fmla="*/ 146 h 14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68" h="146">
                    <a:moveTo>
                      <a:pt x="0" y="0"/>
                    </a:moveTo>
                    <a:lnTo>
                      <a:pt x="8" y="25"/>
                    </a:lnTo>
                    <a:lnTo>
                      <a:pt x="20" y="49"/>
                    </a:lnTo>
                    <a:lnTo>
                      <a:pt x="36" y="64"/>
                    </a:lnTo>
                    <a:lnTo>
                      <a:pt x="54" y="78"/>
                    </a:lnTo>
                    <a:lnTo>
                      <a:pt x="75" y="88"/>
                    </a:lnTo>
                    <a:lnTo>
                      <a:pt x="98" y="96"/>
                    </a:lnTo>
                    <a:lnTo>
                      <a:pt x="118" y="99"/>
                    </a:lnTo>
                    <a:lnTo>
                      <a:pt x="139" y="100"/>
                    </a:lnTo>
                    <a:lnTo>
                      <a:pt x="157" y="100"/>
                    </a:lnTo>
                    <a:lnTo>
                      <a:pt x="175" y="100"/>
                    </a:lnTo>
                    <a:lnTo>
                      <a:pt x="193" y="100"/>
                    </a:lnTo>
                    <a:lnTo>
                      <a:pt x="209" y="99"/>
                    </a:lnTo>
                    <a:lnTo>
                      <a:pt x="222" y="99"/>
                    </a:lnTo>
                    <a:lnTo>
                      <a:pt x="234" y="98"/>
                    </a:lnTo>
                    <a:lnTo>
                      <a:pt x="245" y="98"/>
                    </a:lnTo>
                    <a:lnTo>
                      <a:pt x="254" y="98"/>
                    </a:lnTo>
                    <a:lnTo>
                      <a:pt x="268" y="99"/>
                    </a:lnTo>
                    <a:lnTo>
                      <a:pt x="266" y="111"/>
                    </a:lnTo>
                    <a:lnTo>
                      <a:pt x="254" y="117"/>
                    </a:lnTo>
                    <a:lnTo>
                      <a:pt x="235" y="124"/>
                    </a:lnTo>
                    <a:lnTo>
                      <a:pt x="206" y="134"/>
                    </a:lnTo>
                    <a:lnTo>
                      <a:pt x="175" y="141"/>
                    </a:lnTo>
                    <a:lnTo>
                      <a:pt x="146" y="145"/>
                    </a:lnTo>
                    <a:lnTo>
                      <a:pt x="118" y="146"/>
                    </a:lnTo>
                    <a:lnTo>
                      <a:pt x="94" y="143"/>
                    </a:lnTo>
                    <a:lnTo>
                      <a:pt x="71" y="136"/>
                    </a:lnTo>
                    <a:lnTo>
                      <a:pt x="50" y="125"/>
                    </a:lnTo>
                    <a:lnTo>
                      <a:pt x="33" y="111"/>
                    </a:lnTo>
                    <a:lnTo>
                      <a:pt x="19" y="92"/>
                    </a:lnTo>
                    <a:lnTo>
                      <a:pt x="7" y="67"/>
                    </a:lnTo>
                    <a:lnTo>
                      <a:pt x="4" y="45"/>
                    </a:lnTo>
                    <a:lnTo>
                      <a:pt x="5" y="2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679" name="Freeform 225"/>
              <p:cNvSpPr>
                <a:spLocks/>
              </p:cNvSpPr>
              <p:nvPr/>
            </p:nvSpPr>
            <p:spPr bwMode="auto">
              <a:xfrm>
                <a:off x="2555" y="1931"/>
                <a:ext cx="131" cy="65"/>
              </a:xfrm>
              <a:custGeom>
                <a:avLst/>
                <a:gdLst>
                  <a:gd name="T0" fmla="*/ 0 w 262"/>
                  <a:gd name="T1" fmla="*/ 0 h 131"/>
                  <a:gd name="T2" fmla="*/ 1 w 262"/>
                  <a:gd name="T3" fmla="*/ 0 h 131"/>
                  <a:gd name="T4" fmla="*/ 1 w 262"/>
                  <a:gd name="T5" fmla="*/ 0 h 131"/>
                  <a:gd name="T6" fmla="*/ 1 w 262"/>
                  <a:gd name="T7" fmla="*/ 0 h 131"/>
                  <a:gd name="T8" fmla="*/ 1 w 262"/>
                  <a:gd name="T9" fmla="*/ 0 h 131"/>
                  <a:gd name="T10" fmla="*/ 1 w 262"/>
                  <a:gd name="T11" fmla="*/ 0 h 131"/>
                  <a:gd name="T12" fmla="*/ 1 w 262"/>
                  <a:gd name="T13" fmla="*/ 0 h 131"/>
                  <a:gd name="T14" fmla="*/ 1 w 262"/>
                  <a:gd name="T15" fmla="*/ 0 h 131"/>
                  <a:gd name="T16" fmla="*/ 1 w 262"/>
                  <a:gd name="T17" fmla="*/ 0 h 131"/>
                  <a:gd name="T18" fmla="*/ 1 w 262"/>
                  <a:gd name="T19" fmla="*/ 0 h 131"/>
                  <a:gd name="T20" fmla="*/ 1 w 262"/>
                  <a:gd name="T21" fmla="*/ 0 h 131"/>
                  <a:gd name="T22" fmla="*/ 1 w 262"/>
                  <a:gd name="T23" fmla="*/ 0 h 131"/>
                  <a:gd name="T24" fmla="*/ 1 w 262"/>
                  <a:gd name="T25" fmla="*/ 0 h 131"/>
                  <a:gd name="T26" fmla="*/ 1 w 262"/>
                  <a:gd name="T27" fmla="*/ 0 h 131"/>
                  <a:gd name="T28" fmla="*/ 1 w 262"/>
                  <a:gd name="T29" fmla="*/ 0 h 13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62"/>
                  <a:gd name="T46" fmla="*/ 0 h 131"/>
                  <a:gd name="T47" fmla="*/ 262 w 262"/>
                  <a:gd name="T48" fmla="*/ 131 h 13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62" h="131">
                    <a:moveTo>
                      <a:pt x="0" y="0"/>
                    </a:moveTo>
                    <a:lnTo>
                      <a:pt x="10" y="32"/>
                    </a:lnTo>
                    <a:lnTo>
                      <a:pt x="24" y="60"/>
                    </a:lnTo>
                    <a:lnTo>
                      <a:pt x="41" y="83"/>
                    </a:lnTo>
                    <a:lnTo>
                      <a:pt x="62" y="102"/>
                    </a:lnTo>
                    <a:lnTo>
                      <a:pt x="82" y="118"/>
                    </a:lnTo>
                    <a:lnTo>
                      <a:pt x="109" y="127"/>
                    </a:lnTo>
                    <a:lnTo>
                      <a:pt x="134" y="131"/>
                    </a:lnTo>
                    <a:lnTo>
                      <a:pt x="162" y="129"/>
                    </a:lnTo>
                    <a:lnTo>
                      <a:pt x="187" y="125"/>
                    </a:lnTo>
                    <a:lnTo>
                      <a:pt x="209" y="121"/>
                    </a:lnTo>
                    <a:lnTo>
                      <a:pt x="225" y="120"/>
                    </a:lnTo>
                    <a:lnTo>
                      <a:pt x="238" y="118"/>
                    </a:lnTo>
                    <a:lnTo>
                      <a:pt x="248" y="118"/>
                    </a:lnTo>
                    <a:lnTo>
                      <a:pt x="262" y="11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680" name="Freeform 226"/>
              <p:cNvSpPr>
                <a:spLocks/>
              </p:cNvSpPr>
              <p:nvPr/>
            </p:nvSpPr>
            <p:spPr bwMode="auto">
              <a:xfrm>
                <a:off x="2555" y="1931"/>
                <a:ext cx="131" cy="65"/>
              </a:xfrm>
              <a:custGeom>
                <a:avLst/>
                <a:gdLst>
                  <a:gd name="T0" fmla="*/ 0 w 262"/>
                  <a:gd name="T1" fmla="*/ 0 h 131"/>
                  <a:gd name="T2" fmla="*/ 1 w 262"/>
                  <a:gd name="T3" fmla="*/ 0 h 131"/>
                  <a:gd name="T4" fmla="*/ 1 w 262"/>
                  <a:gd name="T5" fmla="*/ 0 h 131"/>
                  <a:gd name="T6" fmla="*/ 1 w 262"/>
                  <a:gd name="T7" fmla="*/ 0 h 131"/>
                  <a:gd name="T8" fmla="*/ 1 w 262"/>
                  <a:gd name="T9" fmla="*/ 0 h 131"/>
                  <a:gd name="T10" fmla="*/ 1 w 262"/>
                  <a:gd name="T11" fmla="*/ 0 h 131"/>
                  <a:gd name="T12" fmla="*/ 1 w 262"/>
                  <a:gd name="T13" fmla="*/ 0 h 131"/>
                  <a:gd name="T14" fmla="*/ 1 w 262"/>
                  <a:gd name="T15" fmla="*/ 0 h 131"/>
                  <a:gd name="T16" fmla="*/ 1 w 262"/>
                  <a:gd name="T17" fmla="*/ 0 h 131"/>
                  <a:gd name="T18" fmla="*/ 1 w 262"/>
                  <a:gd name="T19" fmla="*/ 0 h 131"/>
                  <a:gd name="T20" fmla="*/ 1 w 262"/>
                  <a:gd name="T21" fmla="*/ 0 h 131"/>
                  <a:gd name="T22" fmla="*/ 1 w 262"/>
                  <a:gd name="T23" fmla="*/ 0 h 131"/>
                  <a:gd name="T24" fmla="*/ 1 w 262"/>
                  <a:gd name="T25" fmla="*/ 0 h 131"/>
                  <a:gd name="T26" fmla="*/ 1 w 262"/>
                  <a:gd name="T27" fmla="*/ 0 h 131"/>
                  <a:gd name="T28" fmla="*/ 1 w 262"/>
                  <a:gd name="T29" fmla="*/ 0 h 13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62"/>
                  <a:gd name="T46" fmla="*/ 0 h 131"/>
                  <a:gd name="T47" fmla="*/ 262 w 262"/>
                  <a:gd name="T48" fmla="*/ 131 h 13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62" h="131">
                    <a:moveTo>
                      <a:pt x="0" y="0"/>
                    </a:moveTo>
                    <a:lnTo>
                      <a:pt x="10" y="32"/>
                    </a:lnTo>
                    <a:lnTo>
                      <a:pt x="24" y="60"/>
                    </a:lnTo>
                    <a:lnTo>
                      <a:pt x="41" y="83"/>
                    </a:lnTo>
                    <a:lnTo>
                      <a:pt x="62" y="102"/>
                    </a:lnTo>
                    <a:lnTo>
                      <a:pt x="82" y="118"/>
                    </a:lnTo>
                    <a:lnTo>
                      <a:pt x="109" y="127"/>
                    </a:lnTo>
                    <a:lnTo>
                      <a:pt x="134" y="131"/>
                    </a:lnTo>
                    <a:lnTo>
                      <a:pt x="162" y="129"/>
                    </a:lnTo>
                    <a:lnTo>
                      <a:pt x="187" y="125"/>
                    </a:lnTo>
                    <a:lnTo>
                      <a:pt x="209" y="121"/>
                    </a:lnTo>
                    <a:lnTo>
                      <a:pt x="225" y="120"/>
                    </a:lnTo>
                    <a:lnTo>
                      <a:pt x="238" y="118"/>
                    </a:lnTo>
                    <a:lnTo>
                      <a:pt x="248" y="118"/>
                    </a:lnTo>
                    <a:lnTo>
                      <a:pt x="262" y="11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681" name="Freeform 227"/>
              <p:cNvSpPr>
                <a:spLocks/>
              </p:cNvSpPr>
              <p:nvPr/>
            </p:nvSpPr>
            <p:spPr bwMode="auto">
              <a:xfrm>
                <a:off x="2564" y="1908"/>
                <a:ext cx="120" cy="65"/>
              </a:xfrm>
              <a:custGeom>
                <a:avLst/>
                <a:gdLst>
                  <a:gd name="T0" fmla="*/ 0 w 239"/>
                  <a:gd name="T1" fmla="*/ 0 h 129"/>
                  <a:gd name="T2" fmla="*/ 1 w 239"/>
                  <a:gd name="T3" fmla="*/ 1 h 129"/>
                  <a:gd name="T4" fmla="*/ 1 w 239"/>
                  <a:gd name="T5" fmla="*/ 1 h 129"/>
                  <a:gd name="T6" fmla="*/ 1 w 239"/>
                  <a:gd name="T7" fmla="*/ 1 h 129"/>
                  <a:gd name="T8" fmla="*/ 1 w 239"/>
                  <a:gd name="T9" fmla="*/ 1 h 129"/>
                  <a:gd name="T10" fmla="*/ 1 w 239"/>
                  <a:gd name="T11" fmla="*/ 1 h 129"/>
                  <a:gd name="T12" fmla="*/ 1 w 239"/>
                  <a:gd name="T13" fmla="*/ 1 h 129"/>
                  <a:gd name="T14" fmla="*/ 1 w 239"/>
                  <a:gd name="T15" fmla="*/ 1 h 129"/>
                  <a:gd name="T16" fmla="*/ 1 w 239"/>
                  <a:gd name="T17" fmla="*/ 1 h 129"/>
                  <a:gd name="T18" fmla="*/ 1 w 239"/>
                  <a:gd name="T19" fmla="*/ 1 h 129"/>
                  <a:gd name="T20" fmla="*/ 1 w 239"/>
                  <a:gd name="T21" fmla="*/ 1 h 129"/>
                  <a:gd name="T22" fmla="*/ 1 w 239"/>
                  <a:gd name="T23" fmla="*/ 1 h 129"/>
                  <a:gd name="T24" fmla="*/ 1 w 239"/>
                  <a:gd name="T25" fmla="*/ 1 h 129"/>
                  <a:gd name="T26" fmla="*/ 1 w 239"/>
                  <a:gd name="T27" fmla="*/ 1 h 129"/>
                  <a:gd name="T28" fmla="*/ 1 w 239"/>
                  <a:gd name="T29" fmla="*/ 1 h 129"/>
                  <a:gd name="T30" fmla="*/ 1 w 239"/>
                  <a:gd name="T31" fmla="*/ 1 h 12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39"/>
                  <a:gd name="T49" fmla="*/ 0 h 129"/>
                  <a:gd name="T50" fmla="*/ 239 w 239"/>
                  <a:gd name="T51" fmla="*/ 129 h 12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39" h="129">
                    <a:moveTo>
                      <a:pt x="0" y="0"/>
                    </a:moveTo>
                    <a:lnTo>
                      <a:pt x="3" y="22"/>
                    </a:lnTo>
                    <a:lnTo>
                      <a:pt x="8" y="43"/>
                    </a:lnTo>
                    <a:lnTo>
                      <a:pt x="18" y="61"/>
                    </a:lnTo>
                    <a:lnTo>
                      <a:pt x="33" y="75"/>
                    </a:lnTo>
                    <a:lnTo>
                      <a:pt x="51" y="88"/>
                    </a:lnTo>
                    <a:lnTo>
                      <a:pt x="71" y="99"/>
                    </a:lnTo>
                    <a:lnTo>
                      <a:pt x="90" y="107"/>
                    </a:lnTo>
                    <a:lnTo>
                      <a:pt x="114" y="114"/>
                    </a:lnTo>
                    <a:lnTo>
                      <a:pt x="138" y="120"/>
                    </a:lnTo>
                    <a:lnTo>
                      <a:pt x="161" y="123"/>
                    </a:lnTo>
                    <a:lnTo>
                      <a:pt x="181" y="124"/>
                    </a:lnTo>
                    <a:lnTo>
                      <a:pt x="200" y="127"/>
                    </a:lnTo>
                    <a:lnTo>
                      <a:pt x="218" y="128"/>
                    </a:lnTo>
                    <a:lnTo>
                      <a:pt x="230" y="129"/>
                    </a:lnTo>
                    <a:lnTo>
                      <a:pt x="239" y="129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682" name="Freeform 228"/>
              <p:cNvSpPr>
                <a:spLocks/>
              </p:cNvSpPr>
              <p:nvPr/>
            </p:nvSpPr>
            <p:spPr bwMode="auto">
              <a:xfrm>
                <a:off x="2564" y="1908"/>
                <a:ext cx="120" cy="65"/>
              </a:xfrm>
              <a:custGeom>
                <a:avLst/>
                <a:gdLst>
                  <a:gd name="T0" fmla="*/ 0 w 239"/>
                  <a:gd name="T1" fmla="*/ 0 h 129"/>
                  <a:gd name="T2" fmla="*/ 1 w 239"/>
                  <a:gd name="T3" fmla="*/ 1 h 129"/>
                  <a:gd name="T4" fmla="*/ 1 w 239"/>
                  <a:gd name="T5" fmla="*/ 1 h 129"/>
                  <a:gd name="T6" fmla="*/ 1 w 239"/>
                  <a:gd name="T7" fmla="*/ 1 h 129"/>
                  <a:gd name="T8" fmla="*/ 1 w 239"/>
                  <a:gd name="T9" fmla="*/ 1 h 129"/>
                  <a:gd name="T10" fmla="*/ 1 w 239"/>
                  <a:gd name="T11" fmla="*/ 1 h 129"/>
                  <a:gd name="T12" fmla="*/ 1 w 239"/>
                  <a:gd name="T13" fmla="*/ 1 h 129"/>
                  <a:gd name="T14" fmla="*/ 1 w 239"/>
                  <a:gd name="T15" fmla="*/ 1 h 129"/>
                  <a:gd name="T16" fmla="*/ 1 w 239"/>
                  <a:gd name="T17" fmla="*/ 1 h 129"/>
                  <a:gd name="T18" fmla="*/ 1 w 239"/>
                  <a:gd name="T19" fmla="*/ 1 h 129"/>
                  <a:gd name="T20" fmla="*/ 1 w 239"/>
                  <a:gd name="T21" fmla="*/ 1 h 129"/>
                  <a:gd name="T22" fmla="*/ 1 w 239"/>
                  <a:gd name="T23" fmla="*/ 1 h 129"/>
                  <a:gd name="T24" fmla="*/ 1 w 239"/>
                  <a:gd name="T25" fmla="*/ 1 h 129"/>
                  <a:gd name="T26" fmla="*/ 1 w 239"/>
                  <a:gd name="T27" fmla="*/ 1 h 129"/>
                  <a:gd name="T28" fmla="*/ 1 w 239"/>
                  <a:gd name="T29" fmla="*/ 1 h 129"/>
                  <a:gd name="T30" fmla="*/ 1 w 239"/>
                  <a:gd name="T31" fmla="*/ 1 h 12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39"/>
                  <a:gd name="T49" fmla="*/ 0 h 129"/>
                  <a:gd name="T50" fmla="*/ 239 w 239"/>
                  <a:gd name="T51" fmla="*/ 129 h 12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39" h="129">
                    <a:moveTo>
                      <a:pt x="0" y="0"/>
                    </a:moveTo>
                    <a:lnTo>
                      <a:pt x="3" y="22"/>
                    </a:lnTo>
                    <a:lnTo>
                      <a:pt x="8" y="43"/>
                    </a:lnTo>
                    <a:lnTo>
                      <a:pt x="18" y="61"/>
                    </a:lnTo>
                    <a:lnTo>
                      <a:pt x="33" y="75"/>
                    </a:lnTo>
                    <a:lnTo>
                      <a:pt x="51" y="88"/>
                    </a:lnTo>
                    <a:lnTo>
                      <a:pt x="71" y="99"/>
                    </a:lnTo>
                    <a:lnTo>
                      <a:pt x="90" y="107"/>
                    </a:lnTo>
                    <a:lnTo>
                      <a:pt x="114" y="114"/>
                    </a:lnTo>
                    <a:lnTo>
                      <a:pt x="138" y="120"/>
                    </a:lnTo>
                    <a:lnTo>
                      <a:pt x="161" y="123"/>
                    </a:lnTo>
                    <a:lnTo>
                      <a:pt x="181" y="124"/>
                    </a:lnTo>
                    <a:lnTo>
                      <a:pt x="200" y="127"/>
                    </a:lnTo>
                    <a:lnTo>
                      <a:pt x="218" y="128"/>
                    </a:lnTo>
                    <a:lnTo>
                      <a:pt x="230" y="129"/>
                    </a:lnTo>
                    <a:lnTo>
                      <a:pt x="239" y="129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683" name="Freeform 229"/>
              <p:cNvSpPr>
                <a:spLocks/>
              </p:cNvSpPr>
              <p:nvPr/>
            </p:nvSpPr>
            <p:spPr bwMode="auto">
              <a:xfrm>
                <a:off x="2573" y="1877"/>
                <a:ext cx="113" cy="74"/>
              </a:xfrm>
              <a:custGeom>
                <a:avLst/>
                <a:gdLst>
                  <a:gd name="T0" fmla="*/ 0 w 226"/>
                  <a:gd name="T1" fmla="*/ 0 h 148"/>
                  <a:gd name="T2" fmla="*/ 1 w 226"/>
                  <a:gd name="T3" fmla="*/ 1 h 148"/>
                  <a:gd name="T4" fmla="*/ 1 w 226"/>
                  <a:gd name="T5" fmla="*/ 1 h 148"/>
                  <a:gd name="T6" fmla="*/ 1 w 226"/>
                  <a:gd name="T7" fmla="*/ 1 h 148"/>
                  <a:gd name="T8" fmla="*/ 1 w 226"/>
                  <a:gd name="T9" fmla="*/ 1 h 148"/>
                  <a:gd name="T10" fmla="*/ 1 w 226"/>
                  <a:gd name="T11" fmla="*/ 1 h 148"/>
                  <a:gd name="T12" fmla="*/ 1 w 226"/>
                  <a:gd name="T13" fmla="*/ 1 h 148"/>
                  <a:gd name="T14" fmla="*/ 1 w 226"/>
                  <a:gd name="T15" fmla="*/ 1 h 148"/>
                  <a:gd name="T16" fmla="*/ 1 w 226"/>
                  <a:gd name="T17" fmla="*/ 1 h 148"/>
                  <a:gd name="T18" fmla="*/ 1 w 226"/>
                  <a:gd name="T19" fmla="*/ 1 h 148"/>
                  <a:gd name="T20" fmla="*/ 1 w 226"/>
                  <a:gd name="T21" fmla="*/ 1 h 148"/>
                  <a:gd name="T22" fmla="*/ 1 w 226"/>
                  <a:gd name="T23" fmla="*/ 1 h 148"/>
                  <a:gd name="T24" fmla="*/ 1 w 226"/>
                  <a:gd name="T25" fmla="*/ 1 h 14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26"/>
                  <a:gd name="T40" fmla="*/ 0 h 148"/>
                  <a:gd name="T41" fmla="*/ 226 w 226"/>
                  <a:gd name="T42" fmla="*/ 148 h 14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26" h="148">
                    <a:moveTo>
                      <a:pt x="0" y="0"/>
                    </a:moveTo>
                    <a:lnTo>
                      <a:pt x="7" y="44"/>
                    </a:lnTo>
                    <a:lnTo>
                      <a:pt x="17" y="77"/>
                    </a:lnTo>
                    <a:lnTo>
                      <a:pt x="37" y="107"/>
                    </a:lnTo>
                    <a:lnTo>
                      <a:pt x="72" y="125"/>
                    </a:lnTo>
                    <a:lnTo>
                      <a:pt x="96" y="132"/>
                    </a:lnTo>
                    <a:lnTo>
                      <a:pt x="120" y="137"/>
                    </a:lnTo>
                    <a:lnTo>
                      <a:pt x="143" y="141"/>
                    </a:lnTo>
                    <a:lnTo>
                      <a:pt x="161" y="144"/>
                    </a:lnTo>
                    <a:lnTo>
                      <a:pt x="182" y="147"/>
                    </a:lnTo>
                    <a:lnTo>
                      <a:pt x="200" y="147"/>
                    </a:lnTo>
                    <a:lnTo>
                      <a:pt x="214" y="148"/>
                    </a:lnTo>
                    <a:lnTo>
                      <a:pt x="226" y="14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684" name="Freeform 230"/>
              <p:cNvSpPr>
                <a:spLocks/>
              </p:cNvSpPr>
              <p:nvPr/>
            </p:nvSpPr>
            <p:spPr bwMode="auto">
              <a:xfrm>
                <a:off x="2573" y="1877"/>
                <a:ext cx="113" cy="74"/>
              </a:xfrm>
              <a:custGeom>
                <a:avLst/>
                <a:gdLst>
                  <a:gd name="T0" fmla="*/ 0 w 226"/>
                  <a:gd name="T1" fmla="*/ 0 h 148"/>
                  <a:gd name="T2" fmla="*/ 1 w 226"/>
                  <a:gd name="T3" fmla="*/ 1 h 148"/>
                  <a:gd name="T4" fmla="*/ 1 w 226"/>
                  <a:gd name="T5" fmla="*/ 1 h 148"/>
                  <a:gd name="T6" fmla="*/ 1 w 226"/>
                  <a:gd name="T7" fmla="*/ 1 h 148"/>
                  <a:gd name="T8" fmla="*/ 1 w 226"/>
                  <a:gd name="T9" fmla="*/ 1 h 148"/>
                  <a:gd name="T10" fmla="*/ 1 w 226"/>
                  <a:gd name="T11" fmla="*/ 1 h 148"/>
                  <a:gd name="T12" fmla="*/ 1 w 226"/>
                  <a:gd name="T13" fmla="*/ 1 h 148"/>
                  <a:gd name="T14" fmla="*/ 1 w 226"/>
                  <a:gd name="T15" fmla="*/ 1 h 148"/>
                  <a:gd name="T16" fmla="*/ 1 w 226"/>
                  <a:gd name="T17" fmla="*/ 1 h 148"/>
                  <a:gd name="T18" fmla="*/ 1 w 226"/>
                  <a:gd name="T19" fmla="*/ 1 h 148"/>
                  <a:gd name="T20" fmla="*/ 1 w 226"/>
                  <a:gd name="T21" fmla="*/ 1 h 148"/>
                  <a:gd name="T22" fmla="*/ 1 w 226"/>
                  <a:gd name="T23" fmla="*/ 1 h 148"/>
                  <a:gd name="T24" fmla="*/ 1 w 226"/>
                  <a:gd name="T25" fmla="*/ 1 h 14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26"/>
                  <a:gd name="T40" fmla="*/ 0 h 148"/>
                  <a:gd name="T41" fmla="*/ 226 w 226"/>
                  <a:gd name="T42" fmla="*/ 148 h 14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26" h="148">
                    <a:moveTo>
                      <a:pt x="0" y="0"/>
                    </a:moveTo>
                    <a:lnTo>
                      <a:pt x="7" y="44"/>
                    </a:lnTo>
                    <a:lnTo>
                      <a:pt x="17" y="77"/>
                    </a:lnTo>
                    <a:lnTo>
                      <a:pt x="37" y="107"/>
                    </a:lnTo>
                    <a:lnTo>
                      <a:pt x="72" y="125"/>
                    </a:lnTo>
                    <a:lnTo>
                      <a:pt x="96" y="132"/>
                    </a:lnTo>
                    <a:lnTo>
                      <a:pt x="120" y="137"/>
                    </a:lnTo>
                    <a:lnTo>
                      <a:pt x="143" y="141"/>
                    </a:lnTo>
                    <a:lnTo>
                      <a:pt x="161" y="144"/>
                    </a:lnTo>
                    <a:lnTo>
                      <a:pt x="182" y="147"/>
                    </a:lnTo>
                    <a:lnTo>
                      <a:pt x="200" y="147"/>
                    </a:lnTo>
                    <a:lnTo>
                      <a:pt x="214" y="148"/>
                    </a:lnTo>
                    <a:lnTo>
                      <a:pt x="226" y="14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685" name="Freeform 231"/>
              <p:cNvSpPr>
                <a:spLocks/>
              </p:cNvSpPr>
              <p:nvPr/>
            </p:nvSpPr>
            <p:spPr bwMode="auto">
              <a:xfrm>
                <a:off x="2582" y="1864"/>
                <a:ext cx="106" cy="69"/>
              </a:xfrm>
              <a:custGeom>
                <a:avLst/>
                <a:gdLst>
                  <a:gd name="T0" fmla="*/ 0 w 213"/>
                  <a:gd name="T1" fmla="*/ 0 h 138"/>
                  <a:gd name="T2" fmla="*/ 0 w 213"/>
                  <a:gd name="T3" fmla="*/ 1 h 138"/>
                  <a:gd name="T4" fmla="*/ 0 w 213"/>
                  <a:gd name="T5" fmla="*/ 1 h 138"/>
                  <a:gd name="T6" fmla="*/ 0 w 213"/>
                  <a:gd name="T7" fmla="*/ 1 h 138"/>
                  <a:gd name="T8" fmla="*/ 0 w 213"/>
                  <a:gd name="T9" fmla="*/ 1 h 138"/>
                  <a:gd name="T10" fmla="*/ 0 w 213"/>
                  <a:gd name="T11" fmla="*/ 1 h 138"/>
                  <a:gd name="T12" fmla="*/ 0 w 213"/>
                  <a:gd name="T13" fmla="*/ 1 h 138"/>
                  <a:gd name="T14" fmla="*/ 0 w 213"/>
                  <a:gd name="T15" fmla="*/ 1 h 138"/>
                  <a:gd name="T16" fmla="*/ 0 w 213"/>
                  <a:gd name="T17" fmla="*/ 1 h 1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3"/>
                  <a:gd name="T28" fmla="*/ 0 h 138"/>
                  <a:gd name="T29" fmla="*/ 213 w 213"/>
                  <a:gd name="T30" fmla="*/ 138 h 1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3" h="138">
                    <a:moveTo>
                      <a:pt x="0" y="0"/>
                    </a:moveTo>
                    <a:lnTo>
                      <a:pt x="12" y="35"/>
                    </a:lnTo>
                    <a:lnTo>
                      <a:pt x="26" y="66"/>
                    </a:lnTo>
                    <a:lnTo>
                      <a:pt x="43" y="90"/>
                    </a:lnTo>
                    <a:lnTo>
                      <a:pt x="66" y="109"/>
                    </a:lnTo>
                    <a:lnTo>
                      <a:pt x="93" y="124"/>
                    </a:lnTo>
                    <a:lnTo>
                      <a:pt x="128" y="134"/>
                    </a:lnTo>
                    <a:lnTo>
                      <a:pt x="167" y="138"/>
                    </a:lnTo>
                    <a:lnTo>
                      <a:pt x="213" y="13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686" name="Freeform 232"/>
              <p:cNvSpPr>
                <a:spLocks/>
              </p:cNvSpPr>
              <p:nvPr/>
            </p:nvSpPr>
            <p:spPr bwMode="auto">
              <a:xfrm>
                <a:off x="2582" y="1864"/>
                <a:ext cx="106" cy="69"/>
              </a:xfrm>
              <a:custGeom>
                <a:avLst/>
                <a:gdLst>
                  <a:gd name="T0" fmla="*/ 0 w 213"/>
                  <a:gd name="T1" fmla="*/ 0 h 138"/>
                  <a:gd name="T2" fmla="*/ 0 w 213"/>
                  <a:gd name="T3" fmla="*/ 1 h 138"/>
                  <a:gd name="T4" fmla="*/ 0 w 213"/>
                  <a:gd name="T5" fmla="*/ 1 h 138"/>
                  <a:gd name="T6" fmla="*/ 0 w 213"/>
                  <a:gd name="T7" fmla="*/ 1 h 138"/>
                  <a:gd name="T8" fmla="*/ 0 w 213"/>
                  <a:gd name="T9" fmla="*/ 1 h 138"/>
                  <a:gd name="T10" fmla="*/ 0 w 213"/>
                  <a:gd name="T11" fmla="*/ 1 h 138"/>
                  <a:gd name="T12" fmla="*/ 0 w 213"/>
                  <a:gd name="T13" fmla="*/ 1 h 138"/>
                  <a:gd name="T14" fmla="*/ 0 w 213"/>
                  <a:gd name="T15" fmla="*/ 1 h 138"/>
                  <a:gd name="T16" fmla="*/ 0 w 213"/>
                  <a:gd name="T17" fmla="*/ 1 h 1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3"/>
                  <a:gd name="T28" fmla="*/ 0 h 138"/>
                  <a:gd name="T29" fmla="*/ 213 w 213"/>
                  <a:gd name="T30" fmla="*/ 138 h 1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3" h="138">
                    <a:moveTo>
                      <a:pt x="0" y="0"/>
                    </a:moveTo>
                    <a:lnTo>
                      <a:pt x="12" y="35"/>
                    </a:lnTo>
                    <a:lnTo>
                      <a:pt x="26" y="66"/>
                    </a:lnTo>
                    <a:lnTo>
                      <a:pt x="43" y="90"/>
                    </a:lnTo>
                    <a:lnTo>
                      <a:pt x="66" y="109"/>
                    </a:lnTo>
                    <a:lnTo>
                      <a:pt x="93" y="124"/>
                    </a:lnTo>
                    <a:lnTo>
                      <a:pt x="128" y="134"/>
                    </a:lnTo>
                    <a:lnTo>
                      <a:pt x="167" y="138"/>
                    </a:lnTo>
                    <a:lnTo>
                      <a:pt x="213" y="13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687" name="Freeform 233"/>
              <p:cNvSpPr>
                <a:spLocks/>
              </p:cNvSpPr>
              <p:nvPr/>
            </p:nvSpPr>
            <p:spPr bwMode="auto">
              <a:xfrm>
                <a:off x="2594" y="1848"/>
                <a:ext cx="92" cy="61"/>
              </a:xfrm>
              <a:custGeom>
                <a:avLst/>
                <a:gdLst>
                  <a:gd name="T0" fmla="*/ 0 w 182"/>
                  <a:gd name="T1" fmla="*/ 0 h 124"/>
                  <a:gd name="T2" fmla="*/ 1 w 182"/>
                  <a:gd name="T3" fmla="*/ 0 h 124"/>
                  <a:gd name="T4" fmla="*/ 1 w 182"/>
                  <a:gd name="T5" fmla="*/ 0 h 124"/>
                  <a:gd name="T6" fmla="*/ 1 w 182"/>
                  <a:gd name="T7" fmla="*/ 0 h 124"/>
                  <a:gd name="T8" fmla="*/ 1 w 182"/>
                  <a:gd name="T9" fmla="*/ 0 h 124"/>
                  <a:gd name="T10" fmla="*/ 1 w 182"/>
                  <a:gd name="T11" fmla="*/ 0 h 124"/>
                  <a:gd name="T12" fmla="*/ 1 w 182"/>
                  <a:gd name="T13" fmla="*/ 0 h 124"/>
                  <a:gd name="T14" fmla="*/ 1 w 182"/>
                  <a:gd name="T15" fmla="*/ 0 h 124"/>
                  <a:gd name="T16" fmla="*/ 1 w 182"/>
                  <a:gd name="T17" fmla="*/ 0 h 1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2"/>
                  <a:gd name="T28" fmla="*/ 0 h 124"/>
                  <a:gd name="T29" fmla="*/ 182 w 182"/>
                  <a:gd name="T30" fmla="*/ 124 h 1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2" h="124">
                    <a:moveTo>
                      <a:pt x="0" y="0"/>
                    </a:moveTo>
                    <a:lnTo>
                      <a:pt x="11" y="33"/>
                    </a:lnTo>
                    <a:lnTo>
                      <a:pt x="23" y="60"/>
                    </a:lnTo>
                    <a:lnTo>
                      <a:pt x="39" y="79"/>
                    </a:lnTo>
                    <a:lnTo>
                      <a:pt x="62" y="95"/>
                    </a:lnTo>
                    <a:lnTo>
                      <a:pt x="86" y="107"/>
                    </a:lnTo>
                    <a:lnTo>
                      <a:pt x="115" y="114"/>
                    </a:lnTo>
                    <a:lnTo>
                      <a:pt x="149" y="120"/>
                    </a:lnTo>
                    <a:lnTo>
                      <a:pt x="182" y="12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688" name="Freeform 234"/>
              <p:cNvSpPr>
                <a:spLocks/>
              </p:cNvSpPr>
              <p:nvPr/>
            </p:nvSpPr>
            <p:spPr bwMode="auto">
              <a:xfrm>
                <a:off x="2594" y="1848"/>
                <a:ext cx="92" cy="61"/>
              </a:xfrm>
              <a:custGeom>
                <a:avLst/>
                <a:gdLst>
                  <a:gd name="T0" fmla="*/ 0 w 182"/>
                  <a:gd name="T1" fmla="*/ 0 h 124"/>
                  <a:gd name="T2" fmla="*/ 1 w 182"/>
                  <a:gd name="T3" fmla="*/ 0 h 124"/>
                  <a:gd name="T4" fmla="*/ 1 w 182"/>
                  <a:gd name="T5" fmla="*/ 0 h 124"/>
                  <a:gd name="T6" fmla="*/ 1 w 182"/>
                  <a:gd name="T7" fmla="*/ 0 h 124"/>
                  <a:gd name="T8" fmla="*/ 1 w 182"/>
                  <a:gd name="T9" fmla="*/ 0 h 124"/>
                  <a:gd name="T10" fmla="*/ 1 w 182"/>
                  <a:gd name="T11" fmla="*/ 0 h 124"/>
                  <a:gd name="T12" fmla="*/ 1 w 182"/>
                  <a:gd name="T13" fmla="*/ 0 h 124"/>
                  <a:gd name="T14" fmla="*/ 1 w 182"/>
                  <a:gd name="T15" fmla="*/ 0 h 124"/>
                  <a:gd name="T16" fmla="*/ 1 w 182"/>
                  <a:gd name="T17" fmla="*/ 0 h 1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2"/>
                  <a:gd name="T28" fmla="*/ 0 h 124"/>
                  <a:gd name="T29" fmla="*/ 182 w 182"/>
                  <a:gd name="T30" fmla="*/ 124 h 1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2" h="124">
                    <a:moveTo>
                      <a:pt x="0" y="0"/>
                    </a:moveTo>
                    <a:lnTo>
                      <a:pt x="11" y="33"/>
                    </a:lnTo>
                    <a:lnTo>
                      <a:pt x="23" y="60"/>
                    </a:lnTo>
                    <a:lnTo>
                      <a:pt x="39" y="79"/>
                    </a:lnTo>
                    <a:lnTo>
                      <a:pt x="62" y="95"/>
                    </a:lnTo>
                    <a:lnTo>
                      <a:pt x="86" y="107"/>
                    </a:lnTo>
                    <a:lnTo>
                      <a:pt x="115" y="114"/>
                    </a:lnTo>
                    <a:lnTo>
                      <a:pt x="149" y="120"/>
                    </a:lnTo>
                    <a:lnTo>
                      <a:pt x="182" y="12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689" name="Freeform 235"/>
              <p:cNvSpPr>
                <a:spLocks/>
              </p:cNvSpPr>
              <p:nvPr/>
            </p:nvSpPr>
            <p:spPr bwMode="auto">
              <a:xfrm>
                <a:off x="2597" y="1855"/>
                <a:ext cx="70" cy="29"/>
              </a:xfrm>
              <a:custGeom>
                <a:avLst/>
                <a:gdLst>
                  <a:gd name="T0" fmla="*/ 1 w 140"/>
                  <a:gd name="T1" fmla="*/ 1 h 57"/>
                  <a:gd name="T2" fmla="*/ 1 w 140"/>
                  <a:gd name="T3" fmla="*/ 1 h 57"/>
                  <a:gd name="T4" fmla="*/ 1 w 140"/>
                  <a:gd name="T5" fmla="*/ 1 h 57"/>
                  <a:gd name="T6" fmla="*/ 1 w 140"/>
                  <a:gd name="T7" fmla="*/ 1 h 57"/>
                  <a:gd name="T8" fmla="*/ 1 w 140"/>
                  <a:gd name="T9" fmla="*/ 1 h 57"/>
                  <a:gd name="T10" fmla="*/ 1 w 140"/>
                  <a:gd name="T11" fmla="*/ 1 h 57"/>
                  <a:gd name="T12" fmla="*/ 1 w 140"/>
                  <a:gd name="T13" fmla="*/ 1 h 57"/>
                  <a:gd name="T14" fmla="*/ 1 w 140"/>
                  <a:gd name="T15" fmla="*/ 1 h 57"/>
                  <a:gd name="T16" fmla="*/ 0 w 140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0"/>
                  <a:gd name="T28" fmla="*/ 0 h 57"/>
                  <a:gd name="T29" fmla="*/ 140 w 140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0" h="57">
                    <a:moveTo>
                      <a:pt x="140" y="57"/>
                    </a:moveTo>
                    <a:lnTo>
                      <a:pt x="117" y="56"/>
                    </a:lnTo>
                    <a:lnTo>
                      <a:pt x="96" y="52"/>
                    </a:lnTo>
                    <a:lnTo>
                      <a:pt x="73" y="45"/>
                    </a:lnTo>
                    <a:lnTo>
                      <a:pt x="52" y="37"/>
                    </a:lnTo>
                    <a:lnTo>
                      <a:pt x="32" y="27"/>
                    </a:lnTo>
                    <a:lnTo>
                      <a:pt x="17" y="18"/>
                    </a:lnTo>
                    <a:lnTo>
                      <a:pt x="6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690" name="Freeform 236"/>
              <p:cNvSpPr>
                <a:spLocks/>
              </p:cNvSpPr>
              <p:nvPr/>
            </p:nvSpPr>
            <p:spPr bwMode="auto">
              <a:xfrm>
                <a:off x="2597" y="1855"/>
                <a:ext cx="70" cy="29"/>
              </a:xfrm>
              <a:custGeom>
                <a:avLst/>
                <a:gdLst>
                  <a:gd name="T0" fmla="*/ 1 w 140"/>
                  <a:gd name="T1" fmla="*/ 1 h 57"/>
                  <a:gd name="T2" fmla="*/ 1 w 140"/>
                  <a:gd name="T3" fmla="*/ 1 h 57"/>
                  <a:gd name="T4" fmla="*/ 1 w 140"/>
                  <a:gd name="T5" fmla="*/ 1 h 57"/>
                  <a:gd name="T6" fmla="*/ 1 w 140"/>
                  <a:gd name="T7" fmla="*/ 1 h 57"/>
                  <a:gd name="T8" fmla="*/ 1 w 140"/>
                  <a:gd name="T9" fmla="*/ 1 h 57"/>
                  <a:gd name="T10" fmla="*/ 1 w 140"/>
                  <a:gd name="T11" fmla="*/ 1 h 57"/>
                  <a:gd name="T12" fmla="*/ 1 w 140"/>
                  <a:gd name="T13" fmla="*/ 1 h 57"/>
                  <a:gd name="T14" fmla="*/ 1 w 140"/>
                  <a:gd name="T15" fmla="*/ 1 h 57"/>
                  <a:gd name="T16" fmla="*/ 0 w 140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0"/>
                  <a:gd name="T28" fmla="*/ 0 h 57"/>
                  <a:gd name="T29" fmla="*/ 140 w 140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0" h="57">
                    <a:moveTo>
                      <a:pt x="140" y="57"/>
                    </a:moveTo>
                    <a:lnTo>
                      <a:pt x="117" y="56"/>
                    </a:lnTo>
                    <a:lnTo>
                      <a:pt x="96" y="52"/>
                    </a:lnTo>
                    <a:lnTo>
                      <a:pt x="73" y="45"/>
                    </a:lnTo>
                    <a:lnTo>
                      <a:pt x="52" y="37"/>
                    </a:lnTo>
                    <a:lnTo>
                      <a:pt x="32" y="27"/>
                    </a:lnTo>
                    <a:lnTo>
                      <a:pt x="17" y="18"/>
                    </a:lnTo>
                    <a:lnTo>
                      <a:pt x="6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691" name="Freeform 237"/>
              <p:cNvSpPr>
                <a:spLocks/>
              </p:cNvSpPr>
              <p:nvPr/>
            </p:nvSpPr>
            <p:spPr bwMode="auto">
              <a:xfrm>
                <a:off x="2642" y="2167"/>
                <a:ext cx="57" cy="23"/>
              </a:xfrm>
              <a:custGeom>
                <a:avLst/>
                <a:gdLst>
                  <a:gd name="T0" fmla="*/ 1 w 114"/>
                  <a:gd name="T1" fmla="*/ 1 h 44"/>
                  <a:gd name="T2" fmla="*/ 1 w 114"/>
                  <a:gd name="T3" fmla="*/ 0 h 44"/>
                  <a:gd name="T4" fmla="*/ 1 w 114"/>
                  <a:gd name="T5" fmla="*/ 1 h 44"/>
                  <a:gd name="T6" fmla="*/ 1 w 114"/>
                  <a:gd name="T7" fmla="*/ 1 h 44"/>
                  <a:gd name="T8" fmla="*/ 1 w 114"/>
                  <a:gd name="T9" fmla="*/ 1 h 44"/>
                  <a:gd name="T10" fmla="*/ 1 w 114"/>
                  <a:gd name="T11" fmla="*/ 1 h 44"/>
                  <a:gd name="T12" fmla="*/ 1 w 114"/>
                  <a:gd name="T13" fmla="*/ 1 h 44"/>
                  <a:gd name="T14" fmla="*/ 1 w 114"/>
                  <a:gd name="T15" fmla="*/ 1 h 44"/>
                  <a:gd name="T16" fmla="*/ 1 w 114"/>
                  <a:gd name="T17" fmla="*/ 1 h 44"/>
                  <a:gd name="T18" fmla="*/ 0 w 114"/>
                  <a:gd name="T19" fmla="*/ 1 h 4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4"/>
                  <a:gd name="T31" fmla="*/ 0 h 44"/>
                  <a:gd name="T32" fmla="*/ 114 w 114"/>
                  <a:gd name="T33" fmla="*/ 44 h 4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4" h="44">
                    <a:moveTo>
                      <a:pt x="114" y="31"/>
                    </a:moveTo>
                    <a:lnTo>
                      <a:pt x="114" y="0"/>
                    </a:lnTo>
                    <a:lnTo>
                      <a:pt x="100" y="1"/>
                    </a:lnTo>
                    <a:lnTo>
                      <a:pt x="86" y="6"/>
                    </a:lnTo>
                    <a:lnTo>
                      <a:pt x="71" y="12"/>
                    </a:lnTo>
                    <a:lnTo>
                      <a:pt x="55" y="21"/>
                    </a:lnTo>
                    <a:lnTo>
                      <a:pt x="39" y="28"/>
                    </a:lnTo>
                    <a:lnTo>
                      <a:pt x="23" y="36"/>
                    </a:lnTo>
                    <a:lnTo>
                      <a:pt x="11" y="40"/>
                    </a:lnTo>
                    <a:lnTo>
                      <a:pt x="0" y="4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692" name="Freeform 238"/>
              <p:cNvSpPr>
                <a:spLocks/>
              </p:cNvSpPr>
              <p:nvPr/>
            </p:nvSpPr>
            <p:spPr bwMode="auto">
              <a:xfrm>
                <a:off x="2642" y="2167"/>
                <a:ext cx="57" cy="23"/>
              </a:xfrm>
              <a:custGeom>
                <a:avLst/>
                <a:gdLst>
                  <a:gd name="T0" fmla="*/ 1 w 114"/>
                  <a:gd name="T1" fmla="*/ 1 h 44"/>
                  <a:gd name="T2" fmla="*/ 1 w 114"/>
                  <a:gd name="T3" fmla="*/ 0 h 44"/>
                  <a:gd name="T4" fmla="*/ 1 w 114"/>
                  <a:gd name="T5" fmla="*/ 1 h 44"/>
                  <a:gd name="T6" fmla="*/ 1 w 114"/>
                  <a:gd name="T7" fmla="*/ 1 h 44"/>
                  <a:gd name="T8" fmla="*/ 1 w 114"/>
                  <a:gd name="T9" fmla="*/ 1 h 44"/>
                  <a:gd name="T10" fmla="*/ 1 w 114"/>
                  <a:gd name="T11" fmla="*/ 1 h 44"/>
                  <a:gd name="T12" fmla="*/ 1 w 114"/>
                  <a:gd name="T13" fmla="*/ 1 h 44"/>
                  <a:gd name="T14" fmla="*/ 1 w 114"/>
                  <a:gd name="T15" fmla="*/ 1 h 44"/>
                  <a:gd name="T16" fmla="*/ 1 w 114"/>
                  <a:gd name="T17" fmla="*/ 1 h 44"/>
                  <a:gd name="T18" fmla="*/ 0 w 114"/>
                  <a:gd name="T19" fmla="*/ 1 h 4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4"/>
                  <a:gd name="T31" fmla="*/ 0 h 44"/>
                  <a:gd name="T32" fmla="*/ 114 w 114"/>
                  <a:gd name="T33" fmla="*/ 44 h 4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4" h="44">
                    <a:moveTo>
                      <a:pt x="114" y="31"/>
                    </a:moveTo>
                    <a:lnTo>
                      <a:pt x="114" y="0"/>
                    </a:lnTo>
                    <a:lnTo>
                      <a:pt x="100" y="1"/>
                    </a:lnTo>
                    <a:lnTo>
                      <a:pt x="86" y="6"/>
                    </a:lnTo>
                    <a:lnTo>
                      <a:pt x="71" y="12"/>
                    </a:lnTo>
                    <a:lnTo>
                      <a:pt x="55" y="21"/>
                    </a:lnTo>
                    <a:lnTo>
                      <a:pt x="39" y="28"/>
                    </a:lnTo>
                    <a:lnTo>
                      <a:pt x="23" y="36"/>
                    </a:lnTo>
                    <a:lnTo>
                      <a:pt x="11" y="40"/>
                    </a:lnTo>
                    <a:lnTo>
                      <a:pt x="0" y="4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693" name="Freeform 239"/>
              <p:cNvSpPr>
                <a:spLocks/>
              </p:cNvSpPr>
              <p:nvPr/>
            </p:nvSpPr>
            <p:spPr bwMode="auto">
              <a:xfrm>
                <a:off x="2656" y="2151"/>
                <a:ext cx="126" cy="17"/>
              </a:xfrm>
              <a:custGeom>
                <a:avLst/>
                <a:gdLst>
                  <a:gd name="T0" fmla="*/ 0 w 252"/>
                  <a:gd name="T1" fmla="*/ 1 h 34"/>
                  <a:gd name="T2" fmla="*/ 1 w 252"/>
                  <a:gd name="T3" fmla="*/ 1 h 34"/>
                  <a:gd name="T4" fmla="*/ 1 w 252"/>
                  <a:gd name="T5" fmla="*/ 1 h 34"/>
                  <a:gd name="T6" fmla="*/ 1 w 252"/>
                  <a:gd name="T7" fmla="*/ 1 h 34"/>
                  <a:gd name="T8" fmla="*/ 1 w 252"/>
                  <a:gd name="T9" fmla="*/ 1 h 34"/>
                  <a:gd name="T10" fmla="*/ 1 w 252"/>
                  <a:gd name="T11" fmla="*/ 1 h 34"/>
                  <a:gd name="T12" fmla="*/ 1 w 252"/>
                  <a:gd name="T13" fmla="*/ 1 h 34"/>
                  <a:gd name="T14" fmla="*/ 1 w 252"/>
                  <a:gd name="T15" fmla="*/ 1 h 34"/>
                  <a:gd name="T16" fmla="*/ 1 w 252"/>
                  <a:gd name="T17" fmla="*/ 1 h 34"/>
                  <a:gd name="T18" fmla="*/ 1 w 252"/>
                  <a:gd name="T19" fmla="*/ 1 h 34"/>
                  <a:gd name="T20" fmla="*/ 1 w 252"/>
                  <a:gd name="T21" fmla="*/ 1 h 34"/>
                  <a:gd name="T22" fmla="*/ 1 w 252"/>
                  <a:gd name="T23" fmla="*/ 1 h 34"/>
                  <a:gd name="T24" fmla="*/ 1 w 252"/>
                  <a:gd name="T25" fmla="*/ 0 h 34"/>
                  <a:gd name="T26" fmla="*/ 1 w 252"/>
                  <a:gd name="T27" fmla="*/ 1 h 34"/>
                  <a:gd name="T28" fmla="*/ 1 w 252"/>
                  <a:gd name="T29" fmla="*/ 1 h 3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2"/>
                  <a:gd name="T46" fmla="*/ 0 h 34"/>
                  <a:gd name="T47" fmla="*/ 252 w 252"/>
                  <a:gd name="T48" fmla="*/ 34 h 3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2" h="34">
                    <a:moveTo>
                      <a:pt x="0" y="15"/>
                    </a:moveTo>
                    <a:lnTo>
                      <a:pt x="27" y="4"/>
                    </a:lnTo>
                    <a:lnTo>
                      <a:pt x="53" y="2"/>
                    </a:lnTo>
                    <a:lnTo>
                      <a:pt x="73" y="4"/>
                    </a:lnTo>
                    <a:lnTo>
                      <a:pt x="86" y="12"/>
                    </a:lnTo>
                    <a:lnTo>
                      <a:pt x="82" y="26"/>
                    </a:lnTo>
                    <a:lnTo>
                      <a:pt x="104" y="34"/>
                    </a:lnTo>
                    <a:lnTo>
                      <a:pt x="131" y="34"/>
                    </a:lnTo>
                    <a:lnTo>
                      <a:pt x="157" y="33"/>
                    </a:lnTo>
                    <a:lnTo>
                      <a:pt x="168" y="30"/>
                    </a:lnTo>
                    <a:lnTo>
                      <a:pt x="168" y="20"/>
                    </a:lnTo>
                    <a:lnTo>
                      <a:pt x="172" y="4"/>
                    </a:lnTo>
                    <a:lnTo>
                      <a:pt x="199" y="0"/>
                    </a:lnTo>
                    <a:lnTo>
                      <a:pt x="224" y="1"/>
                    </a:lnTo>
                    <a:lnTo>
                      <a:pt x="252" y="1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694" name="Freeform 240"/>
              <p:cNvSpPr>
                <a:spLocks/>
              </p:cNvSpPr>
              <p:nvPr/>
            </p:nvSpPr>
            <p:spPr bwMode="auto">
              <a:xfrm>
                <a:off x="2656" y="2151"/>
                <a:ext cx="126" cy="17"/>
              </a:xfrm>
              <a:custGeom>
                <a:avLst/>
                <a:gdLst>
                  <a:gd name="T0" fmla="*/ 0 w 252"/>
                  <a:gd name="T1" fmla="*/ 1 h 34"/>
                  <a:gd name="T2" fmla="*/ 1 w 252"/>
                  <a:gd name="T3" fmla="*/ 1 h 34"/>
                  <a:gd name="T4" fmla="*/ 1 w 252"/>
                  <a:gd name="T5" fmla="*/ 1 h 34"/>
                  <a:gd name="T6" fmla="*/ 1 w 252"/>
                  <a:gd name="T7" fmla="*/ 1 h 34"/>
                  <a:gd name="T8" fmla="*/ 1 w 252"/>
                  <a:gd name="T9" fmla="*/ 1 h 34"/>
                  <a:gd name="T10" fmla="*/ 1 w 252"/>
                  <a:gd name="T11" fmla="*/ 1 h 34"/>
                  <a:gd name="T12" fmla="*/ 1 w 252"/>
                  <a:gd name="T13" fmla="*/ 1 h 34"/>
                  <a:gd name="T14" fmla="*/ 1 w 252"/>
                  <a:gd name="T15" fmla="*/ 1 h 34"/>
                  <a:gd name="T16" fmla="*/ 1 w 252"/>
                  <a:gd name="T17" fmla="*/ 1 h 34"/>
                  <a:gd name="T18" fmla="*/ 1 w 252"/>
                  <a:gd name="T19" fmla="*/ 1 h 34"/>
                  <a:gd name="T20" fmla="*/ 1 w 252"/>
                  <a:gd name="T21" fmla="*/ 1 h 34"/>
                  <a:gd name="T22" fmla="*/ 1 w 252"/>
                  <a:gd name="T23" fmla="*/ 1 h 34"/>
                  <a:gd name="T24" fmla="*/ 1 w 252"/>
                  <a:gd name="T25" fmla="*/ 0 h 34"/>
                  <a:gd name="T26" fmla="*/ 1 w 252"/>
                  <a:gd name="T27" fmla="*/ 1 h 34"/>
                  <a:gd name="T28" fmla="*/ 1 w 252"/>
                  <a:gd name="T29" fmla="*/ 1 h 3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2"/>
                  <a:gd name="T46" fmla="*/ 0 h 34"/>
                  <a:gd name="T47" fmla="*/ 252 w 252"/>
                  <a:gd name="T48" fmla="*/ 34 h 3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2" h="34">
                    <a:moveTo>
                      <a:pt x="0" y="15"/>
                    </a:moveTo>
                    <a:lnTo>
                      <a:pt x="27" y="4"/>
                    </a:lnTo>
                    <a:lnTo>
                      <a:pt x="53" y="2"/>
                    </a:lnTo>
                    <a:lnTo>
                      <a:pt x="73" y="4"/>
                    </a:lnTo>
                    <a:lnTo>
                      <a:pt x="86" y="12"/>
                    </a:lnTo>
                    <a:lnTo>
                      <a:pt x="82" y="26"/>
                    </a:lnTo>
                    <a:lnTo>
                      <a:pt x="104" y="34"/>
                    </a:lnTo>
                    <a:lnTo>
                      <a:pt x="131" y="34"/>
                    </a:lnTo>
                    <a:lnTo>
                      <a:pt x="157" y="33"/>
                    </a:lnTo>
                    <a:lnTo>
                      <a:pt x="168" y="30"/>
                    </a:lnTo>
                    <a:lnTo>
                      <a:pt x="168" y="20"/>
                    </a:lnTo>
                    <a:lnTo>
                      <a:pt x="172" y="4"/>
                    </a:lnTo>
                    <a:lnTo>
                      <a:pt x="199" y="0"/>
                    </a:lnTo>
                    <a:lnTo>
                      <a:pt x="224" y="1"/>
                    </a:lnTo>
                    <a:lnTo>
                      <a:pt x="252" y="1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695" name="Freeform 241"/>
              <p:cNvSpPr>
                <a:spLocks/>
              </p:cNvSpPr>
              <p:nvPr/>
            </p:nvSpPr>
            <p:spPr bwMode="auto">
              <a:xfrm>
                <a:off x="2665" y="2135"/>
                <a:ext cx="32" cy="19"/>
              </a:xfrm>
              <a:custGeom>
                <a:avLst/>
                <a:gdLst>
                  <a:gd name="T0" fmla="*/ 0 w 64"/>
                  <a:gd name="T1" fmla="*/ 1 h 36"/>
                  <a:gd name="T2" fmla="*/ 1 w 64"/>
                  <a:gd name="T3" fmla="*/ 0 h 36"/>
                  <a:gd name="T4" fmla="*/ 1 w 64"/>
                  <a:gd name="T5" fmla="*/ 0 h 36"/>
                  <a:gd name="T6" fmla="*/ 1 w 64"/>
                  <a:gd name="T7" fmla="*/ 0 h 36"/>
                  <a:gd name="T8" fmla="*/ 1 w 64"/>
                  <a:gd name="T9" fmla="*/ 1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6"/>
                  <a:gd name="T17" fmla="*/ 64 w 64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6">
                    <a:moveTo>
                      <a:pt x="0" y="8"/>
                    </a:moveTo>
                    <a:lnTo>
                      <a:pt x="23" y="0"/>
                    </a:lnTo>
                    <a:lnTo>
                      <a:pt x="44" y="0"/>
                    </a:lnTo>
                    <a:lnTo>
                      <a:pt x="57" y="0"/>
                    </a:lnTo>
                    <a:lnTo>
                      <a:pt x="64" y="36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696" name="Freeform 242"/>
              <p:cNvSpPr>
                <a:spLocks/>
              </p:cNvSpPr>
              <p:nvPr/>
            </p:nvSpPr>
            <p:spPr bwMode="auto">
              <a:xfrm>
                <a:off x="2665" y="2135"/>
                <a:ext cx="32" cy="19"/>
              </a:xfrm>
              <a:custGeom>
                <a:avLst/>
                <a:gdLst>
                  <a:gd name="T0" fmla="*/ 0 w 64"/>
                  <a:gd name="T1" fmla="*/ 1 h 36"/>
                  <a:gd name="T2" fmla="*/ 1 w 64"/>
                  <a:gd name="T3" fmla="*/ 0 h 36"/>
                  <a:gd name="T4" fmla="*/ 1 w 64"/>
                  <a:gd name="T5" fmla="*/ 0 h 36"/>
                  <a:gd name="T6" fmla="*/ 1 w 64"/>
                  <a:gd name="T7" fmla="*/ 0 h 36"/>
                  <a:gd name="T8" fmla="*/ 1 w 64"/>
                  <a:gd name="T9" fmla="*/ 1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6"/>
                  <a:gd name="T17" fmla="*/ 64 w 64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6">
                    <a:moveTo>
                      <a:pt x="0" y="8"/>
                    </a:moveTo>
                    <a:lnTo>
                      <a:pt x="23" y="0"/>
                    </a:lnTo>
                    <a:lnTo>
                      <a:pt x="44" y="0"/>
                    </a:lnTo>
                    <a:lnTo>
                      <a:pt x="57" y="0"/>
                    </a:lnTo>
                    <a:lnTo>
                      <a:pt x="64" y="36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697" name="Freeform 243"/>
              <p:cNvSpPr>
                <a:spLocks/>
              </p:cNvSpPr>
              <p:nvPr/>
            </p:nvSpPr>
            <p:spPr bwMode="auto">
              <a:xfrm>
                <a:off x="2694" y="2094"/>
                <a:ext cx="5" cy="42"/>
              </a:xfrm>
              <a:custGeom>
                <a:avLst/>
                <a:gdLst>
                  <a:gd name="T0" fmla="*/ 1 w 10"/>
                  <a:gd name="T1" fmla="*/ 1 h 84"/>
                  <a:gd name="T2" fmla="*/ 1 w 10"/>
                  <a:gd name="T3" fmla="*/ 1 h 84"/>
                  <a:gd name="T4" fmla="*/ 1 w 10"/>
                  <a:gd name="T5" fmla="*/ 1 h 84"/>
                  <a:gd name="T6" fmla="*/ 0 w 10"/>
                  <a:gd name="T7" fmla="*/ 1 h 84"/>
                  <a:gd name="T8" fmla="*/ 0 w 10"/>
                  <a:gd name="T9" fmla="*/ 0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84"/>
                  <a:gd name="T17" fmla="*/ 10 w 10"/>
                  <a:gd name="T18" fmla="*/ 84 h 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84">
                    <a:moveTo>
                      <a:pt x="4" y="84"/>
                    </a:moveTo>
                    <a:lnTo>
                      <a:pt x="10" y="70"/>
                    </a:lnTo>
                    <a:lnTo>
                      <a:pt x="7" y="48"/>
                    </a:lnTo>
                    <a:lnTo>
                      <a:pt x="0" y="2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698" name="Freeform 244"/>
              <p:cNvSpPr>
                <a:spLocks/>
              </p:cNvSpPr>
              <p:nvPr/>
            </p:nvSpPr>
            <p:spPr bwMode="auto">
              <a:xfrm>
                <a:off x="2694" y="2094"/>
                <a:ext cx="5" cy="42"/>
              </a:xfrm>
              <a:custGeom>
                <a:avLst/>
                <a:gdLst>
                  <a:gd name="T0" fmla="*/ 1 w 10"/>
                  <a:gd name="T1" fmla="*/ 1 h 84"/>
                  <a:gd name="T2" fmla="*/ 1 w 10"/>
                  <a:gd name="T3" fmla="*/ 1 h 84"/>
                  <a:gd name="T4" fmla="*/ 1 w 10"/>
                  <a:gd name="T5" fmla="*/ 1 h 84"/>
                  <a:gd name="T6" fmla="*/ 0 w 10"/>
                  <a:gd name="T7" fmla="*/ 1 h 84"/>
                  <a:gd name="T8" fmla="*/ 0 w 10"/>
                  <a:gd name="T9" fmla="*/ 0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84"/>
                  <a:gd name="T17" fmla="*/ 10 w 10"/>
                  <a:gd name="T18" fmla="*/ 84 h 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84">
                    <a:moveTo>
                      <a:pt x="4" y="84"/>
                    </a:moveTo>
                    <a:lnTo>
                      <a:pt x="10" y="70"/>
                    </a:lnTo>
                    <a:lnTo>
                      <a:pt x="7" y="48"/>
                    </a:lnTo>
                    <a:lnTo>
                      <a:pt x="0" y="2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699" name="Freeform 245"/>
              <p:cNvSpPr>
                <a:spLocks/>
              </p:cNvSpPr>
              <p:nvPr/>
            </p:nvSpPr>
            <p:spPr bwMode="auto">
              <a:xfrm>
                <a:off x="2701" y="2199"/>
                <a:ext cx="3" cy="66"/>
              </a:xfrm>
              <a:custGeom>
                <a:avLst/>
                <a:gdLst>
                  <a:gd name="T0" fmla="*/ 1 w 5"/>
                  <a:gd name="T1" fmla="*/ 1 h 132"/>
                  <a:gd name="T2" fmla="*/ 1 w 5"/>
                  <a:gd name="T3" fmla="*/ 1 h 132"/>
                  <a:gd name="T4" fmla="*/ 0 w 5"/>
                  <a:gd name="T5" fmla="*/ 0 h 132"/>
                  <a:gd name="T6" fmla="*/ 1 w 5"/>
                  <a:gd name="T7" fmla="*/ 1 h 132"/>
                  <a:gd name="T8" fmla="*/ 1 w 5"/>
                  <a:gd name="T9" fmla="*/ 1 h 132"/>
                  <a:gd name="T10" fmla="*/ 1 w 5"/>
                  <a:gd name="T11" fmla="*/ 1 h 1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132"/>
                  <a:gd name="T20" fmla="*/ 5 w 5"/>
                  <a:gd name="T21" fmla="*/ 132 h 1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132">
                    <a:moveTo>
                      <a:pt x="1" y="39"/>
                    </a:moveTo>
                    <a:lnTo>
                      <a:pt x="5" y="18"/>
                    </a:lnTo>
                    <a:lnTo>
                      <a:pt x="0" y="0"/>
                    </a:lnTo>
                    <a:lnTo>
                      <a:pt x="3" y="91"/>
                    </a:lnTo>
                    <a:lnTo>
                      <a:pt x="3" y="104"/>
                    </a:lnTo>
                    <a:lnTo>
                      <a:pt x="4" y="13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00" name="Freeform 246"/>
              <p:cNvSpPr>
                <a:spLocks/>
              </p:cNvSpPr>
              <p:nvPr/>
            </p:nvSpPr>
            <p:spPr bwMode="auto">
              <a:xfrm>
                <a:off x="2701" y="2199"/>
                <a:ext cx="3" cy="66"/>
              </a:xfrm>
              <a:custGeom>
                <a:avLst/>
                <a:gdLst>
                  <a:gd name="T0" fmla="*/ 1 w 5"/>
                  <a:gd name="T1" fmla="*/ 1 h 132"/>
                  <a:gd name="T2" fmla="*/ 1 w 5"/>
                  <a:gd name="T3" fmla="*/ 1 h 132"/>
                  <a:gd name="T4" fmla="*/ 0 w 5"/>
                  <a:gd name="T5" fmla="*/ 0 h 132"/>
                  <a:gd name="T6" fmla="*/ 1 w 5"/>
                  <a:gd name="T7" fmla="*/ 1 h 132"/>
                  <a:gd name="T8" fmla="*/ 1 w 5"/>
                  <a:gd name="T9" fmla="*/ 1 h 132"/>
                  <a:gd name="T10" fmla="*/ 1 w 5"/>
                  <a:gd name="T11" fmla="*/ 1 h 1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132"/>
                  <a:gd name="T20" fmla="*/ 5 w 5"/>
                  <a:gd name="T21" fmla="*/ 132 h 1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132">
                    <a:moveTo>
                      <a:pt x="1" y="39"/>
                    </a:moveTo>
                    <a:lnTo>
                      <a:pt x="5" y="18"/>
                    </a:lnTo>
                    <a:lnTo>
                      <a:pt x="0" y="0"/>
                    </a:lnTo>
                    <a:lnTo>
                      <a:pt x="3" y="91"/>
                    </a:lnTo>
                    <a:lnTo>
                      <a:pt x="3" y="104"/>
                    </a:lnTo>
                    <a:lnTo>
                      <a:pt x="4" y="13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01" name="Freeform 247"/>
              <p:cNvSpPr>
                <a:spLocks/>
              </p:cNvSpPr>
              <p:nvPr/>
            </p:nvSpPr>
            <p:spPr bwMode="auto">
              <a:xfrm>
                <a:off x="2697" y="2295"/>
                <a:ext cx="2" cy="23"/>
              </a:xfrm>
              <a:custGeom>
                <a:avLst/>
                <a:gdLst>
                  <a:gd name="T0" fmla="*/ 0 w 6"/>
                  <a:gd name="T1" fmla="*/ 0 h 46"/>
                  <a:gd name="T2" fmla="*/ 0 w 6"/>
                  <a:gd name="T3" fmla="*/ 1 h 46"/>
                  <a:gd name="T4" fmla="*/ 0 w 6"/>
                  <a:gd name="T5" fmla="*/ 1 h 46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46"/>
                  <a:gd name="T11" fmla="*/ 6 w 6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46">
                    <a:moveTo>
                      <a:pt x="6" y="0"/>
                    </a:moveTo>
                    <a:lnTo>
                      <a:pt x="0" y="24"/>
                    </a:lnTo>
                    <a:lnTo>
                      <a:pt x="6" y="46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02" name="Freeform 248"/>
              <p:cNvSpPr>
                <a:spLocks/>
              </p:cNvSpPr>
              <p:nvPr/>
            </p:nvSpPr>
            <p:spPr bwMode="auto">
              <a:xfrm>
                <a:off x="2697" y="2295"/>
                <a:ext cx="2" cy="23"/>
              </a:xfrm>
              <a:custGeom>
                <a:avLst/>
                <a:gdLst>
                  <a:gd name="T0" fmla="*/ 0 w 6"/>
                  <a:gd name="T1" fmla="*/ 0 h 46"/>
                  <a:gd name="T2" fmla="*/ 0 w 6"/>
                  <a:gd name="T3" fmla="*/ 1 h 46"/>
                  <a:gd name="T4" fmla="*/ 0 w 6"/>
                  <a:gd name="T5" fmla="*/ 1 h 46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46"/>
                  <a:gd name="T11" fmla="*/ 6 w 6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46">
                    <a:moveTo>
                      <a:pt x="6" y="0"/>
                    </a:moveTo>
                    <a:lnTo>
                      <a:pt x="0" y="24"/>
                    </a:lnTo>
                    <a:lnTo>
                      <a:pt x="6" y="46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03" name="Freeform 249"/>
              <p:cNvSpPr>
                <a:spLocks/>
              </p:cNvSpPr>
              <p:nvPr/>
            </p:nvSpPr>
            <p:spPr bwMode="auto">
              <a:xfrm>
                <a:off x="2697" y="2332"/>
                <a:ext cx="52" cy="37"/>
              </a:xfrm>
              <a:custGeom>
                <a:avLst/>
                <a:gdLst>
                  <a:gd name="T0" fmla="*/ 1 w 103"/>
                  <a:gd name="T1" fmla="*/ 0 h 75"/>
                  <a:gd name="T2" fmla="*/ 1 w 103"/>
                  <a:gd name="T3" fmla="*/ 0 h 75"/>
                  <a:gd name="T4" fmla="*/ 1 w 103"/>
                  <a:gd name="T5" fmla="*/ 0 h 75"/>
                  <a:gd name="T6" fmla="*/ 1 w 103"/>
                  <a:gd name="T7" fmla="*/ 0 h 75"/>
                  <a:gd name="T8" fmla="*/ 1 w 103"/>
                  <a:gd name="T9" fmla="*/ 0 h 75"/>
                  <a:gd name="T10" fmla="*/ 1 w 103"/>
                  <a:gd name="T11" fmla="*/ 0 h 75"/>
                  <a:gd name="T12" fmla="*/ 1 w 103"/>
                  <a:gd name="T13" fmla="*/ 0 h 75"/>
                  <a:gd name="T14" fmla="*/ 1 w 103"/>
                  <a:gd name="T15" fmla="*/ 0 h 75"/>
                  <a:gd name="T16" fmla="*/ 0 w 103"/>
                  <a:gd name="T17" fmla="*/ 0 h 75"/>
                  <a:gd name="T18" fmla="*/ 1 w 103"/>
                  <a:gd name="T19" fmla="*/ 0 h 75"/>
                  <a:gd name="T20" fmla="*/ 1 w 103"/>
                  <a:gd name="T21" fmla="*/ 0 h 75"/>
                  <a:gd name="T22" fmla="*/ 1 w 103"/>
                  <a:gd name="T23" fmla="*/ 0 h 75"/>
                  <a:gd name="T24" fmla="*/ 1 w 103"/>
                  <a:gd name="T25" fmla="*/ 0 h 75"/>
                  <a:gd name="T26" fmla="*/ 1 w 103"/>
                  <a:gd name="T27" fmla="*/ 0 h 75"/>
                  <a:gd name="T28" fmla="*/ 1 w 103"/>
                  <a:gd name="T29" fmla="*/ 0 h 75"/>
                  <a:gd name="T30" fmla="*/ 1 w 103"/>
                  <a:gd name="T31" fmla="*/ 0 h 75"/>
                  <a:gd name="T32" fmla="*/ 1 w 103"/>
                  <a:gd name="T33" fmla="*/ 0 h 75"/>
                  <a:gd name="T34" fmla="*/ 1 w 103"/>
                  <a:gd name="T35" fmla="*/ 0 h 75"/>
                  <a:gd name="T36" fmla="*/ 1 w 103"/>
                  <a:gd name="T37" fmla="*/ 0 h 7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3"/>
                  <a:gd name="T58" fmla="*/ 0 h 75"/>
                  <a:gd name="T59" fmla="*/ 103 w 103"/>
                  <a:gd name="T60" fmla="*/ 75 h 7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3" h="75">
                    <a:moveTo>
                      <a:pt x="95" y="0"/>
                    </a:moveTo>
                    <a:lnTo>
                      <a:pt x="79" y="7"/>
                    </a:lnTo>
                    <a:lnTo>
                      <a:pt x="69" y="9"/>
                    </a:lnTo>
                    <a:lnTo>
                      <a:pt x="56" y="9"/>
                    </a:lnTo>
                    <a:lnTo>
                      <a:pt x="43" y="11"/>
                    </a:lnTo>
                    <a:lnTo>
                      <a:pt x="29" y="9"/>
                    </a:lnTo>
                    <a:lnTo>
                      <a:pt x="17" y="7"/>
                    </a:lnTo>
                    <a:lnTo>
                      <a:pt x="5" y="3"/>
                    </a:lnTo>
                    <a:lnTo>
                      <a:pt x="0" y="36"/>
                    </a:lnTo>
                    <a:lnTo>
                      <a:pt x="5" y="70"/>
                    </a:lnTo>
                    <a:lnTo>
                      <a:pt x="17" y="71"/>
                    </a:lnTo>
                    <a:lnTo>
                      <a:pt x="28" y="74"/>
                    </a:lnTo>
                    <a:lnTo>
                      <a:pt x="42" y="75"/>
                    </a:lnTo>
                    <a:lnTo>
                      <a:pt x="53" y="75"/>
                    </a:lnTo>
                    <a:lnTo>
                      <a:pt x="67" y="75"/>
                    </a:lnTo>
                    <a:lnTo>
                      <a:pt x="78" y="74"/>
                    </a:lnTo>
                    <a:lnTo>
                      <a:pt x="89" y="71"/>
                    </a:lnTo>
                    <a:lnTo>
                      <a:pt x="103" y="36"/>
                    </a:lnTo>
                    <a:lnTo>
                      <a:pt x="95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04" name="Freeform 250"/>
              <p:cNvSpPr>
                <a:spLocks/>
              </p:cNvSpPr>
              <p:nvPr/>
            </p:nvSpPr>
            <p:spPr bwMode="auto">
              <a:xfrm>
                <a:off x="2697" y="2332"/>
                <a:ext cx="52" cy="37"/>
              </a:xfrm>
              <a:custGeom>
                <a:avLst/>
                <a:gdLst>
                  <a:gd name="T0" fmla="*/ 1 w 103"/>
                  <a:gd name="T1" fmla="*/ 0 h 75"/>
                  <a:gd name="T2" fmla="*/ 1 w 103"/>
                  <a:gd name="T3" fmla="*/ 0 h 75"/>
                  <a:gd name="T4" fmla="*/ 1 w 103"/>
                  <a:gd name="T5" fmla="*/ 0 h 75"/>
                  <a:gd name="T6" fmla="*/ 1 w 103"/>
                  <a:gd name="T7" fmla="*/ 0 h 75"/>
                  <a:gd name="T8" fmla="*/ 1 w 103"/>
                  <a:gd name="T9" fmla="*/ 0 h 75"/>
                  <a:gd name="T10" fmla="*/ 1 w 103"/>
                  <a:gd name="T11" fmla="*/ 0 h 75"/>
                  <a:gd name="T12" fmla="*/ 1 w 103"/>
                  <a:gd name="T13" fmla="*/ 0 h 75"/>
                  <a:gd name="T14" fmla="*/ 1 w 103"/>
                  <a:gd name="T15" fmla="*/ 0 h 75"/>
                  <a:gd name="T16" fmla="*/ 0 w 103"/>
                  <a:gd name="T17" fmla="*/ 0 h 75"/>
                  <a:gd name="T18" fmla="*/ 1 w 103"/>
                  <a:gd name="T19" fmla="*/ 0 h 75"/>
                  <a:gd name="T20" fmla="*/ 1 w 103"/>
                  <a:gd name="T21" fmla="*/ 0 h 75"/>
                  <a:gd name="T22" fmla="*/ 1 w 103"/>
                  <a:gd name="T23" fmla="*/ 0 h 75"/>
                  <a:gd name="T24" fmla="*/ 1 w 103"/>
                  <a:gd name="T25" fmla="*/ 0 h 75"/>
                  <a:gd name="T26" fmla="*/ 1 w 103"/>
                  <a:gd name="T27" fmla="*/ 0 h 75"/>
                  <a:gd name="T28" fmla="*/ 1 w 103"/>
                  <a:gd name="T29" fmla="*/ 0 h 75"/>
                  <a:gd name="T30" fmla="*/ 1 w 103"/>
                  <a:gd name="T31" fmla="*/ 0 h 75"/>
                  <a:gd name="T32" fmla="*/ 1 w 103"/>
                  <a:gd name="T33" fmla="*/ 0 h 75"/>
                  <a:gd name="T34" fmla="*/ 1 w 103"/>
                  <a:gd name="T35" fmla="*/ 0 h 75"/>
                  <a:gd name="T36" fmla="*/ 1 w 103"/>
                  <a:gd name="T37" fmla="*/ 0 h 7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3"/>
                  <a:gd name="T58" fmla="*/ 0 h 75"/>
                  <a:gd name="T59" fmla="*/ 103 w 103"/>
                  <a:gd name="T60" fmla="*/ 75 h 7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3" h="75">
                    <a:moveTo>
                      <a:pt x="95" y="0"/>
                    </a:moveTo>
                    <a:lnTo>
                      <a:pt x="79" y="7"/>
                    </a:lnTo>
                    <a:lnTo>
                      <a:pt x="69" y="9"/>
                    </a:lnTo>
                    <a:lnTo>
                      <a:pt x="56" y="9"/>
                    </a:lnTo>
                    <a:lnTo>
                      <a:pt x="43" y="11"/>
                    </a:lnTo>
                    <a:lnTo>
                      <a:pt x="29" y="9"/>
                    </a:lnTo>
                    <a:lnTo>
                      <a:pt x="17" y="7"/>
                    </a:lnTo>
                    <a:lnTo>
                      <a:pt x="5" y="3"/>
                    </a:lnTo>
                    <a:lnTo>
                      <a:pt x="0" y="36"/>
                    </a:lnTo>
                    <a:lnTo>
                      <a:pt x="5" y="70"/>
                    </a:lnTo>
                    <a:lnTo>
                      <a:pt x="17" y="71"/>
                    </a:lnTo>
                    <a:lnTo>
                      <a:pt x="28" y="74"/>
                    </a:lnTo>
                    <a:lnTo>
                      <a:pt x="42" y="75"/>
                    </a:lnTo>
                    <a:lnTo>
                      <a:pt x="53" y="75"/>
                    </a:lnTo>
                    <a:lnTo>
                      <a:pt x="67" y="75"/>
                    </a:lnTo>
                    <a:lnTo>
                      <a:pt x="78" y="74"/>
                    </a:lnTo>
                    <a:lnTo>
                      <a:pt x="89" y="71"/>
                    </a:lnTo>
                    <a:lnTo>
                      <a:pt x="103" y="36"/>
                    </a:lnTo>
                    <a:lnTo>
                      <a:pt x="95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05" name="Freeform 251"/>
              <p:cNvSpPr>
                <a:spLocks/>
              </p:cNvSpPr>
              <p:nvPr/>
            </p:nvSpPr>
            <p:spPr bwMode="auto">
              <a:xfrm>
                <a:off x="2691" y="2412"/>
                <a:ext cx="65" cy="39"/>
              </a:xfrm>
              <a:custGeom>
                <a:avLst/>
                <a:gdLst>
                  <a:gd name="T0" fmla="*/ 1 w 130"/>
                  <a:gd name="T1" fmla="*/ 0 h 78"/>
                  <a:gd name="T2" fmla="*/ 1 w 130"/>
                  <a:gd name="T3" fmla="*/ 1 h 78"/>
                  <a:gd name="T4" fmla="*/ 0 w 130"/>
                  <a:gd name="T5" fmla="*/ 1 h 78"/>
                  <a:gd name="T6" fmla="*/ 1 w 130"/>
                  <a:gd name="T7" fmla="*/ 1 h 78"/>
                  <a:gd name="T8" fmla="*/ 1 w 130"/>
                  <a:gd name="T9" fmla="*/ 1 h 78"/>
                  <a:gd name="T10" fmla="*/ 1 w 130"/>
                  <a:gd name="T11" fmla="*/ 1 h 78"/>
                  <a:gd name="T12" fmla="*/ 1 w 130"/>
                  <a:gd name="T13" fmla="*/ 1 h 78"/>
                  <a:gd name="T14" fmla="*/ 1 w 130"/>
                  <a:gd name="T15" fmla="*/ 1 h 78"/>
                  <a:gd name="T16" fmla="*/ 1 w 130"/>
                  <a:gd name="T17" fmla="*/ 1 h 78"/>
                  <a:gd name="T18" fmla="*/ 1 w 130"/>
                  <a:gd name="T19" fmla="*/ 1 h 78"/>
                  <a:gd name="T20" fmla="*/ 1 w 130"/>
                  <a:gd name="T21" fmla="*/ 1 h 78"/>
                  <a:gd name="T22" fmla="*/ 1 w 130"/>
                  <a:gd name="T23" fmla="*/ 0 h 78"/>
                  <a:gd name="T24" fmla="*/ 1 w 130"/>
                  <a:gd name="T25" fmla="*/ 1 h 78"/>
                  <a:gd name="T26" fmla="*/ 1 w 130"/>
                  <a:gd name="T27" fmla="*/ 1 h 78"/>
                  <a:gd name="T28" fmla="*/ 1 w 130"/>
                  <a:gd name="T29" fmla="*/ 1 h 78"/>
                  <a:gd name="T30" fmla="*/ 1 w 130"/>
                  <a:gd name="T31" fmla="*/ 1 h 78"/>
                  <a:gd name="T32" fmla="*/ 1 w 130"/>
                  <a:gd name="T33" fmla="*/ 1 h 78"/>
                  <a:gd name="T34" fmla="*/ 1 w 130"/>
                  <a:gd name="T35" fmla="*/ 1 h 78"/>
                  <a:gd name="T36" fmla="*/ 1 w 130"/>
                  <a:gd name="T37" fmla="*/ 1 h 7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0"/>
                  <a:gd name="T58" fmla="*/ 0 h 78"/>
                  <a:gd name="T59" fmla="*/ 130 w 130"/>
                  <a:gd name="T60" fmla="*/ 78 h 7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0" h="78">
                    <a:moveTo>
                      <a:pt x="2" y="0"/>
                    </a:moveTo>
                    <a:lnTo>
                      <a:pt x="9" y="15"/>
                    </a:lnTo>
                    <a:lnTo>
                      <a:pt x="0" y="31"/>
                    </a:lnTo>
                    <a:lnTo>
                      <a:pt x="3" y="49"/>
                    </a:lnTo>
                    <a:lnTo>
                      <a:pt x="13" y="68"/>
                    </a:lnTo>
                    <a:lnTo>
                      <a:pt x="36" y="78"/>
                    </a:lnTo>
                    <a:lnTo>
                      <a:pt x="95" y="78"/>
                    </a:lnTo>
                    <a:lnTo>
                      <a:pt x="119" y="66"/>
                    </a:lnTo>
                    <a:lnTo>
                      <a:pt x="130" y="46"/>
                    </a:lnTo>
                    <a:lnTo>
                      <a:pt x="130" y="28"/>
                    </a:lnTo>
                    <a:lnTo>
                      <a:pt x="120" y="14"/>
                    </a:lnTo>
                    <a:lnTo>
                      <a:pt x="127" y="0"/>
                    </a:lnTo>
                    <a:lnTo>
                      <a:pt x="116" y="2"/>
                    </a:lnTo>
                    <a:lnTo>
                      <a:pt x="101" y="2"/>
                    </a:lnTo>
                    <a:lnTo>
                      <a:pt x="81" y="4"/>
                    </a:lnTo>
                    <a:lnTo>
                      <a:pt x="60" y="6"/>
                    </a:lnTo>
                    <a:lnTo>
                      <a:pt x="41" y="6"/>
                    </a:lnTo>
                    <a:lnTo>
                      <a:pt x="24" y="6"/>
                    </a:lnTo>
                    <a:lnTo>
                      <a:pt x="11" y="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06" name="Freeform 252"/>
              <p:cNvSpPr>
                <a:spLocks/>
              </p:cNvSpPr>
              <p:nvPr/>
            </p:nvSpPr>
            <p:spPr bwMode="auto">
              <a:xfrm>
                <a:off x="2691" y="2412"/>
                <a:ext cx="65" cy="39"/>
              </a:xfrm>
              <a:custGeom>
                <a:avLst/>
                <a:gdLst>
                  <a:gd name="T0" fmla="*/ 1 w 130"/>
                  <a:gd name="T1" fmla="*/ 0 h 78"/>
                  <a:gd name="T2" fmla="*/ 1 w 130"/>
                  <a:gd name="T3" fmla="*/ 1 h 78"/>
                  <a:gd name="T4" fmla="*/ 0 w 130"/>
                  <a:gd name="T5" fmla="*/ 1 h 78"/>
                  <a:gd name="T6" fmla="*/ 1 w 130"/>
                  <a:gd name="T7" fmla="*/ 1 h 78"/>
                  <a:gd name="T8" fmla="*/ 1 w 130"/>
                  <a:gd name="T9" fmla="*/ 1 h 78"/>
                  <a:gd name="T10" fmla="*/ 1 w 130"/>
                  <a:gd name="T11" fmla="*/ 1 h 78"/>
                  <a:gd name="T12" fmla="*/ 1 w 130"/>
                  <a:gd name="T13" fmla="*/ 1 h 78"/>
                  <a:gd name="T14" fmla="*/ 1 w 130"/>
                  <a:gd name="T15" fmla="*/ 1 h 78"/>
                  <a:gd name="T16" fmla="*/ 1 w 130"/>
                  <a:gd name="T17" fmla="*/ 1 h 78"/>
                  <a:gd name="T18" fmla="*/ 1 w 130"/>
                  <a:gd name="T19" fmla="*/ 1 h 78"/>
                  <a:gd name="T20" fmla="*/ 1 w 130"/>
                  <a:gd name="T21" fmla="*/ 1 h 78"/>
                  <a:gd name="T22" fmla="*/ 1 w 130"/>
                  <a:gd name="T23" fmla="*/ 0 h 78"/>
                  <a:gd name="T24" fmla="*/ 1 w 130"/>
                  <a:gd name="T25" fmla="*/ 1 h 78"/>
                  <a:gd name="T26" fmla="*/ 1 w 130"/>
                  <a:gd name="T27" fmla="*/ 1 h 78"/>
                  <a:gd name="T28" fmla="*/ 1 w 130"/>
                  <a:gd name="T29" fmla="*/ 1 h 78"/>
                  <a:gd name="T30" fmla="*/ 1 w 130"/>
                  <a:gd name="T31" fmla="*/ 1 h 78"/>
                  <a:gd name="T32" fmla="*/ 1 w 130"/>
                  <a:gd name="T33" fmla="*/ 1 h 78"/>
                  <a:gd name="T34" fmla="*/ 1 w 130"/>
                  <a:gd name="T35" fmla="*/ 1 h 78"/>
                  <a:gd name="T36" fmla="*/ 1 w 130"/>
                  <a:gd name="T37" fmla="*/ 1 h 7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0"/>
                  <a:gd name="T58" fmla="*/ 0 h 78"/>
                  <a:gd name="T59" fmla="*/ 130 w 130"/>
                  <a:gd name="T60" fmla="*/ 78 h 7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0" h="78">
                    <a:moveTo>
                      <a:pt x="2" y="0"/>
                    </a:moveTo>
                    <a:lnTo>
                      <a:pt x="9" y="15"/>
                    </a:lnTo>
                    <a:lnTo>
                      <a:pt x="0" y="31"/>
                    </a:lnTo>
                    <a:lnTo>
                      <a:pt x="3" y="49"/>
                    </a:lnTo>
                    <a:lnTo>
                      <a:pt x="13" y="68"/>
                    </a:lnTo>
                    <a:lnTo>
                      <a:pt x="36" y="78"/>
                    </a:lnTo>
                    <a:lnTo>
                      <a:pt x="95" y="78"/>
                    </a:lnTo>
                    <a:lnTo>
                      <a:pt x="119" y="66"/>
                    </a:lnTo>
                    <a:lnTo>
                      <a:pt x="130" y="46"/>
                    </a:lnTo>
                    <a:lnTo>
                      <a:pt x="130" y="28"/>
                    </a:lnTo>
                    <a:lnTo>
                      <a:pt x="120" y="14"/>
                    </a:lnTo>
                    <a:lnTo>
                      <a:pt x="127" y="0"/>
                    </a:lnTo>
                    <a:lnTo>
                      <a:pt x="116" y="2"/>
                    </a:lnTo>
                    <a:lnTo>
                      <a:pt x="101" y="2"/>
                    </a:lnTo>
                    <a:lnTo>
                      <a:pt x="81" y="4"/>
                    </a:lnTo>
                    <a:lnTo>
                      <a:pt x="60" y="6"/>
                    </a:lnTo>
                    <a:lnTo>
                      <a:pt x="41" y="6"/>
                    </a:lnTo>
                    <a:lnTo>
                      <a:pt x="24" y="6"/>
                    </a:lnTo>
                    <a:lnTo>
                      <a:pt x="11" y="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07" name="Freeform 253"/>
              <p:cNvSpPr>
                <a:spLocks/>
              </p:cNvSpPr>
              <p:nvPr/>
            </p:nvSpPr>
            <p:spPr bwMode="auto">
              <a:xfrm>
                <a:off x="2651" y="2401"/>
                <a:ext cx="73" cy="170"/>
              </a:xfrm>
              <a:custGeom>
                <a:avLst/>
                <a:gdLst>
                  <a:gd name="T0" fmla="*/ 0 w 147"/>
                  <a:gd name="T1" fmla="*/ 0 h 340"/>
                  <a:gd name="T2" fmla="*/ 0 w 147"/>
                  <a:gd name="T3" fmla="*/ 1 h 340"/>
                  <a:gd name="T4" fmla="*/ 0 w 147"/>
                  <a:gd name="T5" fmla="*/ 1 h 340"/>
                  <a:gd name="T6" fmla="*/ 0 w 147"/>
                  <a:gd name="T7" fmla="*/ 1 h 340"/>
                  <a:gd name="T8" fmla="*/ 0 w 147"/>
                  <a:gd name="T9" fmla="*/ 1 h 340"/>
                  <a:gd name="T10" fmla="*/ 0 w 147"/>
                  <a:gd name="T11" fmla="*/ 1 h 340"/>
                  <a:gd name="T12" fmla="*/ 0 w 147"/>
                  <a:gd name="T13" fmla="*/ 1 h 340"/>
                  <a:gd name="T14" fmla="*/ 0 w 147"/>
                  <a:gd name="T15" fmla="*/ 1 h 340"/>
                  <a:gd name="T16" fmla="*/ 0 w 147"/>
                  <a:gd name="T17" fmla="*/ 1 h 340"/>
                  <a:gd name="T18" fmla="*/ 0 w 147"/>
                  <a:gd name="T19" fmla="*/ 1 h 340"/>
                  <a:gd name="T20" fmla="*/ 0 w 147"/>
                  <a:gd name="T21" fmla="*/ 1 h 340"/>
                  <a:gd name="T22" fmla="*/ 0 w 147"/>
                  <a:gd name="T23" fmla="*/ 1 h 340"/>
                  <a:gd name="T24" fmla="*/ 0 w 147"/>
                  <a:gd name="T25" fmla="*/ 1 h 340"/>
                  <a:gd name="T26" fmla="*/ 0 w 147"/>
                  <a:gd name="T27" fmla="*/ 1 h 340"/>
                  <a:gd name="T28" fmla="*/ 0 w 147"/>
                  <a:gd name="T29" fmla="*/ 1 h 340"/>
                  <a:gd name="T30" fmla="*/ 0 w 147"/>
                  <a:gd name="T31" fmla="*/ 1 h 340"/>
                  <a:gd name="T32" fmla="*/ 0 w 147"/>
                  <a:gd name="T33" fmla="*/ 1 h 340"/>
                  <a:gd name="T34" fmla="*/ 0 w 147"/>
                  <a:gd name="T35" fmla="*/ 1 h 340"/>
                  <a:gd name="T36" fmla="*/ 0 w 147"/>
                  <a:gd name="T37" fmla="*/ 1 h 340"/>
                  <a:gd name="T38" fmla="*/ 0 w 147"/>
                  <a:gd name="T39" fmla="*/ 1 h 340"/>
                  <a:gd name="T40" fmla="*/ 0 w 147"/>
                  <a:gd name="T41" fmla="*/ 1 h 340"/>
                  <a:gd name="T42" fmla="*/ 0 w 147"/>
                  <a:gd name="T43" fmla="*/ 1 h 340"/>
                  <a:gd name="T44" fmla="*/ 0 w 147"/>
                  <a:gd name="T45" fmla="*/ 1 h 340"/>
                  <a:gd name="T46" fmla="*/ 0 w 147"/>
                  <a:gd name="T47" fmla="*/ 1 h 340"/>
                  <a:gd name="T48" fmla="*/ 0 w 147"/>
                  <a:gd name="T49" fmla="*/ 1 h 340"/>
                  <a:gd name="T50" fmla="*/ 0 w 147"/>
                  <a:gd name="T51" fmla="*/ 1 h 340"/>
                  <a:gd name="T52" fmla="*/ 0 w 147"/>
                  <a:gd name="T53" fmla="*/ 1 h 340"/>
                  <a:gd name="T54" fmla="*/ 0 w 147"/>
                  <a:gd name="T55" fmla="*/ 1 h 340"/>
                  <a:gd name="T56" fmla="*/ 0 w 147"/>
                  <a:gd name="T57" fmla="*/ 1 h 340"/>
                  <a:gd name="T58" fmla="*/ 0 w 147"/>
                  <a:gd name="T59" fmla="*/ 1 h 340"/>
                  <a:gd name="T60" fmla="*/ 0 w 147"/>
                  <a:gd name="T61" fmla="*/ 1 h 3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47"/>
                  <a:gd name="T94" fmla="*/ 0 h 340"/>
                  <a:gd name="T95" fmla="*/ 147 w 147"/>
                  <a:gd name="T96" fmla="*/ 340 h 3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47" h="340">
                    <a:moveTo>
                      <a:pt x="46" y="0"/>
                    </a:moveTo>
                    <a:lnTo>
                      <a:pt x="27" y="17"/>
                    </a:lnTo>
                    <a:lnTo>
                      <a:pt x="17" y="28"/>
                    </a:lnTo>
                    <a:lnTo>
                      <a:pt x="13" y="39"/>
                    </a:lnTo>
                    <a:lnTo>
                      <a:pt x="17" y="50"/>
                    </a:lnTo>
                    <a:lnTo>
                      <a:pt x="17" y="66"/>
                    </a:lnTo>
                    <a:lnTo>
                      <a:pt x="7" y="73"/>
                    </a:lnTo>
                    <a:lnTo>
                      <a:pt x="6" y="87"/>
                    </a:lnTo>
                    <a:lnTo>
                      <a:pt x="0" y="99"/>
                    </a:lnTo>
                    <a:lnTo>
                      <a:pt x="3" y="127"/>
                    </a:lnTo>
                    <a:lnTo>
                      <a:pt x="9" y="146"/>
                    </a:lnTo>
                    <a:lnTo>
                      <a:pt x="19" y="153"/>
                    </a:lnTo>
                    <a:lnTo>
                      <a:pt x="30" y="162"/>
                    </a:lnTo>
                    <a:lnTo>
                      <a:pt x="17" y="171"/>
                    </a:lnTo>
                    <a:lnTo>
                      <a:pt x="17" y="180"/>
                    </a:lnTo>
                    <a:lnTo>
                      <a:pt x="20" y="188"/>
                    </a:lnTo>
                    <a:lnTo>
                      <a:pt x="31" y="195"/>
                    </a:lnTo>
                    <a:lnTo>
                      <a:pt x="41" y="196"/>
                    </a:lnTo>
                    <a:lnTo>
                      <a:pt x="51" y="199"/>
                    </a:lnTo>
                    <a:lnTo>
                      <a:pt x="62" y="208"/>
                    </a:lnTo>
                    <a:lnTo>
                      <a:pt x="69" y="219"/>
                    </a:lnTo>
                    <a:lnTo>
                      <a:pt x="72" y="234"/>
                    </a:lnTo>
                    <a:lnTo>
                      <a:pt x="74" y="244"/>
                    </a:lnTo>
                    <a:lnTo>
                      <a:pt x="87" y="259"/>
                    </a:lnTo>
                    <a:lnTo>
                      <a:pt x="91" y="269"/>
                    </a:lnTo>
                    <a:lnTo>
                      <a:pt x="95" y="283"/>
                    </a:lnTo>
                    <a:lnTo>
                      <a:pt x="99" y="294"/>
                    </a:lnTo>
                    <a:lnTo>
                      <a:pt x="117" y="306"/>
                    </a:lnTo>
                    <a:lnTo>
                      <a:pt x="126" y="326"/>
                    </a:lnTo>
                    <a:lnTo>
                      <a:pt x="134" y="336"/>
                    </a:lnTo>
                    <a:lnTo>
                      <a:pt x="147" y="34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08" name="Freeform 254"/>
              <p:cNvSpPr>
                <a:spLocks/>
              </p:cNvSpPr>
              <p:nvPr/>
            </p:nvSpPr>
            <p:spPr bwMode="auto">
              <a:xfrm>
                <a:off x="2651" y="2401"/>
                <a:ext cx="73" cy="170"/>
              </a:xfrm>
              <a:custGeom>
                <a:avLst/>
                <a:gdLst>
                  <a:gd name="T0" fmla="*/ 0 w 147"/>
                  <a:gd name="T1" fmla="*/ 0 h 340"/>
                  <a:gd name="T2" fmla="*/ 0 w 147"/>
                  <a:gd name="T3" fmla="*/ 1 h 340"/>
                  <a:gd name="T4" fmla="*/ 0 w 147"/>
                  <a:gd name="T5" fmla="*/ 1 h 340"/>
                  <a:gd name="T6" fmla="*/ 0 w 147"/>
                  <a:gd name="T7" fmla="*/ 1 h 340"/>
                  <a:gd name="T8" fmla="*/ 0 w 147"/>
                  <a:gd name="T9" fmla="*/ 1 h 340"/>
                  <a:gd name="T10" fmla="*/ 0 w 147"/>
                  <a:gd name="T11" fmla="*/ 1 h 340"/>
                  <a:gd name="T12" fmla="*/ 0 w 147"/>
                  <a:gd name="T13" fmla="*/ 1 h 340"/>
                  <a:gd name="T14" fmla="*/ 0 w 147"/>
                  <a:gd name="T15" fmla="*/ 1 h 340"/>
                  <a:gd name="T16" fmla="*/ 0 w 147"/>
                  <a:gd name="T17" fmla="*/ 1 h 340"/>
                  <a:gd name="T18" fmla="*/ 0 w 147"/>
                  <a:gd name="T19" fmla="*/ 1 h 340"/>
                  <a:gd name="T20" fmla="*/ 0 w 147"/>
                  <a:gd name="T21" fmla="*/ 1 h 340"/>
                  <a:gd name="T22" fmla="*/ 0 w 147"/>
                  <a:gd name="T23" fmla="*/ 1 h 340"/>
                  <a:gd name="T24" fmla="*/ 0 w 147"/>
                  <a:gd name="T25" fmla="*/ 1 h 340"/>
                  <a:gd name="T26" fmla="*/ 0 w 147"/>
                  <a:gd name="T27" fmla="*/ 1 h 340"/>
                  <a:gd name="T28" fmla="*/ 0 w 147"/>
                  <a:gd name="T29" fmla="*/ 1 h 340"/>
                  <a:gd name="T30" fmla="*/ 0 w 147"/>
                  <a:gd name="T31" fmla="*/ 1 h 340"/>
                  <a:gd name="T32" fmla="*/ 0 w 147"/>
                  <a:gd name="T33" fmla="*/ 1 h 340"/>
                  <a:gd name="T34" fmla="*/ 0 w 147"/>
                  <a:gd name="T35" fmla="*/ 1 h 340"/>
                  <a:gd name="T36" fmla="*/ 0 w 147"/>
                  <a:gd name="T37" fmla="*/ 1 h 340"/>
                  <a:gd name="T38" fmla="*/ 0 w 147"/>
                  <a:gd name="T39" fmla="*/ 1 h 340"/>
                  <a:gd name="T40" fmla="*/ 0 w 147"/>
                  <a:gd name="T41" fmla="*/ 1 h 340"/>
                  <a:gd name="T42" fmla="*/ 0 w 147"/>
                  <a:gd name="T43" fmla="*/ 1 h 340"/>
                  <a:gd name="T44" fmla="*/ 0 w 147"/>
                  <a:gd name="T45" fmla="*/ 1 h 340"/>
                  <a:gd name="T46" fmla="*/ 0 w 147"/>
                  <a:gd name="T47" fmla="*/ 1 h 340"/>
                  <a:gd name="T48" fmla="*/ 0 w 147"/>
                  <a:gd name="T49" fmla="*/ 1 h 340"/>
                  <a:gd name="T50" fmla="*/ 0 w 147"/>
                  <a:gd name="T51" fmla="*/ 1 h 340"/>
                  <a:gd name="T52" fmla="*/ 0 w 147"/>
                  <a:gd name="T53" fmla="*/ 1 h 340"/>
                  <a:gd name="T54" fmla="*/ 0 w 147"/>
                  <a:gd name="T55" fmla="*/ 1 h 340"/>
                  <a:gd name="T56" fmla="*/ 0 w 147"/>
                  <a:gd name="T57" fmla="*/ 1 h 340"/>
                  <a:gd name="T58" fmla="*/ 0 w 147"/>
                  <a:gd name="T59" fmla="*/ 1 h 340"/>
                  <a:gd name="T60" fmla="*/ 0 w 147"/>
                  <a:gd name="T61" fmla="*/ 1 h 3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47"/>
                  <a:gd name="T94" fmla="*/ 0 h 340"/>
                  <a:gd name="T95" fmla="*/ 147 w 147"/>
                  <a:gd name="T96" fmla="*/ 340 h 3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47" h="340">
                    <a:moveTo>
                      <a:pt x="46" y="0"/>
                    </a:moveTo>
                    <a:lnTo>
                      <a:pt x="27" y="17"/>
                    </a:lnTo>
                    <a:lnTo>
                      <a:pt x="17" y="28"/>
                    </a:lnTo>
                    <a:lnTo>
                      <a:pt x="13" y="39"/>
                    </a:lnTo>
                    <a:lnTo>
                      <a:pt x="17" y="50"/>
                    </a:lnTo>
                    <a:lnTo>
                      <a:pt x="17" y="66"/>
                    </a:lnTo>
                    <a:lnTo>
                      <a:pt x="7" y="73"/>
                    </a:lnTo>
                    <a:lnTo>
                      <a:pt x="6" y="87"/>
                    </a:lnTo>
                    <a:lnTo>
                      <a:pt x="0" y="99"/>
                    </a:lnTo>
                    <a:lnTo>
                      <a:pt x="3" y="127"/>
                    </a:lnTo>
                    <a:lnTo>
                      <a:pt x="9" y="146"/>
                    </a:lnTo>
                    <a:lnTo>
                      <a:pt x="19" y="153"/>
                    </a:lnTo>
                    <a:lnTo>
                      <a:pt x="30" y="162"/>
                    </a:lnTo>
                    <a:lnTo>
                      <a:pt x="17" y="171"/>
                    </a:lnTo>
                    <a:lnTo>
                      <a:pt x="17" y="180"/>
                    </a:lnTo>
                    <a:lnTo>
                      <a:pt x="20" y="188"/>
                    </a:lnTo>
                    <a:lnTo>
                      <a:pt x="31" y="195"/>
                    </a:lnTo>
                    <a:lnTo>
                      <a:pt x="41" y="196"/>
                    </a:lnTo>
                    <a:lnTo>
                      <a:pt x="51" y="199"/>
                    </a:lnTo>
                    <a:lnTo>
                      <a:pt x="62" y="208"/>
                    </a:lnTo>
                    <a:lnTo>
                      <a:pt x="69" y="219"/>
                    </a:lnTo>
                    <a:lnTo>
                      <a:pt x="72" y="234"/>
                    </a:lnTo>
                    <a:lnTo>
                      <a:pt x="74" y="244"/>
                    </a:lnTo>
                    <a:lnTo>
                      <a:pt x="87" y="259"/>
                    </a:lnTo>
                    <a:lnTo>
                      <a:pt x="91" y="269"/>
                    </a:lnTo>
                    <a:lnTo>
                      <a:pt x="95" y="283"/>
                    </a:lnTo>
                    <a:lnTo>
                      <a:pt x="99" y="294"/>
                    </a:lnTo>
                    <a:lnTo>
                      <a:pt x="117" y="306"/>
                    </a:lnTo>
                    <a:lnTo>
                      <a:pt x="126" y="326"/>
                    </a:lnTo>
                    <a:lnTo>
                      <a:pt x="134" y="336"/>
                    </a:lnTo>
                    <a:lnTo>
                      <a:pt x="147" y="34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09" name="Freeform 255"/>
              <p:cNvSpPr>
                <a:spLocks/>
              </p:cNvSpPr>
              <p:nvPr/>
            </p:nvSpPr>
            <p:spPr bwMode="auto">
              <a:xfrm>
                <a:off x="2576" y="2500"/>
                <a:ext cx="112" cy="112"/>
              </a:xfrm>
              <a:custGeom>
                <a:avLst/>
                <a:gdLst>
                  <a:gd name="T0" fmla="*/ 0 w 226"/>
                  <a:gd name="T1" fmla="*/ 1 h 224"/>
                  <a:gd name="T2" fmla="*/ 0 w 226"/>
                  <a:gd name="T3" fmla="*/ 1 h 224"/>
                  <a:gd name="T4" fmla="*/ 0 w 226"/>
                  <a:gd name="T5" fmla="*/ 1 h 224"/>
                  <a:gd name="T6" fmla="*/ 0 w 226"/>
                  <a:gd name="T7" fmla="*/ 1 h 224"/>
                  <a:gd name="T8" fmla="*/ 0 w 226"/>
                  <a:gd name="T9" fmla="*/ 1 h 224"/>
                  <a:gd name="T10" fmla="*/ 0 w 226"/>
                  <a:gd name="T11" fmla="*/ 1 h 224"/>
                  <a:gd name="T12" fmla="*/ 0 w 226"/>
                  <a:gd name="T13" fmla="*/ 1 h 224"/>
                  <a:gd name="T14" fmla="*/ 0 w 226"/>
                  <a:gd name="T15" fmla="*/ 1 h 224"/>
                  <a:gd name="T16" fmla="*/ 0 w 226"/>
                  <a:gd name="T17" fmla="*/ 1 h 224"/>
                  <a:gd name="T18" fmla="*/ 0 w 226"/>
                  <a:gd name="T19" fmla="*/ 1 h 224"/>
                  <a:gd name="T20" fmla="*/ 0 w 226"/>
                  <a:gd name="T21" fmla="*/ 1 h 224"/>
                  <a:gd name="T22" fmla="*/ 0 w 226"/>
                  <a:gd name="T23" fmla="*/ 1 h 224"/>
                  <a:gd name="T24" fmla="*/ 0 w 226"/>
                  <a:gd name="T25" fmla="*/ 1 h 224"/>
                  <a:gd name="T26" fmla="*/ 0 w 226"/>
                  <a:gd name="T27" fmla="*/ 1 h 224"/>
                  <a:gd name="T28" fmla="*/ 0 w 226"/>
                  <a:gd name="T29" fmla="*/ 1 h 224"/>
                  <a:gd name="T30" fmla="*/ 0 w 226"/>
                  <a:gd name="T31" fmla="*/ 1 h 224"/>
                  <a:gd name="T32" fmla="*/ 0 w 226"/>
                  <a:gd name="T33" fmla="*/ 1 h 224"/>
                  <a:gd name="T34" fmla="*/ 0 w 226"/>
                  <a:gd name="T35" fmla="*/ 1 h 224"/>
                  <a:gd name="T36" fmla="*/ 0 w 226"/>
                  <a:gd name="T37" fmla="*/ 1 h 224"/>
                  <a:gd name="T38" fmla="*/ 0 w 226"/>
                  <a:gd name="T39" fmla="*/ 1 h 224"/>
                  <a:gd name="T40" fmla="*/ 0 w 226"/>
                  <a:gd name="T41" fmla="*/ 1 h 224"/>
                  <a:gd name="T42" fmla="*/ 0 w 226"/>
                  <a:gd name="T43" fmla="*/ 1 h 224"/>
                  <a:gd name="T44" fmla="*/ 0 w 226"/>
                  <a:gd name="T45" fmla="*/ 1 h 224"/>
                  <a:gd name="T46" fmla="*/ 0 w 226"/>
                  <a:gd name="T47" fmla="*/ 1 h 224"/>
                  <a:gd name="T48" fmla="*/ 0 w 226"/>
                  <a:gd name="T49" fmla="*/ 0 h 22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26"/>
                  <a:gd name="T76" fmla="*/ 0 h 224"/>
                  <a:gd name="T77" fmla="*/ 226 w 226"/>
                  <a:gd name="T78" fmla="*/ 224 h 22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26" h="224">
                    <a:moveTo>
                      <a:pt x="156" y="172"/>
                    </a:moveTo>
                    <a:lnTo>
                      <a:pt x="150" y="183"/>
                    </a:lnTo>
                    <a:lnTo>
                      <a:pt x="148" y="196"/>
                    </a:lnTo>
                    <a:lnTo>
                      <a:pt x="153" y="211"/>
                    </a:lnTo>
                    <a:lnTo>
                      <a:pt x="171" y="221"/>
                    </a:lnTo>
                    <a:lnTo>
                      <a:pt x="195" y="224"/>
                    </a:lnTo>
                    <a:lnTo>
                      <a:pt x="215" y="217"/>
                    </a:lnTo>
                    <a:lnTo>
                      <a:pt x="226" y="207"/>
                    </a:lnTo>
                    <a:lnTo>
                      <a:pt x="205" y="186"/>
                    </a:lnTo>
                    <a:lnTo>
                      <a:pt x="177" y="177"/>
                    </a:lnTo>
                    <a:lnTo>
                      <a:pt x="152" y="168"/>
                    </a:lnTo>
                    <a:lnTo>
                      <a:pt x="128" y="165"/>
                    </a:lnTo>
                    <a:lnTo>
                      <a:pt x="107" y="164"/>
                    </a:lnTo>
                    <a:lnTo>
                      <a:pt x="92" y="164"/>
                    </a:lnTo>
                    <a:lnTo>
                      <a:pt x="82" y="165"/>
                    </a:lnTo>
                    <a:lnTo>
                      <a:pt x="85" y="151"/>
                    </a:lnTo>
                    <a:lnTo>
                      <a:pt x="82" y="133"/>
                    </a:lnTo>
                    <a:lnTo>
                      <a:pt x="74" y="114"/>
                    </a:lnTo>
                    <a:lnTo>
                      <a:pt x="61" y="101"/>
                    </a:lnTo>
                    <a:lnTo>
                      <a:pt x="49" y="92"/>
                    </a:lnTo>
                    <a:lnTo>
                      <a:pt x="39" y="79"/>
                    </a:lnTo>
                    <a:lnTo>
                      <a:pt x="25" y="67"/>
                    </a:lnTo>
                    <a:lnTo>
                      <a:pt x="0" y="54"/>
                    </a:lnTo>
                    <a:lnTo>
                      <a:pt x="7" y="28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10" name="Freeform 256"/>
              <p:cNvSpPr>
                <a:spLocks/>
              </p:cNvSpPr>
              <p:nvPr/>
            </p:nvSpPr>
            <p:spPr bwMode="auto">
              <a:xfrm>
                <a:off x="2576" y="2500"/>
                <a:ext cx="112" cy="112"/>
              </a:xfrm>
              <a:custGeom>
                <a:avLst/>
                <a:gdLst>
                  <a:gd name="T0" fmla="*/ 0 w 226"/>
                  <a:gd name="T1" fmla="*/ 1 h 224"/>
                  <a:gd name="T2" fmla="*/ 0 w 226"/>
                  <a:gd name="T3" fmla="*/ 1 h 224"/>
                  <a:gd name="T4" fmla="*/ 0 w 226"/>
                  <a:gd name="T5" fmla="*/ 1 h 224"/>
                  <a:gd name="T6" fmla="*/ 0 w 226"/>
                  <a:gd name="T7" fmla="*/ 1 h 224"/>
                  <a:gd name="T8" fmla="*/ 0 w 226"/>
                  <a:gd name="T9" fmla="*/ 1 h 224"/>
                  <a:gd name="T10" fmla="*/ 0 w 226"/>
                  <a:gd name="T11" fmla="*/ 1 h 224"/>
                  <a:gd name="T12" fmla="*/ 0 w 226"/>
                  <a:gd name="T13" fmla="*/ 1 h 224"/>
                  <a:gd name="T14" fmla="*/ 0 w 226"/>
                  <a:gd name="T15" fmla="*/ 1 h 224"/>
                  <a:gd name="T16" fmla="*/ 0 w 226"/>
                  <a:gd name="T17" fmla="*/ 1 h 224"/>
                  <a:gd name="T18" fmla="*/ 0 w 226"/>
                  <a:gd name="T19" fmla="*/ 1 h 224"/>
                  <a:gd name="T20" fmla="*/ 0 w 226"/>
                  <a:gd name="T21" fmla="*/ 1 h 224"/>
                  <a:gd name="T22" fmla="*/ 0 w 226"/>
                  <a:gd name="T23" fmla="*/ 1 h 224"/>
                  <a:gd name="T24" fmla="*/ 0 w 226"/>
                  <a:gd name="T25" fmla="*/ 1 h 224"/>
                  <a:gd name="T26" fmla="*/ 0 w 226"/>
                  <a:gd name="T27" fmla="*/ 1 h 224"/>
                  <a:gd name="T28" fmla="*/ 0 w 226"/>
                  <a:gd name="T29" fmla="*/ 1 h 224"/>
                  <a:gd name="T30" fmla="*/ 0 w 226"/>
                  <a:gd name="T31" fmla="*/ 1 h 224"/>
                  <a:gd name="T32" fmla="*/ 0 w 226"/>
                  <a:gd name="T33" fmla="*/ 1 h 224"/>
                  <a:gd name="T34" fmla="*/ 0 w 226"/>
                  <a:gd name="T35" fmla="*/ 1 h 224"/>
                  <a:gd name="T36" fmla="*/ 0 w 226"/>
                  <a:gd name="T37" fmla="*/ 1 h 224"/>
                  <a:gd name="T38" fmla="*/ 0 w 226"/>
                  <a:gd name="T39" fmla="*/ 1 h 224"/>
                  <a:gd name="T40" fmla="*/ 0 w 226"/>
                  <a:gd name="T41" fmla="*/ 1 h 224"/>
                  <a:gd name="T42" fmla="*/ 0 w 226"/>
                  <a:gd name="T43" fmla="*/ 1 h 224"/>
                  <a:gd name="T44" fmla="*/ 0 w 226"/>
                  <a:gd name="T45" fmla="*/ 1 h 224"/>
                  <a:gd name="T46" fmla="*/ 0 w 226"/>
                  <a:gd name="T47" fmla="*/ 1 h 224"/>
                  <a:gd name="T48" fmla="*/ 0 w 226"/>
                  <a:gd name="T49" fmla="*/ 0 h 22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26"/>
                  <a:gd name="T76" fmla="*/ 0 h 224"/>
                  <a:gd name="T77" fmla="*/ 226 w 226"/>
                  <a:gd name="T78" fmla="*/ 224 h 22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26" h="224">
                    <a:moveTo>
                      <a:pt x="156" y="172"/>
                    </a:moveTo>
                    <a:lnTo>
                      <a:pt x="150" y="183"/>
                    </a:lnTo>
                    <a:lnTo>
                      <a:pt x="148" y="196"/>
                    </a:lnTo>
                    <a:lnTo>
                      <a:pt x="153" y="211"/>
                    </a:lnTo>
                    <a:lnTo>
                      <a:pt x="171" y="221"/>
                    </a:lnTo>
                    <a:lnTo>
                      <a:pt x="195" y="224"/>
                    </a:lnTo>
                    <a:lnTo>
                      <a:pt x="215" y="217"/>
                    </a:lnTo>
                    <a:lnTo>
                      <a:pt x="226" y="207"/>
                    </a:lnTo>
                    <a:lnTo>
                      <a:pt x="205" y="186"/>
                    </a:lnTo>
                    <a:lnTo>
                      <a:pt x="177" y="177"/>
                    </a:lnTo>
                    <a:lnTo>
                      <a:pt x="152" y="168"/>
                    </a:lnTo>
                    <a:lnTo>
                      <a:pt x="128" y="165"/>
                    </a:lnTo>
                    <a:lnTo>
                      <a:pt x="107" y="164"/>
                    </a:lnTo>
                    <a:lnTo>
                      <a:pt x="92" y="164"/>
                    </a:lnTo>
                    <a:lnTo>
                      <a:pt x="82" y="165"/>
                    </a:lnTo>
                    <a:lnTo>
                      <a:pt x="85" y="151"/>
                    </a:lnTo>
                    <a:lnTo>
                      <a:pt x="82" y="133"/>
                    </a:lnTo>
                    <a:lnTo>
                      <a:pt x="74" y="114"/>
                    </a:lnTo>
                    <a:lnTo>
                      <a:pt x="61" y="101"/>
                    </a:lnTo>
                    <a:lnTo>
                      <a:pt x="49" y="92"/>
                    </a:lnTo>
                    <a:lnTo>
                      <a:pt x="39" y="79"/>
                    </a:lnTo>
                    <a:lnTo>
                      <a:pt x="25" y="67"/>
                    </a:lnTo>
                    <a:lnTo>
                      <a:pt x="0" y="54"/>
                    </a:lnTo>
                    <a:lnTo>
                      <a:pt x="7" y="28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11" name="Freeform 257"/>
              <p:cNvSpPr>
                <a:spLocks/>
              </p:cNvSpPr>
              <p:nvPr/>
            </p:nvSpPr>
            <p:spPr bwMode="auto">
              <a:xfrm>
                <a:off x="2543" y="2372"/>
                <a:ext cx="64" cy="115"/>
              </a:xfrm>
              <a:custGeom>
                <a:avLst/>
                <a:gdLst>
                  <a:gd name="T0" fmla="*/ 0 w 128"/>
                  <a:gd name="T1" fmla="*/ 1 h 229"/>
                  <a:gd name="T2" fmla="*/ 1 w 128"/>
                  <a:gd name="T3" fmla="*/ 1 h 229"/>
                  <a:gd name="T4" fmla="*/ 1 w 128"/>
                  <a:gd name="T5" fmla="*/ 1 h 229"/>
                  <a:gd name="T6" fmla="*/ 1 w 128"/>
                  <a:gd name="T7" fmla="*/ 1 h 229"/>
                  <a:gd name="T8" fmla="*/ 1 w 128"/>
                  <a:gd name="T9" fmla="*/ 1 h 229"/>
                  <a:gd name="T10" fmla="*/ 1 w 128"/>
                  <a:gd name="T11" fmla="*/ 1 h 229"/>
                  <a:gd name="T12" fmla="*/ 1 w 128"/>
                  <a:gd name="T13" fmla="*/ 1 h 229"/>
                  <a:gd name="T14" fmla="*/ 1 w 128"/>
                  <a:gd name="T15" fmla="*/ 1 h 229"/>
                  <a:gd name="T16" fmla="*/ 1 w 128"/>
                  <a:gd name="T17" fmla="*/ 1 h 229"/>
                  <a:gd name="T18" fmla="*/ 1 w 128"/>
                  <a:gd name="T19" fmla="*/ 1 h 229"/>
                  <a:gd name="T20" fmla="*/ 1 w 128"/>
                  <a:gd name="T21" fmla="*/ 1 h 229"/>
                  <a:gd name="T22" fmla="*/ 1 w 128"/>
                  <a:gd name="T23" fmla="*/ 1 h 229"/>
                  <a:gd name="T24" fmla="*/ 1 w 128"/>
                  <a:gd name="T25" fmla="*/ 0 h 229"/>
                  <a:gd name="T26" fmla="*/ 1 w 128"/>
                  <a:gd name="T27" fmla="*/ 1 h 229"/>
                  <a:gd name="T28" fmla="*/ 1 w 128"/>
                  <a:gd name="T29" fmla="*/ 1 h 229"/>
                  <a:gd name="T30" fmla="*/ 1 w 128"/>
                  <a:gd name="T31" fmla="*/ 1 h 22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28"/>
                  <a:gd name="T49" fmla="*/ 0 h 229"/>
                  <a:gd name="T50" fmla="*/ 128 w 128"/>
                  <a:gd name="T51" fmla="*/ 229 h 22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28" h="229">
                    <a:moveTo>
                      <a:pt x="0" y="229"/>
                    </a:moveTo>
                    <a:lnTo>
                      <a:pt x="4" y="204"/>
                    </a:lnTo>
                    <a:lnTo>
                      <a:pt x="12" y="196"/>
                    </a:lnTo>
                    <a:lnTo>
                      <a:pt x="16" y="184"/>
                    </a:lnTo>
                    <a:lnTo>
                      <a:pt x="18" y="172"/>
                    </a:lnTo>
                    <a:lnTo>
                      <a:pt x="13" y="161"/>
                    </a:lnTo>
                    <a:lnTo>
                      <a:pt x="4" y="125"/>
                    </a:lnTo>
                    <a:lnTo>
                      <a:pt x="12" y="75"/>
                    </a:lnTo>
                    <a:lnTo>
                      <a:pt x="23" y="51"/>
                    </a:lnTo>
                    <a:lnTo>
                      <a:pt x="32" y="29"/>
                    </a:lnTo>
                    <a:lnTo>
                      <a:pt x="44" y="14"/>
                    </a:lnTo>
                    <a:lnTo>
                      <a:pt x="61" y="4"/>
                    </a:lnTo>
                    <a:lnTo>
                      <a:pt x="78" y="0"/>
                    </a:lnTo>
                    <a:lnTo>
                      <a:pt x="91" y="4"/>
                    </a:lnTo>
                    <a:lnTo>
                      <a:pt x="105" y="11"/>
                    </a:lnTo>
                    <a:lnTo>
                      <a:pt x="128" y="1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12" name="Freeform 258"/>
              <p:cNvSpPr>
                <a:spLocks/>
              </p:cNvSpPr>
              <p:nvPr/>
            </p:nvSpPr>
            <p:spPr bwMode="auto">
              <a:xfrm>
                <a:off x="2543" y="2372"/>
                <a:ext cx="64" cy="115"/>
              </a:xfrm>
              <a:custGeom>
                <a:avLst/>
                <a:gdLst>
                  <a:gd name="T0" fmla="*/ 0 w 128"/>
                  <a:gd name="T1" fmla="*/ 1 h 229"/>
                  <a:gd name="T2" fmla="*/ 1 w 128"/>
                  <a:gd name="T3" fmla="*/ 1 h 229"/>
                  <a:gd name="T4" fmla="*/ 1 w 128"/>
                  <a:gd name="T5" fmla="*/ 1 h 229"/>
                  <a:gd name="T6" fmla="*/ 1 w 128"/>
                  <a:gd name="T7" fmla="*/ 1 h 229"/>
                  <a:gd name="T8" fmla="*/ 1 w 128"/>
                  <a:gd name="T9" fmla="*/ 1 h 229"/>
                  <a:gd name="T10" fmla="*/ 1 w 128"/>
                  <a:gd name="T11" fmla="*/ 1 h 229"/>
                  <a:gd name="T12" fmla="*/ 1 w 128"/>
                  <a:gd name="T13" fmla="*/ 1 h 229"/>
                  <a:gd name="T14" fmla="*/ 1 w 128"/>
                  <a:gd name="T15" fmla="*/ 1 h 229"/>
                  <a:gd name="T16" fmla="*/ 1 w 128"/>
                  <a:gd name="T17" fmla="*/ 1 h 229"/>
                  <a:gd name="T18" fmla="*/ 1 w 128"/>
                  <a:gd name="T19" fmla="*/ 1 h 229"/>
                  <a:gd name="T20" fmla="*/ 1 w 128"/>
                  <a:gd name="T21" fmla="*/ 1 h 229"/>
                  <a:gd name="T22" fmla="*/ 1 w 128"/>
                  <a:gd name="T23" fmla="*/ 1 h 229"/>
                  <a:gd name="T24" fmla="*/ 1 w 128"/>
                  <a:gd name="T25" fmla="*/ 0 h 229"/>
                  <a:gd name="T26" fmla="*/ 1 w 128"/>
                  <a:gd name="T27" fmla="*/ 1 h 229"/>
                  <a:gd name="T28" fmla="*/ 1 w 128"/>
                  <a:gd name="T29" fmla="*/ 1 h 229"/>
                  <a:gd name="T30" fmla="*/ 1 w 128"/>
                  <a:gd name="T31" fmla="*/ 1 h 22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28"/>
                  <a:gd name="T49" fmla="*/ 0 h 229"/>
                  <a:gd name="T50" fmla="*/ 128 w 128"/>
                  <a:gd name="T51" fmla="*/ 229 h 22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28" h="229">
                    <a:moveTo>
                      <a:pt x="0" y="229"/>
                    </a:moveTo>
                    <a:lnTo>
                      <a:pt x="4" y="204"/>
                    </a:lnTo>
                    <a:lnTo>
                      <a:pt x="12" y="196"/>
                    </a:lnTo>
                    <a:lnTo>
                      <a:pt x="16" y="184"/>
                    </a:lnTo>
                    <a:lnTo>
                      <a:pt x="18" y="172"/>
                    </a:lnTo>
                    <a:lnTo>
                      <a:pt x="13" y="161"/>
                    </a:lnTo>
                    <a:lnTo>
                      <a:pt x="4" y="125"/>
                    </a:lnTo>
                    <a:lnTo>
                      <a:pt x="12" y="75"/>
                    </a:lnTo>
                    <a:lnTo>
                      <a:pt x="23" y="51"/>
                    </a:lnTo>
                    <a:lnTo>
                      <a:pt x="32" y="29"/>
                    </a:lnTo>
                    <a:lnTo>
                      <a:pt x="44" y="14"/>
                    </a:lnTo>
                    <a:lnTo>
                      <a:pt x="61" y="4"/>
                    </a:lnTo>
                    <a:lnTo>
                      <a:pt x="78" y="0"/>
                    </a:lnTo>
                    <a:lnTo>
                      <a:pt x="91" y="4"/>
                    </a:lnTo>
                    <a:lnTo>
                      <a:pt x="105" y="11"/>
                    </a:lnTo>
                    <a:lnTo>
                      <a:pt x="128" y="1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13" name="Freeform 259"/>
              <p:cNvSpPr>
                <a:spLocks/>
              </p:cNvSpPr>
              <p:nvPr/>
            </p:nvSpPr>
            <p:spPr bwMode="auto">
              <a:xfrm>
                <a:off x="2423" y="2310"/>
                <a:ext cx="61" cy="4"/>
              </a:xfrm>
              <a:custGeom>
                <a:avLst/>
                <a:gdLst>
                  <a:gd name="T0" fmla="*/ 1 w 121"/>
                  <a:gd name="T1" fmla="*/ 1 h 7"/>
                  <a:gd name="T2" fmla="*/ 1 w 121"/>
                  <a:gd name="T3" fmla="*/ 1 h 7"/>
                  <a:gd name="T4" fmla="*/ 1 w 121"/>
                  <a:gd name="T5" fmla="*/ 1 h 7"/>
                  <a:gd name="T6" fmla="*/ 1 w 121"/>
                  <a:gd name="T7" fmla="*/ 1 h 7"/>
                  <a:gd name="T8" fmla="*/ 1 w 121"/>
                  <a:gd name="T9" fmla="*/ 0 h 7"/>
                  <a:gd name="T10" fmla="*/ 1 w 121"/>
                  <a:gd name="T11" fmla="*/ 1 h 7"/>
                  <a:gd name="T12" fmla="*/ 1 w 121"/>
                  <a:gd name="T13" fmla="*/ 1 h 7"/>
                  <a:gd name="T14" fmla="*/ 1 w 121"/>
                  <a:gd name="T15" fmla="*/ 1 h 7"/>
                  <a:gd name="T16" fmla="*/ 0 w 121"/>
                  <a:gd name="T17" fmla="*/ 1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1"/>
                  <a:gd name="T28" fmla="*/ 0 h 7"/>
                  <a:gd name="T29" fmla="*/ 121 w 121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1" h="7">
                    <a:moveTo>
                      <a:pt x="121" y="4"/>
                    </a:moveTo>
                    <a:lnTo>
                      <a:pt x="113" y="6"/>
                    </a:lnTo>
                    <a:lnTo>
                      <a:pt x="102" y="4"/>
                    </a:lnTo>
                    <a:lnTo>
                      <a:pt x="88" y="2"/>
                    </a:lnTo>
                    <a:lnTo>
                      <a:pt x="65" y="0"/>
                    </a:lnTo>
                    <a:lnTo>
                      <a:pt x="45" y="3"/>
                    </a:lnTo>
                    <a:lnTo>
                      <a:pt x="26" y="6"/>
                    </a:lnTo>
                    <a:lnTo>
                      <a:pt x="13" y="7"/>
                    </a:lnTo>
                    <a:lnTo>
                      <a:pt x="0" y="7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14" name="Freeform 260"/>
              <p:cNvSpPr>
                <a:spLocks/>
              </p:cNvSpPr>
              <p:nvPr/>
            </p:nvSpPr>
            <p:spPr bwMode="auto">
              <a:xfrm>
                <a:off x="2423" y="2310"/>
                <a:ext cx="61" cy="4"/>
              </a:xfrm>
              <a:custGeom>
                <a:avLst/>
                <a:gdLst>
                  <a:gd name="T0" fmla="*/ 1 w 121"/>
                  <a:gd name="T1" fmla="*/ 1 h 7"/>
                  <a:gd name="T2" fmla="*/ 1 w 121"/>
                  <a:gd name="T3" fmla="*/ 1 h 7"/>
                  <a:gd name="T4" fmla="*/ 1 w 121"/>
                  <a:gd name="T5" fmla="*/ 1 h 7"/>
                  <a:gd name="T6" fmla="*/ 1 w 121"/>
                  <a:gd name="T7" fmla="*/ 1 h 7"/>
                  <a:gd name="T8" fmla="*/ 1 w 121"/>
                  <a:gd name="T9" fmla="*/ 0 h 7"/>
                  <a:gd name="T10" fmla="*/ 1 w 121"/>
                  <a:gd name="T11" fmla="*/ 1 h 7"/>
                  <a:gd name="T12" fmla="*/ 1 w 121"/>
                  <a:gd name="T13" fmla="*/ 1 h 7"/>
                  <a:gd name="T14" fmla="*/ 1 w 121"/>
                  <a:gd name="T15" fmla="*/ 1 h 7"/>
                  <a:gd name="T16" fmla="*/ 0 w 121"/>
                  <a:gd name="T17" fmla="*/ 1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1"/>
                  <a:gd name="T28" fmla="*/ 0 h 7"/>
                  <a:gd name="T29" fmla="*/ 121 w 121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1" h="7">
                    <a:moveTo>
                      <a:pt x="121" y="4"/>
                    </a:moveTo>
                    <a:lnTo>
                      <a:pt x="113" y="6"/>
                    </a:lnTo>
                    <a:lnTo>
                      <a:pt x="102" y="4"/>
                    </a:lnTo>
                    <a:lnTo>
                      <a:pt x="88" y="2"/>
                    </a:lnTo>
                    <a:lnTo>
                      <a:pt x="65" y="0"/>
                    </a:lnTo>
                    <a:lnTo>
                      <a:pt x="45" y="3"/>
                    </a:lnTo>
                    <a:lnTo>
                      <a:pt x="26" y="6"/>
                    </a:lnTo>
                    <a:lnTo>
                      <a:pt x="13" y="7"/>
                    </a:lnTo>
                    <a:lnTo>
                      <a:pt x="0" y="7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15" name="Freeform 261"/>
              <p:cNvSpPr>
                <a:spLocks/>
              </p:cNvSpPr>
              <p:nvPr/>
            </p:nvSpPr>
            <p:spPr bwMode="auto">
              <a:xfrm>
                <a:off x="2419" y="2286"/>
                <a:ext cx="21" cy="7"/>
              </a:xfrm>
              <a:custGeom>
                <a:avLst/>
                <a:gdLst>
                  <a:gd name="T0" fmla="*/ 0 w 41"/>
                  <a:gd name="T1" fmla="*/ 1 h 12"/>
                  <a:gd name="T2" fmla="*/ 1 w 41"/>
                  <a:gd name="T3" fmla="*/ 1 h 12"/>
                  <a:gd name="T4" fmla="*/ 1 w 41"/>
                  <a:gd name="T5" fmla="*/ 1 h 12"/>
                  <a:gd name="T6" fmla="*/ 1 w 41"/>
                  <a:gd name="T7" fmla="*/ 0 h 12"/>
                  <a:gd name="T8" fmla="*/ 1 w 41"/>
                  <a:gd name="T9" fmla="*/ 1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"/>
                  <a:gd name="T16" fmla="*/ 0 h 12"/>
                  <a:gd name="T17" fmla="*/ 41 w 41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" h="12">
                    <a:moveTo>
                      <a:pt x="0" y="12"/>
                    </a:moveTo>
                    <a:lnTo>
                      <a:pt x="11" y="7"/>
                    </a:lnTo>
                    <a:lnTo>
                      <a:pt x="21" y="3"/>
                    </a:lnTo>
                    <a:lnTo>
                      <a:pt x="29" y="0"/>
                    </a:lnTo>
                    <a:lnTo>
                      <a:pt x="41" y="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16" name="Freeform 262"/>
              <p:cNvSpPr>
                <a:spLocks/>
              </p:cNvSpPr>
              <p:nvPr/>
            </p:nvSpPr>
            <p:spPr bwMode="auto">
              <a:xfrm>
                <a:off x="2419" y="2286"/>
                <a:ext cx="21" cy="7"/>
              </a:xfrm>
              <a:custGeom>
                <a:avLst/>
                <a:gdLst>
                  <a:gd name="T0" fmla="*/ 0 w 41"/>
                  <a:gd name="T1" fmla="*/ 1 h 12"/>
                  <a:gd name="T2" fmla="*/ 1 w 41"/>
                  <a:gd name="T3" fmla="*/ 1 h 12"/>
                  <a:gd name="T4" fmla="*/ 1 w 41"/>
                  <a:gd name="T5" fmla="*/ 1 h 12"/>
                  <a:gd name="T6" fmla="*/ 1 w 41"/>
                  <a:gd name="T7" fmla="*/ 0 h 12"/>
                  <a:gd name="T8" fmla="*/ 1 w 41"/>
                  <a:gd name="T9" fmla="*/ 1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"/>
                  <a:gd name="T16" fmla="*/ 0 h 12"/>
                  <a:gd name="T17" fmla="*/ 41 w 41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" h="12">
                    <a:moveTo>
                      <a:pt x="0" y="12"/>
                    </a:moveTo>
                    <a:lnTo>
                      <a:pt x="11" y="7"/>
                    </a:lnTo>
                    <a:lnTo>
                      <a:pt x="21" y="3"/>
                    </a:lnTo>
                    <a:lnTo>
                      <a:pt x="29" y="0"/>
                    </a:lnTo>
                    <a:lnTo>
                      <a:pt x="41" y="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17" name="Freeform 263"/>
              <p:cNvSpPr>
                <a:spLocks/>
              </p:cNvSpPr>
              <p:nvPr/>
            </p:nvSpPr>
            <p:spPr bwMode="auto">
              <a:xfrm>
                <a:off x="2463" y="2272"/>
                <a:ext cx="13" cy="21"/>
              </a:xfrm>
              <a:custGeom>
                <a:avLst/>
                <a:gdLst>
                  <a:gd name="T0" fmla="*/ 0 w 27"/>
                  <a:gd name="T1" fmla="*/ 0 h 40"/>
                  <a:gd name="T2" fmla="*/ 0 w 27"/>
                  <a:gd name="T3" fmla="*/ 1 h 40"/>
                  <a:gd name="T4" fmla="*/ 0 w 27"/>
                  <a:gd name="T5" fmla="*/ 1 h 40"/>
                  <a:gd name="T6" fmla="*/ 0 w 27"/>
                  <a:gd name="T7" fmla="*/ 1 h 4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40"/>
                  <a:gd name="T14" fmla="*/ 27 w 27"/>
                  <a:gd name="T15" fmla="*/ 40 h 4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40">
                    <a:moveTo>
                      <a:pt x="5" y="0"/>
                    </a:moveTo>
                    <a:lnTo>
                      <a:pt x="0" y="18"/>
                    </a:lnTo>
                    <a:lnTo>
                      <a:pt x="5" y="33"/>
                    </a:lnTo>
                    <a:lnTo>
                      <a:pt x="27" y="4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18" name="Freeform 264"/>
              <p:cNvSpPr>
                <a:spLocks/>
              </p:cNvSpPr>
              <p:nvPr/>
            </p:nvSpPr>
            <p:spPr bwMode="auto">
              <a:xfrm>
                <a:off x="2463" y="2272"/>
                <a:ext cx="13" cy="21"/>
              </a:xfrm>
              <a:custGeom>
                <a:avLst/>
                <a:gdLst>
                  <a:gd name="T0" fmla="*/ 0 w 27"/>
                  <a:gd name="T1" fmla="*/ 0 h 40"/>
                  <a:gd name="T2" fmla="*/ 0 w 27"/>
                  <a:gd name="T3" fmla="*/ 1 h 40"/>
                  <a:gd name="T4" fmla="*/ 0 w 27"/>
                  <a:gd name="T5" fmla="*/ 1 h 40"/>
                  <a:gd name="T6" fmla="*/ 0 w 27"/>
                  <a:gd name="T7" fmla="*/ 1 h 4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40"/>
                  <a:gd name="T14" fmla="*/ 27 w 27"/>
                  <a:gd name="T15" fmla="*/ 40 h 4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40">
                    <a:moveTo>
                      <a:pt x="5" y="0"/>
                    </a:moveTo>
                    <a:lnTo>
                      <a:pt x="0" y="18"/>
                    </a:lnTo>
                    <a:lnTo>
                      <a:pt x="5" y="33"/>
                    </a:lnTo>
                    <a:lnTo>
                      <a:pt x="27" y="4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19" name="Freeform 265"/>
              <p:cNvSpPr>
                <a:spLocks/>
              </p:cNvSpPr>
              <p:nvPr/>
            </p:nvSpPr>
            <p:spPr bwMode="auto">
              <a:xfrm>
                <a:off x="2408" y="2312"/>
                <a:ext cx="46" cy="327"/>
              </a:xfrm>
              <a:custGeom>
                <a:avLst/>
                <a:gdLst>
                  <a:gd name="T0" fmla="*/ 1 w 92"/>
                  <a:gd name="T1" fmla="*/ 0 h 654"/>
                  <a:gd name="T2" fmla="*/ 1 w 92"/>
                  <a:gd name="T3" fmla="*/ 1 h 654"/>
                  <a:gd name="T4" fmla="*/ 1 w 92"/>
                  <a:gd name="T5" fmla="*/ 1 h 654"/>
                  <a:gd name="T6" fmla="*/ 1 w 92"/>
                  <a:gd name="T7" fmla="*/ 1 h 654"/>
                  <a:gd name="T8" fmla="*/ 1 w 92"/>
                  <a:gd name="T9" fmla="*/ 1 h 654"/>
                  <a:gd name="T10" fmla="*/ 1 w 92"/>
                  <a:gd name="T11" fmla="*/ 1 h 654"/>
                  <a:gd name="T12" fmla="*/ 1 w 92"/>
                  <a:gd name="T13" fmla="*/ 1 h 654"/>
                  <a:gd name="T14" fmla="*/ 1 w 92"/>
                  <a:gd name="T15" fmla="*/ 1 h 654"/>
                  <a:gd name="T16" fmla="*/ 1 w 92"/>
                  <a:gd name="T17" fmla="*/ 1 h 654"/>
                  <a:gd name="T18" fmla="*/ 1 w 92"/>
                  <a:gd name="T19" fmla="*/ 1 h 654"/>
                  <a:gd name="T20" fmla="*/ 1 w 92"/>
                  <a:gd name="T21" fmla="*/ 1 h 654"/>
                  <a:gd name="T22" fmla="*/ 1 w 92"/>
                  <a:gd name="T23" fmla="*/ 1 h 654"/>
                  <a:gd name="T24" fmla="*/ 1 w 92"/>
                  <a:gd name="T25" fmla="*/ 1 h 654"/>
                  <a:gd name="T26" fmla="*/ 1 w 92"/>
                  <a:gd name="T27" fmla="*/ 1 h 654"/>
                  <a:gd name="T28" fmla="*/ 1 w 92"/>
                  <a:gd name="T29" fmla="*/ 1 h 654"/>
                  <a:gd name="T30" fmla="*/ 1 w 92"/>
                  <a:gd name="T31" fmla="*/ 1 h 654"/>
                  <a:gd name="T32" fmla="*/ 0 w 92"/>
                  <a:gd name="T33" fmla="*/ 1 h 6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654"/>
                  <a:gd name="T53" fmla="*/ 92 w 92"/>
                  <a:gd name="T54" fmla="*/ 654 h 6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654">
                    <a:moveTo>
                      <a:pt x="84" y="0"/>
                    </a:moveTo>
                    <a:lnTo>
                      <a:pt x="92" y="14"/>
                    </a:lnTo>
                    <a:lnTo>
                      <a:pt x="89" y="39"/>
                    </a:lnTo>
                    <a:lnTo>
                      <a:pt x="84" y="67"/>
                    </a:lnTo>
                    <a:lnTo>
                      <a:pt x="77" y="96"/>
                    </a:lnTo>
                    <a:lnTo>
                      <a:pt x="71" y="142"/>
                    </a:lnTo>
                    <a:lnTo>
                      <a:pt x="66" y="213"/>
                    </a:lnTo>
                    <a:lnTo>
                      <a:pt x="60" y="294"/>
                    </a:lnTo>
                    <a:lnTo>
                      <a:pt x="56" y="366"/>
                    </a:lnTo>
                    <a:lnTo>
                      <a:pt x="56" y="519"/>
                    </a:lnTo>
                    <a:lnTo>
                      <a:pt x="60" y="604"/>
                    </a:lnTo>
                    <a:lnTo>
                      <a:pt x="53" y="615"/>
                    </a:lnTo>
                    <a:lnTo>
                      <a:pt x="45" y="629"/>
                    </a:lnTo>
                    <a:lnTo>
                      <a:pt x="31" y="636"/>
                    </a:lnTo>
                    <a:lnTo>
                      <a:pt x="24" y="648"/>
                    </a:lnTo>
                    <a:lnTo>
                      <a:pt x="14" y="654"/>
                    </a:lnTo>
                    <a:lnTo>
                      <a:pt x="0" y="64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20" name="Freeform 266"/>
              <p:cNvSpPr>
                <a:spLocks/>
              </p:cNvSpPr>
              <p:nvPr/>
            </p:nvSpPr>
            <p:spPr bwMode="auto">
              <a:xfrm>
                <a:off x="2408" y="2312"/>
                <a:ext cx="46" cy="327"/>
              </a:xfrm>
              <a:custGeom>
                <a:avLst/>
                <a:gdLst>
                  <a:gd name="T0" fmla="*/ 1 w 92"/>
                  <a:gd name="T1" fmla="*/ 0 h 654"/>
                  <a:gd name="T2" fmla="*/ 1 w 92"/>
                  <a:gd name="T3" fmla="*/ 1 h 654"/>
                  <a:gd name="T4" fmla="*/ 1 w 92"/>
                  <a:gd name="T5" fmla="*/ 1 h 654"/>
                  <a:gd name="T6" fmla="*/ 1 w 92"/>
                  <a:gd name="T7" fmla="*/ 1 h 654"/>
                  <a:gd name="T8" fmla="*/ 1 w 92"/>
                  <a:gd name="T9" fmla="*/ 1 h 654"/>
                  <a:gd name="T10" fmla="*/ 1 w 92"/>
                  <a:gd name="T11" fmla="*/ 1 h 654"/>
                  <a:gd name="T12" fmla="*/ 1 w 92"/>
                  <a:gd name="T13" fmla="*/ 1 h 654"/>
                  <a:gd name="T14" fmla="*/ 1 w 92"/>
                  <a:gd name="T15" fmla="*/ 1 h 654"/>
                  <a:gd name="T16" fmla="*/ 1 w 92"/>
                  <a:gd name="T17" fmla="*/ 1 h 654"/>
                  <a:gd name="T18" fmla="*/ 1 w 92"/>
                  <a:gd name="T19" fmla="*/ 1 h 654"/>
                  <a:gd name="T20" fmla="*/ 1 w 92"/>
                  <a:gd name="T21" fmla="*/ 1 h 654"/>
                  <a:gd name="T22" fmla="*/ 1 w 92"/>
                  <a:gd name="T23" fmla="*/ 1 h 654"/>
                  <a:gd name="T24" fmla="*/ 1 w 92"/>
                  <a:gd name="T25" fmla="*/ 1 h 654"/>
                  <a:gd name="T26" fmla="*/ 1 w 92"/>
                  <a:gd name="T27" fmla="*/ 1 h 654"/>
                  <a:gd name="T28" fmla="*/ 1 w 92"/>
                  <a:gd name="T29" fmla="*/ 1 h 654"/>
                  <a:gd name="T30" fmla="*/ 1 w 92"/>
                  <a:gd name="T31" fmla="*/ 1 h 654"/>
                  <a:gd name="T32" fmla="*/ 0 w 92"/>
                  <a:gd name="T33" fmla="*/ 1 h 6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654"/>
                  <a:gd name="T53" fmla="*/ 92 w 92"/>
                  <a:gd name="T54" fmla="*/ 654 h 6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654">
                    <a:moveTo>
                      <a:pt x="84" y="0"/>
                    </a:moveTo>
                    <a:lnTo>
                      <a:pt x="92" y="14"/>
                    </a:lnTo>
                    <a:lnTo>
                      <a:pt x="89" y="39"/>
                    </a:lnTo>
                    <a:lnTo>
                      <a:pt x="84" y="67"/>
                    </a:lnTo>
                    <a:lnTo>
                      <a:pt x="77" y="96"/>
                    </a:lnTo>
                    <a:lnTo>
                      <a:pt x="71" y="142"/>
                    </a:lnTo>
                    <a:lnTo>
                      <a:pt x="66" y="213"/>
                    </a:lnTo>
                    <a:lnTo>
                      <a:pt x="60" y="294"/>
                    </a:lnTo>
                    <a:lnTo>
                      <a:pt x="56" y="366"/>
                    </a:lnTo>
                    <a:lnTo>
                      <a:pt x="56" y="519"/>
                    </a:lnTo>
                    <a:lnTo>
                      <a:pt x="60" y="604"/>
                    </a:lnTo>
                    <a:lnTo>
                      <a:pt x="53" y="615"/>
                    </a:lnTo>
                    <a:lnTo>
                      <a:pt x="45" y="629"/>
                    </a:lnTo>
                    <a:lnTo>
                      <a:pt x="31" y="636"/>
                    </a:lnTo>
                    <a:lnTo>
                      <a:pt x="24" y="648"/>
                    </a:lnTo>
                    <a:lnTo>
                      <a:pt x="14" y="654"/>
                    </a:lnTo>
                    <a:lnTo>
                      <a:pt x="0" y="64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21" name="Freeform 267"/>
              <p:cNvSpPr>
                <a:spLocks/>
              </p:cNvSpPr>
              <p:nvPr/>
            </p:nvSpPr>
            <p:spPr bwMode="auto">
              <a:xfrm>
                <a:off x="2413" y="2614"/>
                <a:ext cx="9" cy="17"/>
              </a:xfrm>
              <a:custGeom>
                <a:avLst/>
                <a:gdLst>
                  <a:gd name="T0" fmla="*/ 0 w 20"/>
                  <a:gd name="T1" fmla="*/ 1 h 33"/>
                  <a:gd name="T2" fmla="*/ 0 w 20"/>
                  <a:gd name="T3" fmla="*/ 1 h 33"/>
                  <a:gd name="T4" fmla="*/ 0 w 20"/>
                  <a:gd name="T5" fmla="*/ 1 h 33"/>
                  <a:gd name="T6" fmla="*/ 0 w 20"/>
                  <a:gd name="T7" fmla="*/ 0 h 3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33"/>
                  <a:gd name="T14" fmla="*/ 20 w 20"/>
                  <a:gd name="T15" fmla="*/ 33 h 3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33">
                    <a:moveTo>
                      <a:pt x="20" y="33"/>
                    </a:moveTo>
                    <a:lnTo>
                      <a:pt x="18" y="21"/>
                    </a:lnTo>
                    <a:lnTo>
                      <a:pt x="11" y="1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22" name="Freeform 268"/>
              <p:cNvSpPr>
                <a:spLocks/>
              </p:cNvSpPr>
              <p:nvPr/>
            </p:nvSpPr>
            <p:spPr bwMode="auto">
              <a:xfrm>
                <a:off x="2413" y="2614"/>
                <a:ext cx="9" cy="17"/>
              </a:xfrm>
              <a:custGeom>
                <a:avLst/>
                <a:gdLst>
                  <a:gd name="T0" fmla="*/ 0 w 20"/>
                  <a:gd name="T1" fmla="*/ 1 h 33"/>
                  <a:gd name="T2" fmla="*/ 0 w 20"/>
                  <a:gd name="T3" fmla="*/ 1 h 33"/>
                  <a:gd name="T4" fmla="*/ 0 w 20"/>
                  <a:gd name="T5" fmla="*/ 1 h 33"/>
                  <a:gd name="T6" fmla="*/ 0 w 20"/>
                  <a:gd name="T7" fmla="*/ 0 h 3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33"/>
                  <a:gd name="T14" fmla="*/ 20 w 20"/>
                  <a:gd name="T15" fmla="*/ 33 h 3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33">
                    <a:moveTo>
                      <a:pt x="20" y="33"/>
                    </a:moveTo>
                    <a:lnTo>
                      <a:pt x="18" y="21"/>
                    </a:lnTo>
                    <a:lnTo>
                      <a:pt x="11" y="1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23" name="Freeform 269"/>
              <p:cNvSpPr>
                <a:spLocks/>
              </p:cNvSpPr>
              <p:nvPr/>
            </p:nvSpPr>
            <p:spPr bwMode="auto">
              <a:xfrm>
                <a:off x="2426" y="2630"/>
                <a:ext cx="23" cy="11"/>
              </a:xfrm>
              <a:custGeom>
                <a:avLst/>
                <a:gdLst>
                  <a:gd name="T0" fmla="*/ 0 w 46"/>
                  <a:gd name="T1" fmla="*/ 0 h 22"/>
                  <a:gd name="T2" fmla="*/ 1 w 46"/>
                  <a:gd name="T3" fmla="*/ 1 h 22"/>
                  <a:gd name="T4" fmla="*/ 1 w 46"/>
                  <a:gd name="T5" fmla="*/ 1 h 22"/>
                  <a:gd name="T6" fmla="*/ 1 w 46"/>
                  <a:gd name="T7" fmla="*/ 1 h 22"/>
                  <a:gd name="T8" fmla="*/ 1 w 46"/>
                  <a:gd name="T9" fmla="*/ 1 h 22"/>
                  <a:gd name="T10" fmla="*/ 1 w 46"/>
                  <a:gd name="T11" fmla="*/ 1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6"/>
                  <a:gd name="T19" fmla="*/ 0 h 22"/>
                  <a:gd name="T20" fmla="*/ 46 w 46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6" h="22">
                    <a:moveTo>
                      <a:pt x="0" y="0"/>
                    </a:moveTo>
                    <a:lnTo>
                      <a:pt x="10" y="12"/>
                    </a:lnTo>
                    <a:lnTo>
                      <a:pt x="18" y="22"/>
                    </a:lnTo>
                    <a:lnTo>
                      <a:pt x="26" y="22"/>
                    </a:lnTo>
                    <a:lnTo>
                      <a:pt x="38" y="19"/>
                    </a:lnTo>
                    <a:lnTo>
                      <a:pt x="46" y="1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24" name="Freeform 270"/>
              <p:cNvSpPr>
                <a:spLocks/>
              </p:cNvSpPr>
              <p:nvPr/>
            </p:nvSpPr>
            <p:spPr bwMode="auto">
              <a:xfrm>
                <a:off x="2426" y="2630"/>
                <a:ext cx="23" cy="11"/>
              </a:xfrm>
              <a:custGeom>
                <a:avLst/>
                <a:gdLst>
                  <a:gd name="T0" fmla="*/ 0 w 46"/>
                  <a:gd name="T1" fmla="*/ 0 h 22"/>
                  <a:gd name="T2" fmla="*/ 1 w 46"/>
                  <a:gd name="T3" fmla="*/ 1 h 22"/>
                  <a:gd name="T4" fmla="*/ 1 w 46"/>
                  <a:gd name="T5" fmla="*/ 1 h 22"/>
                  <a:gd name="T6" fmla="*/ 1 w 46"/>
                  <a:gd name="T7" fmla="*/ 1 h 22"/>
                  <a:gd name="T8" fmla="*/ 1 w 46"/>
                  <a:gd name="T9" fmla="*/ 1 h 22"/>
                  <a:gd name="T10" fmla="*/ 1 w 46"/>
                  <a:gd name="T11" fmla="*/ 1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6"/>
                  <a:gd name="T19" fmla="*/ 0 h 22"/>
                  <a:gd name="T20" fmla="*/ 46 w 46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6" h="22">
                    <a:moveTo>
                      <a:pt x="0" y="0"/>
                    </a:moveTo>
                    <a:lnTo>
                      <a:pt x="10" y="12"/>
                    </a:lnTo>
                    <a:lnTo>
                      <a:pt x="18" y="22"/>
                    </a:lnTo>
                    <a:lnTo>
                      <a:pt x="26" y="22"/>
                    </a:lnTo>
                    <a:lnTo>
                      <a:pt x="38" y="19"/>
                    </a:lnTo>
                    <a:lnTo>
                      <a:pt x="46" y="1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25" name="Freeform 271"/>
              <p:cNvSpPr>
                <a:spLocks/>
              </p:cNvSpPr>
              <p:nvPr/>
            </p:nvSpPr>
            <p:spPr bwMode="auto">
              <a:xfrm>
                <a:off x="2440" y="2656"/>
                <a:ext cx="17" cy="21"/>
              </a:xfrm>
              <a:custGeom>
                <a:avLst/>
                <a:gdLst>
                  <a:gd name="T0" fmla="*/ 1 w 33"/>
                  <a:gd name="T1" fmla="*/ 0 h 42"/>
                  <a:gd name="T2" fmla="*/ 1 w 33"/>
                  <a:gd name="T3" fmla="*/ 1 h 42"/>
                  <a:gd name="T4" fmla="*/ 1 w 33"/>
                  <a:gd name="T5" fmla="*/ 1 h 42"/>
                  <a:gd name="T6" fmla="*/ 1 w 33"/>
                  <a:gd name="T7" fmla="*/ 1 h 42"/>
                  <a:gd name="T8" fmla="*/ 0 w 33"/>
                  <a:gd name="T9" fmla="*/ 1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3"/>
                  <a:gd name="T16" fmla="*/ 0 h 42"/>
                  <a:gd name="T17" fmla="*/ 33 w 33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3" h="42">
                    <a:moveTo>
                      <a:pt x="33" y="0"/>
                    </a:moveTo>
                    <a:lnTo>
                      <a:pt x="23" y="4"/>
                    </a:lnTo>
                    <a:lnTo>
                      <a:pt x="14" y="12"/>
                    </a:lnTo>
                    <a:lnTo>
                      <a:pt x="3" y="28"/>
                    </a:lnTo>
                    <a:lnTo>
                      <a:pt x="0" y="4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26" name="Freeform 272"/>
              <p:cNvSpPr>
                <a:spLocks/>
              </p:cNvSpPr>
              <p:nvPr/>
            </p:nvSpPr>
            <p:spPr bwMode="auto">
              <a:xfrm>
                <a:off x="2440" y="2656"/>
                <a:ext cx="17" cy="21"/>
              </a:xfrm>
              <a:custGeom>
                <a:avLst/>
                <a:gdLst>
                  <a:gd name="T0" fmla="*/ 1 w 33"/>
                  <a:gd name="T1" fmla="*/ 0 h 42"/>
                  <a:gd name="T2" fmla="*/ 1 w 33"/>
                  <a:gd name="T3" fmla="*/ 1 h 42"/>
                  <a:gd name="T4" fmla="*/ 1 w 33"/>
                  <a:gd name="T5" fmla="*/ 1 h 42"/>
                  <a:gd name="T6" fmla="*/ 1 w 33"/>
                  <a:gd name="T7" fmla="*/ 1 h 42"/>
                  <a:gd name="T8" fmla="*/ 0 w 33"/>
                  <a:gd name="T9" fmla="*/ 1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3"/>
                  <a:gd name="T16" fmla="*/ 0 h 42"/>
                  <a:gd name="T17" fmla="*/ 33 w 33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3" h="42">
                    <a:moveTo>
                      <a:pt x="33" y="0"/>
                    </a:moveTo>
                    <a:lnTo>
                      <a:pt x="23" y="4"/>
                    </a:lnTo>
                    <a:lnTo>
                      <a:pt x="14" y="12"/>
                    </a:lnTo>
                    <a:lnTo>
                      <a:pt x="3" y="28"/>
                    </a:lnTo>
                    <a:lnTo>
                      <a:pt x="0" y="4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27" name="Freeform 273"/>
              <p:cNvSpPr>
                <a:spLocks/>
              </p:cNvSpPr>
              <p:nvPr/>
            </p:nvSpPr>
            <p:spPr bwMode="auto">
              <a:xfrm>
                <a:off x="2444" y="2644"/>
                <a:ext cx="6" cy="17"/>
              </a:xfrm>
              <a:custGeom>
                <a:avLst/>
                <a:gdLst>
                  <a:gd name="T0" fmla="*/ 1 w 12"/>
                  <a:gd name="T1" fmla="*/ 1 h 33"/>
                  <a:gd name="T2" fmla="*/ 1 w 12"/>
                  <a:gd name="T3" fmla="*/ 1 h 33"/>
                  <a:gd name="T4" fmla="*/ 0 w 12"/>
                  <a:gd name="T5" fmla="*/ 0 h 33"/>
                  <a:gd name="T6" fmla="*/ 0 60000 65536"/>
                  <a:gd name="T7" fmla="*/ 0 60000 65536"/>
                  <a:gd name="T8" fmla="*/ 0 60000 65536"/>
                  <a:gd name="T9" fmla="*/ 0 w 12"/>
                  <a:gd name="T10" fmla="*/ 0 h 33"/>
                  <a:gd name="T11" fmla="*/ 12 w 12"/>
                  <a:gd name="T12" fmla="*/ 33 h 3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2" h="33">
                    <a:moveTo>
                      <a:pt x="12" y="33"/>
                    </a:moveTo>
                    <a:lnTo>
                      <a:pt x="5" y="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28" name="Freeform 274"/>
              <p:cNvSpPr>
                <a:spLocks/>
              </p:cNvSpPr>
              <p:nvPr/>
            </p:nvSpPr>
            <p:spPr bwMode="auto">
              <a:xfrm>
                <a:off x="2444" y="2644"/>
                <a:ext cx="6" cy="17"/>
              </a:xfrm>
              <a:custGeom>
                <a:avLst/>
                <a:gdLst>
                  <a:gd name="T0" fmla="*/ 1 w 12"/>
                  <a:gd name="T1" fmla="*/ 1 h 33"/>
                  <a:gd name="T2" fmla="*/ 1 w 12"/>
                  <a:gd name="T3" fmla="*/ 1 h 33"/>
                  <a:gd name="T4" fmla="*/ 0 w 12"/>
                  <a:gd name="T5" fmla="*/ 0 h 33"/>
                  <a:gd name="T6" fmla="*/ 0 60000 65536"/>
                  <a:gd name="T7" fmla="*/ 0 60000 65536"/>
                  <a:gd name="T8" fmla="*/ 0 60000 65536"/>
                  <a:gd name="T9" fmla="*/ 0 w 12"/>
                  <a:gd name="T10" fmla="*/ 0 h 33"/>
                  <a:gd name="T11" fmla="*/ 12 w 12"/>
                  <a:gd name="T12" fmla="*/ 33 h 3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2" h="33">
                    <a:moveTo>
                      <a:pt x="12" y="33"/>
                    </a:moveTo>
                    <a:lnTo>
                      <a:pt x="5" y="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29" name="Freeform 275"/>
              <p:cNvSpPr>
                <a:spLocks/>
              </p:cNvSpPr>
              <p:nvPr/>
            </p:nvSpPr>
            <p:spPr bwMode="auto">
              <a:xfrm>
                <a:off x="2407" y="2665"/>
                <a:ext cx="35" cy="5"/>
              </a:xfrm>
              <a:custGeom>
                <a:avLst/>
                <a:gdLst>
                  <a:gd name="T0" fmla="*/ 0 w 71"/>
                  <a:gd name="T1" fmla="*/ 1 h 8"/>
                  <a:gd name="T2" fmla="*/ 0 w 71"/>
                  <a:gd name="T3" fmla="*/ 1 h 8"/>
                  <a:gd name="T4" fmla="*/ 0 w 71"/>
                  <a:gd name="T5" fmla="*/ 0 h 8"/>
                  <a:gd name="T6" fmla="*/ 0 w 71"/>
                  <a:gd name="T7" fmla="*/ 0 h 8"/>
                  <a:gd name="T8" fmla="*/ 0 w 71"/>
                  <a:gd name="T9" fmla="*/ 1 h 8"/>
                  <a:gd name="T10" fmla="*/ 0 w 71"/>
                  <a:gd name="T11" fmla="*/ 1 h 8"/>
                  <a:gd name="T12" fmla="*/ 0 w 71"/>
                  <a:gd name="T13" fmla="*/ 1 h 8"/>
                  <a:gd name="T14" fmla="*/ 0 w 71"/>
                  <a:gd name="T15" fmla="*/ 1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1"/>
                  <a:gd name="T25" fmla="*/ 0 h 8"/>
                  <a:gd name="T26" fmla="*/ 71 w 71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1" h="8">
                    <a:moveTo>
                      <a:pt x="71" y="5"/>
                    </a:moveTo>
                    <a:lnTo>
                      <a:pt x="58" y="5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2" y="3"/>
                    </a:lnTo>
                    <a:lnTo>
                      <a:pt x="19" y="7"/>
                    </a:lnTo>
                    <a:lnTo>
                      <a:pt x="7" y="5"/>
                    </a:lnTo>
                    <a:lnTo>
                      <a:pt x="0" y="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30" name="Freeform 276"/>
              <p:cNvSpPr>
                <a:spLocks/>
              </p:cNvSpPr>
              <p:nvPr/>
            </p:nvSpPr>
            <p:spPr bwMode="auto">
              <a:xfrm>
                <a:off x="2407" y="2665"/>
                <a:ext cx="35" cy="5"/>
              </a:xfrm>
              <a:custGeom>
                <a:avLst/>
                <a:gdLst>
                  <a:gd name="T0" fmla="*/ 0 w 71"/>
                  <a:gd name="T1" fmla="*/ 1 h 8"/>
                  <a:gd name="T2" fmla="*/ 0 w 71"/>
                  <a:gd name="T3" fmla="*/ 1 h 8"/>
                  <a:gd name="T4" fmla="*/ 0 w 71"/>
                  <a:gd name="T5" fmla="*/ 0 h 8"/>
                  <a:gd name="T6" fmla="*/ 0 w 71"/>
                  <a:gd name="T7" fmla="*/ 0 h 8"/>
                  <a:gd name="T8" fmla="*/ 0 w 71"/>
                  <a:gd name="T9" fmla="*/ 1 h 8"/>
                  <a:gd name="T10" fmla="*/ 0 w 71"/>
                  <a:gd name="T11" fmla="*/ 1 h 8"/>
                  <a:gd name="T12" fmla="*/ 0 w 71"/>
                  <a:gd name="T13" fmla="*/ 1 h 8"/>
                  <a:gd name="T14" fmla="*/ 0 w 71"/>
                  <a:gd name="T15" fmla="*/ 1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1"/>
                  <a:gd name="T25" fmla="*/ 0 h 8"/>
                  <a:gd name="T26" fmla="*/ 71 w 71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1" h="8">
                    <a:moveTo>
                      <a:pt x="71" y="5"/>
                    </a:moveTo>
                    <a:lnTo>
                      <a:pt x="58" y="5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2" y="3"/>
                    </a:lnTo>
                    <a:lnTo>
                      <a:pt x="19" y="7"/>
                    </a:lnTo>
                    <a:lnTo>
                      <a:pt x="7" y="5"/>
                    </a:lnTo>
                    <a:lnTo>
                      <a:pt x="0" y="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31" name="Freeform 277"/>
              <p:cNvSpPr>
                <a:spLocks/>
              </p:cNvSpPr>
              <p:nvPr/>
            </p:nvSpPr>
            <p:spPr bwMode="auto">
              <a:xfrm>
                <a:off x="2407" y="2636"/>
                <a:ext cx="19" cy="15"/>
              </a:xfrm>
              <a:custGeom>
                <a:avLst/>
                <a:gdLst>
                  <a:gd name="T0" fmla="*/ 0 w 38"/>
                  <a:gd name="T1" fmla="*/ 1 h 30"/>
                  <a:gd name="T2" fmla="*/ 1 w 38"/>
                  <a:gd name="T3" fmla="*/ 1 h 30"/>
                  <a:gd name="T4" fmla="*/ 1 w 38"/>
                  <a:gd name="T5" fmla="*/ 1 h 30"/>
                  <a:gd name="T6" fmla="*/ 1 w 38"/>
                  <a:gd name="T7" fmla="*/ 1 h 30"/>
                  <a:gd name="T8" fmla="*/ 1 w 38"/>
                  <a:gd name="T9" fmla="*/ 1 h 30"/>
                  <a:gd name="T10" fmla="*/ 1 w 38"/>
                  <a:gd name="T11" fmla="*/ 0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8"/>
                  <a:gd name="T19" fmla="*/ 0 h 30"/>
                  <a:gd name="T20" fmla="*/ 38 w 38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8" h="30">
                    <a:moveTo>
                      <a:pt x="0" y="26"/>
                    </a:moveTo>
                    <a:lnTo>
                      <a:pt x="10" y="30"/>
                    </a:lnTo>
                    <a:lnTo>
                      <a:pt x="19" y="28"/>
                    </a:lnTo>
                    <a:lnTo>
                      <a:pt x="29" y="26"/>
                    </a:lnTo>
                    <a:lnTo>
                      <a:pt x="38" y="10"/>
                    </a:lnTo>
                    <a:lnTo>
                      <a:pt x="26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32" name="Freeform 278"/>
              <p:cNvSpPr>
                <a:spLocks/>
              </p:cNvSpPr>
              <p:nvPr/>
            </p:nvSpPr>
            <p:spPr bwMode="auto">
              <a:xfrm>
                <a:off x="2407" y="2636"/>
                <a:ext cx="19" cy="15"/>
              </a:xfrm>
              <a:custGeom>
                <a:avLst/>
                <a:gdLst>
                  <a:gd name="T0" fmla="*/ 0 w 38"/>
                  <a:gd name="T1" fmla="*/ 1 h 30"/>
                  <a:gd name="T2" fmla="*/ 1 w 38"/>
                  <a:gd name="T3" fmla="*/ 1 h 30"/>
                  <a:gd name="T4" fmla="*/ 1 w 38"/>
                  <a:gd name="T5" fmla="*/ 1 h 30"/>
                  <a:gd name="T6" fmla="*/ 1 w 38"/>
                  <a:gd name="T7" fmla="*/ 1 h 30"/>
                  <a:gd name="T8" fmla="*/ 1 w 38"/>
                  <a:gd name="T9" fmla="*/ 1 h 30"/>
                  <a:gd name="T10" fmla="*/ 1 w 38"/>
                  <a:gd name="T11" fmla="*/ 0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8"/>
                  <a:gd name="T19" fmla="*/ 0 h 30"/>
                  <a:gd name="T20" fmla="*/ 38 w 38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8" h="30">
                    <a:moveTo>
                      <a:pt x="0" y="26"/>
                    </a:moveTo>
                    <a:lnTo>
                      <a:pt x="10" y="30"/>
                    </a:lnTo>
                    <a:lnTo>
                      <a:pt x="19" y="28"/>
                    </a:lnTo>
                    <a:lnTo>
                      <a:pt x="29" y="26"/>
                    </a:lnTo>
                    <a:lnTo>
                      <a:pt x="38" y="10"/>
                    </a:lnTo>
                    <a:lnTo>
                      <a:pt x="26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33" name="Freeform 279"/>
              <p:cNvSpPr>
                <a:spLocks/>
              </p:cNvSpPr>
              <p:nvPr/>
            </p:nvSpPr>
            <p:spPr bwMode="auto">
              <a:xfrm>
                <a:off x="2417" y="2651"/>
                <a:ext cx="6" cy="17"/>
              </a:xfrm>
              <a:custGeom>
                <a:avLst/>
                <a:gdLst>
                  <a:gd name="T0" fmla="*/ 0 w 11"/>
                  <a:gd name="T1" fmla="*/ 0 h 33"/>
                  <a:gd name="T2" fmla="*/ 0 w 11"/>
                  <a:gd name="T3" fmla="*/ 1 h 33"/>
                  <a:gd name="T4" fmla="*/ 1 w 11"/>
                  <a:gd name="T5" fmla="*/ 1 h 33"/>
                  <a:gd name="T6" fmla="*/ 0 60000 65536"/>
                  <a:gd name="T7" fmla="*/ 0 60000 65536"/>
                  <a:gd name="T8" fmla="*/ 0 60000 65536"/>
                  <a:gd name="T9" fmla="*/ 0 w 11"/>
                  <a:gd name="T10" fmla="*/ 0 h 33"/>
                  <a:gd name="T11" fmla="*/ 11 w 11"/>
                  <a:gd name="T12" fmla="*/ 33 h 3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" h="33">
                    <a:moveTo>
                      <a:pt x="0" y="0"/>
                    </a:moveTo>
                    <a:lnTo>
                      <a:pt x="0" y="19"/>
                    </a:lnTo>
                    <a:lnTo>
                      <a:pt x="11" y="3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34" name="Freeform 280"/>
              <p:cNvSpPr>
                <a:spLocks/>
              </p:cNvSpPr>
              <p:nvPr/>
            </p:nvSpPr>
            <p:spPr bwMode="auto">
              <a:xfrm>
                <a:off x="2417" y="2651"/>
                <a:ext cx="6" cy="17"/>
              </a:xfrm>
              <a:custGeom>
                <a:avLst/>
                <a:gdLst>
                  <a:gd name="T0" fmla="*/ 0 w 11"/>
                  <a:gd name="T1" fmla="*/ 0 h 33"/>
                  <a:gd name="T2" fmla="*/ 0 w 11"/>
                  <a:gd name="T3" fmla="*/ 1 h 33"/>
                  <a:gd name="T4" fmla="*/ 1 w 11"/>
                  <a:gd name="T5" fmla="*/ 1 h 33"/>
                  <a:gd name="T6" fmla="*/ 0 60000 65536"/>
                  <a:gd name="T7" fmla="*/ 0 60000 65536"/>
                  <a:gd name="T8" fmla="*/ 0 60000 65536"/>
                  <a:gd name="T9" fmla="*/ 0 w 11"/>
                  <a:gd name="T10" fmla="*/ 0 h 33"/>
                  <a:gd name="T11" fmla="*/ 11 w 11"/>
                  <a:gd name="T12" fmla="*/ 33 h 3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" h="33">
                    <a:moveTo>
                      <a:pt x="0" y="0"/>
                    </a:moveTo>
                    <a:lnTo>
                      <a:pt x="0" y="19"/>
                    </a:lnTo>
                    <a:lnTo>
                      <a:pt x="11" y="3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35" name="Line 281"/>
              <p:cNvSpPr>
                <a:spLocks noChangeShapeType="1"/>
              </p:cNvSpPr>
              <p:nvPr/>
            </p:nvSpPr>
            <p:spPr bwMode="auto">
              <a:xfrm>
                <a:off x="2433" y="2639"/>
                <a:ext cx="1" cy="1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36" name="Line 282"/>
              <p:cNvSpPr>
                <a:spLocks noChangeShapeType="1"/>
              </p:cNvSpPr>
              <p:nvPr/>
            </p:nvSpPr>
            <p:spPr bwMode="auto">
              <a:xfrm>
                <a:off x="2433" y="2639"/>
                <a:ext cx="1" cy="1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37" name="Freeform 283"/>
              <p:cNvSpPr>
                <a:spLocks/>
              </p:cNvSpPr>
              <p:nvPr/>
            </p:nvSpPr>
            <p:spPr bwMode="auto">
              <a:xfrm>
                <a:off x="2467" y="2718"/>
                <a:ext cx="13" cy="2"/>
              </a:xfrm>
              <a:custGeom>
                <a:avLst/>
                <a:gdLst>
                  <a:gd name="T0" fmla="*/ 1 w 26"/>
                  <a:gd name="T1" fmla="*/ 0 h 4"/>
                  <a:gd name="T2" fmla="*/ 1 w 26"/>
                  <a:gd name="T3" fmla="*/ 1 h 4"/>
                  <a:gd name="T4" fmla="*/ 1 w 26"/>
                  <a:gd name="T5" fmla="*/ 1 h 4"/>
                  <a:gd name="T6" fmla="*/ 0 w 26"/>
                  <a:gd name="T7" fmla="*/ 1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4"/>
                  <a:gd name="T14" fmla="*/ 26 w 26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4">
                    <a:moveTo>
                      <a:pt x="26" y="0"/>
                    </a:moveTo>
                    <a:lnTo>
                      <a:pt x="18" y="4"/>
                    </a:lnTo>
                    <a:lnTo>
                      <a:pt x="11" y="4"/>
                    </a:lnTo>
                    <a:lnTo>
                      <a:pt x="0" y="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38" name="Freeform 284"/>
              <p:cNvSpPr>
                <a:spLocks/>
              </p:cNvSpPr>
              <p:nvPr/>
            </p:nvSpPr>
            <p:spPr bwMode="auto">
              <a:xfrm>
                <a:off x="2467" y="2718"/>
                <a:ext cx="13" cy="2"/>
              </a:xfrm>
              <a:custGeom>
                <a:avLst/>
                <a:gdLst>
                  <a:gd name="T0" fmla="*/ 1 w 26"/>
                  <a:gd name="T1" fmla="*/ 0 h 4"/>
                  <a:gd name="T2" fmla="*/ 1 w 26"/>
                  <a:gd name="T3" fmla="*/ 1 h 4"/>
                  <a:gd name="T4" fmla="*/ 1 w 26"/>
                  <a:gd name="T5" fmla="*/ 1 h 4"/>
                  <a:gd name="T6" fmla="*/ 0 w 26"/>
                  <a:gd name="T7" fmla="*/ 1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4"/>
                  <a:gd name="T14" fmla="*/ 26 w 26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4">
                    <a:moveTo>
                      <a:pt x="26" y="0"/>
                    </a:moveTo>
                    <a:lnTo>
                      <a:pt x="18" y="4"/>
                    </a:lnTo>
                    <a:lnTo>
                      <a:pt x="11" y="4"/>
                    </a:lnTo>
                    <a:lnTo>
                      <a:pt x="0" y="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39" name="Freeform 285"/>
              <p:cNvSpPr>
                <a:spLocks/>
              </p:cNvSpPr>
              <p:nvPr/>
            </p:nvSpPr>
            <p:spPr bwMode="auto">
              <a:xfrm>
                <a:off x="2493" y="2767"/>
                <a:ext cx="9" cy="3"/>
              </a:xfrm>
              <a:custGeom>
                <a:avLst/>
                <a:gdLst>
                  <a:gd name="T0" fmla="*/ 1 w 16"/>
                  <a:gd name="T1" fmla="*/ 0 h 7"/>
                  <a:gd name="T2" fmla="*/ 1 w 16"/>
                  <a:gd name="T3" fmla="*/ 0 h 7"/>
                  <a:gd name="T4" fmla="*/ 0 w 16"/>
                  <a:gd name="T5" fmla="*/ 0 h 7"/>
                  <a:gd name="T6" fmla="*/ 0 60000 65536"/>
                  <a:gd name="T7" fmla="*/ 0 60000 65536"/>
                  <a:gd name="T8" fmla="*/ 0 60000 65536"/>
                  <a:gd name="T9" fmla="*/ 0 w 16"/>
                  <a:gd name="T10" fmla="*/ 0 h 7"/>
                  <a:gd name="T11" fmla="*/ 16 w 16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" h="7">
                    <a:moveTo>
                      <a:pt x="16" y="0"/>
                    </a:moveTo>
                    <a:lnTo>
                      <a:pt x="7" y="7"/>
                    </a:lnTo>
                    <a:lnTo>
                      <a:pt x="0" y="7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40" name="Freeform 286"/>
              <p:cNvSpPr>
                <a:spLocks/>
              </p:cNvSpPr>
              <p:nvPr/>
            </p:nvSpPr>
            <p:spPr bwMode="auto">
              <a:xfrm>
                <a:off x="2493" y="2767"/>
                <a:ext cx="9" cy="3"/>
              </a:xfrm>
              <a:custGeom>
                <a:avLst/>
                <a:gdLst>
                  <a:gd name="T0" fmla="*/ 1 w 16"/>
                  <a:gd name="T1" fmla="*/ 0 h 7"/>
                  <a:gd name="T2" fmla="*/ 1 w 16"/>
                  <a:gd name="T3" fmla="*/ 0 h 7"/>
                  <a:gd name="T4" fmla="*/ 0 w 16"/>
                  <a:gd name="T5" fmla="*/ 0 h 7"/>
                  <a:gd name="T6" fmla="*/ 0 60000 65536"/>
                  <a:gd name="T7" fmla="*/ 0 60000 65536"/>
                  <a:gd name="T8" fmla="*/ 0 60000 65536"/>
                  <a:gd name="T9" fmla="*/ 0 w 16"/>
                  <a:gd name="T10" fmla="*/ 0 h 7"/>
                  <a:gd name="T11" fmla="*/ 16 w 16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" h="7">
                    <a:moveTo>
                      <a:pt x="16" y="0"/>
                    </a:moveTo>
                    <a:lnTo>
                      <a:pt x="7" y="7"/>
                    </a:lnTo>
                    <a:lnTo>
                      <a:pt x="0" y="7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41" name="Freeform 287"/>
              <p:cNvSpPr>
                <a:spLocks/>
              </p:cNvSpPr>
              <p:nvPr/>
            </p:nvSpPr>
            <p:spPr bwMode="auto">
              <a:xfrm>
                <a:off x="2420" y="2668"/>
                <a:ext cx="18" cy="84"/>
              </a:xfrm>
              <a:custGeom>
                <a:avLst/>
                <a:gdLst>
                  <a:gd name="T0" fmla="*/ 0 w 38"/>
                  <a:gd name="T1" fmla="*/ 0 h 170"/>
                  <a:gd name="T2" fmla="*/ 0 w 38"/>
                  <a:gd name="T3" fmla="*/ 0 h 170"/>
                  <a:gd name="T4" fmla="*/ 0 w 38"/>
                  <a:gd name="T5" fmla="*/ 0 h 170"/>
                  <a:gd name="T6" fmla="*/ 0 w 38"/>
                  <a:gd name="T7" fmla="*/ 0 h 170"/>
                  <a:gd name="T8" fmla="*/ 0 w 38"/>
                  <a:gd name="T9" fmla="*/ 0 h 170"/>
                  <a:gd name="T10" fmla="*/ 0 w 38"/>
                  <a:gd name="T11" fmla="*/ 0 h 170"/>
                  <a:gd name="T12" fmla="*/ 0 w 38"/>
                  <a:gd name="T13" fmla="*/ 0 h 170"/>
                  <a:gd name="T14" fmla="*/ 0 w 38"/>
                  <a:gd name="T15" fmla="*/ 0 h 17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8"/>
                  <a:gd name="T25" fmla="*/ 0 h 170"/>
                  <a:gd name="T26" fmla="*/ 38 w 38"/>
                  <a:gd name="T27" fmla="*/ 170 h 17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8" h="170">
                    <a:moveTo>
                      <a:pt x="38" y="167"/>
                    </a:moveTo>
                    <a:lnTo>
                      <a:pt x="28" y="170"/>
                    </a:lnTo>
                    <a:lnTo>
                      <a:pt x="18" y="170"/>
                    </a:lnTo>
                    <a:lnTo>
                      <a:pt x="10" y="153"/>
                    </a:lnTo>
                    <a:lnTo>
                      <a:pt x="11" y="96"/>
                    </a:lnTo>
                    <a:lnTo>
                      <a:pt x="4" y="40"/>
                    </a:lnTo>
                    <a:lnTo>
                      <a:pt x="0" y="1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42" name="Freeform 288"/>
              <p:cNvSpPr>
                <a:spLocks/>
              </p:cNvSpPr>
              <p:nvPr/>
            </p:nvSpPr>
            <p:spPr bwMode="auto">
              <a:xfrm>
                <a:off x="2420" y="2668"/>
                <a:ext cx="18" cy="84"/>
              </a:xfrm>
              <a:custGeom>
                <a:avLst/>
                <a:gdLst>
                  <a:gd name="T0" fmla="*/ 0 w 38"/>
                  <a:gd name="T1" fmla="*/ 0 h 170"/>
                  <a:gd name="T2" fmla="*/ 0 w 38"/>
                  <a:gd name="T3" fmla="*/ 0 h 170"/>
                  <a:gd name="T4" fmla="*/ 0 w 38"/>
                  <a:gd name="T5" fmla="*/ 0 h 170"/>
                  <a:gd name="T6" fmla="*/ 0 w 38"/>
                  <a:gd name="T7" fmla="*/ 0 h 170"/>
                  <a:gd name="T8" fmla="*/ 0 w 38"/>
                  <a:gd name="T9" fmla="*/ 0 h 170"/>
                  <a:gd name="T10" fmla="*/ 0 w 38"/>
                  <a:gd name="T11" fmla="*/ 0 h 170"/>
                  <a:gd name="T12" fmla="*/ 0 w 38"/>
                  <a:gd name="T13" fmla="*/ 0 h 170"/>
                  <a:gd name="T14" fmla="*/ 0 w 38"/>
                  <a:gd name="T15" fmla="*/ 0 h 17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8"/>
                  <a:gd name="T25" fmla="*/ 0 h 170"/>
                  <a:gd name="T26" fmla="*/ 38 w 38"/>
                  <a:gd name="T27" fmla="*/ 170 h 17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8" h="170">
                    <a:moveTo>
                      <a:pt x="38" y="167"/>
                    </a:moveTo>
                    <a:lnTo>
                      <a:pt x="28" y="170"/>
                    </a:lnTo>
                    <a:lnTo>
                      <a:pt x="18" y="170"/>
                    </a:lnTo>
                    <a:lnTo>
                      <a:pt x="10" y="153"/>
                    </a:lnTo>
                    <a:lnTo>
                      <a:pt x="11" y="96"/>
                    </a:lnTo>
                    <a:lnTo>
                      <a:pt x="4" y="40"/>
                    </a:lnTo>
                    <a:lnTo>
                      <a:pt x="0" y="1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43" name="Freeform 289"/>
              <p:cNvSpPr>
                <a:spLocks/>
              </p:cNvSpPr>
              <p:nvPr/>
            </p:nvSpPr>
            <p:spPr bwMode="auto">
              <a:xfrm>
                <a:off x="2408" y="2751"/>
                <a:ext cx="7" cy="1"/>
              </a:xfrm>
              <a:custGeom>
                <a:avLst/>
                <a:gdLst>
                  <a:gd name="T0" fmla="*/ 1 w 12"/>
                  <a:gd name="T1" fmla="*/ 0 h 1"/>
                  <a:gd name="T2" fmla="*/ 1 w 12"/>
                  <a:gd name="T3" fmla="*/ 1 h 1"/>
                  <a:gd name="T4" fmla="*/ 0 w 12"/>
                  <a:gd name="T5" fmla="*/ 1 h 1"/>
                  <a:gd name="T6" fmla="*/ 0 60000 65536"/>
                  <a:gd name="T7" fmla="*/ 0 60000 65536"/>
                  <a:gd name="T8" fmla="*/ 0 60000 65536"/>
                  <a:gd name="T9" fmla="*/ 0 w 12"/>
                  <a:gd name="T10" fmla="*/ 0 h 1"/>
                  <a:gd name="T11" fmla="*/ 12 w 1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2" h="1">
                    <a:moveTo>
                      <a:pt x="12" y="0"/>
                    </a:moveTo>
                    <a:lnTo>
                      <a:pt x="8" y="1"/>
                    </a:lnTo>
                    <a:lnTo>
                      <a:pt x="0" y="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44" name="Freeform 290"/>
              <p:cNvSpPr>
                <a:spLocks/>
              </p:cNvSpPr>
              <p:nvPr/>
            </p:nvSpPr>
            <p:spPr bwMode="auto">
              <a:xfrm>
                <a:off x="2408" y="2751"/>
                <a:ext cx="7" cy="1"/>
              </a:xfrm>
              <a:custGeom>
                <a:avLst/>
                <a:gdLst>
                  <a:gd name="T0" fmla="*/ 1 w 12"/>
                  <a:gd name="T1" fmla="*/ 0 h 1"/>
                  <a:gd name="T2" fmla="*/ 1 w 12"/>
                  <a:gd name="T3" fmla="*/ 1 h 1"/>
                  <a:gd name="T4" fmla="*/ 0 w 12"/>
                  <a:gd name="T5" fmla="*/ 1 h 1"/>
                  <a:gd name="T6" fmla="*/ 0 60000 65536"/>
                  <a:gd name="T7" fmla="*/ 0 60000 65536"/>
                  <a:gd name="T8" fmla="*/ 0 60000 65536"/>
                  <a:gd name="T9" fmla="*/ 0 w 12"/>
                  <a:gd name="T10" fmla="*/ 0 h 1"/>
                  <a:gd name="T11" fmla="*/ 12 w 1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2" h="1">
                    <a:moveTo>
                      <a:pt x="12" y="0"/>
                    </a:moveTo>
                    <a:lnTo>
                      <a:pt x="8" y="1"/>
                    </a:lnTo>
                    <a:lnTo>
                      <a:pt x="0" y="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45" name="Freeform 291"/>
              <p:cNvSpPr>
                <a:spLocks/>
              </p:cNvSpPr>
              <p:nvPr/>
            </p:nvSpPr>
            <p:spPr bwMode="auto">
              <a:xfrm>
                <a:off x="2414" y="2670"/>
                <a:ext cx="30" cy="142"/>
              </a:xfrm>
              <a:custGeom>
                <a:avLst/>
                <a:gdLst>
                  <a:gd name="T0" fmla="*/ 1 w 60"/>
                  <a:gd name="T1" fmla="*/ 1 h 284"/>
                  <a:gd name="T2" fmla="*/ 1 w 60"/>
                  <a:gd name="T3" fmla="*/ 1 h 284"/>
                  <a:gd name="T4" fmla="*/ 1 w 60"/>
                  <a:gd name="T5" fmla="*/ 1 h 284"/>
                  <a:gd name="T6" fmla="*/ 1 w 60"/>
                  <a:gd name="T7" fmla="*/ 1 h 284"/>
                  <a:gd name="T8" fmla="*/ 1 w 60"/>
                  <a:gd name="T9" fmla="*/ 1 h 284"/>
                  <a:gd name="T10" fmla="*/ 1 w 60"/>
                  <a:gd name="T11" fmla="*/ 1 h 284"/>
                  <a:gd name="T12" fmla="*/ 1 w 60"/>
                  <a:gd name="T13" fmla="*/ 1 h 284"/>
                  <a:gd name="T14" fmla="*/ 1 w 60"/>
                  <a:gd name="T15" fmla="*/ 1 h 284"/>
                  <a:gd name="T16" fmla="*/ 0 w 60"/>
                  <a:gd name="T17" fmla="*/ 1 h 284"/>
                  <a:gd name="T18" fmla="*/ 1 w 60"/>
                  <a:gd name="T19" fmla="*/ 1 h 284"/>
                  <a:gd name="T20" fmla="*/ 1 w 60"/>
                  <a:gd name="T21" fmla="*/ 1 h 284"/>
                  <a:gd name="T22" fmla="*/ 1 w 60"/>
                  <a:gd name="T23" fmla="*/ 1 h 284"/>
                  <a:gd name="T24" fmla="*/ 1 w 60"/>
                  <a:gd name="T25" fmla="*/ 1 h 284"/>
                  <a:gd name="T26" fmla="*/ 1 w 60"/>
                  <a:gd name="T27" fmla="*/ 0 h 2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0"/>
                  <a:gd name="T43" fmla="*/ 0 h 284"/>
                  <a:gd name="T44" fmla="*/ 60 w 60"/>
                  <a:gd name="T45" fmla="*/ 284 h 2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0" h="284">
                    <a:moveTo>
                      <a:pt x="60" y="283"/>
                    </a:moveTo>
                    <a:lnTo>
                      <a:pt x="44" y="284"/>
                    </a:lnTo>
                    <a:lnTo>
                      <a:pt x="36" y="260"/>
                    </a:lnTo>
                    <a:lnTo>
                      <a:pt x="31" y="241"/>
                    </a:lnTo>
                    <a:lnTo>
                      <a:pt x="26" y="205"/>
                    </a:lnTo>
                    <a:lnTo>
                      <a:pt x="29" y="166"/>
                    </a:lnTo>
                    <a:lnTo>
                      <a:pt x="19" y="171"/>
                    </a:lnTo>
                    <a:lnTo>
                      <a:pt x="5" y="169"/>
                    </a:lnTo>
                    <a:lnTo>
                      <a:pt x="0" y="139"/>
                    </a:lnTo>
                    <a:lnTo>
                      <a:pt x="3" y="106"/>
                    </a:lnTo>
                    <a:lnTo>
                      <a:pt x="5" y="73"/>
                    </a:lnTo>
                    <a:lnTo>
                      <a:pt x="1" y="45"/>
                    </a:lnTo>
                    <a:lnTo>
                      <a:pt x="1" y="16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46" name="Freeform 292"/>
              <p:cNvSpPr>
                <a:spLocks/>
              </p:cNvSpPr>
              <p:nvPr/>
            </p:nvSpPr>
            <p:spPr bwMode="auto">
              <a:xfrm>
                <a:off x="2414" y="2670"/>
                <a:ext cx="30" cy="142"/>
              </a:xfrm>
              <a:custGeom>
                <a:avLst/>
                <a:gdLst>
                  <a:gd name="T0" fmla="*/ 1 w 60"/>
                  <a:gd name="T1" fmla="*/ 1 h 284"/>
                  <a:gd name="T2" fmla="*/ 1 w 60"/>
                  <a:gd name="T3" fmla="*/ 1 h 284"/>
                  <a:gd name="T4" fmla="*/ 1 w 60"/>
                  <a:gd name="T5" fmla="*/ 1 h 284"/>
                  <a:gd name="T6" fmla="*/ 1 w 60"/>
                  <a:gd name="T7" fmla="*/ 1 h 284"/>
                  <a:gd name="T8" fmla="*/ 1 w 60"/>
                  <a:gd name="T9" fmla="*/ 1 h 284"/>
                  <a:gd name="T10" fmla="*/ 1 w 60"/>
                  <a:gd name="T11" fmla="*/ 1 h 284"/>
                  <a:gd name="T12" fmla="*/ 1 w 60"/>
                  <a:gd name="T13" fmla="*/ 1 h 284"/>
                  <a:gd name="T14" fmla="*/ 1 w 60"/>
                  <a:gd name="T15" fmla="*/ 1 h 284"/>
                  <a:gd name="T16" fmla="*/ 0 w 60"/>
                  <a:gd name="T17" fmla="*/ 1 h 284"/>
                  <a:gd name="T18" fmla="*/ 1 w 60"/>
                  <a:gd name="T19" fmla="*/ 1 h 284"/>
                  <a:gd name="T20" fmla="*/ 1 w 60"/>
                  <a:gd name="T21" fmla="*/ 1 h 284"/>
                  <a:gd name="T22" fmla="*/ 1 w 60"/>
                  <a:gd name="T23" fmla="*/ 1 h 284"/>
                  <a:gd name="T24" fmla="*/ 1 w 60"/>
                  <a:gd name="T25" fmla="*/ 1 h 284"/>
                  <a:gd name="T26" fmla="*/ 1 w 60"/>
                  <a:gd name="T27" fmla="*/ 0 h 2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0"/>
                  <a:gd name="T43" fmla="*/ 0 h 284"/>
                  <a:gd name="T44" fmla="*/ 60 w 60"/>
                  <a:gd name="T45" fmla="*/ 284 h 2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0" h="284">
                    <a:moveTo>
                      <a:pt x="60" y="283"/>
                    </a:moveTo>
                    <a:lnTo>
                      <a:pt x="44" y="284"/>
                    </a:lnTo>
                    <a:lnTo>
                      <a:pt x="36" y="260"/>
                    </a:lnTo>
                    <a:lnTo>
                      <a:pt x="31" y="241"/>
                    </a:lnTo>
                    <a:lnTo>
                      <a:pt x="26" y="205"/>
                    </a:lnTo>
                    <a:lnTo>
                      <a:pt x="29" y="166"/>
                    </a:lnTo>
                    <a:lnTo>
                      <a:pt x="19" y="171"/>
                    </a:lnTo>
                    <a:lnTo>
                      <a:pt x="5" y="169"/>
                    </a:lnTo>
                    <a:lnTo>
                      <a:pt x="0" y="139"/>
                    </a:lnTo>
                    <a:lnTo>
                      <a:pt x="3" y="106"/>
                    </a:lnTo>
                    <a:lnTo>
                      <a:pt x="5" y="73"/>
                    </a:lnTo>
                    <a:lnTo>
                      <a:pt x="1" y="45"/>
                    </a:lnTo>
                    <a:lnTo>
                      <a:pt x="1" y="16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47" name="Line 293"/>
              <p:cNvSpPr>
                <a:spLocks noChangeShapeType="1"/>
              </p:cNvSpPr>
              <p:nvPr/>
            </p:nvSpPr>
            <p:spPr bwMode="auto">
              <a:xfrm flipH="1">
                <a:off x="2417" y="2813"/>
                <a:ext cx="5" cy="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48" name="Line 294"/>
              <p:cNvSpPr>
                <a:spLocks noChangeShapeType="1"/>
              </p:cNvSpPr>
              <p:nvPr/>
            </p:nvSpPr>
            <p:spPr bwMode="auto">
              <a:xfrm flipH="1">
                <a:off x="2417" y="2813"/>
                <a:ext cx="5" cy="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49" name="Freeform 295"/>
              <p:cNvSpPr>
                <a:spLocks/>
              </p:cNvSpPr>
              <p:nvPr/>
            </p:nvSpPr>
            <p:spPr bwMode="auto">
              <a:xfrm>
                <a:off x="2417" y="2754"/>
                <a:ext cx="43" cy="108"/>
              </a:xfrm>
              <a:custGeom>
                <a:avLst/>
                <a:gdLst>
                  <a:gd name="T0" fmla="*/ 0 w 87"/>
                  <a:gd name="T1" fmla="*/ 0 h 217"/>
                  <a:gd name="T2" fmla="*/ 0 w 87"/>
                  <a:gd name="T3" fmla="*/ 0 h 217"/>
                  <a:gd name="T4" fmla="*/ 0 w 87"/>
                  <a:gd name="T5" fmla="*/ 0 h 217"/>
                  <a:gd name="T6" fmla="*/ 0 w 87"/>
                  <a:gd name="T7" fmla="*/ 0 h 217"/>
                  <a:gd name="T8" fmla="*/ 0 w 87"/>
                  <a:gd name="T9" fmla="*/ 0 h 217"/>
                  <a:gd name="T10" fmla="*/ 0 w 87"/>
                  <a:gd name="T11" fmla="*/ 0 h 217"/>
                  <a:gd name="T12" fmla="*/ 0 w 87"/>
                  <a:gd name="T13" fmla="*/ 0 h 217"/>
                  <a:gd name="T14" fmla="*/ 0 w 87"/>
                  <a:gd name="T15" fmla="*/ 0 h 217"/>
                  <a:gd name="T16" fmla="*/ 0 w 87"/>
                  <a:gd name="T17" fmla="*/ 0 h 217"/>
                  <a:gd name="T18" fmla="*/ 0 w 87"/>
                  <a:gd name="T19" fmla="*/ 0 h 217"/>
                  <a:gd name="T20" fmla="*/ 0 w 87"/>
                  <a:gd name="T21" fmla="*/ 0 h 217"/>
                  <a:gd name="T22" fmla="*/ 0 w 87"/>
                  <a:gd name="T23" fmla="*/ 0 h 217"/>
                  <a:gd name="T24" fmla="*/ 0 w 87"/>
                  <a:gd name="T25" fmla="*/ 0 h 217"/>
                  <a:gd name="T26" fmla="*/ 0 w 87"/>
                  <a:gd name="T27" fmla="*/ 0 h 217"/>
                  <a:gd name="T28" fmla="*/ 0 w 87"/>
                  <a:gd name="T29" fmla="*/ 0 h 21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217"/>
                  <a:gd name="T47" fmla="*/ 87 w 87"/>
                  <a:gd name="T48" fmla="*/ 217 h 21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217">
                    <a:moveTo>
                      <a:pt x="87" y="215"/>
                    </a:moveTo>
                    <a:lnTo>
                      <a:pt x="77" y="217"/>
                    </a:lnTo>
                    <a:lnTo>
                      <a:pt x="67" y="208"/>
                    </a:lnTo>
                    <a:lnTo>
                      <a:pt x="62" y="185"/>
                    </a:lnTo>
                    <a:lnTo>
                      <a:pt x="55" y="168"/>
                    </a:lnTo>
                    <a:lnTo>
                      <a:pt x="48" y="157"/>
                    </a:lnTo>
                    <a:lnTo>
                      <a:pt x="42" y="141"/>
                    </a:lnTo>
                    <a:lnTo>
                      <a:pt x="37" y="128"/>
                    </a:lnTo>
                    <a:lnTo>
                      <a:pt x="35" y="115"/>
                    </a:lnTo>
                    <a:lnTo>
                      <a:pt x="24" y="118"/>
                    </a:lnTo>
                    <a:lnTo>
                      <a:pt x="16" y="118"/>
                    </a:lnTo>
                    <a:lnTo>
                      <a:pt x="12" y="89"/>
                    </a:lnTo>
                    <a:lnTo>
                      <a:pt x="6" y="59"/>
                    </a:lnTo>
                    <a:lnTo>
                      <a:pt x="0" y="26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50" name="Freeform 296"/>
              <p:cNvSpPr>
                <a:spLocks/>
              </p:cNvSpPr>
              <p:nvPr/>
            </p:nvSpPr>
            <p:spPr bwMode="auto">
              <a:xfrm>
                <a:off x="2417" y="2754"/>
                <a:ext cx="43" cy="108"/>
              </a:xfrm>
              <a:custGeom>
                <a:avLst/>
                <a:gdLst>
                  <a:gd name="T0" fmla="*/ 0 w 87"/>
                  <a:gd name="T1" fmla="*/ 0 h 217"/>
                  <a:gd name="T2" fmla="*/ 0 w 87"/>
                  <a:gd name="T3" fmla="*/ 0 h 217"/>
                  <a:gd name="T4" fmla="*/ 0 w 87"/>
                  <a:gd name="T5" fmla="*/ 0 h 217"/>
                  <a:gd name="T6" fmla="*/ 0 w 87"/>
                  <a:gd name="T7" fmla="*/ 0 h 217"/>
                  <a:gd name="T8" fmla="*/ 0 w 87"/>
                  <a:gd name="T9" fmla="*/ 0 h 217"/>
                  <a:gd name="T10" fmla="*/ 0 w 87"/>
                  <a:gd name="T11" fmla="*/ 0 h 217"/>
                  <a:gd name="T12" fmla="*/ 0 w 87"/>
                  <a:gd name="T13" fmla="*/ 0 h 217"/>
                  <a:gd name="T14" fmla="*/ 0 w 87"/>
                  <a:gd name="T15" fmla="*/ 0 h 217"/>
                  <a:gd name="T16" fmla="*/ 0 w 87"/>
                  <a:gd name="T17" fmla="*/ 0 h 217"/>
                  <a:gd name="T18" fmla="*/ 0 w 87"/>
                  <a:gd name="T19" fmla="*/ 0 h 217"/>
                  <a:gd name="T20" fmla="*/ 0 w 87"/>
                  <a:gd name="T21" fmla="*/ 0 h 217"/>
                  <a:gd name="T22" fmla="*/ 0 w 87"/>
                  <a:gd name="T23" fmla="*/ 0 h 217"/>
                  <a:gd name="T24" fmla="*/ 0 w 87"/>
                  <a:gd name="T25" fmla="*/ 0 h 217"/>
                  <a:gd name="T26" fmla="*/ 0 w 87"/>
                  <a:gd name="T27" fmla="*/ 0 h 217"/>
                  <a:gd name="T28" fmla="*/ 0 w 87"/>
                  <a:gd name="T29" fmla="*/ 0 h 21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217"/>
                  <a:gd name="T47" fmla="*/ 87 w 87"/>
                  <a:gd name="T48" fmla="*/ 217 h 21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217">
                    <a:moveTo>
                      <a:pt x="87" y="215"/>
                    </a:moveTo>
                    <a:lnTo>
                      <a:pt x="77" y="217"/>
                    </a:lnTo>
                    <a:lnTo>
                      <a:pt x="67" y="208"/>
                    </a:lnTo>
                    <a:lnTo>
                      <a:pt x="62" y="185"/>
                    </a:lnTo>
                    <a:lnTo>
                      <a:pt x="55" y="168"/>
                    </a:lnTo>
                    <a:lnTo>
                      <a:pt x="48" y="157"/>
                    </a:lnTo>
                    <a:lnTo>
                      <a:pt x="42" y="141"/>
                    </a:lnTo>
                    <a:lnTo>
                      <a:pt x="37" y="128"/>
                    </a:lnTo>
                    <a:lnTo>
                      <a:pt x="35" y="115"/>
                    </a:lnTo>
                    <a:lnTo>
                      <a:pt x="24" y="118"/>
                    </a:lnTo>
                    <a:lnTo>
                      <a:pt x="16" y="118"/>
                    </a:lnTo>
                    <a:lnTo>
                      <a:pt x="12" y="89"/>
                    </a:lnTo>
                    <a:lnTo>
                      <a:pt x="6" y="59"/>
                    </a:lnTo>
                    <a:lnTo>
                      <a:pt x="0" y="26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51" name="Freeform 297"/>
              <p:cNvSpPr>
                <a:spLocks/>
              </p:cNvSpPr>
              <p:nvPr/>
            </p:nvSpPr>
            <p:spPr bwMode="auto">
              <a:xfrm>
                <a:off x="2424" y="2816"/>
                <a:ext cx="28" cy="44"/>
              </a:xfrm>
              <a:custGeom>
                <a:avLst/>
                <a:gdLst>
                  <a:gd name="T0" fmla="*/ 1 w 54"/>
                  <a:gd name="T1" fmla="*/ 1 h 87"/>
                  <a:gd name="T2" fmla="*/ 1 w 54"/>
                  <a:gd name="T3" fmla="*/ 1 h 87"/>
                  <a:gd name="T4" fmla="*/ 1 w 54"/>
                  <a:gd name="T5" fmla="*/ 1 h 87"/>
                  <a:gd name="T6" fmla="*/ 1 w 54"/>
                  <a:gd name="T7" fmla="*/ 1 h 87"/>
                  <a:gd name="T8" fmla="*/ 1 w 54"/>
                  <a:gd name="T9" fmla="*/ 1 h 87"/>
                  <a:gd name="T10" fmla="*/ 1 w 54"/>
                  <a:gd name="T11" fmla="*/ 1 h 87"/>
                  <a:gd name="T12" fmla="*/ 1 w 54"/>
                  <a:gd name="T13" fmla="*/ 1 h 87"/>
                  <a:gd name="T14" fmla="*/ 1 w 54"/>
                  <a:gd name="T15" fmla="*/ 1 h 87"/>
                  <a:gd name="T16" fmla="*/ 1 w 54"/>
                  <a:gd name="T17" fmla="*/ 1 h 87"/>
                  <a:gd name="T18" fmla="*/ 0 w 54"/>
                  <a:gd name="T19" fmla="*/ 0 h 8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4"/>
                  <a:gd name="T31" fmla="*/ 0 h 87"/>
                  <a:gd name="T32" fmla="*/ 54 w 54"/>
                  <a:gd name="T33" fmla="*/ 87 h 8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4" h="87">
                    <a:moveTo>
                      <a:pt x="54" y="87"/>
                    </a:moveTo>
                    <a:lnTo>
                      <a:pt x="42" y="87"/>
                    </a:lnTo>
                    <a:lnTo>
                      <a:pt x="32" y="86"/>
                    </a:lnTo>
                    <a:lnTo>
                      <a:pt x="29" y="69"/>
                    </a:lnTo>
                    <a:lnTo>
                      <a:pt x="23" y="60"/>
                    </a:lnTo>
                    <a:lnTo>
                      <a:pt x="18" y="50"/>
                    </a:lnTo>
                    <a:lnTo>
                      <a:pt x="14" y="40"/>
                    </a:lnTo>
                    <a:lnTo>
                      <a:pt x="5" y="29"/>
                    </a:lnTo>
                    <a:lnTo>
                      <a:pt x="3" y="1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52" name="Freeform 298"/>
              <p:cNvSpPr>
                <a:spLocks/>
              </p:cNvSpPr>
              <p:nvPr/>
            </p:nvSpPr>
            <p:spPr bwMode="auto">
              <a:xfrm>
                <a:off x="2424" y="2816"/>
                <a:ext cx="28" cy="44"/>
              </a:xfrm>
              <a:custGeom>
                <a:avLst/>
                <a:gdLst>
                  <a:gd name="T0" fmla="*/ 1 w 54"/>
                  <a:gd name="T1" fmla="*/ 1 h 87"/>
                  <a:gd name="T2" fmla="*/ 1 w 54"/>
                  <a:gd name="T3" fmla="*/ 1 h 87"/>
                  <a:gd name="T4" fmla="*/ 1 w 54"/>
                  <a:gd name="T5" fmla="*/ 1 h 87"/>
                  <a:gd name="T6" fmla="*/ 1 w 54"/>
                  <a:gd name="T7" fmla="*/ 1 h 87"/>
                  <a:gd name="T8" fmla="*/ 1 w 54"/>
                  <a:gd name="T9" fmla="*/ 1 h 87"/>
                  <a:gd name="T10" fmla="*/ 1 w 54"/>
                  <a:gd name="T11" fmla="*/ 1 h 87"/>
                  <a:gd name="T12" fmla="*/ 1 w 54"/>
                  <a:gd name="T13" fmla="*/ 1 h 87"/>
                  <a:gd name="T14" fmla="*/ 1 w 54"/>
                  <a:gd name="T15" fmla="*/ 1 h 87"/>
                  <a:gd name="T16" fmla="*/ 1 w 54"/>
                  <a:gd name="T17" fmla="*/ 1 h 87"/>
                  <a:gd name="T18" fmla="*/ 0 w 54"/>
                  <a:gd name="T19" fmla="*/ 0 h 8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4"/>
                  <a:gd name="T31" fmla="*/ 0 h 87"/>
                  <a:gd name="T32" fmla="*/ 54 w 54"/>
                  <a:gd name="T33" fmla="*/ 87 h 8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4" h="87">
                    <a:moveTo>
                      <a:pt x="54" y="87"/>
                    </a:moveTo>
                    <a:lnTo>
                      <a:pt x="42" y="87"/>
                    </a:lnTo>
                    <a:lnTo>
                      <a:pt x="32" y="86"/>
                    </a:lnTo>
                    <a:lnTo>
                      <a:pt x="29" y="69"/>
                    </a:lnTo>
                    <a:lnTo>
                      <a:pt x="23" y="60"/>
                    </a:lnTo>
                    <a:lnTo>
                      <a:pt x="18" y="50"/>
                    </a:lnTo>
                    <a:lnTo>
                      <a:pt x="14" y="40"/>
                    </a:lnTo>
                    <a:lnTo>
                      <a:pt x="5" y="29"/>
                    </a:lnTo>
                    <a:lnTo>
                      <a:pt x="3" y="1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53" name="Line 299"/>
              <p:cNvSpPr>
                <a:spLocks noChangeShapeType="1"/>
              </p:cNvSpPr>
              <p:nvPr/>
            </p:nvSpPr>
            <p:spPr bwMode="auto">
              <a:xfrm flipH="1" flipV="1">
                <a:off x="2436" y="2858"/>
                <a:ext cx="4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54" name="Line 300"/>
              <p:cNvSpPr>
                <a:spLocks noChangeShapeType="1"/>
              </p:cNvSpPr>
              <p:nvPr/>
            </p:nvSpPr>
            <p:spPr bwMode="auto">
              <a:xfrm flipH="1" flipV="1">
                <a:off x="2436" y="2858"/>
                <a:ext cx="4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55" name="Freeform 301"/>
              <p:cNvSpPr>
                <a:spLocks/>
              </p:cNvSpPr>
              <p:nvPr/>
            </p:nvSpPr>
            <p:spPr bwMode="auto">
              <a:xfrm>
                <a:off x="2451" y="2863"/>
                <a:ext cx="20" cy="19"/>
              </a:xfrm>
              <a:custGeom>
                <a:avLst/>
                <a:gdLst>
                  <a:gd name="T0" fmla="*/ 1 w 40"/>
                  <a:gd name="T1" fmla="*/ 0 h 39"/>
                  <a:gd name="T2" fmla="*/ 1 w 40"/>
                  <a:gd name="T3" fmla="*/ 0 h 39"/>
                  <a:gd name="T4" fmla="*/ 1 w 40"/>
                  <a:gd name="T5" fmla="*/ 0 h 39"/>
                  <a:gd name="T6" fmla="*/ 1 w 40"/>
                  <a:gd name="T7" fmla="*/ 0 h 39"/>
                  <a:gd name="T8" fmla="*/ 0 w 40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0"/>
                  <a:gd name="T16" fmla="*/ 0 h 39"/>
                  <a:gd name="T17" fmla="*/ 40 w 40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0" h="39">
                    <a:moveTo>
                      <a:pt x="40" y="33"/>
                    </a:moveTo>
                    <a:lnTo>
                      <a:pt x="29" y="39"/>
                    </a:lnTo>
                    <a:lnTo>
                      <a:pt x="16" y="22"/>
                    </a:lnTo>
                    <a:lnTo>
                      <a:pt x="8" y="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56" name="Freeform 302"/>
              <p:cNvSpPr>
                <a:spLocks/>
              </p:cNvSpPr>
              <p:nvPr/>
            </p:nvSpPr>
            <p:spPr bwMode="auto">
              <a:xfrm>
                <a:off x="2451" y="2863"/>
                <a:ext cx="20" cy="19"/>
              </a:xfrm>
              <a:custGeom>
                <a:avLst/>
                <a:gdLst>
                  <a:gd name="T0" fmla="*/ 1 w 40"/>
                  <a:gd name="T1" fmla="*/ 0 h 39"/>
                  <a:gd name="T2" fmla="*/ 1 w 40"/>
                  <a:gd name="T3" fmla="*/ 0 h 39"/>
                  <a:gd name="T4" fmla="*/ 1 w 40"/>
                  <a:gd name="T5" fmla="*/ 0 h 39"/>
                  <a:gd name="T6" fmla="*/ 1 w 40"/>
                  <a:gd name="T7" fmla="*/ 0 h 39"/>
                  <a:gd name="T8" fmla="*/ 0 w 40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0"/>
                  <a:gd name="T16" fmla="*/ 0 h 39"/>
                  <a:gd name="T17" fmla="*/ 40 w 40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0" h="39">
                    <a:moveTo>
                      <a:pt x="40" y="33"/>
                    </a:moveTo>
                    <a:lnTo>
                      <a:pt x="29" y="39"/>
                    </a:lnTo>
                    <a:lnTo>
                      <a:pt x="16" y="22"/>
                    </a:lnTo>
                    <a:lnTo>
                      <a:pt x="8" y="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57" name="Freeform 303"/>
              <p:cNvSpPr>
                <a:spLocks/>
              </p:cNvSpPr>
              <p:nvPr/>
            </p:nvSpPr>
            <p:spPr bwMode="auto">
              <a:xfrm>
                <a:off x="2442" y="2862"/>
                <a:ext cx="18" cy="20"/>
              </a:xfrm>
              <a:custGeom>
                <a:avLst/>
                <a:gdLst>
                  <a:gd name="T0" fmla="*/ 0 w 35"/>
                  <a:gd name="T1" fmla="*/ 0 h 42"/>
                  <a:gd name="T2" fmla="*/ 1 w 35"/>
                  <a:gd name="T3" fmla="*/ 0 h 42"/>
                  <a:gd name="T4" fmla="*/ 1 w 35"/>
                  <a:gd name="T5" fmla="*/ 0 h 42"/>
                  <a:gd name="T6" fmla="*/ 1 w 35"/>
                  <a:gd name="T7" fmla="*/ 0 h 4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5"/>
                  <a:gd name="T13" fmla="*/ 0 h 42"/>
                  <a:gd name="T14" fmla="*/ 35 w 35"/>
                  <a:gd name="T15" fmla="*/ 42 h 4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5" h="42">
                    <a:moveTo>
                      <a:pt x="0" y="0"/>
                    </a:moveTo>
                    <a:lnTo>
                      <a:pt x="13" y="15"/>
                    </a:lnTo>
                    <a:lnTo>
                      <a:pt x="22" y="25"/>
                    </a:lnTo>
                    <a:lnTo>
                      <a:pt x="35" y="4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58" name="Freeform 304"/>
              <p:cNvSpPr>
                <a:spLocks/>
              </p:cNvSpPr>
              <p:nvPr/>
            </p:nvSpPr>
            <p:spPr bwMode="auto">
              <a:xfrm>
                <a:off x="2442" y="2862"/>
                <a:ext cx="18" cy="20"/>
              </a:xfrm>
              <a:custGeom>
                <a:avLst/>
                <a:gdLst>
                  <a:gd name="T0" fmla="*/ 0 w 35"/>
                  <a:gd name="T1" fmla="*/ 0 h 42"/>
                  <a:gd name="T2" fmla="*/ 1 w 35"/>
                  <a:gd name="T3" fmla="*/ 0 h 42"/>
                  <a:gd name="T4" fmla="*/ 1 w 35"/>
                  <a:gd name="T5" fmla="*/ 0 h 42"/>
                  <a:gd name="T6" fmla="*/ 1 w 35"/>
                  <a:gd name="T7" fmla="*/ 0 h 4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5"/>
                  <a:gd name="T13" fmla="*/ 0 h 42"/>
                  <a:gd name="T14" fmla="*/ 35 w 35"/>
                  <a:gd name="T15" fmla="*/ 42 h 4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5" h="42">
                    <a:moveTo>
                      <a:pt x="0" y="0"/>
                    </a:moveTo>
                    <a:lnTo>
                      <a:pt x="13" y="15"/>
                    </a:lnTo>
                    <a:lnTo>
                      <a:pt x="22" y="25"/>
                    </a:lnTo>
                    <a:lnTo>
                      <a:pt x="35" y="4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59" name="Freeform 305"/>
              <p:cNvSpPr>
                <a:spLocks/>
              </p:cNvSpPr>
              <p:nvPr/>
            </p:nvSpPr>
            <p:spPr bwMode="auto">
              <a:xfrm>
                <a:off x="2712" y="2569"/>
                <a:ext cx="8" cy="43"/>
              </a:xfrm>
              <a:custGeom>
                <a:avLst/>
                <a:gdLst>
                  <a:gd name="T0" fmla="*/ 1 w 15"/>
                  <a:gd name="T1" fmla="*/ 0 h 85"/>
                  <a:gd name="T2" fmla="*/ 0 w 15"/>
                  <a:gd name="T3" fmla="*/ 1 h 85"/>
                  <a:gd name="T4" fmla="*/ 0 w 15"/>
                  <a:gd name="T5" fmla="*/ 1 h 85"/>
                  <a:gd name="T6" fmla="*/ 1 w 15"/>
                  <a:gd name="T7" fmla="*/ 1 h 85"/>
                  <a:gd name="T8" fmla="*/ 1 w 15"/>
                  <a:gd name="T9" fmla="*/ 1 h 85"/>
                  <a:gd name="T10" fmla="*/ 1 w 15"/>
                  <a:gd name="T11" fmla="*/ 1 h 85"/>
                  <a:gd name="T12" fmla="*/ 1 w 15"/>
                  <a:gd name="T13" fmla="*/ 1 h 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85"/>
                  <a:gd name="T23" fmla="*/ 15 w 15"/>
                  <a:gd name="T24" fmla="*/ 85 h 8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85">
                    <a:moveTo>
                      <a:pt x="7" y="0"/>
                    </a:moveTo>
                    <a:lnTo>
                      <a:pt x="0" y="8"/>
                    </a:lnTo>
                    <a:lnTo>
                      <a:pt x="0" y="19"/>
                    </a:lnTo>
                    <a:lnTo>
                      <a:pt x="3" y="29"/>
                    </a:lnTo>
                    <a:lnTo>
                      <a:pt x="11" y="39"/>
                    </a:lnTo>
                    <a:lnTo>
                      <a:pt x="15" y="67"/>
                    </a:lnTo>
                    <a:lnTo>
                      <a:pt x="15" y="8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60" name="Freeform 306"/>
              <p:cNvSpPr>
                <a:spLocks/>
              </p:cNvSpPr>
              <p:nvPr/>
            </p:nvSpPr>
            <p:spPr bwMode="auto">
              <a:xfrm>
                <a:off x="2712" y="2569"/>
                <a:ext cx="8" cy="43"/>
              </a:xfrm>
              <a:custGeom>
                <a:avLst/>
                <a:gdLst>
                  <a:gd name="T0" fmla="*/ 1 w 15"/>
                  <a:gd name="T1" fmla="*/ 0 h 85"/>
                  <a:gd name="T2" fmla="*/ 0 w 15"/>
                  <a:gd name="T3" fmla="*/ 1 h 85"/>
                  <a:gd name="T4" fmla="*/ 0 w 15"/>
                  <a:gd name="T5" fmla="*/ 1 h 85"/>
                  <a:gd name="T6" fmla="*/ 1 w 15"/>
                  <a:gd name="T7" fmla="*/ 1 h 85"/>
                  <a:gd name="T8" fmla="*/ 1 w 15"/>
                  <a:gd name="T9" fmla="*/ 1 h 85"/>
                  <a:gd name="T10" fmla="*/ 1 w 15"/>
                  <a:gd name="T11" fmla="*/ 1 h 85"/>
                  <a:gd name="T12" fmla="*/ 1 w 15"/>
                  <a:gd name="T13" fmla="*/ 1 h 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85"/>
                  <a:gd name="T23" fmla="*/ 15 w 15"/>
                  <a:gd name="T24" fmla="*/ 85 h 8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85">
                    <a:moveTo>
                      <a:pt x="7" y="0"/>
                    </a:moveTo>
                    <a:lnTo>
                      <a:pt x="0" y="8"/>
                    </a:lnTo>
                    <a:lnTo>
                      <a:pt x="0" y="19"/>
                    </a:lnTo>
                    <a:lnTo>
                      <a:pt x="3" y="29"/>
                    </a:lnTo>
                    <a:lnTo>
                      <a:pt x="11" y="39"/>
                    </a:lnTo>
                    <a:lnTo>
                      <a:pt x="15" y="67"/>
                    </a:lnTo>
                    <a:lnTo>
                      <a:pt x="15" y="8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61" name="Freeform 307"/>
              <p:cNvSpPr>
                <a:spLocks/>
              </p:cNvSpPr>
              <p:nvPr/>
            </p:nvSpPr>
            <p:spPr bwMode="auto">
              <a:xfrm>
                <a:off x="2582" y="3142"/>
                <a:ext cx="60" cy="72"/>
              </a:xfrm>
              <a:custGeom>
                <a:avLst/>
                <a:gdLst>
                  <a:gd name="T0" fmla="*/ 1 w 119"/>
                  <a:gd name="T1" fmla="*/ 0 h 144"/>
                  <a:gd name="T2" fmla="*/ 1 w 119"/>
                  <a:gd name="T3" fmla="*/ 1 h 144"/>
                  <a:gd name="T4" fmla="*/ 0 w 119"/>
                  <a:gd name="T5" fmla="*/ 1 h 144"/>
                  <a:gd name="T6" fmla="*/ 1 w 119"/>
                  <a:gd name="T7" fmla="*/ 1 h 144"/>
                  <a:gd name="T8" fmla="*/ 1 w 119"/>
                  <a:gd name="T9" fmla="*/ 1 h 144"/>
                  <a:gd name="T10" fmla="*/ 1 w 119"/>
                  <a:gd name="T11" fmla="*/ 1 h 144"/>
                  <a:gd name="T12" fmla="*/ 1 w 119"/>
                  <a:gd name="T13" fmla="*/ 1 h 144"/>
                  <a:gd name="T14" fmla="*/ 1 w 119"/>
                  <a:gd name="T15" fmla="*/ 1 h 144"/>
                  <a:gd name="T16" fmla="*/ 1 w 119"/>
                  <a:gd name="T17" fmla="*/ 1 h 144"/>
                  <a:gd name="T18" fmla="*/ 1 w 119"/>
                  <a:gd name="T19" fmla="*/ 1 h 144"/>
                  <a:gd name="T20" fmla="*/ 1 w 119"/>
                  <a:gd name="T21" fmla="*/ 1 h 144"/>
                  <a:gd name="T22" fmla="*/ 1 w 119"/>
                  <a:gd name="T23" fmla="*/ 1 h 144"/>
                  <a:gd name="T24" fmla="*/ 1 w 119"/>
                  <a:gd name="T25" fmla="*/ 1 h 144"/>
                  <a:gd name="T26" fmla="*/ 1 w 119"/>
                  <a:gd name="T27" fmla="*/ 1 h 144"/>
                  <a:gd name="T28" fmla="*/ 1 w 119"/>
                  <a:gd name="T29" fmla="*/ 1 h 144"/>
                  <a:gd name="T30" fmla="*/ 1 w 119"/>
                  <a:gd name="T31" fmla="*/ 1 h 144"/>
                  <a:gd name="T32" fmla="*/ 1 w 119"/>
                  <a:gd name="T33" fmla="*/ 0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9"/>
                  <a:gd name="T52" fmla="*/ 0 h 144"/>
                  <a:gd name="T53" fmla="*/ 119 w 119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9" h="144">
                    <a:moveTo>
                      <a:pt x="55" y="0"/>
                    </a:moveTo>
                    <a:lnTo>
                      <a:pt x="15" y="15"/>
                    </a:lnTo>
                    <a:lnTo>
                      <a:pt x="0" y="44"/>
                    </a:lnTo>
                    <a:lnTo>
                      <a:pt x="5" y="80"/>
                    </a:lnTo>
                    <a:lnTo>
                      <a:pt x="16" y="114"/>
                    </a:lnTo>
                    <a:lnTo>
                      <a:pt x="30" y="136"/>
                    </a:lnTo>
                    <a:lnTo>
                      <a:pt x="50" y="144"/>
                    </a:lnTo>
                    <a:lnTo>
                      <a:pt x="69" y="139"/>
                    </a:lnTo>
                    <a:lnTo>
                      <a:pt x="87" y="119"/>
                    </a:lnTo>
                    <a:lnTo>
                      <a:pt x="97" y="104"/>
                    </a:lnTo>
                    <a:lnTo>
                      <a:pt x="107" y="86"/>
                    </a:lnTo>
                    <a:lnTo>
                      <a:pt x="115" y="64"/>
                    </a:lnTo>
                    <a:lnTo>
                      <a:pt x="119" y="44"/>
                    </a:lnTo>
                    <a:lnTo>
                      <a:pt x="117" y="25"/>
                    </a:lnTo>
                    <a:lnTo>
                      <a:pt x="107" y="9"/>
                    </a:lnTo>
                    <a:lnTo>
                      <a:pt x="87" y="1"/>
                    </a:lnTo>
                    <a:lnTo>
                      <a:pt x="55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62" name="Freeform 308"/>
              <p:cNvSpPr>
                <a:spLocks/>
              </p:cNvSpPr>
              <p:nvPr/>
            </p:nvSpPr>
            <p:spPr bwMode="auto">
              <a:xfrm>
                <a:off x="2582" y="3142"/>
                <a:ext cx="60" cy="72"/>
              </a:xfrm>
              <a:custGeom>
                <a:avLst/>
                <a:gdLst>
                  <a:gd name="T0" fmla="*/ 1 w 119"/>
                  <a:gd name="T1" fmla="*/ 0 h 144"/>
                  <a:gd name="T2" fmla="*/ 1 w 119"/>
                  <a:gd name="T3" fmla="*/ 1 h 144"/>
                  <a:gd name="T4" fmla="*/ 0 w 119"/>
                  <a:gd name="T5" fmla="*/ 1 h 144"/>
                  <a:gd name="T6" fmla="*/ 1 w 119"/>
                  <a:gd name="T7" fmla="*/ 1 h 144"/>
                  <a:gd name="T8" fmla="*/ 1 w 119"/>
                  <a:gd name="T9" fmla="*/ 1 h 144"/>
                  <a:gd name="T10" fmla="*/ 1 w 119"/>
                  <a:gd name="T11" fmla="*/ 1 h 144"/>
                  <a:gd name="T12" fmla="*/ 1 w 119"/>
                  <a:gd name="T13" fmla="*/ 1 h 144"/>
                  <a:gd name="T14" fmla="*/ 1 w 119"/>
                  <a:gd name="T15" fmla="*/ 1 h 144"/>
                  <a:gd name="T16" fmla="*/ 1 w 119"/>
                  <a:gd name="T17" fmla="*/ 1 h 144"/>
                  <a:gd name="T18" fmla="*/ 1 w 119"/>
                  <a:gd name="T19" fmla="*/ 1 h 144"/>
                  <a:gd name="T20" fmla="*/ 1 w 119"/>
                  <a:gd name="T21" fmla="*/ 1 h 144"/>
                  <a:gd name="T22" fmla="*/ 1 w 119"/>
                  <a:gd name="T23" fmla="*/ 1 h 144"/>
                  <a:gd name="T24" fmla="*/ 1 w 119"/>
                  <a:gd name="T25" fmla="*/ 1 h 144"/>
                  <a:gd name="T26" fmla="*/ 1 w 119"/>
                  <a:gd name="T27" fmla="*/ 1 h 144"/>
                  <a:gd name="T28" fmla="*/ 1 w 119"/>
                  <a:gd name="T29" fmla="*/ 1 h 144"/>
                  <a:gd name="T30" fmla="*/ 1 w 119"/>
                  <a:gd name="T31" fmla="*/ 1 h 144"/>
                  <a:gd name="T32" fmla="*/ 1 w 119"/>
                  <a:gd name="T33" fmla="*/ 0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9"/>
                  <a:gd name="T52" fmla="*/ 0 h 144"/>
                  <a:gd name="T53" fmla="*/ 119 w 119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9" h="144">
                    <a:moveTo>
                      <a:pt x="55" y="0"/>
                    </a:moveTo>
                    <a:lnTo>
                      <a:pt x="15" y="15"/>
                    </a:lnTo>
                    <a:lnTo>
                      <a:pt x="0" y="44"/>
                    </a:lnTo>
                    <a:lnTo>
                      <a:pt x="5" y="80"/>
                    </a:lnTo>
                    <a:lnTo>
                      <a:pt x="16" y="114"/>
                    </a:lnTo>
                    <a:lnTo>
                      <a:pt x="30" y="136"/>
                    </a:lnTo>
                    <a:lnTo>
                      <a:pt x="50" y="144"/>
                    </a:lnTo>
                    <a:lnTo>
                      <a:pt x="69" y="139"/>
                    </a:lnTo>
                    <a:lnTo>
                      <a:pt x="87" y="119"/>
                    </a:lnTo>
                    <a:lnTo>
                      <a:pt x="97" y="104"/>
                    </a:lnTo>
                    <a:lnTo>
                      <a:pt x="107" y="86"/>
                    </a:lnTo>
                    <a:lnTo>
                      <a:pt x="115" y="64"/>
                    </a:lnTo>
                    <a:lnTo>
                      <a:pt x="119" y="44"/>
                    </a:lnTo>
                    <a:lnTo>
                      <a:pt x="117" y="25"/>
                    </a:lnTo>
                    <a:lnTo>
                      <a:pt x="107" y="9"/>
                    </a:lnTo>
                    <a:lnTo>
                      <a:pt x="87" y="1"/>
                    </a:lnTo>
                    <a:lnTo>
                      <a:pt x="55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63" name="Freeform 309"/>
              <p:cNvSpPr>
                <a:spLocks/>
              </p:cNvSpPr>
              <p:nvPr/>
            </p:nvSpPr>
            <p:spPr bwMode="auto">
              <a:xfrm>
                <a:off x="2590" y="3113"/>
                <a:ext cx="11" cy="35"/>
              </a:xfrm>
              <a:custGeom>
                <a:avLst/>
                <a:gdLst>
                  <a:gd name="T0" fmla="*/ 0 w 23"/>
                  <a:gd name="T1" fmla="*/ 1 h 69"/>
                  <a:gd name="T2" fmla="*/ 0 w 23"/>
                  <a:gd name="T3" fmla="*/ 1 h 69"/>
                  <a:gd name="T4" fmla="*/ 0 w 23"/>
                  <a:gd name="T5" fmla="*/ 1 h 69"/>
                  <a:gd name="T6" fmla="*/ 0 w 23"/>
                  <a:gd name="T7" fmla="*/ 0 h 6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69"/>
                  <a:gd name="T14" fmla="*/ 23 w 23"/>
                  <a:gd name="T15" fmla="*/ 69 h 6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69">
                    <a:moveTo>
                      <a:pt x="0" y="69"/>
                    </a:moveTo>
                    <a:lnTo>
                      <a:pt x="14" y="51"/>
                    </a:lnTo>
                    <a:lnTo>
                      <a:pt x="21" y="29"/>
                    </a:lnTo>
                    <a:lnTo>
                      <a:pt x="23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64" name="Freeform 310"/>
              <p:cNvSpPr>
                <a:spLocks/>
              </p:cNvSpPr>
              <p:nvPr/>
            </p:nvSpPr>
            <p:spPr bwMode="auto">
              <a:xfrm>
                <a:off x="2590" y="3113"/>
                <a:ext cx="11" cy="35"/>
              </a:xfrm>
              <a:custGeom>
                <a:avLst/>
                <a:gdLst>
                  <a:gd name="T0" fmla="*/ 0 w 23"/>
                  <a:gd name="T1" fmla="*/ 1 h 69"/>
                  <a:gd name="T2" fmla="*/ 0 w 23"/>
                  <a:gd name="T3" fmla="*/ 1 h 69"/>
                  <a:gd name="T4" fmla="*/ 0 w 23"/>
                  <a:gd name="T5" fmla="*/ 1 h 69"/>
                  <a:gd name="T6" fmla="*/ 0 w 23"/>
                  <a:gd name="T7" fmla="*/ 0 h 6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69"/>
                  <a:gd name="T14" fmla="*/ 23 w 23"/>
                  <a:gd name="T15" fmla="*/ 69 h 6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69">
                    <a:moveTo>
                      <a:pt x="0" y="69"/>
                    </a:moveTo>
                    <a:lnTo>
                      <a:pt x="14" y="51"/>
                    </a:lnTo>
                    <a:lnTo>
                      <a:pt x="21" y="29"/>
                    </a:lnTo>
                    <a:lnTo>
                      <a:pt x="23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65" name="Freeform 311"/>
              <p:cNvSpPr>
                <a:spLocks/>
              </p:cNvSpPr>
              <p:nvPr/>
            </p:nvSpPr>
            <p:spPr bwMode="auto">
              <a:xfrm>
                <a:off x="2617" y="3113"/>
                <a:ext cx="14" cy="32"/>
              </a:xfrm>
              <a:custGeom>
                <a:avLst/>
                <a:gdLst>
                  <a:gd name="T0" fmla="*/ 0 w 26"/>
                  <a:gd name="T1" fmla="*/ 0 h 62"/>
                  <a:gd name="T2" fmla="*/ 1 w 26"/>
                  <a:gd name="T3" fmla="*/ 1 h 62"/>
                  <a:gd name="T4" fmla="*/ 1 w 26"/>
                  <a:gd name="T5" fmla="*/ 1 h 62"/>
                  <a:gd name="T6" fmla="*/ 1 w 26"/>
                  <a:gd name="T7" fmla="*/ 1 h 6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62"/>
                  <a:gd name="T14" fmla="*/ 26 w 26"/>
                  <a:gd name="T15" fmla="*/ 62 h 6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62">
                    <a:moveTo>
                      <a:pt x="0" y="0"/>
                    </a:moveTo>
                    <a:lnTo>
                      <a:pt x="2" y="19"/>
                    </a:lnTo>
                    <a:lnTo>
                      <a:pt x="11" y="40"/>
                    </a:lnTo>
                    <a:lnTo>
                      <a:pt x="26" y="6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66" name="Freeform 312"/>
              <p:cNvSpPr>
                <a:spLocks/>
              </p:cNvSpPr>
              <p:nvPr/>
            </p:nvSpPr>
            <p:spPr bwMode="auto">
              <a:xfrm>
                <a:off x="2617" y="3113"/>
                <a:ext cx="14" cy="32"/>
              </a:xfrm>
              <a:custGeom>
                <a:avLst/>
                <a:gdLst>
                  <a:gd name="T0" fmla="*/ 0 w 26"/>
                  <a:gd name="T1" fmla="*/ 0 h 62"/>
                  <a:gd name="T2" fmla="*/ 1 w 26"/>
                  <a:gd name="T3" fmla="*/ 1 h 62"/>
                  <a:gd name="T4" fmla="*/ 1 w 26"/>
                  <a:gd name="T5" fmla="*/ 1 h 62"/>
                  <a:gd name="T6" fmla="*/ 1 w 26"/>
                  <a:gd name="T7" fmla="*/ 1 h 6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62"/>
                  <a:gd name="T14" fmla="*/ 26 w 26"/>
                  <a:gd name="T15" fmla="*/ 62 h 6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62">
                    <a:moveTo>
                      <a:pt x="0" y="0"/>
                    </a:moveTo>
                    <a:lnTo>
                      <a:pt x="2" y="19"/>
                    </a:lnTo>
                    <a:lnTo>
                      <a:pt x="11" y="40"/>
                    </a:lnTo>
                    <a:lnTo>
                      <a:pt x="26" y="6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67" name="Freeform 313"/>
              <p:cNvSpPr>
                <a:spLocks/>
              </p:cNvSpPr>
              <p:nvPr/>
            </p:nvSpPr>
            <p:spPr bwMode="auto">
              <a:xfrm>
                <a:off x="2626" y="3200"/>
                <a:ext cx="56" cy="5"/>
              </a:xfrm>
              <a:custGeom>
                <a:avLst/>
                <a:gdLst>
                  <a:gd name="T0" fmla="*/ 1 w 111"/>
                  <a:gd name="T1" fmla="*/ 0 h 11"/>
                  <a:gd name="T2" fmla="*/ 1 w 111"/>
                  <a:gd name="T3" fmla="*/ 0 h 11"/>
                  <a:gd name="T4" fmla="*/ 1 w 111"/>
                  <a:gd name="T5" fmla="*/ 0 h 11"/>
                  <a:gd name="T6" fmla="*/ 1 w 111"/>
                  <a:gd name="T7" fmla="*/ 0 h 11"/>
                  <a:gd name="T8" fmla="*/ 1 w 111"/>
                  <a:gd name="T9" fmla="*/ 0 h 11"/>
                  <a:gd name="T10" fmla="*/ 1 w 111"/>
                  <a:gd name="T11" fmla="*/ 0 h 11"/>
                  <a:gd name="T12" fmla="*/ 1 w 111"/>
                  <a:gd name="T13" fmla="*/ 0 h 11"/>
                  <a:gd name="T14" fmla="*/ 1 w 111"/>
                  <a:gd name="T15" fmla="*/ 0 h 11"/>
                  <a:gd name="T16" fmla="*/ 0 w 111"/>
                  <a:gd name="T17" fmla="*/ 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1"/>
                  <a:gd name="T28" fmla="*/ 0 h 11"/>
                  <a:gd name="T29" fmla="*/ 111 w 111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1" h="11">
                    <a:moveTo>
                      <a:pt x="111" y="9"/>
                    </a:moveTo>
                    <a:lnTo>
                      <a:pt x="99" y="11"/>
                    </a:lnTo>
                    <a:lnTo>
                      <a:pt x="85" y="11"/>
                    </a:lnTo>
                    <a:lnTo>
                      <a:pt x="71" y="10"/>
                    </a:lnTo>
                    <a:lnTo>
                      <a:pt x="53" y="6"/>
                    </a:lnTo>
                    <a:lnTo>
                      <a:pt x="37" y="3"/>
                    </a:lnTo>
                    <a:lnTo>
                      <a:pt x="22" y="0"/>
                    </a:lnTo>
                    <a:lnTo>
                      <a:pt x="8" y="0"/>
                    </a:lnTo>
                    <a:lnTo>
                      <a:pt x="0" y="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68" name="Freeform 314"/>
              <p:cNvSpPr>
                <a:spLocks/>
              </p:cNvSpPr>
              <p:nvPr/>
            </p:nvSpPr>
            <p:spPr bwMode="auto">
              <a:xfrm>
                <a:off x="2626" y="3200"/>
                <a:ext cx="56" cy="5"/>
              </a:xfrm>
              <a:custGeom>
                <a:avLst/>
                <a:gdLst>
                  <a:gd name="T0" fmla="*/ 1 w 111"/>
                  <a:gd name="T1" fmla="*/ 0 h 11"/>
                  <a:gd name="T2" fmla="*/ 1 w 111"/>
                  <a:gd name="T3" fmla="*/ 0 h 11"/>
                  <a:gd name="T4" fmla="*/ 1 w 111"/>
                  <a:gd name="T5" fmla="*/ 0 h 11"/>
                  <a:gd name="T6" fmla="*/ 1 w 111"/>
                  <a:gd name="T7" fmla="*/ 0 h 11"/>
                  <a:gd name="T8" fmla="*/ 1 w 111"/>
                  <a:gd name="T9" fmla="*/ 0 h 11"/>
                  <a:gd name="T10" fmla="*/ 1 w 111"/>
                  <a:gd name="T11" fmla="*/ 0 h 11"/>
                  <a:gd name="T12" fmla="*/ 1 w 111"/>
                  <a:gd name="T13" fmla="*/ 0 h 11"/>
                  <a:gd name="T14" fmla="*/ 1 w 111"/>
                  <a:gd name="T15" fmla="*/ 0 h 11"/>
                  <a:gd name="T16" fmla="*/ 0 w 111"/>
                  <a:gd name="T17" fmla="*/ 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1"/>
                  <a:gd name="T28" fmla="*/ 0 h 11"/>
                  <a:gd name="T29" fmla="*/ 111 w 111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1" h="11">
                    <a:moveTo>
                      <a:pt x="111" y="9"/>
                    </a:moveTo>
                    <a:lnTo>
                      <a:pt x="99" y="11"/>
                    </a:lnTo>
                    <a:lnTo>
                      <a:pt x="85" y="11"/>
                    </a:lnTo>
                    <a:lnTo>
                      <a:pt x="71" y="10"/>
                    </a:lnTo>
                    <a:lnTo>
                      <a:pt x="53" y="6"/>
                    </a:lnTo>
                    <a:lnTo>
                      <a:pt x="37" y="3"/>
                    </a:lnTo>
                    <a:lnTo>
                      <a:pt x="22" y="0"/>
                    </a:lnTo>
                    <a:lnTo>
                      <a:pt x="8" y="0"/>
                    </a:lnTo>
                    <a:lnTo>
                      <a:pt x="0" y="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69" name="Freeform 315"/>
              <p:cNvSpPr>
                <a:spLocks/>
              </p:cNvSpPr>
              <p:nvPr/>
            </p:nvSpPr>
            <p:spPr bwMode="auto">
              <a:xfrm>
                <a:off x="2566" y="3207"/>
                <a:ext cx="30" cy="5"/>
              </a:xfrm>
              <a:custGeom>
                <a:avLst/>
                <a:gdLst>
                  <a:gd name="T0" fmla="*/ 1 w 58"/>
                  <a:gd name="T1" fmla="*/ 0 h 11"/>
                  <a:gd name="T2" fmla="*/ 1 w 58"/>
                  <a:gd name="T3" fmla="*/ 0 h 11"/>
                  <a:gd name="T4" fmla="*/ 1 w 58"/>
                  <a:gd name="T5" fmla="*/ 0 h 11"/>
                  <a:gd name="T6" fmla="*/ 0 w 58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"/>
                  <a:gd name="T13" fmla="*/ 0 h 11"/>
                  <a:gd name="T14" fmla="*/ 58 w 58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" h="11">
                    <a:moveTo>
                      <a:pt x="58" y="4"/>
                    </a:moveTo>
                    <a:lnTo>
                      <a:pt x="38" y="0"/>
                    </a:lnTo>
                    <a:lnTo>
                      <a:pt x="18" y="1"/>
                    </a:lnTo>
                    <a:lnTo>
                      <a:pt x="0" y="1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70" name="Freeform 316"/>
              <p:cNvSpPr>
                <a:spLocks/>
              </p:cNvSpPr>
              <p:nvPr/>
            </p:nvSpPr>
            <p:spPr bwMode="auto">
              <a:xfrm>
                <a:off x="2566" y="3207"/>
                <a:ext cx="30" cy="5"/>
              </a:xfrm>
              <a:custGeom>
                <a:avLst/>
                <a:gdLst>
                  <a:gd name="T0" fmla="*/ 1 w 58"/>
                  <a:gd name="T1" fmla="*/ 0 h 11"/>
                  <a:gd name="T2" fmla="*/ 1 w 58"/>
                  <a:gd name="T3" fmla="*/ 0 h 11"/>
                  <a:gd name="T4" fmla="*/ 1 w 58"/>
                  <a:gd name="T5" fmla="*/ 0 h 11"/>
                  <a:gd name="T6" fmla="*/ 0 w 58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"/>
                  <a:gd name="T13" fmla="*/ 0 h 11"/>
                  <a:gd name="T14" fmla="*/ 58 w 58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" h="11">
                    <a:moveTo>
                      <a:pt x="58" y="4"/>
                    </a:moveTo>
                    <a:lnTo>
                      <a:pt x="38" y="0"/>
                    </a:lnTo>
                    <a:lnTo>
                      <a:pt x="18" y="1"/>
                    </a:lnTo>
                    <a:lnTo>
                      <a:pt x="0" y="1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71" name="Freeform 317"/>
              <p:cNvSpPr>
                <a:spLocks/>
              </p:cNvSpPr>
              <p:nvPr/>
            </p:nvSpPr>
            <p:spPr bwMode="auto">
              <a:xfrm>
                <a:off x="2607" y="3445"/>
                <a:ext cx="5" cy="196"/>
              </a:xfrm>
              <a:custGeom>
                <a:avLst/>
                <a:gdLst>
                  <a:gd name="T0" fmla="*/ 0 w 11"/>
                  <a:gd name="T1" fmla="*/ 1 h 392"/>
                  <a:gd name="T2" fmla="*/ 0 w 11"/>
                  <a:gd name="T3" fmla="*/ 1 h 392"/>
                  <a:gd name="T4" fmla="*/ 0 w 11"/>
                  <a:gd name="T5" fmla="*/ 1 h 392"/>
                  <a:gd name="T6" fmla="*/ 0 w 11"/>
                  <a:gd name="T7" fmla="*/ 1 h 392"/>
                  <a:gd name="T8" fmla="*/ 0 w 11"/>
                  <a:gd name="T9" fmla="*/ 0 h 3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392"/>
                  <a:gd name="T17" fmla="*/ 11 w 11"/>
                  <a:gd name="T18" fmla="*/ 392 h 3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392">
                    <a:moveTo>
                      <a:pt x="5" y="392"/>
                    </a:moveTo>
                    <a:lnTo>
                      <a:pt x="5" y="344"/>
                    </a:lnTo>
                    <a:lnTo>
                      <a:pt x="11" y="228"/>
                    </a:lnTo>
                    <a:lnTo>
                      <a:pt x="11" y="9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72" name="Freeform 318"/>
              <p:cNvSpPr>
                <a:spLocks/>
              </p:cNvSpPr>
              <p:nvPr/>
            </p:nvSpPr>
            <p:spPr bwMode="auto">
              <a:xfrm>
                <a:off x="2607" y="3445"/>
                <a:ext cx="5" cy="196"/>
              </a:xfrm>
              <a:custGeom>
                <a:avLst/>
                <a:gdLst>
                  <a:gd name="T0" fmla="*/ 0 w 11"/>
                  <a:gd name="T1" fmla="*/ 1 h 392"/>
                  <a:gd name="T2" fmla="*/ 0 w 11"/>
                  <a:gd name="T3" fmla="*/ 1 h 392"/>
                  <a:gd name="T4" fmla="*/ 0 w 11"/>
                  <a:gd name="T5" fmla="*/ 1 h 392"/>
                  <a:gd name="T6" fmla="*/ 0 w 11"/>
                  <a:gd name="T7" fmla="*/ 1 h 392"/>
                  <a:gd name="T8" fmla="*/ 0 w 11"/>
                  <a:gd name="T9" fmla="*/ 0 h 3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392"/>
                  <a:gd name="T17" fmla="*/ 11 w 11"/>
                  <a:gd name="T18" fmla="*/ 392 h 3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392">
                    <a:moveTo>
                      <a:pt x="5" y="392"/>
                    </a:moveTo>
                    <a:lnTo>
                      <a:pt x="5" y="344"/>
                    </a:lnTo>
                    <a:lnTo>
                      <a:pt x="11" y="228"/>
                    </a:lnTo>
                    <a:lnTo>
                      <a:pt x="11" y="9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73" name="Freeform 319"/>
              <p:cNvSpPr>
                <a:spLocks/>
              </p:cNvSpPr>
              <p:nvPr/>
            </p:nvSpPr>
            <p:spPr bwMode="auto">
              <a:xfrm>
                <a:off x="2570" y="3243"/>
                <a:ext cx="40" cy="519"/>
              </a:xfrm>
              <a:custGeom>
                <a:avLst/>
                <a:gdLst>
                  <a:gd name="T0" fmla="*/ 1 w 79"/>
                  <a:gd name="T1" fmla="*/ 1 h 1038"/>
                  <a:gd name="T2" fmla="*/ 1 w 79"/>
                  <a:gd name="T3" fmla="*/ 1 h 1038"/>
                  <a:gd name="T4" fmla="*/ 1 w 79"/>
                  <a:gd name="T5" fmla="*/ 1 h 1038"/>
                  <a:gd name="T6" fmla="*/ 1 w 79"/>
                  <a:gd name="T7" fmla="*/ 1 h 1038"/>
                  <a:gd name="T8" fmla="*/ 1 w 79"/>
                  <a:gd name="T9" fmla="*/ 1 h 1038"/>
                  <a:gd name="T10" fmla="*/ 1 w 79"/>
                  <a:gd name="T11" fmla="*/ 1 h 1038"/>
                  <a:gd name="T12" fmla="*/ 1 w 79"/>
                  <a:gd name="T13" fmla="*/ 1 h 1038"/>
                  <a:gd name="T14" fmla="*/ 1 w 79"/>
                  <a:gd name="T15" fmla="*/ 1 h 1038"/>
                  <a:gd name="T16" fmla="*/ 1 w 79"/>
                  <a:gd name="T17" fmla="*/ 1 h 1038"/>
                  <a:gd name="T18" fmla="*/ 1 w 79"/>
                  <a:gd name="T19" fmla="*/ 1 h 1038"/>
                  <a:gd name="T20" fmla="*/ 1 w 79"/>
                  <a:gd name="T21" fmla="*/ 1 h 1038"/>
                  <a:gd name="T22" fmla="*/ 1 w 79"/>
                  <a:gd name="T23" fmla="*/ 1 h 1038"/>
                  <a:gd name="T24" fmla="*/ 1 w 79"/>
                  <a:gd name="T25" fmla="*/ 1 h 1038"/>
                  <a:gd name="T26" fmla="*/ 1 w 79"/>
                  <a:gd name="T27" fmla="*/ 1 h 1038"/>
                  <a:gd name="T28" fmla="*/ 1 w 79"/>
                  <a:gd name="T29" fmla="*/ 1 h 1038"/>
                  <a:gd name="T30" fmla="*/ 0 w 79"/>
                  <a:gd name="T31" fmla="*/ 0 h 103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79"/>
                  <a:gd name="T49" fmla="*/ 0 h 1038"/>
                  <a:gd name="T50" fmla="*/ 79 w 79"/>
                  <a:gd name="T51" fmla="*/ 1038 h 103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79" h="1038">
                    <a:moveTo>
                      <a:pt x="56" y="1038"/>
                    </a:moveTo>
                    <a:lnTo>
                      <a:pt x="56" y="1026"/>
                    </a:lnTo>
                    <a:lnTo>
                      <a:pt x="60" y="1013"/>
                    </a:lnTo>
                    <a:lnTo>
                      <a:pt x="68" y="1003"/>
                    </a:lnTo>
                    <a:lnTo>
                      <a:pt x="60" y="956"/>
                    </a:lnTo>
                    <a:lnTo>
                      <a:pt x="64" y="889"/>
                    </a:lnTo>
                    <a:lnTo>
                      <a:pt x="74" y="825"/>
                    </a:lnTo>
                    <a:lnTo>
                      <a:pt x="79" y="797"/>
                    </a:lnTo>
                    <a:lnTo>
                      <a:pt x="64" y="663"/>
                    </a:lnTo>
                    <a:lnTo>
                      <a:pt x="64" y="533"/>
                    </a:lnTo>
                    <a:lnTo>
                      <a:pt x="71" y="426"/>
                    </a:lnTo>
                    <a:lnTo>
                      <a:pt x="75" y="357"/>
                    </a:lnTo>
                    <a:lnTo>
                      <a:pt x="74" y="295"/>
                    </a:lnTo>
                    <a:lnTo>
                      <a:pt x="64" y="204"/>
                    </a:lnTo>
                    <a:lnTo>
                      <a:pt x="42" y="9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74" name="Freeform 320"/>
              <p:cNvSpPr>
                <a:spLocks/>
              </p:cNvSpPr>
              <p:nvPr/>
            </p:nvSpPr>
            <p:spPr bwMode="auto">
              <a:xfrm>
                <a:off x="2570" y="3243"/>
                <a:ext cx="40" cy="519"/>
              </a:xfrm>
              <a:custGeom>
                <a:avLst/>
                <a:gdLst>
                  <a:gd name="T0" fmla="*/ 1 w 79"/>
                  <a:gd name="T1" fmla="*/ 1 h 1038"/>
                  <a:gd name="T2" fmla="*/ 1 w 79"/>
                  <a:gd name="T3" fmla="*/ 1 h 1038"/>
                  <a:gd name="T4" fmla="*/ 1 w 79"/>
                  <a:gd name="T5" fmla="*/ 1 h 1038"/>
                  <a:gd name="T6" fmla="*/ 1 w 79"/>
                  <a:gd name="T7" fmla="*/ 1 h 1038"/>
                  <a:gd name="T8" fmla="*/ 1 w 79"/>
                  <a:gd name="T9" fmla="*/ 1 h 1038"/>
                  <a:gd name="T10" fmla="*/ 1 w 79"/>
                  <a:gd name="T11" fmla="*/ 1 h 1038"/>
                  <a:gd name="T12" fmla="*/ 1 w 79"/>
                  <a:gd name="T13" fmla="*/ 1 h 1038"/>
                  <a:gd name="T14" fmla="*/ 1 w 79"/>
                  <a:gd name="T15" fmla="*/ 1 h 1038"/>
                  <a:gd name="T16" fmla="*/ 1 w 79"/>
                  <a:gd name="T17" fmla="*/ 1 h 1038"/>
                  <a:gd name="T18" fmla="*/ 1 w 79"/>
                  <a:gd name="T19" fmla="*/ 1 h 1038"/>
                  <a:gd name="T20" fmla="*/ 1 w 79"/>
                  <a:gd name="T21" fmla="*/ 1 h 1038"/>
                  <a:gd name="T22" fmla="*/ 1 w 79"/>
                  <a:gd name="T23" fmla="*/ 1 h 1038"/>
                  <a:gd name="T24" fmla="*/ 1 w 79"/>
                  <a:gd name="T25" fmla="*/ 1 h 1038"/>
                  <a:gd name="T26" fmla="*/ 1 w 79"/>
                  <a:gd name="T27" fmla="*/ 1 h 1038"/>
                  <a:gd name="T28" fmla="*/ 1 w 79"/>
                  <a:gd name="T29" fmla="*/ 1 h 1038"/>
                  <a:gd name="T30" fmla="*/ 0 w 79"/>
                  <a:gd name="T31" fmla="*/ 0 h 103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79"/>
                  <a:gd name="T49" fmla="*/ 0 h 1038"/>
                  <a:gd name="T50" fmla="*/ 79 w 79"/>
                  <a:gd name="T51" fmla="*/ 1038 h 103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79" h="1038">
                    <a:moveTo>
                      <a:pt x="56" y="1038"/>
                    </a:moveTo>
                    <a:lnTo>
                      <a:pt x="56" y="1026"/>
                    </a:lnTo>
                    <a:lnTo>
                      <a:pt x="60" y="1013"/>
                    </a:lnTo>
                    <a:lnTo>
                      <a:pt x="68" y="1003"/>
                    </a:lnTo>
                    <a:lnTo>
                      <a:pt x="60" y="956"/>
                    </a:lnTo>
                    <a:lnTo>
                      <a:pt x="64" y="889"/>
                    </a:lnTo>
                    <a:lnTo>
                      <a:pt x="74" y="825"/>
                    </a:lnTo>
                    <a:lnTo>
                      <a:pt x="79" y="797"/>
                    </a:lnTo>
                    <a:lnTo>
                      <a:pt x="64" y="663"/>
                    </a:lnTo>
                    <a:lnTo>
                      <a:pt x="64" y="533"/>
                    </a:lnTo>
                    <a:lnTo>
                      <a:pt x="71" y="426"/>
                    </a:lnTo>
                    <a:lnTo>
                      <a:pt x="75" y="357"/>
                    </a:lnTo>
                    <a:lnTo>
                      <a:pt x="74" y="295"/>
                    </a:lnTo>
                    <a:lnTo>
                      <a:pt x="64" y="204"/>
                    </a:lnTo>
                    <a:lnTo>
                      <a:pt x="42" y="9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75" name="Freeform 321"/>
              <p:cNvSpPr>
                <a:spLocks/>
              </p:cNvSpPr>
              <p:nvPr/>
            </p:nvSpPr>
            <p:spPr bwMode="auto">
              <a:xfrm>
                <a:off x="2605" y="3744"/>
                <a:ext cx="69" cy="21"/>
              </a:xfrm>
              <a:custGeom>
                <a:avLst/>
                <a:gdLst>
                  <a:gd name="T0" fmla="*/ 0 w 139"/>
                  <a:gd name="T1" fmla="*/ 0 h 42"/>
                  <a:gd name="T2" fmla="*/ 0 w 139"/>
                  <a:gd name="T3" fmla="*/ 0 h 42"/>
                  <a:gd name="T4" fmla="*/ 0 w 139"/>
                  <a:gd name="T5" fmla="*/ 0 h 42"/>
                  <a:gd name="T6" fmla="*/ 0 w 139"/>
                  <a:gd name="T7" fmla="*/ 1 h 42"/>
                  <a:gd name="T8" fmla="*/ 0 w 139"/>
                  <a:gd name="T9" fmla="*/ 1 h 42"/>
                  <a:gd name="T10" fmla="*/ 0 w 139"/>
                  <a:gd name="T11" fmla="*/ 1 h 42"/>
                  <a:gd name="T12" fmla="*/ 0 w 139"/>
                  <a:gd name="T13" fmla="*/ 1 h 42"/>
                  <a:gd name="T14" fmla="*/ 0 w 139"/>
                  <a:gd name="T15" fmla="*/ 1 h 42"/>
                  <a:gd name="T16" fmla="*/ 0 w 139"/>
                  <a:gd name="T17" fmla="*/ 1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42"/>
                  <a:gd name="T29" fmla="*/ 139 w 139"/>
                  <a:gd name="T30" fmla="*/ 42 h 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42">
                    <a:moveTo>
                      <a:pt x="0" y="0"/>
                    </a:moveTo>
                    <a:lnTo>
                      <a:pt x="16" y="0"/>
                    </a:lnTo>
                    <a:lnTo>
                      <a:pt x="36" y="0"/>
                    </a:lnTo>
                    <a:lnTo>
                      <a:pt x="57" y="5"/>
                    </a:lnTo>
                    <a:lnTo>
                      <a:pt x="78" y="7"/>
                    </a:lnTo>
                    <a:lnTo>
                      <a:pt x="98" y="14"/>
                    </a:lnTo>
                    <a:lnTo>
                      <a:pt x="115" y="23"/>
                    </a:lnTo>
                    <a:lnTo>
                      <a:pt x="130" y="31"/>
                    </a:lnTo>
                    <a:lnTo>
                      <a:pt x="139" y="4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76" name="Freeform 322"/>
              <p:cNvSpPr>
                <a:spLocks/>
              </p:cNvSpPr>
              <p:nvPr/>
            </p:nvSpPr>
            <p:spPr bwMode="auto">
              <a:xfrm>
                <a:off x="2605" y="3744"/>
                <a:ext cx="69" cy="21"/>
              </a:xfrm>
              <a:custGeom>
                <a:avLst/>
                <a:gdLst>
                  <a:gd name="T0" fmla="*/ 0 w 139"/>
                  <a:gd name="T1" fmla="*/ 0 h 42"/>
                  <a:gd name="T2" fmla="*/ 0 w 139"/>
                  <a:gd name="T3" fmla="*/ 0 h 42"/>
                  <a:gd name="T4" fmla="*/ 0 w 139"/>
                  <a:gd name="T5" fmla="*/ 0 h 42"/>
                  <a:gd name="T6" fmla="*/ 0 w 139"/>
                  <a:gd name="T7" fmla="*/ 1 h 42"/>
                  <a:gd name="T8" fmla="*/ 0 w 139"/>
                  <a:gd name="T9" fmla="*/ 1 h 42"/>
                  <a:gd name="T10" fmla="*/ 0 w 139"/>
                  <a:gd name="T11" fmla="*/ 1 h 42"/>
                  <a:gd name="T12" fmla="*/ 0 w 139"/>
                  <a:gd name="T13" fmla="*/ 1 h 42"/>
                  <a:gd name="T14" fmla="*/ 0 w 139"/>
                  <a:gd name="T15" fmla="*/ 1 h 42"/>
                  <a:gd name="T16" fmla="*/ 0 w 139"/>
                  <a:gd name="T17" fmla="*/ 1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42"/>
                  <a:gd name="T29" fmla="*/ 139 w 139"/>
                  <a:gd name="T30" fmla="*/ 42 h 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42">
                    <a:moveTo>
                      <a:pt x="0" y="0"/>
                    </a:moveTo>
                    <a:lnTo>
                      <a:pt x="16" y="0"/>
                    </a:lnTo>
                    <a:lnTo>
                      <a:pt x="36" y="0"/>
                    </a:lnTo>
                    <a:lnTo>
                      <a:pt x="57" y="5"/>
                    </a:lnTo>
                    <a:lnTo>
                      <a:pt x="78" y="7"/>
                    </a:lnTo>
                    <a:lnTo>
                      <a:pt x="98" y="14"/>
                    </a:lnTo>
                    <a:lnTo>
                      <a:pt x="115" y="23"/>
                    </a:lnTo>
                    <a:lnTo>
                      <a:pt x="130" y="31"/>
                    </a:lnTo>
                    <a:lnTo>
                      <a:pt x="139" y="4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77" name="Freeform 323"/>
              <p:cNvSpPr>
                <a:spLocks/>
              </p:cNvSpPr>
              <p:nvPr/>
            </p:nvSpPr>
            <p:spPr bwMode="auto">
              <a:xfrm>
                <a:off x="2597" y="3769"/>
                <a:ext cx="73" cy="22"/>
              </a:xfrm>
              <a:custGeom>
                <a:avLst/>
                <a:gdLst>
                  <a:gd name="T0" fmla="*/ 1 w 146"/>
                  <a:gd name="T1" fmla="*/ 0 h 46"/>
                  <a:gd name="T2" fmla="*/ 1 w 146"/>
                  <a:gd name="T3" fmla="*/ 0 h 46"/>
                  <a:gd name="T4" fmla="*/ 1 w 146"/>
                  <a:gd name="T5" fmla="*/ 0 h 46"/>
                  <a:gd name="T6" fmla="*/ 1 w 146"/>
                  <a:gd name="T7" fmla="*/ 0 h 46"/>
                  <a:gd name="T8" fmla="*/ 1 w 146"/>
                  <a:gd name="T9" fmla="*/ 0 h 46"/>
                  <a:gd name="T10" fmla="*/ 1 w 146"/>
                  <a:gd name="T11" fmla="*/ 0 h 46"/>
                  <a:gd name="T12" fmla="*/ 1 w 146"/>
                  <a:gd name="T13" fmla="*/ 0 h 46"/>
                  <a:gd name="T14" fmla="*/ 1 w 146"/>
                  <a:gd name="T15" fmla="*/ 0 h 46"/>
                  <a:gd name="T16" fmla="*/ 1 w 146"/>
                  <a:gd name="T17" fmla="*/ 0 h 46"/>
                  <a:gd name="T18" fmla="*/ 1 w 146"/>
                  <a:gd name="T19" fmla="*/ 0 h 46"/>
                  <a:gd name="T20" fmla="*/ 1 w 146"/>
                  <a:gd name="T21" fmla="*/ 0 h 46"/>
                  <a:gd name="T22" fmla="*/ 0 w 146"/>
                  <a:gd name="T23" fmla="*/ 0 h 4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6"/>
                  <a:gd name="T37" fmla="*/ 0 h 46"/>
                  <a:gd name="T38" fmla="*/ 146 w 146"/>
                  <a:gd name="T39" fmla="*/ 46 h 4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6" h="46">
                    <a:moveTo>
                      <a:pt x="146" y="36"/>
                    </a:moveTo>
                    <a:lnTo>
                      <a:pt x="135" y="46"/>
                    </a:lnTo>
                    <a:lnTo>
                      <a:pt x="121" y="46"/>
                    </a:lnTo>
                    <a:lnTo>
                      <a:pt x="107" y="38"/>
                    </a:lnTo>
                    <a:lnTo>
                      <a:pt x="96" y="24"/>
                    </a:lnTo>
                    <a:lnTo>
                      <a:pt x="84" y="8"/>
                    </a:lnTo>
                    <a:lnTo>
                      <a:pt x="67" y="0"/>
                    </a:lnTo>
                    <a:lnTo>
                      <a:pt x="52" y="0"/>
                    </a:lnTo>
                    <a:lnTo>
                      <a:pt x="36" y="7"/>
                    </a:lnTo>
                    <a:lnTo>
                      <a:pt x="24" y="13"/>
                    </a:lnTo>
                    <a:lnTo>
                      <a:pt x="10" y="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78" name="Freeform 324"/>
              <p:cNvSpPr>
                <a:spLocks/>
              </p:cNvSpPr>
              <p:nvPr/>
            </p:nvSpPr>
            <p:spPr bwMode="auto">
              <a:xfrm>
                <a:off x="2597" y="3769"/>
                <a:ext cx="73" cy="22"/>
              </a:xfrm>
              <a:custGeom>
                <a:avLst/>
                <a:gdLst>
                  <a:gd name="T0" fmla="*/ 1 w 146"/>
                  <a:gd name="T1" fmla="*/ 0 h 46"/>
                  <a:gd name="T2" fmla="*/ 1 w 146"/>
                  <a:gd name="T3" fmla="*/ 0 h 46"/>
                  <a:gd name="T4" fmla="*/ 1 w 146"/>
                  <a:gd name="T5" fmla="*/ 0 h 46"/>
                  <a:gd name="T6" fmla="*/ 1 w 146"/>
                  <a:gd name="T7" fmla="*/ 0 h 46"/>
                  <a:gd name="T8" fmla="*/ 1 w 146"/>
                  <a:gd name="T9" fmla="*/ 0 h 46"/>
                  <a:gd name="T10" fmla="*/ 1 w 146"/>
                  <a:gd name="T11" fmla="*/ 0 h 46"/>
                  <a:gd name="T12" fmla="*/ 1 w 146"/>
                  <a:gd name="T13" fmla="*/ 0 h 46"/>
                  <a:gd name="T14" fmla="*/ 1 w 146"/>
                  <a:gd name="T15" fmla="*/ 0 h 46"/>
                  <a:gd name="T16" fmla="*/ 1 w 146"/>
                  <a:gd name="T17" fmla="*/ 0 h 46"/>
                  <a:gd name="T18" fmla="*/ 1 w 146"/>
                  <a:gd name="T19" fmla="*/ 0 h 46"/>
                  <a:gd name="T20" fmla="*/ 1 w 146"/>
                  <a:gd name="T21" fmla="*/ 0 h 46"/>
                  <a:gd name="T22" fmla="*/ 0 w 146"/>
                  <a:gd name="T23" fmla="*/ 0 h 4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6"/>
                  <a:gd name="T37" fmla="*/ 0 h 46"/>
                  <a:gd name="T38" fmla="*/ 146 w 146"/>
                  <a:gd name="T39" fmla="*/ 46 h 4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6" h="46">
                    <a:moveTo>
                      <a:pt x="146" y="36"/>
                    </a:moveTo>
                    <a:lnTo>
                      <a:pt x="135" y="46"/>
                    </a:lnTo>
                    <a:lnTo>
                      <a:pt x="121" y="46"/>
                    </a:lnTo>
                    <a:lnTo>
                      <a:pt x="107" y="38"/>
                    </a:lnTo>
                    <a:lnTo>
                      <a:pt x="96" y="24"/>
                    </a:lnTo>
                    <a:lnTo>
                      <a:pt x="84" y="8"/>
                    </a:lnTo>
                    <a:lnTo>
                      <a:pt x="67" y="0"/>
                    </a:lnTo>
                    <a:lnTo>
                      <a:pt x="52" y="0"/>
                    </a:lnTo>
                    <a:lnTo>
                      <a:pt x="36" y="7"/>
                    </a:lnTo>
                    <a:lnTo>
                      <a:pt x="24" y="13"/>
                    </a:lnTo>
                    <a:lnTo>
                      <a:pt x="10" y="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79" name="Line 325"/>
              <p:cNvSpPr>
                <a:spLocks noChangeShapeType="1"/>
              </p:cNvSpPr>
              <p:nvPr/>
            </p:nvSpPr>
            <p:spPr bwMode="auto">
              <a:xfrm flipH="1">
                <a:off x="2659" y="3793"/>
                <a:ext cx="6" cy="8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80" name="Line 326"/>
              <p:cNvSpPr>
                <a:spLocks noChangeShapeType="1"/>
              </p:cNvSpPr>
              <p:nvPr/>
            </p:nvSpPr>
            <p:spPr bwMode="auto">
              <a:xfrm flipH="1">
                <a:off x="2659" y="3793"/>
                <a:ext cx="6" cy="8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81" name="Freeform 327"/>
              <p:cNvSpPr>
                <a:spLocks/>
              </p:cNvSpPr>
              <p:nvPr/>
            </p:nvSpPr>
            <p:spPr bwMode="auto">
              <a:xfrm>
                <a:off x="2619" y="3771"/>
                <a:ext cx="30" cy="67"/>
              </a:xfrm>
              <a:custGeom>
                <a:avLst/>
                <a:gdLst>
                  <a:gd name="T0" fmla="*/ 1 w 60"/>
                  <a:gd name="T1" fmla="*/ 0 h 135"/>
                  <a:gd name="T2" fmla="*/ 1 w 60"/>
                  <a:gd name="T3" fmla="*/ 0 h 135"/>
                  <a:gd name="T4" fmla="*/ 1 w 60"/>
                  <a:gd name="T5" fmla="*/ 0 h 135"/>
                  <a:gd name="T6" fmla="*/ 0 w 60"/>
                  <a:gd name="T7" fmla="*/ 0 h 135"/>
                  <a:gd name="T8" fmla="*/ 1 w 60"/>
                  <a:gd name="T9" fmla="*/ 0 h 135"/>
                  <a:gd name="T10" fmla="*/ 1 w 60"/>
                  <a:gd name="T11" fmla="*/ 0 h 135"/>
                  <a:gd name="T12" fmla="*/ 1 w 60"/>
                  <a:gd name="T13" fmla="*/ 0 h 135"/>
                  <a:gd name="T14" fmla="*/ 1 w 60"/>
                  <a:gd name="T15" fmla="*/ 0 h 135"/>
                  <a:gd name="T16" fmla="*/ 1 w 60"/>
                  <a:gd name="T17" fmla="*/ 0 h 135"/>
                  <a:gd name="T18" fmla="*/ 1 w 60"/>
                  <a:gd name="T19" fmla="*/ 0 h 13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0"/>
                  <a:gd name="T31" fmla="*/ 0 h 135"/>
                  <a:gd name="T32" fmla="*/ 60 w 60"/>
                  <a:gd name="T33" fmla="*/ 135 h 13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0" h="135">
                    <a:moveTo>
                      <a:pt x="4" y="0"/>
                    </a:moveTo>
                    <a:lnTo>
                      <a:pt x="8" y="20"/>
                    </a:lnTo>
                    <a:lnTo>
                      <a:pt x="4" y="36"/>
                    </a:lnTo>
                    <a:lnTo>
                      <a:pt x="0" y="49"/>
                    </a:lnTo>
                    <a:lnTo>
                      <a:pt x="7" y="68"/>
                    </a:lnTo>
                    <a:lnTo>
                      <a:pt x="22" y="84"/>
                    </a:lnTo>
                    <a:lnTo>
                      <a:pt x="40" y="95"/>
                    </a:lnTo>
                    <a:lnTo>
                      <a:pt x="60" y="95"/>
                    </a:lnTo>
                    <a:lnTo>
                      <a:pt x="51" y="114"/>
                    </a:lnTo>
                    <a:lnTo>
                      <a:pt x="53" y="13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82" name="Freeform 328"/>
              <p:cNvSpPr>
                <a:spLocks/>
              </p:cNvSpPr>
              <p:nvPr/>
            </p:nvSpPr>
            <p:spPr bwMode="auto">
              <a:xfrm>
                <a:off x="2619" y="3771"/>
                <a:ext cx="30" cy="67"/>
              </a:xfrm>
              <a:custGeom>
                <a:avLst/>
                <a:gdLst>
                  <a:gd name="T0" fmla="*/ 1 w 60"/>
                  <a:gd name="T1" fmla="*/ 0 h 135"/>
                  <a:gd name="T2" fmla="*/ 1 w 60"/>
                  <a:gd name="T3" fmla="*/ 0 h 135"/>
                  <a:gd name="T4" fmla="*/ 1 w 60"/>
                  <a:gd name="T5" fmla="*/ 0 h 135"/>
                  <a:gd name="T6" fmla="*/ 0 w 60"/>
                  <a:gd name="T7" fmla="*/ 0 h 135"/>
                  <a:gd name="T8" fmla="*/ 1 w 60"/>
                  <a:gd name="T9" fmla="*/ 0 h 135"/>
                  <a:gd name="T10" fmla="*/ 1 w 60"/>
                  <a:gd name="T11" fmla="*/ 0 h 135"/>
                  <a:gd name="T12" fmla="*/ 1 w 60"/>
                  <a:gd name="T13" fmla="*/ 0 h 135"/>
                  <a:gd name="T14" fmla="*/ 1 w 60"/>
                  <a:gd name="T15" fmla="*/ 0 h 135"/>
                  <a:gd name="T16" fmla="*/ 1 w 60"/>
                  <a:gd name="T17" fmla="*/ 0 h 135"/>
                  <a:gd name="T18" fmla="*/ 1 w 60"/>
                  <a:gd name="T19" fmla="*/ 0 h 13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0"/>
                  <a:gd name="T31" fmla="*/ 0 h 135"/>
                  <a:gd name="T32" fmla="*/ 60 w 60"/>
                  <a:gd name="T33" fmla="*/ 135 h 13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0" h="135">
                    <a:moveTo>
                      <a:pt x="4" y="0"/>
                    </a:moveTo>
                    <a:lnTo>
                      <a:pt x="8" y="20"/>
                    </a:lnTo>
                    <a:lnTo>
                      <a:pt x="4" y="36"/>
                    </a:lnTo>
                    <a:lnTo>
                      <a:pt x="0" y="49"/>
                    </a:lnTo>
                    <a:lnTo>
                      <a:pt x="7" y="68"/>
                    </a:lnTo>
                    <a:lnTo>
                      <a:pt x="22" y="84"/>
                    </a:lnTo>
                    <a:lnTo>
                      <a:pt x="40" y="95"/>
                    </a:lnTo>
                    <a:lnTo>
                      <a:pt x="60" y="95"/>
                    </a:lnTo>
                    <a:lnTo>
                      <a:pt x="51" y="114"/>
                    </a:lnTo>
                    <a:lnTo>
                      <a:pt x="53" y="13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83" name="Freeform 329"/>
              <p:cNvSpPr>
                <a:spLocks/>
              </p:cNvSpPr>
              <p:nvPr/>
            </p:nvSpPr>
            <p:spPr bwMode="auto">
              <a:xfrm>
                <a:off x="2508" y="3797"/>
                <a:ext cx="110" cy="112"/>
              </a:xfrm>
              <a:custGeom>
                <a:avLst/>
                <a:gdLst>
                  <a:gd name="T0" fmla="*/ 1 w 220"/>
                  <a:gd name="T1" fmla="*/ 1 h 224"/>
                  <a:gd name="T2" fmla="*/ 0 w 220"/>
                  <a:gd name="T3" fmla="*/ 1 h 224"/>
                  <a:gd name="T4" fmla="*/ 1 w 220"/>
                  <a:gd name="T5" fmla="*/ 1 h 224"/>
                  <a:gd name="T6" fmla="*/ 1 w 220"/>
                  <a:gd name="T7" fmla="*/ 1 h 224"/>
                  <a:gd name="T8" fmla="*/ 1 w 220"/>
                  <a:gd name="T9" fmla="*/ 1 h 224"/>
                  <a:gd name="T10" fmla="*/ 1 w 220"/>
                  <a:gd name="T11" fmla="*/ 1 h 224"/>
                  <a:gd name="T12" fmla="*/ 1 w 220"/>
                  <a:gd name="T13" fmla="*/ 1 h 224"/>
                  <a:gd name="T14" fmla="*/ 1 w 220"/>
                  <a:gd name="T15" fmla="*/ 1 h 224"/>
                  <a:gd name="T16" fmla="*/ 1 w 220"/>
                  <a:gd name="T17" fmla="*/ 1 h 224"/>
                  <a:gd name="T18" fmla="*/ 1 w 220"/>
                  <a:gd name="T19" fmla="*/ 1 h 224"/>
                  <a:gd name="T20" fmla="*/ 1 w 220"/>
                  <a:gd name="T21" fmla="*/ 1 h 224"/>
                  <a:gd name="T22" fmla="*/ 1 w 220"/>
                  <a:gd name="T23" fmla="*/ 1 h 224"/>
                  <a:gd name="T24" fmla="*/ 1 w 220"/>
                  <a:gd name="T25" fmla="*/ 1 h 224"/>
                  <a:gd name="T26" fmla="*/ 1 w 220"/>
                  <a:gd name="T27" fmla="*/ 1 h 224"/>
                  <a:gd name="T28" fmla="*/ 1 w 220"/>
                  <a:gd name="T29" fmla="*/ 1 h 224"/>
                  <a:gd name="T30" fmla="*/ 1 w 220"/>
                  <a:gd name="T31" fmla="*/ 1 h 224"/>
                  <a:gd name="T32" fmla="*/ 1 w 220"/>
                  <a:gd name="T33" fmla="*/ 1 h 224"/>
                  <a:gd name="T34" fmla="*/ 1 w 220"/>
                  <a:gd name="T35" fmla="*/ 1 h 224"/>
                  <a:gd name="T36" fmla="*/ 1 w 220"/>
                  <a:gd name="T37" fmla="*/ 1 h 224"/>
                  <a:gd name="T38" fmla="*/ 1 w 220"/>
                  <a:gd name="T39" fmla="*/ 0 h 224"/>
                  <a:gd name="T40" fmla="*/ 1 w 220"/>
                  <a:gd name="T41" fmla="*/ 1 h 224"/>
                  <a:gd name="T42" fmla="*/ 1 w 220"/>
                  <a:gd name="T43" fmla="*/ 1 h 224"/>
                  <a:gd name="T44" fmla="*/ 1 w 220"/>
                  <a:gd name="T45" fmla="*/ 0 h 22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20"/>
                  <a:gd name="T70" fmla="*/ 0 h 224"/>
                  <a:gd name="T71" fmla="*/ 220 w 220"/>
                  <a:gd name="T72" fmla="*/ 224 h 224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20" h="224">
                    <a:moveTo>
                      <a:pt x="3" y="224"/>
                    </a:moveTo>
                    <a:lnTo>
                      <a:pt x="0" y="210"/>
                    </a:lnTo>
                    <a:lnTo>
                      <a:pt x="11" y="200"/>
                    </a:lnTo>
                    <a:lnTo>
                      <a:pt x="31" y="196"/>
                    </a:lnTo>
                    <a:lnTo>
                      <a:pt x="50" y="191"/>
                    </a:lnTo>
                    <a:lnTo>
                      <a:pt x="65" y="184"/>
                    </a:lnTo>
                    <a:lnTo>
                      <a:pt x="78" y="170"/>
                    </a:lnTo>
                    <a:lnTo>
                      <a:pt x="90" y="168"/>
                    </a:lnTo>
                    <a:lnTo>
                      <a:pt x="92" y="160"/>
                    </a:lnTo>
                    <a:lnTo>
                      <a:pt x="117" y="146"/>
                    </a:lnTo>
                    <a:lnTo>
                      <a:pt x="136" y="134"/>
                    </a:lnTo>
                    <a:lnTo>
                      <a:pt x="159" y="110"/>
                    </a:lnTo>
                    <a:lnTo>
                      <a:pt x="174" y="88"/>
                    </a:lnTo>
                    <a:lnTo>
                      <a:pt x="184" y="78"/>
                    </a:lnTo>
                    <a:lnTo>
                      <a:pt x="184" y="63"/>
                    </a:lnTo>
                    <a:lnTo>
                      <a:pt x="188" y="54"/>
                    </a:lnTo>
                    <a:lnTo>
                      <a:pt x="198" y="32"/>
                    </a:lnTo>
                    <a:lnTo>
                      <a:pt x="203" y="20"/>
                    </a:lnTo>
                    <a:lnTo>
                      <a:pt x="212" y="8"/>
                    </a:lnTo>
                    <a:lnTo>
                      <a:pt x="220" y="0"/>
                    </a:lnTo>
                    <a:lnTo>
                      <a:pt x="203" y="4"/>
                    </a:lnTo>
                    <a:lnTo>
                      <a:pt x="188" y="4"/>
                    </a:lnTo>
                    <a:lnTo>
                      <a:pt x="175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84" name="Freeform 330"/>
              <p:cNvSpPr>
                <a:spLocks/>
              </p:cNvSpPr>
              <p:nvPr/>
            </p:nvSpPr>
            <p:spPr bwMode="auto">
              <a:xfrm>
                <a:off x="2508" y="3797"/>
                <a:ext cx="110" cy="112"/>
              </a:xfrm>
              <a:custGeom>
                <a:avLst/>
                <a:gdLst>
                  <a:gd name="T0" fmla="*/ 1 w 220"/>
                  <a:gd name="T1" fmla="*/ 1 h 224"/>
                  <a:gd name="T2" fmla="*/ 0 w 220"/>
                  <a:gd name="T3" fmla="*/ 1 h 224"/>
                  <a:gd name="T4" fmla="*/ 1 w 220"/>
                  <a:gd name="T5" fmla="*/ 1 h 224"/>
                  <a:gd name="T6" fmla="*/ 1 w 220"/>
                  <a:gd name="T7" fmla="*/ 1 h 224"/>
                  <a:gd name="T8" fmla="*/ 1 w 220"/>
                  <a:gd name="T9" fmla="*/ 1 h 224"/>
                  <a:gd name="T10" fmla="*/ 1 w 220"/>
                  <a:gd name="T11" fmla="*/ 1 h 224"/>
                  <a:gd name="T12" fmla="*/ 1 w 220"/>
                  <a:gd name="T13" fmla="*/ 1 h 224"/>
                  <a:gd name="T14" fmla="*/ 1 w 220"/>
                  <a:gd name="T15" fmla="*/ 1 h 224"/>
                  <a:gd name="T16" fmla="*/ 1 w 220"/>
                  <a:gd name="T17" fmla="*/ 1 h 224"/>
                  <a:gd name="T18" fmla="*/ 1 w 220"/>
                  <a:gd name="T19" fmla="*/ 1 h 224"/>
                  <a:gd name="T20" fmla="*/ 1 w 220"/>
                  <a:gd name="T21" fmla="*/ 1 h 224"/>
                  <a:gd name="T22" fmla="*/ 1 w 220"/>
                  <a:gd name="T23" fmla="*/ 1 h 224"/>
                  <a:gd name="T24" fmla="*/ 1 w 220"/>
                  <a:gd name="T25" fmla="*/ 1 h 224"/>
                  <a:gd name="T26" fmla="*/ 1 w 220"/>
                  <a:gd name="T27" fmla="*/ 1 h 224"/>
                  <a:gd name="T28" fmla="*/ 1 w 220"/>
                  <a:gd name="T29" fmla="*/ 1 h 224"/>
                  <a:gd name="T30" fmla="*/ 1 w 220"/>
                  <a:gd name="T31" fmla="*/ 1 h 224"/>
                  <a:gd name="T32" fmla="*/ 1 w 220"/>
                  <a:gd name="T33" fmla="*/ 1 h 224"/>
                  <a:gd name="T34" fmla="*/ 1 w 220"/>
                  <a:gd name="T35" fmla="*/ 1 h 224"/>
                  <a:gd name="T36" fmla="*/ 1 w 220"/>
                  <a:gd name="T37" fmla="*/ 1 h 224"/>
                  <a:gd name="T38" fmla="*/ 1 w 220"/>
                  <a:gd name="T39" fmla="*/ 0 h 224"/>
                  <a:gd name="T40" fmla="*/ 1 w 220"/>
                  <a:gd name="T41" fmla="*/ 1 h 224"/>
                  <a:gd name="T42" fmla="*/ 1 w 220"/>
                  <a:gd name="T43" fmla="*/ 1 h 224"/>
                  <a:gd name="T44" fmla="*/ 1 w 220"/>
                  <a:gd name="T45" fmla="*/ 0 h 22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20"/>
                  <a:gd name="T70" fmla="*/ 0 h 224"/>
                  <a:gd name="T71" fmla="*/ 220 w 220"/>
                  <a:gd name="T72" fmla="*/ 224 h 224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20" h="224">
                    <a:moveTo>
                      <a:pt x="3" y="224"/>
                    </a:moveTo>
                    <a:lnTo>
                      <a:pt x="0" y="210"/>
                    </a:lnTo>
                    <a:lnTo>
                      <a:pt x="11" y="200"/>
                    </a:lnTo>
                    <a:lnTo>
                      <a:pt x="31" y="196"/>
                    </a:lnTo>
                    <a:lnTo>
                      <a:pt x="50" y="191"/>
                    </a:lnTo>
                    <a:lnTo>
                      <a:pt x="65" y="184"/>
                    </a:lnTo>
                    <a:lnTo>
                      <a:pt x="78" y="170"/>
                    </a:lnTo>
                    <a:lnTo>
                      <a:pt x="90" y="168"/>
                    </a:lnTo>
                    <a:lnTo>
                      <a:pt x="92" y="160"/>
                    </a:lnTo>
                    <a:lnTo>
                      <a:pt x="117" y="146"/>
                    </a:lnTo>
                    <a:lnTo>
                      <a:pt x="136" y="134"/>
                    </a:lnTo>
                    <a:lnTo>
                      <a:pt x="159" y="110"/>
                    </a:lnTo>
                    <a:lnTo>
                      <a:pt x="174" y="88"/>
                    </a:lnTo>
                    <a:lnTo>
                      <a:pt x="184" y="78"/>
                    </a:lnTo>
                    <a:lnTo>
                      <a:pt x="184" y="63"/>
                    </a:lnTo>
                    <a:lnTo>
                      <a:pt x="188" y="54"/>
                    </a:lnTo>
                    <a:lnTo>
                      <a:pt x="198" y="32"/>
                    </a:lnTo>
                    <a:lnTo>
                      <a:pt x="203" y="20"/>
                    </a:lnTo>
                    <a:lnTo>
                      <a:pt x="212" y="8"/>
                    </a:lnTo>
                    <a:lnTo>
                      <a:pt x="220" y="0"/>
                    </a:lnTo>
                    <a:lnTo>
                      <a:pt x="203" y="4"/>
                    </a:lnTo>
                    <a:lnTo>
                      <a:pt x="188" y="4"/>
                    </a:lnTo>
                    <a:lnTo>
                      <a:pt x="175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85" name="Freeform 331"/>
              <p:cNvSpPr>
                <a:spLocks/>
              </p:cNvSpPr>
              <p:nvPr/>
            </p:nvSpPr>
            <p:spPr bwMode="auto">
              <a:xfrm>
                <a:off x="2495" y="3905"/>
                <a:ext cx="14" cy="5"/>
              </a:xfrm>
              <a:custGeom>
                <a:avLst/>
                <a:gdLst>
                  <a:gd name="T0" fmla="*/ 0 w 30"/>
                  <a:gd name="T1" fmla="*/ 1 h 9"/>
                  <a:gd name="T2" fmla="*/ 0 w 30"/>
                  <a:gd name="T3" fmla="*/ 1 h 9"/>
                  <a:gd name="T4" fmla="*/ 0 w 30"/>
                  <a:gd name="T5" fmla="*/ 0 h 9"/>
                  <a:gd name="T6" fmla="*/ 0 w 30"/>
                  <a:gd name="T7" fmla="*/ 1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0"/>
                  <a:gd name="T13" fmla="*/ 0 h 9"/>
                  <a:gd name="T14" fmla="*/ 30 w 30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0" h="9">
                    <a:moveTo>
                      <a:pt x="0" y="9"/>
                    </a:moveTo>
                    <a:lnTo>
                      <a:pt x="9" y="2"/>
                    </a:lnTo>
                    <a:lnTo>
                      <a:pt x="19" y="0"/>
                    </a:lnTo>
                    <a:lnTo>
                      <a:pt x="30" y="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86" name="Freeform 332"/>
              <p:cNvSpPr>
                <a:spLocks/>
              </p:cNvSpPr>
              <p:nvPr/>
            </p:nvSpPr>
            <p:spPr bwMode="auto">
              <a:xfrm>
                <a:off x="2495" y="3905"/>
                <a:ext cx="14" cy="5"/>
              </a:xfrm>
              <a:custGeom>
                <a:avLst/>
                <a:gdLst>
                  <a:gd name="T0" fmla="*/ 0 w 30"/>
                  <a:gd name="T1" fmla="*/ 1 h 9"/>
                  <a:gd name="T2" fmla="*/ 0 w 30"/>
                  <a:gd name="T3" fmla="*/ 1 h 9"/>
                  <a:gd name="T4" fmla="*/ 0 w 30"/>
                  <a:gd name="T5" fmla="*/ 0 h 9"/>
                  <a:gd name="T6" fmla="*/ 0 w 30"/>
                  <a:gd name="T7" fmla="*/ 1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0"/>
                  <a:gd name="T13" fmla="*/ 0 h 9"/>
                  <a:gd name="T14" fmla="*/ 30 w 30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0" h="9">
                    <a:moveTo>
                      <a:pt x="0" y="9"/>
                    </a:moveTo>
                    <a:lnTo>
                      <a:pt x="9" y="2"/>
                    </a:lnTo>
                    <a:lnTo>
                      <a:pt x="19" y="0"/>
                    </a:lnTo>
                    <a:lnTo>
                      <a:pt x="30" y="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87" name="Freeform 333"/>
              <p:cNvSpPr>
                <a:spLocks/>
              </p:cNvSpPr>
              <p:nvPr/>
            </p:nvSpPr>
            <p:spPr bwMode="auto">
              <a:xfrm>
                <a:off x="2514" y="3844"/>
                <a:ext cx="78" cy="55"/>
              </a:xfrm>
              <a:custGeom>
                <a:avLst/>
                <a:gdLst>
                  <a:gd name="T0" fmla="*/ 0 w 157"/>
                  <a:gd name="T1" fmla="*/ 0 h 108"/>
                  <a:gd name="T2" fmla="*/ 0 w 157"/>
                  <a:gd name="T3" fmla="*/ 1 h 108"/>
                  <a:gd name="T4" fmla="*/ 0 w 157"/>
                  <a:gd name="T5" fmla="*/ 1 h 108"/>
                  <a:gd name="T6" fmla="*/ 0 w 157"/>
                  <a:gd name="T7" fmla="*/ 1 h 108"/>
                  <a:gd name="T8" fmla="*/ 0 w 157"/>
                  <a:gd name="T9" fmla="*/ 1 h 108"/>
                  <a:gd name="T10" fmla="*/ 0 w 157"/>
                  <a:gd name="T11" fmla="*/ 1 h 108"/>
                  <a:gd name="T12" fmla="*/ 0 w 157"/>
                  <a:gd name="T13" fmla="*/ 1 h 108"/>
                  <a:gd name="T14" fmla="*/ 0 w 157"/>
                  <a:gd name="T15" fmla="*/ 1 h 108"/>
                  <a:gd name="T16" fmla="*/ 0 w 157"/>
                  <a:gd name="T17" fmla="*/ 1 h 108"/>
                  <a:gd name="T18" fmla="*/ 0 w 157"/>
                  <a:gd name="T19" fmla="*/ 1 h 108"/>
                  <a:gd name="T20" fmla="*/ 0 w 157"/>
                  <a:gd name="T21" fmla="*/ 1 h 108"/>
                  <a:gd name="T22" fmla="*/ 0 w 157"/>
                  <a:gd name="T23" fmla="*/ 1 h 108"/>
                  <a:gd name="T24" fmla="*/ 0 w 157"/>
                  <a:gd name="T25" fmla="*/ 1 h 10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7"/>
                  <a:gd name="T40" fmla="*/ 0 h 108"/>
                  <a:gd name="T41" fmla="*/ 157 w 157"/>
                  <a:gd name="T42" fmla="*/ 108 h 10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7" h="108">
                    <a:moveTo>
                      <a:pt x="157" y="0"/>
                    </a:moveTo>
                    <a:lnTo>
                      <a:pt x="137" y="7"/>
                    </a:lnTo>
                    <a:lnTo>
                      <a:pt x="120" y="18"/>
                    </a:lnTo>
                    <a:lnTo>
                      <a:pt x="102" y="29"/>
                    </a:lnTo>
                    <a:lnTo>
                      <a:pt x="89" y="43"/>
                    </a:lnTo>
                    <a:lnTo>
                      <a:pt x="78" y="53"/>
                    </a:lnTo>
                    <a:lnTo>
                      <a:pt x="71" y="55"/>
                    </a:lnTo>
                    <a:lnTo>
                      <a:pt x="59" y="66"/>
                    </a:lnTo>
                    <a:lnTo>
                      <a:pt x="53" y="76"/>
                    </a:lnTo>
                    <a:lnTo>
                      <a:pt x="36" y="84"/>
                    </a:lnTo>
                    <a:lnTo>
                      <a:pt x="20" y="90"/>
                    </a:lnTo>
                    <a:lnTo>
                      <a:pt x="11" y="96"/>
                    </a:lnTo>
                    <a:lnTo>
                      <a:pt x="0" y="10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88" name="Freeform 334"/>
              <p:cNvSpPr>
                <a:spLocks/>
              </p:cNvSpPr>
              <p:nvPr/>
            </p:nvSpPr>
            <p:spPr bwMode="auto">
              <a:xfrm>
                <a:off x="2514" y="3844"/>
                <a:ext cx="78" cy="55"/>
              </a:xfrm>
              <a:custGeom>
                <a:avLst/>
                <a:gdLst>
                  <a:gd name="T0" fmla="*/ 0 w 157"/>
                  <a:gd name="T1" fmla="*/ 0 h 108"/>
                  <a:gd name="T2" fmla="*/ 0 w 157"/>
                  <a:gd name="T3" fmla="*/ 1 h 108"/>
                  <a:gd name="T4" fmla="*/ 0 w 157"/>
                  <a:gd name="T5" fmla="*/ 1 h 108"/>
                  <a:gd name="T6" fmla="*/ 0 w 157"/>
                  <a:gd name="T7" fmla="*/ 1 h 108"/>
                  <a:gd name="T8" fmla="*/ 0 w 157"/>
                  <a:gd name="T9" fmla="*/ 1 h 108"/>
                  <a:gd name="T10" fmla="*/ 0 w 157"/>
                  <a:gd name="T11" fmla="*/ 1 h 108"/>
                  <a:gd name="T12" fmla="*/ 0 w 157"/>
                  <a:gd name="T13" fmla="*/ 1 h 108"/>
                  <a:gd name="T14" fmla="*/ 0 w 157"/>
                  <a:gd name="T15" fmla="*/ 1 h 108"/>
                  <a:gd name="T16" fmla="*/ 0 w 157"/>
                  <a:gd name="T17" fmla="*/ 1 h 108"/>
                  <a:gd name="T18" fmla="*/ 0 w 157"/>
                  <a:gd name="T19" fmla="*/ 1 h 108"/>
                  <a:gd name="T20" fmla="*/ 0 w 157"/>
                  <a:gd name="T21" fmla="*/ 1 h 108"/>
                  <a:gd name="T22" fmla="*/ 0 w 157"/>
                  <a:gd name="T23" fmla="*/ 1 h 108"/>
                  <a:gd name="T24" fmla="*/ 0 w 157"/>
                  <a:gd name="T25" fmla="*/ 1 h 10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7"/>
                  <a:gd name="T40" fmla="*/ 0 h 108"/>
                  <a:gd name="T41" fmla="*/ 157 w 157"/>
                  <a:gd name="T42" fmla="*/ 108 h 10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7" h="108">
                    <a:moveTo>
                      <a:pt x="157" y="0"/>
                    </a:moveTo>
                    <a:lnTo>
                      <a:pt x="137" y="7"/>
                    </a:lnTo>
                    <a:lnTo>
                      <a:pt x="120" y="18"/>
                    </a:lnTo>
                    <a:lnTo>
                      <a:pt x="102" y="29"/>
                    </a:lnTo>
                    <a:lnTo>
                      <a:pt x="89" y="43"/>
                    </a:lnTo>
                    <a:lnTo>
                      <a:pt x="78" y="53"/>
                    </a:lnTo>
                    <a:lnTo>
                      <a:pt x="71" y="55"/>
                    </a:lnTo>
                    <a:lnTo>
                      <a:pt x="59" y="66"/>
                    </a:lnTo>
                    <a:lnTo>
                      <a:pt x="53" y="76"/>
                    </a:lnTo>
                    <a:lnTo>
                      <a:pt x="36" y="84"/>
                    </a:lnTo>
                    <a:lnTo>
                      <a:pt x="20" y="90"/>
                    </a:lnTo>
                    <a:lnTo>
                      <a:pt x="11" y="96"/>
                    </a:lnTo>
                    <a:lnTo>
                      <a:pt x="0" y="10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89" name="Freeform 335"/>
              <p:cNvSpPr>
                <a:spLocks/>
              </p:cNvSpPr>
              <p:nvPr/>
            </p:nvSpPr>
            <p:spPr bwMode="auto">
              <a:xfrm>
                <a:off x="2531" y="3845"/>
                <a:ext cx="14" cy="26"/>
              </a:xfrm>
              <a:custGeom>
                <a:avLst/>
                <a:gdLst>
                  <a:gd name="T0" fmla="*/ 1 w 28"/>
                  <a:gd name="T1" fmla="*/ 0 h 53"/>
                  <a:gd name="T2" fmla="*/ 1 w 28"/>
                  <a:gd name="T3" fmla="*/ 0 h 53"/>
                  <a:gd name="T4" fmla="*/ 1 w 28"/>
                  <a:gd name="T5" fmla="*/ 0 h 53"/>
                  <a:gd name="T6" fmla="*/ 1 w 28"/>
                  <a:gd name="T7" fmla="*/ 0 h 53"/>
                  <a:gd name="T8" fmla="*/ 1 w 28"/>
                  <a:gd name="T9" fmla="*/ 0 h 53"/>
                  <a:gd name="T10" fmla="*/ 0 w 28"/>
                  <a:gd name="T11" fmla="*/ 0 h 53"/>
                  <a:gd name="T12" fmla="*/ 0 w 28"/>
                  <a:gd name="T13" fmla="*/ 0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"/>
                  <a:gd name="T22" fmla="*/ 0 h 53"/>
                  <a:gd name="T23" fmla="*/ 28 w 28"/>
                  <a:gd name="T24" fmla="*/ 53 h 5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" h="53">
                    <a:moveTo>
                      <a:pt x="28" y="53"/>
                    </a:moveTo>
                    <a:lnTo>
                      <a:pt x="19" y="49"/>
                    </a:lnTo>
                    <a:lnTo>
                      <a:pt x="19" y="31"/>
                    </a:lnTo>
                    <a:lnTo>
                      <a:pt x="8" y="32"/>
                    </a:lnTo>
                    <a:lnTo>
                      <a:pt x="8" y="18"/>
                    </a:lnTo>
                    <a:lnTo>
                      <a:pt x="0" y="1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90" name="Freeform 336"/>
              <p:cNvSpPr>
                <a:spLocks/>
              </p:cNvSpPr>
              <p:nvPr/>
            </p:nvSpPr>
            <p:spPr bwMode="auto">
              <a:xfrm>
                <a:off x="2531" y="3845"/>
                <a:ext cx="14" cy="26"/>
              </a:xfrm>
              <a:custGeom>
                <a:avLst/>
                <a:gdLst>
                  <a:gd name="T0" fmla="*/ 1 w 28"/>
                  <a:gd name="T1" fmla="*/ 0 h 53"/>
                  <a:gd name="T2" fmla="*/ 1 w 28"/>
                  <a:gd name="T3" fmla="*/ 0 h 53"/>
                  <a:gd name="T4" fmla="*/ 1 w 28"/>
                  <a:gd name="T5" fmla="*/ 0 h 53"/>
                  <a:gd name="T6" fmla="*/ 1 w 28"/>
                  <a:gd name="T7" fmla="*/ 0 h 53"/>
                  <a:gd name="T8" fmla="*/ 1 w 28"/>
                  <a:gd name="T9" fmla="*/ 0 h 53"/>
                  <a:gd name="T10" fmla="*/ 0 w 28"/>
                  <a:gd name="T11" fmla="*/ 0 h 53"/>
                  <a:gd name="T12" fmla="*/ 0 w 28"/>
                  <a:gd name="T13" fmla="*/ 0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"/>
                  <a:gd name="T22" fmla="*/ 0 h 53"/>
                  <a:gd name="T23" fmla="*/ 28 w 28"/>
                  <a:gd name="T24" fmla="*/ 53 h 5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" h="53">
                    <a:moveTo>
                      <a:pt x="28" y="53"/>
                    </a:moveTo>
                    <a:lnTo>
                      <a:pt x="19" y="49"/>
                    </a:lnTo>
                    <a:lnTo>
                      <a:pt x="19" y="31"/>
                    </a:lnTo>
                    <a:lnTo>
                      <a:pt x="8" y="32"/>
                    </a:lnTo>
                    <a:lnTo>
                      <a:pt x="8" y="18"/>
                    </a:lnTo>
                    <a:lnTo>
                      <a:pt x="0" y="1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91" name="Freeform 337"/>
              <p:cNvSpPr>
                <a:spLocks/>
              </p:cNvSpPr>
              <p:nvPr/>
            </p:nvSpPr>
            <p:spPr bwMode="auto">
              <a:xfrm>
                <a:off x="2576" y="3813"/>
                <a:ext cx="64" cy="31"/>
              </a:xfrm>
              <a:custGeom>
                <a:avLst/>
                <a:gdLst>
                  <a:gd name="T0" fmla="*/ 0 w 130"/>
                  <a:gd name="T1" fmla="*/ 0 h 63"/>
                  <a:gd name="T2" fmla="*/ 0 w 130"/>
                  <a:gd name="T3" fmla="*/ 0 h 63"/>
                  <a:gd name="T4" fmla="*/ 0 w 130"/>
                  <a:gd name="T5" fmla="*/ 0 h 63"/>
                  <a:gd name="T6" fmla="*/ 0 w 130"/>
                  <a:gd name="T7" fmla="*/ 0 h 63"/>
                  <a:gd name="T8" fmla="*/ 0 w 130"/>
                  <a:gd name="T9" fmla="*/ 0 h 63"/>
                  <a:gd name="T10" fmla="*/ 0 w 130"/>
                  <a:gd name="T11" fmla="*/ 0 h 63"/>
                  <a:gd name="T12" fmla="*/ 0 w 130"/>
                  <a:gd name="T13" fmla="*/ 0 h 63"/>
                  <a:gd name="T14" fmla="*/ 0 w 130"/>
                  <a:gd name="T15" fmla="*/ 0 h 63"/>
                  <a:gd name="T16" fmla="*/ 0 w 130"/>
                  <a:gd name="T17" fmla="*/ 0 h 63"/>
                  <a:gd name="T18" fmla="*/ 0 w 130"/>
                  <a:gd name="T19" fmla="*/ 0 h 63"/>
                  <a:gd name="T20" fmla="*/ 0 w 130"/>
                  <a:gd name="T21" fmla="*/ 0 h 6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0"/>
                  <a:gd name="T34" fmla="*/ 0 h 63"/>
                  <a:gd name="T35" fmla="*/ 130 w 130"/>
                  <a:gd name="T36" fmla="*/ 63 h 6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0" h="63">
                    <a:moveTo>
                      <a:pt x="130" y="63"/>
                    </a:moveTo>
                    <a:lnTo>
                      <a:pt x="106" y="60"/>
                    </a:lnTo>
                    <a:lnTo>
                      <a:pt x="92" y="46"/>
                    </a:lnTo>
                    <a:lnTo>
                      <a:pt x="77" y="29"/>
                    </a:lnTo>
                    <a:lnTo>
                      <a:pt x="61" y="15"/>
                    </a:lnTo>
                    <a:lnTo>
                      <a:pt x="53" y="6"/>
                    </a:lnTo>
                    <a:lnTo>
                      <a:pt x="43" y="1"/>
                    </a:lnTo>
                    <a:lnTo>
                      <a:pt x="31" y="1"/>
                    </a:lnTo>
                    <a:lnTo>
                      <a:pt x="20" y="0"/>
                    </a:lnTo>
                    <a:lnTo>
                      <a:pt x="1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92" name="Freeform 338"/>
              <p:cNvSpPr>
                <a:spLocks/>
              </p:cNvSpPr>
              <p:nvPr/>
            </p:nvSpPr>
            <p:spPr bwMode="auto">
              <a:xfrm>
                <a:off x="2576" y="3813"/>
                <a:ext cx="64" cy="31"/>
              </a:xfrm>
              <a:custGeom>
                <a:avLst/>
                <a:gdLst>
                  <a:gd name="T0" fmla="*/ 0 w 130"/>
                  <a:gd name="T1" fmla="*/ 0 h 63"/>
                  <a:gd name="T2" fmla="*/ 0 w 130"/>
                  <a:gd name="T3" fmla="*/ 0 h 63"/>
                  <a:gd name="T4" fmla="*/ 0 w 130"/>
                  <a:gd name="T5" fmla="*/ 0 h 63"/>
                  <a:gd name="T6" fmla="*/ 0 w 130"/>
                  <a:gd name="T7" fmla="*/ 0 h 63"/>
                  <a:gd name="T8" fmla="*/ 0 w 130"/>
                  <a:gd name="T9" fmla="*/ 0 h 63"/>
                  <a:gd name="T10" fmla="*/ 0 w 130"/>
                  <a:gd name="T11" fmla="*/ 0 h 63"/>
                  <a:gd name="T12" fmla="*/ 0 w 130"/>
                  <a:gd name="T13" fmla="*/ 0 h 63"/>
                  <a:gd name="T14" fmla="*/ 0 w 130"/>
                  <a:gd name="T15" fmla="*/ 0 h 63"/>
                  <a:gd name="T16" fmla="*/ 0 w 130"/>
                  <a:gd name="T17" fmla="*/ 0 h 63"/>
                  <a:gd name="T18" fmla="*/ 0 w 130"/>
                  <a:gd name="T19" fmla="*/ 0 h 63"/>
                  <a:gd name="T20" fmla="*/ 0 w 130"/>
                  <a:gd name="T21" fmla="*/ 0 h 6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0"/>
                  <a:gd name="T34" fmla="*/ 0 h 63"/>
                  <a:gd name="T35" fmla="*/ 130 w 130"/>
                  <a:gd name="T36" fmla="*/ 63 h 6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0" h="63">
                    <a:moveTo>
                      <a:pt x="130" y="63"/>
                    </a:moveTo>
                    <a:lnTo>
                      <a:pt x="106" y="60"/>
                    </a:lnTo>
                    <a:lnTo>
                      <a:pt x="92" y="46"/>
                    </a:lnTo>
                    <a:lnTo>
                      <a:pt x="77" y="29"/>
                    </a:lnTo>
                    <a:lnTo>
                      <a:pt x="61" y="15"/>
                    </a:lnTo>
                    <a:lnTo>
                      <a:pt x="53" y="6"/>
                    </a:lnTo>
                    <a:lnTo>
                      <a:pt x="43" y="1"/>
                    </a:lnTo>
                    <a:lnTo>
                      <a:pt x="31" y="1"/>
                    </a:lnTo>
                    <a:lnTo>
                      <a:pt x="20" y="0"/>
                    </a:lnTo>
                    <a:lnTo>
                      <a:pt x="1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93" name="Freeform 339"/>
              <p:cNvSpPr>
                <a:spLocks/>
              </p:cNvSpPr>
              <p:nvPr/>
            </p:nvSpPr>
            <p:spPr bwMode="auto">
              <a:xfrm>
                <a:off x="2566" y="3814"/>
                <a:ext cx="51" cy="37"/>
              </a:xfrm>
              <a:custGeom>
                <a:avLst/>
                <a:gdLst>
                  <a:gd name="T0" fmla="*/ 1 w 100"/>
                  <a:gd name="T1" fmla="*/ 0 h 76"/>
                  <a:gd name="T2" fmla="*/ 1 w 100"/>
                  <a:gd name="T3" fmla="*/ 0 h 76"/>
                  <a:gd name="T4" fmla="*/ 1 w 100"/>
                  <a:gd name="T5" fmla="*/ 0 h 76"/>
                  <a:gd name="T6" fmla="*/ 1 w 100"/>
                  <a:gd name="T7" fmla="*/ 0 h 76"/>
                  <a:gd name="T8" fmla="*/ 1 w 100"/>
                  <a:gd name="T9" fmla="*/ 0 h 76"/>
                  <a:gd name="T10" fmla="*/ 1 w 100"/>
                  <a:gd name="T11" fmla="*/ 0 h 76"/>
                  <a:gd name="T12" fmla="*/ 1 w 100"/>
                  <a:gd name="T13" fmla="*/ 0 h 76"/>
                  <a:gd name="T14" fmla="*/ 1 w 100"/>
                  <a:gd name="T15" fmla="*/ 0 h 76"/>
                  <a:gd name="T16" fmla="*/ 1 w 100"/>
                  <a:gd name="T17" fmla="*/ 0 h 76"/>
                  <a:gd name="T18" fmla="*/ 1 w 100"/>
                  <a:gd name="T19" fmla="*/ 0 h 76"/>
                  <a:gd name="T20" fmla="*/ 0 w 100"/>
                  <a:gd name="T21" fmla="*/ 0 h 7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0"/>
                  <a:gd name="T34" fmla="*/ 0 h 76"/>
                  <a:gd name="T35" fmla="*/ 100 w 100"/>
                  <a:gd name="T36" fmla="*/ 76 h 7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0" h="76">
                    <a:moveTo>
                      <a:pt x="100" y="76"/>
                    </a:moveTo>
                    <a:lnTo>
                      <a:pt x="95" y="66"/>
                    </a:lnTo>
                    <a:lnTo>
                      <a:pt x="85" y="63"/>
                    </a:lnTo>
                    <a:lnTo>
                      <a:pt x="79" y="48"/>
                    </a:lnTo>
                    <a:lnTo>
                      <a:pt x="67" y="44"/>
                    </a:lnTo>
                    <a:lnTo>
                      <a:pt x="49" y="46"/>
                    </a:lnTo>
                    <a:lnTo>
                      <a:pt x="38" y="44"/>
                    </a:lnTo>
                    <a:lnTo>
                      <a:pt x="31" y="28"/>
                    </a:lnTo>
                    <a:lnTo>
                      <a:pt x="19" y="13"/>
                    </a:lnTo>
                    <a:lnTo>
                      <a:pt x="5" y="1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94" name="Freeform 340"/>
              <p:cNvSpPr>
                <a:spLocks/>
              </p:cNvSpPr>
              <p:nvPr/>
            </p:nvSpPr>
            <p:spPr bwMode="auto">
              <a:xfrm>
                <a:off x="2566" y="3814"/>
                <a:ext cx="51" cy="37"/>
              </a:xfrm>
              <a:custGeom>
                <a:avLst/>
                <a:gdLst>
                  <a:gd name="T0" fmla="*/ 1 w 100"/>
                  <a:gd name="T1" fmla="*/ 0 h 76"/>
                  <a:gd name="T2" fmla="*/ 1 w 100"/>
                  <a:gd name="T3" fmla="*/ 0 h 76"/>
                  <a:gd name="T4" fmla="*/ 1 w 100"/>
                  <a:gd name="T5" fmla="*/ 0 h 76"/>
                  <a:gd name="T6" fmla="*/ 1 w 100"/>
                  <a:gd name="T7" fmla="*/ 0 h 76"/>
                  <a:gd name="T8" fmla="*/ 1 w 100"/>
                  <a:gd name="T9" fmla="*/ 0 h 76"/>
                  <a:gd name="T10" fmla="*/ 1 w 100"/>
                  <a:gd name="T11" fmla="*/ 0 h 76"/>
                  <a:gd name="T12" fmla="*/ 1 w 100"/>
                  <a:gd name="T13" fmla="*/ 0 h 76"/>
                  <a:gd name="T14" fmla="*/ 1 w 100"/>
                  <a:gd name="T15" fmla="*/ 0 h 76"/>
                  <a:gd name="T16" fmla="*/ 1 w 100"/>
                  <a:gd name="T17" fmla="*/ 0 h 76"/>
                  <a:gd name="T18" fmla="*/ 1 w 100"/>
                  <a:gd name="T19" fmla="*/ 0 h 76"/>
                  <a:gd name="T20" fmla="*/ 0 w 100"/>
                  <a:gd name="T21" fmla="*/ 0 h 7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0"/>
                  <a:gd name="T34" fmla="*/ 0 h 76"/>
                  <a:gd name="T35" fmla="*/ 100 w 100"/>
                  <a:gd name="T36" fmla="*/ 76 h 7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0" h="76">
                    <a:moveTo>
                      <a:pt x="100" y="76"/>
                    </a:moveTo>
                    <a:lnTo>
                      <a:pt x="95" y="66"/>
                    </a:lnTo>
                    <a:lnTo>
                      <a:pt x="85" y="63"/>
                    </a:lnTo>
                    <a:lnTo>
                      <a:pt x="79" y="48"/>
                    </a:lnTo>
                    <a:lnTo>
                      <a:pt x="67" y="44"/>
                    </a:lnTo>
                    <a:lnTo>
                      <a:pt x="49" y="46"/>
                    </a:lnTo>
                    <a:lnTo>
                      <a:pt x="38" y="44"/>
                    </a:lnTo>
                    <a:lnTo>
                      <a:pt x="31" y="28"/>
                    </a:lnTo>
                    <a:lnTo>
                      <a:pt x="19" y="13"/>
                    </a:lnTo>
                    <a:lnTo>
                      <a:pt x="5" y="1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95" name="Freeform 341"/>
              <p:cNvSpPr>
                <a:spLocks/>
              </p:cNvSpPr>
              <p:nvPr/>
            </p:nvSpPr>
            <p:spPr bwMode="auto">
              <a:xfrm>
                <a:off x="2495" y="3867"/>
                <a:ext cx="14" cy="32"/>
              </a:xfrm>
              <a:custGeom>
                <a:avLst/>
                <a:gdLst>
                  <a:gd name="T0" fmla="*/ 1 w 26"/>
                  <a:gd name="T1" fmla="*/ 1 h 64"/>
                  <a:gd name="T2" fmla="*/ 1 w 26"/>
                  <a:gd name="T3" fmla="*/ 1 h 64"/>
                  <a:gd name="T4" fmla="*/ 1 w 26"/>
                  <a:gd name="T5" fmla="*/ 1 h 64"/>
                  <a:gd name="T6" fmla="*/ 1 w 26"/>
                  <a:gd name="T7" fmla="*/ 1 h 64"/>
                  <a:gd name="T8" fmla="*/ 1 w 26"/>
                  <a:gd name="T9" fmla="*/ 1 h 64"/>
                  <a:gd name="T10" fmla="*/ 0 w 26"/>
                  <a:gd name="T11" fmla="*/ 1 h 64"/>
                  <a:gd name="T12" fmla="*/ 1 w 26"/>
                  <a:gd name="T13" fmla="*/ 0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64"/>
                  <a:gd name="T23" fmla="*/ 26 w 26"/>
                  <a:gd name="T24" fmla="*/ 64 h 6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64">
                    <a:moveTo>
                      <a:pt x="26" y="64"/>
                    </a:moveTo>
                    <a:lnTo>
                      <a:pt x="17" y="54"/>
                    </a:lnTo>
                    <a:lnTo>
                      <a:pt x="19" y="43"/>
                    </a:lnTo>
                    <a:lnTo>
                      <a:pt x="7" y="36"/>
                    </a:lnTo>
                    <a:lnTo>
                      <a:pt x="1" y="25"/>
                    </a:lnTo>
                    <a:lnTo>
                      <a:pt x="0" y="9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96" name="Freeform 342"/>
              <p:cNvSpPr>
                <a:spLocks/>
              </p:cNvSpPr>
              <p:nvPr/>
            </p:nvSpPr>
            <p:spPr bwMode="auto">
              <a:xfrm>
                <a:off x="2495" y="3867"/>
                <a:ext cx="14" cy="32"/>
              </a:xfrm>
              <a:custGeom>
                <a:avLst/>
                <a:gdLst>
                  <a:gd name="T0" fmla="*/ 1 w 26"/>
                  <a:gd name="T1" fmla="*/ 1 h 64"/>
                  <a:gd name="T2" fmla="*/ 1 w 26"/>
                  <a:gd name="T3" fmla="*/ 1 h 64"/>
                  <a:gd name="T4" fmla="*/ 1 w 26"/>
                  <a:gd name="T5" fmla="*/ 1 h 64"/>
                  <a:gd name="T6" fmla="*/ 1 w 26"/>
                  <a:gd name="T7" fmla="*/ 1 h 64"/>
                  <a:gd name="T8" fmla="*/ 1 w 26"/>
                  <a:gd name="T9" fmla="*/ 1 h 64"/>
                  <a:gd name="T10" fmla="*/ 0 w 26"/>
                  <a:gd name="T11" fmla="*/ 1 h 64"/>
                  <a:gd name="T12" fmla="*/ 1 w 26"/>
                  <a:gd name="T13" fmla="*/ 0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64"/>
                  <a:gd name="T23" fmla="*/ 26 w 26"/>
                  <a:gd name="T24" fmla="*/ 64 h 6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64">
                    <a:moveTo>
                      <a:pt x="26" y="64"/>
                    </a:moveTo>
                    <a:lnTo>
                      <a:pt x="17" y="54"/>
                    </a:lnTo>
                    <a:lnTo>
                      <a:pt x="19" y="43"/>
                    </a:lnTo>
                    <a:lnTo>
                      <a:pt x="7" y="36"/>
                    </a:lnTo>
                    <a:lnTo>
                      <a:pt x="1" y="25"/>
                    </a:lnTo>
                    <a:lnTo>
                      <a:pt x="0" y="9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97" name="Freeform 343"/>
              <p:cNvSpPr>
                <a:spLocks/>
              </p:cNvSpPr>
              <p:nvPr/>
            </p:nvSpPr>
            <p:spPr bwMode="auto">
              <a:xfrm>
                <a:off x="2480" y="3878"/>
                <a:ext cx="14" cy="7"/>
              </a:xfrm>
              <a:custGeom>
                <a:avLst/>
                <a:gdLst>
                  <a:gd name="T0" fmla="*/ 0 w 28"/>
                  <a:gd name="T1" fmla="*/ 1 h 14"/>
                  <a:gd name="T2" fmla="*/ 1 w 28"/>
                  <a:gd name="T3" fmla="*/ 1 h 14"/>
                  <a:gd name="T4" fmla="*/ 1 w 28"/>
                  <a:gd name="T5" fmla="*/ 0 h 14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14"/>
                  <a:gd name="T11" fmla="*/ 28 w 28"/>
                  <a:gd name="T12" fmla="*/ 14 h 1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14">
                    <a:moveTo>
                      <a:pt x="0" y="14"/>
                    </a:moveTo>
                    <a:lnTo>
                      <a:pt x="13" y="7"/>
                    </a:lnTo>
                    <a:lnTo>
                      <a:pt x="28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98" name="Freeform 344"/>
              <p:cNvSpPr>
                <a:spLocks/>
              </p:cNvSpPr>
              <p:nvPr/>
            </p:nvSpPr>
            <p:spPr bwMode="auto">
              <a:xfrm>
                <a:off x="2480" y="3878"/>
                <a:ext cx="14" cy="7"/>
              </a:xfrm>
              <a:custGeom>
                <a:avLst/>
                <a:gdLst>
                  <a:gd name="T0" fmla="*/ 0 w 28"/>
                  <a:gd name="T1" fmla="*/ 1 h 14"/>
                  <a:gd name="T2" fmla="*/ 1 w 28"/>
                  <a:gd name="T3" fmla="*/ 1 h 14"/>
                  <a:gd name="T4" fmla="*/ 1 w 28"/>
                  <a:gd name="T5" fmla="*/ 0 h 14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14"/>
                  <a:gd name="T11" fmla="*/ 28 w 28"/>
                  <a:gd name="T12" fmla="*/ 14 h 1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14">
                    <a:moveTo>
                      <a:pt x="0" y="14"/>
                    </a:moveTo>
                    <a:lnTo>
                      <a:pt x="13" y="7"/>
                    </a:lnTo>
                    <a:lnTo>
                      <a:pt x="28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799" name="Freeform 345"/>
              <p:cNvSpPr>
                <a:spLocks/>
              </p:cNvSpPr>
              <p:nvPr/>
            </p:nvSpPr>
            <p:spPr bwMode="auto">
              <a:xfrm>
                <a:off x="2482" y="3884"/>
                <a:ext cx="13" cy="11"/>
              </a:xfrm>
              <a:custGeom>
                <a:avLst/>
                <a:gdLst>
                  <a:gd name="T0" fmla="*/ 0 w 27"/>
                  <a:gd name="T1" fmla="*/ 1 h 22"/>
                  <a:gd name="T2" fmla="*/ 0 w 27"/>
                  <a:gd name="T3" fmla="*/ 1 h 22"/>
                  <a:gd name="T4" fmla="*/ 0 w 27"/>
                  <a:gd name="T5" fmla="*/ 1 h 22"/>
                  <a:gd name="T6" fmla="*/ 0 w 27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22"/>
                  <a:gd name="T14" fmla="*/ 27 w 27"/>
                  <a:gd name="T15" fmla="*/ 22 h 2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22">
                    <a:moveTo>
                      <a:pt x="0" y="22"/>
                    </a:moveTo>
                    <a:lnTo>
                      <a:pt x="7" y="12"/>
                    </a:lnTo>
                    <a:lnTo>
                      <a:pt x="18" y="4"/>
                    </a:lnTo>
                    <a:lnTo>
                      <a:pt x="27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00" name="Freeform 346"/>
              <p:cNvSpPr>
                <a:spLocks/>
              </p:cNvSpPr>
              <p:nvPr/>
            </p:nvSpPr>
            <p:spPr bwMode="auto">
              <a:xfrm>
                <a:off x="2482" y="3884"/>
                <a:ext cx="13" cy="11"/>
              </a:xfrm>
              <a:custGeom>
                <a:avLst/>
                <a:gdLst>
                  <a:gd name="T0" fmla="*/ 0 w 27"/>
                  <a:gd name="T1" fmla="*/ 1 h 22"/>
                  <a:gd name="T2" fmla="*/ 0 w 27"/>
                  <a:gd name="T3" fmla="*/ 1 h 22"/>
                  <a:gd name="T4" fmla="*/ 0 w 27"/>
                  <a:gd name="T5" fmla="*/ 1 h 22"/>
                  <a:gd name="T6" fmla="*/ 0 w 27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22"/>
                  <a:gd name="T14" fmla="*/ 27 w 27"/>
                  <a:gd name="T15" fmla="*/ 22 h 2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22">
                    <a:moveTo>
                      <a:pt x="0" y="22"/>
                    </a:moveTo>
                    <a:lnTo>
                      <a:pt x="7" y="12"/>
                    </a:lnTo>
                    <a:lnTo>
                      <a:pt x="18" y="4"/>
                    </a:lnTo>
                    <a:lnTo>
                      <a:pt x="27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01" name="Freeform 347"/>
              <p:cNvSpPr>
                <a:spLocks/>
              </p:cNvSpPr>
              <p:nvPr/>
            </p:nvSpPr>
            <p:spPr bwMode="auto">
              <a:xfrm>
                <a:off x="2484" y="3893"/>
                <a:ext cx="18" cy="11"/>
              </a:xfrm>
              <a:custGeom>
                <a:avLst/>
                <a:gdLst>
                  <a:gd name="T0" fmla="*/ 0 w 34"/>
                  <a:gd name="T1" fmla="*/ 1 h 22"/>
                  <a:gd name="T2" fmla="*/ 1 w 34"/>
                  <a:gd name="T3" fmla="*/ 1 h 22"/>
                  <a:gd name="T4" fmla="*/ 1 w 34"/>
                  <a:gd name="T5" fmla="*/ 1 h 22"/>
                  <a:gd name="T6" fmla="*/ 1 w 34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4"/>
                  <a:gd name="T13" fmla="*/ 0 h 22"/>
                  <a:gd name="T14" fmla="*/ 34 w 34"/>
                  <a:gd name="T15" fmla="*/ 22 h 2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4" h="22">
                    <a:moveTo>
                      <a:pt x="0" y="22"/>
                    </a:moveTo>
                    <a:lnTo>
                      <a:pt x="11" y="17"/>
                    </a:lnTo>
                    <a:lnTo>
                      <a:pt x="27" y="3"/>
                    </a:lnTo>
                    <a:lnTo>
                      <a:pt x="34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02" name="Freeform 348"/>
              <p:cNvSpPr>
                <a:spLocks/>
              </p:cNvSpPr>
              <p:nvPr/>
            </p:nvSpPr>
            <p:spPr bwMode="auto">
              <a:xfrm>
                <a:off x="2484" y="3893"/>
                <a:ext cx="18" cy="11"/>
              </a:xfrm>
              <a:custGeom>
                <a:avLst/>
                <a:gdLst>
                  <a:gd name="T0" fmla="*/ 0 w 34"/>
                  <a:gd name="T1" fmla="*/ 1 h 22"/>
                  <a:gd name="T2" fmla="*/ 1 w 34"/>
                  <a:gd name="T3" fmla="*/ 1 h 22"/>
                  <a:gd name="T4" fmla="*/ 1 w 34"/>
                  <a:gd name="T5" fmla="*/ 1 h 22"/>
                  <a:gd name="T6" fmla="*/ 1 w 34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4"/>
                  <a:gd name="T13" fmla="*/ 0 h 22"/>
                  <a:gd name="T14" fmla="*/ 34 w 34"/>
                  <a:gd name="T15" fmla="*/ 22 h 2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4" h="22">
                    <a:moveTo>
                      <a:pt x="0" y="22"/>
                    </a:moveTo>
                    <a:lnTo>
                      <a:pt x="11" y="17"/>
                    </a:lnTo>
                    <a:lnTo>
                      <a:pt x="27" y="3"/>
                    </a:lnTo>
                    <a:lnTo>
                      <a:pt x="34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03" name="Freeform 349"/>
              <p:cNvSpPr>
                <a:spLocks/>
              </p:cNvSpPr>
              <p:nvPr/>
            </p:nvSpPr>
            <p:spPr bwMode="auto">
              <a:xfrm>
                <a:off x="2504" y="3866"/>
                <a:ext cx="34" cy="23"/>
              </a:xfrm>
              <a:custGeom>
                <a:avLst/>
                <a:gdLst>
                  <a:gd name="T0" fmla="*/ 0 w 67"/>
                  <a:gd name="T1" fmla="*/ 1 h 46"/>
                  <a:gd name="T2" fmla="*/ 1 w 67"/>
                  <a:gd name="T3" fmla="*/ 1 h 46"/>
                  <a:gd name="T4" fmla="*/ 1 w 67"/>
                  <a:gd name="T5" fmla="*/ 1 h 46"/>
                  <a:gd name="T6" fmla="*/ 1 w 67"/>
                  <a:gd name="T7" fmla="*/ 1 h 46"/>
                  <a:gd name="T8" fmla="*/ 1 w 67"/>
                  <a:gd name="T9" fmla="*/ 1 h 46"/>
                  <a:gd name="T10" fmla="*/ 1 w 67"/>
                  <a:gd name="T11" fmla="*/ 0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7"/>
                  <a:gd name="T19" fmla="*/ 0 h 46"/>
                  <a:gd name="T20" fmla="*/ 67 w 67"/>
                  <a:gd name="T21" fmla="*/ 46 h 4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7" h="46">
                    <a:moveTo>
                      <a:pt x="0" y="46"/>
                    </a:moveTo>
                    <a:lnTo>
                      <a:pt x="10" y="40"/>
                    </a:lnTo>
                    <a:lnTo>
                      <a:pt x="33" y="30"/>
                    </a:lnTo>
                    <a:lnTo>
                      <a:pt x="47" y="21"/>
                    </a:lnTo>
                    <a:lnTo>
                      <a:pt x="54" y="12"/>
                    </a:lnTo>
                    <a:lnTo>
                      <a:pt x="67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04" name="Freeform 350"/>
              <p:cNvSpPr>
                <a:spLocks/>
              </p:cNvSpPr>
              <p:nvPr/>
            </p:nvSpPr>
            <p:spPr bwMode="auto">
              <a:xfrm>
                <a:off x="2504" y="3866"/>
                <a:ext cx="34" cy="23"/>
              </a:xfrm>
              <a:custGeom>
                <a:avLst/>
                <a:gdLst>
                  <a:gd name="T0" fmla="*/ 0 w 67"/>
                  <a:gd name="T1" fmla="*/ 1 h 46"/>
                  <a:gd name="T2" fmla="*/ 1 w 67"/>
                  <a:gd name="T3" fmla="*/ 1 h 46"/>
                  <a:gd name="T4" fmla="*/ 1 w 67"/>
                  <a:gd name="T5" fmla="*/ 1 h 46"/>
                  <a:gd name="T6" fmla="*/ 1 w 67"/>
                  <a:gd name="T7" fmla="*/ 1 h 46"/>
                  <a:gd name="T8" fmla="*/ 1 w 67"/>
                  <a:gd name="T9" fmla="*/ 1 h 46"/>
                  <a:gd name="T10" fmla="*/ 1 w 67"/>
                  <a:gd name="T11" fmla="*/ 0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7"/>
                  <a:gd name="T19" fmla="*/ 0 h 46"/>
                  <a:gd name="T20" fmla="*/ 67 w 67"/>
                  <a:gd name="T21" fmla="*/ 46 h 4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7" h="46">
                    <a:moveTo>
                      <a:pt x="0" y="46"/>
                    </a:moveTo>
                    <a:lnTo>
                      <a:pt x="10" y="40"/>
                    </a:lnTo>
                    <a:lnTo>
                      <a:pt x="33" y="30"/>
                    </a:lnTo>
                    <a:lnTo>
                      <a:pt x="47" y="21"/>
                    </a:lnTo>
                    <a:lnTo>
                      <a:pt x="54" y="12"/>
                    </a:lnTo>
                    <a:lnTo>
                      <a:pt x="67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05" name="Freeform 351"/>
              <p:cNvSpPr>
                <a:spLocks/>
              </p:cNvSpPr>
              <p:nvPr/>
            </p:nvSpPr>
            <p:spPr bwMode="auto">
              <a:xfrm>
                <a:off x="2500" y="3861"/>
                <a:ext cx="30" cy="20"/>
              </a:xfrm>
              <a:custGeom>
                <a:avLst/>
                <a:gdLst>
                  <a:gd name="T0" fmla="*/ 0 w 60"/>
                  <a:gd name="T1" fmla="*/ 1 h 40"/>
                  <a:gd name="T2" fmla="*/ 1 w 60"/>
                  <a:gd name="T3" fmla="*/ 1 h 40"/>
                  <a:gd name="T4" fmla="*/ 1 w 60"/>
                  <a:gd name="T5" fmla="*/ 1 h 40"/>
                  <a:gd name="T6" fmla="*/ 1 w 60"/>
                  <a:gd name="T7" fmla="*/ 1 h 40"/>
                  <a:gd name="T8" fmla="*/ 1 w 60"/>
                  <a:gd name="T9" fmla="*/ 1 h 40"/>
                  <a:gd name="T10" fmla="*/ 1 w 60"/>
                  <a:gd name="T11" fmla="*/ 1 h 40"/>
                  <a:gd name="T12" fmla="*/ 1 w 60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40"/>
                  <a:gd name="T23" fmla="*/ 60 w 60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40">
                    <a:moveTo>
                      <a:pt x="0" y="40"/>
                    </a:moveTo>
                    <a:lnTo>
                      <a:pt x="9" y="31"/>
                    </a:lnTo>
                    <a:lnTo>
                      <a:pt x="22" y="29"/>
                    </a:lnTo>
                    <a:lnTo>
                      <a:pt x="32" y="25"/>
                    </a:lnTo>
                    <a:lnTo>
                      <a:pt x="39" y="20"/>
                    </a:lnTo>
                    <a:lnTo>
                      <a:pt x="52" y="8"/>
                    </a:lnTo>
                    <a:lnTo>
                      <a:pt x="6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06" name="Freeform 352"/>
              <p:cNvSpPr>
                <a:spLocks/>
              </p:cNvSpPr>
              <p:nvPr/>
            </p:nvSpPr>
            <p:spPr bwMode="auto">
              <a:xfrm>
                <a:off x="2500" y="3861"/>
                <a:ext cx="30" cy="20"/>
              </a:xfrm>
              <a:custGeom>
                <a:avLst/>
                <a:gdLst>
                  <a:gd name="T0" fmla="*/ 0 w 60"/>
                  <a:gd name="T1" fmla="*/ 1 h 40"/>
                  <a:gd name="T2" fmla="*/ 1 w 60"/>
                  <a:gd name="T3" fmla="*/ 1 h 40"/>
                  <a:gd name="T4" fmla="*/ 1 w 60"/>
                  <a:gd name="T5" fmla="*/ 1 h 40"/>
                  <a:gd name="T6" fmla="*/ 1 w 60"/>
                  <a:gd name="T7" fmla="*/ 1 h 40"/>
                  <a:gd name="T8" fmla="*/ 1 w 60"/>
                  <a:gd name="T9" fmla="*/ 1 h 40"/>
                  <a:gd name="T10" fmla="*/ 1 w 60"/>
                  <a:gd name="T11" fmla="*/ 1 h 40"/>
                  <a:gd name="T12" fmla="*/ 1 w 60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40"/>
                  <a:gd name="T23" fmla="*/ 60 w 60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40">
                    <a:moveTo>
                      <a:pt x="0" y="40"/>
                    </a:moveTo>
                    <a:lnTo>
                      <a:pt x="9" y="31"/>
                    </a:lnTo>
                    <a:lnTo>
                      <a:pt x="22" y="29"/>
                    </a:lnTo>
                    <a:lnTo>
                      <a:pt x="32" y="25"/>
                    </a:lnTo>
                    <a:lnTo>
                      <a:pt x="39" y="20"/>
                    </a:lnTo>
                    <a:lnTo>
                      <a:pt x="52" y="8"/>
                    </a:lnTo>
                    <a:lnTo>
                      <a:pt x="6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07" name="Freeform 353"/>
              <p:cNvSpPr>
                <a:spLocks/>
              </p:cNvSpPr>
              <p:nvPr/>
            </p:nvSpPr>
            <p:spPr bwMode="auto">
              <a:xfrm>
                <a:off x="2496" y="3852"/>
                <a:ext cx="33" cy="23"/>
              </a:xfrm>
              <a:custGeom>
                <a:avLst/>
                <a:gdLst>
                  <a:gd name="T0" fmla="*/ 0 w 66"/>
                  <a:gd name="T1" fmla="*/ 1 h 46"/>
                  <a:gd name="T2" fmla="*/ 1 w 66"/>
                  <a:gd name="T3" fmla="*/ 1 h 46"/>
                  <a:gd name="T4" fmla="*/ 1 w 66"/>
                  <a:gd name="T5" fmla="*/ 1 h 46"/>
                  <a:gd name="T6" fmla="*/ 1 w 66"/>
                  <a:gd name="T7" fmla="*/ 1 h 46"/>
                  <a:gd name="T8" fmla="*/ 1 w 66"/>
                  <a:gd name="T9" fmla="*/ 1 h 46"/>
                  <a:gd name="T10" fmla="*/ 1 w 66"/>
                  <a:gd name="T11" fmla="*/ 1 h 46"/>
                  <a:gd name="T12" fmla="*/ 1 w 66"/>
                  <a:gd name="T13" fmla="*/ 0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6"/>
                  <a:gd name="T22" fmla="*/ 0 h 46"/>
                  <a:gd name="T23" fmla="*/ 66 w 66"/>
                  <a:gd name="T24" fmla="*/ 46 h 4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6" h="46">
                    <a:moveTo>
                      <a:pt x="0" y="46"/>
                    </a:moveTo>
                    <a:lnTo>
                      <a:pt x="6" y="38"/>
                    </a:lnTo>
                    <a:lnTo>
                      <a:pt x="21" y="32"/>
                    </a:lnTo>
                    <a:lnTo>
                      <a:pt x="35" y="28"/>
                    </a:lnTo>
                    <a:lnTo>
                      <a:pt x="49" y="18"/>
                    </a:lnTo>
                    <a:lnTo>
                      <a:pt x="57" y="6"/>
                    </a:lnTo>
                    <a:lnTo>
                      <a:pt x="66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08" name="Freeform 354"/>
              <p:cNvSpPr>
                <a:spLocks/>
              </p:cNvSpPr>
              <p:nvPr/>
            </p:nvSpPr>
            <p:spPr bwMode="auto">
              <a:xfrm>
                <a:off x="2496" y="3852"/>
                <a:ext cx="33" cy="23"/>
              </a:xfrm>
              <a:custGeom>
                <a:avLst/>
                <a:gdLst>
                  <a:gd name="T0" fmla="*/ 0 w 66"/>
                  <a:gd name="T1" fmla="*/ 1 h 46"/>
                  <a:gd name="T2" fmla="*/ 1 w 66"/>
                  <a:gd name="T3" fmla="*/ 1 h 46"/>
                  <a:gd name="T4" fmla="*/ 1 w 66"/>
                  <a:gd name="T5" fmla="*/ 1 h 46"/>
                  <a:gd name="T6" fmla="*/ 1 w 66"/>
                  <a:gd name="T7" fmla="*/ 1 h 46"/>
                  <a:gd name="T8" fmla="*/ 1 w 66"/>
                  <a:gd name="T9" fmla="*/ 1 h 46"/>
                  <a:gd name="T10" fmla="*/ 1 w 66"/>
                  <a:gd name="T11" fmla="*/ 1 h 46"/>
                  <a:gd name="T12" fmla="*/ 1 w 66"/>
                  <a:gd name="T13" fmla="*/ 0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6"/>
                  <a:gd name="T22" fmla="*/ 0 h 46"/>
                  <a:gd name="T23" fmla="*/ 66 w 66"/>
                  <a:gd name="T24" fmla="*/ 46 h 4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6" h="46">
                    <a:moveTo>
                      <a:pt x="0" y="46"/>
                    </a:moveTo>
                    <a:lnTo>
                      <a:pt x="6" y="38"/>
                    </a:lnTo>
                    <a:lnTo>
                      <a:pt x="21" y="32"/>
                    </a:lnTo>
                    <a:lnTo>
                      <a:pt x="35" y="28"/>
                    </a:lnTo>
                    <a:lnTo>
                      <a:pt x="49" y="18"/>
                    </a:lnTo>
                    <a:lnTo>
                      <a:pt x="57" y="6"/>
                    </a:lnTo>
                    <a:lnTo>
                      <a:pt x="66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09" name="Freeform 355"/>
              <p:cNvSpPr>
                <a:spLocks/>
              </p:cNvSpPr>
              <p:nvPr/>
            </p:nvSpPr>
            <p:spPr bwMode="auto">
              <a:xfrm>
                <a:off x="2541" y="3830"/>
                <a:ext cx="37" cy="30"/>
              </a:xfrm>
              <a:custGeom>
                <a:avLst/>
                <a:gdLst>
                  <a:gd name="T0" fmla="*/ 0 w 76"/>
                  <a:gd name="T1" fmla="*/ 1 h 60"/>
                  <a:gd name="T2" fmla="*/ 0 w 76"/>
                  <a:gd name="T3" fmla="*/ 1 h 60"/>
                  <a:gd name="T4" fmla="*/ 0 w 76"/>
                  <a:gd name="T5" fmla="*/ 1 h 60"/>
                  <a:gd name="T6" fmla="*/ 0 w 76"/>
                  <a:gd name="T7" fmla="*/ 1 h 60"/>
                  <a:gd name="T8" fmla="*/ 0 w 76"/>
                  <a:gd name="T9" fmla="*/ 1 h 60"/>
                  <a:gd name="T10" fmla="*/ 0 w 76"/>
                  <a:gd name="T11" fmla="*/ 1 h 60"/>
                  <a:gd name="T12" fmla="*/ 0 w 76"/>
                  <a:gd name="T13" fmla="*/ 1 h 60"/>
                  <a:gd name="T14" fmla="*/ 0 w 76"/>
                  <a:gd name="T15" fmla="*/ 0 h 6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6"/>
                  <a:gd name="T25" fmla="*/ 0 h 60"/>
                  <a:gd name="T26" fmla="*/ 76 w 76"/>
                  <a:gd name="T27" fmla="*/ 60 h 6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6" h="60">
                    <a:moveTo>
                      <a:pt x="0" y="60"/>
                    </a:moveTo>
                    <a:lnTo>
                      <a:pt x="5" y="51"/>
                    </a:lnTo>
                    <a:lnTo>
                      <a:pt x="21" y="44"/>
                    </a:lnTo>
                    <a:lnTo>
                      <a:pt x="34" y="35"/>
                    </a:lnTo>
                    <a:lnTo>
                      <a:pt x="48" y="29"/>
                    </a:lnTo>
                    <a:lnTo>
                      <a:pt x="56" y="23"/>
                    </a:lnTo>
                    <a:lnTo>
                      <a:pt x="66" y="10"/>
                    </a:lnTo>
                    <a:lnTo>
                      <a:pt x="76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10" name="Freeform 356"/>
              <p:cNvSpPr>
                <a:spLocks/>
              </p:cNvSpPr>
              <p:nvPr/>
            </p:nvSpPr>
            <p:spPr bwMode="auto">
              <a:xfrm>
                <a:off x="2541" y="3830"/>
                <a:ext cx="37" cy="30"/>
              </a:xfrm>
              <a:custGeom>
                <a:avLst/>
                <a:gdLst>
                  <a:gd name="T0" fmla="*/ 0 w 76"/>
                  <a:gd name="T1" fmla="*/ 1 h 60"/>
                  <a:gd name="T2" fmla="*/ 0 w 76"/>
                  <a:gd name="T3" fmla="*/ 1 h 60"/>
                  <a:gd name="T4" fmla="*/ 0 w 76"/>
                  <a:gd name="T5" fmla="*/ 1 h 60"/>
                  <a:gd name="T6" fmla="*/ 0 w 76"/>
                  <a:gd name="T7" fmla="*/ 1 h 60"/>
                  <a:gd name="T8" fmla="*/ 0 w 76"/>
                  <a:gd name="T9" fmla="*/ 1 h 60"/>
                  <a:gd name="T10" fmla="*/ 0 w 76"/>
                  <a:gd name="T11" fmla="*/ 1 h 60"/>
                  <a:gd name="T12" fmla="*/ 0 w 76"/>
                  <a:gd name="T13" fmla="*/ 1 h 60"/>
                  <a:gd name="T14" fmla="*/ 0 w 76"/>
                  <a:gd name="T15" fmla="*/ 0 h 6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6"/>
                  <a:gd name="T25" fmla="*/ 0 h 60"/>
                  <a:gd name="T26" fmla="*/ 76 w 76"/>
                  <a:gd name="T27" fmla="*/ 60 h 6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6" h="60">
                    <a:moveTo>
                      <a:pt x="0" y="60"/>
                    </a:moveTo>
                    <a:lnTo>
                      <a:pt x="5" y="51"/>
                    </a:lnTo>
                    <a:lnTo>
                      <a:pt x="21" y="44"/>
                    </a:lnTo>
                    <a:lnTo>
                      <a:pt x="34" y="35"/>
                    </a:lnTo>
                    <a:lnTo>
                      <a:pt x="48" y="29"/>
                    </a:lnTo>
                    <a:lnTo>
                      <a:pt x="56" y="23"/>
                    </a:lnTo>
                    <a:lnTo>
                      <a:pt x="66" y="10"/>
                    </a:lnTo>
                    <a:lnTo>
                      <a:pt x="76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11" name="Freeform 357"/>
              <p:cNvSpPr>
                <a:spLocks/>
              </p:cNvSpPr>
              <p:nvPr/>
            </p:nvSpPr>
            <p:spPr bwMode="auto">
              <a:xfrm>
                <a:off x="2535" y="3824"/>
                <a:ext cx="38" cy="29"/>
              </a:xfrm>
              <a:custGeom>
                <a:avLst/>
                <a:gdLst>
                  <a:gd name="T0" fmla="*/ 0 w 75"/>
                  <a:gd name="T1" fmla="*/ 0 h 59"/>
                  <a:gd name="T2" fmla="*/ 1 w 75"/>
                  <a:gd name="T3" fmla="*/ 0 h 59"/>
                  <a:gd name="T4" fmla="*/ 1 w 75"/>
                  <a:gd name="T5" fmla="*/ 0 h 59"/>
                  <a:gd name="T6" fmla="*/ 1 w 75"/>
                  <a:gd name="T7" fmla="*/ 0 h 59"/>
                  <a:gd name="T8" fmla="*/ 1 w 75"/>
                  <a:gd name="T9" fmla="*/ 0 h 59"/>
                  <a:gd name="T10" fmla="*/ 1 w 75"/>
                  <a:gd name="T11" fmla="*/ 0 h 59"/>
                  <a:gd name="T12" fmla="*/ 1 w 75"/>
                  <a:gd name="T13" fmla="*/ 0 h 59"/>
                  <a:gd name="T14" fmla="*/ 1 w 75"/>
                  <a:gd name="T15" fmla="*/ 0 h 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5"/>
                  <a:gd name="T25" fmla="*/ 0 h 59"/>
                  <a:gd name="T26" fmla="*/ 75 w 75"/>
                  <a:gd name="T27" fmla="*/ 59 h 5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5" h="59">
                    <a:moveTo>
                      <a:pt x="0" y="59"/>
                    </a:moveTo>
                    <a:lnTo>
                      <a:pt x="6" y="48"/>
                    </a:lnTo>
                    <a:lnTo>
                      <a:pt x="17" y="43"/>
                    </a:lnTo>
                    <a:lnTo>
                      <a:pt x="28" y="38"/>
                    </a:lnTo>
                    <a:lnTo>
                      <a:pt x="41" y="32"/>
                    </a:lnTo>
                    <a:lnTo>
                      <a:pt x="52" y="24"/>
                    </a:lnTo>
                    <a:lnTo>
                      <a:pt x="64" y="13"/>
                    </a:lnTo>
                    <a:lnTo>
                      <a:pt x="75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12" name="Freeform 358"/>
              <p:cNvSpPr>
                <a:spLocks/>
              </p:cNvSpPr>
              <p:nvPr/>
            </p:nvSpPr>
            <p:spPr bwMode="auto">
              <a:xfrm>
                <a:off x="2535" y="3824"/>
                <a:ext cx="38" cy="29"/>
              </a:xfrm>
              <a:custGeom>
                <a:avLst/>
                <a:gdLst>
                  <a:gd name="T0" fmla="*/ 0 w 75"/>
                  <a:gd name="T1" fmla="*/ 0 h 59"/>
                  <a:gd name="T2" fmla="*/ 1 w 75"/>
                  <a:gd name="T3" fmla="*/ 0 h 59"/>
                  <a:gd name="T4" fmla="*/ 1 w 75"/>
                  <a:gd name="T5" fmla="*/ 0 h 59"/>
                  <a:gd name="T6" fmla="*/ 1 w 75"/>
                  <a:gd name="T7" fmla="*/ 0 h 59"/>
                  <a:gd name="T8" fmla="*/ 1 w 75"/>
                  <a:gd name="T9" fmla="*/ 0 h 59"/>
                  <a:gd name="T10" fmla="*/ 1 w 75"/>
                  <a:gd name="T11" fmla="*/ 0 h 59"/>
                  <a:gd name="T12" fmla="*/ 1 w 75"/>
                  <a:gd name="T13" fmla="*/ 0 h 59"/>
                  <a:gd name="T14" fmla="*/ 1 w 75"/>
                  <a:gd name="T15" fmla="*/ 0 h 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5"/>
                  <a:gd name="T25" fmla="*/ 0 h 59"/>
                  <a:gd name="T26" fmla="*/ 75 w 75"/>
                  <a:gd name="T27" fmla="*/ 59 h 5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5" h="59">
                    <a:moveTo>
                      <a:pt x="0" y="59"/>
                    </a:moveTo>
                    <a:lnTo>
                      <a:pt x="6" y="48"/>
                    </a:lnTo>
                    <a:lnTo>
                      <a:pt x="17" y="43"/>
                    </a:lnTo>
                    <a:lnTo>
                      <a:pt x="28" y="38"/>
                    </a:lnTo>
                    <a:lnTo>
                      <a:pt x="41" y="32"/>
                    </a:lnTo>
                    <a:lnTo>
                      <a:pt x="52" y="24"/>
                    </a:lnTo>
                    <a:lnTo>
                      <a:pt x="64" y="13"/>
                    </a:lnTo>
                    <a:lnTo>
                      <a:pt x="75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13" name="Freeform 359"/>
              <p:cNvSpPr>
                <a:spLocks/>
              </p:cNvSpPr>
              <p:nvPr/>
            </p:nvSpPr>
            <p:spPr bwMode="auto">
              <a:xfrm>
                <a:off x="2647" y="1855"/>
                <a:ext cx="3" cy="27"/>
              </a:xfrm>
              <a:custGeom>
                <a:avLst/>
                <a:gdLst>
                  <a:gd name="T0" fmla="*/ 1 w 5"/>
                  <a:gd name="T1" fmla="*/ 0 h 54"/>
                  <a:gd name="T2" fmla="*/ 0 w 5"/>
                  <a:gd name="T3" fmla="*/ 1 h 54"/>
                  <a:gd name="T4" fmla="*/ 1 w 5"/>
                  <a:gd name="T5" fmla="*/ 1 h 54"/>
                  <a:gd name="T6" fmla="*/ 0 60000 65536"/>
                  <a:gd name="T7" fmla="*/ 0 60000 65536"/>
                  <a:gd name="T8" fmla="*/ 0 60000 65536"/>
                  <a:gd name="T9" fmla="*/ 0 w 5"/>
                  <a:gd name="T10" fmla="*/ 0 h 54"/>
                  <a:gd name="T11" fmla="*/ 5 w 5"/>
                  <a:gd name="T12" fmla="*/ 54 h 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" h="54">
                    <a:moveTo>
                      <a:pt x="5" y="0"/>
                    </a:moveTo>
                    <a:lnTo>
                      <a:pt x="0" y="31"/>
                    </a:lnTo>
                    <a:lnTo>
                      <a:pt x="4" y="5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14" name="Freeform 360"/>
              <p:cNvSpPr>
                <a:spLocks/>
              </p:cNvSpPr>
              <p:nvPr/>
            </p:nvSpPr>
            <p:spPr bwMode="auto">
              <a:xfrm>
                <a:off x="2647" y="1855"/>
                <a:ext cx="3" cy="27"/>
              </a:xfrm>
              <a:custGeom>
                <a:avLst/>
                <a:gdLst>
                  <a:gd name="T0" fmla="*/ 1 w 5"/>
                  <a:gd name="T1" fmla="*/ 0 h 54"/>
                  <a:gd name="T2" fmla="*/ 0 w 5"/>
                  <a:gd name="T3" fmla="*/ 1 h 54"/>
                  <a:gd name="T4" fmla="*/ 1 w 5"/>
                  <a:gd name="T5" fmla="*/ 1 h 54"/>
                  <a:gd name="T6" fmla="*/ 0 60000 65536"/>
                  <a:gd name="T7" fmla="*/ 0 60000 65536"/>
                  <a:gd name="T8" fmla="*/ 0 60000 65536"/>
                  <a:gd name="T9" fmla="*/ 0 w 5"/>
                  <a:gd name="T10" fmla="*/ 0 h 54"/>
                  <a:gd name="T11" fmla="*/ 5 w 5"/>
                  <a:gd name="T12" fmla="*/ 54 h 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" h="54">
                    <a:moveTo>
                      <a:pt x="5" y="0"/>
                    </a:moveTo>
                    <a:lnTo>
                      <a:pt x="0" y="31"/>
                    </a:lnTo>
                    <a:lnTo>
                      <a:pt x="4" y="5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15" name="Freeform 361"/>
              <p:cNvSpPr>
                <a:spLocks/>
              </p:cNvSpPr>
              <p:nvPr/>
            </p:nvSpPr>
            <p:spPr bwMode="auto">
              <a:xfrm>
                <a:off x="2640" y="1906"/>
                <a:ext cx="7" cy="22"/>
              </a:xfrm>
              <a:custGeom>
                <a:avLst/>
                <a:gdLst>
                  <a:gd name="T0" fmla="*/ 1 w 14"/>
                  <a:gd name="T1" fmla="*/ 0 h 43"/>
                  <a:gd name="T2" fmla="*/ 1 w 14"/>
                  <a:gd name="T3" fmla="*/ 1 h 43"/>
                  <a:gd name="T4" fmla="*/ 0 w 14"/>
                  <a:gd name="T5" fmla="*/ 1 h 43"/>
                  <a:gd name="T6" fmla="*/ 0 60000 65536"/>
                  <a:gd name="T7" fmla="*/ 0 60000 65536"/>
                  <a:gd name="T8" fmla="*/ 0 60000 65536"/>
                  <a:gd name="T9" fmla="*/ 0 w 14"/>
                  <a:gd name="T10" fmla="*/ 0 h 43"/>
                  <a:gd name="T11" fmla="*/ 14 w 14"/>
                  <a:gd name="T12" fmla="*/ 43 h 4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4" h="43">
                    <a:moveTo>
                      <a:pt x="14" y="0"/>
                    </a:moveTo>
                    <a:lnTo>
                      <a:pt x="7" y="12"/>
                    </a:lnTo>
                    <a:lnTo>
                      <a:pt x="0" y="4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16" name="Freeform 362"/>
              <p:cNvSpPr>
                <a:spLocks/>
              </p:cNvSpPr>
              <p:nvPr/>
            </p:nvSpPr>
            <p:spPr bwMode="auto">
              <a:xfrm>
                <a:off x="2640" y="1906"/>
                <a:ext cx="7" cy="22"/>
              </a:xfrm>
              <a:custGeom>
                <a:avLst/>
                <a:gdLst>
                  <a:gd name="T0" fmla="*/ 1 w 14"/>
                  <a:gd name="T1" fmla="*/ 0 h 43"/>
                  <a:gd name="T2" fmla="*/ 1 w 14"/>
                  <a:gd name="T3" fmla="*/ 1 h 43"/>
                  <a:gd name="T4" fmla="*/ 0 w 14"/>
                  <a:gd name="T5" fmla="*/ 1 h 43"/>
                  <a:gd name="T6" fmla="*/ 0 60000 65536"/>
                  <a:gd name="T7" fmla="*/ 0 60000 65536"/>
                  <a:gd name="T8" fmla="*/ 0 60000 65536"/>
                  <a:gd name="T9" fmla="*/ 0 w 14"/>
                  <a:gd name="T10" fmla="*/ 0 h 43"/>
                  <a:gd name="T11" fmla="*/ 14 w 14"/>
                  <a:gd name="T12" fmla="*/ 43 h 4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4" h="43">
                    <a:moveTo>
                      <a:pt x="14" y="0"/>
                    </a:moveTo>
                    <a:lnTo>
                      <a:pt x="7" y="12"/>
                    </a:lnTo>
                    <a:lnTo>
                      <a:pt x="0" y="4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17" name="Freeform 363"/>
              <p:cNvSpPr>
                <a:spLocks/>
              </p:cNvSpPr>
              <p:nvPr/>
            </p:nvSpPr>
            <p:spPr bwMode="auto">
              <a:xfrm>
                <a:off x="2628" y="1946"/>
                <a:ext cx="5" cy="20"/>
              </a:xfrm>
              <a:custGeom>
                <a:avLst/>
                <a:gdLst>
                  <a:gd name="T0" fmla="*/ 1 w 8"/>
                  <a:gd name="T1" fmla="*/ 0 h 40"/>
                  <a:gd name="T2" fmla="*/ 0 w 8"/>
                  <a:gd name="T3" fmla="*/ 1 h 40"/>
                  <a:gd name="T4" fmla="*/ 0 w 8"/>
                  <a:gd name="T5" fmla="*/ 1 h 40"/>
                  <a:gd name="T6" fmla="*/ 0 60000 65536"/>
                  <a:gd name="T7" fmla="*/ 0 60000 65536"/>
                  <a:gd name="T8" fmla="*/ 0 60000 65536"/>
                  <a:gd name="T9" fmla="*/ 0 w 8"/>
                  <a:gd name="T10" fmla="*/ 0 h 40"/>
                  <a:gd name="T11" fmla="*/ 8 w 8"/>
                  <a:gd name="T12" fmla="*/ 40 h 4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" h="40">
                    <a:moveTo>
                      <a:pt x="8" y="0"/>
                    </a:moveTo>
                    <a:lnTo>
                      <a:pt x="0" y="22"/>
                    </a:lnTo>
                    <a:lnTo>
                      <a:pt x="0" y="4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18" name="Freeform 364"/>
              <p:cNvSpPr>
                <a:spLocks/>
              </p:cNvSpPr>
              <p:nvPr/>
            </p:nvSpPr>
            <p:spPr bwMode="auto">
              <a:xfrm>
                <a:off x="2628" y="1946"/>
                <a:ext cx="5" cy="20"/>
              </a:xfrm>
              <a:custGeom>
                <a:avLst/>
                <a:gdLst>
                  <a:gd name="T0" fmla="*/ 1 w 8"/>
                  <a:gd name="T1" fmla="*/ 0 h 40"/>
                  <a:gd name="T2" fmla="*/ 0 w 8"/>
                  <a:gd name="T3" fmla="*/ 1 h 40"/>
                  <a:gd name="T4" fmla="*/ 0 w 8"/>
                  <a:gd name="T5" fmla="*/ 1 h 40"/>
                  <a:gd name="T6" fmla="*/ 0 60000 65536"/>
                  <a:gd name="T7" fmla="*/ 0 60000 65536"/>
                  <a:gd name="T8" fmla="*/ 0 60000 65536"/>
                  <a:gd name="T9" fmla="*/ 0 w 8"/>
                  <a:gd name="T10" fmla="*/ 0 h 40"/>
                  <a:gd name="T11" fmla="*/ 8 w 8"/>
                  <a:gd name="T12" fmla="*/ 40 h 4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" h="40">
                    <a:moveTo>
                      <a:pt x="8" y="0"/>
                    </a:moveTo>
                    <a:lnTo>
                      <a:pt x="0" y="22"/>
                    </a:lnTo>
                    <a:lnTo>
                      <a:pt x="0" y="4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19" name="Freeform 365"/>
              <p:cNvSpPr>
                <a:spLocks/>
              </p:cNvSpPr>
              <p:nvPr/>
            </p:nvSpPr>
            <p:spPr bwMode="auto">
              <a:xfrm>
                <a:off x="2617" y="1999"/>
                <a:ext cx="2" cy="17"/>
              </a:xfrm>
              <a:custGeom>
                <a:avLst/>
                <a:gdLst>
                  <a:gd name="T0" fmla="*/ 1 w 4"/>
                  <a:gd name="T1" fmla="*/ 0 h 34"/>
                  <a:gd name="T2" fmla="*/ 0 w 4"/>
                  <a:gd name="T3" fmla="*/ 1 h 34"/>
                  <a:gd name="T4" fmla="*/ 1 w 4"/>
                  <a:gd name="T5" fmla="*/ 1 h 34"/>
                  <a:gd name="T6" fmla="*/ 0 60000 65536"/>
                  <a:gd name="T7" fmla="*/ 0 60000 65536"/>
                  <a:gd name="T8" fmla="*/ 0 60000 65536"/>
                  <a:gd name="T9" fmla="*/ 0 w 4"/>
                  <a:gd name="T10" fmla="*/ 0 h 34"/>
                  <a:gd name="T11" fmla="*/ 4 w 4"/>
                  <a:gd name="T12" fmla="*/ 34 h 3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" h="34">
                    <a:moveTo>
                      <a:pt x="4" y="0"/>
                    </a:moveTo>
                    <a:lnTo>
                      <a:pt x="0" y="23"/>
                    </a:lnTo>
                    <a:lnTo>
                      <a:pt x="1" y="3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20" name="Freeform 366"/>
              <p:cNvSpPr>
                <a:spLocks/>
              </p:cNvSpPr>
              <p:nvPr/>
            </p:nvSpPr>
            <p:spPr bwMode="auto">
              <a:xfrm>
                <a:off x="2617" y="1999"/>
                <a:ext cx="2" cy="17"/>
              </a:xfrm>
              <a:custGeom>
                <a:avLst/>
                <a:gdLst>
                  <a:gd name="T0" fmla="*/ 1 w 4"/>
                  <a:gd name="T1" fmla="*/ 0 h 34"/>
                  <a:gd name="T2" fmla="*/ 0 w 4"/>
                  <a:gd name="T3" fmla="*/ 1 h 34"/>
                  <a:gd name="T4" fmla="*/ 1 w 4"/>
                  <a:gd name="T5" fmla="*/ 1 h 34"/>
                  <a:gd name="T6" fmla="*/ 0 60000 65536"/>
                  <a:gd name="T7" fmla="*/ 0 60000 65536"/>
                  <a:gd name="T8" fmla="*/ 0 60000 65536"/>
                  <a:gd name="T9" fmla="*/ 0 w 4"/>
                  <a:gd name="T10" fmla="*/ 0 h 34"/>
                  <a:gd name="T11" fmla="*/ 4 w 4"/>
                  <a:gd name="T12" fmla="*/ 34 h 3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" h="34">
                    <a:moveTo>
                      <a:pt x="4" y="0"/>
                    </a:moveTo>
                    <a:lnTo>
                      <a:pt x="0" y="23"/>
                    </a:lnTo>
                    <a:lnTo>
                      <a:pt x="1" y="3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21" name="Freeform 367"/>
              <p:cNvSpPr>
                <a:spLocks/>
              </p:cNvSpPr>
              <p:nvPr/>
            </p:nvSpPr>
            <p:spPr bwMode="auto">
              <a:xfrm>
                <a:off x="2607" y="2040"/>
                <a:ext cx="3" cy="22"/>
              </a:xfrm>
              <a:custGeom>
                <a:avLst/>
                <a:gdLst>
                  <a:gd name="T0" fmla="*/ 1 w 5"/>
                  <a:gd name="T1" fmla="*/ 0 h 45"/>
                  <a:gd name="T2" fmla="*/ 0 w 5"/>
                  <a:gd name="T3" fmla="*/ 0 h 45"/>
                  <a:gd name="T4" fmla="*/ 1 w 5"/>
                  <a:gd name="T5" fmla="*/ 0 h 45"/>
                  <a:gd name="T6" fmla="*/ 0 60000 65536"/>
                  <a:gd name="T7" fmla="*/ 0 60000 65536"/>
                  <a:gd name="T8" fmla="*/ 0 60000 65536"/>
                  <a:gd name="T9" fmla="*/ 0 w 5"/>
                  <a:gd name="T10" fmla="*/ 0 h 45"/>
                  <a:gd name="T11" fmla="*/ 5 w 5"/>
                  <a:gd name="T12" fmla="*/ 45 h 4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" h="45">
                    <a:moveTo>
                      <a:pt x="5" y="0"/>
                    </a:moveTo>
                    <a:lnTo>
                      <a:pt x="0" y="31"/>
                    </a:lnTo>
                    <a:lnTo>
                      <a:pt x="4" y="4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22" name="Freeform 368"/>
              <p:cNvSpPr>
                <a:spLocks/>
              </p:cNvSpPr>
              <p:nvPr/>
            </p:nvSpPr>
            <p:spPr bwMode="auto">
              <a:xfrm>
                <a:off x="2607" y="2040"/>
                <a:ext cx="3" cy="22"/>
              </a:xfrm>
              <a:custGeom>
                <a:avLst/>
                <a:gdLst>
                  <a:gd name="T0" fmla="*/ 1 w 5"/>
                  <a:gd name="T1" fmla="*/ 0 h 45"/>
                  <a:gd name="T2" fmla="*/ 0 w 5"/>
                  <a:gd name="T3" fmla="*/ 0 h 45"/>
                  <a:gd name="T4" fmla="*/ 1 w 5"/>
                  <a:gd name="T5" fmla="*/ 0 h 45"/>
                  <a:gd name="T6" fmla="*/ 0 60000 65536"/>
                  <a:gd name="T7" fmla="*/ 0 60000 65536"/>
                  <a:gd name="T8" fmla="*/ 0 60000 65536"/>
                  <a:gd name="T9" fmla="*/ 0 w 5"/>
                  <a:gd name="T10" fmla="*/ 0 h 45"/>
                  <a:gd name="T11" fmla="*/ 5 w 5"/>
                  <a:gd name="T12" fmla="*/ 45 h 4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" h="45">
                    <a:moveTo>
                      <a:pt x="5" y="0"/>
                    </a:moveTo>
                    <a:lnTo>
                      <a:pt x="0" y="31"/>
                    </a:lnTo>
                    <a:lnTo>
                      <a:pt x="4" y="4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23" name="Freeform 369"/>
              <p:cNvSpPr>
                <a:spLocks/>
              </p:cNvSpPr>
              <p:nvPr/>
            </p:nvSpPr>
            <p:spPr bwMode="auto">
              <a:xfrm>
                <a:off x="2600" y="2090"/>
                <a:ext cx="3" cy="18"/>
              </a:xfrm>
              <a:custGeom>
                <a:avLst/>
                <a:gdLst>
                  <a:gd name="T0" fmla="*/ 1 w 5"/>
                  <a:gd name="T1" fmla="*/ 0 h 36"/>
                  <a:gd name="T2" fmla="*/ 0 w 5"/>
                  <a:gd name="T3" fmla="*/ 1 h 36"/>
                  <a:gd name="T4" fmla="*/ 0 w 5"/>
                  <a:gd name="T5" fmla="*/ 1 h 36"/>
                  <a:gd name="T6" fmla="*/ 1 w 5"/>
                  <a:gd name="T7" fmla="*/ 1 h 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36"/>
                  <a:gd name="T14" fmla="*/ 5 w 5"/>
                  <a:gd name="T15" fmla="*/ 36 h 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36">
                    <a:moveTo>
                      <a:pt x="5" y="0"/>
                    </a:moveTo>
                    <a:lnTo>
                      <a:pt x="0" y="13"/>
                    </a:lnTo>
                    <a:lnTo>
                      <a:pt x="0" y="27"/>
                    </a:lnTo>
                    <a:lnTo>
                      <a:pt x="1" y="36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24" name="Freeform 370"/>
              <p:cNvSpPr>
                <a:spLocks/>
              </p:cNvSpPr>
              <p:nvPr/>
            </p:nvSpPr>
            <p:spPr bwMode="auto">
              <a:xfrm>
                <a:off x="2600" y="2090"/>
                <a:ext cx="3" cy="18"/>
              </a:xfrm>
              <a:custGeom>
                <a:avLst/>
                <a:gdLst>
                  <a:gd name="T0" fmla="*/ 1 w 5"/>
                  <a:gd name="T1" fmla="*/ 0 h 36"/>
                  <a:gd name="T2" fmla="*/ 0 w 5"/>
                  <a:gd name="T3" fmla="*/ 1 h 36"/>
                  <a:gd name="T4" fmla="*/ 0 w 5"/>
                  <a:gd name="T5" fmla="*/ 1 h 36"/>
                  <a:gd name="T6" fmla="*/ 1 w 5"/>
                  <a:gd name="T7" fmla="*/ 1 h 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36"/>
                  <a:gd name="T14" fmla="*/ 5 w 5"/>
                  <a:gd name="T15" fmla="*/ 36 h 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36">
                    <a:moveTo>
                      <a:pt x="5" y="0"/>
                    </a:moveTo>
                    <a:lnTo>
                      <a:pt x="0" y="13"/>
                    </a:lnTo>
                    <a:lnTo>
                      <a:pt x="0" y="27"/>
                    </a:lnTo>
                    <a:lnTo>
                      <a:pt x="1" y="36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25" name="Freeform 371"/>
              <p:cNvSpPr>
                <a:spLocks/>
              </p:cNvSpPr>
              <p:nvPr/>
            </p:nvSpPr>
            <p:spPr bwMode="auto">
              <a:xfrm>
                <a:off x="2590" y="2134"/>
                <a:ext cx="3" cy="27"/>
              </a:xfrm>
              <a:custGeom>
                <a:avLst/>
                <a:gdLst>
                  <a:gd name="T0" fmla="*/ 1 w 6"/>
                  <a:gd name="T1" fmla="*/ 0 h 54"/>
                  <a:gd name="T2" fmla="*/ 1 w 6"/>
                  <a:gd name="T3" fmla="*/ 1 h 54"/>
                  <a:gd name="T4" fmla="*/ 0 w 6"/>
                  <a:gd name="T5" fmla="*/ 1 h 54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54"/>
                  <a:gd name="T11" fmla="*/ 6 w 6"/>
                  <a:gd name="T12" fmla="*/ 54 h 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54">
                    <a:moveTo>
                      <a:pt x="6" y="0"/>
                    </a:moveTo>
                    <a:lnTo>
                      <a:pt x="2" y="22"/>
                    </a:lnTo>
                    <a:lnTo>
                      <a:pt x="0" y="5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26" name="Freeform 372"/>
              <p:cNvSpPr>
                <a:spLocks/>
              </p:cNvSpPr>
              <p:nvPr/>
            </p:nvSpPr>
            <p:spPr bwMode="auto">
              <a:xfrm>
                <a:off x="2590" y="2134"/>
                <a:ext cx="3" cy="27"/>
              </a:xfrm>
              <a:custGeom>
                <a:avLst/>
                <a:gdLst>
                  <a:gd name="T0" fmla="*/ 1 w 6"/>
                  <a:gd name="T1" fmla="*/ 0 h 54"/>
                  <a:gd name="T2" fmla="*/ 1 w 6"/>
                  <a:gd name="T3" fmla="*/ 1 h 54"/>
                  <a:gd name="T4" fmla="*/ 0 w 6"/>
                  <a:gd name="T5" fmla="*/ 1 h 54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54"/>
                  <a:gd name="T11" fmla="*/ 6 w 6"/>
                  <a:gd name="T12" fmla="*/ 54 h 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54">
                    <a:moveTo>
                      <a:pt x="6" y="0"/>
                    </a:moveTo>
                    <a:lnTo>
                      <a:pt x="2" y="22"/>
                    </a:lnTo>
                    <a:lnTo>
                      <a:pt x="0" y="5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27" name="Freeform 373"/>
              <p:cNvSpPr>
                <a:spLocks/>
              </p:cNvSpPr>
              <p:nvPr/>
            </p:nvSpPr>
            <p:spPr bwMode="auto">
              <a:xfrm>
                <a:off x="2585" y="2184"/>
                <a:ext cx="5" cy="26"/>
              </a:xfrm>
              <a:custGeom>
                <a:avLst/>
                <a:gdLst>
                  <a:gd name="T0" fmla="*/ 1 w 9"/>
                  <a:gd name="T1" fmla="*/ 0 h 52"/>
                  <a:gd name="T2" fmla="*/ 0 w 9"/>
                  <a:gd name="T3" fmla="*/ 1 h 52"/>
                  <a:gd name="T4" fmla="*/ 1 w 9"/>
                  <a:gd name="T5" fmla="*/ 1 h 52"/>
                  <a:gd name="T6" fmla="*/ 0 60000 65536"/>
                  <a:gd name="T7" fmla="*/ 0 60000 65536"/>
                  <a:gd name="T8" fmla="*/ 0 60000 65536"/>
                  <a:gd name="T9" fmla="*/ 0 w 9"/>
                  <a:gd name="T10" fmla="*/ 0 h 52"/>
                  <a:gd name="T11" fmla="*/ 9 w 9"/>
                  <a:gd name="T12" fmla="*/ 52 h 5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" h="52">
                    <a:moveTo>
                      <a:pt x="9" y="0"/>
                    </a:moveTo>
                    <a:lnTo>
                      <a:pt x="0" y="34"/>
                    </a:lnTo>
                    <a:lnTo>
                      <a:pt x="1" y="5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28" name="Freeform 374"/>
              <p:cNvSpPr>
                <a:spLocks/>
              </p:cNvSpPr>
              <p:nvPr/>
            </p:nvSpPr>
            <p:spPr bwMode="auto">
              <a:xfrm>
                <a:off x="2585" y="2184"/>
                <a:ext cx="5" cy="26"/>
              </a:xfrm>
              <a:custGeom>
                <a:avLst/>
                <a:gdLst>
                  <a:gd name="T0" fmla="*/ 1 w 9"/>
                  <a:gd name="T1" fmla="*/ 0 h 52"/>
                  <a:gd name="T2" fmla="*/ 0 w 9"/>
                  <a:gd name="T3" fmla="*/ 1 h 52"/>
                  <a:gd name="T4" fmla="*/ 1 w 9"/>
                  <a:gd name="T5" fmla="*/ 1 h 52"/>
                  <a:gd name="T6" fmla="*/ 0 60000 65536"/>
                  <a:gd name="T7" fmla="*/ 0 60000 65536"/>
                  <a:gd name="T8" fmla="*/ 0 60000 65536"/>
                  <a:gd name="T9" fmla="*/ 0 w 9"/>
                  <a:gd name="T10" fmla="*/ 0 h 52"/>
                  <a:gd name="T11" fmla="*/ 9 w 9"/>
                  <a:gd name="T12" fmla="*/ 52 h 5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" h="52">
                    <a:moveTo>
                      <a:pt x="9" y="0"/>
                    </a:moveTo>
                    <a:lnTo>
                      <a:pt x="0" y="34"/>
                    </a:lnTo>
                    <a:lnTo>
                      <a:pt x="1" y="5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29" name="Freeform 375"/>
              <p:cNvSpPr>
                <a:spLocks/>
              </p:cNvSpPr>
              <p:nvPr/>
            </p:nvSpPr>
            <p:spPr bwMode="auto">
              <a:xfrm>
                <a:off x="2585" y="2225"/>
                <a:ext cx="3" cy="25"/>
              </a:xfrm>
              <a:custGeom>
                <a:avLst/>
                <a:gdLst>
                  <a:gd name="T0" fmla="*/ 1 w 5"/>
                  <a:gd name="T1" fmla="*/ 0 h 50"/>
                  <a:gd name="T2" fmla="*/ 0 w 5"/>
                  <a:gd name="T3" fmla="*/ 1 h 50"/>
                  <a:gd name="T4" fmla="*/ 0 w 5"/>
                  <a:gd name="T5" fmla="*/ 1 h 50"/>
                  <a:gd name="T6" fmla="*/ 0 60000 65536"/>
                  <a:gd name="T7" fmla="*/ 0 60000 65536"/>
                  <a:gd name="T8" fmla="*/ 0 60000 65536"/>
                  <a:gd name="T9" fmla="*/ 0 w 5"/>
                  <a:gd name="T10" fmla="*/ 0 h 50"/>
                  <a:gd name="T11" fmla="*/ 5 w 5"/>
                  <a:gd name="T12" fmla="*/ 50 h 5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" h="50">
                    <a:moveTo>
                      <a:pt x="5" y="0"/>
                    </a:moveTo>
                    <a:lnTo>
                      <a:pt x="0" y="31"/>
                    </a:lnTo>
                    <a:lnTo>
                      <a:pt x="0" y="5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30" name="Freeform 376"/>
              <p:cNvSpPr>
                <a:spLocks/>
              </p:cNvSpPr>
              <p:nvPr/>
            </p:nvSpPr>
            <p:spPr bwMode="auto">
              <a:xfrm>
                <a:off x="2585" y="2225"/>
                <a:ext cx="3" cy="25"/>
              </a:xfrm>
              <a:custGeom>
                <a:avLst/>
                <a:gdLst>
                  <a:gd name="T0" fmla="*/ 1 w 5"/>
                  <a:gd name="T1" fmla="*/ 0 h 50"/>
                  <a:gd name="T2" fmla="*/ 0 w 5"/>
                  <a:gd name="T3" fmla="*/ 1 h 50"/>
                  <a:gd name="T4" fmla="*/ 0 w 5"/>
                  <a:gd name="T5" fmla="*/ 1 h 50"/>
                  <a:gd name="T6" fmla="*/ 0 60000 65536"/>
                  <a:gd name="T7" fmla="*/ 0 60000 65536"/>
                  <a:gd name="T8" fmla="*/ 0 60000 65536"/>
                  <a:gd name="T9" fmla="*/ 0 w 5"/>
                  <a:gd name="T10" fmla="*/ 0 h 50"/>
                  <a:gd name="T11" fmla="*/ 5 w 5"/>
                  <a:gd name="T12" fmla="*/ 50 h 5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" h="50">
                    <a:moveTo>
                      <a:pt x="5" y="0"/>
                    </a:moveTo>
                    <a:lnTo>
                      <a:pt x="0" y="31"/>
                    </a:lnTo>
                    <a:lnTo>
                      <a:pt x="0" y="5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31" name="Freeform 377"/>
              <p:cNvSpPr>
                <a:spLocks/>
              </p:cNvSpPr>
              <p:nvPr/>
            </p:nvSpPr>
            <p:spPr bwMode="auto">
              <a:xfrm>
                <a:off x="2526" y="2190"/>
                <a:ext cx="24" cy="40"/>
              </a:xfrm>
              <a:custGeom>
                <a:avLst/>
                <a:gdLst>
                  <a:gd name="T0" fmla="*/ 1 w 47"/>
                  <a:gd name="T1" fmla="*/ 0 h 81"/>
                  <a:gd name="T2" fmla="*/ 1 w 47"/>
                  <a:gd name="T3" fmla="*/ 0 h 81"/>
                  <a:gd name="T4" fmla="*/ 1 w 47"/>
                  <a:gd name="T5" fmla="*/ 0 h 81"/>
                  <a:gd name="T6" fmla="*/ 1 w 47"/>
                  <a:gd name="T7" fmla="*/ 0 h 81"/>
                  <a:gd name="T8" fmla="*/ 0 w 47"/>
                  <a:gd name="T9" fmla="*/ 0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7"/>
                  <a:gd name="T16" fmla="*/ 0 h 81"/>
                  <a:gd name="T17" fmla="*/ 47 w 47"/>
                  <a:gd name="T18" fmla="*/ 81 h 8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7" h="81">
                    <a:moveTo>
                      <a:pt x="47" y="81"/>
                    </a:moveTo>
                    <a:lnTo>
                      <a:pt x="29" y="58"/>
                    </a:lnTo>
                    <a:lnTo>
                      <a:pt x="14" y="38"/>
                    </a:lnTo>
                    <a:lnTo>
                      <a:pt x="6" y="2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32" name="Freeform 378"/>
              <p:cNvSpPr>
                <a:spLocks/>
              </p:cNvSpPr>
              <p:nvPr/>
            </p:nvSpPr>
            <p:spPr bwMode="auto">
              <a:xfrm>
                <a:off x="2526" y="2190"/>
                <a:ext cx="24" cy="40"/>
              </a:xfrm>
              <a:custGeom>
                <a:avLst/>
                <a:gdLst>
                  <a:gd name="T0" fmla="*/ 1 w 47"/>
                  <a:gd name="T1" fmla="*/ 0 h 81"/>
                  <a:gd name="T2" fmla="*/ 1 w 47"/>
                  <a:gd name="T3" fmla="*/ 0 h 81"/>
                  <a:gd name="T4" fmla="*/ 1 w 47"/>
                  <a:gd name="T5" fmla="*/ 0 h 81"/>
                  <a:gd name="T6" fmla="*/ 1 w 47"/>
                  <a:gd name="T7" fmla="*/ 0 h 81"/>
                  <a:gd name="T8" fmla="*/ 0 w 47"/>
                  <a:gd name="T9" fmla="*/ 0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7"/>
                  <a:gd name="T16" fmla="*/ 0 h 81"/>
                  <a:gd name="T17" fmla="*/ 47 w 47"/>
                  <a:gd name="T18" fmla="*/ 81 h 8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7" h="81">
                    <a:moveTo>
                      <a:pt x="47" y="81"/>
                    </a:moveTo>
                    <a:lnTo>
                      <a:pt x="29" y="58"/>
                    </a:lnTo>
                    <a:lnTo>
                      <a:pt x="14" y="38"/>
                    </a:lnTo>
                    <a:lnTo>
                      <a:pt x="6" y="2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33" name="Freeform 379"/>
              <p:cNvSpPr>
                <a:spLocks/>
              </p:cNvSpPr>
              <p:nvPr/>
            </p:nvSpPr>
            <p:spPr bwMode="auto">
              <a:xfrm>
                <a:off x="2694" y="1693"/>
                <a:ext cx="5" cy="127"/>
              </a:xfrm>
              <a:custGeom>
                <a:avLst/>
                <a:gdLst>
                  <a:gd name="T0" fmla="*/ 0 w 11"/>
                  <a:gd name="T1" fmla="*/ 1 h 253"/>
                  <a:gd name="T2" fmla="*/ 0 w 11"/>
                  <a:gd name="T3" fmla="*/ 1 h 253"/>
                  <a:gd name="T4" fmla="*/ 0 w 11"/>
                  <a:gd name="T5" fmla="*/ 1 h 253"/>
                  <a:gd name="T6" fmla="*/ 0 w 11"/>
                  <a:gd name="T7" fmla="*/ 1 h 253"/>
                  <a:gd name="T8" fmla="*/ 0 w 11"/>
                  <a:gd name="T9" fmla="*/ 1 h 253"/>
                  <a:gd name="T10" fmla="*/ 0 w 11"/>
                  <a:gd name="T11" fmla="*/ 1 h 253"/>
                  <a:gd name="T12" fmla="*/ 0 w 11"/>
                  <a:gd name="T13" fmla="*/ 1 h 253"/>
                  <a:gd name="T14" fmla="*/ 0 w 11"/>
                  <a:gd name="T15" fmla="*/ 1 h 253"/>
                  <a:gd name="T16" fmla="*/ 0 w 11"/>
                  <a:gd name="T17" fmla="*/ 1 h 253"/>
                  <a:gd name="T18" fmla="*/ 0 w 11"/>
                  <a:gd name="T19" fmla="*/ 1 h 253"/>
                  <a:gd name="T20" fmla="*/ 0 w 11"/>
                  <a:gd name="T21" fmla="*/ 1 h 253"/>
                  <a:gd name="T22" fmla="*/ 0 w 11"/>
                  <a:gd name="T23" fmla="*/ 1 h 253"/>
                  <a:gd name="T24" fmla="*/ 0 w 11"/>
                  <a:gd name="T25" fmla="*/ 1 h 253"/>
                  <a:gd name="T26" fmla="*/ 0 w 11"/>
                  <a:gd name="T27" fmla="*/ 1 h 253"/>
                  <a:gd name="T28" fmla="*/ 0 w 11"/>
                  <a:gd name="T29" fmla="*/ 0 h 25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"/>
                  <a:gd name="T46" fmla="*/ 0 h 253"/>
                  <a:gd name="T47" fmla="*/ 11 w 11"/>
                  <a:gd name="T48" fmla="*/ 253 h 25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" h="253">
                    <a:moveTo>
                      <a:pt x="1" y="253"/>
                    </a:moveTo>
                    <a:lnTo>
                      <a:pt x="11" y="241"/>
                    </a:lnTo>
                    <a:lnTo>
                      <a:pt x="5" y="209"/>
                    </a:lnTo>
                    <a:lnTo>
                      <a:pt x="11" y="184"/>
                    </a:lnTo>
                    <a:lnTo>
                      <a:pt x="5" y="171"/>
                    </a:lnTo>
                    <a:lnTo>
                      <a:pt x="8" y="153"/>
                    </a:lnTo>
                    <a:lnTo>
                      <a:pt x="5" y="139"/>
                    </a:lnTo>
                    <a:lnTo>
                      <a:pt x="8" y="124"/>
                    </a:lnTo>
                    <a:lnTo>
                      <a:pt x="5" y="100"/>
                    </a:lnTo>
                    <a:lnTo>
                      <a:pt x="8" y="70"/>
                    </a:lnTo>
                    <a:lnTo>
                      <a:pt x="7" y="63"/>
                    </a:lnTo>
                    <a:lnTo>
                      <a:pt x="11" y="46"/>
                    </a:lnTo>
                    <a:lnTo>
                      <a:pt x="3" y="32"/>
                    </a:lnTo>
                    <a:lnTo>
                      <a:pt x="0" y="17"/>
                    </a:lnTo>
                    <a:lnTo>
                      <a:pt x="3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34" name="Freeform 380"/>
              <p:cNvSpPr>
                <a:spLocks/>
              </p:cNvSpPr>
              <p:nvPr/>
            </p:nvSpPr>
            <p:spPr bwMode="auto">
              <a:xfrm>
                <a:off x="2694" y="1693"/>
                <a:ext cx="5" cy="127"/>
              </a:xfrm>
              <a:custGeom>
                <a:avLst/>
                <a:gdLst>
                  <a:gd name="T0" fmla="*/ 0 w 11"/>
                  <a:gd name="T1" fmla="*/ 1 h 253"/>
                  <a:gd name="T2" fmla="*/ 0 w 11"/>
                  <a:gd name="T3" fmla="*/ 1 h 253"/>
                  <a:gd name="T4" fmla="*/ 0 w 11"/>
                  <a:gd name="T5" fmla="*/ 1 h 253"/>
                  <a:gd name="T6" fmla="*/ 0 w 11"/>
                  <a:gd name="T7" fmla="*/ 1 h 253"/>
                  <a:gd name="T8" fmla="*/ 0 w 11"/>
                  <a:gd name="T9" fmla="*/ 1 h 253"/>
                  <a:gd name="T10" fmla="*/ 0 w 11"/>
                  <a:gd name="T11" fmla="*/ 1 h 253"/>
                  <a:gd name="T12" fmla="*/ 0 w 11"/>
                  <a:gd name="T13" fmla="*/ 1 h 253"/>
                  <a:gd name="T14" fmla="*/ 0 w 11"/>
                  <a:gd name="T15" fmla="*/ 1 h 253"/>
                  <a:gd name="T16" fmla="*/ 0 w 11"/>
                  <a:gd name="T17" fmla="*/ 1 h 253"/>
                  <a:gd name="T18" fmla="*/ 0 w 11"/>
                  <a:gd name="T19" fmla="*/ 1 h 253"/>
                  <a:gd name="T20" fmla="*/ 0 w 11"/>
                  <a:gd name="T21" fmla="*/ 1 h 253"/>
                  <a:gd name="T22" fmla="*/ 0 w 11"/>
                  <a:gd name="T23" fmla="*/ 1 h 253"/>
                  <a:gd name="T24" fmla="*/ 0 w 11"/>
                  <a:gd name="T25" fmla="*/ 1 h 253"/>
                  <a:gd name="T26" fmla="*/ 0 w 11"/>
                  <a:gd name="T27" fmla="*/ 1 h 253"/>
                  <a:gd name="T28" fmla="*/ 0 w 11"/>
                  <a:gd name="T29" fmla="*/ 0 h 25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"/>
                  <a:gd name="T46" fmla="*/ 0 h 253"/>
                  <a:gd name="T47" fmla="*/ 11 w 11"/>
                  <a:gd name="T48" fmla="*/ 253 h 25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" h="253">
                    <a:moveTo>
                      <a:pt x="1" y="253"/>
                    </a:moveTo>
                    <a:lnTo>
                      <a:pt x="11" y="241"/>
                    </a:lnTo>
                    <a:lnTo>
                      <a:pt x="5" y="209"/>
                    </a:lnTo>
                    <a:lnTo>
                      <a:pt x="11" y="184"/>
                    </a:lnTo>
                    <a:lnTo>
                      <a:pt x="5" y="171"/>
                    </a:lnTo>
                    <a:lnTo>
                      <a:pt x="8" y="153"/>
                    </a:lnTo>
                    <a:lnTo>
                      <a:pt x="5" y="139"/>
                    </a:lnTo>
                    <a:lnTo>
                      <a:pt x="8" y="124"/>
                    </a:lnTo>
                    <a:lnTo>
                      <a:pt x="5" y="100"/>
                    </a:lnTo>
                    <a:lnTo>
                      <a:pt x="8" y="70"/>
                    </a:lnTo>
                    <a:lnTo>
                      <a:pt x="7" y="63"/>
                    </a:lnTo>
                    <a:lnTo>
                      <a:pt x="11" y="46"/>
                    </a:lnTo>
                    <a:lnTo>
                      <a:pt x="3" y="32"/>
                    </a:lnTo>
                    <a:lnTo>
                      <a:pt x="0" y="17"/>
                    </a:lnTo>
                    <a:lnTo>
                      <a:pt x="3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35" name="Freeform 381"/>
              <p:cNvSpPr>
                <a:spLocks/>
              </p:cNvSpPr>
              <p:nvPr/>
            </p:nvSpPr>
            <p:spPr bwMode="auto">
              <a:xfrm>
                <a:off x="2699" y="1713"/>
                <a:ext cx="45" cy="4"/>
              </a:xfrm>
              <a:custGeom>
                <a:avLst/>
                <a:gdLst>
                  <a:gd name="T0" fmla="*/ 0 w 89"/>
                  <a:gd name="T1" fmla="*/ 0 h 9"/>
                  <a:gd name="T2" fmla="*/ 1 w 89"/>
                  <a:gd name="T3" fmla="*/ 0 h 9"/>
                  <a:gd name="T4" fmla="*/ 1 w 89"/>
                  <a:gd name="T5" fmla="*/ 0 h 9"/>
                  <a:gd name="T6" fmla="*/ 1 w 89"/>
                  <a:gd name="T7" fmla="*/ 0 h 9"/>
                  <a:gd name="T8" fmla="*/ 1 w 89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9"/>
                  <a:gd name="T16" fmla="*/ 0 h 9"/>
                  <a:gd name="T17" fmla="*/ 89 w 89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9" h="9">
                    <a:moveTo>
                      <a:pt x="0" y="7"/>
                    </a:moveTo>
                    <a:lnTo>
                      <a:pt x="24" y="9"/>
                    </a:lnTo>
                    <a:lnTo>
                      <a:pt x="43" y="9"/>
                    </a:lnTo>
                    <a:lnTo>
                      <a:pt x="56" y="3"/>
                    </a:lnTo>
                    <a:lnTo>
                      <a:pt x="89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36" name="Freeform 382"/>
              <p:cNvSpPr>
                <a:spLocks/>
              </p:cNvSpPr>
              <p:nvPr/>
            </p:nvSpPr>
            <p:spPr bwMode="auto">
              <a:xfrm>
                <a:off x="2699" y="1713"/>
                <a:ext cx="45" cy="4"/>
              </a:xfrm>
              <a:custGeom>
                <a:avLst/>
                <a:gdLst>
                  <a:gd name="T0" fmla="*/ 0 w 89"/>
                  <a:gd name="T1" fmla="*/ 0 h 9"/>
                  <a:gd name="T2" fmla="*/ 1 w 89"/>
                  <a:gd name="T3" fmla="*/ 0 h 9"/>
                  <a:gd name="T4" fmla="*/ 1 w 89"/>
                  <a:gd name="T5" fmla="*/ 0 h 9"/>
                  <a:gd name="T6" fmla="*/ 1 w 89"/>
                  <a:gd name="T7" fmla="*/ 0 h 9"/>
                  <a:gd name="T8" fmla="*/ 1 w 89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9"/>
                  <a:gd name="T16" fmla="*/ 0 h 9"/>
                  <a:gd name="T17" fmla="*/ 89 w 89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9" h="9">
                    <a:moveTo>
                      <a:pt x="0" y="7"/>
                    </a:moveTo>
                    <a:lnTo>
                      <a:pt x="24" y="9"/>
                    </a:lnTo>
                    <a:lnTo>
                      <a:pt x="43" y="9"/>
                    </a:lnTo>
                    <a:lnTo>
                      <a:pt x="56" y="3"/>
                    </a:lnTo>
                    <a:lnTo>
                      <a:pt x="89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37" name="Freeform 383"/>
              <p:cNvSpPr>
                <a:spLocks/>
              </p:cNvSpPr>
              <p:nvPr/>
            </p:nvSpPr>
            <p:spPr bwMode="auto">
              <a:xfrm>
                <a:off x="2698" y="1727"/>
                <a:ext cx="50" cy="4"/>
              </a:xfrm>
              <a:custGeom>
                <a:avLst/>
                <a:gdLst>
                  <a:gd name="T0" fmla="*/ 0 w 99"/>
                  <a:gd name="T1" fmla="*/ 0 h 10"/>
                  <a:gd name="T2" fmla="*/ 1 w 99"/>
                  <a:gd name="T3" fmla="*/ 0 h 10"/>
                  <a:gd name="T4" fmla="*/ 1 w 99"/>
                  <a:gd name="T5" fmla="*/ 0 h 10"/>
                  <a:gd name="T6" fmla="*/ 1 w 99"/>
                  <a:gd name="T7" fmla="*/ 0 h 10"/>
                  <a:gd name="T8" fmla="*/ 1 w 99"/>
                  <a:gd name="T9" fmla="*/ 0 h 10"/>
                  <a:gd name="T10" fmla="*/ 1 w 99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9"/>
                  <a:gd name="T19" fmla="*/ 0 h 10"/>
                  <a:gd name="T20" fmla="*/ 99 w 99"/>
                  <a:gd name="T21" fmla="*/ 10 h 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9" h="10">
                    <a:moveTo>
                      <a:pt x="0" y="3"/>
                    </a:moveTo>
                    <a:lnTo>
                      <a:pt x="22" y="10"/>
                    </a:lnTo>
                    <a:lnTo>
                      <a:pt x="43" y="10"/>
                    </a:lnTo>
                    <a:lnTo>
                      <a:pt x="57" y="4"/>
                    </a:lnTo>
                    <a:lnTo>
                      <a:pt x="67" y="0"/>
                    </a:lnTo>
                    <a:lnTo>
                      <a:pt x="99" y="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38" name="Freeform 384"/>
              <p:cNvSpPr>
                <a:spLocks/>
              </p:cNvSpPr>
              <p:nvPr/>
            </p:nvSpPr>
            <p:spPr bwMode="auto">
              <a:xfrm>
                <a:off x="2698" y="1727"/>
                <a:ext cx="50" cy="4"/>
              </a:xfrm>
              <a:custGeom>
                <a:avLst/>
                <a:gdLst>
                  <a:gd name="T0" fmla="*/ 0 w 99"/>
                  <a:gd name="T1" fmla="*/ 0 h 10"/>
                  <a:gd name="T2" fmla="*/ 1 w 99"/>
                  <a:gd name="T3" fmla="*/ 0 h 10"/>
                  <a:gd name="T4" fmla="*/ 1 w 99"/>
                  <a:gd name="T5" fmla="*/ 0 h 10"/>
                  <a:gd name="T6" fmla="*/ 1 w 99"/>
                  <a:gd name="T7" fmla="*/ 0 h 10"/>
                  <a:gd name="T8" fmla="*/ 1 w 99"/>
                  <a:gd name="T9" fmla="*/ 0 h 10"/>
                  <a:gd name="T10" fmla="*/ 1 w 99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9"/>
                  <a:gd name="T19" fmla="*/ 0 h 10"/>
                  <a:gd name="T20" fmla="*/ 99 w 99"/>
                  <a:gd name="T21" fmla="*/ 10 h 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9" h="10">
                    <a:moveTo>
                      <a:pt x="0" y="3"/>
                    </a:moveTo>
                    <a:lnTo>
                      <a:pt x="22" y="10"/>
                    </a:lnTo>
                    <a:lnTo>
                      <a:pt x="43" y="10"/>
                    </a:lnTo>
                    <a:lnTo>
                      <a:pt x="57" y="4"/>
                    </a:lnTo>
                    <a:lnTo>
                      <a:pt x="67" y="0"/>
                    </a:lnTo>
                    <a:lnTo>
                      <a:pt x="99" y="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39" name="Freeform 385"/>
              <p:cNvSpPr>
                <a:spLocks/>
              </p:cNvSpPr>
              <p:nvPr/>
            </p:nvSpPr>
            <p:spPr bwMode="auto">
              <a:xfrm>
                <a:off x="2698" y="1749"/>
                <a:ext cx="58" cy="8"/>
              </a:xfrm>
              <a:custGeom>
                <a:avLst/>
                <a:gdLst>
                  <a:gd name="T0" fmla="*/ 0 w 116"/>
                  <a:gd name="T1" fmla="*/ 1 h 15"/>
                  <a:gd name="T2" fmla="*/ 1 w 116"/>
                  <a:gd name="T3" fmla="*/ 1 h 15"/>
                  <a:gd name="T4" fmla="*/ 1 w 116"/>
                  <a:gd name="T5" fmla="*/ 1 h 15"/>
                  <a:gd name="T6" fmla="*/ 1 w 116"/>
                  <a:gd name="T7" fmla="*/ 1 h 15"/>
                  <a:gd name="T8" fmla="*/ 1 w 116"/>
                  <a:gd name="T9" fmla="*/ 0 h 15"/>
                  <a:gd name="T10" fmla="*/ 1 w 116"/>
                  <a:gd name="T11" fmla="*/ 1 h 15"/>
                  <a:gd name="T12" fmla="*/ 1 w 116"/>
                  <a:gd name="T13" fmla="*/ 1 h 15"/>
                  <a:gd name="T14" fmla="*/ 1 w 116"/>
                  <a:gd name="T15" fmla="*/ 1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6"/>
                  <a:gd name="T25" fmla="*/ 0 h 15"/>
                  <a:gd name="T26" fmla="*/ 116 w 116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6" h="15">
                    <a:moveTo>
                      <a:pt x="0" y="10"/>
                    </a:moveTo>
                    <a:lnTo>
                      <a:pt x="22" y="15"/>
                    </a:lnTo>
                    <a:lnTo>
                      <a:pt x="45" y="12"/>
                    </a:lnTo>
                    <a:lnTo>
                      <a:pt x="61" y="8"/>
                    </a:lnTo>
                    <a:lnTo>
                      <a:pt x="71" y="0"/>
                    </a:lnTo>
                    <a:lnTo>
                      <a:pt x="85" y="4"/>
                    </a:lnTo>
                    <a:lnTo>
                      <a:pt x="98" y="7"/>
                    </a:lnTo>
                    <a:lnTo>
                      <a:pt x="116" y="7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40" name="Freeform 386"/>
              <p:cNvSpPr>
                <a:spLocks/>
              </p:cNvSpPr>
              <p:nvPr/>
            </p:nvSpPr>
            <p:spPr bwMode="auto">
              <a:xfrm>
                <a:off x="2698" y="1749"/>
                <a:ext cx="58" cy="8"/>
              </a:xfrm>
              <a:custGeom>
                <a:avLst/>
                <a:gdLst>
                  <a:gd name="T0" fmla="*/ 0 w 116"/>
                  <a:gd name="T1" fmla="*/ 1 h 15"/>
                  <a:gd name="T2" fmla="*/ 1 w 116"/>
                  <a:gd name="T3" fmla="*/ 1 h 15"/>
                  <a:gd name="T4" fmla="*/ 1 w 116"/>
                  <a:gd name="T5" fmla="*/ 1 h 15"/>
                  <a:gd name="T6" fmla="*/ 1 w 116"/>
                  <a:gd name="T7" fmla="*/ 1 h 15"/>
                  <a:gd name="T8" fmla="*/ 1 w 116"/>
                  <a:gd name="T9" fmla="*/ 0 h 15"/>
                  <a:gd name="T10" fmla="*/ 1 w 116"/>
                  <a:gd name="T11" fmla="*/ 1 h 15"/>
                  <a:gd name="T12" fmla="*/ 1 w 116"/>
                  <a:gd name="T13" fmla="*/ 1 h 15"/>
                  <a:gd name="T14" fmla="*/ 1 w 116"/>
                  <a:gd name="T15" fmla="*/ 1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6"/>
                  <a:gd name="T25" fmla="*/ 0 h 15"/>
                  <a:gd name="T26" fmla="*/ 116 w 116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6" h="15">
                    <a:moveTo>
                      <a:pt x="0" y="10"/>
                    </a:moveTo>
                    <a:lnTo>
                      <a:pt x="22" y="15"/>
                    </a:lnTo>
                    <a:lnTo>
                      <a:pt x="45" y="12"/>
                    </a:lnTo>
                    <a:lnTo>
                      <a:pt x="61" y="8"/>
                    </a:lnTo>
                    <a:lnTo>
                      <a:pt x="71" y="0"/>
                    </a:lnTo>
                    <a:lnTo>
                      <a:pt x="85" y="4"/>
                    </a:lnTo>
                    <a:lnTo>
                      <a:pt x="98" y="7"/>
                    </a:lnTo>
                    <a:lnTo>
                      <a:pt x="116" y="7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41" name="Freeform 387"/>
              <p:cNvSpPr>
                <a:spLocks/>
              </p:cNvSpPr>
              <p:nvPr/>
            </p:nvSpPr>
            <p:spPr bwMode="auto">
              <a:xfrm>
                <a:off x="2698" y="1765"/>
                <a:ext cx="61" cy="12"/>
              </a:xfrm>
              <a:custGeom>
                <a:avLst/>
                <a:gdLst>
                  <a:gd name="T0" fmla="*/ 0 w 123"/>
                  <a:gd name="T1" fmla="*/ 1 h 24"/>
                  <a:gd name="T2" fmla="*/ 0 w 123"/>
                  <a:gd name="T3" fmla="*/ 1 h 24"/>
                  <a:gd name="T4" fmla="*/ 0 w 123"/>
                  <a:gd name="T5" fmla="*/ 1 h 24"/>
                  <a:gd name="T6" fmla="*/ 0 w 123"/>
                  <a:gd name="T7" fmla="*/ 1 h 24"/>
                  <a:gd name="T8" fmla="*/ 0 w 123"/>
                  <a:gd name="T9" fmla="*/ 0 h 24"/>
                  <a:gd name="T10" fmla="*/ 0 w 123"/>
                  <a:gd name="T11" fmla="*/ 1 h 24"/>
                  <a:gd name="T12" fmla="*/ 0 w 123"/>
                  <a:gd name="T13" fmla="*/ 1 h 24"/>
                  <a:gd name="T14" fmla="*/ 0 w 123"/>
                  <a:gd name="T15" fmla="*/ 1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3"/>
                  <a:gd name="T25" fmla="*/ 0 h 24"/>
                  <a:gd name="T26" fmla="*/ 123 w 123"/>
                  <a:gd name="T27" fmla="*/ 24 h 2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3" h="24">
                    <a:moveTo>
                      <a:pt x="0" y="7"/>
                    </a:moveTo>
                    <a:lnTo>
                      <a:pt x="18" y="11"/>
                    </a:lnTo>
                    <a:lnTo>
                      <a:pt x="35" y="8"/>
                    </a:lnTo>
                    <a:lnTo>
                      <a:pt x="53" y="4"/>
                    </a:lnTo>
                    <a:lnTo>
                      <a:pt x="66" y="0"/>
                    </a:lnTo>
                    <a:lnTo>
                      <a:pt x="89" y="7"/>
                    </a:lnTo>
                    <a:lnTo>
                      <a:pt x="107" y="14"/>
                    </a:lnTo>
                    <a:lnTo>
                      <a:pt x="123" y="2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42" name="Freeform 388"/>
              <p:cNvSpPr>
                <a:spLocks/>
              </p:cNvSpPr>
              <p:nvPr/>
            </p:nvSpPr>
            <p:spPr bwMode="auto">
              <a:xfrm>
                <a:off x="2698" y="1765"/>
                <a:ext cx="61" cy="12"/>
              </a:xfrm>
              <a:custGeom>
                <a:avLst/>
                <a:gdLst>
                  <a:gd name="T0" fmla="*/ 0 w 123"/>
                  <a:gd name="T1" fmla="*/ 1 h 24"/>
                  <a:gd name="T2" fmla="*/ 0 w 123"/>
                  <a:gd name="T3" fmla="*/ 1 h 24"/>
                  <a:gd name="T4" fmla="*/ 0 w 123"/>
                  <a:gd name="T5" fmla="*/ 1 h 24"/>
                  <a:gd name="T6" fmla="*/ 0 w 123"/>
                  <a:gd name="T7" fmla="*/ 1 h 24"/>
                  <a:gd name="T8" fmla="*/ 0 w 123"/>
                  <a:gd name="T9" fmla="*/ 0 h 24"/>
                  <a:gd name="T10" fmla="*/ 0 w 123"/>
                  <a:gd name="T11" fmla="*/ 1 h 24"/>
                  <a:gd name="T12" fmla="*/ 0 w 123"/>
                  <a:gd name="T13" fmla="*/ 1 h 24"/>
                  <a:gd name="T14" fmla="*/ 0 w 123"/>
                  <a:gd name="T15" fmla="*/ 1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3"/>
                  <a:gd name="T25" fmla="*/ 0 h 24"/>
                  <a:gd name="T26" fmla="*/ 123 w 123"/>
                  <a:gd name="T27" fmla="*/ 24 h 2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3" h="24">
                    <a:moveTo>
                      <a:pt x="0" y="7"/>
                    </a:moveTo>
                    <a:lnTo>
                      <a:pt x="18" y="11"/>
                    </a:lnTo>
                    <a:lnTo>
                      <a:pt x="35" y="8"/>
                    </a:lnTo>
                    <a:lnTo>
                      <a:pt x="53" y="4"/>
                    </a:lnTo>
                    <a:lnTo>
                      <a:pt x="66" y="0"/>
                    </a:lnTo>
                    <a:lnTo>
                      <a:pt x="89" y="7"/>
                    </a:lnTo>
                    <a:lnTo>
                      <a:pt x="107" y="14"/>
                    </a:lnTo>
                    <a:lnTo>
                      <a:pt x="123" y="2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43" name="Freeform 389"/>
              <p:cNvSpPr>
                <a:spLocks/>
              </p:cNvSpPr>
              <p:nvPr/>
            </p:nvSpPr>
            <p:spPr bwMode="auto">
              <a:xfrm>
                <a:off x="2699" y="1765"/>
                <a:ext cx="34" cy="22"/>
              </a:xfrm>
              <a:custGeom>
                <a:avLst/>
                <a:gdLst>
                  <a:gd name="T0" fmla="*/ 0 w 67"/>
                  <a:gd name="T1" fmla="*/ 1 h 43"/>
                  <a:gd name="T2" fmla="*/ 1 w 67"/>
                  <a:gd name="T3" fmla="*/ 1 h 43"/>
                  <a:gd name="T4" fmla="*/ 1 w 67"/>
                  <a:gd name="T5" fmla="*/ 1 h 43"/>
                  <a:gd name="T6" fmla="*/ 1 w 67"/>
                  <a:gd name="T7" fmla="*/ 1 h 43"/>
                  <a:gd name="T8" fmla="*/ 1 w 67"/>
                  <a:gd name="T9" fmla="*/ 1 h 43"/>
                  <a:gd name="T10" fmla="*/ 1 w 67"/>
                  <a:gd name="T11" fmla="*/ 1 h 43"/>
                  <a:gd name="T12" fmla="*/ 1 w 67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43"/>
                  <a:gd name="T23" fmla="*/ 67 w 67"/>
                  <a:gd name="T24" fmla="*/ 43 h 4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43">
                    <a:moveTo>
                      <a:pt x="0" y="38"/>
                    </a:moveTo>
                    <a:lnTo>
                      <a:pt x="19" y="43"/>
                    </a:lnTo>
                    <a:lnTo>
                      <a:pt x="42" y="43"/>
                    </a:lnTo>
                    <a:lnTo>
                      <a:pt x="56" y="39"/>
                    </a:lnTo>
                    <a:lnTo>
                      <a:pt x="67" y="35"/>
                    </a:lnTo>
                    <a:lnTo>
                      <a:pt x="65" y="14"/>
                    </a:lnTo>
                    <a:lnTo>
                      <a:pt x="63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44" name="Freeform 390"/>
              <p:cNvSpPr>
                <a:spLocks/>
              </p:cNvSpPr>
              <p:nvPr/>
            </p:nvSpPr>
            <p:spPr bwMode="auto">
              <a:xfrm>
                <a:off x="2699" y="1765"/>
                <a:ext cx="34" cy="22"/>
              </a:xfrm>
              <a:custGeom>
                <a:avLst/>
                <a:gdLst>
                  <a:gd name="T0" fmla="*/ 0 w 67"/>
                  <a:gd name="T1" fmla="*/ 1 h 43"/>
                  <a:gd name="T2" fmla="*/ 1 w 67"/>
                  <a:gd name="T3" fmla="*/ 1 h 43"/>
                  <a:gd name="T4" fmla="*/ 1 w 67"/>
                  <a:gd name="T5" fmla="*/ 1 h 43"/>
                  <a:gd name="T6" fmla="*/ 1 w 67"/>
                  <a:gd name="T7" fmla="*/ 1 h 43"/>
                  <a:gd name="T8" fmla="*/ 1 w 67"/>
                  <a:gd name="T9" fmla="*/ 1 h 43"/>
                  <a:gd name="T10" fmla="*/ 1 w 67"/>
                  <a:gd name="T11" fmla="*/ 1 h 43"/>
                  <a:gd name="T12" fmla="*/ 1 w 67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43"/>
                  <a:gd name="T23" fmla="*/ 67 w 67"/>
                  <a:gd name="T24" fmla="*/ 43 h 4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43">
                    <a:moveTo>
                      <a:pt x="0" y="38"/>
                    </a:moveTo>
                    <a:lnTo>
                      <a:pt x="19" y="43"/>
                    </a:lnTo>
                    <a:lnTo>
                      <a:pt x="42" y="43"/>
                    </a:lnTo>
                    <a:lnTo>
                      <a:pt x="56" y="39"/>
                    </a:lnTo>
                    <a:lnTo>
                      <a:pt x="67" y="35"/>
                    </a:lnTo>
                    <a:lnTo>
                      <a:pt x="65" y="14"/>
                    </a:lnTo>
                    <a:lnTo>
                      <a:pt x="63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45" name="Freeform 391"/>
              <p:cNvSpPr>
                <a:spLocks/>
              </p:cNvSpPr>
              <p:nvPr/>
            </p:nvSpPr>
            <p:spPr bwMode="auto">
              <a:xfrm>
                <a:off x="2699" y="1809"/>
                <a:ext cx="36" cy="6"/>
              </a:xfrm>
              <a:custGeom>
                <a:avLst/>
                <a:gdLst>
                  <a:gd name="T0" fmla="*/ 0 w 71"/>
                  <a:gd name="T1" fmla="*/ 0 h 13"/>
                  <a:gd name="T2" fmla="*/ 1 w 71"/>
                  <a:gd name="T3" fmla="*/ 0 h 13"/>
                  <a:gd name="T4" fmla="*/ 1 w 71"/>
                  <a:gd name="T5" fmla="*/ 0 h 13"/>
                  <a:gd name="T6" fmla="*/ 1 w 71"/>
                  <a:gd name="T7" fmla="*/ 0 h 13"/>
                  <a:gd name="T8" fmla="*/ 1 w 71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1"/>
                  <a:gd name="T16" fmla="*/ 0 h 13"/>
                  <a:gd name="T17" fmla="*/ 71 w 71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1" h="13">
                    <a:moveTo>
                      <a:pt x="0" y="10"/>
                    </a:moveTo>
                    <a:lnTo>
                      <a:pt x="19" y="13"/>
                    </a:lnTo>
                    <a:lnTo>
                      <a:pt x="42" y="10"/>
                    </a:lnTo>
                    <a:lnTo>
                      <a:pt x="61" y="7"/>
                    </a:lnTo>
                    <a:lnTo>
                      <a:pt x="71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46" name="Freeform 392"/>
              <p:cNvSpPr>
                <a:spLocks/>
              </p:cNvSpPr>
              <p:nvPr/>
            </p:nvSpPr>
            <p:spPr bwMode="auto">
              <a:xfrm>
                <a:off x="2699" y="1809"/>
                <a:ext cx="36" cy="6"/>
              </a:xfrm>
              <a:custGeom>
                <a:avLst/>
                <a:gdLst>
                  <a:gd name="T0" fmla="*/ 0 w 71"/>
                  <a:gd name="T1" fmla="*/ 0 h 13"/>
                  <a:gd name="T2" fmla="*/ 1 w 71"/>
                  <a:gd name="T3" fmla="*/ 0 h 13"/>
                  <a:gd name="T4" fmla="*/ 1 w 71"/>
                  <a:gd name="T5" fmla="*/ 0 h 13"/>
                  <a:gd name="T6" fmla="*/ 1 w 71"/>
                  <a:gd name="T7" fmla="*/ 0 h 13"/>
                  <a:gd name="T8" fmla="*/ 1 w 71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1"/>
                  <a:gd name="T16" fmla="*/ 0 h 13"/>
                  <a:gd name="T17" fmla="*/ 71 w 71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1" h="13">
                    <a:moveTo>
                      <a:pt x="0" y="10"/>
                    </a:moveTo>
                    <a:lnTo>
                      <a:pt x="19" y="13"/>
                    </a:lnTo>
                    <a:lnTo>
                      <a:pt x="42" y="10"/>
                    </a:lnTo>
                    <a:lnTo>
                      <a:pt x="61" y="7"/>
                    </a:lnTo>
                    <a:lnTo>
                      <a:pt x="71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47" name="Freeform 393"/>
              <p:cNvSpPr>
                <a:spLocks/>
              </p:cNvSpPr>
              <p:nvPr/>
            </p:nvSpPr>
            <p:spPr bwMode="auto">
              <a:xfrm>
                <a:off x="2716" y="1681"/>
                <a:ext cx="15" cy="2"/>
              </a:xfrm>
              <a:custGeom>
                <a:avLst/>
                <a:gdLst>
                  <a:gd name="T0" fmla="*/ 0 w 31"/>
                  <a:gd name="T1" fmla="*/ 0 h 2"/>
                  <a:gd name="T2" fmla="*/ 0 w 31"/>
                  <a:gd name="T3" fmla="*/ 2 h 2"/>
                  <a:gd name="T4" fmla="*/ 0 w 31"/>
                  <a:gd name="T5" fmla="*/ 2 h 2"/>
                  <a:gd name="T6" fmla="*/ 0 w 3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"/>
                  <a:gd name="T13" fmla="*/ 0 h 2"/>
                  <a:gd name="T14" fmla="*/ 31 w 3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" h="2">
                    <a:moveTo>
                      <a:pt x="0" y="0"/>
                    </a:moveTo>
                    <a:lnTo>
                      <a:pt x="10" y="2"/>
                    </a:lnTo>
                    <a:lnTo>
                      <a:pt x="20" y="2"/>
                    </a:lnTo>
                    <a:lnTo>
                      <a:pt x="31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48" name="Freeform 394"/>
              <p:cNvSpPr>
                <a:spLocks/>
              </p:cNvSpPr>
              <p:nvPr/>
            </p:nvSpPr>
            <p:spPr bwMode="auto">
              <a:xfrm>
                <a:off x="2716" y="1681"/>
                <a:ext cx="15" cy="2"/>
              </a:xfrm>
              <a:custGeom>
                <a:avLst/>
                <a:gdLst>
                  <a:gd name="T0" fmla="*/ 0 w 31"/>
                  <a:gd name="T1" fmla="*/ 0 h 2"/>
                  <a:gd name="T2" fmla="*/ 0 w 31"/>
                  <a:gd name="T3" fmla="*/ 2 h 2"/>
                  <a:gd name="T4" fmla="*/ 0 w 31"/>
                  <a:gd name="T5" fmla="*/ 2 h 2"/>
                  <a:gd name="T6" fmla="*/ 0 w 3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"/>
                  <a:gd name="T13" fmla="*/ 0 h 2"/>
                  <a:gd name="T14" fmla="*/ 31 w 3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" h="2">
                    <a:moveTo>
                      <a:pt x="0" y="0"/>
                    </a:moveTo>
                    <a:lnTo>
                      <a:pt x="10" y="2"/>
                    </a:lnTo>
                    <a:lnTo>
                      <a:pt x="20" y="2"/>
                    </a:lnTo>
                    <a:lnTo>
                      <a:pt x="31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49" name="Freeform 395"/>
              <p:cNvSpPr>
                <a:spLocks/>
              </p:cNvSpPr>
              <p:nvPr/>
            </p:nvSpPr>
            <p:spPr bwMode="auto">
              <a:xfrm>
                <a:off x="2689" y="1841"/>
                <a:ext cx="47" cy="4"/>
              </a:xfrm>
              <a:custGeom>
                <a:avLst/>
                <a:gdLst>
                  <a:gd name="T0" fmla="*/ 0 w 93"/>
                  <a:gd name="T1" fmla="*/ 0 h 10"/>
                  <a:gd name="T2" fmla="*/ 1 w 93"/>
                  <a:gd name="T3" fmla="*/ 0 h 10"/>
                  <a:gd name="T4" fmla="*/ 1 w 93"/>
                  <a:gd name="T5" fmla="*/ 0 h 10"/>
                  <a:gd name="T6" fmla="*/ 1 w 93"/>
                  <a:gd name="T7" fmla="*/ 0 h 10"/>
                  <a:gd name="T8" fmla="*/ 1 w 93"/>
                  <a:gd name="T9" fmla="*/ 0 h 10"/>
                  <a:gd name="T10" fmla="*/ 1 w 93"/>
                  <a:gd name="T11" fmla="*/ 0 h 10"/>
                  <a:gd name="T12" fmla="*/ 1 w 93"/>
                  <a:gd name="T13" fmla="*/ 0 h 10"/>
                  <a:gd name="T14" fmla="*/ 1 w 93"/>
                  <a:gd name="T15" fmla="*/ 0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3"/>
                  <a:gd name="T25" fmla="*/ 0 h 10"/>
                  <a:gd name="T26" fmla="*/ 93 w 93"/>
                  <a:gd name="T27" fmla="*/ 10 h 1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3" h="10">
                    <a:moveTo>
                      <a:pt x="0" y="0"/>
                    </a:moveTo>
                    <a:lnTo>
                      <a:pt x="10" y="4"/>
                    </a:lnTo>
                    <a:lnTo>
                      <a:pt x="22" y="7"/>
                    </a:lnTo>
                    <a:lnTo>
                      <a:pt x="38" y="10"/>
                    </a:lnTo>
                    <a:lnTo>
                      <a:pt x="53" y="9"/>
                    </a:lnTo>
                    <a:lnTo>
                      <a:pt x="68" y="7"/>
                    </a:lnTo>
                    <a:lnTo>
                      <a:pt x="84" y="3"/>
                    </a:lnTo>
                    <a:lnTo>
                      <a:pt x="93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50" name="Freeform 396"/>
              <p:cNvSpPr>
                <a:spLocks/>
              </p:cNvSpPr>
              <p:nvPr/>
            </p:nvSpPr>
            <p:spPr bwMode="auto">
              <a:xfrm>
                <a:off x="2689" y="1841"/>
                <a:ext cx="47" cy="4"/>
              </a:xfrm>
              <a:custGeom>
                <a:avLst/>
                <a:gdLst>
                  <a:gd name="T0" fmla="*/ 0 w 93"/>
                  <a:gd name="T1" fmla="*/ 0 h 10"/>
                  <a:gd name="T2" fmla="*/ 1 w 93"/>
                  <a:gd name="T3" fmla="*/ 0 h 10"/>
                  <a:gd name="T4" fmla="*/ 1 w 93"/>
                  <a:gd name="T5" fmla="*/ 0 h 10"/>
                  <a:gd name="T6" fmla="*/ 1 w 93"/>
                  <a:gd name="T7" fmla="*/ 0 h 10"/>
                  <a:gd name="T8" fmla="*/ 1 w 93"/>
                  <a:gd name="T9" fmla="*/ 0 h 10"/>
                  <a:gd name="T10" fmla="*/ 1 w 93"/>
                  <a:gd name="T11" fmla="*/ 0 h 10"/>
                  <a:gd name="T12" fmla="*/ 1 w 93"/>
                  <a:gd name="T13" fmla="*/ 0 h 10"/>
                  <a:gd name="T14" fmla="*/ 1 w 93"/>
                  <a:gd name="T15" fmla="*/ 0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3"/>
                  <a:gd name="T25" fmla="*/ 0 h 10"/>
                  <a:gd name="T26" fmla="*/ 93 w 93"/>
                  <a:gd name="T27" fmla="*/ 10 h 1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3" h="10">
                    <a:moveTo>
                      <a:pt x="0" y="0"/>
                    </a:moveTo>
                    <a:lnTo>
                      <a:pt x="10" y="4"/>
                    </a:lnTo>
                    <a:lnTo>
                      <a:pt x="22" y="7"/>
                    </a:lnTo>
                    <a:lnTo>
                      <a:pt x="38" y="10"/>
                    </a:lnTo>
                    <a:lnTo>
                      <a:pt x="53" y="9"/>
                    </a:lnTo>
                    <a:lnTo>
                      <a:pt x="68" y="7"/>
                    </a:lnTo>
                    <a:lnTo>
                      <a:pt x="84" y="3"/>
                    </a:lnTo>
                    <a:lnTo>
                      <a:pt x="93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51" name="Freeform 397"/>
              <p:cNvSpPr>
                <a:spLocks/>
              </p:cNvSpPr>
              <p:nvPr/>
            </p:nvSpPr>
            <p:spPr bwMode="auto">
              <a:xfrm>
                <a:off x="2697" y="2118"/>
                <a:ext cx="40" cy="4"/>
              </a:xfrm>
              <a:custGeom>
                <a:avLst/>
                <a:gdLst>
                  <a:gd name="T0" fmla="*/ 0 w 79"/>
                  <a:gd name="T1" fmla="*/ 0 h 7"/>
                  <a:gd name="T2" fmla="*/ 1 w 79"/>
                  <a:gd name="T3" fmla="*/ 1 h 7"/>
                  <a:gd name="T4" fmla="*/ 1 w 79"/>
                  <a:gd name="T5" fmla="*/ 1 h 7"/>
                  <a:gd name="T6" fmla="*/ 1 w 79"/>
                  <a:gd name="T7" fmla="*/ 1 h 7"/>
                  <a:gd name="T8" fmla="*/ 1 w 79"/>
                  <a:gd name="T9" fmla="*/ 1 h 7"/>
                  <a:gd name="T10" fmla="*/ 1 w 79"/>
                  <a:gd name="T11" fmla="*/ 1 h 7"/>
                  <a:gd name="T12" fmla="*/ 1 w 79"/>
                  <a:gd name="T13" fmla="*/ 1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9"/>
                  <a:gd name="T22" fmla="*/ 0 h 7"/>
                  <a:gd name="T23" fmla="*/ 79 w 79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9" h="7">
                    <a:moveTo>
                      <a:pt x="0" y="0"/>
                    </a:moveTo>
                    <a:lnTo>
                      <a:pt x="18" y="6"/>
                    </a:lnTo>
                    <a:lnTo>
                      <a:pt x="29" y="7"/>
                    </a:lnTo>
                    <a:lnTo>
                      <a:pt x="44" y="7"/>
                    </a:lnTo>
                    <a:lnTo>
                      <a:pt x="58" y="7"/>
                    </a:lnTo>
                    <a:lnTo>
                      <a:pt x="71" y="4"/>
                    </a:lnTo>
                    <a:lnTo>
                      <a:pt x="79" y="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52" name="Freeform 398"/>
              <p:cNvSpPr>
                <a:spLocks/>
              </p:cNvSpPr>
              <p:nvPr/>
            </p:nvSpPr>
            <p:spPr bwMode="auto">
              <a:xfrm>
                <a:off x="2697" y="2118"/>
                <a:ext cx="40" cy="4"/>
              </a:xfrm>
              <a:custGeom>
                <a:avLst/>
                <a:gdLst>
                  <a:gd name="T0" fmla="*/ 0 w 79"/>
                  <a:gd name="T1" fmla="*/ 0 h 7"/>
                  <a:gd name="T2" fmla="*/ 1 w 79"/>
                  <a:gd name="T3" fmla="*/ 1 h 7"/>
                  <a:gd name="T4" fmla="*/ 1 w 79"/>
                  <a:gd name="T5" fmla="*/ 1 h 7"/>
                  <a:gd name="T6" fmla="*/ 1 w 79"/>
                  <a:gd name="T7" fmla="*/ 1 h 7"/>
                  <a:gd name="T8" fmla="*/ 1 w 79"/>
                  <a:gd name="T9" fmla="*/ 1 h 7"/>
                  <a:gd name="T10" fmla="*/ 1 w 79"/>
                  <a:gd name="T11" fmla="*/ 1 h 7"/>
                  <a:gd name="T12" fmla="*/ 1 w 79"/>
                  <a:gd name="T13" fmla="*/ 1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9"/>
                  <a:gd name="T22" fmla="*/ 0 h 7"/>
                  <a:gd name="T23" fmla="*/ 79 w 79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9" h="7">
                    <a:moveTo>
                      <a:pt x="0" y="0"/>
                    </a:moveTo>
                    <a:lnTo>
                      <a:pt x="18" y="6"/>
                    </a:lnTo>
                    <a:lnTo>
                      <a:pt x="29" y="7"/>
                    </a:lnTo>
                    <a:lnTo>
                      <a:pt x="44" y="7"/>
                    </a:lnTo>
                    <a:lnTo>
                      <a:pt x="58" y="7"/>
                    </a:lnTo>
                    <a:lnTo>
                      <a:pt x="71" y="4"/>
                    </a:lnTo>
                    <a:lnTo>
                      <a:pt x="79" y="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53" name="Freeform 399"/>
              <p:cNvSpPr>
                <a:spLocks/>
              </p:cNvSpPr>
              <p:nvPr/>
            </p:nvSpPr>
            <p:spPr bwMode="auto">
              <a:xfrm>
                <a:off x="2698" y="2131"/>
                <a:ext cx="41" cy="2"/>
              </a:xfrm>
              <a:custGeom>
                <a:avLst/>
                <a:gdLst>
                  <a:gd name="T0" fmla="*/ 0 w 82"/>
                  <a:gd name="T1" fmla="*/ 2 h 2"/>
                  <a:gd name="T2" fmla="*/ 1 w 82"/>
                  <a:gd name="T3" fmla="*/ 2 h 2"/>
                  <a:gd name="T4" fmla="*/ 1 w 82"/>
                  <a:gd name="T5" fmla="*/ 2 h 2"/>
                  <a:gd name="T6" fmla="*/ 1 w 82"/>
                  <a:gd name="T7" fmla="*/ 1 h 2"/>
                  <a:gd name="T8" fmla="*/ 1 w 8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2"/>
                  <a:gd name="T17" fmla="*/ 82 w 8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2">
                    <a:moveTo>
                      <a:pt x="0" y="2"/>
                    </a:moveTo>
                    <a:lnTo>
                      <a:pt x="18" y="2"/>
                    </a:lnTo>
                    <a:lnTo>
                      <a:pt x="45" y="2"/>
                    </a:lnTo>
                    <a:lnTo>
                      <a:pt x="70" y="1"/>
                    </a:lnTo>
                    <a:lnTo>
                      <a:pt x="82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54" name="Freeform 400"/>
              <p:cNvSpPr>
                <a:spLocks/>
              </p:cNvSpPr>
              <p:nvPr/>
            </p:nvSpPr>
            <p:spPr bwMode="auto">
              <a:xfrm>
                <a:off x="2698" y="2131"/>
                <a:ext cx="41" cy="2"/>
              </a:xfrm>
              <a:custGeom>
                <a:avLst/>
                <a:gdLst>
                  <a:gd name="T0" fmla="*/ 0 w 82"/>
                  <a:gd name="T1" fmla="*/ 2 h 2"/>
                  <a:gd name="T2" fmla="*/ 1 w 82"/>
                  <a:gd name="T3" fmla="*/ 2 h 2"/>
                  <a:gd name="T4" fmla="*/ 1 w 82"/>
                  <a:gd name="T5" fmla="*/ 2 h 2"/>
                  <a:gd name="T6" fmla="*/ 1 w 82"/>
                  <a:gd name="T7" fmla="*/ 1 h 2"/>
                  <a:gd name="T8" fmla="*/ 1 w 8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2"/>
                  <a:gd name="T17" fmla="*/ 82 w 8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2">
                    <a:moveTo>
                      <a:pt x="0" y="2"/>
                    </a:moveTo>
                    <a:lnTo>
                      <a:pt x="18" y="2"/>
                    </a:lnTo>
                    <a:lnTo>
                      <a:pt x="45" y="2"/>
                    </a:lnTo>
                    <a:lnTo>
                      <a:pt x="70" y="1"/>
                    </a:lnTo>
                    <a:lnTo>
                      <a:pt x="82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55" name="Freeform 401"/>
              <p:cNvSpPr>
                <a:spLocks/>
              </p:cNvSpPr>
              <p:nvPr/>
            </p:nvSpPr>
            <p:spPr bwMode="auto">
              <a:xfrm>
                <a:off x="2698" y="2154"/>
                <a:ext cx="41" cy="5"/>
              </a:xfrm>
              <a:custGeom>
                <a:avLst/>
                <a:gdLst>
                  <a:gd name="T0" fmla="*/ 0 w 82"/>
                  <a:gd name="T1" fmla="*/ 1 h 9"/>
                  <a:gd name="T2" fmla="*/ 1 w 82"/>
                  <a:gd name="T3" fmla="*/ 1 h 9"/>
                  <a:gd name="T4" fmla="*/ 1 w 82"/>
                  <a:gd name="T5" fmla="*/ 1 h 9"/>
                  <a:gd name="T6" fmla="*/ 1 w 82"/>
                  <a:gd name="T7" fmla="*/ 1 h 9"/>
                  <a:gd name="T8" fmla="*/ 1 w 82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9"/>
                  <a:gd name="T17" fmla="*/ 82 w 82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9">
                    <a:moveTo>
                      <a:pt x="0" y="5"/>
                    </a:moveTo>
                    <a:lnTo>
                      <a:pt x="11" y="6"/>
                    </a:lnTo>
                    <a:lnTo>
                      <a:pt x="41" y="9"/>
                    </a:lnTo>
                    <a:lnTo>
                      <a:pt x="67" y="5"/>
                    </a:lnTo>
                    <a:lnTo>
                      <a:pt x="82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56" name="Freeform 402"/>
              <p:cNvSpPr>
                <a:spLocks/>
              </p:cNvSpPr>
              <p:nvPr/>
            </p:nvSpPr>
            <p:spPr bwMode="auto">
              <a:xfrm>
                <a:off x="2698" y="2154"/>
                <a:ext cx="41" cy="5"/>
              </a:xfrm>
              <a:custGeom>
                <a:avLst/>
                <a:gdLst>
                  <a:gd name="T0" fmla="*/ 0 w 82"/>
                  <a:gd name="T1" fmla="*/ 1 h 9"/>
                  <a:gd name="T2" fmla="*/ 1 w 82"/>
                  <a:gd name="T3" fmla="*/ 1 h 9"/>
                  <a:gd name="T4" fmla="*/ 1 w 82"/>
                  <a:gd name="T5" fmla="*/ 1 h 9"/>
                  <a:gd name="T6" fmla="*/ 1 w 82"/>
                  <a:gd name="T7" fmla="*/ 1 h 9"/>
                  <a:gd name="T8" fmla="*/ 1 w 82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9"/>
                  <a:gd name="T17" fmla="*/ 82 w 82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9">
                    <a:moveTo>
                      <a:pt x="0" y="5"/>
                    </a:moveTo>
                    <a:lnTo>
                      <a:pt x="11" y="6"/>
                    </a:lnTo>
                    <a:lnTo>
                      <a:pt x="41" y="9"/>
                    </a:lnTo>
                    <a:lnTo>
                      <a:pt x="67" y="5"/>
                    </a:lnTo>
                    <a:lnTo>
                      <a:pt x="82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57" name="Freeform 403"/>
              <p:cNvSpPr>
                <a:spLocks/>
              </p:cNvSpPr>
              <p:nvPr/>
            </p:nvSpPr>
            <p:spPr bwMode="auto">
              <a:xfrm>
                <a:off x="2700" y="2188"/>
                <a:ext cx="38" cy="5"/>
              </a:xfrm>
              <a:custGeom>
                <a:avLst/>
                <a:gdLst>
                  <a:gd name="T0" fmla="*/ 0 w 77"/>
                  <a:gd name="T1" fmla="*/ 1 h 10"/>
                  <a:gd name="T2" fmla="*/ 0 w 77"/>
                  <a:gd name="T3" fmla="*/ 1 h 10"/>
                  <a:gd name="T4" fmla="*/ 0 w 77"/>
                  <a:gd name="T5" fmla="*/ 1 h 10"/>
                  <a:gd name="T6" fmla="*/ 0 w 77"/>
                  <a:gd name="T7" fmla="*/ 1 h 10"/>
                  <a:gd name="T8" fmla="*/ 0 w 77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7"/>
                  <a:gd name="T16" fmla="*/ 0 h 10"/>
                  <a:gd name="T17" fmla="*/ 77 w 77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7" h="10">
                    <a:moveTo>
                      <a:pt x="0" y="7"/>
                    </a:moveTo>
                    <a:lnTo>
                      <a:pt x="20" y="10"/>
                    </a:lnTo>
                    <a:lnTo>
                      <a:pt x="44" y="10"/>
                    </a:lnTo>
                    <a:lnTo>
                      <a:pt x="66" y="7"/>
                    </a:lnTo>
                    <a:lnTo>
                      <a:pt x="77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58" name="Freeform 404"/>
              <p:cNvSpPr>
                <a:spLocks/>
              </p:cNvSpPr>
              <p:nvPr/>
            </p:nvSpPr>
            <p:spPr bwMode="auto">
              <a:xfrm>
                <a:off x="2700" y="2188"/>
                <a:ext cx="38" cy="5"/>
              </a:xfrm>
              <a:custGeom>
                <a:avLst/>
                <a:gdLst>
                  <a:gd name="T0" fmla="*/ 0 w 77"/>
                  <a:gd name="T1" fmla="*/ 1 h 10"/>
                  <a:gd name="T2" fmla="*/ 0 w 77"/>
                  <a:gd name="T3" fmla="*/ 1 h 10"/>
                  <a:gd name="T4" fmla="*/ 0 w 77"/>
                  <a:gd name="T5" fmla="*/ 1 h 10"/>
                  <a:gd name="T6" fmla="*/ 0 w 77"/>
                  <a:gd name="T7" fmla="*/ 1 h 10"/>
                  <a:gd name="T8" fmla="*/ 0 w 77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7"/>
                  <a:gd name="T16" fmla="*/ 0 h 10"/>
                  <a:gd name="T17" fmla="*/ 77 w 77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7" h="10">
                    <a:moveTo>
                      <a:pt x="0" y="7"/>
                    </a:moveTo>
                    <a:lnTo>
                      <a:pt x="20" y="10"/>
                    </a:lnTo>
                    <a:lnTo>
                      <a:pt x="44" y="10"/>
                    </a:lnTo>
                    <a:lnTo>
                      <a:pt x="66" y="7"/>
                    </a:lnTo>
                    <a:lnTo>
                      <a:pt x="77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59" name="Freeform 405"/>
              <p:cNvSpPr>
                <a:spLocks/>
              </p:cNvSpPr>
              <p:nvPr/>
            </p:nvSpPr>
            <p:spPr bwMode="auto">
              <a:xfrm>
                <a:off x="2701" y="2198"/>
                <a:ext cx="38" cy="4"/>
              </a:xfrm>
              <a:custGeom>
                <a:avLst/>
                <a:gdLst>
                  <a:gd name="T0" fmla="*/ 0 w 76"/>
                  <a:gd name="T1" fmla="*/ 1 h 7"/>
                  <a:gd name="T2" fmla="*/ 1 w 76"/>
                  <a:gd name="T3" fmla="*/ 1 h 7"/>
                  <a:gd name="T4" fmla="*/ 1 w 76"/>
                  <a:gd name="T5" fmla="*/ 1 h 7"/>
                  <a:gd name="T6" fmla="*/ 1 w 76"/>
                  <a:gd name="T7" fmla="*/ 1 h 7"/>
                  <a:gd name="T8" fmla="*/ 1 w 7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"/>
                  <a:gd name="T16" fmla="*/ 0 h 7"/>
                  <a:gd name="T17" fmla="*/ 76 w 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" h="7">
                    <a:moveTo>
                      <a:pt x="0" y="2"/>
                    </a:moveTo>
                    <a:lnTo>
                      <a:pt x="16" y="6"/>
                    </a:lnTo>
                    <a:lnTo>
                      <a:pt x="40" y="7"/>
                    </a:lnTo>
                    <a:lnTo>
                      <a:pt x="62" y="6"/>
                    </a:lnTo>
                    <a:lnTo>
                      <a:pt x="76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4860" name="Freeform 406"/>
              <p:cNvSpPr>
                <a:spLocks/>
              </p:cNvSpPr>
              <p:nvPr/>
            </p:nvSpPr>
            <p:spPr bwMode="auto">
              <a:xfrm>
                <a:off x="2701" y="2198"/>
                <a:ext cx="38" cy="4"/>
              </a:xfrm>
              <a:custGeom>
                <a:avLst/>
                <a:gdLst>
                  <a:gd name="T0" fmla="*/ 0 w 76"/>
                  <a:gd name="T1" fmla="*/ 1 h 7"/>
                  <a:gd name="T2" fmla="*/ 1 w 76"/>
                  <a:gd name="T3" fmla="*/ 1 h 7"/>
                  <a:gd name="T4" fmla="*/ 1 w 76"/>
                  <a:gd name="T5" fmla="*/ 1 h 7"/>
                  <a:gd name="T6" fmla="*/ 1 w 76"/>
                  <a:gd name="T7" fmla="*/ 1 h 7"/>
                  <a:gd name="T8" fmla="*/ 1 w 7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"/>
                  <a:gd name="T16" fmla="*/ 0 h 7"/>
                  <a:gd name="T17" fmla="*/ 76 w 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" h="7">
                    <a:moveTo>
                      <a:pt x="0" y="2"/>
                    </a:moveTo>
                    <a:lnTo>
                      <a:pt x="16" y="6"/>
                    </a:lnTo>
                    <a:lnTo>
                      <a:pt x="40" y="7"/>
                    </a:lnTo>
                    <a:lnTo>
                      <a:pt x="62" y="6"/>
                    </a:lnTo>
                    <a:lnTo>
                      <a:pt x="76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</p:grpSp>
        <p:sp>
          <p:nvSpPr>
            <p:cNvPr id="24583" name="Freeform 408"/>
            <p:cNvSpPr>
              <a:spLocks/>
            </p:cNvSpPr>
            <p:nvPr/>
          </p:nvSpPr>
          <p:spPr bwMode="auto">
            <a:xfrm>
              <a:off x="7637463" y="2236788"/>
              <a:ext cx="60325" cy="7937"/>
            </a:xfrm>
            <a:custGeom>
              <a:avLst/>
              <a:gdLst>
                <a:gd name="T0" fmla="*/ 0 w 77"/>
                <a:gd name="T1" fmla="*/ 2147483647 h 11"/>
                <a:gd name="T2" fmla="*/ 2147483647 w 77"/>
                <a:gd name="T3" fmla="*/ 2147483647 h 11"/>
                <a:gd name="T4" fmla="*/ 2147483647 w 77"/>
                <a:gd name="T5" fmla="*/ 2147483647 h 11"/>
                <a:gd name="T6" fmla="*/ 2147483647 w 77"/>
                <a:gd name="T7" fmla="*/ 2147483647 h 11"/>
                <a:gd name="T8" fmla="*/ 2147483647 w 77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7"/>
                <a:gd name="T16" fmla="*/ 0 h 11"/>
                <a:gd name="T17" fmla="*/ 77 w 77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7" h="11">
                  <a:moveTo>
                    <a:pt x="0" y="3"/>
                  </a:moveTo>
                  <a:lnTo>
                    <a:pt x="18" y="8"/>
                  </a:lnTo>
                  <a:lnTo>
                    <a:pt x="42" y="11"/>
                  </a:lnTo>
                  <a:lnTo>
                    <a:pt x="63" y="7"/>
                  </a:lnTo>
                  <a:lnTo>
                    <a:pt x="77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584" name="Freeform 409"/>
            <p:cNvSpPr>
              <a:spLocks/>
            </p:cNvSpPr>
            <p:nvPr/>
          </p:nvSpPr>
          <p:spPr bwMode="auto">
            <a:xfrm>
              <a:off x="7637463" y="2236788"/>
              <a:ext cx="60325" cy="7937"/>
            </a:xfrm>
            <a:custGeom>
              <a:avLst/>
              <a:gdLst>
                <a:gd name="T0" fmla="*/ 0 w 77"/>
                <a:gd name="T1" fmla="*/ 2147483647 h 11"/>
                <a:gd name="T2" fmla="*/ 2147483647 w 77"/>
                <a:gd name="T3" fmla="*/ 2147483647 h 11"/>
                <a:gd name="T4" fmla="*/ 2147483647 w 77"/>
                <a:gd name="T5" fmla="*/ 2147483647 h 11"/>
                <a:gd name="T6" fmla="*/ 2147483647 w 77"/>
                <a:gd name="T7" fmla="*/ 2147483647 h 11"/>
                <a:gd name="T8" fmla="*/ 2147483647 w 77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7"/>
                <a:gd name="T16" fmla="*/ 0 h 11"/>
                <a:gd name="T17" fmla="*/ 77 w 77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7" h="11">
                  <a:moveTo>
                    <a:pt x="0" y="3"/>
                  </a:moveTo>
                  <a:lnTo>
                    <a:pt x="18" y="8"/>
                  </a:lnTo>
                  <a:lnTo>
                    <a:pt x="42" y="11"/>
                  </a:lnTo>
                  <a:lnTo>
                    <a:pt x="63" y="7"/>
                  </a:lnTo>
                  <a:lnTo>
                    <a:pt x="77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585" name="Freeform 410"/>
            <p:cNvSpPr>
              <a:spLocks/>
            </p:cNvSpPr>
            <p:nvPr/>
          </p:nvSpPr>
          <p:spPr bwMode="auto">
            <a:xfrm>
              <a:off x="7640638" y="2266950"/>
              <a:ext cx="58737" cy="4763"/>
            </a:xfrm>
            <a:custGeom>
              <a:avLst/>
              <a:gdLst>
                <a:gd name="T0" fmla="*/ 0 w 75"/>
                <a:gd name="T1" fmla="*/ 0 h 7"/>
                <a:gd name="T2" fmla="*/ 2147483647 w 75"/>
                <a:gd name="T3" fmla="*/ 2147483647 h 7"/>
                <a:gd name="T4" fmla="*/ 2147483647 w 75"/>
                <a:gd name="T5" fmla="*/ 2147483647 h 7"/>
                <a:gd name="T6" fmla="*/ 2147483647 w 75"/>
                <a:gd name="T7" fmla="*/ 2147483647 h 7"/>
                <a:gd name="T8" fmla="*/ 2147483647 w 75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"/>
                <a:gd name="T16" fmla="*/ 0 h 7"/>
                <a:gd name="T17" fmla="*/ 75 w 75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" h="7">
                  <a:moveTo>
                    <a:pt x="0" y="0"/>
                  </a:moveTo>
                  <a:lnTo>
                    <a:pt x="17" y="6"/>
                  </a:lnTo>
                  <a:lnTo>
                    <a:pt x="38" y="7"/>
                  </a:lnTo>
                  <a:lnTo>
                    <a:pt x="60" y="6"/>
                  </a:lnTo>
                  <a:lnTo>
                    <a:pt x="75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586" name="Freeform 411"/>
            <p:cNvSpPr>
              <a:spLocks/>
            </p:cNvSpPr>
            <p:nvPr/>
          </p:nvSpPr>
          <p:spPr bwMode="auto">
            <a:xfrm>
              <a:off x="7640638" y="2266950"/>
              <a:ext cx="58737" cy="4763"/>
            </a:xfrm>
            <a:custGeom>
              <a:avLst/>
              <a:gdLst>
                <a:gd name="T0" fmla="*/ 0 w 75"/>
                <a:gd name="T1" fmla="*/ 0 h 7"/>
                <a:gd name="T2" fmla="*/ 2147483647 w 75"/>
                <a:gd name="T3" fmla="*/ 2147483647 h 7"/>
                <a:gd name="T4" fmla="*/ 2147483647 w 75"/>
                <a:gd name="T5" fmla="*/ 2147483647 h 7"/>
                <a:gd name="T6" fmla="*/ 2147483647 w 75"/>
                <a:gd name="T7" fmla="*/ 2147483647 h 7"/>
                <a:gd name="T8" fmla="*/ 2147483647 w 75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"/>
                <a:gd name="T16" fmla="*/ 0 h 7"/>
                <a:gd name="T17" fmla="*/ 75 w 75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" h="7">
                  <a:moveTo>
                    <a:pt x="0" y="0"/>
                  </a:moveTo>
                  <a:lnTo>
                    <a:pt x="17" y="6"/>
                  </a:lnTo>
                  <a:lnTo>
                    <a:pt x="38" y="7"/>
                  </a:lnTo>
                  <a:lnTo>
                    <a:pt x="60" y="6"/>
                  </a:lnTo>
                  <a:lnTo>
                    <a:pt x="75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587" name="Freeform 412"/>
            <p:cNvSpPr>
              <a:spLocks/>
            </p:cNvSpPr>
            <p:nvPr/>
          </p:nvSpPr>
          <p:spPr bwMode="auto">
            <a:xfrm>
              <a:off x="7639050" y="2314575"/>
              <a:ext cx="63500" cy="4763"/>
            </a:xfrm>
            <a:custGeom>
              <a:avLst/>
              <a:gdLst>
                <a:gd name="T0" fmla="*/ 0 w 79"/>
                <a:gd name="T1" fmla="*/ 0 h 7"/>
                <a:gd name="T2" fmla="*/ 2147483647 w 79"/>
                <a:gd name="T3" fmla="*/ 2147483647 h 7"/>
                <a:gd name="T4" fmla="*/ 2147483647 w 79"/>
                <a:gd name="T5" fmla="*/ 2147483647 h 7"/>
                <a:gd name="T6" fmla="*/ 2147483647 w 79"/>
                <a:gd name="T7" fmla="*/ 2147483647 h 7"/>
                <a:gd name="T8" fmla="*/ 2147483647 w 79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7"/>
                <a:gd name="T17" fmla="*/ 79 w 79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7">
                  <a:moveTo>
                    <a:pt x="0" y="0"/>
                  </a:moveTo>
                  <a:lnTo>
                    <a:pt x="21" y="7"/>
                  </a:lnTo>
                  <a:lnTo>
                    <a:pt x="44" y="7"/>
                  </a:lnTo>
                  <a:lnTo>
                    <a:pt x="65" y="6"/>
                  </a:lnTo>
                  <a:lnTo>
                    <a:pt x="79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588" name="Freeform 413"/>
            <p:cNvSpPr>
              <a:spLocks/>
            </p:cNvSpPr>
            <p:nvPr/>
          </p:nvSpPr>
          <p:spPr bwMode="auto">
            <a:xfrm>
              <a:off x="7639050" y="2314575"/>
              <a:ext cx="63500" cy="4763"/>
            </a:xfrm>
            <a:custGeom>
              <a:avLst/>
              <a:gdLst>
                <a:gd name="T0" fmla="*/ 0 w 79"/>
                <a:gd name="T1" fmla="*/ 0 h 7"/>
                <a:gd name="T2" fmla="*/ 2147483647 w 79"/>
                <a:gd name="T3" fmla="*/ 2147483647 h 7"/>
                <a:gd name="T4" fmla="*/ 2147483647 w 79"/>
                <a:gd name="T5" fmla="*/ 2147483647 h 7"/>
                <a:gd name="T6" fmla="*/ 2147483647 w 79"/>
                <a:gd name="T7" fmla="*/ 2147483647 h 7"/>
                <a:gd name="T8" fmla="*/ 2147483647 w 79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7"/>
                <a:gd name="T17" fmla="*/ 79 w 79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7">
                  <a:moveTo>
                    <a:pt x="0" y="0"/>
                  </a:moveTo>
                  <a:lnTo>
                    <a:pt x="21" y="7"/>
                  </a:lnTo>
                  <a:lnTo>
                    <a:pt x="44" y="7"/>
                  </a:lnTo>
                  <a:lnTo>
                    <a:pt x="65" y="6"/>
                  </a:lnTo>
                  <a:lnTo>
                    <a:pt x="79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589" name="Freeform 414"/>
            <p:cNvSpPr>
              <a:spLocks/>
            </p:cNvSpPr>
            <p:nvPr/>
          </p:nvSpPr>
          <p:spPr bwMode="auto">
            <a:xfrm>
              <a:off x="7634288" y="2343150"/>
              <a:ext cx="68262" cy="4763"/>
            </a:xfrm>
            <a:custGeom>
              <a:avLst/>
              <a:gdLst>
                <a:gd name="T0" fmla="*/ 0 w 85"/>
                <a:gd name="T1" fmla="*/ 0 h 7"/>
                <a:gd name="T2" fmla="*/ 2147483647 w 85"/>
                <a:gd name="T3" fmla="*/ 0 h 7"/>
                <a:gd name="T4" fmla="*/ 2147483647 w 85"/>
                <a:gd name="T5" fmla="*/ 2147483647 h 7"/>
                <a:gd name="T6" fmla="*/ 2147483647 w 85"/>
                <a:gd name="T7" fmla="*/ 2147483647 h 7"/>
                <a:gd name="T8" fmla="*/ 2147483647 w 85"/>
                <a:gd name="T9" fmla="*/ 2147483647 h 7"/>
                <a:gd name="T10" fmla="*/ 2147483647 w 85"/>
                <a:gd name="T11" fmla="*/ 2147483647 h 7"/>
                <a:gd name="T12" fmla="*/ 2147483647 w 85"/>
                <a:gd name="T13" fmla="*/ 2147483647 h 7"/>
                <a:gd name="T14" fmla="*/ 2147483647 w 85"/>
                <a:gd name="T15" fmla="*/ 2147483647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5"/>
                <a:gd name="T25" fmla="*/ 0 h 7"/>
                <a:gd name="T26" fmla="*/ 85 w 85"/>
                <a:gd name="T27" fmla="*/ 7 h 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5" h="7">
                  <a:moveTo>
                    <a:pt x="0" y="0"/>
                  </a:moveTo>
                  <a:lnTo>
                    <a:pt x="10" y="0"/>
                  </a:lnTo>
                  <a:lnTo>
                    <a:pt x="22" y="5"/>
                  </a:lnTo>
                  <a:lnTo>
                    <a:pt x="35" y="5"/>
                  </a:lnTo>
                  <a:lnTo>
                    <a:pt x="50" y="7"/>
                  </a:lnTo>
                  <a:lnTo>
                    <a:pt x="64" y="7"/>
                  </a:lnTo>
                  <a:lnTo>
                    <a:pt x="75" y="5"/>
                  </a:lnTo>
                  <a:lnTo>
                    <a:pt x="85" y="3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590" name="Freeform 415"/>
            <p:cNvSpPr>
              <a:spLocks/>
            </p:cNvSpPr>
            <p:nvPr/>
          </p:nvSpPr>
          <p:spPr bwMode="auto">
            <a:xfrm>
              <a:off x="7634288" y="2343150"/>
              <a:ext cx="68262" cy="4763"/>
            </a:xfrm>
            <a:custGeom>
              <a:avLst/>
              <a:gdLst>
                <a:gd name="T0" fmla="*/ 0 w 85"/>
                <a:gd name="T1" fmla="*/ 0 h 7"/>
                <a:gd name="T2" fmla="*/ 2147483647 w 85"/>
                <a:gd name="T3" fmla="*/ 0 h 7"/>
                <a:gd name="T4" fmla="*/ 2147483647 w 85"/>
                <a:gd name="T5" fmla="*/ 2147483647 h 7"/>
                <a:gd name="T6" fmla="*/ 2147483647 w 85"/>
                <a:gd name="T7" fmla="*/ 2147483647 h 7"/>
                <a:gd name="T8" fmla="*/ 2147483647 w 85"/>
                <a:gd name="T9" fmla="*/ 2147483647 h 7"/>
                <a:gd name="T10" fmla="*/ 2147483647 w 85"/>
                <a:gd name="T11" fmla="*/ 2147483647 h 7"/>
                <a:gd name="T12" fmla="*/ 2147483647 w 85"/>
                <a:gd name="T13" fmla="*/ 2147483647 h 7"/>
                <a:gd name="T14" fmla="*/ 2147483647 w 85"/>
                <a:gd name="T15" fmla="*/ 2147483647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5"/>
                <a:gd name="T25" fmla="*/ 0 h 7"/>
                <a:gd name="T26" fmla="*/ 85 w 85"/>
                <a:gd name="T27" fmla="*/ 7 h 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5" h="7">
                  <a:moveTo>
                    <a:pt x="0" y="0"/>
                  </a:moveTo>
                  <a:lnTo>
                    <a:pt x="10" y="0"/>
                  </a:lnTo>
                  <a:lnTo>
                    <a:pt x="22" y="5"/>
                  </a:lnTo>
                  <a:lnTo>
                    <a:pt x="35" y="5"/>
                  </a:lnTo>
                  <a:lnTo>
                    <a:pt x="50" y="7"/>
                  </a:lnTo>
                  <a:lnTo>
                    <a:pt x="64" y="7"/>
                  </a:lnTo>
                  <a:lnTo>
                    <a:pt x="75" y="5"/>
                  </a:lnTo>
                  <a:lnTo>
                    <a:pt x="85" y="3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591" name="Freeform 416"/>
            <p:cNvSpPr>
              <a:spLocks/>
            </p:cNvSpPr>
            <p:nvPr/>
          </p:nvSpPr>
          <p:spPr bwMode="auto">
            <a:xfrm>
              <a:off x="7637463" y="2387600"/>
              <a:ext cx="66675" cy="3175"/>
            </a:xfrm>
            <a:custGeom>
              <a:avLst/>
              <a:gdLst>
                <a:gd name="T0" fmla="*/ 0 w 84"/>
                <a:gd name="T1" fmla="*/ 0 h 5"/>
                <a:gd name="T2" fmla="*/ 2147483647 w 84"/>
                <a:gd name="T3" fmla="*/ 2147483647 h 5"/>
                <a:gd name="T4" fmla="*/ 2147483647 w 84"/>
                <a:gd name="T5" fmla="*/ 2147483647 h 5"/>
                <a:gd name="T6" fmla="*/ 2147483647 w 84"/>
                <a:gd name="T7" fmla="*/ 2147483647 h 5"/>
                <a:gd name="T8" fmla="*/ 2147483647 w 84"/>
                <a:gd name="T9" fmla="*/ 2147483647 h 5"/>
                <a:gd name="T10" fmla="*/ 2147483647 w 84"/>
                <a:gd name="T11" fmla="*/ 2147483647 h 5"/>
                <a:gd name="T12" fmla="*/ 2147483647 w 84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4"/>
                <a:gd name="T22" fmla="*/ 0 h 5"/>
                <a:gd name="T23" fmla="*/ 84 w 84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4" h="5">
                  <a:moveTo>
                    <a:pt x="0" y="0"/>
                  </a:moveTo>
                  <a:lnTo>
                    <a:pt x="18" y="5"/>
                  </a:lnTo>
                  <a:lnTo>
                    <a:pt x="31" y="5"/>
                  </a:lnTo>
                  <a:lnTo>
                    <a:pt x="46" y="5"/>
                  </a:lnTo>
                  <a:lnTo>
                    <a:pt x="62" y="5"/>
                  </a:lnTo>
                  <a:lnTo>
                    <a:pt x="74" y="5"/>
                  </a:lnTo>
                  <a:lnTo>
                    <a:pt x="84" y="2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592" name="Freeform 417"/>
            <p:cNvSpPr>
              <a:spLocks/>
            </p:cNvSpPr>
            <p:nvPr/>
          </p:nvSpPr>
          <p:spPr bwMode="auto">
            <a:xfrm>
              <a:off x="7637463" y="2387600"/>
              <a:ext cx="66675" cy="3175"/>
            </a:xfrm>
            <a:custGeom>
              <a:avLst/>
              <a:gdLst>
                <a:gd name="T0" fmla="*/ 0 w 84"/>
                <a:gd name="T1" fmla="*/ 0 h 5"/>
                <a:gd name="T2" fmla="*/ 2147483647 w 84"/>
                <a:gd name="T3" fmla="*/ 2147483647 h 5"/>
                <a:gd name="T4" fmla="*/ 2147483647 w 84"/>
                <a:gd name="T5" fmla="*/ 2147483647 h 5"/>
                <a:gd name="T6" fmla="*/ 2147483647 w 84"/>
                <a:gd name="T7" fmla="*/ 2147483647 h 5"/>
                <a:gd name="T8" fmla="*/ 2147483647 w 84"/>
                <a:gd name="T9" fmla="*/ 2147483647 h 5"/>
                <a:gd name="T10" fmla="*/ 2147483647 w 84"/>
                <a:gd name="T11" fmla="*/ 2147483647 h 5"/>
                <a:gd name="T12" fmla="*/ 2147483647 w 84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4"/>
                <a:gd name="T22" fmla="*/ 0 h 5"/>
                <a:gd name="T23" fmla="*/ 84 w 84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4" h="5">
                  <a:moveTo>
                    <a:pt x="0" y="0"/>
                  </a:moveTo>
                  <a:lnTo>
                    <a:pt x="18" y="5"/>
                  </a:lnTo>
                  <a:lnTo>
                    <a:pt x="31" y="5"/>
                  </a:lnTo>
                  <a:lnTo>
                    <a:pt x="46" y="5"/>
                  </a:lnTo>
                  <a:lnTo>
                    <a:pt x="62" y="5"/>
                  </a:lnTo>
                  <a:lnTo>
                    <a:pt x="74" y="5"/>
                  </a:lnTo>
                  <a:lnTo>
                    <a:pt x="84" y="2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593" name="Freeform 418"/>
            <p:cNvSpPr>
              <a:spLocks/>
            </p:cNvSpPr>
            <p:nvPr/>
          </p:nvSpPr>
          <p:spPr bwMode="auto">
            <a:xfrm>
              <a:off x="7640638" y="2476500"/>
              <a:ext cx="65087" cy="6350"/>
            </a:xfrm>
            <a:custGeom>
              <a:avLst/>
              <a:gdLst>
                <a:gd name="T0" fmla="*/ 0 w 84"/>
                <a:gd name="T1" fmla="*/ 0 h 8"/>
                <a:gd name="T2" fmla="*/ 2147483647 w 84"/>
                <a:gd name="T3" fmla="*/ 2147483647 h 8"/>
                <a:gd name="T4" fmla="*/ 2147483647 w 84"/>
                <a:gd name="T5" fmla="*/ 2147483647 h 8"/>
                <a:gd name="T6" fmla="*/ 2147483647 w 84"/>
                <a:gd name="T7" fmla="*/ 2147483647 h 8"/>
                <a:gd name="T8" fmla="*/ 2147483647 w 84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8"/>
                <a:gd name="T17" fmla="*/ 84 w 84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8">
                  <a:moveTo>
                    <a:pt x="0" y="0"/>
                  </a:moveTo>
                  <a:lnTo>
                    <a:pt x="20" y="7"/>
                  </a:lnTo>
                  <a:lnTo>
                    <a:pt x="42" y="8"/>
                  </a:lnTo>
                  <a:lnTo>
                    <a:pt x="66" y="5"/>
                  </a:lnTo>
                  <a:lnTo>
                    <a:pt x="84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594" name="Freeform 419"/>
            <p:cNvSpPr>
              <a:spLocks/>
            </p:cNvSpPr>
            <p:nvPr/>
          </p:nvSpPr>
          <p:spPr bwMode="auto">
            <a:xfrm>
              <a:off x="7640638" y="2476500"/>
              <a:ext cx="65087" cy="6350"/>
            </a:xfrm>
            <a:custGeom>
              <a:avLst/>
              <a:gdLst>
                <a:gd name="T0" fmla="*/ 0 w 84"/>
                <a:gd name="T1" fmla="*/ 0 h 8"/>
                <a:gd name="T2" fmla="*/ 2147483647 w 84"/>
                <a:gd name="T3" fmla="*/ 2147483647 h 8"/>
                <a:gd name="T4" fmla="*/ 2147483647 w 84"/>
                <a:gd name="T5" fmla="*/ 2147483647 h 8"/>
                <a:gd name="T6" fmla="*/ 2147483647 w 84"/>
                <a:gd name="T7" fmla="*/ 2147483647 h 8"/>
                <a:gd name="T8" fmla="*/ 2147483647 w 84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8"/>
                <a:gd name="T17" fmla="*/ 84 w 84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8">
                  <a:moveTo>
                    <a:pt x="0" y="0"/>
                  </a:moveTo>
                  <a:lnTo>
                    <a:pt x="20" y="7"/>
                  </a:lnTo>
                  <a:lnTo>
                    <a:pt x="42" y="8"/>
                  </a:lnTo>
                  <a:lnTo>
                    <a:pt x="66" y="5"/>
                  </a:lnTo>
                  <a:lnTo>
                    <a:pt x="84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595" name="Freeform 420"/>
            <p:cNvSpPr>
              <a:spLocks/>
            </p:cNvSpPr>
            <p:nvPr/>
          </p:nvSpPr>
          <p:spPr bwMode="auto">
            <a:xfrm>
              <a:off x="7629525" y="2543175"/>
              <a:ext cx="84138" cy="6350"/>
            </a:xfrm>
            <a:custGeom>
              <a:avLst/>
              <a:gdLst>
                <a:gd name="T0" fmla="*/ 0 w 106"/>
                <a:gd name="T1" fmla="*/ 0 h 7"/>
                <a:gd name="T2" fmla="*/ 2147483647 w 106"/>
                <a:gd name="T3" fmla="*/ 2147483647 h 7"/>
                <a:gd name="T4" fmla="*/ 2147483647 w 106"/>
                <a:gd name="T5" fmla="*/ 2147483647 h 7"/>
                <a:gd name="T6" fmla="*/ 2147483647 w 106"/>
                <a:gd name="T7" fmla="*/ 2147483647 h 7"/>
                <a:gd name="T8" fmla="*/ 2147483647 w 106"/>
                <a:gd name="T9" fmla="*/ 2147483647 h 7"/>
                <a:gd name="T10" fmla="*/ 2147483647 w 106"/>
                <a:gd name="T11" fmla="*/ 2147483647 h 7"/>
                <a:gd name="T12" fmla="*/ 2147483647 w 106"/>
                <a:gd name="T13" fmla="*/ 2147483647 h 7"/>
                <a:gd name="T14" fmla="*/ 2147483647 w 106"/>
                <a:gd name="T15" fmla="*/ 2147483647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6"/>
                <a:gd name="T25" fmla="*/ 0 h 7"/>
                <a:gd name="T26" fmla="*/ 106 w 106"/>
                <a:gd name="T27" fmla="*/ 7 h 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6" h="7">
                  <a:moveTo>
                    <a:pt x="0" y="0"/>
                  </a:moveTo>
                  <a:lnTo>
                    <a:pt x="11" y="6"/>
                  </a:lnTo>
                  <a:lnTo>
                    <a:pt x="25" y="7"/>
                  </a:lnTo>
                  <a:lnTo>
                    <a:pt x="42" y="7"/>
                  </a:lnTo>
                  <a:lnTo>
                    <a:pt x="59" y="7"/>
                  </a:lnTo>
                  <a:lnTo>
                    <a:pt x="78" y="7"/>
                  </a:lnTo>
                  <a:lnTo>
                    <a:pt x="95" y="6"/>
                  </a:lnTo>
                  <a:lnTo>
                    <a:pt x="106" y="2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596" name="Freeform 421"/>
            <p:cNvSpPr>
              <a:spLocks/>
            </p:cNvSpPr>
            <p:nvPr/>
          </p:nvSpPr>
          <p:spPr bwMode="auto">
            <a:xfrm>
              <a:off x="7629525" y="2543175"/>
              <a:ext cx="84138" cy="6350"/>
            </a:xfrm>
            <a:custGeom>
              <a:avLst/>
              <a:gdLst>
                <a:gd name="T0" fmla="*/ 0 w 106"/>
                <a:gd name="T1" fmla="*/ 0 h 7"/>
                <a:gd name="T2" fmla="*/ 2147483647 w 106"/>
                <a:gd name="T3" fmla="*/ 2147483647 h 7"/>
                <a:gd name="T4" fmla="*/ 2147483647 w 106"/>
                <a:gd name="T5" fmla="*/ 2147483647 h 7"/>
                <a:gd name="T6" fmla="*/ 2147483647 w 106"/>
                <a:gd name="T7" fmla="*/ 2147483647 h 7"/>
                <a:gd name="T8" fmla="*/ 2147483647 w 106"/>
                <a:gd name="T9" fmla="*/ 2147483647 h 7"/>
                <a:gd name="T10" fmla="*/ 2147483647 w 106"/>
                <a:gd name="T11" fmla="*/ 2147483647 h 7"/>
                <a:gd name="T12" fmla="*/ 2147483647 w 106"/>
                <a:gd name="T13" fmla="*/ 2147483647 h 7"/>
                <a:gd name="T14" fmla="*/ 2147483647 w 106"/>
                <a:gd name="T15" fmla="*/ 2147483647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6"/>
                <a:gd name="T25" fmla="*/ 0 h 7"/>
                <a:gd name="T26" fmla="*/ 106 w 106"/>
                <a:gd name="T27" fmla="*/ 7 h 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6" h="7">
                  <a:moveTo>
                    <a:pt x="0" y="0"/>
                  </a:moveTo>
                  <a:lnTo>
                    <a:pt x="11" y="6"/>
                  </a:lnTo>
                  <a:lnTo>
                    <a:pt x="25" y="7"/>
                  </a:lnTo>
                  <a:lnTo>
                    <a:pt x="42" y="7"/>
                  </a:lnTo>
                  <a:lnTo>
                    <a:pt x="59" y="7"/>
                  </a:lnTo>
                  <a:lnTo>
                    <a:pt x="78" y="7"/>
                  </a:lnTo>
                  <a:lnTo>
                    <a:pt x="95" y="6"/>
                  </a:lnTo>
                  <a:lnTo>
                    <a:pt x="106" y="2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597" name="Freeform 422"/>
            <p:cNvSpPr>
              <a:spLocks/>
            </p:cNvSpPr>
            <p:nvPr/>
          </p:nvSpPr>
          <p:spPr bwMode="auto">
            <a:xfrm>
              <a:off x="7431088" y="1244600"/>
              <a:ext cx="177800" cy="90488"/>
            </a:xfrm>
            <a:custGeom>
              <a:avLst/>
              <a:gdLst>
                <a:gd name="T0" fmla="*/ 0 w 224"/>
                <a:gd name="T1" fmla="*/ 2147483647 h 116"/>
                <a:gd name="T2" fmla="*/ 2147483647 w 224"/>
                <a:gd name="T3" fmla="*/ 2147483647 h 116"/>
                <a:gd name="T4" fmla="*/ 2147483647 w 224"/>
                <a:gd name="T5" fmla="*/ 2147483647 h 116"/>
                <a:gd name="T6" fmla="*/ 2147483647 w 224"/>
                <a:gd name="T7" fmla="*/ 2147483647 h 116"/>
                <a:gd name="T8" fmla="*/ 2147483647 w 224"/>
                <a:gd name="T9" fmla="*/ 2147483647 h 116"/>
                <a:gd name="T10" fmla="*/ 2147483647 w 224"/>
                <a:gd name="T11" fmla="*/ 2147483647 h 116"/>
                <a:gd name="T12" fmla="*/ 2147483647 w 224"/>
                <a:gd name="T13" fmla="*/ 2147483647 h 116"/>
                <a:gd name="T14" fmla="*/ 2147483647 w 224"/>
                <a:gd name="T15" fmla="*/ 2147483647 h 116"/>
                <a:gd name="T16" fmla="*/ 2147483647 w 224"/>
                <a:gd name="T17" fmla="*/ 2147483647 h 116"/>
                <a:gd name="T18" fmla="*/ 2147483647 w 224"/>
                <a:gd name="T19" fmla="*/ 2147483647 h 116"/>
                <a:gd name="T20" fmla="*/ 2147483647 w 224"/>
                <a:gd name="T21" fmla="*/ 0 h 1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4"/>
                <a:gd name="T34" fmla="*/ 0 h 116"/>
                <a:gd name="T35" fmla="*/ 224 w 224"/>
                <a:gd name="T36" fmla="*/ 116 h 11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4" h="116">
                  <a:moveTo>
                    <a:pt x="0" y="114"/>
                  </a:moveTo>
                  <a:lnTo>
                    <a:pt x="26" y="116"/>
                  </a:lnTo>
                  <a:lnTo>
                    <a:pt x="60" y="113"/>
                  </a:lnTo>
                  <a:lnTo>
                    <a:pt x="93" y="105"/>
                  </a:lnTo>
                  <a:lnTo>
                    <a:pt x="131" y="98"/>
                  </a:lnTo>
                  <a:lnTo>
                    <a:pt x="164" y="88"/>
                  </a:lnTo>
                  <a:lnTo>
                    <a:pt x="191" y="81"/>
                  </a:lnTo>
                  <a:lnTo>
                    <a:pt x="209" y="74"/>
                  </a:lnTo>
                  <a:lnTo>
                    <a:pt x="224" y="35"/>
                  </a:lnTo>
                  <a:lnTo>
                    <a:pt x="217" y="6"/>
                  </a:lnTo>
                  <a:lnTo>
                    <a:pt x="209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598" name="Freeform 423"/>
            <p:cNvSpPr>
              <a:spLocks/>
            </p:cNvSpPr>
            <p:nvPr/>
          </p:nvSpPr>
          <p:spPr bwMode="auto">
            <a:xfrm>
              <a:off x="7431088" y="1244600"/>
              <a:ext cx="177800" cy="90488"/>
            </a:xfrm>
            <a:custGeom>
              <a:avLst/>
              <a:gdLst>
                <a:gd name="T0" fmla="*/ 0 w 224"/>
                <a:gd name="T1" fmla="*/ 2147483647 h 116"/>
                <a:gd name="T2" fmla="*/ 2147483647 w 224"/>
                <a:gd name="T3" fmla="*/ 2147483647 h 116"/>
                <a:gd name="T4" fmla="*/ 2147483647 w 224"/>
                <a:gd name="T5" fmla="*/ 2147483647 h 116"/>
                <a:gd name="T6" fmla="*/ 2147483647 w 224"/>
                <a:gd name="T7" fmla="*/ 2147483647 h 116"/>
                <a:gd name="T8" fmla="*/ 2147483647 w 224"/>
                <a:gd name="T9" fmla="*/ 2147483647 h 116"/>
                <a:gd name="T10" fmla="*/ 2147483647 w 224"/>
                <a:gd name="T11" fmla="*/ 2147483647 h 116"/>
                <a:gd name="T12" fmla="*/ 2147483647 w 224"/>
                <a:gd name="T13" fmla="*/ 2147483647 h 116"/>
                <a:gd name="T14" fmla="*/ 2147483647 w 224"/>
                <a:gd name="T15" fmla="*/ 2147483647 h 116"/>
                <a:gd name="T16" fmla="*/ 2147483647 w 224"/>
                <a:gd name="T17" fmla="*/ 2147483647 h 116"/>
                <a:gd name="T18" fmla="*/ 2147483647 w 224"/>
                <a:gd name="T19" fmla="*/ 2147483647 h 116"/>
                <a:gd name="T20" fmla="*/ 2147483647 w 224"/>
                <a:gd name="T21" fmla="*/ 0 h 1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4"/>
                <a:gd name="T34" fmla="*/ 0 h 116"/>
                <a:gd name="T35" fmla="*/ 224 w 224"/>
                <a:gd name="T36" fmla="*/ 116 h 11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4" h="116">
                  <a:moveTo>
                    <a:pt x="0" y="114"/>
                  </a:moveTo>
                  <a:lnTo>
                    <a:pt x="26" y="116"/>
                  </a:lnTo>
                  <a:lnTo>
                    <a:pt x="60" y="113"/>
                  </a:lnTo>
                  <a:lnTo>
                    <a:pt x="93" y="105"/>
                  </a:lnTo>
                  <a:lnTo>
                    <a:pt x="131" y="98"/>
                  </a:lnTo>
                  <a:lnTo>
                    <a:pt x="164" y="88"/>
                  </a:lnTo>
                  <a:lnTo>
                    <a:pt x="191" y="81"/>
                  </a:lnTo>
                  <a:lnTo>
                    <a:pt x="209" y="74"/>
                  </a:lnTo>
                  <a:lnTo>
                    <a:pt x="224" y="35"/>
                  </a:lnTo>
                  <a:lnTo>
                    <a:pt x="217" y="6"/>
                  </a:lnTo>
                  <a:lnTo>
                    <a:pt x="209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599" name="Freeform 424"/>
            <p:cNvSpPr>
              <a:spLocks/>
            </p:cNvSpPr>
            <p:nvPr/>
          </p:nvSpPr>
          <p:spPr bwMode="auto">
            <a:xfrm>
              <a:off x="7442200" y="1130300"/>
              <a:ext cx="260350" cy="134938"/>
            </a:xfrm>
            <a:custGeom>
              <a:avLst/>
              <a:gdLst>
                <a:gd name="T0" fmla="*/ 2147483647 w 327"/>
                <a:gd name="T1" fmla="*/ 2147483647 h 170"/>
                <a:gd name="T2" fmla="*/ 2147483647 w 327"/>
                <a:gd name="T3" fmla="*/ 2147483647 h 170"/>
                <a:gd name="T4" fmla="*/ 2147483647 w 327"/>
                <a:gd name="T5" fmla="*/ 2147483647 h 170"/>
                <a:gd name="T6" fmla="*/ 2147483647 w 327"/>
                <a:gd name="T7" fmla="*/ 2147483647 h 170"/>
                <a:gd name="T8" fmla="*/ 2147483647 w 327"/>
                <a:gd name="T9" fmla="*/ 2147483647 h 170"/>
                <a:gd name="T10" fmla="*/ 2147483647 w 327"/>
                <a:gd name="T11" fmla="*/ 2147483647 h 170"/>
                <a:gd name="T12" fmla="*/ 2147483647 w 327"/>
                <a:gd name="T13" fmla="*/ 2147483647 h 170"/>
                <a:gd name="T14" fmla="*/ 2147483647 w 327"/>
                <a:gd name="T15" fmla="*/ 2147483647 h 170"/>
                <a:gd name="T16" fmla="*/ 2147483647 w 327"/>
                <a:gd name="T17" fmla="*/ 2147483647 h 170"/>
                <a:gd name="T18" fmla="*/ 2147483647 w 327"/>
                <a:gd name="T19" fmla="*/ 2147483647 h 170"/>
                <a:gd name="T20" fmla="*/ 2147483647 w 327"/>
                <a:gd name="T21" fmla="*/ 2147483647 h 170"/>
                <a:gd name="T22" fmla="*/ 2147483647 w 327"/>
                <a:gd name="T23" fmla="*/ 2147483647 h 170"/>
                <a:gd name="T24" fmla="*/ 2147483647 w 327"/>
                <a:gd name="T25" fmla="*/ 2147483647 h 170"/>
                <a:gd name="T26" fmla="*/ 2147483647 w 327"/>
                <a:gd name="T27" fmla="*/ 2147483647 h 170"/>
                <a:gd name="T28" fmla="*/ 2147483647 w 327"/>
                <a:gd name="T29" fmla="*/ 2147483647 h 170"/>
                <a:gd name="T30" fmla="*/ 2147483647 w 327"/>
                <a:gd name="T31" fmla="*/ 2147483647 h 170"/>
                <a:gd name="T32" fmla="*/ 2147483647 w 327"/>
                <a:gd name="T33" fmla="*/ 2147483647 h 170"/>
                <a:gd name="T34" fmla="*/ 2147483647 w 327"/>
                <a:gd name="T35" fmla="*/ 2147483647 h 170"/>
                <a:gd name="T36" fmla="*/ 2147483647 w 327"/>
                <a:gd name="T37" fmla="*/ 2147483647 h 170"/>
                <a:gd name="T38" fmla="*/ 2147483647 w 327"/>
                <a:gd name="T39" fmla="*/ 2147483647 h 170"/>
                <a:gd name="T40" fmla="*/ 2147483647 w 327"/>
                <a:gd name="T41" fmla="*/ 2147483647 h 170"/>
                <a:gd name="T42" fmla="*/ 2147483647 w 327"/>
                <a:gd name="T43" fmla="*/ 2147483647 h 170"/>
                <a:gd name="T44" fmla="*/ 2147483647 w 327"/>
                <a:gd name="T45" fmla="*/ 2147483647 h 170"/>
                <a:gd name="T46" fmla="*/ 2147483647 w 327"/>
                <a:gd name="T47" fmla="*/ 2147483647 h 170"/>
                <a:gd name="T48" fmla="*/ 2147483647 w 327"/>
                <a:gd name="T49" fmla="*/ 2147483647 h 170"/>
                <a:gd name="T50" fmla="*/ 2147483647 w 327"/>
                <a:gd name="T51" fmla="*/ 2147483647 h 170"/>
                <a:gd name="T52" fmla="*/ 2147483647 w 327"/>
                <a:gd name="T53" fmla="*/ 2147483647 h 170"/>
                <a:gd name="T54" fmla="*/ 2147483647 w 327"/>
                <a:gd name="T55" fmla="*/ 2147483647 h 170"/>
                <a:gd name="T56" fmla="*/ 2147483647 w 327"/>
                <a:gd name="T57" fmla="*/ 2147483647 h 170"/>
                <a:gd name="T58" fmla="*/ 2147483647 w 327"/>
                <a:gd name="T59" fmla="*/ 2147483647 h 170"/>
                <a:gd name="T60" fmla="*/ 2147483647 w 327"/>
                <a:gd name="T61" fmla="*/ 0 h 170"/>
                <a:gd name="T62" fmla="*/ 0 w 327"/>
                <a:gd name="T63" fmla="*/ 0 h 1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27"/>
                <a:gd name="T97" fmla="*/ 0 h 170"/>
                <a:gd name="T98" fmla="*/ 327 w 327"/>
                <a:gd name="T99" fmla="*/ 170 h 1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27" h="170">
                  <a:moveTo>
                    <a:pt x="308" y="170"/>
                  </a:moveTo>
                  <a:lnTo>
                    <a:pt x="313" y="157"/>
                  </a:lnTo>
                  <a:lnTo>
                    <a:pt x="320" y="147"/>
                  </a:lnTo>
                  <a:lnTo>
                    <a:pt x="327" y="138"/>
                  </a:lnTo>
                  <a:lnTo>
                    <a:pt x="327" y="128"/>
                  </a:lnTo>
                  <a:lnTo>
                    <a:pt x="320" y="117"/>
                  </a:lnTo>
                  <a:lnTo>
                    <a:pt x="310" y="109"/>
                  </a:lnTo>
                  <a:lnTo>
                    <a:pt x="297" y="104"/>
                  </a:lnTo>
                  <a:lnTo>
                    <a:pt x="285" y="109"/>
                  </a:lnTo>
                  <a:lnTo>
                    <a:pt x="273" y="117"/>
                  </a:lnTo>
                  <a:lnTo>
                    <a:pt x="264" y="128"/>
                  </a:lnTo>
                  <a:lnTo>
                    <a:pt x="253" y="132"/>
                  </a:lnTo>
                  <a:lnTo>
                    <a:pt x="242" y="125"/>
                  </a:lnTo>
                  <a:lnTo>
                    <a:pt x="228" y="114"/>
                  </a:lnTo>
                  <a:lnTo>
                    <a:pt x="214" y="120"/>
                  </a:lnTo>
                  <a:lnTo>
                    <a:pt x="191" y="134"/>
                  </a:lnTo>
                  <a:lnTo>
                    <a:pt x="166" y="150"/>
                  </a:lnTo>
                  <a:lnTo>
                    <a:pt x="146" y="154"/>
                  </a:lnTo>
                  <a:lnTo>
                    <a:pt x="131" y="147"/>
                  </a:lnTo>
                  <a:lnTo>
                    <a:pt x="114" y="128"/>
                  </a:lnTo>
                  <a:lnTo>
                    <a:pt x="103" y="104"/>
                  </a:lnTo>
                  <a:lnTo>
                    <a:pt x="100" y="77"/>
                  </a:lnTo>
                  <a:lnTo>
                    <a:pt x="83" y="64"/>
                  </a:lnTo>
                  <a:lnTo>
                    <a:pt x="76" y="54"/>
                  </a:lnTo>
                  <a:lnTo>
                    <a:pt x="74" y="45"/>
                  </a:lnTo>
                  <a:lnTo>
                    <a:pt x="58" y="33"/>
                  </a:lnTo>
                  <a:lnTo>
                    <a:pt x="50" y="32"/>
                  </a:lnTo>
                  <a:lnTo>
                    <a:pt x="40" y="29"/>
                  </a:lnTo>
                  <a:lnTo>
                    <a:pt x="28" y="15"/>
                  </a:lnTo>
                  <a:lnTo>
                    <a:pt x="21" y="7"/>
                  </a:lnTo>
                  <a:lnTo>
                    <a:pt x="10" y="0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600" name="Freeform 425"/>
            <p:cNvSpPr>
              <a:spLocks/>
            </p:cNvSpPr>
            <p:nvPr/>
          </p:nvSpPr>
          <p:spPr bwMode="auto">
            <a:xfrm>
              <a:off x="7442200" y="1130300"/>
              <a:ext cx="260350" cy="134938"/>
            </a:xfrm>
            <a:custGeom>
              <a:avLst/>
              <a:gdLst>
                <a:gd name="T0" fmla="*/ 2147483647 w 327"/>
                <a:gd name="T1" fmla="*/ 2147483647 h 170"/>
                <a:gd name="T2" fmla="*/ 2147483647 w 327"/>
                <a:gd name="T3" fmla="*/ 2147483647 h 170"/>
                <a:gd name="T4" fmla="*/ 2147483647 w 327"/>
                <a:gd name="T5" fmla="*/ 2147483647 h 170"/>
                <a:gd name="T6" fmla="*/ 2147483647 w 327"/>
                <a:gd name="T7" fmla="*/ 2147483647 h 170"/>
                <a:gd name="T8" fmla="*/ 2147483647 w 327"/>
                <a:gd name="T9" fmla="*/ 2147483647 h 170"/>
                <a:gd name="T10" fmla="*/ 2147483647 w 327"/>
                <a:gd name="T11" fmla="*/ 2147483647 h 170"/>
                <a:gd name="T12" fmla="*/ 2147483647 w 327"/>
                <a:gd name="T13" fmla="*/ 2147483647 h 170"/>
                <a:gd name="T14" fmla="*/ 2147483647 w 327"/>
                <a:gd name="T15" fmla="*/ 2147483647 h 170"/>
                <a:gd name="T16" fmla="*/ 2147483647 w 327"/>
                <a:gd name="T17" fmla="*/ 2147483647 h 170"/>
                <a:gd name="T18" fmla="*/ 2147483647 w 327"/>
                <a:gd name="T19" fmla="*/ 2147483647 h 170"/>
                <a:gd name="T20" fmla="*/ 2147483647 w 327"/>
                <a:gd name="T21" fmla="*/ 2147483647 h 170"/>
                <a:gd name="T22" fmla="*/ 2147483647 w 327"/>
                <a:gd name="T23" fmla="*/ 2147483647 h 170"/>
                <a:gd name="T24" fmla="*/ 2147483647 w 327"/>
                <a:gd name="T25" fmla="*/ 2147483647 h 170"/>
                <a:gd name="T26" fmla="*/ 2147483647 w 327"/>
                <a:gd name="T27" fmla="*/ 2147483647 h 170"/>
                <a:gd name="T28" fmla="*/ 2147483647 w 327"/>
                <a:gd name="T29" fmla="*/ 2147483647 h 170"/>
                <a:gd name="T30" fmla="*/ 2147483647 w 327"/>
                <a:gd name="T31" fmla="*/ 2147483647 h 170"/>
                <a:gd name="T32" fmla="*/ 2147483647 w 327"/>
                <a:gd name="T33" fmla="*/ 2147483647 h 170"/>
                <a:gd name="T34" fmla="*/ 2147483647 w 327"/>
                <a:gd name="T35" fmla="*/ 2147483647 h 170"/>
                <a:gd name="T36" fmla="*/ 2147483647 w 327"/>
                <a:gd name="T37" fmla="*/ 2147483647 h 170"/>
                <a:gd name="T38" fmla="*/ 2147483647 w 327"/>
                <a:gd name="T39" fmla="*/ 2147483647 h 170"/>
                <a:gd name="T40" fmla="*/ 2147483647 w 327"/>
                <a:gd name="T41" fmla="*/ 2147483647 h 170"/>
                <a:gd name="T42" fmla="*/ 2147483647 w 327"/>
                <a:gd name="T43" fmla="*/ 2147483647 h 170"/>
                <a:gd name="T44" fmla="*/ 2147483647 w 327"/>
                <a:gd name="T45" fmla="*/ 2147483647 h 170"/>
                <a:gd name="T46" fmla="*/ 2147483647 w 327"/>
                <a:gd name="T47" fmla="*/ 2147483647 h 170"/>
                <a:gd name="T48" fmla="*/ 2147483647 w 327"/>
                <a:gd name="T49" fmla="*/ 2147483647 h 170"/>
                <a:gd name="T50" fmla="*/ 2147483647 w 327"/>
                <a:gd name="T51" fmla="*/ 2147483647 h 170"/>
                <a:gd name="T52" fmla="*/ 2147483647 w 327"/>
                <a:gd name="T53" fmla="*/ 2147483647 h 170"/>
                <a:gd name="T54" fmla="*/ 2147483647 w 327"/>
                <a:gd name="T55" fmla="*/ 2147483647 h 170"/>
                <a:gd name="T56" fmla="*/ 2147483647 w 327"/>
                <a:gd name="T57" fmla="*/ 2147483647 h 170"/>
                <a:gd name="T58" fmla="*/ 2147483647 w 327"/>
                <a:gd name="T59" fmla="*/ 2147483647 h 170"/>
                <a:gd name="T60" fmla="*/ 2147483647 w 327"/>
                <a:gd name="T61" fmla="*/ 0 h 170"/>
                <a:gd name="T62" fmla="*/ 0 w 327"/>
                <a:gd name="T63" fmla="*/ 0 h 1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27"/>
                <a:gd name="T97" fmla="*/ 0 h 170"/>
                <a:gd name="T98" fmla="*/ 327 w 327"/>
                <a:gd name="T99" fmla="*/ 170 h 1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27" h="170">
                  <a:moveTo>
                    <a:pt x="308" y="170"/>
                  </a:moveTo>
                  <a:lnTo>
                    <a:pt x="313" y="157"/>
                  </a:lnTo>
                  <a:lnTo>
                    <a:pt x="320" y="147"/>
                  </a:lnTo>
                  <a:lnTo>
                    <a:pt x="327" y="138"/>
                  </a:lnTo>
                  <a:lnTo>
                    <a:pt x="327" y="128"/>
                  </a:lnTo>
                  <a:lnTo>
                    <a:pt x="320" y="117"/>
                  </a:lnTo>
                  <a:lnTo>
                    <a:pt x="310" y="109"/>
                  </a:lnTo>
                  <a:lnTo>
                    <a:pt x="297" y="104"/>
                  </a:lnTo>
                  <a:lnTo>
                    <a:pt x="285" y="109"/>
                  </a:lnTo>
                  <a:lnTo>
                    <a:pt x="273" y="117"/>
                  </a:lnTo>
                  <a:lnTo>
                    <a:pt x="264" y="128"/>
                  </a:lnTo>
                  <a:lnTo>
                    <a:pt x="253" y="132"/>
                  </a:lnTo>
                  <a:lnTo>
                    <a:pt x="242" y="125"/>
                  </a:lnTo>
                  <a:lnTo>
                    <a:pt x="228" y="114"/>
                  </a:lnTo>
                  <a:lnTo>
                    <a:pt x="214" y="120"/>
                  </a:lnTo>
                  <a:lnTo>
                    <a:pt x="191" y="134"/>
                  </a:lnTo>
                  <a:lnTo>
                    <a:pt x="166" y="150"/>
                  </a:lnTo>
                  <a:lnTo>
                    <a:pt x="146" y="154"/>
                  </a:lnTo>
                  <a:lnTo>
                    <a:pt x="131" y="147"/>
                  </a:lnTo>
                  <a:lnTo>
                    <a:pt x="114" y="128"/>
                  </a:lnTo>
                  <a:lnTo>
                    <a:pt x="103" y="104"/>
                  </a:lnTo>
                  <a:lnTo>
                    <a:pt x="100" y="77"/>
                  </a:lnTo>
                  <a:lnTo>
                    <a:pt x="83" y="64"/>
                  </a:lnTo>
                  <a:lnTo>
                    <a:pt x="76" y="54"/>
                  </a:lnTo>
                  <a:lnTo>
                    <a:pt x="74" y="45"/>
                  </a:lnTo>
                  <a:lnTo>
                    <a:pt x="58" y="33"/>
                  </a:lnTo>
                  <a:lnTo>
                    <a:pt x="50" y="32"/>
                  </a:lnTo>
                  <a:lnTo>
                    <a:pt x="40" y="29"/>
                  </a:lnTo>
                  <a:lnTo>
                    <a:pt x="28" y="15"/>
                  </a:lnTo>
                  <a:lnTo>
                    <a:pt x="21" y="7"/>
                  </a:lnTo>
                  <a:lnTo>
                    <a:pt x="10" y="0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601" name="Freeform 426"/>
            <p:cNvSpPr>
              <a:spLocks/>
            </p:cNvSpPr>
            <p:nvPr/>
          </p:nvSpPr>
          <p:spPr bwMode="auto">
            <a:xfrm>
              <a:off x="7588250" y="1077913"/>
              <a:ext cx="131763" cy="112712"/>
            </a:xfrm>
            <a:custGeom>
              <a:avLst/>
              <a:gdLst>
                <a:gd name="T0" fmla="*/ 2147483647 w 165"/>
                <a:gd name="T1" fmla="*/ 2147483647 h 144"/>
                <a:gd name="T2" fmla="*/ 2147483647 w 165"/>
                <a:gd name="T3" fmla="*/ 2147483647 h 144"/>
                <a:gd name="T4" fmla="*/ 2147483647 w 165"/>
                <a:gd name="T5" fmla="*/ 2147483647 h 144"/>
                <a:gd name="T6" fmla="*/ 2147483647 w 165"/>
                <a:gd name="T7" fmla="*/ 2147483647 h 144"/>
                <a:gd name="T8" fmla="*/ 2147483647 w 165"/>
                <a:gd name="T9" fmla="*/ 2147483647 h 144"/>
                <a:gd name="T10" fmla="*/ 2147483647 w 165"/>
                <a:gd name="T11" fmla="*/ 2147483647 h 144"/>
                <a:gd name="T12" fmla="*/ 2147483647 w 165"/>
                <a:gd name="T13" fmla="*/ 2147483647 h 144"/>
                <a:gd name="T14" fmla="*/ 2147483647 w 165"/>
                <a:gd name="T15" fmla="*/ 2147483647 h 144"/>
                <a:gd name="T16" fmla="*/ 2147483647 w 165"/>
                <a:gd name="T17" fmla="*/ 2147483647 h 144"/>
                <a:gd name="T18" fmla="*/ 2147483647 w 165"/>
                <a:gd name="T19" fmla="*/ 2147483647 h 144"/>
                <a:gd name="T20" fmla="*/ 2147483647 w 165"/>
                <a:gd name="T21" fmla="*/ 2147483647 h 144"/>
                <a:gd name="T22" fmla="*/ 2147483647 w 165"/>
                <a:gd name="T23" fmla="*/ 2147483647 h 144"/>
                <a:gd name="T24" fmla="*/ 2147483647 w 165"/>
                <a:gd name="T25" fmla="*/ 2147483647 h 144"/>
                <a:gd name="T26" fmla="*/ 2147483647 w 165"/>
                <a:gd name="T27" fmla="*/ 2147483647 h 144"/>
                <a:gd name="T28" fmla="*/ 2147483647 w 165"/>
                <a:gd name="T29" fmla="*/ 2147483647 h 144"/>
                <a:gd name="T30" fmla="*/ 2147483647 w 165"/>
                <a:gd name="T31" fmla="*/ 2147483647 h 144"/>
                <a:gd name="T32" fmla="*/ 2147483647 w 165"/>
                <a:gd name="T33" fmla="*/ 2147483647 h 144"/>
                <a:gd name="T34" fmla="*/ 2147483647 w 165"/>
                <a:gd name="T35" fmla="*/ 2147483647 h 144"/>
                <a:gd name="T36" fmla="*/ 0 w 165"/>
                <a:gd name="T37" fmla="*/ 2147483647 h 144"/>
                <a:gd name="T38" fmla="*/ 0 w 165"/>
                <a:gd name="T39" fmla="*/ 2147483647 h 144"/>
                <a:gd name="T40" fmla="*/ 2147483647 w 165"/>
                <a:gd name="T41" fmla="*/ 2147483647 h 144"/>
                <a:gd name="T42" fmla="*/ 2147483647 w 165"/>
                <a:gd name="T43" fmla="*/ 0 h 144"/>
                <a:gd name="T44" fmla="*/ 2147483647 w 165"/>
                <a:gd name="T45" fmla="*/ 2147483647 h 144"/>
                <a:gd name="T46" fmla="*/ 2147483647 w 165"/>
                <a:gd name="T47" fmla="*/ 2147483647 h 14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65"/>
                <a:gd name="T73" fmla="*/ 0 h 144"/>
                <a:gd name="T74" fmla="*/ 165 w 165"/>
                <a:gd name="T75" fmla="*/ 144 h 14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65" h="144">
                  <a:moveTo>
                    <a:pt x="165" y="128"/>
                  </a:moveTo>
                  <a:lnTo>
                    <a:pt x="157" y="132"/>
                  </a:lnTo>
                  <a:lnTo>
                    <a:pt x="146" y="135"/>
                  </a:lnTo>
                  <a:lnTo>
                    <a:pt x="132" y="138"/>
                  </a:lnTo>
                  <a:lnTo>
                    <a:pt x="119" y="139"/>
                  </a:lnTo>
                  <a:lnTo>
                    <a:pt x="104" y="144"/>
                  </a:lnTo>
                  <a:lnTo>
                    <a:pt x="89" y="144"/>
                  </a:lnTo>
                  <a:lnTo>
                    <a:pt x="78" y="142"/>
                  </a:lnTo>
                  <a:lnTo>
                    <a:pt x="67" y="139"/>
                  </a:lnTo>
                  <a:lnTo>
                    <a:pt x="48" y="132"/>
                  </a:lnTo>
                  <a:lnTo>
                    <a:pt x="37" y="125"/>
                  </a:lnTo>
                  <a:lnTo>
                    <a:pt x="37" y="116"/>
                  </a:lnTo>
                  <a:lnTo>
                    <a:pt x="37" y="100"/>
                  </a:lnTo>
                  <a:lnTo>
                    <a:pt x="35" y="85"/>
                  </a:lnTo>
                  <a:lnTo>
                    <a:pt x="29" y="71"/>
                  </a:lnTo>
                  <a:lnTo>
                    <a:pt x="19" y="59"/>
                  </a:lnTo>
                  <a:lnTo>
                    <a:pt x="14" y="49"/>
                  </a:lnTo>
                  <a:lnTo>
                    <a:pt x="7" y="38"/>
                  </a:lnTo>
                  <a:lnTo>
                    <a:pt x="0" y="25"/>
                  </a:lnTo>
                  <a:lnTo>
                    <a:pt x="0" y="11"/>
                  </a:lnTo>
                  <a:lnTo>
                    <a:pt x="7" y="2"/>
                  </a:lnTo>
                  <a:lnTo>
                    <a:pt x="19" y="0"/>
                  </a:lnTo>
                  <a:lnTo>
                    <a:pt x="30" y="2"/>
                  </a:lnTo>
                  <a:lnTo>
                    <a:pt x="43" y="6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602" name="Freeform 427"/>
            <p:cNvSpPr>
              <a:spLocks/>
            </p:cNvSpPr>
            <p:nvPr/>
          </p:nvSpPr>
          <p:spPr bwMode="auto">
            <a:xfrm>
              <a:off x="7588250" y="1077913"/>
              <a:ext cx="131763" cy="112712"/>
            </a:xfrm>
            <a:custGeom>
              <a:avLst/>
              <a:gdLst>
                <a:gd name="T0" fmla="*/ 2147483647 w 165"/>
                <a:gd name="T1" fmla="*/ 2147483647 h 144"/>
                <a:gd name="T2" fmla="*/ 2147483647 w 165"/>
                <a:gd name="T3" fmla="*/ 2147483647 h 144"/>
                <a:gd name="T4" fmla="*/ 2147483647 w 165"/>
                <a:gd name="T5" fmla="*/ 2147483647 h 144"/>
                <a:gd name="T6" fmla="*/ 2147483647 w 165"/>
                <a:gd name="T7" fmla="*/ 2147483647 h 144"/>
                <a:gd name="T8" fmla="*/ 2147483647 w 165"/>
                <a:gd name="T9" fmla="*/ 2147483647 h 144"/>
                <a:gd name="T10" fmla="*/ 2147483647 w 165"/>
                <a:gd name="T11" fmla="*/ 2147483647 h 144"/>
                <a:gd name="T12" fmla="*/ 2147483647 w 165"/>
                <a:gd name="T13" fmla="*/ 2147483647 h 144"/>
                <a:gd name="T14" fmla="*/ 2147483647 w 165"/>
                <a:gd name="T15" fmla="*/ 2147483647 h 144"/>
                <a:gd name="T16" fmla="*/ 2147483647 w 165"/>
                <a:gd name="T17" fmla="*/ 2147483647 h 144"/>
                <a:gd name="T18" fmla="*/ 2147483647 w 165"/>
                <a:gd name="T19" fmla="*/ 2147483647 h 144"/>
                <a:gd name="T20" fmla="*/ 2147483647 w 165"/>
                <a:gd name="T21" fmla="*/ 2147483647 h 144"/>
                <a:gd name="T22" fmla="*/ 2147483647 w 165"/>
                <a:gd name="T23" fmla="*/ 2147483647 h 144"/>
                <a:gd name="T24" fmla="*/ 2147483647 w 165"/>
                <a:gd name="T25" fmla="*/ 2147483647 h 144"/>
                <a:gd name="T26" fmla="*/ 2147483647 w 165"/>
                <a:gd name="T27" fmla="*/ 2147483647 h 144"/>
                <a:gd name="T28" fmla="*/ 2147483647 w 165"/>
                <a:gd name="T29" fmla="*/ 2147483647 h 144"/>
                <a:gd name="T30" fmla="*/ 2147483647 w 165"/>
                <a:gd name="T31" fmla="*/ 2147483647 h 144"/>
                <a:gd name="T32" fmla="*/ 2147483647 w 165"/>
                <a:gd name="T33" fmla="*/ 2147483647 h 144"/>
                <a:gd name="T34" fmla="*/ 2147483647 w 165"/>
                <a:gd name="T35" fmla="*/ 2147483647 h 144"/>
                <a:gd name="T36" fmla="*/ 0 w 165"/>
                <a:gd name="T37" fmla="*/ 2147483647 h 144"/>
                <a:gd name="T38" fmla="*/ 0 w 165"/>
                <a:gd name="T39" fmla="*/ 2147483647 h 144"/>
                <a:gd name="T40" fmla="*/ 2147483647 w 165"/>
                <a:gd name="T41" fmla="*/ 2147483647 h 144"/>
                <a:gd name="T42" fmla="*/ 2147483647 w 165"/>
                <a:gd name="T43" fmla="*/ 0 h 144"/>
                <a:gd name="T44" fmla="*/ 2147483647 w 165"/>
                <a:gd name="T45" fmla="*/ 2147483647 h 144"/>
                <a:gd name="T46" fmla="*/ 2147483647 w 165"/>
                <a:gd name="T47" fmla="*/ 2147483647 h 14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65"/>
                <a:gd name="T73" fmla="*/ 0 h 144"/>
                <a:gd name="T74" fmla="*/ 165 w 165"/>
                <a:gd name="T75" fmla="*/ 144 h 14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65" h="144">
                  <a:moveTo>
                    <a:pt x="165" y="128"/>
                  </a:moveTo>
                  <a:lnTo>
                    <a:pt x="157" y="132"/>
                  </a:lnTo>
                  <a:lnTo>
                    <a:pt x="146" y="135"/>
                  </a:lnTo>
                  <a:lnTo>
                    <a:pt x="132" y="138"/>
                  </a:lnTo>
                  <a:lnTo>
                    <a:pt x="119" y="139"/>
                  </a:lnTo>
                  <a:lnTo>
                    <a:pt x="104" y="144"/>
                  </a:lnTo>
                  <a:lnTo>
                    <a:pt x="89" y="144"/>
                  </a:lnTo>
                  <a:lnTo>
                    <a:pt x="78" y="142"/>
                  </a:lnTo>
                  <a:lnTo>
                    <a:pt x="67" y="139"/>
                  </a:lnTo>
                  <a:lnTo>
                    <a:pt x="48" y="132"/>
                  </a:lnTo>
                  <a:lnTo>
                    <a:pt x="37" y="125"/>
                  </a:lnTo>
                  <a:lnTo>
                    <a:pt x="37" y="116"/>
                  </a:lnTo>
                  <a:lnTo>
                    <a:pt x="37" y="100"/>
                  </a:lnTo>
                  <a:lnTo>
                    <a:pt x="35" y="85"/>
                  </a:lnTo>
                  <a:lnTo>
                    <a:pt x="29" y="71"/>
                  </a:lnTo>
                  <a:lnTo>
                    <a:pt x="19" y="59"/>
                  </a:lnTo>
                  <a:lnTo>
                    <a:pt x="14" y="49"/>
                  </a:lnTo>
                  <a:lnTo>
                    <a:pt x="7" y="38"/>
                  </a:lnTo>
                  <a:lnTo>
                    <a:pt x="0" y="25"/>
                  </a:lnTo>
                  <a:lnTo>
                    <a:pt x="0" y="11"/>
                  </a:lnTo>
                  <a:lnTo>
                    <a:pt x="7" y="2"/>
                  </a:lnTo>
                  <a:lnTo>
                    <a:pt x="19" y="0"/>
                  </a:lnTo>
                  <a:lnTo>
                    <a:pt x="30" y="2"/>
                  </a:lnTo>
                  <a:lnTo>
                    <a:pt x="43" y="6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603" name="Freeform 428"/>
            <p:cNvSpPr>
              <a:spLocks/>
            </p:cNvSpPr>
            <p:nvPr/>
          </p:nvSpPr>
          <p:spPr bwMode="auto">
            <a:xfrm>
              <a:off x="7410450" y="1208088"/>
              <a:ext cx="39688" cy="57150"/>
            </a:xfrm>
            <a:custGeom>
              <a:avLst/>
              <a:gdLst>
                <a:gd name="T0" fmla="*/ 2147483647 w 50"/>
                <a:gd name="T1" fmla="*/ 2147483647 h 73"/>
                <a:gd name="T2" fmla="*/ 2147483647 w 50"/>
                <a:gd name="T3" fmla="*/ 2147483647 h 73"/>
                <a:gd name="T4" fmla="*/ 2147483647 w 50"/>
                <a:gd name="T5" fmla="*/ 2147483647 h 73"/>
                <a:gd name="T6" fmla="*/ 2147483647 w 50"/>
                <a:gd name="T7" fmla="*/ 2147483647 h 73"/>
                <a:gd name="T8" fmla="*/ 2147483647 w 50"/>
                <a:gd name="T9" fmla="*/ 2147483647 h 73"/>
                <a:gd name="T10" fmla="*/ 2147483647 w 50"/>
                <a:gd name="T11" fmla="*/ 2147483647 h 73"/>
                <a:gd name="T12" fmla="*/ 2147483647 w 50"/>
                <a:gd name="T13" fmla="*/ 2147483647 h 73"/>
                <a:gd name="T14" fmla="*/ 2147483647 w 50"/>
                <a:gd name="T15" fmla="*/ 2147483647 h 73"/>
                <a:gd name="T16" fmla="*/ 2147483647 w 50"/>
                <a:gd name="T17" fmla="*/ 2147483647 h 73"/>
                <a:gd name="T18" fmla="*/ 2147483647 w 50"/>
                <a:gd name="T19" fmla="*/ 0 h 73"/>
                <a:gd name="T20" fmla="*/ 2147483647 w 50"/>
                <a:gd name="T21" fmla="*/ 2147483647 h 73"/>
                <a:gd name="T22" fmla="*/ 0 w 50"/>
                <a:gd name="T23" fmla="*/ 2147483647 h 7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73"/>
                <a:gd name="T38" fmla="*/ 50 w 50"/>
                <a:gd name="T39" fmla="*/ 73 h 7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73">
                  <a:moveTo>
                    <a:pt x="14" y="73"/>
                  </a:moveTo>
                  <a:lnTo>
                    <a:pt x="22" y="73"/>
                  </a:lnTo>
                  <a:lnTo>
                    <a:pt x="32" y="73"/>
                  </a:lnTo>
                  <a:lnTo>
                    <a:pt x="40" y="73"/>
                  </a:lnTo>
                  <a:lnTo>
                    <a:pt x="50" y="60"/>
                  </a:lnTo>
                  <a:lnTo>
                    <a:pt x="44" y="46"/>
                  </a:lnTo>
                  <a:lnTo>
                    <a:pt x="43" y="31"/>
                  </a:lnTo>
                  <a:lnTo>
                    <a:pt x="37" y="23"/>
                  </a:lnTo>
                  <a:lnTo>
                    <a:pt x="28" y="12"/>
                  </a:lnTo>
                  <a:lnTo>
                    <a:pt x="22" y="0"/>
                  </a:lnTo>
                  <a:lnTo>
                    <a:pt x="8" y="3"/>
                  </a:lnTo>
                  <a:lnTo>
                    <a:pt x="0" y="9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604" name="Freeform 429"/>
            <p:cNvSpPr>
              <a:spLocks/>
            </p:cNvSpPr>
            <p:nvPr/>
          </p:nvSpPr>
          <p:spPr bwMode="auto">
            <a:xfrm>
              <a:off x="7410450" y="1208088"/>
              <a:ext cx="39688" cy="57150"/>
            </a:xfrm>
            <a:custGeom>
              <a:avLst/>
              <a:gdLst>
                <a:gd name="T0" fmla="*/ 2147483647 w 50"/>
                <a:gd name="T1" fmla="*/ 2147483647 h 73"/>
                <a:gd name="T2" fmla="*/ 2147483647 w 50"/>
                <a:gd name="T3" fmla="*/ 2147483647 h 73"/>
                <a:gd name="T4" fmla="*/ 2147483647 w 50"/>
                <a:gd name="T5" fmla="*/ 2147483647 h 73"/>
                <a:gd name="T6" fmla="*/ 2147483647 w 50"/>
                <a:gd name="T7" fmla="*/ 2147483647 h 73"/>
                <a:gd name="T8" fmla="*/ 2147483647 w 50"/>
                <a:gd name="T9" fmla="*/ 2147483647 h 73"/>
                <a:gd name="T10" fmla="*/ 2147483647 w 50"/>
                <a:gd name="T11" fmla="*/ 2147483647 h 73"/>
                <a:gd name="T12" fmla="*/ 2147483647 w 50"/>
                <a:gd name="T13" fmla="*/ 2147483647 h 73"/>
                <a:gd name="T14" fmla="*/ 2147483647 w 50"/>
                <a:gd name="T15" fmla="*/ 2147483647 h 73"/>
                <a:gd name="T16" fmla="*/ 2147483647 w 50"/>
                <a:gd name="T17" fmla="*/ 2147483647 h 73"/>
                <a:gd name="T18" fmla="*/ 2147483647 w 50"/>
                <a:gd name="T19" fmla="*/ 0 h 73"/>
                <a:gd name="T20" fmla="*/ 2147483647 w 50"/>
                <a:gd name="T21" fmla="*/ 2147483647 h 73"/>
                <a:gd name="T22" fmla="*/ 0 w 50"/>
                <a:gd name="T23" fmla="*/ 2147483647 h 7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73"/>
                <a:gd name="T38" fmla="*/ 50 w 50"/>
                <a:gd name="T39" fmla="*/ 73 h 7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73">
                  <a:moveTo>
                    <a:pt x="14" y="73"/>
                  </a:moveTo>
                  <a:lnTo>
                    <a:pt x="22" y="73"/>
                  </a:lnTo>
                  <a:lnTo>
                    <a:pt x="32" y="73"/>
                  </a:lnTo>
                  <a:lnTo>
                    <a:pt x="40" y="73"/>
                  </a:lnTo>
                  <a:lnTo>
                    <a:pt x="50" y="60"/>
                  </a:lnTo>
                  <a:lnTo>
                    <a:pt x="44" y="46"/>
                  </a:lnTo>
                  <a:lnTo>
                    <a:pt x="43" y="31"/>
                  </a:lnTo>
                  <a:lnTo>
                    <a:pt x="37" y="23"/>
                  </a:lnTo>
                  <a:lnTo>
                    <a:pt x="28" y="12"/>
                  </a:lnTo>
                  <a:lnTo>
                    <a:pt x="22" y="0"/>
                  </a:lnTo>
                  <a:lnTo>
                    <a:pt x="8" y="3"/>
                  </a:lnTo>
                  <a:lnTo>
                    <a:pt x="0" y="9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605" name="Freeform 430"/>
            <p:cNvSpPr>
              <a:spLocks/>
            </p:cNvSpPr>
            <p:nvPr/>
          </p:nvSpPr>
          <p:spPr bwMode="auto">
            <a:xfrm>
              <a:off x="7392988" y="1109663"/>
              <a:ext cx="39687" cy="84137"/>
            </a:xfrm>
            <a:custGeom>
              <a:avLst/>
              <a:gdLst>
                <a:gd name="T0" fmla="*/ 2147483647 w 48"/>
                <a:gd name="T1" fmla="*/ 2147483647 h 106"/>
                <a:gd name="T2" fmla="*/ 2147483647 w 48"/>
                <a:gd name="T3" fmla="*/ 2147483647 h 106"/>
                <a:gd name="T4" fmla="*/ 2147483647 w 48"/>
                <a:gd name="T5" fmla="*/ 2147483647 h 106"/>
                <a:gd name="T6" fmla="*/ 2147483647 w 48"/>
                <a:gd name="T7" fmla="*/ 2147483647 h 106"/>
                <a:gd name="T8" fmla="*/ 2147483647 w 48"/>
                <a:gd name="T9" fmla="*/ 2147483647 h 106"/>
                <a:gd name="T10" fmla="*/ 2147483647 w 48"/>
                <a:gd name="T11" fmla="*/ 2147483647 h 106"/>
                <a:gd name="T12" fmla="*/ 2147483647 w 48"/>
                <a:gd name="T13" fmla="*/ 2147483647 h 106"/>
                <a:gd name="T14" fmla="*/ 2147483647 w 48"/>
                <a:gd name="T15" fmla="*/ 2147483647 h 106"/>
                <a:gd name="T16" fmla="*/ 2147483647 w 48"/>
                <a:gd name="T17" fmla="*/ 2147483647 h 106"/>
                <a:gd name="T18" fmla="*/ 2147483647 w 48"/>
                <a:gd name="T19" fmla="*/ 0 h 106"/>
                <a:gd name="T20" fmla="*/ 0 w 48"/>
                <a:gd name="T21" fmla="*/ 2147483647 h 1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106"/>
                <a:gd name="T35" fmla="*/ 48 w 48"/>
                <a:gd name="T36" fmla="*/ 106 h 10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106">
                  <a:moveTo>
                    <a:pt x="20" y="106"/>
                  </a:moveTo>
                  <a:lnTo>
                    <a:pt x="26" y="96"/>
                  </a:lnTo>
                  <a:lnTo>
                    <a:pt x="33" y="83"/>
                  </a:lnTo>
                  <a:lnTo>
                    <a:pt x="36" y="72"/>
                  </a:lnTo>
                  <a:lnTo>
                    <a:pt x="37" y="60"/>
                  </a:lnTo>
                  <a:lnTo>
                    <a:pt x="43" y="44"/>
                  </a:lnTo>
                  <a:lnTo>
                    <a:pt x="48" y="25"/>
                  </a:lnTo>
                  <a:lnTo>
                    <a:pt x="45" y="13"/>
                  </a:lnTo>
                  <a:lnTo>
                    <a:pt x="36" y="1"/>
                  </a:lnTo>
                  <a:lnTo>
                    <a:pt x="19" y="0"/>
                  </a:lnTo>
                  <a:lnTo>
                    <a:pt x="0" y="6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606" name="Freeform 431"/>
            <p:cNvSpPr>
              <a:spLocks/>
            </p:cNvSpPr>
            <p:nvPr/>
          </p:nvSpPr>
          <p:spPr bwMode="auto">
            <a:xfrm>
              <a:off x="7392988" y="1109663"/>
              <a:ext cx="39687" cy="84137"/>
            </a:xfrm>
            <a:custGeom>
              <a:avLst/>
              <a:gdLst>
                <a:gd name="T0" fmla="*/ 2147483647 w 48"/>
                <a:gd name="T1" fmla="*/ 2147483647 h 106"/>
                <a:gd name="T2" fmla="*/ 2147483647 w 48"/>
                <a:gd name="T3" fmla="*/ 2147483647 h 106"/>
                <a:gd name="T4" fmla="*/ 2147483647 w 48"/>
                <a:gd name="T5" fmla="*/ 2147483647 h 106"/>
                <a:gd name="T6" fmla="*/ 2147483647 w 48"/>
                <a:gd name="T7" fmla="*/ 2147483647 h 106"/>
                <a:gd name="T8" fmla="*/ 2147483647 w 48"/>
                <a:gd name="T9" fmla="*/ 2147483647 h 106"/>
                <a:gd name="T10" fmla="*/ 2147483647 w 48"/>
                <a:gd name="T11" fmla="*/ 2147483647 h 106"/>
                <a:gd name="T12" fmla="*/ 2147483647 w 48"/>
                <a:gd name="T13" fmla="*/ 2147483647 h 106"/>
                <a:gd name="T14" fmla="*/ 2147483647 w 48"/>
                <a:gd name="T15" fmla="*/ 2147483647 h 106"/>
                <a:gd name="T16" fmla="*/ 2147483647 w 48"/>
                <a:gd name="T17" fmla="*/ 2147483647 h 106"/>
                <a:gd name="T18" fmla="*/ 2147483647 w 48"/>
                <a:gd name="T19" fmla="*/ 0 h 106"/>
                <a:gd name="T20" fmla="*/ 0 w 48"/>
                <a:gd name="T21" fmla="*/ 2147483647 h 1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106"/>
                <a:gd name="T35" fmla="*/ 48 w 48"/>
                <a:gd name="T36" fmla="*/ 106 h 10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106">
                  <a:moveTo>
                    <a:pt x="20" y="106"/>
                  </a:moveTo>
                  <a:lnTo>
                    <a:pt x="26" y="96"/>
                  </a:lnTo>
                  <a:lnTo>
                    <a:pt x="33" y="83"/>
                  </a:lnTo>
                  <a:lnTo>
                    <a:pt x="36" y="72"/>
                  </a:lnTo>
                  <a:lnTo>
                    <a:pt x="37" y="60"/>
                  </a:lnTo>
                  <a:lnTo>
                    <a:pt x="43" y="44"/>
                  </a:lnTo>
                  <a:lnTo>
                    <a:pt x="48" y="25"/>
                  </a:lnTo>
                  <a:lnTo>
                    <a:pt x="45" y="13"/>
                  </a:lnTo>
                  <a:lnTo>
                    <a:pt x="36" y="1"/>
                  </a:lnTo>
                  <a:lnTo>
                    <a:pt x="19" y="0"/>
                  </a:lnTo>
                  <a:lnTo>
                    <a:pt x="0" y="6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607" name="Freeform 432"/>
            <p:cNvSpPr>
              <a:spLocks/>
            </p:cNvSpPr>
            <p:nvPr/>
          </p:nvSpPr>
          <p:spPr bwMode="auto">
            <a:xfrm>
              <a:off x="7494588" y="1108075"/>
              <a:ext cx="61912" cy="82550"/>
            </a:xfrm>
            <a:custGeom>
              <a:avLst/>
              <a:gdLst>
                <a:gd name="T0" fmla="*/ 2147483647 w 80"/>
                <a:gd name="T1" fmla="*/ 2147483647 h 105"/>
                <a:gd name="T2" fmla="*/ 0 w 80"/>
                <a:gd name="T3" fmla="*/ 2147483647 h 105"/>
                <a:gd name="T4" fmla="*/ 2147483647 w 80"/>
                <a:gd name="T5" fmla="*/ 2147483647 h 105"/>
                <a:gd name="T6" fmla="*/ 2147483647 w 80"/>
                <a:gd name="T7" fmla="*/ 2147483647 h 105"/>
                <a:gd name="T8" fmla="*/ 2147483647 w 80"/>
                <a:gd name="T9" fmla="*/ 0 h 105"/>
                <a:gd name="T10" fmla="*/ 2147483647 w 80"/>
                <a:gd name="T11" fmla="*/ 0 h 105"/>
                <a:gd name="T12" fmla="*/ 2147483647 w 80"/>
                <a:gd name="T13" fmla="*/ 2147483647 h 105"/>
                <a:gd name="T14" fmla="*/ 2147483647 w 80"/>
                <a:gd name="T15" fmla="*/ 2147483647 h 105"/>
                <a:gd name="T16" fmla="*/ 2147483647 w 80"/>
                <a:gd name="T17" fmla="*/ 2147483647 h 105"/>
                <a:gd name="T18" fmla="*/ 2147483647 w 80"/>
                <a:gd name="T19" fmla="*/ 2147483647 h 105"/>
                <a:gd name="T20" fmla="*/ 2147483647 w 80"/>
                <a:gd name="T21" fmla="*/ 2147483647 h 105"/>
                <a:gd name="T22" fmla="*/ 2147483647 w 80"/>
                <a:gd name="T23" fmla="*/ 2147483647 h 105"/>
                <a:gd name="T24" fmla="*/ 2147483647 w 80"/>
                <a:gd name="T25" fmla="*/ 2147483647 h 10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0"/>
                <a:gd name="T40" fmla="*/ 0 h 105"/>
                <a:gd name="T41" fmla="*/ 80 w 80"/>
                <a:gd name="T42" fmla="*/ 105 h 10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0" h="105">
                  <a:moveTo>
                    <a:pt x="4" y="66"/>
                  </a:moveTo>
                  <a:lnTo>
                    <a:pt x="0" y="46"/>
                  </a:lnTo>
                  <a:lnTo>
                    <a:pt x="4" y="27"/>
                  </a:lnTo>
                  <a:lnTo>
                    <a:pt x="16" y="10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66" y="9"/>
                  </a:lnTo>
                  <a:lnTo>
                    <a:pt x="78" y="24"/>
                  </a:lnTo>
                  <a:lnTo>
                    <a:pt x="80" y="49"/>
                  </a:lnTo>
                  <a:lnTo>
                    <a:pt x="76" y="75"/>
                  </a:lnTo>
                  <a:lnTo>
                    <a:pt x="67" y="93"/>
                  </a:lnTo>
                  <a:lnTo>
                    <a:pt x="53" y="105"/>
                  </a:lnTo>
                  <a:lnTo>
                    <a:pt x="35" y="105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608" name="Freeform 433"/>
            <p:cNvSpPr>
              <a:spLocks/>
            </p:cNvSpPr>
            <p:nvPr/>
          </p:nvSpPr>
          <p:spPr bwMode="auto">
            <a:xfrm>
              <a:off x="7494588" y="1108075"/>
              <a:ext cx="61912" cy="82550"/>
            </a:xfrm>
            <a:custGeom>
              <a:avLst/>
              <a:gdLst>
                <a:gd name="T0" fmla="*/ 2147483647 w 80"/>
                <a:gd name="T1" fmla="*/ 2147483647 h 105"/>
                <a:gd name="T2" fmla="*/ 0 w 80"/>
                <a:gd name="T3" fmla="*/ 2147483647 h 105"/>
                <a:gd name="T4" fmla="*/ 2147483647 w 80"/>
                <a:gd name="T5" fmla="*/ 2147483647 h 105"/>
                <a:gd name="T6" fmla="*/ 2147483647 w 80"/>
                <a:gd name="T7" fmla="*/ 2147483647 h 105"/>
                <a:gd name="T8" fmla="*/ 2147483647 w 80"/>
                <a:gd name="T9" fmla="*/ 0 h 105"/>
                <a:gd name="T10" fmla="*/ 2147483647 w 80"/>
                <a:gd name="T11" fmla="*/ 0 h 105"/>
                <a:gd name="T12" fmla="*/ 2147483647 w 80"/>
                <a:gd name="T13" fmla="*/ 2147483647 h 105"/>
                <a:gd name="T14" fmla="*/ 2147483647 w 80"/>
                <a:gd name="T15" fmla="*/ 2147483647 h 105"/>
                <a:gd name="T16" fmla="*/ 2147483647 w 80"/>
                <a:gd name="T17" fmla="*/ 2147483647 h 105"/>
                <a:gd name="T18" fmla="*/ 2147483647 w 80"/>
                <a:gd name="T19" fmla="*/ 2147483647 h 105"/>
                <a:gd name="T20" fmla="*/ 2147483647 w 80"/>
                <a:gd name="T21" fmla="*/ 2147483647 h 105"/>
                <a:gd name="T22" fmla="*/ 2147483647 w 80"/>
                <a:gd name="T23" fmla="*/ 2147483647 h 105"/>
                <a:gd name="T24" fmla="*/ 2147483647 w 80"/>
                <a:gd name="T25" fmla="*/ 2147483647 h 10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0"/>
                <a:gd name="T40" fmla="*/ 0 h 105"/>
                <a:gd name="T41" fmla="*/ 80 w 80"/>
                <a:gd name="T42" fmla="*/ 105 h 10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0" h="105">
                  <a:moveTo>
                    <a:pt x="4" y="66"/>
                  </a:moveTo>
                  <a:lnTo>
                    <a:pt x="0" y="46"/>
                  </a:lnTo>
                  <a:lnTo>
                    <a:pt x="4" y="27"/>
                  </a:lnTo>
                  <a:lnTo>
                    <a:pt x="16" y="10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66" y="9"/>
                  </a:lnTo>
                  <a:lnTo>
                    <a:pt x="78" y="24"/>
                  </a:lnTo>
                  <a:lnTo>
                    <a:pt x="80" y="49"/>
                  </a:lnTo>
                  <a:lnTo>
                    <a:pt x="76" y="75"/>
                  </a:lnTo>
                  <a:lnTo>
                    <a:pt x="67" y="93"/>
                  </a:lnTo>
                  <a:lnTo>
                    <a:pt x="53" y="105"/>
                  </a:lnTo>
                  <a:lnTo>
                    <a:pt x="35" y="105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609" name="Freeform 434"/>
            <p:cNvSpPr>
              <a:spLocks/>
            </p:cNvSpPr>
            <p:nvPr/>
          </p:nvSpPr>
          <p:spPr bwMode="auto">
            <a:xfrm>
              <a:off x="7704138" y="1235075"/>
              <a:ext cx="30162" cy="12700"/>
            </a:xfrm>
            <a:custGeom>
              <a:avLst/>
              <a:gdLst>
                <a:gd name="T0" fmla="*/ 0 w 38"/>
                <a:gd name="T1" fmla="*/ 0 h 15"/>
                <a:gd name="T2" fmla="*/ 2147483647 w 38"/>
                <a:gd name="T3" fmla="*/ 2147483647 h 15"/>
                <a:gd name="T4" fmla="*/ 2147483647 w 38"/>
                <a:gd name="T5" fmla="*/ 2147483647 h 15"/>
                <a:gd name="T6" fmla="*/ 2147483647 w 38"/>
                <a:gd name="T7" fmla="*/ 2147483647 h 15"/>
                <a:gd name="T8" fmla="*/ 2147483647 w 38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"/>
                <a:gd name="T16" fmla="*/ 0 h 15"/>
                <a:gd name="T17" fmla="*/ 38 w 38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" h="15">
                  <a:moveTo>
                    <a:pt x="0" y="0"/>
                  </a:moveTo>
                  <a:lnTo>
                    <a:pt x="6" y="9"/>
                  </a:lnTo>
                  <a:lnTo>
                    <a:pt x="17" y="15"/>
                  </a:lnTo>
                  <a:lnTo>
                    <a:pt x="28" y="15"/>
                  </a:lnTo>
                  <a:lnTo>
                    <a:pt x="38" y="2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610" name="Freeform 435"/>
            <p:cNvSpPr>
              <a:spLocks/>
            </p:cNvSpPr>
            <p:nvPr/>
          </p:nvSpPr>
          <p:spPr bwMode="auto">
            <a:xfrm>
              <a:off x="7704138" y="1235075"/>
              <a:ext cx="30162" cy="12700"/>
            </a:xfrm>
            <a:custGeom>
              <a:avLst/>
              <a:gdLst>
                <a:gd name="T0" fmla="*/ 0 w 38"/>
                <a:gd name="T1" fmla="*/ 0 h 15"/>
                <a:gd name="T2" fmla="*/ 2147483647 w 38"/>
                <a:gd name="T3" fmla="*/ 2147483647 h 15"/>
                <a:gd name="T4" fmla="*/ 2147483647 w 38"/>
                <a:gd name="T5" fmla="*/ 2147483647 h 15"/>
                <a:gd name="T6" fmla="*/ 2147483647 w 38"/>
                <a:gd name="T7" fmla="*/ 2147483647 h 15"/>
                <a:gd name="T8" fmla="*/ 2147483647 w 38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"/>
                <a:gd name="T16" fmla="*/ 0 h 15"/>
                <a:gd name="T17" fmla="*/ 38 w 38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" h="15">
                  <a:moveTo>
                    <a:pt x="0" y="0"/>
                  </a:moveTo>
                  <a:lnTo>
                    <a:pt x="6" y="9"/>
                  </a:lnTo>
                  <a:lnTo>
                    <a:pt x="17" y="15"/>
                  </a:lnTo>
                  <a:lnTo>
                    <a:pt x="28" y="15"/>
                  </a:lnTo>
                  <a:lnTo>
                    <a:pt x="38" y="2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611" name="Freeform 436"/>
            <p:cNvSpPr>
              <a:spLocks/>
            </p:cNvSpPr>
            <p:nvPr/>
          </p:nvSpPr>
          <p:spPr bwMode="auto">
            <a:xfrm>
              <a:off x="7707313" y="1201738"/>
              <a:ext cx="23812" cy="15875"/>
            </a:xfrm>
            <a:custGeom>
              <a:avLst/>
              <a:gdLst>
                <a:gd name="T0" fmla="*/ 2147483647 w 31"/>
                <a:gd name="T1" fmla="*/ 0 h 21"/>
                <a:gd name="T2" fmla="*/ 2147483647 w 31"/>
                <a:gd name="T3" fmla="*/ 2147483647 h 21"/>
                <a:gd name="T4" fmla="*/ 2147483647 w 31"/>
                <a:gd name="T5" fmla="*/ 2147483647 h 21"/>
                <a:gd name="T6" fmla="*/ 2147483647 w 31"/>
                <a:gd name="T7" fmla="*/ 2147483647 h 21"/>
                <a:gd name="T8" fmla="*/ 2147483647 w 31"/>
                <a:gd name="T9" fmla="*/ 2147483647 h 21"/>
                <a:gd name="T10" fmla="*/ 2147483647 w 31"/>
                <a:gd name="T11" fmla="*/ 2147483647 h 21"/>
                <a:gd name="T12" fmla="*/ 0 w 31"/>
                <a:gd name="T13" fmla="*/ 2147483647 h 21"/>
                <a:gd name="T14" fmla="*/ 2147483647 w 31"/>
                <a:gd name="T15" fmla="*/ 0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21"/>
                <a:gd name="T26" fmla="*/ 31 w 31"/>
                <a:gd name="T27" fmla="*/ 21 h 2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21">
                  <a:moveTo>
                    <a:pt x="11" y="0"/>
                  </a:moveTo>
                  <a:lnTo>
                    <a:pt x="22" y="1"/>
                  </a:lnTo>
                  <a:lnTo>
                    <a:pt x="31" y="11"/>
                  </a:lnTo>
                  <a:lnTo>
                    <a:pt x="24" y="17"/>
                  </a:lnTo>
                  <a:lnTo>
                    <a:pt x="13" y="21"/>
                  </a:lnTo>
                  <a:lnTo>
                    <a:pt x="2" y="15"/>
                  </a:lnTo>
                  <a:lnTo>
                    <a:pt x="0" y="6"/>
                  </a:lnTo>
                  <a:lnTo>
                    <a:pt x="13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612" name="Freeform 437"/>
            <p:cNvSpPr>
              <a:spLocks/>
            </p:cNvSpPr>
            <p:nvPr/>
          </p:nvSpPr>
          <p:spPr bwMode="auto">
            <a:xfrm>
              <a:off x="7707313" y="1201738"/>
              <a:ext cx="23812" cy="15875"/>
            </a:xfrm>
            <a:custGeom>
              <a:avLst/>
              <a:gdLst>
                <a:gd name="T0" fmla="*/ 2147483647 w 31"/>
                <a:gd name="T1" fmla="*/ 0 h 21"/>
                <a:gd name="T2" fmla="*/ 2147483647 w 31"/>
                <a:gd name="T3" fmla="*/ 2147483647 h 21"/>
                <a:gd name="T4" fmla="*/ 2147483647 w 31"/>
                <a:gd name="T5" fmla="*/ 2147483647 h 21"/>
                <a:gd name="T6" fmla="*/ 2147483647 w 31"/>
                <a:gd name="T7" fmla="*/ 2147483647 h 21"/>
                <a:gd name="T8" fmla="*/ 2147483647 w 31"/>
                <a:gd name="T9" fmla="*/ 2147483647 h 21"/>
                <a:gd name="T10" fmla="*/ 2147483647 w 31"/>
                <a:gd name="T11" fmla="*/ 2147483647 h 21"/>
                <a:gd name="T12" fmla="*/ 0 w 31"/>
                <a:gd name="T13" fmla="*/ 2147483647 h 21"/>
                <a:gd name="T14" fmla="*/ 2147483647 w 31"/>
                <a:gd name="T15" fmla="*/ 0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21"/>
                <a:gd name="T26" fmla="*/ 31 w 31"/>
                <a:gd name="T27" fmla="*/ 21 h 2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21">
                  <a:moveTo>
                    <a:pt x="11" y="0"/>
                  </a:moveTo>
                  <a:lnTo>
                    <a:pt x="22" y="1"/>
                  </a:lnTo>
                  <a:lnTo>
                    <a:pt x="31" y="11"/>
                  </a:lnTo>
                  <a:lnTo>
                    <a:pt x="24" y="17"/>
                  </a:lnTo>
                  <a:lnTo>
                    <a:pt x="13" y="21"/>
                  </a:lnTo>
                  <a:lnTo>
                    <a:pt x="2" y="15"/>
                  </a:lnTo>
                  <a:lnTo>
                    <a:pt x="0" y="6"/>
                  </a:lnTo>
                  <a:lnTo>
                    <a:pt x="13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613" name="Freeform 438"/>
            <p:cNvSpPr>
              <a:spLocks/>
            </p:cNvSpPr>
            <p:nvPr/>
          </p:nvSpPr>
          <p:spPr bwMode="auto">
            <a:xfrm>
              <a:off x="7635875" y="1073150"/>
              <a:ext cx="161925" cy="217488"/>
            </a:xfrm>
            <a:custGeom>
              <a:avLst/>
              <a:gdLst>
                <a:gd name="T0" fmla="*/ 2147483647 w 203"/>
                <a:gd name="T1" fmla="*/ 2147483647 h 274"/>
                <a:gd name="T2" fmla="*/ 2147483647 w 203"/>
                <a:gd name="T3" fmla="*/ 2147483647 h 274"/>
                <a:gd name="T4" fmla="*/ 2147483647 w 203"/>
                <a:gd name="T5" fmla="*/ 2147483647 h 274"/>
                <a:gd name="T6" fmla="*/ 2147483647 w 203"/>
                <a:gd name="T7" fmla="*/ 2147483647 h 274"/>
                <a:gd name="T8" fmla="*/ 2147483647 w 203"/>
                <a:gd name="T9" fmla="*/ 2147483647 h 274"/>
                <a:gd name="T10" fmla="*/ 2147483647 w 203"/>
                <a:gd name="T11" fmla="*/ 2147483647 h 274"/>
                <a:gd name="T12" fmla="*/ 2147483647 w 203"/>
                <a:gd name="T13" fmla="*/ 2147483647 h 274"/>
                <a:gd name="T14" fmla="*/ 2147483647 w 203"/>
                <a:gd name="T15" fmla="*/ 2147483647 h 274"/>
                <a:gd name="T16" fmla="*/ 2147483647 w 203"/>
                <a:gd name="T17" fmla="*/ 2147483647 h 274"/>
                <a:gd name="T18" fmla="*/ 2147483647 w 203"/>
                <a:gd name="T19" fmla="*/ 2147483647 h 274"/>
                <a:gd name="T20" fmla="*/ 2147483647 w 203"/>
                <a:gd name="T21" fmla="*/ 2147483647 h 274"/>
                <a:gd name="T22" fmla="*/ 2147483647 w 203"/>
                <a:gd name="T23" fmla="*/ 2147483647 h 274"/>
                <a:gd name="T24" fmla="*/ 2147483647 w 203"/>
                <a:gd name="T25" fmla="*/ 2147483647 h 274"/>
                <a:gd name="T26" fmla="*/ 2147483647 w 203"/>
                <a:gd name="T27" fmla="*/ 2147483647 h 274"/>
                <a:gd name="T28" fmla="*/ 2147483647 w 203"/>
                <a:gd name="T29" fmla="*/ 2147483647 h 274"/>
                <a:gd name="T30" fmla="*/ 2147483647 w 203"/>
                <a:gd name="T31" fmla="*/ 2147483647 h 274"/>
                <a:gd name="T32" fmla="*/ 2147483647 w 203"/>
                <a:gd name="T33" fmla="*/ 2147483647 h 274"/>
                <a:gd name="T34" fmla="*/ 2147483647 w 203"/>
                <a:gd name="T35" fmla="*/ 2147483647 h 274"/>
                <a:gd name="T36" fmla="*/ 2147483647 w 203"/>
                <a:gd name="T37" fmla="*/ 2147483647 h 274"/>
                <a:gd name="T38" fmla="*/ 2147483647 w 203"/>
                <a:gd name="T39" fmla="*/ 2147483647 h 274"/>
                <a:gd name="T40" fmla="*/ 2147483647 w 203"/>
                <a:gd name="T41" fmla="*/ 0 h 274"/>
                <a:gd name="T42" fmla="*/ 2147483647 w 203"/>
                <a:gd name="T43" fmla="*/ 2147483647 h 274"/>
                <a:gd name="T44" fmla="*/ 2147483647 w 203"/>
                <a:gd name="T45" fmla="*/ 2147483647 h 274"/>
                <a:gd name="T46" fmla="*/ 2147483647 w 203"/>
                <a:gd name="T47" fmla="*/ 2147483647 h 274"/>
                <a:gd name="T48" fmla="*/ 2147483647 w 203"/>
                <a:gd name="T49" fmla="*/ 2147483647 h 274"/>
                <a:gd name="T50" fmla="*/ 2147483647 w 203"/>
                <a:gd name="T51" fmla="*/ 2147483647 h 274"/>
                <a:gd name="T52" fmla="*/ 2147483647 w 203"/>
                <a:gd name="T53" fmla="*/ 2147483647 h 274"/>
                <a:gd name="T54" fmla="*/ 2147483647 w 203"/>
                <a:gd name="T55" fmla="*/ 2147483647 h 274"/>
                <a:gd name="T56" fmla="*/ 2147483647 w 203"/>
                <a:gd name="T57" fmla="*/ 2147483647 h 274"/>
                <a:gd name="T58" fmla="*/ 2147483647 w 203"/>
                <a:gd name="T59" fmla="*/ 2147483647 h 274"/>
                <a:gd name="T60" fmla="*/ 0 w 203"/>
                <a:gd name="T61" fmla="*/ 2147483647 h 27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03"/>
                <a:gd name="T94" fmla="*/ 0 h 274"/>
                <a:gd name="T95" fmla="*/ 203 w 203"/>
                <a:gd name="T96" fmla="*/ 274 h 27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03" h="274">
                  <a:moveTo>
                    <a:pt x="157" y="274"/>
                  </a:moveTo>
                  <a:lnTo>
                    <a:pt x="175" y="253"/>
                  </a:lnTo>
                  <a:lnTo>
                    <a:pt x="184" y="233"/>
                  </a:lnTo>
                  <a:lnTo>
                    <a:pt x="194" y="211"/>
                  </a:lnTo>
                  <a:lnTo>
                    <a:pt x="187" y="193"/>
                  </a:lnTo>
                  <a:lnTo>
                    <a:pt x="185" y="176"/>
                  </a:lnTo>
                  <a:lnTo>
                    <a:pt x="189" y="157"/>
                  </a:lnTo>
                  <a:lnTo>
                    <a:pt x="203" y="140"/>
                  </a:lnTo>
                  <a:lnTo>
                    <a:pt x="184" y="137"/>
                  </a:lnTo>
                  <a:lnTo>
                    <a:pt x="203" y="121"/>
                  </a:lnTo>
                  <a:lnTo>
                    <a:pt x="185" y="114"/>
                  </a:lnTo>
                  <a:lnTo>
                    <a:pt x="180" y="97"/>
                  </a:lnTo>
                  <a:lnTo>
                    <a:pt x="195" y="91"/>
                  </a:lnTo>
                  <a:lnTo>
                    <a:pt x="182" y="76"/>
                  </a:lnTo>
                  <a:lnTo>
                    <a:pt x="164" y="71"/>
                  </a:lnTo>
                  <a:lnTo>
                    <a:pt x="175" y="48"/>
                  </a:lnTo>
                  <a:lnTo>
                    <a:pt x="160" y="29"/>
                  </a:lnTo>
                  <a:lnTo>
                    <a:pt x="152" y="9"/>
                  </a:lnTo>
                  <a:lnTo>
                    <a:pt x="135" y="1"/>
                  </a:lnTo>
                  <a:lnTo>
                    <a:pt x="116" y="9"/>
                  </a:lnTo>
                  <a:lnTo>
                    <a:pt x="95" y="0"/>
                  </a:lnTo>
                  <a:lnTo>
                    <a:pt x="91" y="23"/>
                  </a:lnTo>
                  <a:lnTo>
                    <a:pt x="71" y="11"/>
                  </a:lnTo>
                  <a:lnTo>
                    <a:pt x="50" y="5"/>
                  </a:lnTo>
                  <a:lnTo>
                    <a:pt x="58" y="21"/>
                  </a:lnTo>
                  <a:lnTo>
                    <a:pt x="39" y="23"/>
                  </a:lnTo>
                  <a:lnTo>
                    <a:pt x="38" y="51"/>
                  </a:lnTo>
                  <a:lnTo>
                    <a:pt x="19" y="48"/>
                  </a:lnTo>
                  <a:lnTo>
                    <a:pt x="1" y="72"/>
                  </a:lnTo>
                  <a:lnTo>
                    <a:pt x="1" y="97"/>
                  </a:lnTo>
                  <a:lnTo>
                    <a:pt x="0" y="112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614" name="Freeform 439"/>
            <p:cNvSpPr>
              <a:spLocks/>
            </p:cNvSpPr>
            <p:nvPr/>
          </p:nvSpPr>
          <p:spPr bwMode="auto">
            <a:xfrm>
              <a:off x="7635875" y="1073150"/>
              <a:ext cx="161925" cy="217488"/>
            </a:xfrm>
            <a:custGeom>
              <a:avLst/>
              <a:gdLst>
                <a:gd name="T0" fmla="*/ 2147483647 w 203"/>
                <a:gd name="T1" fmla="*/ 2147483647 h 274"/>
                <a:gd name="T2" fmla="*/ 2147483647 w 203"/>
                <a:gd name="T3" fmla="*/ 2147483647 h 274"/>
                <a:gd name="T4" fmla="*/ 2147483647 w 203"/>
                <a:gd name="T5" fmla="*/ 2147483647 h 274"/>
                <a:gd name="T6" fmla="*/ 2147483647 w 203"/>
                <a:gd name="T7" fmla="*/ 2147483647 h 274"/>
                <a:gd name="T8" fmla="*/ 2147483647 w 203"/>
                <a:gd name="T9" fmla="*/ 2147483647 h 274"/>
                <a:gd name="T10" fmla="*/ 2147483647 w 203"/>
                <a:gd name="T11" fmla="*/ 2147483647 h 274"/>
                <a:gd name="T12" fmla="*/ 2147483647 w 203"/>
                <a:gd name="T13" fmla="*/ 2147483647 h 274"/>
                <a:gd name="T14" fmla="*/ 2147483647 w 203"/>
                <a:gd name="T15" fmla="*/ 2147483647 h 274"/>
                <a:gd name="T16" fmla="*/ 2147483647 w 203"/>
                <a:gd name="T17" fmla="*/ 2147483647 h 274"/>
                <a:gd name="T18" fmla="*/ 2147483647 w 203"/>
                <a:gd name="T19" fmla="*/ 2147483647 h 274"/>
                <a:gd name="T20" fmla="*/ 2147483647 w 203"/>
                <a:gd name="T21" fmla="*/ 2147483647 h 274"/>
                <a:gd name="T22" fmla="*/ 2147483647 w 203"/>
                <a:gd name="T23" fmla="*/ 2147483647 h 274"/>
                <a:gd name="T24" fmla="*/ 2147483647 w 203"/>
                <a:gd name="T25" fmla="*/ 2147483647 h 274"/>
                <a:gd name="T26" fmla="*/ 2147483647 w 203"/>
                <a:gd name="T27" fmla="*/ 2147483647 h 274"/>
                <a:gd name="T28" fmla="*/ 2147483647 w 203"/>
                <a:gd name="T29" fmla="*/ 2147483647 h 274"/>
                <a:gd name="T30" fmla="*/ 2147483647 w 203"/>
                <a:gd name="T31" fmla="*/ 2147483647 h 274"/>
                <a:gd name="T32" fmla="*/ 2147483647 w 203"/>
                <a:gd name="T33" fmla="*/ 2147483647 h 274"/>
                <a:gd name="T34" fmla="*/ 2147483647 w 203"/>
                <a:gd name="T35" fmla="*/ 2147483647 h 274"/>
                <a:gd name="T36" fmla="*/ 2147483647 w 203"/>
                <a:gd name="T37" fmla="*/ 2147483647 h 274"/>
                <a:gd name="T38" fmla="*/ 2147483647 w 203"/>
                <a:gd name="T39" fmla="*/ 2147483647 h 274"/>
                <a:gd name="T40" fmla="*/ 2147483647 w 203"/>
                <a:gd name="T41" fmla="*/ 0 h 274"/>
                <a:gd name="T42" fmla="*/ 2147483647 w 203"/>
                <a:gd name="T43" fmla="*/ 2147483647 h 274"/>
                <a:gd name="T44" fmla="*/ 2147483647 w 203"/>
                <a:gd name="T45" fmla="*/ 2147483647 h 274"/>
                <a:gd name="T46" fmla="*/ 2147483647 w 203"/>
                <a:gd name="T47" fmla="*/ 2147483647 h 274"/>
                <a:gd name="T48" fmla="*/ 2147483647 w 203"/>
                <a:gd name="T49" fmla="*/ 2147483647 h 274"/>
                <a:gd name="T50" fmla="*/ 2147483647 w 203"/>
                <a:gd name="T51" fmla="*/ 2147483647 h 274"/>
                <a:gd name="T52" fmla="*/ 2147483647 w 203"/>
                <a:gd name="T53" fmla="*/ 2147483647 h 274"/>
                <a:gd name="T54" fmla="*/ 2147483647 w 203"/>
                <a:gd name="T55" fmla="*/ 2147483647 h 274"/>
                <a:gd name="T56" fmla="*/ 2147483647 w 203"/>
                <a:gd name="T57" fmla="*/ 2147483647 h 274"/>
                <a:gd name="T58" fmla="*/ 2147483647 w 203"/>
                <a:gd name="T59" fmla="*/ 2147483647 h 274"/>
                <a:gd name="T60" fmla="*/ 0 w 203"/>
                <a:gd name="T61" fmla="*/ 2147483647 h 27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03"/>
                <a:gd name="T94" fmla="*/ 0 h 274"/>
                <a:gd name="T95" fmla="*/ 203 w 203"/>
                <a:gd name="T96" fmla="*/ 274 h 27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03" h="274">
                  <a:moveTo>
                    <a:pt x="157" y="274"/>
                  </a:moveTo>
                  <a:lnTo>
                    <a:pt x="175" y="253"/>
                  </a:lnTo>
                  <a:lnTo>
                    <a:pt x="184" y="233"/>
                  </a:lnTo>
                  <a:lnTo>
                    <a:pt x="194" y="211"/>
                  </a:lnTo>
                  <a:lnTo>
                    <a:pt x="187" y="193"/>
                  </a:lnTo>
                  <a:lnTo>
                    <a:pt x="185" y="176"/>
                  </a:lnTo>
                  <a:lnTo>
                    <a:pt x="189" y="157"/>
                  </a:lnTo>
                  <a:lnTo>
                    <a:pt x="203" y="140"/>
                  </a:lnTo>
                  <a:lnTo>
                    <a:pt x="184" y="137"/>
                  </a:lnTo>
                  <a:lnTo>
                    <a:pt x="203" y="121"/>
                  </a:lnTo>
                  <a:lnTo>
                    <a:pt x="185" y="114"/>
                  </a:lnTo>
                  <a:lnTo>
                    <a:pt x="180" y="97"/>
                  </a:lnTo>
                  <a:lnTo>
                    <a:pt x="195" y="91"/>
                  </a:lnTo>
                  <a:lnTo>
                    <a:pt x="182" y="76"/>
                  </a:lnTo>
                  <a:lnTo>
                    <a:pt x="164" y="71"/>
                  </a:lnTo>
                  <a:lnTo>
                    <a:pt x="175" y="48"/>
                  </a:lnTo>
                  <a:lnTo>
                    <a:pt x="160" y="29"/>
                  </a:lnTo>
                  <a:lnTo>
                    <a:pt x="152" y="9"/>
                  </a:lnTo>
                  <a:lnTo>
                    <a:pt x="135" y="1"/>
                  </a:lnTo>
                  <a:lnTo>
                    <a:pt x="116" y="9"/>
                  </a:lnTo>
                  <a:lnTo>
                    <a:pt x="95" y="0"/>
                  </a:lnTo>
                  <a:lnTo>
                    <a:pt x="91" y="23"/>
                  </a:lnTo>
                  <a:lnTo>
                    <a:pt x="71" y="11"/>
                  </a:lnTo>
                  <a:lnTo>
                    <a:pt x="50" y="5"/>
                  </a:lnTo>
                  <a:lnTo>
                    <a:pt x="58" y="21"/>
                  </a:lnTo>
                  <a:lnTo>
                    <a:pt x="39" y="23"/>
                  </a:lnTo>
                  <a:lnTo>
                    <a:pt x="38" y="51"/>
                  </a:lnTo>
                  <a:lnTo>
                    <a:pt x="19" y="48"/>
                  </a:lnTo>
                  <a:lnTo>
                    <a:pt x="1" y="72"/>
                  </a:lnTo>
                  <a:lnTo>
                    <a:pt x="1" y="97"/>
                  </a:lnTo>
                  <a:lnTo>
                    <a:pt x="0" y="112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615" name="Freeform 440"/>
            <p:cNvSpPr>
              <a:spLocks/>
            </p:cNvSpPr>
            <p:nvPr/>
          </p:nvSpPr>
          <p:spPr bwMode="auto">
            <a:xfrm>
              <a:off x="7623175" y="914400"/>
              <a:ext cx="49213" cy="192088"/>
            </a:xfrm>
            <a:custGeom>
              <a:avLst/>
              <a:gdLst>
                <a:gd name="T0" fmla="*/ 2147483647 w 62"/>
                <a:gd name="T1" fmla="*/ 2147483647 h 244"/>
                <a:gd name="T2" fmla="*/ 2147483647 w 62"/>
                <a:gd name="T3" fmla="*/ 2147483647 h 244"/>
                <a:gd name="T4" fmla="*/ 2147483647 w 62"/>
                <a:gd name="T5" fmla="*/ 2147483647 h 244"/>
                <a:gd name="T6" fmla="*/ 2147483647 w 62"/>
                <a:gd name="T7" fmla="*/ 2147483647 h 244"/>
                <a:gd name="T8" fmla="*/ 2147483647 w 62"/>
                <a:gd name="T9" fmla="*/ 2147483647 h 244"/>
                <a:gd name="T10" fmla="*/ 2147483647 w 62"/>
                <a:gd name="T11" fmla="*/ 2147483647 h 244"/>
                <a:gd name="T12" fmla="*/ 0 w 62"/>
                <a:gd name="T13" fmla="*/ 2147483647 h 244"/>
                <a:gd name="T14" fmla="*/ 2147483647 w 62"/>
                <a:gd name="T15" fmla="*/ 2147483647 h 244"/>
                <a:gd name="T16" fmla="*/ 2147483647 w 62"/>
                <a:gd name="T17" fmla="*/ 2147483647 h 244"/>
                <a:gd name="T18" fmla="*/ 2147483647 w 62"/>
                <a:gd name="T19" fmla="*/ 2147483647 h 244"/>
                <a:gd name="T20" fmla="*/ 2147483647 w 62"/>
                <a:gd name="T21" fmla="*/ 2147483647 h 244"/>
                <a:gd name="T22" fmla="*/ 2147483647 w 62"/>
                <a:gd name="T23" fmla="*/ 2147483647 h 244"/>
                <a:gd name="T24" fmla="*/ 2147483647 w 62"/>
                <a:gd name="T25" fmla="*/ 2147483647 h 244"/>
                <a:gd name="T26" fmla="*/ 2147483647 w 62"/>
                <a:gd name="T27" fmla="*/ 2147483647 h 244"/>
                <a:gd name="T28" fmla="*/ 2147483647 w 62"/>
                <a:gd name="T29" fmla="*/ 2147483647 h 244"/>
                <a:gd name="T30" fmla="*/ 2147483647 w 62"/>
                <a:gd name="T31" fmla="*/ 2147483647 h 244"/>
                <a:gd name="T32" fmla="*/ 2147483647 w 62"/>
                <a:gd name="T33" fmla="*/ 2147483647 h 244"/>
                <a:gd name="T34" fmla="*/ 2147483647 w 62"/>
                <a:gd name="T35" fmla="*/ 2147483647 h 244"/>
                <a:gd name="T36" fmla="*/ 2147483647 w 62"/>
                <a:gd name="T37" fmla="*/ 2147483647 h 244"/>
                <a:gd name="T38" fmla="*/ 2147483647 w 62"/>
                <a:gd name="T39" fmla="*/ 2147483647 h 244"/>
                <a:gd name="T40" fmla="*/ 2147483647 w 62"/>
                <a:gd name="T41" fmla="*/ 2147483647 h 244"/>
                <a:gd name="T42" fmla="*/ 2147483647 w 62"/>
                <a:gd name="T43" fmla="*/ 2147483647 h 244"/>
                <a:gd name="T44" fmla="*/ 2147483647 w 62"/>
                <a:gd name="T45" fmla="*/ 2147483647 h 244"/>
                <a:gd name="T46" fmla="*/ 2147483647 w 62"/>
                <a:gd name="T47" fmla="*/ 2147483647 h 244"/>
                <a:gd name="T48" fmla="*/ 2147483647 w 62"/>
                <a:gd name="T49" fmla="*/ 2147483647 h 244"/>
                <a:gd name="T50" fmla="*/ 2147483647 w 62"/>
                <a:gd name="T51" fmla="*/ 2147483647 h 244"/>
                <a:gd name="T52" fmla="*/ 2147483647 w 62"/>
                <a:gd name="T53" fmla="*/ 2147483647 h 244"/>
                <a:gd name="T54" fmla="*/ 2147483647 w 62"/>
                <a:gd name="T55" fmla="*/ 2147483647 h 244"/>
                <a:gd name="T56" fmla="*/ 2147483647 w 62"/>
                <a:gd name="T57" fmla="*/ 2147483647 h 244"/>
                <a:gd name="T58" fmla="*/ 2147483647 w 62"/>
                <a:gd name="T59" fmla="*/ 2147483647 h 244"/>
                <a:gd name="T60" fmla="*/ 2147483647 w 62"/>
                <a:gd name="T61" fmla="*/ 0 h 24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62"/>
                <a:gd name="T94" fmla="*/ 0 h 244"/>
                <a:gd name="T95" fmla="*/ 62 w 62"/>
                <a:gd name="T96" fmla="*/ 244 h 24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62" h="244">
                  <a:moveTo>
                    <a:pt x="24" y="244"/>
                  </a:moveTo>
                  <a:lnTo>
                    <a:pt x="41" y="244"/>
                  </a:lnTo>
                  <a:lnTo>
                    <a:pt x="32" y="235"/>
                  </a:lnTo>
                  <a:lnTo>
                    <a:pt x="23" y="230"/>
                  </a:lnTo>
                  <a:lnTo>
                    <a:pt x="23" y="220"/>
                  </a:lnTo>
                  <a:lnTo>
                    <a:pt x="9" y="210"/>
                  </a:lnTo>
                  <a:lnTo>
                    <a:pt x="0" y="201"/>
                  </a:lnTo>
                  <a:lnTo>
                    <a:pt x="14" y="192"/>
                  </a:lnTo>
                  <a:lnTo>
                    <a:pt x="20" y="181"/>
                  </a:lnTo>
                  <a:lnTo>
                    <a:pt x="31" y="171"/>
                  </a:lnTo>
                  <a:lnTo>
                    <a:pt x="39" y="163"/>
                  </a:lnTo>
                  <a:lnTo>
                    <a:pt x="36" y="152"/>
                  </a:lnTo>
                  <a:lnTo>
                    <a:pt x="45" y="149"/>
                  </a:lnTo>
                  <a:lnTo>
                    <a:pt x="55" y="148"/>
                  </a:lnTo>
                  <a:lnTo>
                    <a:pt x="46" y="137"/>
                  </a:lnTo>
                  <a:lnTo>
                    <a:pt x="53" y="128"/>
                  </a:lnTo>
                  <a:lnTo>
                    <a:pt x="62" y="121"/>
                  </a:lnTo>
                  <a:lnTo>
                    <a:pt x="60" y="113"/>
                  </a:lnTo>
                  <a:lnTo>
                    <a:pt x="45" y="103"/>
                  </a:lnTo>
                  <a:lnTo>
                    <a:pt x="36" y="101"/>
                  </a:lnTo>
                  <a:lnTo>
                    <a:pt x="45" y="94"/>
                  </a:lnTo>
                  <a:lnTo>
                    <a:pt x="55" y="88"/>
                  </a:lnTo>
                  <a:lnTo>
                    <a:pt x="46" y="77"/>
                  </a:lnTo>
                  <a:lnTo>
                    <a:pt x="34" y="77"/>
                  </a:lnTo>
                  <a:lnTo>
                    <a:pt x="41" y="67"/>
                  </a:lnTo>
                  <a:lnTo>
                    <a:pt x="48" y="60"/>
                  </a:lnTo>
                  <a:lnTo>
                    <a:pt x="34" y="50"/>
                  </a:lnTo>
                  <a:lnTo>
                    <a:pt x="25" y="42"/>
                  </a:lnTo>
                  <a:lnTo>
                    <a:pt x="32" y="27"/>
                  </a:lnTo>
                  <a:lnTo>
                    <a:pt x="20" y="18"/>
                  </a:lnTo>
                  <a:lnTo>
                    <a:pt x="2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616" name="Freeform 441"/>
            <p:cNvSpPr>
              <a:spLocks/>
            </p:cNvSpPr>
            <p:nvPr/>
          </p:nvSpPr>
          <p:spPr bwMode="auto">
            <a:xfrm>
              <a:off x="7623175" y="914400"/>
              <a:ext cx="49213" cy="192088"/>
            </a:xfrm>
            <a:custGeom>
              <a:avLst/>
              <a:gdLst>
                <a:gd name="T0" fmla="*/ 2147483647 w 62"/>
                <a:gd name="T1" fmla="*/ 2147483647 h 244"/>
                <a:gd name="T2" fmla="*/ 2147483647 w 62"/>
                <a:gd name="T3" fmla="*/ 2147483647 h 244"/>
                <a:gd name="T4" fmla="*/ 2147483647 w 62"/>
                <a:gd name="T5" fmla="*/ 2147483647 h 244"/>
                <a:gd name="T6" fmla="*/ 2147483647 w 62"/>
                <a:gd name="T7" fmla="*/ 2147483647 h 244"/>
                <a:gd name="T8" fmla="*/ 2147483647 w 62"/>
                <a:gd name="T9" fmla="*/ 2147483647 h 244"/>
                <a:gd name="T10" fmla="*/ 2147483647 w 62"/>
                <a:gd name="T11" fmla="*/ 2147483647 h 244"/>
                <a:gd name="T12" fmla="*/ 0 w 62"/>
                <a:gd name="T13" fmla="*/ 2147483647 h 244"/>
                <a:gd name="T14" fmla="*/ 2147483647 w 62"/>
                <a:gd name="T15" fmla="*/ 2147483647 h 244"/>
                <a:gd name="T16" fmla="*/ 2147483647 w 62"/>
                <a:gd name="T17" fmla="*/ 2147483647 h 244"/>
                <a:gd name="T18" fmla="*/ 2147483647 w 62"/>
                <a:gd name="T19" fmla="*/ 2147483647 h 244"/>
                <a:gd name="T20" fmla="*/ 2147483647 w 62"/>
                <a:gd name="T21" fmla="*/ 2147483647 h 244"/>
                <a:gd name="T22" fmla="*/ 2147483647 w 62"/>
                <a:gd name="T23" fmla="*/ 2147483647 h 244"/>
                <a:gd name="T24" fmla="*/ 2147483647 w 62"/>
                <a:gd name="T25" fmla="*/ 2147483647 h 244"/>
                <a:gd name="T26" fmla="*/ 2147483647 w 62"/>
                <a:gd name="T27" fmla="*/ 2147483647 h 244"/>
                <a:gd name="T28" fmla="*/ 2147483647 w 62"/>
                <a:gd name="T29" fmla="*/ 2147483647 h 244"/>
                <a:gd name="T30" fmla="*/ 2147483647 w 62"/>
                <a:gd name="T31" fmla="*/ 2147483647 h 244"/>
                <a:gd name="T32" fmla="*/ 2147483647 w 62"/>
                <a:gd name="T33" fmla="*/ 2147483647 h 244"/>
                <a:gd name="T34" fmla="*/ 2147483647 w 62"/>
                <a:gd name="T35" fmla="*/ 2147483647 h 244"/>
                <a:gd name="T36" fmla="*/ 2147483647 w 62"/>
                <a:gd name="T37" fmla="*/ 2147483647 h 244"/>
                <a:gd name="T38" fmla="*/ 2147483647 w 62"/>
                <a:gd name="T39" fmla="*/ 2147483647 h 244"/>
                <a:gd name="T40" fmla="*/ 2147483647 w 62"/>
                <a:gd name="T41" fmla="*/ 2147483647 h 244"/>
                <a:gd name="T42" fmla="*/ 2147483647 w 62"/>
                <a:gd name="T43" fmla="*/ 2147483647 h 244"/>
                <a:gd name="T44" fmla="*/ 2147483647 w 62"/>
                <a:gd name="T45" fmla="*/ 2147483647 h 244"/>
                <a:gd name="T46" fmla="*/ 2147483647 w 62"/>
                <a:gd name="T47" fmla="*/ 2147483647 h 244"/>
                <a:gd name="T48" fmla="*/ 2147483647 w 62"/>
                <a:gd name="T49" fmla="*/ 2147483647 h 244"/>
                <a:gd name="T50" fmla="*/ 2147483647 w 62"/>
                <a:gd name="T51" fmla="*/ 2147483647 h 244"/>
                <a:gd name="T52" fmla="*/ 2147483647 w 62"/>
                <a:gd name="T53" fmla="*/ 2147483647 h 244"/>
                <a:gd name="T54" fmla="*/ 2147483647 w 62"/>
                <a:gd name="T55" fmla="*/ 2147483647 h 244"/>
                <a:gd name="T56" fmla="*/ 2147483647 w 62"/>
                <a:gd name="T57" fmla="*/ 2147483647 h 244"/>
                <a:gd name="T58" fmla="*/ 2147483647 w 62"/>
                <a:gd name="T59" fmla="*/ 2147483647 h 244"/>
                <a:gd name="T60" fmla="*/ 2147483647 w 62"/>
                <a:gd name="T61" fmla="*/ 0 h 24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62"/>
                <a:gd name="T94" fmla="*/ 0 h 244"/>
                <a:gd name="T95" fmla="*/ 62 w 62"/>
                <a:gd name="T96" fmla="*/ 244 h 24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62" h="244">
                  <a:moveTo>
                    <a:pt x="24" y="244"/>
                  </a:moveTo>
                  <a:lnTo>
                    <a:pt x="41" y="244"/>
                  </a:lnTo>
                  <a:lnTo>
                    <a:pt x="32" y="235"/>
                  </a:lnTo>
                  <a:lnTo>
                    <a:pt x="23" y="230"/>
                  </a:lnTo>
                  <a:lnTo>
                    <a:pt x="23" y="220"/>
                  </a:lnTo>
                  <a:lnTo>
                    <a:pt x="9" y="210"/>
                  </a:lnTo>
                  <a:lnTo>
                    <a:pt x="0" y="201"/>
                  </a:lnTo>
                  <a:lnTo>
                    <a:pt x="14" y="192"/>
                  </a:lnTo>
                  <a:lnTo>
                    <a:pt x="20" y="181"/>
                  </a:lnTo>
                  <a:lnTo>
                    <a:pt x="31" y="171"/>
                  </a:lnTo>
                  <a:lnTo>
                    <a:pt x="39" y="163"/>
                  </a:lnTo>
                  <a:lnTo>
                    <a:pt x="36" y="152"/>
                  </a:lnTo>
                  <a:lnTo>
                    <a:pt x="45" y="149"/>
                  </a:lnTo>
                  <a:lnTo>
                    <a:pt x="55" y="148"/>
                  </a:lnTo>
                  <a:lnTo>
                    <a:pt x="46" y="137"/>
                  </a:lnTo>
                  <a:lnTo>
                    <a:pt x="53" y="128"/>
                  </a:lnTo>
                  <a:lnTo>
                    <a:pt x="62" y="121"/>
                  </a:lnTo>
                  <a:lnTo>
                    <a:pt x="60" y="113"/>
                  </a:lnTo>
                  <a:lnTo>
                    <a:pt x="45" y="103"/>
                  </a:lnTo>
                  <a:lnTo>
                    <a:pt x="36" y="101"/>
                  </a:lnTo>
                  <a:lnTo>
                    <a:pt x="45" y="94"/>
                  </a:lnTo>
                  <a:lnTo>
                    <a:pt x="55" y="88"/>
                  </a:lnTo>
                  <a:lnTo>
                    <a:pt x="46" y="77"/>
                  </a:lnTo>
                  <a:lnTo>
                    <a:pt x="34" y="77"/>
                  </a:lnTo>
                  <a:lnTo>
                    <a:pt x="41" y="67"/>
                  </a:lnTo>
                  <a:lnTo>
                    <a:pt x="48" y="60"/>
                  </a:lnTo>
                  <a:lnTo>
                    <a:pt x="34" y="50"/>
                  </a:lnTo>
                  <a:lnTo>
                    <a:pt x="25" y="42"/>
                  </a:lnTo>
                  <a:lnTo>
                    <a:pt x="32" y="27"/>
                  </a:lnTo>
                  <a:lnTo>
                    <a:pt x="20" y="18"/>
                  </a:lnTo>
                  <a:lnTo>
                    <a:pt x="2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617" name="Freeform 442"/>
            <p:cNvSpPr>
              <a:spLocks/>
            </p:cNvSpPr>
            <p:nvPr/>
          </p:nvSpPr>
          <p:spPr bwMode="auto">
            <a:xfrm>
              <a:off x="7446963" y="1150938"/>
              <a:ext cx="22225" cy="66675"/>
            </a:xfrm>
            <a:custGeom>
              <a:avLst/>
              <a:gdLst>
                <a:gd name="T0" fmla="*/ 2147483647 w 28"/>
                <a:gd name="T1" fmla="*/ 0 h 84"/>
                <a:gd name="T2" fmla="*/ 2147483647 w 28"/>
                <a:gd name="T3" fmla="*/ 2147483647 h 84"/>
                <a:gd name="T4" fmla="*/ 2147483647 w 28"/>
                <a:gd name="T5" fmla="*/ 2147483647 h 84"/>
                <a:gd name="T6" fmla="*/ 2147483647 w 28"/>
                <a:gd name="T7" fmla="*/ 2147483647 h 84"/>
                <a:gd name="T8" fmla="*/ 2147483647 w 28"/>
                <a:gd name="T9" fmla="*/ 2147483647 h 84"/>
                <a:gd name="T10" fmla="*/ 2147483647 w 28"/>
                <a:gd name="T11" fmla="*/ 2147483647 h 84"/>
                <a:gd name="T12" fmla="*/ 2147483647 w 28"/>
                <a:gd name="T13" fmla="*/ 2147483647 h 84"/>
                <a:gd name="T14" fmla="*/ 2147483647 w 28"/>
                <a:gd name="T15" fmla="*/ 2147483647 h 84"/>
                <a:gd name="T16" fmla="*/ 2147483647 w 28"/>
                <a:gd name="T17" fmla="*/ 2147483647 h 84"/>
                <a:gd name="T18" fmla="*/ 2147483647 w 28"/>
                <a:gd name="T19" fmla="*/ 2147483647 h 84"/>
                <a:gd name="T20" fmla="*/ 0 w 28"/>
                <a:gd name="T21" fmla="*/ 2147483647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"/>
                <a:gd name="T34" fmla="*/ 0 h 84"/>
                <a:gd name="T35" fmla="*/ 28 w 28"/>
                <a:gd name="T36" fmla="*/ 84 h 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" h="84">
                  <a:moveTo>
                    <a:pt x="25" y="0"/>
                  </a:moveTo>
                  <a:lnTo>
                    <a:pt x="28" y="12"/>
                  </a:lnTo>
                  <a:lnTo>
                    <a:pt x="21" y="14"/>
                  </a:lnTo>
                  <a:lnTo>
                    <a:pt x="27" y="25"/>
                  </a:lnTo>
                  <a:lnTo>
                    <a:pt x="12" y="34"/>
                  </a:lnTo>
                  <a:lnTo>
                    <a:pt x="21" y="42"/>
                  </a:lnTo>
                  <a:lnTo>
                    <a:pt x="12" y="42"/>
                  </a:lnTo>
                  <a:lnTo>
                    <a:pt x="17" y="55"/>
                  </a:lnTo>
                  <a:lnTo>
                    <a:pt x="6" y="64"/>
                  </a:lnTo>
                  <a:lnTo>
                    <a:pt x="7" y="76"/>
                  </a:lnTo>
                  <a:lnTo>
                    <a:pt x="0" y="84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618" name="Freeform 443"/>
            <p:cNvSpPr>
              <a:spLocks/>
            </p:cNvSpPr>
            <p:nvPr/>
          </p:nvSpPr>
          <p:spPr bwMode="auto">
            <a:xfrm>
              <a:off x="7446963" y="1150938"/>
              <a:ext cx="22225" cy="66675"/>
            </a:xfrm>
            <a:custGeom>
              <a:avLst/>
              <a:gdLst>
                <a:gd name="T0" fmla="*/ 2147483647 w 28"/>
                <a:gd name="T1" fmla="*/ 0 h 84"/>
                <a:gd name="T2" fmla="*/ 2147483647 w 28"/>
                <a:gd name="T3" fmla="*/ 2147483647 h 84"/>
                <a:gd name="T4" fmla="*/ 2147483647 w 28"/>
                <a:gd name="T5" fmla="*/ 2147483647 h 84"/>
                <a:gd name="T6" fmla="*/ 2147483647 w 28"/>
                <a:gd name="T7" fmla="*/ 2147483647 h 84"/>
                <a:gd name="T8" fmla="*/ 2147483647 w 28"/>
                <a:gd name="T9" fmla="*/ 2147483647 h 84"/>
                <a:gd name="T10" fmla="*/ 2147483647 w 28"/>
                <a:gd name="T11" fmla="*/ 2147483647 h 84"/>
                <a:gd name="T12" fmla="*/ 2147483647 w 28"/>
                <a:gd name="T13" fmla="*/ 2147483647 h 84"/>
                <a:gd name="T14" fmla="*/ 2147483647 w 28"/>
                <a:gd name="T15" fmla="*/ 2147483647 h 84"/>
                <a:gd name="T16" fmla="*/ 2147483647 w 28"/>
                <a:gd name="T17" fmla="*/ 2147483647 h 84"/>
                <a:gd name="T18" fmla="*/ 2147483647 w 28"/>
                <a:gd name="T19" fmla="*/ 2147483647 h 84"/>
                <a:gd name="T20" fmla="*/ 0 w 28"/>
                <a:gd name="T21" fmla="*/ 2147483647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"/>
                <a:gd name="T34" fmla="*/ 0 h 84"/>
                <a:gd name="T35" fmla="*/ 28 w 28"/>
                <a:gd name="T36" fmla="*/ 84 h 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" h="84">
                  <a:moveTo>
                    <a:pt x="25" y="0"/>
                  </a:moveTo>
                  <a:lnTo>
                    <a:pt x="28" y="12"/>
                  </a:lnTo>
                  <a:lnTo>
                    <a:pt x="21" y="14"/>
                  </a:lnTo>
                  <a:lnTo>
                    <a:pt x="27" y="25"/>
                  </a:lnTo>
                  <a:lnTo>
                    <a:pt x="12" y="34"/>
                  </a:lnTo>
                  <a:lnTo>
                    <a:pt x="21" y="42"/>
                  </a:lnTo>
                  <a:lnTo>
                    <a:pt x="12" y="42"/>
                  </a:lnTo>
                  <a:lnTo>
                    <a:pt x="17" y="55"/>
                  </a:lnTo>
                  <a:lnTo>
                    <a:pt x="6" y="64"/>
                  </a:lnTo>
                  <a:lnTo>
                    <a:pt x="7" y="76"/>
                  </a:lnTo>
                  <a:lnTo>
                    <a:pt x="0" y="84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619" name="Freeform 444"/>
            <p:cNvSpPr>
              <a:spLocks/>
            </p:cNvSpPr>
            <p:nvPr/>
          </p:nvSpPr>
          <p:spPr bwMode="auto">
            <a:xfrm>
              <a:off x="7497763" y="1204913"/>
              <a:ext cx="30162" cy="22225"/>
            </a:xfrm>
            <a:custGeom>
              <a:avLst/>
              <a:gdLst>
                <a:gd name="T0" fmla="*/ 2147483647 w 38"/>
                <a:gd name="T1" fmla="*/ 2147483647 h 26"/>
                <a:gd name="T2" fmla="*/ 2147483647 w 38"/>
                <a:gd name="T3" fmla="*/ 2147483647 h 26"/>
                <a:gd name="T4" fmla="*/ 2147483647 w 38"/>
                <a:gd name="T5" fmla="*/ 2147483647 h 26"/>
                <a:gd name="T6" fmla="*/ 2147483647 w 38"/>
                <a:gd name="T7" fmla="*/ 2147483647 h 26"/>
                <a:gd name="T8" fmla="*/ 0 w 38"/>
                <a:gd name="T9" fmla="*/ 0 h 26"/>
                <a:gd name="T10" fmla="*/ 2147483647 w 38"/>
                <a:gd name="T11" fmla="*/ 0 h 26"/>
                <a:gd name="T12" fmla="*/ 2147483647 w 38"/>
                <a:gd name="T13" fmla="*/ 2147483647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8"/>
                <a:gd name="T22" fmla="*/ 0 h 26"/>
                <a:gd name="T23" fmla="*/ 38 w 38"/>
                <a:gd name="T24" fmla="*/ 26 h 2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8" h="26">
                  <a:moveTo>
                    <a:pt x="38" y="26"/>
                  </a:moveTo>
                  <a:lnTo>
                    <a:pt x="28" y="26"/>
                  </a:lnTo>
                  <a:lnTo>
                    <a:pt x="19" y="18"/>
                  </a:lnTo>
                  <a:lnTo>
                    <a:pt x="5" y="9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9" y="2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620" name="Freeform 445"/>
            <p:cNvSpPr>
              <a:spLocks/>
            </p:cNvSpPr>
            <p:nvPr/>
          </p:nvSpPr>
          <p:spPr bwMode="auto">
            <a:xfrm>
              <a:off x="7497763" y="1204913"/>
              <a:ext cx="30162" cy="22225"/>
            </a:xfrm>
            <a:custGeom>
              <a:avLst/>
              <a:gdLst>
                <a:gd name="T0" fmla="*/ 2147483647 w 38"/>
                <a:gd name="T1" fmla="*/ 2147483647 h 26"/>
                <a:gd name="T2" fmla="*/ 2147483647 w 38"/>
                <a:gd name="T3" fmla="*/ 2147483647 h 26"/>
                <a:gd name="T4" fmla="*/ 2147483647 w 38"/>
                <a:gd name="T5" fmla="*/ 2147483647 h 26"/>
                <a:gd name="T6" fmla="*/ 2147483647 w 38"/>
                <a:gd name="T7" fmla="*/ 2147483647 h 26"/>
                <a:gd name="T8" fmla="*/ 0 w 38"/>
                <a:gd name="T9" fmla="*/ 0 h 26"/>
                <a:gd name="T10" fmla="*/ 2147483647 w 38"/>
                <a:gd name="T11" fmla="*/ 0 h 26"/>
                <a:gd name="T12" fmla="*/ 2147483647 w 38"/>
                <a:gd name="T13" fmla="*/ 2147483647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8"/>
                <a:gd name="T22" fmla="*/ 0 h 26"/>
                <a:gd name="T23" fmla="*/ 38 w 38"/>
                <a:gd name="T24" fmla="*/ 26 h 2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8" h="26">
                  <a:moveTo>
                    <a:pt x="38" y="26"/>
                  </a:moveTo>
                  <a:lnTo>
                    <a:pt x="28" y="26"/>
                  </a:lnTo>
                  <a:lnTo>
                    <a:pt x="19" y="18"/>
                  </a:lnTo>
                  <a:lnTo>
                    <a:pt x="5" y="9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9" y="2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621" name="Freeform 446"/>
            <p:cNvSpPr>
              <a:spLocks/>
            </p:cNvSpPr>
            <p:nvPr/>
          </p:nvSpPr>
          <p:spPr bwMode="auto">
            <a:xfrm>
              <a:off x="7432675" y="1317625"/>
              <a:ext cx="3175" cy="17463"/>
            </a:xfrm>
            <a:custGeom>
              <a:avLst/>
              <a:gdLst>
                <a:gd name="T0" fmla="*/ 2147483647 w 4"/>
                <a:gd name="T1" fmla="*/ 2147483647 h 22"/>
                <a:gd name="T2" fmla="*/ 0 w 4"/>
                <a:gd name="T3" fmla="*/ 2147483647 h 22"/>
                <a:gd name="T4" fmla="*/ 2147483647 w 4"/>
                <a:gd name="T5" fmla="*/ 0 h 22"/>
                <a:gd name="T6" fmla="*/ 0 60000 65536"/>
                <a:gd name="T7" fmla="*/ 0 60000 65536"/>
                <a:gd name="T8" fmla="*/ 0 60000 65536"/>
                <a:gd name="T9" fmla="*/ 0 w 4"/>
                <a:gd name="T10" fmla="*/ 0 h 22"/>
                <a:gd name="T11" fmla="*/ 4 w 4"/>
                <a:gd name="T12" fmla="*/ 22 h 2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22">
                  <a:moveTo>
                    <a:pt x="4" y="22"/>
                  </a:moveTo>
                  <a:lnTo>
                    <a:pt x="0" y="13"/>
                  </a:lnTo>
                  <a:lnTo>
                    <a:pt x="2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622" name="Freeform 447"/>
            <p:cNvSpPr>
              <a:spLocks/>
            </p:cNvSpPr>
            <p:nvPr/>
          </p:nvSpPr>
          <p:spPr bwMode="auto">
            <a:xfrm>
              <a:off x="7432675" y="1317625"/>
              <a:ext cx="3175" cy="17463"/>
            </a:xfrm>
            <a:custGeom>
              <a:avLst/>
              <a:gdLst>
                <a:gd name="T0" fmla="*/ 2147483647 w 4"/>
                <a:gd name="T1" fmla="*/ 2147483647 h 22"/>
                <a:gd name="T2" fmla="*/ 0 w 4"/>
                <a:gd name="T3" fmla="*/ 2147483647 h 22"/>
                <a:gd name="T4" fmla="*/ 2147483647 w 4"/>
                <a:gd name="T5" fmla="*/ 0 h 22"/>
                <a:gd name="T6" fmla="*/ 0 60000 65536"/>
                <a:gd name="T7" fmla="*/ 0 60000 65536"/>
                <a:gd name="T8" fmla="*/ 0 60000 65536"/>
                <a:gd name="T9" fmla="*/ 0 w 4"/>
                <a:gd name="T10" fmla="*/ 0 h 22"/>
                <a:gd name="T11" fmla="*/ 4 w 4"/>
                <a:gd name="T12" fmla="*/ 22 h 2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22">
                  <a:moveTo>
                    <a:pt x="4" y="22"/>
                  </a:moveTo>
                  <a:lnTo>
                    <a:pt x="0" y="13"/>
                  </a:lnTo>
                  <a:lnTo>
                    <a:pt x="2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623" name="Freeform 448"/>
            <p:cNvSpPr>
              <a:spLocks/>
            </p:cNvSpPr>
            <p:nvPr/>
          </p:nvSpPr>
          <p:spPr bwMode="auto">
            <a:xfrm>
              <a:off x="7440613" y="1338263"/>
              <a:ext cx="1587" cy="22225"/>
            </a:xfrm>
            <a:custGeom>
              <a:avLst/>
              <a:gdLst>
                <a:gd name="T0" fmla="*/ 0 w 1587"/>
                <a:gd name="T1" fmla="*/ 0 h 27"/>
                <a:gd name="T2" fmla="*/ 0 w 1587"/>
                <a:gd name="T3" fmla="*/ 2147483647 h 27"/>
                <a:gd name="T4" fmla="*/ 0 w 1587"/>
                <a:gd name="T5" fmla="*/ 2147483647 h 27"/>
                <a:gd name="T6" fmla="*/ 0 60000 65536"/>
                <a:gd name="T7" fmla="*/ 0 60000 65536"/>
                <a:gd name="T8" fmla="*/ 0 60000 65536"/>
                <a:gd name="T9" fmla="*/ 0 w 1587"/>
                <a:gd name="T10" fmla="*/ 0 h 27"/>
                <a:gd name="T11" fmla="*/ 1587 w 1587"/>
                <a:gd name="T12" fmla="*/ 27 h 2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87" h="27">
                  <a:moveTo>
                    <a:pt x="0" y="0"/>
                  </a:moveTo>
                  <a:lnTo>
                    <a:pt x="0" y="13"/>
                  </a:lnTo>
                  <a:lnTo>
                    <a:pt x="0" y="27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624" name="Freeform 449"/>
            <p:cNvSpPr>
              <a:spLocks/>
            </p:cNvSpPr>
            <p:nvPr/>
          </p:nvSpPr>
          <p:spPr bwMode="auto">
            <a:xfrm>
              <a:off x="7440613" y="1338263"/>
              <a:ext cx="1587" cy="22225"/>
            </a:xfrm>
            <a:custGeom>
              <a:avLst/>
              <a:gdLst>
                <a:gd name="T0" fmla="*/ 0 w 1587"/>
                <a:gd name="T1" fmla="*/ 0 h 27"/>
                <a:gd name="T2" fmla="*/ 0 w 1587"/>
                <a:gd name="T3" fmla="*/ 2147483647 h 27"/>
                <a:gd name="T4" fmla="*/ 0 w 1587"/>
                <a:gd name="T5" fmla="*/ 2147483647 h 27"/>
                <a:gd name="T6" fmla="*/ 0 60000 65536"/>
                <a:gd name="T7" fmla="*/ 0 60000 65536"/>
                <a:gd name="T8" fmla="*/ 0 60000 65536"/>
                <a:gd name="T9" fmla="*/ 0 w 1587"/>
                <a:gd name="T10" fmla="*/ 0 h 27"/>
                <a:gd name="T11" fmla="*/ 1587 w 1587"/>
                <a:gd name="T12" fmla="*/ 27 h 2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87" h="27">
                  <a:moveTo>
                    <a:pt x="0" y="0"/>
                  </a:moveTo>
                  <a:lnTo>
                    <a:pt x="0" y="13"/>
                  </a:lnTo>
                  <a:lnTo>
                    <a:pt x="0" y="27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625" name="Freeform 450"/>
            <p:cNvSpPr>
              <a:spLocks/>
            </p:cNvSpPr>
            <p:nvPr/>
          </p:nvSpPr>
          <p:spPr bwMode="auto">
            <a:xfrm>
              <a:off x="7451725" y="1338263"/>
              <a:ext cx="1588" cy="19050"/>
            </a:xfrm>
            <a:custGeom>
              <a:avLst/>
              <a:gdLst>
                <a:gd name="T0" fmla="*/ 0 w 1588"/>
                <a:gd name="T1" fmla="*/ 0 h 23"/>
                <a:gd name="T2" fmla="*/ 0 w 1588"/>
                <a:gd name="T3" fmla="*/ 2147483647 h 23"/>
                <a:gd name="T4" fmla="*/ 0 w 1588"/>
                <a:gd name="T5" fmla="*/ 2147483647 h 23"/>
                <a:gd name="T6" fmla="*/ 0 60000 65536"/>
                <a:gd name="T7" fmla="*/ 0 60000 65536"/>
                <a:gd name="T8" fmla="*/ 0 60000 65536"/>
                <a:gd name="T9" fmla="*/ 0 w 1588"/>
                <a:gd name="T10" fmla="*/ 0 h 23"/>
                <a:gd name="T11" fmla="*/ 1588 w 1588"/>
                <a:gd name="T12" fmla="*/ 23 h 2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88" h="23">
                  <a:moveTo>
                    <a:pt x="0" y="0"/>
                  </a:moveTo>
                  <a:lnTo>
                    <a:pt x="0" y="12"/>
                  </a:lnTo>
                  <a:lnTo>
                    <a:pt x="0" y="23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626" name="Freeform 451"/>
            <p:cNvSpPr>
              <a:spLocks/>
            </p:cNvSpPr>
            <p:nvPr/>
          </p:nvSpPr>
          <p:spPr bwMode="auto">
            <a:xfrm>
              <a:off x="7451725" y="1338263"/>
              <a:ext cx="1588" cy="19050"/>
            </a:xfrm>
            <a:custGeom>
              <a:avLst/>
              <a:gdLst>
                <a:gd name="T0" fmla="*/ 0 w 1588"/>
                <a:gd name="T1" fmla="*/ 0 h 23"/>
                <a:gd name="T2" fmla="*/ 0 w 1588"/>
                <a:gd name="T3" fmla="*/ 2147483647 h 23"/>
                <a:gd name="T4" fmla="*/ 0 w 1588"/>
                <a:gd name="T5" fmla="*/ 2147483647 h 23"/>
                <a:gd name="T6" fmla="*/ 0 60000 65536"/>
                <a:gd name="T7" fmla="*/ 0 60000 65536"/>
                <a:gd name="T8" fmla="*/ 0 60000 65536"/>
                <a:gd name="T9" fmla="*/ 0 w 1588"/>
                <a:gd name="T10" fmla="*/ 0 h 23"/>
                <a:gd name="T11" fmla="*/ 1588 w 1588"/>
                <a:gd name="T12" fmla="*/ 23 h 2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88" h="23">
                  <a:moveTo>
                    <a:pt x="0" y="0"/>
                  </a:moveTo>
                  <a:lnTo>
                    <a:pt x="0" y="12"/>
                  </a:lnTo>
                  <a:lnTo>
                    <a:pt x="0" y="23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627" name="Freeform 452"/>
            <p:cNvSpPr>
              <a:spLocks/>
            </p:cNvSpPr>
            <p:nvPr/>
          </p:nvSpPr>
          <p:spPr bwMode="auto">
            <a:xfrm>
              <a:off x="7462838" y="1335088"/>
              <a:ext cx="1587" cy="19050"/>
            </a:xfrm>
            <a:custGeom>
              <a:avLst/>
              <a:gdLst>
                <a:gd name="T0" fmla="*/ 0 w 2"/>
                <a:gd name="T1" fmla="*/ 0 h 22"/>
                <a:gd name="T2" fmla="*/ 0 w 2"/>
                <a:gd name="T3" fmla="*/ 2147483647 h 22"/>
                <a:gd name="T4" fmla="*/ 2147483647 w 2"/>
                <a:gd name="T5" fmla="*/ 2147483647 h 22"/>
                <a:gd name="T6" fmla="*/ 0 60000 65536"/>
                <a:gd name="T7" fmla="*/ 0 60000 65536"/>
                <a:gd name="T8" fmla="*/ 0 60000 65536"/>
                <a:gd name="T9" fmla="*/ 0 w 2"/>
                <a:gd name="T10" fmla="*/ 0 h 22"/>
                <a:gd name="T11" fmla="*/ 2 w 2"/>
                <a:gd name="T12" fmla="*/ 22 h 2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22">
                  <a:moveTo>
                    <a:pt x="0" y="0"/>
                  </a:moveTo>
                  <a:lnTo>
                    <a:pt x="0" y="11"/>
                  </a:lnTo>
                  <a:lnTo>
                    <a:pt x="2" y="22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628" name="Freeform 453"/>
            <p:cNvSpPr>
              <a:spLocks/>
            </p:cNvSpPr>
            <p:nvPr/>
          </p:nvSpPr>
          <p:spPr bwMode="auto">
            <a:xfrm>
              <a:off x="7462838" y="1335088"/>
              <a:ext cx="1587" cy="19050"/>
            </a:xfrm>
            <a:custGeom>
              <a:avLst/>
              <a:gdLst>
                <a:gd name="T0" fmla="*/ 0 w 2"/>
                <a:gd name="T1" fmla="*/ 0 h 22"/>
                <a:gd name="T2" fmla="*/ 0 w 2"/>
                <a:gd name="T3" fmla="*/ 2147483647 h 22"/>
                <a:gd name="T4" fmla="*/ 2147483647 w 2"/>
                <a:gd name="T5" fmla="*/ 2147483647 h 22"/>
                <a:gd name="T6" fmla="*/ 0 60000 65536"/>
                <a:gd name="T7" fmla="*/ 0 60000 65536"/>
                <a:gd name="T8" fmla="*/ 0 60000 65536"/>
                <a:gd name="T9" fmla="*/ 0 w 2"/>
                <a:gd name="T10" fmla="*/ 0 h 22"/>
                <a:gd name="T11" fmla="*/ 2 w 2"/>
                <a:gd name="T12" fmla="*/ 22 h 2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22">
                  <a:moveTo>
                    <a:pt x="0" y="0"/>
                  </a:moveTo>
                  <a:lnTo>
                    <a:pt x="0" y="11"/>
                  </a:lnTo>
                  <a:lnTo>
                    <a:pt x="2" y="22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629" name="Freeform 454"/>
            <p:cNvSpPr>
              <a:spLocks/>
            </p:cNvSpPr>
            <p:nvPr/>
          </p:nvSpPr>
          <p:spPr bwMode="auto">
            <a:xfrm>
              <a:off x="7475538" y="1333500"/>
              <a:ext cx="4762" cy="17463"/>
            </a:xfrm>
            <a:custGeom>
              <a:avLst/>
              <a:gdLst>
                <a:gd name="T0" fmla="*/ 0 w 7"/>
                <a:gd name="T1" fmla="*/ 0 h 22"/>
                <a:gd name="T2" fmla="*/ 2147483647 w 7"/>
                <a:gd name="T3" fmla="*/ 2147483647 h 22"/>
                <a:gd name="T4" fmla="*/ 2147483647 w 7"/>
                <a:gd name="T5" fmla="*/ 2147483647 h 22"/>
                <a:gd name="T6" fmla="*/ 0 60000 65536"/>
                <a:gd name="T7" fmla="*/ 0 60000 65536"/>
                <a:gd name="T8" fmla="*/ 0 60000 65536"/>
                <a:gd name="T9" fmla="*/ 0 w 7"/>
                <a:gd name="T10" fmla="*/ 0 h 22"/>
                <a:gd name="T11" fmla="*/ 7 w 7"/>
                <a:gd name="T12" fmla="*/ 22 h 2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22">
                  <a:moveTo>
                    <a:pt x="0" y="0"/>
                  </a:moveTo>
                  <a:lnTo>
                    <a:pt x="4" y="11"/>
                  </a:lnTo>
                  <a:lnTo>
                    <a:pt x="7" y="22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630" name="Freeform 455"/>
            <p:cNvSpPr>
              <a:spLocks/>
            </p:cNvSpPr>
            <p:nvPr/>
          </p:nvSpPr>
          <p:spPr bwMode="auto">
            <a:xfrm>
              <a:off x="7475538" y="1333500"/>
              <a:ext cx="4762" cy="17463"/>
            </a:xfrm>
            <a:custGeom>
              <a:avLst/>
              <a:gdLst>
                <a:gd name="T0" fmla="*/ 0 w 7"/>
                <a:gd name="T1" fmla="*/ 0 h 22"/>
                <a:gd name="T2" fmla="*/ 2147483647 w 7"/>
                <a:gd name="T3" fmla="*/ 2147483647 h 22"/>
                <a:gd name="T4" fmla="*/ 2147483647 w 7"/>
                <a:gd name="T5" fmla="*/ 2147483647 h 22"/>
                <a:gd name="T6" fmla="*/ 0 60000 65536"/>
                <a:gd name="T7" fmla="*/ 0 60000 65536"/>
                <a:gd name="T8" fmla="*/ 0 60000 65536"/>
                <a:gd name="T9" fmla="*/ 0 w 7"/>
                <a:gd name="T10" fmla="*/ 0 h 22"/>
                <a:gd name="T11" fmla="*/ 7 w 7"/>
                <a:gd name="T12" fmla="*/ 22 h 2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22">
                  <a:moveTo>
                    <a:pt x="0" y="0"/>
                  </a:moveTo>
                  <a:lnTo>
                    <a:pt x="4" y="11"/>
                  </a:lnTo>
                  <a:lnTo>
                    <a:pt x="7" y="22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631" name="Freeform 456"/>
            <p:cNvSpPr>
              <a:spLocks/>
            </p:cNvSpPr>
            <p:nvPr/>
          </p:nvSpPr>
          <p:spPr bwMode="auto">
            <a:xfrm>
              <a:off x="7494588" y="1330325"/>
              <a:ext cx="1587" cy="19050"/>
            </a:xfrm>
            <a:custGeom>
              <a:avLst/>
              <a:gdLst>
                <a:gd name="T0" fmla="*/ 0 w 1587"/>
                <a:gd name="T1" fmla="*/ 0 h 23"/>
                <a:gd name="T2" fmla="*/ 0 w 1587"/>
                <a:gd name="T3" fmla="*/ 2147483647 h 23"/>
                <a:gd name="T4" fmla="*/ 0 w 1587"/>
                <a:gd name="T5" fmla="*/ 2147483647 h 23"/>
                <a:gd name="T6" fmla="*/ 0 60000 65536"/>
                <a:gd name="T7" fmla="*/ 0 60000 65536"/>
                <a:gd name="T8" fmla="*/ 0 60000 65536"/>
                <a:gd name="T9" fmla="*/ 0 w 1587"/>
                <a:gd name="T10" fmla="*/ 0 h 23"/>
                <a:gd name="T11" fmla="*/ 1587 w 1587"/>
                <a:gd name="T12" fmla="*/ 23 h 2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87" h="23">
                  <a:moveTo>
                    <a:pt x="0" y="0"/>
                  </a:moveTo>
                  <a:lnTo>
                    <a:pt x="0" y="14"/>
                  </a:lnTo>
                  <a:lnTo>
                    <a:pt x="0" y="23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632" name="Freeform 457"/>
            <p:cNvSpPr>
              <a:spLocks/>
            </p:cNvSpPr>
            <p:nvPr/>
          </p:nvSpPr>
          <p:spPr bwMode="auto">
            <a:xfrm>
              <a:off x="7494588" y="1330325"/>
              <a:ext cx="1587" cy="19050"/>
            </a:xfrm>
            <a:custGeom>
              <a:avLst/>
              <a:gdLst>
                <a:gd name="T0" fmla="*/ 0 w 1587"/>
                <a:gd name="T1" fmla="*/ 0 h 23"/>
                <a:gd name="T2" fmla="*/ 0 w 1587"/>
                <a:gd name="T3" fmla="*/ 2147483647 h 23"/>
                <a:gd name="T4" fmla="*/ 0 w 1587"/>
                <a:gd name="T5" fmla="*/ 2147483647 h 23"/>
                <a:gd name="T6" fmla="*/ 0 60000 65536"/>
                <a:gd name="T7" fmla="*/ 0 60000 65536"/>
                <a:gd name="T8" fmla="*/ 0 60000 65536"/>
                <a:gd name="T9" fmla="*/ 0 w 1587"/>
                <a:gd name="T10" fmla="*/ 0 h 23"/>
                <a:gd name="T11" fmla="*/ 1587 w 1587"/>
                <a:gd name="T12" fmla="*/ 23 h 2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87" h="23">
                  <a:moveTo>
                    <a:pt x="0" y="0"/>
                  </a:moveTo>
                  <a:lnTo>
                    <a:pt x="0" y="14"/>
                  </a:lnTo>
                  <a:lnTo>
                    <a:pt x="0" y="23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633" name="Freeform 458"/>
            <p:cNvSpPr>
              <a:spLocks/>
            </p:cNvSpPr>
            <p:nvPr/>
          </p:nvSpPr>
          <p:spPr bwMode="auto">
            <a:xfrm>
              <a:off x="7512050" y="1327150"/>
              <a:ext cx="1588" cy="19050"/>
            </a:xfrm>
            <a:custGeom>
              <a:avLst/>
              <a:gdLst>
                <a:gd name="T0" fmla="*/ 0 w 1588"/>
                <a:gd name="T1" fmla="*/ 0 h 25"/>
                <a:gd name="T2" fmla="*/ 0 w 1588"/>
                <a:gd name="T3" fmla="*/ 2147483647 h 25"/>
                <a:gd name="T4" fmla="*/ 0 w 1588"/>
                <a:gd name="T5" fmla="*/ 2147483647 h 25"/>
                <a:gd name="T6" fmla="*/ 0 60000 65536"/>
                <a:gd name="T7" fmla="*/ 0 60000 65536"/>
                <a:gd name="T8" fmla="*/ 0 60000 65536"/>
                <a:gd name="T9" fmla="*/ 0 w 1588"/>
                <a:gd name="T10" fmla="*/ 0 h 25"/>
                <a:gd name="T11" fmla="*/ 1588 w 1588"/>
                <a:gd name="T12" fmla="*/ 25 h 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88" h="25">
                  <a:moveTo>
                    <a:pt x="0" y="0"/>
                  </a:moveTo>
                  <a:lnTo>
                    <a:pt x="0" y="12"/>
                  </a:lnTo>
                  <a:lnTo>
                    <a:pt x="0" y="25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634" name="Freeform 459"/>
            <p:cNvSpPr>
              <a:spLocks/>
            </p:cNvSpPr>
            <p:nvPr/>
          </p:nvSpPr>
          <p:spPr bwMode="auto">
            <a:xfrm>
              <a:off x="7512050" y="1327150"/>
              <a:ext cx="1588" cy="19050"/>
            </a:xfrm>
            <a:custGeom>
              <a:avLst/>
              <a:gdLst>
                <a:gd name="T0" fmla="*/ 0 w 1588"/>
                <a:gd name="T1" fmla="*/ 0 h 25"/>
                <a:gd name="T2" fmla="*/ 0 w 1588"/>
                <a:gd name="T3" fmla="*/ 2147483647 h 25"/>
                <a:gd name="T4" fmla="*/ 0 w 1588"/>
                <a:gd name="T5" fmla="*/ 2147483647 h 25"/>
                <a:gd name="T6" fmla="*/ 0 60000 65536"/>
                <a:gd name="T7" fmla="*/ 0 60000 65536"/>
                <a:gd name="T8" fmla="*/ 0 60000 65536"/>
                <a:gd name="T9" fmla="*/ 0 w 1588"/>
                <a:gd name="T10" fmla="*/ 0 h 25"/>
                <a:gd name="T11" fmla="*/ 1588 w 1588"/>
                <a:gd name="T12" fmla="*/ 25 h 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88" h="25">
                  <a:moveTo>
                    <a:pt x="0" y="0"/>
                  </a:moveTo>
                  <a:lnTo>
                    <a:pt x="0" y="12"/>
                  </a:lnTo>
                  <a:lnTo>
                    <a:pt x="0" y="25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635" name="Freeform 460"/>
            <p:cNvSpPr>
              <a:spLocks/>
            </p:cNvSpPr>
            <p:nvPr/>
          </p:nvSpPr>
          <p:spPr bwMode="auto">
            <a:xfrm>
              <a:off x="7531100" y="1322388"/>
              <a:ext cx="3175" cy="20637"/>
            </a:xfrm>
            <a:custGeom>
              <a:avLst/>
              <a:gdLst>
                <a:gd name="T0" fmla="*/ 0 w 6"/>
                <a:gd name="T1" fmla="*/ 0 h 26"/>
                <a:gd name="T2" fmla="*/ 2147483647 w 6"/>
                <a:gd name="T3" fmla="*/ 2147483647 h 26"/>
                <a:gd name="T4" fmla="*/ 2147483647 w 6"/>
                <a:gd name="T5" fmla="*/ 2147483647 h 26"/>
                <a:gd name="T6" fmla="*/ 0 60000 65536"/>
                <a:gd name="T7" fmla="*/ 0 60000 65536"/>
                <a:gd name="T8" fmla="*/ 0 60000 65536"/>
                <a:gd name="T9" fmla="*/ 0 w 6"/>
                <a:gd name="T10" fmla="*/ 0 h 26"/>
                <a:gd name="T11" fmla="*/ 6 w 6"/>
                <a:gd name="T12" fmla="*/ 26 h 2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26">
                  <a:moveTo>
                    <a:pt x="0" y="0"/>
                  </a:moveTo>
                  <a:lnTo>
                    <a:pt x="6" y="13"/>
                  </a:lnTo>
                  <a:lnTo>
                    <a:pt x="6" y="26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636" name="Freeform 461"/>
            <p:cNvSpPr>
              <a:spLocks/>
            </p:cNvSpPr>
            <p:nvPr/>
          </p:nvSpPr>
          <p:spPr bwMode="auto">
            <a:xfrm>
              <a:off x="7531100" y="1322388"/>
              <a:ext cx="3175" cy="20637"/>
            </a:xfrm>
            <a:custGeom>
              <a:avLst/>
              <a:gdLst>
                <a:gd name="T0" fmla="*/ 0 w 6"/>
                <a:gd name="T1" fmla="*/ 0 h 26"/>
                <a:gd name="T2" fmla="*/ 2147483647 w 6"/>
                <a:gd name="T3" fmla="*/ 2147483647 h 26"/>
                <a:gd name="T4" fmla="*/ 2147483647 w 6"/>
                <a:gd name="T5" fmla="*/ 2147483647 h 26"/>
                <a:gd name="T6" fmla="*/ 0 60000 65536"/>
                <a:gd name="T7" fmla="*/ 0 60000 65536"/>
                <a:gd name="T8" fmla="*/ 0 60000 65536"/>
                <a:gd name="T9" fmla="*/ 0 w 6"/>
                <a:gd name="T10" fmla="*/ 0 h 26"/>
                <a:gd name="T11" fmla="*/ 6 w 6"/>
                <a:gd name="T12" fmla="*/ 26 h 2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26">
                  <a:moveTo>
                    <a:pt x="0" y="0"/>
                  </a:moveTo>
                  <a:lnTo>
                    <a:pt x="6" y="13"/>
                  </a:lnTo>
                  <a:lnTo>
                    <a:pt x="6" y="26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637" name="Freeform 462"/>
            <p:cNvSpPr>
              <a:spLocks/>
            </p:cNvSpPr>
            <p:nvPr/>
          </p:nvSpPr>
          <p:spPr bwMode="auto">
            <a:xfrm>
              <a:off x="7553325" y="1316038"/>
              <a:ext cx="3175" cy="17462"/>
            </a:xfrm>
            <a:custGeom>
              <a:avLst/>
              <a:gdLst>
                <a:gd name="T0" fmla="*/ 0 w 4"/>
                <a:gd name="T1" fmla="*/ 0 h 22"/>
                <a:gd name="T2" fmla="*/ 2147483647 w 4"/>
                <a:gd name="T3" fmla="*/ 2147483647 h 22"/>
                <a:gd name="T4" fmla="*/ 2147483647 w 4"/>
                <a:gd name="T5" fmla="*/ 2147483647 h 22"/>
                <a:gd name="T6" fmla="*/ 0 60000 65536"/>
                <a:gd name="T7" fmla="*/ 0 60000 65536"/>
                <a:gd name="T8" fmla="*/ 0 60000 65536"/>
                <a:gd name="T9" fmla="*/ 0 w 4"/>
                <a:gd name="T10" fmla="*/ 0 h 22"/>
                <a:gd name="T11" fmla="*/ 4 w 4"/>
                <a:gd name="T12" fmla="*/ 22 h 2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22">
                  <a:moveTo>
                    <a:pt x="0" y="0"/>
                  </a:moveTo>
                  <a:lnTo>
                    <a:pt x="3" y="11"/>
                  </a:lnTo>
                  <a:lnTo>
                    <a:pt x="4" y="22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638" name="Freeform 463"/>
            <p:cNvSpPr>
              <a:spLocks/>
            </p:cNvSpPr>
            <p:nvPr/>
          </p:nvSpPr>
          <p:spPr bwMode="auto">
            <a:xfrm>
              <a:off x="7553325" y="1316038"/>
              <a:ext cx="3175" cy="17462"/>
            </a:xfrm>
            <a:custGeom>
              <a:avLst/>
              <a:gdLst>
                <a:gd name="T0" fmla="*/ 0 w 4"/>
                <a:gd name="T1" fmla="*/ 0 h 22"/>
                <a:gd name="T2" fmla="*/ 2147483647 w 4"/>
                <a:gd name="T3" fmla="*/ 2147483647 h 22"/>
                <a:gd name="T4" fmla="*/ 2147483647 w 4"/>
                <a:gd name="T5" fmla="*/ 2147483647 h 22"/>
                <a:gd name="T6" fmla="*/ 0 60000 65536"/>
                <a:gd name="T7" fmla="*/ 0 60000 65536"/>
                <a:gd name="T8" fmla="*/ 0 60000 65536"/>
                <a:gd name="T9" fmla="*/ 0 w 4"/>
                <a:gd name="T10" fmla="*/ 0 h 22"/>
                <a:gd name="T11" fmla="*/ 4 w 4"/>
                <a:gd name="T12" fmla="*/ 22 h 2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22">
                  <a:moveTo>
                    <a:pt x="0" y="0"/>
                  </a:moveTo>
                  <a:lnTo>
                    <a:pt x="3" y="11"/>
                  </a:lnTo>
                  <a:lnTo>
                    <a:pt x="4" y="22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639" name="Freeform 464"/>
            <p:cNvSpPr>
              <a:spLocks/>
            </p:cNvSpPr>
            <p:nvPr/>
          </p:nvSpPr>
          <p:spPr bwMode="auto">
            <a:xfrm>
              <a:off x="7573963" y="1309688"/>
              <a:ext cx="3175" cy="20637"/>
            </a:xfrm>
            <a:custGeom>
              <a:avLst/>
              <a:gdLst>
                <a:gd name="T0" fmla="*/ 0 w 4"/>
                <a:gd name="T1" fmla="*/ 0 h 25"/>
                <a:gd name="T2" fmla="*/ 2147483647 w 4"/>
                <a:gd name="T3" fmla="*/ 2147483647 h 25"/>
                <a:gd name="T4" fmla="*/ 2147483647 w 4"/>
                <a:gd name="T5" fmla="*/ 2147483647 h 25"/>
                <a:gd name="T6" fmla="*/ 0 60000 65536"/>
                <a:gd name="T7" fmla="*/ 0 60000 65536"/>
                <a:gd name="T8" fmla="*/ 0 60000 65536"/>
                <a:gd name="T9" fmla="*/ 0 w 4"/>
                <a:gd name="T10" fmla="*/ 0 h 25"/>
                <a:gd name="T11" fmla="*/ 4 w 4"/>
                <a:gd name="T12" fmla="*/ 25 h 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25">
                  <a:moveTo>
                    <a:pt x="0" y="0"/>
                  </a:moveTo>
                  <a:lnTo>
                    <a:pt x="2" y="12"/>
                  </a:lnTo>
                  <a:lnTo>
                    <a:pt x="4" y="25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640" name="Freeform 465"/>
            <p:cNvSpPr>
              <a:spLocks/>
            </p:cNvSpPr>
            <p:nvPr/>
          </p:nvSpPr>
          <p:spPr bwMode="auto">
            <a:xfrm>
              <a:off x="7573963" y="1309688"/>
              <a:ext cx="3175" cy="20637"/>
            </a:xfrm>
            <a:custGeom>
              <a:avLst/>
              <a:gdLst>
                <a:gd name="T0" fmla="*/ 0 w 4"/>
                <a:gd name="T1" fmla="*/ 0 h 25"/>
                <a:gd name="T2" fmla="*/ 2147483647 w 4"/>
                <a:gd name="T3" fmla="*/ 2147483647 h 25"/>
                <a:gd name="T4" fmla="*/ 2147483647 w 4"/>
                <a:gd name="T5" fmla="*/ 2147483647 h 25"/>
                <a:gd name="T6" fmla="*/ 0 60000 65536"/>
                <a:gd name="T7" fmla="*/ 0 60000 65536"/>
                <a:gd name="T8" fmla="*/ 0 60000 65536"/>
                <a:gd name="T9" fmla="*/ 0 w 4"/>
                <a:gd name="T10" fmla="*/ 0 h 25"/>
                <a:gd name="T11" fmla="*/ 4 w 4"/>
                <a:gd name="T12" fmla="*/ 25 h 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25">
                  <a:moveTo>
                    <a:pt x="0" y="0"/>
                  </a:moveTo>
                  <a:lnTo>
                    <a:pt x="2" y="12"/>
                  </a:lnTo>
                  <a:lnTo>
                    <a:pt x="4" y="25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641" name="Line 466"/>
            <p:cNvSpPr>
              <a:spLocks noChangeShapeType="1"/>
            </p:cNvSpPr>
            <p:nvPr/>
          </p:nvSpPr>
          <p:spPr bwMode="auto">
            <a:xfrm>
              <a:off x="7594600" y="1303338"/>
              <a:ext cx="3175" cy="1111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642" name="Line 467"/>
            <p:cNvSpPr>
              <a:spLocks noChangeShapeType="1"/>
            </p:cNvSpPr>
            <p:nvPr/>
          </p:nvSpPr>
          <p:spPr bwMode="auto">
            <a:xfrm>
              <a:off x="7594600" y="1303338"/>
              <a:ext cx="3175" cy="1111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643" name="Freeform 468"/>
            <p:cNvSpPr>
              <a:spLocks/>
            </p:cNvSpPr>
            <p:nvPr/>
          </p:nvSpPr>
          <p:spPr bwMode="auto">
            <a:xfrm>
              <a:off x="7573963" y="1295400"/>
              <a:ext cx="3175" cy="12700"/>
            </a:xfrm>
            <a:custGeom>
              <a:avLst/>
              <a:gdLst>
                <a:gd name="T0" fmla="*/ 2147483647 w 3"/>
                <a:gd name="T1" fmla="*/ 2147483647 h 17"/>
                <a:gd name="T2" fmla="*/ 0 w 3"/>
                <a:gd name="T3" fmla="*/ 2147483647 h 17"/>
                <a:gd name="T4" fmla="*/ 0 w 3"/>
                <a:gd name="T5" fmla="*/ 0 h 17"/>
                <a:gd name="T6" fmla="*/ 0 60000 65536"/>
                <a:gd name="T7" fmla="*/ 0 60000 65536"/>
                <a:gd name="T8" fmla="*/ 0 60000 65536"/>
                <a:gd name="T9" fmla="*/ 0 w 3"/>
                <a:gd name="T10" fmla="*/ 0 h 17"/>
                <a:gd name="T11" fmla="*/ 3 w 3"/>
                <a:gd name="T12" fmla="*/ 17 h 1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17">
                  <a:moveTo>
                    <a:pt x="3" y="17"/>
                  </a:moveTo>
                  <a:lnTo>
                    <a:pt x="0" y="10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644" name="Freeform 469"/>
            <p:cNvSpPr>
              <a:spLocks/>
            </p:cNvSpPr>
            <p:nvPr/>
          </p:nvSpPr>
          <p:spPr bwMode="auto">
            <a:xfrm>
              <a:off x="7573963" y="1295400"/>
              <a:ext cx="3175" cy="12700"/>
            </a:xfrm>
            <a:custGeom>
              <a:avLst/>
              <a:gdLst>
                <a:gd name="T0" fmla="*/ 2147483647 w 3"/>
                <a:gd name="T1" fmla="*/ 2147483647 h 17"/>
                <a:gd name="T2" fmla="*/ 0 w 3"/>
                <a:gd name="T3" fmla="*/ 2147483647 h 17"/>
                <a:gd name="T4" fmla="*/ 0 w 3"/>
                <a:gd name="T5" fmla="*/ 0 h 17"/>
                <a:gd name="T6" fmla="*/ 0 60000 65536"/>
                <a:gd name="T7" fmla="*/ 0 60000 65536"/>
                <a:gd name="T8" fmla="*/ 0 60000 65536"/>
                <a:gd name="T9" fmla="*/ 0 w 3"/>
                <a:gd name="T10" fmla="*/ 0 h 17"/>
                <a:gd name="T11" fmla="*/ 3 w 3"/>
                <a:gd name="T12" fmla="*/ 17 h 1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17">
                  <a:moveTo>
                    <a:pt x="3" y="17"/>
                  </a:moveTo>
                  <a:lnTo>
                    <a:pt x="0" y="10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645" name="Freeform 470"/>
            <p:cNvSpPr>
              <a:spLocks/>
            </p:cNvSpPr>
            <p:nvPr/>
          </p:nvSpPr>
          <p:spPr bwMode="auto">
            <a:xfrm>
              <a:off x="7551738" y="1298575"/>
              <a:ext cx="4762" cy="15875"/>
            </a:xfrm>
            <a:custGeom>
              <a:avLst/>
              <a:gdLst>
                <a:gd name="T0" fmla="*/ 2147483647 w 7"/>
                <a:gd name="T1" fmla="*/ 2147483647 h 19"/>
                <a:gd name="T2" fmla="*/ 2147483647 w 7"/>
                <a:gd name="T3" fmla="*/ 2147483647 h 19"/>
                <a:gd name="T4" fmla="*/ 0 w 7"/>
                <a:gd name="T5" fmla="*/ 0 h 19"/>
                <a:gd name="T6" fmla="*/ 0 60000 65536"/>
                <a:gd name="T7" fmla="*/ 0 60000 65536"/>
                <a:gd name="T8" fmla="*/ 0 60000 65536"/>
                <a:gd name="T9" fmla="*/ 0 w 7"/>
                <a:gd name="T10" fmla="*/ 0 h 19"/>
                <a:gd name="T11" fmla="*/ 7 w 7"/>
                <a:gd name="T12" fmla="*/ 19 h 1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19">
                  <a:moveTo>
                    <a:pt x="7" y="19"/>
                  </a:moveTo>
                  <a:lnTo>
                    <a:pt x="3" y="11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646" name="Freeform 471"/>
            <p:cNvSpPr>
              <a:spLocks/>
            </p:cNvSpPr>
            <p:nvPr/>
          </p:nvSpPr>
          <p:spPr bwMode="auto">
            <a:xfrm>
              <a:off x="7551738" y="1298575"/>
              <a:ext cx="4762" cy="15875"/>
            </a:xfrm>
            <a:custGeom>
              <a:avLst/>
              <a:gdLst>
                <a:gd name="T0" fmla="*/ 2147483647 w 7"/>
                <a:gd name="T1" fmla="*/ 2147483647 h 19"/>
                <a:gd name="T2" fmla="*/ 2147483647 w 7"/>
                <a:gd name="T3" fmla="*/ 2147483647 h 19"/>
                <a:gd name="T4" fmla="*/ 0 w 7"/>
                <a:gd name="T5" fmla="*/ 0 h 19"/>
                <a:gd name="T6" fmla="*/ 0 60000 65536"/>
                <a:gd name="T7" fmla="*/ 0 60000 65536"/>
                <a:gd name="T8" fmla="*/ 0 60000 65536"/>
                <a:gd name="T9" fmla="*/ 0 w 7"/>
                <a:gd name="T10" fmla="*/ 0 h 19"/>
                <a:gd name="T11" fmla="*/ 7 w 7"/>
                <a:gd name="T12" fmla="*/ 19 h 1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19">
                  <a:moveTo>
                    <a:pt x="7" y="19"/>
                  </a:moveTo>
                  <a:lnTo>
                    <a:pt x="3" y="11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647" name="Freeform 472"/>
            <p:cNvSpPr>
              <a:spLocks/>
            </p:cNvSpPr>
            <p:nvPr/>
          </p:nvSpPr>
          <p:spPr bwMode="auto">
            <a:xfrm>
              <a:off x="7532688" y="1308100"/>
              <a:ext cx="3175" cy="11113"/>
            </a:xfrm>
            <a:custGeom>
              <a:avLst/>
              <a:gdLst>
                <a:gd name="T0" fmla="*/ 2147483647 w 4"/>
                <a:gd name="T1" fmla="*/ 2147483647 h 14"/>
                <a:gd name="T2" fmla="*/ 0 w 4"/>
                <a:gd name="T3" fmla="*/ 2147483647 h 14"/>
                <a:gd name="T4" fmla="*/ 0 w 4"/>
                <a:gd name="T5" fmla="*/ 0 h 14"/>
                <a:gd name="T6" fmla="*/ 0 60000 65536"/>
                <a:gd name="T7" fmla="*/ 0 60000 65536"/>
                <a:gd name="T8" fmla="*/ 0 60000 65536"/>
                <a:gd name="T9" fmla="*/ 0 w 4"/>
                <a:gd name="T10" fmla="*/ 0 h 14"/>
                <a:gd name="T11" fmla="*/ 4 w 4"/>
                <a:gd name="T12" fmla="*/ 14 h 1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14">
                  <a:moveTo>
                    <a:pt x="4" y="14"/>
                  </a:moveTo>
                  <a:lnTo>
                    <a:pt x="0" y="7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648" name="Freeform 473"/>
            <p:cNvSpPr>
              <a:spLocks/>
            </p:cNvSpPr>
            <p:nvPr/>
          </p:nvSpPr>
          <p:spPr bwMode="auto">
            <a:xfrm>
              <a:off x="7532688" y="1308100"/>
              <a:ext cx="3175" cy="11113"/>
            </a:xfrm>
            <a:custGeom>
              <a:avLst/>
              <a:gdLst>
                <a:gd name="T0" fmla="*/ 2147483647 w 4"/>
                <a:gd name="T1" fmla="*/ 2147483647 h 14"/>
                <a:gd name="T2" fmla="*/ 0 w 4"/>
                <a:gd name="T3" fmla="*/ 2147483647 h 14"/>
                <a:gd name="T4" fmla="*/ 0 w 4"/>
                <a:gd name="T5" fmla="*/ 0 h 14"/>
                <a:gd name="T6" fmla="*/ 0 60000 65536"/>
                <a:gd name="T7" fmla="*/ 0 60000 65536"/>
                <a:gd name="T8" fmla="*/ 0 60000 65536"/>
                <a:gd name="T9" fmla="*/ 0 w 4"/>
                <a:gd name="T10" fmla="*/ 0 h 14"/>
                <a:gd name="T11" fmla="*/ 4 w 4"/>
                <a:gd name="T12" fmla="*/ 14 h 1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14">
                  <a:moveTo>
                    <a:pt x="4" y="14"/>
                  </a:moveTo>
                  <a:lnTo>
                    <a:pt x="0" y="7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649" name="Freeform 474"/>
            <p:cNvSpPr>
              <a:spLocks/>
            </p:cNvSpPr>
            <p:nvPr/>
          </p:nvSpPr>
          <p:spPr bwMode="auto">
            <a:xfrm>
              <a:off x="7516813" y="1309688"/>
              <a:ext cx="1587" cy="15875"/>
            </a:xfrm>
            <a:custGeom>
              <a:avLst/>
              <a:gdLst>
                <a:gd name="T0" fmla="*/ 2147483647 w 3"/>
                <a:gd name="T1" fmla="*/ 2147483647 h 21"/>
                <a:gd name="T2" fmla="*/ 0 w 3"/>
                <a:gd name="T3" fmla="*/ 2147483647 h 21"/>
                <a:gd name="T4" fmla="*/ 0 w 3"/>
                <a:gd name="T5" fmla="*/ 0 h 21"/>
                <a:gd name="T6" fmla="*/ 0 60000 65536"/>
                <a:gd name="T7" fmla="*/ 0 60000 65536"/>
                <a:gd name="T8" fmla="*/ 0 60000 65536"/>
                <a:gd name="T9" fmla="*/ 0 w 3"/>
                <a:gd name="T10" fmla="*/ 0 h 21"/>
                <a:gd name="T11" fmla="*/ 3 w 3"/>
                <a:gd name="T12" fmla="*/ 21 h 2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21">
                  <a:moveTo>
                    <a:pt x="3" y="21"/>
                  </a:moveTo>
                  <a:lnTo>
                    <a:pt x="0" y="10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650" name="Freeform 475"/>
            <p:cNvSpPr>
              <a:spLocks/>
            </p:cNvSpPr>
            <p:nvPr/>
          </p:nvSpPr>
          <p:spPr bwMode="auto">
            <a:xfrm>
              <a:off x="7516813" y="1309688"/>
              <a:ext cx="1587" cy="15875"/>
            </a:xfrm>
            <a:custGeom>
              <a:avLst/>
              <a:gdLst>
                <a:gd name="T0" fmla="*/ 2147483647 w 3"/>
                <a:gd name="T1" fmla="*/ 2147483647 h 21"/>
                <a:gd name="T2" fmla="*/ 0 w 3"/>
                <a:gd name="T3" fmla="*/ 2147483647 h 21"/>
                <a:gd name="T4" fmla="*/ 0 w 3"/>
                <a:gd name="T5" fmla="*/ 0 h 21"/>
                <a:gd name="T6" fmla="*/ 0 60000 65536"/>
                <a:gd name="T7" fmla="*/ 0 60000 65536"/>
                <a:gd name="T8" fmla="*/ 0 60000 65536"/>
                <a:gd name="T9" fmla="*/ 0 w 3"/>
                <a:gd name="T10" fmla="*/ 0 h 21"/>
                <a:gd name="T11" fmla="*/ 3 w 3"/>
                <a:gd name="T12" fmla="*/ 21 h 2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21">
                  <a:moveTo>
                    <a:pt x="3" y="21"/>
                  </a:moveTo>
                  <a:lnTo>
                    <a:pt x="0" y="10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651" name="Freeform 476"/>
            <p:cNvSpPr>
              <a:spLocks/>
            </p:cNvSpPr>
            <p:nvPr/>
          </p:nvSpPr>
          <p:spPr bwMode="auto">
            <a:xfrm>
              <a:off x="7499350" y="1311275"/>
              <a:ext cx="1588" cy="15875"/>
            </a:xfrm>
            <a:custGeom>
              <a:avLst/>
              <a:gdLst>
                <a:gd name="T0" fmla="*/ 0 w 1588"/>
                <a:gd name="T1" fmla="*/ 2147483647 h 20"/>
                <a:gd name="T2" fmla="*/ 0 w 1588"/>
                <a:gd name="T3" fmla="*/ 2147483647 h 20"/>
                <a:gd name="T4" fmla="*/ 0 w 1588"/>
                <a:gd name="T5" fmla="*/ 0 h 20"/>
                <a:gd name="T6" fmla="*/ 0 60000 65536"/>
                <a:gd name="T7" fmla="*/ 0 60000 65536"/>
                <a:gd name="T8" fmla="*/ 0 60000 65536"/>
                <a:gd name="T9" fmla="*/ 0 w 1588"/>
                <a:gd name="T10" fmla="*/ 0 h 20"/>
                <a:gd name="T11" fmla="*/ 1588 w 1588"/>
                <a:gd name="T12" fmla="*/ 20 h 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88" h="20">
                  <a:moveTo>
                    <a:pt x="0" y="20"/>
                  </a:moveTo>
                  <a:lnTo>
                    <a:pt x="0" y="11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652" name="Freeform 477"/>
            <p:cNvSpPr>
              <a:spLocks/>
            </p:cNvSpPr>
            <p:nvPr/>
          </p:nvSpPr>
          <p:spPr bwMode="auto">
            <a:xfrm>
              <a:off x="7499350" y="1311275"/>
              <a:ext cx="1588" cy="15875"/>
            </a:xfrm>
            <a:custGeom>
              <a:avLst/>
              <a:gdLst>
                <a:gd name="T0" fmla="*/ 0 w 1588"/>
                <a:gd name="T1" fmla="*/ 2147483647 h 20"/>
                <a:gd name="T2" fmla="*/ 0 w 1588"/>
                <a:gd name="T3" fmla="*/ 2147483647 h 20"/>
                <a:gd name="T4" fmla="*/ 0 w 1588"/>
                <a:gd name="T5" fmla="*/ 0 h 20"/>
                <a:gd name="T6" fmla="*/ 0 60000 65536"/>
                <a:gd name="T7" fmla="*/ 0 60000 65536"/>
                <a:gd name="T8" fmla="*/ 0 60000 65536"/>
                <a:gd name="T9" fmla="*/ 0 w 1588"/>
                <a:gd name="T10" fmla="*/ 0 h 20"/>
                <a:gd name="T11" fmla="*/ 1588 w 1588"/>
                <a:gd name="T12" fmla="*/ 20 h 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88" h="20">
                  <a:moveTo>
                    <a:pt x="0" y="20"/>
                  </a:moveTo>
                  <a:lnTo>
                    <a:pt x="0" y="11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653" name="Freeform 478"/>
            <p:cNvSpPr>
              <a:spLocks/>
            </p:cNvSpPr>
            <p:nvPr/>
          </p:nvSpPr>
          <p:spPr bwMode="auto">
            <a:xfrm>
              <a:off x="7483475" y="1314450"/>
              <a:ext cx="1588" cy="17463"/>
            </a:xfrm>
            <a:custGeom>
              <a:avLst/>
              <a:gdLst>
                <a:gd name="T0" fmla="*/ 2147483647 w 3"/>
                <a:gd name="T1" fmla="*/ 2147483647 h 21"/>
                <a:gd name="T2" fmla="*/ 0 w 3"/>
                <a:gd name="T3" fmla="*/ 2147483647 h 21"/>
                <a:gd name="T4" fmla="*/ 2147483647 w 3"/>
                <a:gd name="T5" fmla="*/ 0 h 21"/>
                <a:gd name="T6" fmla="*/ 0 60000 65536"/>
                <a:gd name="T7" fmla="*/ 0 60000 65536"/>
                <a:gd name="T8" fmla="*/ 0 60000 65536"/>
                <a:gd name="T9" fmla="*/ 0 w 3"/>
                <a:gd name="T10" fmla="*/ 0 h 21"/>
                <a:gd name="T11" fmla="*/ 3 w 3"/>
                <a:gd name="T12" fmla="*/ 21 h 2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21">
                  <a:moveTo>
                    <a:pt x="3" y="21"/>
                  </a:moveTo>
                  <a:lnTo>
                    <a:pt x="0" y="11"/>
                  </a:lnTo>
                  <a:lnTo>
                    <a:pt x="2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654" name="Freeform 479"/>
            <p:cNvSpPr>
              <a:spLocks/>
            </p:cNvSpPr>
            <p:nvPr/>
          </p:nvSpPr>
          <p:spPr bwMode="auto">
            <a:xfrm>
              <a:off x="7483475" y="1314450"/>
              <a:ext cx="1588" cy="17463"/>
            </a:xfrm>
            <a:custGeom>
              <a:avLst/>
              <a:gdLst>
                <a:gd name="T0" fmla="*/ 2147483647 w 3"/>
                <a:gd name="T1" fmla="*/ 2147483647 h 21"/>
                <a:gd name="T2" fmla="*/ 0 w 3"/>
                <a:gd name="T3" fmla="*/ 2147483647 h 21"/>
                <a:gd name="T4" fmla="*/ 2147483647 w 3"/>
                <a:gd name="T5" fmla="*/ 0 h 21"/>
                <a:gd name="T6" fmla="*/ 0 60000 65536"/>
                <a:gd name="T7" fmla="*/ 0 60000 65536"/>
                <a:gd name="T8" fmla="*/ 0 60000 65536"/>
                <a:gd name="T9" fmla="*/ 0 w 3"/>
                <a:gd name="T10" fmla="*/ 0 h 21"/>
                <a:gd name="T11" fmla="*/ 3 w 3"/>
                <a:gd name="T12" fmla="*/ 21 h 2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21">
                  <a:moveTo>
                    <a:pt x="3" y="21"/>
                  </a:moveTo>
                  <a:lnTo>
                    <a:pt x="0" y="11"/>
                  </a:lnTo>
                  <a:lnTo>
                    <a:pt x="2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655" name="Freeform 480"/>
            <p:cNvSpPr>
              <a:spLocks/>
            </p:cNvSpPr>
            <p:nvPr/>
          </p:nvSpPr>
          <p:spPr bwMode="auto">
            <a:xfrm>
              <a:off x="7467600" y="1317625"/>
              <a:ext cx="1588" cy="15875"/>
            </a:xfrm>
            <a:custGeom>
              <a:avLst/>
              <a:gdLst>
                <a:gd name="T0" fmla="*/ 2147483647 w 1"/>
                <a:gd name="T1" fmla="*/ 2147483647 h 20"/>
                <a:gd name="T2" fmla="*/ 0 w 1"/>
                <a:gd name="T3" fmla="*/ 2147483647 h 20"/>
                <a:gd name="T4" fmla="*/ 0 w 1"/>
                <a:gd name="T5" fmla="*/ 0 h 20"/>
                <a:gd name="T6" fmla="*/ 0 60000 65536"/>
                <a:gd name="T7" fmla="*/ 0 60000 65536"/>
                <a:gd name="T8" fmla="*/ 0 60000 65536"/>
                <a:gd name="T9" fmla="*/ 0 w 1"/>
                <a:gd name="T10" fmla="*/ 0 h 20"/>
                <a:gd name="T11" fmla="*/ 1 w 1"/>
                <a:gd name="T12" fmla="*/ 20 h 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0">
                  <a:moveTo>
                    <a:pt x="1" y="20"/>
                  </a:moveTo>
                  <a:lnTo>
                    <a:pt x="0" y="12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656" name="Freeform 481"/>
            <p:cNvSpPr>
              <a:spLocks/>
            </p:cNvSpPr>
            <p:nvPr/>
          </p:nvSpPr>
          <p:spPr bwMode="auto">
            <a:xfrm>
              <a:off x="7467600" y="1317625"/>
              <a:ext cx="1588" cy="15875"/>
            </a:xfrm>
            <a:custGeom>
              <a:avLst/>
              <a:gdLst>
                <a:gd name="T0" fmla="*/ 2147483647 w 1"/>
                <a:gd name="T1" fmla="*/ 2147483647 h 20"/>
                <a:gd name="T2" fmla="*/ 0 w 1"/>
                <a:gd name="T3" fmla="*/ 2147483647 h 20"/>
                <a:gd name="T4" fmla="*/ 0 w 1"/>
                <a:gd name="T5" fmla="*/ 0 h 20"/>
                <a:gd name="T6" fmla="*/ 0 60000 65536"/>
                <a:gd name="T7" fmla="*/ 0 60000 65536"/>
                <a:gd name="T8" fmla="*/ 0 60000 65536"/>
                <a:gd name="T9" fmla="*/ 0 w 1"/>
                <a:gd name="T10" fmla="*/ 0 h 20"/>
                <a:gd name="T11" fmla="*/ 1 w 1"/>
                <a:gd name="T12" fmla="*/ 20 h 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0">
                  <a:moveTo>
                    <a:pt x="1" y="20"/>
                  </a:moveTo>
                  <a:lnTo>
                    <a:pt x="0" y="12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657" name="Freeform 482"/>
            <p:cNvSpPr>
              <a:spLocks/>
            </p:cNvSpPr>
            <p:nvPr/>
          </p:nvSpPr>
          <p:spPr bwMode="auto">
            <a:xfrm>
              <a:off x="7454900" y="1320800"/>
              <a:ext cx="1588" cy="14288"/>
            </a:xfrm>
            <a:custGeom>
              <a:avLst/>
              <a:gdLst>
                <a:gd name="T0" fmla="*/ 0 w 1588"/>
                <a:gd name="T1" fmla="*/ 2147483647 h 18"/>
                <a:gd name="T2" fmla="*/ 0 w 1588"/>
                <a:gd name="T3" fmla="*/ 2147483647 h 18"/>
                <a:gd name="T4" fmla="*/ 0 w 1588"/>
                <a:gd name="T5" fmla="*/ 0 h 18"/>
                <a:gd name="T6" fmla="*/ 0 60000 65536"/>
                <a:gd name="T7" fmla="*/ 0 60000 65536"/>
                <a:gd name="T8" fmla="*/ 0 60000 65536"/>
                <a:gd name="T9" fmla="*/ 0 w 1588"/>
                <a:gd name="T10" fmla="*/ 0 h 18"/>
                <a:gd name="T11" fmla="*/ 1588 w 1588"/>
                <a:gd name="T12" fmla="*/ 18 h 1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88" h="18">
                  <a:moveTo>
                    <a:pt x="0" y="18"/>
                  </a:moveTo>
                  <a:lnTo>
                    <a:pt x="0" y="9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658" name="Freeform 483"/>
            <p:cNvSpPr>
              <a:spLocks/>
            </p:cNvSpPr>
            <p:nvPr/>
          </p:nvSpPr>
          <p:spPr bwMode="auto">
            <a:xfrm>
              <a:off x="7454900" y="1320800"/>
              <a:ext cx="1588" cy="14288"/>
            </a:xfrm>
            <a:custGeom>
              <a:avLst/>
              <a:gdLst>
                <a:gd name="T0" fmla="*/ 0 w 1588"/>
                <a:gd name="T1" fmla="*/ 2147483647 h 18"/>
                <a:gd name="T2" fmla="*/ 0 w 1588"/>
                <a:gd name="T3" fmla="*/ 2147483647 h 18"/>
                <a:gd name="T4" fmla="*/ 0 w 1588"/>
                <a:gd name="T5" fmla="*/ 0 h 18"/>
                <a:gd name="T6" fmla="*/ 0 60000 65536"/>
                <a:gd name="T7" fmla="*/ 0 60000 65536"/>
                <a:gd name="T8" fmla="*/ 0 60000 65536"/>
                <a:gd name="T9" fmla="*/ 0 w 1588"/>
                <a:gd name="T10" fmla="*/ 0 h 18"/>
                <a:gd name="T11" fmla="*/ 1588 w 1588"/>
                <a:gd name="T12" fmla="*/ 18 h 1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88" h="18">
                  <a:moveTo>
                    <a:pt x="0" y="18"/>
                  </a:moveTo>
                  <a:lnTo>
                    <a:pt x="0" y="9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659" name="Freeform 484"/>
            <p:cNvSpPr>
              <a:spLocks/>
            </p:cNvSpPr>
            <p:nvPr/>
          </p:nvSpPr>
          <p:spPr bwMode="auto">
            <a:xfrm>
              <a:off x="7443788" y="1320800"/>
              <a:ext cx="1587" cy="14288"/>
            </a:xfrm>
            <a:custGeom>
              <a:avLst/>
              <a:gdLst>
                <a:gd name="T0" fmla="*/ 0 w 1587"/>
                <a:gd name="T1" fmla="*/ 2147483647 h 20"/>
                <a:gd name="T2" fmla="*/ 0 w 1587"/>
                <a:gd name="T3" fmla="*/ 2147483647 h 20"/>
                <a:gd name="T4" fmla="*/ 0 w 1587"/>
                <a:gd name="T5" fmla="*/ 0 h 20"/>
                <a:gd name="T6" fmla="*/ 0 60000 65536"/>
                <a:gd name="T7" fmla="*/ 0 60000 65536"/>
                <a:gd name="T8" fmla="*/ 0 60000 65536"/>
                <a:gd name="T9" fmla="*/ 0 w 1587"/>
                <a:gd name="T10" fmla="*/ 0 h 20"/>
                <a:gd name="T11" fmla="*/ 1587 w 1587"/>
                <a:gd name="T12" fmla="*/ 20 h 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87" h="20">
                  <a:moveTo>
                    <a:pt x="0" y="20"/>
                  </a:moveTo>
                  <a:lnTo>
                    <a:pt x="0" y="9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4660" name="Freeform 485"/>
            <p:cNvSpPr>
              <a:spLocks/>
            </p:cNvSpPr>
            <p:nvPr/>
          </p:nvSpPr>
          <p:spPr bwMode="auto">
            <a:xfrm>
              <a:off x="7443788" y="1320800"/>
              <a:ext cx="1587" cy="14288"/>
            </a:xfrm>
            <a:custGeom>
              <a:avLst/>
              <a:gdLst>
                <a:gd name="T0" fmla="*/ 0 w 1587"/>
                <a:gd name="T1" fmla="*/ 2147483647 h 20"/>
                <a:gd name="T2" fmla="*/ 0 w 1587"/>
                <a:gd name="T3" fmla="*/ 2147483647 h 20"/>
                <a:gd name="T4" fmla="*/ 0 w 1587"/>
                <a:gd name="T5" fmla="*/ 0 h 20"/>
                <a:gd name="T6" fmla="*/ 0 60000 65536"/>
                <a:gd name="T7" fmla="*/ 0 60000 65536"/>
                <a:gd name="T8" fmla="*/ 0 60000 65536"/>
                <a:gd name="T9" fmla="*/ 0 w 1587"/>
                <a:gd name="T10" fmla="*/ 0 h 20"/>
                <a:gd name="T11" fmla="*/ 1587 w 1587"/>
                <a:gd name="T12" fmla="*/ 20 h 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87" h="20">
                  <a:moveTo>
                    <a:pt x="0" y="20"/>
                  </a:moveTo>
                  <a:lnTo>
                    <a:pt x="0" y="9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7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l-GR" dirty="0" smtClean="0"/>
              <a:t>Η αντοχή των οστών</a:t>
            </a:r>
            <a:endParaRPr lang="el-GR" dirty="0"/>
          </a:p>
        </p:txBody>
      </p:sp>
      <p:sp>
        <p:nvSpPr>
          <p:cNvPr id="25603" name="TextBox 3"/>
          <p:cNvSpPr txBox="1">
            <a:spLocks noChangeArrowheads="1"/>
          </p:cNvSpPr>
          <p:nvPr/>
        </p:nvSpPr>
        <p:spPr bwMode="auto">
          <a:xfrm>
            <a:off x="684213" y="1773238"/>
            <a:ext cx="5759450" cy="2584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l-GR" sz="3200" b="1"/>
              <a:t>Είδη οστού</a:t>
            </a:r>
          </a:p>
          <a:p>
            <a:endParaRPr lang="el-GR"/>
          </a:p>
          <a:p>
            <a:pPr>
              <a:buFont typeface="Arial" pitchFamily="34" charset="0"/>
              <a:buChar char="•"/>
            </a:pPr>
            <a:r>
              <a:rPr lang="el-GR" sz="2800"/>
              <a:t> Συμπαγές οστό (π.χ. κατά μήκος των μακρών οστών)</a:t>
            </a:r>
          </a:p>
          <a:p>
            <a:pPr>
              <a:buFont typeface="Arial" pitchFamily="34" charset="0"/>
              <a:buChar char="•"/>
            </a:pPr>
            <a:r>
              <a:rPr lang="el-GR" sz="2800"/>
              <a:t> Σπογγώδες οστό (δίκτυο οστικών δοκίδων)</a:t>
            </a:r>
          </a:p>
        </p:txBody>
      </p:sp>
      <p:pic>
        <p:nvPicPr>
          <p:cNvPr id="25604" name="Picture 3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588125" y="1484313"/>
            <a:ext cx="1581150" cy="3730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5605" name="Picture 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258888" y="5373688"/>
            <a:ext cx="1409700" cy="12334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5606" name="Picture 5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132138" y="5445125"/>
            <a:ext cx="1611312" cy="1087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6"/>
          <p:cNvSpPr>
            <a:spLocks noGrp="1" noChangeArrowheads="1"/>
          </p:cNvSpPr>
          <p:nvPr>
            <p:ph type="body" sz="half" idx="1"/>
          </p:nvPr>
        </p:nvSpPr>
        <p:spPr>
          <a:xfrm>
            <a:off x="684213" y="2743200"/>
            <a:ext cx="3810000" cy="4114800"/>
          </a:xfrm>
        </p:spPr>
        <p:txBody>
          <a:bodyPr/>
          <a:lstStyle/>
          <a:p>
            <a:pPr algn="ctr" eaLnBrk="1" hangingPunct="1">
              <a:buFont typeface="Wingdings" pitchFamily="2" charset="2"/>
              <a:buNone/>
            </a:pPr>
            <a:r>
              <a:rPr lang="el-GR" b="1" smtClean="0"/>
              <a:t>Φλοιώδες οστούν 80%</a:t>
            </a:r>
          </a:p>
          <a:p>
            <a:pPr algn="ctr" eaLnBrk="1" hangingPunct="1">
              <a:buFont typeface="Wingdings" pitchFamily="2" charset="2"/>
              <a:buNone/>
            </a:pPr>
            <a:endParaRPr lang="el-GR" b="1" smtClean="0"/>
          </a:p>
          <a:p>
            <a:pPr eaLnBrk="1" hangingPunct="1"/>
            <a:r>
              <a:rPr lang="el-GR" sz="2400" smtClean="0"/>
              <a:t>Διαφύσεις μακρών ή</a:t>
            </a:r>
          </a:p>
          <a:p>
            <a:pPr eaLnBrk="1" hangingPunct="1"/>
            <a:r>
              <a:rPr lang="el-GR" sz="2400" smtClean="0"/>
              <a:t> Αυλοειδών οστών </a:t>
            </a:r>
          </a:p>
        </p:txBody>
      </p:sp>
      <p:sp>
        <p:nvSpPr>
          <p:cNvPr id="26627" name="Rectangle 7"/>
          <p:cNvSpPr>
            <a:spLocks noGrp="1" noChangeArrowheads="1"/>
          </p:cNvSpPr>
          <p:nvPr>
            <p:ph type="body" sz="half" idx="2"/>
          </p:nvPr>
        </p:nvSpPr>
        <p:spPr>
          <a:xfrm>
            <a:off x="4716463" y="2743200"/>
            <a:ext cx="4171950" cy="4114800"/>
          </a:xfrm>
        </p:spPr>
        <p:txBody>
          <a:bodyPr/>
          <a:lstStyle/>
          <a:p>
            <a:pPr algn="ctr" eaLnBrk="1" hangingPunct="1">
              <a:buFont typeface="Wingdings" pitchFamily="2" charset="2"/>
              <a:buNone/>
            </a:pPr>
            <a:r>
              <a:rPr lang="el-GR" b="1" smtClean="0"/>
              <a:t>Σπογγώδες οστούν 20%</a:t>
            </a:r>
          </a:p>
          <a:p>
            <a:pPr algn="ctr" eaLnBrk="1" hangingPunct="1">
              <a:buFont typeface="Wingdings" pitchFamily="2" charset="2"/>
              <a:buNone/>
            </a:pPr>
            <a:endParaRPr lang="el-GR" b="1" smtClean="0"/>
          </a:p>
          <a:p>
            <a:pPr eaLnBrk="1" hangingPunct="1"/>
            <a:r>
              <a:rPr lang="el-GR" sz="2400" smtClean="0"/>
              <a:t>Σπόνδυλοι</a:t>
            </a:r>
          </a:p>
          <a:p>
            <a:pPr eaLnBrk="1" hangingPunct="1"/>
            <a:r>
              <a:rPr lang="el-GR" sz="2400" smtClean="0"/>
              <a:t>Πλατέα οστά</a:t>
            </a:r>
          </a:p>
          <a:p>
            <a:pPr eaLnBrk="1" hangingPunct="1"/>
            <a:r>
              <a:rPr lang="el-GR" sz="2400" smtClean="0"/>
              <a:t>Μεταφύσεις αυλοειδών</a:t>
            </a:r>
          </a:p>
          <a:p>
            <a:pPr eaLnBrk="1" hangingPunct="1"/>
            <a:endParaRPr lang="el-GR" sz="2400" smtClean="0"/>
          </a:p>
          <a:p>
            <a:pPr eaLnBrk="1" hangingPunct="1"/>
            <a:endParaRPr lang="el-GR" sz="2400" smtClean="0"/>
          </a:p>
          <a:p>
            <a:pPr eaLnBrk="1" hangingPunct="1"/>
            <a:endParaRPr lang="el-GR" sz="2400" smtClean="0"/>
          </a:p>
        </p:txBody>
      </p:sp>
      <p:grpSp>
        <p:nvGrpSpPr>
          <p:cNvPr id="26628" name="Group 10"/>
          <p:cNvGrpSpPr>
            <a:grpSpLocks/>
          </p:cNvGrpSpPr>
          <p:nvPr/>
        </p:nvGrpSpPr>
        <p:grpSpPr bwMode="auto">
          <a:xfrm>
            <a:off x="0" y="0"/>
            <a:ext cx="1331913" cy="3644900"/>
            <a:chOff x="1788" y="26"/>
            <a:chExt cx="1784" cy="4172"/>
          </a:xfrm>
        </p:grpSpPr>
        <p:sp>
          <p:nvSpPr>
            <p:cNvPr id="26849" name="Freeform 11"/>
            <p:cNvSpPr>
              <a:spLocks/>
            </p:cNvSpPr>
            <p:nvPr/>
          </p:nvSpPr>
          <p:spPr bwMode="auto">
            <a:xfrm>
              <a:off x="1788" y="26"/>
              <a:ext cx="1784" cy="4172"/>
            </a:xfrm>
            <a:custGeom>
              <a:avLst/>
              <a:gdLst>
                <a:gd name="T0" fmla="*/ 1 w 3568"/>
                <a:gd name="T1" fmla="*/ 0 h 8344"/>
                <a:gd name="T2" fmla="*/ 1 w 3568"/>
                <a:gd name="T3" fmla="*/ 1 h 8344"/>
                <a:gd name="T4" fmla="*/ 1 w 3568"/>
                <a:gd name="T5" fmla="*/ 1 h 8344"/>
                <a:gd name="T6" fmla="*/ 1 w 3568"/>
                <a:gd name="T7" fmla="*/ 1 h 8344"/>
                <a:gd name="T8" fmla="*/ 1 w 3568"/>
                <a:gd name="T9" fmla="*/ 1 h 8344"/>
                <a:gd name="T10" fmla="*/ 1 w 3568"/>
                <a:gd name="T11" fmla="*/ 1 h 8344"/>
                <a:gd name="T12" fmla="*/ 1 w 3568"/>
                <a:gd name="T13" fmla="*/ 1 h 8344"/>
                <a:gd name="T14" fmla="*/ 1 w 3568"/>
                <a:gd name="T15" fmla="*/ 1 h 8344"/>
                <a:gd name="T16" fmla="*/ 1 w 3568"/>
                <a:gd name="T17" fmla="*/ 1 h 8344"/>
                <a:gd name="T18" fmla="*/ 1 w 3568"/>
                <a:gd name="T19" fmla="*/ 1 h 8344"/>
                <a:gd name="T20" fmla="*/ 1 w 3568"/>
                <a:gd name="T21" fmla="*/ 1 h 8344"/>
                <a:gd name="T22" fmla="*/ 1 w 3568"/>
                <a:gd name="T23" fmla="*/ 1 h 8344"/>
                <a:gd name="T24" fmla="*/ 1 w 3568"/>
                <a:gd name="T25" fmla="*/ 1 h 8344"/>
                <a:gd name="T26" fmla="*/ 1 w 3568"/>
                <a:gd name="T27" fmla="*/ 1 h 8344"/>
                <a:gd name="T28" fmla="*/ 1 w 3568"/>
                <a:gd name="T29" fmla="*/ 1 h 8344"/>
                <a:gd name="T30" fmla="*/ 1 w 3568"/>
                <a:gd name="T31" fmla="*/ 1 h 8344"/>
                <a:gd name="T32" fmla="*/ 1 w 3568"/>
                <a:gd name="T33" fmla="*/ 1 h 8344"/>
                <a:gd name="T34" fmla="*/ 1 w 3568"/>
                <a:gd name="T35" fmla="*/ 1 h 8344"/>
                <a:gd name="T36" fmla="*/ 1 w 3568"/>
                <a:gd name="T37" fmla="*/ 1 h 8344"/>
                <a:gd name="T38" fmla="*/ 1 w 3568"/>
                <a:gd name="T39" fmla="*/ 1 h 8344"/>
                <a:gd name="T40" fmla="*/ 1 w 3568"/>
                <a:gd name="T41" fmla="*/ 1 h 8344"/>
                <a:gd name="T42" fmla="*/ 1 w 3568"/>
                <a:gd name="T43" fmla="*/ 1 h 8344"/>
                <a:gd name="T44" fmla="*/ 1 w 3568"/>
                <a:gd name="T45" fmla="*/ 1 h 8344"/>
                <a:gd name="T46" fmla="*/ 1 w 3568"/>
                <a:gd name="T47" fmla="*/ 1 h 8344"/>
                <a:gd name="T48" fmla="*/ 1 w 3568"/>
                <a:gd name="T49" fmla="*/ 2 h 8344"/>
                <a:gd name="T50" fmla="*/ 1 w 3568"/>
                <a:gd name="T51" fmla="*/ 2 h 8344"/>
                <a:gd name="T52" fmla="*/ 1 w 3568"/>
                <a:gd name="T53" fmla="*/ 1 h 8344"/>
                <a:gd name="T54" fmla="*/ 1 w 3568"/>
                <a:gd name="T55" fmla="*/ 1 h 8344"/>
                <a:gd name="T56" fmla="*/ 1 w 3568"/>
                <a:gd name="T57" fmla="*/ 1 h 8344"/>
                <a:gd name="T58" fmla="*/ 1 w 3568"/>
                <a:gd name="T59" fmla="*/ 1 h 8344"/>
                <a:gd name="T60" fmla="*/ 1 w 3568"/>
                <a:gd name="T61" fmla="*/ 1 h 8344"/>
                <a:gd name="T62" fmla="*/ 1 w 3568"/>
                <a:gd name="T63" fmla="*/ 1 h 8344"/>
                <a:gd name="T64" fmla="*/ 1 w 3568"/>
                <a:gd name="T65" fmla="*/ 1 h 8344"/>
                <a:gd name="T66" fmla="*/ 1 w 3568"/>
                <a:gd name="T67" fmla="*/ 1 h 8344"/>
                <a:gd name="T68" fmla="*/ 1 w 3568"/>
                <a:gd name="T69" fmla="*/ 2 h 8344"/>
                <a:gd name="T70" fmla="*/ 1 w 3568"/>
                <a:gd name="T71" fmla="*/ 2 h 8344"/>
                <a:gd name="T72" fmla="*/ 1 w 3568"/>
                <a:gd name="T73" fmla="*/ 1 h 8344"/>
                <a:gd name="T74" fmla="*/ 1 w 3568"/>
                <a:gd name="T75" fmla="*/ 1 h 8344"/>
                <a:gd name="T76" fmla="*/ 1 w 3568"/>
                <a:gd name="T77" fmla="*/ 1 h 8344"/>
                <a:gd name="T78" fmla="*/ 1 w 3568"/>
                <a:gd name="T79" fmla="*/ 1 h 8344"/>
                <a:gd name="T80" fmla="*/ 1 w 3568"/>
                <a:gd name="T81" fmla="*/ 1 h 8344"/>
                <a:gd name="T82" fmla="*/ 1 w 3568"/>
                <a:gd name="T83" fmla="*/ 1 h 8344"/>
                <a:gd name="T84" fmla="*/ 1 w 3568"/>
                <a:gd name="T85" fmla="*/ 1 h 8344"/>
                <a:gd name="T86" fmla="*/ 1 w 3568"/>
                <a:gd name="T87" fmla="*/ 1 h 8344"/>
                <a:gd name="T88" fmla="*/ 1 w 3568"/>
                <a:gd name="T89" fmla="*/ 1 h 8344"/>
                <a:gd name="T90" fmla="*/ 1 w 3568"/>
                <a:gd name="T91" fmla="*/ 1 h 8344"/>
                <a:gd name="T92" fmla="*/ 1 w 3568"/>
                <a:gd name="T93" fmla="*/ 1 h 8344"/>
                <a:gd name="T94" fmla="*/ 1 w 3568"/>
                <a:gd name="T95" fmla="*/ 1 h 8344"/>
                <a:gd name="T96" fmla="*/ 1 w 3568"/>
                <a:gd name="T97" fmla="*/ 1 h 8344"/>
                <a:gd name="T98" fmla="*/ 1 w 3568"/>
                <a:gd name="T99" fmla="*/ 1 h 8344"/>
                <a:gd name="T100" fmla="*/ 1 w 3568"/>
                <a:gd name="T101" fmla="*/ 1 h 8344"/>
                <a:gd name="T102" fmla="*/ 1 w 3568"/>
                <a:gd name="T103" fmla="*/ 1 h 8344"/>
                <a:gd name="T104" fmla="*/ 1 w 3568"/>
                <a:gd name="T105" fmla="*/ 1 h 8344"/>
                <a:gd name="T106" fmla="*/ 1 w 3568"/>
                <a:gd name="T107" fmla="*/ 1 h 8344"/>
                <a:gd name="T108" fmla="*/ 1 w 3568"/>
                <a:gd name="T109" fmla="*/ 1 h 8344"/>
                <a:gd name="T110" fmla="*/ 1 w 3568"/>
                <a:gd name="T111" fmla="*/ 1 h 8344"/>
                <a:gd name="T112" fmla="*/ 1 w 3568"/>
                <a:gd name="T113" fmla="*/ 1 h 8344"/>
                <a:gd name="T114" fmla="*/ 1 w 3568"/>
                <a:gd name="T115" fmla="*/ 1 h 834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568"/>
                <a:gd name="T175" fmla="*/ 0 h 8344"/>
                <a:gd name="T176" fmla="*/ 3568 w 3568"/>
                <a:gd name="T177" fmla="*/ 8344 h 834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568" h="8344">
                  <a:moveTo>
                    <a:pt x="1331" y="471"/>
                  </a:moveTo>
                  <a:lnTo>
                    <a:pt x="1335" y="429"/>
                  </a:lnTo>
                  <a:lnTo>
                    <a:pt x="1346" y="340"/>
                  </a:lnTo>
                  <a:lnTo>
                    <a:pt x="1399" y="168"/>
                  </a:lnTo>
                  <a:lnTo>
                    <a:pt x="1449" y="98"/>
                  </a:lnTo>
                  <a:lnTo>
                    <a:pt x="1524" y="46"/>
                  </a:lnTo>
                  <a:lnTo>
                    <a:pt x="1572" y="29"/>
                  </a:lnTo>
                  <a:lnTo>
                    <a:pt x="1591" y="25"/>
                  </a:lnTo>
                  <a:lnTo>
                    <a:pt x="1633" y="15"/>
                  </a:lnTo>
                  <a:lnTo>
                    <a:pt x="1718" y="2"/>
                  </a:lnTo>
                  <a:lnTo>
                    <a:pt x="1793" y="0"/>
                  </a:lnTo>
                  <a:lnTo>
                    <a:pt x="1809" y="1"/>
                  </a:lnTo>
                  <a:lnTo>
                    <a:pt x="1847" y="9"/>
                  </a:lnTo>
                  <a:lnTo>
                    <a:pt x="1924" y="31"/>
                  </a:lnTo>
                  <a:lnTo>
                    <a:pt x="2066" y="109"/>
                  </a:lnTo>
                  <a:lnTo>
                    <a:pt x="2165" y="228"/>
                  </a:lnTo>
                  <a:lnTo>
                    <a:pt x="2180" y="263"/>
                  </a:lnTo>
                  <a:lnTo>
                    <a:pt x="2185" y="284"/>
                  </a:lnTo>
                  <a:lnTo>
                    <a:pt x="2193" y="335"/>
                  </a:lnTo>
                  <a:lnTo>
                    <a:pt x="2202" y="448"/>
                  </a:lnTo>
                  <a:lnTo>
                    <a:pt x="2209" y="531"/>
                  </a:lnTo>
                  <a:lnTo>
                    <a:pt x="2211" y="540"/>
                  </a:lnTo>
                  <a:lnTo>
                    <a:pt x="2218" y="569"/>
                  </a:lnTo>
                  <a:lnTo>
                    <a:pt x="2224" y="632"/>
                  </a:lnTo>
                  <a:lnTo>
                    <a:pt x="2220" y="700"/>
                  </a:lnTo>
                  <a:lnTo>
                    <a:pt x="2194" y="837"/>
                  </a:lnTo>
                  <a:lnTo>
                    <a:pt x="2170" y="926"/>
                  </a:lnTo>
                  <a:lnTo>
                    <a:pt x="2167" y="947"/>
                  </a:lnTo>
                  <a:lnTo>
                    <a:pt x="2160" y="997"/>
                  </a:lnTo>
                  <a:lnTo>
                    <a:pt x="2127" y="1096"/>
                  </a:lnTo>
                  <a:lnTo>
                    <a:pt x="2096" y="1130"/>
                  </a:lnTo>
                  <a:lnTo>
                    <a:pt x="2075" y="1139"/>
                  </a:lnTo>
                  <a:lnTo>
                    <a:pt x="2050" y="1143"/>
                  </a:lnTo>
                  <a:lnTo>
                    <a:pt x="2021" y="1138"/>
                  </a:lnTo>
                  <a:lnTo>
                    <a:pt x="2018" y="1171"/>
                  </a:lnTo>
                  <a:lnTo>
                    <a:pt x="2025" y="1201"/>
                  </a:lnTo>
                  <a:lnTo>
                    <a:pt x="2038" y="1231"/>
                  </a:lnTo>
                  <a:lnTo>
                    <a:pt x="2058" y="1257"/>
                  </a:lnTo>
                  <a:lnTo>
                    <a:pt x="2085" y="1281"/>
                  </a:lnTo>
                  <a:lnTo>
                    <a:pt x="2147" y="1321"/>
                  </a:lnTo>
                  <a:lnTo>
                    <a:pt x="2215" y="1350"/>
                  </a:lnTo>
                  <a:lnTo>
                    <a:pt x="2280" y="1369"/>
                  </a:lnTo>
                  <a:lnTo>
                    <a:pt x="2310" y="1373"/>
                  </a:lnTo>
                  <a:lnTo>
                    <a:pt x="2327" y="1376"/>
                  </a:lnTo>
                  <a:lnTo>
                    <a:pt x="2371" y="1381"/>
                  </a:lnTo>
                  <a:lnTo>
                    <a:pt x="2467" y="1399"/>
                  </a:lnTo>
                  <a:lnTo>
                    <a:pt x="2542" y="1425"/>
                  </a:lnTo>
                  <a:lnTo>
                    <a:pt x="2553" y="1434"/>
                  </a:lnTo>
                  <a:lnTo>
                    <a:pt x="2561" y="1442"/>
                  </a:lnTo>
                  <a:lnTo>
                    <a:pt x="2578" y="1454"/>
                  </a:lnTo>
                  <a:lnTo>
                    <a:pt x="2597" y="1463"/>
                  </a:lnTo>
                  <a:lnTo>
                    <a:pt x="2637" y="1481"/>
                  </a:lnTo>
                  <a:lnTo>
                    <a:pt x="2674" y="1503"/>
                  </a:lnTo>
                  <a:lnTo>
                    <a:pt x="2708" y="1536"/>
                  </a:lnTo>
                  <a:lnTo>
                    <a:pt x="2761" y="1611"/>
                  </a:lnTo>
                  <a:lnTo>
                    <a:pt x="2791" y="1697"/>
                  </a:lnTo>
                  <a:lnTo>
                    <a:pt x="2803" y="1790"/>
                  </a:lnTo>
                  <a:lnTo>
                    <a:pt x="2799" y="1884"/>
                  </a:lnTo>
                  <a:lnTo>
                    <a:pt x="2785" y="1977"/>
                  </a:lnTo>
                  <a:lnTo>
                    <a:pt x="2775" y="2019"/>
                  </a:lnTo>
                  <a:lnTo>
                    <a:pt x="2775" y="2027"/>
                  </a:lnTo>
                  <a:lnTo>
                    <a:pt x="2781" y="2083"/>
                  </a:lnTo>
                  <a:lnTo>
                    <a:pt x="2805" y="2284"/>
                  </a:lnTo>
                  <a:lnTo>
                    <a:pt x="2828" y="2473"/>
                  </a:lnTo>
                  <a:lnTo>
                    <a:pt x="2833" y="2500"/>
                  </a:lnTo>
                  <a:lnTo>
                    <a:pt x="2837" y="2522"/>
                  </a:lnTo>
                  <a:lnTo>
                    <a:pt x="2850" y="2565"/>
                  </a:lnTo>
                  <a:lnTo>
                    <a:pt x="2886" y="2652"/>
                  </a:lnTo>
                  <a:lnTo>
                    <a:pt x="2924" y="2734"/>
                  </a:lnTo>
                  <a:lnTo>
                    <a:pt x="2932" y="2753"/>
                  </a:lnTo>
                  <a:lnTo>
                    <a:pt x="2940" y="2776"/>
                  </a:lnTo>
                  <a:lnTo>
                    <a:pt x="2959" y="2840"/>
                  </a:lnTo>
                  <a:lnTo>
                    <a:pt x="3001" y="3015"/>
                  </a:lnTo>
                  <a:lnTo>
                    <a:pt x="3037" y="3202"/>
                  </a:lnTo>
                  <a:lnTo>
                    <a:pt x="3043" y="3242"/>
                  </a:lnTo>
                  <a:lnTo>
                    <a:pt x="3048" y="3283"/>
                  </a:lnTo>
                  <a:lnTo>
                    <a:pt x="3060" y="3365"/>
                  </a:lnTo>
                  <a:lnTo>
                    <a:pt x="3089" y="3525"/>
                  </a:lnTo>
                  <a:lnTo>
                    <a:pt x="3124" y="3656"/>
                  </a:lnTo>
                  <a:lnTo>
                    <a:pt x="3133" y="3679"/>
                  </a:lnTo>
                  <a:lnTo>
                    <a:pt x="3142" y="3702"/>
                  </a:lnTo>
                  <a:lnTo>
                    <a:pt x="3161" y="3750"/>
                  </a:lnTo>
                  <a:lnTo>
                    <a:pt x="3200" y="3851"/>
                  </a:lnTo>
                  <a:lnTo>
                    <a:pt x="3231" y="3943"/>
                  </a:lnTo>
                  <a:lnTo>
                    <a:pt x="3237" y="3963"/>
                  </a:lnTo>
                  <a:lnTo>
                    <a:pt x="3241" y="3981"/>
                  </a:lnTo>
                  <a:lnTo>
                    <a:pt x="3249" y="4008"/>
                  </a:lnTo>
                  <a:lnTo>
                    <a:pt x="3253" y="4040"/>
                  </a:lnTo>
                  <a:lnTo>
                    <a:pt x="3252" y="4050"/>
                  </a:lnTo>
                  <a:lnTo>
                    <a:pt x="3286" y="4076"/>
                  </a:lnTo>
                  <a:lnTo>
                    <a:pt x="3349" y="4136"/>
                  </a:lnTo>
                  <a:lnTo>
                    <a:pt x="3452" y="4275"/>
                  </a:lnTo>
                  <a:lnTo>
                    <a:pt x="3540" y="4423"/>
                  </a:lnTo>
                  <a:lnTo>
                    <a:pt x="3563" y="4458"/>
                  </a:lnTo>
                  <a:lnTo>
                    <a:pt x="3565" y="4463"/>
                  </a:lnTo>
                  <a:lnTo>
                    <a:pt x="3568" y="4471"/>
                  </a:lnTo>
                  <a:lnTo>
                    <a:pt x="3568" y="4474"/>
                  </a:lnTo>
                  <a:lnTo>
                    <a:pt x="3568" y="4478"/>
                  </a:lnTo>
                  <a:lnTo>
                    <a:pt x="3567" y="4481"/>
                  </a:lnTo>
                  <a:lnTo>
                    <a:pt x="3564" y="4484"/>
                  </a:lnTo>
                  <a:lnTo>
                    <a:pt x="3561" y="4486"/>
                  </a:lnTo>
                  <a:lnTo>
                    <a:pt x="3556" y="4488"/>
                  </a:lnTo>
                  <a:lnTo>
                    <a:pt x="3550" y="4489"/>
                  </a:lnTo>
                  <a:lnTo>
                    <a:pt x="3534" y="4490"/>
                  </a:lnTo>
                  <a:lnTo>
                    <a:pt x="3517" y="4487"/>
                  </a:lnTo>
                  <a:lnTo>
                    <a:pt x="3501" y="4479"/>
                  </a:lnTo>
                  <a:lnTo>
                    <a:pt x="3485" y="4465"/>
                  </a:lnTo>
                  <a:lnTo>
                    <a:pt x="3470" y="4449"/>
                  </a:lnTo>
                  <a:lnTo>
                    <a:pt x="3438" y="4410"/>
                  </a:lnTo>
                  <a:lnTo>
                    <a:pt x="3368" y="4339"/>
                  </a:lnTo>
                  <a:lnTo>
                    <a:pt x="3325" y="4322"/>
                  </a:lnTo>
                  <a:lnTo>
                    <a:pt x="3327" y="4349"/>
                  </a:lnTo>
                  <a:lnTo>
                    <a:pt x="3334" y="4438"/>
                  </a:lnTo>
                  <a:lnTo>
                    <a:pt x="3345" y="4687"/>
                  </a:lnTo>
                  <a:lnTo>
                    <a:pt x="3345" y="4798"/>
                  </a:lnTo>
                  <a:lnTo>
                    <a:pt x="3336" y="4867"/>
                  </a:lnTo>
                  <a:lnTo>
                    <a:pt x="3329" y="4877"/>
                  </a:lnTo>
                  <a:lnTo>
                    <a:pt x="3319" y="4879"/>
                  </a:lnTo>
                  <a:lnTo>
                    <a:pt x="3311" y="4879"/>
                  </a:lnTo>
                  <a:lnTo>
                    <a:pt x="3304" y="4877"/>
                  </a:lnTo>
                  <a:lnTo>
                    <a:pt x="3298" y="4874"/>
                  </a:lnTo>
                  <a:lnTo>
                    <a:pt x="3293" y="4870"/>
                  </a:lnTo>
                  <a:lnTo>
                    <a:pt x="3284" y="4861"/>
                  </a:lnTo>
                  <a:lnTo>
                    <a:pt x="3278" y="4851"/>
                  </a:lnTo>
                  <a:lnTo>
                    <a:pt x="3275" y="4845"/>
                  </a:lnTo>
                  <a:lnTo>
                    <a:pt x="3275" y="4844"/>
                  </a:lnTo>
                  <a:lnTo>
                    <a:pt x="3274" y="4846"/>
                  </a:lnTo>
                  <a:lnTo>
                    <a:pt x="3273" y="4856"/>
                  </a:lnTo>
                  <a:lnTo>
                    <a:pt x="3265" y="4889"/>
                  </a:lnTo>
                  <a:lnTo>
                    <a:pt x="3258" y="4904"/>
                  </a:lnTo>
                  <a:lnTo>
                    <a:pt x="3253" y="4909"/>
                  </a:lnTo>
                  <a:lnTo>
                    <a:pt x="3247" y="4912"/>
                  </a:lnTo>
                  <a:lnTo>
                    <a:pt x="3240" y="4912"/>
                  </a:lnTo>
                  <a:lnTo>
                    <a:pt x="3233" y="4910"/>
                  </a:lnTo>
                  <a:lnTo>
                    <a:pt x="3226" y="4904"/>
                  </a:lnTo>
                  <a:lnTo>
                    <a:pt x="3220" y="4896"/>
                  </a:lnTo>
                  <a:lnTo>
                    <a:pt x="3208" y="4875"/>
                  </a:lnTo>
                  <a:lnTo>
                    <a:pt x="3189" y="4832"/>
                  </a:lnTo>
                  <a:lnTo>
                    <a:pt x="3185" y="4818"/>
                  </a:lnTo>
                  <a:lnTo>
                    <a:pt x="3175" y="4833"/>
                  </a:lnTo>
                  <a:lnTo>
                    <a:pt x="3169" y="4837"/>
                  </a:lnTo>
                  <a:lnTo>
                    <a:pt x="3164" y="4839"/>
                  </a:lnTo>
                  <a:lnTo>
                    <a:pt x="3160" y="4840"/>
                  </a:lnTo>
                  <a:lnTo>
                    <a:pt x="3155" y="4839"/>
                  </a:lnTo>
                  <a:lnTo>
                    <a:pt x="3150" y="4837"/>
                  </a:lnTo>
                  <a:lnTo>
                    <a:pt x="3146" y="4833"/>
                  </a:lnTo>
                  <a:lnTo>
                    <a:pt x="3141" y="4828"/>
                  </a:lnTo>
                  <a:lnTo>
                    <a:pt x="3133" y="4816"/>
                  </a:lnTo>
                  <a:lnTo>
                    <a:pt x="3125" y="4802"/>
                  </a:lnTo>
                  <a:lnTo>
                    <a:pt x="3112" y="4768"/>
                  </a:lnTo>
                  <a:lnTo>
                    <a:pt x="3102" y="4739"/>
                  </a:lnTo>
                  <a:lnTo>
                    <a:pt x="3099" y="4725"/>
                  </a:lnTo>
                  <a:lnTo>
                    <a:pt x="3083" y="4741"/>
                  </a:lnTo>
                  <a:lnTo>
                    <a:pt x="3077" y="4744"/>
                  </a:lnTo>
                  <a:lnTo>
                    <a:pt x="3070" y="4746"/>
                  </a:lnTo>
                  <a:lnTo>
                    <a:pt x="3064" y="4745"/>
                  </a:lnTo>
                  <a:lnTo>
                    <a:pt x="3058" y="4741"/>
                  </a:lnTo>
                  <a:lnTo>
                    <a:pt x="3053" y="4736"/>
                  </a:lnTo>
                  <a:lnTo>
                    <a:pt x="3048" y="4730"/>
                  </a:lnTo>
                  <a:lnTo>
                    <a:pt x="3038" y="4713"/>
                  </a:lnTo>
                  <a:lnTo>
                    <a:pt x="3029" y="4691"/>
                  </a:lnTo>
                  <a:lnTo>
                    <a:pt x="3015" y="4643"/>
                  </a:lnTo>
                  <a:lnTo>
                    <a:pt x="3005" y="4599"/>
                  </a:lnTo>
                  <a:lnTo>
                    <a:pt x="3001" y="4572"/>
                  </a:lnTo>
                  <a:lnTo>
                    <a:pt x="2993" y="4532"/>
                  </a:lnTo>
                  <a:lnTo>
                    <a:pt x="2981" y="4452"/>
                  </a:lnTo>
                  <a:lnTo>
                    <a:pt x="2972" y="4294"/>
                  </a:lnTo>
                  <a:lnTo>
                    <a:pt x="2971" y="4135"/>
                  </a:lnTo>
                  <a:lnTo>
                    <a:pt x="2971" y="4093"/>
                  </a:lnTo>
                  <a:lnTo>
                    <a:pt x="2952" y="4060"/>
                  </a:lnTo>
                  <a:lnTo>
                    <a:pt x="2920" y="3988"/>
                  </a:lnTo>
                  <a:lnTo>
                    <a:pt x="2866" y="3840"/>
                  </a:lnTo>
                  <a:lnTo>
                    <a:pt x="2804" y="3698"/>
                  </a:lnTo>
                  <a:lnTo>
                    <a:pt x="2784" y="3665"/>
                  </a:lnTo>
                  <a:lnTo>
                    <a:pt x="2769" y="3644"/>
                  </a:lnTo>
                  <a:lnTo>
                    <a:pt x="2740" y="3604"/>
                  </a:lnTo>
                  <a:lnTo>
                    <a:pt x="2686" y="3526"/>
                  </a:lnTo>
                  <a:lnTo>
                    <a:pt x="2641" y="3422"/>
                  </a:lnTo>
                  <a:lnTo>
                    <a:pt x="2632" y="3387"/>
                  </a:lnTo>
                  <a:lnTo>
                    <a:pt x="2623" y="3351"/>
                  </a:lnTo>
                  <a:lnTo>
                    <a:pt x="2607" y="3275"/>
                  </a:lnTo>
                  <a:lnTo>
                    <a:pt x="2582" y="3136"/>
                  </a:lnTo>
                  <a:lnTo>
                    <a:pt x="2569" y="3059"/>
                  </a:lnTo>
                  <a:lnTo>
                    <a:pt x="2569" y="3055"/>
                  </a:lnTo>
                  <a:lnTo>
                    <a:pt x="2560" y="3041"/>
                  </a:lnTo>
                  <a:lnTo>
                    <a:pt x="2534" y="2993"/>
                  </a:lnTo>
                  <a:lnTo>
                    <a:pt x="2512" y="2938"/>
                  </a:lnTo>
                  <a:lnTo>
                    <a:pt x="2511" y="2926"/>
                  </a:lnTo>
                  <a:lnTo>
                    <a:pt x="2510" y="2915"/>
                  </a:lnTo>
                  <a:lnTo>
                    <a:pt x="2512" y="2889"/>
                  </a:lnTo>
                  <a:lnTo>
                    <a:pt x="2520" y="2825"/>
                  </a:lnTo>
                  <a:lnTo>
                    <a:pt x="2526" y="2758"/>
                  </a:lnTo>
                  <a:lnTo>
                    <a:pt x="2527" y="2743"/>
                  </a:lnTo>
                  <a:lnTo>
                    <a:pt x="2525" y="2724"/>
                  </a:lnTo>
                  <a:lnTo>
                    <a:pt x="2517" y="2663"/>
                  </a:lnTo>
                  <a:lnTo>
                    <a:pt x="2487" y="2499"/>
                  </a:lnTo>
                  <a:lnTo>
                    <a:pt x="2466" y="2384"/>
                  </a:lnTo>
                  <a:lnTo>
                    <a:pt x="2465" y="2377"/>
                  </a:lnTo>
                  <a:lnTo>
                    <a:pt x="2459" y="2430"/>
                  </a:lnTo>
                  <a:lnTo>
                    <a:pt x="2449" y="2534"/>
                  </a:lnTo>
                  <a:lnTo>
                    <a:pt x="2428" y="2744"/>
                  </a:lnTo>
                  <a:lnTo>
                    <a:pt x="2410" y="2953"/>
                  </a:lnTo>
                  <a:lnTo>
                    <a:pt x="2406" y="3005"/>
                  </a:lnTo>
                  <a:lnTo>
                    <a:pt x="2405" y="3010"/>
                  </a:lnTo>
                  <a:lnTo>
                    <a:pt x="2404" y="3039"/>
                  </a:lnTo>
                  <a:lnTo>
                    <a:pt x="2404" y="3144"/>
                  </a:lnTo>
                  <a:lnTo>
                    <a:pt x="2417" y="3247"/>
                  </a:lnTo>
                  <a:lnTo>
                    <a:pt x="2424" y="3264"/>
                  </a:lnTo>
                  <a:lnTo>
                    <a:pt x="2433" y="3282"/>
                  </a:lnTo>
                  <a:lnTo>
                    <a:pt x="2441" y="3306"/>
                  </a:lnTo>
                  <a:lnTo>
                    <a:pt x="2460" y="3373"/>
                  </a:lnTo>
                  <a:lnTo>
                    <a:pt x="2493" y="3520"/>
                  </a:lnTo>
                  <a:lnTo>
                    <a:pt x="2509" y="3594"/>
                  </a:lnTo>
                  <a:lnTo>
                    <a:pt x="2518" y="3659"/>
                  </a:lnTo>
                  <a:lnTo>
                    <a:pt x="2537" y="3788"/>
                  </a:lnTo>
                  <a:lnTo>
                    <a:pt x="2573" y="4048"/>
                  </a:lnTo>
                  <a:lnTo>
                    <a:pt x="2594" y="4309"/>
                  </a:lnTo>
                  <a:lnTo>
                    <a:pt x="2595" y="4374"/>
                  </a:lnTo>
                  <a:lnTo>
                    <a:pt x="2594" y="4389"/>
                  </a:lnTo>
                  <a:lnTo>
                    <a:pt x="2592" y="4434"/>
                  </a:lnTo>
                  <a:lnTo>
                    <a:pt x="2582" y="4570"/>
                  </a:lnTo>
                  <a:lnTo>
                    <a:pt x="2563" y="4747"/>
                  </a:lnTo>
                  <a:lnTo>
                    <a:pt x="2557" y="4794"/>
                  </a:lnTo>
                  <a:lnTo>
                    <a:pt x="2547" y="4861"/>
                  </a:lnTo>
                  <a:lnTo>
                    <a:pt x="2528" y="4994"/>
                  </a:lnTo>
                  <a:lnTo>
                    <a:pt x="2478" y="5261"/>
                  </a:lnTo>
                  <a:lnTo>
                    <a:pt x="2413" y="5523"/>
                  </a:lnTo>
                  <a:lnTo>
                    <a:pt x="2394" y="5588"/>
                  </a:lnTo>
                  <a:lnTo>
                    <a:pt x="2384" y="5621"/>
                  </a:lnTo>
                  <a:lnTo>
                    <a:pt x="2365" y="5682"/>
                  </a:lnTo>
                  <a:lnTo>
                    <a:pt x="2333" y="5798"/>
                  </a:lnTo>
                  <a:lnTo>
                    <a:pt x="2316" y="5887"/>
                  </a:lnTo>
                  <a:lnTo>
                    <a:pt x="2316" y="5903"/>
                  </a:lnTo>
                  <a:lnTo>
                    <a:pt x="2315" y="5938"/>
                  </a:lnTo>
                  <a:lnTo>
                    <a:pt x="2313" y="6019"/>
                  </a:lnTo>
                  <a:lnTo>
                    <a:pt x="2307" y="6192"/>
                  </a:lnTo>
                  <a:lnTo>
                    <a:pt x="2302" y="6300"/>
                  </a:lnTo>
                  <a:lnTo>
                    <a:pt x="2302" y="6306"/>
                  </a:lnTo>
                  <a:lnTo>
                    <a:pt x="2303" y="6310"/>
                  </a:lnTo>
                  <a:lnTo>
                    <a:pt x="2311" y="6339"/>
                  </a:lnTo>
                  <a:lnTo>
                    <a:pt x="2330" y="6481"/>
                  </a:lnTo>
                  <a:lnTo>
                    <a:pt x="2320" y="6721"/>
                  </a:lnTo>
                  <a:lnTo>
                    <a:pt x="2308" y="6794"/>
                  </a:lnTo>
                  <a:lnTo>
                    <a:pt x="2295" y="6860"/>
                  </a:lnTo>
                  <a:lnTo>
                    <a:pt x="2266" y="6990"/>
                  </a:lnTo>
                  <a:lnTo>
                    <a:pt x="2202" y="7250"/>
                  </a:lnTo>
                  <a:lnTo>
                    <a:pt x="2131" y="7507"/>
                  </a:lnTo>
                  <a:lnTo>
                    <a:pt x="2114" y="7571"/>
                  </a:lnTo>
                  <a:lnTo>
                    <a:pt x="2112" y="7595"/>
                  </a:lnTo>
                  <a:lnTo>
                    <a:pt x="2107" y="7644"/>
                  </a:lnTo>
                  <a:lnTo>
                    <a:pt x="2099" y="7741"/>
                  </a:lnTo>
                  <a:lnTo>
                    <a:pt x="2094" y="7839"/>
                  </a:lnTo>
                  <a:lnTo>
                    <a:pt x="2094" y="7863"/>
                  </a:lnTo>
                  <a:lnTo>
                    <a:pt x="2094" y="7869"/>
                  </a:lnTo>
                  <a:lnTo>
                    <a:pt x="2094" y="7882"/>
                  </a:lnTo>
                  <a:lnTo>
                    <a:pt x="2098" y="7907"/>
                  </a:lnTo>
                  <a:lnTo>
                    <a:pt x="2108" y="7927"/>
                  </a:lnTo>
                  <a:lnTo>
                    <a:pt x="2113" y="7931"/>
                  </a:lnTo>
                  <a:lnTo>
                    <a:pt x="2129" y="7946"/>
                  </a:lnTo>
                  <a:lnTo>
                    <a:pt x="2166" y="7972"/>
                  </a:lnTo>
                  <a:lnTo>
                    <a:pt x="2242" y="8022"/>
                  </a:lnTo>
                  <a:lnTo>
                    <a:pt x="2318" y="8070"/>
                  </a:lnTo>
                  <a:lnTo>
                    <a:pt x="2337" y="8081"/>
                  </a:lnTo>
                  <a:lnTo>
                    <a:pt x="2357" y="8082"/>
                  </a:lnTo>
                  <a:lnTo>
                    <a:pt x="2397" y="8088"/>
                  </a:lnTo>
                  <a:lnTo>
                    <a:pt x="2475" y="8119"/>
                  </a:lnTo>
                  <a:lnTo>
                    <a:pt x="2502" y="8147"/>
                  </a:lnTo>
                  <a:lnTo>
                    <a:pt x="2519" y="8182"/>
                  </a:lnTo>
                  <a:lnTo>
                    <a:pt x="2522" y="8203"/>
                  </a:lnTo>
                  <a:lnTo>
                    <a:pt x="2491" y="8208"/>
                  </a:lnTo>
                  <a:lnTo>
                    <a:pt x="2432" y="8216"/>
                  </a:lnTo>
                  <a:lnTo>
                    <a:pt x="2312" y="8232"/>
                  </a:lnTo>
                  <a:lnTo>
                    <a:pt x="2192" y="8248"/>
                  </a:lnTo>
                  <a:lnTo>
                    <a:pt x="2163" y="8252"/>
                  </a:lnTo>
                  <a:lnTo>
                    <a:pt x="2159" y="8255"/>
                  </a:lnTo>
                  <a:lnTo>
                    <a:pt x="2136" y="8272"/>
                  </a:lnTo>
                  <a:lnTo>
                    <a:pt x="2034" y="8326"/>
                  </a:lnTo>
                  <a:lnTo>
                    <a:pt x="1968" y="8344"/>
                  </a:lnTo>
                  <a:lnTo>
                    <a:pt x="1897" y="8344"/>
                  </a:lnTo>
                  <a:lnTo>
                    <a:pt x="1862" y="8334"/>
                  </a:lnTo>
                  <a:lnTo>
                    <a:pt x="1829" y="8320"/>
                  </a:lnTo>
                  <a:lnTo>
                    <a:pt x="1806" y="8302"/>
                  </a:lnTo>
                  <a:lnTo>
                    <a:pt x="1789" y="8283"/>
                  </a:lnTo>
                  <a:lnTo>
                    <a:pt x="1777" y="8262"/>
                  </a:lnTo>
                  <a:lnTo>
                    <a:pt x="1770" y="8242"/>
                  </a:lnTo>
                  <a:lnTo>
                    <a:pt x="1767" y="8222"/>
                  </a:lnTo>
                  <a:lnTo>
                    <a:pt x="1769" y="8185"/>
                  </a:lnTo>
                  <a:lnTo>
                    <a:pt x="1775" y="8159"/>
                  </a:lnTo>
                  <a:lnTo>
                    <a:pt x="1779" y="8149"/>
                  </a:lnTo>
                  <a:lnTo>
                    <a:pt x="1780" y="8148"/>
                  </a:lnTo>
                  <a:lnTo>
                    <a:pt x="1787" y="8137"/>
                  </a:lnTo>
                  <a:lnTo>
                    <a:pt x="1807" y="8087"/>
                  </a:lnTo>
                  <a:lnTo>
                    <a:pt x="1810" y="8014"/>
                  </a:lnTo>
                  <a:lnTo>
                    <a:pt x="1804" y="7994"/>
                  </a:lnTo>
                  <a:lnTo>
                    <a:pt x="1796" y="7973"/>
                  </a:lnTo>
                  <a:lnTo>
                    <a:pt x="1783" y="7931"/>
                  </a:lnTo>
                  <a:lnTo>
                    <a:pt x="1770" y="7840"/>
                  </a:lnTo>
                  <a:lnTo>
                    <a:pt x="1779" y="7735"/>
                  </a:lnTo>
                  <a:lnTo>
                    <a:pt x="1786" y="7706"/>
                  </a:lnTo>
                  <a:lnTo>
                    <a:pt x="1793" y="7675"/>
                  </a:lnTo>
                  <a:lnTo>
                    <a:pt x="1802" y="7596"/>
                  </a:lnTo>
                  <a:lnTo>
                    <a:pt x="1807" y="7409"/>
                  </a:lnTo>
                  <a:lnTo>
                    <a:pt x="1793" y="7246"/>
                  </a:lnTo>
                  <a:lnTo>
                    <a:pt x="1787" y="7217"/>
                  </a:lnTo>
                  <a:lnTo>
                    <a:pt x="1781" y="7190"/>
                  </a:lnTo>
                  <a:lnTo>
                    <a:pt x="1770" y="7131"/>
                  </a:lnTo>
                  <a:lnTo>
                    <a:pt x="1756" y="6995"/>
                  </a:lnTo>
                  <a:lnTo>
                    <a:pt x="1756" y="6842"/>
                  </a:lnTo>
                  <a:lnTo>
                    <a:pt x="1759" y="6802"/>
                  </a:lnTo>
                  <a:lnTo>
                    <a:pt x="1764" y="6761"/>
                  </a:lnTo>
                  <a:lnTo>
                    <a:pt x="1778" y="6661"/>
                  </a:lnTo>
                  <a:lnTo>
                    <a:pt x="1817" y="6450"/>
                  </a:lnTo>
                  <a:lnTo>
                    <a:pt x="1845" y="6306"/>
                  </a:lnTo>
                  <a:lnTo>
                    <a:pt x="1847" y="6291"/>
                  </a:lnTo>
                  <a:lnTo>
                    <a:pt x="1846" y="6280"/>
                  </a:lnTo>
                  <a:lnTo>
                    <a:pt x="1842" y="6243"/>
                  </a:lnTo>
                  <a:lnTo>
                    <a:pt x="1827" y="6122"/>
                  </a:lnTo>
                  <a:lnTo>
                    <a:pt x="1816" y="5969"/>
                  </a:lnTo>
                  <a:lnTo>
                    <a:pt x="1816" y="5930"/>
                  </a:lnTo>
                  <a:lnTo>
                    <a:pt x="1816" y="5892"/>
                  </a:lnTo>
                  <a:lnTo>
                    <a:pt x="1817" y="5822"/>
                  </a:lnTo>
                  <a:lnTo>
                    <a:pt x="1819" y="5682"/>
                  </a:lnTo>
                  <a:lnTo>
                    <a:pt x="1818" y="5504"/>
                  </a:lnTo>
                  <a:lnTo>
                    <a:pt x="1817" y="5448"/>
                  </a:lnTo>
                  <a:lnTo>
                    <a:pt x="1815" y="5404"/>
                  </a:lnTo>
                  <a:lnTo>
                    <a:pt x="1811" y="5320"/>
                  </a:lnTo>
                  <a:lnTo>
                    <a:pt x="1800" y="5165"/>
                  </a:lnTo>
                  <a:lnTo>
                    <a:pt x="1788" y="5021"/>
                  </a:lnTo>
                  <a:lnTo>
                    <a:pt x="1786" y="4984"/>
                  </a:lnTo>
                  <a:lnTo>
                    <a:pt x="1784" y="4948"/>
                  </a:lnTo>
                  <a:lnTo>
                    <a:pt x="1783" y="4872"/>
                  </a:lnTo>
                  <a:lnTo>
                    <a:pt x="1787" y="4713"/>
                  </a:lnTo>
                  <a:lnTo>
                    <a:pt x="1787" y="4559"/>
                  </a:lnTo>
                  <a:lnTo>
                    <a:pt x="1786" y="4522"/>
                  </a:lnTo>
                  <a:lnTo>
                    <a:pt x="1785" y="4527"/>
                  </a:lnTo>
                  <a:lnTo>
                    <a:pt x="1778" y="4563"/>
                  </a:lnTo>
                  <a:lnTo>
                    <a:pt x="1748" y="4714"/>
                  </a:lnTo>
                  <a:lnTo>
                    <a:pt x="1712" y="4930"/>
                  </a:lnTo>
                  <a:lnTo>
                    <a:pt x="1704" y="4988"/>
                  </a:lnTo>
                  <a:lnTo>
                    <a:pt x="1695" y="5046"/>
                  </a:lnTo>
                  <a:lnTo>
                    <a:pt x="1676" y="5151"/>
                  </a:lnTo>
                  <a:lnTo>
                    <a:pt x="1645" y="5331"/>
                  </a:lnTo>
                  <a:lnTo>
                    <a:pt x="1628" y="5484"/>
                  </a:lnTo>
                  <a:lnTo>
                    <a:pt x="1628" y="5519"/>
                  </a:lnTo>
                  <a:lnTo>
                    <a:pt x="1627" y="5564"/>
                  </a:lnTo>
                  <a:lnTo>
                    <a:pt x="1623" y="5662"/>
                  </a:lnTo>
                  <a:lnTo>
                    <a:pt x="1607" y="5866"/>
                  </a:lnTo>
                  <a:lnTo>
                    <a:pt x="1596" y="6032"/>
                  </a:lnTo>
                  <a:lnTo>
                    <a:pt x="1596" y="6060"/>
                  </a:lnTo>
                  <a:lnTo>
                    <a:pt x="1594" y="6086"/>
                  </a:lnTo>
                  <a:lnTo>
                    <a:pt x="1587" y="6134"/>
                  </a:lnTo>
                  <a:lnTo>
                    <a:pt x="1563" y="6231"/>
                  </a:lnTo>
                  <a:lnTo>
                    <a:pt x="1548" y="6336"/>
                  </a:lnTo>
                  <a:lnTo>
                    <a:pt x="1550" y="6365"/>
                  </a:lnTo>
                  <a:lnTo>
                    <a:pt x="1553" y="6398"/>
                  </a:lnTo>
                  <a:lnTo>
                    <a:pt x="1563" y="6466"/>
                  </a:lnTo>
                  <a:lnTo>
                    <a:pt x="1584" y="6623"/>
                  </a:lnTo>
                  <a:lnTo>
                    <a:pt x="1583" y="6807"/>
                  </a:lnTo>
                  <a:lnTo>
                    <a:pt x="1577" y="6857"/>
                  </a:lnTo>
                  <a:lnTo>
                    <a:pt x="1572" y="6882"/>
                  </a:lnTo>
                  <a:lnTo>
                    <a:pt x="1562" y="6933"/>
                  </a:lnTo>
                  <a:lnTo>
                    <a:pt x="1536" y="7035"/>
                  </a:lnTo>
                  <a:lnTo>
                    <a:pt x="1512" y="7137"/>
                  </a:lnTo>
                  <a:lnTo>
                    <a:pt x="1507" y="7163"/>
                  </a:lnTo>
                  <a:lnTo>
                    <a:pt x="1501" y="7191"/>
                  </a:lnTo>
                  <a:lnTo>
                    <a:pt x="1491" y="7256"/>
                  </a:lnTo>
                  <a:lnTo>
                    <a:pt x="1474" y="7399"/>
                  </a:lnTo>
                  <a:lnTo>
                    <a:pt x="1465" y="7516"/>
                  </a:lnTo>
                  <a:lnTo>
                    <a:pt x="1466" y="7536"/>
                  </a:lnTo>
                  <a:lnTo>
                    <a:pt x="1468" y="7571"/>
                  </a:lnTo>
                  <a:lnTo>
                    <a:pt x="1471" y="7648"/>
                  </a:lnTo>
                  <a:lnTo>
                    <a:pt x="1475" y="7795"/>
                  </a:lnTo>
                  <a:lnTo>
                    <a:pt x="1476" y="7880"/>
                  </a:lnTo>
                  <a:lnTo>
                    <a:pt x="1477" y="7884"/>
                  </a:lnTo>
                  <a:lnTo>
                    <a:pt x="1473" y="7898"/>
                  </a:lnTo>
                  <a:lnTo>
                    <a:pt x="1464" y="7925"/>
                  </a:lnTo>
                  <a:lnTo>
                    <a:pt x="1449" y="7980"/>
                  </a:lnTo>
                  <a:lnTo>
                    <a:pt x="1434" y="8033"/>
                  </a:lnTo>
                  <a:lnTo>
                    <a:pt x="1431" y="8046"/>
                  </a:lnTo>
                  <a:lnTo>
                    <a:pt x="1431" y="8049"/>
                  </a:lnTo>
                  <a:lnTo>
                    <a:pt x="1437" y="8070"/>
                  </a:lnTo>
                  <a:lnTo>
                    <a:pt x="1454" y="8146"/>
                  </a:lnTo>
                  <a:lnTo>
                    <a:pt x="1459" y="8233"/>
                  </a:lnTo>
                  <a:lnTo>
                    <a:pt x="1456" y="8251"/>
                  </a:lnTo>
                  <a:lnTo>
                    <a:pt x="1450" y="8268"/>
                  </a:lnTo>
                  <a:lnTo>
                    <a:pt x="1438" y="8296"/>
                  </a:lnTo>
                  <a:lnTo>
                    <a:pt x="1419" y="8317"/>
                  </a:lnTo>
                  <a:lnTo>
                    <a:pt x="1392" y="8329"/>
                  </a:lnTo>
                  <a:lnTo>
                    <a:pt x="1356" y="8333"/>
                  </a:lnTo>
                  <a:lnTo>
                    <a:pt x="1306" y="8327"/>
                  </a:lnTo>
                  <a:lnTo>
                    <a:pt x="1276" y="8319"/>
                  </a:lnTo>
                  <a:lnTo>
                    <a:pt x="1244" y="8310"/>
                  </a:lnTo>
                  <a:lnTo>
                    <a:pt x="1189" y="8285"/>
                  </a:lnTo>
                  <a:lnTo>
                    <a:pt x="1088" y="8225"/>
                  </a:lnTo>
                  <a:lnTo>
                    <a:pt x="985" y="8186"/>
                  </a:lnTo>
                  <a:lnTo>
                    <a:pt x="956" y="8183"/>
                  </a:lnTo>
                  <a:lnTo>
                    <a:pt x="924" y="8182"/>
                  </a:lnTo>
                  <a:lnTo>
                    <a:pt x="866" y="8173"/>
                  </a:lnTo>
                  <a:lnTo>
                    <a:pt x="773" y="8142"/>
                  </a:lnTo>
                  <a:lnTo>
                    <a:pt x="727" y="8117"/>
                  </a:lnTo>
                  <a:lnTo>
                    <a:pt x="724" y="8115"/>
                  </a:lnTo>
                  <a:lnTo>
                    <a:pt x="724" y="8114"/>
                  </a:lnTo>
                  <a:lnTo>
                    <a:pt x="727" y="8107"/>
                  </a:lnTo>
                  <a:lnTo>
                    <a:pt x="743" y="8079"/>
                  </a:lnTo>
                  <a:lnTo>
                    <a:pt x="762" y="8064"/>
                  </a:lnTo>
                  <a:lnTo>
                    <a:pt x="789" y="8051"/>
                  </a:lnTo>
                  <a:lnTo>
                    <a:pt x="808" y="8046"/>
                  </a:lnTo>
                  <a:lnTo>
                    <a:pt x="829" y="8041"/>
                  </a:lnTo>
                  <a:lnTo>
                    <a:pt x="889" y="8018"/>
                  </a:lnTo>
                  <a:lnTo>
                    <a:pt x="1027" y="7950"/>
                  </a:lnTo>
                  <a:lnTo>
                    <a:pt x="1118" y="7900"/>
                  </a:lnTo>
                  <a:lnTo>
                    <a:pt x="1123" y="7897"/>
                  </a:lnTo>
                  <a:lnTo>
                    <a:pt x="1126" y="7892"/>
                  </a:lnTo>
                  <a:lnTo>
                    <a:pt x="1132" y="7881"/>
                  </a:lnTo>
                  <a:lnTo>
                    <a:pt x="1146" y="7858"/>
                  </a:lnTo>
                  <a:lnTo>
                    <a:pt x="1158" y="7837"/>
                  </a:lnTo>
                  <a:lnTo>
                    <a:pt x="1162" y="7831"/>
                  </a:lnTo>
                  <a:lnTo>
                    <a:pt x="1162" y="7823"/>
                  </a:lnTo>
                  <a:lnTo>
                    <a:pt x="1162" y="7768"/>
                  </a:lnTo>
                  <a:lnTo>
                    <a:pt x="1162" y="7564"/>
                  </a:lnTo>
                  <a:lnTo>
                    <a:pt x="1154" y="7363"/>
                  </a:lnTo>
                  <a:lnTo>
                    <a:pt x="1150" y="7332"/>
                  </a:lnTo>
                  <a:lnTo>
                    <a:pt x="1147" y="7319"/>
                  </a:lnTo>
                  <a:lnTo>
                    <a:pt x="1138" y="7283"/>
                  </a:lnTo>
                  <a:lnTo>
                    <a:pt x="1113" y="7186"/>
                  </a:lnTo>
                  <a:lnTo>
                    <a:pt x="1080" y="7068"/>
                  </a:lnTo>
                  <a:lnTo>
                    <a:pt x="1073" y="7035"/>
                  </a:lnTo>
                  <a:lnTo>
                    <a:pt x="1065" y="7004"/>
                  </a:lnTo>
                  <a:lnTo>
                    <a:pt x="1051" y="6939"/>
                  </a:lnTo>
                  <a:lnTo>
                    <a:pt x="1030" y="6815"/>
                  </a:lnTo>
                  <a:lnTo>
                    <a:pt x="1021" y="6710"/>
                  </a:lnTo>
                  <a:lnTo>
                    <a:pt x="1023" y="6687"/>
                  </a:lnTo>
                  <a:lnTo>
                    <a:pt x="1026" y="6638"/>
                  </a:lnTo>
                  <a:lnTo>
                    <a:pt x="1036" y="6539"/>
                  </a:lnTo>
                  <a:lnTo>
                    <a:pt x="1059" y="6340"/>
                  </a:lnTo>
                  <a:lnTo>
                    <a:pt x="1086" y="6143"/>
                  </a:lnTo>
                  <a:lnTo>
                    <a:pt x="1093" y="6094"/>
                  </a:lnTo>
                  <a:lnTo>
                    <a:pt x="1090" y="6064"/>
                  </a:lnTo>
                  <a:lnTo>
                    <a:pt x="1085" y="6006"/>
                  </a:lnTo>
                  <a:lnTo>
                    <a:pt x="1074" y="5887"/>
                  </a:lnTo>
                  <a:lnTo>
                    <a:pt x="1063" y="5769"/>
                  </a:lnTo>
                  <a:lnTo>
                    <a:pt x="1061" y="5740"/>
                  </a:lnTo>
                  <a:lnTo>
                    <a:pt x="1040" y="5679"/>
                  </a:lnTo>
                  <a:lnTo>
                    <a:pt x="1006" y="5551"/>
                  </a:lnTo>
                  <a:lnTo>
                    <a:pt x="964" y="5281"/>
                  </a:lnTo>
                  <a:lnTo>
                    <a:pt x="952" y="5015"/>
                  </a:lnTo>
                  <a:lnTo>
                    <a:pt x="953" y="4951"/>
                  </a:lnTo>
                  <a:lnTo>
                    <a:pt x="955" y="4868"/>
                  </a:lnTo>
                  <a:lnTo>
                    <a:pt x="962" y="4700"/>
                  </a:lnTo>
                  <a:lnTo>
                    <a:pt x="979" y="4364"/>
                  </a:lnTo>
                  <a:lnTo>
                    <a:pt x="999" y="4030"/>
                  </a:lnTo>
                  <a:lnTo>
                    <a:pt x="1005" y="3946"/>
                  </a:lnTo>
                  <a:lnTo>
                    <a:pt x="1014" y="3878"/>
                  </a:lnTo>
                  <a:lnTo>
                    <a:pt x="1035" y="3741"/>
                  </a:lnTo>
                  <a:lnTo>
                    <a:pt x="1077" y="3467"/>
                  </a:lnTo>
                  <a:lnTo>
                    <a:pt x="1105" y="3194"/>
                  </a:lnTo>
                  <a:lnTo>
                    <a:pt x="1108" y="3125"/>
                  </a:lnTo>
                  <a:lnTo>
                    <a:pt x="1108" y="3071"/>
                  </a:lnTo>
                  <a:lnTo>
                    <a:pt x="1105" y="2962"/>
                  </a:lnTo>
                  <a:lnTo>
                    <a:pt x="1082" y="2744"/>
                  </a:lnTo>
                  <a:lnTo>
                    <a:pt x="1038" y="2530"/>
                  </a:lnTo>
                  <a:lnTo>
                    <a:pt x="1024" y="2477"/>
                  </a:lnTo>
                  <a:lnTo>
                    <a:pt x="1016" y="2461"/>
                  </a:lnTo>
                  <a:lnTo>
                    <a:pt x="1014" y="2459"/>
                  </a:lnTo>
                  <a:lnTo>
                    <a:pt x="1013" y="2458"/>
                  </a:lnTo>
                  <a:lnTo>
                    <a:pt x="1011" y="2459"/>
                  </a:lnTo>
                  <a:lnTo>
                    <a:pt x="1010" y="2460"/>
                  </a:lnTo>
                  <a:lnTo>
                    <a:pt x="1009" y="2463"/>
                  </a:lnTo>
                  <a:lnTo>
                    <a:pt x="1008" y="2466"/>
                  </a:lnTo>
                  <a:lnTo>
                    <a:pt x="1007" y="2475"/>
                  </a:lnTo>
                  <a:lnTo>
                    <a:pt x="1005" y="2499"/>
                  </a:lnTo>
                  <a:lnTo>
                    <a:pt x="1003" y="2568"/>
                  </a:lnTo>
                  <a:lnTo>
                    <a:pt x="1005" y="2736"/>
                  </a:lnTo>
                  <a:lnTo>
                    <a:pt x="1005" y="2792"/>
                  </a:lnTo>
                  <a:lnTo>
                    <a:pt x="1005" y="2810"/>
                  </a:lnTo>
                  <a:lnTo>
                    <a:pt x="1005" y="2843"/>
                  </a:lnTo>
                  <a:lnTo>
                    <a:pt x="1008" y="2909"/>
                  </a:lnTo>
                  <a:lnTo>
                    <a:pt x="1010" y="2976"/>
                  </a:lnTo>
                  <a:lnTo>
                    <a:pt x="1011" y="2992"/>
                  </a:lnTo>
                  <a:lnTo>
                    <a:pt x="1002" y="3050"/>
                  </a:lnTo>
                  <a:lnTo>
                    <a:pt x="974" y="3165"/>
                  </a:lnTo>
                  <a:lnTo>
                    <a:pt x="894" y="3395"/>
                  </a:lnTo>
                  <a:lnTo>
                    <a:pt x="801" y="3618"/>
                  </a:lnTo>
                  <a:lnTo>
                    <a:pt x="779" y="3672"/>
                  </a:lnTo>
                  <a:lnTo>
                    <a:pt x="761" y="3714"/>
                  </a:lnTo>
                  <a:lnTo>
                    <a:pt x="728" y="3793"/>
                  </a:lnTo>
                  <a:lnTo>
                    <a:pt x="669" y="3922"/>
                  </a:lnTo>
                  <a:lnTo>
                    <a:pt x="628" y="4016"/>
                  </a:lnTo>
                  <a:lnTo>
                    <a:pt x="623" y="4034"/>
                  </a:lnTo>
                  <a:lnTo>
                    <a:pt x="615" y="4047"/>
                  </a:lnTo>
                  <a:lnTo>
                    <a:pt x="609" y="4063"/>
                  </a:lnTo>
                  <a:lnTo>
                    <a:pt x="601" y="4099"/>
                  </a:lnTo>
                  <a:lnTo>
                    <a:pt x="593" y="4169"/>
                  </a:lnTo>
                  <a:lnTo>
                    <a:pt x="592" y="4203"/>
                  </a:lnTo>
                  <a:lnTo>
                    <a:pt x="592" y="4206"/>
                  </a:lnTo>
                  <a:lnTo>
                    <a:pt x="596" y="4227"/>
                  </a:lnTo>
                  <a:lnTo>
                    <a:pt x="606" y="4326"/>
                  </a:lnTo>
                  <a:lnTo>
                    <a:pt x="603" y="4488"/>
                  </a:lnTo>
                  <a:lnTo>
                    <a:pt x="598" y="4536"/>
                  </a:lnTo>
                  <a:lnTo>
                    <a:pt x="594" y="4561"/>
                  </a:lnTo>
                  <a:lnTo>
                    <a:pt x="588" y="4614"/>
                  </a:lnTo>
                  <a:lnTo>
                    <a:pt x="570" y="4721"/>
                  </a:lnTo>
                  <a:lnTo>
                    <a:pt x="548" y="4798"/>
                  </a:lnTo>
                  <a:lnTo>
                    <a:pt x="542" y="4808"/>
                  </a:lnTo>
                  <a:lnTo>
                    <a:pt x="531" y="4815"/>
                  </a:lnTo>
                  <a:lnTo>
                    <a:pt x="522" y="4816"/>
                  </a:lnTo>
                  <a:lnTo>
                    <a:pt x="515" y="4814"/>
                  </a:lnTo>
                  <a:lnTo>
                    <a:pt x="509" y="4809"/>
                  </a:lnTo>
                  <a:lnTo>
                    <a:pt x="505" y="4801"/>
                  </a:lnTo>
                  <a:lnTo>
                    <a:pt x="501" y="4792"/>
                  </a:lnTo>
                  <a:lnTo>
                    <a:pt x="497" y="4773"/>
                  </a:lnTo>
                  <a:lnTo>
                    <a:pt x="494" y="4759"/>
                  </a:lnTo>
                  <a:lnTo>
                    <a:pt x="491" y="4756"/>
                  </a:lnTo>
                  <a:lnTo>
                    <a:pt x="489" y="4760"/>
                  </a:lnTo>
                  <a:lnTo>
                    <a:pt x="487" y="4765"/>
                  </a:lnTo>
                  <a:lnTo>
                    <a:pt x="483" y="4780"/>
                  </a:lnTo>
                  <a:lnTo>
                    <a:pt x="473" y="4826"/>
                  </a:lnTo>
                  <a:lnTo>
                    <a:pt x="448" y="4931"/>
                  </a:lnTo>
                  <a:lnTo>
                    <a:pt x="406" y="4966"/>
                  </a:lnTo>
                  <a:lnTo>
                    <a:pt x="401" y="4963"/>
                  </a:lnTo>
                  <a:lnTo>
                    <a:pt x="394" y="4955"/>
                  </a:lnTo>
                  <a:lnTo>
                    <a:pt x="390" y="4948"/>
                  </a:lnTo>
                  <a:lnTo>
                    <a:pt x="388" y="4942"/>
                  </a:lnTo>
                  <a:lnTo>
                    <a:pt x="387" y="4937"/>
                  </a:lnTo>
                  <a:lnTo>
                    <a:pt x="387" y="4935"/>
                  </a:lnTo>
                  <a:lnTo>
                    <a:pt x="388" y="4934"/>
                  </a:lnTo>
                  <a:lnTo>
                    <a:pt x="382" y="4947"/>
                  </a:lnTo>
                  <a:lnTo>
                    <a:pt x="369" y="4969"/>
                  </a:lnTo>
                  <a:lnTo>
                    <a:pt x="353" y="4986"/>
                  </a:lnTo>
                  <a:lnTo>
                    <a:pt x="345" y="4991"/>
                  </a:lnTo>
                  <a:lnTo>
                    <a:pt x="337" y="4994"/>
                  </a:lnTo>
                  <a:lnTo>
                    <a:pt x="329" y="4993"/>
                  </a:lnTo>
                  <a:lnTo>
                    <a:pt x="321" y="4989"/>
                  </a:lnTo>
                  <a:lnTo>
                    <a:pt x="314" y="4981"/>
                  </a:lnTo>
                  <a:lnTo>
                    <a:pt x="307" y="4969"/>
                  </a:lnTo>
                  <a:lnTo>
                    <a:pt x="302" y="4952"/>
                  </a:lnTo>
                  <a:lnTo>
                    <a:pt x="301" y="4954"/>
                  </a:lnTo>
                  <a:lnTo>
                    <a:pt x="298" y="4961"/>
                  </a:lnTo>
                  <a:lnTo>
                    <a:pt x="291" y="4971"/>
                  </a:lnTo>
                  <a:lnTo>
                    <a:pt x="282" y="4981"/>
                  </a:lnTo>
                  <a:lnTo>
                    <a:pt x="276" y="4984"/>
                  </a:lnTo>
                  <a:lnTo>
                    <a:pt x="270" y="4985"/>
                  </a:lnTo>
                  <a:lnTo>
                    <a:pt x="264" y="4983"/>
                  </a:lnTo>
                  <a:lnTo>
                    <a:pt x="258" y="4979"/>
                  </a:lnTo>
                  <a:lnTo>
                    <a:pt x="252" y="4970"/>
                  </a:lnTo>
                  <a:lnTo>
                    <a:pt x="245" y="4959"/>
                  </a:lnTo>
                  <a:lnTo>
                    <a:pt x="239" y="4946"/>
                  </a:lnTo>
                  <a:lnTo>
                    <a:pt x="230" y="4911"/>
                  </a:lnTo>
                  <a:lnTo>
                    <a:pt x="219" y="4828"/>
                  </a:lnTo>
                  <a:lnTo>
                    <a:pt x="216" y="4750"/>
                  </a:lnTo>
                  <a:lnTo>
                    <a:pt x="216" y="4722"/>
                  </a:lnTo>
                  <a:lnTo>
                    <a:pt x="217" y="4665"/>
                  </a:lnTo>
                  <a:lnTo>
                    <a:pt x="218" y="4555"/>
                  </a:lnTo>
                  <a:lnTo>
                    <a:pt x="219" y="4443"/>
                  </a:lnTo>
                  <a:lnTo>
                    <a:pt x="221" y="4414"/>
                  </a:lnTo>
                  <a:lnTo>
                    <a:pt x="199" y="4418"/>
                  </a:lnTo>
                  <a:lnTo>
                    <a:pt x="167" y="4432"/>
                  </a:lnTo>
                  <a:lnTo>
                    <a:pt x="144" y="4453"/>
                  </a:lnTo>
                  <a:lnTo>
                    <a:pt x="123" y="4479"/>
                  </a:lnTo>
                  <a:lnTo>
                    <a:pt x="68" y="4531"/>
                  </a:lnTo>
                  <a:lnTo>
                    <a:pt x="47" y="4541"/>
                  </a:lnTo>
                  <a:lnTo>
                    <a:pt x="30" y="4539"/>
                  </a:lnTo>
                  <a:lnTo>
                    <a:pt x="9" y="4532"/>
                  </a:lnTo>
                  <a:lnTo>
                    <a:pt x="3" y="4528"/>
                  </a:lnTo>
                  <a:lnTo>
                    <a:pt x="1" y="4524"/>
                  </a:lnTo>
                  <a:lnTo>
                    <a:pt x="0" y="4520"/>
                  </a:lnTo>
                  <a:lnTo>
                    <a:pt x="1" y="4517"/>
                  </a:lnTo>
                  <a:lnTo>
                    <a:pt x="3" y="4513"/>
                  </a:lnTo>
                  <a:lnTo>
                    <a:pt x="5" y="4511"/>
                  </a:lnTo>
                  <a:lnTo>
                    <a:pt x="10" y="4507"/>
                  </a:lnTo>
                  <a:lnTo>
                    <a:pt x="11" y="4506"/>
                  </a:lnTo>
                  <a:lnTo>
                    <a:pt x="12" y="4503"/>
                  </a:lnTo>
                  <a:lnTo>
                    <a:pt x="26" y="4480"/>
                  </a:lnTo>
                  <a:lnTo>
                    <a:pt x="78" y="4394"/>
                  </a:lnTo>
                  <a:lnTo>
                    <a:pt x="140" y="4307"/>
                  </a:lnTo>
                  <a:lnTo>
                    <a:pt x="153" y="4292"/>
                  </a:lnTo>
                  <a:lnTo>
                    <a:pt x="164" y="4280"/>
                  </a:lnTo>
                  <a:lnTo>
                    <a:pt x="183" y="4251"/>
                  </a:lnTo>
                  <a:lnTo>
                    <a:pt x="222" y="4191"/>
                  </a:lnTo>
                  <a:lnTo>
                    <a:pt x="269" y="4139"/>
                  </a:lnTo>
                  <a:lnTo>
                    <a:pt x="285" y="4129"/>
                  </a:lnTo>
                  <a:lnTo>
                    <a:pt x="290" y="4115"/>
                  </a:lnTo>
                  <a:lnTo>
                    <a:pt x="299" y="4081"/>
                  </a:lnTo>
                  <a:lnTo>
                    <a:pt x="311" y="4002"/>
                  </a:lnTo>
                  <a:lnTo>
                    <a:pt x="333" y="3903"/>
                  </a:lnTo>
                  <a:lnTo>
                    <a:pt x="343" y="3875"/>
                  </a:lnTo>
                  <a:lnTo>
                    <a:pt x="350" y="3846"/>
                  </a:lnTo>
                  <a:lnTo>
                    <a:pt x="372" y="3775"/>
                  </a:lnTo>
                  <a:lnTo>
                    <a:pt x="429" y="3595"/>
                  </a:lnTo>
                  <a:lnTo>
                    <a:pt x="487" y="3407"/>
                  </a:lnTo>
                  <a:lnTo>
                    <a:pt x="500" y="3364"/>
                  </a:lnTo>
                  <a:lnTo>
                    <a:pt x="510" y="3323"/>
                  </a:lnTo>
                  <a:lnTo>
                    <a:pt x="522" y="3243"/>
                  </a:lnTo>
                  <a:lnTo>
                    <a:pt x="531" y="3093"/>
                  </a:lnTo>
                  <a:lnTo>
                    <a:pt x="552" y="2955"/>
                  </a:lnTo>
                  <a:lnTo>
                    <a:pt x="564" y="2920"/>
                  </a:lnTo>
                  <a:lnTo>
                    <a:pt x="577" y="2888"/>
                  </a:lnTo>
                  <a:lnTo>
                    <a:pt x="602" y="2826"/>
                  </a:lnTo>
                  <a:lnTo>
                    <a:pt x="642" y="2724"/>
                  </a:lnTo>
                  <a:lnTo>
                    <a:pt x="664" y="2673"/>
                  </a:lnTo>
                  <a:lnTo>
                    <a:pt x="665" y="2670"/>
                  </a:lnTo>
                  <a:lnTo>
                    <a:pt x="667" y="2631"/>
                  </a:lnTo>
                  <a:lnTo>
                    <a:pt x="672" y="2545"/>
                  </a:lnTo>
                  <a:lnTo>
                    <a:pt x="681" y="2357"/>
                  </a:lnTo>
                  <a:lnTo>
                    <a:pt x="701" y="2170"/>
                  </a:lnTo>
                  <a:lnTo>
                    <a:pt x="710" y="2128"/>
                  </a:lnTo>
                  <a:lnTo>
                    <a:pt x="715" y="2097"/>
                  </a:lnTo>
                  <a:lnTo>
                    <a:pt x="717" y="2048"/>
                  </a:lnTo>
                  <a:lnTo>
                    <a:pt x="711" y="2007"/>
                  </a:lnTo>
                  <a:lnTo>
                    <a:pt x="701" y="1970"/>
                  </a:lnTo>
                  <a:lnTo>
                    <a:pt x="684" y="1874"/>
                  </a:lnTo>
                  <a:lnTo>
                    <a:pt x="684" y="1841"/>
                  </a:lnTo>
                  <a:lnTo>
                    <a:pt x="686" y="1796"/>
                  </a:lnTo>
                  <a:lnTo>
                    <a:pt x="700" y="1709"/>
                  </a:lnTo>
                  <a:lnTo>
                    <a:pt x="771" y="1557"/>
                  </a:lnTo>
                  <a:lnTo>
                    <a:pt x="906" y="1451"/>
                  </a:lnTo>
                  <a:lnTo>
                    <a:pt x="951" y="1434"/>
                  </a:lnTo>
                  <a:lnTo>
                    <a:pt x="955" y="1431"/>
                  </a:lnTo>
                  <a:lnTo>
                    <a:pt x="989" y="1417"/>
                  </a:lnTo>
                  <a:lnTo>
                    <a:pt x="1118" y="1360"/>
                  </a:lnTo>
                  <a:lnTo>
                    <a:pt x="1255" y="1293"/>
                  </a:lnTo>
                  <a:lnTo>
                    <a:pt x="1281" y="1277"/>
                  </a:lnTo>
                  <a:lnTo>
                    <a:pt x="1303" y="1264"/>
                  </a:lnTo>
                  <a:lnTo>
                    <a:pt x="1351" y="1236"/>
                  </a:lnTo>
                  <a:lnTo>
                    <a:pt x="1437" y="1167"/>
                  </a:lnTo>
                  <a:lnTo>
                    <a:pt x="1491" y="1074"/>
                  </a:lnTo>
                  <a:lnTo>
                    <a:pt x="1497" y="1044"/>
                  </a:lnTo>
                  <a:lnTo>
                    <a:pt x="1499" y="1015"/>
                  </a:lnTo>
                  <a:lnTo>
                    <a:pt x="1501" y="960"/>
                  </a:lnTo>
                  <a:lnTo>
                    <a:pt x="1497" y="871"/>
                  </a:lnTo>
                  <a:lnTo>
                    <a:pt x="1491" y="827"/>
                  </a:lnTo>
                  <a:lnTo>
                    <a:pt x="1491" y="824"/>
                  </a:lnTo>
                  <a:lnTo>
                    <a:pt x="1477" y="817"/>
                  </a:lnTo>
                  <a:lnTo>
                    <a:pt x="1452" y="799"/>
                  </a:lnTo>
                  <a:lnTo>
                    <a:pt x="1434" y="776"/>
                  </a:lnTo>
                  <a:lnTo>
                    <a:pt x="1419" y="751"/>
                  </a:lnTo>
                  <a:lnTo>
                    <a:pt x="1398" y="695"/>
                  </a:lnTo>
                  <a:lnTo>
                    <a:pt x="1395" y="681"/>
                  </a:lnTo>
                  <a:lnTo>
                    <a:pt x="1392" y="679"/>
                  </a:lnTo>
                  <a:lnTo>
                    <a:pt x="1383" y="661"/>
                  </a:lnTo>
                  <a:lnTo>
                    <a:pt x="1351" y="590"/>
                  </a:lnTo>
                  <a:lnTo>
                    <a:pt x="1330" y="495"/>
                  </a:lnTo>
                  <a:lnTo>
                    <a:pt x="1331" y="471"/>
                  </a:lnTo>
                  <a:close/>
                </a:path>
              </a:pathLst>
            </a:custGeom>
            <a:solidFill>
              <a:srgbClr val="B09C9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850" name="Freeform 12"/>
            <p:cNvSpPr>
              <a:spLocks/>
            </p:cNvSpPr>
            <p:nvPr/>
          </p:nvSpPr>
          <p:spPr bwMode="auto">
            <a:xfrm>
              <a:off x="2357" y="1102"/>
              <a:ext cx="263" cy="201"/>
            </a:xfrm>
            <a:custGeom>
              <a:avLst/>
              <a:gdLst>
                <a:gd name="T0" fmla="*/ 1 w 526"/>
                <a:gd name="T1" fmla="*/ 1 h 402"/>
                <a:gd name="T2" fmla="*/ 1 w 526"/>
                <a:gd name="T3" fmla="*/ 1 h 402"/>
                <a:gd name="T4" fmla="*/ 1 w 526"/>
                <a:gd name="T5" fmla="*/ 1 h 402"/>
                <a:gd name="T6" fmla="*/ 1 w 526"/>
                <a:gd name="T7" fmla="*/ 1 h 402"/>
                <a:gd name="T8" fmla="*/ 1 w 526"/>
                <a:gd name="T9" fmla="*/ 1 h 402"/>
                <a:gd name="T10" fmla="*/ 1 w 526"/>
                <a:gd name="T11" fmla="*/ 1 h 402"/>
                <a:gd name="T12" fmla="*/ 1 w 526"/>
                <a:gd name="T13" fmla="*/ 1 h 402"/>
                <a:gd name="T14" fmla="*/ 1 w 526"/>
                <a:gd name="T15" fmla="*/ 1 h 402"/>
                <a:gd name="T16" fmla="*/ 1 w 526"/>
                <a:gd name="T17" fmla="*/ 1 h 402"/>
                <a:gd name="T18" fmla="*/ 1 w 526"/>
                <a:gd name="T19" fmla="*/ 1 h 402"/>
                <a:gd name="T20" fmla="*/ 1 w 526"/>
                <a:gd name="T21" fmla="*/ 1 h 402"/>
                <a:gd name="T22" fmla="*/ 1 w 526"/>
                <a:gd name="T23" fmla="*/ 1 h 402"/>
                <a:gd name="T24" fmla="*/ 1 w 526"/>
                <a:gd name="T25" fmla="*/ 1 h 402"/>
                <a:gd name="T26" fmla="*/ 1 w 526"/>
                <a:gd name="T27" fmla="*/ 1 h 402"/>
                <a:gd name="T28" fmla="*/ 1 w 526"/>
                <a:gd name="T29" fmla="*/ 1 h 402"/>
                <a:gd name="T30" fmla="*/ 1 w 526"/>
                <a:gd name="T31" fmla="*/ 1 h 402"/>
                <a:gd name="T32" fmla="*/ 1 w 526"/>
                <a:gd name="T33" fmla="*/ 1 h 402"/>
                <a:gd name="T34" fmla="*/ 1 w 526"/>
                <a:gd name="T35" fmla="*/ 1 h 402"/>
                <a:gd name="T36" fmla="*/ 1 w 526"/>
                <a:gd name="T37" fmla="*/ 1 h 402"/>
                <a:gd name="T38" fmla="*/ 1 w 526"/>
                <a:gd name="T39" fmla="*/ 1 h 402"/>
                <a:gd name="T40" fmla="*/ 1 w 526"/>
                <a:gd name="T41" fmla="*/ 1 h 402"/>
                <a:gd name="T42" fmla="*/ 1 w 526"/>
                <a:gd name="T43" fmla="*/ 1 h 402"/>
                <a:gd name="T44" fmla="*/ 1 w 526"/>
                <a:gd name="T45" fmla="*/ 1 h 402"/>
                <a:gd name="T46" fmla="*/ 1 w 526"/>
                <a:gd name="T47" fmla="*/ 1 h 402"/>
                <a:gd name="T48" fmla="*/ 1 w 526"/>
                <a:gd name="T49" fmla="*/ 1 h 402"/>
                <a:gd name="T50" fmla="*/ 1 w 526"/>
                <a:gd name="T51" fmla="*/ 1 h 402"/>
                <a:gd name="T52" fmla="*/ 1 w 526"/>
                <a:gd name="T53" fmla="*/ 1 h 402"/>
                <a:gd name="T54" fmla="*/ 1 w 526"/>
                <a:gd name="T55" fmla="*/ 1 h 402"/>
                <a:gd name="T56" fmla="*/ 1 w 526"/>
                <a:gd name="T57" fmla="*/ 1 h 402"/>
                <a:gd name="T58" fmla="*/ 1 w 526"/>
                <a:gd name="T59" fmla="*/ 1 h 402"/>
                <a:gd name="T60" fmla="*/ 1 w 526"/>
                <a:gd name="T61" fmla="*/ 1 h 402"/>
                <a:gd name="T62" fmla="*/ 1 w 526"/>
                <a:gd name="T63" fmla="*/ 1 h 402"/>
                <a:gd name="T64" fmla="*/ 1 w 526"/>
                <a:gd name="T65" fmla="*/ 1 h 402"/>
                <a:gd name="T66" fmla="*/ 1 w 526"/>
                <a:gd name="T67" fmla="*/ 1 h 402"/>
                <a:gd name="T68" fmla="*/ 1 w 526"/>
                <a:gd name="T69" fmla="*/ 1 h 402"/>
                <a:gd name="T70" fmla="*/ 1 w 526"/>
                <a:gd name="T71" fmla="*/ 1 h 402"/>
                <a:gd name="T72" fmla="*/ 1 w 526"/>
                <a:gd name="T73" fmla="*/ 1 h 402"/>
                <a:gd name="T74" fmla="*/ 1 w 526"/>
                <a:gd name="T75" fmla="*/ 1 h 402"/>
                <a:gd name="T76" fmla="*/ 1 w 526"/>
                <a:gd name="T77" fmla="*/ 1 h 402"/>
                <a:gd name="T78" fmla="*/ 1 w 526"/>
                <a:gd name="T79" fmla="*/ 1 h 402"/>
                <a:gd name="T80" fmla="*/ 1 w 526"/>
                <a:gd name="T81" fmla="*/ 1 h 402"/>
                <a:gd name="T82" fmla="*/ 1 w 526"/>
                <a:gd name="T83" fmla="*/ 0 h 402"/>
                <a:gd name="T84" fmla="*/ 1 w 526"/>
                <a:gd name="T85" fmla="*/ 1 h 402"/>
                <a:gd name="T86" fmla="*/ 1 w 526"/>
                <a:gd name="T87" fmla="*/ 1 h 402"/>
                <a:gd name="T88" fmla="*/ 1 w 526"/>
                <a:gd name="T89" fmla="*/ 1 h 40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26"/>
                <a:gd name="T136" fmla="*/ 0 h 402"/>
                <a:gd name="T137" fmla="*/ 526 w 526"/>
                <a:gd name="T138" fmla="*/ 402 h 40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26" h="402">
                  <a:moveTo>
                    <a:pt x="325" y="99"/>
                  </a:moveTo>
                  <a:lnTo>
                    <a:pt x="316" y="110"/>
                  </a:lnTo>
                  <a:lnTo>
                    <a:pt x="298" y="131"/>
                  </a:lnTo>
                  <a:lnTo>
                    <a:pt x="266" y="163"/>
                  </a:lnTo>
                  <a:lnTo>
                    <a:pt x="248" y="179"/>
                  </a:lnTo>
                  <a:lnTo>
                    <a:pt x="237" y="185"/>
                  </a:lnTo>
                  <a:lnTo>
                    <a:pt x="215" y="196"/>
                  </a:lnTo>
                  <a:lnTo>
                    <a:pt x="171" y="217"/>
                  </a:lnTo>
                  <a:lnTo>
                    <a:pt x="128" y="238"/>
                  </a:lnTo>
                  <a:lnTo>
                    <a:pt x="118" y="243"/>
                  </a:lnTo>
                  <a:lnTo>
                    <a:pt x="107" y="254"/>
                  </a:lnTo>
                  <a:lnTo>
                    <a:pt x="87" y="275"/>
                  </a:lnTo>
                  <a:lnTo>
                    <a:pt x="49" y="316"/>
                  </a:lnTo>
                  <a:lnTo>
                    <a:pt x="10" y="357"/>
                  </a:lnTo>
                  <a:lnTo>
                    <a:pt x="1" y="367"/>
                  </a:lnTo>
                  <a:lnTo>
                    <a:pt x="0" y="372"/>
                  </a:lnTo>
                  <a:lnTo>
                    <a:pt x="1" y="376"/>
                  </a:lnTo>
                  <a:lnTo>
                    <a:pt x="3" y="380"/>
                  </a:lnTo>
                  <a:lnTo>
                    <a:pt x="7" y="385"/>
                  </a:lnTo>
                  <a:lnTo>
                    <a:pt x="16" y="392"/>
                  </a:lnTo>
                  <a:lnTo>
                    <a:pt x="27" y="398"/>
                  </a:lnTo>
                  <a:lnTo>
                    <a:pt x="39" y="402"/>
                  </a:lnTo>
                  <a:lnTo>
                    <a:pt x="50" y="401"/>
                  </a:lnTo>
                  <a:lnTo>
                    <a:pt x="54" y="396"/>
                  </a:lnTo>
                  <a:lnTo>
                    <a:pt x="63" y="385"/>
                  </a:lnTo>
                  <a:lnTo>
                    <a:pt x="81" y="363"/>
                  </a:lnTo>
                  <a:lnTo>
                    <a:pt x="99" y="340"/>
                  </a:lnTo>
                  <a:lnTo>
                    <a:pt x="104" y="334"/>
                  </a:lnTo>
                  <a:lnTo>
                    <a:pt x="101" y="334"/>
                  </a:lnTo>
                  <a:lnTo>
                    <a:pt x="96" y="332"/>
                  </a:lnTo>
                  <a:lnTo>
                    <a:pt x="85" y="329"/>
                  </a:lnTo>
                  <a:lnTo>
                    <a:pt x="74" y="325"/>
                  </a:lnTo>
                  <a:lnTo>
                    <a:pt x="72" y="324"/>
                  </a:lnTo>
                  <a:lnTo>
                    <a:pt x="77" y="318"/>
                  </a:lnTo>
                  <a:lnTo>
                    <a:pt x="97" y="298"/>
                  </a:lnTo>
                  <a:lnTo>
                    <a:pt x="129" y="279"/>
                  </a:lnTo>
                  <a:lnTo>
                    <a:pt x="139" y="275"/>
                  </a:lnTo>
                  <a:lnTo>
                    <a:pt x="149" y="273"/>
                  </a:lnTo>
                  <a:lnTo>
                    <a:pt x="170" y="268"/>
                  </a:lnTo>
                  <a:lnTo>
                    <a:pt x="214" y="262"/>
                  </a:lnTo>
                  <a:lnTo>
                    <a:pt x="246" y="253"/>
                  </a:lnTo>
                  <a:lnTo>
                    <a:pt x="251" y="250"/>
                  </a:lnTo>
                  <a:lnTo>
                    <a:pt x="257" y="246"/>
                  </a:lnTo>
                  <a:lnTo>
                    <a:pt x="278" y="229"/>
                  </a:lnTo>
                  <a:lnTo>
                    <a:pt x="336" y="182"/>
                  </a:lnTo>
                  <a:lnTo>
                    <a:pt x="377" y="149"/>
                  </a:lnTo>
                  <a:lnTo>
                    <a:pt x="380" y="147"/>
                  </a:lnTo>
                  <a:lnTo>
                    <a:pt x="374" y="149"/>
                  </a:lnTo>
                  <a:lnTo>
                    <a:pt x="362" y="151"/>
                  </a:lnTo>
                  <a:lnTo>
                    <a:pt x="339" y="156"/>
                  </a:lnTo>
                  <a:lnTo>
                    <a:pt x="314" y="161"/>
                  </a:lnTo>
                  <a:lnTo>
                    <a:pt x="309" y="161"/>
                  </a:lnTo>
                  <a:lnTo>
                    <a:pt x="307" y="162"/>
                  </a:lnTo>
                  <a:lnTo>
                    <a:pt x="306" y="161"/>
                  </a:lnTo>
                  <a:lnTo>
                    <a:pt x="306" y="160"/>
                  </a:lnTo>
                  <a:lnTo>
                    <a:pt x="306" y="159"/>
                  </a:lnTo>
                  <a:lnTo>
                    <a:pt x="306" y="158"/>
                  </a:lnTo>
                  <a:lnTo>
                    <a:pt x="308" y="155"/>
                  </a:lnTo>
                  <a:lnTo>
                    <a:pt x="310" y="151"/>
                  </a:lnTo>
                  <a:lnTo>
                    <a:pt x="318" y="141"/>
                  </a:lnTo>
                  <a:lnTo>
                    <a:pt x="344" y="114"/>
                  </a:lnTo>
                  <a:lnTo>
                    <a:pt x="417" y="63"/>
                  </a:lnTo>
                  <a:lnTo>
                    <a:pt x="467" y="50"/>
                  </a:lnTo>
                  <a:lnTo>
                    <a:pt x="467" y="53"/>
                  </a:lnTo>
                  <a:lnTo>
                    <a:pt x="468" y="58"/>
                  </a:lnTo>
                  <a:lnTo>
                    <a:pt x="470" y="67"/>
                  </a:lnTo>
                  <a:lnTo>
                    <a:pt x="471" y="77"/>
                  </a:lnTo>
                  <a:lnTo>
                    <a:pt x="472" y="79"/>
                  </a:lnTo>
                  <a:lnTo>
                    <a:pt x="483" y="85"/>
                  </a:lnTo>
                  <a:lnTo>
                    <a:pt x="492" y="87"/>
                  </a:lnTo>
                  <a:lnTo>
                    <a:pt x="500" y="85"/>
                  </a:lnTo>
                  <a:lnTo>
                    <a:pt x="507" y="82"/>
                  </a:lnTo>
                  <a:lnTo>
                    <a:pt x="512" y="76"/>
                  </a:lnTo>
                  <a:lnTo>
                    <a:pt x="517" y="68"/>
                  </a:lnTo>
                  <a:lnTo>
                    <a:pt x="520" y="59"/>
                  </a:lnTo>
                  <a:lnTo>
                    <a:pt x="524" y="39"/>
                  </a:lnTo>
                  <a:lnTo>
                    <a:pt x="526" y="20"/>
                  </a:lnTo>
                  <a:lnTo>
                    <a:pt x="526" y="11"/>
                  </a:lnTo>
                  <a:lnTo>
                    <a:pt x="522" y="10"/>
                  </a:lnTo>
                  <a:lnTo>
                    <a:pt x="515" y="9"/>
                  </a:lnTo>
                  <a:lnTo>
                    <a:pt x="499" y="5"/>
                  </a:lnTo>
                  <a:lnTo>
                    <a:pt x="483" y="1"/>
                  </a:lnTo>
                  <a:lnTo>
                    <a:pt x="480" y="0"/>
                  </a:lnTo>
                  <a:lnTo>
                    <a:pt x="476" y="2"/>
                  </a:lnTo>
                  <a:lnTo>
                    <a:pt x="460" y="10"/>
                  </a:lnTo>
                  <a:lnTo>
                    <a:pt x="398" y="45"/>
                  </a:lnTo>
                  <a:lnTo>
                    <a:pt x="336" y="89"/>
                  </a:lnTo>
                  <a:lnTo>
                    <a:pt x="325" y="9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851" name="Freeform 13"/>
            <p:cNvSpPr>
              <a:spLocks/>
            </p:cNvSpPr>
            <p:nvPr/>
          </p:nvSpPr>
          <p:spPr bwMode="auto">
            <a:xfrm>
              <a:off x="2742" y="1053"/>
              <a:ext cx="128" cy="92"/>
            </a:xfrm>
            <a:custGeom>
              <a:avLst/>
              <a:gdLst>
                <a:gd name="T0" fmla="*/ 0 w 257"/>
                <a:gd name="T1" fmla="*/ 1 h 183"/>
                <a:gd name="T2" fmla="*/ 0 w 257"/>
                <a:gd name="T3" fmla="*/ 1 h 183"/>
                <a:gd name="T4" fmla="*/ 0 w 257"/>
                <a:gd name="T5" fmla="*/ 1 h 183"/>
                <a:gd name="T6" fmla="*/ 0 w 257"/>
                <a:gd name="T7" fmla="*/ 1 h 183"/>
                <a:gd name="T8" fmla="*/ 0 w 257"/>
                <a:gd name="T9" fmla="*/ 1 h 183"/>
                <a:gd name="T10" fmla="*/ 0 w 257"/>
                <a:gd name="T11" fmla="*/ 1 h 183"/>
                <a:gd name="T12" fmla="*/ 0 w 257"/>
                <a:gd name="T13" fmla="*/ 1 h 183"/>
                <a:gd name="T14" fmla="*/ 0 w 257"/>
                <a:gd name="T15" fmla="*/ 1 h 183"/>
                <a:gd name="T16" fmla="*/ 0 w 257"/>
                <a:gd name="T17" fmla="*/ 1 h 183"/>
                <a:gd name="T18" fmla="*/ 0 w 257"/>
                <a:gd name="T19" fmla="*/ 1 h 183"/>
                <a:gd name="T20" fmla="*/ 0 w 257"/>
                <a:gd name="T21" fmla="*/ 1 h 183"/>
                <a:gd name="T22" fmla="*/ 0 w 257"/>
                <a:gd name="T23" fmla="*/ 1 h 183"/>
                <a:gd name="T24" fmla="*/ 0 w 257"/>
                <a:gd name="T25" fmla="*/ 1 h 183"/>
                <a:gd name="T26" fmla="*/ 0 w 257"/>
                <a:gd name="T27" fmla="*/ 1 h 183"/>
                <a:gd name="T28" fmla="*/ 0 w 257"/>
                <a:gd name="T29" fmla="*/ 1 h 183"/>
                <a:gd name="T30" fmla="*/ 0 w 257"/>
                <a:gd name="T31" fmla="*/ 1 h 183"/>
                <a:gd name="T32" fmla="*/ 0 w 257"/>
                <a:gd name="T33" fmla="*/ 0 h 183"/>
                <a:gd name="T34" fmla="*/ 0 w 257"/>
                <a:gd name="T35" fmla="*/ 0 h 183"/>
                <a:gd name="T36" fmla="*/ 0 w 257"/>
                <a:gd name="T37" fmla="*/ 1 h 183"/>
                <a:gd name="T38" fmla="*/ 0 w 257"/>
                <a:gd name="T39" fmla="*/ 1 h 183"/>
                <a:gd name="T40" fmla="*/ 0 w 257"/>
                <a:gd name="T41" fmla="*/ 1 h 183"/>
                <a:gd name="T42" fmla="*/ 0 w 257"/>
                <a:gd name="T43" fmla="*/ 1 h 183"/>
                <a:gd name="T44" fmla="*/ 0 w 257"/>
                <a:gd name="T45" fmla="*/ 1 h 183"/>
                <a:gd name="T46" fmla="*/ 0 w 257"/>
                <a:gd name="T47" fmla="*/ 1 h 183"/>
                <a:gd name="T48" fmla="*/ 0 w 257"/>
                <a:gd name="T49" fmla="*/ 1 h 183"/>
                <a:gd name="T50" fmla="*/ 0 w 257"/>
                <a:gd name="T51" fmla="*/ 1 h 183"/>
                <a:gd name="T52" fmla="*/ 0 w 257"/>
                <a:gd name="T53" fmla="*/ 1 h 183"/>
                <a:gd name="T54" fmla="*/ 0 w 257"/>
                <a:gd name="T55" fmla="*/ 1 h 183"/>
                <a:gd name="T56" fmla="*/ 0 w 257"/>
                <a:gd name="T57" fmla="*/ 1 h 183"/>
                <a:gd name="T58" fmla="*/ 0 w 257"/>
                <a:gd name="T59" fmla="*/ 1 h 183"/>
                <a:gd name="T60" fmla="*/ 0 w 257"/>
                <a:gd name="T61" fmla="*/ 1 h 183"/>
                <a:gd name="T62" fmla="*/ 0 w 257"/>
                <a:gd name="T63" fmla="*/ 1 h 183"/>
                <a:gd name="T64" fmla="*/ 0 w 257"/>
                <a:gd name="T65" fmla="*/ 1 h 183"/>
                <a:gd name="T66" fmla="*/ 0 w 257"/>
                <a:gd name="T67" fmla="*/ 1 h 18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57"/>
                <a:gd name="T103" fmla="*/ 0 h 183"/>
                <a:gd name="T104" fmla="*/ 257 w 257"/>
                <a:gd name="T105" fmla="*/ 183 h 18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57" h="183">
                  <a:moveTo>
                    <a:pt x="91" y="133"/>
                  </a:moveTo>
                  <a:lnTo>
                    <a:pt x="98" y="136"/>
                  </a:lnTo>
                  <a:lnTo>
                    <a:pt x="113" y="140"/>
                  </a:lnTo>
                  <a:lnTo>
                    <a:pt x="147" y="143"/>
                  </a:lnTo>
                  <a:lnTo>
                    <a:pt x="181" y="146"/>
                  </a:lnTo>
                  <a:lnTo>
                    <a:pt x="189" y="147"/>
                  </a:lnTo>
                  <a:lnTo>
                    <a:pt x="195" y="150"/>
                  </a:lnTo>
                  <a:lnTo>
                    <a:pt x="203" y="153"/>
                  </a:lnTo>
                  <a:lnTo>
                    <a:pt x="220" y="163"/>
                  </a:lnTo>
                  <a:lnTo>
                    <a:pt x="252" y="183"/>
                  </a:lnTo>
                  <a:lnTo>
                    <a:pt x="257" y="182"/>
                  </a:lnTo>
                  <a:lnTo>
                    <a:pt x="240" y="167"/>
                  </a:lnTo>
                  <a:lnTo>
                    <a:pt x="206" y="133"/>
                  </a:lnTo>
                  <a:lnTo>
                    <a:pt x="134" y="70"/>
                  </a:lnTo>
                  <a:lnTo>
                    <a:pt x="57" y="14"/>
                  </a:lnTo>
                  <a:lnTo>
                    <a:pt x="37" y="2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9" y="7"/>
                  </a:lnTo>
                  <a:lnTo>
                    <a:pt x="58" y="22"/>
                  </a:lnTo>
                  <a:lnTo>
                    <a:pt x="99" y="65"/>
                  </a:lnTo>
                  <a:lnTo>
                    <a:pt x="104" y="88"/>
                  </a:lnTo>
                  <a:lnTo>
                    <a:pt x="101" y="88"/>
                  </a:lnTo>
                  <a:lnTo>
                    <a:pt x="88" y="86"/>
                  </a:lnTo>
                  <a:lnTo>
                    <a:pt x="39" y="79"/>
                  </a:lnTo>
                  <a:lnTo>
                    <a:pt x="2" y="73"/>
                  </a:lnTo>
                  <a:lnTo>
                    <a:pt x="0" y="72"/>
                  </a:lnTo>
                  <a:lnTo>
                    <a:pt x="14" y="82"/>
                  </a:lnTo>
                  <a:lnTo>
                    <a:pt x="56" y="111"/>
                  </a:lnTo>
                  <a:lnTo>
                    <a:pt x="89" y="132"/>
                  </a:lnTo>
                  <a:lnTo>
                    <a:pt x="91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852" name="Freeform 14"/>
            <p:cNvSpPr>
              <a:spLocks/>
            </p:cNvSpPr>
            <p:nvPr/>
          </p:nvSpPr>
          <p:spPr bwMode="auto">
            <a:xfrm>
              <a:off x="2333" y="36"/>
              <a:ext cx="582" cy="1415"/>
            </a:xfrm>
            <a:custGeom>
              <a:avLst/>
              <a:gdLst>
                <a:gd name="T0" fmla="*/ 1 w 1164"/>
                <a:gd name="T1" fmla="*/ 1 h 2829"/>
                <a:gd name="T2" fmla="*/ 1 w 1164"/>
                <a:gd name="T3" fmla="*/ 1 h 2829"/>
                <a:gd name="T4" fmla="*/ 1 w 1164"/>
                <a:gd name="T5" fmla="*/ 1 h 2829"/>
                <a:gd name="T6" fmla="*/ 1 w 1164"/>
                <a:gd name="T7" fmla="*/ 1 h 2829"/>
                <a:gd name="T8" fmla="*/ 1 w 1164"/>
                <a:gd name="T9" fmla="*/ 1 h 2829"/>
                <a:gd name="T10" fmla="*/ 1 w 1164"/>
                <a:gd name="T11" fmla="*/ 1 h 2829"/>
                <a:gd name="T12" fmla="*/ 1 w 1164"/>
                <a:gd name="T13" fmla="*/ 1 h 2829"/>
                <a:gd name="T14" fmla="*/ 1 w 1164"/>
                <a:gd name="T15" fmla="*/ 1 h 2829"/>
                <a:gd name="T16" fmla="*/ 1 w 1164"/>
                <a:gd name="T17" fmla="*/ 1 h 2829"/>
                <a:gd name="T18" fmla="*/ 1 w 1164"/>
                <a:gd name="T19" fmla="*/ 1 h 2829"/>
                <a:gd name="T20" fmla="*/ 1 w 1164"/>
                <a:gd name="T21" fmla="*/ 1 h 2829"/>
                <a:gd name="T22" fmla="*/ 1 w 1164"/>
                <a:gd name="T23" fmla="*/ 1 h 2829"/>
                <a:gd name="T24" fmla="*/ 1 w 1164"/>
                <a:gd name="T25" fmla="*/ 1 h 2829"/>
                <a:gd name="T26" fmla="*/ 1 w 1164"/>
                <a:gd name="T27" fmla="*/ 1 h 2829"/>
                <a:gd name="T28" fmla="*/ 1 w 1164"/>
                <a:gd name="T29" fmla="*/ 1 h 2829"/>
                <a:gd name="T30" fmla="*/ 1 w 1164"/>
                <a:gd name="T31" fmla="*/ 1 h 2829"/>
                <a:gd name="T32" fmla="*/ 1 w 1164"/>
                <a:gd name="T33" fmla="*/ 1 h 2829"/>
                <a:gd name="T34" fmla="*/ 1 w 1164"/>
                <a:gd name="T35" fmla="*/ 1 h 2829"/>
                <a:gd name="T36" fmla="*/ 1 w 1164"/>
                <a:gd name="T37" fmla="*/ 1 h 2829"/>
                <a:gd name="T38" fmla="*/ 1 w 1164"/>
                <a:gd name="T39" fmla="*/ 1 h 2829"/>
                <a:gd name="T40" fmla="*/ 1 w 1164"/>
                <a:gd name="T41" fmla="*/ 1 h 2829"/>
                <a:gd name="T42" fmla="*/ 1 w 1164"/>
                <a:gd name="T43" fmla="*/ 1 h 2829"/>
                <a:gd name="T44" fmla="*/ 1 w 1164"/>
                <a:gd name="T45" fmla="*/ 1 h 2829"/>
                <a:gd name="T46" fmla="*/ 1 w 1164"/>
                <a:gd name="T47" fmla="*/ 1 h 2829"/>
                <a:gd name="T48" fmla="*/ 1 w 1164"/>
                <a:gd name="T49" fmla="*/ 1 h 2829"/>
                <a:gd name="T50" fmla="*/ 1 w 1164"/>
                <a:gd name="T51" fmla="*/ 1 h 2829"/>
                <a:gd name="T52" fmla="*/ 1 w 1164"/>
                <a:gd name="T53" fmla="*/ 1 h 2829"/>
                <a:gd name="T54" fmla="*/ 1 w 1164"/>
                <a:gd name="T55" fmla="*/ 1 h 2829"/>
                <a:gd name="T56" fmla="*/ 1 w 1164"/>
                <a:gd name="T57" fmla="*/ 1 h 2829"/>
                <a:gd name="T58" fmla="*/ 1 w 1164"/>
                <a:gd name="T59" fmla="*/ 1 h 2829"/>
                <a:gd name="T60" fmla="*/ 1 w 1164"/>
                <a:gd name="T61" fmla="*/ 1 h 2829"/>
                <a:gd name="T62" fmla="*/ 1 w 1164"/>
                <a:gd name="T63" fmla="*/ 1 h 2829"/>
                <a:gd name="T64" fmla="*/ 1 w 1164"/>
                <a:gd name="T65" fmla="*/ 1 h 2829"/>
                <a:gd name="T66" fmla="*/ 1 w 1164"/>
                <a:gd name="T67" fmla="*/ 1 h 2829"/>
                <a:gd name="T68" fmla="*/ 1 w 1164"/>
                <a:gd name="T69" fmla="*/ 1 h 2829"/>
                <a:gd name="T70" fmla="*/ 1 w 1164"/>
                <a:gd name="T71" fmla="*/ 1 h 2829"/>
                <a:gd name="T72" fmla="*/ 1 w 1164"/>
                <a:gd name="T73" fmla="*/ 1 h 2829"/>
                <a:gd name="T74" fmla="*/ 1 w 1164"/>
                <a:gd name="T75" fmla="*/ 1 h 2829"/>
                <a:gd name="T76" fmla="*/ 1 w 1164"/>
                <a:gd name="T77" fmla="*/ 1 h 2829"/>
                <a:gd name="T78" fmla="*/ 1 w 1164"/>
                <a:gd name="T79" fmla="*/ 1 h 2829"/>
                <a:gd name="T80" fmla="*/ 1 w 1164"/>
                <a:gd name="T81" fmla="*/ 1 h 2829"/>
                <a:gd name="T82" fmla="*/ 1 w 1164"/>
                <a:gd name="T83" fmla="*/ 1 h 2829"/>
                <a:gd name="T84" fmla="*/ 1 w 1164"/>
                <a:gd name="T85" fmla="*/ 1 h 2829"/>
                <a:gd name="T86" fmla="*/ 1 w 1164"/>
                <a:gd name="T87" fmla="*/ 1 h 2829"/>
                <a:gd name="T88" fmla="*/ 1 w 1164"/>
                <a:gd name="T89" fmla="*/ 1 h 2829"/>
                <a:gd name="T90" fmla="*/ 1 w 1164"/>
                <a:gd name="T91" fmla="*/ 1 h 2829"/>
                <a:gd name="T92" fmla="*/ 1 w 1164"/>
                <a:gd name="T93" fmla="*/ 1 h 2829"/>
                <a:gd name="T94" fmla="*/ 1 w 1164"/>
                <a:gd name="T95" fmla="*/ 1 h 2829"/>
                <a:gd name="T96" fmla="*/ 1 w 1164"/>
                <a:gd name="T97" fmla="*/ 1 h 2829"/>
                <a:gd name="T98" fmla="*/ 1 w 1164"/>
                <a:gd name="T99" fmla="*/ 1 h 2829"/>
                <a:gd name="T100" fmla="*/ 1 w 1164"/>
                <a:gd name="T101" fmla="*/ 1 h 2829"/>
                <a:gd name="T102" fmla="*/ 1 w 1164"/>
                <a:gd name="T103" fmla="*/ 1 h 2829"/>
                <a:gd name="T104" fmla="*/ 1 w 1164"/>
                <a:gd name="T105" fmla="*/ 1 h 2829"/>
                <a:gd name="T106" fmla="*/ 1 w 1164"/>
                <a:gd name="T107" fmla="*/ 1 h 2829"/>
                <a:gd name="T108" fmla="*/ 1 w 1164"/>
                <a:gd name="T109" fmla="*/ 1 h 2829"/>
                <a:gd name="T110" fmla="*/ 1 w 1164"/>
                <a:gd name="T111" fmla="*/ 1 h 2829"/>
                <a:gd name="T112" fmla="*/ 1 w 1164"/>
                <a:gd name="T113" fmla="*/ 1 h 2829"/>
                <a:gd name="T114" fmla="*/ 1 w 1164"/>
                <a:gd name="T115" fmla="*/ 1 h 2829"/>
                <a:gd name="T116" fmla="*/ 1 w 1164"/>
                <a:gd name="T117" fmla="*/ 1 h 2829"/>
                <a:gd name="T118" fmla="*/ 1 w 1164"/>
                <a:gd name="T119" fmla="*/ 1 h 2829"/>
                <a:gd name="T120" fmla="*/ 1 w 1164"/>
                <a:gd name="T121" fmla="*/ 1 h 2829"/>
                <a:gd name="T122" fmla="*/ 1 w 1164"/>
                <a:gd name="T123" fmla="*/ 1 h 282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64"/>
                <a:gd name="T187" fmla="*/ 0 h 2829"/>
                <a:gd name="T188" fmla="*/ 1164 w 1164"/>
                <a:gd name="T189" fmla="*/ 2829 h 282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64" h="2829">
                  <a:moveTo>
                    <a:pt x="604" y="3"/>
                  </a:moveTo>
                  <a:lnTo>
                    <a:pt x="582" y="8"/>
                  </a:lnTo>
                  <a:lnTo>
                    <a:pt x="538" y="19"/>
                  </a:lnTo>
                  <a:lnTo>
                    <a:pt x="447" y="50"/>
                  </a:lnTo>
                  <a:lnTo>
                    <a:pt x="382" y="88"/>
                  </a:lnTo>
                  <a:lnTo>
                    <a:pt x="372" y="99"/>
                  </a:lnTo>
                  <a:lnTo>
                    <a:pt x="364" y="110"/>
                  </a:lnTo>
                  <a:lnTo>
                    <a:pt x="347" y="133"/>
                  </a:lnTo>
                  <a:lnTo>
                    <a:pt x="314" y="179"/>
                  </a:lnTo>
                  <a:lnTo>
                    <a:pt x="293" y="236"/>
                  </a:lnTo>
                  <a:lnTo>
                    <a:pt x="292" y="251"/>
                  </a:lnTo>
                  <a:lnTo>
                    <a:pt x="290" y="271"/>
                  </a:lnTo>
                  <a:lnTo>
                    <a:pt x="284" y="313"/>
                  </a:lnTo>
                  <a:lnTo>
                    <a:pt x="272" y="418"/>
                  </a:lnTo>
                  <a:lnTo>
                    <a:pt x="284" y="536"/>
                  </a:lnTo>
                  <a:lnTo>
                    <a:pt x="294" y="565"/>
                  </a:lnTo>
                  <a:lnTo>
                    <a:pt x="306" y="595"/>
                  </a:lnTo>
                  <a:lnTo>
                    <a:pt x="325" y="644"/>
                  </a:lnTo>
                  <a:lnTo>
                    <a:pt x="358" y="719"/>
                  </a:lnTo>
                  <a:lnTo>
                    <a:pt x="389" y="767"/>
                  </a:lnTo>
                  <a:lnTo>
                    <a:pt x="398" y="775"/>
                  </a:lnTo>
                  <a:lnTo>
                    <a:pt x="408" y="783"/>
                  </a:lnTo>
                  <a:lnTo>
                    <a:pt x="420" y="788"/>
                  </a:lnTo>
                  <a:lnTo>
                    <a:pt x="448" y="796"/>
                  </a:lnTo>
                  <a:lnTo>
                    <a:pt x="479" y="799"/>
                  </a:lnTo>
                  <a:lnTo>
                    <a:pt x="524" y="799"/>
                  </a:lnTo>
                  <a:lnTo>
                    <a:pt x="533" y="798"/>
                  </a:lnTo>
                  <a:lnTo>
                    <a:pt x="532" y="827"/>
                  </a:lnTo>
                  <a:lnTo>
                    <a:pt x="532" y="882"/>
                  </a:lnTo>
                  <a:lnTo>
                    <a:pt x="531" y="991"/>
                  </a:lnTo>
                  <a:lnTo>
                    <a:pt x="527" y="1100"/>
                  </a:lnTo>
                  <a:lnTo>
                    <a:pt x="525" y="1127"/>
                  </a:lnTo>
                  <a:lnTo>
                    <a:pt x="524" y="1139"/>
                  </a:lnTo>
                  <a:lnTo>
                    <a:pt x="522" y="1162"/>
                  </a:lnTo>
                  <a:lnTo>
                    <a:pt x="515" y="1209"/>
                  </a:lnTo>
                  <a:lnTo>
                    <a:pt x="497" y="1251"/>
                  </a:lnTo>
                  <a:lnTo>
                    <a:pt x="491" y="1261"/>
                  </a:lnTo>
                  <a:lnTo>
                    <a:pt x="473" y="1281"/>
                  </a:lnTo>
                  <a:lnTo>
                    <a:pt x="431" y="1316"/>
                  </a:lnTo>
                  <a:lnTo>
                    <a:pt x="340" y="1382"/>
                  </a:lnTo>
                  <a:lnTo>
                    <a:pt x="261" y="1456"/>
                  </a:lnTo>
                  <a:lnTo>
                    <a:pt x="247" y="1477"/>
                  </a:lnTo>
                  <a:lnTo>
                    <a:pt x="246" y="1481"/>
                  </a:lnTo>
                  <a:lnTo>
                    <a:pt x="246" y="1484"/>
                  </a:lnTo>
                  <a:lnTo>
                    <a:pt x="247" y="1488"/>
                  </a:lnTo>
                  <a:lnTo>
                    <a:pt x="249" y="1491"/>
                  </a:lnTo>
                  <a:lnTo>
                    <a:pt x="255" y="1497"/>
                  </a:lnTo>
                  <a:lnTo>
                    <a:pt x="262" y="1503"/>
                  </a:lnTo>
                  <a:lnTo>
                    <a:pt x="268" y="1509"/>
                  </a:lnTo>
                  <a:lnTo>
                    <a:pt x="274" y="1514"/>
                  </a:lnTo>
                  <a:lnTo>
                    <a:pt x="275" y="1513"/>
                  </a:lnTo>
                  <a:lnTo>
                    <a:pt x="289" y="1500"/>
                  </a:lnTo>
                  <a:lnTo>
                    <a:pt x="342" y="1457"/>
                  </a:lnTo>
                  <a:lnTo>
                    <a:pt x="373" y="1438"/>
                  </a:lnTo>
                  <a:lnTo>
                    <a:pt x="402" y="1427"/>
                  </a:lnTo>
                  <a:lnTo>
                    <a:pt x="415" y="1426"/>
                  </a:lnTo>
                  <a:lnTo>
                    <a:pt x="426" y="1429"/>
                  </a:lnTo>
                  <a:lnTo>
                    <a:pt x="453" y="1437"/>
                  </a:lnTo>
                  <a:lnTo>
                    <a:pt x="505" y="1459"/>
                  </a:lnTo>
                  <a:lnTo>
                    <a:pt x="538" y="1475"/>
                  </a:lnTo>
                  <a:lnTo>
                    <a:pt x="540" y="1475"/>
                  </a:lnTo>
                  <a:lnTo>
                    <a:pt x="539" y="1472"/>
                  </a:lnTo>
                  <a:lnTo>
                    <a:pt x="539" y="1467"/>
                  </a:lnTo>
                  <a:lnTo>
                    <a:pt x="540" y="1456"/>
                  </a:lnTo>
                  <a:lnTo>
                    <a:pt x="542" y="1430"/>
                  </a:lnTo>
                  <a:lnTo>
                    <a:pt x="539" y="1413"/>
                  </a:lnTo>
                  <a:lnTo>
                    <a:pt x="532" y="1408"/>
                  </a:lnTo>
                  <a:lnTo>
                    <a:pt x="515" y="1401"/>
                  </a:lnTo>
                  <a:lnTo>
                    <a:pt x="496" y="1396"/>
                  </a:lnTo>
                  <a:lnTo>
                    <a:pt x="451" y="1385"/>
                  </a:lnTo>
                  <a:lnTo>
                    <a:pt x="420" y="1373"/>
                  </a:lnTo>
                  <a:lnTo>
                    <a:pt x="425" y="1371"/>
                  </a:lnTo>
                  <a:lnTo>
                    <a:pt x="440" y="1364"/>
                  </a:lnTo>
                  <a:lnTo>
                    <a:pt x="481" y="1356"/>
                  </a:lnTo>
                  <a:lnTo>
                    <a:pt x="500" y="1357"/>
                  </a:lnTo>
                  <a:lnTo>
                    <a:pt x="516" y="1363"/>
                  </a:lnTo>
                  <a:lnTo>
                    <a:pt x="523" y="1368"/>
                  </a:lnTo>
                  <a:lnTo>
                    <a:pt x="532" y="1380"/>
                  </a:lnTo>
                  <a:lnTo>
                    <a:pt x="543" y="1407"/>
                  </a:lnTo>
                  <a:lnTo>
                    <a:pt x="549" y="1437"/>
                  </a:lnTo>
                  <a:lnTo>
                    <a:pt x="550" y="1467"/>
                  </a:lnTo>
                  <a:lnTo>
                    <a:pt x="547" y="1530"/>
                  </a:lnTo>
                  <a:lnTo>
                    <a:pt x="546" y="1544"/>
                  </a:lnTo>
                  <a:lnTo>
                    <a:pt x="544" y="1544"/>
                  </a:lnTo>
                  <a:lnTo>
                    <a:pt x="530" y="1540"/>
                  </a:lnTo>
                  <a:lnTo>
                    <a:pt x="478" y="1529"/>
                  </a:lnTo>
                  <a:lnTo>
                    <a:pt x="427" y="1524"/>
                  </a:lnTo>
                  <a:lnTo>
                    <a:pt x="420" y="1525"/>
                  </a:lnTo>
                  <a:lnTo>
                    <a:pt x="412" y="1528"/>
                  </a:lnTo>
                  <a:lnTo>
                    <a:pt x="392" y="1535"/>
                  </a:lnTo>
                  <a:lnTo>
                    <a:pt x="345" y="1552"/>
                  </a:lnTo>
                  <a:lnTo>
                    <a:pt x="315" y="1562"/>
                  </a:lnTo>
                  <a:lnTo>
                    <a:pt x="314" y="1562"/>
                  </a:lnTo>
                  <a:lnTo>
                    <a:pt x="314" y="1569"/>
                  </a:lnTo>
                  <a:lnTo>
                    <a:pt x="316" y="1580"/>
                  </a:lnTo>
                  <a:lnTo>
                    <a:pt x="320" y="1602"/>
                  </a:lnTo>
                  <a:lnTo>
                    <a:pt x="324" y="1623"/>
                  </a:lnTo>
                  <a:lnTo>
                    <a:pt x="325" y="1628"/>
                  </a:lnTo>
                  <a:lnTo>
                    <a:pt x="335" y="1625"/>
                  </a:lnTo>
                  <a:lnTo>
                    <a:pt x="370" y="1615"/>
                  </a:lnTo>
                  <a:lnTo>
                    <a:pt x="466" y="1598"/>
                  </a:lnTo>
                  <a:lnTo>
                    <a:pt x="506" y="1600"/>
                  </a:lnTo>
                  <a:lnTo>
                    <a:pt x="520" y="1606"/>
                  </a:lnTo>
                  <a:lnTo>
                    <a:pt x="525" y="1611"/>
                  </a:lnTo>
                  <a:lnTo>
                    <a:pt x="530" y="1617"/>
                  </a:lnTo>
                  <a:lnTo>
                    <a:pt x="532" y="1623"/>
                  </a:lnTo>
                  <a:lnTo>
                    <a:pt x="533" y="1631"/>
                  </a:lnTo>
                  <a:lnTo>
                    <a:pt x="513" y="1637"/>
                  </a:lnTo>
                  <a:lnTo>
                    <a:pt x="476" y="1649"/>
                  </a:lnTo>
                  <a:lnTo>
                    <a:pt x="401" y="1668"/>
                  </a:lnTo>
                  <a:lnTo>
                    <a:pt x="330" y="1697"/>
                  </a:lnTo>
                  <a:lnTo>
                    <a:pt x="315" y="1706"/>
                  </a:lnTo>
                  <a:lnTo>
                    <a:pt x="310" y="1710"/>
                  </a:lnTo>
                  <a:lnTo>
                    <a:pt x="306" y="1715"/>
                  </a:lnTo>
                  <a:lnTo>
                    <a:pt x="303" y="1722"/>
                  </a:lnTo>
                  <a:lnTo>
                    <a:pt x="302" y="1728"/>
                  </a:lnTo>
                  <a:lnTo>
                    <a:pt x="302" y="1742"/>
                  </a:lnTo>
                  <a:lnTo>
                    <a:pt x="303" y="1758"/>
                  </a:lnTo>
                  <a:lnTo>
                    <a:pt x="306" y="1773"/>
                  </a:lnTo>
                  <a:lnTo>
                    <a:pt x="306" y="1786"/>
                  </a:lnTo>
                  <a:lnTo>
                    <a:pt x="320" y="1778"/>
                  </a:lnTo>
                  <a:lnTo>
                    <a:pt x="357" y="1760"/>
                  </a:lnTo>
                  <a:lnTo>
                    <a:pt x="444" y="1724"/>
                  </a:lnTo>
                  <a:lnTo>
                    <a:pt x="529" y="1708"/>
                  </a:lnTo>
                  <a:lnTo>
                    <a:pt x="546" y="1710"/>
                  </a:lnTo>
                  <a:lnTo>
                    <a:pt x="546" y="1711"/>
                  </a:lnTo>
                  <a:lnTo>
                    <a:pt x="548" y="1718"/>
                  </a:lnTo>
                  <a:lnTo>
                    <a:pt x="551" y="1739"/>
                  </a:lnTo>
                  <a:lnTo>
                    <a:pt x="551" y="1751"/>
                  </a:lnTo>
                  <a:lnTo>
                    <a:pt x="546" y="1762"/>
                  </a:lnTo>
                  <a:lnTo>
                    <a:pt x="543" y="1766"/>
                  </a:lnTo>
                  <a:lnTo>
                    <a:pt x="534" y="1771"/>
                  </a:lnTo>
                  <a:lnTo>
                    <a:pt x="518" y="1776"/>
                  </a:lnTo>
                  <a:lnTo>
                    <a:pt x="471" y="1789"/>
                  </a:lnTo>
                  <a:lnTo>
                    <a:pt x="356" y="1815"/>
                  </a:lnTo>
                  <a:lnTo>
                    <a:pt x="296" y="1827"/>
                  </a:lnTo>
                  <a:lnTo>
                    <a:pt x="295" y="1836"/>
                  </a:lnTo>
                  <a:lnTo>
                    <a:pt x="294" y="1854"/>
                  </a:lnTo>
                  <a:lnTo>
                    <a:pt x="291" y="1889"/>
                  </a:lnTo>
                  <a:lnTo>
                    <a:pt x="288" y="1923"/>
                  </a:lnTo>
                  <a:lnTo>
                    <a:pt x="288" y="1931"/>
                  </a:lnTo>
                  <a:lnTo>
                    <a:pt x="290" y="1930"/>
                  </a:lnTo>
                  <a:lnTo>
                    <a:pt x="311" y="1919"/>
                  </a:lnTo>
                  <a:lnTo>
                    <a:pt x="382" y="1880"/>
                  </a:lnTo>
                  <a:lnTo>
                    <a:pt x="449" y="1850"/>
                  </a:lnTo>
                  <a:lnTo>
                    <a:pt x="460" y="1848"/>
                  </a:lnTo>
                  <a:lnTo>
                    <a:pt x="468" y="1848"/>
                  </a:lnTo>
                  <a:lnTo>
                    <a:pt x="486" y="1849"/>
                  </a:lnTo>
                  <a:lnTo>
                    <a:pt x="524" y="1851"/>
                  </a:lnTo>
                  <a:lnTo>
                    <a:pt x="548" y="1853"/>
                  </a:lnTo>
                  <a:lnTo>
                    <a:pt x="550" y="1853"/>
                  </a:lnTo>
                  <a:lnTo>
                    <a:pt x="525" y="1859"/>
                  </a:lnTo>
                  <a:lnTo>
                    <a:pt x="479" y="1874"/>
                  </a:lnTo>
                  <a:lnTo>
                    <a:pt x="385" y="1911"/>
                  </a:lnTo>
                  <a:lnTo>
                    <a:pt x="300" y="1960"/>
                  </a:lnTo>
                  <a:lnTo>
                    <a:pt x="282" y="1974"/>
                  </a:lnTo>
                  <a:lnTo>
                    <a:pt x="280" y="1980"/>
                  </a:lnTo>
                  <a:lnTo>
                    <a:pt x="278" y="1991"/>
                  </a:lnTo>
                  <a:lnTo>
                    <a:pt x="272" y="2013"/>
                  </a:lnTo>
                  <a:lnTo>
                    <a:pt x="267" y="2036"/>
                  </a:lnTo>
                  <a:lnTo>
                    <a:pt x="266" y="2041"/>
                  </a:lnTo>
                  <a:lnTo>
                    <a:pt x="266" y="2042"/>
                  </a:lnTo>
                  <a:lnTo>
                    <a:pt x="268" y="2042"/>
                  </a:lnTo>
                  <a:lnTo>
                    <a:pt x="269" y="2042"/>
                  </a:lnTo>
                  <a:lnTo>
                    <a:pt x="274" y="2040"/>
                  </a:lnTo>
                  <a:lnTo>
                    <a:pt x="288" y="2033"/>
                  </a:lnTo>
                  <a:lnTo>
                    <a:pt x="331" y="2007"/>
                  </a:lnTo>
                  <a:lnTo>
                    <a:pt x="434" y="1947"/>
                  </a:lnTo>
                  <a:lnTo>
                    <a:pt x="489" y="1918"/>
                  </a:lnTo>
                  <a:lnTo>
                    <a:pt x="503" y="1919"/>
                  </a:lnTo>
                  <a:lnTo>
                    <a:pt x="530" y="1921"/>
                  </a:lnTo>
                  <a:lnTo>
                    <a:pt x="550" y="1927"/>
                  </a:lnTo>
                  <a:lnTo>
                    <a:pt x="563" y="1936"/>
                  </a:lnTo>
                  <a:lnTo>
                    <a:pt x="567" y="1942"/>
                  </a:lnTo>
                  <a:lnTo>
                    <a:pt x="569" y="1949"/>
                  </a:lnTo>
                  <a:lnTo>
                    <a:pt x="568" y="1957"/>
                  </a:lnTo>
                  <a:lnTo>
                    <a:pt x="565" y="1965"/>
                  </a:lnTo>
                  <a:lnTo>
                    <a:pt x="560" y="1973"/>
                  </a:lnTo>
                  <a:lnTo>
                    <a:pt x="547" y="1977"/>
                  </a:lnTo>
                  <a:lnTo>
                    <a:pt x="519" y="1981"/>
                  </a:lnTo>
                  <a:lnTo>
                    <a:pt x="463" y="1987"/>
                  </a:lnTo>
                  <a:lnTo>
                    <a:pt x="408" y="2000"/>
                  </a:lnTo>
                  <a:lnTo>
                    <a:pt x="396" y="2005"/>
                  </a:lnTo>
                  <a:lnTo>
                    <a:pt x="387" y="2011"/>
                  </a:lnTo>
                  <a:lnTo>
                    <a:pt x="373" y="2022"/>
                  </a:lnTo>
                  <a:lnTo>
                    <a:pt x="336" y="2055"/>
                  </a:lnTo>
                  <a:lnTo>
                    <a:pt x="258" y="2139"/>
                  </a:lnTo>
                  <a:lnTo>
                    <a:pt x="246" y="2197"/>
                  </a:lnTo>
                  <a:lnTo>
                    <a:pt x="253" y="2200"/>
                  </a:lnTo>
                  <a:lnTo>
                    <a:pt x="260" y="2201"/>
                  </a:lnTo>
                  <a:lnTo>
                    <a:pt x="267" y="2200"/>
                  </a:lnTo>
                  <a:lnTo>
                    <a:pt x="283" y="2196"/>
                  </a:lnTo>
                  <a:lnTo>
                    <a:pt x="298" y="2189"/>
                  </a:lnTo>
                  <a:lnTo>
                    <a:pt x="330" y="2174"/>
                  </a:lnTo>
                  <a:lnTo>
                    <a:pt x="338" y="2170"/>
                  </a:lnTo>
                  <a:lnTo>
                    <a:pt x="338" y="2169"/>
                  </a:lnTo>
                  <a:lnTo>
                    <a:pt x="340" y="2160"/>
                  </a:lnTo>
                  <a:lnTo>
                    <a:pt x="350" y="2128"/>
                  </a:lnTo>
                  <a:lnTo>
                    <a:pt x="369" y="2095"/>
                  </a:lnTo>
                  <a:lnTo>
                    <a:pt x="375" y="2090"/>
                  </a:lnTo>
                  <a:lnTo>
                    <a:pt x="384" y="2086"/>
                  </a:lnTo>
                  <a:lnTo>
                    <a:pt x="410" y="2075"/>
                  </a:lnTo>
                  <a:lnTo>
                    <a:pt x="480" y="2049"/>
                  </a:lnTo>
                  <a:lnTo>
                    <a:pt x="528" y="2031"/>
                  </a:lnTo>
                  <a:lnTo>
                    <a:pt x="531" y="2030"/>
                  </a:lnTo>
                  <a:lnTo>
                    <a:pt x="529" y="2035"/>
                  </a:lnTo>
                  <a:lnTo>
                    <a:pt x="525" y="2045"/>
                  </a:lnTo>
                  <a:lnTo>
                    <a:pt x="519" y="2063"/>
                  </a:lnTo>
                  <a:lnTo>
                    <a:pt x="511" y="2079"/>
                  </a:lnTo>
                  <a:lnTo>
                    <a:pt x="508" y="2081"/>
                  </a:lnTo>
                  <a:lnTo>
                    <a:pt x="488" y="2098"/>
                  </a:lnTo>
                  <a:lnTo>
                    <a:pt x="447" y="2128"/>
                  </a:lnTo>
                  <a:lnTo>
                    <a:pt x="364" y="2187"/>
                  </a:lnTo>
                  <a:lnTo>
                    <a:pt x="279" y="2244"/>
                  </a:lnTo>
                  <a:lnTo>
                    <a:pt x="259" y="2259"/>
                  </a:lnTo>
                  <a:lnTo>
                    <a:pt x="257" y="2260"/>
                  </a:lnTo>
                  <a:lnTo>
                    <a:pt x="245" y="2265"/>
                  </a:lnTo>
                  <a:lnTo>
                    <a:pt x="201" y="2287"/>
                  </a:lnTo>
                  <a:lnTo>
                    <a:pt x="159" y="2313"/>
                  </a:lnTo>
                  <a:lnTo>
                    <a:pt x="152" y="2319"/>
                  </a:lnTo>
                  <a:lnTo>
                    <a:pt x="139" y="2332"/>
                  </a:lnTo>
                  <a:lnTo>
                    <a:pt x="111" y="2358"/>
                  </a:lnTo>
                  <a:lnTo>
                    <a:pt x="48" y="2422"/>
                  </a:lnTo>
                  <a:lnTo>
                    <a:pt x="4" y="2492"/>
                  </a:lnTo>
                  <a:lnTo>
                    <a:pt x="1" y="2508"/>
                  </a:lnTo>
                  <a:lnTo>
                    <a:pt x="0" y="2514"/>
                  </a:lnTo>
                  <a:lnTo>
                    <a:pt x="0" y="2529"/>
                  </a:lnTo>
                  <a:lnTo>
                    <a:pt x="2" y="2565"/>
                  </a:lnTo>
                  <a:lnTo>
                    <a:pt x="5" y="2588"/>
                  </a:lnTo>
                  <a:lnTo>
                    <a:pt x="6" y="2589"/>
                  </a:lnTo>
                  <a:lnTo>
                    <a:pt x="14" y="2573"/>
                  </a:lnTo>
                  <a:lnTo>
                    <a:pt x="34" y="2535"/>
                  </a:lnTo>
                  <a:lnTo>
                    <a:pt x="88" y="2459"/>
                  </a:lnTo>
                  <a:lnTo>
                    <a:pt x="146" y="2395"/>
                  </a:lnTo>
                  <a:lnTo>
                    <a:pt x="161" y="2383"/>
                  </a:lnTo>
                  <a:lnTo>
                    <a:pt x="169" y="2377"/>
                  </a:lnTo>
                  <a:lnTo>
                    <a:pt x="189" y="2364"/>
                  </a:lnTo>
                  <a:lnTo>
                    <a:pt x="238" y="2335"/>
                  </a:lnTo>
                  <a:lnTo>
                    <a:pt x="280" y="2309"/>
                  </a:lnTo>
                  <a:lnTo>
                    <a:pt x="288" y="2304"/>
                  </a:lnTo>
                  <a:lnTo>
                    <a:pt x="296" y="2298"/>
                  </a:lnTo>
                  <a:lnTo>
                    <a:pt x="324" y="2276"/>
                  </a:lnTo>
                  <a:lnTo>
                    <a:pt x="401" y="2214"/>
                  </a:lnTo>
                  <a:lnTo>
                    <a:pt x="466" y="2164"/>
                  </a:lnTo>
                  <a:lnTo>
                    <a:pt x="475" y="2158"/>
                  </a:lnTo>
                  <a:lnTo>
                    <a:pt x="481" y="2156"/>
                  </a:lnTo>
                  <a:lnTo>
                    <a:pt x="489" y="2154"/>
                  </a:lnTo>
                  <a:lnTo>
                    <a:pt x="505" y="2153"/>
                  </a:lnTo>
                  <a:lnTo>
                    <a:pt x="521" y="2155"/>
                  </a:lnTo>
                  <a:lnTo>
                    <a:pt x="546" y="2159"/>
                  </a:lnTo>
                  <a:lnTo>
                    <a:pt x="550" y="2160"/>
                  </a:lnTo>
                  <a:lnTo>
                    <a:pt x="547" y="2165"/>
                  </a:lnTo>
                  <a:lnTo>
                    <a:pt x="542" y="2176"/>
                  </a:lnTo>
                  <a:lnTo>
                    <a:pt x="533" y="2197"/>
                  </a:lnTo>
                  <a:lnTo>
                    <a:pt x="520" y="2215"/>
                  </a:lnTo>
                  <a:lnTo>
                    <a:pt x="517" y="2218"/>
                  </a:lnTo>
                  <a:lnTo>
                    <a:pt x="495" y="2235"/>
                  </a:lnTo>
                  <a:lnTo>
                    <a:pt x="450" y="2267"/>
                  </a:lnTo>
                  <a:lnTo>
                    <a:pt x="356" y="2327"/>
                  </a:lnTo>
                  <a:lnTo>
                    <a:pt x="264" y="2388"/>
                  </a:lnTo>
                  <a:lnTo>
                    <a:pt x="244" y="2405"/>
                  </a:lnTo>
                  <a:lnTo>
                    <a:pt x="242" y="2407"/>
                  </a:lnTo>
                  <a:lnTo>
                    <a:pt x="227" y="2415"/>
                  </a:lnTo>
                  <a:lnTo>
                    <a:pt x="177" y="2448"/>
                  </a:lnTo>
                  <a:lnTo>
                    <a:pt x="127" y="2489"/>
                  </a:lnTo>
                  <a:lnTo>
                    <a:pt x="120" y="2497"/>
                  </a:lnTo>
                  <a:lnTo>
                    <a:pt x="111" y="2508"/>
                  </a:lnTo>
                  <a:lnTo>
                    <a:pt x="91" y="2536"/>
                  </a:lnTo>
                  <a:lnTo>
                    <a:pt x="50" y="2603"/>
                  </a:lnTo>
                  <a:lnTo>
                    <a:pt x="25" y="2671"/>
                  </a:lnTo>
                  <a:lnTo>
                    <a:pt x="25" y="2685"/>
                  </a:lnTo>
                  <a:lnTo>
                    <a:pt x="25" y="2694"/>
                  </a:lnTo>
                  <a:lnTo>
                    <a:pt x="29" y="2719"/>
                  </a:lnTo>
                  <a:lnTo>
                    <a:pt x="44" y="2784"/>
                  </a:lnTo>
                  <a:lnTo>
                    <a:pt x="55" y="2827"/>
                  </a:lnTo>
                  <a:lnTo>
                    <a:pt x="56" y="2829"/>
                  </a:lnTo>
                  <a:lnTo>
                    <a:pt x="56" y="2827"/>
                  </a:lnTo>
                  <a:lnTo>
                    <a:pt x="56" y="2807"/>
                  </a:lnTo>
                  <a:lnTo>
                    <a:pt x="59" y="2735"/>
                  </a:lnTo>
                  <a:lnTo>
                    <a:pt x="70" y="2666"/>
                  </a:lnTo>
                  <a:lnTo>
                    <a:pt x="75" y="2656"/>
                  </a:lnTo>
                  <a:lnTo>
                    <a:pt x="81" y="2647"/>
                  </a:lnTo>
                  <a:lnTo>
                    <a:pt x="102" y="2621"/>
                  </a:lnTo>
                  <a:lnTo>
                    <a:pt x="153" y="2563"/>
                  </a:lnTo>
                  <a:lnTo>
                    <a:pt x="189" y="2524"/>
                  </a:lnTo>
                  <a:lnTo>
                    <a:pt x="191" y="2521"/>
                  </a:lnTo>
                  <a:lnTo>
                    <a:pt x="199" y="2517"/>
                  </a:lnTo>
                  <a:lnTo>
                    <a:pt x="217" y="2507"/>
                  </a:lnTo>
                  <a:lnTo>
                    <a:pt x="255" y="2488"/>
                  </a:lnTo>
                  <a:lnTo>
                    <a:pt x="290" y="2465"/>
                  </a:lnTo>
                  <a:lnTo>
                    <a:pt x="299" y="2459"/>
                  </a:lnTo>
                  <a:lnTo>
                    <a:pt x="317" y="2445"/>
                  </a:lnTo>
                  <a:lnTo>
                    <a:pt x="354" y="2408"/>
                  </a:lnTo>
                  <a:lnTo>
                    <a:pt x="440" y="2329"/>
                  </a:lnTo>
                  <a:lnTo>
                    <a:pt x="488" y="2299"/>
                  </a:lnTo>
                  <a:lnTo>
                    <a:pt x="539" y="2287"/>
                  </a:lnTo>
                  <a:lnTo>
                    <a:pt x="566" y="2289"/>
                  </a:lnTo>
                  <a:lnTo>
                    <a:pt x="570" y="2291"/>
                  </a:lnTo>
                  <a:lnTo>
                    <a:pt x="574" y="2294"/>
                  </a:lnTo>
                  <a:lnTo>
                    <a:pt x="576" y="2298"/>
                  </a:lnTo>
                  <a:lnTo>
                    <a:pt x="578" y="2303"/>
                  </a:lnTo>
                  <a:lnTo>
                    <a:pt x="579" y="2308"/>
                  </a:lnTo>
                  <a:lnTo>
                    <a:pt x="579" y="2321"/>
                  </a:lnTo>
                  <a:lnTo>
                    <a:pt x="577" y="2335"/>
                  </a:lnTo>
                  <a:lnTo>
                    <a:pt x="573" y="2347"/>
                  </a:lnTo>
                  <a:lnTo>
                    <a:pt x="572" y="2351"/>
                  </a:lnTo>
                  <a:lnTo>
                    <a:pt x="568" y="2356"/>
                  </a:lnTo>
                  <a:lnTo>
                    <a:pt x="564" y="2360"/>
                  </a:lnTo>
                  <a:lnTo>
                    <a:pt x="558" y="2364"/>
                  </a:lnTo>
                  <a:lnTo>
                    <a:pt x="546" y="2370"/>
                  </a:lnTo>
                  <a:lnTo>
                    <a:pt x="521" y="2383"/>
                  </a:lnTo>
                  <a:lnTo>
                    <a:pt x="514" y="2397"/>
                  </a:lnTo>
                  <a:lnTo>
                    <a:pt x="514" y="2403"/>
                  </a:lnTo>
                  <a:lnTo>
                    <a:pt x="517" y="2406"/>
                  </a:lnTo>
                  <a:lnTo>
                    <a:pt x="521" y="2410"/>
                  </a:lnTo>
                  <a:lnTo>
                    <a:pt x="527" y="2413"/>
                  </a:lnTo>
                  <a:lnTo>
                    <a:pt x="534" y="2415"/>
                  </a:lnTo>
                  <a:lnTo>
                    <a:pt x="550" y="2419"/>
                  </a:lnTo>
                  <a:lnTo>
                    <a:pt x="590" y="2422"/>
                  </a:lnTo>
                  <a:lnTo>
                    <a:pt x="676" y="2420"/>
                  </a:lnTo>
                  <a:lnTo>
                    <a:pt x="706" y="2417"/>
                  </a:lnTo>
                  <a:lnTo>
                    <a:pt x="714" y="2416"/>
                  </a:lnTo>
                  <a:lnTo>
                    <a:pt x="730" y="2408"/>
                  </a:lnTo>
                  <a:lnTo>
                    <a:pt x="747" y="2398"/>
                  </a:lnTo>
                  <a:lnTo>
                    <a:pt x="781" y="2382"/>
                  </a:lnTo>
                  <a:lnTo>
                    <a:pt x="805" y="2381"/>
                  </a:lnTo>
                  <a:lnTo>
                    <a:pt x="818" y="2388"/>
                  </a:lnTo>
                  <a:lnTo>
                    <a:pt x="844" y="2407"/>
                  </a:lnTo>
                  <a:lnTo>
                    <a:pt x="865" y="2428"/>
                  </a:lnTo>
                  <a:lnTo>
                    <a:pt x="905" y="2476"/>
                  </a:lnTo>
                  <a:lnTo>
                    <a:pt x="937" y="2510"/>
                  </a:lnTo>
                  <a:lnTo>
                    <a:pt x="955" y="2526"/>
                  </a:lnTo>
                  <a:lnTo>
                    <a:pt x="992" y="2557"/>
                  </a:lnTo>
                  <a:lnTo>
                    <a:pt x="1066" y="2616"/>
                  </a:lnTo>
                  <a:lnTo>
                    <a:pt x="1141" y="2675"/>
                  </a:lnTo>
                  <a:lnTo>
                    <a:pt x="1160" y="2689"/>
                  </a:lnTo>
                  <a:lnTo>
                    <a:pt x="1163" y="2681"/>
                  </a:lnTo>
                  <a:lnTo>
                    <a:pt x="1164" y="2671"/>
                  </a:lnTo>
                  <a:lnTo>
                    <a:pt x="1163" y="2659"/>
                  </a:lnTo>
                  <a:lnTo>
                    <a:pt x="1160" y="2647"/>
                  </a:lnTo>
                  <a:lnTo>
                    <a:pt x="1148" y="2621"/>
                  </a:lnTo>
                  <a:lnTo>
                    <a:pt x="1131" y="2595"/>
                  </a:lnTo>
                  <a:lnTo>
                    <a:pt x="1111" y="2570"/>
                  </a:lnTo>
                  <a:lnTo>
                    <a:pt x="1093" y="2547"/>
                  </a:lnTo>
                  <a:lnTo>
                    <a:pt x="1069" y="2525"/>
                  </a:lnTo>
                  <a:lnTo>
                    <a:pt x="1014" y="2476"/>
                  </a:lnTo>
                  <a:lnTo>
                    <a:pt x="885" y="2380"/>
                  </a:lnTo>
                  <a:lnTo>
                    <a:pt x="748" y="2309"/>
                  </a:lnTo>
                  <a:lnTo>
                    <a:pt x="716" y="2298"/>
                  </a:lnTo>
                  <a:lnTo>
                    <a:pt x="720" y="2293"/>
                  </a:lnTo>
                  <a:lnTo>
                    <a:pt x="728" y="2280"/>
                  </a:lnTo>
                  <a:lnTo>
                    <a:pt x="746" y="2253"/>
                  </a:lnTo>
                  <a:lnTo>
                    <a:pt x="756" y="2243"/>
                  </a:lnTo>
                  <a:lnTo>
                    <a:pt x="761" y="2241"/>
                  </a:lnTo>
                  <a:lnTo>
                    <a:pt x="767" y="2240"/>
                  </a:lnTo>
                  <a:lnTo>
                    <a:pt x="773" y="2241"/>
                  </a:lnTo>
                  <a:lnTo>
                    <a:pt x="799" y="2255"/>
                  </a:lnTo>
                  <a:lnTo>
                    <a:pt x="849" y="2286"/>
                  </a:lnTo>
                  <a:lnTo>
                    <a:pt x="937" y="2362"/>
                  </a:lnTo>
                  <a:lnTo>
                    <a:pt x="1023" y="2443"/>
                  </a:lnTo>
                  <a:lnTo>
                    <a:pt x="1047" y="2462"/>
                  </a:lnTo>
                  <a:lnTo>
                    <a:pt x="1053" y="2467"/>
                  </a:lnTo>
                  <a:lnTo>
                    <a:pt x="1065" y="2475"/>
                  </a:lnTo>
                  <a:lnTo>
                    <a:pt x="1092" y="2489"/>
                  </a:lnTo>
                  <a:lnTo>
                    <a:pt x="1124" y="2506"/>
                  </a:lnTo>
                  <a:lnTo>
                    <a:pt x="1133" y="2511"/>
                  </a:lnTo>
                  <a:lnTo>
                    <a:pt x="1131" y="2486"/>
                  </a:lnTo>
                  <a:lnTo>
                    <a:pt x="1120" y="2458"/>
                  </a:lnTo>
                  <a:lnTo>
                    <a:pt x="1098" y="2429"/>
                  </a:lnTo>
                  <a:lnTo>
                    <a:pt x="1070" y="2399"/>
                  </a:lnTo>
                  <a:lnTo>
                    <a:pt x="1000" y="2341"/>
                  </a:lnTo>
                  <a:lnTo>
                    <a:pt x="857" y="2245"/>
                  </a:lnTo>
                  <a:lnTo>
                    <a:pt x="816" y="2218"/>
                  </a:lnTo>
                  <a:lnTo>
                    <a:pt x="811" y="2216"/>
                  </a:lnTo>
                  <a:lnTo>
                    <a:pt x="803" y="2210"/>
                  </a:lnTo>
                  <a:lnTo>
                    <a:pt x="785" y="2199"/>
                  </a:lnTo>
                  <a:lnTo>
                    <a:pt x="766" y="2191"/>
                  </a:lnTo>
                  <a:lnTo>
                    <a:pt x="762" y="2189"/>
                  </a:lnTo>
                  <a:lnTo>
                    <a:pt x="756" y="2189"/>
                  </a:lnTo>
                  <a:lnTo>
                    <a:pt x="750" y="2190"/>
                  </a:lnTo>
                  <a:lnTo>
                    <a:pt x="735" y="2194"/>
                  </a:lnTo>
                  <a:lnTo>
                    <a:pt x="710" y="2203"/>
                  </a:lnTo>
                  <a:lnTo>
                    <a:pt x="700" y="2197"/>
                  </a:lnTo>
                  <a:lnTo>
                    <a:pt x="701" y="2191"/>
                  </a:lnTo>
                  <a:lnTo>
                    <a:pt x="703" y="2185"/>
                  </a:lnTo>
                  <a:lnTo>
                    <a:pt x="707" y="2179"/>
                  </a:lnTo>
                  <a:lnTo>
                    <a:pt x="712" y="2174"/>
                  </a:lnTo>
                  <a:lnTo>
                    <a:pt x="723" y="2164"/>
                  </a:lnTo>
                  <a:lnTo>
                    <a:pt x="737" y="2155"/>
                  </a:lnTo>
                  <a:lnTo>
                    <a:pt x="751" y="2147"/>
                  </a:lnTo>
                  <a:lnTo>
                    <a:pt x="763" y="2138"/>
                  </a:lnTo>
                  <a:lnTo>
                    <a:pt x="773" y="2141"/>
                  </a:lnTo>
                  <a:lnTo>
                    <a:pt x="807" y="2149"/>
                  </a:lnTo>
                  <a:lnTo>
                    <a:pt x="842" y="2163"/>
                  </a:lnTo>
                  <a:lnTo>
                    <a:pt x="849" y="2167"/>
                  </a:lnTo>
                  <a:lnTo>
                    <a:pt x="857" y="2175"/>
                  </a:lnTo>
                  <a:lnTo>
                    <a:pt x="889" y="2201"/>
                  </a:lnTo>
                  <a:lnTo>
                    <a:pt x="982" y="2274"/>
                  </a:lnTo>
                  <a:lnTo>
                    <a:pt x="1049" y="2326"/>
                  </a:lnTo>
                  <a:lnTo>
                    <a:pt x="1053" y="2328"/>
                  </a:lnTo>
                  <a:lnTo>
                    <a:pt x="1059" y="2331"/>
                  </a:lnTo>
                  <a:lnTo>
                    <a:pt x="1069" y="2336"/>
                  </a:lnTo>
                  <a:lnTo>
                    <a:pt x="1089" y="2346"/>
                  </a:lnTo>
                  <a:lnTo>
                    <a:pt x="1122" y="2359"/>
                  </a:lnTo>
                  <a:lnTo>
                    <a:pt x="1134" y="2363"/>
                  </a:lnTo>
                  <a:lnTo>
                    <a:pt x="1135" y="2339"/>
                  </a:lnTo>
                  <a:lnTo>
                    <a:pt x="1128" y="2314"/>
                  </a:lnTo>
                  <a:lnTo>
                    <a:pt x="1113" y="2292"/>
                  </a:lnTo>
                  <a:lnTo>
                    <a:pt x="1093" y="2272"/>
                  </a:lnTo>
                  <a:lnTo>
                    <a:pt x="1041" y="2235"/>
                  </a:lnTo>
                  <a:lnTo>
                    <a:pt x="985" y="2205"/>
                  </a:lnTo>
                  <a:lnTo>
                    <a:pt x="933" y="2181"/>
                  </a:lnTo>
                  <a:lnTo>
                    <a:pt x="899" y="2163"/>
                  </a:lnTo>
                  <a:lnTo>
                    <a:pt x="887" y="2157"/>
                  </a:lnTo>
                  <a:lnTo>
                    <a:pt x="866" y="2141"/>
                  </a:lnTo>
                  <a:lnTo>
                    <a:pt x="822" y="2107"/>
                  </a:lnTo>
                  <a:lnTo>
                    <a:pt x="779" y="2076"/>
                  </a:lnTo>
                  <a:lnTo>
                    <a:pt x="769" y="2070"/>
                  </a:lnTo>
                  <a:lnTo>
                    <a:pt x="764" y="2069"/>
                  </a:lnTo>
                  <a:lnTo>
                    <a:pt x="759" y="2068"/>
                  </a:lnTo>
                  <a:lnTo>
                    <a:pt x="753" y="2069"/>
                  </a:lnTo>
                  <a:lnTo>
                    <a:pt x="747" y="2070"/>
                  </a:lnTo>
                  <a:lnTo>
                    <a:pt x="735" y="2074"/>
                  </a:lnTo>
                  <a:lnTo>
                    <a:pt x="724" y="2078"/>
                  </a:lnTo>
                  <a:lnTo>
                    <a:pt x="714" y="2080"/>
                  </a:lnTo>
                  <a:lnTo>
                    <a:pt x="706" y="2076"/>
                  </a:lnTo>
                  <a:lnTo>
                    <a:pt x="703" y="2074"/>
                  </a:lnTo>
                  <a:lnTo>
                    <a:pt x="702" y="2071"/>
                  </a:lnTo>
                  <a:lnTo>
                    <a:pt x="701" y="2066"/>
                  </a:lnTo>
                  <a:lnTo>
                    <a:pt x="700" y="2061"/>
                  </a:lnTo>
                  <a:lnTo>
                    <a:pt x="701" y="2050"/>
                  </a:lnTo>
                  <a:lnTo>
                    <a:pt x="703" y="2039"/>
                  </a:lnTo>
                  <a:lnTo>
                    <a:pt x="707" y="2031"/>
                  </a:lnTo>
                  <a:lnTo>
                    <a:pt x="713" y="2025"/>
                  </a:lnTo>
                  <a:lnTo>
                    <a:pt x="743" y="2016"/>
                  </a:lnTo>
                  <a:lnTo>
                    <a:pt x="773" y="2016"/>
                  </a:lnTo>
                  <a:lnTo>
                    <a:pt x="802" y="2022"/>
                  </a:lnTo>
                  <a:lnTo>
                    <a:pt x="832" y="2033"/>
                  </a:lnTo>
                  <a:lnTo>
                    <a:pt x="888" y="2066"/>
                  </a:lnTo>
                  <a:lnTo>
                    <a:pt x="941" y="2109"/>
                  </a:lnTo>
                  <a:lnTo>
                    <a:pt x="991" y="2152"/>
                  </a:lnTo>
                  <a:lnTo>
                    <a:pt x="1036" y="2189"/>
                  </a:lnTo>
                  <a:lnTo>
                    <a:pt x="1043" y="2195"/>
                  </a:lnTo>
                  <a:lnTo>
                    <a:pt x="1059" y="2205"/>
                  </a:lnTo>
                  <a:lnTo>
                    <a:pt x="1093" y="2225"/>
                  </a:lnTo>
                  <a:lnTo>
                    <a:pt x="1135" y="2240"/>
                  </a:lnTo>
                  <a:lnTo>
                    <a:pt x="1147" y="2242"/>
                  </a:lnTo>
                  <a:lnTo>
                    <a:pt x="1135" y="2234"/>
                  </a:lnTo>
                  <a:lnTo>
                    <a:pt x="1116" y="2220"/>
                  </a:lnTo>
                  <a:lnTo>
                    <a:pt x="1089" y="2204"/>
                  </a:lnTo>
                  <a:lnTo>
                    <a:pt x="1070" y="2189"/>
                  </a:lnTo>
                  <a:lnTo>
                    <a:pt x="1066" y="2183"/>
                  </a:lnTo>
                  <a:lnTo>
                    <a:pt x="1060" y="2176"/>
                  </a:lnTo>
                  <a:lnTo>
                    <a:pt x="1049" y="2160"/>
                  </a:lnTo>
                  <a:lnTo>
                    <a:pt x="1029" y="2126"/>
                  </a:lnTo>
                  <a:lnTo>
                    <a:pt x="1007" y="2095"/>
                  </a:lnTo>
                  <a:lnTo>
                    <a:pt x="1000" y="2089"/>
                  </a:lnTo>
                  <a:lnTo>
                    <a:pt x="979" y="2074"/>
                  </a:lnTo>
                  <a:lnTo>
                    <a:pt x="936" y="2044"/>
                  </a:lnTo>
                  <a:lnTo>
                    <a:pt x="847" y="1994"/>
                  </a:lnTo>
                  <a:lnTo>
                    <a:pt x="752" y="1953"/>
                  </a:lnTo>
                  <a:lnTo>
                    <a:pt x="727" y="1943"/>
                  </a:lnTo>
                  <a:lnTo>
                    <a:pt x="746" y="1922"/>
                  </a:lnTo>
                  <a:lnTo>
                    <a:pt x="769" y="1911"/>
                  </a:lnTo>
                  <a:lnTo>
                    <a:pt x="792" y="1910"/>
                  </a:lnTo>
                  <a:lnTo>
                    <a:pt x="817" y="1916"/>
                  </a:lnTo>
                  <a:lnTo>
                    <a:pt x="845" y="1928"/>
                  </a:lnTo>
                  <a:lnTo>
                    <a:pt x="899" y="1964"/>
                  </a:lnTo>
                  <a:lnTo>
                    <a:pt x="950" y="2005"/>
                  </a:lnTo>
                  <a:lnTo>
                    <a:pt x="997" y="2038"/>
                  </a:lnTo>
                  <a:lnTo>
                    <a:pt x="1017" y="2046"/>
                  </a:lnTo>
                  <a:lnTo>
                    <a:pt x="1020" y="2047"/>
                  </a:lnTo>
                  <a:lnTo>
                    <a:pt x="1023" y="2047"/>
                  </a:lnTo>
                  <a:lnTo>
                    <a:pt x="1025" y="2046"/>
                  </a:lnTo>
                  <a:lnTo>
                    <a:pt x="1026" y="2045"/>
                  </a:lnTo>
                  <a:lnTo>
                    <a:pt x="1027" y="2042"/>
                  </a:lnTo>
                  <a:lnTo>
                    <a:pt x="1028" y="2040"/>
                  </a:lnTo>
                  <a:lnTo>
                    <a:pt x="1028" y="2036"/>
                  </a:lnTo>
                  <a:lnTo>
                    <a:pt x="1027" y="2028"/>
                  </a:lnTo>
                  <a:lnTo>
                    <a:pt x="1024" y="2018"/>
                  </a:lnTo>
                  <a:lnTo>
                    <a:pt x="1016" y="1998"/>
                  </a:lnTo>
                  <a:lnTo>
                    <a:pt x="992" y="1961"/>
                  </a:lnTo>
                  <a:lnTo>
                    <a:pt x="990" y="1958"/>
                  </a:lnTo>
                  <a:lnTo>
                    <a:pt x="974" y="1946"/>
                  </a:lnTo>
                  <a:lnTo>
                    <a:pt x="939" y="1924"/>
                  </a:lnTo>
                  <a:lnTo>
                    <a:pt x="863" y="1889"/>
                  </a:lnTo>
                  <a:lnTo>
                    <a:pt x="792" y="1847"/>
                  </a:lnTo>
                  <a:lnTo>
                    <a:pt x="777" y="1834"/>
                  </a:lnTo>
                  <a:lnTo>
                    <a:pt x="774" y="1832"/>
                  </a:lnTo>
                  <a:lnTo>
                    <a:pt x="773" y="1830"/>
                  </a:lnTo>
                  <a:lnTo>
                    <a:pt x="773" y="1828"/>
                  </a:lnTo>
                  <a:lnTo>
                    <a:pt x="774" y="1827"/>
                  </a:lnTo>
                  <a:lnTo>
                    <a:pt x="776" y="1826"/>
                  </a:lnTo>
                  <a:lnTo>
                    <a:pt x="778" y="1826"/>
                  </a:lnTo>
                  <a:lnTo>
                    <a:pt x="781" y="1826"/>
                  </a:lnTo>
                  <a:lnTo>
                    <a:pt x="789" y="1827"/>
                  </a:lnTo>
                  <a:lnTo>
                    <a:pt x="811" y="1831"/>
                  </a:lnTo>
                  <a:lnTo>
                    <a:pt x="859" y="1844"/>
                  </a:lnTo>
                  <a:lnTo>
                    <a:pt x="873" y="1848"/>
                  </a:lnTo>
                  <a:lnTo>
                    <a:pt x="882" y="1852"/>
                  </a:lnTo>
                  <a:lnTo>
                    <a:pt x="902" y="1863"/>
                  </a:lnTo>
                  <a:lnTo>
                    <a:pt x="920" y="1878"/>
                  </a:lnTo>
                  <a:lnTo>
                    <a:pt x="956" y="1901"/>
                  </a:lnTo>
                  <a:lnTo>
                    <a:pt x="987" y="1903"/>
                  </a:lnTo>
                  <a:lnTo>
                    <a:pt x="992" y="1901"/>
                  </a:lnTo>
                  <a:lnTo>
                    <a:pt x="996" y="1896"/>
                  </a:lnTo>
                  <a:lnTo>
                    <a:pt x="999" y="1890"/>
                  </a:lnTo>
                  <a:lnTo>
                    <a:pt x="1001" y="1882"/>
                  </a:lnTo>
                  <a:lnTo>
                    <a:pt x="1001" y="1874"/>
                  </a:lnTo>
                  <a:lnTo>
                    <a:pt x="998" y="1855"/>
                  </a:lnTo>
                  <a:lnTo>
                    <a:pt x="991" y="1838"/>
                  </a:lnTo>
                  <a:lnTo>
                    <a:pt x="982" y="1825"/>
                  </a:lnTo>
                  <a:lnTo>
                    <a:pt x="977" y="1820"/>
                  </a:lnTo>
                  <a:lnTo>
                    <a:pt x="957" y="1810"/>
                  </a:lnTo>
                  <a:lnTo>
                    <a:pt x="918" y="1794"/>
                  </a:lnTo>
                  <a:lnTo>
                    <a:pt x="835" y="1774"/>
                  </a:lnTo>
                  <a:lnTo>
                    <a:pt x="748" y="1759"/>
                  </a:lnTo>
                  <a:lnTo>
                    <a:pt x="727" y="1754"/>
                  </a:lnTo>
                  <a:lnTo>
                    <a:pt x="724" y="1753"/>
                  </a:lnTo>
                  <a:lnTo>
                    <a:pt x="722" y="1751"/>
                  </a:lnTo>
                  <a:lnTo>
                    <a:pt x="722" y="1747"/>
                  </a:lnTo>
                  <a:lnTo>
                    <a:pt x="723" y="1744"/>
                  </a:lnTo>
                  <a:lnTo>
                    <a:pt x="725" y="1740"/>
                  </a:lnTo>
                  <a:lnTo>
                    <a:pt x="731" y="1731"/>
                  </a:lnTo>
                  <a:lnTo>
                    <a:pt x="739" y="1723"/>
                  </a:lnTo>
                  <a:lnTo>
                    <a:pt x="747" y="1717"/>
                  </a:lnTo>
                  <a:lnTo>
                    <a:pt x="752" y="1714"/>
                  </a:lnTo>
                  <a:lnTo>
                    <a:pt x="758" y="1712"/>
                  </a:lnTo>
                  <a:lnTo>
                    <a:pt x="772" y="1709"/>
                  </a:lnTo>
                  <a:lnTo>
                    <a:pt x="801" y="1706"/>
                  </a:lnTo>
                  <a:lnTo>
                    <a:pt x="830" y="1709"/>
                  </a:lnTo>
                  <a:lnTo>
                    <a:pt x="837" y="1711"/>
                  </a:lnTo>
                  <a:lnTo>
                    <a:pt x="848" y="1718"/>
                  </a:lnTo>
                  <a:lnTo>
                    <a:pt x="870" y="1734"/>
                  </a:lnTo>
                  <a:lnTo>
                    <a:pt x="890" y="1752"/>
                  </a:lnTo>
                  <a:lnTo>
                    <a:pt x="932" y="1787"/>
                  </a:lnTo>
                  <a:lnTo>
                    <a:pt x="968" y="1800"/>
                  </a:lnTo>
                  <a:lnTo>
                    <a:pt x="972" y="1800"/>
                  </a:lnTo>
                  <a:lnTo>
                    <a:pt x="974" y="1800"/>
                  </a:lnTo>
                  <a:lnTo>
                    <a:pt x="976" y="1798"/>
                  </a:lnTo>
                  <a:lnTo>
                    <a:pt x="978" y="1797"/>
                  </a:lnTo>
                  <a:lnTo>
                    <a:pt x="979" y="1794"/>
                  </a:lnTo>
                  <a:lnTo>
                    <a:pt x="980" y="1791"/>
                  </a:lnTo>
                  <a:lnTo>
                    <a:pt x="980" y="1787"/>
                  </a:lnTo>
                  <a:lnTo>
                    <a:pt x="980" y="1780"/>
                  </a:lnTo>
                  <a:lnTo>
                    <a:pt x="979" y="1772"/>
                  </a:lnTo>
                  <a:lnTo>
                    <a:pt x="973" y="1754"/>
                  </a:lnTo>
                  <a:lnTo>
                    <a:pt x="954" y="1723"/>
                  </a:lnTo>
                  <a:lnTo>
                    <a:pt x="952" y="1720"/>
                  </a:lnTo>
                  <a:lnTo>
                    <a:pt x="942" y="1711"/>
                  </a:lnTo>
                  <a:lnTo>
                    <a:pt x="923" y="1695"/>
                  </a:lnTo>
                  <a:lnTo>
                    <a:pt x="880" y="1671"/>
                  </a:lnTo>
                  <a:lnTo>
                    <a:pt x="826" y="1654"/>
                  </a:lnTo>
                  <a:lnTo>
                    <a:pt x="810" y="1650"/>
                  </a:lnTo>
                  <a:lnTo>
                    <a:pt x="798" y="1649"/>
                  </a:lnTo>
                  <a:lnTo>
                    <a:pt x="785" y="1649"/>
                  </a:lnTo>
                  <a:lnTo>
                    <a:pt x="758" y="1653"/>
                  </a:lnTo>
                  <a:lnTo>
                    <a:pt x="712" y="1662"/>
                  </a:lnTo>
                  <a:lnTo>
                    <a:pt x="701" y="1650"/>
                  </a:lnTo>
                  <a:lnTo>
                    <a:pt x="706" y="1641"/>
                  </a:lnTo>
                  <a:lnTo>
                    <a:pt x="713" y="1633"/>
                  </a:lnTo>
                  <a:lnTo>
                    <a:pt x="722" y="1626"/>
                  </a:lnTo>
                  <a:lnTo>
                    <a:pt x="732" y="1621"/>
                  </a:lnTo>
                  <a:lnTo>
                    <a:pt x="756" y="1614"/>
                  </a:lnTo>
                  <a:lnTo>
                    <a:pt x="781" y="1610"/>
                  </a:lnTo>
                  <a:lnTo>
                    <a:pt x="806" y="1607"/>
                  </a:lnTo>
                  <a:lnTo>
                    <a:pt x="831" y="1604"/>
                  </a:lnTo>
                  <a:lnTo>
                    <a:pt x="841" y="1603"/>
                  </a:lnTo>
                  <a:lnTo>
                    <a:pt x="863" y="1604"/>
                  </a:lnTo>
                  <a:lnTo>
                    <a:pt x="908" y="1611"/>
                  </a:lnTo>
                  <a:lnTo>
                    <a:pt x="950" y="1612"/>
                  </a:lnTo>
                  <a:lnTo>
                    <a:pt x="961" y="1609"/>
                  </a:lnTo>
                  <a:lnTo>
                    <a:pt x="964" y="1608"/>
                  </a:lnTo>
                  <a:lnTo>
                    <a:pt x="966" y="1604"/>
                  </a:lnTo>
                  <a:lnTo>
                    <a:pt x="967" y="1600"/>
                  </a:lnTo>
                  <a:lnTo>
                    <a:pt x="968" y="1595"/>
                  </a:lnTo>
                  <a:lnTo>
                    <a:pt x="968" y="1583"/>
                  </a:lnTo>
                  <a:lnTo>
                    <a:pt x="966" y="1572"/>
                  </a:lnTo>
                  <a:lnTo>
                    <a:pt x="961" y="1560"/>
                  </a:lnTo>
                  <a:lnTo>
                    <a:pt x="956" y="1553"/>
                  </a:lnTo>
                  <a:lnTo>
                    <a:pt x="932" y="1542"/>
                  </a:lnTo>
                  <a:lnTo>
                    <a:pt x="892" y="1525"/>
                  </a:lnTo>
                  <a:lnTo>
                    <a:pt x="827" y="1518"/>
                  </a:lnTo>
                  <a:lnTo>
                    <a:pt x="752" y="1535"/>
                  </a:lnTo>
                  <a:lnTo>
                    <a:pt x="727" y="1541"/>
                  </a:lnTo>
                  <a:lnTo>
                    <a:pt x="729" y="1536"/>
                  </a:lnTo>
                  <a:lnTo>
                    <a:pt x="735" y="1524"/>
                  </a:lnTo>
                  <a:lnTo>
                    <a:pt x="745" y="1500"/>
                  </a:lnTo>
                  <a:lnTo>
                    <a:pt x="756" y="1475"/>
                  </a:lnTo>
                  <a:lnTo>
                    <a:pt x="759" y="1468"/>
                  </a:lnTo>
                  <a:lnTo>
                    <a:pt x="768" y="1462"/>
                  </a:lnTo>
                  <a:lnTo>
                    <a:pt x="779" y="1456"/>
                  </a:lnTo>
                  <a:lnTo>
                    <a:pt x="806" y="1447"/>
                  </a:lnTo>
                  <a:lnTo>
                    <a:pt x="837" y="1442"/>
                  </a:lnTo>
                  <a:lnTo>
                    <a:pt x="893" y="1445"/>
                  </a:lnTo>
                  <a:lnTo>
                    <a:pt x="915" y="1453"/>
                  </a:lnTo>
                  <a:lnTo>
                    <a:pt x="922" y="1459"/>
                  </a:lnTo>
                  <a:lnTo>
                    <a:pt x="936" y="1471"/>
                  </a:lnTo>
                  <a:lnTo>
                    <a:pt x="960" y="1491"/>
                  </a:lnTo>
                  <a:lnTo>
                    <a:pt x="973" y="1501"/>
                  </a:lnTo>
                  <a:lnTo>
                    <a:pt x="974" y="1501"/>
                  </a:lnTo>
                  <a:lnTo>
                    <a:pt x="976" y="1498"/>
                  </a:lnTo>
                  <a:lnTo>
                    <a:pt x="981" y="1491"/>
                  </a:lnTo>
                  <a:lnTo>
                    <a:pt x="992" y="1475"/>
                  </a:lnTo>
                  <a:lnTo>
                    <a:pt x="1002" y="1461"/>
                  </a:lnTo>
                  <a:lnTo>
                    <a:pt x="1005" y="1457"/>
                  </a:lnTo>
                  <a:lnTo>
                    <a:pt x="1003" y="1456"/>
                  </a:lnTo>
                  <a:lnTo>
                    <a:pt x="991" y="1444"/>
                  </a:lnTo>
                  <a:lnTo>
                    <a:pt x="945" y="1403"/>
                  </a:lnTo>
                  <a:lnTo>
                    <a:pt x="893" y="1372"/>
                  </a:lnTo>
                  <a:lnTo>
                    <a:pt x="883" y="1370"/>
                  </a:lnTo>
                  <a:lnTo>
                    <a:pt x="873" y="1370"/>
                  </a:lnTo>
                  <a:lnTo>
                    <a:pt x="865" y="1367"/>
                  </a:lnTo>
                  <a:lnTo>
                    <a:pt x="857" y="1364"/>
                  </a:lnTo>
                  <a:lnTo>
                    <a:pt x="850" y="1359"/>
                  </a:lnTo>
                  <a:lnTo>
                    <a:pt x="840" y="1348"/>
                  </a:lnTo>
                  <a:lnTo>
                    <a:pt x="833" y="1337"/>
                  </a:lnTo>
                  <a:lnTo>
                    <a:pt x="829" y="1327"/>
                  </a:lnTo>
                  <a:lnTo>
                    <a:pt x="828" y="1323"/>
                  </a:lnTo>
                  <a:lnTo>
                    <a:pt x="819" y="1320"/>
                  </a:lnTo>
                  <a:lnTo>
                    <a:pt x="803" y="1313"/>
                  </a:lnTo>
                  <a:lnTo>
                    <a:pt x="770" y="1301"/>
                  </a:lnTo>
                  <a:lnTo>
                    <a:pt x="756" y="1294"/>
                  </a:lnTo>
                  <a:lnTo>
                    <a:pt x="746" y="1283"/>
                  </a:lnTo>
                  <a:lnTo>
                    <a:pt x="744" y="1276"/>
                  </a:lnTo>
                  <a:lnTo>
                    <a:pt x="740" y="1258"/>
                  </a:lnTo>
                  <a:lnTo>
                    <a:pt x="738" y="1223"/>
                  </a:lnTo>
                  <a:lnTo>
                    <a:pt x="741" y="1186"/>
                  </a:lnTo>
                  <a:lnTo>
                    <a:pt x="753" y="1112"/>
                  </a:lnTo>
                  <a:lnTo>
                    <a:pt x="757" y="1056"/>
                  </a:lnTo>
                  <a:lnTo>
                    <a:pt x="756" y="1052"/>
                  </a:lnTo>
                  <a:lnTo>
                    <a:pt x="754" y="1047"/>
                  </a:lnTo>
                  <a:lnTo>
                    <a:pt x="751" y="1042"/>
                  </a:lnTo>
                  <a:lnTo>
                    <a:pt x="743" y="1032"/>
                  </a:lnTo>
                  <a:lnTo>
                    <a:pt x="736" y="1021"/>
                  </a:lnTo>
                  <a:lnTo>
                    <a:pt x="732" y="1013"/>
                  </a:lnTo>
                  <a:lnTo>
                    <a:pt x="732" y="1010"/>
                  </a:lnTo>
                  <a:lnTo>
                    <a:pt x="733" y="1008"/>
                  </a:lnTo>
                  <a:lnTo>
                    <a:pt x="737" y="1006"/>
                  </a:lnTo>
                  <a:lnTo>
                    <a:pt x="752" y="1004"/>
                  </a:lnTo>
                  <a:lnTo>
                    <a:pt x="780" y="1004"/>
                  </a:lnTo>
                  <a:lnTo>
                    <a:pt x="837" y="1013"/>
                  </a:lnTo>
                  <a:lnTo>
                    <a:pt x="893" y="1025"/>
                  </a:lnTo>
                  <a:lnTo>
                    <a:pt x="909" y="1026"/>
                  </a:lnTo>
                  <a:lnTo>
                    <a:pt x="916" y="1041"/>
                  </a:lnTo>
                  <a:lnTo>
                    <a:pt x="943" y="1074"/>
                  </a:lnTo>
                  <a:lnTo>
                    <a:pt x="952" y="1080"/>
                  </a:lnTo>
                  <a:lnTo>
                    <a:pt x="962" y="1083"/>
                  </a:lnTo>
                  <a:lnTo>
                    <a:pt x="972" y="1083"/>
                  </a:lnTo>
                  <a:lnTo>
                    <a:pt x="982" y="1078"/>
                  </a:lnTo>
                  <a:lnTo>
                    <a:pt x="992" y="1068"/>
                  </a:lnTo>
                  <a:lnTo>
                    <a:pt x="993" y="1049"/>
                  </a:lnTo>
                  <a:lnTo>
                    <a:pt x="996" y="1010"/>
                  </a:lnTo>
                  <a:lnTo>
                    <a:pt x="999" y="933"/>
                  </a:lnTo>
                  <a:lnTo>
                    <a:pt x="1009" y="858"/>
                  </a:lnTo>
                  <a:lnTo>
                    <a:pt x="1014" y="839"/>
                  </a:lnTo>
                  <a:lnTo>
                    <a:pt x="1017" y="829"/>
                  </a:lnTo>
                  <a:lnTo>
                    <a:pt x="1029" y="809"/>
                  </a:lnTo>
                  <a:lnTo>
                    <a:pt x="1044" y="791"/>
                  </a:lnTo>
                  <a:lnTo>
                    <a:pt x="1076" y="756"/>
                  </a:lnTo>
                  <a:lnTo>
                    <a:pt x="1091" y="727"/>
                  </a:lnTo>
                  <a:lnTo>
                    <a:pt x="1095" y="711"/>
                  </a:lnTo>
                  <a:lnTo>
                    <a:pt x="1100" y="680"/>
                  </a:lnTo>
                  <a:lnTo>
                    <a:pt x="1103" y="615"/>
                  </a:lnTo>
                  <a:lnTo>
                    <a:pt x="1101" y="549"/>
                  </a:lnTo>
                  <a:lnTo>
                    <a:pt x="1101" y="532"/>
                  </a:lnTo>
                  <a:lnTo>
                    <a:pt x="1100" y="523"/>
                  </a:lnTo>
                  <a:lnTo>
                    <a:pt x="1097" y="505"/>
                  </a:lnTo>
                  <a:lnTo>
                    <a:pt x="1090" y="468"/>
                  </a:lnTo>
                  <a:lnTo>
                    <a:pt x="1082" y="432"/>
                  </a:lnTo>
                  <a:lnTo>
                    <a:pt x="1081" y="421"/>
                  </a:lnTo>
                  <a:lnTo>
                    <a:pt x="1080" y="418"/>
                  </a:lnTo>
                  <a:lnTo>
                    <a:pt x="1077" y="389"/>
                  </a:lnTo>
                  <a:lnTo>
                    <a:pt x="1061" y="288"/>
                  </a:lnTo>
                  <a:lnTo>
                    <a:pt x="1029" y="195"/>
                  </a:lnTo>
                  <a:lnTo>
                    <a:pt x="1019" y="181"/>
                  </a:lnTo>
                  <a:lnTo>
                    <a:pt x="1006" y="172"/>
                  </a:lnTo>
                  <a:lnTo>
                    <a:pt x="974" y="146"/>
                  </a:lnTo>
                  <a:lnTo>
                    <a:pt x="898" y="87"/>
                  </a:lnTo>
                  <a:lnTo>
                    <a:pt x="848" y="49"/>
                  </a:lnTo>
                  <a:lnTo>
                    <a:pt x="846" y="47"/>
                  </a:lnTo>
                  <a:lnTo>
                    <a:pt x="842" y="46"/>
                  </a:lnTo>
                  <a:lnTo>
                    <a:pt x="818" y="37"/>
                  </a:lnTo>
                  <a:lnTo>
                    <a:pt x="728" y="12"/>
                  </a:lnTo>
                  <a:lnTo>
                    <a:pt x="625" y="0"/>
                  </a:lnTo>
                  <a:lnTo>
                    <a:pt x="604" y="3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853" name="Freeform 15"/>
            <p:cNvSpPr>
              <a:spLocks/>
            </p:cNvSpPr>
            <p:nvPr/>
          </p:nvSpPr>
          <p:spPr bwMode="auto">
            <a:xfrm>
              <a:off x="2507" y="296"/>
              <a:ext cx="292" cy="141"/>
            </a:xfrm>
            <a:custGeom>
              <a:avLst/>
              <a:gdLst>
                <a:gd name="T0" fmla="*/ 1 w 584"/>
                <a:gd name="T1" fmla="*/ 1 h 282"/>
                <a:gd name="T2" fmla="*/ 1 w 584"/>
                <a:gd name="T3" fmla="*/ 1 h 282"/>
                <a:gd name="T4" fmla="*/ 1 w 584"/>
                <a:gd name="T5" fmla="*/ 1 h 282"/>
                <a:gd name="T6" fmla="*/ 1 w 584"/>
                <a:gd name="T7" fmla="*/ 1 h 282"/>
                <a:gd name="T8" fmla="*/ 1 w 584"/>
                <a:gd name="T9" fmla="*/ 1 h 282"/>
                <a:gd name="T10" fmla="*/ 1 w 584"/>
                <a:gd name="T11" fmla="*/ 1 h 282"/>
                <a:gd name="T12" fmla="*/ 1 w 584"/>
                <a:gd name="T13" fmla="*/ 1 h 282"/>
                <a:gd name="T14" fmla="*/ 1 w 584"/>
                <a:gd name="T15" fmla="*/ 1 h 282"/>
                <a:gd name="T16" fmla="*/ 1 w 584"/>
                <a:gd name="T17" fmla="*/ 1 h 282"/>
                <a:gd name="T18" fmla="*/ 1 w 584"/>
                <a:gd name="T19" fmla="*/ 1 h 282"/>
                <a:gd name="T20" fmla="*/ 1 w 584"/>
                <a:gd name="T21" fmla="*/ 1 h 282"/>
                <a:gd name="T22" fmla="*/ 1 w 584"/>
                <a:gd name="T23" fmla="*/ 1 h 282"/>
                <a:gd name="T24" fmla="*/ 1 w 584"/>
                <a:gd name="T25" fmla="*/ 1 h 282"/>
                <a:gd name="T26" fmla="*/ 1 w 584"/>
                <a:gd name="T27" fmla="*/ 1 h 282"/>
                <a:gd name="T28" fmla="*/ 1 w 584"/>
                <a:gd name="T29" fmla="*/ 1 h 282"/>
                <a:gd name="T30" fmla="*/ 1 w 584"/>
                <a:gd name="T31" fmla="*/ 1 h 282"/>
                <a:gd name="T32" fmla="*/ 1 w 584"/>
                <a:gd name="T33" fmla="*/ 1 h 282"/>
                <a:gd name="T34" fmla="*/ 1 w 584"/>
                <a:gd name="T35" fmla="*/ 1 h 282"/>
                <a:gd name="T36" fmla="*/ 1 w 584"/>
                <a:gd name="T37" fmla="*/ 1 h 282"/>
                <a:gd name="T38" fmla="*/ 1 w 584"/>
                <a:gd name="T39" fmla="*/ 1 h 282"/>
                <a:gd name="T40" fmla="*/ 1 w 584"/>
                <a:gd name="T41" fmla="*/ 1 h 282"/>
                <a:gd name="T42" fmla="*/ 1 w 584"/>
                <a:gd name="T43" fmla="*/ 1 h 282"/>
                <a:gd name="T44" fmla="*/ 1 w 584"/>
                <a:gd name="T45" fmla="*/ 1 h 282"/>
                <a:gd name="T46" fmla="*/ 1 w 584"/>
                <a:gd name="T47" fmla="*/ 1 h 282"/>
                <a:gd name="T48" fmla="*/ 1 w 584"/>
                <a:gd name="T49" fmla="*/ 1 h 282"/>
                <a:gd name="T50" fmla="*/ 1 w 584"/>
                <a:gd name="T51" fmla="*/ 1 h 282"/>
                <a:gd name="T52" fmla="*/ 1 w 584"/>
                <a:gd name="T53" fmla="*/ 1 h 282"/>
                <a:gd name="T54" fmla="*/ 1 w 584"/>
                <a:gd name="T55" fmla="*/ 1 h 282"/>
                <a:gd name="T56" fmla="*/ 1 w 584"/>
                <a:gd name="T57" fmla="*/ 1 h 282"/>
                <a:gd name="T58" fmla="*/ 1 w 584"/>
                <a:gd name="T59" fmla="*/ 1 h 282"/>
                <a:gd name="T60" fmla="*/ 1 w 584"/>
                <a:gd name="T61" fmla="*/ 1 h 282"/>
                <a:gd name="T62" fmla="*/ 1 w 584"/>
                <a:gd name="T63" fmla="*/ 1 h 282"/>
                <a:gd name="T64" fmla="*/ 1 w 584"/>
                <a:gd name="T65" fmla="*/ 1 h 282"/>
                <a:gd name="T66" fmla="*/ 1 w 584"/>
                <a:gd name="T67" fmla="*/ 1 h 282"/>
                <a:gd name="T68" fmla="*/ 1 w 584"/>
                <a:gd name="T69" fmla="*/ 1 h 282"/>
                <a:gd name="T70" fmla="*/ 1 w 584"/>
                <a:gd name="T71" fmla="*/ 1 h 282"/>
                <a:gd name="T72" fmla="*/ 1 w 584"/>
                <a:gd name="T73" fmla="*/ 1 h 282"/>
                <a:gd name="T74" fmla="*/ 1 w 584"/>
                <a:gd name="T75" fmla="*/ 1 h 282"/>
                <a:gd name="T76" fmla="*/ 1 w 584"/>
                <a:gd name="T77" fmla="*/ 1 h 282"/>
                <a:gd name="T78" fmla="*/ 1 w 584"/>
                <a:gd name="T79" fmla="*/ 1 h 282"/>
                <a:gd name="T80" fmla="*/ 1 w 584"/>
                <a:gd name="T81" fmla="*/ 1 h 282"/>
                <a:gd name="T82" fmla="*/ 1 w 584"/>
                <a:gd name="T83" fmla="*/ 1 h 282"/>
                <a:gd name="T84" fmla="*/ 1 w 584"/>
                <a:gd name="T85" fmla="*/ 1 h 282"/>
                <a:gd name="T86" fmla="*/ 1 w 584"/>
                <a:gd name="T87" fmla="*/ 1 h 282"/>
                <a:gd name="T88" fmla="*/ 1 w 584"/>
                <a:gd name="T89" fmla="*/ 1 h 282"/>
                <a:gd name="T90" fmla="*/ 1 w 584"/>
                <a:gd name="T91" fmla="*/ 1 h 282"/>
                <a:gd name="T92" fmla="*/ 1 w 584"/>
                <a:gd name="T93" fmla="*/ 1 h 282"/>
                <a:gd name="T94" fmla="*/ 1 w 584"/>
                <a:gd name="T95" fmla="*/ 1 h 282"/>
                <a:gd name="T96" fmla="*/ 0 w 584"/>
                <a:gd name="T97" fmla="*/ 1 h 282"/>
                <a:gd name="T98" fmla="*/ 1 w 584"/>
                <a:gd name="T99" fmla="*/ 1 h 282"/>
                <a:gd name="T100" fmla="*/ 1 w 584"/>
                <a:gd name="T101" fmla="*/ 1 h 282"/>
                <a:gd name="T102" fmla="*/ 1 w 584"/>
                <a:gd name="T103" fmla="*/ 1 h 28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84"/>
                <a:gd name="T157" fmla="*/ 0 h 282"/>
                <a:gd name="T158" fmla="*/ 584 w 584"/>
                <a:gd name="T159" fmla="*/ 282 h 28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84" h="282">
                  <a:moveTo>
                    <a:pt x="54" y="89"/>
                  </a:moveTo>
                  <a:lnTo>
                    <a:pt x="63" y="90"/>
                  </a:lnTo>
                  <a:lnTo>
                    <a:pt x="76" y="91"/>
                  </a:lnTo>
                  <a:lnTo>
                    <a:pt x="110" y="89"/>
                  </a:lnTo>
                  <a:lnTo>
                    <a:pt x="183" y="80"/>
                  </a:lnTo>
                  <a:lnTo>
                    <a:pt x="219" y="75"/>
                  </a:lnTo>
                  <a:lnTo>
                    <a:pt x="224" y="77"/>
                  </a:lnTo>
                  <a:lnTo>
                    <a:pt x="252" y="83"/>
                  </a:lnTo>
                  <a:lnTo>
                    <a:pt x="336" y="108"/>
                  </a:lnTo>
                  <a:lnTo>
                    <a:pt x="371" y="122"/>
                  </a:lnTo>
                  <a:lnTo>
                    <a:pt x="381" y="130"/>
                  </a:lnTo>
                  <a:lnTo>
                    <a:pt x="384" y="134"/>
                  </a:lnTo>
                  <a:lnTo>
                    <a:pt x="386" y="137"/>
                  </a:lnTo>
                  <a:lnTo>
                    <a:pt x="385" y="141"/>
                  </a:lnTo>
                  <a:lnTo>
                    <a:pt x="383" y="143"/>
                  </a:lnTo>
                  <a:lnTo>
                    <a:pt x="379" y="145"/>
                  </a:lnTo>
                  <a:lnTo>
                    <a:pt x="373" y="147"/>
                  </a:lnTo>
                  <a:lnTo>
                    <a:pt x="365" y="148"/>
                  </a:lnTo>
                  <a:lnTo>
                    <a:pt x="347" y="149"/>
                  </a:lnTo>
                  <a:lnTo>
                    <a:pt x="310" y="149"/>
                  </a:lnTo>
                  <a:lnTo>
                    <a:pt x="299" y="148"/>
                  </a:lnTo>
                  <a:lnTo>
                    <a:pt x="296" y="149"/>
                  </a:lnTo>
                  <a:lnTo>
                    <a:pt x="278" y="150"/>
                  </a:lnTo>
                  <a:lnTo>
                    <a:pt x="212" y="154"/>
                  </a:lnTo>
                  <a:lnTo>
                    <a:pt x="157" y="159"/>
                  </a:lnTo>
                  <a:lnTo>
                    <a:pt x="152" y="159"/>
                  </a:lnTo>
                  <a:lnTo>
                    <a:pt x="147" y="159"/>
                  </a:lnTo>
                  <a:lnTo>
                    <a:pt x="141" y="158"/>
                  </a:lnTo>
                  <a:lnTo>
                    <a:pt x="124" y="153"/>
                  </a:lnTo>
                  <a:lnTo>
                    <a:pt x="85" y="139"/>
                  </a:lnTo>
                  <a:lnTo>
                    <a:pt x="67" y="130"/>
                  </a:lnTo>
                  <a:lnTo>
                    <a:pt x="63" y="133"/>
                  </a:lnTo>
                  <a:lnTo>
                    <a:pt x="57" y="136"/>
                  </a:lnTo>
                  <a:lnTo>
                    <a:pt x="45" y="141"/>
                  </a:lnTo>
                  <a:lnTo>
                    <a:pt x="33" y="146"/>
                  </a:lnTo>
                  <a:lnTo>
                    <a:pt x="30" y="147"/>
                  </a:lnTo>
                  <a:lnTo>
                    <a:pt x="17" y="173"/>
                  </a:lnTo>
                  <a:lnTo>
                    <a:pt x="12" y="196"/>
                  </a:lnTo>
                  <a:lnTo>
                    <a:pt x="14" y="216"/>
                  </a:lnTo>
                  <a:lnTo>
                    <a:pt x="21" y="232"/>
                  </a:lnTo>
                  <a:lnTo>
                    <a:pt x="34" y="245"/>
                  </a:lnTo>
                  <a:lnTo>
                    <a:pt x="50" y="256"/>
                  </a:lnTo>
                  <a:lnTo>
                    <a:pt x="69" y="265"/>
                  </a:lnTo>
                  <a:lnTo>
                    <a:pt x="114" y="276"/>
                  </a:lnTo>
                  <a:lnTo>
                    <a:pt x="160" y="281"/>
                  </a:lnTo>
                  <a:lnTo>
                    <a:pt x="183" y="282"/>
                  </a:lnTo>
                  <a:lnTo>
                    <a:pt x="186" y="277"/>
                  </a:lnTo>
                  <a:lnTo>
                    <a:pt x="202" y="258"/>
                  </a:lnTo>
                  <a:lnTo>
                    <a:pt x="236" y="243"/>
                  </a:lnTo>
                  <a:lnTo>
                    <a:pt x="249" y="241"/>
                  </a:lnTo>
                  <a:lnTo>
                    <a:pt x="265" y="241"/>
                  </a:lnTo>
                  <a:lnTo>
                    <a:pt x="305" y="237"/>
                  </a:lnTo>
                  <a:lnTo>
                    <a:pt x="403" y="226"/>
                  </a:lnTo>
                  <a:lnTo>
                    <a:pt x="465" y="218"/>
                  </a:lnTo>
                  <a:lnTo>
                    <a:pt x="469" y="217"/>
                  </a:lnTo>
                  <a:lnTo>
                    <a:pt x="479" y="230"/>
                  </a:lnTo>
                  <a:lnTo>
                    <a:pt x="495" y="249"/>
                  </a:lnTo>
                  <a:lnTo>
                    <a:pt x="510" y="261"/>
                  </a:lnTo>
                  <a:lnTo>
                    <a:pt x="525" y="265"/>
                  </a:lnTo>
                  <a:lnTo>
                    <a:pt x="542" y="261"/>
                  </a:lnTo>
                  <a:lnTo>
                    <a:pt x="564" y="249"/>
                  </a:lnTo>
                  <a:lnTo>
                    <a:pt x="578" y="239"/>
                  </a:lnTo>
                  <a:lnTo>
                    <a:pt x="578" y="236"/>
                  </a:lnTo>
                  <a:lnTo>
                    <a:pt x="579" y="230"/>
                  </a:lnTo>
                  <a:lnTo>
                    <a:pt x="581" y="218"/>
                  </a:lnTo>
                  <a:lnTo>
                    <a:pt x="583" y="205"/>
                  </a:lnTo>
                  <a:lnTo>
                    <a:pt x="584" y="201"/>
                  </a:lnTo>
                  <a:lnTo>
                    <a:pt x="570" y="218"/>
                  </a:lnTo>
                  <a:lnTo>
                    <a:pt x="556" y="227"/>
                  </a:lnTo>
                  <a:lnTo>
                    <a:pt x="540" y="231"/>
                  </a:lnTo>
                  <a:lnTo>
                    <a:pt x="524" y="229"/>
                  </a:lnTo>
                  <a:lnTo>
                    <a:pt x="509" y="224"/>
                  </a:lnTo>
                  <a:lnTo>
                    <a:pt x="493" y="216"/>
                  </a:lnTo>
                  <a:lnTo>
                    <a:pt x="479" y="204"/>
                  </a:lnTo>
                  <a:lnTo>
                    <a:pt x="453" y="176"/>
                  </a:lnTo>
                  <a:lnTo>
                    <a:pt x="437" y="146"/>
                  </a:lnTo>
                  <a:lnTo>
                    <a:pt x="433" y="130"/>
                  </a:lnTo>
                  <a:lnTo>
                    <a:pt x="431" y="125"/>
                  </a:lnTo>
                  <a:lnTo>
                    <a:pt x="428" y="110"/>
                  </a:lnTo>
                  <a:lnTo>
                    <a:pt x="420" y="79"/>
                  </a:lnTo>
                  <a:lnTo>
                    <a:pt x="414" y="60"/>
                  </a:lnTo>
                  <a:lnTo>
                    <a:pt x="414" y="58"/>
                  </a:lnTo>
                  <a:lnTo>
                    <a:pt x="412" y="57"/>
                  </a:lnTo>
                  <a:lnTo>
                    <a:pt x="397" y="49"/>
                  </a:lnTo>
                  <a:lnTo>
                    <a:pt x="349" y="22"/>
                  </a:lnTo>
                  <a:lnTo>
                    <a:pt x="300" y="2"/>
                  </a:lnTo>
                  <a:lnTo>
                    <a:pt x="293" y="0"/>
                  </a:lnTo>
                  <a:lnTo>
                    <a:pt x="285" y="2"/>
                  </a:lnTo>
                  <a:lnTo>
                    <a:pt x="275" y="5"/>
                  </a:lnTo>
                  <a:lnTo>
                    <a:pt x="249" y="15"/>
                  </a:lnTo>
                  <a:lnTo>
                    <a:pt x="186" y="42"/>
                  </a:lnTo>
                  <a:lnTo>
                    <a:pt x="130" y="57"/>
                  </a:lnTo>
                  <a:lnTo>
                    <a:pt x="118" y="57"/>
                  </a:lnTo>
                  <a:lnTo>
                    <a:pt x="90" y="51"/>
                  </a:lnTo>
                  <a:lnTo>
                    <a:pt x="36" y="33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4" y="29"/>
                  </a:lnTo>
                  <a:lnTo>
                    <a:pt x="20" y="61"/>
                  </a:lnTo>
                  <a:lnTo>
                    <a:pt x="33" y="76"/>
                  </a:lnTo>
                  <a:lnTo>
                    <a:pt x="46" y="87"/>
                  </a:lnTo>
                  <a:lnTo>
                    <a:pt x="54" y="89"/>
                  </a:lnTo>
                  <a:close/>
                </a:path>
              </a:pathLst>
            </a:custGeom>
            <a:solidFill>
              <a:srgbClr val="C2B3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854" name="Freeform 16"/>
            <p:cNvSpPr>
              <a:spLocks/>
            </p:cNvSpPr>
            <p:nvPr/>
          </p:nvSpPr>
          <p:spPr bwMode="auto">
            <a:xfrm>
              <a:off x="2603" y="31"/>
              <a:ext cx="264" cy="321"/>
            </a:xfrm>
            <a:custGeom>
              <a:avLst/>
              <a:gdLst>
                <a:gd name="T0" fmla="*/ 1 w 527"/>
                <a:gd name="T1" fmla="*/ 0 h 640"/>
                <a:gd name="T2" fmla="*/ 1 w 527"/>
                <a:gd name="T3" fmla="*/ 1 h 640"/>
                <a:gd name="T4" fmla="*/ 1 w 527"/>
                <a:gd name="T5" fmla="*/ 1 h 640"/>
                <a:gd name="T6" fmla="*/ 1 w 527"/>
                <a:gd name="T7" fmla="*/ 1 h 640"/>
                <a:gd name="T8" fmla="*/ 1 w 527"/>
                <a:gd name="T9" fmla="*/ 1 h 640"/>
                <a:gd name="T10" fmla="*/ 1 w 527"/>
                <a:gd name="T11" fmla="*/ 1 h 640"/>
                <a:gd name="T12" fmla="*/ 1 w 527"/>
                <a:gd name="T13" fmla="*/ 1 h 640"/>
                <a:gd name="T14" fmla="*/ 1 w 527"/>
                <a:gd name="T15" fmla="*/ 1 h 640"/>
                <a:gd name="T16" fmla="*/ 1 w 527"/>
                <a:gd name="T17" fmla="*/ 1 h 640"/>
                <a:gd name="T18" fmla="*/ 1 w 527"/>
                <a:gd name="T19" fmla="*/ 1 h 640"/>
                <a:gd name="T20" fmla="*/ 1 w 527"/>
                <a:gd name="T21" fmla="*/ 1 h 640"/>
                <a:gd name="T22" fmla="*/ 1 w 527"/>
                <a:gd name="T23" fmla="*/ 1 h 640"/>
                <a:gd name="T24" fmla="*/ 1 w 527"/>
                <a:gd name="T25" fmla="*/ 1 h 640"/>
                <a:gd name="T26" fmla="*/ 1 w 527"/>
                <a:gd name="T27" fmla="*/ 1 h 640"/>
                <a:gd name="T28" fmla="*/ 1 w 527"/>
                <a:gd name="T29" fmla="*/ 1 h 640"/>
                <a:gd name="T30" fmla="*/ 1 w 527"/>
                <a:gd name="T31" fmla="*/ 1 h 640"/>
                <a:gd name="T32" fmla="*/ 1 w 527"/>
                <a:gd name="T33" fmla="*/ 1 h 640"/>
                <a:gd name="T34" fmla="*/ 1 w 527"/>
                <a:gd name="T35" fmla="*/ 1 h 640"/>
                <a:gd name="T36" fmla="*/ 1 w 527"/>
                <a:gd name="T37" fmla="*/ 1 h 640"/>
                <a:gd name="T38" fmla="*/ 1 w 527"/>
                <a:gd name="T39" fmla="*/ 1 h 640"/>
                <a:gd name="T40" fmla="*/ 1 w 527"/>
                <a:gd name="T41" fmla="*/ 1 h 640"/>
                <a:gd name="T42" fmla="*/ 1 w 527"/>
                <a:gd name="T43" fmla="*/ 1 h 640"/>
                <a:gd name="T44" fmla="*/ 1 w 527"/>
                <a:gd name="T45" fmla="*/ 1 h 640"/>
                <a:gd name="T46" fmla="*/ 1 w 527"/>
                <a:gd name="T47" fmla="*/ 1 h 640"/>
                <a:gd name="T48" fmla="*/ 1 w 527"/>
                <a:gd name="T49" fmla="*/ 1 h 640"/>
                <a:gd name="T50" fmla="*/ 1 w 527"/>
                <a:gd name="T51" fmla="*/ 1 h 640"/>
                <a:gd name="T52" fmla="*/ 1 w 527"/>
                <a:gd name="T53" fmla="*/ 1 h 640"/>
                <a:gd name="T54" fmla="*/ 1 w 527"/>
                <a:gd name="T55" fmla="*/ 1 h 640"/>
                <a:gd name="T56" fmla="*/ 1 w 527"/>
                <a:gd name="T57" fmla="*/ 1 h 640"/>
                <a:gd name="T58" fmla="*/ 1 w 527"/>
                <a:gd name="T59" fmla="*/ 1 h 640"/>
                <a:gd name="T60" fmla="*/ 1 w 527"/>
                <a:gd name="T61" fmla="*/ 1 h 640"/>
                <a:gd name="T62" fmla="*/ 1 w 527"/>
                <a:gd name="T63" fmla="*/ 1 h 640"/>
                <a:gd name="T64" fmla="*/ 1 w 527"/>
                <a:gd name="T65" fmla="*/ 1 h 640"/>
                <a:gd name="T66" fmla="*/ 1 w 527"/>
                <a:gd name="T67" fmla="*/ 1 h 640"/>
                <a:gd name="T68" fmla="*/ 1 w 527"/>
                <a:gd name="T69" fmla="*/ 1 h 640"/>
                <a:gd name="T70" fmla="*/ 1 w 527"/>
                <a:gd name="T71" fmla="*/ 1 h 640"/>
                <a:gd name="T72" fmla="*/ 1 w 527"/>
                <a:gd name="T73" fmla="*/ 1 h 640"/>
                <a:gd name="T74" fmla="*/ 1 w 527"/>
                <a:gd name="T75" fmla="*/ 1 h 640"/>
                <a:gd name="T76" fmla="*/ 1 w 527"/>
                <a:gd name="T77" fmla="*/ 1 h 640"/>
                <a:gd name="T78" fmla="*/ 1 w 527"/>
                <a:gd name="T79" fmla="*/ 1 h 640"/>
                <a:gd name="T80" fmla="*/ 1 w 527"/>
                <a:gd name="T81" fmla="*/ 1 h 640"/>
                <a:gd name="T82" fmla="*/ 1 w 527"/>
                <a:gd name="T83" fmla="*/ 1 h 640"/>
                <a:gd name="T84" fmla="*/ 1 w 527"/>
                <a:gd name="T85" fmla="*/ 1 h 640"/>
                <a:gd name="T86" fmla="*/ 1 w 527"/>
                <a:gd name="T87" fmla="*/ 1 h 640"/>
                <a:gd name="T88" fmla="*/ 1 w 527"/>
                <a:gd name="T89" fmla="*/ 1 h 640"/>
                <a:gd name="T90" fmla="*/ 1 w 527"/>
                <a:gd name="T91" fmla="*/ 1 h 640"/>
                <a:gd name="T92" fmla="*/ 1 w 527"/>
                <a:gd name="T93" fmla="*/ 1 h 640"/>
                <a:gd name="T94" fmla="*/ 1 w 527"/>
                <a:gd name="T95" fmla="*/ 1 h 640"/>
                <a:gd name="T96" fmla="*/ 1 w 527"/>
                <a:gd name="T97" fmla="*/ 1 h 640"/>
                <a:gd name="T98" fmla="*/ 1 w 527"/>
                <a:gd name="T99" fmla="*/ 1 h 640"/>
                <a:gd name="T100" fmla="*/ 1 w 527"/>
                <a:gd name="T101" fmla="*/ 1 h 640"/>
                <a:gd name="T102" fmla="*/ 1 w 527"/>
                <a:gd name="T103" fmla="*/ 1 h 640"/>
                <a:gd name="T104" fmla="*/ 1 w 527"/>
                <a:gd name="T105" fmla="*/ 1 h 640"/>
                <a:gd name="T106" fmla="*/ 0 w 527"/>
                <a:gd name="T107" fmla="*/ 1 h 640"/>
                <a:gd name="T108" fmla="*/ 1 w 527"/>
                <a:gd name="T109" fmla="*/ 1 h 640"/>
                <a:gd name="T110" fmla="*/ 1 w 527"/>
                <a:gd name="T111" fmla="*/ 1 h 640"/>
                <a:gd name="T112" fmla="*/ 1 w 527"/>
                <a:gd name="T113" fmla="*/ 1 h 640"/>
                <a:gd name="T114" fmla="*/ 1 w 527"/>
                <a:gd name="T115" fmla="*/ 0 h 640"/>
                <a:gd name="T116" fmla="*/ 1 w 527"/>
                <a:gd name="T117" fmla="*/ 0 h 640"/>
                <a:gd name="T118" fmla="*/ 1 w 527"/>
                <a:gd name="T119" fmla="*/ 0 h 6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27"/>
                <a:gd name="T181" fmla="*/ 0 h 640"/>
                <a:gd name="T182" fmla="*/ 527 w 527"/>
                <a:gd name="T183" fmla="*/ 640 h 6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27" h="640">
                  <a:moveTo>
                    <a:pt x="140" y="0"/>
                  </a:moveTo>
                  <a:lnTo>
                    <a:pt x="159" y="3"/>
                  </a:lnTo>
                  <a:lnTo>
                    <a:pt x="183" y="10"/>
                  </a:lnTo>
                  <a:lnTo>
                    <a:pt x="240" y="33"/>
                  </a:lnTo>
                  <a:lnTo>
                    <a:pt x="364" y="99"/>
                  </a:lnTo>
                  <a:lnTo>
                    <a:pt x="447" y="158"/>
                  </a:lnTo>
                  <a:lnTo>
                    <a:pt x="457" y="171"/>
                  </a:lnTo>
                  <a:lnTo>
                    <a:pt x="467" y="188"/>
                  </a:lnTo>
                  <a:lnTo>
                    <a:pt x="486" y="230"/>
                  </a:lnTo>
                  <a:lnTo>
                    <a:pt x="515" y="328"/>
                  </a:lnTo>
                  <a:lnTo>
                    <a:pt x="527" y="407"/>
                  </a:lnTo>
                  <a:lnTo>
                    <a:pt x="526" y="422"/>
                  </a:lnTo>
                  <a:lnTo>
                    <a:pt x="520" y="460"/>
                  </a:lnTo>
                  <a:lnTo>
                    <a:pt x="497" y="549"/>
                  </a:lnTo>
                  <a:lnTo>
                    <a:pt x="469" y="618"/>
                  </a:lnTo>
                  <a:lnTo>
                    <a:pt x="463" y="626"/>
                  </a:lnTo>
                  <a:lnTo>
                    <a:pt x="455" y="632"/>
                  </a:lnTo>
                  <a:lnTo>
                    <a:pt x="447" y="636"/>
                  </a:lnTo>
                  <a:lnTo>
                    <a:pt x="438" y="639"/>
                  </a:lnTo>
                  <a:lnTo>
                    <a:pt x="418" y="640"/>
                  </a:lnTo>
                  <a:lnTo>
                    <a:pt x="401" y="639"/>
                  </a:lnTo>
                  <a:lnTo>
                    <a:pt x="379" y="634"/>
                  </a:lnTo>
                  <a:lnTo>
                    <a:pt x="378" y="633"/>
                  </a:lnTo>
                  <a:lnTo>
                    <a:pt x="380" y="626"/>
                  </a:lnTo>
                  <a:lnTo>
                    <a:pt x="388" y="599"/>
                  </a:lnTo>
                  <a:lnTo>
                    <a:pt x="393" y="562"/>
                  </a:lnTo>
                  <a:lnTo>
                    <a:pt x="393" y="553"/>
                  </a:lnTo>
                  <a:lnTo>
                    <a:pt x="392" y="545"/>
                  </a:lnTo>
                  <a:lnTo>
                    <a:pt x="395" y="531"/>
                  </a:lnTo>
                  <a:lnTo>
                    <a:pt x="401" y="520"/>
                  </a:lnTo>
                  <a:lnTo>
                    <a:pt x="409" y="512"/>
                  </a:lnTo>
                  <a:lnTo>
                    <a:pt x="418" y="505"/>
                  </a:lnTo>
                  <a:lnTo>
                    <a:pt x="427" y="501"/>
                  </a:lnTo>
                  <a:lnTo>
                    <a:pt x="432" y="498"/>
                  </a:lnTo>
                  <a:lnTo>
                    <a:pt x="435" y="495"/>
                  </a:lnTo>
                  <a:lnTo>
                    <a:pt x="439" y="488"/>
                  </a:lnTo>
                  <a:lnTo>
                    <a:pt x="447" y="469"/>
                  </a:lnTo>
                  <a:lnTo>
                    <a:pt x="459" y="419"/>
                  </a:lnTo>
                  <a:lnTo>
                    <a:pt x="460" y="378"/>
                  </a:lnTo>
                  <a:lnTo>
                    <a:pt x="456" y="371"/>
                  </a:lnTo>
                  <a:lnTo>
                    <a:pt x="452" y="364"/>
                  </a:lnTo>
                  <a:lnTo>
                    <a:pt x="437" y="345"/>
                  </a:lnTo>
                  <a:lnTo>
                    <a:pt x="396" y="298"/>
                  </a:lnTo>
                  <a:lnTo>
                    <a:pt x="354" y="231"/>
                  </a:lnTo>
                  <a:lnTo>
                    <a:pt x="344" y="213"/>
                  </a:lnTo>
                  <a:lnTo>
                    <a:pt x="325" y="178"/>
                  </a:lnTo>
                  <a:lnTo>
                    <a:pt x="282" y="120"/>
                  </a:lnTo>
                  <a:lnTo>
                    <a:pt x="231" y="81"/>
                  </a:lnTo>
                  <a:lnTo>
                    <a:pt x="217" y="74"/>
                  </a:lnTo>
                  <a:lnTo>
                    <a:pt x="200" y="68"/>
                  </a:lnTo>
                  <a:lnTo>
                    <a:pt x="158" y="55"/>
                  </a:lnTo>
                  <a:lnTo>
                    <a:pt x="64" y="30"/>
                  </a:lnTo>
                  <a:lnTo>
                    <a:pt x="3" y="17"/>
                  </a:lnTo>
                  <a:lnTo>
                    <a:pt x="0" y="16"/>
                  </a:lnTo>
                  <a:lnTo>
                    <a:pt x="1" y="16"/>
                  </a:lnTo>
                  <a:lnTo>
                    <a:pt x="11" y="14"/>
                  </a:lnTo>
                  <a:lnTo>
                    <a:pt x="55" y="6"/>
                  </a:lnTo>
                  <a:lnTo>
                    <a:pt x="121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C2B3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855" name="Freeform 17"/>
            <p:cNvSpPr>
              <a:spLocks/>
            </p:cNvSpPr>
            <p:nvPr/>
          </p:nvSpPr>
          <p:spPr bwMode="auto">
            <a:xfrm>
              <a:off x="2402" y="1235"/>
              <a:ext cx="473" cy="612"/>
            </a:xfrm>
            <a:custGeom>
              <a:avLst/>
              <a:gdLst>
                <a:gd name="T0" fmla="*/ 1 w 946"/>
                <a:gd name="T1" fmla="*/ 1 h 1224"/>
                <a:gd name="T2" fmla="*/ 1 w 946"/>
                <a:gd name="T3" fmla="*/ 1 h 1224"/>
                <a:gd name="T4" fmla="*/ 1 w 946"/>
                <a:gd name="T5" fmla="*/ 1 h 1224"/>
                <a:gd name="T6" fmla="*/ 1 w 946"/>
                <a:gd name="T7" fmla="*/ 1 h 1224"/>
                <a:gd name="T8" fmla="*/ 1 w 946"/>
                <a:gd name="T9" fmla="*/ 1 h 1224"/>
                <a:gd name="T10" fmla="*/ 1 w 946"/>
                <a:gd name="T11" fmla="*/ 1 h 1224"/>
                <a:gd name="T12" fmla="*/ 1 w 946"/>
                <a:gd name="T13" fmla="*/ 1 h 1224"/>
                <a:gd name="T14" fmla="*/ 1 w 946"/>
                <a:gd name="T15" fmla="*/ 1 h 1224"/>
                <a:gd name="T16" fmla="*/ 1 w 946"/>
                <a:gd name="T17" fmla="*/ 1 h 1224"/>
                <a:gd name="T18" fmla="*/ 1 w 946"/>
                <a:gd name="T19" fmla="*/ 1 h 1224"/>
                <a:gd name="T20" fmla="*/ 1 w 946"/>
                <a:gd name="T21" fmla="*/ 1 h 1224"/>
                <a:gd name="T22" fmla="*/ 1 w 946"/>
                <a:gd name="T23" fmla="*/ 1 h 1224"/>
                <a:gd name="T24" fmla="*/ 1 w 946"/>
                <a:gd name="T25" fmla="*/ 1 h 1224"/>
                <a:gd name="T26" fmla="*/ 1 w 946"/>
                <a:gd name="T27" fmla="*/ 1 h 1224"/>
                <a:gd name="T28" fmla="*/ 1 w 946"/>
                <a:gd name="T29" fmla="*/ 1 h 1224"/>
                <a:gd name="T30" fmla="*/ 1 w 946"/>
                <a:gd name="T31" fmla="*/ 1 h 1224"/>
                <a:gd name="T32" fmla="*/ 1 w 946"/>
                <a:gd name="T33" fmla="*/ 1 h 1224"/>
                <a:gd name="T34" fmla="*/ 1 w 946"/>
                <a:gd name="T35" fmla="*/ 1 h 1224"/>
                <a:gd name="T36" fmla="*/ 1 w 946"/>
                <a:gd name="T37" fmla="*/ 1 h 1224"/>
                <a:gd name="T38" fmla="*/ 1 w 946"/>
                <a:gd name="T39" fmla="*/ 1 h 1224"/>
                <a:gd name="T40" fmla="*/ 1 w 946"/>
                <a:gd name="T41" fmla="*/ 1 h 1224"/>
                <a:gd name="T42" fmla="*/ 1 w 946"/>
                <a:gd name="T43" fmla="*/ 1 h 1224"/>
                <a:gd name="T44" fmla="*/ 1 w 946"/>
                <a:gd name="T45" fmla="*/ 1 h 1224"/>
                <a:gd name="T46" fmla="*/ 1 w 946"/>
                <a:gd name="T47" fmla="*/ 1 h 1224"/>
                <a:gd name="T48" fmla="*/ 1 w 946"/>
                <a:gd name="T49" fmla="*/ 1 h 1224"/>
                <a:gd name="T50" fmla="*/ 1 w 946"/>
                <a:gd name="T51" fmla="*/ 1 h 1224"/>
                <a:gd name="T52" fmla="*/ 1 w 946"/>
                <a:gd name="T53" fmla="*/ 1 h 1224"/>
                <a:gd name="T54" fmla="*/ 1 w 946"/>
                <a:gd name="T55" fmla="*/ 1 h 1224"/>
                <a:gd name="T56" fmla="*/ 1 w 946"/>
                <a:gd name="T57" fmla="*/ 1 h 1224"/>
                <a:gd name="T58" fmla="*/ 1 w 946"/>
                <a:gd name="T59" fmla="*/ 1 h 1224"/>
                <a:gd name="T60" fmla="*/ 1 w 946"/>
                <a:gd name="T61" fmla="*/ 1 h 1224"/>
                <a:gd name="T62" fmla="*/ 1 w 946"/>
                <a:gd name="T63" fmla="*/ 1 h 1224"/>
                <a:gd name="T64" fmla="*/ 1 w 946"/>
                <a:gd name="T65" fmla="*/ 1 h 1224"/>
                <a:gd name="T66" fmla="*/ 1 w 946"/>
                <a:gd name="T67" fmla="*/ 1 h 1224"/>
                <a:gd name="T68" fmla="*/ 1 w 946"/>
                <a:gd name="T69" fmla="*/ 1 h 1224"/>
                <a:gd name="T70" fmla="*/ 1 w 946"/>
                <a:gd name="T71" fmla="*/ 1 h 1224"/>
                <a:gd name="T72" fmla="*/ 1 w 946"/>
                <a:gd name="T73" fmla="*/ 1 h 1224"/>
                <a:gd name="T74" fmla="*/ 1 w 946"/>
                <a:gd name="T75" fmla="*/ 1 h 1224"/>
                <a:gd name="T76" fmla="*/ 1 w 946"/>
                <a:gd name="T77" fmla="*/ 1 h 1224"/>
                <a:gd name="T78" fmla="*/ 1 w 946"/>
                <a:gd name="T79" fmla="*/ 1 h 1224"/>
                <a:gd name="T80" fmla="*/ 1 w 946"/>
                <a:gd name="T81" fmla="*/ 1 h 1224"/>
                <a:gd name="T82" fmla="*/ 1 w 946"/>
                <a:gd name="T83" fmla="*/ 1 h 1224"/>
                <a:gd name="T84" fmla="*/ 1 w 946"/>
                <a:gd name="T85" fmla="*/ 1 h 1224"/>
                <a:gd name="T86" fmla="*/ 1 w 946"/>
                <a:gd name="T87" fmla="*/ 1 h 1224"/>
                <a:gd name="T88" fmla="*/ 1 w 946"/>
                <a:gd name="T89" fmla="*/ 1 h 1224"/>
                <a:gd name="T90" fmla="*/ 1 w 946"/>
                <a:gd name="T91" fmla="*/ 1 h 1224"/>
                <a:gd name="T92" fmla="*/ 1 w 946"/>
                <a:gd name="T93" fmla="*/ 1 h 1224"/>
                <a:gd name="T94" fmla="*/ 1 w 946"/>
                <a:gd name="T95" fmla="*/ 1 h 1224"/>
                <a:gd name="T96" fmla="*/ 1 w 946"/>
                <a:gd name="T97" fmla="*/ 1 h 1224"/>
                <a:gd name="T98" fmla="*/ 1 w 946"/>
                <a:gd name="T99" fmla="*/ 1 h 1224"/>
                <a:gd name="T100" fmla="*/ 1 w 946"/>
                <a:gd name="T101" fmla="*/ 1 h 1224"/>
                <a:gd name="T102" fmla="*/ 1 w 946"/>
                <a:gd name="T103" fmla="*/ 1 h 1224"/>
                <a:gd name="T104" fmla="*/ 1 w 946"/>
                <a:gd name="T105" fmla="*/ 1 h 1224"/>
                <a:gd name="T106" fmla="*/ 1 w 946"/>
                <a:gd name="T107" fmla="*/ 1 h 1224"/>
                <a:gd name="T108" fmla="*/ 1 w 946"/>
                <a:gd name="T109" fmla="*/ 1 h 1224"/>
                <a:gd name="T110" fmla="*/ 1 w 946"/>
                <a:gd name="T111" fmla="*/ 1 h 1224"/>
                <a:gd name="T112" fmla="*/ 1 w 946"/>
                <a:gd name="T113" fmla="*/ 1 h 1224"/>
                <a:gd name="T114" fmla="*/ 1 w 946"/>
                <a:gd name="T115" fmla="*/ 1 h 1224"/>
                <a:gd name="T116" fmla="*/ 1 w 946"/>
                <a:gd name="T117" fmla="*/ 1 h 12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46"/>
                <a:gd name="T178" fmla="*/ 0 h 1224"/>
                <a:gd name="T179" fmla="*/ 946 w 946"/>
                <a:gd name="T180" fmla="*/ 1224 h 12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46" h="1224">
                  <a:moveTo>
                    <a:pt x="426" y="62"/>
                  </a:moveTo>
                  <a:lnTo>
                    <a:pt x="413" y="70"/>
                  </a:lnTo>
                  <a:lnTo>
                    <a:pt x="387" y="87"/>
                  </a:lnTo>
                  <a:lnTo>
                    <a:pt x="337" y="118"/>
                  </a:lnTo>
                  <a:lnTo>
                    <a:pt x="285" y="148"/>
                  </a:lnTo>
                  <a:lnTo>
                    <a:pt x="273" y="155"/>
                  </a:lnTo>
                  <a:lnTo>
                    <a:pt x="259" y="170"/>
                  </a:lnTo>
                  <a:lnTo>
                    <a:pt x="230" y="198"/>
                  </a:lnTo>
                  <a:lnTo>
                    <a:pt x="176" y="253"/>
                  </a:lnTo>
                  <a:lnTo>
                    <a:pt x="120" y="307"/>
                  </a:lnTo>
                  <a:lnTo>
                    <a:pt x="107" y="321"/>
                  </a:lnTo>
                  <a:lnTo>
                    <a:pt x="102" y="330"/>
                  </a:lnTo>
                  <a:lnTo>
                    <a:pt x="94" y="347"/>
                  </a:lnTo>
                  <a:lnTo>
                    <a:pt x="76" y="381"/>
                  </a:lnTo>
                  <a:lnTo>
                    <a:pt x="59" y="414"/>
                  </a:lnTo>
                  <a:lnTo>
                    <a:pt x="55" y="422"/>
                  </a:lnTo>
                  <a:lnTo>
                    <a:pt x="51" y="434"/>
                  </a:lnTo>
                  <a:lnTo>
                    <a:pt x="43" y="456"/>
                  </a:lnTo>
                  <a:lnTo>
                    <a:pt x="28" y="501"/>
                  </a:lnTo>
                  <a:lnTo>
                    <a:pt x="11" y="546"/>
                  </a:lnTo>
                  <a:lnTo>
                    <a:pt x="8" y="557"/>
                  </a:lnTo>
                  <a:lnTo>
                    <a:pt x="7" y="560"/>
                  </a:lnTo>
                  <a:lnTo>
                    <a:pt x="5" y="574"/>
                  </a:lnTo>
                  <a:lnTo>
                    <a:pt x="0" y="629"/>
                  </a:lnTo>
                  <a:lnTo>
                    <a:pt x="0" y="686"/>
                  </a:lnTo>
                  <a:lnTo>
                    <a:pt x="3" y="697"/>
                  </a:lnTo>
                  <a:lnTo>
                    <a:pt x="5" y="707"/>
                  </a:lnTo>
                  <a:lnTo>
                    <a:pt x="14" y="726"/>
                  </a:lnTo>
                  <a:lnTo>
                    <a:pt x="36" y="760"/>
                  </a:lnTo>
                  <a:lnTo>
                    <a:pt x="50" y="781"/>
                  </a:lnTo>
                  <a:lnTo>
                    <a:pt x="51" y="781"/>
                  </a:lnTo>
                  <a:lnTo>
                    <a:pt x="51" y="778"/>
                  </a:lnTo>
                  <a:lnTo>
                    <a:pt x="52" y="749"/>
                  </a:lnTo>
                  <a:lnTo>
                    <a:pt x="60" y="645"/>
                  </a:lnTo>
                  <a:lnTo>
                    <a:pt x="75" y="534"/>
                  </a:lnTo>
                  <a:lnTo>
                    <a:pt x="81" y="514"/>
                  </a:lnTo>
                  <a:lnTo>
                    <a:pt x="88" y="496"/>
                  </a:lnTo>
                  <a:lnTo>
                    <a:pt x="112" y="453"/>
                  </a:lnTo>
                  <a:lnTo>
                    <a:pt x="184" y="353"/>
                  </a:lnTo>
                  <a:lnTo>
                    <a:pt x="258" y="262"/>
                  </a:lnTo>
                  <a:lnTo>
                    <a:pt x="274" y="244"/>
                  </a:lnTo>
                  <a:lnTo>
                    <a:pt x="288" y="228"/>
                  </a:lnTo>
                  <a:lnTo>
                    <a:pt x="318" y="201"/>
                  </a:lnTo>
                  <a:lnTo>
                    <a:pt x="368" y="164"/>
                  </a:lnTo>
                  <a:lnTo>
                    <a:pt x="396" y="148"/>
                  </a:lnTo>
                  <a:lnTo>
                    <a:pt x="398" y="147"/>
                  </a:lnTo>
                  <a:lnTo>
                    <a:pt x="401" y="148"/>
                  </a:lnTo>
                  <a:lnTo>
                    <a:pt x="407" y="149"/>
                  </a:lnTo>
                  <a:lnTo>
                    <a:pt x="420" y="151"/>
                  </a:lnTo>
                  <a:lnTo>
                    <a:pt x="434" y="153"/>
                  </a:lnTo>
                  <a:lnTo>
                    <a:pt x="438" y="153"/>
                  </a:lnTo>
                  <a:lnTo>
                    <a:pt x="437" y="159"/>
                  </a:lnTo>
                  <a:lnTo>
                    <a:pt x="437" y="169"/>
                  </a:lnTo>
                  <a:lnTo>
                    <a:pt x="436" y="188"/>
                  </a:lnTo>
                  <a:lnTo>
                    <a:pt x="435" y="206"/>
                  </a:lnTo>
                  <a:lnTo>
                    <a:pt x="435" y="210"/>
                  </a:lnTo>
                  <a:lnTo>
                    <a:pt x="429" y="213"/>
                  </a:lnTo>
                  <a:lnTo>
                    <a:pt x="418" y="219"/>
                  </a:lnTo>
                  <a:lnTo>
                    <a:pt x="396" y="231"/>
                  </a:lnTo>
                  <a:lnTo>
                    <a:pt x="373" y="244"/>
                  </a:lnTo>
                  <a:lnTo>
                    <a:pt x="368" y="246"/>
                  </a:lnTo>
                  <a:lnTo>
                    <a:pt x="365" y="249"/>
                  </a:lnTo>
                  <a:lnTo>
                    <a:pt x="344" y="267"/>
                  </a:lnTo>
                  <a:lnTo>
                    <a:pt x="271" y="335"/>
                  </a:lnTo>
                  <a:lnTo>
                    <a:pt x="206" y="404"/>
                  </a:lnTo>
                  <a:lnTo>
                    <a:pt x="198" y="415"/>
                  </a:lnTo>
                  <a:lnTo>
                    <a:pt x="191" y="426"/>
                  </a:lnTo>
                  <a:lnTo>
                    <a:pt x="176" y="453"/>
                  </a:lnTo>
                  <a:lnTo>
                    <a:pt x="144" y="517"/>
                  </a:lnTo>
                  <a:lnTo>
                    <a:pt x="125" y="580"/>
                  </a:lnTo>
                  <a:lnTo>
                    <a:pt x="125" y="593"/>
                  </a:lnTo>
                  <a:lnTo>
                    <a:pt x="125" y="605"/>
                  </a:lnTo>
                  <a:lnTo>
                    <a:pt x="128" y="624"/>
                  </a:lnTo>
                  <a:lnTo>
                    <a:pt x="137" y="647"/>
                  </a:lnTo>
                  <a:lnTo>
                    <a:pt x="144" y="654"/>
                  </a:lnTo>
                  <a:lnTo>
                    <a:pt x="145" y="654"/>
                  </a:lnTo>
                  <a:lnTo>
                    <a:pt x="155" y="636"/>
                  </a:lnTo>
                  <a:lnTo>
                    <a:pt x="176" y="599"/>
                  </a:lnTo>
                  <a:lnTo>
                    <a:pt x="216" y="525"/>
                  </a:lnTo>
                  <a:lnTo>
                    <a:pt x="257" y="452"/>
                  </a:lnTo>
                  <a:lnTo>
                    <a:pt x="267" y="433"/>
                  </a:lnTo>
                  <a:lnTo>
                    <a:pt x="274" y="423"/>
                  </a:lnTo>
                  <a:lnTo>
                    <a:pt x="289" y="402"/>
                  </a:lnTo>
                  <a:lnTo>
                    <a:pt x="320" y="358"/>
                  </a:lnTo>
                  <a:lnTo>
                    <a:pt x="350" y="316"/>
                  </a:lnTo>
                  <a:lnTo>
                    <a:pt x="358" y="304"/>
                  </a:lnTo>
                  <a:lnTo>
                    <a:pt x="363" y="303"/>
                  </a:lnTo>
                  <a:lnTo>
                    <a:pt x="375" y="300"/>
                  </a:lnTo>
                  <a:lnTo>
                    <a:pt x="400" y="293"/>
                  </a:lnTo>
                  <a:lnTo>
                    <a:pt x="424" y="286"/>
                  </a:lnTo>
                  <a:lnTo>
                    <a:pt x="430" y="284"/>
                  </a:lnTo>
                  <a:lnTo>
                    <a:pt x="432" y="290"/>
                  </a:lnTo>
                  <a:lnTo>
                    <a:pt x="436" y="311"/>
                  </a:lnTo>
                  <a:lnTo>
                    <a:pt x="430" y="341"/>
                  </a:lnTo>
                  <a:lnTo>
                    <a:pt x="426" y="349"/>
                  </a:lnTo>
                  <a:lnTo>
                    <a:pt x="420" y="357"/>
                  </a:lnTo>
                  <a:lnTo>
                    <a:pt x="413" y="364"/>
                  </a:lnTo>
                  <a:lnTo>
                    <a:pt x="405" y="369"/>
                  </a:lnTo>
                  <a:lnTo>
                    <a:pt x="385" y="377"/>
                  </a:lnTo>
                  <a:lnTo>
                    <a:pt x="354" y="392"/>
                  </a:lnTo>
                  <a:lnTo>
                    <a:pt x="350" y="405"/>
                  </a:lnTo>
                  <a:lnTo>
                    <a:pt x="353" y="411"/>
                  </a:lnTo>
                  <a:lnTo>
                    <a:pt x="357" y="416"/>
                  </a:lnTo>
                  <a:lnTo>
                    <a:pt x="364" y="420"/>
                  </a:lnTo>
                  <a:lnTo>
                    <a:pt x="371" y="423"/>
                  </a:lnTo>
                  <a:lnTo>
                    <a:pt x="387" y="427"/>
                  </a:lnTo>
                  <a:lnTo>
                    <a:pt x="403" y="429"/>
                  </a:lnTo>
                  <a:lnTo>
                    <a:pt x="414" y="429"/>
                  </a:lnTo>
                  <a:lnTo>
                    <a:pt x="419" y="429"/>
                  </a:lnTo>
                  <a:lnTo>
                    <a:pt x="422" y="436"/>
                  </a:lnTo>
                  <a:lnTo>
                    <a:pt x="428" y="458"/>
                  </a:lnTo>
                  <a:lnTo>
                    <a:pt x="429" y="472"/>
                  </a:lnTo>
                  <a:lnTo>
                    <a:pt x="425" y="484"/>
                  </a:lnTo>
                  <a:lnTo>
                    <a:pt x="422" y="488"/>
                  </a:lnTo>
                  <a:lnTo>
                    <a:pt x="416" y="492"/>
                  </a:lnTo>
                  <a:lnTo>
                    <a:pt x="410" y="495"/>
                  </a:lnTo>
                  <a:lnTo>
                    <a:pt x="402" y="498"/>
                  </a:lnTo>
                  <a:lnTo>
                    <a:pt x="382" y="501"/>
                  </a:lnTo>
                  <a:lnTo>
                    <a:pt x="349" y="506"/>
                  </a:lnTo>
                  <a:lnTo>
                    <a:pt x="339" y="515"/>
                  </a:lnTo>
                  <a:lnTo>
                    <a:pt x="339" y="521"/>
                  </a:lnTo>
                  <a:lnTo>
                    <a:pt x="341" y="530"/>
                  </a:lnTo>
                  <a:lnTo>
                    <a:pt x="345" y="540"/>
                  </a:lnTo>
                  <a:lnTo>
                    <a:pt x="354" y="552"/>
                  </a:lnTo>
                  <a:lnTo>
                    <a:pt x="357" y="554"/>
                  </a:lnTo>
                  <a:lnTo>
                    <a:pt x="358" y="554"/>
                  </a:lnTo>
                  <a:lnTo>
                    <a:pt x="369" y="552"/>
                  </a:lnTo>
                  <a:lnTo>
                    <a:pt x="407" y="548"/>
                  </a:lnTo>
                  <a:lnTo>
                    <a:pt x="425" y="548"/>
                  </a:lnTo>
                  <a:lnTo>
                    <a:pt x="438" y="550"/>
                  </a:lnTo>
                  <a:lnTo>
                    <a:pt x="442" y="552"/>
                  </a:lnTo>
                  <a:lnTo>
                    <a:pt x="443" y="557"/>
                  </a:lnTo>
                  <a:lnTo>
                    <a:pt x="444" y="563"/>
                  </a:lnTo>
                  <a:lnTo>
                    <a:pt x="443" y="580"/>
                  </a:lnTo>
                  <a:lnTo>
                    <a:pt x="436" y="621"/>
                  </a:lnTo>
                  <a:lnTo>
                    <a:pt x="425" y="647"/>
                  </a:lnTo>
                  <a:lnTo>
                    <a:pt x="420" y="651"/>
                  </a:lnTo>
                  <a:lnTo>
                    <a:pt x="413" y="654"/>
                  </a:lnTo>
                  <a:lnTo>
                    <a:pt x="395" y="662"/>
                  </a:lnTo>
                  <a:lnTo>
                    <a:pt x="352" y="682"/>
                  </a:lnTo>
                  <a:lnTo>
                    <a:pt x="329" y="703"/>
                  </a:lnTo>
                  <a:lnTo>
                    <a:pt x="328" y="709"/>
                  </a:lnTo>
                  <a:lnTo>
                    <a:pt x="327" y="719"/>
                  </a:lnTo>
                  <a:lnTo>
                    <a:pt x="326" y="728"/>
                  </a:lnTo>
                  <a:lnTo>
                    <a:pt x="327" y="736"/>
                  </a:lnTo>
                  <a:lnTo>
                    <a:pt x="331" y="743"/>
                  </a:lnTo>
                  <a:lnTo>
                    <a:pt x="339" y="747"/>
                  </a:lnTo>
                  <a:lnTo>
                    <a:pt x="345" y="748"/>
                  </a:lnTo>
                  <a:lnTo>
                    <a:pt x="352" y="749"/>
                  </a:lnTo>
                  <a:lnTo>
                    <a:pt x="369" y="749"/>
                  </a:lnTo>
                  <a:lnTo>
                    <a:pt x="406" y="748"/>
                  </a:lnTo>
                  <a:lnTo>
                    <a:pt x="429" y="747"/>
                  </a:lnTo>
                  <a:lnTo>
                    <a:pt x="431" y="746"/>
                  </a:lnTo>
                  <a:lnTo>
                    <a:pt x="429" y="752"/>
                  </a:lnTo>
                  <a:lnTo>
                    <a:pt x="427" y="764"/>
                  </a:lnTo>
                  <a:lnTo>
                    <a:pt x="422" y="789"/>
                  </a:lnTo>
                  <a:lnTo>
                    <a:pt x="417" y="813"/>
                  </a:lnTo>
                  <a:lnTo>
                    <a:pt x="416" y="819"/>
                  </a:lnTo>
                  <a:lnTo>
                    <a:pt x="414" y="820"/>
                  </a:lnTo>
                  <a:lnTo>
                    <a:pt x="401" y="824"/>
                  </a:lnTo>
                  <a:lnTo>
                    <a:pt x="356" y="842"/>
                  </a:lnTo>
                  <a:lnTo>
                    <a:pt x="336" y="853"/>
                  </a:lnTo>
                  <a:lnTo>
                    <a:pt x="330" y="859"/>
                  </a:lnTo>
                  <a:lnTo>
                    <a:pt x="326" y="865"/>
                  </a:lnTo>
                  <a:lnTo>
                    <a:pt x="326" y="871"/>
                  </a:lnTo>
                  <a:lnTo>
                    <a:pt x="328" y="877"/>
                  </a:lnTo>
                  <a:lnTo>
                    <a:pt x="334" y="886"/>
                  </a:lnTo>
                  <a:lnTo>
                    <a:pt x="343" y="893"/>
                  </a:lnTo>
                  <a:lnTo>
                    <a:pt x="354" y="898"/>
                  </a:lnTo>
                  <a:lnTo>
                    <a:pt x="367" y="901"/>
                  </a:lnTo>
                  <a:lnTo>
                    <a:pt x="382" y="902"/>
                  </a:lnTo>
                  <a:lnTo>
                    <a:pt x="392" y="902"/>
                  </a:lnTo>
                  <a:lnTo>
                    <a:pt x="399" y="903"/>
                  </a:lnTo>
                  <a:lnTo>
                    <a:pt x="406" y="905"/>
                  </a:lnTo>
                  <a:lnTo>
                    <a:pt x="412" y="908"/>
                  </a:lnTo>
                  <a:lnTo>
                    <a:pt x="416" y="912"/>
                  </a:lnTo>
                  <a:lnTo>
                    <a:pt x="420" y="916"/>
                  </a:lnTo>
                  <a:lnTo>
                    <a:pt x="426" y="926"/>
                  </a:lnTo>
                  <a:lnTo>
                    <a:pt x="428" y="934"/>
                  </a:lnTo>
                  <a:lnTo>
                    <a:pt x="429" y="939"/>
                  </a:lnTo>
                  <a:lnTo>
                    <a:pt x="430" y="939"/>
                  </a:lnTo>
                  <a:lnTo>
                    <a:pt x="429" y="940"/>
                  </a:lnTo>
                  <a:lnTo>
                    <a:pt x="424" y="944"/>
                  </a:lnTo>
                  <a:lnTo>
                    <a:pt x="406" y="963"/>
                  </a:lnTo>
                  <a:lnTo>
                    <a:pt x="397" y="975"/>
                  </a:lnTo>
                  <a:lnTo>
                    <a:pt x="392" y="987"/>
                  </a:lnTo>
                  <a:lnTo>
                    <a:pt x="392" y="994"/>
                  </a:lnTo>
                  <a:lnTo>
                    <a:pt x="391" y="1001"/>
                  </a:lnTo>
                  <a:lnTo>
                    <a:pt x="387" y="1008"/>
                  </a:lnTo>
                  <a:lnTo>
                    <a:pt x="382" y="1014"/>
                  </a:lnTo>
                  <a:lnTo>
                    <a:pt x="369" y="1028"/>
                  </a:lnTo>
                  <a:lnTo>
                    <a:pt x="355" y="1040"/>
                  </a:lnTo>
                  <a:lnTo>
                    <a:pt x="334" y="1054"/>
                  </a:lnTo>
                  <a:lnTo>
                    <a:pt x="333" y="1054"/>
                  </a:lnTo>
                  <a:lnTo>
                    <a:pt x="333" y="1055"/>
                  </a:lnTo>
                  <a:lnTo>
                    <a:pt x="334" y="1063"/>
                  </a:lnTo>
                  <a:lnTo>
                    <a:pt x="345" y="1094"/>
                  </a:lnTo>
                  <a:lnTo>
                    <a:pt x="371" y="1139"/>
                  </a:lnTo>
                  <a:lnTo>
                    <a:pt x="381" y="1151"/>
                  </a:lnTo>
                  <a:lnTo>
                    <a:pt x="392" y="1162"/>
                  </a:lnTo>
                  <a:lnTo>
                    <a:pt x="415" y="1182"/>
                  </a:lnTo>
                  <a:lnTo>
                    <a:pt x="474" y="1211"/>
                  </a:lnTo>
                  <a:lnTo>
                    <a:pt x="553" y="1224"/>
                  </a:lnTo>
                  <a:lnTo>
                    <a:pt x="577" y="1223"/>
                  </a:lnTo>
                  <a:lnTo>
                    <a:pt x="601" y="1220"/>
                  </a:lnTo>
                  <a:lnTo>
                    <a:pt x="647" y="1207"/>
                  </a:lnTo>
                  <a:lnTo>
                    <a:pt x="687" y="1188"/>
                  </a:lnTo>
                  <a:lnTo>
                    <a:pt x="740" y="1148"/>
                  </a:lnTo>
                  <a:lnTo>
                    <a:pt x="753" y="1134"/>
                  </a:lnTo>
                  <a:lnTo>
                    <a:pt x="752" y="1128"/>
                  </a:lnTo>
                  <a:lnTo>
                    <a:pt x="751" y="1116"/>
                  </a:lnTo>
                  <a:lnTo>
                    <a:pt x="749" y="1092"/>
                  </a:lnTo>
                  <a:lnTo>
                    <a:pt x="747" y="1067"/>
                  </a:lnTo>
                  <a:lnTo>
                    <a:pt x="747" y="1060"/>
                  </a:lnTo>
                  <a:lnTo>
                    <a:pt x="741" y="1060"/>
                  </a:lnTo>
                  <a:lnTo>
                    <a:pt x="729" y="1059"/>
                  </a:lnTo>
                  <a:lnTo>
                    <a:pt x="706" y="1055"/>
                  </a:lnTo>
                  <a:lnTo>
                    <a:pt x="682" y="1051"/>
                  </a:lnTo>
                  <a:lnTo>
                    <a:pt x="677" y="1050"/>
                  </a:lnTo>
                  <a:lnTo>
                    <a:pt x="682" y="1047"/>
                  </a:lnTo>
                  <a:lnTo>
                    <a:pt x="695" y="1040"/>
                  </a:lnTo>
                  <a:lnTo>
                    <a:pt x="719" y="1025"/>
                  </a:lnTo>
                  <a:lnTo>
                    <a:pt x="742" y="1010"/>
                  </a:lnTo>
                  <a:lnTo>
                    <a:pt x="748" y="1006"/>
                  </a:lnTo>
                  <a:lnTo>
                    <a:pt x="749" y="1003"/>
                  </a:lnTo>
                  <a:lnTo>
                    <a:pt x="751" y="998"/>
                  </a:lnTo>
                  <a:lnTo>
                    <a:pt x="751" y="991"/>
                  </a:lnTo>
                  <a:lnTo>
                    <a:pt x="749" y="984"/>
                  </a:lnTo>
                  <a:lnTo>
                    <a:pt x="743" y="978"/>
                  </a:lnTo>
                  <a:lnTo>
                    <a:pt x="738" y="975"/>
                  </a:lnTo>
                  <a:lnTo>
                    <a:pt x="731" y="973"/>
                  </a:lnTo>
                  <a:lnTo>
                    <a:pt x="719" y="972"/>
                  </a:lnTo>
                  <a:lnTo>
                    <a:pt x="709" y="971"/>
                  </a:lnTo>
                  <a:lnTo>
                    <a:pt x="698" y="970"/>
                  </a:lnTo>
                  <a:lnTo>
                    <a:pt x="689" y="966"/>
                  </a:lnTo>
                  <a:lnTo>
                    <a:pt x="678" y="957"/>
                  </a:lnTo>
                  <a:lnTo>
                    <a:pt x="674" y="950"/>
                  </a:lnTo>
                  <a:lnTo>
                    <a:pt x="669" y="943"/>
                  </a:lnTo>
                  <a:lnTo>
                    <a:pt x="662" y="928"/>
                  </a:lnTo>
                  <a:lnTo>
                    <a:pt x="653" y="901"/>
                  </a:lnTo>
                  <a:lnTo>
                    <a:pt x="651" y="887"/>
                  </a:lnTo>
                  <a:lnTo>
                    <a:pt x="651" y="886"/>
                  </a:lnTo>
                  <a:lnTo>
                    <a:pt x="658" y="887"/>
                  </a:lnTo>
                  <a:lnTo>
                    <a:pt x="684" y="886"/>
                  </a:lnTo>
                  <a:lnTo>
                    <a:pt x="714" y="880"/>
                  </a:lnTo>
                  <a:lnTo>
                    <a:pt x="721" y="877"/>
                  </a:lnTo>
                  <a:lnTo>
                    <a:pt x="726" y="874"/>
                  </a:lnTo>
                  <a:lnTo>
                    <a:pt x="735" y="866"/>
                  </a:lnTo>
                  <a:lnTo>
                    <a:pt x="740" y="858"/>
                  </a:lnTo>
                  <a:lnTo>
                    <a:pt x="742" y="853"/>
                  </a:lnTo>
                  <a:lnTo>
                    <a:pt x="742" y="850"/>
                  </a:lnTo>
                  <a:lnTo>
                    <a:pt x="740" y="846"/>
                  </a:lnTo>
                  <a:lnTo>
                    <a:pt x="738" y="842"/>
                  </a:lnTo>
                  <a:lnTo>
                    <a:pt x="734" y="838"/>
                  </a:lnTo>
                  <a:lnTo>
                    <a:pt x="728" y="834"/>
                  </a:lnTo>
                  <a:lnTo>
                    <a:pt x="721" y="831"/>
                  </a:lnTo>
                  <a:lnTo>
                    <a:pt x="712" y="830"/>
                  </a:lnTo>
                  <a:lnTo>
                    <a:pt x="698" y="830"/>
                  </a:lnTo>
                  <a:lnTo>
                    <a:pt x="687" y="831"/>
                  </a:lnTo>
                  <a:lnTo>
                    <a:pt x="676" y="830"/>
                  </a:lnTo>
                  <a:lnTo>
                    <a:pt x="672" y="827"/>
                  </a:lnTo>
                  <a:lnTo>
                    <a:pt x="669" y="824"/>
                  </a:lnTo>
                  <a:lnTo>
                    <a:pt x="665" y="818"/>
                  </a:lnTo>
                  <a:lnTo>
                    <a:pt x="662" y="809"/>
                  </a:lnTo>
                  <a:lnTo>
                    <a:pt x="659" y="798"/>
                  </a:lnTo>
                  <a:lnTo>
                    <a:pt x="655" y="786"/>
                  </a:lnTo>
                  <a:lnTo>
                    <a:pt x="651" y="764"/>
                  </a:lnTo>
                  <a:lnTo>
                    <a:pt x="648" y="735"/>
                  </a:lnTo>
                  <a:lnTo>
                    <a:pt x="648" y="723"/>
                  </a:lnTo>
                  <a:lnTo>
                    <a:pt x="649" y="722"/>
                  </a:lnTo>
                  <a:lnTo>
                    <a:pt x="659" y="723"/>
                  </a:lnTo>
                  <a:lnTo>
                    <a:pt x="694" y="722"/>
                  </a:lnTo>
                  <a:lnTo>
                    <a:pt x="725" y="715"/>
                  </a:lnTo>
                  <a:lnTo>
                    <a:pt x="730" y="712"/>
                  </a:lnTo>
                  <a:lnTo>
                    <a:pt x="733" y="709"/>
                  </a:lnTo>
                  <a:lnTo>
                    <a:pt x="739" y="702"/>
                  </a:lnTo>
                  <a:lnTo>
                    <a:pt x="744" y="696"/>
                  </a:lnTo>
                  <a:lnTo>
                    <a:pt x="745" y="693"/>
                  </a:lnTo>
                  <a:lnTo>
                    <a:pt x="746" y="689"/>
                  </a:lnTo>
                  <a:lnTo>
                    <a:pt x="745" y="685"/>
                  </a:lnTo>
                  <a:lnTo>
                    <a:pt x="743" y="682"/>
                  </a:lnTo>
                  <a:lnTo>
                    <a:pt x="740" y="679"/>
                  </a:lnTo>
                  <a:lnTo>
                    <a:pt x="736" y="676"/>
                  </a:lnTo>
                  <a:lnTo>
                    <a:pt x="730" y="672"/>
                  </a:lnTo>
                  <a:lnTo>
                    <a:pt x="722" y="669"/>
                  </a:lnTo>
                  <a:lnTo>
                    <a:pt x="705" y="666"/>
                  </a:lnTo>
                  <a:lnTo>
                    <a:pt x="687" y="664"/>
                  </a:lnTo>
                  <a:lnTo>
                    <a:pt x="656" y="665"/>
                  </a:lnTo>
                  <a:lnTo>
                    <a:pt x="648" y="666"/>
                  </a:lnTo>
                  <a:lnTo>
                    <a:pt x="646" y="658"/>
                  </a:lnTo>
                  <a:lnTo>
                    <a:pt x="643" y="641"/>
                  </a:lnTo>
                  <a:lnTo>
                    <a:pt x="637" y="606"/>
                  </a:lnTo>
                  <a:lnTo>
                    <a:pt x="632" y="571"/>
                  </a:lnTo>
                  <a:lnTo>
                    <a:pt x="631" y="562"/>
                  </a:lnTo>
                  <a:lnTo>
                    <a:pt x="632" y="562"/>
                  </a:lnTo>
                  <a:lnTo>
                    <a:pt x="639" y="561"/>
                  </a:lnTo>
                  <a:lnTo>
                    <a:pt x="667" y="555"/>
                  </a:lnTo>
                  <a:lnTo>
                    <a:pt x="682" y="549"/>
                  </a:lnTo>
                  <a:lnTo>
                    <a:pt x="694" y="540"/>
                  </a:lnTo>
                  <a:lnTo>
                    <a:pt x="698" y="533"/>
                  </a:lnTo>
                  <a:lnTo>
                    <a:pt x="700" y="528"/>
                  </a:lnTo>
                  <a:lnTo>
                    <a:pt x="701" y="517"/>
                  </a:lnTo>
                  <a:lnTo>
                    <a:pt x="701" y="507"/>
                  </a:lnTo>
                  <a:lnTo>
                    <a:pt x="699" y="499"/>
                  </a:lnTo>
                  <a:lnTo>
                    <a:pt x="696" y="491"/>
                  </a:lnTo>
                  <a:lnTo>
                    <a:pt x="696" y="490"/>
                  </a:lnTo>
                  <a:lnTo>
                    <a:pt x="691" y="488"/>
                  </a:lnTo>
                  <a:lnTo>
                    <a:pt x="680" y="483"/>
                  </a:lnTo>
                  <a:lnTo>
                    <a:pt x="660" y="473"/>
                  </a:lnTo>
                  <a:lnTo>
                    <a:pt x="640" y="462"/>
                  </a:lnTo>
                  <a:lnTo>
                    <a:pt x="636" y="458"/>
                  </a:lnTo>
                  <a:lnTo>
                    <a:pt x="630" y="455"/>
                  </a:lnTo>
                  <a:lnTo>
                    <a:pt x="617" y="443"/>
                  </a:lnTo>
                  <a:lnTo>
                    <a:pt x="615" y="439"/>
                  </a:lnTo>
                  <a:lnTo>
                    <a:pt x="614" y="434"/>
                  </a:lnTo>
                  <a:lnTo>
                    <a:pt x="615" y="430"/>
                  </a:lnTo>
                  <a:lnTo>
                    <a:pt x="618" y="426"/>
                  </a:lnTo>
                  <a:lnTo>
                    <a:pt x="624" y="421"/>
                  </a:lnTo>
                  <a:lnTo>
                    <a:pt x="630" y="418"/>
                  </a:lnTo>
                  <a:lnTo>
                    <a:pt x="642" y="414"/>
                  </a:lnTo>
                  <a:lnTo>
                    <a:pt x="654" y="412"/>
                  </a:lnTo>
                  <a:lnTo>
                    <a:pt x="664" y="411"/>
                  </a:lnTo>
                  <a:lnTo>
                    <a:pt x="672" y="408"/>
                  </a:lnTo>
                  <a:lnTo>
                    <a:pt x="678" y="401"/>
                  </a:lnTo>
                  <a:lnTo>
                    <a:pt x="681" y="396"/>
                  </a:lnTo>
                  <a:lnTo>
                    <a:pt x="682" y="391"/>
                  </a:lnTo>
                  <a:lnTo>
                    <a:pt x="681" y="385"/>
                  </a:lnTo>
                  <a:lnTo>
                    <a:pt x="680" y="379"/>
                  </a:lnTo>
                  <a:lnTo>
                    <a:pt x="678" y="374"/>
                  </a:lnTo>
                  <a:lnTo>
                    <a:pt x="674" y="370"/>
                  </a:lnTo>
                  <a:lnTo>
                    <a:pt x="667" y="363"/>
                  </a:lnTo>
                  <a:lnTo>
                    <a:pt x="661" y="358"/>
                  </a:lnTo>
                  <a:lnTo>
                    <a:pt x="656" y="356"/>
                  </a:lnTo>
                  <a:lnTo>
                    <a:pt x="656" y="355"/>
                  </a:lnTo>
                  <a:lnTo>
                    <a:pt x="652" y="352"/>
                  </a:lnTo>
                  <a:lnTo>
                    <a:pt x="645" y="346"/>
                  </a:lnTo>
                  <a:lnTo>
                    <a:pt x="630" y="334"/>
                  </a:lnTo>
                  <a:lnTo>
                    <a:pt x="615" y="322"/>
                  </a:lnTo>
                  <a:lnTo>
                    <a:pt x="612" y="318"/>
                  </a:lnTo>
                  <a:lnTo>
                    <a:pt x="615" y="310"/>
                  </a:lnTo>
                  <a:lnTo>
                    <a:pt x="629" y="284"/>
                  </a:lnTo>
                  <a:lnTo>
                    <a:pt x="637" y="272"/>
                  </a:lnTo>
                  <a:lnTo>
                    <a:pt x="646" y="265"/>
                  </a:lnTo>
                  <a:lnTo>
                    <a:pt x="650" y="263"/>
                  </a:lnTo>
                  <a:lnTo>
                    <a:pt x="654" y="266"/>
                  </a:lnTo>
                  <a:lnTo>
                    <a:pt x="657" y="268"/>
                  </a:lnTo>
                  <a:lnTo>
                    <a:pt x="662" y="273"/>
                  </a:lnTo>
                  <a:lnTo>
                    <a:pt x="677" y="289"/>
                  </a:lnTo>
                  <a:lnTo>
                    <a:pt x="717" y="335"/>
                  </a:lnTo>
                  <a:lnTo>
                    <a:pt x="805" y="443"/>
                  </a:lnTo>
                  <a:lnTo>
                    <a:pt x="842" y="490"/>
                  </a:lnTo>
                  <a:lnTo>
                    <a:pt x="838" y="478"/>
                  </a:lnTo>
                  <a:lnTo>
                    <a:pt x="824" y="437"/>
                  </a:lnTo>
                  <a:lnTo>
                    <a:pt x="809" y="394"/>
                  </a:lnTo>
                  <a:lnTo>
                    <a:pt x="807" y="385"/>
                  </a:lnTo>
                  <a:lnTo>
                    <a:pt x="802" y="375"/>
                  </a:lnTo>
                  <a:lnTo>
                    <a:pt x="792" y="361"/>
                  </a:lnTo>
                  <a:lnTo>
                    <a:pt x="764" y="325"/>
                  </a:lnTo>
                  <a:lnTo>
                    <a:pt x="691" y="244"/>
                  </a:lnTo>
                  <a:lnTo>
                    <a:pt x="653" y="202"/>
                  </a:lnTo>
                  <a:lnTo>
                    <a:pt x="642" y="197"/>
                  </a:lnTo>
                  <a:lnTo>
                    <a:pt x="610" y="180"/>
                  </a:lnTo>
                  <a:lnTo>
                    <a:pt x="597" y="168"/>
                  </a:lnTo>
                  <a:lnTo>
                    <a:pt x="593" y="163"/>
                  </a:lnTo>
                  <a:lnTo>
                    <a:pt x="592" y="157"/>
                  </a:lnTo>
                  <a:lnTo>
                    <a:pt x="594" y="150"/>
                  </a:lnTo>
                  <a:lnTo>
                    <a:pt x="597" y="146"/>
                  </a:lnTo>
                  <a:lnTo>
                    <a:pt x="602" y="142"/>
                  </a:lnTo>
                  <a:lnTo>
                    <a:pt x="616" y="134"/>
                  </a:lnTo>
                  <a:lnTo>
                    <a:pt x="631" y="129"/>
                  </a:lnTo>
                  <a:lnTo>
                    <a:pt x="647" y="127"/>
                  </a:lnTo>
                  <a:lnTo>
                    <a:pt x="664" y="130"/>
                  </a:lnTo>
                  <a:lnTo>
                    <a:pt x="680" y="136"/>
                  </a:lnTo>
                  <a:lnTo>
                    <a:pt x="690" y="144"/>
                  </a:lnTo>
                  <a:lnTo>
                    <a:pt x="701" y="155"/>
                  </a:lnTo>
                  <a:lnTo>
                    <a:pt x="730" y="189"/>
                  </a:lnTo>
                  <a:lnTo>
                    <a:pt x="790" y="265"/>
                  </a:lnTo>
                  <a:lnTo>
                    <a:pt x="820" y="304"/>
                  </a:lnTo>
                  <a:lnTo>
                    <a:pt x="830" y="315"/>
                  </a:lnTo>
                  <a:lnTo>
                    <a:pt x="851" y="333"/>
                  </a:lnTo>
                  <a:lnTo>
                    <a:pt x="893" y="369"/>
                  </a:lnTo>
                  <a:lnTo>
                    <a:pt x="935" y="407"/>
                  </a:lnTo>
                  <a:lnTo>
                    <a:pt x="946" y="416"/>
                  </a:lnTo>
                  <a:lnTo>
                    <a:pt x="944" y="408"/>
                  </a:lnTo>
                  <a:lnTo>
                    <a:pt x="941" y="390"/>
                  </a:lnTo>
                  <a:lnTo>
                    <a:pt x="934" y="354"/>
                  </a:lnTo>
                  <a:lnTo>
                    <a:pt x="928" y="320"/>
                  </a:lnTo>
                  <a:lnTo>
                    <a:pt x="927" y="311"/>
                  </a:lnTo>
                  <a:lnTo>
                    <a:pt x="918" y="301"/>
                  </a:lnTo>
                  <a:lnTo>
                    <a:pt x="900" y="281"/>
                  </a:lnTo>
                  <a:lnTo>
                    <a:pt x="865" y="242"/>
                  </a:lnTo>
                  <a:lnTo>
                    <a:pt x="828" y="201"/>
                  </a:lnTo>
                  <a:lnTo>
                    <a:pt x="820" y="191"/>
                  </a:lnTo>
                  <a:lnTo>
                    <a:pt x="804" y="179"/>
                  </a:lnTo>
                  <a:lnTo>
                    <a:pt x="772" y="154"/>
                  </a:lnTo>
                  <a:lnTo>
                    <a:pt x="708" y="105"/>
                  </a:lnTo>
                  <a:lnTo>
                    <a:pt x="642" y="54"/>
                  </a:lnTo>
                  <a:lnTo>
                    <a:pt x="626" y="41"/>
                  </a:lnTo>
                  <a:lnTo>
                    <a:pt x="610" y="38"/>
                  </a:lnTo>
                  <a:lnTo>
                    <a:pt x="582" y="31"/>
                  </a:lnTo>
                  <a:lnTo>
                    <a:pt x="525" y="18"/>
                  </a:lnTo>
                  <a:lnTo>
                    <a:pt x="469" y="5"/>
                  </a:lnTo>
                  <a:lnTo>
                    <a:pt x="454" y="0"/>
                  </a:lnTo>
                  <a:lnTo>
                    <a:pt x="451" y="6"/>
                  </a:lnTo>
                  <a:lnTo>
                    <a:pt x="446" y="17"/>
                  </a:lnTo>
                  <a:lnTo>
                    <a:pt x="437" y="37"/>
                  </a:lnTo>
                  <a:lnTo>
                    <a:pt x="428" y="57"/>
                  </a:lnTo>
                  <a:lnTo>
                    <a:pt x="426" y="62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856" name="Freeform 18"/>
            <p:cNvSpPr>
              <a:spLocks/>
            </p:cNvSpPr>
            <p:nvPr/>
          </p:nvSpPr>
          <p:spPr bwMode="auto">
            <a:xfrm>
              <a:off x="2373" y="1204"/>
              <a:ext cx="250" cy="343"/>
            </a:xfrm>
            <a:custGeom>
              <a:avLst/>
              <a:gdLst>
                <a:gd name="T0" fmla="*/ 1 w 500"/>
                <a:gd name="T1" fmla="*/ 0 h 687"/>
                <a:gd name="T2" fmla="*/ 1 w 500"/>
                <a:gd name="T3" fmla="*/ 0 h 687"/>
                <a:gd name="T4" fmla="*/ 1 w 500"/>
                <a:gd name="T5" fmla="*/ 0 h 687"/>
                <a:gd name="T6" fmla="*/ 1 w 500"/>
                <a:gd name="T7" fmla="*/ 0 h 687"/>
                <a:gd name="T8" fmla="*/ 1 w 500"/>
                <a:gd name="T9" fmla="*/ 0 h 687"/>
                <a:gd name="T10" fmla="*/ 1 w 500"/>
                <a:gd name="T11" fmla="*/ 0 h 687"/>
                <a:gd name="T12" fmla="*/ 1 w 500"/>
                <a:gd name="T13" fmla="*/ 0 h 687"/>
                <a:gd name="T14" fmla="*/ 1 w 500"/>
                <a:gd name="T15" fmla="*/ 0 h 687"/>
                <a:gd name="T16" fmla="*/ 1 w 500"/>
                <a:gd name="T17" fmla="*/ 0 h 687"/>
                <a:gd name="T18" fmla="*/ 0 w 500"/>
                <a:gd name="T19" fmla="*/ 0 h 687"/>
                <a:gd name="T20" fmla="*/ 0 w 500"/>
                <a:gd name="T21" fmla="*/ 0 h 687"/>
                <a:gd name="T22" fmla="*/ 0 w 500"/>
                <a:gd name="T23" fmla="*/ 0 h 687"/>
                <a:gd name="T24" fmla="*/ 1 w 500"/>
                <a:gd name="T25" fmla="*/ 0 h 687"/>
                <a:gd name="T26" fmla="*/ 1 w 500"/>
                <a:gd name="T27" fmla="*/ 0 h 687"/>
                <a:gd name="T28" fmla="*/ 1 w 500"/>
                <a:gd name="T29" fmla="*/ 0 h 687"/>
                <a:gd name="T30" fmla="*/ 1 w 500"/>
                <a:gd name="T31" fmla="*/ 0 h 687"/>
                <a:gd name="T32" fmla="*/ 1 w 500"/>
                <a:gd name="T33" fmla="*/ 0 h 687"/>
                <a:gd name="T34" fmla="*/ 1 w 500"/>
                <a:gd name="T35" fmla="*/ 0 h 687"/>
                <a:gd name="T36" fmla="*/ 1 w 500"/>
                <a:gd name="T37" fmla="*/ 0 h 687"/>
                <a:gd name="T38" fmla="*/ 1 w 500"/>
                <a:gd name="T39" fmla="*/ 0 h 687"/>
                <a:gd name="T40" fmla="*/ 1 w 500"/>
                <a:gd name="T41" fmla="*/ 0 h 687"/>
                <a:gd name="T42" fmla="*/ 1 w 500"/>
                <a:gd name="T43" fmla="*/ 0 h 687"/>
                <a:gd name="T44" fmla="*/ 1 w 500"/>
                <a:gd name="T45" fmla="*/ 0 h 687"/>
                <a:gd name="T46" fmla="*/ 1 w 500"/>
                <a:gd name="T47" fmla="*/ 0 h 687"/>
                <a:gd name="T48" fmla="*/ 1 w 500"/>
                <a:gd name="T49" fmla="*/ 0 h 687"/>
                <a:gd name="T50" fmla="*/ 1 w 500"/>
                <a:gd name="T51" fmla="*/ 0 h 687"/>
                <a:gd name="T52" fmla="*/ 1 w 500"/>
                <a:gd name="T53" fmla="*/ 0 h 687"/>
                <a:gd name="T54" fmla="*/ 1 w 500"/>
                <a:gd name="T55" fmla="*/ 0 h 687"/>
                <a:gd name="T56" fmla="*/ 1 w 500"/>
                <a:gd name="T57" fmla="*/ 0 h 687"/>
                <a:gd name="T58" fmla="*/ 1 w 500"/>
                <a:gd name="T59" fmla="*/ 0 h 687"/>
                <a:gd name="T60" fmla="*/ 1 w 500"/>
                <a:gd name="T61" fmla="*/ 0 h 687"/>
                <a:gd name="T62" fmla="*/ 1 w 500"/>
                <a:gd name="T63" fmla="*/ 0 h 687"/>
                <a:gd name="T64" fmla="*/ 1 w 500"/>
                <a:gd name="T65" fmla="*/ 0 h 687"/>
                <a:gd name="T66" fmla="*/ 1 w 500"/>
                <a:gd name="T67" fmla="*/ 0 h 687"/>
                <a:gd name="T68" fmla="*/ 1 w 500"/>
                <a:gd name="T69" fmla="*/ 0 h 687"/>
                <a:gd name="T70" fmla="*/ 1 w 500"/>
                <a:gd name="T71" fmla="*/ 0 h 687"/>
                <a:gd name="T72" fmla="*/ 1 w 500"/>
                <a:gd name="T73" fmla="*/ 0 h 687"/>
                <a:gd name="T74" fmla="*/ 1 w 500"/>
                <a:gd name="T75" fmla="*/ 0 h 687"/>
                <a:gd name="T76" fmla="*/ 1 w 500"/>
                <a:gd name="T77" fmla="*/ 0 h 687"/>
                <a:gd name="T78" fmla="*/ 1 w 500"/>
                <a:gd name="T79" fmla="*/ 0 h 687"/>
                <a:gd name="T80" fmla="*/ 1 w 500"/>
                <a:gd name="T81" fmla="*/ 0 h 687"/>
                <a:gd name="T82" fmla="*/ 1 w 500"/>
                <a:gd name="T83" fmla="*/ 0 h 68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00"/>
                <a:gd name="T127" fmla="*/ 0 h 687"/>
                <a:gd name="T128" fmla="*/ 500 w 500"/>
                <a:gd name="T129" fmla="*/ 687 h 68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00" h="687">
                  <a:moveTo>
                    <a:pt x="221" y="160"/>
                  </a:moveTo>
                  <a:lnTo>
                    <a:pt x="218" y="163"/>
                  </a:lnTo>
                  <a:lnTo>
                    <a:pt x="199" y="178"/>
                  </a:lnTo>
                  <a:lnTo>
                    <a:pt x="129" y="234"/>
                  </a:lnTo>
                  <a:lnTo>
                    <a:pt x="68" y="289"/>
                  </a:lnTo>
                  <a:lnTo>
                    <a:pt x="62" y="298"/>
                  </a:lnTo>
                  <a:lnTo>
                    <a:pt x="57" y="308"/>
                  </a:lnTo>
                  <a:lnTo>
                    <a:pt x="44" y="339"/>
                  </a:lnTo>
                  <a:lnTo>
                    <a:pt x="18" y="421"/>
                  </a:lnTo>
                  <a:lnTo>
                    <a:pt x="0" y="478"/>
                  </a:lnTo>
                  <a:lnTo>
                    <a:pt x="0" y="480"/>
                  </a:lnTo>
                  <a:lnTo>
                    <a:pt x="0" y="498"/>
                  </a:lnTo>
                  <a:lnTo>
                    <a:pt x="3" y="533"/>
                  </a:lnTo>
                  <a:lnTo>
                    <a:pt x="6" y="602"/>
                  </a:lnTo>
                  <a:lnTo>
                    <a:pt x="8" y="670"/>
                  </a:lnTo>
                  <a:lnTo>
                    <a:pt x="9" y="687"/>
                  </a:lnTo>
                  <a:lnTo>
                    <a:pt x="10" y="683"/>
                  </a:lnTo>
                  <a:lnTo>
                    <a:pt x="18" y="648"/>
                  </a:lnTo>
                  <a:lnTo>
                    <a:pt x="51" y="523"/>
                  </a:lnTo>
                  <a:lnTo>
                    <a:pt x="89" y="403"/>
                  </a:lnTo>
                  <a:lnTo>
                    <a:pt x="98" y="385"/>
                  </a:lnTo>
                  <a:lnTo>
                    <a:pt x="107" y="371"/>
                  </a:lnTo>
                  <a:lnTo>
                    <a:pt x="134" y="338"/>
                  </a:lnTo>
                  <a:lnTo>
                    <a:pt x="203" y="269"/>
                  </a:lnTo>
                  <a:lnTo>
                    <a:pt x="250" y="228"/>
                  </a:lnTo>
                  <a:lnTo>
                    <a:pt x="253" y="225"/>
                  </a:lnTo>
                  <a:lnTo>
                    <a:pt x="273" y="210"/>
                  </a:lnTo>
                  <a:lnTo>
                    <a:pt x="314" y="181"/>
                  </a:lnTo>
                  <a:lnTo>
                    <a:pt x="395" y="121"/>
                  </a:lnTo>
                  <a:lnTo>
                    <a:pt x="476" y="61"/>
                  </a:lnTo>
                  <a:lnTo>
                    <a:pt x="496" y="46"/>
                  </a:lnTo>
                  <a:lnTo>
                    <a:pt x="496" y="43"/>
                  </a:lnTo>
                  <a:lnTo>
                    <a:pt x="497" y="35"/>
                  </a:lnTo>
                  <a:lnTo>
                    <a:pt x="498" y="20"/>
                  </a:lnTo>
                  <a:lnTo>
                    <a:pt x="499" y="4"/>
                  </a:lnTo>
                  <a:lnTo>
                    <a:pt x="500" y="0"/>
                  </a:lnTo>
                  <a:lnTo>
                    <a:pt x="476" y="14"/>
                  </a:lnTo>
                  <a:lnTo>
                    <a:pt x="429" y="40"/>
                  </a:lnTo>
                  <a:lnTo>
                    <a:pt x="336" y="94"/>
                  </a:lnTo>
                  <a:lnTo>
                    <a:pt x="244" y="147"/>
                  </a:lnTo>
                  <a:lnTo>
                    <a:pt x="221" y="160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857" name="Freeform 19"/>
            <p:cNvSpPr>
              <a:spLocks/>
            </p:cNvSpPr>
            <p:nvPr/>
          </p:nvSpPr>
          <p:spPr bwMode="auto">
            <a:xfrm>
              <a:off x="2554" y="1772"/>
              <a:ext cx="266" cy="335"/>
            </a:xfrm>
            <a:custGeom>
              <a:avLst/>
              <a:gdLst>
                <a:gd name="T0" fmla="*/ 0 w 533"/>
                <a:gd name="T1" fmla="*/ 1 h 669"/>
                <a:gd name="T2" fmla="*/ 0 w 533"/>
                <a:gd name="T3" fmla="*/ 1 h 669"/>
                <a:gd name="T4" fmla="*/ 0 w 533"/>
                <a:gd name="T5" fmla="*/ 1 h 669"/>
                <a:gd name="T6" fmla="*/ 0 w 533"/>
                <a:gd name="T7" fmla="*/ 1 h 669"/>
                <a:gd name="T8" fmla="*/ 0 w 533"/>
                <a:gd name="T9" fmla="*/ 1 h 669"/>
                <a:gd name="T10" fmla="*/ 0 w 533"/>
                <a:gd name="T11" fmla="*/ 1 h 669"/>
                <a:gd name="T12" fmla="*/ 0 w 533"/>
                <a:gd name="T13" fmla="*/ 1 h 669"/>
                <a:gd name="T14" fmla="*/ 0 w 533"/>
                <a:gd name="T15" fmla="*/ 1 h 669"/>
                <a:gd name="T16" fmla="*/ 0 w 533"/>
                <a:gd name="T17" fmla="*/ 1 h 669"/>
                <a:gd name="T18" fmla="*/ 0 w 533"/>
                <a:gd name="T19" fmla="*/ 1 h 669"/>
                <a:gd name="T20" fmla="*/ 0 w 533"/>
                <a:gd name="T21" fmla="*/ 1 h 669"/>
                <a:gd name="T22" fmla="*/ 0 w 533"/>
                <a:gd name="T23" fmla="*/ 1 h 669"/>
                <a:gd name="T24" fmla="*/ 0 w 533"/>
                <a:gd name="T25" fmla="*/ 1 h 669"/>
                <a:gd name="T26" fmla="*/ 0 w 533"/>
                <a:gd name="T27" fmla="*/ 1 h 669"/>
                <a:gd name="T28" fmla="*/ 0 w 533"/>
                <a:gd name="T29" fmla="*/ 1 h 669"/>
                <a:gd name="T30" fmla="*/ 0 w 533"/>
                <a:gd name="T31" fmla="*/ 1 h 669"/>
                <a:gd name="T32" fmla="*/ 0 w 533"/>
                <a:gd name="T33" fmla="*/ 1 h 669"/>
                <a:gd name="T34" fmla="*/ 0 w 533"/>
                <a:gd name="T35" fmla="*/ 1 h 669"/>
                <a:gd name="T36" fmla="*/ 0 w 533"/>
                <a:gd name="T37" fmla="*/ 1 h 669"/>
                <a:gd name="T38" fmla="*/ 0 w 533"/>
                <a:gd name="T39" fmla="*/ 1 h 669"/>
                <a:gd name="T40" fmla="*/ 0 w 533"/>
                <a:gd name="T41" fmla="*/ 0 h 669"/>
                <a:gd name="T42" fmla="*/ 0 w 533"/>
                <a:gd name="T43" fmla="*/ 1 h 669"/>
                <a:gd name="T44" fmla="*/ 0 w 533"/>
                <a:gd name="T45" fmla="*/ 1 h 669"/>
                <a:gd name="T46" fmla="*/ 0 w 533"/>
                <a:gd name="T47" fmla="*/ 1 h 669"/>
                <a:gd name="T48" fmla="*/ 0 w 533"/>
                <a:gd name="T49" fmla="*/ 1 h 669"/>
                <a:gd name="T50" fmla="*/ 0 w 533"/>
                <a:gd name="T51" fmla="*/ 1 h 669"/>
                <a:gd name="T52" fmla="*/ 0 w 533"/>
                <a:gd name="T53" fmla="*/ 1 h 669"/>
                <a:gd name="T54" fmla="*/ 0 w 533"/>
                <a:gd name="T55" fmla="*/ 1 h 669"/>
                <a:gd name="T56" fmla="*/ 0 w 533"/>
                <a:gd name="T57" fmla="*/ 1 h 669"/>
                <a:gd name="T58" fmla="*/ 0 w 533"/>
                <a:gd name="T59" fmla="*/ 1 h 669"/>
                <a:gd name="T60" fmla="*/ 0 w 533"/>
                <a:gd name="T61" fmla="*/ 1 h 669"/>
                <a:gd name="T62" fmla="*/ 0 w 533"/>
                <a:gd name="T63" fmla="*/ 1 h 669"/>
                <a:gd name="T64" fmla="*/ 0 w 533"/>
                <a:gd name="T65" fmla="*/ 1 h 669"/>
                <a:gd name="T66" fmla="*/ 0 w 533"/>
                <a:gd name="T67" fmla="*/ 1 h 669"/>
                <a:gd name="T68" fmla="*/ 0 w 533"/>
                <a:gd name="T69" fmla="*/ 1 h 669"/>
                <a:gd name="T70" fmla="*/ 0 w 533"/>
                <a:gd name="T71" fmla="*/ 1 h 669"/>
                <a:gd name="T72" fmla="*/ 0 w 533"/>
                <a:gd name="T73" fmla="*/ 1 h 669"/>
                <a:gd name="T74" fmla="*/ 0 w 533"/>
                <a:gd name="T75" fmla="*/ 1 h 669"/>
                <a:gd name="T76" fmla="*/ 0 w 533"/>
                <a:gd name="T77" fmla="*/ 1 h 669"/>
                <a:gd name="T78" fmla="*/ 0 w 533"/>
                <a:gd name="T79" fmla="*/ 1 h 669"/>
                <a:gd name="T80" fmla="*/ 0 w 533"/>
                <a:gd name="T81" fmla="*/ 1 h 669"/>
                <a:gd name="T82" fmla="*/ 0 w 533"/>
                <a:gd name="T83" fmla="*/ 1 h 669"/>
                <a:gd name="T84" fmla="*/ 0 w 533"/>
                <a:gd name="T85" fmla="*/ 1 h 669"/>
                <a:gd name="T86" fmla="*/ 0 w 533"/>
                <a:gd name="T87" fmla="*/ 1 h 669"/>
                <a:gd name="T88" fmla="*/ 0 w 533"/>
                <a:gd name="T89" fmla="*/ 1 h 669"/>
                <a:gd name="T90" fmla="*/ 0 w 533"/>
                <a:gd name="T91" fmla="*/ 1 h 669"/>
                <a:gd name="T92" fmla="*/ 0 w 533"/>
                <a:gd name="T93" fmla="*/ 1 h 669"/>
                <a:gd name="T94" fmla="*/ 0 w 533"/>
                <a:gd name="T95" fmla="*/ 1 h 669"/>
                <a:gd name="T96" fmla="*/ 0 w 533"/>
                <a:gd name="T97" fmla="*/ 1 h 669"/>
                <a:gd name="T98" fmla="*/ 0 w 533"/>
                <a:gd name="T99" fmla="*/ 1 h 669"/>
                <a:gd name="T100" fmla="*/ 0 w 533"/>
                <a:gd name="T101" fmla="*/ 1 h 669"/>
                <a:gd name="T102" fmla="*/ 0 w 533"/>
                <a:gd name="T103" fmla="*/ 1 h 669"/>
                <a:gd name="T104" fmla="*/ 0 w 533"/>
                <a:gd name="T105" fmla="*/ 1 h 669"/>
                <a:gd name="T106" fmla="*/ 0 w 533"/>
                <a:gd name="T107" fmla="*/ 1 h 669"/>
                <a:gd name="T108" fmla="*/ 0 w 533"/>
                <a:gd name="T109" fmla="*/ 1 h 669"/>
                <a:gd name="T110" fmla="*/ 0 w 533"/>
                <a:gd name="T111" fmla="*/ 1 h 669"/>
                <a:gd name="T112" fmla="*/ 0 w 533"/>
                <a:gd name="T113" fmla="*/ 1 h 669"/>
                <a:gd name="T114" fmla="*/ 0 w 533"/>
                <a:gd name="T115" fmla="*/ 1 h 669"/>
                <a:gd name="T116" fmla="*/ 0 w 533"/>
                <a:gd name="T117" fmla="*/ 1 h 669"/>
                <a:gd name="T118" fmla="*/ 0 w 533"/>
                <a:gd name="T119" fmla="*/ 1 h 66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33"/>
                <a:gd name="T181" fmla="*/ 0 h 669"/>
                <a:gd name="T182" fmla="*/ 533 w 533"/>
                <a:gd name="T183" fmla="*/ 669 h 66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33" h="669">
                  <a:moveTo>
                    <a:pt x="134" y="473"/>
                  </a:moveTo>
                  <a:lnTo>
                    <a:pt x="133" y="471"/>
                  </a:lnTo>
                  <a:lnTo>
                    <a:pt x="129" y="457"/>
                  </a:lnTo>
                  <a:lnTo>
                    <a:pt x="111" y="401"/>
                  </a:lnTo>
                  <a:lnTo>
                    <a:pt x="88" y="343"/>
                  </a:lnTo>
                  <a:lnTo>
                    <a:pt x="82" y="332"/>
                  </a:lnTo>
                  <a:lnTo>
                    <a:pt x="75" y="324"/>
                  </a:lnTo>
                  <a:lnTo>
                    <a:pt x="59" y="306"/>
                  </a:lnTo>
                  <a:lnTo>
                    <a:pt x="24" y="275"/>
                  </a:lnTo>
                  <a:lnTo>
                    <a:pt x="1" y="259"/>
                  </a:lnTo>
                  <a:lnTo>
                    <a:pt x="0" y="258"/>
                  </a:lnTo>
                  <a:lnTo>
                    <a:pt x="6" y="240"/>
                  </a:lnTo>
                  <a:lnTo>
                    <a:pt x="21" y="203"/>
                  </a:lnTo>
                  <a:lnTo>
                    <a:pt x="47" y="130"/>
                  </a:lnTo>
                  <a:lnTo>
                    <a:pt x="74" y="57"/>
                  </a:lnTo>
                  <a:lnTo>
                    <a:pt x="81" y="39"/>
                  </a:lnTo>
                  <a:lnTo>
                    <a:pt x="111" y="36"/>
                  </a:lnTo>
                  <a:lnTo>
                    <a:pt x="171" y="29"/>
                  </a:lnTo>
                  <a:lnTo>
                    <a:pt x="291" y="16"/>
                  </a:lnTo>
                  <a:lnTo>
                    <a:pt x="412" y="4"/>
                  </a:lnTo>
                  <a:lnTo>
                    <a:pt x="442" y="0"/>
                  </a:lnTo>
                  <a:lnTo>
                    <a:pt x="441" y="3"/>
                  </a:lnTo>
                  <a:lnTo>
                    <a:pt x="442" y="19"/>
                  </a:lnTo>
                  <a:lnTo>
                    <a:pt x="447" y="81"/>
                  </a:lnTo>
                  <a:lnTo>
                    <a:pt x="454" y="113"/>
                  </a:lnTo>
                  <a:lnTo>
                    <a:pt x="467" y="140"/>
                  </a:lnTo>
                  <a:lnTo>
                    <a:pt x="475" y="149"/>
                  </a:lnTo>
                  <a:lnTo>
                    <a:pt x="483" y="157"/>
                  </a:lnTo>
                  <a:lnTo>
                    <a:pt x="498" y="178"/>
                  </a:lnTo>
                  <a:lnTo>
                    <a:pt x="510" y="201"/>
                  </a:lnTo>
                  <a:lnTo>
                    <a:pt x="527" y="242"/>
                  </a:lnTo>
                  <a:lnTo>
                    <a:pt x="533" y="254"/>
                  </a:lnTo>
                  <a:lnTo>
                    <a:pt x="532" y="254"/>
                  </a:lnTo>
                  <a:lnTo>
                    <a:pt x="528" y="254"/>
                  </a:lnTo>
                  <a:lnTo>
                    <a:pt x="522" y="255"/>
                  </a:lnTo>
                  <a:lnTo>
                    <a:pt x="513" y="260"/>
                  </a:lnTo>
                  <a:lnTo>
                    <a:pt x="502" y="271"/>
                  </a:lnTo>
                  <a:lnTo>
                    <a:pt x="490" y="289"/>
                  </a:lnTo>
                  <a:lnTo>
                    <a:pt x="484" y="302"/>
                  </a:lnTo>
                  <a:lnTo>
                    <a:pt x="476" y="320"/>
                  </a:lnTo>
                  <a:lnTo>
                    <a:pt x="457" y="373"/>
                  </a:lnTo>
                  <a:lnTo>
                    <a:pt x="413" y="508"/>
                  </a:lnTo>
                  <a:lnTo>
                    <a:pt x="387" y="601"/>
                  </a:lnTo>
                  <a:lnTo>
                    <a:pt x="386" y="606"/>
                  </a:lnTo>
                  <a:lnTo>
                    <a:pt x="382" y="612"/>
                  </a:lnTo>
                  <a:lnTo>
                    <a:pt x="373" y="622"/>
                  </a:lnTo>
                  <a:lnTo>
                    <a:pt x="357" y="644"/>
                  </a:lnTo>
                  <a:lnTo>
                    <a:pt x="341" y="664"/>
                  </a:lnTo>
                  <a:lnTo>
                    <a:pt x="338" y="669"/>
                  </a:lnTo>
                  <a:lnTo>
                    <a:pt x="332" y="668"/>
                  </a:lnTo>
                  <a:lnTo>
                    <a:pt x="320" y="666"/>
                  </a:lnTo>
                  <a:lnTo>
                    <a:pt x="296" y="662"/>
                  </a:lnTo>
                  <a:lnTo>
                    <a:pt x="273" y="657"/>
                  </a:lnTo>
                  <a:lnTo>
                    <a:pt x="268" y="655"/>
                  </a:lnTo>
                  <a:lnTo>
                    <a:pt x="257" y="640"/>
                  </a:lnTo>
                  <a:lnTo>
                    <a:pt x="235" y="610"/>
                  </a:lnTo>
                  <a:lnTo>
                    <a:pt x="190" y="549"/>
                  </a:lnTo>
                  <a:lnTo>
                    <a:pt x="145" y="488"/>
                  </a:lnTo>
                  <a:lnTo>
                    <a:pt x="134" y="473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858" name="Freeform 20"/>
            <p:cNvSpPr>
              <a:spLocks/>
            </p:cNvSpPr>
            <p:nvPr/>
          </p:nvSpPr>
          <p:spPr bwMode="auto">
            <a:xfrm>
              <a:off x="2350" y="1688"/>
              <a:ext cx="271" cy="514"/>
            </a:xfrm>
            <a:custGeom>
              <a:avLst/>
              <a:gdLst>
                <a:gd name="T0" fmla="*/ 1 w 541"/>
                <a:gd name="T1" fmla="*/ 1 h 1028"/>
                <a:gd name="T2" fmla="*/ 1 w 541"/>
                <a:gd name="T3" fmla="*/ 0 h 1028"/>
                <a:gd name="T4" fmla="*/ 1 w 541"/>
                <a:gd name="T5" fmla="*/ 1 h 1028"/>
                <a:gd name="T6" fmla="*/ 1 w 541"/>
                <a:gd name="T7" fmla="*/ 1 h 1028"/>
                <a:gd name="T8" fmla="*/ 1 w 541"/>
                <a:gd name="T9" fmla="*/ 1 h 1028"/>
                <a:gd name="T10" fmla="*/ 1 w 541"/>
                <a:gd name="T11" fmla="*/ 1 h 1028"/>
                <a:gd name="T12" fmla="*/ 1 w 541"/>
                <a:gd name="T13" fmla="*/ 1 h 1028"/>
                <a:gd name="T14" fmla="*/ 1 w 541"/>
                <a:gd name="T15" fmla="*/ 1 h 1028"/>
                <a:gd name="T16" fmla="*/ 1 w 541"/>
                <a:gd name="T17" fmla="*/ 1 h 1028"/>
                <a:gd name="T18" fmla="*/ 1 w 541"/>
                <a:gd name="T19" fmla="*/ 1 h 1028"/>
                <a:gd name="T20" fmla="*/ 1 w 541"/>
                <a:gd name="T21" fmla="*/ 1 h 1028"/>
                <a:gd name="T22" fmla="*/ 1 w 541"/>
                <a:gd name="T23" fmla="*/ 1 h 1028"/>
                <a:gd name="T24" fmla="*/ 1 w 541"/>
                <a:gd name="T25" fmla="*/ 1 h 1028"/>
                <a:gd name="T26" fmla="*/ 1 w 541"/>
                <a:gd name="T27" fmla="*/ 1 h 1028"/>
                <a:gd name="T28" fmla="*/ 1 w 541"/>
                <a:gd name="T29" fmla="*/ 1 h 1028"/>
                <a:gd name="T30" fmla="*/ 1 w 541"/>
                <a:gd name="T31" fmla="*/ 1 h 1028"/>
                <a:gd name="T32" fmla="*/ 1 w 541"/>
                <a:gd name="T33" fmla="*/ 1 h 1028"/>
                <a:gd name="T34" fmla="*/ 1 w 541"/>
                <a:gd name="T35" fmla="*/ 1 h 1028"/>
                <a:gd name="T36" fmla="*/ 1 w 541"/>
                <a:gd name="T37" fmla="*/ 1 h 1028"/>
                <a:gd name="T38" fmla="*/ 1 w 541"/>
                <a:gd name="T39" fmla="*/ 1 h 1028"/>
                <a:gd name="T40" fmla="*/ 1 w 541"/>
                <a:gd name="T41" fmla="*/ 1 h 1028"/>
                <a:gd name="T42" fmla="*/ 1 w 541"/>
                <a:gd name="T43" fmla="*/ 1 h 1028"/>
                <a:gd name="T44" fmla="*/ 1 w 541"/>
                <a:gd name="T45" fmla="*/ 1 h 1028"/>
                <a:gd name="T46" fmla="*/ 1 w 541"/>
                <a:gd name="T47" fmla="*/ 1 h 1028"/>
                <a:gd name="T48" fmla="*/ 1 w 541"/>
                <a:gd name="T49" fmla="*/ 1 h 1028"/>
                <a:gd name="T50" fmla="*/ 1 w 541"/>
                <a:gd name="T51" fmla="*/ 1 h 1028"/>
                <a:gd name="T52" fmla="*/ 1 w 541"/>
                <a:gd name="T53" fmla="*/ 1 h 1028"/>
                <a:gd name="T54" fmla="*/ 1 w 541"/>
                <a:gd name="T55" fmla="*/ 1 h 1028"/>
                <a:gd name="T56" fmla="*/ 1 w 541"/>
                <a:gd name="T57" fmla="*/ 1 h 1028"/>
                <a:gd name="T58" fmla="*/ 1 w 541"/>
                <a:gd name="T59" fmla="*/ 1 h 1028"/>
                <a:gd name="T60" fmla="*/ 1 w 541"/>
                <a:gd name="T61" fmla="*/ 1 h 1028"/>
                <a:gd name="T62" fmla="*/ 1 w 541"/>
                <a:gd name="T63" fmla="*/ 1 h 1028"/>
                <a:gd name="T64" fmla="*/ 1 w 541"/>
                <a:gd name="T65" fmla="*/ 1 h 1028"/>
                <a:gd name="T66" fmla="*/ 1 w 541"/>
                <a:gd name="T67" fmla="*/ 1 h 1028"/>
                <a:gd name="T68" fmla="*/ 1 w 541"/>
                <a:gd name="T69" fmla="*/ 1 h 1028"/>
                <a:gd name="T70" fmla="*/ 1 w 541"/>
                <a:gd name="T71" fmla="*/ 1 h 1028"/>
                <a:gd name="T72" fmla="*/ 1 w 541"/>
                <a:gd name="T73" fmla="*/ 1 h 1028"/>
                <a:gd name="T74" fmla="*/ 1 w 541"/>
                <a:gd name="T75" fmla="*/ 1 h 1028"/>
                <a:gd name="T76" fmla="*/ 1 w 541"/>
                <a:gd name="T77" fmla="*/ 1 h 1028"/>
                <a:gd name="T78" fmla="*/ 1 w 541"/>
                <a:gd name="T79" fmla="*/ 1 h 1028"/>
                <a:gd name="T80" fmla="*/ 1 w 541"/>
                <a:gd name="T81" fmla="*/ 1 h 1028"/>
                <a:gd name="T82" fmla="*/ 1 w 541"/>
                <a:gd name="T83" fmla="*/ 1 h 1028"/>
                <a:gd name="T84" fmla="*/ 1 w 541"/>
                <a:gd name="T85" fmla="*/ 1 h 1028"/>
                <a:gd name="T86" fmla="*/ 1 w 541"/>
                <a:gd name="T87" fmla="*/ 1 h 1028"/>
                <a:gd name="T88" fmla="*/ 1 w 541"/>
                <a:gd name="T89" fmla="*/ 1 h 1028"/>
                <a:gd name="T90" fmla="*/ 1 w 541"/>
                <a:gd name="T91" fmla="*/ 1 h 1028"/>
                <a:gd name="T92" fmla="*/ 1 w 541"/>
                <a:gd name="T93" fmla="*/ 1 h 1028"/>
                <a:gd name="T94" fmla="*/ 1 w 541"/>
                <a:gd name="T95" fmla="*/ 1 h 1028"/>
                <a:gd name="T96" fmla="*/ 1 w 541"/>
                <a:gd name="T97" fmla="*/ 1 h 1028"/>
                <a:gd name="T98" fmla="*/ 1 w 541"/>
                <a:gd name="T99" fmla="*/ 1 h 1028"/>
                <a:gd name="T100" fmla="*/ 1 w 541"/>
                <a:gd name="T101" fmla="*/ 1 h 1028"/>
                <a:gd name="T102" fmla="*/ 1 w 541"/>
                <a:gd name="T103" fmla="*/ 1 h 1028"/>
                <a:gd name="T104" fmla="*/ 1 w 541"/>
                <a:gd name="T105" fmla="*/ 1 h 1028"/>
                <a:gd name="T106" fmla="*/ 1 w 541"/>
                <a:gd name="T107" fmla="*/ 1 h 1028"/>
                <a:gd name="T108" fmla="*/ 1 w 541"/>
                <a:gd name="T109" fmla="*/ 1 h 102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41"/>
                <a:gd name="T166" fmla="*/ 0 h 1028"/>
                <a:gd name="T167" fmla="*/ 541 w 541"/>
                <a:gd name="T168" fmla="*/ 1028 h 102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41" h="1028">
                  <a:moveTo>
                    <a:pt x="330" y="28"/>
                  </a:moveTo>
                  <a:lnTo>
                    <a:pt x="292" y="9"/>
                  </a:lnTo>
                  <a:lnTo>
                    <a:pt x="250" y="0"/>
                  </a:lnTo>
                  <a:lnTo>
                    <a:pt x="207" y="0"/>
                  </a:lnTo>
                  <a:lnTo>
                    <a:pt x="164" y="7"/>
                  </a:lnTo>
                  <a:lnTo>
                    <a:pt x="85" y="41"/>
                  </a:lnTo>
                  <a:lnTo>
                    <a:pt x="25" y="98"/>
                  </a:lnTo>
                  <a:lnTo>
                    <a:pt x="8" y="132"/>
                  </a:lnTo>
                  <a:lnTo>
                    <a:pt x="0" y="170"/>
                  </a:lnTo>
                  <a:lnTo>
                    <a:pt x="4" y="210"/>
                  </a:lnTo>
                  <a:lnTo>
                    <a:pt x="21" y="252"/>
                  </a:lnTo>
                  <a:lnTo>
                    <a:pt x="24" y="256"/>
                  </a:lnTo>
                  <a:lnTo>
                    <a:pt x="48" y="280"/>
                  </a:lnTo>
                  <a:lnTo>
                    <a:pt x="127" y="369"/>
                  </a:lnTo>
                  <a:lnTo>
                    <a:pt x="163" y="416"/>
                  </a:lnTo>
                  <a:lnTo>
                    <a:pt x="183" y="452"/>
                  </a:lnTo>
                  <a:lnTo>
                    <a:pt x="185" y="463"/>
                  </a:lnTo>
                  <a:lnTo>
                    <a:pt x="182" y="474"/>
                  </a:lnTo>
                  <a:lnTo>
                    <a:pt x="179" y="494"/>
                  </a:lnTo>
                  <a:lnTo>
                    <a:pt x="174" y="532"/>
                  </a:lnTo>
                  <a:lnTo>
                    <a:pt x="172" y="555"/>
                  </a:lnTo>
                  <a:lnTo>
                    <a:pt x="172" y="556"/>
                  </a:lnTo>
                  <a:lnTo>
                    <a:pt x="159" y="560"/>
                  </a:lnTo>
                  <a:lnTo>
                    <a:pt x="148" y="566"/>
                  </a:lnTo>
                  <a:lnTo>
                    <a:pt x="139" y="573"/>
                  </a:lnTo>
                  <a:lnTo>
                    <a:pt x="131" y="581"/>
                  </a:lnTo>
                  <a:lnTo>
                    <a:pt x="119" y="601"/>
                  </a:lnTo>
                  <a:lnTo>
                    <a:pt x="113" y="625"/>
                  </a:lnTo>
                  <a:lnTo>
                    <a:pt x="111" y="648"/>
                  </a:lnTo>
                  <a:lnTo>
                    <a:pt x="114" y="670"/>
                  </a:lnTo>
                  <a:lnTo>
                    <a:pt x="106" y="677"/>
                  </a:lnTo>
                  <a:lnTo>
                    <a:pt x="90" y="688"/>
                  </a:lnTo>
                  <a:lnTo>
                    <a:pt x="56" y="712"/>
                  </a:lnTo>
                  <a:lnTo>
                    <a:pt x="41" y="725"/>
                  </a:lnTo>
                  <a:lnTo>
                    <a:pt x="32" y="740"/>
                  </a:lnTo>
                  <a:lnTo>
                    <a:pt x="30" y="748"/>
                  </a:lnTo>
                  <a:lnTo>
                    <a:pt x="28" y="762"/>
                  </a:lnTo>
                  <a:lnTo>
                    <a:pt x="28" y="792"/>
                  </a:lnTo>
                  <a:lnTo>
                    <a:pt x="38" y="852"/>
                  </a:lnTo>
                  <a:lnTo>
                    <a:pt x="51" y="875"/>
                  </a:lnTo>
                  <a:lnTo>
                    <a:pt x="60" y="883"/>
                  </a:lnTo>
                  <a:lnTo>
                    <a:pt x="70" y="889"/>
                  </a:lnTo>
                  <a:lnTo>
                    <a:pt x="82" y="891"/>
                  </a:lnTo>
                  <a:lnTo>
                    <a:pt x="95" y="891"/>
                  </a:lnTo>
                  <a:lnTo>
                    <a:pt x="107" y="886"/>
                  </a:lnTo>
                  <a:lnTo>
                    <a:pt x="117" y="879"/>
                  </a:lnTo>
                  <a:lnTo>
                    <a:pt x="128" y="869"/>
                  </a:lnTo>
                  <a:lnTo>
                    <a:pt x="145" y="843"/>
                  </a:lnTo>
                  <a:lnTo>
                    <a:pt x="161" y="814"/>
                  </a:lnTo>
                  <a:lnTo>
                    <a:pt x="178" y="786"/>
                  </a:lnTo>
                  <a:lnTo>
                    <a:pt x="199" y="762"/>
                  </a:lnTo>
                  <a:lnTo>
                    <a:pt x="204" y="760"/>
                  </a:lnTo>
                  <a:lnTo>
                    <a:pt x="208" y="759"/>
                  </a:lnTo>
                  <a:lnTo>
                    <a:pt x="221" y="757"/>
                  </a:lnTo>
                  <a:lnTo>
                    <a:pt x="255" y="751"/>
                  </a:lnTo>
                  <a:lnTo>
                    <a:pt x="335" y="746"/>
                  </a:lnTo>
                  <a:lnTo>
                    <a:pt x="370" y="757"/>
                  </a:lnTo>
                  <a:lnTo>
                    <a:pt x="369" y="765"/>
                  </a:lnTo>
                  <a:lnTo>
                    <a:pt x="368" y="785"/>
                  </a:lnTo>
                  <a:lnTo>
                    <a:pt x="366" y="837"/>
                  </a:lnTo>
                  <a:lnTo>
                    <a:pt x="368" y="887"/>
                  </a:lnTo>
                  <a:lnTo>
                    <a:pt x="371" y="896"/>
                  </a:lnTo>
                  <a:lnTo>
                    <a:pt x="375" y="906"/>
                  </a:lnTo>
                  <a:lnTo>
                    <a:pt x="382" y="918"/>
                  </a:lnTo>
                  <a:lnTo>
                    <a:pt x="403" y="946"/>
                  </a:lnTo>
                  <a:lnTo>
                    <a:pt x="453" y="1002"/>
                  </a:lnTo>
                  <a:lnTo>
                    <a:pt x="479" y="1028"/>
                  </a:lnTo>
                  <a:lnTo>
                    <a:pt x="483" y="1028"/>
                  </a:lnTo>
                  <a:lnTo>
                    <a:pt x="494" y="1027"/>
                  </a:lnTo>
                  <a:lnTo>
                    <a:pt x="514" y="1026"/>
                  </a:lnTo>
                  <a:lnTo>
                    <a:pt x="523" y="1025"/>
                  </a:lnTo>
                  <a:lnTo>
                    <a:pt x="530" y="1021"/>
                  </a:lnTo>
                  <a:lnTo>
                    <a:pt x="534" y="1018"/>
                  </a:lnTo>
                  <a:lnTo>
                    <a:pt x="540" y="1004"/>
                  </a:lnTo>
                  <a:lnTo>
                    <a:pt x="541" y="987"/>
                  </a:lnTo>
                  <a:lnTo>
                    <a:pt x="537" y="969"/>
                  </a:lnTo>
                  <a:lnTo>
                    <a:pt x="529" y="950"/>
                  </a:lnTo>
                  <a:lnTo>
                    <a:pt x="506" y="908"/>
                  </a:lnTo>
                  <a:lnTo>
                    <a:pt x="462" y="827"/>
                  </a:lnTo>
                  <a:lnTo>
                    <a:pt x="460" y="792"/>
                  </a:lnTo>
                  <a:lnTo>
                    <a:pt x="463" y="782"/>
                  </a:lnTo>
                  <a:lnTo>
                    <a:pt x="474" y="760"/>
                  </a:lnTo>
                  <a:lnTo>
                    <a:pt x="489" y="740"/>
                  </a:lnTo>
                  <a:lnTo>
                    <a:pt x="518" y="712"/>
                  </a:lnTo>
                  <a:lnTo>
                    <a:pt x="527" y="704"/>
                  </a:lnTo>
                  <a:lnTo>
                    <a:pt x="522" y="701"/>
                  </a:lnTo>
                  <a:lnTo>
                    <a:pt x="494" y="673"/>
                  </a:lnTo>
                  <a:lnTo>
                    <a:pt x="395" y="574"/>
                  </a:lnTo>
                  <a:lnTo>
                    <a:pt x="352" y="521"/>
                  </a:lnTo>
                  <a:lnTo>
                    <a:pt x="326" y="479"/>
                  </a:lnTo>
                  <a:lnTo>
                    <a:pt x="325" y="463"/>
                  </a:lnTo>
                  <a:lnTo>
                    <a:pt x="329" y="453"/>
                  </a:lnTo>
                  <a:lnTo>
                    <a:pt x="336" y="445"/>
                  </a:lnTo>
                  <a:lnTo>
                    <a:pt x="345" y="438"/>
                  </a:lnTo>
                  <a:lnTo>
                    <a:pt x="356" y="433"/>
                  </a:lnTo>
                  <a:lnTo>
                    <a:pt x="379" y="427"/>
                  </a:lnTo>
                  <a:lnTo>
                    <a:pt x="401" y="425"/>
                  </a:lnTo>
                  <a:lnTo>
                    <a:pt x="418" y="424"/>
                  </a:lnTo>
                  <a:lnTo>
                    <a:pt x="425" y="424"/>
                  </a:lnTo>
                  <a:lnTo>
                    <a:pt x="427" y="406"/>
                  </a:lnTo>
                  <a:lnTo>
                    <a:pt x="431" y="369"/>
                  </a:lnTo>
                  <a:lnTo>
                    <a:pt x="439" y="296"/>
                  </a:lnTo>
                  <a:lnTo>
                    <a:pt x="447" y="222"/>
                  </a:lnTo>
                  <a:lnTo>
                    <a:pt x="450" y="203"/>
                  </a:lnTo>
                  <a:lnTo>
                    <a:pt x="448" y="201"/>
                  </a:lnTo>
                  <a:lnTo>
                    <a:pt x="437" y="181"/>
                  </a:lnTo>
                  <a:lnTo>
                    <a:pt x="394" y="108"/>
                  </a:lnTo>
                  <a:lnTo>
                    <a:pt x="341" y="38"/>
                  </a:lnTo>
                  <a:lnTo>
                    <a:pt x="330" y="28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859" name="Freeform 21"/>
            <p:cNvSpPr>
              <a:spLocks/>
            </p:cNvSpPr>
            <p:nvPr/>
          </p:nvSpPr>
          <p:spPr bwMode="auto">
            <a:xfrm>
              <a:off x="2748" y="1650"/>
              <a:ext cx="261" cy="542"/>
            </a:xfrm>
            <a:custGeom>
              <a:avLst/>
              <a:gdLst>
                <a:gd name="T0" fmla="*/ 1 w 522"/>
                <a:gd name="T1" fmla="*/ 0 h 1085"/>
                <a:gd name="T2" fmla="*/ 1 w 522"/>
                <a:gd name="T3" fmla="*/ 0 h 1085"/>
                <a:gd name="T4" fmla="*/ 1 w 522"/>
                <a:gd name="T5" fmla="*/ 0 h 1085"/>
                <a:gd name="T6" fmla="*/ 1 w 522"/>
                <a:gd name="T7" fmla="*/ 0 h 1085"/>
                <a:gd name="T8" fmla="*/ 1 w 522"/>
                <a:gd name="T9" fmla="*/ 0 h 1085"/>
                <a:gd name="T10" fmla="*/ 1 w 522"/>
                <a:gd name="T11" fmla="*/ 0 h 1085"/>
                <a:gd name="T12" fmla="*/ 1 w 522"/>
                <a:gd name="T13" fmla="*/ 0 h 1085"/>
                <a:gd name="T14" fmla="*/ 1 w 522"/>
                <a:gd name="T15" fmla="*/ 0 h 1085"/>
                <a:gd name="T16" fmla="*/ 1 w 522"/>
                <a:gd name="T17" fmla="*/ 0 h 1085"/>
                <a:gd name="T18" fmla="*/ 1 w 522"/>
                <a:gd name="T19" fmla="*/ 0 h 1085"/>
                <a:gd name="T20" fmla="*/ 1 w 522"/>
                <a:gd name="T21" fmla="*/ 0 h 1085"/>
                <a:gd name="T22" fmla="*/ 1 w 522"/>
                <a:gd name="T23" fmla="*/ 0 h 1085"/>
                <a:gd name="T24" fmla="*/ 1 w 522"/>
                <a:gd name="T25" fmla="*/ 0 h 1085"/>
                <a:gd name="T26" fmla="*/ 1 w 522"/>
                <a:gd name="T27" fmla="*/ 0 h 1085"/>
                <a:gd name="T28" fmla="*/ 1 w 522"/>
                <a:gd name="T29" fmla="*/ 0 h 1085"/>
                <a:gd name="T30" fmla="*/ 1 w 522"/>
                <a:gd name="T31" fmla="*/ 0 h 1085"/>
                <a:gd name="T32" fmla="*/ 1 w 522"/>
                <a:gd name="T33" fmla="*/ 0 h 1085"/>
                <a:gd name="T34" fmla="*/ 1 w 522"/>
                <a:gd name="T35" fmla="*/ 0 h 1085"/>
                <a:gd name="T36" fmla="*/ 1 w 522"/>
                <a:gd name="T37" fmla="*/ 0 h 1085"/>
                <a:gd name="T38" fmla="*/ 1 w 522"/>
                <a:gd name="T39" fmla="*/ 0 h 1085"/>
                <a:gd name="T40" fmla="*/ 1 w 522"/>
                <a:gd name="T41" fmla="*/ 0 h 1085"/>
                <a:gd name="T42" fmla="*/ 1 w 522"/>
                <a:gd name="T43" fmla="*/ 0 h 1085"/>
                <a:gd name="T44" fmla="*/ 0 w 522"/>
                <a:gd name="T45" fmla="*/ 0 h 1085"/>
                <a:gd name="T46" fmla="*/ 1 w 522"/>
                <a:gd name="T47" fmla="*/ 0 h 1085"/>
                <a:gd name="T48" fmla="*/ 1 w 522"/>
                <a:gd name="T49" fmla="*/ 0 h 1085"/>
                <a:gd name="T50" fmla="*/ 1 w 522"/>
                <a:gd name="T51" fmla="*/ 0 h 1085"/>
                <a:gd name="T52" fmla="*/ 1 w 522"/>
                <a:gd name="T53" fmla="*/ 0 h 1085"/>
                <a:gd name="T54" fmla="*/ 1 w 522"/>
                <a:gd name="T55" fmla="*/ 0 h 1085"/>
                <a:gd name="T56" fmla="*/ 1 w 522"/>
                <a:gd name="T57" fmla="*/ 0 h 1085"/>
                <a:gd name="T58" fmla="*/ 1 w 522"/>
                <a:gd name="T59" fmla="*/ 0 h 1085"/>
                <a:gd name="T60" fmla="*/ 1 w 522"/>
                <a:gd name="T61" fmla="*/ 0 h 1085"/>
                <a:gd name="T62" fmla="*/ 1 w 522"/>
                <a:gd name="T63" fmla="*/ 0 h 1085"/>
                <a:gd name="T64" fmla="*/ 1 w 522"/>
                <a:gd name="T65" fmla="*/ 0 h 1085"/>
                <a:gd name="T66" fmla="*/ 1 w 522"/>
                <a:gd name="T67" fmla="*/ 0 h 1085"/>
                <a:gd name="T68" fmla="*/ 1 w 522"/>
                <a:gd name="T69" fmla="*/ 0 h 1085"/>
                <a:gd name="T70" fmla="*/ 1 w 522"/>
                <a:gd name="T71" fmla="*/ 0 h 1085"/>
                <a:gd name="T72" fmla="*/ 1 w 522"/>
                <a:gd name="T73" fmla="*/ 0 h 1085"/>
                <a:gd name="T74" fmla="*/ 1 w 522"/>
                <a:gd name="T75" fmla="*/ 0 h 1085"/>
                <a:gd name="T76" fmla="*/ 1 w 522"/>
                <a:gd name="T77" fmla="*/ 0 h 1085"/>
                <a:gd name="T78" fmla="*/ 1 w 522"/>
                <a:gd name="T79" fmla="*/ 0 h 1085"/>
                <a:gd name="T80" fmla="*/ 1 w 522"/>
                <a:gd name="T81" fmla="*/ 0 h 1085"/>
                <a:gd name="T82" fmla="*/ 1 w 522"/>
                <a:gd name="T83" fmla="*/ 0 h 1085"/>
                <a:gd name="T84" fmla="*/ 1 w 522"/>
                <a:gd name="T85" fmla="*/ 0 h 1085"/>
                <a:gd name="T86" fmla="*/ 1 w 522"/>
                <a:gd name="T87" fmla="*/ 0 h 1085"/>
                <a:gd name="T88" fmla="*/ 1 w 522"/>
                <a:gd name="T89" fmla="*/ 0 h 108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22"/>
                <a:gd name="T136" fmla="*/ 0 h 1085"/>
                <a:gd name="T137" fmla="*/ 522 w 522"/>
                <a:gd name="T138" fmla="*/ 1085 h 108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22" h="1085">
                  <a:moveTo>
                    <a:pt x="344" y="1"/>
                  </a:moveTo>
                  <a:lnTo>
                    <a:pt x="364" y="6"/>
                  </a:lnTo>
                  <a:lnTo>
                    <a:pt x="384" y="16"/>
                  </a:lnTo>
                  <a:lnTo>
                    <a:pt x="422" y="40"/>
                  </a:lnTo>
                  <a:lnTo>
                    <a:pt x="458" y="71"/>
                  </a:lnTo>
                  <a:lnTo>
                    <a:pt x="506" y="132"/>
                  </a:lnTo>
                  <a:lnTo>
                    <a:pt x="517" y="150"/>
                  </a:lnTo>
                  <a:lnTo>
                    <a:pt x="518" y="158"/>
                  </a:lnTo>
                  <a:lnTo>
                    <a:pt x="520" y="179"/>
                  </a:lnTo>
                  <a:lnTo>
                    <a:pt x="521" y="231"/>
                  </a:lnTo>
                  <a:lnTo>
                    <a:pt x="522" y="268"/>
                  </a:lnTo>
                  <a:lnTo>
                    <a:pt x="522" y="269"/>
                  </a:lnTo>
                  <a:lnTo>
                    <a:pt x="492" y="297"/>
                  </a:lnTo>
                  <a:lnTo>
                    <a:pt x="441" y="353"/>
                  </a:lnTo>
                  <a:lnTo>
                    <a:pt x="377" y="472"/>
                  </a:lnTo>
                  <a:lnTo>
                    <a:pt x="370" y="537"/>
                  </a:lnTo>
                  <a:lnTo>
                    <a:pt x="382" y="609"/>
                  </a:lnTo>
                  <a:lnTo>
                    <a:pt x="397" y="648"/>
                  </a:lnTo>
                  <a:lnTo>
                    <a:pt x="390" y="662"/>
                  </a:lnTo>
                  <a:lnTo>
                    <a:pt x="377" y="689"/>
                  </a:lnTo>
                  <a:lnTo>
                    <a:pt x="351" y="744"/>
                  </a:lnTo>
                  <a:lnTo>
                    <a:pt x="321" y="797"/>
                  </a:lnTo>
                  <a:lnTo>
                    <a:pt x="313" y="808"/>
                  </a:lnTo>
                  <a:lnTo>
                    <a:pt x="310" y="812"/>
                  </a:lnTo>
                  <a:lnTo>
                    <a:pt x="306" y="814"/>
                  </a:lnTo>
                  <a:lnTo>
                    <a:pt x="302" y="816"/>
                  </a:lnTo>
                  <a:lnTo>
                    <a:pt x="293" y="819"/>
                  </a:lnTo>
                  <a:lnTo>
                    <a:pt x="282" y="821"/>
                  </a:lnTo>
                  <a:lnTo>
                    <a:pt x="261" y="824"/>
                  </a:lnTo>
                  <a:lnTo>
                    <a:pt x="257" y="824"/>
                  </a:lnTo>
                  <a:lnTo>
                    <a:pt x="261" y="838"/>
                  </a:lnTo>
                  <a:lnTo>
                    <a:pt x="269" y="890"/>
                  </a:lnTo>
                  <a:lnTo>
                    <a:pt x="253" y="960"/>
                  </a:lnTo>
                  <a:lnTo>
                    <a:pt x="242" y="977"/>
                  </a:lnTo>
                  <a:lnTo>
                    <a:pt x="229" y="994"/>
                  </a:lnTo>
                  <a:lnTo>
                    <a:pt x="205" y="1026"/>
                  </a:lnTo>
                  <a:lnTo>
                    <a:pt x="166" y="1072"/>
                  </a:lnTo>
                  <a:lnTo>
                    <a:pt x="148" y="1084"/>
                  </a:lnTo>
                  <a:lnTo>
                    <a:pt x="140" y="1085"/>
                  </a:lnTo>
                  <a:lnTo>
                    <a:pt x="131" y="1084"/>
                  </a:lnTo>
                  <a:lnTo>
                    <a:pt x="123" y="1080"/>
                  </a:lnTo>
                  <a:lnTo>
                    <a:pt x="113" y="1071"/>
                  </a:lnTo>
                  <a:lnTo>
                    <a:pt x="101" y="1059"/>
                  </a:lnTo>
                  <a:lnTo>
                    <a:pt x="75" y="1026"/>
                  </a:lnTo>
                  <a:lnTo>
                    <a:pt x="23" y="949"/>
                  </a:lnTo>
                  <a:lnTo>
                    <a:pt x="0" y="909"/>
                  </a:lnTo>
                  <a:lnTo>
                    <a:pt x="2" y="910"/>
                  </a:lnTo>
                  <a:lnTo>
                    <a:pt x="18" y="917"/>
                  </a:lnTo>
                  <a:lnTo>
                    <a:pt x="77" y="937"/>
                  </a:lnTo>
                  <a:lnTo>
                    <a:pt x="108" y="942"/>
                  </a:lnTo>
                  <a:lnTo>
                    <a:pt x="120" y="942"/>
                  </a:lnTo>
                  <a:lnTo>
                    <a:pt x="131" y="940"/>
                  </a:lnTo>
                  <a:lnTo>
                    <a:pt x="138" y="934"/>
                  </a:lnTo>
                  <a:lnTo>
                    <a:pt x="151" y="914"/>
                  </a:lnTo>
                  <a:lnTo>
                    <a:pt x="169" y="875"/>
                  </a:lnTo>
                  <a:lnTo>
                    <a:pt x="177" y="837"/>
                  </a:lnTo>
                  <a:lnTo>
                    <a:pt x="173" y="803"/>
                  </a:lnTo>
                  <a:lnTo>
                    <a:pt x="156" y="770"/>
                  </a:lnTo>
                  <a:lnTo>
                    <a:pt x="124" y="741"/>
                  </a:lnTo>
                  <a:lnTo>
                    <a:pt x="103" y="727"/>
                  </a:lnTo>
                  <a:lnTo>
                    <a:pt x="111" y="718"/>
                  </a:lnTo>
                  <a:lnTo>
                    <a:pt x="128" y="699"/>
                  </a:lnTo>
                  <a:lnTo>
                    <a:pt x="163" y="660"/>
                  </a:lnTo>
                  <a:lnTo>
                    <a:pt x="197" y="622"/>
                  </a:lnTo>
                  <a:lnTo>
                    <a:pt x="206" y="611"/>
                  </a:lnTo>
                  <a:lnTo>
                    <a:pt x="206" y="609"/>
                  </a:lnTo>
                  <a:lnTo>
                    <a:pt x="212" y="592"/>
                  </a:lnTo>
                  <a:lnTo>
                    <a:pt x="230" y="533"/>
                  </a:lnTo>
                  <a:lnTo>
                    <a:pt x="233" y="505"/>
                  </a:lnTo>
                  <a:lnTo>
                    <a:pt x="232" y="494"/>
                  </a:lnTo>
                  <a:lnTo>
                    <a:pt x="231" y="490"/>
                  </a:lnTo>
                  <a:lnTo>
                    <a:pt x="229" y="486"/>
                  </a:lnTo>
                  <a:lnTo>
                    <a:pt x="226" y="484"/>
                  </a:lnTo>
                  <a:lnTo>
                    <a:pt x="223" y="482"/>
                  </a:lnTo>
                  <a:lnTo>
                    <a:pt x="214" y="482"/>
                  </a:lnTo>
                  <a:lnTo>
                    <a:pt x="189" y="482"/>
                  </a:lnTo>
                  <a:lnTo>
                    <a:pt x="133" y="491"/>
                  </a:lnTo>
                  <a:lnTo>
                    <a:pt x="97" y="498"/>
                  </a:lnTo>
                  <a:lnTo>
                    <a:pt x="96" y="498"/>
                  </a:lnTo>
                  <a:lnTo>
                    <a:pt x="90" y="481"/>
                  </a:lnTo>
                  <a:lnTo>
                    <a:pt x="80" y="445"/>
                  </a:lnTo>
                  <a:lnTo>
                    <a:pt x="58" y="376"/>
                  </a:lnTo>
                  <a:lnTo>
                    <a:pt x="37" y="307"/>
                  </a:lnTo>
                  <a:lnTo>
                    <a:pt x="32" y="290"/>
                  </a:lnTo>
                  <a:lnTo>
                    <a:pt x="46" y="256"/>
                  </a:lnTo>
                  <a:lnTo>
                    <a:pt x="78" y="185"/>
                  </a:lnTo>
                  <a:lnTo>
                    <a:pt x="163" y="59"/>
                  </a:lnTo>
                  <a:lnTo>
                    <a:pt x="223" y="18"/>
                  </a:lnTo>
                  <a:lnTo>
                    <a:pt x="299" y="0"/>
                  </a:lnTo>
                  <a:lnTo>
                    <a:pt x="344" y="1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860" name="Freeform 22"/>
            <p:cNvSpPr>
              <a:spLocks/>
            </p:cNvSpPr>
            <p:nvPr/>
          </p:nvSpPr>
          <p:spPr bwMode="auto">
            <a:xfrm>
              <a:off x="2727" y="1962"/>
              <a:ext cx="344" cy="1097"/>
            </a:xfrm>
            <a:custGeom>
              <a:avLst/>
              <a:gdLst>
                <a:gd name="T0" fmla="*/ 1 w 688"/>
                <a:gd name="T1" fmla="*/ 1 h 2194"/>
                <a:gd name="T2" fmla="*/ 1 w 688"/>
                <a:gd name="T3" fmla="*/ 1 h 2194"/>
                <a:gd name="T4" fmla="*/ 1 w 688"/>
                <a:gd name="T5" fmla="*/ 1 h 2194"/>
                <a:gd name="T6" fmla="*/ 1 w 688"/>
                <a:gd name="T7" fmla="*/ 1 h 2194"/>
                <a:gd name="T8" fmla="*/ 1 w 688"/>
                <a:gd name="T9" fmla="*/ 1 h 2194"/>
                <a:gd name="T10" fmla="*/ 1 w 688"/>
                <a:gd name="T11" fmla="*/ 1 h 2194"/>
                <a:gd name="T12" fmla="*/ 1 w 688"/>
                <a:gd name="T13" fmla="*/ 1 h 2194"/>
                <a:gd name="T14" fmla="*/ 1 w 688"/>
                <a:gd name="T15" fmla="*/ 1 h 2194"/>
                <a:gd name="T16" fmla="*/ 1 w 688"/>
                <a:gd name="T17" fmla="*/ 1 h 2194"/>
                <a:gd name="T18" fmla="*/ 1 w 688"/>
                <a:gd name="T19" fmla="*/ 1 h 2194"/>
                <a:gd name="T20" fmla="*/ 1 w 688"/>
                <a:gd name="T21" fmla="*/ 1 h 2194"/>
                <a:gd name="T22" fmla="*/ 1 w 688"/>
                <a:gd name="T23" fmla="*/ 1 h 2194"/>
                <a:gd name="T24" fmla="*/ 1 w 688"/>
                <a:gd name="T25" fmla="*/ 1 h 2194"/>
                <a:gd name="T26" fmla="*/ 1 w 688"/>
                <a:gd name="T27" fmla="*/ 1 h 2194"/>
                <a:gd name="T28" fmla="*/ 1 w 688"/>
                <a:gd name="T29" fmla="*/ 1 h 2194"/>
                <a:gd name="T30" fmla="*/ 1 w 688"/>
                <a:gd name="T31" fmla="*/ 1 h 2194"/>
                <a:gd name="T32" fmla="*/ 1 w 688"/>
                <a:gd name="T33" fmla="*/ 1 h 2194"/>
                <a:gd name="T34" fmla="*/ 1 w 688"/>
                <a:gd name="T35" fmla="*/ 1 h 2194"/>
                <a:gd name="T36" fmla="*/ 1 w 688"/>
                <a:gd name="T37" fmla="*/ 1 h 2194"/>
                <a:gd name="T38" fmla="*/ 0 w 688"/>
                <a:gd name="T39" fmla="*/ 1 h 2194"/>
                <a:gd name="T40" fmla="*/ 1 w 688"/>
                <a:gd name="T41" fmla="*/ 1 h 2194"/>
                <a:gd name="T42" fmla="*/ 1 w 688"/>
                <a:gd name="T43" fmla="*/ 1 h 2194"/>
                <a:gd name="T44" fmla="*/ 1 w 688"/>
                <a:gd name="T45" fmla="*/ 1 h 2194"/>
                <a:gd name="T46" fmla="*/ 1 w 688"/>
                <a:gd name="T47" fmla="*/ 1 h 2194"/>
                <a:gd name="T48" fmla="*/ 1 w 688"/>
                <a:gd name="T49" fmla="*/ 1 h 2194"/>
                <a:gd name="T50" fmla="*/ 1 w 688"/>
                <a:gd name="T51" fmla="*/ 1 h 2194"/>
                <a:gd name="T52" fmla="*/ 1 w 688"/>
                <a:gd name="T53" fmla="*/ 1 h 2194"/>
                <a:gd name="T54" fmla="*/ 1 w 688"/>
                <a:gd name="T55" fmla="*/ 1 h 2194"/>
                <a:gd name="T56" fmla="*/ 1 w 688"/>
                <a:gd name="T57" fmla="*/ 1 h 2194"/>
                <a:gd name="T58" fmla="*/ 1 w 688"/>
                <a:gd name="T59" fmla="*/ 1 h 2194"/>
                <a:gd name="T60" fmla="*/ 1 w 688"/>
                <a:gd name="T61" fmla="*/ 1 h 2194"/>
                <a:gd name="T62" fmla="*/ 1 w 688"/>
                <a:gd name="T63" fmla="*/ 1 h 2194"/>
                <a:gd name="T64" fmla="*/ 1 w 688"/>
                <a:gd name="T65" fmla="*/ 1 h 2194"/>
                <a:gd name="T66" fmla="*/ 1 w 688"/>
                <a:gd name="T67" fmla="*/ 1 h 2194"/>
                <a:gd name="T68" fmla="*/ 1 w 688"/>
                <a:gd name="T69" fmla="*/ 1 h 2194"/>
                <a:gd name="T70" fmla="*/ 1 w 688"/>
                <a:gd name="T71" fmla="*/ 1 h 2194"/>
                <a:gd name="T72" fmla="*/ 1 w 688"/>
                <a:gd name="T73" fmla="*/ 1 h 2194"/>
                <a:gd name="T74" fmla="*/ 1 w 688"/>
                <a:gd name="T75" fmla="*/ 1 h 2194"/>
                <a:gd name="T76" fmla="*/ 1 w 688"/>
                <a:gd name="T77" fmla="*/ 1 h 2194"/>
                <a:gd name="T78" fmla="*/ 1 w 688"/>
                <a:gd name="T79" fmla="*/ 1 h 2194"/>
                <a:gd name="T80" fmla="*/ 1 w 688"/>
                <a:gd name="T81" fmla="*/ 1 h 2194"/>
                <a:gd name="T82" fmla="*/ 1 w 688"/>
                <a:gd name="T83" fmla="*/ 1 h 2194"/>
                <a:gd name="T84" fmla="*/ 1 w 688"/>
                <a:gd name="T85" fmla="*/ 1 h 2194"/>
                <a:gd name="T86" fmla="*/ 1 w 688"/>
                <a:gd name="T87" fmla="*/ 1 h 2194"/>
                <a:gd name="T88" fmla="*/ 1 w 688"/>
                <a:gd name="T89" fmla="*/ 1 h 2194"/>
                <a:gd name="T90" fmla="*/ 1 w 688"/>
                <a:gd name="T91" fmla="*/ 1 h 2194"/>
                <a:gd name="T92" fmla="*/ 1 w 688"/>
                <a:gd name="T93" fmla="*/ 1 h 2194"/>
                <a:gd name="T94" fmla="*/ 1 w 688"/>
                <a:gd name="T95" fmla="*/ 1 h 2194"/>
                <a:gd name="T96" fmla="*/ 1 w 688"/>
                <a:gd name="T97" fmla="*/ 1 h 2194"/>
                <a:gd name="T98" fmla="*/ 1 w 688"/>
                <a:gd name="T99" fmla="*/ 1 h 2194"/>
                <a:gd name="T100" fmla="*/ 1 w 688"/>
                <a:gd name="T101" fmla="*/ 1 h 2194"/>
                <a:gd name="T102" fmla="*/ 1 w 688"/>
                <a:gd name="T103" fmla="*/ 1 h 2194"/>
                <a:gd name="T104" fmla="*/ 1 w 688"/>
                <a:gd name="T105" fmla="*/ 0 h 2194"/>
                <a:gd name="T106" fmla="*/ 1 w 688"/>
                <a:gd name="T107" fmla="*/ 1 h 2194"/>
                <a:gd name="T108" fmla="*/ 1 w 688"/>
                <a:gd name="T109" fmla="*/ 1 h 2194"/>
                <a:gd name="T110" fmla="*/ 1 w 688"/>
                <a:gd name="T111" fmla="*/ 1 h 2194"/>
                <a:gd name="T112" fmla="*/ 1 w 688"/>
                <a:gd name="T113" fmla="*/ 1 h 2194"/>
                <a:gd name="T114" fmla="*/ 1 w 688"/>
                <a:gd name="T115" fmla="*/ 1 h 219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88"/>
                <a:gd name="T175" fmla="*/ 0 h 2194"/>
                <a:gd name="T176" fmla="*/ 688 w 688"/>
                <a:gd name="T177" fmla="*/ 2194 h 219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88" h="2194">
                  <a:moveTo>
                    <a:pt x="469" y="311"/>
                  </a:moveTo>
                  <a:lnTo>
                    <a:pt x="468" y="321"/>
                  </a:lnTo>
                  <a:lnTo>
                    <a:pt x="462" y="345"/>
                  </a:lnTo>
                  <a:lnTo>
                    <a:pt x="444" y="401"/>
                  </a:lnTo>
                  <a:lnTo>
                    <a:pt x="429" y="438"/>
                  </a:lnTo>
                  <a:lnTo>
                    <a:pt x="429" y="439"/>
                  </a:lnTo>
                  <a:lnTo>
                    <a:pt x="434" y="453"/>
                  </a:lnTo>
                  <a:lnTo>
                    <a:pt x="448" y="502"/>
                  </a:lnTo>
                  <a:lnTo>
                    <a:pt x="452" y="570"/>
                  </a:lnTo>
                  <a:lnTo>
                    <a:pt x="450" y="587"/>
                  </a:lnTo>
                  <a:lnTo>
                    <a:pt x="448" y="598"/>
                  </a:lnTo>
                  <a:lnTo>
                    <a:pt x="442" y="627"/>
                  </a:lnTo>
                  <a:lnTo>
                    <a:pt x="427" y="713"/>
                  </a:lnTo>
                  <a:lnTo>
                    <a:pt x="407" y="827"/>
                  </a:lnTo>
                  <a:lnTo>
                    <a:pt x="401" y="859"/>
                  </a:lnTo>
                  <a:lnTo>
                    <a:pt x="394" y="892"/>
                  </a:lnTo>
                  <a:lnTo>
                    <a:pt x="382" y="960"/>
                  </a:lnTo>
                  <a:lnTo>
                    <a:pt x="355" y="1100"/>
                  </a:lnTo>
                  <a:lnTo>
                    <a:pt x="326" y="1237"/>
                  </a:lnTo>
                  <a:lnTo>
                    <a:pt x="319" y="1268"/>
                  </a:lnTo>
                  <a:lnTo>
                    <a:pt x="311" y="1301"/>
                  </a:lnTo>
                  <a:lnTo>
                    <a:pt x="296" y="1364"/>
                  </a:lnTo>
                  <a:lnTo>
                    <a:pt x="265" y="1492"/>
                  </a:lnTo>
                  <a:lnTo>
                    <a:pt x="232" y="1611"/>
                  </a:lnTo>
                  <a:lnTo>
                    <a:pt x="225" y="1638"/>
                  </a:lnTo>
                  <a:lnTo>
                    <a:pt x="217" y="1665"/>
                  </a:lnTo>
                  <a:lnTo>
                    <a:pt x="203" y="1715"/>
                  </a:lnTo>
                  <a:lnTo>
                    <a:pt x="176" y="1796"/>
                  </a:lnTo>
                  <a:lnTo>
                    <a:pt x="154" y="1847"/>
                  </a:lnTo>
                  <a:lnTo>
                    <a:pt x="150" y="1854"/>
                  </a:lnTo>
                  <a:lnTo>
                    <a:pt x="139" y="1867"/>
                  </a:lnTo>
                  <a:lnTo>
                    <a:pt x="113" y="1900"/>
                  </a:lnTo>
                  <a:lnTo>
                    <a:pt x="53" y="1969"/>
                  </a:lnTo>
                  <a:lnTo>
                    <a:pt x="14" y="2014"/>
                  </a:lnTo>
                  <a:lnTo>
                    <a:pt x="13" y="2016"/>
                  </a:lnTo>
                  <a:lnTo>
                    <a:pt x="11" y="2026"/>
                  </a:lnTo>
                  <a:lnTo>
                    <a:pt x="9" y="2045"/>
                  </a:lnTo>
                  <a:lnTo>
                    <a:pt x="5" y="2084"/>
                  </a:lnTo>
                  <a:lnTo>
                    <a:pt x="1" y="2122"/>
                  </a:lnTo>
                  <a:lnTo>
                    <a:pt x="0" y="2132"/>
                  </a:lnTo>
                  <a:lnTo>
                    <a:pt x="0" y="2134"/>
                  </a:lnTo>
                  <a:lnTo>
                    <a:pt x="2" y="2142"/>
                  </a:lnTo>
                  <a:lnTo>
                    <a:pt x="16" y="2171"/>
                  </a:lnTo>
                  <a:lnTo>
                    <a:pt x="30" y="2185"/>
                  </a:lnTo>
                  <a:lnTo>
                    <a:pt x="53" y="2193"/>
                  </a:lnTo>
                  <a:lnTo>
                    <a:pt x="67" y="2194"/>
                  </a:lnTo>
                  <a:lnTo>
                    <a:pt x="81" y="2194"/>
                  </a:lnTo>
                  <a:lnTo>
                    <a:pt x="107" y="2188"/>
                  </a:lnTo>
                  <a:lnTo>
                    <a:pt x="132" y="2181"/>
                  </a:lnTo>
                  <a:lnTo>
                    <a:pt x="181" y="2171"/>
                  </a:lnTo>
                  <a:lnTo>
                    <a:pt x="224" y="2180"/>
                  </a:lnTo>
                  <a:lnTo>
                    <a:pt x="233" y="2184"/>
                  </a:lnTo>
                  <a:lnTo>
                    <a:pt x="254" y="2188"/>
                  </a:lnTo>
                  <a:lnTo>
                    <a:pt x="278" y="2189"/>
                  </a:lnTo>
                  <a:lnTo>
                    <a:pt x="328" y="2186"/>
                  </a:lnTo>
                  <a:lnTo>
                    <a:pt x="362" y="2184"/>
                  </a:lnTo>
                  <a:lnTo>
                    <a:pt x="362" y="2171"/>
                  </a:lnTo>
                  <a:lnTo>
                    <a:pt x="364" y="2145"/>
                  </a:lnTo>
                  <a:lnTo>
                    <a:pt x="367" y="2090"/>
                  </a:lnTo>
                  <a:lnTo>
                    <a:pt x="370" y="2035"/>
                  </a:lnTo>
                  <a:lnTo>
                    <a:pt x="371" y="2021"/>
                  </a:lnTo>
                  <a:lnTo>
                    <a:pt x="370" y="2017"/>
                  </a:lnTo>
                  <a:lnTo>
                    <a:pt x="364" y="1986"/>
                  </a:lnTo>
                  <a:lnTo>
                    <a:pt x="346" y="1861"/>
                  </a:lnTo>
                  <a:lnTo>
                    <a:pt x="337" y="1713"/>
                  </a:lnTo>
                  <a:lnTo>
                    <a:pt x="340" y="1681"/>
                  </a:lnTo>
                  <a:lnTo>
                    <a:pt x="343" y="1661"/>
                  </a:lnTo>
                  <a:lnTo>
                    <a:pt x="355" y="1593"/>
                  </a:lnTo>
                  <a:lnTo>
                    <a:pt x="401" y="1377"/>
                  </a:lnTo>
                  <a:lnTo>
                    <a:pt x="462" y="1097"/>
                  </a:lnTo>
                  <a:lnTo>
                    <a:pt x="480" y="1024"/>
                  </a:lnTo>
                  <a:lnTo>
                    <a:pt x="495" y="952"/>
                  </a:lnTo>
                  <a:lnTo>
                    <a:pt x="526" y="813"/>
                  </a:lnTo>
                  <a:lnTo>
                    <a:pt x="579" y="583"/>
                  </a:lnTo>
                  <a:lnTo>
                    <a:pt x="605" y="465"/>
                  </a:lnTo>
                  <a:lnTo>
                    <a:pt x="607" y="459"/>
                  </a:lnTo>
                  <a:lnTo>
                    <a:pt x="613" y="447"/>
                  </a:lnTo>
                  <a:lnTo>
                    <a:pt x="626" y="425"/>
                  </a:lnTo>
                  <a:lnTo>
                    <a:pt x="654" y="379"/>
                  </a:lnTo>
                  <a:lnTo>
                    <a:pt x="681" y="332"/>
                  </a:lnTo>
                  <a:lnTo>
                    <a:pt x="688" y="320"/>
                  </a:lnTo>
                  <a:lnTo>
                    <a:pt x="686" y="308"/>
                  </a:lnTo>
                  <a:lnTo>
                    <a:pt x="681" y="282"/>
                  </a:lnTo>
                  <a:lnTo>
                    <a:pt x="669" y="235"/>
                  </a:lnTo>
                  <a:lnTo>
                    <a:pt x="658" y="186"/>
                  </a:lnTo>
                  <a:lnTo>
                    <a:pt x="657" y="172"/>
                  </a:lnTo>
                  <a:lnTo>
                    <a:pt x="651" y="169"/>
                  </a:lnTo>
                  <a:lnTo>
                    <a:pt x="642" y="160"/>
                  </a:lnTo>
                  <a:lnTo>
                    <a:pt x="625" y="141"/>
                  </a:lnTo>
                  <a:lnTo>
                    <a:pt x="608" y="122"/>
                  </a:lnTo>
                  <a:lnTo>
                    <a:pt x="603" y="118"/>
                  </a:lnTo>
                  <a:lnTo>
                    <a:pt x="598" y="127"/>
                  </a:lnTo>
                  <a:lnTo>
                    <a:pt x="588" y="143"/>
                  </a:lnTo>
                  <a:lnTo>
                    <a:pt x="569" y="176"/>
                  </a:lnTo>
                  <a:lnTo>
                    <a:pt x="549" y="207"/>
                  </a:lnTo>
                  <a:lnTo>
                    <a:pt x="545" y="214"/>
                  </a:lnTo>
                  <a:lnTo>
                    <a:pt x="540" y="209"/>
                  </a:lnTo>
                  <a:lnTo>
                    <a:pt x="531" y="197"/>
                  </a:lnTo>
                  <a:lnTo>
                    <a:pt x="513" y="173"/>
                  </a:lnTo>
                  <a:lnTo>
                    <a:pt x="496" y="149"/>
                  </a:lnTo>
                  <a:lnTo>
                    <a:pt x="493" y="142"/>
                  </a:lnTo>
                  <a:lnTo>
                    <a:pt x="485" y="131"/>
                  </a:lnTo>
                  <a:lnTo>
                    <a:pt x="469" y="107"/>
                  </a:lnTo>
                  <a:lnTo>
                    <a:pt x="439" y="59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396" y="11"/>
                  </a:lnTo>
                  <a:lnTo>
                    <a:pt x="385" y="32"/>
                  </a:lnTo>
                  <a:lnTo>
                    <a:pt x="362" y="75"/>
                  </a:lnTo>
                  <a:lnTo>
                    <a:pt x="340" y="118"/>
                  </a:lnTo>
                  <a:lnTo>
                    <a:pt x="335" y="128"/>
                  </a:lnTo>
                  <a:lnTo>
                    <a:pt x="337" y="131"/>
                  </a:lnTo>
                  <a:lnTo>
                    <a:pt x="355" y="153"/>
                  </a:lnTo>
                  <a:lnTo>
                    <a:pt x="418" y="229"/>
                  </a:lnTo>
                  <a:lnTo>
                    <a:pt x="466" y="301"/>
                  </a:lnTo>
                  <a:lnTo>
                    <a:pt x="469" y="311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861" name="Freeform 23"/>
            <p:cNvSpPr>
              <a:spLocks/>
            </p:cNvSpPr>
            <p:nvPr/>
          </p:nvSpPr>
          <p:spPr bwMode="auto">
            <a:xfrm>
              <a:off x="2302" y="2033"/>
              <a:ext cx="264" cy="1023"/>
            </a:xfrm>
            <a:custGeom>
              <a:avLst/>
              <a:gdLst>
                <a:gd name="T0" fmla="*/ 1 w 528"/>
                <a:gd name="T1" fmla="*/ 0 h 2046"/>
                <a:gd name="T2" fmla="*/ 1 w 528"/>
                <a:gd name="T3" fmla="*/ 1 h 2046"/>
                <a:gd name="T4" fmla="*/ 1 w 528"/>
                <a:gd name="T5" fmla="*/ 1 h 2046"/>
                <a:gd name="T6" fmla="*/ 1 w 528"/>
                <a:gd name="T7" fmla="*/ 1 h 2046"/>
                <a:gd name="T8" fmla="*/ 1 w 528"/>
                <a:gd name="T9" fmla="*/ 1 h 2046"/>
                <a:gd name="T10" fmla="*/ 1 w 528"/>
                <a:gd name="T11" fmla="*/ 1 h 2046"/>
                <a:gd name="T12" fmla="*/ 1 w 528"/>
                <a:gd name="T13" fmla="*/ 1 h 2046"/>
                <a:gd name="T14" fmla="*/ 1 w 528"/>
                <a:gd name="T15" fmla="*/ 1 h 2046"/>
                <a:gd name="T16" fmla="*/ 1 w 528"/>
                <a:gd name="T17" fmla="*/ 1 h 2046"/>
                <a:gd name="T18" fmla="*/ 1 w 528"/>
                <a:gd name="T19" fmla="*/ 1 h 2046"/>
                <a:gd name="T20" fmla="*/ 1 w 528"/>
                <a:gd name="T21" fmla="*/ 1 h 2046"/>
                <a:gd name="T22" fmla="*/ 1 w 528"/>
                <a:gd name="T23" fmla="*/ 1 h 2046"/>
                <a:gd name="T24" fmla="*/ 1 w 528"/>
                <a:gd name="T25" fmla="*/ 1 h 2046"/>
                <a:gd name="T26" fmla="*/ 1 w 528"/>
                <a:gd name="T27" fmla="*/ 1 h 2046"/>
                <a:gd name="T28" fmla="*/ 1 w 528"/>
                <a:gd name="T29" fmla="*/ 1 h 2046"/>
                <a:gd name="T30" fmla="*/ 1 w 528"/>
                <a:gd name="T31" fmla="*/ 1 h 2046"/>
                <a:gd name="T32" fmla="*/ 1 w 528"/>
                <a:gd name="T33" fmla="*/ 1 h 2046"/>
                <a:gd name="T34" fmla="*/ 1 w 528"/>
                <a:gd name="T35" fmla="*/ 1 h 2046"/>
                <a:gd name="T36" fmla="*/ 1 w 528"/>
                <a:gd name="T37" fmla="*/ 1 h 2046"/>
                <a:gd name="T38" fmla="*/ 1 w 528"/>
                <a:gd name="T39" fmla="*/ 1 h 2046"/>
                <a:gd name="T40" fmla="*/ 1 w 528"/>
                <a:gd name="T41" fmla="*/ 1 h 2046"/>
                <a:gd name="T42" fmla="*/ 1 w 528"/>
                <a:gd name="T43" fmla="*/ 1 h 2046"/>
                <a:gd name="T44" fmla="*/ 1 w 528"/>
                <a:gd name="T45" fmla="*/ 1 h 2046"/>
                <a:gd name="T46" fmla="*/ 1 w 528"/>
                <a:gd name="T47" fmla="*/ 1 h 2046"/>
                <a:gd name="T48" fmla="*/ 1 w 528"/>
                <a:gd name="T49" fmla="*/ 1 h 2046"/>
                <a:gd name="T50" fmla="*/ 1 w 528"/>
                <a:gd name="T51" fmla="*/ 1 h 2046"/>
                <a:gd name="T52" fmla="*/ 1 w 528"/>
                <a:gd name="T53" fmla="*/ 1 h 2046"/>
                <a:gd name="T54" fmla="*/ 1 w 528"/>
                <a:gd name="T55" fmla="*/ 1 h 2046"/>
                <a:gd name="T56" fmla="*/ 1 w 528"/>
                <a:gd name="T57" fmla="*/ 1 h 2046"/>
                <a:gd name="T58" fmla="*/ 1 w 528"/>
                <a:gd name="T59" fmla="*/ 1 h 2046"/>
                <a:gd name="T60" fmla="*/ 1 w 528"/>
                <a:gd name="T61" fmla="*/ 1 h 2046"/>
                <a:gd name="T62" fmla="*/ 1 w 528"/>
                <a:gd name="T63" fmla="*/ 1 h 2046"/>
                <a:gd name="T64" fmla="*/ 1 w 528"/>
                <a:gd name="T65" fmla="*/ 1 h 2046"/>
                <a:gd name="T66" fmla="*/ 1 w 528"/>
                <a:gd name="T67" fmla="*/ 1 h 2046"/>
                <a:gd name="T68" fmla="*/ 1 w 528"/>
                <a:gd name="T69" fmla="*/ 1 h 2046"/>
                <a:gd name="T70" fmla="*/ 1 w 528"/>
                <a:gd name="T71" fmla="*/ 1 h 2046"/>
                <a:gd name="T72" fmla="*/ 1 w 528"/>
                <a:gd name="T73" fmla="*/ 1 h 2046"/>
                <a:gd name="T74" fmla="*/ 1 w 528"/>
                <a:gd name="T75" fmla="*/ 1 h 2046"/>
                <a:gd name="T76" fmla="*/ 1 w 528"/>
                <a:gd name="T77" fmla="*/ 1 h 2046"/>
                <a:gd name="T78" fmla="*/ 1 w 528"/>
                <a:gd name="T79" fmla="*/ 1 h 2046"/>
                <a:gd name="T80" fmla="*/ 1 w 528"/>
                <a:gd name="T81" fmla="*/ 1 h 2046"/>
                <a:gd name="T82" fmla="*/ 1 w 528"/>
                <a:gd name="T83" fmla="*/ 1 h 2046"/>
                <a:gd name="T84" fmla="*/ 1 w 528"/>
                <a:gd name="T85" fmla="*/ 1 h 2046"/>
                <a:gd name="T86" fmla="*/ 1 w 528"/>
                <a:gd name="T87" fmla="*/ 1 h 2046"/>
                <a:gd name="T88" fmla="*/ 1 w 528"/>
                <a:gd name="T89" fmla="*/ 1 h 2046"/>
                <a:gd name="T90" fmla="*/ 1 w 528"/>
                <a:gd name="T91" fmla="*/ 1 h 2046"/>
                <a:gd name="T92" fmla="*/ 1 w 528"/>
                <a:gd name="T93" fmla="*/ 1 h 2046"/>
                <a:gd name="T94" fmla="*/ 1 w 528"/>
                <a:gd name="T95" fmla="*/ 0 h 204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28"/>
                <a:gd name="T145" fmla="*/ 0 h 2046"/>
                <a:gd name="T146" fmla="*/ 528 w 528"/>
                <a:gd name="T147" fmla="*/ 2046 h 204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28" h="2046">
                  <a:moveTo>
                    <a:pt x="113" y="0"/>
                  </a:moveTo>
                  <a:lnTo>
                    <a:pt x="111" y="0"/>
                  </a:lnTo>
                  <a:lnTo>
                    <a:pt x="104" y="0"/>
                  </a:lnTo>
                  <a:lnTo>
                    <a:pt x="73" y="10"/>
                  </a:lnTo>
                  <a:lnTo>
                    <a:pt x="55" y="22"/>
                  </a:lnTo>
                  <a:lnTo>
                    <a:pt x="39" y="43"/>
                  </a:lnTo>
                  <a:lnTo>
                    <a:pt x="33" y="57"/>
                  </a:lnTo>
                  <a:lnTo>
                    <a:pt x="27" y="74"/>
                  </a:lnTo>
                  <a:lnTo>
                    <a:pt x="16" y="107"/>
                  </a:lnTo>
                  <a:lnTo>
                    <a:pt x="2" y="172"/>
                  </a:lnTo>
                  <a:lnTo>
                    <a:pt x="0" y="222"/>
                  </a:lnTo>
                  <a:lnTo>
                    <a:pt x="2" y="230"/>
                  </a:lnTo>
                  <a:lnTo>
                    <a:pt x="4" y="239"/>
                  </a:lnTo>
                  <a:lnTo>
                    <a:pt x="12" y="253"/>
                  </a:lnTo>
                  <a:lnTo>
                    <a:pt x="22" y="268"/>
                  </a:lnTo>
                  <a:lnTo>
                    <a:pt x="44" y="309"/>
                  </a:lnTo>
                  <a:lnTo>
                    <a:pt x="57" y="357"/>
                  </a:lnTo>
                  <a:lnTo>
                    <a:pt x="58" y="372"/>
                  </a:lnTo>
                  <a:lnTo>
                    <a:pt x="65" y="433"/>
                  </a:lnTo>
                  <a:lnTo>
                    <a:pt x="87" y="648"/>
                  </a:lnTo>
                  <a:lnTo>
                    <a:pt x="114" y="936"/>
                  </a:lnTo>
                  <a:lnTo>
                    <a:pt x="122" y="1012"/>
                  </a:lnTo>
                  <a:lnTo>
                    <a:pt x="128" y="1088"/>
                  </a:lnTo>
                  <a:lnTo>
                    <a:pt x="141" y="1235"/>
                  </a:lnTo>
                  <a:lnTo>
                    <a:pt x="164" y="1479"/>
                  </a:lnTo>
                  <a:lnTo>
                    <a:pt x="176" y="1607"/>
                  </a:lnTo>
                  <a:lnTo>
                    <a:pt x="177" y="1612"/>
                  </a:lnTo>
                  <a:lnTo>
                    <a:pt x="177" y="1616"/>
                  </a:lnTo>
                  <a:lnTo>
                    <a:pt x="180" y="1637"/>
                  </a:lnTo>
                  <a:lnTo>
                    <a:pt x="186" y="1717"/>
                  </a:lnTo>
                  <a:lnTo>
                    <a:pt x="181" y="1792"/>
                  </a:lnTo>
                  <a:lnTo>
                    <a:pt x="177" y="1801"/>
                  </a:lnTo>
                  <a:lnTo>
                    <a:pt x="170" y="1809"/>
                  </a:lnTo>
                  <a:lnTo>
                    <a:pt x="156" y="1821"/>
                  </a:lnTo>
                  <a:lnTo>
                    <a:pt x="133" y="1848"/>
                  </a:lnTo>
                  <a:lnTo>
                    <a:pt x="126" y="1867"/>
                  </a:lnTo>
                  <a:lnTo>
                    <a:pt x="124" y="1893"/>
                  </a:lnTo>
                  <a:lnTo>
                    <a:pt x="126" y="1910"/>
                  </a:lnTo>
                  <a:lnTo>
                    <a:pt x="128" y="1927"/>
                  </a:lnTo>
                  <a:lnTo>
                    <a:pt x="135" y="1957"/>
                  </a:lnTo>
                  <a:lnTo>
                    <a:pt x="144" y="1979"/>
                  </a:lnTo>
                  <a:lnTo>
                    <a:pt x="156" y="1997"/>
                  </a:lnTo>
                  <a:lnTo>
                    <a:pt x="171" y="2008"/>
                  </a:lnTo>
                  <a:lnTo>
                    <a:pt x="190" y="2014"/>
                  </a:lnTo>
                  <a:lnTo>
                    <a:pt x="202" y="2014"/>
                  </a:lnTo>
                  <a:lnTo>
                    <a:pt x="218" y="2015"/>
                  </a:lnTo>
                  <a:lnTo>
                    <a:pt x="264" y="2021"/>
                  </a:lnTo>
                  <a:lnTo>
                    <a:pt x="385" y="2038"/>
                  </a:lnTo>
                  <a:lnTo>
                    <a:pt x="471" y="2046"/>
                  </a:lnTo>
                  <a:lnTo>
                    <a:pt x="477" y="2044"/>
                  </a:lnTo>
                  <a:lnTo>
                    <a:pt x="483" y="2034"/>
                  </a:lnTo>
                  <a:lnTo>
                    <a:pt x="494" y="2012"/>
                  </a:lnTo>
                  <a:lnTo>
                    <a:pt x="510" y="1964"/>
                  </a:lnTo>
                  <a:lnTo>
                    <a:pt x="524" y="1917"/>
                  </a:lnTo>
                  <a:lnTo>
                    <a:pt x="528" y="1904"/>
                  </a:lnTo>
                  <a:lnTo>
                    <a:pt x="524" y="1901"/>
                  </a:lnTo>
                  <a:lnTo>
                    <a:pt x="501" y="1878"/>
                  </a:lnTo>
                  <a:lnTo>
                    <a:pt x="421" y="1787"/>
                  </a:lnTo>
                  <a:lnTo>
                    <a:pt x="351" y="1688"/>
                  </a:lnTo>
                  <a:lnTo>
                    <a:pt x="344" y="1667"/>
                  </a:lnTo>
                  <a:lnTo>
                    <a:pt x="341" y="1656"/>
                  </a:lnTo>
                  <a:lnTo>
                    <a:pt x="334" y="1616"/>
                  </a:lnTo>
                  <a:lnTo>
                    <a:pt x="314" y="1484"/>
                  </a:lnTo>
                  <a:lnTo>
                    <a:pt x="289" y="1314"/>
                  </a:lnTo>
                  <a:lnTo>
                    <a:pt x="284" y="1269"/>
                  </a:lnTo>
                  <a:lnTo>
                    <a:pt x="277" y="1226"/>
                  </a:lnTo>
                  <a:lnTo>
                    <a:pt x="266" y="1141"/>
                  </a:lnTo>
                  <a:lnTo>
                    <a:pt x="247" y="1002"/>
                  </a:lnTo>
                  <a:lnTo>
                    <a:pt x="238" y="929"/>
                  </a:lnTo>
                  <a:lnTo>
                    <a:pt x="238" y="925"/>
                  </a:lnTo>
                  <a:lnTo>
                    <a:pt x="235" y="881"/>
                  </a:lnTo>
                  <a:lnTo>
                    <a:pt x="229" y="793"/>
                  </a:lnTo>
                  <a:lnTo>
                    <a:pt x="216" y="617"/>
                  </a:lnTo>
                  <a:lnTo>
                    <a:pt x="204" y="440"/>
                  </a:lnTo>
                  <a:lnTo>
                    <a:pt x="202" y="396"/>
                  </a:lnTo>
                  <a:lnTo>
                    <a:pt x="205" y="385"/>
                  </a:lnTo>
                  <a:lnTo>
                    <a:pt x="211" y="363"/>
                  </a:lnTo>
                  <a:lnTo>
                    <a:pt x="225" y="319"/>
                  </a:lnTo>
                  <a:lnTo>
                    <a:pt x="237" y="274"/>
                  </a:lnTo>
                  <a:lnTo>
                    <a:pt x="241" y="263"/>
                  </a:lnTo>
                  <a:lnTo>
                    <a:pt x="237" y="256"/>
                  </a:lnTo>
                  <a:lnTo>
                    <a:pt x="231" y="241"/>
                  </a:lnTo>
                  <a:lnTo>
                    <a:pt x="216" y="210"/>
                  </a:lnTo>
                  <a:lnTo>
                    <a:pt x="202" y="180"/>
                  </a:lnTo>
                  <a:lnTo>
                    <a:pt x="199" y="172"/>
                  </a:lnTo>
                  <a:lnTo>
                    <a:pt x="197" y="163"/>
                  </a:lnTo>
                  <a:lnTo>
                    <a:pt x="195" y="144"/>
                  </a:lnTo>
                  <a:lnTo>
                    <a:pt x="190" y="107"/>
                  </a:lnTo>
                  <a:lnTo>
                    <a:pt x="184" y="69"/>
                  </a:lnTo>
                  <a:lnTo>
                    <a:pt x="183" y="59"/>
                  </a:lnTo>
                  <a:lnTo>
                    <a:pt x="177" y="55"/>
                  </a:lnTo>
                  <a:lnTo>
                    <a:pt x="165" y="45"/>
                  </a:lnTo>
                  <a:lnTo>
                    <a:pt x="141" y="26"/>
                  </a:lnTo>
                  <a:lnTo>
                    <a:pt x="118" y="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862" name="Freeform 24"/>
            <p:cNvSpPr>
              <a:spLocks/>
            </p:cNvSpPr>
            <p:nvPr/>
          </p:nvSpPr>
          <p:spPr bwMode="auto">
            <a:xfrm>
              <a:off x="2164" y="3065"/>
              <a:ext cx="391" cy="1092"/>
            </a:xfrm>
            <a:custGeom>
              <a:avLst/>
              <a:gdLst>
                <a:gd name="T0" fmla="*/ 1 w 782"/>
                <a:gd name="T1" fmla="*/ 1 h 2183"/>
                <a:gd name="T2" fmla="*/ 1 w 782"/>
                <a:gd name="T3" fmla="*/ 1 h 2183"/>
                <a:gd name="T4" fmla="*/ 1 w 782"/>
                <a:gd name="T5" fmla="*/ 1 h 2183"/>
                <a:gd name="T6" fmla="*/ 1 w 782"/>
                <a:gd name="T7" fmla="*/ 1 h 2183"/>
                <a:gd name="T8" fmla="*/ 1 w 782"/>
                <a:gd name="T9" fmla="*/ 1 h 2183"/>
                <a:gd name="T10" fmla="*/ 1 w 782"/>
                <a:gd name="T11" fmla="*/ 1 h 2183"/>
                <a:gd name="T12" fmla="*/ 1 w 782"/>
                <a:gd name="T13" fmla="*/ 1 h 2183"/>
                <a:gd name="T14" fmla="*/ 1 w 782"/>
                <a:gd name="T15" fmla="*/ 1 h 2183"/>
                <a:gd name="T16" fmla="*/ 1 w 782"/>
                <a:gd name="T17" fmla="*/ 1 h 2183"/>
                <a:gd name="T18" fmla="*/ 1 w 782"/>
                <a:gd name="T19" fmla="*/ 1 h 2183"/>
                <a:gd name="T20" fmla="*/ 1 w 782"/>
                <a:gd name="T21" fmla="*/ 1 h 2183"/>
                <a:gd name="T22" fmla="*/ 1 w 782"/>
                <a:gd name="T23" fmla="*/ 1 h 2183"/>
                <a:gd name="T24" fmla="*/ 1 w 782"/>
                <a:gd name="T25" fmla="*/ 1 h 2183"/>
                <a:gd name="T26" fmla="*/ 1 w 782"/>
                <a:gd name="T27" fmla="*/ 1 h 2183"/>
                <a:gd name="T28" fmla="*/ 1 w 782"/>
                <a:gd name="T29" fmla="*/ 1 h 2183"/>
                <a:gd name="T30" fmla="*/ 1 w 782"/>
                <a:gd name="T31" fmla="*/ 1 h 2183"/>
                <a:gd name="T32" fmla="*/ 1 w 782"/>
                <a:gd name="T33" fmla="*/ 1 h 2183"/>
                <a:gd name="T34" fmla="*/ 1 w 782"/>
                <a:gd name="T35" fmla="*/ 1 h 2183"/>
                <a:gd name="T36" fmla="*/ 1 w 782"/>
                <a:gd name="T37" fmla="*/ 1 h 2183"/>
                <a:gd name="T38" fmla="*/ 1 w 782"/>
                <a:gd name="T39" fmla="*/ 1 h 2183"/>
                <a:gd name="T40" fmla="*/ 1 w 782"/>
                <a:gd name="T41" fmla="*/ 1 h 2183"/>
                <a:gd name="T42" fmla="*/ 1 w 782"/>
                <a:gd name="T43" fmla="*/ 1 h 2183"/>
                <a:gd name="T44" fmla="*/ 1 w 782"/>
                <a:gd name="T45" fmla="*/ 1 h 2183"/>
                <a:gd name="T46" fmla="*/ 1 w 782"/>
                <a:gd name="T47" fmla="*/ 1 h 2183"/>
                <a:gd name="T48" fmla="*/ 1 w 782"/>
                <a:gd name="T49" fmla="*/ 1 h 2183"/>
                <a:gd name="T50" fmla="*/ 1 w 782"/>
                <a:gd name="T51" fmla="*/ 1 h 2183"/>
                <a:gd name="T52" fmla="*/ 1 w 782"/>
                <a:gd name="T53" fmla="*/ 1 h 2183"/>
                <a:gd name="T54" fmla="*/ 1 w 782"/>
                <a:gd name="T55" fmla="*/ 1 h 2183"/>
                <a:gd name="T56" fmla="*/ 1 w 782"/>
                <a:gd name="T57" fmla="*/ 1 h 2183"/>
                <a:gd name="T58" fmla="*/ 1 w 782"/>
                <a:gd name="T59" fmla="*/ 1 h 2183"/>
                <a:gd name="T60" fmla="*/ 1 w 782"/>
                <a:gd name="T61" fmla="*/ 1 h 2183"/>
                <a:gd name="T62" fmla="*/ 1 w 782"/>
                <a:gd name="T63" fmla="*/ 1 h 2183"/>
                <a:gd name="T64" fmla="*/ 1 w 782"/>
                <a:gd name="T65" fmla="*/ 1 h 2183"/>
                <a:gd name="T66" fmla="*/ 1 w 782"/>
                <a:gd name="T67" fmla="*/ 1 h 2183"/>
                <a:gd name="T68" fmla="*/ 1 w 782"/>
                <a:gd name="T69" fmla="*/ 1 h 2183"/>
                <a:gd name="T70" fmla="*/ 1 w 782"/>
                <a:gd name="T71" fmla="*/ 1 h 2183"/>
                <a:gd name="T72" fmla="*/ 1 w 782"/>
                <a:gd name="T73" fmla="*/ 1 h 2183"/>
                <a:gd name="T74" fmla="*/ 1 w 782"/>
                <a:gd name="T75" fmla="*/ 1 h 2183"/>
                <a:gd name="T76" fmla="*/ 1 w 782"/>
                <a:gd name="T77" fmla="*/ 1 h 2183"/>
                <a:gd name="T78" fmla="*/ 1 w 782"/>
                <a:gd name="T79" fmla="*/ 1 h 2183"/>
                <a:gd name="T80" fmla="*/ 1 w 782"/>
                <a:gd name="T81" fmla="*/ 1 h 2183"/>
                <a:gd name="T82" fmla="*/ 1 w 782"/>
                <a:gd name="T83" fmla="*/ 1 h 2183"/>
                <a:gd name="T84" fmla="*/ 1 w 782"/>
                <a:gd name="T85" fmla="*/ 1 h 2183"/>
                <a:gd name="T86" fmla="*/ 1 w 782"/>
                <a:gd name="T87" fmla="*/ 1 h 2183"/>
                <a:gd name="T88" fmla="*/ 1 w 782"/>
                <a:gd name="T89" fmla="*/ 1 h 2183"/>
                <a:gd name="T90" fmla="*/ 1 w 782"/>
                <a:gd name="T91" fmla="*/ 0 h 2183"/>
                <a:gd name="T92" fmla="*/ 1 w 782"/>
                <a:gd name="T93" fmla="*/ 1 h 2183"/>
                <a:gd name="T94" fmla="*/ 1 w 782"/>
                <a:gd name="T95" fmla="*/ 1 h 2183"/>
                <a:gd name="T96" fmla="*/ 1 w 782"/>
                <a:gd name="T97" fmla="*/ 1 h 2183"/>
                <a:gd name="T98" fmla="*/ 1 w 782"/>
                <a:gd name="T99" fmla="*/ 1 h 218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82"/>
                <a:gd name="T151" fmla="*/ 0 h 2183"/>
                <a:gd name="T152" fmla="*/ 782 w 782"/>
                <a:gd name="T153" fmla="*/ 2183 h 218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82" h="2183">
                  <a:moveTo>
                    <a:pt x="395" y="123"/>
                  </a:moveTo>
                  <a:lnTo>
                    <a:pt x="394" y="127"/>
                  </a:lnTo>
                  <a:lnTo>
                    <a:pt x="396" y="131"/>
                  </a:lnTo>
                  <a:lnTo>
                    <a:pt x="399" y="136"/>
                  </a:lnTo>
                  <a:lnTo>
                    <a:pt x="407" y="147"/>
                  </a:lnTo>
                  <a:lnTo>
                    <a:pt x="436" y="176"/>
                  </a:lnTo>
                  <a:lnTo>
                    <a:pt x="503" y="257"/>
                  </a:lnTo>
                  <a:lnTo>
                    <a:pt x="532" y="352"/>
                  </a:lnTo>
                  <a:lnTo>
                    <a:pt x="532" y="371"/>
                  </a:lnTo>
                  <a:lnTo>
                    <a:pt x="533" y="426"/>
                  </a:lnTo>
                  <a:lnTo>
                    <a:pt x="540" y="591"/>
                  </a:lnTo>
                  <a:lnTo>
                    <a:pt x="550" y="796"/>
                  </a:lnTo>
                  <a:lnTo>
                    <a:pt x="553" y="848"/>
                  </a:lnTo>
                  <a:lnTo>
                    <a:pt x="555" y="900"/>
                  </a:lnTo>
                  <a:lnTo>
                    <a:pt x="561" y="1000"/>
                  </a:lnTo>
                  <a:lnTo>
                    <a:pt x="571" y="1164"/>
                  </a:lnTo>
                  <a:lnTo>
                    <a:pt x="575" y="1249"/>
                  </a:lnTo>
                  <a:lnTo>
                    <a:pt x="576" y="1252"/>
                  </a:lnTo>
                  <a:lnTo>
                    <a:pt x="573" y="1296"/>
                  </a:lnTo>
                  <a:lnTo>
                    <a:pt x="569" y="1382"/>
                  </a:lnTo>
                  <a:lnTo>
                    <a:pt x="561" y="1555"/>
                  </a:lnTo>
                  <a:lnTo>
                    <a:pt x="542" y="1727"/>
                  </a:lnTo>
                  <a:lnTo>
                    <a:pt x="534" y="1770"/>
                  </a:lnTo>
                  <a:lnTo>
                    <a:pt x="530" y="1780"/>
                  </a:lnTo>
                  <a:lnTo>
                    <a:pt x="520" y="1798"/>
                  </a:lnTo>
                  <a:lnTo>
                    <a:pt x="505" y="1813"/>
                  </a:lnTo>
                  <a:lnTo>
                    <a:pt x="486" y="1828"/>
                  </a:lnTo>
                  <a:lnTo>
                    <a:pt x="447" y="1852"/>
                  </a:lnTo>
                  <a:lnTo>
                    <a:pt x="438" y="1857"/>
                  </a:lnTo>
                  <a:lnTo>
                    <a:pt x="426" y="1863"/>
                  </a:lnTo>
                  <a:lnTo>
                    <a:pt x="401" y="1872"/>
                  </a:lnTo>
                  <a:lnTo>
                    <a:pt x="350" y="1886"/>
                  </a:lnTo>
                  <a:lnTo>
                    <a:pt x="298" y="1901"/>
                  </a:lnTo>
                  <a:lnTo>
                    <a:pt x="287" y="1905"/>
                  </a:lnTo>
                  <a:lnTo>
                    <a:pt x="271" y="1913"/>
                  </a:lnTo>
                  <a:lnTo>
                    <a:pt x="240" y="1930"/>
                  </a:lnTo>
                  <a:lnTo>
                    <a:pt x="181" y="1968"/>
                  </a:lnTo>
                  <a:lnTo>
                    <a:pt x="119" y="2001"/>
                  </a:lnTo>
                  <a:lnTo>
                    <a:pt x="103" y="2007"/>
                  </a:lnTo>
                  <a:lnTo>
                    <a:pt x="93" y="2010"/>
                  </a:lnTo>
                  <a:lnTo>
                    <a:pt x="82" y="2011"/>
                  </a:lnTo>
                  <a:lnTo>
                    <a:pt x="59" y="2010"/>
                  </a:lnTo>
                  <a:lnTo>
                    <a:pt x="14" y="2006"/>
                  </a:lnTo>
                  <a:lnTo>
                    <a:pt x="0" y="2014"/>
                  </a:lnTo>
                  <a:lnTo>
                    <a:pt x="5" y="2023"/>
                  </a:lnTo>
                  <a:lnTo>
                    <a:pt x="12" y="2031"/>
                  </a:lnTo>
                  <a:lnTo>
                    <a:pt x="20" y="2038"/>
                  </a:lnTo>
                  <a:lnTo>
                    <a:pt x="41" y="2049"/>
                  </a:lnTo>
                  <a:lnTo>
                    <a:pt x="66" y="2058"/>
                  </a:lnTo>
                  <a:lnTo>
                    <a:pt x="115" y="2069"/>
                  </a:lnTo>
                  <a:lnTo>
                    <a:pt x="127" y="2070"/>
                  </a:lnTo>
                  <a:lnTo>
                    <a:pt x="137" y="2072"/>
                  </a:lnTo>
                  <a:lnTo>
                    <a:pt x="159" y="2071"/>
                  </a:lnTo>
                  <a:lnTo>
                    <a:pt x="204" y="2065"/>
                  </a:lnTo>
                  <a:lnTo>
                    <a:pt x="248" y="2060"/>
                  </a:lnTo>
                  <a:lnTo>
                    <a:pt x="259" y="2059"/>
                  </a:lnTo>
                  <a:lnTo>
                    <a:pt x="273" y="2060"/>
                  </a:lnTo>
                  <a:lnTo>
                    <a:pt x="299" y="2057"/>
                  </a:lnTo>
                  <a:lnTo>
                    <a:pt x="354" y="2047"/>
                  </a:lnTo>
                  <a:lnTo>
                    <a:pt x="404" y="2047"/>
                  </a:lnTo>
                  <a:lnTo>
                    <a:pt x="417" y="2052"/>
                  </a:lnTo>
                  <a:lnTo>
                    <a:pt x="428" y="2058"/>
                  </a:lnTo>
                  <a:lnTo>
                    <a:pt x="437" y="2067"/>
                  </a:lnTo>
                  <a:lnTo>
                    <a:pt x="446" y="2077"/>
                  </a:lnTo>
                  <a:lnTo>
                    <a:pt x="462" y="2101"/>
                  </a:lnTo>
                  <a:lnTo>
                    <a:pt x="495" y="2153"/>
                  </a:lnTo>
                  <a:lnTo>
                    <a:pt x="524" y="2177"/>
                  </a:lnTo>
                  <a:lnTo>
                    <a:pt x="532" y="2180"/>
                  </a:lnTo>
                  <a:lnTo>
                    <a:pt x="551" y="2183"/>
                  </a:lnTo>
                  <a:lnTo>
                    <a:pt x="592" y="2182"/>
                  </a:lnTo>
                  <a:lnTo>
                    <a:pt x="609" y="2176"/>
                  </a:lnTo>
                  <a:lnTo>
                    <a:pt x="621" y="2165"/>
                  </a:lnTo>
                  <a:lnTo>
                    <a:pt x="625" y="2158"/>
                  </a:lnTo>
                  <a:lnTo>
                    <a:pt x="635" y="2126"/>
                  </a:lnTo>
                  <a:lnTo>
                    <a:pt x="644" y="2075"/>
                  </a:lnTo>
                  <a:lnTo>
                    <a:pt x="638" y="2038"/>
                  </a:lnTo>
                  <a:lnTo>
                    <a:pt x="625" y="2010"/>
                  </a:lnTo>
                  <a:lnTo>
                    <a:pt x="613" y="1985"/>
                  </a:lnTo>
                  <a:lnTo>
                    <a:pt x="606" y="1957"/>
                  </a:lnTo>
                  <a:lnTo>
                    <a:pt x="607" y="1940"/>
                  </a:lnTo>
                  <a:lnTo>
                    <a:pt x="609" y="1933"/>
                  </a:lnTo>
                  <a:lnTo>
                    <a:pt x="613" y="1927"/>
                  </a:lnTo>
                  <a:lnTo>
                    <a:pt x="618" y="1921"/>
                  </a:lnTo>
                  <a:lnTo>
                    <a:pt x="625" y="1916"/>
                  </a:lnTo>
                  <a:lnTo>
                    <a:pt x="640" y="1907"/>
                  </a:lnTo>
                  <a:lnTo>
                    <a:pt x="670" y="1886"/>
                  </a:lnTo>
                  <a:lnTo>
                    <a:pt x="679" y="1873"/>
                  </a:lnTo>
                  <a:lnTo>
                    <a:pt x="680" y="1866"/>
                  </a:lnTo>
                  <a:lnTo>
                    <a:pt x="680" y="1851"/>
                  </a:lnTo>
                  <a:lnTo>
                    <a:pt x="678" y="1835"/>
                  </a:lnTo>
                  <a:lnTo>
                    <a:pt x="669" y="1802"/>
                  </a:lnTo>
                  <a:lnTo>
                    <a:pt x="667" y="1779"/>
                  </a:lnTo>
                  <a:lnTo>
                    <a:pt x="667" y="1772"/>
                  </a:lnTo>
                  <a:lnTo>
                    <a:pt x="669" y="1758"/>
                  </a:lnTo>
                  <a:lnTo>
                    <a:pt x="676" y="1729"/>
                  </a:lnTo>
                  <a:lnTo>
                    <a:pt x="683" y="1700"/>
                  </a:lnTo>
                  <a:lnTo>
                    <a:pt x="685" y="1692"/>
                  </a:lnTo>
                  <a:lnTo>
                    <a:pt x="684" y="1688"/>
                  </a:lnTo>
                  <a:lnTo>
                    <a:pt x="677" y="1651"/>
                  </a:lnTo>
                  <a:lnTo>
                    <a:pt x="654" y="1514"/>
                  </a:lnTo>
                  <a:lnTo>
                    <a:pt x="635" y="1363"/>
                  </a:lnTo>
                  <a:lnTo>
                    <a:pt x="635" y="1333"/>
                  </a:lnTo>
                  <a:lnTo>
                    <a:pt x="635" y="1319"/>
                  </a:lnTo>
                  <a:lnTo>
                    <a:pt x="637" y="1282"/>
                  </a:lnTo>
                  <a:lnTo>
                    <a:pt x="646" y="1185"/>
                  </a:lnTo>
                  <a:lnTo>
                    <a:pt x="657" y="1066"/>
                  </a:lnTo>
                  <a:lnTo>
                    <a:pt x="660" y="1033"/>
                  </a:lnTo>
                  <a:lnTo>
                    <a:pt x="662" y="1001"/>
                  </a:lnTo>
                  <a:lnTo>
                    <a:pt x="667" y="933"/>
                  </a:lnTo>
                  <a:lnTo>
                    <a:pt x="676" y="799"/>
                  </a:lnTo>
                  <a:lnTo>
                    <a:pt x="681" y="675"/>
                  </a:lnTo>
                  <a:lnTo>
                    <a:pt x="682" y="647"/>
                  </a:lnTo>
                  <a:lnTo>
                    <a:pt x="682" y="602"/>
                  </a:lnTo>
                  <a:lnTo>
                    <a:pt x="685" y="512"/>
                  </a:lnTo>
                  <a:lnTo>
                    <a:pt x="708" y="333"/>
                  </a:lnTo>
                  <a:lnTo>
                    <a:pt x="760" y="161"/>
                  </a:lnTo>
                  <a:lnTo>
                    <a:pt x="779" y="119"/>
                  </a:lnTo>
                  <a:lnTo>
                    <a:pt x="778" y="113"/>
                  </a:lnTo>
                  <a:lnTo>
                    <a:pt x="779" y="100"/>
                  </a:lnTo>
                  <a:lnTo>
                    <a:pt x="782" y="71"/>
                  </a:lnTo>
                  <a:lnTo>
                    <a:pt x="780" y="59"/>
                  </a:lnTo>
                  <a:lnTo>
                    <a:pt x="778" y="54"/>
                  </a:lnTo>
                  <a:lnTo>
                    <a:pt x="774" y="50"/>
                  </a:lnTo>
                  <a:lnTo>
                    <a:pt x="770" y="46"/>
                  </a:lnTo>
                  <a:lnTo>
                    <a:pt x="760" y="43"/>
                  </a:lnTo>
                  <a:lnTo>
                    <a:pt x="751" y="42"/>
                  </a:lnTo>
                  <a:lnTo>
                    <a:pt x="741" y="42"/>
                  </a:lnTo>
                  <a:lnTo>
                    <a:pt x="720" y="46"/>
                  </a:lnTo>
                  <a:lnTo>
                    <a:pt x="677" y="56"/>
                  </a:lnTo>
                  <a:lnTo>
                    <a:pt x="648" y="56"/>
                  </a:lnTo>
                  <a:lnTo>
                    <a:pt x="640" y="54"/>
                  </a:lnTo>
                  <a:lnTo>
                    <a:pt x="635" y="50"/>
                  </a:lnTo>
                  <a:lnTo>
                    <a:pt x="630" y="45"/>
                  </a:lnTo>
                  <a:lnTo>
                    <a:pt x="621" y="33"/>
                  </a:lnTo>
                  <a:lnTo>
                    <a:pt x="613" y="21"/>
                  </a:lnTo>
                  <a:lnTo>
                    <a:pt x="604" y="9"/>
                  </a:lnTo>
                  <a:lnTo>
                    <a:pt x="594" y="2"/>
                  </a:lnTo>
                  <a:lnTo>
                    <a:pt x="589" y="0"/>
                  </a:lnTo>
                  <a:lnTo>
                    <a:pt x="575" y="0"/>
                  </a:lnTo>
                  <a:lnTo>
                    <a:pt x="547" y="1"/>
                  </a:lnTo>
                  <a:lnTo>
                    <a:pt x="490" y="10"/>
                  </a:lnTo>
                  <a:lnTo>
                    <a:pt x="434" y="25"/>
                  </a:lnTo>
                  <a:lnTo>
                    <a:pt x="420" y="28"/>
                  </a:lnTo>
                  <a:lnTo>
                    <a:pt x="413" y="31"/>
                  </a:lnTo>
                  <a:lnTo>
                    <a:pt x="408" y="36"/>
                  </a:lnTo>
                  <a:lnTo>
                    <a:pt x="405" y="42"/>
                  </a:lnTo>
                  <a:lnTo>
                    <a:pt x="403" y="50"/>
                  </a:lnTo>
                  <a:lnTo>
                    <a:pt x="399" y="67"/>
                  </a:lnTo>
                  <a:lnTo>
                    <a:pt x="398" y="88"/>
                  </a:lnTo>
                  <a:lnTo>
                    <a:pt x="397" y="107"/>
                  </a:lnTo>
                  <a:lnTo>
                    <a:pt x="395" y="123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863" name="Freeform 25"/>
            <p:cNvSpPr>
              <a:spLocks/>
            </p:cNvSpPr>
            <p:nvPr/>
          </p:nvSpPr>
          <p:spPr bwMode="auto">
            <a:xfrm>
              <a:off x="2349" y="3123"/>
              <a:ext cx="76" cy="853"/>
            </a:xfrm>
            <a:custGeom>
              <a:avLst/>
              <a:gdLst>
                <a:gd name="T0" fmla="*/ 0 w 152"/>
                <a:gd name="T1" fmla="*/ 1 h 1705"/>
                <a:gd name="T2" fmla="*/ 1 w 152"/>
                <a:gd name="T3" fmla="*/ 1 h 1705"/>
                <a:gd name="T4" fmla="*/ 1 w 152"/>
                <a:gd name="T5" fmla="*/ 1 h 1705"/>
                <a:gd name="T6" fmla="*/ 1 w 152"/>
                <a:gd name="T7" fmla="*/ 1 h 1705"/>
                <a:gd name="T8" fmla="*/ 1 w 152"/>
                <a:gd name="T9" fmla="*/ 1 h 1705"/>
                <a:gd name="T10" fmla="*/ 1 w 152"/>
                <a:gd name="T11" fmla="*/ 1 h 1705"/>
                <a:gd name="T12" fmla="*/ 1 w 152"/>
                <a:gd name="T13" fmla="*/ 1 h 1705"/>
                <a:gd name="T14" fmla="*/ 1 w 152"/>
                <a:gd name="T15" fmla="*/ 1 h 1705"/>
                <a:gd name="T16" fmla="*/ 1 w 152"/>
                <a:gd name="T17" fmla="*/ 1 h 1705"/>
                <a:gd name="T18" fmla="*/ 1 w 152"/>
                <a:gd name="T19" fmla="*/ 1 h 1705"/>
                <a:gd name="T20" fmla="*/ 1 w 152"/>
                <a:gd name="T21" fmla="*/ 1 h 1705"/>
                <a:gd name="T22" fmla="*/ 1 w 152"/>
                <a:gd name="T23" fmla="*/ 1 h 1705"/>
                <a:gd name="T24" fmla="*/ 1 w 152"/>
                <a:gd name="T25" fmla="*/ 1 h 1705"/>
                <a:gd name="T26" fmla="*/ 1 w 152"/>
                <a:gd name="T27" fmla="*/ 1 h 1705"/>
                <a:gd name="T28" fmla="*/ 1 w 152"/>
                <a:gd name="T29" fmla="*/ 1 h 1705"/>
                <a:gd name="T30" fmla="*/ 1 w 152"/>
                <a:gd name="T31" fmla="*/ 1 h 1705"/>
                <a:gd name="T32" fmla="*/ 1 w 152"/>
                <a:gd name="T33" fmla="*/ 1 h 1705"/>
                <a:gd name="T34" fmla="*/ 1 w 152"/>
                <a:gd name="T35" fmla="*/ 1 h 1705"/>
                <a:gd name="T36" fmla="*/ 1 w 152"/>
                <a:gd name="T37" fmla="*/ 1 h 1705"/>
                <a:gd name="T38" fmla="*/ 1 w 152"/>
                <a:gd name="T39" fmla="*/ 1 h 1705"/>
                <a:gd name="T40" fmla="*/ 1 w 152"/>
                <a:gd name="T41" fmla="*/ 1 h 1705"/>
                <a:gd name="T42" fmla="*/ 1 w 152"/>
                <a:gd name="T43" fmla="*/ 1 h 1705"/>
                <a:gd name="T44" fmla="*/ 1 w 152"/>
                <a:gd name="T45" fmla="*/ 1 h 1705"/>
                <a:gd name="T46" fmla="*/ 1 w 152"/>
                <a:gd name="T47" fmla="*/ 1 h 1705"/>
                <a:gd name="T48" fmla="*/ 1 w 152"/>
                <a:gd name="T49" fmla="*/ 1 h 1705"/>
                <a:gd name="T50" fmla="*/ 1 w 152"/>
                <a:gd name="T51" fmla="*/ 1 h 1705"/>
                <a:gd name="T52" fmla="*/ 1 w 152"/>
                <a:gd name="T53" fmla="*/ 1 h 1705"/>
                <a:gd name="T54" fmla="*/ 1 w 152"/>
                <a:gd name="T55" fmla="*/ 1 h 1705"/>
                <a:gd name="T56" fmla="*/ 1 w 152"/>
                <a:gd name="T57" fmla="*/ 1 h 1705"/>
                <a:gd name="T58" fmla="*/ 1 w 152"/>
                <a:gd name="T59" fmla="*/ 1 h 1705"/>
                <a:gd name="T60" fmla="*/ 1 w 152"/>
                <a:gd name="T61" fmla="*/ 1 h 1705"/>
                <a:gd name="T62" fmla="*/ 1 w 152"/>
                <a:gd name="T63" fmla="*/ 1 h 1705"/>
                <a:gd name="T64" fmla="*/ 1 w 152"/>
                <a:gd name="T65" fmla="*/ 1 h 1705"/>
                <a:gd name="T66" fmla="*/ 1 w 152"/>
                <a:gd name="T67" fmla="*/ 1 h 1705"/>
                <a:gd name="T68" fmla="*/ 1 w 152"/>
                <a:gd name="T69" fmla="*/ 1 h 1705"/>
                <a:gd name="T70" fmla="*/ 1 w 152"/>
                <a:gd name="T71" fmla="*/ 1 h 1705"/>
                <a:gd name="T72" fmla="*/ 1 w 152"/>
                <a:gd name="T73" fmla="*/ 1 h 1705"/>
                <a:gd name="T74" fmla="*/ 1 w 152"/>
                <a:gd name="T75" fmla="*/ 1 h 1705"/>
                <a:gd name="T76" fmla="*/ 1 w 152"/>
                <a:gd name="T77" fmla="*/ 1 h 1705"/>
                <a:gd name="T78" fmla="*/ 1 w 152"/>
                <a:gd name="T79" fmla="*/ 1 h 1705"/>
                <a:gd name="T80" fmla="*/ 1 w 152"/>
                <a:gd name="T81" fmla="*/ 1 h 1705"/>
                <a:gd name="T82" fmla="*/ 1 w 152"/>
                <a:gd name="T83" fmla="*/ 1 h 1705"/>
                <a:gd name="T84" fmla="*/ 1 w 152"/>
                <a:gd name="T85" fmla="*/ 1 h 1705"/>
                <a:gd name="T86" fmla="*/ 1 w 152"/>
                <a:gd name="T87" fmla="*/ 1 h 1705"/>
                <a:gd name="T88" fmla="*/ 1 w 152"/>
                <a:gd name="T89" fmla="*/ 1 h 1705"/>
                <a:gd name="T90" fmla="*/ 1 w 152"/>
                <a:gd name="T91" fmla="*/ 1 h 1705"/>
                <a:gd name="T92" fmla="*/ 1 w 152"/>
                <a:gd name="T93" fmla="*/ 1 h 1705"/>
                <a:gd name="T94" fmla="*/ 1 w 152"/>
                <a:gd name="T95" fmla="*/ 1 h 1705"/>
                <a:gd name="T96" fmla="*/ 1 w 152"/>
                <a:gd name="T97" fmla="*/ 1 h 1705"/>
                <a:gd name="T98" fmla="*/ 1 w 152"/>
                <a:gd name="T99" fmla="*/ 1 h 1705"/>
                <a:gd name="T100" fmla="*/ 1 w 152"/>
                <a:gd name="T101" fmla="*/ 0 h 1705"/>
                <a:gd name="T102" fmla="*/ 1 w 152"/>
                <a:gd name="T103" fmla="*/ 1 h 1705"/>
                <a:gd name="T104" fmla="*/ 1 w 152"/>
                <a:gd name="T105" fmla="*/ 1 h 1705"/>
                <a:gd name="T106" fmla="*/ 1 w 152"/>
                <a:gd name="T107" fmla="*/ 1 h 1705"/>
                <a:gd name="T108" fmla="*/ 0 w 152"/>
                <a:gd name="T109" fmla="*/ 1 h 1705"/>
                <a:gd name="T110" fmla="*/ 0 w 152"/>
                <a:gd name="T111" fmla="*/ 1 h 1705"/>
                <a:gd name="T112" fmla="*/ 0 w 152"/>
                <a:gd name="T113" fmla="*/ 1 h 170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2"/>
                <a:gd name="T172" fmla="*/ 0 h 1705"/>
                <a:gd name="T173" fmla="*/ 152 w 152"/>
                <a:gd name="T174" fmla="*/ 1705 h 170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2" h="1705">
                  <a:moveTo>
                    <a:pt x="0" y="86"/>
                  </a:moveTo>
                  <a:lnTo>
                    <a:pt x="1" y="101"/>
                  </a:lnTo>
                  <a:lnTo>
                    <a:pt x="9" y="135"/>
                  </a:lnTo>
                  <a:lnTo>
                    <a:pt x="22" y="175"/>
                  </a:lnTo>
                  <a:lnTo>
                    <a:pt x="50" y="294"/>
                  </a:lnTo>
                  <a:lnTo>
                    <a:pt x="60" y="430"/>
                  </a:lnTo>
                  <a:lnTo>
                    <a:pt x="60" y="462"/>
                  </a:lnTo>
                  <a:lnTo>
                    <a:pt x="60" y="548"/>
                  </a:lnTo>
                  <a:lnTo>
                    <a:pt x="63" y="792"/>
                  </a:lnTo>
                  <a:lnTo>
                    <a:pt x="67" y="1084"/>
                  </a:lnTo>
                  <a:lnTo>
                    <a:pt x="68" y="1158"/>
                  </a:lnTo>
                  <a:lnTo>
                    <a:pt x="68" y="1231"/>
                  </a:lnTo>
                  <a:lnTo>
                    <a:pt x="69" y="1369"/>
                  </a:lnTo>
                  <a:lnTo>
                    <a:pt x="68" y="1590"/>
                  </a:lnTo>
                  <a:lnTo>
                    <a:pt x="67" y="1700"/>
                  </a:lnTo>
                  <a:lnTo>
                    <a:pt x="67" y="1705"/>
                  </a:lnTo>
                  <a:lnTo>
                    <a:pt x="73" y="1704"/>
                  </a:lnTo>
                  <a:lnTo>
                    <a:pt x="86" y="1701"/>
                  </a:lnTo>
                  <a:lnTo>
                    <a:pt x="115" y="1699"/>
                  </a:lnTo>
                  <a:lnTo>
                    <a:pt x="143" y="1695"/>
                  </a:lnTo>
                  <a:lnTo>
                    <a:pt x="150" y="1693"/>
                  </a:lnTo>
                  <a:lnTo>
                    <a:pt x="150" y="1691"/>
                  </a:lnTo>
                  <a:lnTo>
                    <a:pt x="151" y="1673"/>
                  </a:lnTo>
                  <a:lnTo>
                    <a:pt x="152" y="1593"/>
                  </a:lnTo>
                  <a:lnTo>
                    <a:pt x="147" y="1474"/>
                  </a:lnTo>
                  <a:lnTo>
                    <a:pt x="145" y="1442"/>
                  </a:lnTo>
                  <a:lnTo>
                    <a:pt x="143" y="1424"/>
                  </a:lnTo>
                  <a:lnTo>
                    <a:pt x="139" y="1374"/>
                  </a:lnTo>
                  <a:lnTo>
                    <a:pt x="131" y="1239"/>
                  </a:lnTo>
                  <a:lnTo>
                    <a:pt x="123" y="1080"/>
                  </a:lnTo>
                  <a:lnTo>
                    <a:pt x="121" y="1040"/>
                  </a:lnTo>
                  <a:lnTo>
                    <a:pt x="119" y="1000"/>
                  </a:lnTo>
                  <a:lnTo>
                    <a:pt x="116" y="925"/>
                  </a:lnTo>
                  <a:lnTo>
                    <a:pt x="111" y="802"/>
                  </a:lnTo>
                  <a:lnTo>
                    <a:pt x="109" y="739"/>
                  </a:lnTo>
                  <a:lnTo>
                    <a:pt x="109" y="736"/>
                  </a:lnTo>
                  <a:lnTo>
                    <a:pt x="108" y="693"/>
                  </a:lnTo>
                  <a:lnTo>
                    <a:pt x="108" y="607"/>
                  </a:lnTo>
                  <a:lnTo>
                    <a:pt x="107" y="436"/>
                  </a:lnTo>
                  <a:lnTo>
                    <a:pt x="106" y="266"/>
                  </a:lnTo>
                  <a:lnTo>
                    <a:pt x="106" y="222"/>
                  </a:lnTo>
                  <a:lnTo>
                    <a:pt x="108" y="212"/>
                  </a:lnTo>
                  <a:lnTo>
                    <a:pt x="112" y="192"/>
                  </a:lnTo>
                  <a:lnTo>
                    <a:pt x="121" y="149"/>
                  </a:lnTo>
                  <a:lnTo>
                    <a:pt x="131" y="108"/>
                  </a:lnTo>
                  <a:lnTo>
                    <a:pt x="134" y="97"/>
                  </a:lnTo>
                  <a:lnTo>
                    <a:pt x="126" y="89"/>
                  </a:lnTo>
                  <a:lnTo>
                    <a:pt x="110" y="73"/>
                  </a:lnTo>
                  <a:lnTo>
                    <a:pt x="79" y="41"/>
                  </a:lnTo>
                  <a:lnTo>
                    <a:pt x="49" y="8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4" y="6"/>
                  </a:lnTo>
                  <a:lnTo>
                    <a:pt x="15" y="29"/>
                  </a:lnTo>
                  <a:lnTo>
                    <a:pt x="0" y="73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864" name="Freeform 26"/>
            <p:cNvSpPr>
              <a:spLocks/>
            </p:cNvSpPr>
            <p:nvPr/>
          </p:nvSpPr>
          <p:spPr bwMode="auto">
            <a:xfrm>
              <a:off x="2693" y="3073"/>
              <a:ext cx="332" cy="1090"/>
            </a:xfrm>
            <a:custGeom>
              <a:avLst/>
              <a:gdLst>
                <a:gd name="T0" fmla="*/ 1 w 664"/>
                <a:gd name="T1" fmla="*/ 1 h 2179"/>
                <a:gd name="T2" fmla="*/ 1 w 664"/>
                <a:gd name="T3" fmla="*/ 1 h 2179"/>
                <a:gd name="T4" fmla="*/ 1 w 664"/>
                <a:gd name="T5" fmla="*/ 1 h 2179"/>
                <a:gd name="T6" fmla="*/ 1 w 664"/>
                <a:gd name="T7" fmla="*/ 1 h 2179"/>
                <a:gd name="T8" fmla="*/ 1 w 664"/>
                <a:gd name="T9" fmla="*/ 1 h 2179"/>
                <a:gd name="T10" fmla="*/ 1 w 664"/>
                <a:gd name="T11" fmla="*/ 1 h 2179"/>
                <a:gd name="T12" fmla="*/ 1 w 664"/>
                <a:gd name="T13" fmla="*/ 1 h 2179"/>
                <a:gd name="T14" fmla="*/ 1 w 664"/>
                <a:gd name="T15" fmla="*/ 1 h 2179"/>
                <a:gd name="T16" fmla="*/ 1 w 664"/>
                <a:gd name="T17" fmla="*/ 1 h 2179"/>
                <a:gd name="T18" fmla="*/ 1 w 664"/>
                <a:gd name="T19" fmla="*/ 1 h 2179"/>
                <a:gd name="T20" fmla="*/ 1 w 664"/>
                <a:gd name="T21" fmla="*/ 1 h 2179"/>
                <a:gd name="T22" fmla="*/ 1 w 664"/>
                <a:gd name="T23" fmla="*/ 1 h 2179"/>
                <a:gd name="T24" fmla="*/ 1 w 664"/>
                <a:gd name="T25" fmla="*/ 1 h 2179"/>
                <a:gd name="T26" fmla="*/ 0 w 664"/>
                <a:gd name="T27" fmla="*/ 1 h 2179"/>
                <a:gd name="T28" fmla="*/ 1 w 664"/>
                <a:gd name="T29" fmla="*/ 1 h 2179"/>
                <a:gd name="T30" fmla="*/ 1 w 664"/>
                <a:gd name="T31" fmla="*/ 1 h 2179"/>
                <a:gd name="T32" fmla="*/ 1 w 664"/>
                <a:gd name="T33" fmla="*/ 1 h 2179"/>
                <a:gd name="T34" fmla="*/ 1 w 664"/>
                <a:gd name="T35" fmla="*/ 1 h 2179"/>
                <a:gd name="T36" fmla="*/ 1 w 664"/>
                <a:gd name="T37" fmla="*/ 1 h 2179"/>
                <a:gd name="T38" fmla="*/ 1 w 664"/>
                <a:gd name="T39" fmla="*/ 1 h 2179"/>
                <a:gd name="T40" fmla="*/ 1 w 664"/>
                <a:gd name="T41" fmla="*/ 1 h 2179"/>
                <a:gd name="T42" fmla="*/ 1 w 664"/>
                <a:gd name="T43" fmla="*/ 1 h 2179"/>
                <a:gd name="T44" fmla="*/ 1 w 664"/>
                <a:gd name="T45" fmla="*/ 1 h 2179"/>
                <a:gd name="T46" fmla="*/ 1 w 664"/>
                <a:gd name="T47" fmla="*/ 1 h 2179"/>
                <a:gd name="T48" fmla="*/ 1 w 664"/>
                <a:gd name="T49" fmla="*/ 1 h 2179"/>
                <a:gd name="T50" fmla="*/ 1 w 664"/>
                <a:gd name="T51" fmla="*/ 1 h 2179"/>
                <a:gd name="T52" fmla="*/ 1 w 664"/>
                <a:gd name="T53" fmla="*/ 1 h 2179"/>
                <a:gd name="T54" fmla="*/ 1 w 664"/>
                <a:gd name="T55" fmla="*/ 1 h 2179"/>
                <a:gd name="T56" fmla="*/ 1 w 664"/>
                <a:gd name="T57" fmla="*/ 1 h 2179"/>
                <a:gd name="T58" fmla="*/ 1 w 664"/>
                <a:gd name="T59" fmla="*/ 1 h 2179"/>
                <a:gd name="T60" fmla="*/ 1 w 664"/>
                <a:gd name="T61" fmla="*/ 1 h 2179"/>
                <a:gd name="T62" fmla="*/ 1 w 664"/>
                <a:gd name="T63" fmla="*/ 1 h 2179"/>
                <a:gd name="T64" fmla="*/ 1 w 664"/>
                <a:gd name="T65" fmla="*/ 1 h 2179"/>
                <a:gd name="T66" fmla="*/ 1 w 664"/>
                <a:gd name="T67" fmla="*/ 1 h 2179"/>
                <a:gd name="T68" fmla="*/ 1 w 664"/>
                <a:gd name="T69" fmla="*/ 1 h 2179"/>
                <a:gd name="T70" fmla="*/ 1 w 664"/>
                <a:gd name="T71" fmla="*/ 1 h 2179"/>
                <a:gd name="T72" fmla="*/ 1 w 664"/>
                <a:gd name="T73" fmla="*/ 1 h 2179"/>
                <a:gd name="T74" fmla="*/ 1 w 664"/>
                <a:gd name="T75" fmla="*/ 1 h 2179"/>
                <a:gd name="T76" fmla="*/ 1 w 664"/>
                <a:gd name="T77" fmla="*/ 1 h 2179"/>
                <a:gd name="T78" fmla="*/ 1 w 664"/>
                <a:gd name="T79" fmla="*/ 1 h 2179"/>
                <a:gd name="T80" fmla="*/ 1 w 664"/>
                <a:gd name="T81" fmla="*/ 1 h 2179"/>
                <a:gd name="T82" fmla="*/ 1 w 664"/>
                <a:gd name="T83" fmla="*/ 1 h 2179"/>
                <a:gd name="T84" fmla="*/ 1 w 664"/>
                <a:gd name="T85" fmla="*/ 1 h 2179"/>
                <a:gd name="T86" fmla="*/ 1 w 664"/>
                <a:gd name="T87" fmla="*/ 1 h 2179"/>
                <a:gd name="T88" fmla="*/ 1 w 664"/>
                <a:gd name="T89" fmla="*/ 1 h 217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64"/>
                <a:gd name="T136" fmla="*/ 0 h 2179"/>
                <a:gd name="T137" fmla="*/ 664 w 664"/>
                <a:gd name="T138" fmla="*/ 2179 h 2179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64" h="2179">
                  <a:moveTo>
                    <a:pt x="61" y="118"/>
                  </a:moveTo>
                  <a:lnTo>
                    <a:pt x="68" y="129"/>
                  </a:lnTo>
                  <a:lnTo>
                    <a:pt x="89" y="173"/>
                  </a:lnTo>
                  <a:lnTo>
                    <a:pt x="106" y="249"/>
                  </a:lnTo>
                  <a:lnTo>
                    <a:pt x="107" y="272"/>
                  </a:lnTo>
                  <a:lnTo>
                    <a:pt x="106" y="288"/>
                  </a:lnTo>
                  <a:lnTo>
                    <a:pt x="105" y="330"/>
                  </a:lnTo>
                  <a:lnTo>
                    <a:pt x="98" y="457"/>
                  </a:lnTo>
                  <a:lnTo>
                    <a:pt x="91" y="617"/>
                  </a:lnTo>
                  <a:lnTo>
                    <a:pt x="90" y="658"/>
                  </a:lnTo>
                  <a:lnTo>
                    <a:pt x="87" y="733"/>
                  </a:lnTo>
                  <a:lnTo>
                    <a:pt x="84" y="884"/>
                  </a:lnTo>
                  <a:lnTo>
                    <a:pt x="78" y="1189"/>
                  </a:lnTo>
                  <a:lnTo>
                    <a:pt x="50" y="1491"/>
                  </a:lnTo>
                  <a:lnTo>
                    <a:pt x="38" y="1565"/>
                  </a:lnTo>
                  <a:lnTo>
                    <a:pt x="37" y="1583"/>
                  </a:lnTo>
                  <a:lnTo>
                    <a:pt x="31" y="1618"/>
                  </a:lnTo>
                  <a:lnTo>
                    <a:pt x="20" y="1690"/>
                  </a:lnTo>
                  <a:lnTo>
                    <a:pt x="26" y="1719"/>
                  </a:lnTo>
                  <a:lnTo>
                    <a:pt x="36" y="1731"/>
                  </a:lnTo>
                  <a:lnTo>
                    <a:pt x="48" y="1739"/>
                  </a:lnTo>
                  <a:lnTo>
                    <a:pt x="66" y="1744"/>
                  </a:lnTo>
                  <a:lnTo>
                    <a:pt x="73" y="1751"/>
                  </a:lnTo>
                  <a:lnTo>
                    <a:pt x="76" y="1759"/>
                  </a:lnTo>
                  <a:lnTo>
                    <a:pt x="76" y="1769"/>
                  </a:lnTo>
                  <a:lnTo>
                    <a:pt x="73" y="1779"/>
                  </a:lnTo>
                  <a:lnTo>
                    <a:pt x="68" y="1790"/>
                  </a:lnTo>
                  <a:lnTo>
                    <a:pt x="55" y="1815"/>
                  </a:lnTo>
                  <a:lnTo>
                    <a:pt x="31" y="1863"/>
                  </a:lnTo>
                  <a:lnTo>
                    <a:pt x="30" y="1874"/>
                  </a:lnTo>
                  <a:lnTo>
                    <a:pt x="30" y="1878"/>
                  </a:lnTo>
                  <a:lnTo>
                    <a:pt x="31" y="1881"/>
                  </a:lnTo>
                  <a:lnTo>
                    <a:pt x="33" y="1885"/>
                  </a:lnTo>
                  <a:lnTo>
                    <a:pt x="38" y="1891"/>
                  </a:lnTo>
                  <a:lnTo>
                    <a:pt x="44" y="1898"/>
                  </a:lnTo>
                  <a:lnTo>
                    <a:pt x="49" y="1904"/>
                  </a:lnTo>
                  <a:lnTo>
                    <a:pt x="52" y="1910"/>
                  </a:lnTo>
                  <a:lnTo>
                    <a:pt x="53" y="1913"/>
                  </a:lnTo>
                  <a:lnTo>
                    <a:pt x="51" y="1924"/>
                  </a:lnTo>
                  <a:lnTo>
                    <a:pt x="46" y="1941"/>
                  </a:lnTo>
                  <a:lnTo>
                    <a:pt x="31" y="1993"/>
                  </a:lnTo>
                  <a:lnTo>
                    <a:pt x="0" y="2117"/>
                  </a:lnTo>
                  <a:lnTo>
                    <a:pt x="19" y="2179"/>
                  </a:lnTo>
                  <a:lnTo>
                    <a:pt x="30" y="2178"/>
                  </a:lnTo>
                  <a:lnTo>
                    <a:pt x="43" y="2175"/>
                  </a:lnTo>
                  <a:lnTo>
                    <a:pt x="75" y="2163"/>
                  </a:lnTo>
                  <a:lnTo>
                    <a:pt x="142" y="2133"/>
                  </a:lnTo>
                  <a:lnTo>
                    <a:pt x="174" y="2116"/>
                  </a:lnTo>
                  <a:lnTo>
                    <a:pt x="181" y="2109"/>
                  </a:lnTo>
                  <a:lnTo>
                    <a:pt x="193" y="2093"/>
                  </a:lnTo>
                  <a:lnTo>
                    <a:pt x="217" y="2059"/>
                  </a:lnTo>
                  <a:lnTo>
                    <a:pt x="231" y="2046"/>
                  </a:lnTo>
                  <a:lnTo>
                    <a:pt x="246" y="2037"/>
                  </a:lnTo>
                  <a:lnTo>
                    <a:pt x="257" y="2034"/>
                  </a:lnTo>
                  <a:lnTo>
                    <a:pt x="267" y="2036"/>
                  </a:lnTo>
                  <a:lnTo>
                    <a:pt x="276" y="2038"/>
                  </a:lnTo>
                  <a:lnTo>
                    <a:pt x="285" y="2043"/>
                  </a:lnTo>
                  <a:lnTo>
                    <a:pt x="303" y="2055"/>
                  </a:lnTo>
                  <a:lnTo>
                    <a:pt x="320" y="2070"/>
                  </a:lnTo>
                  <a:lnTo>
                    <a:pt x="356" y="2095"/>
                  </a:lnTo>
                  <a:lnTo>
                    <a:pt x="366" y="2097"/>
                  </a:lnTo>
                  <a:lnTo>
                    <a:pt x="376" y="2086"/>
                  </a:lnTo>
                  <a:lnTo>
                    <a:pt x="389" y="2078"/>
                  </a:lnTo>
                  <a:lnTo>
                    <a:pt x="403" y="2073"/>
                  </a:lnTo>
                  <a:lnTo>
                    <a:pt x="417" y="2071"/>
                  </a:lnTo>
                  <a:lnTo>
                    <a:pt x="431" y="2071"/>
                  </a:lnTo>
                  <a:lnTo>
                    <a:pt x="458" y="2077"/>
                  </a:lnTo>
                  <a:lnTo>
                    <a:pt x="483" y="2085"/>
                  </a:lnTo>
                  <a:lnTo>
                    <a:pt x="499" y="2091"/>
                  </a:lnTo>
                  <a:lnTo>
                    <a:pt x="504" y="2091"/>
                  </a:lnTo>
                  <a:lnTo>
                    <a:pt x="518" y="2092"/>
                  </a:lnTo>
                  <a:lnTo>
                    <a:pt x="556" y="2093"/>
                  </a:lnTo>
                  <a:lnTo>
                    <a:pt x="632" y="2091"/>
                  </a:lnTo>
                  <a:lnTo>
                    <a:pt x="657" y="2086"/>
                  </a:lnTo>
                  <a:lnTo>
                    <a:pt x="661" y="2085"/>
                  </a:lnTo>
                  <a:lnTo>
                    <a:pt x="663" y="2082"/>
                  </a:lnTo>
                  <a:lnTo>
                    <a:pt x="664" y="2081"/>
                  </a:lnTo>
                  <a:lnTo>
                    <a:pt x="664" y="2080"/>
                  </a:lnTo>
                  <a:lnTo>
                    <a:pt x="664" y="2078"/>
                  </a:lnTo>
                  <a:lnTo>
                    <a:pt x="663" y="2075"/>
                  </a:lnTo>
                  <a:lnTo>
                    <a:pt x="661" y="2073"/>
                  </a:lnTo>
                  <a:lnTo>
                    <a:pt x="658" y="2069"/>
                  </a:lnTo>
                  <a:lnTo>
                    <a:pt x="630" y="2047"/>
                  </a:lnTo>
                  <a:lnTo>
                    <a:pt x="568" y="2008"/>
                  </a:lnTo>
                  <a:lnTo>
                    <a:pt x="433" y="1947"/>
                  </a:lnTo>
                  <a:lnTo>
                    <a:pt x="300" y="1881"/>
                  </a:lnTo>
                  <a:lnTo>
                    <a:pt x="271" y="1860"/>
                  </a:lnTo>
                  <a:lnTo>
                    <a:pt x="263" y="1854"/>
                  </a:lnTo>
                  <a:lnTo>
                    <a:pt x="248" y="1839"/>
                  </a:lnTo>
                  <a:lnTo>
                    <a:pt x="238" y="1822"/>
                  </a:lnTo>
                  <a:lnTo>
                    <a:pt x="223" y="1783"/>
                  </a:lnTo>
                  <a:lnTo>
                    <a:pt x="217" y="1754"/>
                  </a:lnTo>
                  <a:lnTo>
                    <a:pt x="211" y="1724"/>
                  </a:lnTo>
                  <a:lnTo>
                    <a:pt x="201" y="1665"/>
                  </a:lnTo>
                  <a:lnTo>
                    <a:pt x="185" y="1545"/>
                  </a:lnTo>
                  <a:lnTo>
                    <a:pt x="170" y="1425"/>
                  </a:lnTo>
                  <a:lnTo>
                    <a:pt x="167" y="1395"/>
                  </a:lnTo>
                  <a:lnTo>
                    <a:pt x="167" y="1391"/>
                  </a:lnTo>
                  <a:lnTo>
                    <a:pt x="167" y="1356"/>
                  </a:lnTo>
                  <a:lnTo>
                    <a:pt x="170" y="1204"/>
                  </a:lnTo>
                  <a:lnTo>
                    <a:pt x="175" y="983"/>
                  </a:lnTo>
                  <a:lnTo>
                    <a:pt x="178" y="923"/>
                  </a:lnTo>
                  <a:lnTo>
                    <a:pt x="180" y="863"/>
                  </a:lnTo>
                  <a:lnTo>
                    <a:pt x="185" y="744"/>
                  </a:lnTo>
                  <a:lnTo>
                    <a:pt x="198" y="534"/>
                  </a:lnTo>
                  <a:lnTo>
                    <a:pt x="215" y="403"/>
                  </a:lnTo>
                  <a:lnTo>
                    <a:pt x="220" y="388"/>
                  </a:lnTo>
                  <a:lnTo>
                    <a:pt x="232" y="366"/>
                  </a:lnTo>
                  <a:lnTo>
                    <a:pt x="268" y="307"/>
                  </a:lnTo>
                  <a:lnTo>
                    <a:pt x="357" y="174"/>
                  </a:lnTo>
                  <a:lnTo>
                    <a:pt x="417" y="89"/>
                  </a:lnTo>
                  <a:lnTo>
                    <a:pt x="421" y="84"/>
                  </a:lnTo>
                  <a:lnTo>
                    <a:pt x="419" y="80"/>
                  </a:lnTo>
                  <a:lnTo>
                    <a:pt x="417" y="71"/>
                  </a:lnTo>
                  <a:lnTo>
                    <a:pt x="414" y="52"/>
                  </a:lnTo>
                  <a:lnTo>
                    <a:pt x="411" y="44"/>
                  </a:lnTo>
                  <a:lnTo>
                    <a:pt x="406" y="38"/>
                  </a:lnTo>
                  <a:lnTo>
                    <a:pt x="403" y="35"/>
                  </a:lnTo>
                  <a:lnTo>
                    <a:pt x="391" y="30"/>
                  </a:lnTo>
                  <a:lnTo>
                    <a:pt x="369" y="22"/>
                  </a:lnTo>
                  <a:lnTo>
                    <a:pt x="321" y="9"/>
                  </a:lnTo>
                  <a:lnTo>
                    <a:pt x="274" y="3"/>
                  </a:lnTo>
                  <a:lnTo>
                    <a:pt x="262" y="2"/>
                  </a:lnTo>
                  <a:lnTo>
                    <a:pt x="245" y="2"/>
                  </a:lnTo>
                  <a:lnTo>
                    <a:pt x="214" y="0"/>
                  </a:lnTo>
                  <a:lnTo>
                    <a:pt x="151" y="1"/>
                  </a:lnTo>
                  <a:lnTo>
                    <a:pt x="92" y="15"/>
                  </a:lnTo>
                  <a:lnTo>
                    <a:pt x="79" y="21"/>
                  </a:lnTo>
                  <a:lnTo>
                    <a:pt x="72" y="26"/>
                  </a:lnTo>
                  <a:lnTo>
                    <a:pt x="67" y="32"/>
                  </a:lnTo>
                  <a:lnTo>
                    <a:pt x="64" y="38"/>
                  </a:lnTo>
                  <a:lnTo>
                    <a:pt x="62" y="46"/>
                  </a:lnTo>
                  <a:lnTo>
                    <a:pt x="61" y="64"/>
                  </a:lnTo>
                  <a:lnTo>
                    <a:pt x="61" y="82"/>
                  </a:lnTo>
                  <a:lnTo>
                    <a:pt x="62" y="101"/>
                  </a:lnTo>
                  <a:lnTo>
                    <a:pt x="61" y="118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865" name="Freeform 27"/>
            <p:cNvSpPr>
              <a:spLocks/>
            </p:cNvSpPr>
            <p:nvPr/>
          </p:nvSpPr>
          <p:spPr bwMode="auto">
            <a:xfrm>
              <a:off x="2778" y="3118"/>
              <a:ext cx="137" cy="827"/>
            </a:xfrm>
            <a:custGeom>
              <a:avLst/>
              <a:gdLst>
                <a:gd name="T0" fmla="*/ 1 w 273"/>
                <a:gd name="T1" fmla="*/ 0 h 1655"/>
                <a:gd name="T2" fmla="*/ 1 w 273"/>
                <a:gd name="T3" fmla="*/ 0 h 1655"/>
                <a:gd name="T4" fmla="*/ 1 w 273"/>
                <a:gd name="T5" fmla="*/ 0 h 1655"/>
                <a:gd name="T6" fmla="*/ 1 w 273"/>
                <a:gd name="T7" fmla="*/ 0 h 1655"/>
                <a:gd name="T8" fmla="*/ 1 w 273"/>
                <a:gd name="T9" fmla="*/ 0 h 1655"/>
                <a:gd name="T10" fmla="*/ 1 w 273"/>
                <a:gd name="T11" fmla="*/ 0 h 1655"/>
                <a:gd name="T12" fmla="*/ 1 w 273"/>
                <a:gd name="T13" fmla="*/ 0 h 1655"/>
                <a:gd name="T14" fmla="*/ 1 w 273"/>
                <a:gd name="T15" fmla="*/ 0 h 1655"/>
                <a:gd name="T16" fmla="*/ 1 w 273"/>
                <a:gd name="T17" fmla="*/ 0 h 1655"/>
                <a:gd name="T18" fmla="*/ 1 w 273"/>
                <a:gd name="T19" fmla="*/ 0 h 1655"/>
                <a:gd name="T20" fmla="*/ 1 w 273"/>
                <a:gd name="T21" fmla="*/ 0 h 1655"/>
                <a:gd name="T22" fmla="*/ 1 w 273"/>
                <a:gd name="T23" fmla="*/ 0 h 1655"/>
                <a:gd name="T24" fmla="*/ 1 w 273"/>
                <a:gd name="T25" fmla="*/ 0 h 1655"/>
                <a:gd name="T26" fmla="*/ 1 w 273"/>
                <a:gd name="T27" fmla="*/ 0 h 1655"/>
                <a:gd name="T28" fmla="*/ 1 w 273"/>
                <a:gd name="T29" fmla="*/ 0 h 1655"/>
                <a:gd name="T30" fmla="*/ 1 w 273"/>
                <a:gd name="T31" fmla="*/ 0 h 1655"/>
                <a:gd name="T32" fmla="*/ 1 w 273"/>
                <a:gd name="T33" fmla="*/ 0 h 1655"/>
                <a:gd name="T34" fmla="*/ 1 w 273"/>
                <a:gd name="T35" fmla="*/ 0 h 1655"/>
                <a:gd name="T36" fmla="*/ 1 w 273"/>
                <a:gd name="T37" fmla="*/ 0 h 1655"/>
                <a:gd name="T38" fmla="*/ 0 w 273"/>
                <a:gd name="T39" fmla="*/ 0 h 1655"/>
                <a:gd name="T40" fmla="*/ 0 w 273"/>
                <a:gd name="T41" fmla="*/ 0 h 1655"/>
                <a:gd name="T42" fmla="*/ 1 w 273"/>
                <a:gd name="T43" fmla="*/ 0 h 1655"/>
                <a:gd name="T44" fmla="*/ 1 w 273"/>
                <a:gd name="T45" fmla="*/ 0 h 1655"/>
                <a:gd name="T46" fmla="*/ 1 w 273"/>
                <a:gd name="T47" fmla="*/ 0 h 1655"/>
                <a:gd name="T48" fmla="*/ 1 w 273"/>
                <a:gd name="T49" fmla="*/ 0 h 1655"/>
                <a:gd name="T50" fmla="*/ 1 w 273"/>
                <a:gd name="T51" fmla="*/ 0 h 1655"/>
                <a:gd name="T52" fmla="*/ 1 w 273"/>
                <a:gd name="T53" fmla="*/ 0 h 1655"/>
                <a:gd name="T54" fmla="*/ 1 w 273"/>
                <a:gd name="T55" fmla="*/ 0 h 1655"/>
                <a:gd name="T56" fmla="*/ 1 w 273"/>
                <a:gd name="T57" fmla="*/ 0 h 1655"/>
                <a:gd name="T58" fmla="*/ 1 w 273"/>
                <a:gd name="T59" fmla="*/ 0 h 1655"/>
                <a:gd name="T60" fmla="*/ 1 w 273"/>
                <a:gd name="T61" fmla="*/ 0 h 1655"/>
                <a:gd name="T62" fmla="*/ 1 w 273"/>
                <a:gd name="T63" fmla="*/ 0 h 1655"/>
                <a:gd name="T64" fmla="*/ 1 w 273"/>
                <a:gd name="T65" fmla="*/ 0 h 1655"/>
                <a:gd name="T66" fmla="*/ 1 w 273"/>
                <a:gd name="T67" fmla="*/ 0 h 1655"/>
                <a:gd name="T68" fmla="*/ 1 w 273"/>
                <a:gd name="T69" fmla="*/ 0 h 1655"/>
                <a:gd name="T70" fmla="*/ 1 w 273"/>
                <a:gd name="T71" fmla="*/ 0 h 1655"/>
                <a:gd name="T72" fmla="*/ 1 w 273"/>
                <a:gd name="T73" fmla="*/ 0 h 1655"/>
                <a:gd name="T74" fmla="*/ 1 w 273"/>
                <a:gd name="T75" fmla="*/ 0 h 1655"/>
                <a:gd name="T76" fmla="*/ 1 w 273"/>
                <a:gd name="T77" fmla="*/ 0 h 1655"/>
                <a:gd name="T78" fmla="*/ 1 w 273"/>
                <a:gd name="T79" fmla="*/ 0 h 1655"/>
                <a:gd name="T80" fmla="*/ 1 w 273"/>
                <a:gd name="T81" fmla="*/ 0 h 1655"/>
                <a:gd name="T82" fmla="*/ 1 w 273"/>
                <a:gd name="T83" fmla="*/ 0 h 1655"/>
                <a:gd name="T84" fmla="*/ 1 w 273"/>
                <a:gd name="T85" fmla="*/ 0 h 1655"/>
                <a:gd name="T86" fmla="*/ 1 w 273"/>
                <a:gd name="T87" fmla="*/ 0 h 1655"/>
                <a:gd name="T88" fmla="*/ 1 w 273"/>
                <a:gd name="T89" fmla="*/ 0 h 1655"/>
                <a:gd name="T90" fmla="*/ 1 w 273"/>
                <a:gd name="T91" fmla="*/ 0 h 1655"/>
                <a:gd name="T92" fmla="*/ 1 w 273"/>
                <a:gd name="T93" fmla="*/ 0 h 1655"/>
                <a:gd name="T94" fmla="*/ 1 w 273"/>
                <a:gd name="T95" fmla="*/ 0 h 1655"/>
                <a:gd name="T96" fmla="*/ 1 w 273"/>
                <a:gd name="T97" fmla="*/ 0 h 1655"/>
                <a:gd name="T98" fmla="*/ 1 w 273"/>
                <a:gd name="T99" fmla="*/ 0 h 1655"/>
                <a:gd name="T100" fmla="*/ 1 w 273"/>
                <a:gd name="T101" fmla="*/ 0 h 1655"/>
                <a:gd name="T102" fmla="*/ 1 w 273"/>
                <a:gd name="T103" fmla="*/ 0 h 1655"/>
                <a:gd name="T104" fmla="*/ 1 w 273"/>
                <a:gd name="T105" fmla="*/ 0 h 1655"/>
                <a:gd name="T106" fmla="*/ 1 w 273"/>
                <a:gd name="T107" fmla="*/ 0 h 1655"/>
                <a:gd name="T108" fmla="*/ 1 w 273"/>
                <a:gd name="T109" fmla="*/ 0 h 1655"/>
                <a:gd name="T110" fmla="*/ 1 w 273"/>
                <a:gd name="T111" fmla="*/ 0 h 1655"/>
                <a:gd name="T112" fmla="*/ 1 w 273"/>
                <a:gd name="T113" fmla="*/ 0 h 1655"/>
                <a:gd name="T114" fmla="*/ 1 w 273"/>
                <a:gd name="T115" fmla="*/ 0 h 1655"/>
                <a:gd name="T116" fmla="*/ 1 w 273"/>
                <a:gd name="T117" fmla="*/ 0 h 1655"/>
                <a:gd name="T118" fmla="*/ 1 w 273"/>
                <a:gd name="T119" fmla="*/ 0 h 1655"/>
                <a:gd name="T120" fmla="*/ 1 w 273"/>
                <a:gd name="T121" fmla="*/ 0 h 1655"/>
                <a:gd name="T122" fmla="*/ 1 w 273"/>
                <a:gd name="T123" fmla="*/ 0 h 165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73"/>
                <a:gd name="T187" fmla="*/ 0 h 1655"/>
                <a:gd name="T188" fmla="*/ 273 w 273"/>
                <a:gd name="T189" fmla="*/ 1655 h 165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73" h="1655">
                  <a:moveTo>
                    <a:pt x="135" y="315"/>
                  </a:moveTo>
                  <a:lnTo>
                    <a:pt x="134" y="326"/>
                  </a:lnTo>
                  <a:lnTo>
                    <a:pt x="133" y="359"/>
                  </a:lnTo>
                  <a:lnTo>
                    <a:pt x="127" y="463"/>
                  </a:lnTo>
                  <a:lnTo>
                    <a:pt x="116" y="599"/>
                  </a:lnTo>
                  <a:lnTo>
                    <a:pt x="114" y="634"/>
                  </a:lnTo>
                  <a:lnTo>
                    <a:pt x="111" y="672"/>
                  </a:lnTo>
                  <a:lnTo>
                    <a:pt x="105" y="743"/>
                  </a:lnTo>
                  <a:lnTo>
                    <a:pt x="94" y="872"/>
                  </a:lnTo>
                  <a:lnTo>
                    <a:pt x="86" y="964"/>
                  </a:lnTo>
                  <a:lnTo>
                    <a:pt x="85" y="978"/>
                  </a:lnTo>
                  <a:lnTo>
                    <a:pt x="83" y="992"/>
                  </a:lnTo>
                  <a:lnTo>
                    <a:pt x="78" y="1030"/>
                  </a:lnTo>
                  <a:lnTo>
                    <a:pt x="63" y="1140"/>
                  </a:lnTo>
                  <a:lnTo>
                    <a:pt x="44" y="1271"/>
                  </a:lnTo>
                  <a:lnTo>
                    <a:pt x="40" y="1303"/>
                  </a:lnTo>
                  <a:lnTo>
                    <a:pt x="35" y="1336"/>
                  </a:lnTo>
                  <a:lnTo>
                    <a:pt x="25" y="1399"/>
                  </a:lnTo>
                  <a:lnTo>
                    <a:pt x="9" y="1503"/>
                  </a:lnTo>
                  <a:lnTo>
                    <a:pt x="0" y="1555"/>
                  </a:lnTo>
                  <a:lnTo>
                    <a:pt x="0" y="1557"/>
                  </a:lnTo>
                  <a:lnTo>
                    <a:pt x="4" y="1567"/>
                  </a:lnTo>
                  <a:lnTo>
                    <a:pt x="13" y="1583"/>
                  </a:lnTo>
                  <a:lnTo>
                    <a:pt x="30" y="1615"/>
                  </a:lnTo>
                  <a:lnTo>
                    <a:pt x="46" y="1648"/>
                  </a:lnTo>
                  <a:lnTo>
                    <a:pt x="50" y="1655"/>
                  </a:lnTo>
                  <a:lnTo>
                    <a:pt x="54" y="1615"/>
                  </a:lnTo>
                  <a:lnTo>
                    <a:pt x="64" y="1534"/>
                  </a:lnTo>
                  <a:lnTo>
                    <a:pt x="85" y="1373"/>
                  </a:lnTo>
                  <a:lnTo>
                    <a:pt x="104" y="1212"/>
                  </a:lnTo>
                  <a:lnTo>
                    <a:pt x="109" y="1171"/>
                  </a:lnTo>
                  <a:lnTo>
                    <a:pt x="113" y="1132"/>
                  </a:lnTo>
                  <a:lnTo>
                    <a:pt x="123" y="1051"/>
                  </a:lnTo>
                  <a:lnTo>
                    <a:pt x="143" y="889"/>
                  </a:lnTo>
                  <a:lnTo>
                    <a:pt x="164" y="727"/>
                  </a:lnTo>
                  <a:lnTo>
                    <a:pt x="169" y="687"/>
                  </a:lnTo>
                  <a:lnTo>
                    <a:pt x="173" y="643"/>
                  </a:lnTo>
                  <a:lnTo>
                    <a:pt x="183" y="555"/>
                  </a:lnTo>
                  <a:lnTo>
                    <a:pt x="203" y="380"/>
                  </a:lnTo>
                  <a:lnTo>
                    <a:pt x="223" y="204"/>
                  </a:lnTo>
                  <a:lnTo>
                    <a:pt x="229" y="159"/>
                  </a:lnTo>
                  <a:lnTo>
                    <a:pt x="232" y="156"/>
                  </a:lnTo>
                  <a:lnTo>
                    <a:pt x="239" y="149"/>
                  </a:lnTo>
                  <a:lnTo>
                    <a:pt x="254" y="134"/>
                  </a:lnTo>
                  <a:lnTo>
                    <a:pt x="269" y="120"/>
                  </a:lnTo>
                  <a:lnTo>
                    <a:pt x="273" y="115"/>
                  </a:lnTo>
                  <a:lnTo>
                    <a:pt x="270" y="106"/>
                  </a:lnTo>
                  <a:lnTo>
                    <a:pt x="264" y="87"/>
                  </a:lnTo>
                  <a:lnTo>
                    <a:pt x="252" y="49"/>
                  </a:lnTo>
                  <a:lnTo>
                    <a:pt x="240" y="10"/>
                  </a:lnTo>
                  <a:lnTo>
                    <a:pt x="238" y="0"/>
                  </a:lnTo>
                  <a:lnTo>
                    <a:pt x="231" y="5"/>
                  </a:lnTo>
                  <a:lnTo>
                    <a:pt x="216" y="14"/>
                  </a:lnTo>
                  <a:lnTo>
                    <a:pt x="189" y="34"/>
                  </a:lnTo>
                  <a:lnTo>
                    <a:pt x="162" y="55"/>
                  </a:lnTo>
                  <a:lnTo>
                    <a:pt x="156" y="59"/>
                  </a:lnTo>
                  <a:lnTo>
                    <a:pt x="155" y="63"/>
                  </a:lnTo>
                  <a:lnTo>
                    <a:pt x="151" y="90"/>
                  </a:lnTo>
                  <a:lnTo>
                    <a:pt x="142" y="190"/>
                  </a:lnTo>
                  <a:lnTo>
                    <a:pt x="135" y="296"/>
                  </a:lnTo>
                  <a:lnTo>
                    <a:pt x="135" y="315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866" name="Freeform 28"/>
            <p:cNvSpPr>
              <a:spLocks/>
            </p:cNvSpPr>
            <p:nvPr/>
          </p:nvSpPr>
          <p:spPr bwMode="auto">
            <a:xfrm>
              <a:off x="2217" y="754"/>
              <a:ext cx="237" cy="96"/>
            </a:xfrm>
            <a:custGeom>
              <a:avLst/>
              <a:gdLst>
                <a:gd name="T0" fmla="*/ 0 w 476"/>
                <a:gd name="T1" fmla="*/ 0 h 191"/>
                <a:gd name="T2" fmla="*/ 0 w 476"/>
                <a:gd name="T3" fmla="*/ 1 h 191"/>
                <a:gd name="T4" fmla="*/ 0 w 476"/>
                <a:gd name="T5" fmla="*/ 1 h 191"/>
                <a:gd name="T6" fmla="*/ 0 w 476"/>
                <a:gd name="T7" fmla="*/ 1 h 191"/>
                <a:gd name="T8" fmla="*/ 0 w 476"/>
                <a:gd name="T9" fmla="*/ 1 h 191"/>
                <a:gd name="T10" fmla="*/ 0 w 476"/>
                <a:gd name="T11" fmla="*/ 1 h 191"/>
                <a:gd name="T12" fmla="*/ 0 w 476"/>
                <a:gd name="T13" fmla="*/ 1 h 191"/>
                <a:gd name="T14" fmla="*/ 0 w 476"/>
                <a:gd name="T15" fmla="*/ 1 h 191"/>
                <a:gd name="T16" fmla="*/ 0 w 476"/>
                <a:gd name="T17" fmla="*/ 1 h 191"/>
                <a:gd name="T18" fmla="*/ 0 w 476"/>
                <a:gd name="T19" fmla="*/ 1 h 191"/>
                <a:gd name="T20" fmla="*/ 0 w 476"/>
                <a:gd name="T21" fmla="*/ 1 h 191"/>
                <a:gd name="T22" fmla="*/ 0 w 476"/>
                <a:gd name="T23" fmla="*/ 1 h 191"/>
                <a:gd name="T24" fmla="*/ 0 w 476"/>
                <a:gd name="T25" fmla="*/ 1 h 191"/>
                <a:gd name="T26" fmla="*/ 0 w 476"/>
                <a:gd name="T27" fmla="*/ 1 h 191"/>
                <a:gd name="T28" fmla="*/ 0 w 476"/>
                <a:gd name="T29" fmla="*/ 1 h 191"/>
                <a:gd name="T30" fmla="*/ 0 w 476"/>
                <a:gd name="T31" fmla="*/ 1 h 191"/>
                <a:gd name="T32" fmla="*/ 0 w 476"/>
                <a:gd name="T33" fmla="*/ 1 h 191"/>
                <a:gd name="T34" fmla="*/ 0 w 476"/>
                <a:gd name="T35" fmla="*/ 1 h 191"/>
                <a:gd name="T36" fmla="*/ 0 w 476"/>
                <a:gd name="T37" fmla="*/ 1 h 191"/>
                <a:gd name="T38" fmla="*/ 0 w 476"/>
                <a:gd name="T39" fmla="*/ 1 h 191"/>
                <a:gd name="T40" fmla="*/ 0 w 476"/>
                <a:gd name="T41" fmla="*/ 1 h 191"/>
                <a:gd name="T42" fmla="*/ 0 w 476"/>
                <a:gd name="T43" fmla="*/ 1 h 191"/>
                <a:gd name="T44" fmla="*/ 0 w 476"/>
                <a:gd name="T45" fmla="*/ 1 h 191"/>
                <a:gd name="T46" fmla="*/ 0 w 476"/>
                <a:gd name="T47" fmla="*/ 1 h 191"/>
                <a:gd name="T48" fmla="*/ 0 w 476"/>
                <a:gd name="T49" fmla="*/ 1 h 191"/>
                <a:gd name="T50" fmla="*/ 0 w 476"/>
                <a:gd name="T51" fmla="*/ 1 h 191"/>
                <a:gd name="T52" fmla="*/ 0 w 476"/>
                <a:gd name="T53" fmla="*/ 1 h 191"/>
                <a:gd name="T54" fmla="*/ 0 w 476"/>
                <a:gd name="T55" fmla="*/ 1 h 191"/>
                <a:gd name="T56" fmla="*/ 0 w 476"/>
                <a:gd name="T57" fmla="*/ 1 h 191"/>
                <a:gd name="T58" fmla="*/ 0 w 476"/>
                <a:gd name="T59" fmla="*/ 1 h 191"/>
                <a:gd name="T60" fmla="*/ 0 w 476"/>
                <a:gd name="T61" fmla="*/ 1 h 191"/>
                <a:gd name="T62" fmla="*/ 0 w 476"/>
                <a:gd name="T63" fmla="*/ 1 h 191"/>
                <a:gd name="T64" fmla="*/ 0 w 476"/>
                <a:gd name="T65" fmla="*/ 1 h 191"/>
                <a:gd name="T66" fmla="*/ 0 w 476"/>
                <a:gd name="T67" fmla="*/ 1 h 191"/>
                <a:gd name="T68" fmla="*/ 0 w 476"/>
                <a:gd name="T69" fmla="*/ 1 h 191"/>
                <a:gd name="T70" fmla="*/ 0 w 476"/>
                <a:gd name="T71" fmla="*/ 1 h 191"/>
                <a:gd name="T72" fmla="*/ 0 w 476"/>
                <a:gd name="T73" fmla="*/ 1 h 191"/>
                <a:gd name="T74" fmla="*/ 0 w 476"/>
                <a:gd name="T75" fmla="*/ 1 h 191"/>
                <a:gd name="T76" fmla="*/ 0 w 476"/>
                <a:gd name="T77" fmla="*/ 1 h 191"/>
                <a:gd name="T78" fmla="*/ 0 w 476"/>
                <a:gd name="T79" fmla="*/ 1 h 191"/>
                <a:gd name="T80" fmla="*/ 0 w 476"/>
                <a:gd name="T81" fmla="*/ 1 h 191"/>
                <a:gd name="T82" fmla="*/ 0 w 476"/>
                <a:gd name="T83" fmla="*/ 1 h 191"/>
                <a:gd name="T84" fmla="*/ 0 w 476"/>
                <a:gd name="T85" fmla="*/ 1 h 191"/>
                <a:gd name="T86" fmla="*/ 0 w 476"/>
                <a:gd name="T87" fmla="*/ 1 h 191"/>
                <a:gd name="T88" fmla="*/ 0 w 476"/>
                <a:gd name="T89" fmla="*/ 1 h 191"/>
                <a:gd name="T90" fmla="*/ 0 w 476"/>
                <a:gd name="T91" fmla="*/ 1 h 191"/>
                <a:gd name="T92" fmla="*/ 0 w 476"/>
                <a:gd name="T93" fmla="*/ 1 h 191"/>
                <a:gd name="T94" fmla="*/ 0 w 476"/>
                <a:gd name="T95" fmla="*/ 1 h 191"/>
                <a:gd name="T96" fmla="*/ 0 w 476"/>
                <a:gd name="T97" fmla="*/ 1 h 191"/>
                <a:gd name="T98" fmla="*/ 0 w 476"/>
                <a:gd name="T99" fmla="*/ 1 h 191"/>
                <a:gd name="T100" fmla="*/ 0 w 476"/>
                <a:gd name="T101" fmla="*/ 1 h 191"/>
                <a:gd name="T102" fmla="*/ 0 w 476"/>
                <a:gd name="T103" fmla="*/ 1 h 191"/>
                <a:gd name="T104" fmla="*/ 0 w 476"/>
                <a:gd name="T105" fmla="*/ 1 h 191"/>
                <a:gd name="T106" fmla="*/ 0 w 476"/>
                <a:gd name="T107" fmla="*/ 1 h 191"/>
                <a:gd name="T108" fmla="*/ 0 w 476"/>
                <a:gd name="T109" fmla="*/ 0 h 191"/>
                <a:gd name="T110" fmla="*/ 0 w 476"/>
                <a:gd name="T111" fmla="*/ 0 h 19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76"/>
                <a:gd name="T169" fmla="*/ 0 h 191"/>
                <a:gd name="T170" fmla="*/ 476 w 476"/>
                <a:gd name="T171" fmla="*/ 191 h 19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76" h="191">
                  <a:moveTo>
                    <a:pt x="288" y="0"/>
                  </a:moveTo>
                  <a:lnTo>
                    <a:pt x="266" y="1"/>
                  </a:lnTo>
                  <a:lnTo>
                    <a:pt x="223" y="3"/>
                  </a:lnTo>
                  <a:lnTo>
                    <a:pt x="150" y="11"/>
                  </a:lnTo>
                  <a:lnTo>
                    <a:pt x="95" y="24"/>
                  </a:lnTo>
                  <a:lnTo>
                    <a:pt x="84" y="28"/>
                  </a:lnTo>
                  <a:lnTo>
                    <a:pt x="73" y="34"/>
                  </a:lnTo>
                  <a:lnTo>
                    <a:pt x="51" y="46"/>
                  </a:lnTo>
                  <a:lnTo>
                    <a:pt x="12" y="78"/>
                  </a:lnTo>
                  <a:lnTo>
                    <a:pt x="2" y="93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2" y="105"/>
                  </a:lnTo>
                  <a:lnTo>
                    <a:pt x="4" y="107"/>
                  </a:lnTo>
                  <a:lnTo>
                    <a:pt x="7" y="109"/>
                  </a:lnTo>
                  <a:lnTo>
                    <a:pt x="13" y="114"/>
                  </a:lnTo>
                  <a:lnTo>
                    <a:pt x="32" y="125"/>
                  </a:lnTo>
                  <a:lnTo>
                    <a:pt x="72" y="147"/>
                  </a:lnTo>
                  <a:lnTo>
                    <a:pt x="98" y="161"/>
                  </a:lnTo>
                  <a:lnTo>
                    <a:pt x="100" y="161"/>
                  </a:lnTo>
                  <a:lnTo>
                    <a:pt x="117" y="164"/>
                  </a:lnTo>
                  <a:lnTo>
                    <a:pt x="153" y="169"/>
                  </a:lnTo>
                  <a:lnTo>
                    <a:pt x="224" y="179"/>
                  </a:lnTo>
                  <a:lnTo>
                    <a:pt x="297" y="189"/>
                  </a:lnTo>
                  <a:lnTo>
                    <a:pt x="316" y="191"/>
                  </a:lnTo>
                  <a:lnTo>
                    <a:pt x="320" y="188"/>
                  </a:lnTo>
                  <a:lnTo>
                    <a:pt x="329" y="182"/>
                  </a:lnTo>
                  <a:lnTo>
                    <a:pt x="346" y="170"/>
                  </a:lnTo>
                  <a:lnTo>
                    <a:pt x="364" y="158"/>
                  </a:lnTo>
                  <a:lnTo>
                    <a:pt x="369" y="155"/>
                  </a:lnTo>
                  <a:lnTo>
                    <a:pt x="351" y="147"/>
                  </a:lnTo>
                  <a:lnTo>
                    <a:pt x="315" y="130"/>
                  </a:lnTo>
                  <a:lnTo>
                    <a:pt x="243" y="96"/>
                  </a:lnTo>
                  <a:lnTo>
                    <a:pt x="171" y="62"/>
                  </a:lnTo>
                  <a:lnTo>
                    <a:pt x="153" y="53"/>
                  </a:lnTo>
                  <a:lnTo>
                    <a:pt x="164" y="53"/>
                  </a:lnTo>
                  <a:lnTo>
                    <a:pt x="187" y="53"/>
                  </a:lnTo>
                  <a:lnTo>
                    <a:pt x="231" y="51"/>
                  </a:lnTo>
                  <a:lnTo>
                    <a:pt x="277" y="51"/>
                  </a:lnTo>
                  <a:lnTo>
                    <a:pt x="289" y="50"/>
                  </a:lnTo>
                  <a:lnTo>
                    <a:pt x="298" y="51"/>
                  </a:lnTo>
                  <a:lnTo>
                    <a:pt x="319" y="53"/>
                  </a:lnTo>
                  <a:lnTo>
                    <a:pt x="358" y="55"/>
                  </a:lnTo>
                  <a:lnTo>
                    <a:pt x="397" y="58"/>
                  </a:lnTo>
                  <a:lnTo>
                    <a:pt x="407" y="58"/>
                  </a:lnTo>
                  <a:lnTo>
                    <a:pt x="412" y="56"/>
                  </a:lnTo>
                  <a:lnTo>
                    <a:pt x="424" y="51"/>
                  </a:lnTo>
                  <a:lnTo>
                    <a:pt x="446" y="43"/>
                  </a:lnTo>
                  <a:lnTo>
                    <a:pt x="470" y="36"/>
                  </a:lnTo>
                  <a:lnTo>
                    <a:pt x="476" y="34"/>
                  </a:lnTo>
                  <a:lnTo>
                    <a:pt x="474" y="34"/>
                  </a:lnTo>
                  <a:lnTo>
                    <a:pt x="458" y="29"/>
                  </a:lnTo>
                  <a:lnTo>
                    <a:pt x="397" y="13"/>
                  </a:lnTo>
                  <a:lnTo>
                    <a:pt x="310" y="1"/>
                  </a:lnTo>
                  <a:lnTo>
                    <a:pt x="288" y="0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867" name="Freeform 29"/>
            <p:cNvSpPr>
              <a:spLocks/>
            </p:cNvSpPr>
            <p:nvPr/>
          </p:nvSpPr>
          <p:spPr bwMode="auto">
            <a:xfrm>
              <a:off x="2245" y="777"/>
              <a:ext cx="240" cy="496"/>
            </a:xfrm>
            <a:custGeom>
              <a:avLst/>
              <a:gdLst>
                <a:gd name="T0" fmla="*/ 0 w 481"/>
                <a:gd name="T1" fmla="*/ 1 h 992"/>
                <a:gd name="T2" fmla="*/ 0 w 481"/>
                <a:gd name="T3" fmla="*/ 1 h 992"/>
                <a:gd name="T4" fmla="*/ 0 w 481"/>
                <a:gd name="T5" fmla="*/ 1 h 992"/>
                <a:gd name="T6" fmla="*/ 0 w 481"/>
                <a:gd name="T7" fmla="*/ 1 h 992"/>
                <a:gd name="T8" fmla="*/ 0 w 481"/>
                <a:gd name="T9" fmla="*/ 1 h 992"/>
                <a:gd name="T10" fmla="*/ 0 w 481"/>
                <a:gd name="T11" fmla="*/ 1 h 992"/>
                <a:gd name="T12" fmla="*/ 0 w 481"/>
                <a:gd name="T13" fmla="*/ 1 h 992"/>
                <a:gd name="T14" fmla="*/ 0 w 481"/>
                <a:gd name="T15" fmla="*/ 1 h 992"/>
                <a:gd name="T16" fmla="*/ 0 w 481"/>
                <a:gd name="T17" fmla="*/ 1 h 992"/>
                <a:gd name="T18" fmla="*/ 0 w 481"/>
                <a:gd name="T19" fmla="*/ 0 h 992"/>
                <a:gd name="T20" fmla="*/ 0 w 481"/>
                <a:gd name="T21" fmla="*/ 1 h 992"/>
                <a:gd name="T22" fmla="*/ 0 w 481"/>
                <a:gd name="T23" fmla="*/ 1 h 992"/>
                <a:gd name="T24" fmla="*/ 0 w 481"/>
                <a:gd name="T25" fmla="*/ 1 h 992"/>
                <a:gd name="T26" fmla="*/ 0 w 481"/>
                <a:gd name="T27" fmla="*/ 1 h 992"/>
                <a:gd name="T28" fmla="*/ 0 w 481"/>
                <a:gd name="T29" fmla="*/ 1 h 992"/>
                <a:gd name="T30" fmla="*/ 0 w 481"/>
                <a:gd name="T31" fmla="*/ 1 h 992"/>
                <a:gd name="T32" fmla="*/ 0 w 481"/>
                <a:gd name="T33" fmla="*/ 1 h 992"/>
                <a:gd name="T34" fmla="*/ 0 w 481"/>
                <a:gd name="T35" fmla="*/ 1 h 992"/>
                <a:gd name="T36" fmla="*/ 0 w 481"/>
                <a:gd name="T37" fmla="*/ 1 h 992"/>
                <a:gd name="T38" fmla="*/ 0 w 481"/>
                <a:gd name="T39" fmla="*/ 1 h 992"/>
                <a:gd name="T40" fmla="*/ 0 w 481"/>
                <a:gd name="T41" fmla="*/ 1 h 992"/>
                <a:gd name="T42" fmla="*/ 0 w 481"/>
                <a:gd name="T43" fmla="*/ 1 h 992"/>
                <a:gd name="T44" fmla="*/ 0 w 481"/>
                <a:gd name="T45" fmla="*/ 1 h 992"/>
                <a:gd name="T46" fmla="*/ 0 w 481"/>
                <a:gd name="T47" fmla="*/ 1 h 992"/>
                <a:gd name="T48" fmla="*/ 0 w 481"/>
                <a:gd name="T49" fmla="*/ 1 h 992"/>
                <a:gd name="T50" fmla="*/ 0 w 481"/>
                <a:gd name="T51" fmla="*/ 1 h 992"/>
                <a:gd name="T52" fmla="*/ 0 w 481"/>
                <a:gd name="T53" fmla="*/ 1 h 992"/>
                <a:gd name="T54" fmla="*/ 0 w 481"/>
                <a:gd name="T55" fmla="*/ 1 h 992"/>
                <a:gd name="T56" fmla="*/ 0 w 481"/>
                <a:gd name="T57" fmla="*/ 1 h 992"/>
                <a:gd name="T58" fmla="*/ 0 w 481"/>
                <a:gd name="T59" fmla="*/ 1 h 992"/>
                <a:gd name="T60" fmla="*/ 0 w 481"/>
                <a:gd name="T61" fmla="*/ 1 h 992"/>
                <a:gd name="T62" fmla="*/ 0 w 481"/>
                <a:gd name="T63" fmla="*/ 1 h 992"/>
                <a:gd name="T64" fmla="*/ 0 w 481"/>
                <a:gd name="T65" fmla="*/ 1 h 992"/>
                <a:gd name="T66" fmla="*/ 0 w 481"/>
                <a:gd name="T67" fmla="*/ 1 h 992"/>
                <a:gd name="T68" fmla="*/ 0 w 481"/>
                <a:gd name="T69" fmla="*/ 1 h 992"/>
                <a:gd name="T70" fmla="*/ 0 w 481"/>
                <a:gd name="T71" fmla="*/ 1 h 992"/>
                <a:gd name="T72" fmla="*/ 0 w 481"/>
                <a:gd name="T73" fmla="*/ 1 h 992"/>
                <a:gd name="T74" fmla="*/ 0 w 481"/>
                <a:gd name="T75" fmla="*/ 1 h 992"/>
                <a:gd name="T76" fmla="*/ 0 w 481"/>
                <a:gd name="T77" fmla="*/ 1 h 992"/>
                <a:gd name="T78" fmla="*/ 0 w 481"/>
                <a:gd name="T79" fmla="*/ 1 h 992"/>
                <a:gd name="T80" fmla="*/ 0 w 481"/>
                <a:gd name="T81" fmla="*/ 1 h 992"/>
                <a:gd name="T82" fmla="*/ 0 w 481"/>
                <a:gd name="T83" fmla="*/ 1 h 992"/>
                <a:gd name="T84" fmla="*/ 0 w 481"/>
                <a:gd name="T85" fmla="*/ 1 h 992"/>
                <a:gd name="T86" fmla="*/ 0 w 481"/>
                <a:gd name="T87" fmla="*/ 1 h 992"/>
                <a:gd name="T88" fmla="*/ 0 w 481"/>
                <a:gd name="T89" fmla="*/ 1 h 992"/>
                <a:gd name="T90" fmla="*/ 0 w 481"/>
                <a:gd name="T91" fmla="*/ 1 h 992"/>
                <a:gd name="T92" fmla="*/ 0 w 481"/>
                <a:gd name="T93" fmla="*/ 1 h 992"/>
                <a:gd name="T94" fmla="*/ 0 w 481"/>
                <a:gd name="T95" fmla="*/ 1 h 992"/>
                <a:gd name="T96" fmla="*/ 0 w 481"/>
                <a:gd name="T97" fmla="*/ 1 h 992"/>
                <a:gd name="T98" fmla="*/ 0 w 481"/>
                <a:gd name="T99" fmla="*/ 1 h 99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81"/>
                <a:gd name="T151" fmla="*/ 0 h 992"/>
                <a:gd name="T152" fmla="*/ 481 w 481"/>
                <a:gd name="T153" fmla="*/ 992 h 99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81" h="992">
                  <a:moveTo>
                    <a:pt x="0" y="160"/>
                  </a:moveTo>
                  <a:lnTo>
                    <a:pt x="0" y="154"/>
                  </a:lnTo>
                  <a:lnTo>
                    <a:pt x="3" y="148"/>
                  </a:lnTo>
                  <a:lnTo>
                    <a:pt x="6" y="143"/>
                  </a:lnTo>
                  <a:lnTo>
                    <a:pt x="11" y="139"/>
                  </a:lnTo>
                  <a:lnTo>
                    <a:pt x="22" y="130"/>
                  </a:lnTo>
                  <a:lnTo>
                    <a:pt x="37" y="123"/>
                  </a:lnTo>
                  <a:lnTo>
                    <a:pt x="51" y="117"/>
                  </a:lnTo>
                  <a:lnTo>
                    <a:pt x="64" y="112"/>
                  </a:lnTo>
                  <a:lnTo>
                    <a:pt x="79" y="108"/>
                  </a:lnTo>
                  <a:lnTo>
                    <a:pt x="112" y="101"/>
                  </a:lnTo>
                  <a:lnTo>
                    <a:pt x="177" y="90"/>
                  </a:lnTo>
                  <a:lnTo>
                    <a:pt x="241" y="77"/>
                  </a:lnTo>
                  <a:lnTo>
                    <a:pt x="258" y="72"/>
                  </a:lnTo>
                  <a:lnTo>
                    <a:pt x="270" y="68"/>
                  </a:lnTo>
                  <a:lnTo>
                    <a:pt x="294" y="55"/>
                  </a:lnTo>
                  <a:lnTo>
                    <a:pt x="340" y="27"/>
                  </a:lnTo>
                  <a:lnTo>
                    <a:pt x="388" y="3"/>
                  </a:lnTo>
                  <a:lnTo>
                    <a:pt x="401" y="0"/>
                  </a:lnTo>
                  <a:lnTo>
                    <a:pt x="407" y="0"/>
                  </a:lnTo>
                  <a:lnTo>
                    <a:pt x="412" y="0"/>
                  </a:lnTo>
                  <a:lnTo>
                    <a:pt x="423" y="3"/>
                  </a:lnTo>
                  <a:lnTo>
                    <a:pt x="433" y="9"/>
                  </a:lnTo>
                  <a:lnTo>
                    <a:pt x="442" y="17"/>
                  </a:lnTo>
                  <a:lnTo>
                    <a:pt x="449" y="25"/>
                  </a:lnTo>
                  <a:lnTo>
                    <a:pt x="453" y="34"/>
                  </a:lnTo>
                  <a:lnTo>
                    <a:pt x="460" y="64"/>
                  </a:lnTo>
                  <a:lnTo>
                    <a:pt x="471" y="126"/>
                  </a:lnTo>
                  <a:lnTo>
                    <a:pt x="481" y="250"/>
                  </a:lnTo>
                  <a:lnTo>
                    <a:pt x="478" y="373"/>
                  </a:lnTo>
                  <a:lnTo>
                    <a:pt x="476" y="404"/>
                  </a:lnTo>
                  <a:lnTo>
                    <a:pt x="473" y="429"/>
                  </a:lnTo>
                  <a:lnTo>
                    <a:pt x="467" y="480"/>
                  </a:lnTo>
                  <a:lnTo>
                    <a:pt x="448" y="578"/>
                  </a:lnTo>
                  <a:lnTo>
                    <a:pt x="423" y="676"/>
                  </a:lnTo>
                  <a:lnTo>
                    <a:pt x="416" y="700"/>
                  </a:lnTo>
                  <a:lnTo>
                    <a:pt x="413" y="707"/>
                  </a:lnTo>
                  <a:lnTo>
                    <a:pt x="407" y="721"/>
                  </a:lnTo>
                  <a:lnTo>
                    <a:pt x="388" y="747"/>
                  </a:lnTo>
                  <a:lnTo>
                    <a:pt x="366" y="771"/>
                  </a:lnTo>
                  <a:lnTo>
                    <a:pt x="360" y="775"/>
                  </a:lnTo>
                  <a:lnTo>
                    <a:pt x="354" y="779"/>
                  </a:lnTo>
                  <a:lnTo>
                    <a:pt x="348" y="782"/>
                  </a:lnTo>
                  <a:lnTo>
                    <a:pt x="334" y="785"/>
                  </a:lnTo>
                  <a:lnTo>
                    <a:pt x="319" y="787"/>
                  </a:lnTo>
                  <a:lnTo>
                    <a:pt x="292" y="793"/>
                  </a:lnTo>
                  <a:lnTo>
                    <a:pt x="283" y="800"/>
                  </a:lnTo>
                  <a:lnTo>
                    <a:pt x="272" y="815"/>
                  </a:lnTo>
                  <a:lnTo>
                    <a:pt x="252" y="846"/>
                  </a:lnTo>
                  <a:lnTo>
                    <a:pt x="219" y="910"/>
                  </a:lnTo>
                  <a:lnTo>
                    <a:pt x="190" y="976"/>
                  </a:lnTo>
                  <a:lnTo>
                    <a:pt x="181" y="992"/>
                  </a:lnTo>
                  <a:lnTo>
                    <a:pt x="176" y="986"/>
                  </a:lnTo>
                  <a:lnTo>
                    <a:pt x="163" y="960"/>
                  </a:lnTo>
                  <a:lnTo>
                    <a:pt x="158" y="920"/>
                  </a:lnTo>
                  <a:lnTo>
                    <a:pt x="161" y="908"/>
                  </a:lnTo>
                  <a:lnTo>
                    <a:pt x="164" y="897"/>
                  </a:lnTo>
                  <a:lnTo>
                    <a:pt x="177" y="869"/>
                  </a:lnTo>
                  <a:lnTo>
                    <a:pt x="211" y="809"/>
                  </a:lnTo>
                  <a:lnTo>
                    <a:pt x="234" y="772"/>
                  </a:lnTo>
                  <a:lnTo>
                    <a:pt x="236" y="770"/>
                  </a:lnTo>
                  <a:lnTo>
                    <a:pt x="234" y="772"/>
                  </a:lnTo>
                  <a:lnTo>
                    <a:pt x="226" y="785"/>
                  </a:lnTo>
                  <a:lnTo>
                    <a:pt x="196" y="830"/>
                  </a:lnTo>
                  <a:lnTo>
                    <a:pt x="173" y="866"/>
                  </a:lnTo>
                  <a:lnTo>
                    <a:pt x="172" y="867"/>
                  </a:lnTo>
                  <a:lnTo>
                    <a:pt x="171" y="850"/>
                  </a:lnTo>
                  <a:lnTo>
                    <a:pt x="171" y="819"/>
                  </a:lnTo>
                  <a:lnTo>
                    <a:pt x="174" y="774"/>
                  </a:lnTo>
                  <a:lnTo>
                    <a:pt x="186" y="733"/>
                  </a:lnTo>
                  <a:lnTo>
                    <a:pt x="190" y="721"/>
                  </a:lnTo>
                  <a:lnTo>
                    <a:pt x="187" y="719"/>
                  </a:lnTo>
                  <a:lnTo>
                    <a:pt x="185" y="715"/>
                  </a:lnTo>
                  <a:lnTo>
                    <a:pt x="182" y="711"/>
                  </a:lnTo>
                  <a:lnTo>
                    <a:pt x="181" y="706"/>
                  </a:lnTo>
                  <a:lnTo>
                    <a:pt x="181" y="696"/>
                  </a:lnTo>
                  <a:lnTo>
                    <a:pt x="184" y="674"/>
                  </a:lnTo>
                  <a:lnTo>
                    <a:pt x="185" y="665"/>
                  </a:lnTo>
                  <a:lnTo>
                    <a:pt x="185" y="657"/>
                  </a:lnTo>
                  <a:lnTo>
                    <a:pt x="188" y="643"/>
                  </a:lnTo>
                  <a:lnTo>
                    <a:pt x="196" y="614"/>
                  </a:lnTo>
                  <a:lnTo>
                    <a:pt x="200" y="586"/>
                  </a:lnTo>
                  <a:lnTo>
                    <a:pt x="200" y="577"/>
                  </a:lnTo>
                  <a:lnTo>
                    <a:pt x="197" y="558"/>
                  </a:lnTo>
                  <a:lnTo>
                    <a:pt x="190" y="517"/>
                  </a:lnTo>
                  <a:lnTo>
                    <a:pt x="168" y="437"/>
                  </a:lnTo>
                  <a:lnTo>
                    <a:pt x="139" y="360"/>
                  </a:lnTo>
                  <a:lnTo>
                    <a:pt x="131" y="341"/>
                  </a:lnTo>
                  <a:lnTo>
                    <a:pt x="128" y="337"/>
                  </a:lnTo>
                  <a:lnTo>
                    <a:pt x="124" y="332"/>
                  </a:lnTo>
                  <a:lnTo>
                    <a:pt x="120" y="329"/>
                  </a:lnTo>
                  <a:lnTo>
                    <a:pt x="109" y="323"/>
                  </a:lnTo>
                  <a:lnTo>
                    <a:pt x="96" y="318"/>
                  </a:lnTo>
                  <a:lnTo>
                    <a:pt x="73" y="304"/>
                  </a:lnTo>
                  <a:lnTo>
                    <a:pt x="70" y="299"/>
                  </a:lnTo>
                  <a:lnTo>
                    <a:pt x="62" y="289"/>
                  </a:lnTo>
                  <a:lnTo>
                    <a:pt x="46" y="268"/>
                  </a:lnTo>
                  <a:lnTo>
                    <a:pt x="17" y="221"/>
                  </a:lnTo>
                  <a:lnTo>
                    <a:pt x="0" y="173"/>
                  </a:lnTo>
                  <a:lnTo>
                    <a:pt x="0" y="160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868" name="Freeform 30"/>
            <p:cNvSpPr>
              <a:spLocks/>
            </p:cNvSpPr>
            <p:nvPr/>
          </p:nvSpPr>
          <p:spPr bwMode="auto">
            <a:xfrm>
              <a:off x="2803" y="741"/>
              <a:ext cx="270" cy="396"/>
            </a:xfrm>
            <a:custGeom>
              <a:avLst/>
              <a:gdLst>
                <a:gd name="T0" fmla="*/ 1 w 540"/>
                <a:gd name="T1" fmla="*/ 0 h 793"/>
                <a:gd name="T2" fmla="*/ 1 w 540"/>
                <a:gd name="T3" fmla="*/ 0 h 793"/>
                <a:gd name="T4" fmla="*/ 1 w 540"/>
                <a:gd name="T5" fmla="*/ 0 h 793"/>
                <a:gd name="T6" fmla="*/ 1 w 540"/>
                <a:gd name="T7" fmla="*/ 0 h 793"/>
                <a:gd name="T8" fmla="*/ 1 w 540"/>
                <a:gd name="T9" fmla="*/ 0 h 793"/>
                <a:gd name="T10" fmla="*/ 1 w 540"/>
                <a:gd name="T11" fmla="*/ 0 h 793"/>
                <a:gd name="T12" fmla="*/ 1 w 540"/>
                <a:gd name="T13" fmla="*/ 0 h 793"/>
                <a:gd name="T14" fmla="*/ 1 w 540"/>
                <a:gd name="T15" fmla="*/ 0 h 793"/>
                <a:gd name="T16" fmla="*/ 1 w 540"/>
                <a:gd name="T17" fmla="*/ 0 h 793"/>
                <a:gd name="T18" fmla="*/ 1 w 540"/>
                <a:gd name="T19" fmla="*/ 0 h 793"/>
                <a:gd name="T20" fmla="*/ 1 w 540"/>
                <a:gd name="T21" fmla="*/ 0 h 793"/>
                <a:gd name="T22" fmla="*/ 1 w 540"/>
                <a:gd name="T23" fmla="*/ 0 h 793"/>
                <a:gd name="T24" fmla="*/ 1 w 540"/>
                <a:gd name="T25" fmla="*/ 0 h 793"/>
                <a:gd name="T26" fmla="*/ 1 w 540"/>
                <a:gd name="T27" fmla="*/ 0 h 793"/>
                <a:gd name="T28" fmla="*/ 1 w 540"/>
                <a:gd name="T29" fmla="*/ 0 h 793"/>
                <a:gd name="T30" fmla="*/ 1 w 540"/>
                <a:gd name="T31" fmla="*/ 0 h 793"/>
                <a:gd name="T32" fmla="*/ 1 w 540"/>
                <a:gd name="T33" fmla="*/ 0 h 793"/>
                <a:gd name="T34" fmla="*/ 1 w 540"/>
                <a:gd name="T35" fmla="*/ 0 h 793"/>
                <a:gd name="T36" fmla="*/ 1 w 540"/>
                <a:gd name="T37" fmla="*/ 0 h 793"/>
                <a:gd name="T38" fmla="*/ 1 w 540"/>
                <a:gd name="T39" fmla="*/ 0 h 793"/>
                <a:gd name="T40" fmla="*/ 1 w 540"/>
                <a:gd name="T41" fmla="*/ 0 h 793"/>
                <a:gd name="T42" fmla="*/ 1 w 540"/>
                <a:gd name="T43" fmla="*/ 0 h 793"/>
                <a:gd name="T44" fmla="*/ 1 w 540"/>
                <a:gd name="T45" fmla="*/ 0 h 793"/>
                <a:gd name="T46" fmla="*/ 1 w 540"/>
                <a:gd name="T47" fmla="*/ 0 h 793"/>
                <a:gd name="T48" fmla="*/ 1 w 540"/>
                <a:gd name="T49" fmla="*/ 0 h 793"/>
                <a:gd name="T50" fmla="*/ 1 w 540"/>
                <a:gd name="T51" fmla="*/ 0 h 793"/>
                <a:gd name="T52" fmla="*/ 1 w 540"/>
                <a:gd name="T53" fmla="*/ 0 h 793"/>
                <a:gd name="T54" fmla="*/ 1 w 540"/>
                <a:gd name="T55" fmla="*/ 0 h 793"/>
                <a:gd name="T56" fmla="*/ 1 w 540"/>
                <a:gd name="T57" fmla="*/ 0 h 793"/>
                <a:gd name="T58" fmla="*/ 1 w 540"/>
                <a:gd name="T59" fmla="*/ 0 h 793"/>
                <a:gd name="T60" fmla="*/ 1 w 540"/>
                <a:gd name="T61" fmla="*/ 0 h 793"/>
                <a:gd name="T62" fmla="*/ 1 w 540"/>
                <a:gd name="T63" fmla="*/ 0 h 793"/>
                <a:gd name="T64" fmla="*/ 1 w 540"/>
                <a:gd name="T65" fmla="*/ 0 h 793"/>
                <a:gd name="T66" fmla="*/ 1 w 540"/>
                <a:gd name="T67" fmla="*/ 0 h 793"/>
                <a:gd name="T68" fmla="*/ 1 w 540"/>
                <a:gd name="T69" fmla="*/ 0 h 793"/>
                <a:gd name="T70" fmla="*/ 1 w 540"/>
                <a:gd name="T71" fmla="*/ 0 h 793"/>
                <a:gd name="T72" fmla="*/ 1 w 540"/>
                <a:gd name="T73" fmla="*/ 0 h 793"/>
                <a:gd name="T74" fmla="*/ 1 w 540"/>
                <a:gd name="T75" fmla="*/ 0 h 793"/>
                <a:gd name="T76" fmla="*/ 1 w 540"/>
                <a:gd name="T77" fmla="*/ 0 h 793"/>
                <a:gd name="T78" fmla="*/ 1 w 540"/>
                <a:gd name="T79" fmla="*/ 0 h 793"/>
                <a:gd name="T80" fmla="*/ 1 w 540"/>
                <a:gd name="T81" fmla="*/ 0 h 793"/>
                <a:gd name="T82" fmla="*/ 1 w 540"/>
                <a:gd name="T83" fmla="*/ 0 h 793"/>
                <a:gd name="T84" fmla="*/ 1 w 540"/>
                <a:gd name="T85" fmla="*/ 0 h 793"/>
                <a:gd name="T86" fmla="*/ 1 w 540"/>
                <a:gd name="T87" fmla="*/ 0 h 793"/>
                <a:gd name="T88" fmla="*/ 1 w 540"/>
                <a:gd name="T89" fmla="*/ 0 h 793"/>
                <a:gd name="T90" fmla="*/ 1 w 540"/>
                <a:gd name="T91" fmla="*/ 0 h 793"/>
                <a:gd name="T92" fmla="*/ 1 w 540"/>
                <a:gd name="T93" fmla="*/ 0 h 793"/>
                <a:gd name="T94" fmla="*/ 0 w 540"/>
                <a:gd name="T95" fmla="*/ 0 h 793"/>
                <a:gd name="T96" fmla="*/ 1 w 540"/>
                <a:gd name="T97" fmla="*/ 0 h 793"/>
                <a:gd name="T98" fmla="*/ 1 w 540"/>
                <a:gd name="T99" fmla="*/ 0 h 793"/>
                <a:gd name="T100" fmla="*/ 1 w 540"/>
                <a:gd name="T101" fmla="*/ 0 h 793"/>
                <a:gd name="T102" fmla="*/ 1 w 540"/>
                <a:gd name="T103" fmla="*/ 0 h 793"/>
                <a:gd name="T104" fmla="*/ 1 w 540"/>
                <a:gd name="T105" fmla="*/ 0 h 793"/>
                <a:gd name="T106" fmla="*/ 1 w 540"/>
                <a:gd name="T107" fmla="*/ 0 h 793"/>
                <a:gd name="T108" fmla="*/ 1 w 540"/>
                <a:gd name="T109" fmla="*/ 0 h 793"/>
                <a:gd name="T110" fmla="*/ 1 w 540"/>
                <a:gd name="T111" fmla="*/ 0 h 793"/>
                <a:gd name="T112" fmla="*/ 1 w 540"/>
                <a:gd name="T113" fmla="*/ 0 h 793"/>
                <a:gd name="T114" fmla="*/ 1 w 540"/>
                <a:gd name="T115" fmla="*/ 0 h 793"/>
                <a:gd name="T116" fmla="*/ 1 w 540"/>
                <a:gd name="T117" fmla="*/ 0 h 79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0"/>
                <a:gd name="T178" fmla="*/ 0 h 793"/>
                <a:gd name="T179" fmla="*/ 540 w 540"/>
                <a:gd name="T180" fmla="*/ 793 h 79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0" h="793">
                  <a:moveTo>
                    <a:pt x="286" y="7"/>
                  </a:moveTo>
                  <a:lnTo>
                    <a:pt x="299" y="8"/>
                  </a:lnTo>
                  <a:lnTo>
                    <a:pt x="325" y="7"/>
                  </a:lnTo>
                  <a:lnTo>
                    <a:pt x="378" y="4"/>
                  </a:lnTo>
                  <a:lnTo>
                    <a:pt x="431" y="1"/>
                  </a:lnTo>
                  <a:lnTo>
                    <a:pt x="444" y="0"/>
                  </a:lnTo>
                  <a:lnTo>
                    <a:pt x="451" y="8"/>
                  </a:lnTo>
                  <a:lnTo>
                    <a:pt x="467" y="20"/>
                  </a:lnTo>
                  <a:lnTo>
                    <a:pt x="500" y="47"/>
                  </a:lnTo>
                  <a:lnTo>
                    <a:pt x="532" y="72"/>
                  </a:lnTo>
                  <a:lnTo>
                    <a:pt x="540" y="78"/>
                  </a:lnTo>
                  <a:lnTo>
                    <a:pt x="530" y="83"/>
                  </a:lnTo>
                  <a:lnTo>
                    <a:pt x="512" y="90"/>
                  </a:lnTo>
                  <a:lnTo>
                    <a:pt x="473" y="103"/>
                  </a:lnTo>
                  <a:lnTo>
                    <a:pt x="435" y="117"/>
                  </a:lnTo>
                  <a:lnTo>
                    <a:pt x="426" y="120"/>
                  </a:lnTo>
                  <a:lnTo>
                    <a:pt x="433" y="124"/>
                  </a:lnTo>
                  <a:lnTo>
                    <a:pt x="449" y="131"/>
                  </a:lnTo>
                  <a:lnTo>
                    <a:pt x="482" y="145"/>
                  </a:lnTo>
                  <a:lnTo>
                    <a:pt x="513" y="161"/>
                  </a:lnTo>
                  <a:lnTo>
                    <a:pt x="521" y="164"/>
                  </a:lnTo>
                  <a:lnTo>
                    <a:pt x="519" y="188"/>
                  </a:lnTo>
                  <a:lnTo>
                    <a:pt x="513" y="233"/>
                  </a:lnTo>
                  <a:lnTo>
                    <a:pt x="502" y="273"/>
                  </a:lnTo>
                  <a:lnTo>
                    <a:pt x="482" y="307"/>
                  </a:lnTo>
                  <a:lnTo>
                    <a:pt x="451" y="334"/>
                  </a:lnTo>
                  <a:lnTo>
                    <a:pt x="410" y="352"/>
                  </a:lnTo>
                  <a:lnTo>
                    <a:pt x="383" y="357"/>
                  </a:lnTo>
                  <a:lnTo>
                    <a:pt x="369" y="391"/>
                  </a:lnTo>
                  <a:lnTo>
                    <a:pt x="342" y="456"/>
                  </a:lnTo>
                  <a:lnTo>
                    <a:pt x="286" y="588"/>
                  </a:lnTo>
                  <a:lnTo>
                    <a:pt x="229" y="721"/>
                  </a:lnTo>
                  <a:lnTo>
                    <a:pt x="216" y="753"/>
                  </a:lnTo>
                  <a:lnTo>
                    <a:pt x="209" y="757"/>
                  </a:lnTo>
                  <a:lnTo>
                    <a:pt x="197" y="763"/>
                  </a:lnTo>
                  <a:lnTo>
                    <a:pt x="172" y="777"/>
                  </a:lnTo>
                  <a:lnTo>
                    <a:pt x="148" y="790"/>
                  </a:lnTo>
                  <a:lnTo>
                    <a:pt x="142" y="793"/>
                  </a:lnTo>
                  <a:lnTo>
                    <a:pt x="136" y="785"/>
                  </a:lnTo>
                  <a:lnTo>
                    <a:pt x="124" y="769"/>
                  </a:lnTo>
                  <a:lnTo>
                    <a:pt x="99" y="735"/>
                  </a:lnTo>
                  <a:lnTo>
                    <a:pt x="75" y="702"/>
                  </a:lnTo>
                  <a:lnTo>
                    <a:pt x="69" y="693"/>
                  </a:lnTo>
                  <a:lnTo>
                    <a:pt x="61" y="648"/>
                  </a:lnTo>
                  <a:lnTo>
                    <a:pt x="47" y="558"/>
                  </a:lnTo>
                  <a:lnTo>
                    <a:pt x="19" y="378"/>
                  </a:lnTo>
                  <a:lnTo>
                    <a:pt x="2" y="197"/>
                  </a:lnTo>
                  <a:lnTo>
                    <a:pt x="0" y="151"/>
                  </a:lnTo>
                  <a:lnTo>
                    <a:pt x="3" y="144"/>
                  </a:lnTo>
                  <a:lnTo>
                    <a:pt x="11" y="128"/>
                  </a:lnTo>
                  <a:lnTo>
                    <a:pt x="32" y="95"/>
                  </a:lnTo>
                  <a:lnTo>
                    <a:pt x="50" y="61"/>
                  </a:lnTo>
                  <a:lnTo>
                    <a:pt x="54" y="53"/>
                  </a:lnTo>
                  <a:lnTo>
                    <a:pt x="73" y="49"/>
                  </a:lnTo>
                  <a:lnTo>
                    <a:pt x="108" y="41"/>
                  </a:lnTo>
                  <a:lnTo>
                    <a:pt x="167" y="24"/>
                  </a:lnTo>
                  <a:lnTo>
                    <a:pt x="255" y="10"/>
                  </a:lnTo>
                  <a:lnTo>
                    <a:pt x="286" y="7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869" name="Freeform 31"/>
            <p:cNvSpPr>
              <a:spLocks/>
            </p:cNvSpPr>
            <p:nvPr/>
          </p:nvSpPr>
          <p:spPr bwMode="auto">
            <a:xfrm>
              <a:off x="2145" y="856"/>
              <a:ext cx="150" cy="648"/>
            </a:xfrm>
            <a:custGeom>
              <a:avLst/>
              <a:gdLst>
                <a:gd name="T0" fmla="*/ 1 w 299"/>
                <a:gd name="T1" fmla="*/ 1 h 1295"/>
                <a:gd name="T2" fmla="*/ 1 w 299"/>
                <a:gd name="T3" fmla="*/ 1 h 1295"/>
                <a:gd name="T4" fmla="*/ 1 w 299"/>
                <a:gd name="T5" fmla="*/ 1 h 1295"/>
                <a:gd name="T6" fmla="*/ 1 w 299"/>
                <a:gd name="T7" fmla="*/ 1 h 1295"/>
                <a:gd name="T8" fmla="*/ 1 w 299"/>
                <a:gd name="T9" fmla="*/ 1 h 1295"/>
                <a:gd name="T10" fmla="*/ 1 w 299"/>
                <a:gd name="T11" fmla="*/ 1 h 1295"/>
                <a:gd name="T12" fmla="*/ 1 w 299"/>
                <a:gd name="T13" fmla="*/ 1 h 1295"/>
                <a:gd name="T14" fmla="*/ 0 w 299"/>
                <a:gd name="T15" fmla="*/ 1 h 1295"/>
                <a:gd name="T16" fmla="*/ 1 w 299"/>
                <a:gd name="T17" fmla="*/ 1 h 1295"/>
                <a:gd name="T18" fmla="*/ 1 w 299"/>
                <a:gd name="T19" fmla="*/ 1 h 1295"/>
                <a:gd name="T20" fmla="*/ 1 w 299"/>
                <a:gd name="T21" fmla="*/ 1 h 1295"/>
                <a:gd name="T22" fmla="*/ 1 w 299"/>
                <a:gd name="T23" fmla="*/ 1 h 1295"/>
                <a:gd name="T24" fmla="*/ 1 w 299"/>
                <a:gd name="T25" fmla="*/ 1 h 1295"/>
                <a:gd name="T26" fmla="*/ 1 w 299"/>
                <a:gd name="T27" fmla="*/ 1 h 1295"/>
                <a:gd name="T28" fmla="*/ 1 w 299"/>
                <a:gd name="T29" fmla="*/ 1 h 1295"/>
                <a:gd name="T30" fmla="*/ 1 w 299"/>
                <a:gd name="T31" fmla="*/ 1 h 1295"/>
                <a:gd name="T32" fmla="*/ 1 w 299"/>
                <a:gd name="T33" fmla="*/ 1 h 1295"/>
                <a:gd name="T34" fmla="*/ 1 w 299"/>
                <a:gd name="T35" fmla="*/ 1 h 1295"/>
                <a:gd name="T36" fmla="*/ 1 w 299"/>
                <a:gd name="T37" fmla="*/ 1 h 1295"/>
                <a:gd name="T38" fmla="*/ 1 w 299"/>
                <a:gd name="T39" fmla="*/ 1 h 1295"/>
                <a:gd name="T40" fmla="*/ 1 w 299"/>
                <a:gd name="T41" fmla="*/ 1 h 1295"/>
                <a:gd name="T42" fmla="*/ 1 w 299"/>
                <a:gd name="T43" fmla="*/ 1 h 1295"/>
                <a:gd name="T44" fmla="*/ 1 w 299"/>
                <a:gd name="T45" fmla="*/ 1 h 1295"/>
                <a:gd name="T46" fmla="*/ 1 w 299"/>
                <a:gd name="T47" fmla="*/ 1 h 1295"/>
                <a:gd name="T48" fmla="*/ 1 w 299"/>
                <a:gd name="T49" fmla="*/ 1 h 1295"/>
                <a:gd name="T50" fmla="*/ 1 w 299"/>
                <a:gd name="T51" fmla="*/ 1 h 1295"/>
                <a:gd name="T52" fmla="*/ 1 w 299"/>
                <a:gd name="T53" fmla="*/ 1 h 1295"/>
                <a:gd name="T54" fmla="*/ 1 w 299"/>
                <a:gd name="T55" fmla="*/ 1 h 1295"/>
                <a:gd name="T56" fmla="*/ 1 w 299"/>
                <a:gd name="T57" fmla="*/ 1 h 1295"/>
                <a:gd name="T58" fmla="*/ 1 w 299"/>
                <a:gd name="T59" fmla="*/ 1 h 1295"/>
                <a:gd name="T60" fmla="*/ 1 w 299"/>
                <a:gd name="T61" fmla="*/ 1 h 1295"/>
                <a:gd name="T62" fmla="*/ 1 w 299"/>
                <a:gd name="T63" fmla="*/ 0 h 1295"/>
                <a:gd name="T64" fmla="*/ 1 w 299"/>
                <a:gd name="T65" fmla="*/ 1 h 1295"/>
                <a:gd name="T66" fmla="*/ 1 w 299"/>
                <a:gd name="T67" fmla="*/ 1 h 1295"/>
                <a:gd name="T68" fmla="*/ 1 w 299"/>
                <a:gd name="T69" fmla="*/ 1 h 129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99"/>
                <a:gd name="T106" fmla="*/ 0 h 1295"/>
                <a:gd name="T107" fmla="*/ 299 w 299"/>
                <a:gd name="T108" fmla="*/ 1295 h 129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99" h="1295">
                  <a:moveTo>
                    <a:pt x="122" y="37"/>
                  </a:moveTo>
                  <a:lnTo>
                    <a:pt x="117" y="54"/>
                  </a:lnTo>
                  <a:lnTo>
                    <a:pt x="115" y="80"/>
                  </a:lnTo>
                  <a:lnTo>
                    <a:pt x="118" y="151"/>
                  </a:lnTo>
                  <a:lnTo>
                    <a:pt x="131" y="343"/>
                  </a:lnTo>
                  <a:lnTo>
                    <a:pt x="126" y="530"/>
                  </a:lnTo>
                  <a:lnTo>
                    <a:pt x="118" y="574"/>
                  </a:lnTo>
                  <a:lnTo>
                    <a:pt x="103" y="670"/>
                  </a:lnTo>
                  <a:lnTo>
                    <a:pt x="75" y="868"/>
                  </a:lnTo>
                  <a:lnTo>
                    <a:pt x="59" y="987"/>
                  </a:lnTo>
                  <a:lnTo>
                    <a:pt x="59" y="993"/>
                  </a:lnTo>
                  <a:lnTo>
                    <a:pt x="54" y="1013"/>
                  </a:lnTo>
                  <a:lnTo>
                    <a:pt x="44" y="1053"/>
                  </a:lnTo>
                  <a:lnTo>
                    <a:pt x="24" y="1134"/>
                  </a:lnTo>
                  <a:lnTo>
                    <a:pt x="4" y="1214"/>
                  </a:lnTo>
                  <a:lnTo>
                    <a:pt x="0" y="1234"/>
                  </a:lnTo>
                  <a:lnTo>
                    <a:pt x="5" y="1239"/>
                  </a:lnTo>
                  <a:lnTo>
                    <a:pt x="17" y="1248"/>
                  </a:lnTo>
                  <a:lnTo>
                    <a:pt x="37" y="1267"/>
                  </a:lnTo>
                  <a:lnTo>
                    <a:pt x="57" y="1285"/>
                  </a:lnTo>
                  <a:lnTo>
                    <a:pt x="62" y="1289"/>
                  </a:lnTo>
                  <a:lnTo>
                    <a:pt x="62" y="1287"/>
                  </a:lnTo>
                  <a:lnTo>
                    <a:pt x="67" y="1270"/>
                  </a:lnTo>
                  <a:lnTo>
                    <a:pt x="91" y="1214"/>
                  </a:lnTo>
                  <a:lnTo>
                    <a:pt x="106" y="1190"/>
                  </a:lnTo>
                  <a:lnTo>
                    <a:pt x="114" y="1183"/>
                  </a:lnTo>
                  <a:lnTo>
                    <a:pt x="123" y="1179"/>
                  </a:lnTo>
                  <a:lnTo>
                    <a:pt x="132" y="1180"/>
                  </a:lnTo>
                  <a:lnTo>
                    <a:pt x="141" y="1186"/>
                  </a:lnTo>
                  <a:lnTo>
                    <a:pt x="151" y="1195"/>
                  </a:lnTo>
                  <a:lnTo>
                    <a:pt x="174" y="1218"/>
                  </a:lnTo>
                  <a:lnTo>
                    <a:pt x="212" y="1269"/>
                  </a:lnTo>
                  <a:lnTo>
                    <a:pt x="230" y="1295"/>
                  </a:lnTo>
                  <a:lnTo>
                    <a:pt x="233" y="1291"/>
                  </a:lnTo>
                  <a:lnTo>
                    <a:pt x="242" y="1284"/>
                  </a:lnTo>
                  <a:lnTo>
                    <a:pt x="259" y="1270"/>
                  </a:lnTo>
                  <a:lnTo>
                    <a:pt x="276" y="1256"/>
                  </a:lnTo>
                  <a:lnTo>
                    <a:pt x="281" y="1252"/>
                  </a:lnTo>
                  <a:lnTo>
                    <a:pt x="279" y="1250"/>
                  </a:lnTo>
                  <a:lnTo>
                    <a:pt x="267" y="1231"/>
                  </a:lnTo>
                  <a:lnTo>
                    <a:pt x="226" y="1157"/>
                  </a:lnTo>
                  <a:lnTo>
                    <a:pt x="190" y="1074"/>
                  </a:lnTo>
                  <a:lnTo>
                    <a:pt x="187" y="1056"/>
                  </a:lnTo>
                  <a:lnTo>
                    <a:pt x="186" y="1045"/>
                  </a:lnTo>
                  <a:lnTo>
                    <a:pt x="186" y="1003"/>
                  </a:lnTo>
                  <a:lnTo>
                    <a:pt x="192" y="863"/>
                  </a:lnTo>
                  <a:lnTo>
                    <a:pt x="206" y="675"/>
                  </a:lnTo>
                  <a:lnTo>
                    <a:pt x="211" y="625"/>
                  </a:lnTo>
                  <a:lnTo>
                    <a:pt x="215" y="575"/>
                  </a:lnTo>
                  <a:lnTo>
                    <a:pt x="224" y="477"/>
                  </a:lnTo>
                  <a:lnTo>
                    <a:pt x="241" y="315"/>
                  </a:lnTo>
                  <a:lnTo>
                    <a:pt x="249" y="230"/>
                  </a:lnTo>
                  <a:lnTo>
                    <a:pt x="250" y="225"/>
                  </a:lnTo>
                  <a:lnTo>
                    <a:pt x="254" y="219"/>
                  </a:lnTo>
                  <a:lnTo>
                    <a:pt x="262" y="207"/>
                  </a:lnTo>
                  <a:lnTo>
                    <a:pt x="278" y="182"/>
                  </a:lnTo>
                  <a:lnTo>
                    <a:pt x="294" y="158"/>
                  </a:lnTo>
                  <a:lnTo>
                    <a:pt x="299" y="150"/>
                  </a:lnTo>
                  <a:lnTo>
                    <a:pt x="291" y="138"/>
                  </a:lnTo>
                  <a:lnTo>
                    <a:pt x="277" y="113"/>
                  </a:lnTo>
                  <a:lnTo>
                    <a:pt x="249" y="62"/>
                  </a:lnTo>
                  <a:lnTo>
                    <a:pt x="220" y="13"/>
                  </a:lnTo>
                  <a:lnTo>
                    <a:pt x="214" y="0"/>
                  </a:lnTo>
                  <a:lnTo>
                    <a:pt x="212" y="0"/>
                  </a:lnTo>
                  <a:lnTo>
                    <a:pt x="203" y="0"/>
                  </a:lnTo>
                  <a:lnTo>
                    <a:pt x="167" y="4"/>
                  </a:lnTo>
                  <a:lnTo>
                    <a:pt x="146" y="13"/>
                  </a:lnTo>
                  <a:lnTo>
                    <a:pt x="128" y="27"/>
                  </a:lnTo>
                  <a:lnTo>
                    <a:pt x="122" y="37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870" name="Freeform 32"/>
            <p:cNvSpPr>
              <a:spLocks/>
            </p:cNvSpPr>
            <p:nvPr/>
          </p:nvSpPr>
          <p:spPr bwMode="auto">
            <a:xfrm>
              <a:off x="1966" y="1535"/>
              <a:ext cx="215" cy="529"/>
            </a:xfrm>
            <a:custGeom>
              <a:avLst/>
              <a:gdLst>
                <a:gd name="T0" fmla="*/ 0 w 431"/>
                <a:gd name="T1" fmla="*/ 1 h 1058"/>
                <a:gd name="T2" fmla="*/ 0 w 431"/>
                <a:gd name="T3" fmla="*/ 1 h 1058"/>
                <a:gd name="T4" fmla="*/ 0 w 431"/>
                <a:gd name="T5" fmla="*/ 1 h 1058"/>
                <a:gd name="T6" fmla="*/ 0 w 431"/>
                <a:gd name="T7" fmla="*/ 1 h 1058"/>
                <a:gd name="T8" fmla="*/ 0 w 431"/>
                <a:gd name="T9" fmla="*/ 1 h 1058"/>
                <a:gd name="T10" fmla="*/ 0 w 431"/>
                <a:gd name="T11" fmla="*/ 1 h 1058"/>
                <a:gd name="T12" fmla="*/ 0 w 431"/>
                <a:gd name="T13" fmla="*/ 1 h 1058"/>
                <a:gd name="T14" fmla="*/ 0 w 431"/>
                <a:gd name="T15" fmla="*/ 1 h 1058"/>
                <a:gd name="T16" fmla="*/ 0 w 431"/>
                <a:gd name="T17" fmla="*/ 1 h 1058"/>
                <a:gd name="T18" fmla="*/ 0 w 431"/>
                <a:gd name="T19" fmla="*/ 1 h 1058"/>
                <a:gd name="T20" fmla="*/ 0 w 431"/>
                <a:gd name="T21" fmla="*/ 1 h 1058"/>
                <a:gd name="T22" fmla="*/ 0 w 431"/>
                <a:gd name="T23" fmla="*/ 1 h 1058"/>
                <a:gd name="T24" fmla="*/ 0 w 431"/>
                <a:gd name="T25" fmla="*/ 1 h 1058"/>
                <a:gd name="T26" fmla="*/ 0 w 431"/>
                <a:gd name="T27" fmla="*/ 1 h 1058"/>
                <a:gd name="T28" fmla="*/ 0 w 431"/>
                <a:gd name="T29" fmla="*/ 1 h 1058"/>
                <a:gd name="T30" fmla="*/ 0 w 431"/>
                <a:gd name="T31" fmla="*/ 1 h 1058"/>
                <a:gd name="T32" fmla="*/ 0 w 431"/>
                <a:gd name="T33" fmla="*/ 1 h 1058"/>
                <a:gd name="T34" fmla="*/ 0 w 431"/>
                <a:gd name="T35" fmla="*/ 1 h 1058"/>
                <a:gd name="T36" fmla="*/ 0 w 431"/>
                <a:gd name="T37" fmla="*/ 1 h 1058"/>
                <a:gd name="T38" fmla="*/ 0 w 431"/>
                <a:gd name="T39" fmla="*/ 1 h 1058"/>
                <a:gd name="T40" fmla="*/ 0 w 431"/>
                <a:gd name="T41" fmla="*/ 1 h 1058"/>
                <a:gd name="T42" fmla="*/ 0 w 431"/>
                <a:gd name="T43" fmla="*/ 1 h 1058"/>
                <a:gd name="T44" fmla="*/ 0 w 431"/>
                <a:gd name="T45" fmla="*/ 1 h 1058"/>
                <a:gd name="T46" fmla="*/ 0 w 431"/>
                <a:gd name="T47" fmla="*/ 1 h 1058"/>
                <a:gd name="T48" fmla="*/ 0 w 431"/>
                <a:gd name="T49" fmla="*/ 1 h 1058"/>
                <a:gd name="T50" fmla="*/ 0 w 431"/>
                <a:gd name="T51" fmla="*/ 1 h 1058"/>
                <a:gd name="T52" fmla="*/ 0 w 431"/>
                <a:gd name="T53" fmla="*/ 1 h 1058"/>
                <a:gd name="T54" fmla="*/ 0 w 431"/>
                <a:gd name="T55" fmla="*/ 1 h 1058"/>
                <a:gd name="T56" fmla="*/ 0 w 431"/>
                <a:gd name="T57" fmla="*/ 1 h 1058"/>
                <a:gd name="T58" fmla="*/ 0 w 431"/>
                <a:gd name="T59" fmla="*/ 1 h 1058"/>
                <a:gd name="T60" fmla="*/ 0 w 431"/>
                <a:gd name="T61" fmla="*/ 1 h 1058"/>
                <a:gd name="T62" fmla="*/ 0 w 431"/>
                <a:gd name="T63" fmla="*/ 1 h 1058"/>
                <a:gd name="T64" fmla="*/ 0 w 431"/>
                <a:gd name="T65" fmla="*/ 1 h 1058"/>
                <a:gd name="T66" fmla="*/ 0 w 431"/>
                <a:gd name="T67" fmla="*/ 1 h 1058"/>
                <a:gd name="T68" fmla="*/ 0 w 431"/>
                <a:gd name="T69" fmla="*/ 1 h 1058"/>
                <a:gd name="T70" fmla="*/ 0 w 431"/>
                <a:gd name="T71" fmla="*/ 1 h 1058"/>
                <a:gd name="T72" fmla="*/ 0 w 431"/>
                <a:gd name="T73" fmla="*/ 1 h 1058"/>
                <a:gd name="T74" fmla="*/ 0 w 431"/>
                <a:gd name="T75" fmla="*/ 1 h 1058"/>
                <a:gd name="T76" fmla="*/ 0 w 431"/>
                <a:gd name="T77" fmla="*/ 1 h 1058"/>
                <a:gd name="T78" fmla="*/ 0 w 431"/>
                <a:gd name="T79" fmla="*/ 1 h 1058"/>
                <a:gd name="T80" fmla="*/ 0 w 431"/>
                <a:gd name="T81" fmla="*/ 1 h 1058"/>
                <a:gd name="T82" fmla="*/ 0 w 431"/>
                <a:gd name="T83" fmla="*/ 1 h 1058"/>
                <a:gd name="T84" fmla="*/ 0 w 431"/>
                <a:gd name="T85" fmla="*/ 1 h 1058"/>
                <a:gd name="T86" fmla="*/ 0 w 431"/>
                <a:gd name="T87" fmla="*/ 1 h 1058"/>
                <a:gd name="T88" fmla="*/ 0 w 431"/>
                <a:gd name="T89" fmla="*/ 1 h 1058"/>
                <a:gd name="T90" fmla="*/ 0 w 431"/>
                <a:gd name="T91" fmla="*/ 1 h 1058"/>
                <a:gd name="T92" fmla="*/ 0 w 431"/>
                <a:gd name="T93" fmla="*/ 1 h 1058"/>
                <a:gd name="T94" fmla="*/ 0 w 431"/>
                <a:gd name="T95" fmla="*/ 1 h 1058"/>
                <a:gd name="T96" fmla="*/ 0 w 431"/>
                <a:gd name="T97" fmla="*/ 1 h 1058"/>
                <a:gd name="T98" fmla="*/ 0 w 431"/>
                <a:gd name="T99" fmla="*/ 0 h 1058"/>
                <a:gd name="T100" fmla="*/ 0 w 431"/>
                <a:gd name="T101" fmla="*/ 1 h 1058"/>
                <a:gd name="T102" fmla="*/ 0 w 431"/>
                <a:gd name="T103" fmla="*/ 1 h 1058"/>
                <a:gd name="T104" fmla="*/ 0 w 431"/>
                <a:gd name="T105" fmla="*/ 1 h 1058"/>
                <a:gd name="T106" fmla="*/ 0 w 431"/>
                <a:gd name="T107" fmla="*/ 1 h 1058"/>
                <a:gd name="T108" fmla="*/ 0 w 431"/>
                <a:gd name="T109" fmla="*/ 1 h 1058"/>
                <a:gd name="T110" fmla="*/ 0 w 431"/>
                <a:gd name="T111" fmla="*/ 1 h 105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31"/>
                <a:gd name="T169" fmla="*/ 0 h 1058"/>
                <a:gd name="T170" fmla="*/ 431 w 431"/>
                <a:gd name="T171" fmla="*/ 1058 h 105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31" h="1058">
                  <a:moveTo>
                    <a:pt x="418" y="19"/>
                  </a:moveTo>
                  <a:lnTo>
                    <a:pt x="419" y="27"/>
                  </a:lnTo>
                  <a:lnTo>
                    <a:pt x="421" y="42"/>
                  </a:lnTo>
                  <a:lnTo>
                    <a:pt x="425" y="73"/>
                  </a:lnTo>
                  <a:lnTo>
                    <a:pt x="429" y="106"/>
                  </a:lnTo>
                  <a:lnTo>
                    <a:pt x="431" y="113"/>
                  </a:lnTo>
                  <a:lnTo>
                    <a:pt x="428" y="120"/>
                  </a:lnTo>
                  <a:lnTo>
                    <a:pt x="411" y="165"/>
                  </a:lnTo>
                  <a:lnTo>
                    <a:pt x="348" y="335"/>
                  </a:lnTo>
                  <a:lnTo>
                    <a:pt x="283" y="506"/>
                  </a:lnTo>
                  <a:lnTo>
                    <a:pt x="273" y="534"/>
                  </a:lnTo>
                  <a:lnTo>
                    <a:pt x="263" y="561"/>
                  </a:lnTo>
                  <a:lnTo>
                    <a:pt x="242" y="616"/>
                  </a:lnTo>
                  <a:lnTo>
                    <a:pt x="203" y="735"/>
                  </a:lnTo>
                  <a:lnTo>
                    <a:pt x="177" y="836"/>
                  </a:lnTo>
                  <a:lnTo>
                    <a:pt x="175" y="855"/>
                  </a:lnTo>
                  <a:lnTo>
                    <a:pt x="172" y="874"/>
                  </a:lnTo>
                  <a:lnTo>
                    <a:pt x="169" y="916"/>
                  </a:lnTo>
                  <a:lnTo>
                    <a:pt x="166" y="1004"/>
                  </a:lnTo>
                  <a:lnTo>
                    <a:pt x="166" y="1056"/>
                  </a:lnTo>
                  <a:lnTo>
                    <a:pt x="167" y="1058"/>
                  </a:lnTo>
                  <a:lnTo>
                    <a:pt x="160" y="1058"/>
                  </a:lnTo>
                  <a:lnTo>
                    <a:pt x="146" y="1058"/>
                  </a:lnTo>
                  <a:lnTo>
                    <a:pt x="120" y="1058"/>
                  </a:lnTo>
                  <a:lnTo>
                    <a:pt x="94" y="1058"/>
                  </a:lnTo>
                  <a:lnTo>
                    <a:pt x="88" y="1057"/>
                  </a:lnTo>
                  <a:lnTo>
                    <a:pt x="81" y="1056"/>
                  </a:lnTo>
                  <a:lnTo>
                    <a:pt x="66" y="1054"/>
                  </a:lnTo>
                  <a:lnTo>
                    <a:pt x="39" y="1049"/>
                  </a:lnTo>
                  <a:lnTo>
                    <a:pt x="11" y="1045"/>
                  </a:lnTo>
                  <a:lnTo>
                    <a:pt x="5" y="1044"/>
                  </a:lnTo>
                  <a:lnTo>
                    <a:pt x="3" y="1034"/>
                  </a:lnTo>
                  <a:lnTo>
                    <a:pt x="0" y="996"/>
                  </a:lnTo>
                  <a:lnTo>
                    <a:pt x="10" y="944"/>
                  </a:lnTo>
                  <a:lnTo>
                    <a:pt x="15" y="930"/>
                  </a:lnTo>
                  <a:lnTo>
                    <a:pt x="36" y="880"/>
                  </a:lnTo>
                  <a:lnTo>
                    <a:pt x="81" y="781"/>
                  </a:lnTo>
                  <a:lnTo>
                    <a:pt x="170" y="579"/>
                  </a:lnTo>
                  <a:lnTo>
                    <a:pt x="258" y="378"/>
                  </a:lnTo>
                  <a:lnTo>
                    <a:pt x="280" y="328"/>
                  </a:lnTo>
                  <a:lnTo>
                    <a:pt x="286" y="308"/>
                  </a:lnTo>
                  <a:lnTo>
                    <a:pt x="300" y="268"/>
                  </a:lnTo>
                  <a:lnTo>
                    <a:pt x="325" y="189"/>
                  </a:lnTo>
                  <a:lnTo>
                    <a:pt x="351" y="110"/>
                  </a:lnTo>
                  <a:lnTo>
                    <a:pt x="358" y="90"/>
                  </a:lnTo>
                  <a:lnTo>
                    <a:pt x="357" y="82"/>
                  </a:lnTo>
                  <a:lnTo>
                    <a:pt x="355" y="67"/>
                  </a:lnTo>
                  <a:lnTo>
                    <a:pt x="351" y="38"/>
                  </a:lnTo>
                  <a:lnTo>
                    <a:pt x="347" y="8"/>
                  </a:lnTo>
                  <a:lnTo>
                    <a:pt x="347" y="0"/>
                  </a:lnTo>
                  <a:lnTo>
                    <a:pt x="352" y="2"/>
                  </a:lnTo>
                  <a:lnTo>
                    <a:pt x="364" y="5"/>
                  </a:lnTo>
                  <a:lnTo>
                    <a:pt x="389" y="11"/>
                  </a:lnTo>
                  <a:lnTo>
                    <a:pt x="412" y="18"/>
                  </a:lnTo>
                  <a:lnTo>
                    <a:pt x="418" y="19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871" name="Freeform 33"/>
            <p:cNvSpPr>
              <a:spLocks/>
            </p:cNvSpPr>
            <p:nvPr/>
          </p:nvSpPr>
          <p:spPr bwMode="auto">
            <a:xfrm>
              <a:off x="2033" y="1457"/>
              <a:ext cx="215" cy="632"/>
            </a:xfrm>
            <a:custGeom>
              <a:avLst/>
              <a:gdLst>
                <a:gd name="T0" fmla="*/ 1 w 430"/>
                <a:gd name="T1" fmla="*/ 0 h 1265"/>
                <a:gd name="T2" fmla="*/ 1 w 430"/>
                <a:gd name="T3" fmla="*/ 0 h 1265"/>
                <a:gd name="T4" fmla="*/ 1 w 430"/>
                <a:gd name="T5" fmla="*/ 0 h 1265"/>
                <a:gd name="T6" fmla="*/ 1 w 430"/>
                <a:gd name="T7" fmla="*/ 0 h 1265"/>
                <a:gd name="T8" fmla="*/ 1 w 430"/>
                <a:gd name="T9" fmla="*/ 0 h 1265"/>
                <a:gd name="T10" fmla="*/ 1 w 430"/>
                <a:gd name="T11" fmla="*/ 0 h 1265"/>
                <a:gd name="T12" fmla="*/ 1 w 430"/>
                <a:gd name="T13" fmla="*/ 0 h 1265"/>
                <a:gd name="T14" fmla="*/ 1 w 430"/>
                <a:gd name="T15" fmla="*/ 0 h 1265"/>
                <a:gd name="T16" fmla="*/ 1 w 430"/>
                <a:gd name="T17" fmla="*/ 0 h 1265"/>
                <a:gd name="T18" fmla="*/ 1 w 430"/>
                <a:gd name="T19" fmla="*/ 0 h 1265"/>
                <a:gd name="T20" fmla="*/ 1 w 430"/>
                <a:gd name="T21" fmla="*/ 0 h 1265"/>
                <a:gd name="T22" fmla="*/ 1 w 430"/>
                <a:gd name="T23" fmla="*/ 0 h 1265"/>
                <a:gd name="T24" fmla="*/ 1 w 430"/>
                <a:gd name="T25" fmla="*/ 0 h 1265"/>
                <a:gd name="T26" fmla="*/ 1 w 430"/>
                <a:gd name="T27" fmla="*/ 0 h 1265"/>
                <a:gd name="T28" fmla="*/ 1 w 430"/>
                <a:gd name="T29" fmla="*/ 0 h 1265"/>
                <a:gd name="T30" fmla="*/ 0 w 430"/>
                <a:gd name="T31" fmla="*/ 0 h 1265"/>
                <a:gd name="T32" fmla="*/ 1 w 430"/>
                <a:gd name="T33" fmla="*/ 0 h 1265"/>
                <a:gd name="T34" fmla="*/ 1 w 430"/>
                <a:gd name="T35" fmla="*/ 0 h 1265"/>
                <a:gd name="T36" fmla="*/ 1 w 430"/>
                <a:gd name="T37" fmla="*/ 0 h 1265"/>
                <a:gd name="T38" fmla="*/ 1 w 430"/>
                <a:gd name="T39" fmla="*/ 0 h 1265"/>
                <a:gd name="T40" fmla="*/ 1 w 430"/>
                <a:gd name="T41" fmla="*/ 0 h 1265"/>
                <a:gd name="T42" fmla="*/ 1 w 430"/>
                <a:gd name="T43" fmla="*/ 0 h 1265"/>
                <a:gd name="T44" fmla="*/ 1 w 430"/>
                <a:gd name="T45" fmla="*/ 0 h 1265"/>
                <a:gd name="T46" fmla="*/ 1 w 430"/>
                <a:gd name="T47" fmla="*/ 0 h 1265"/>
                <a:gd name="T48" fmla="*/ 1 w 430"/>
                <a:gd name="T49" fmla="*/ 0 h 1265"/>
                <a:gd name="T50" fmla="*/ 1 w 430"/>
                <a:gd name="T51" fmla="*/ 0 h 1265"/>
                <a:gd name="T52" fmla="*/ 1 w 430"/>
                <a:gd name="T53" fmla="*/ 0 h 1265"/>
                <a:gd name="T54" fmla="*/ 1 w 430"/>
                <a:gd name="T55" fmla="*/ 0 h 1265"/>
                <a:gd name="T56" fmla="*/ 1 w 430"/>
                <a:gd name="T57" fmla="*/ 0 h 1265"/>
                <a:gd name="T58" fmla="*/ 1 w 430"/>
                <a:gd name="T59" fmla="*/ 0 h 1265"/>
                <a:gd name="T60" fmla="*/ 1 w 430"/>
                <a:gd name="T61" fmla="*/ 0 h 1265"/>
                <a:gd name="T62" fmla="*/ 1 w 430"/>
                <a:gd name="T63" fmla="*/ 0 h 1265"/>
                <a:gd name="T64" fmla="*/ 1 w 430"/>
                <a:gd name="T65" fmla="*/ 0 h 1265"/>
                <a:gd name="T66" fmla="*/ 1 w 430"/>
                <a:gd name="T67" fmla="*/ 0 h 1265"/>
                <a:gd name="T68" fmla="*/ 1 w 430"/>
                <a:gd name="T69" fmla="*/ 0 h 1265"/>
                <a:gd name="T70" fmla="*/ 1 w 430"/>
                <a:gd name="T71" fmla="*/ 0 h 1265"/>
                <a:gd name="T72" fmla="*/ 1 w 430"/>
                <a:gd name="T73" fmla="*/ 0 h 1265"/>
                <a:gd name="T74" fmla="*/ 1 w 430"/>
                <a:gd name="T75" fmla="*/ 0 h 1265"/>
                <a:gd name="T76" fmla="*/ 1 w 430"/>
                <a:gd name="T77" fmla="*/ 0 h 1265"/>
                <a:gd name="T78" fmla="*/ 1 w 430"/>
                <a:gd name="T79" fmla="*/ 0 h 1265"/>
                <a:gd name="T80" fmla="*/ 1 w 430"/>
                <a:gd name="T81" fmla="*/ 0 h 1265"/>
                <a:gd name="T82" fmla="*/ 1 w 430"/>
                <a:gd name="T83" fmla="*/ 0 h 1265"/>
                <a:gd name="T84" fmla="*/ 1 w 430"/>
                <a:gd name="T85" fmla="*/ 0 h 1265"/>
                <a:gd name="T86" fmla="*/ 1 w 430"/>
                <a:gd name="T87" fmla="*/ 0 h 1265"/>
                <a:gd name="T88" fmla="*/ 1 w 430"/>
                <a:gd name="T89" fmla="*/ 0 h 1265"/>
                <a:gd name="T90" fmla="*/ 1 w 430"/>
                <a:gd name="T91" fmla="*/ 0 h 1265"/>
                <a:gd name="T92" fmla="*/ 1 w 430"/>
                <a:gd name="T93" fmla="*/ 0 h 1265"/>
                <a:gd name="T94" fmla="*/ 1 w 430"/>
                <a:gd name="T95" fmla="*/ 0 h 1265"/>
                <a:gd name="T96" fmla="*/ 1 w 430"/>
                <a:gd name="T97" fmla="*/ 0 h 1265"/>
                <a:gd name="T98" fmla="*/ 1 w 430"/>
                <a:gd name="T99" fmla="*/ 0 h 1265"/>
                <a:gd name="T100" fmla="*/ 1 w 430"/>
                <a:gd name="T101" fmla="*/ 0 h 1265"/>
                <a:gd name="T102" fmla="*/ 1 w 430"/>
                <a:gd name="T103" fmla="*/ 0 h 1265"/>
                <a:gd name="T104" fmla="*/ 1 w 430"/>
                <a:gd name="T105" fmla="*/ 0 h 1265"/>
                <a:gd name="T106" fmla="*/ 1 w 430"/>
                <a:gd name="T107" fmla="*/ 0 h 1265"/>
                <a:gd name="T108" fmla="*/ 1 w 430"/>
                <a:gd name="T109" fmla="*/ 0 h 1265"/>
                <a:gd name="T110" fmla="*/ 1 w 430"/>
                <a:gd name="T111" fmla="*/ 0 h 1265"/>
                <a:gd name="T112" fmla="*/ 1 w 430"/>
                <a:gd name="T113" fmla="*/ 0 h 1265"/>
                <a:gd name="T114" fmla="*/ 1 w 430"/>
                <a:gd name="T115" fmla="*/ 0 h 1265"/>
                <a:gd name="T116" fmla="*/ 1 w 430"/>
                <a:gd name="T117" fmla="*/ 0 h 1265"/>
                <a:gd name="T118" fmla="*/ 1 w 430"/>
                <a:gd name="T119" fmla="*/ 0 h 1265"/>
                <a:gd name="T120" fmla="*/ 1 w 430"/>
                <a:gd name="T121" fmla="*/ 0 h 1265"/>
                <a:gd name="T122" fmla="*/ 1 w 430"/>
                <a:gd name="T123" fmla="*/ 0 h 1265"/>
                <a:gd name="T124" fmla="*/ 1 w 430"/>
                <a:gd name="T125" fmla="*/ 0 h 126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30"/>
                <a:gd name="T190" fmla="*/ 0 h 1265"/>
                <a:gd name="T191" fmla="*/ 430 w 430"/>
                <a:gd name="T192" fmla="*/ 1265 h 126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30" h="1265">
                  <a:moveTo>
                    <a:pt x="311" y="193"/>
                  </a:moveTo>
                  <a:lnTo>
                    <a:pt x="308" y="203"/>
                  </a:lnTo>
                  <a:lnTo>
                    <a:pt x="300" y="241"/>
                  </a:lnTo>
                  <a:lnTo>
                    <a:pt x="270" y="373"/>
                  </a:lnTo>
                  <a:lnTo>
                    <a:pt x="227" y="548"/>
                  </a:lnTo>
                  <a:lnTo>
                    <a:pt x="216" y="594"/>
                  </a:lnTo>
                  <a:lnTo>
                    <a:pt x="204" y="641"/>
                  </a:lnTo>
                  <a:lnTo>
                    <a:pt x="182" y="729"/>
                  </a:lnTo>
                  <a:lnTo>
                    <a:pt x="144" y="877"/>
                  </a:lnTo>
                  <a:lnTo>
                    <a:pt x="125" y="954"/>
                  </a:lnTo>
                  <a:lnTo>
                    <a:pt x="125" y="957"/>
                  </a:lnTo>
                  <a:lnTo>
                    <a:pt x="115" y="979"/>
                  </a:lnTo>
                  <a:lnTo>
                    <a:pt x="95" y="1023"/>
                  </a:lnTo>
                  <a:lnTo>
                    <a:pt x="51" y="1114"/>
                  </a:lnTo>
                  <a:lnTo>
                    <a:pt x="9" y="1203"/>
                  </a:lnTo>
                  <a:lnTo>
                    <a:pt x="0" y="1224"/>
                  </a:lnTo>
                  <a:lnTo>
                    <a:pt x="2" y="1229"/>
                  </a:lnTo>
                  <a:lnTo>
                    <a:pt x="6" y="1233"/>
                  </a:lnTo>
                  <a:lnTo>
                    <a:pt x="15" y="1239"/>
                  </a:lnTo>
                  <a:lnTo>
                    <a:pt x="24" y="1244"/>
                  </a:lnTo>
                  <a:lnTo>
                    <a:pt x="41" y="1256"/>
                  </a:lnTo>
                  <a:lnTo>
                    <a:pt x="48" y="1265"/>
                  </a:lnTo>
                  <a:lnTo>
                    <a:pt x="53" y="1264"/>
                  </a:lnTo>
                  <a:lnTo>
                    <a:pt x="62" y="1261"/>
                  </a:lnTo>
                  <a:lnTo>
                    <a:pt x="70" y="1256"/>
                  </a:lnTo>
                  <a:lnTo>
                    <a:pt x="77" y="1249"/>
                  </a:lnTo>
                  <a:lnTo>
                    <a:pt x="92" y="1235"/>
                  </a:lnTo>
                  <a:lnTo>
                    <a:pt x="97" y="1230"/>
                  </a:lnTo>
                  <a:lnTo>
                    <a:pt x="96" y="1224"/>
                  </a:lnTo>
                  <a:lnTo>
                    <a:pt x="95" y="1212"/>
                  </a:lnTo>
                  <a:lnTo>
                    <a:pt x="94" y="1188"/>
                  </a:lnTo>
                  <a:lnTo>
                    <a:pt x="93" y="1163"/>
                  </a:lnTo>
                  <a:lnTo>
                    <a:pt x="93" y="1155"/>
                  </a:lnTo>
                  <a:lnTo>
                    <a:pt x="95" y="1150"/>
                  </a:lnTo>
                  <a:lnTo>
                    <a:pt x="117" y="1110"/>
                  </a:lnTo>
                  <a:lnTo>
                    <a:pt x="194" y="946"/>
                  </a:lnTo>
                  <a:lnTo>
                    <a:pt x="269" y="738"/>
                  </a:lnTo>
                  <a:lnTo>
                    <a:pt x="281" y="688"/>
                  </a:lnTo>
                  <a:lnTo>
                    <a:pt x="290" y="641"/>
                  </a:lnTo>
                  <a:lnTo>
                    <a:pt x="312" y="543"/>
                  </a:lnTo>
                  <a:lnTo>
                    <a:pt x="361" y="349"/>
                  </a:lnTo>
                  <a:lnTo>
                    <a:pt x="416" y="156"/>
                  </a:lnTo>
                  <a:lnTo>
                    <a:pt x="430" y="108"/>
                  </a:lnTo>
                  <a:lnTo>
                    <a:pt x="429" y="102"/>
                  </a:lnTo>
                  <a:lnTo>
                    <a:pt x="428" y="88"/>
                  </a:lnTo>
                  <a:lnTo>
                    <a:pt x="426" y="62"/>
                  </a:lnTo>
                  <a:lnTo>
                    <a:pt x="424" y="35"/>
                  </a:lnTo>
                  <a:lnTo>
                    <a:pt x="424" y="28"/>
                  </a:lnTo>
                  <a:lnTo>
                    <a:pt x="417" y="26"/>
                  </a:lnTo>
                  <a:lnTo>
                    <a:pt x="405" y="22"/>
                  </a:lnTo>
                  <a:lnTo>
                    <a:pt x="380" y="12"/>
                  </a:lnTo>
                  <a:lnTo>
                    <a:pt x="356" y="3"/>
                  </a:lnTo>
                  <a:lnTo>
                    <a:pt x="350" y="0"/>
                  </a:lnTo>
                  <a:lnTo>
                    <a:pt x="347" y="4"/>
                  </a:lnTo>
                  <a:lnTo>
                    <a:pt x="341" y="11"/>
                  </a:lnTo>
                  <a:lnTo>
                    <a:pt x="330" y="26"/>
                  </a:lnTo>
                  <a:lnTo>
                    <a:pt x="318" y="40"/>
                  </a:lnTo>
                  <a:lnTo>
                    <a:pt x="316" y="43"/>
                  </a:lnTo>
                  <a:lnTo>
                    <a:pt x="315" y="59"/>
                  </a:lnTo>
                  <a:lnTo>
                    <a:pt x="315" y="115"/>
                  </a:lnTo>
                  <a:lnTo>
                    <a:pt x="312" y="180"/>
                  </a:lnTo>
                  <a:lnTo>
                    <a:pt x="311" y="193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872" name="Freeform 34"/>
            <p:cNvSpPr>
              <a:spLocks/>
            </p:cNvSpPr>
            <p:nvPr/>
          </p:nvSpPr>
          <p:spPr bwMode="auto">
            <a:xfrm>
              <a:off x="3021" y="826"/>
              <a:ext cx="179" cy="661"/>
            </a:xfrm>
            <a:custGeom>
              <a:avLst/>
              <a:gdLst>
                <a:gd name="T0" fmla="*/ 1 w 357"/>
                <a:gd name="T1" fmla="*/ 1 h 1321"/>
                <a:gd name="T2" fmla="*/ 1 w 357"/>
                <a:gd name="T3" fmla="*/ 1 h 1321"/>
                <a:gd name="T4" fmla="*/ 1 w 357"/>
                <a:gd name="T5" fmla="*/ 1 h 1321"/>
                <a:gd name="T6" fmla="*/ 1 w 357"/>
                <a:gd name="T7" fmla="*/ 1 h 1321"/>
                <a:gd name="T8" fmla="*/ 1 w 357"/>
                <a:gd name="T9" fmla="*/ 1 h 1321"/>
                <a:gd name="T10" fmla="*/ 1 w 357"/>
                <a:gd name="T11" fmla="*/ 1 h 1321"/>
                <a:gd name="T12" fmla="*/ 1 w 357"/>
                <a:gd name="T13" fmla="*/ 1 h 1321"/>
                <a:gd name="T14" fmla="*/ 1 w 357"/>
                <a:gd name="T15" fmla="*/ 1 h 1321"/>
                <a:gd name="T16" fmla="*/ 1 w 357"/>
                <a:gd name="T17" fmla="*/ 1 h 1321"/>
                <a:gd name="T18" fmla="*/ 1 w 357"/>
                <a:gd name="T19" fmla="*/ 1 h 1321"/>
                <a:gd name="T20" fmla="*/ 1 w 357"/>
                <a:gd name="T21" fmla="*/ 1 h 1321"/>
                <a:gd name="T22" fmla="*/ 1 w 357"/>
                <a:gd name="T23" fmla="*/ 1 h 1321"/>
                <a:gd name="T24" fmla="*/ 1 w 357"/>
                <a:gd name="T25" fmla="*/ 1 h 1321"/>
                <a:gd name="T26" fmla="*/ 1 w 357"/>
                <a:gd name="T27" fmla="*/ 1 h 1321"/>
                <a:gd name="T28" fmla="*/ 1 w 357"/>
                <a:gd name="T29" fmla="*/ 1 h 1321"/>
                <a:gd name="T30" fmla="*/ 1 w 357"/>
                <a:gd name="T31" fmla="*/ 1 h 1321"/>
                <a:gd name="T32" fmla="*/ 1 w 357"/>
                <a:gd name="T33" fmla="*/ 1 h 1321"/>
                <a:gd name="T34" fmla="*/ 1 w 357"/>
                <a:gd name="T35" fmla="*/ 1 h 1321"/>
                <a:gd name="T36" fmla="*/ 1 w 357"/>
                <a:gd name="T37" fmla="*/ 1 h 1321"/>
                <a:gd name="T38" fmla="*/ 1 w 357"/>
                <a:gd name="T39" fmla="*/ 1 h 1321"/>
                <a:gd name="T40" fmla="*/ 1 w 357"/>
                <a:gd name="T41" fmla="*/ 1 h 1321"/>
                <a:gd name="T42" fmla="*/ 1 w 357"/>
                <a:gd name="T43" fmla="*/ 1 h 1321"/>
                <a:gd name="T44" fmla="*/ 1 w 357"/>
                <a:gd name="T45" fmla="*/ 1 h 1321"/>
                <a:gd name="T46" fmla="*/ 1 w 357"/>
                <a:gd name="T47" fmla="*/ 1 h 1321"/>
                <a:gd name="T48" fmla="*/ 1 w 357"/>
                <a:gd name="T49" fmla="*/ 1 h 1321"/>
                <a:gd name="T50" fmla="*/ 1 w 357"/>
                <a:gd name="T51" fmla="*/ 1 h 1321"/>
                <a:gd name="T52" fmla="*/ 1 w 357"/>
                <a:gd name="T53" fmla="*/ 1 h 1321"/>
                <a:gd name="T54" fmla="*/ 1 w 357"/>
                <a:gd name="T55" fmla="*/ 1 h 1321"/>
                <a:gd name="T56" fmla="*/ 1 w 357"/>
                <a:gd name="T57" fmla="*/ 1 h 1321"/>
                <a:gd name="T58" fmla="*/ 1 w 357"/>
                <a:gd name="T59" fmla="*/ 1 h 1321"/>
                <a:gd name="T60" fmla="*/ 1 w 357"/>
                <a:gd name="T61" fmla="*/ 1 h 1321"/>
                <a:gd name="T62" fmla="*/ 1 w 357"/>
                <a:gd name="T63" fmla="*/ 1 h 1321"/>
                <a:gd name="T64" fmla="*/ 1 w 357"/>
                <a:gd name="T65" fmla="*/ 1 h 1321"/>
                <a:gd name="T66" fmla="*/ 1 w 357"/>
                <a:gd name="T67" fmla="*/ 1 h 1321"/>
                <a:gd name="T68" fmla="*/ 1 w 357"/>
                <a:gd name="T69" fmla="*/ 1 h 1321"/>
                <a:gd name="T70" fmla="*/ 1 w 357"/>
                <a:gd name="T71" fmla="*/ 1 h 1321"/>
                <a:gd name="T72" fmla="*/ 1 w 357"/>
                <a:gd name="T73" fmla="*/ 1 h 1321"/>
                <a:gd name="T74" fmla="*/ 1 w 357"/>
                <a:gd name="T75" fmla="*/ 1 h 1321"/>
                <a:gd name="T76" fmla="*/ 1 w 357"/>
                <a:gd name="T77" fmla="*/ 1 h 1321"/>
                <a:gd name="T78" fmla="*/ 1 w 357"/>
                <a:gd name="T79" fmla="*/ 1 h 1321"/>
                <a:gd name="T80" fmla="*/ 1 w 357"/>
                <a:gd name="T81" fmla="*/ 1 h 1321"/>
                <a:gd name="T82" fmla="*/ 1 w 357"/>
                <a:gd name="T83" fmla="*/ 1 h 1321"/>
                <a:gd name="T84" fmla="*/ 1 w 357"/>
                <a:gd name="T85" fmla="*/ 1 h 1321"/>
                <a:gd name="T86" fmla="*/ 1 w 357"/>
                <a:gd name="T87" fmla="*/ 1 h 1321"/>
                <a:gd name="T88" fmla="*/ 1 w 357"/>
                <a:gd name="T89" fmla="*/ 1 h 1321"/>
                <a:gd name="T90" fmla="*/ 1 w 357"/>
                <a:gd name="T91" fmla="*/ 1 h 1321"/>
                <a:gd name="T92" fmla="*/ 1 w 357"/>
                <a:gd name="T93" fmla="*/ 1 h 1321"/>
                <a:gd name="T94" fmla="*/ 1 w 357"/>
                <a:gd name="T95" fmla="*/ 1 h 1321"/>
                <a:gd name="T96" fmla="*/ 1 w 357"/>
                <a:gd name="T97" fmla="*/ 1 h 1321"/>
                <a:gd name="T98" fmla="*/ 1 w 357"/>
                <a:gd name="T99" fmla="*/ 1 h 1321"/>
                <a:gd name="T100" fmla="*/ 1 w 357"/>
                <a:gd name="T101" fmla="*/ 1 h 1321"/>
                <a:gd name="T102" fmla="*/ 0 w 357"/>
                <a:gd name="T103" fmla="*/ 1 h 1321"/>
                <a:gd name="T104" fmla="*/ 1 w 357"/>
                <a:gd name="T105" fmla="*/ 1 h 1321"/>
                <a:gd name="T106" fmla="*/ 1 w 357"/>
                <a:gd name="T107" fmla="*/ 1 h 1321"/>
                <a:gd name="T108" fmla="*/ 1 w 357"/>
                <a:gd name="T109" fmla="*/ 1 h 1321"/>
                <a:gd name="T110" fmla="*/ 1 w 357"/>
                <a:gd name="T111" fmla="*/ 0 h 1321"/>
                <a:gd name="T112" fmla="*/ 1 w 357"/>
                <a:gd name="T113" fmla="*/ 1 h 1321"/>
                <a:gd name="T114" fmla="*/ 1 w 357"/>
                <a:gd name="T115" fmla="*/ 1 h 1321"/>
                <a:gd name="T116" fmla="*/ 1 w 357"/>
                <a:gd name="T117" fmla="*/ 1 h 132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57"/>
                <a:gd name="T178" fmla="*/ 0 h 1321"/>
                <a:gd name="T179" fmla="*/ 357 w 357"/>
                <a:gd name="T180" fmla="*/ 1321 h 132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57" h="1321">
                  <a:moveTo>
                    <a:pt x="189" y="16"/>
                  </a:moveTo>
                  <a:lnTo>
                    <a:pt x="188" y="26"/>
                  </a:lnTo>
                  <a:lnTo>
                    <a:pt x="188" y="90"/>
                  </a:lnTo>
                  <a:lnTo>
                    <a:pt x="188" y="323"/>
                  </a:lnTo>
                  <a:lnTo>
                    <a:pt x="188" y="541"/>
                  </a:lnTo>
                  <a:lnTo>
                    <a:pt x="189" y="570"/>
                  </a:lnTo>
                  <a:lnTo>
                    <a:pt x="190" y="584"/>
                  </a:lnTo>
                  <a:lnTo>
                    <a:pt x="197" y="626"/>
                  </a:lnTo>
                  <a:lnTo>
                    <a:pt x="225" y="751"/>
                  </a:lnTo>
                  <a:lnTo>
                    <a:pt x="264" y="908"/>
                  </a:lnTo>
                  <a:lnTo>
                    <a:pt x="275" y="947"/>
                  </a:lnTo>
                  <a:lnTo>
                    <a:pt x="285" y="988"/>
                  </a:lnTo>
                  <a:lnTo>
                    <a:pt x="304" y="1064"/>
                  </a:lnTo>
                  <a:lnTo>
                    <a:pt x="338" y="1190"/>
                  </a:lnTo>
                  <a:lnTo>
                    <a:pt x="356" y="1255"/>
                  </a:lnTo>
                  <a:lnTo>
                    <a:pt x="357" y="1258"/>
                  </a:lnTo>
                  <a:lnTo>
                    <a:pt x="352" y="1263"/>
                  </a:lnTo>
                  <a:lnTo>
                    <a:pt x="343" y="1271"/>
                  </a:lnTo>
                  <a:lnTo>
                    <a:pt x="326" y="1288"/>
                  </a:lnTo>
                  <a:lnTo>
                    <a:pt x="310" y="1305"/>
                  </a:lnTo>
                  <a:lnTo>
                    <a:pt x="307" y="1309"/>
                  </a:lnTo>
                  <a:lnTo>
                    <a:pt x="293" y="1281"/>
                  </a:lnTo>
                  <a:lnTo>
                    <a:pt x="263" y="1245"/>
                  </a:lnTo>
                  <a:lnTo>
                    <a:pt x="246" y="1237"/>
                  </a:lnTo>
                  <a:lnTo>
                    <a:pt x="230" y="1234"/>
                  </a:lnTo>
                  <a:lnTo>
                    <a:pt x="214" y="1236"/>
                  </a:lnTo>
                  <a:lnTo>
                    <a:pt x="197" y="1243"/>
                  </a:lnTo>
                  <a:lnTo>
                    <a:pt x="179" y="1253"/>
                  </a:lnTo>
                  <a:lnTo>
                    <a:pt x="146" y="1284"/>
                  </a:lnTo>
                  <a:lnTo>
                    <a:pt x="115" y="1321"/>
                  </a:lnTo>
                  <a:lnTo>
                    <a:pt x="110" y="1319"/>
                  </a:lnTo>
                  <a:lnTo>
                    <a:pt x="103" y="1317"/>
                  </a:lnTo>
                  <a:lnTo>
                    <a:pt x="97" y="1316"/>
                  </a:lnTo>
                  <a:lnTo>
                    <a:pt x="91" y="1314"/>
                  </a:lnTo>
                  <a:lnTo>
                    <a:pt x="85" y="1309"/>
                  </a:lnTo>
                  <a:lnTo>
                    <a:pt x="76" y="1299"/>
                  </a:lnTo>
                  <a:lnTo>
                    <a:pt x="71" y="1291"/>
                  </a:lnTo>
                  <a:lnTo>
                    <a:pt x="76" y="1283"/>
                  </a:lnTo>
                  <a:lnTo>
                    <a:pt x="88" y="1264"/>
                  </a:lnTo>
                  <a:lnTo>
                    <a:pt x="110" y="1219"/>
                  </a:lnTo>
                  <a:lnTo>
                    <a:pt x="129" y="1159"/>
                  </a:lnTo>
                  <a:lnTo>
                    <a:pt x="133" y="1141"/>
                  </a:lnTo>
                  <a:lnTo>
                    <a:pt x="135" y="1118"/>
                  </a:lnTo>
                  <a:lnTo>
                    <a:pt x="137" y="1052"/>
                  </a:lnTo>
                  <a:lnTo>
                    <a:pt x="132" y="868"/>
                  </a:lnTo>
                  <a:lnTo>
                    <a:pt x="119" y="688"/>
                  </a:lnTo>
                  <a:lnTo>
                    <a:pt x="116" y="652"/>
                  </a:lnTo>
                  <a:lnTo>
                    <a:pt x="108" y="605"/>
                  </a:lnTo>
                  <a:lnTo>
                    <a:pt x="91" y="508"/>
                  </a:lnTo>
                  <a:lnTo>
                    <a:pt x="49" y="316"/>
                  </a:lnTo>
                  <a:lnTo>
                    <a:pt x="7" y="122"/>
                  </a:lnTo>
                  <a:lnTo>
                    <a:pt x="0" y="74"/>
                  </a:lnTo>
                  <a:lnTo>
                    <a:pt x="13" y="62"/>
                  </a:lnTo>
                  <a:lnTo>
                    <a:pt x="42" y="38"/>
                  </a:lnTo>
                  <a:lnTo>
                    <a:pt x="101" y="5"/>
                  </a:lnTo>
                  <a:lnTo>
                    <a:pt x="135" y="0"/>
                  </a:lnTo>
                  <a:lnTo>
                    <a:pt x="169" y="7"/>
                  </a:lnTo>
                  <a:lnTo>
                    <a:pt x="189" y="16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873" name="Freeform 35"/>
            <p:cNvSpPr>
              <a:spLocks/>
            </p:cNvSpPr>
            <p:nvPr/>
          </p:nvSpPr>
          <p:spPr bwMode="auto">
            <a:xfrm>
              <a:off x="3082" y="1451"/>
              <a:ext cx="223" cy="618"/>
            </a:xfrm>
            <a:custGeom>
              <a:avLst/>
              <a:gdLst>
                <a:gd name="T0" fmla="*/ 1 w 445"/>
                <a:gd name="T1" fmla="*/ 1 h 1236"/>
                <a:gd name="T2" fmla="*/ 1 w 445"/>
                <a:gd name="T3" fmla="*/ 1 h 1236"/>
                <a:gd name="T4" fmla="*/ 1 w 445"/>
                <a:gd name="T5" fmla="*/ 1 h 1236"/>
                <a:gd name="T6" fmla="*/ 1 w 445"/>
                <a:gd name="T7" fmla="*/ 1 h 1236"/>
                <a:gd name="T8" fmla="*/ 1 w 445"/>
                <a:gd name="T9" fmla="*/ 1 h 1236"/>
                <a:gd name="T10" fmla="*/ 1 w 445"/>
                <a:gd name="T11" fmla="*/ 1 h 1236"/>
                <a:gd name="T12" fmla="*/ 1 w 445"/>
                <a:gd name="T13" fmla="*/ 1 h 1236"/>
                <a:gd name="T14" fmla="*/ 1 w 445"/>
                <a:gd name="T15" fmla="*/ 1 h 1236"/>
                <a:gd name="T16" fmla="*/ 1 w 445"/>
                <a:gd name="T17" fmla="*/ 1 h 1236"/>
                <a:gd name="T18" fmla="*/ 1 w 445"/>
                <a:gd name="T19" fmla="*/ 1 h 1236"/>
                <a:gd name="T20" fmla="*/ 1 w 445"/>
                <a:gd name="T21" fmla="*/ 1 h 1236"/>
                <a:gd name="T22" fmla="*/ 1 w 445"/>
                <a:gd name="T23" fmla="*/ 1 h 1236"/>
                <a:gd name="T24" fmla="*/ 1 w 445"/>
                <a:gd name="T25" fmla="*/ 1 h 1236"/>
                <a:gd name="T26" fmla="*/ 1 w 445"/>
                <a:gd name="T27" fmla="*/ 1 h 1236"/>
                <a:gd name="T28" fmla="*/ 1 w 445"/>
                <a:gd name="T29" fmla="*/ 1 h 1236"/>
                <a:gd name="T30" fmla="*/ 1 w 445"/>
                <a:gd name="T31" fmla="*/ 1 h 1236"/>
                <a:gd name="T32" fmla="*/ 1 w 445"/>
                <a:gd name="T33" fmla="*/ 1 h 1236"/>
                <a:gd name="T34" fmla="*/ 1 w 445"/>
                <a:gd name="T35" fmla="*/ 1 h 1236"/>
                <a:gd name="T36" fmla="*/ 1 w 445"/>
                <a:gd name="T37" fmla="*/ 1 h 1236"/>
                <a:gd name="T38" fmla="*/ 1 w 445"/>
                <a:gd name="T39" fmla="*/ 1 h 1236"/>
                <a:gd name="T40" fmla="*/ 1 w 445"/>
                <a:gd name="T41" fmla="*/ 1 h 1236"/>
                <a:gd name="T42" fmla="*/ 1 w 445"/>
                <a:gd name="T43" fmla="*/ 1 h 1236"/>
                <a:gd name="T44" fmla="*/ 1 w 445"/>
                <a:gd name="T45" fmla="*/ 1 h 1236"/>
                <a:gd name="T46" fmla="*/ 1 w 445"/>
                <a:gd name="T47" fmla="*/ 1 h 1236"/>
                <a:gd name="T48" fmla="*/ 1 w 445"/>
                <a:gd name="T49" fmla="*/ 1 h 1236"/>
                <a:gd name="T50" fmla="*/ 1 w 445"/>
                <a:gd name="T51" fmla="*/ 1 h 1236"/>
                <a:gd name="T52" fmla="*/ 1 w 445"/>
                <a:gd name="T53" fmla="*/ 1 h 1236"/>
                <a:gd name="T54" fmla="*/ 1 w 445"/>
                <a:gd name="T55" fmla="*/ 1 h 1236"/>
                <a:gd name="T56" fmla="*/ 1 w 445"/>
                <a:gd name="T57" fmla="*/ 1 h 1236"/>
                <a:gd name="T58" fmla="*/ 1 w 445"/>
                <a:gd name="T59" fmla="*/ 1 h 1236"/>
                <a:gd name="T60" fmla="*/ 1 w 445"/>
                <a:gd name="T61" fmla="*/ 1 h 1236"/>
                <a:gd name="T62" fmla="*/ 1 w 445"/>
                <a:gd name="T63" fmla="*/ 1 h 1236"/>
                <a:gd name="T64" fmla="*/ 1 w 445"/>
                <a:gd name="T65" fmla="*/ 1 h 1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45"/>
                <a:gd name="T100" fmla="*/ 0 h 1236"/>
                <a:gd name="T101" fmla="*/ 445 w 445"/>
                <a:gd name="T102" fmla="*/ 1236 h 1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45" h="1236">
                  <a:moveTo>
                    <a:pt x="34" y="127"/>
                  </a:moveTo>
                  <a:lnTo>
                    <a:pt x="33" y="121"/>
                  </a:lnTo>
                  <a:lnTo>
                    <a:pt x="29" y="104"/>
                  </a:lnTo>
                  <a:lnTo>
                    <a:pt x="17" y="70"/>
                  </a:lnTo>
                  <a:lnTo>
                    <a:pt x="7" y="49"/>
                  </a:lnTo>
                  <a:lnTo>
                    <a:pt x="7" y="47"/>
                  </a:lnTo>
                  <a:lnTo>
                    <a:pt x="8" y="46"/>
                  </a:lnTo>
                  <a:lnTo>
                    <a:pt x="21" y="38"/>
                  </a:lnTo>
                  <a:lnTo>
                    <a:pt x="67" y="10"/>
                  </a:lnTo>
                  <a:lnTo>
                    <a:pt x="92" y="1"/>
                  </a:lnTo>
                  <a:lnTo>
                    <a:pt x="104" y="0"/>
                  </a:lnTo>
                  <a:lnTo>
                    <a:pt x="114" y="1"/>
                  </a:lnTo>
                  <a:lnTo>
                    <a:pt x="122" y="5"/>
                  </a:lnTo>
                  <a:lnTo>
                    <a:pt x="128" y="14"/>
                  </a:lnTo>
                  <a:lnTo>
                    <a:pt x="135" y="28"/>
                  </a:lnTo>
                  <a:lnTo>
                    <a:pt x="151" y="64"/>
                  </a:lnTo>
                  <a:lnTo>
                    <a:pt x="174" y="154"/>
                  </a:lnTo>
                  <a:lnTo>
                    <a:pt x="185" y="224"/>
                  </a:lnTo>
                  <a:lnTo>
                    <a:pt x="185" y="233"/>
                  </a:lnTo>
                  <a:lnTo>
                    <a:pt x="186" y="245"/>
                  </a:lnTo>
                  <a:lnTo>
                    <a:pt x="191" y="285"/>
                  </a:lnTo>
                  <a:lnTo>
                    <a:pt x="213" y="400"/>
                  </a:lnTo>
                  <a:lnTo>
                    <a:pt x="240" y="542"/>
                  </a:lnTo>
                  <a:lnTo>
                    <a:pt x="246" y="579"/>
                  </a:lnTo>
                  <a:lnTo>
                    <a:pt x="259" y="649"/>
                  </a:lnTo>
                  <a:lnTo>
                    <a:pt x="282" y="764"/>
                  </a:lnTo>
                  <a:lnTo>
                    <a:pt x="295" y="824"/>
                  </a:lnTo>
                  <a:lnTo>
                    <a:pt x="296" y="826"/>
                  </a:lnTo>
                  <a:lnTo>
                    <a:pt x="308" y="853"/>
                  </a:lnTo>
                  <a:lnTo>
                    <a:pt x="332" y="908"/>
                  </a:lnTo>
                  <a:lnTo>
                    <a:pt x="382" y="1017"/>
                  </a:lnTo>
                  <a:lnTo>
                    <a:pt x="431" y="1126"/>
                  </a:lnTo>
                  <a:lnTo>
                    <a:pt x="445" y="1152"/>
                  </a:lnTo>
                  <a:lnTo>
                    <a:pt x="443" y="1159"/>
                  </a:lnTo>
                  <a:lnTo>
                    <a:pt x="441" y="1174"/>
                  </a:lnTo>
                  <a:lnTo>
                    <a:pt x="437" y="1201"/>
                  </a:lnTo>
                  <a:lnTo>
                    <a:pt x="431" y="1229"/>
                  </a:lnTo>
                  <a:lnTo>
                    <a:pt x="430" y="1236"/>
                  </a:lnTo>
                  <a:lnTo>
                    <a:pt x="427" y="1235"/>
                  </a:lnTo>
                  <a:lnTo>
                    <a:pt x="423" y="1232"/>
                  </a:lnTo>
                  <a:lnTo>
                    <a:pt x="414" y="1226"/>
                  </a:lnTo>
                  <a:lnTo>
                    <a:pt x="406" y="1220"/>
                  </a:lnTo>
                  <a:lnTo>
                    <a:pt x="404" y="1218"/>
                  </a:lnTo>
                  <a:lnTo>
                    <a:pt x="402" y="1209"/>
                  </a:lnTo>
                  <a:lnTo>
                    <a:pt x="392" y="1174"/>
                  </a:lnTo>
                  <a:lnTo>
                    <a:pt x="374" y="1122"/>
                  </a:lnTo>
                  <a:lnTo>
                    <a:pt x="368" y="1108"/>
                  </a:lnTo>
                  <a:lnTo>
                    <a:pt x="338" y="1047"/>
                  </a:lnTo>
                  <a:lnTo>
                    <a:pt x="285" y="924"/>
                  </a:lnTo>
                  <a:lnTo>
                    <a:pt x="199" y="676"/>
                  </a:lnTo>
                  <a:lnTo>
                    <a:pt x="124" y="422"/>
                  </a:lnTo>
                  <a:lnTo>
                    <a:pt x="106" y="357"/>
                  </a:lnTo>
                  <a:lnTo>
                    <a:pt x="98" y="345"/>
                  </a:lnTo>
                  <a:lnTo>
                    <a:pt x="81" y="317"/>
                  </a:lnTo>
                  <a:lnTo>
                    <a:pt x="44" y="260"/>
                  </a:lnTo>
                  <a:lnTo>
                    <a:pt x="11" y="205"/>
                  </a:lnTo>
                  <a:lnTo>
                    <a:pt x="4" y="192"/>
                  </a:lnTo>
                  <a:lnTo>
                    <a:pt x="1" y="185"/>
                  </a:lnTo>
                  <a:lnTo>
                    <a:pt x="0" y="178"/>
                  </a:lnTo>
                  <a:lnTo>
                    <a:pt x="2" y="172"/>
                  </a:lnTo>
                  <a:lnTo>
                    <a:pt x="4" y="168"/>
                  </a:lnTo>
                  <a:lnTo>
                    <a:pt x="8" y="163"/>
                  </a:lnTo>
                  <a:lnTo>
                    <a:pt x="17" y="154"/>
                  </a:lnTo>
                  <a:lnTo>
                    <a:pt x="26" y="145"/>
                  </a:lnTo>
                  <a:lnTo>
                    <a:pt x="32" y="134"/>
                  </a:lnTo>
                  <a:lnTo>
                    <a:pt x="34" y="127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874" name="Freeform 36"/>
            <p:cNvSpPr>
              <a:spLocks/>
            </p:cNvSpPr>
            <p:nvPr/>
          </p:nvSpPr>
          <p:spPr bwMode="auto">
            <a:xfrm>
              <a:off x="3152" y="1506"/>
              <a:ext cx="228" cy="561"/>
            </a:xfrm>
            <a:custGeom>
              <a:avLst/>
              <a:gdLst>
                <a:gd name="T0" fmla="*/ 1 w 456"/>
                <a:gd name="T1" fmla="*/ 0 h 1122"/>
                <a:gd name="T2" fmla="*/ 1 w 456"/>
                <a:gd name="T3" fmla="*/ 1 h 1122"/>
                <a:gd name="T4" fmla="*/ 1 w 456"/>
                <a:gd name="T5" fmla="*/ 1 h 1122"/>
                <a:gd name="T6" fmla="*/ 1 w 456"/>
                <a:gd name="T7" fmla="*/ 1 h 1122"/>
                <a:gd name="T8" fmla="*/ 1 w 456"/>
                <a:gd name="T9" fmla="*/ 1 h 1122"/>
                <a:gd name="T10" fmla="*/ 1 w 456"/>
                <a:gd name="T11" fmla="*/ 1 h 1122"/>
                <a:gd name="T12" fmla="*/ 1 w 456"/>
                <a:gd name="T13" fmla="*/ 1 h 1122"/>
                <a:gd name="T14" fmla="*/ 1 w 456"/>
                <a:gd name="T15" fmla="*/ 1 h 1122"/>
                <a:gd name="T16" fmla="*/ 1 w 456"/>
                <a:gd name="T17" fmla="*/ 1 h 1122"/>
                <a:gd name="T18" fmla="*/ 1 w 456"/>
                <a:gd name="T19" fmla="*/ 1 h 1122"/>
                <a:gd name="T20" fmla="*/ 1 w 456"/>
                <a:gd name="T21" fmla="*/ 1 h 1122"/>
                <a:gd name="T22" fmla="*/ 1 w 456"/>
                <a:gd name="T23" fmla="*/ 1 h 1122"/>
                <a:gd name="T24" fmla="*/ 1 w 456"/>
                <a:gd name="T25" fmla="*/ 1 h 1122"/>
                <a:gd name="T26" fmla="*/ 1 w 456"/>
                <a:gd name="T27" fmla="*/ 1 h 1122"/>
                <a:gd name="T28" fmla="*/ 1 w 456"/>
                <a:gd name="T29" fmla="*/ 1 h 1122"/>
                <a:gd name="T30" fmla="*/ 1 w 456"/>
                <a:gd name="T31" fmla="*/ 1 h 1122"/>
                <a:gd name="T32" fmla="*/ 1 w 456"/>
                <a:gd name="T33" fmla="*/ 1 h 1122"/>
                <a:gd name="T34" fmla="*/ 1 w 456"/>
                <a:gd name="T35" fmla="*/ 1 h 1122"/>
                <a:gd name="T36" fmla="*/ 1 w 456"/>
                <a:gd name="T37" fmla="*/ 1 h 1122"/>
                <a:gd name="T38" fmla="*/ 1 w 456"/>
                <a:gd name="T39" fmla="*/ 1 h 1122"/>
                <a:gd name="T40" fmla="*/ 1 w 456"/>
                <a:gd name="T41" fmla="*/ 1 h 1122"/>
                <a:gd name="T42" fmla="*/ 1 w 456"/>
                <a:gd name="T43" fmla="*/ 1 h 1122"/>
                <a:gd name="T44" fmla="*/ 1 w 456"/>
                <a:gd name="T45" fmla="*/ 1 h 1122"/>
                <a:gd name="T46" fmla="*/ 1 w 456"/>
                <a:gd name="T47" fmla="*/ 1 h 1122"/>
                <a:gd name="T48" fmla="*/ 1 w 456"/>
                <a:gd name="T49" fmla="*/ 1 h 1122"/>
                <a:gd name="T50" fmla="*/ 1 w 456"/>
                <a:gd name="T51" fmla="*/ 1 h 1122"/>
                <a:gd name="T52" fmla="*/ 1 w 456"/>
                <a:gd name="T53" fmla="*/ 1 h 1122"/>
                <a:gd name="T54" fmla="*/ 1 w 456"/>
                <a:gd name="T55" fmla="*/ 1 h 1122"/>
                <a:gd name="T56" fmla="*/ 1 w 456"/>
                <a:gd name="T57" fmla="*/ 1 h 1122"/>
                <a:gd name="T58" fmla="*/ 1 w 456"/>
                <a:gd name="T59" fmla="*/ 1 h 1122"/>
                <a:gd name="T60" fmla="*/ 1 w 456"/>
                <a:gd name="T61" fmla="*/ 1 h 1122"/>
                <a:gd name="T62" fmla="*/ 1 w 456"/>
                <a:gd name="T63" fmla="*/ 1 h 1122"/>
                <a:gd name="T64" fmla="*/ 1 w 456"/>
                <a:gd name="T65" fmla="*/ 1 h 1122"/>
                <a:gd name="T66" fmla="*/ 1 w 456"/>
                <a:gd name="T67" fmla="*/ 1 h 1122"/>
                <a:gd name="T68" fmla="*/ 1 w 456"/>
                <a:gd name="T69" fmla="*/ 1 h 1122"/>
                <a:gd name="T70" fmla="*/ 0 w 456"/>
                <a:gd name="T71" fmla="*/ 1 h 1122"/>
                <a:gd name="T72" fmla="*/ 1 w 456"/>
                <a:gd name="T73" fmla="*/ 1 h 1122"/>
                <a:gd name="T74" fmla="*/ 1 w 456"/>
                <a:gd name="T75" fmla="*/ 1 h 1122"/>
                <a:gd name="T76" fmla="*/ 1 w 456"/>
                <a:gd name="T77" fmla="*/ 1 h 1122"/>
                <a:gd name="T78" fmla="*/ 1 w 456"/>
                <a:gd name="T79" fmla="*/ 1 h 1122"/>
                <a:gd name="T80" fmla="*/ 1 w 456"/>
                <a:gd name="T81" fmla="*/ 0 h 1122"/>
                <a:gd name="T82" fmla="*/ 1 w 456"/>
                <a:gd name="T83" fmla="*/ 0 h 112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56"/>
                <a:gd name="T127" fmla="*/ 0 h 1122"/>
                <a:gd name="T128" fmla="*/ 456 w 456"/>
                <a:gd name="T129" fmla="*/ 1122 h 112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56" h="1122">
                  <a:moveTo>
                    <a:pt x="102" y="0"/>
                  </a:moveTo>
                  <a:lnTo>
                    <a:pt x="101" y="10"/>
                  </a:lnTo>
                  <a:lnTo>
                    <a:pt x="101" y="29"/>
                  </a:lnTo>
                  <a:lnTo>
                    <a:pt x="100" y="66"/>
                  </a:lnTo>
                  <a:lnTo>
                    <a:pt x="100" y="103"/>
                  </a:lnTo>
                  <a:lnTo>
                    <a:pt x="100" y="112"/>
                  </a:lnTo>
                  <a:lnTo>
                    <a:pt x="129" y="186"/>
                  </a:lnTo>
                  <a:lnTo>
                    <a:pt x="188" y="332"/>
                  </a:lnTo>
                  <a:lnTo>
                    <a:pt x="307" y="627"/>
                  </a:lnTo>
                  <a:lnTo>
                    <a:pt x="425" y="921"/>
                  </a:lnTo>
                  <a:lnTo>
                    <a:pt x="456" y="994"/>
                  </a:lnTo>
                  <a:lnTo>
                    <a:pt x="455" y="1002"/>
                  </a:lnTo>
                  <a:lnTo>
                    <a:pt x="455" y="1016"/>
                  </a:lnTo>
                  <a:lnTo>
                    <a:pt x="455" y="1045"/>
                  </a:lnTo>
                  <a:lnTo>
                    <a:pt x="455" y="1075"/>
                  </a:lnTo>
                  <a:lnTo>
                    <a:pt x="455" y="1082"/>
                  </a:lnTo>
                  <a:lnTo>
                    <a:pt x="441" y="1082"/>
                  </a:lnTo>
                  <a:lnTo>
                    <a:pt x="415" y="1083"/>
                  </a:lnTo>
                  <a:lnTo>
                    <a:pt x="360" y="1092"/>
                  </a:lnTo>
                  <a:lnTo>
                    <a:pt x="305" y="1115"/>
                  </a:lnTo>
                  <a:lnTo>
                    <a:pt x="291" y="1122"/>
                  </a:lnTo>
                  <a:lnTo>
                    <a:pt x="292" y="1115"/>
                  </a:lnTo>
                  <a:lnTo>
                    <a:pt x="296" y="1090"/>
                  </a:lnTo>
                  <a:lnTo>
                    <a:pt x="299" y="998"/>
                  </a:lnTo>
                  <a:lnTo>
                    <a:pt x="286" y="870"/>
                  </a:lnTo>
                  <a:lnTo>
                    <a:pt x="280" y="834"/>
                  </a:lnTo>
                  <a:lnTo>
                    <a:pt x="269" y="794"/>
                  </a:lnTo>
                  <a:lnTo>
                    <a:pt x="237" y="699"/>
                  </a:lnTo>
                  <a:lnTo>
                    <a:pt x="151" y="495"/>
                  </a:lnTo>
                  <a:lnTo>
                    <a:pt x="91" y="368"/>
                  </a:lnTo>
                  <a:lnTo>
                    <a:pt x="88" y="361"/>
                  </a:lnTo>
                  <a:lnTo>
                    <a:pt x="80" y="334"/>
                  </a:lnTo>
                  <a:lnTo>
                    <a:pt x="65" y="279"/>
                  </a:lnTo>
                  <a:lnTo>
                    <a:pt x="36" y="169"/>
                  </a:lnTo>
                  <a:lnTo>
                    <a:pt x="7" y="58"/>
                  </a:lnTo>
                  <a:lnTo>
                    <a:pt x="0" y="30"/>
                  </a:lnTo>
                  <a:lnTo>
                    <a:pt x="8" y="28"/>
                  </a:lnTo>
                  <a:lnTo>
                    <a:pt x="25" y="23"/>
                  </a:lnTo>
                  <a:lnTo>
                    <a:pt x="59" y="13"/>
                  </a:lnTo>
                  <a:lnTo>
                    <a:pt x="93" y="3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875" name="Freeform 37"/>
            <p:cNvSpPr>
              <a:spLocks/>
            </p:cNvSpPr>
            <p:nvPr/>
          </p:nvSpPr>
          <p:spPr bwMode="auto">
            <a:xfrm>
              <a:off x="2520" y="1940"/>
              <a:ext cx="172" cy="273"/>
            </a:xfrm>
            <a:custGeom>
              <a:avLst/>
              <a:gdLst>
                <a:gd name="T0" fmla="*/ 1 w 344"/>
                <a:gd name="T1" fmla="*/ 1 h 545"/>
                <a:gd name="T2" fmla="*/ 1 w 344"/>
                <a:gd name="T3" fmla="*/ 1 h 545"/>
                <a:gd name="T4" fmla="*/ 1 w 344"/>
                <a:gd name="T5" fmla="*/ 1 h 545"/>
                <a:gd name="T6" fmla="*/ 1 w 344"/>
                <a:gd name="T7" fmla="*/ 1 h 545"/>
                <a:gd name="T8" fmla="*/ 1 w 344"/>
                <a:gd name="T9" fmla="*/ 1 h 545"/>
                <a:gd name="T10" fmla="*/ 1 w 344"/>
                <a:gd name="T11" fmla="*/ 1 h 545"/>
                <a:gd name="T12" fmla="*/ 1 w 344"/>
                <a:gd name="T13" fmla="*/ 1 h 545"/>
                <a:gd name="T14" fmla="*/ 1 w 344"/>
                <a:gd name="T15" fmla="*/ 1 h 545"/>
                <a:gd name="T16" fmla="*/ 1 w 344"/>
                <a:gd name="T17" fmla="*/ 1 h 545"/>
                <a:gd name="T18" fmla="*/ 1 w 344"/>
                <a:gd name="T19" fmla="*/ 1 h 545"/>
                <a:gd name="T20" fmla="*/ 1 w 344"/>
                <a:gd name="T21" fmla="*/ 1 h 545"/>
                <a:gd name="T22" fmla="*/ 1 w 344"/>
                <a:gd name="T23" fmla="*/ 1 h 545"/>
                <a:gd name="T24" fmla="*/ 1 w 344"/>
                <a:gd name="T25" fmla="*/ 1 h 545"/>
                <a:gd name="T26" fmla="*/ 1 w 344"/>
                <a:gd name="T27" fmla="*/ 1 h 545"/>
                <a:gd name="T28" fmla="*/ 1 w 344"/>
                <a:gd name="T29" fmla="*/ 1 h 545"/>
                <a:gd name="T30" fmla="*/ 1 w 344"/>
                <a:gd name="T31" fmla="*/ 1 h 545"/>
                <a:gd name="T32" fmla="*/ 1 w 344"/>
                <a:gd name="T33" fmla="*/ 1 h 545"/>
                <a:gd name="T34" fmla="*/ 1 w 344"/>
                <a:gd name="T35" fmla="*/ 1 h 545"/>
                <a:gd name="T36" fmla="*/ 1 w 344"/>
                <a:gd name="T37" fmla="*/ 1 h 545"/>
                <a:gd name="T38" fmla="*/ 1 w 344"/>
                <a:gd name="T39" fmla="*/ 1 h 545"/>
                <a:gd name="T40" fmla="*/ 1 w 344"/>
                <a:gd name="T41" fmla="*/ 1 h 545"/>
                <a:gd name="T42" fmla="*/ 1 w 344"/>
                <a:gd name="T43" fmla="*/ 1 h 545"/>
                <a:gd name="T44" fmla="*/ 1 w 344"/>
                <a:gd name="T45" fmla="*/ 1 h 545"/>
                <a:gd name="T46" fmla="*/ 1 w 344"/>
                <a:gd name="T47" fmla="*/ 1 h 545"/>
                <a:gd name="T48" fmla="*/ 1 w 344"/>
                <a:gd name="T49" fmla="*/ 1 h 545"/>
                <a:gd name="T50" fmla="*/ 1 w 344"/>
                <a:gd name="T51" fmla="*/ 1 h 545"/>
                <a:gd name="T52" fmla="*/ 1 w 344"/>
                <a:gd name="T53" fmla="*/ 1 h 545"/>
                <a:gd name="T54" fmla="*/ 1 w 344"/>
                <a:gd name="T55" fmla="*/ 1 h 545"/>
                <a:gd name="T56" fmla="*/ 1 w 344"/>
                <a:gd name="T57" fmla="*/ 1 h 545"/>
                <a:gd name="T58" fmla="*/ 1 w 344"/>
                <a:gd name="T59" fmla="*/ 1 h 545"/>
                <a:gd name="T60" fmla="*/ 1 w 344"/>
                <a:gd name="T61" fmla="*/ 1 h 545"/>
                <a:gd name="T62" fmla="*/ 1 w 344"/>
                <a:gd name="T63" fmla="*/ 1 h 545"/>
                <a:gd name="T64" fmla="*/ 1 w 344"/>
                <a:gd name="T65" fmla="*/ 1 h 545"/>
                <a:gd name="T66" fmla="*/ 1 w 344"/>
                <a:gd name="T67" fmla="*/ 1 h 545"/>
                <a:gd name="T68" fmla="*/ 1 w 344"/>
                <a:gd name="T69" fmla="*/ 1 h 545"/>
                <a:gd name="T70" fmla="*/ 1 w 344"/>
                <a:gd name="T71" fmla="*/ 1 h 545"/>
                <a:gd name="T72" fmla="*/ 1 w 344"/>
                <a:gd name="T73" fmla="*/ 1 h 545"/>
                <a:gd name="T74" fmla="*/ 1 w 344"/>
                <a:gd name="T75" fmla="*/ 1 h 545"/>
                <a:gd name="T76" fmla="*/ 1 w 344"/>
                <a:gd name="T77" fmla="*/ 1 h 545"/>
                <a:gd name="T78" fmla="*/ 0 w 344"/>
                <a:gd name="T79" fmla="*/ 0 h 545"/>
                <a:gd name="T80" fmla="*/ 1 w 344"/>
                <a:gd name="T81" fmla="*/ 1 h 545"/>
                <a:gd name="T82" fmla="*/ 1 w 344"/>
                <a:gd name="T83" fmla="*/ 1 h 545"/>
                <a:gd name="T84" fmla="*/ 1 w 344"/>
                <a:gd name="T85" fmla="*/ 1 h 54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44"/>
                <a:gd name="T130" fmla="*/ 0 h 545"/>
                <a:gd name="T131" fmla="*/ 344 w 344"/>
                <a:gd name="T132" fmla="*/ 545 h 54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44" h="545">
                  <a:moveTo>
                    <a:pt x="167" y="216"/>
                  </a:moveTo>
                  <a:lnTo>
                    <a:pt x="172" y="221"/>
                  </a:lnTo>
                  <a:lnTo>
                    <a:pt x="184" y="229"/>
                  </a:lnTo>
                  <a:lnTo>
                    <a:pt x="199" y="236"/>
                  </a:lnTo>
                  <a:lnTo>
                    <a:pt x="226" y="249"/>
                  </a:lnTo>
                  <a:lnTo>
                    <a:pt x="237" y="263"/>
                  </a:lnTo>
                  <a:lnTo>
                    <a:pt x="238" y="275"/>
                  </a:lnTo>
                  <a:lnTo>
                    <a:pt x="238" y="295"/>
                  </a:lnTo>
                  <a:lnTo>
                    <a:pt x="233" y="316"/>
                  </a:lnTo>
                  <a:lnTo>
                    <a:pt x="217" y="359"/>
                  </a:lnTo>
                  <a:lnTo>
                    <a:pt x="207" y="390"/>
                  </a:lnTo>
                  <a:lnTo>
                    <a:pt x="200" y="385"/>
                  </a:lnTo>
                  <a:lnTo>
                    <a:pt x="179" y="367"/>
                  </a:lnTo>
                  <a:lnTo>
                    <a:pt x="156" y="342"/>
                  </a:lnTo>
                  <a:lnTo>
                    <a:pt x="152" y="336"/>
                  </a:lnTo>
                  <a:lnTo>
                    <a:pt x="147" y="330"/>
                  </a:lnTo>
                  <a:lnTo>
                    <a:pt x="145" y="321"/>
                  </a:lnTo>
                  <a:lnTo>
                    <a:pt x="142" y="301"/>
                  </a:lnTo>
                  <a:lnTo>
                    <a:pt x="141" y="260"/>
                  </a:lnTo>
                  <a:lnTo>
                    <a:pt x="143" y="240"/>
                  </a:lnTo>
                  <a:lnTo>
                    <a:pt x="128" y="249"/>
                  </a:lnTo>
                  <a:lnTo>
                    <a:pt x="118" y="262"/>
                  </a:lnTo>
                  <a:lnTo>
                    <a:pt x="111" y="278"/>
                  </a:lnTo>
                  <a:lnTo>
                    <a:pt x="107" y="295"/>
                  </a:lnTo>
                  <a:lnTo>
                    <a:pt x="106" y="314"/>
                  </a:lnTo>
                  <a:lnTo>
                    <a:pt x="110" y="356"/>
                  </a:lnTo>
                  <a:lnTo>
                    <a:pt x="122" y="395"/>
                  </a:lnTo>
                  <a:lnTo>
                    <a:pt x="138" y="429"/>
                  </a:lnTo>
                  <a:lnTo>
                    <a:pt x="148" y="442"/>
                  </a:lnTo>
                  <a:lnTo>
                    <a:pt x="153" y="447"/>
                  </a:lnTo>
                  <a:lnTo>
                    <a:pt x="162" y="456"/>
                  </a:lnTo>
                  <a:lnTo>
                    <a:pt x="182" y="473"/>
                  </a:lnTo>
                  <a:lnTo>
                    <a:pt x="189" y="483"/>
                  </a:lnTo>
                  <a:lnTo>
                    <a:pt x="193" y="493"/>
                  </a:lnTo>
                  <a:lnTo>
                    <a:pt x="194" y="499"/>
                  </a:lnTo>
                  <a:lnTo>
                    <a:pt x="193" y="503"/>
                  </a:lnTo>
                  <a:lnTo>
                    <a:pt x="191" y="506"/>
                  </a:lnTo>
                  <a:lnTo>
                    <a:pt x="188" y="508"/>
                  </a:lnTo>
                  <a:lnTo>
                    <a:pt x="184" y="509"/>
                  </a:lnTo>
                  <a:lnTo>
                    <a:pt x="180" y="511"/>
                  </a:lnTo>
                  <a:lnTo>
                    <a:pt x="170" y="512"/>
                  </a:lnTo>
                  <a:lnTo>
                    <a:pt x="148" y="514"/>
                  </a:lnTo>
                  <a:lnTo>
                    <a:pt x="144" y="514"/>
                  </a:lnTo>
                  <a:lnTo>
                    <a:pt x="152" y="522"/>
                  </a:lnTo>
                  <a:lnTo>
                    <a:pt x="180" y="540"/>
                  </a:lnTo>
                  <a:lnTo>
                    <a:pt x="197" y="545"/>
                  </a:lnTo>
                  <a:lnTo>
                    <a:pt x="206" y="545"/>
                  </a:lnTo>
                  <a:lnTo>
                    <a:pt x="214" y="543"/>
                  </a:lnTo>
                  <a:lnTo>
                    <a:pt x="223" y="538"/>
                  </a:lnTo>
                  <a:lnTo>
                    <a:pt x="232" y="529"/>
                  </a:lnTo>
                  <a:lnTo>
                    <a:pt x="240" y="515"/>
                  </a:lnTo>
                  <a:lnTo>
                    <a:pt x="259" y="477"/>
                  </a:lnTo>
                  <a:lnTo>
                    <a:pt x="293" y="391"/>
                  </a:lnTo>
                  <a:lnTo>
                    <a:pt x="309" y="347"/>
                  </a:lnTo>
                  <a:lnTo>
                    <a:pt x="312" y="345"/>
                  </a:lnTo>
                  <a:lnTo>
                    <a:pt x="320" y="339"/>
                  </a:lnTo>
                  <a:lnTo>
                    <a:pt x="336" y="328"/>
                  </a:lnTo>
                  <a:lnTo>
                    <a:pt x="342" y="322"/>
                  </a:lnTo>
                  <a:lnTo>
                    <a:pt x="343" y="319"/>
                  </a:lnTo>
                  <a:lnTo>
                    <a:pt x="344" y="316"/>
                  </a:lnTo>
                  <a:lnTo>
                    <a:pt x="344" y="312"/>
                  </a:lnTo>
                  <a:lnTo>
                    <a:pt x="340" y="305"/>
                  </a:lnTo>
                  <a:lnTo>
                    <a:pt x="335" y="298"/>
                  </a:lnTo>
                  <a:lnTo>
                    <a:pt x="322" y="286"/>
                  </a:lnTo>
                  <a:lnTo>
                    <a:pt x="308" y="275"/>
                  </a:lnTo>
                  <a:lnTo>
                    <a:pt x="280" y="252"/>
                  </a:lnTo>
                  <a:lnTo>
                    <a:pt x="271" y="237"/>
                  </a:lnTo>
                  <a:lnTo>
                    <a:pt x="270" y="234"/>
                  </a:lnTo>
                  <a:lnTo>
                    <a:pt x="271" y="231"/>
                  </a:lnTo>
                  <a:lnTo>
                    <a:pt x="273" y="227"/>
                  </a:lnTo>
                  <a:lnTo>
                    <a:pt x="276" y="224"/>
                  </a:lnTo>
                  <a:lnTo>
                    <a:pt x="284" y="217"/>
                  </a:lnTo>
                  <a:lnTo>
                    <a:pt x="290" y="211"/>
                  </a:lnTo>
                  <a:lnTo>
                    <a:pt x="295" y="206"/>
                  </a:lnTo>
                  <a:lnTo>
                    <a:pt x="294" y="201"/>
                  </a:lnTo>
                  <a:lnTo>
                    <a:pt x="274" y="186"/>
                  </a:lnTo>
                  <a:lnTo>
                    <a:pt x="232" y="157"/>
                  </a:lnTo>
                  <a:lnTo>
                    <a:pt x="135" y="94"/>
                  </a:lnTo>
                  <a:lnTo>
                    <a:pt x="28" y="21"/>
                  </a:lnTo>
                  <a:lnTo>
                    <a:pt x="0" y="0"/>
                  </a:lnTo>
                  <a:lnTo>
                    <a:pt x="7" y="17"/>
                  </a:lnTo>
                  <a:lnTo>
                    <a:pt x="28" y="54"/>
                  </a:lnTo>
                  <a:lnTo>
                    <a:pt x="89" y="132"/>
                  </a:lnTo>
                  <a:lnTo>
                    <a:pt x="153" y="202"/>
                  </a:lnTo>
                  <a:lnTo>
                    <a:pt x="167" y="216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876" name="Freeform 38"/>
            <p:cNvSpPr>
              <a:spLocks/>
            </p:cNvSpPr>
            <p:nvPr/>
          </p:nvSpPr>
          <p:spPr bwMode="auto">
            <a:xfrm>
              <a:off x="2731" y="1988"/>
              <a:ext cx="109" cy="165"/>
            </a:xfrm>
            <a:custGeom>
              <a:avLst/>
              <a:gdLst>
                <a:gd name="T0" fmla="*/ 1 w 218"/>
                <a:gd name="T1" fmla="*/ 0 h 331"/>
                <a:gd name="T2" fmla="*/ 1 w 218"/>
                <a:gd name="T3" fmla="*/ 0 h 331"/>
                <a:gd name="T4" fmla="*/ 1 w 218"/>
                <a:gd name="T5" fmla="*/ 0 h 331"/>
                <a:gd name="T6" fmla="*/ 1 w 218"/>
                <a:gd name="T7" fmla="*/ 0 h 331"/>
                <a:gd name="T8" fmla="*/ 1 w 218"/>
                <a:gd name="T9" fmla="*/ 0 h 331"/>
                <a:gd name="T10" fmla="*/ 1 w 218"/>
                <a:gd name="T11" fmla="*/ 0 h 331"/>
                <a:gd name="T12" fmla="*/ 1 w 218"/>
                <a:gd name="T13" fmla="*/ 0 h 331"/>
                <a:gd name="T14" fmla="*/ 1 w 218"/>
                <a:gd name="T15" fmla="*/ 0 h 331"/>
                <a:gd name="T16" fmla="*/ 1 w 218"/>
                <a:gd name="T17" fmla="*/ 0 h 331"/>
                <a:gd name="T18" fmla="*/ 1 w 218"/>
                <a:gd name="T19" fmla="*/ 0 h 331"/>
                <a:gd name="T20" fmla="*/ 1 w 218"/>
                <a:gd name="T21" fmla="*/ 0 h 331"/>
                <a:gd name="T22" fmla="*/ 1 w 218"/>
                <a:gd name="T23" fmla="*/ 0 h 331"/>
                <a:gd name="T24" fmla="*/ 1 w 218"/>
                <a:gd name="T25" fmla="*/ 0 h 331"/>
                <a:gd name="T26" fmla="*/ 1 w 218"/>
                <a:gd name="T27" fmla="*/ 0 h 331"/>
                <a:gd name="T28" fmla="*/ 1 w 218"/>
                <a:gd name="T29" fmla="*/ 0 h 331"/>
                <a:gd name="T30" fmla="*/ 1 w 218"/>
                <a:gd name="T31" fmla="*/ 0 h 331"/>
                <a:gd name="T32" fmla="*/ 1 w 218"/>
                <a:gd name="T33" fmla="*/ 0 h 331"/>
                <a:gd name="T34" fmla="*/ 1 w 218"/>
                <a:gd name="T35" fmla="*/ 0 h 331"/>
                <a:gd name="T36" fmla="*/ 1 w 218"/>
                <a:gd name="T37" fmla="*/ 0 h 331"/>
                <a:gd name="T38" fmla="*/ 1 w 218"/>
                <a:gd name="T39" fmla="*/ 0 h 331"/>
                <a:gd name="T40" fmla="*/ 1 w 218"/>
                <a:gd name="T41" fmla="*/ 0 h 331"/>
                <a:gd name="T42" fmla="*/ 1 w 218"/>
                <a:gd name="T43" fmla="*/ 0 h 331"/>
                <a:gd name="T44" fmla="*/ 1 w 218"/>
                <a:gd name="T45" fmla="*/ 0 h 331"/>
                <a:gd name="T46" fmla="*/ 1 w 218"/>
                <a:gd name="T47" fmla="*/ 0 h 331"/>
                <a:gd name="T48" fmla="*/ 1 w 218"/>
                <a:gd name="T49" fmla="*/ 0 h 331"/>
                <a:gd name="T50" fmla="*/ 1 w 218"/>
                <a:gd name="T51" fmla="*/ 0 h 331"/>
                <a:gd name="T52" fmla="*/ 1 w 218"/>
                <a:gd name="T53" fmla="*/ 0 h 331"/>
                <a:gd name="T54" fmla="*/ 0 w 218"/>
                <a:gd name="T55" fmla="*/ 0 h 331"/>
                <a:gd name="T56" fmla="*/ 1 w 218"/>
                <a:gd name="T57" fmla="*/ 0 h 331"/>
                <a:gd name="T58" fmla="*/ 1 w 218"/>
                <a:gd name="T59" fmla="*/ 0 h 331"/>
                <a:gd name="T60" fmla="*/ 1 w 218"/>
                <a:gd name="T61" fmla="*/ 0 h 331"/>
                <a:gd name="T62" fmla="*/ 1 w 218"/>
                <a:gd name="T63" fmla="*/ 0 h 331"/>
                <a:gd name="T64" fmla="*/ 1 w 218"/>
                <a:gd name="T65" fmla="*/ 0 h 331"/>
                <a:gd name="T66" fmla="*/ 1 w 218"/>
                <a:gd name="T67" fmla="*/ 0 h 331"/>
                <a:gd name="T68" fmla="*/ 1 w 218"/>
                <a:gd name="T69" fmla="*/ 0 h 331"/>
                <a:gd name="T70" fmla="*/ 1 w 218"/>
                <a:gd name="T71" fmla="*/ 0 h 33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18"/>
                <a:gd name="T109" fmla="*/ 0 h 331"/>
                <a:gd name="T110" fmla="*/ 218 w 218"/>
                <a:gd name="T111" fmla="*/ 331 h 33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18" h="331">
                  <a:moveTo>
                    <a:pt x="39" y="37"/>
                  </a:moveTo>
                  <a:lnTo>
                    <a:pt x="42" y="37"/>
                  </a:lnTo>
                  <a:lnTo>
                    <a:pt x="63" y="32"/>
                  </a:lnTo>
                  <a:lnTo>
                    <a:pt x="136" y="14"/>
                  </a:lnTo>
                  <a:lnTo>
                    <a:pt x="192" y="1"/>
                  </a:lnTo>
                  <a:lnTo>
                    <a:pt x="196" y="0"/>
                  </a:lnTo>
                  <a:lnTo>
                    <a:pt x="199" y="3"/>
                  </a:lnTo>
                  <a:lnTo>
                    <a:pt x="201" y="7"/>
                  </a:lnTo>
                  <a:lnTo>
                    <a:pt x="201" y="12"/>
                  </a:lnTo>
                  <a:lnTo>
                    <a:pt x="199" y="17"/>
                  </a:lnTo>
                  <a:lnTo>
                    <a:pt x="196" y="23"/>
                  </a:lnTo>
                  <a:lnTo>
                    <a:pt x="187" y="35"/>
                  </a:lnTo>
                  <a:lnTo>
                    <a:pt x="168" y="59"/>
                  </a:lnTo>
                  <a:lnTo>
                    <a:pt x="166" y="64"/>
                  </a:lnTo>
                  <a:lnTo>
                    <a:pt x="164" y="66"/>
                  </a:lnTo>
                  <a:lnTo>
                    <a:pt x="151" y="73"/>
                  </a:lnTo>
                  <a:lnTo>
                    <a:pt x="108" y="103"/>
                  </a:lnTo>
                  <a:lnTo>
                    <a:pt x="87" y="120"/>
                  </a:lnTo>
                  <a:lnTo>
                    <a:pt x="74" y="137"/>
                  </a:lnTo>
                  <a:lnTo>
                    <a:pt x="73" y="143"/>
                  </a:lnTo>
                  <a:lnTo>
                    <a:pt x="74" y="150"/>
                  </a:lnTo>
                  <a:lnTo>
                    <a:pt x="78" y="159"/>
                  </a:lnTo>
                  <a:lnTo>
                    <a:pt x="83" y="168"/>
                  </a:lnTo>
                  <a:lnTo>
                    <a:pt x="99" y="190"/>
                  </a:lnTo>
                  <a:lnTo>
                    <a:pt x="133" y="227"/>
                  </a:lnTo>
                  <a:lnTo>
                    <a:pt x="144" y="238"/>
                  </a:lnTo>
                  <a:lnTo>
                    <a:pt x="156" y="236"/>
                  </a:lnTo>
                  <a:lnTo>
                    <a:pt x="167" y="230"/>
                  </a:lnTo>
                  <a:lnTo>
                    <a:pt x="176" y="220"/>
                  </a:lnTo>
                  <a:lnTo>
                    <a:pt x="182" y="208"/>
                  </a:lnTo>
                  <a:lnTo>
                    <a:pt x="187" y="195"/>
                  </a:lnTo>
                  <a:lnTo>
                    <a:pt x="192" y="163"/>
                  </a:lnTo>
                  <a:lnTo>
                    <a:pt x="192" y="132"/>
                  </a:lnTo>
                  <a:lnTo>
                    <a:pt x="191" y="105"/>
                  </a:lnTo>
                  <a:lnTo>
                    <a:pt x="190" y="94"/>
                  </a:lnTo>
                  <a:lnTo>
                    <a:pt x="195" y="98"/>
                  </a:lnTo>
                  <a:lnTo>
                    <a:pt x="199" y="102"/>
                  </a:lnTo>
                  <a:lnTo>
                    <a:pt x="203" y="107"/>
                  </a:lnTo>
                  <a:lnTo>
                    <a:pt x="207" y="113"/>
                  </a:lnTo>
                  <a:lnTo>
                    <a:pt x="212" y="128"/>
                  </a:lnTo>
                  <a:lnTo>
                    <a:pt x="216" y="147"/>
                  </a:lnTo>
                  <a:lnTo>
                    <a:pt x="218" y="190"/>
                  </a:lnTo>
                  <a:lnTo>
                    <a:pt x="207" y="271"/>
                  </a:lnTo>
                  <a:lnTo>
                    <a:pt x="197" y="293"/>
                  </a:lnTo>
                  <a:lnTo>
                    <a:pt x="189" y="301"/>
                  </a:lnTo>
                  <a:lnTo>
                    <a:pt x="175" y="316"/>
                  </a:lnTo>
                  <a:lnTo>
                    <a:pt x="158" y="327"/>
                  </a:lnTo>
                  <a:lnTo>
                    <a:pt x="141" y="331"/>
                  </a:lnTo>
                  <a:lnTo>
                    <a:pt x="121" y="326"/>
                  </a:lnTo>
                  <a:lnTo>
                    <a:pt x="96" y="309"/>
                  </a:lnTo>
                  <a:lnTo>
                    <a:pt x="83" y="296"/>
                  </a:lnTo>
                  <a:lnTo>
                    <a:pt x="77" y="291"/>
                  </a:lnTo>
                  <a:lnTo>
                    <a:pt x="62" y="273"/>
                  </a:lnTo>
                  <a:lnTo>
                    <a:pt x="25" y="228"/>
                  </a:lnTo>
                  <a:lnTo>
                    <a:pt x="1" y="198"/>
                  </a:lnTo>
                  <a:lnTo>
                    <a:pt x="0" y="196"/>
                  </a:lnTo>
                  <a:lnTo>
                    <a:pt x="4" y="189"/>
                  </a:lnTo>
                  <a:lnTo>
                    <a:pt x="12" y="175"/>
                  </a:lnTo>
                  <a:lnTo>
                    <a:pt x="30" y="145"/>
                  </a:lnTo>
                  <a:lnTo>
                    <a:pt x="45" y="116"/>
                  </a:lnTo>
                  <a:lnTo>
                    <a:pt x="49" y="108"/>
                  </a:lnTo>
                  <a:lnTo>
                    <a:pt x="47" y="103"/>
                  </a:lnTo>
                  <a:lnTo>
                    <a:pt x="46" y="100"/>
                  </a:lnTo>
                  <a:lnTo>
                    <a:pt x="44" y="98"/>
                  </a:lnTo>
                  <a:lnTo>
                    <a:pt x="38" y="92"/>
                  </a:lnTo>
                  <a:lnTo>
                    <a:pt x="25" y="84"/>
                  </a:lnTo>
                  <a:lnTo>
                    <a:pt x="21" y="79"/>
                  </a:lnTo>
                  <a:lnTo>
                    <a:pt x="21" y="74"/>
                  </a:lnTo>
                  <a:lnTo>
                    <a:pt x="24" y="56"/>
                  </a:lnTo>
                  <a:lnTo>
                    <a:pt x="29" y="47"/>
                  </a:lnTo>
                  <a:lnTo>
                    <a:pt x="35" y="40"/>
                  </a:lnTo>
                  <a:lnTo>
                    <a:pt x="39" y="37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877" name="Freeform 39"/>
            <p:cNvSpPr>
              <a:spLocks/>
            </p:cNvSpPr>
            <p:nvPr/>
          </p:nvSpPr>
          <p:spPr bwMode="auto">
            <a:xfrm>
              <a:off x="2804" y="2026"/>
              <a:ext cx="111" cy="169"/>
            </a:xfrm>
            <a:custGeom>
              <a:avLst/>
              <a:gdLst>
                <a:gd name="T0" fmla="*/ 1 w 221"/>
                <a:gd name="T1" fmla="*/ 0 h 339"/>
                <a:gd name="T2" fmla="*/ 1 w 221"/>
                <a:gd name="T3" fmla="*/ 0 h 339"/>
                <a:gd name="T4" fmla="*/ 1 w 221"/>
                <a:gd name="T5" fmla="*/ 0 h 339"/>
                <a:gd name="T6" fmla="*/ 1 w 221"/>
                <a:gd name="T7" fmla="*/ 0 h 339"/>
                <a:gd name="T8" fmla="*/ 1 w 221"/>
                <a:gd name="T9" fmla="*/ 0 h 339"/>
                <a:gd name="T10" fmla="*/ 1 w 221"/>
                <a:gd name="T11" fmla="*/ 0 h 339"/>
                <a:gd name="T12" fmla="*/ 1 w 221"/>
                <a:gd name="T13" fmla="*/ 0 h 339"/>
                <a:gd name="T14" fmla="*/ 1 w 221"/>
                <a:gd name="T15" fmla="*/ 0 h 339"/>
                <a:gd name="T16" fmla="*/ 1 w 221"/>
                <a:gd name="T17" fmla="*/ 0 h 339"/>
                <a:gd name="T18" fmla="*/ 1 w 221"/>
                <a:gd name="T19" fmla="*/ 0 h 339"/>
                <a:gd name="T20" fmla="*/ 1 w 221"/>
                <a:gd name="T21" fmla="*/ 0 h 339"/>
                <a:gd name="T22" fmla="*/ 1 w 221"/>
                <a:gd name="T23" fmla="*/ 0 h 339"/>
                <a:gd name="T24" fmla="*/ 1 w 221"/>
                <a:gd name="T25" fmla="*/ 0 h 339"/>
                <a:gd name="T26" fmla="*/ 1 w 221"/>
                <a:gd name="T27" fmla="*/ 0 h 339"/>
                <a:gd name="T28" fmla="*/ 1 w 221"/>
                <a:gd name="T29" fmla="*/ 0 h 339"/>
                <a:gd name="T30" fmla="*/ 1 w 221"/>
                <a:gd name="T31" fmla="*/ 0 h 339"/>
                <a:gd name="T32" fmla="*/ 1 w 221"/>
                <a:gd name="T33" fmla="*/ 0 h 339"/>
                <a:gd name="T34" fmla="*/ 1 w 221"/>
                <a:gd name="T35" fmla="*/ 0 h 339"/>
                <a:gd name="T36" fmla="*/ 1 w 221"/>
                <a:gd name="T37" fmla="*/ 0 h 339"/>
                <a:gd name="T38" fmla="*/ 1 w 221"/>
                <a:gd name="T39" fmla="*/ 0 h 339"/>
                <a:gd name="T40" fmla="*/ 1 w 221"/>
                <a:gd name="T41" fmla="*/ 0 h 339"/>
                <a:gd name="T42" fmla="*/ 1 w 221"/>
                <a:gd name="T43" fmla="*/ 0 h 339"/>
                <a:gd name="T44" fmla="*/ 1 w 221"/>
                <a:gd name="T45" fmla="*/ 0 h 339"/>
                <a:gd name="T46" fmla="*/ 1 w 221"/>
                <a:gd name="T47" fmla="*/ 0 h 339"/>
                <a:gd name="T48" fmla="*/ 1 w 221"/>
                <a:gd name="T49" fmla="*/ 0 h 339"/>
                <a:gd name="T50" fmla="*/ 1 w 221"/>
                <a:gd name="T51" fmla="*/ 0 h 339"/>
                <a:gd name="T52" fmla="*/ 1 w 221"/>
                <a:gd name="T53" fmla="*/ 0 h 339"/>
                <a:gd name="T54" fmla="*/ 1 w 221"/>
                <a:gd name="T55" fmla="*/ 0 h 339"/>
                <a:gd name="T56" fmla="*/ 0 w 221"/>
                <a:gd name="T57" fmla="*/ 0 h 339"/>
                <a:gd name="T58" fmla="*/ 1 w 221"/>
                <a:gd name="T59" fmla="*/ 0 h 339"/>
                <a:gd name="T60" fmla="*/ 1 w 221"/>
                <a:gd name="T61" fmla="*/ 0 h 339"/>
                <a:gd name="T62" fmla="*/ 1 w 221"/>
                <a:gd name="T63" fmla="*/ 0 h 33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1"/>
                <a:gd name="T97" fmla="*/ 0 h 339"/>
                <a:gd name="T98" fmla="*/ 221 w 221"/>
                <a:gd name="T99" fmla="*/ 339 h 33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1" h="339">
                  <a:moveTo>
                    <a:pt x="79" y="268"/>
                  </a:moveTo>
                  <a:lnTo>
                    <a:pt x="84" y="258"/>
                  </a:lnTo>
                  <a:lnTo>
                    <a:pt x="98" y="238"/>
                  </a:lnTo>
                  <a:lnTo>
                    <a:pt x="125" y="203"/>
                  </a:lnTo>
                  <a:lnTo>
                    <a:pt x="135" y="187"/>
                  </a:lnTo>
                  <a:lnTo>
                    <a:pt x="140" y="172"/>
                  </a:lnTo>
                  <a:lnTo>
                    <a:pt x="141" y="165"/>
                  </a:lnTo>
                  <a:lnTo>
                    <a:pt x="139" y="160"/>
                  </a:lnTo>
                  <a:lnTo>
                    <a:pt x="137" y="155"/>
                  </a:lnTo>
                  <a:lnTo>
                    <a:pt x="131" y="146"/>
                  </a:lnTo>
                  <a:lnTo>
                    <a:pt x="124" y="137"/>
                  </a:lnTo>
                  <a:lnTo>
                    <a:pt x="119" y="126"/>
                  </a:lnTo>
                  <a:lnTo>
                    <a:pt x="117" y="113"/>
                  </a:lnTo>
                  <a:lnTo>
                    <a:pt x="120" y="93"/>
                  </a:lnTo>
                  <a:lnTo>
                    <a:pt x="124" y="83"/>
                  </a:lnTo>
                  <a:lnTo>
                    <a:pt x="136" y="61"/>
                  </a:lnTo>
                  <a:lnTo>
                    <a:pt x="167" y="23"/>
                  </a:lnTo>
                  <a:lnTo>
                    <a:pt x="188" y="1"/>
                  </a:lnTo>
                  <a:lnTo>
                    <a:pt x="190" y="0"/>
                  </a:lnTo>
                  <a:lnTo>
                    <a:pt x="189" y="5"/>
                  </a:lnTo>
                  <a:lnTo>
                    <a:pt x="188" y="15"/>
                  </a:lnTo>
                  <a:lnTo>
                    <a:pt x="186" y="34"/>
                  </a:lnTo>
                  <a:lnTo>
                    <a:pt x="183" y="53"/>
                  </a:lnTo>
                  <a:lnTo>
                    <a:pt x="183" y="57"/>
                  </a:lnTo>
                  <a:lnTo>
                    <a:pt x="186" y="54"/>
                  </a:lnTo>
                  <a:lnTo>
                    <a:pt x="192" y="48"/>
                  </a:lnTo>
                  <a:lnTo>
                    <a:pt x="205" y="35"/>
                  </a:lnTo>
                  <a:lnTo>
                    <a:pt x="217" y="23"/>
                  </a:lnTo>
                  <a:lnTo>
                    <a:pt x="221" y="18"/>
                  </a:lnTo>
                  <a:lnTo>
                    <a:pt x="219" y="23"/>
                  </a:lnTo>
                  <a:lnTo>
                    <a:pt x="217" y="31"/>
                  </a:lnTo>
                  <a:lnTo>
                    <a:pt x="212" y="46"/>
                  </a:lnTo>
                  <a:lnTo>
                    <a:pt x="206" y="62"/>
                  </a:lnTo>
                  <a:lnTo>
                    <a:pt x="205" y="65"/>
                  </a:lnTo>
                  <a:lnTo>
                    <a:pt x="201" y="69"/>
                  </a:lnTo>
                  <a:lnTo>
                    <a:pt x="193" y="76"/>
                  </a:lnTo>
                  <a:lnTo>
                    <a:pt x="177" y="90"/>
                  </a:lnTo>
                  <a:lnTo>
                    <a:pt x="160" y="105"/>
                  </a:lnTo>
                  <a:lnTo>
                    <a:pt x="156" y="108"/>
                  </a:lnTo>
                  <a:lnTo>
                    <a:pt x="157" y="116"/>
                  </a:lnTo>
                  <a:lnTo>
                    <a:pt x="161" y="131"/>
                  </a:lnTo>
                  <a:lnTo>
                    <a:pt x="168" y="161"/>
                  </a:lnTo>
                  <a:lnTo>
                    <a:pt x="175" y="192"/>
                  </a:lnTo>
                  <a:lnTo>
                    <a:pt x="178" y="199"/>
                  </a:lnTo>
                  <a:lnTo>
                    <a:pt x="170" y="210"/>
                  </a:lnTo>
                  <a:lnTo>
                    <a:pt x="156" y="230"/>
                  </a:lnTo>
                  <a:lnTo>
                    <a:pt x="130" y="272"/>
                  </a:lnTo>
                  <a:lnTo>
                    <a:pt x="104" y="314"/>
                  </a:lnTo>
                  <a:lnTo>
                    <a:pt x="97" y="324"/>
                  </a:lnTo>
                  <a:lnTo>
                    <a:pt x="96" y="326"/>
                  </a:lnTo>
                  <a:lnTo>
                    <a:pt x="92" y="328"/>
                  </a:lnTo>
                  <a:lnTo>
                    <a:pt x="75" y="336"/>
                  </a:lnTo>
                  <a:lnTo>
                    <a:pt x="52" y="339"/>
                  </a:lnTo>
                  <a:lnTo>
                    <a:pt x="47" y="338"/>
                  </a:lnTo>
                  <a:lnTo>
                    <a:pt x="41" y="337"/>
                  </a:lnTo>
                  <a:lnTo>
                    <a:pt x="30" y="334"/>
                  </a:lnTo>
                  <a:lnTo>
                    <a:pt x="10" y="327"/>
                  </a:lnTo>
                  <a:lnTo>
                    <a:pt x="0" y="323"/>
                  </a:lnTo>
                  <a:lnTo>
                    <a:pt x="0" y="322"/>
                  </a:lnTo>
                  <a:lnTo>
                    <a:pt x="1" y="322"/>
                  </a:lnTo>
                  <a:lnTo>
                    <a:pt x="8" y="320"/>
                  </a:lnTo>
                  <a:lnTo>
                    <a:pt x="39" y="306"/>
                  </a:lnTo>
                  <a:lnTo>
                    <a:pt x="72" y="278"/>
                  </a:lnTo>
                  <a:lnTo>
                    <a:pt x="79" y="268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878" name="Freeform 40"/>
            <p:cNvSpPr>
              <a:spLocks/>
            </p:cNvSpPr>
            <p:nvPr/>
          </p:nvSpPr>
          <p:spPr bwMode="auto">
            <a:xfrm>
              <a:off x="2350" y="1780"/>
              <a:ext cx="98" cy="184"/>
            </a:xfrm>
            <a:custGeom>
              <a:avLst/>
              <a:gdLst>
                <a:gd name="T0" fmla="*/ 0 w 197"/>
                <a:gd name="T1" fmla="*/ 1 h 368"/>
                <a:gd name="T2" fmla="*/ 0 w 197"/>
                <a:gd name="T3" fmla="*/ 1 h 368"/>
                <a:gd name="T4" fmla="*/ 0 w 197"/>
                <a:gd name="T5" fmla="*/ 1 h 368"/>
                <a:gd name="T6" fmla="*/ 0 w 197"/>
                <a:gd name="T7" fmla="*/ 1 h 368"/>
                <a:gd name="T8" fmla="*/ 0 w 197"/>
                <a:gd name="T9" fmla="*/ 1 h 368"/>
                <a:gd name="T10" fmla="*/ 0 w 197"/>
                <a:gd name="T11" fmla="*/ 1 h 368"/>
                <a:gd name="T12" fmla="*/ 0 w 197"/>
                <a:gd name="T13" fmla="*/ 1 h 368"/>
                <a:gd name="T14" fmla="*/ 0 w 197"/>
                <a:gd name="T15" fmla="*/ 1 h 368"/>
                <a:gd name="T16" fmla="*/ 0 w 197"/>
                <a:gd name="T17" fmla="*/ 1 h 368"/>
                <a:gd name="T18" fmla="*/ 0 w 197"/>
                <a:gd name="T19" fmla="*/ 1 h 368"/>
                <a:gd name="T20" fmla="*/ 0 w 197"/>
                <a:gd name="T21" fmla="*/ 1 h 368"/>
                <a:gd name="T22" fmla="*/ 0 w 197"/>
                <a:gd name="T23" fmla="*/ 1 h 368"/>
                <a:gd name="T24" fmla="*/ 0 w 197"/>
                <a:gd name="T25" fmla="*/ 1 h 368"/>
                <a:gd name="T26" fmla="*/ 0 w 197"/>
                <a:gd name="T27" fmla="*/ 1 h 368"/>
                <a:gd name="T28" fmla="*/ 0 w 197"/>
                <a:gd name="T29" fmla="*/ 1 h 368"/>
                <a:gd name="T30" fmla="*/ 0 w 197"/>
                <a:gd name="T31" fmla="*/ 1 h 368"/>
                <a:gd name="T32" fmla="*/ 0 w 197"/>
                <a:gd name="T33" fmla="*/ 1 h 368"/>
                <a:gd name="T34" fmla="*/ 0 w 197"/>
                <a:gd name="T35" fmla="*/ 1 h 368"/>
                <a:gd name="T36" fmla="*/ 0 w 197"/>
                <a:gd name="T37" fmla="*/ 1 h 368"/>
                <a:gd name="T38" fmla="*/ 0 w 197"/>
                <a:gd name="T39" fmla="*/ 0 h 368"/>
                <a:gd name="T40" fmla="*/ 0 w 197"/>
                <a:gd name="T41" fmla="*/ 1 h 368"/>
                <a:gd name="T42" fmla="*/ 0 w 197"/>
                <a:gd name="T43" fmla="*/ 1 h 368"/>
                <a:gd name="T44" fmla="*/ 0 w 197"/>
                <a:gd name="T45" fmla="*/ 1 h 368"/>
                <a:gd name="T46" fmla="*/ 0 w 197"/>
                <a:gd name="T47" fmla="*/ 1 h 368"/>
                <a:gd name="T48" fmla="*/ 0 w 197"/>
                <a:gd name="T49" fmla="*/ 1 h 368"/>
                <a:gd name="T50" fmla="*/ 0 w 197"/>
                <a:gd name="T51" fmla="*/ 1 h 36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7"/>
                <a:gd name="T79" fmla="*/ 0 h 368"/>
                <a:gd name="T80" fmla="*/ 197 w 197"/>
                <a:gd name="T81" fmla="*/ 368 h 36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7" h="368">
                  <a:moveTo>
                    <a:pt x="35" y="139"/>
                  </a:moveTo>
                  <a:lnTo>
                    <a:pt x="60" y="155"/>
                  </a:lnTo>
                  <a:lnTo>
                    <a:pt x="100" y="186"/>
                  </a:lnTo>
                  <a:lnTo>
                    <a:pt x="148" y="252"/>
                  </a:lnTo>
                  <a:lnTo>
                    <a:pt x="165" y="340"/>
                  </a:lnTo>
                  <a:lnTo>
                    <a:pt x="167" y="368"/>
                  </a:lnTo>
                  <a:lnTo>
                    <a:pt x="183" y="343"/>
                  </a:lnTo>
                  <a:lnTo>
                    <a:pt x="192" y="319"/>
                  </a:lnTo>
                  <a:lnTo>
                    <a:pt x="197" y="296"/>
                  </a:lnTo>
                  <a:lnTo>
                    <a:pt x="194" y="271"/>
                  </a:lnTo>
                  <a:lnTo>
                    <a:pt x="188" y="248"/>
                  </a:lnTo>
                  <a:lnTo>
                    <a:pt x="178" y="226"/>
                  </a:lnTo>
                  <a:lnTo>
                    <a:pt x="149" y="181"/>
                  </a:lnTo>
                  <a:lnTo>
                    <a:pt x="112" y="139"/>
                  </a:lnTo>
                  <a:lnTo>
                    <a:pt x="75" y="98"/>
                  </a:lnTo>
                  <a:lnTo>
                    <a:pt x="67" y="91"/>
                  </a:lnTo>
                  <a:lnTo>
                    <a:pt x="54" y="79"/>
                  </a:lnTo>
                  <a:lnTo>
                    <a:pt x="31" y="53"/>
                  </a:lnTo>
                  <a:lnTo>
                    <a:pt x="6" y="1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3" y="47"/>
                  </a:lnTo>
                  <a:lnTo>
                    <a:pt x="15" y="92"/>
                  </a:lnTo>
                  <a:lnTo>
                    <a:pt x="30" y="128"/>
                  </a:lnTo>
                  <a:lnTo>
                    <a:pt x="35" y="13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879" name="Freeform 41"/>
            <p:cNvSpPr>
              <a:spLocks/>
            </p:cNvSpPr>
            <p:nvPr/>
          </p:nvSpPr>
          <p:spPr bwMode="auto">
            <a:xfrm>
              <a:off x="2476" y="1704"/>
              <a:ext cx="74" cy="145"/>
            </a:xfrm>
            <a:custGeom>
              <a:avLst/>
              <a:gdLst>
                <a:gd name="T0" fmla="*/ 1 w 148"/>
                <a:gd name="T1" fmla="*/ 1 h 290"/>
                <a:gd name="T2" fmla="*/ 1 w 148"/>
                <a:gd name="T3" fmla="*/ 1 h 290"/>
                <a:gd name="T4" fmla="*/ 1 w 148"/>
                <a:gd name="T5" fmla="*/ 1 h 290"/>
                <a:gd name="T6" fmla="*/ 1 w 148"/>
                <a:gd name="T7" fmla="*/ 1 h 290"/>
                <a:gd name="T8" fmla="*/ 1 w 148"/>
                <a:gd name="T9" fmla="*/ 1 h 290"/>
                <a:gd name="T10" fmla="*/ 1 w 148"/>
                <a:gd name="T11" fmla="*/ 1 h 290"/>
                <a:gd name="T12" fmla="*/ 1 w 148"/>
                <a:gd name="T13" fmla="*/ 1 h 290"/>
                <a:gd name="T14" fmla="*/ 1 w 148"/>
                <a:gd name="T15" fmla="*/ 1 h 290"/>
                <a:gd name="T16" fmla="*/ 1 w 148"/>
                <a:gd name="T17" fmla="*/ 1 h 290"/>
                <a:gd name="T18" fmla="*/ 1 w 148"/>
                <a:gd name="T19" fmla="*/ 1 h 290"/>
                <a:gd name="T20" fmla="*/ 1 w 148"/>
                <a:gd name="T21" fmla="*/ 1 h 290"/>
                <a:gd name="T22" fmla="*/ 1 w 148"/>
                <a:gd name="T23" fmla="*/ 1 h 290"/>
                <a:gd name="T24" fmla="*/ 1 w 148"/>
                <a:gd name="T25" fmla="*/ 1 h 290"/>
                <a:gd name="T26" fmla="*/ 1 w 148"/>
                <a:gd name="T27" fmla="*/ 1 h 290"/>
                <a:gd name="T28" fmla="*/ 1 w 148"/>
                <a:gd name="T29" fmla="*/ 1 h 290"/>
                <a:gd name="T30" fmla="*/ 1 w 148"/>
                <a:gd name="T31" fmla="*/ 1 h 290"/>
                <a:gd name="T32" fmla="*/ 1 w 148"/>
                <a:gd name="T33" fmla="*/ 1 h 290"/>
                <a:gd name="T34" fmla="*/ 1 w 148"/>
                <a:gd name="T35" fmla="*/ 1 h 290"/>
                <a:gd name="T36" fmla="*/ 1 w 148"/>
                <a:gd name="T37" fmla="*/ 1 h 290"/>
                <a:gd name="T38" fmla="*/ 1 w 148"/>
                <a:gd name="T39" fmla="*/ 1 h 290"/>
                <a:gd name="T40" fmla="*/ 1 w 148"/>
                <a:gd name="T41" fmla="*/ 1 h 290"/>
                <a:gd name="T42" fmla="*/ 1 w 148"/>
                <a:gd name="T43" fmla="*/ 1 h 290"/>
                <a:gd name="T44" fmla="*/ 1 w 148"/>
                <a:gd name="T45" fmla="*/ 1 h 290"/>
                <a:gd name="T46" fmla="*/ 1 w 148"/>
                <a:gd name="T47" fmla="*/ 1 h 290"/>
                <a:gd name="T48" fmla="*/ 1 w 148"/>
                <a:gd name="T49" fmla="*/ 1 h 290"/>
                <a:gd name="T50" fmla="*/ 0 w 148"/>
                <a:gd name="T51" fmla="*/ 1 h 290"/>
                <a:gd name="T52" fmla="*/ 0 w 148"/>
                <a:gd name="T53" fmla="*/ 0 h 290"/>
                <a:gd name="T54" fmla="*/ 1 w 148"/>
                <a:gd name="T55" fmla="*/ 1 h 290"/>
                <a:gd name="T56" fmla="*/ 1 w 148"/>
                <a:gd name="T57" fmla="*/ 1 h 290"/>
                <a:gd name="T58" fmla="*/ 1 w 148"/>
                <a:gd name="T59" fmla="*/ 1 h 290"/>
                <a:gd name="T60" fmla="*/ 1 w 148"/>
                <a:gd name="T61" fmla="*/ 1 h 290"/>
                <a:gd name="T62" fmla="*/ 1 w 148"/>
                <a:gd name="T63" fmla="*/ 1 h 290"/>
                <a:gd name="T64" fmla="*/ 1 w 148"/>
                <a:gd name="T65" fmla="*/ 1 h 290"/>
                <a:gd name="T66" fmla="*/ 1 w 148"/>
                <a:gd name="T67" fmla="*/ 1 h 290"/>
                <a:gd name="T68" fmla="*/ 1 w 148"/>
                <a:gd name="T69" fmla="*/ 1 h 290"/>
                <a:gd name="T70" fmla="*/ 1 w 148"/>
                <a:gd name="T71" fmla="*/ 1 h 290"/>
                <a:gd name="T72" fmla="*/ 1 w 148"/>
                <a:gd name="T73" fmla="*/ 1 h 29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8"/>
                <a:gd name="T112" fmla="*/ 0 h 290"/>
                <a:gd name="T113" fmla="*/ 148 w 148"/>
                <a:gd name="T114" fmla="*/ 290 h 29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8" h="290">
                  <a:moveTo>
                    <a:pt x="104" y="201"/>
                  </a:moveTo>
                  <a:lnTo>
                    <a:pt x="107" y="204"/>
                  </a:lnTo>
                  <a:lnTo>
                    <a:pt x="116" y="210"/>
                  </a:lnTo>
                  <a:lnTo>
                    <a:pt x="134" y="220"/>
                  </a:lnTo>
                  <a:lnTo>
                    <a:pt x="142" y="226"/>
                  </a:lnTo>
                  <a:lnTo>
                    <a:pt x="146" y="233"/>
                  </a:lnTo>
                  <a:lnTo>
                    <a:pt x="148" y="237"/>
                  </a:lnTo>
                  <a:lnTo>
                    <a:pt x="148" y="242"/>
                  </a:lnTo>
                  <a:lnTo>
                    <a:pt x="148" y="254"/>
                  </a:lnTo>
                  <a:lnTo>
                    <a:pt x="145" y="266"/>
                  </a:lnTo>
                  <a:lnTo>
                    <a:pt x="140" y="277"/>
                  </a:lnTo>
                  <a:lnTo>
                    <a:pt x="133" y="286"/>
                  </a:lnTo>
                  <a:lnTo>
                    <a:pt x="129" y="289"/>
                  </a:lnTo>
                  <a:lnTo>
                    <a:pt x="124" y="290"/>
                  </a:lnTo>
                  <a:lnTo>
                    <a:pt x="120" y="290"/>
                  </a:lnTo>
                  <a:lnTo>
                    <a:pt x="104" y="273"/>
                  </a:lnTo>
                  <a:lnTo>
                    <a:pt x="91" y="254"/>
                  </a:lnTo>
                  <a:lnTo>
                    <a:pt x="81" y="233"/>
                  </a:lnTo>
                  <a:lnTo>
                    <a:pt x="69" y="186"/>
                  </a:lnTo>
                  <a:lnTo>
                    <a:pt x="62" y="140"/>
                  </a:lnTo>
                  <a:lnTo>
                    <a:pt x="49" y="67"/>
                  </a:lnTo>
                  <a:lnTo>
                    <a:pt x="43" y="57"/>
                  </a:lnTo>
                  <a:lnTo>
                    <a:pt x="39" y="52"/>
                  </a:lnTo>
                  <a:lnTo>
                    <a:pt x="30" y="42"/>
                  </a:lnTo>
                  <a:lnTo>
                    <a:pt x="11" y="17"/>
                  </a:lnTo>
                  <a:lnTo>
                    <a:pt x="0" y="1"/>
                  </a:lnTo>
                  <a:lnTo>
                    <a:pt x="0" y="0"/>
                  </a:lnTo>
                  <a:lnTo>
                    <a:pt x="21" y="3"/>
                  </a:lnTo>
                  <a:lnTo>
                    <a:pt x="39" y="11"/>
                  </a:lnTo>
                  <a:lnTo>
                    <a:pt x="54" y="24"/>
                  </a:lnTo>
                  <a:lnTo>
                    <a:pt x="66" y="40"/>
                  </a:lnTo>
                  <a:lnTo>
                    <a:pt x="75" y="60"/>
                  </a:lnTo>
                  <a:lnTo>
                    <a:pt x="88" y="102"/>
                  </a:lnTo>
                  <a:lnTo>
                    <a:pt x="97" y="147"/>
                  </a:lnTo>
                  <a:lnTo>
                    <a:pt x="102" y="186"/>
                  </a:lnTo>
                  <a:lnTo>
                    <a:pt x="104" y="201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880" name="Freeform 42"/>
            <p:cNvSpPr>
              <a:spLocks/>
            </p:cNvSpPr>
            <p:nvPr/>
          </p:nvSpPr>
          <p:spPr bwMode="auto">
            <a:xfrm>
              <a:off x="2812" y="1675"/>
              <a:ext cx="123" cy="256"/>
            </a:xfrm>
            <a:custGeom>
              <a:avLst/>
              <a:gdLst>
                <a:gd name="T0" fmla="*/ 0 w 247"/>
                <a:gd name="T1" fmla="*/ 0 h 513"/>
                <a:gd name="T2" fmla="*/ 0 w 247"/>
                <a:gd name="T3" fmla="*/ 0 h 513"/>
                <a:gd name="T4" fmla="*/ 0 w 247"/>
                <a:gd name="T5" fmla="*/ 0 h 513"/>
                <a:gd name="T6" fmla="*/ 0 w 247"/>
                <a:gd name="T7" fmla="*/ 0 h 513"/>
                <a:gd name="T8" fmla="*/ 0 w 247"/>
                <a:gd name="T9" fmla="*/ 0 h 513"/>
                <a:gd name="T10" fmla="*/ 0 w 247"/>
                <a:gd name="T11" fmla="*/ 0 h 513"/>
                <a:gd name="T12" fmla="*/ 0 w 247"/>
                <a:gd name="T13" fmla="*/ 0 h 513"/>
                <a:gd name="T14" fmla="*/ 0 w 247"/>
                <a:gd name="T15" fmla="*/ 0 h 513"/>
                <a:gd name="T16" fmla="*/ 0 w 247"/>
                <a:gd name="T17" fmla="*/ 0 h 513"/>
                <a:gd name="T18" fmla="*/ 0 w 247"/>
                <a:gd name="T19" fmla="*/ 0 h 513"/>
                <a:gd name="T20" fmla="*/ 0 w 247"/>
                <a:gd name="T21" fmla="*/ 0 h 513"/>
                <a:gd name="T22" fmla="*/ 0 w 247"/>
                <a:gd name="T23" fmla="*/ 0 h 513"/>
                <a:gd name="T24" fmla="*/ 0 w 247"/>
                <a:gd name="T25" fmla="*/ 0 h 513"/>
                <a:gd name="T26" fmla="*/ 0 w 247"/>
                <a:gd name="T27" fmla="*/ 0 h 513"/>
                <a:gd name="T28" fmla="*/ 0 w 247"/>
                <a:gd name="T29" fmla="*/ 0 h 513"/>
                <a:gd name="T30" fmla="*/ 0 w 247"/>
                <a:gd name="T31" fmla="*/ 0 h 513"/>
                <a:gd name="T32" fmla="*/ 0 w 247"/>
                <a:gd name="T33" fmla="*/ 0 h 513"/>
                <a:gd name="T34" fmla="*/ 0 w 247"/>
                <a:gd name="T35" fmla="*/ 0 h 513"/>
                <a:gd name="T36" fmla="*/ 0 w 247"/>
                <a:gd name="T37" fmla="*/ 0 h 513"/>
                <a:gd name="T38" fmla="*/ 0 w 247"/>
                <a:gd name="T39" fmla="*/ 0 h 513"/>
                <a:gd name="T40" fmla="*/ 0 w 247"/>
                <a:gd name="T41" fmla="*/ 0 h 513"/>
                <a:gd name="T42" fmla="*/ 0 w 247"/>
                <a:gd name="T43" fmla="*/ 0 h 513"/>
                <a:gd name="T44" fmla="*/ 0 w 247"/>
                <a:gd name="T45" fmla="*/ 0 h 513"/>
                <a:gd name="T46" fmla="*/ 0 w 247"/>
                <a:gd name="T47" fmla="*/ 0 h 513"/>
                <a:gd name="T48" fmla="*/ 0 w 247"/>
                <a:gd name="T49" fmla="*/ 0 h 513"/>
                <a:gd name="T50" fmla="*/ 0 w 247"/>
                <a:gd name="T51" fmla="*/ 0 h 513"/>
                <a:gd name="T52" fmla="*/ 0 w 247"/>
                <a:gd name="T53" fmla="*/ 0 h 513"/>
                <a:gd name="T54" fmla="*/ 0 w 247"/>
                <a:gd name="T55" fmla="*/ 0 h 513"/>
                <a:gd name="T56" fmla="*/ 0 w 247"/>
                <a:gd name="T57" fmla="*/ 0 h 513"/>
                <a:gd name="T58" fmla="*/ 0 w 247"/>
                <a:gd name="T59" fmla="*/ 0 h 513"/>
                <a:gd name="T60" fmla="*/ 0 w 247"/>
                <a:gd name="T61" fmla="*/ 0 h 513"/>
                <a:gd name="T62" fmla="*/ 0 w 247"/>
                <a:gd name="T63" fmla="*/ 0 h 513"/>
                <a:gd name="T64" fmla="*/ 0 w 247"/>
                <a:gd name="T65" fmla="*/ 0 h 513"/>
                <a:gd name="T66" fmla="*/ 0 w 247"/>
                <a:gd name="T67" fmla="*/ 0 h 513"/>
                <a:gd name="T68" fmla="*/ 0 w 247"/>
                <a:gd name="T69" fmla="*/ 0 h 513"/>
                <a:gd name="T70" fmla="*/ 0 w 247"/>
                <a:gd name="T71" fmla="*/ 0 h 513"/>
                <a:gd name="T72" fmla="*/ 0 w 247"/>
                <a:gd name="T73" fmla="*/ 0 h 513"/>
                <a:gd name="T74" fmla="*/ 0 w 247"/>
                <a:gd name="T75" fmla="*/ 0 h 513"/>
                <a:gd name="T76" fmla="*/ 0 w 247"/>
                <a:gd name="T77" fmla="*/ 0 h 513"/>
                <a:gd name="T78" fmla="*/ 0 w 247"/>
                <a:gd name="T79" fmla="*/ 0 h 513"/>
                <a:gd name="T80" fmla="*/ 0 w 247"/>
                <a:gd name="T81" fmla="*/ 0 h 513"/>
                <a:gd name="T82" fmla="*/ 0 w 247"/>
                <a:gd name="T83" fmla="*/ 0 h 513"/>
                <a:gd name="T84" fmla="*/ 0 w 247"/>
                <a:gd name="T85" fmla="*/ 0 h 513"/>
                <a:gd name="T86" fmla="*/ 0 w 247"/>
                <a:gd name="T87" fmla="*/ 0 h 513"/>
                <a:gd name="T88" fmla="*/ 0 w 247"/>
                <a:gd name="T89" fmla="*/ 0 h 5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47"/>
                <a:gd name="T136" fmla="*/ 0 h 513"/>
                <a:gd name="T137" fmla="*/ 247 w 247"/>
                <a:gd name="T138" fmla="*/ 513 h 51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47" h="513">
                  <a:moveTo>
                    <a:pt x="24" y="142"/>
                  </a:moveTo>
                  <a:lnTo>
                    <a:pt x="22" y="157"/>
                  </a:lnTo>
                  <a:lnTo>
                    <a:pt x="17" y="192"/>
                  </a:lnTo>
                  <a:lnTo>
                    <a:pt x="6" y="271"/>
                  </a:lnTo>
                  <a:lnTo>
                    <a:pt x="0" y="320"/>
                  </a:lnTo>
                  <a:lnTo>
                    <a:pt x="0" y="322"/>
                  </a:lnTo>
                  <a:lnTo>
                    <a:pt x="14" y="326"/>
                  </a:lnTo>
                  <a:lnTo>
                    <a:pt x="24" y="331"/>
                  </a:lnTo>
                  <a:lnTo>
                    <a:pt x="32" y="337"/>
                  </a:lnTo>
                  <a:lnTo>
                    <a:pt x="37" y="346"/>
                  </a:lnTo>
                  <a:lnTo>
                    <a:pt x="41" y="356"/>
                  </a:lnTo>
                  <a:lnTo>
                    <a:pt x="43" y="366"/>
                  </a:lnTo>
                  <a:lnTo>
                    <a:pt x="43" y="388"/>
                  </a:lnTo>
                  <a:lnTo>
                    <a:pt x="40" y="410"/>
                  </a:lnTo>
                  <a:lnTo>
                    <a:pt x="37" y="431"/>
                  </a:lnTo>
                  <a:lnTo>
                    <a:pt x="47" y="425"/>
                  </a:lnTo>
                  <a:lnTo>
                    <a:pt x="80" y="407"/>
                  </a:lnTo>
                  <a:lnTo>
                    <a:pt x="97" y="401"/>
                  </a:lnTo>
                  <a:lnTo>
                    <a:pt x="104" y="399"/>
                  </a:lnTo>
                  <a:lnTo>
                    <a:pt x="109" y="399"/>
                  </a:lnTo>
                  <a:lnTo>
                    <a:pt x="113" y="401"/>
                  </a:lnTo>
                  <a:lnTo>
                    <a:pt x="114" y="407"/>
                  </a:lnTo>
                  <a:lnTo>
                    <a:pt x="115" y="415"/>
                  </a:lnTo>
                  <a:lnTo>
                    <a:pt x="116" y="437"/>
                  </a:lnTo>
                  <a:lnTo>
                    <a:pt x="115" y="487"/>
                  </a:lnTo>
                  <a:lnTo>
                    <a:pt x="115" y="513"/>
                  </a:lnTo>
                  <a:lnTo>
                    <a:pt x="118" y="511"/>
                  </a:lnTo>
                  <a:lnTo>
                    <a:pt x="125" y="505"/>
                  </a:lnTo>
                  <a:lnTo>
                    <a:pt x="139" y="494"/>
                  </a:lnTo>
                  <a:lnTo>
                    <a:pt x="154" y="483"/>
                  </a:lnTo>
                  <a:lnTo>
                    <a:pt x="158" y="480"/>
                  </a:lnTo>
                  <a:lnTo>
                    <a:pt x="158" y="442"/>
                  </a:lnTo>
                  <a:lnTo>
                    <a:pt x="156" y="358"/>
                  </a:lnTo>
                  <a:lnTo>
                    <a:pt x="160" y="182"/>
                  </a:lnTo>
                  <a:lnTo>
                    <a:pt x="180" y="100"/>
                  </a:lnTo>
                  <a:lnTo>
                    <a:pt x="217" y="29"/>
                  </a:lnTo>
                  <a:lnTo>
                    <a:pt x="247" y="0"/>
                  </a:lnTo>
                  <a:lnTo>
                    <a:pt x="219" y="1"/>
                  </a:lnTo>
                  <a:lnTo>
                    <a:pt x="169" y="5"/>
                  </a:lnTo>
                  <a:lnTo>
                    <a:pt x="122" y="16"/>
                  </a:lnTo>
                  <a:lnTo>
                    <a:pt x="81" y="38"/>
                  </a:lnTo>
                  <a:lnTo>
                    <a:pt x="50" y="70"/>
                  </a:lnTo>
                  <a:lnTo>
                    <a:pt x="30" y="115"/>
                  </a:lnTo>
                  <a:lnTo>
                    <a:pt x="24" y="142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881" name="Freeform 43"/>
            <p:cNvSpPr>
              <a:spLocks/>
            </p:cNvSpPr>
            <p:nvPr/>
          </p:nvSpPr>
          <p:spPr bwMode="auto">
            <a:xfrm>
              <a:off x="2914" y="1668"/>
              <a:ext cx="105" cy="289"/>
            </a:xfrm>
            <a:custGeom>
              <a:avLst/>
              <a:gdLst>
                <a:gd name="T0" fmla="*/ 1 w 210"/>
                <a:gd name="T1" fmla="*/ 1 h 577"/>
                <a:gd name="T2" fmla="*/ 1 w 210"/>
                <a:gd name="T3" fmla="*/ 1 h 577"/>
                <a:gd name="T4" fmla="*/ 1 w 210"/>
                <a:gd name="T5" fmla="*/ 1 h 577"/>
                <a:gd name="T6" fmla="*/ 1 w 210"/>
                <a:gd name="T7" fmla="*/ 1 h 577"/>
                <a:gd name="T8" fmla="*/ 1 w 210"/>
                <a:gd name="T9" fmla="*/ 1 h 577"/>
                <a:gd name="T10" fmla="*/ 1 w 210"/>
                <a:gd name="T11" fmla="*/ 1 h 577"/>
                <a:gd name="T12" fmla="*/ 1 w 210"/>
                <a:gd name="T13" fmla="*/ 1 h 577"/>
                <a:gd name="T14" fmla="*/ 1 w 210"/>
                <a:gd name="T15" fmla="*/ 1 h 577"/>
                <a:gd name="T16" fmla="*/ 1 w 210"/>
                <a:gd name="T17" fmla="*/ 1 h 577"/>
                <a:gd name="T18" fmla="*/ 0 w 210"/>
                <a:gd name="T19" fmla="*/ 1 h 577"/>
                <a:gd name="T20" fmla="*/ 0 w 210"/>
                <a:gd name="T21" fmla="*/ 1 h 577"/>
                <a:gd name="T22" fmla="*/ 1 w 210"/>
                <a:gd name="T23" fmla="*/ 1 h 577"/>
                <a:gd name="T24" fmla="*/ 1 w 210"/>
                <a:gd name="T25" fmla="*/ 1 h 577"/>
                <a:gd name="T26" fmla="*/ 1 w 210"/>
                <a:gd name="T27" fmla="*/ 1 h 577"/>
                <a:gd name="T28" fmla="*/ 1 w 210"/>
                <a:gd name="T29" fmla="*/ 1 h 577"/>
                <a:gd name="T30" fmla="*/ 1 w 210"/>
                <a:gd name="T31" fmla="*/ 1 h 577"/>
                <a:gd name="T32" fmla="*/ 1 w 210"/>
                <a:gd name="T33" fmla="*/ 1 h 577"/>
                <a:gd name="T34" fmla="*/ 1 w 210"/>
                <a:gd name="T35" fmla="*/ 1 h 577"/>
                <a:gd name="T36" fmla="*/ 1 w 210"/>
                <a:gd name="T37" fmla="*/ 1 h 577"/>
                <a:gd name="T38" fmla="*/ 1 w 210"/>
                <a:gd name="T39" fmla="*/ 1 h 577"/>
                <a:gd name="T40" fmla="*/ 1 w 210"/>
                <a:gd name="T41" fmla="*/ 0 h 577"/>
                <a:gd name="T42" fmla="*/ 1 w 210"/>
                <a:gd name="T43" fmla="*/ 1 h 577"/>
                <a:gd name="T44" fmla="*/ 1 w 210"/>
                <a:gd name="T45" fmla="*/ 1 h 577"/>
                <a:gd name="T46" fmla="*/ 1 w 210"/>
                <a:gd name="T47" fmla="*/ 1 h 577"/>
                <a:gd name="T48" fmla="*/ 1 w 210"/>
                <a:gd name="T49" fmla="*/ 1 h 577"/>
                <a:gd name="T50" fmla="*/ 1 w 210"/>
                <a:gd name="T51" fmla="*/ 1 h 577"/>
                <a:gd name="T52" fmla="*/ 1 w 210"/>
                <a:gd name="T53" fmla="*/ 1 h 577"/>
                <a:gd name="T54" fmla="*/ 1 w 210"/>
                <a:gd name="T55" fmla="*/ 1 h 577"/>
                <a:gd name="T56" fmla="*/ 1 w 210"/>
                <a:gd name="T57" fmla="*/ 1 h 57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10"/>
                <a:gd name="T88" fmla="*/ 0 h 577"/>
                <a:gd name="T89" fmla="*/ 210 w 210"/>
                <a:gd name="T90" fmla="*/ 577 h 57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10" h="577">
                  <a:moveTo>
                    <a:pt x="210" y="238"/>
                  </a:moveTo>
                  <a:lnTo>
                    <a:pt x="191" y="261"/>
                  </a:lnTo>
                  <a:lnTo>
                    <a:pt x="151" y="312"/>
                  </a:lnTo>
                  <a:lnTo>
                    <a:pt x="77" y="425"/>
                  </a:lnTo>
                  <a:lnTo>
                    <a:pt x="53" y="485"/>
                  </a:lnTo>
                  <a:lnTo>
                    <a:pt x="43" y="547"/>
                  </a:lnTo>
                  <a:lnTo>
                    <a:pt x="46" y="577"/>
                  </a:lnTo>
                  <a:lnTo>
                    <a:pt x="38" y="569"/>
                  </a:lnTo>
                  <a:lnTo>
                    <a:pt x="15" y="535"/>
                  </a:lnTo>
                  <a:lnTo>
                    <a:pt x="0" y="484"/>
                  </a:lnTo>
                  <a:lnTo>
                    <a:pt x="0" y="469"/>
                  </a:lnTo>
                  <a:lnTo>
                    <a:pt x="4" y="453"/>
                  </a:lnTo>
                  <a:lnTo>
                    <a:pt x="14" y="431"/>
                  </a:lnTo>
                  <a:lnTo>
                    <a:pt x="48" y="377"/>
                  </a:lnTo>
                  <a:lnTo>
                    <a:pt x="131" y="264"/>
                  </a:lnTo>
                  <a:lnTo>
                    <a:pt x="175" y="210"/>
                  </a:lnTo>
                  <a:lnTo>
                    <a:pt x="172" y="186"/>
                  </a:lnTo>
                  <a:lnTo>
                    <a:pt x="167" y="145"/>
                  </a:lnTo>
                  <a:lnTo>
                    <a:pt x="145" y="82"/>
                  </a:lnTo>
                  <a:lnTo>
                    <a:pt x="101" y="19"/>
                  </a:lnTo>
                  <a:lnTo>
                    <a:pt x="86" y="0"/>
                  </a:lnTo>
                  <a:lnTo>
                    <a:pt x="108" y="16"/>
                  </a:lnTo>
                  <a:lnTo>
                    <a:pt x="143" y="47"/>
                  </a:lnTo>
                  <a:lnTo>
                    <a:pt x="169" y="82"/>
                  </a:lnTo>
                  <a:lnTo>
                    <a:pt x="188" y="120"/>
                  </a:lnTo>
                  <a:lnTo>
                    <a:pt x="200" y="163"/>
                  </a:lnTo>
                  <a:lnTo>
                    <a:pt x="207" y="212"/>
                  </a:lnTo>
                  <a:lnTo>
                    <a:pt x="210" y="238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882" name="Freeform 44"/>
            <p:cNvSpPr>
              <a:spLocks/>
            </p:cNvSpPr>
            <p:nvPr/>
          </p:nvSpPr>
          <p:spPr bwMode="auto">
            <a:xfrm>
              <a:off x="2922" y="1974"/>
              <a:ext cx="87" cy="174"/>
            </a:xfrm>
            <a:custGeom>
              <a:avLst/>
              <a:gdLst>
                <a:gd name="T0" fmla="*/ 0 w 176"/>
                <a:gd name="T1" fmla="*/ 1 h 348"/>
                <a:gd name="T2" fmla="*/ 0 w 176"/>
                <a:gd name="T3" fmla="*/ 1 h 348"/>
                <a:gd name="T4" fmla="*/ 0 w 176"/>
                <a:gd name="T5" fmla="*/ 1 h 348"/>
                <a:gd name="T6" fmla="*/ 0 w 176"/>
                <a:gd name="T7" fmla="*/ 1 h 348"/>
                <a:gd name="T8" fmla="*/ 0 w 176"/>
                <a:gd name="T9" fmla="*/ 1 h 348"/>
                <a:gd name="T10" fmla="*/ 0 w 176"/>
                <a:gd name="T11" fmla="*/ 1 h 348"/>
                <a:gd name="T12" fmla="*/ 0 w 176"/>
                <a:gd name="T13" fmla="*/ 1 h 348"/>
                <a:gd name="T14" fmla="*/ 0 w 176"/>
                <a:gd name="T15" fmla="*/ 1 h 348"/>
                <a:gd name="T16" fmla="*/ 0 w 176"/>
                <a:gd name="T17" fmla="*/ 1 h 348"/>
                <a:gd name="T18" fmla="*/ 0 w 176"/>
                <a:gd name="T19" fmla="*/ 1 h 348"/>
                <a:gd name="T20" fmla="*/ 0 w 176"/>
                <a:gd name="T21" fmla="*/ 1 h 348"/>
                <a:gd name="T22" fmla="*/ 0 w 176"/>
                <a:gd name="T23" fmla="*/ 1 h 348"/>
                <a:gd name="T24" fmla="*/ 0 w 176"/>
                <a:gd name="T25" fmla="*/ 1 h 348"/>
                <a:gd name="T26" fmla="*/ 0 w 176"/>
                <a:gd name="T27" fmla="*/ 1 h 348"/>
                <a:gd name="T28" fmla="*/ 0 w 176"/>
                <a:gd name="T29" fmla="*/ 1 h 348"/>
                <a:gd name="T30" fmla="*/ 0 w 176"/>
                <a:gd name="T31" fmla="*/ 1 h 348"/>
                <a:gd name="T32" fmla="*/ 0 w 176"/>
                <a:gd name="T33" fmla="*/ 1 h 348"/>
                <a:gd name="T34" fmla="*/ 0 w 176"/>
                <a:gd name="T35" fmla="*/ 1 h 348"/>
                <a:gd name="T36" fmla="*/ 0 w 176"/>
                <a:gd name="T37" fmla="*/ 1 h 348"/>
                <a:gd name="T38" fmla="*/ 0 w 176"/>
                <a:gd name="T39" fmla="*/ 1 h 348"/>
                <a:gd name="T40" fmla="*/ 0 w 176"/>
                <a:gd name="T41" fmla="*/ 1 h 348"/>
                <a:gd name="T42" fmla="*/ 0 w 176"/>
                <a:gd name="T43" fmla="*/ 1 h 348"/>
                <a:gd name="T44" fmla="*/ 0 w 176"/>
                <a:gd name="T45" fmla="*/ 1 h 348"/>
                <a:gd name="T46" fmla="*/ 0 w 176"/>
                <a:gd name="T47" fmla="*/ 1 h 348"/>
                <a:gd name="T48" fmla="*/ 0 w 176"/>
                <a:gd name="T49" fmla="*/ 1 h 348"/>
                <a:gd name="T50" fmla="*/ 0 w 176"/>
                <a:gd name="T51" fmla="*/ 1 h 348"/>
                <a:gd name="T52" fmla="*/ 0 w 176"/>
                <a:gd name="T53" fmla="*/ 1 h 348"/>
                <a:gd name="T54" fmla="*/ 0 w 176"/>
                <a:gd name="T55" fmla="*/ 1 h 348"/>
                <a:gd name="T56" fmla="*/ 0 w 176"/>
                <a:gd name="T57" fmla="*/ 1 h 348"/>
                <a:gd name="T58" fmla="*/ 0 w 176"/>
                <a:gd name="T59" fmla="*/ 1 h 348"/>
                <a:gd name="T60" fmla="*/ 0 w 176"/>
                <a:gd name="T61" fmla="*/ 0 h 348"/>
                <a:gd name="T62" fmla="*/ 0 w 176"/>
                <a:gd name="T63" fmla="*/ 1 h 348"/>
                <a:gd name="T64" fmla="*/ 0 w 176"/>
                <a:gd name="T65" fmla="*/ 1 h 348"/>
                <a:gd name="T66" fmla="*/ 0 w 176"/>
                <a:gd name="T67" fmla="*/ 1 h 348"/>
                <a:gd name="T68" fmla="*/ 0 w 176"/>
                <a:gd name="T69" fmla="*/ 1 h 348"/>
                <a:gd name="T70" fmla="*/ 0 w 176"/>
                <a:gd name="T71" fmla="*/ 1 h 34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76"/>
                <a:gd name="T109" fmla="*/ 0 h 348"/>
                <a:gd name="T110" fmla="*/ 176 w 176"/>
                <a:gd name="T111" fmla="*/ 348 h 34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76" h="348">
                  <a:moveTo>
                    <a:pt x="55" y="59"/>
                  </a:moveTo>
                  <a:lnTo>
                    <a:pt x="59" y="62"/>
                  </a:lnTo>
                  <a:lnTo>
                    <a:pt x="63" y="66"/>
                  </a:lnTo>
                  <a:lnTo>
                    <a:pt x="66" y="71"/>
                  </a:lnTo>
                  <a:lnTo>
                    <a:pt x="68" y="77"/>
                  </a:lnTo>
                  <a:lnTo>
                    <a:pt x="70" y="90"/>
                  </a:lnTo>
                  <a:lnTo>
                    <a:pt x="71" y="104"/>
                  </a:lnTo>
                  <a:lnTo>
                    <a:pt x="70" y="114"/>
                  </a:lnTo>
                  <a:lnTo>
                    <a:pt x="70" y="117"/>
                  </a:lnTo>
                  <a:lnTo>
                    <a:pt x="64" y="123"/>
                  </a:lnTo>
                  <a:lnTo>
                    <a:pt x="52" y="135"/>
                  </a:lnTo>
                  <a:lnTo>
                    <a:pt x="30" y="156"/>
                  </a:lnTo>
                  <a:lnTo>
                    <a:pt x="7" y="178"/>
                  </a:lnTo>
                  <a:lnTo>
                    <a:pt x="2" y="183"/>
                  </a:lnTo>
                  <a:lnTo>
                    <a:pt x="8" y="191"/>
                  </a:lnTo>
                  <a:lnTo>
                    <a:pt x="31" y="218"/>
                  </a:lnTo>
                  <a:lnTo>
                    <a:pt x="53" y="249"/>
                  </a:lnTo>
                  <a:lnTo>
                    <a:pt x="57" y="256"/>
                  </a:lnTo>
                  <a:lnTo>
                    <a:pt x="59" y="264"/>
                  </a:lnTo>
                  <a:lnTo>
                    <a:pt x="63" y="282"/>
                  </a:lnTo>
                  <a:lnTo>
                    <a:pt x="64" y="302"/>
                  </a:lnTo>
                  <a:lnTo>
                    <a:pt x="64" y="338"/>
                  </a:lnTo>
                  <a:lnTo>
                    <a:pt x="64" y="348"/>
                  </a:lnTo>
                  <a:lnTo>
                    <a:pt x="66" y="341"/>
                  </a:lnTo>
                  <a:lnTo>
                    <a:pt x="72" y="313"/>
                  </a:lnTo>
                  <a:lnTo>
                    <a:pt x="76" y="275"/>
                  </a:lnTo>
                  <a:lnTo>
                    <a:pt x="76" y="265"/>
                  </a:lnTo>
                  <a:lnTo>
                    <a:pt x="74" y="256"/>
                  </a:lnTo>
                  <a:lnTo>
                    <a:pt x="71" y="237"/>
                  </a:lnTo>
                  <a:lnTo>
                    <a:pt x="64" y="199"/>
                  </a:lnTo>
                  <a:lnTo>
                    <a:pt x="60" y="178"/>
                  </a:lnTo>
                  <a:lnTo>
                    <a:pt x="60" y="176"/>
                  </a:lnTo>
                  <a:lnTo>
                    <a:pt x="63" y="172"/>
                  </a:lnTo>
                  <a:lnTo>
                    <a:pt x="75" y="159"/>
                  </a:lnTo>
                  <a:lnTo>
                    <a:pt x="84" y="154"/>
                  </a:lnTo>
                  <a:lnTo>
                    <a:pt x="96" y="152"/>
                  </a:lnTo>
                  <a:lnTo>
                    <a:pt x="103" y="153"/>
                  </a:lnTo>
                  <a:lnTo>
                    <a:pt x="109" y="156"/>
                  </a:lnTo>
                  <a:lnTo>
                    <a:pt x="116" y="161"/>
                  </a:lnTo>
                  <a:lnTo>
                    <a:pt x="132" y="174"/>
                  </a:lnTo>
                  <a:lnTo>
                    <a:pt x="159" y="205"/>
                  </a:lnTo>
                  <a:lnTo>
                    <a:pt x="173" y="220"/>
                  </a:lnTo>
                  <a:lnTo>
                    <a:pt x="173" y="217"/>
                  </a:lnTo>
                  <a:lnTo>
                    <a:pt x="173" y="209"/>
                  </a:lnTo>
                  <a:lnTo>
                    <a:pt x="175" y="194"/>
                  </a:lnTo>
                  <a:lnTo>
                    <a:pt x="175" y="180"/>
                  </a:lnTo>
                  <a:lnTo>
                    <a:pt x="176" y="176"/>
                  </a:lnTo>
                  <a:lnTo>
                    <a:pt x="171" y="170"/>
                  </a:lnTo>
                  <a:lnTo>
                    <a:pt x="161" y="156"/>
                  </a:lnTo>
                  <a:lnTo>
                    <a:pt x="142" y="130"/>
                  </a:lnTo>
                  <a:lnTo>
                    <a:pt x="122" y="101"/>
                  </a:lnTo>
                  <a:lnTo>
                    <a:pt x="118" y="94"/>
                  </a:lnTo>
                  <a:lnTo>
                    <a:pt x="116" y="89"/>
                  </a:lnTo>
                  <a:lnTo>
                    <a:pt x="114" y="79"/>
                  </a:lnTo>
                  <a:lnTo>
                    <a:pt x="109" y="59"/>
                  </a:lnTo>
                  <a:lnTo>
                    <a:pt x="104" y="37"/>
                  </a:lnTo>
                  <a:lnTo>
                    <a:pt x="103" y="31"/>
                  </a:lnTo>
                  <a:lnTo>
                    <a:pt x="98" y="29"/>
                  </a:lnTo>
                  <a:lnTo>
                    <a:pt x="88" y="23"/>
                  </a:lnTo>
                  <a:lnTo>
                    <a:pt x="69" y="13"/>
                  </a:lnTo>
                  <a:lnTo>
                    <a:pt x="49" y="3"/>
                  </a:lnTo>
                  <a:lnTo>
                    <a:pt x="45" y="0"/>
                  </a:lnTo>
                  <a:lnTo>
                    <a:pt x="41" y="9"/>
                  </a:lnTo>
                  <a:lnTo>
                    <a:pt x="34" y="26"/>
                  </a:lnTo>
                  <a:lnTo>
                    <a:pt x="19" y="62"/>
                  </a:lnTo>
                  <a:lnTo>
                    <a:pt x="3" y="97"/>
                  </a:lnTo>
                  <a:lnTo>
                    <a:pt x="0" y="105"/>
                  </a:lnTo>
                  <a:lnTo>
                    <a:pt x="5" y="98"/>
                  </a:lnTo>
                  <a:lnTo>
                    <a:pt x="25" y="75"/>
                  </a:lnTo>
                  <a:lnTo>
                    <a:pt x="37" y="65"/>
                  </a:lnTo>
                  <a:lnTo>
                    <a:pt x="49" y="60"/>
                  </a:lnTo>
                  <a:lnTo>
                    <a:pt x="55" y="5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883" name="Freeform 45"/>
            <p:cNvSpPr>
              <a:spLocks/>
            </p:cNvSpPr>
            <p:nvPr/>
          </p:nvSpPr>
          <p:spPr bwMode="auto">
            <a:xfrm>
              <a:off x="2926" y="2136"/>
              <a:ext cx="79" cy="253"/>
            </a:xfrm>
            <a:custGeom>
              <a:avLst/>
              <a:gdLst>
                <a:gd name="T0" fmla="*/ 0 w 159"/>
                <a:gd name="T1" fmla="*/ 1 h 506"/>
                <a:gd name="T2" fmla="*/ 0 w 159"/>
                <a:gd name="T3" fmla="*/ 1 h 506"/>
                <a:gd name="T4" fmla="*/ 0 w 159"/>
                <a:gd name="T5" fmla="*/ 1 h 506"/>
                <a:gd name="T6" fmla="*/ 0 w 159"/>
                <a:gd name="T7" fmla="*/ 1 h 506"/>
                <a:gd name="T8" fmla="*/ 0 w 159"/>
                <a:gd name="T9" fmla="*/ 1 h 506"/>
                <a:gd name="T10" fmla="*/ 0 w 159"/>
                <a:gd name="T11" fmla="*/ 1 h 506"/>
                <a:gd name="T12" fmla="*/ 0 w 159"/>
                <a:gd name="T13" fmla="*/ 1 h 506"/>
                <a:gd name="T14" fmla="*/ 0 w 159"/>
                <a:gd name="T15" fmla="*/ 1 h 506"/>
                <a:gd name="T16" fmla="*/ 0 w 159"/>
                <a:gd name="T17" fmla="*/ 1 h 506"/>
                <a:gd name="T18" fmla="*/ 0 w 159"/>
                <a:gd name="T19" fmla="*/ 1 h 506"/>
                <a:gd name="T20" fmla="*/ 0 w 159"/>
                <a:gd name="T21" fmla="*/ 1 h 506"/>
                <a:gd name="T22" fmla="*/ 0 w 159"/>
                <a:gd name="T23" fmla="*/ 1 h 506"/>
                <a:gd name="T24" fmla="*/ 0 w 159"/>
                <a:gd name="T25" fmla="*/ 1 h 506"/>
                <a:gd name="T26" fmla="*/ 0 w 159"/>
                <a:gd name="T27" fmla="*/ 1 h 506"/>
                <a:gd name="T28" fmla="*/ 0 w 159"/>
                <a:gd name="T29" fmla="*/ 1 h 506"/>
                <a:gd name="T30" fmla="*/ 0 w 159"/>
                <a:gd name="T31" fmla="*/ 1 h 506"/>
                <a:gd name="T32" fmla="*/ 0 w 159"/>
                <a:gd name="T33" fmla="*/ 1 h 506"/>
                <a:gd name="T34" fmla="*/ 0 w 159"/>
                <a:gd name="T35" fmla="*/ 1 h 506"/>
                <a:gd name="T36" fmla="*/ 0 w 159"/>
                <a:gd name="T37" fmla="*/ 1 h 506"/>
                <a:gd name="T38" fmla="*/ 0 w 159"/>
                <a:gd name="T39" fmla="*/ 1 h 506"/>
                <a:gd name="T40" fmla="*/ 0 w 159"/>
                <a:gd name="T41" fmla="*/ 1 h 506"/>
                <a:gd name="T42" fmla="*/ 0 w 159"/>
                <a:gd name="T43" fmla="*/ 1 h 506"/>
                <a:gd name="T44" fmla="*/ 0 w 159"/>
                <a:gd name="T45" fmla="*/ 1 h 506"/>
                <a:gd name="T46" fmla="*/ 0 w 159"/>
                <a:gd name="T47" fmla="*/ 1 h 506"/>
                <a:gd name="T48" fmla="*/ 0 w 159"/>
                <a:gd name="T49" fmla="*/ 0 h 506"/>
                <a:gd name="T50" fmla="*/ 0 w 159"/>
                <a:gd name="T51" fmla="*/ 1 h 506"/>
                <a:gd name="T52" fmla="*/ 0 w 159"/>
                <a:gd name="T53" fmla="*/ 1 h 506"/>
                <a:gd name="T54" fmla="*/ 0 w 159"/>
                <a:gd name="T55" fmla="*/ 1 h 506"/>
                <a:gd name="T56" fmla="*/ 0 w 159"/>
                <a:gd name="T57" fmla="*/ 1 h 506"/>
                <a:gd name="T58" fmla="*/ 0 w 159"/>
                <a:gd name="T59" fmla="*/ 1 h 506"/>
                <a:gd name="T60" fmla="*/ 0 w 159"/>
                <a:gd name="T61" fmla="*/ 1 h 506"/>
                <a:gd name="T62" fmla="*/ 0 w 159"/>
                <a:gd name="T63" fmla="*/ 1 h 506"/>
                <a:gd name="T64" fmla="*/ 0 w 159"/>
                <a:gd name="T65" fmla="*/ 1 h 506"/>
                <a:gd name="T66" fmla="*/ 0 w 159"/>
                <a:gd name="T67" fmla="*/ 1 h 50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59"/>
                <a:gd name="T103" fmla="*/ 0 h 506"/>
                <a:gd name="T104" fmla="*/ 159 w 159"/>
                <a:gd name="T105" fmla="*/ 506 h 50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59" h="506">
                  <a:moveTo>
                    <a:pt x="73" y="108"/>
                  </a:moveTo>
                  <a:lnTo>
                    <a:pt x="69" y="111"/>
                  </a:lnTo>
                  <a:lnTo>
                    <a:pt x="65" y="112"/>
                  </a:lnTo>
                  <a:lnTo>
                    <a:pt x="57" y="114"/>
                  </a:lnTo>
                  <a:lnTo>
                    <a:pt x="49" y="114"/>
                  </a:lnTo>
                  <a:lnTo>
                    <a:pt x="37" y="112"/>
                  </a:lnTo>
                  <a:lnTo>
                    <a:pt x="36" y="111"/>
                  </a:lnTo>
                  <a:lnTo>
                    <a:pt x="36" y="141"/>
                  </a:lnTo>
                  <a:lnTo>
                    <a:pt x="35" y="198"/>
                  </a:lnTo>
                  <a:lnTo>
                    <a:pt x="23" y="313"/>
                  </a:lnTo>
                  <a:lnTo>
                    <a:pt x="4" y="461"/>
                  </a:lnTo>
                  <a:lnTo>
                    <a:pt x="0" y="506"/>
                  </a:lnTo>
                  <a:lnTo>
                    <a:pt x="13" y="445"/>
                  </a:lnTo>
                  <a:lnTo>
                    <a:pt x="32" y="354"/>
                  </a:lnTo>
                  <a:lnTo>
                    <a:pt x="54" y="257"/>
                  </a:lnTo>
                  <a:lnTo>
                    <a:pt x="66" y="189"/>
                  </a:lnTo>
                  <a:lnTo>
                    <a:pt x="70" y="164"/>
                  </a:lnTo>
                  <a:lnTo>
                    <a:pt x="72" y="158"/>
                  </a:lnTo>
                  <a:lnTo>
                    <a:pt x="75" y="154"/>
                  </a:lnTo>
                  <a:lnTo>
                    <a:pt x="79" y="151"/>
                  </a:lnTo>
                  <a:lnTo>
                    <a:pt x="83" y="151"/>
                  </a:lnTo>
                  <a:lnTo>
                    <a:pt x="87" y="152"/>
                  </a:lnTo>
                  <a:lnTo>
                    <a:pt x="91" y="154"/>
                  </a:lnTo>
                  <a:lnTo>
                    <a:pt x="94" y="157"/>
                  </a:lnTo>
                  <a:lnTo>
                    <a:pt x="103" y="166"/>
                  </a:lnTo>
                  <a:lnTo>
                    <a:pt x="112" y="178"/>
                  </a:lnTo>
                  <a:lnTo>
                    <a:pt x="117" y="184"/>
                  </a:lnTo>
                  <a:lnTo>
                    <a:pt x="117" y="183"/>
                  </a:lnTo>
                  <a:lnTo>
                    <a:pt x="118" y="169"/>
                  </a:lnTo>
                  <a:lnTo>
                    <a:pt x="121" y="125"/>
                  </a:lnTo>
                  <a:lnTo>
                    <a:pt x="124" y="88"/>
                  </a:lnTo>
                  <a:lnTo>
                    <a:pt x="125" y="84"/>
                  </a:lnTo>
                  <a:lnTo>
                    <a:pt x="125" y="82"/>
                  </a:lnTo>
                  <a:lnTo>
                    <a:pt x="127" y="77"/>
                  </a:lnTo>
                  <a:lnTo>
                    <a:pt x="133" y="62"/>
                  </a:lnTo>
                  <a:lnTo>
                    <a:pt x="149" y="25"/>
                  </a:lnTo>
                  <a:lnTo>
                    <a:pt x="159" y="6"/>
                  </a:lnTo>
                  <a:lnTo>
                    <a:pt x="155" y="8"/>
                  </a:lnTo>
                  <a:lnTo>
                    <a:pt x="146" y="13"/>
                  </a:lnTo>
                  <a:lnTo>
                    <a:pt x="130" y="22"/>
                  </a:lnTo>
                  <a:lnTo>
                    <a:pt x="114" y="27"/>
                  </a:lnTo>
                  <a:lnTo>
                    <a:pt x="110" y="26"/>
                  </a:lnTo>
                  <a:lnTo>
                    <a:pt x="107" y="26"/>
                  </a:lnTo>
                  <a:lnTo>
                    <a:pt x="106" y="24"/>
                  </a:lnTo>
                  <a:lnTo>
                    <a:pt x="105" y="22"/>
                  </a:lnTo>
                  <a:lnTo>
                    <a:pt x="104" y="19"/>
                  </a:lnTo>
                  <a:lnTo>
                    <a:pt x="103" y="12"/>
                  </a:lnTo>
                  <a:lnTo>
                    <a:pt x="103" y="6"/>
                  </a:lnTo>
                  <a:lnTo>
                    <a:pt x="101" y="2"/>
                  </a:lnTo>
                  <a:lnTo>
                    <a:pt x="99" y="0"/>
                  </a:lnTo>
                  <a:lnTo>
                    <a:pt x="88" y="4"/>
                  </a:lnTo>
                  <a:lnTo>
                    <a:pt x="70" y="10"/>
                  </a:lnTo>
                  <a:lnTo>
                    <a:pt x="61" y="16"/>
                  </a:lnTo>
                  <a:lnTo>
                    <a:pt x="59" y="17"/>
                  </a:lnTo>
                  <a:lnTo>
                    <a:pt x="58" y="19"/>
                  </a:lnTo>
                  <a:lnTo>
                    <a:pt x="58" y="20"/>
                  </a:lnTo>
                  <a:lnTo>
                    <a:pt x="59" y="22"/>
                  </a:lnTo>
                  <a:lnTo>
                    <a:pt x="61" y="24"/>
                  </a:lnTo>
                  <a:lnTo>
                    <a:pt x="62" y="26"/>
                  </a:lnTo>
                  <a:lnTo>
                    <a:pt x="68" y="31"/>
                  </a:lnTo>
                  <a:lnTo>
                    <a:pt x="85" y="41"/>
                  </a:lnTo>
                  <a:lnTo>
                    <a:pt x="91" y="43"/>
                  </a:lnTo>
                  <a:lnTo>
                    <a:pt x="90" y="45"/>
                  </a:lnTo>
                  <a:lnTo>
                    <a:pt x="90" y="52"/>
                  </a:lnTo>
                  <a:lnTo>
                    <a:pt x="85" y="78"/>
                  </a:lnTo>
                  <a:lnTo>
                    <a:pt x="76" y="105"/>
                  </a:lnTo>
                  <a:lnTo>
                    <a:pt x="73" y="108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884" name="Freeform 46"/>
            <p:cNvSpPr>
              <a:spLocks/>
            </p:cNvSpPr>
            <p:nvPr/>
          </p:nvSpPr>
          <p:spPr bwMode="auto">
            <a:xfrm>
              <a:off x="2844" y="2020"/>
              <a:ext cx="227" cy="1051"/>
            </a:xfrm>
            <a:custGeom>
              <a:avLst/>
              <a:gdLst>
                <a:gd name="T0" fmla="*/ 1 w 454"/>
                <a:gd name="T1" fmla="*/ 0 h 2103"/>
                <a:gd name="T2" fmla="*/ 1 w 454"/>
                <a:gd name="T3" fmla="*/ 0 h 2103"/>
                <a:gd name="T4" fmla="*/ 1 w 454"/>
                <a:gd name="T5" fmla="*/ 0 h 2103"/>
                <a:gd name="T6" fmla="*/ 1 w 454"/>
                <a:gd name="T7" fmla="*/ 0 h 2103"/>
                <a:gd name="T8" fmla="*/ 1 w 454"/>
                <a:gd name="T9" fmla="*/ 0 h 2103"/>
                <a:gd name="T10" fmla="*/ 1 w 454"/>
                <a:gd name="T11" fmla="*/ 0 h 2103"/>
                <a:gd name="T12" fmla="*/ 1 w 454"/>
                <a:gd name="T13" fmla="*/ 0 h 2103"/>
                <a:gd name="T14" fmla="*/ 1 w 454"/>
                <a:gd name="T15" fmla="*/ 0 h 2103"/>
                <a:gd name="T16" fmla="*/ 1 w 454"/>
                <a:gd name="T17" fmla="*/ 0 h 2103"/>
                <a:gd name="T18" fmla="*/ 1 w 454"/>
                <a:gd name="T19" fmla="*/ 0 h 2103"/>
                <a:gd name="T20" fmla="*/ 1 w 454"/>
                <a:gd name="T21" fmla="*/ 0 h 2103"/>
                <a:gd name="T22" fmla="*/ 1 w 454"/>
                <a:gd name="T23" fmla="*/ 0 h 2103"/>
                <a:gd name="T24" fmla="*/ 1 w 454"/>
                <a:gd name="T25" fmla="*/ 0 h 2103"/>
                <a:gd name="T26" fmla="*/ 1 w 454"/>
                <a:gd name="T27" fmla="*/ 0 h 2103"/>
                <a:gd name="T28" fmla="*/ 1 w 454"/>
                <a:gd name="T29" fmla="*/ 0 h 2103"/>
                <a:gd name="T30" fmla="*/ 1 w 454"/>
                <a:gd name="T31" fmla="*/ 0 h 2103"/>
                <a:gd name="T32" fmla="*/ 1 w 454"/>
                <a:gd name="T33" fmla="*/ 0 h 2103"/>
                <a:gd name="T34" fmla="*/ 1 w 454"/>
                <a:gd name="T35" fmla="*/ 0 h 2103"/>
                <a:gd name="T36" fmla="*/ 0 w 454"/>
                <a:gd name="T37" fmla="*/ 0 h 2103"/>
                <a:gd name="T38" fmla="*/ 1 w 454"/>
                <a:gd name="T39" fmla="*/ 0 h 2103"/>
                <a:gd name="T40" fmla="*/ 1 w 454"/>
                <a:gd name="T41" fmla="*/ 0 h 2103"/>
                <a:gd name="T42" fmla="*/ 1 w 454"/>
                <a:gd name="T43" fmla="*/ 0 h 2103"/>
                <a:gd name="T44" fmla="*/ 1 w 454"/>
                <a:gd name="T45" fmla="*/ 0 h 2103"/>
                <a:gd name="T46" fmla="*/ 1 w 454"/>
                <a:gd name="T47" fmla="*/ 0 h 2103"/>
                <a:gd name="T48" fmla="*/ 1 w 454"/>
                <a:gd name="T49" fmla="*/ 0 h 2103"/>
                <a:gd name="T50" fmla="*/ 1 w 454"/>
                <a:gd name="T51" fmla="*/ 0 h 2103"/>
                <a:gd name="T52" fmla="*/ 1 w 454"/>
                <a:gd name="T53" fmla="*/ 0 h 2103"/>
                <a:gd name="T54" fmla="*/ 1 w 454"/>
                <a:gd name="T55" fmla="*/ 0 h 2103"/>
                <a:gd name="T56" fmla="*/ 1 w 454"/>
                <a:gd name="T57" fmla="*/ 0 h 2103"/>
                <a:gd name="T58" fmla="*/ 1 w 454"/>
                <a:gd name="T59" fmla="*/ 0 h 2103"/>
                <a:gd name="T60" fmla="*/ 1 w 454"/>
                <a:gd name="T61" fmla="*/ 0 h 2103"/>
                <a:gd name="T62" fmla="*/ 1 w 454"/>
                <a:gd name="T63" fmla="*/ 0 h 2103"/>
                <a:gd name="T64" fmla="*/ 1 w 454"/>
                <a:gd name="T65" fmla="*/ 0 h 2103"/>
                <a:gd name="T66" fmla="*/ 1 w 454"/>
                <a:gd name="T67" fmla="*/ 0 h 2103"/>
                <a:gd name="T68" fmla="*/ 1 w 454"/>
                <a:gd name="T69" fmla="*/ 0 h 2103"/>
                <a:gd name="T70" fmla="*/ 1 w 454"/>
                <a:gd name="T71" fmla="*/ 0 h 2103"/>
                <a:gd name="T72" fmla="*/ 1 w 454"/>
                <a:gd name="T73" fmla="*/ 0 h 2103"/>
                <a:gd name="T74" fmla="*/ 1 w 454"/>
                <a:gd name="T75" fmla="*/ 0 h 2103"/>
                <a:gd name="T76" fmla="*/ 1 w 454"/>
                <a:gd name="T77" fmla="*/ 0 h 2103"/>
                <a:gd name="T78" fmla="*/ 1 w 454"/>
                <a:gd name="T79" fmla="*/ 0 h 2103"/>
                <a:gd name="T80" fmla="*/ 1 w 454"/>
                <a:gd name="T81" fmla="*/ 0 h 2103"/>
                <a:gd name="T82" fmla="*/ 1 w 454"/>
                <a:gd name="T83" fmla="*/ 0 h 2103"/>
                <a:gd name="T84" fmla="*/ 1 w 454"/>
                <a:gd name="T85" fmla="*/ 0 h 2103"/>
                <a:gd name="T86" fmla="*/ 1 w 454"/>
                <a:gd name="T87" fmla="*/ 0 h 2103"/>
                <a:gd name="T88" fmla="*/ 1 w 454"/>
                <a:gd name="T89" fmla="*/ 0 h 2103"/>
                <a:gd name="T90" fmla="*/ 1 w 454"/>
                <a:gd name="T91" fmla="*/ 0 h 2103"/>
                <a:gd name="T92" fmla="*/ 1 w 454"/>
                <a:gd name="T93" fmla="*/ 0 h 2103"/>
                <a:gd name="T94" fmla="*/ 1 w 454"/>
                <a:gd name="T95" fmla="*/ 0 h 2103"/>
                <a:gd name="T96" fmla="*/ 1 w 454"/>
                <a:gd name="T97" fmla="*/ 0 h 2103"/>
                <a:gd name="T98" fmla="*/ 1 w 454"/>
                <a:gd name="T99" fmla="*/ 0 h 2103"/>
                <a:gd name="T100" fmla="*/ 1 w 454"/>
                <a:gd name="T101" fmla="*/ 0 h 2103"/>
                <a:gd name="T102" fmla="*/ 1 w 454"/>
                <a:gd name="T103" fmla="*/ 0 h 2103"/>
                <a:gd name="T104" fmla="*/ 1 w 454"/>
                <a:gd name="T105" fmla="*/ 0 h 2103"/>
                <a:gd name="T106" fmla="*/ 1 w 454"/>
                <a:gd name="T107" fmla="*/ 0 h 2103"/>
                <a:gd name="T108" fmla="*/ 1 w 454"/>
                <a:gd name="T109" fmla="*/ 0 h 2103"/>
                <a:gd name="T110" fmla="*/ 1 w 454"/>
                <a:gd name="T111" fmla="*/ 0 h 2103"/>
                <a:gd name="T112" fmla="*/ 1 w 454"/>
                <a:gd name="T113" fmla="*/ 0 h 2103"/>
                <a:gd name="T114" fmla="*/ 1 w 454"/>
                <a:gd name="T115" fmla="*/ 0 h 2103"/>
                <a:gd name="T116" fmla="*/ 1 w 454"/>
                <a:gd name="T117" fmla="*/ 0 h 210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54"/>
                <a:gd name="T178" fmla="*/ 0 h 2103"/>
                <a:gd name="T179" fmla="*/ 454 w 454"/>
                <a:gd name="T180" fmla="*/ 2103 h 210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54" h="2103">
                  <a:moveTo>
                    <a:pt x="454" y="136"/>
                  </a:moveTo>
                  <a:lnTo>
                    <a:pt x="453" y="146"/>
                  </a:lnTo>
                  <a:lnTo>
                    <a:pt x="452" y="170"/>
                  </a:lnTo>
                  <a:lnTo>
                    <a:pt x="446" y="226"/>
                  </a:lnTo>
                  <a:lnTo>
                    <a:pt x="429" y="273"/>
                  </a:lnTo>
                  <a:lnTo>
                    <a:pt x="423" y="281"/>
                  </a:lnTo>
                  <a:lnTo>
                    <a:pt x="416" y="291"/>
                  </a:lnTo>
                  <a:lnTo>
                    <a:pt x="409" y="303"/>
                  </a:lnTo>
                  <a:lnTo>
                    <a:pt x="393" y="336"/>
                  </a:lnTo>
                  <a:lnTo>
                    <a:pt x="370" y="408"/>
                  </a:lnTo>
                  <a:lnTo>
                    <a:pt x="360" y="444"/>
                  </a:lnTo>
                  <a:lnTo>
                    <a:pt x="346" y="503"/>
                  </a:lnTo>
                  <a:lnTo>
                    <a:pt x="320" y="620"/>
                  </a:lnTo>
                  <a:lnTo>
                    <a:pt x="266" y="856"/>
                  </a:lnTo>
                  <a:lnTo>
                    <a:pt x="213" y="1091"/>
                  </a:lnTo>
                  <a:lnTo>
                    <a:pt x="201" y="1150"/>
                  </a:lnTo>
                  <a:lnTo>
                    <a:pt x="199" y="1158"/>
                  </a:lnTo>
                  <a:lnTo>
                    <a:pt x="187" y="1209"/>
                  </a:lnTo>
                  <a:lnTo>
                    <a:pt x="146" y="1395"/>
                  </a:lnTo>
                  <a:lnTo>
                    <a:pt x="113" y="1574"/>
                  </a:lnTo>
                  <a:lnTo>
                    <a:pt x="110" y="1600"/>
                  </a:lnTo>
                  <a:lnTo>
                    <a:pt x="108" y="1622"/>
                  </a:lnTo>
                  <a:lnTo>
                    <a:pt x="108" y="1675"/>
                  </a:lnTo>
                  <a:lnTo>
                    <a:pt x="119" y="1798"/>
                  </a:lnTo>
                  <a:lnTo>
                    <a:pt x="153" y="1906"/>
                  </a:lnTo>
                  <a:lnTo>
                    <a:pt x="167" y="1924"/>
                  </a:lnTo>
                  <a:lnTo>
                    <a:pt x="167" y="1939"/>
                  </a:lnTo>
                  <a:lnTo>
                    <a:pt x="169" y="1972"/>
                  </a:lnTo>
                  <a:lnTo>
                    <a:pt x="166" y="2048"/>
                  </a:lnTo>
                  <a:lnTo>
                    <a:pt x="154" y="2079"/>
                  </a:lnTo>
                  <a:lnTo>
                    <a:pt x="145" y="2092"/>
                  </a:lnTo>
                  <a:lnTo>
                    <a:pt x="132" y="2099"/>
                  </a:lnTo>
                  <a:lnTo>
                    <a:pt x="117" y="2102"/>
                  </a:lnTo>
                  <a:lnTo>
                    <a:pt x="98" y="2103"/>
                  </a:lnTo>
                  <a:lnTo>
                    <a:pt x="69" y="2101"/>
                  </a:lnTo>
                  <a:lnTo>
                    <a:pt x="33" y="2087"/>
                  </a:lnTo>
                  <a:lnTo>
                    <a:pt x="7" y="2072"/>
                  </a:lnTo>
                  <a:lnTo>
                    <a:pt x="0" y="2068"/>
                  </a:lnTo>
                  <a:lnTo>
                    <a:pt x="20" y="2073"/>
                  </a:lnTo>
                  <a:lnTo>
                    <a:pt x="39" y="2072"/>
                  </a:lnTo>
                  <a:lnTo>
                    <a:pt x="54" y="2067"/>
                  </a:lnTo>
                  <a:lnTo>
                    <a:pt x="67" y="2057"/>
                  </a:lnTo>
                  <a:lnTo>
                    <a:pt x="77" y="2044"/>
                  </a:lnTo>
                  <a:lnTo>
                    <a:pt x="85" y="2029"/>
                  </a:lnTo>
                  <a:lnTo>
                    <a:pt x="90" y="2010"/>
                  </a:lnTo>
                  <a:lnTo>
                    <a:pt x="98" y="1974"/>
                  </a:lnTo>
                  <a:lnTo>
                    <a:pt x="99" y="1938"/>
                  </a:lnTo>
                  <a:lnTo>
                    <a:pt x="98" y="1922"/>
                  </a:lnTo>
                  <a:lnTo>
                    <a:pt x="91" y="1922"/>
                  </a:lnTo>
                  <a:lnTo>
                    <a:pt x="85" y="1922"/>
                  </a:lnTo>
                  <a:lnTo>
                    <a:pt x="70" y="1925"/>
                  </a:lnTo>
                  <a:lnTo>
                    <a:pt x="53" y="1930"/>
                  </a:lnTo>
                  <a:lnTo>
                    <a:pt x="24" y="1947"/>
                  </a:lnTo>
                  <a:lnTo>
                    <a:pt x="16" y="1956"/>
                  </a:lnTo>
                  <a:lnTo>
                    <a:pt x="18" y="1947"/>
                  </a:lnTo>
                  <a:lnTo>
                    <a:pt x="22" y="1938"/>
                  </a:lnTo>
                  <a:lnTo>
                    <a:pt x="30" y="1928"/>
                  </a:lnTo>
                  <a:lnTo>
                    <a:pt x="38" y="1921"/>
                  </a:lnTo>
                  <a:lnTo>
                    <a:pt x="59" y="1908"/>
                  </a:lnTo>
                  <a:lnTo>
                    <a:pt x="83" y="1899"/>
                  </a:lnTo>
                  <a:lnTo>
                    <a:pt x="107" y="1895"/>
                  </a:lnTo>
                  <a:lnTo>
                    <a:pt x="128" y="1895"/>
                  </a:lnTo>
                  <a:lnTo>
                    <a:pt x="127" y="1894"/>
                  </a:lnTo>
                  <a:lnTo>
                    <a:pt x="122" y="1883"/>
                  </a:lnTo>
                  <a:lnTo>
                    <a:pt x="103" y="1830"/>
                  </a:lnTo>
                  <a:lnTo>
                    <a:pt x="84" y="1752"/>
                  </a:lnTo>
                  <a:lnTo>
                    <a:pt x="81" y="1729"/>
                  </a:lnTo>
                  <a:lnTo>
                    <a:pt x="79" y="1699"/>
                  </a:lnTo>
                  <a:lnTo>
                    <a:pt x="81" y="1658"/>
                  </a:lnTo>
                  <a:lnTo>
                    <a:pt x="92" y="1547"/>
                  </a:lnTo>
                  <a:lnTo>
                    <a:pt x="128" y="1303"/>
                  </a:lnTo>
                  <a:lnTo>
                    <a:pt x="148" y="1181"/>
                  </a:lnTo>
                  <a:lnTo>
                    <a:pt x="154" y="1154"/>
                  </a:lnTo>
                  <a:lnTo>
                    <a:pt x="167" y="1100"/>
                  </a:lnTo>
                  <a:lnTo>
                    <a:pt x="195" y="991"/>
                  </a:lnTo>
                  <a:lnTo>
                    <a:pt x="220" y="882"/>
                  </a:lnTo>
                  <a:lnTo>
                    <a:pt x="226" y="854"/>
                  </a:lnTo>
                  <a:lnTo>
                    <a:pt x="231" y="827"/>
                  </a:lnTo>
                  <a:lnTo>
                    <a:pt x="241" y="770"/>
                  </a:lnTo>
                  <a:lnTo>
                    <a:pt x="258" y="658"/>
                  </a:lnTo>
                  <a:lnTo>
                    <a:pt x="278" y="545"/>
                  </a:lnTo>
                  <a:lnTo>
                    <a:pt x="284" y="517"/>
                  </a:lnTo>
                  <a:lnTo>
                    <a:pt x="286" y="506"/>
                  </a:lnTo>
                  <a:lnTo>
                    <a:pt x="294" y="483"/>
                  </a:lnTo>
                  <a:lnTo>
                    <a:pt x="312" y="440"/>
                  </a:lnTo>
                  <a:lnTo>
                    <a:pt x="332" y="397"/>
                  </a:lnTo>
                  <a:lnTo>
                    <a:pt x="337" y="386"/>
                  </a:lnTo>
                  <a:lnTo>
                    <a:pt x="337" y="385"/>
                  </a:lnTo>
                  <a:lnTo>
                    <a:pt x="339" y="371"/>
                  </a:lnTo>
                  <a:lnTo>
                    <a:pt x="348" y="321"/>
                  </a:lnTo>
                  <a:lnTo>
                    <a:pt x="363" y="274"/>
                  </a:lnTo>
                  <a:lnTo>
                    <a:pt x="368" y="266"/>
                  </a:lnTo>
                  <a:lnTo>
                    <a:pt x="376" y="256"/>
                  </a:lnTo>
                  <a:lnTo>
                    <a:pt x="396" y="235"/>
                  </a:lnTo>
                  <a:lnTo>
                    <a:pt x="429" y="189"/>
                  </a:lnTo>
                  <a:lnTo>
                    <a:pt x="433" y="164"/>
                  </a:lnTo>
                  <a:lnTo>
                    <a:pt x="431" y="151"/>
                  </a:lnTo>
                  <a:lnTo>
                    <a:pt x="425" y="138"/>
                  </a:lnTo>
                  <a:lnTo>
                    <a:pt x="414" y="125"/>
                  </a:lnTo>
                  <a:lnTo>
                    <a:pt x="414" y="119"/>
                  </a:lnTo>
                  <a:lnTo>
                    <a:pt x="413" y="103"/>
                  </a:lnTo>
                  <a:lnTo>
                    <a:pt x="407" y="71"/>
                  </a:lnTo>
                  <a:lnTo>
                    <a:pt x="404" y="65"/>
                  </a:lnTo>
                  <a:lnTo>
                    <a:pt x="399" y="61"/>
                  </a:lnTo>
                  <a:lnTo>
                    <a:pt x="391" y="58"/>
                  </a:lnTo>
                  <a:lnTo>
                    <a:pt x="383" y="57"/>
                  </a:lnTo>
                  <a:lnTo>
                    <a:pt x="374" y="59"/>
                  </a:lnTo>
                  <a:lnTo>
                    <a:pt x="373" y="55"/>
                  </a:lnTo>
                  <a:lnTo>
                    <a:pt x="371" y="45"/>
                  </a:lnTo>
                  <a:lnTo>
                    <a:pt x="368" y="25"/>
                  </a:lnTo>
                  <a:lnTo>
                    <a:pt x="366" y="5"/>
                  </a:lnTo>
                  <a:lnTo>
                    <a:pt x="366" y="0"/>
                  </a:lnTo>
                  <a:lnTo>
                    <a:pt x="381" y="14"/>
                  </a:lnTo>
                  <a:lnTo>
                    <a:pt x="405" y="38"/>
                  </a:lnTo>
                  <a:lnTo>
                    <a:pt x="431" y="76"/>
                  </a:lnTo>
                  <a:lnTo>
                    <a:pt x="448" y="122"/>
                  </a:lnTo>
                  <a:lnTo>
                    <a:pt x="454" y="136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885" name="Freeform 47"/>
            <p:cNvSpPr>
              <a:spLocks/>
            </p:cNvSpPr>
            <p:nvPr/>
          </p:nvSpPr>
          <p:spPr bwMode="auto">
            <a:xfrm>
              <a:off x="2771" y="2827"/>
              <a:ext cx="95" cy="168"/>
            </a:xfrm>
            <a:custGeom>
              <a:avLst/>
              <a:gdLst>
                <a:gd name="T0" fmla="*/ 0 w 191"/>
                <a:gd name="T1" fmla="*/ 0 h 337"/>
                <a:gd name="T2" fmla="*/ 0 w 191"/>
                <a:gd name="T3" fmla="*/ 0 h 337"/>
                <a:gd name="T4" fmla="*/ 0 w 191"/>
                <a:gd name="T5" fmla="*/ 0 h 337"/>
                <a:gd name="T6" fmla="*/ 0 w 191"/>
                <a:gd name="T7" fmla="*/ 0 h 337"/>
                <a:gd name="T8" fmla="*/ 0 w 191"/>
                <a:gd name="T9" fmla="*/ 0 h 337"/>
                <a:gd name="T10" fmla="*/ 0 w 191"/>
                <a:gd name="T11" fmla="*/ 0 h 337"/>
                <a:gd name="T12" fmla="*/ 0 w 191"/>
                <a:gd name="T13" fmla="*/ 0 h 337"/>
                <a:gd name="T14" fmla="*/ 0 w 191"/>
                <a:gd name="T15" fmla="*/ 0 h 337"/>
                <a:gd name="T16" fmla="*/ 0 w 191"/>
                <a:gd name="T17" fmla="*/ 0 h 337"/>
                <a:gd name="T18" fmla="*/ 0 w 191"/>
                <a:gd name="T19" fmla="*/ 0 h 337"/>
                <a:gd name="T20" fmla="*/ 0 w 191"/>
                <a:gd name="T21" fmla="*/ 0 h 337"/>
                <a:gd name="T22" fmla="*/ 0 w 191"/>
                <a:gd name="T23" fmla="*/ 0 h 337"/>
                <a:gd name="T24" fmla="*/ 0 w 191"/>
                <a:gd name="T25" fmla="*/ 0 h 337"/>
                <a:gd name="T26" fmla="*/ 0 w 191"/>
                <a:gd name="T27" fmla="*/ 0 h 337"/>
                <a:gd name="T28" fmla="*/ 0 w 191"/>
                <a:gd name="T29" fmla="*/ 0 h 337"/>
                <a:gd name="T30" fmla="*/ 0 w 191"/>
                <a:gd name="T31" fmla="*/ 0 h 337"/>
                <a:gd name="T32" fmla="*/ 0 w 191"/>
                <a:gd name="T33" fmla="*/ 0 h 337"/>
                <a:gd name="T34" fmla="*/ 0 w 191"/>
                <a:gd name="T35" fmla="*/ 0 h 337"/>
                <a:gd name="T36" fmla="*/ 0 w 191"/>
                <a:gd name="T37" fmla="*/ 0 h 337"/>
                <a:gd name="T38" fmla="*/ 0 w 191"/>
                <a:gd name="T39" fmla="*/ 0 h 337"/>
                <a:gd name="T40" fmla="*/ 0 w 191"/>
                <a:gd name="T41" fmla="*/ 0 h 337"/>
                <a:gd name="T42" fmla="*/ 0 w 191"/>
                <a:gd name="T43" fmla="*/ 0 h 337"/>
                <a:gd name="T44" fmla="*/ 0 w 191"/>
                <a:gd name="T45" fmla="*/ 0 h 337"/>
                <a:gd name="T46" fmla="*/ 0 w 191"/>
                <a:gd name="T47" fmla="*/ 0 h 337"/>
                <a:gd name="T48" fmla="*/ 0 w 191"/>
                <a:gd name="T49" fmla="*/ 0 h 337"/>
                <a:gd name="T50" fmla="*/ 0 w 191"/>
                <a:gd name="T51" fmla="*/ 0 h 337"/>
                <a:gd name="T52" fmla="*/ 0 w 191"/>
                <a:gd name="T53" fmla="*/ 0 h 337"/>
                <a:gd name="T54" fmla="*/ 0 w 191"/>
                <a:gd name="T55" fmla="*/ 0 h 337"/>
                <a:gd name="T56" fmla="*/ 0 w 191"/>
                <a:gd name="T57" fmla="*/ 0 h 337"/>
                <a:gd name="T58" fmla="*/ 0 w 191"/>
                <a:gd name="T59" fmla="*/ 0 h 337"/>
                <a:gd name="T60" fmla="*/ 0 w 191"/>
                <a:gd name="T61" fmla="*/ 0 h 337"/>
                <a:gd name="T62" fmla="*/ 0 w 191"/>
                <a:gd name="T63" fmla="*/ 0 h 337"/>
                <a:gd name="T64" fmla="*/ 0 w 191"/>
                <a:gd name="T65" fmla="*/ 0 h 337"/>
                <a:gd name="T66" fmla="*/ 0 w 191"/>
                <a:gd name="T67" fmla="*/ 0 h 337"/>
                <a:gd name="T68" fmla="*/ 0 w 191"/>
                <a:gd name="T69" fmla="*/ 0 h 337"/>
                <a:gd name="T70" fmla="*/ 0 w 191"/>
                <a:gd name="T71" fmla="*/ 0 h 337"/>
                <a:gd name="T72" fmla="*/ 0 w 191"/>
                <a:gd name="T73" fmla="*/ 0 h 337"/>
                <a:gd name="T74" fmla="*/ 0 w 191"/>
                <a:gd name="T75" fmla="*/ 0 h 337"/>
                <a:gd name="T76" fmla="*/ 0 w 191"/>
                <a:gd name="T77" fmla="*/ 0 h 337"/>
                <a:gd name="T78" fmla="*/ 0 w 191"/>
                <a:gd name="T79" fmla="*/ 0 h 337"/>
                <a:gd name="T80" fmla="*/ 0 w 191"/>
                <a:gd name="T81" fmla="*/ 0 h 337"/>
                <a:gd name="T82" fmla="*/ 0 w 191"/>
                <a:gd name="T83" fmla="*/ 0 h 337"/>
                <a:gd name="T84" fmla="*/ 0 w 191"/>
                <a:gd name="T85" fmla="*/ 0 h 337"/>
                <a:gd name="T86" fmla="*/ 0 w 191"/>
                <a:gd name="T87" fmla="*/ 0 h 337"/>
                <a:gd name="T88" fmla="*/ 0 w 191"/>
                <a:gd name="T89" fmla="*/ 0 h 337"/>
                <a:gd name="T90" fmla="*/ 0 w 191"/>
                <a:gd name="T91" fmla="*/ 0 h 33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91"/>
                <a:gd name="T139" fmla="*/ 0 h 337"/>
                <a:gd name="T140" fmla="*/ 191 w 191"/>
                <a:gd name="T141" fmla="*/ 337 h 33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91" h="337">
                  <a:moveTo>
                    <a:pt x="91" y="149"/>
                  </a:moveTo>
                  <a:lnTo>
                    <a:pt x="84" y="160"/>
                  </a:lnTo>
                  <a:lnTo>
                    <a:pt x="71" y="181"/>
                  </a:lnTo>
                  <a:lnTo>
                    <a:pt x="40" y="220"/>
                  </a:lnTo>
                  <a:lnTo>
                    <a:pt x="7" y="259"/>
                  </a:lnTo>
                  <a:lnTo>
                    <a:pt x="0" y="268"/>
                  </a:lnTo>
                  <a:lnTo>
                    <a:pt x="7" y="270"/>
                  </a:lnTo>
                  <a:lnTo>
                    <a:pt x="32" y="279"/>
                  </a:lnTo>
                  <a:lnTo>
                    <a:pt x="44" y="285"/>
                  </a:lnTo>
                  <a:lnTo>
                    <a:pt x="52" y="292"/>
                  </a:lnTo>
                  <a:lnTo>
                    <a:pt x="55" y="296"/>
                  </a:lnTo>
                  <a:lnTo>
                    <a:pt x="56" y="301"/>
                  </a:lnTo>
                  <a:lnTo>
                    <a:pt x="57" y="310"/>
                  </a:lnTo>
                  <a:lnTo>
                    <a:pt x="58" y="328"/>
                  </a:lnTo>
                  <a:lnTo>
                    <a:pt x="58" y="337"/>
                  </a:lnTo>
                  <a:lnTo>
                    <a:pt x="60" y="325"/>
                  </a:lnTo>
                  <a:lnTo>
                    <a:pt x="68" y="305"/>
                  </a:lnTo>
                  <a:lnTo>
                    <a:pt x="80" y="292"/>
                  </a:lnTo>
                  <a:lnTo>
                    <a:pt x="95" y="284"/>
                  </a:lnTo>
                  <a:lnTo>
                    <a:pt x="113" y="279"/>
                  </a:lnTo>
                  <a:lnTo>
                    <a:pt x="134" y="276"/>
                  </a:lnTo>
                  <a:lnTo>
                    <a:pt x="146" y="274"/>
                  </a:lnTo>
                  <a:lnTo>
                    <a:pt x="145" y="273"/>
                  </a:lnTo>
                  <a:lnTo>
                    <a:pt x="140" y="266"/>
                  </a:lnTo>
                  <a:lnTo>
                    <a:pt x="124" y="232"/>
                  </a:lnTo>
                  <a:lnTo>
                    <a:pt x="116" y="184"/>
                  </a:lnTo>
                  <a:lnTo>
                    <a:pt x="118" y="171"/>
                  </a:lnTo>
                  <a:lnTo>
                    <a:pt x="123" y="149"/>
                  </a:lnTo>
                  <a:lnTo>
                    <a:pt x="133" y="123"/>
                  </a:lnTo>
                  <a:lnTo>
                    <a:pt x="143" y="110"/>
                  </a:lnTo>
                  <a:lnTo>
                    <a:pt x="154" y="100"/>
                  </a:lnTo>
                  <a:lnTo>
                    <a:pt x="166" y="78"/>
                  </a:lnTo>
                  <a:lnTo>
                    <a:pt x="182" y="35"/>
                  </a:lnTo>
                  <a:lnTo>
                    <a:pt x="191" y="0"/>
                  </a:lnTo>
                  <a:lnTo>
                    <a:pt x="169" y="2"/>
                  </a:lnTo>
                  <a:lnTo>
                    <a:pt x="152" y="6"/>
                  </a:lnTo>
                  <a:lnTo>
                    <a:pt x="140" y="12"/>
                  </a:lnTo>
                  <a:lnTo>
                    <a:pt x="131" y="20"/>
                  </a:lnTo>
                  <a:lnTo>
                    <a:pt x="126" y="30"/>
                  </a:lnTo>
                  <a:lnTo>
                    <a:pt x="122" y="41"/>
                  </a:lnTo>
                  <a:lnTo>
                    <a:pt x="119" y="55"/>
                  </a:lnTo>
                  <a:lnTo>
                    <a:pt x="113" y="87"/>
                  </a:lnTo>
                  <a:lnTo>
                    <a:pt x="102" y="127"/>
                  </a:lnTo>
                  <a:lnTo>
                    <a:pt x="91" y="14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886" name="Freeform 48"/>
            <p:cNvSpPr>
              <a:spLocks/>
            </p:cNvSpPr>
            <p:nvPr/>
          </p:nvSpPr>
          <p:spPr bwMode="auto">
            <a:xfrm>
              <a:off x="2720" y="2970"/>
              <a:ext cx="84" cy="97"/>
            </a:xfrm>
            <a:custGeom>
              <a:avLst/>
              <a:gdLst>
                <a:gd name="T0" fmla="*/ 1 w 168"/>
                <a:gd name="T1" fmla="*/ 0 h 195"/>
                <a:gd name="T2" fmla="*/ 0 w 168"/>
                <a:gd name="T3" fmla="*/ 0 h 195"/>
                <a:gd name="T4" fmla="*/ 0 w 168"/>
                <a:gd name="T5" fmla="*/ 0 h 195"/>
                <a:gd name="T6" fmla="*/ 1 w 168"/>
                <a:gd name="T7" fmla="*/ 0 h 195"/>
                <a:gd name="T8" fmla="*/ 1 w 168"/>
                <a:gd name="T9" fmla="*/ 0 h 195"/>
                <a:gd name="T10" fmla="*/ 1 w 168"/>
                <a:gd name="T11" fmla="*/ 0 h 195"/>
                <a:gd name="T12" fmla="*/ 1 w 168"/>
                <a:gd name="T13" fmla="*/ 0 h 195"/>
                <a:gd name="T14" fmla="*/ 1 w 168"/>
                <a:gd name="T15" fmla="*/ 0 h 195"/>
                <a:gd name="T16" fmla="*/ 1 w 168"/>
                <a:gd name="T17" fmla="*/ 0 h 195"/>
                <a:gd name="T18" fmla="*/ 1 w 168"/>
                <a:gd name="T19" fmla="*/ 0 h 195"/>
                <a:gd name="T20" fmla="*/ 1 w 168"/>
                <a:gd name="T21" fmla="*/ 0 h 195"/>
                <a:gd name="T22" fmla="*/ 1 w 168"/>
                <a:gd name="T23" fmla="*/ 0 h 195"/>
                <a:gd name="T24" fmla="*/ 1 w 168"/>
                <a:gd name="T25" fmla="*/ 0 h 195"/>
                <a:gd name="T26" fmla="*/ 1 w 168"/>
                <a:gd name="T27" fmla="*/ 0 h 195"/>
                <a:gd name="T28" fmla="*/ 1 w 168"/>
                <a:gd name="T29" fmla="*/ 0 h 195"/>
                <a:gd name="T30" fmla="*/ 1 w 168"/>
                <a:gd name="T31" fmla="*/ 0 h 195"/>
                <a:gd name="T32" fmla="*/ 1 w 168"/>
                <a:gd name="T33" fmla="*/ 0 h 195"/>
                <a:gd name="T34" fmla="*/ 1 w 168"/>
                <a:gd name="T35" fmla="*/ 0 h 195"/>
                <a:gd name="T36" fmla="*/ 1 w 168"/>
                <a:gd name="T37" fmla="*/ 0 h 195"/>
                <a:gd name="T38" fmla="*/ 1 w 168"/>
                <a:gd name="T39" fmla="*/ 0 h 195"/>
                <a:gd name="T40" fmla="*/ 1 w 168"/>
                <a:gd name="T41" fmla="*/ 0 h 195"/>
                <a:gd name="T42" fmla="*/ 1 w 168"/>
                <a:gd name="T43" fmla="*/ 0 h 195"/>
                <a:gd name="T44" fmla="*/ 1 w 168"/>
                <a:gd name="T45" fmla="*/ 0 h 195"/>
                <a:gd name="T46" fmla="*/ 1 w 168"/>
                <a:gd name="T47" fmla="*/ 0 h 195"/>
                <a:gd name="T48" fmla="*/ 1 w 168"/>
                <a:gd name="T49" fmla="*/ 0 h 195"/>
                <a:gd name="T50" fmla="*/ 1 w 168"/>
                <a:gd name="T51" fmla="*/ 0 h 195"/>
                <a:gd name="T52" fmla="*/ 1 w 168"/>
                <a:gd name="T53" fmla="*/ 0 h 195"/>
                <a:gd name="T54" fmla="*/ 1 w 168"/>
                <a:gd name="T55" fmla="*/ 0 h 195"/>
                <a:gd name="T56" fmla="*/ 1 w 168"/>
                <a:gd name="T57" fmla="*/ 0 h 195"/>
                <a:gd name="T58" fmla="*/ 1 w 168"/>
                <a:gd name="T59" fmla="*/ 0 h 195"/>
                <a:gd name="T60" fmla="*/ 1 w 168"/>
                <a:gd name="T61" fmla="*/ 0 h 195"/>
                <a:gd name="T62" fmla="*/ 1 w 168"/>
                <a:gd name="T63" fmla="*/ 0 h 195"/>
                <a:gd name="T64" fmla="*/ 1 w 168"/>
                <a:gd name="T65" fmla="*/ 0 h 195"/>
                <a:gd name="T66" fmla="*/ 1 w 168"/>
                <a:gd name="T67" fmla="*/ 0 h 195"/>
                <a:gd name="T68" fmla="*/ 1 w 168"/>
                <a:gd name="T69" fmla="*/ 0 h 195"/>
                <a:gd name="T70" fmla="*/ 1 w 168"/>
                <a:gd name="T71" fmla="*/ 0 h 195"/>
                <a:gd name="T72" fmla="*/ 1 w 168"/>
                <a:gd name="T73" fmla="*/ 0 h 19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68"/>
                <a:gd name="T112" fmla="*/ 0 h 195"/>
                <a:gd name="T113" fmla="*/ 168 w 168"/>
                <a:gd name="T114" fmla="*/ 195 h 19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68" h="195">
                  <a:moveTo>
                    <a:pt x="2" y="133"/>
                  </a:moveTo>
                  <a:lnTo>
                    <a:pt x="0" y="139"/>
                  </a:lnTo>
                  <a:lnTo>
                    <a:pt x="0" y="146"/>
                  </a:lnTo>
                  <a:lnTo>
                    <a:pt x="2" y="157"/>
                  </a:lnTo>
                  <a:lnTo>
                    <a:pt x="9" y="168"/>
                  </a:lnTo>
                  <a:lnTo>
                    <a:pt x="21" y="180"/>
                  </a:lnTo>
                  <a:lnTo>
                    <a:pt x="31" y="185"/>
                  </a:lnTo>
                  <a:lnTo>
                    <a:pt x="41" y="191"/>
                  </a:lnTo>
                  <a:lnTo>
                    <a:pt x="65" y="195"/>
                  </a:lnTo>
                  <a:lnTo>
                    <a:pt x="87" y="195"/>
                  </a:lnTo>
                  <a:lnTo>
                    <a:pt x="124" y="191"/>
                  </a:lnTo>
                  <a:lnTo>
                    <a:pt x="135" y="188"/>
                  </a:lnTo>
                  <a:lnTo>
                    <a:pt x="137" y="181"/>
                  </a:lnTo>
                  <a:lnTo>
                    <a:pt x="143" y="169"/>
                  </a:lnTo>
                  <a:lnTo>
                    <a:pt x="154" y="144"/>
                  </a:lnTo>
                  <a:lnTo>
                    <a:pt x="165" y="120"/>
                  </a:lnTo>
                  <a:lnTo>
                    <a:pt x="168" y="113"/>
                  </a:lnTo>
                  <a:lnTo>
                    <a:pt x="166" y="115"/>
                  </a:lnTo>
                  <a:lnTo>
                    <a:pt x="154" y="124"/>
                  </a:lnTo>
                  <a:lnTo>
                    <a:pt x="111" y="153"/>
                  </a:lnTo>
                  <a:lnTo>
                    <a:pt x="88" y="164"/>
                  </a:lnTo>
                  <a:lnTo>
                    <a:pt x="77" y="167"/>
                  </a:lnTo>
                  <a:lnTo>
                    <a:pt x="68" y="168"/>
                  </a:lnTo>
                  <a:lnTo>
                    <a:pt x="62" y="166"/>
                  </a:lnTo>
                  <a:lnTo>
                    <a:pt x="59" y="164"/>
                  </a:lnTo>
                  <a:lnTo>
                    <a:pt x="56" y="160"/>
                  </a:lnTo>
                  <a:lnTo>
                    <a:pt x="53" y="155"/>
                  </a:lnTo>
                  <a:lnTo>
                    <a:pt x="49" y="142"/>
                  </a:lnTo>
                  <a:lnTo>
                    <a:pt x="39" y="107"/>
                  </a:lnTo>
                  <a:lnTo>
                    <a:pt x="29" y="32"/>
                  </a:lnTo>
                  <a:lnTo>
                    <a:pt x="26" y="0"/>
                  </a:lnTo>
                  <a:lnTo>
                    <a:pt x="24" y="11"/>
                  </a:lnTo>
                  <a:lnTo>
                    <a:pt x="19" y="32"/>
                  </a:lnTo>
                  <a:lnTo>
                    <a:pt x="10" y="78"/>
                  </a:lnTo>
                  <a:lnTo>
                    <a:pt x="2" y="123"/>
                  </a:lnTo>
                  <a:lnTo>
                    <a:pt x="2" y="133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887" name="Freeform 49"/>
            <p:cNvSpPr>
              <a:spLocks/>
            </p:cNvSpPr>
            <p:nvPr/>
          </p:nvSpPr>
          <p:spPr bwMode="auto">
            <a:xfrm>
              <a:off x="2730" y="2977"/>
              <a:ext cx="62" cy="45"/>
            </a:xfrm>
            <a:custGeom>
              <a:avLst/>
              <a:gdLst>
                <a:gd name="T0" fmla="*/ 0 w 125"/>
                <a:gd name="T1" fmla="*/ 1 h 90"/>
                <a:gd name="T2" fmla="*/ 0 w 125"/>
                <a:gd name="T3" fmla="*/ 1 h 90"/>
                <a:gd name="T4" fmla="*/ 0 w 125"/>
                <a:gd name="T5" fmla="*/ 0 h 90"/>
                <a:gd name="T6" fmla="*/ 0 w 125"/>
                <a:gd name="T7" fmla="*/ 1 h 90"/>
                <a:gd name="T8" fmla="*/ 0 w 125"/>
                <a:gd name="T9" fmla="*/ 1 h 90"/>
                <a:gd name="T10" fmla="*/ 0 w 125"/>
                <a:gd name="T11" fmla="*/ 1 h 90"/>
                <a:gd name="T12" fmla="*/ 0 w 125"/>
                <a:gd name="T13" fmla="*/ 1 h 90"/>
                <a:gd name="T14" fmla="*/ 0 w 125"/>
                <a:gd name="T15" fmla="*/ 1 h 90"/>
                <a:gd name="T16" fmla="*/ 0 w 125"/>
                <a:gd name="T17" fmla="*/ 1 h 90"/>
                <a:gd name="T18" fmla="*/ 0 w 125"/>
                <a:gd name="T19" fmla="*/ 1 h 90"/>
                <a:gd name="T20" fmla="*/ 0 w 125"/>
                <a:gd name="T21" fmla="*/ 1 h 90"/>
                <a:gd name="T22" fmla="*/ 0 w 125"/>
                <a:gd name="T23" fmla="*/ 1 h 90"/>
                <a:gd name="T24" fmla="*/ 0 w 125"/>
                <a:gd name="T25" fmla="*/ 1 h 90"/>
                <a:gd name="T26" fmla="*/ 0 w 125"/>
                <a:gd name="T27" fmla="*/ 1 h 90"/>
                <a:gd name="T28" fmla="*/ 0 w 125"/>
                <a:gd name="T29" fmla="*/ 1 h 90"/>
                <a:gd name="T30" fmla="*/ 0 w 125"/>
                <a:gd name="T31" fmla="*/ 1 h 90"/>
                <a:gd name="T32" fmla="*/ 0 w 125"/>
                <a:gd name="T33" fmla="*/ 1 h 90"/>
                <a:gd name="T34" fmla="*/ 0 w 125"/>
                <a:gd name="T35" fmla="*/ 1 h 90"/>
                <a:gd name="T36" fmla="*/ 0 w 125"/>
                <a:gd name="T37" fmla="*/ 1 h 90"/>
                <a:gd name="T38" fmla="*/ 0 w 125"/>
                <a:gd name="T39" fmla="*/ 1 h 90"/>
                <a:gd name="T40" fmla="*/ 0 w 125"/>
                <a:gd name="T41" fmla="*/ 1 h 90"/>
                <a:gd name="T42" fmla="*/ 0 w 125"/>
                <a:gd name="T43" fmla="*/ 1 h 90"/>
                <a:gd name="T44" fmla="*/ 0 w 125"/>
                <a:gd name="T45" fmla="*/ 1 h 90"/>
                <a:gd name="T46" fmla="*/ 0 w 125"/>
                <a:gd name="T47" fmla="*/ 1 h 90"/>
                <a:gd name="T48" fmla="*/ 0 w 125"/>
                <a:gd name="T49" fmla="*/ 1 h 90"/>
                <a:gd name="T50" fmla="*/ 0 w 125"/>
                <a:gd name="T51" fmla="*/ 1 h 90"/>
                <a:gd name="T52" fmla="*/ 0 w 125"/>
                <a:gd name="T53" fmla="*/ 1 h 9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25"/>
                <a:gd name="T82" fmla="*/ 0 h 90"/>
                <a:gd name="T83" fmla="*/ 125 w 125"/>
                <a:gd name="T84" fmla="*/ 90 h 9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25" h="90">
                  <a:moveTo>
                    <a:pt x="49" y="2"/>
                  </a:moveTo>
                  <a:lnTo>
                    <a:pt x="55" y="1"/>
                  </a:lnTo>
                  <a:lnTo>
                    <a:pt x="71" y="0"/>
                  </a:lnTo>
                  <a:lnTo>
                    <a:pt x="104" y="1"/>
                  </a:lnTo>
                  <a:lnTo>
                    <a:pt x="124" y="3"/>
                  </a:lnTo>
                  <a:lnTo>
                    <a:pt x="125" y="3"/>
                  </a:lnTo>
                  <a:lnTo>
                    <a:pt x="123" y="4"/>
                  </a:lnTo>
                  <a:lnTo>
                    <a:pt x="116" y="5"/>
                  </a:lnTo>
                  <a:lnTo>
                    <a:pt x="86" y="11"/>
                  </a:lnTo>
                  <a:lnTo>
                    <a:pt x="54" y="23"/>
                  </a:lnTo>
                  <a:lnTo>
                    <a:pt x="49" y="26"/>
                  </a:lnTo>
                  <a:lnTo>
                    <a:pt x="43" y="31"/>
                  </a:lnTo>
                  <a:lnTo>
                    <a:pt x="34" y="42"/>
                  </a:lnTo>
                  <a:lnTo>
                    <a:pt x="24" y="57"/>
                  </a:lnTo>
                  <a:lnTo>
                    <a:pt x="10" y="82"/>
                  </a:lnTo>
                  <a:lnTo>
                    <a:pt x="7" y="90"/>
                  </a:lnTo>
                  <a:lnTo>
                    <a:pt x="6" y="88"/>
                  </a:lnTo>
                  <a:lnTo>
                    <a:pt x="5" y="84"/>
                  </a:lnTo>
                  <a:lnTo>
                    <a:pt x="3" y="76"/>
                  </a:lnTo>
                  <a:lnTo>
                    <a:pt x="0" y="68"/>
                  </a:lnTo>
                  <a:lnTo>
                    <a:pt x="0" y="65"/>
                  </a:lnTo>
                  <a:lnTo>
                    <a:pt x="4" y="57"/>
                  </a:lnTo>
                  <a:lnTo>
                    <a:pt x="19" y="30"/>
                  </a:lnTo>
                  <a:lnTo>
                    <a:pt x="31" y="15"/>
                  </a:lnTo>
                  <a:lnTo>
                    <a:pt x="43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888" name="Freeform 50"/>
            <p:cNvSpPr>
              <a:spLocks/>
            </p:cNvSpPr>
            <p:nvPr/>
          </p:nvSpPr>
          <p:spPr bwMode="auto">
            <a:xfrm>
              <a:off x="2726" y="3078"/>
              <a:ext cx="75" cy="30"/>
            </a:xfrm>
            <a:custGeom>
              <a:avLst/>
              <a:gdLst>
                <a:gd name="T0" fmla="*/ 0 w 151"/>
                <a:gd name="T1" fmla="*/ 1 h 59"/>
                <a:gd name="T2" fmla="*/ 0 w 151"/>
                <a:gd name="T3" fmla="*/ 1 h 59"/>
                <a:gd name="T4" fmla="*/ 0 w 151"/>
                <a:gd name="T5" fmla="*/ 1 h 59"/>
                <a:gd name="T6" fmla="*/ 0 w 151"/>
                <a:gd name="T7" fmla="*/ 1 h 59"/>
                <a:gd name="T8" fmla="*/ 0 w 151"/>
                <a:gd name="T9" fmla="*/ 1 h 59"/>
                <a:gd name="T10" fmla="*/ 0 w 151"/>
                <a:gd name="T11" fmla="*/ 1 h 59"/>
                <a:gd name="T12" fmla="*/ 0 w 151"/>
                <a:gd name="T13" fmla="*/ 1 h 59"/>
                <a:gd name="T14" fmla="*/ 0 w 151"/>
                <a:gd name="T15" fmla="*/ 1 h 59"/>
                <a:gd name="T16" fmla="*/ 0 w 151"/>
                <a:gd name="T17" fmla="*/ 1 h 59"/>
                <a:gd name="T18" fmla="*/ 0 w 151"/>
                <a:gd name="T19" fmla="*/ 1 h 59"/>
                <a:gd name="T20" fmla="*/ 0 w 151"/>
                <a:gd name="T21" fmla="*/ 1 h 59"/>
                <a:gd name="T22" fmla="*/ 0 w 151"/>
                <a:gd name="T23" fmla="*/ 1 h 59"/>
                <a:gd name="T24" fmla="*/ 0 w 151"/>
                <a:gd name="T25" fmla="*/ 1 h 59"/>
                <a:gd name="T26" fmla="*/ 0 w 151"/>
                <a:gd name="T27" fmla="*/ 1 h 59"/>
                <a:gd name="T28" fmla="*/ 0 w 151"/>
                <a:gd name="T29" fmla="*/ 1 h 59"/>
                <a:gd name="T30" fmla="*/ 0 w 151"/>
                <a:gd name="T31" fmla="*/ 0 h 59"/>
                <a:gd name="T32" fmla="*/ 0 w 151"/>
                <a:gd name="T33" fmla="*/ 1 h 59"/>
                <a:gd name="T34" fmla="*/ 0 w 151"/>
                <a:gd name="T35" fmla="*/ 1 h 59"/>
                <a:gd name="T36" fmla="*/ 0 w 151"/>
                <a:gd name="T37" fmla="*/ 1 h 59"/>
                <a:gd name="T38" fmla="*/ 0 w 151"/>
                <a:gd name="T39" fmla="*/ 1 h 59"/>
                <a:gd name="T40" fmla="*/ 0 w 151"/>
                <a:gd name="T41" fmla="*/ 1 h 59"/>
                <a:gd name="T42" fmla="*/ 0 w 151"/>
                <a:gd name="T43" fmla="*/ 1 h 59"/>
                <a:gd name="T44" fmla="*/ 0 w 151"/>
                <a:gd name="T45" fmla="*/ 1 h 59"/>
                <a:gd name="T46" fmla="*/ 0 w 151"/>
                <a:gd name="T47" fmla="*/ 1 h 59"/>
                <a:gd name="T48" fmla="*/ 0 w 151"/>
                <a:gd name="T49" fmla="*/ 1 h 59"/>
                <a:gd name="T50" fmla="*/ 0 w 151"/>
                <a:gd name="T51" fmla="*/ 1 h 59"/>
                <a:gd name="T52" fmla="*/ 0 w 151"/>
                <a:gd name="T53" fmla="*/ 1 h 59"/>
                <a:gd name="T54" fmla="*/ 0 w 151"/>
                <a:gd name="T55" fmla="*/ 1 h 59"/>
                <a:gd name="T56" fmla="*/ 0 w 151"/>
                <a:gd name="T57" fmla="*/ 1 h 59"/>
                <a:gd name="T58" fmla="*/ 0 w 151"/>
                <a:gd name="T59" fmla="*/ 1 h 59"/>
                <a:gd name="T60" fmla="*/ 0 w 151"/>
                <a:gd name="T61" fmla="*/ 1 h 59"/>
                <a:gd name="T62" fmla="*/ 0 w 151"/>
                <a:gd name="T63" fmla="*/ 1 h 59"/>
                <a:gd name="T64" fmla="*/ 0 w 151"/>
                <a:gd name="T65" fmla="*/ 1 h 59"/>
                <a:gd name="T66" fmla="*/ 0 w 151"/>
                <a:gd name="T67" fmla="*/ 1 h 59"/>
                <a:gd name="T68" fmla="*/ 0 w 151"/>
                <a:gd name="T69" fmla="*/ 1 h 5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51"/>
                <a:gd name="T106" fmla="*/ 0 h 59"/>
                <a:gd name="T107" fmla="*/ 151 w 151"/>
                <a:gd name="T108" fmla="*/ 59 h 5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51" h="59">
                  <a:moveTo>
                    <a:pt x="82" y="59"/>
                  </a:moveTo>
                  <a:lnTo>
                    <a:pt x="92" y="59"/>
                  </a:lnTo>
                  <a:lnTo>
                    <a:pt x="109" y="58"/>
                  </a:lnTo>
                  <a:lnTo>
                    <a:pt x="135" y="55"/>
                  </a:lnTo>
                  <a:lnTo>
                    <a:pt x="145" y="52"/>
                  </a:lnTo>
                  <a:lnTo>
                    <a:pt x="146" y="51"/>
                  </a:lnTo>
                  <a:lnTo>
                    <a:pt x="142" y="49"/>
                  </a:lnTo>
                  <a:lnTo>
                    <a:pt x="134" y="44"/>
                  </a:lnTo>
                  <a:lnTo>
                    <a:pt x="118" y="34"/>
                  </a:lnTo>
                  <a:lnTo>
                    <a:pt x="100" y="25"/>
                  </a:lnTo>
                  <a:lnTo>
                    <a:pt x="96" y="22"/>
                  </a:lnTo>
                  <a:lnTo>
                    <a:pt x="99" y="21"/>
                  </a:lnTo>
                  <a:lnTo>
                    <a:pt x="108" y="17"/>
                  </a:lnTo>
                  <a:lnTo>
                    <a:pt x="128" y="10"/>
                  </a:lnTo>
                  <a:lnTo>
                    <a:pt x="147" y="2"/>
                  </a:lnTo>
                  <a:lnTo>
                    <a:pt x="151" y="0"/>
                  </a:lnTo>
                  <a:lnTo>
                    <a:pt x="141" y="1"/>
                  </a:lnTo>
                  <a:lnTo>
                    <a:pt x="120" y="1"/>
                  </a:lnTo>
                  <a:lnTo>
                    <a:pt x="77" y="2"/>
                  </a:lnTo>
                  <a:lnTo>
                    <a:pt x="36" y="2"/>
                  </a:lnTo>
                  <a:lnTo>
                    <a:pt x="27" y="2"/>
                  </a:lnTo>
                  <a:lnTo>
                    <a:pt x="24" y="3"/>
                  </a:lnTo>
                  <a:lnTo>
                    <a:pt x="20" y="5"/>
                  </a:lnTo>
                  <a:lnTo>
                    <a:pt x="11" y="8"/>
                  </a:lnTo>
                  <a:lnTo>
                    <a:pt x="3" y="12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1" y="16"/>
                  </a:lnTo>
                  <a:lnTo>
                    <a:pt x="2" y="18"/>
                  </a:lnTo>
                  <a:lnTo>
                    <a:pt x="5" y="22"/>
                  </a:lnTo>
                  <a:lnTo>
                    <a:pt x="16" y="32"/>
                  </a:lnTo>
                  <a:lnTo>
                    <a:pt x="51" y="53"/>
                  </a:lnTo>
                  <a:lnTo>
                    <a:pt x="82" y="5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889" name="Freeform 51"/>
            <p:cNvSpPr>
              <a:spLocks/>
            </p:cNvSpPr>
            <p:nvPr/>
          </p:nvSpPr>
          <p:spPr bwMode="auto">
            <a:xfrm>
              <a:off x="2817" y="3072"/>
              <a:ext cx="79" cy="26"/>
            </a:xfrm>
            <a:custGeom>
              <a:avLst/>
              <a:gdLst>
                <a:gd name="T0" fmla="*/ 1 w 158"/>
                <a:gd name="T1" fmla="*/ 1 h 52"/>
                <a:gd name="T2" fmla="*/ 1 w 158"/>
                <a:gd name="T3" fmla="*/ 1 h 52"/>
                <a:gd name="T4" fmla="*/ 1 w 158"/>
                <a:gd name="T5" fmla="*/ 1 h 52"/>
                <a:gd name="T6" fmla="*/ 1 w 158"/>
                <a:gd name="T7" fmla="*/ 1 h 52"/>
                <a:gd name="T8" fmla="*/ 1 w 158"/>
                <a:gd name="T9" fmla="*/ 1 h 52"/>
                <a:gd name="T10" fmla="*/ 1 w 158"/>
                <a:gd name="T11" fmla="*/ 1 h 52"/>
                <a:gd name="T12" fmla="*/ 1 w 158"/>
                <a:gd name="T13" fmla="*/ 1 h 52"/>
                <a:gd name="T14" fmla="*/ 1 w 158"/>
                <a:gd name="T15" fmla="*/ 1 h 52"/>
                <a:gd name="T16" fmla="*/ 1 w 158"/>
                <a:gd name="T17" fmla="*/ 1 h 52"/>
                <a:gd name="T18" fmla="*/ 1 w 158"/>
                <a:gd name="T19" fmla="*/ 1 h 52"/>
                <a:gd name="T20" fmla="*/ 1 w 158"/>
                <a:gd name="T21" fmla="*/ 1 h 52"/>
                <a:gd name="T22" fmla="*/ 1 w 158"/>
                <a:gd name="T23" fmla="*/ 1 h 52"/>
                <a:gd name="T24" fmla="*/ 1 w 158"/>
                <a:gd name="T25" fmla="*/ 1 h 52"/>
                <a:gd name="T26" fmla="*/ 1 w 158"/>
                <a:gd name="T27" fmla="*/ 1 h 52"/>
                <a:gd name="T28" fmla="*/ 1 w 158"/>
                <a:gd name="T29" fmla="*/ 1 h 52"/>
                <a:gd name="T30" fmla="*/ 1 w 158"/>
                <a:gd name="T31" fmla="*/ 1 h 52"/>
                <a:gd name="T32" fmla="*/ 1 w 158"/>
                <a:gd name="T33" fmla="*/ 1 h 52"/>
                <a:gd name="T34" fmla="*/ 1 w 158"/>
                <a:gd name="T35" fmla="*/ 1 h 52"/>
                <a:gd name="T36" fmla="*/ 1 w 158"/>
                <a:gd name="T37" fmla="*/ 1 h 52"/>
                <a:gd name="T38" fmla="*/ 1 w 158"/>
                <a:gd name="T39" fmla="*/ 1 h 52"/>
                <a:gd name="T40" fmla="*/ 0 w 158"/>
                <a:gd name="T41" fmla="*/ 0 h 52"/>
                <a:gd name="T42" fmla="*/ 0 w 158"/>
                <a:gd name="T43" fmla="*/ 1 h 52"/>
                <a:gd name="T44" fmla="*/ 1 w 158"/>
                <a:gd name="T45" fmla="*/ 1 h 52"/>
                <a:gd name="T46" fmla="*/ 1 w 158"/>
                <a:gd name="T47" fmla="*/ 1 h 52"/>
                <a:gd name="T48" fmla="*/ 1 w 158"/>
                <a:gd name="T49" fmla="*/ 1 h 52"/>
                <a:gd name="T50" fmla="*/ 1 w 158"/>
                <a:gd name="T51" fmla="*/ 1 h 52"/>
                <a:gd name="T52" fmla="*/ 1 w 158"/>
                <a:gd name="T53" fmla="*/ 1 h 5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58"/>
                <a:gd name="T82" fmla="*/ 0 h 52"/>
                <a:gd name="T83" fmla="*/ 158 w 158"/>
                <a:gd name="T84" fmla="*/ 52 h 5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58" h="52">
                  <a:moveTo>
                    <a:pt x="48" y="48"/>
                  </a:moveTo>
                  <a:lnTo>
                    <a:pt x="57" y="50"/>
                  </a:lnTo>
                  <a:lnTo>
                    <a:pt x="79" y="52"/>
                  </a:lnTo>
                  <a:lnTo>
                    <a:pt x="126" y="51"/>
                  </a:lnTo>
                  <a:lnTo>
                    <a:pt x="156" y="50"/>
                  </a:lnTo>
                  <a:lnTo>
                    <a:pt x="158" y="49"/>
                  </a:lnTo>
                  <a:lnTo>
                    <a:pt x="156" y="49"/>
                  </a:lnTo>
                  <a:lnTo>
                    <a:pt x="145" y="47"/>
                  </a:lnTo>
                  <a:lnTo>
                    <a:pt x="109" y="39"/>
                  </a:lnTo>
                  <a:lnTo>
                    <a:pt x="71" y="30"/>
                  </a:lnTo>
                  <a:lnTo>
                    <a:pt x="66" y="27"/>
                  </a:lnTo>
                  <a:lnTo>
                    <a:pt x="60" y="26"/>
                  </a:lnTo>
                  <a:lnTo>
                    <a:pt x="50" y="20"/>
                  </a:lnTo>
                  <a:lnTo>
                    <a:pt x="32" y="9"/>
                  </a:lnTo>
                  <a:lnTo>
                    <a:pt x="23" y="2"/>
                  </a:lnTo>
                  <a:lnTo>
                    <a:pt x="23" y="1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9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3" y="7"/>
                  </a:lnTo>
                  <a:lnTo>
                    <a:pt x="15" y="27"/>
                  </a:lnTo>
                  <a:lnTo>
                    <a:pt x="39" y="46"/>
                  </a:lnTo>
                  <a:lnTo>
                    <a:pt x="48" y="48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890" name="Freeform 52"/>
            <p:cNvSpPr>
              <a:spLocks/>
            </p:cNvSpPr>
            <p:nvPr/>
          </p:nvSpPr>
          <p:spPr bwMode="auto">
            <a:xfrm>
              <a:off x="2718" y="3103"/>
              <a:ext cx="120" cy="247"/>
            </a:xfrm>
            <a:custGeom>
              <a:avLst/>
              <a:gdLst>
                <a:gd name="T0" fmla="*/ 1 w 240"/>
                <a:gd name="T1" fmla="*/ 1 h 493"/>
                <a:gd name="T2" fmla="*/ 1 w 240"/>
                <a:gd name="T3" fmla="*/ 1 h 493"/>
                <a:gd name="T4" fmla="*/ 1 w 240"/>
                <a:gd name="T5" fmla="*/ 1 h 493"/>
                <a:gd name="T6" fmla="*/ 1 w 240"/>
                <a:gd name="T7" fmla="*/ 1 h 493"/>
                <a:gd name="T8" fmla="*/ 1 w 240"/>
                <a:gd name="T9" fmla="*/ 1 h 493"/>
                <a:gd name="T10" fmla="*/ 1 w 240"/>
                <a:gd name="T11" fmla="*/ 1 h 493"/>
                <a:gd name="T12" fmla="*/ 1 w 240"/>
                <a:gd name="T13" fmla="*/ 1 h 493"/>
                <a:gd name="T14" fmla="*/ 1 w 240"/>
                <a:gd name="T15" fmla="*/ 1 h 493"/>
                <a:gd name="T16" fmla="*/ 1 w 240"/>
                <a:gd name="T17" fmla="*/ 1 h 493"/>
                <a:gd name="T18" fmla="*/ 1 w 240"/>
                <a:gd name="T19" fmla="*/ 1 h 493"/>
                <a:gd name="T20" fmla="*/ 1 w 240"/>
                <a:gd name="T21" fmla="*/ 1 h 493"/>
                <a:gd name="T22" fmla="*/ 1 w 240"/>
                <a:gd name="T23" fmla="*/ 1 h 493"/>
                <a:gd name="T24" fmla="*/ 1 w 240"/>
                <a:gd name="T25" fmla="*/ 1 h 493"/>
                <a:gd name="T26" fmla="*/ 1 w 240"/>
                <a:gd name="T27" fmla="*/ 1 h 493"/>
                <a:gd name="T28" fmla="*/ 1 w 240"/>
                <a:gd name="T29" fmla="*/ 1 h 493"/>
                <a:gd name="T30" fmla="*/ 1 w 240"/>
                <a:gd name="T31" fmla="*/ 1 h 493"/>
                <a:gd name="T32" fmla="*/ 1 w 240"/>
                <a:gd name="T33" fmla="*/ 1 h 493"/>
                <a:gd name="T34" fmla="*/ 1 w 240"/>
                <a:gd name="T35" fmla="*/ 1 h 493"/>
                <a:gd name="T36" fmla="*/ 1 w 240"/>
                <a:gd name="T37" fmla="*/ 1 h 493"/>
                <a:gd name="T38" fmla="*/ 1 w 240"/>
                <a:gd name="T39" fmla="*/ 1 h 493"/>
                <a:gd name="T40" fmla="*/ 1 w 240"/>
                <a:gd name="T41" fmla="*/ 1 h 493"/>
                <a:gd name="T42" fmla="*/ 1 w 240"/>
                <a:gd name="T43" fmla="*/ 1 h 493"/>
                <a:gd name="T44" fmla="*/ 1 w 240"/>
                <a:gd name="T45" fmla="*/ 1 h 493"/>
                <a:gd name="T46" fmla="*/ 1 w 240"/>
                <a:gd name="T47" fmla="*/ 1 h 493"/>
                <a:gd name="T48" fmla="*/ 1 w 240"/>
                <a:gd name="T49" fmla="*/ 1 h 493"/>
                <a:gd name="T50" fmla="*/ 1 w 240"/>
                <a:gd name="T51" fmla="*/ 1 h 493"/>
                <a:gd name="T52" fmla="*/ 1 w 240"/>
                <a:gd name="T53" fmla="*/ 1 h 493"/>
                <a:gd name="T54" fmla="*/ 1 w 240"/>
                <a:gd name="T55" fmla="*/ 1 h 493"/>
                <a:gd name="T56" fmla="*/ 1 w 240"/>
                <a:gd name="T57" fmla="*/ 1 h 493"/>
                <a:gd name="T58" fmla="*/ 1 w 240"/>
                <a:gd name="T59" fmla="*/ 1 h 493"/>
                <a:gd name="T60" fmla="*/ 1 w 240"/>
                <a:gd name="T61" fmla="*/ 1 h 493"/>
                <a:gd name="T62" fmla="*/ 1 w 240"/>
                <a:gd name="T63" fmla="*/ 0 h 493"/>
                <a:gd name="T64" fmla="*/ 1 w 240"/>
                <a:gd name="T65" fmla="*/ 1 h 493"/>
                <a:gd name="T66" fmla="*/ 1 w 240"/>
                <a:gd name="T67" fmla="*/ 1 h 493"/>
                <a:gd name="T68" fmla="*/ 1 w 240"/>
                <a:gd name="T69" fmla="*/ 1 h 493"/>
                <a:gd name="T70" fmla="*/ 1 w 240"/>
                <a:gd name="T71" fmla="*/ 1 h 493"/>
                <a:gd name="T72" fmla="*/ 1 w 240"/>
                <a:gd name="T73" fmla="*/ 1 h 49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40"/>
                <a:gd name="T112" fmla="*/ 0 h 493"/>
                <a:gd name="T113" fmla="*/ 240 w 240"/>
                <a:gd name="T114" fmla="*/ 493 h 49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40" h="493">
                  <a:moveTo>
                    <a:pt x="133" y="84"/>
                  </a:moveTo>
                  <a:lnTo>
                    <a:pt x="131" y="85"/>
                  </a:lnTo>
                  <a:lnTo>
                    <a:pt x="123" y="89"/>
                  </a:lnTo>
                  <a:lnTo>
                    <a:pt x="92" y="101"/>
                  </a:lnTo>
                  <a:lnTo>
                    <a:pt x="51" y="104"/>
                  </a:lnTo>
                  <a:lnTo>
                    <a:pt x="42" y="101"/>
                  </a:lnTo>
                  <a:lnTo>
                    <a:pt x="33" y="97"/>
                  </a:lnTo>
                  <a:lnTo>
                    <a:pt x="27" y="92"/>
                  </a:lnTo>
                  <a:lnTo>
                    <a:pt x="22" y="85"/>
                  </a:lnTo>
                  <a:lnTo>
                    <a:pt x="19" y="77"/>
                  </a:lnTo>
                  <a:lnTo>
                    <a:pt x="17" y="68"/>
                  </a:lnTo>
                  <a:lnTo>
                    <a:pt x="16" y="52"/>
                  </a:lnTo>
                  <a:lnTo>
                    <a:pt x="18" y="38"/>
                  </a:lnTo>
                  <a:lnTo>
                    <a:pt x="19" y="30"/>
                  </a:lnTo>
                  <a:lnTo>
                    <a:pt x="20" y="28"/>
                  </a:lnTo>
                  <a:lnTo>
                    <a:pt x="19" y="29"/>
                  </a:lnTo>
                  <a:lnTo>
                    <a:pt x="15" y="36"/>
                  </a:lnTo>
                  <a:lnTo>
                    <a:pt x="3" y="64"/>
                  </a:lnTo>
                  <a:lnTo>
                    <a:pt x="0" y="82"/>
                  </a:lnTo>
                  <a:lnTo>
                    <a:pt x="2" y="99"/>
                  </a:lnTo>
                  <a:lnTo>
                    <a:pt x="6" y="106"/>
                  </a:lnTo>
                  <a:lnTo>
                    <a:pt x="10" y="114"/>
                  </a:lnTo>
                  <a:lnTo>
                    <a:pt x="20" y="131"/>
                  </a:lnTo>
                  <a:lnTo>
                    <a:pt x="38" y="177"/>
                  </a:lnTo>
                  <a:lnTo>
                    <a:pt x="50" y="230"/>
                  </a:lnTo>
                  <a:lnTo>
                    <a:pt x="53" y="243"/>
                  </a:lnTo>
                  <a:lnTo>
                    <a:pt x="53" y="259"/>
                  </a:lnTo>
                  <a:lnTo>
                    <a:pt x="50" y="295"/>
                  </a:lnTo>
                  <a:lnTo>
                    <a:pt x="41" y="387"/>
                  </a:lnTo>
                  <a:lnTo>
                    <a:pt x="38" y="475"/>
                  </a:lnTo>
                  <a:lnTo>
                    <a:pt x="41" y="493"/>
                  </a:lnTo>
                  <a:lnTo>
                    <a:pt x="46" y="462"/>
                  </a:lnTo>
                  <a:lnTo>
                    <a:pt x="55" y="408"/>
                  </a:lnTo>
                  <a:lnTo>
                    <a:pt x="68" y="324"/>
                  </a:lnTo>
                  <a:lnTo>
                    <a:pt x="76" y="250"/>
                  </a:lnTo>
                  <a:lnTo>
                    <a:pt x="78" y="229"/>
                  </a:lnTo>
                  <a:lnTo>
                    <a:pt x="75" y="218"/>
                  </a:lnTo>
                  <a:lnTo>
                    <a:pt x="71" y="184"/>
                  </a:lnTo>
                  <a:lnTo>
                    <a:pt x="72" y="168"/>
                  </a:lnTo>
                  <a:lnTo>
                    <a:pt x="74" y="161"/>
                  </a:lnTo>
                  <a:lnTo>
                    <a:pt x="78" y="156"/>
                  </a:lnTo>
                  <a:lnTo>
                    <a:pt x="83" y="153"/>
                  </a:lnTo>
                  <a:lnTo>
                    <a:pt x="88" y="154"/>
                  </a:lnTo>
                  <a:lnTo>
                    <a:pt x="93" y="157"/>
                  </a:lnTo>
                  <a:lnTo>
                    <a:pt x="99" y="164"/>
                  </a:lnTo>
                  <a:lnTo>
                    <a:pt x="105" y="172"/>
                  </a:lnTo>
                  <a:lnTo>
                    <a:pt x="117" y="192"/>
                  </a:lnTo>
                  <a:lnTo>
                    <a:pt x="135" y="230"/>
                  </a:lnTo>
                  <a:lnTo>
                    <a:pt x="138" y="236"/>
                  </a:lnTo>
                  <a:lnTo>
                    <a:pt x="146" y="225"/>
                  </a:lnTo>
                  <a:lnTo>
                    <a:pt x="163" y="201"/>
                  </a:lnTo>
                  <a:lnTo>
                    <a:pt x="196" y="157"/>
                  </a:lnTo>
                  <a:lnTo>
                    <a:pt x="231" y="112"/>
                  </a:lnTo>
                  <a:lnTo>
                    <a:pt x="240" y="100"/>
                  </a:lnTo>
                  <a:lnTo>
                    <a:pt x="240" y="98"/>
                  </a:lnTo>
                  <a:lnTo>
                    <a:pt x="240" y="93"/>
                  </a:lnTo>
                  <a:lnTo>
                    <a:pt x="240" y="83"/>
                  </a:lnTo>
                  <a:lnTo>
                    <a:pt x="240" y="73"/>
                  </a:lnTo>
                  <a:lnTo>
                    <a:pt x="240" y="69"/>
                  </a:lnTo>
                  <a:lnTo>
                    <a:pt x="233" y="64"/>
                  </a:lnTo>
                  <a:lnTo>
                    <a:pt x="220" y="53"/>
                  </a:lnTo>
                  <a:lnTo>
                    <a:pt x="193" y="30"/>
                  </a:lnTo>
                  <a:lnTo>
                    <a:pt x="167" y="6"/>
                  </a:lnTo>
                  <a:lnTo>
                    <a:pt x="161" y="0"/>
                  </a:lnTo>
                  <a:lnTo>
                    <a:pt x="159" y="1"/>
                  </a:lnTo>
                  <a:lnTo>
                    <a:pt x="155" y="3"/>
                  </a:lnTo>
                  <a:lnTo>
                    <a:pt x="147" y="5"/>
                  </a:lnTo>
                  <a:lnTo>
                    <a:pt x="139" y="7"/>
                  </a:lnTo>
                  <a:lnTo>
                    <a:pt x="138" y="7"/>
                  </a:lnTo>
                  <a:lnTo>
                    <a:pt x="137" y="14"/>
                  </a:lnTo>
                  <a:lnTo>
                    <a:pt x="136" y="27"/>
                  </a:lnTo>
                  <a:lnTo>
                    <a:pt x="135" y="52"/>
                  </a:lnTo>
                  <a:lnTo>
                    <a:pt x="133" y="78"/>
                  </a:lnTo>
                  <a:lnTo>
                    <a:pt x="133" y="84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891" name="Freeform 53"/>
            <p:cNvSpPr>
              <a:spLocks/>
            </p:cNvSpPr>
            <p:nvPr/>
          </p:nvSpPr>
          <p:spPr bwMode="auto">
            <a:xfrm>
              <a:off x="2871" y="3166"/>
              <a:ext cx="48" cy="122"/>
            </a:xfrm>
            <a:custGeom>
              <a:avLst/>
              <a:gdLst>
                <a:gd name="T0" fmla="*/ 1 w 95"/>
                <a:gd name="T1" fmla="*/ 1 h 243"/>
                <a:gd name="T2" fmla="*/ 1 w 95"/>
                <a:gd name="T3" fmla="*/ 1 h 243"/>
                <a:gd name="T4" fmla="*/ 1 w 95"/>
                <a:gd name="T5" fmla="*/ 1 h 243"/>
                <a:gd name="T6" fmla="*/ 1 w 95"/>
                <a:gd name="T7" fmla="*/ 1 h 243"/>
                <a:gd name="T8" fmla="*/ 0 w 95"/>
                <a:gd name="T9" fmla="*/ 1 h 243"/>
                <a:gd name="T10" fmla="*/ 0 w 95"/>
                <a:gd name="T11" fmla="*/ 1 h 243"/>
                <a:gd name="T12" fmla="*/ 0 w 95"/>
                <a:gd name="T13" fmla="*/ 1 h 243"/>
                <a:gd name="T14" fmla="*/ 0 w 95"/>
                <a:gd name="T15" fmla="*/ 1 h 243"/>
                <a:gd name="T16" fmla="*/ 1 w 95"/>
                <a:gd name="T17" fmla="*/ 1 h 243"/>
                <a:gd name="T18" fmla="*/ 1 w 95"/>
                <a:gd name="T19" fmla="*/ 1 h 243"/>
                <a:gd name="T20" fmla="*/ 1 w 95"/>
                <a:gd name="T21" fmla="*/ 1 h 243"/>
                <a:gd name="T22" fmla="*/ 1 w 95"/>
                <a:gd name="T23" fmla="*/ 1 h 243"/>
                <a:gd name="T24" fmla="*/ 1 w 95"/>
                <a:gd name="T25" fmla="*/ 1 h 243"/>
                <a:gd name="T26" fmla="*/ 1 w 95"/>
                <a:gd name="T27" fmla="*/ 1 h 243"/>
                <a:gd name="T28" fmla="*/ 1 w 95"/>
                <a:gd name="T29" fmla="*/ 1 h 243"/>
                <a:gd name="T30" fmla="*/ 1 w 95"/>
                <a:gd name="T31" fmla="*/ 1 h 243"/>
                <a:gd name="T32" fmla="*/ 1 w 95"/>
                <a:gd name="T33" fmla="*/ 1 h 243"/>
                <a:gd name="T34" fmla="*/ 1 w 95"/>
                <a:gd name="T35" fmla="*/ 1 h 243"/>
                <a:gd name="T36" fmla="*/ 1 w 95"/>
                <a:gd name="T37" fmla="*/ 1 h 243"/>
                <a:gd name="T38" fmla="*/ 1 w 95"/>
                <a:gd name="T39" fmla="*/ 1 h 243"/>
                <a:gd name="T40" fmla="*/ 1 w 95"/>
                <a:gd name="T41" fmla="*/ 1 h 243"/>
                <a:gd name="T42" fmla="*/ 1 w 95"/>
                <a:gd name="T43" fmla="*/ 1 h 243"/>
                <a:gd name="T44" fmla="*/ 1 w 95"/>
                <a:gd name="T45" fmla="*/ 0 h 243"/>
                <a:gd name="T46" fmla="*/ 1 w 95"/>
                <a:gd name="T47" fmla="*/ 1 h 243"/>
                <a:gd name="T48" fmla="*/ 1 w 95"/>
                <a:gd name="T49" fmla="*/ 1 h 243"/>
                <a:gd name="T50" fmla="*/ 1 w 95"/>
                <a:gd name="T51" fmla="*/ 1 h 243"/>
                <a:gd name="T52" fmla="*/ 1 w 95"/>
                <a:gd name="T53" fmla="*/ 1 h 243"/>
                <a:gd name="T54" fmla="*/ 1 w 95"/>
                <a:gd name="T55" fmla="*/ 1 h 243"/>
                <a:gd name="T56" fmla="*/ 1 w 95"/>
                <a:gd name="T57" fmla="*/ 1 h 24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95"/>
                <a:gd name="T88" fmla="*/ 0 h 243"/>
                <a:gd name="T89" fmla="*/ 95 w 95"/>
                <a:gd name="T90" fmla="*/ 243 h 24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95" h="243">
                  <a:moveTo>
                    <a:pt x="14" y="32"/>
                  </a:moveTo>
                  <a:lnTo>
                    <a:pt x="10" y="41"/>
                  </a:lnTo>
                  <a:lnTo>
                    <a:pt x="8" y="53"/>
                  </a:lnTo>
                  <a:lnTo>
                    <a:pt x="4" y="81"/>
                  </a:lnTo>
                  <a:lnTo>
                    <a:pt x="0" y="142"/>
                  </a:lnTo>
                  <a:lnTo>
                    <a:pt x="0" y="171"/>
                  </a:lnTo>
                  <a:lnTo>
                    <a:pt x="0" y="173"/>
                  </a:lnTo>
                  <a:lnTo>
                    <a:pt x="0" y="185"/>
                  </a:lnTo>
                  <a:lnTo>
                    <a:pt x="3" y="220"/>
                  </a:lnTo>
                  <a:lnTo>
                    <a:pt x="5" y="235"/>
                  </a:lnTo>
                  <a:lnTo>
                    <a:pt x="6" y="240"/>
                  </a:lnTo>
                  <a:lnTo>
                    <a:pt x="7" y="243"/>
                  </a:lnTo>
                  <a:lnTo>
                    <a:pt x="8" y="242"/>
                  </a:lnTo>
                  <a:lnTo>
                    <a:pt x="10" y="237"/>
                  </a:lnTo>
                  <a:lnTo>
                    <a:pt x="23" y="209"/>
                  </a:lnTo>
                  <a:lnTo>
                    <a:pt x="63" y="122"/>
                  </a:lnTo>
                  <a:lnTo>
                    <a:pt x="93" y="58"/>
                  </a:lnTo>
                  <a:lnTo>
                    <a:pt x="95" y="54"/>
                  </a:lnTo>
                  <a:lnTo>
                    <a:pt x="93" y="50"/>
                  </a:lnTo>
                  <a:lnTo>
                    <a:pt x="91" y="42"/>
                  </a:lnTo>
                  <a:lnTo>
                    <a:pt x="87" y="24"/>
                  </a:lnTo>
                  <a:lnTo>
                    <a:pt x="83" y="5"/>
                  </a:lnTo>
                  <a:lnTo>
                    <a:pt x="82" y="0"/>
                  </a:lnTo>
                  <a:lnTo>
                    <a:pt x="73" y="1"/>
                  </a:lnTo>
                  <a:lnTo>
                    <a:pt x="45" y="8"/>
                  </a:lnTo>
                  <a:lnTo>
                    <a:pt x="29" y="14"/>
                  </a:lnTo>
                  <a:lnTo>
                    <a:pt x="18" y="26"/>
                  </a:lnTo>
                  <a:lnTo>
                    <a:pt x="14" y="32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892" name="Freeform 54"/>
            <p:cNvSpPr>
              <a:spLocks/>
            </p:cNvSpPr>
            <p:nvPr/>
          </p:nvSpPr>
          <p:spPr bwMode="auto">
            <a:xfrm>
              <a:off x="2719" y="3195"/>
              <a:ext cx="127" cy="758"/>
            </a:xfrm>
            <a:custGeom>
              <a:avLst/>
              <a:gdLst>
                <a:gd name="T0" fmla="*/ 1 w 253"/>
                <a:gd name="T1" fmla="*/ 0 h 1517"/>
                <a:gd name="T2" fmla="*/ 1 w 253"/>
                <a:gd name="T3" fmla="*/ 0 h 1517"/>
                <a:gd name="T4" fmla="*/ 1 w 253"/>
                <a:gd name="T5" fmla="*/ 0 h 1517"/>
                <a:gd name="T6" fmla="*/ 1 w 253"/>
                <a:gd name="T7" fmla="*/ 0 h 1517"/>
                <a:gd name="T8" fmla="*/ 1 w 253"/>
                <a:gd name="T9" fmla="*/ 0 h 1517"/>
                <a:gd name="T10" fmla="*/ 1 w 253"/>
                <a:gd name="T11" fmla="*/ 0 h 1517"/>
                <a:gd name="T12" fmla="*/ 1 w 253"/>
                <a:gd name="T13" fmla="*/ 0 h 1517"/>
                <a:gd name="T14" fmla="*/ 1 w 253"/>
                <a:gd name="T15" fmla="*/ 0 h 1517"/>
                <a:gd name="T16" fmla="*/ 1 w 253"/>
                <a:gd name="T17" fmla="*/ 0 h 1517"/>
                <a:gd name="T18" fmla="*/ 1 w 253"/>
                <a:gd name="T19" fmla="*/ 0 h 1517"/>
                <a:gd name="T20" fmla="*/ 1 w 253"/>
                <a:gd name="T21" fmla="*/ 0 h 1517"/>
                <a:gd name="T22" fmla="*/ 1 w 253"/>
                <a:gd name="T23" fmla="*/ 0 h 1517"/>
                <a:gd name="T24" fmla="*/ 1 w 253"/>
                <a:gd name="T25" fmla="*/ 0 h 1517"/>
                <a:gd name="T26" fmla="*/ 1 w 253"/>
                <a:gd name="T27" fmla="*/ 0 h 1517"/>
                <a:gd name="T28" fmla="*/ 1 w 253"/>
                <a:gd name="T29" fmla="*/ 0 h 1517"/>
                <a:gd name="T30" fmla="*/ 1 w 253"/>
                <a:gd name="T31" fmla="*/ 0 h 1517"/>
                <a:gd name="T32" fmla="*/ 1 w 253"/>
                <a:gd name="T33" fmla="*/ 0 h 1517"/>
                <a:gd name="T34" fmla="*/ 1 w 253"/>
                <a:gd name="T35" fmla="*/ 0 h 1517"/>
                <a:gd name="T36" fmla="*/ 1 w 253"/>
                <a:gd name="T37" fmla="*/ 0 h 1517"/>
                <a:gd name="T38" fmla="*/ 1 w 253"/>
                <a:gd name="T39" fmla="*/ 0 h 1517"/>
                <a:gd name="T40" fmla="*/ 1 w 253"/>
                <a:gd name="T41" fmla="*/ 0 h 1517"/>
                <a:gd name="T42" fmla="*/ 1 w 253"/>
                <a:gd name="T43" fmla="*/ 0 h 1517"/>
                <a:gd name="T44" fmla="*/ 1 w 253"/>
                <a:gd name="T45" fmla="*/ 0 h 1517"/>
                <a:gd name="T46" fmla="*/ 1 w 253"/>
                <a:gd name="T47" fmla="*/ 0 h 1517"/>
                <a:gd name="T48" fmla="*/ 1 w 253"/>
                <a:gd name="T49" fmla="*/ 0 h 1517"/>
                <a:gd name="T50" fmla="*/ 1 w 253"/>
                <a:gd name="T51" fmla="*/ 0 h 1517"/>
                <a:gd name="T52" fmla="*/ 1 w 253"/>
                <a:gd name="T53" fmla="*/ 0 h 1517"/>
                <a:gd name="T54" fmla="*/ 1 w 253"/>
                <a:gd name="T55" fmla="*/ 0 h 1517"/>
                <a:gd name="T56" fmla="*/ 1 w 253"/>
                <a:gd name="T57" fmla="*/ 0 h 1517"/>
                <a:gd name="T58" fmla="*/ 1 w 253"/>
                <a:gd name="T59" fmla="*/ 0 h 1517"/>
                <a:gd name="T60" fmla="*/ 1 w 253"/>
                <a:gd name="T61" fmla="*/ 0 h 1517"/>
                <a:gd name="T62" fmla="*/ 1 w 253"/>
                <a:gd name="T63" fmla="*/ 0 h 1517"/>
                <a:gd name="T64" fmla="*/ 1 w 253"/>
                <a:gd name="T65" fmla="*/ 0 h 151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53"/>
                <a:gd name="T100" fmla="*/ 0 h 1517"/>
                <a:gd name="T101" fmla="*/ 253 w 253"/>
                <a:gd name="T102" fmla="*/ 1517 h 151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53" h="1517">
                  <a:moveTo>
                    <a:pt x="130" y="279"/>
                  </a:moveTo>
                  <a:lnTo>
                    <a:pt x="129" y="287"/>
                  </a:lnTo>
                  <a:lnTo>
                    <a:pt x="128" y="318"/>
                  </a:lnTo>
                  <a:lnTo>
                    <a:pt x="120" y="431"/>
                  </a:lnTo>
                  <a:lnTo>
                    <a:pt x="111" y="584"/>
                  </a:lnTo>
                  <a:lnTo>
                    <a:pt x="109" y="623"/>
                  </a:lnTo>
                  <a:lnTo>
                    <a:pt x="106" y="664"/>
                  </a:lnTo>
                  <a:lnTo>
                    <a:pt x="100" y="741"/>
                  </a:lnTo>
                  <a:lnTo>
                    <a:pt x="91" y="869"/>
                  </a:lnTo>
                  <a:lnTo>
                    <a:pt x="87" y="936"/>
                  </a:lnTo>
                  <a:lnTo>
                    <a:pt x="87" y="939"/>
                  </a:lnTo>
                  <a:lnTo>
                    <a:pt x="85" y="979"/>
                  </a:lnTo>
                  <a:lnTo>
                    <a:pt x="82" y="1058"/>
                  </a:lnTo>
                  <a:lnTo>
                    <a:pt x="75" y="1215"/>
                  </a:lnTo>
                  <a:lnTo>
                    <a:pt x="69" y="1372"/>
                  </a:lnTo>
                  <a:lnTo>
                    <a:pt x="68" y="1410"/>
                  </a:lnTo>
                  <a:lnTo>
                    <a:pt x="66" y="1414"/>
                  </a:lnTo>
                  <a:lnTo>
                    <a:pt x="63" y="1420"/>
                  </a:lnTo>
                  <a:lnTo>
                    <a:pt x="57" y="1432"/>
                  </a:lnTo>
                  <a:lnTo>
                    <a:pt x="51" y="1444"/>
                  </a:lnTo>
                  <a:lnTo>
                    <a:pt x="49" y="1446"/>
                  </a:lnTo>
                  <a:lnTo>
                    <a:pt x="46" y="1445"/>
                  </a:lnTo>
                  <a:lnTo>
                    <a:pt x="40" y="1443"/>
                  </a:lnTo>
                  <a:lnTo>
                    <a:pt x="28" y="1439"/>
                  </a:lnTo>
                  <a:lnTo>
                    <a:pt x="16" y="1435"/>
                  </a:lnTo>
                  <a:lnTo>
                    <a:pt x="14" y="1434"/>
                  </a:lnTo>
                  <a:lnTo>
                    <a:pt x="13" y="1440"/>
                  </a:lnTo>
                  <a:lnTo>
                    <a:pt x="9" y="1451"/>
                  </a:lnTo>
                  <a:lnTo>
                    <a:pt x="4" y="1461"/>
                  </a:lnTo>
                  <a:lnTo>
                    <a:pt x="1" y="1472"/>
                  </a:lnTo>
                  <a:lnTo>
                    <a:pt x="0" y="1483"/>
                  </a:lnTo>
                  <a:lnTo>
                    <a:pt x="4" y="1495"/>
                  </a:lnTo>
                  <a:lnTo>
                    <a:pt x="9" y="1500"/>
                  </a:lnTo>
                  <a:lnTo>
                    <a:pt x="14" y="1506"/>
                  </a:lnTo>
                  <a:lnTo>
                    <a:pt x="28" y="1514"/>
                  </a:lnTo>
                  <a:lnTo>
                    <a:pt x="43" y="1517"/>
                  </a:lnTo>
                  <a:lnTo>
                    <a:pt x="62" y="1517"/>
                  </a:lnTo>
                  <a:lnTo>
                    <a:pt x="79" y="1513"/>
                  </a:lnTo>
                  <a:lnTo>
                    <a:pt x="96" y="1504"/>
                  </a:lnTo>
                  <a:lnTo>
                    <a:pt x="105" y="1498"/>
                  </a:lnTo>
                  <a:lnTo>
                    <a:pt x="108" y="1447"/>
                  </a:lnTo>
                  <a:lnTo>
                    <a:pt x="114" y="1345"/>
                  </a:lnTo>
                  <a:lnTo>
                    <a:pt x="127" y="1141"/>
                  </a:lnTo>
                  <a:lnTo>
                    <a:pt x="139" y="937"/>
                  </a:lnTo>
                  <a:lnTo>
                    <a:pt x="143" y="886"/>
                  </a:lnTo>
                  <a:lnTo>
                    <a:pt x="146" y="835"/>
                  </a:lnTo>
                  <a:lnTo>
                    <a:pt x="152" y="734"/>
                  </a:lnTo>
                  <a:lnTo>
                    <a:pt x="164" y="531"/>
                  </a:lnTo>
                  <a:lnTo>
                    <a:pt x="176" y="327"/>
                  </a:lnTo>
                  <a:lnTo>
                    <a:pt x="180" y="276"/>
                  </a:lnTo>
                  <a:lnTo>
                    <a:pt x="183" y="255"/>
                  </a:lnTo>
                  <a:lnTo>
                    <a:pt x="190" y="231"/>
                  </a:lnTo>
                  <a:lnTo>
                    <a:pt x="212" y="178"/>
                  </a:lnTo>
                  <a:lnTo>
                    <a:pt x="253" y="73"/>
                  </a:lnTo>
                  <a:lnTo>
                    <a:pt x="233" y="2"/>
                  </a:lnTo>
                  <a:lnTo>
                    <a:pt x="225" y="0"/>
                  </a:lnTo>
                  <a:lnTo>
                    <a:pt x="217" y="0"/>
                  </a:lnTo>
                  <a:lnTo>
                    <a:pt x="210" y="3"/>
                  </a:lnTo>
                  <a:lnTo>
                    <a:pt x="203" y="8"/>
                  </a:lnTo>
                  <a:lnTo>
                    <a:pt x="195" y="16"/>
                  </a:lnTo>
                  <a:lnTo>
                    <a:pt x="182" y="37"/>
                  </a:lnTo>
                  <a:lnTo>
                    <a:pt x="171" y="65"/>
                  </a:lnTo>
                  <a:lnTo>
                    <a:pt x="152" y="132"/>
                  </a:lnTo>
                  <a:lnTo>
                    <a:pt x="131" y="255"/>
                  </a:lnTo>
                  <a:lnTo>
                    <a:pt x="130" y="27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893" name="Freeform 55"/>
            <p:cNvSpPr>
              <a:spLocks/>
            </p:cNvSpPr>
            <p:nvPr/>
          </p:nvSpPr>
          <p:spPr bwMode="auto">
            <a:xfrm>
              <a:off x="2790" y="3636"/>
              <a:ext cx="52" cy="351"/>
            </a:xfrm>
            <a:custGeom>
              <a:avLst/>
              <a:gdLst>
                <a:gd name="T0" fmla="*/ 1 w 103"/>
                <a:gd name="T1" fmla="*/ 0 h 703"/>
                <a:gd name="T2" fmla="*/ 1 w 103"/>
                <a:gd name="T3" fmla="*/ 0 h 703"/>
                <a:gd name="T4" fmla="*/ 1 w 103"/>
                <a:gd name="T5" fmla="*/ 0 h 703"/>
                <a:gd name="T6" fmla="*/ 1 w 103"/>
                <a:gd name="T7" fmla="*/ 0 h 703"/>
                <a:gd name="T8" fmla="*/ 1 w 103"/>
                <a:gd name="T9" fmla="*/ 0 h 703"/>
                <a:gd name="T10" fmla="*/ 0 w 103"/>
                <a:gd name="T11" fmla="*/ 0 h 703"/>
                <a:gd name="T12" fmla="*/ 1 w 103"/>
                <a:gd name="T13" fmla="*/ 0 h 703"/>
                <a:gd name="T14" fmla="*/ 1 w 103"/>
                <a:gd name="T15" fmla="*/ 0 h 703"/>
                <a:gd name="T16" fmla="*/ 1 w 103"/>
                <a:gd name="T17" fmla="*/ 0 h 703"/>
                <a:gd name="T18" fmla="*/ 1 w 103"/>
                <a:gd name="T19" fmla="*/ 0 h 703"/>
                <a:gd name="T20" fmla="*/ 1 w 103"/>
                <a:gd name="T21" fmla="*/ 0 h 703"/>
                <a:gd name="T22" fmla="*/ 1 w 103"/>
                <a:gd name="T23" fmla="*/ 0 h 703"/>
                <a:gd name="T24" fmla="*/ 1 w 103"/>
                <a:gd name="T25" fmla="*/ 0 h 703"/>
                <a:gd name="T26" fmla="*/ 1 w 103"/>
                <a:gd name="T27" fmla="*/ 0 h 703"/>
                <a:gd name="T28" fmla="*/ 1 w 103"/>
                <a:gd name="T29" fmla="*/ 0 h 703"/>
                <a:gd name="T30" fmla="*/ 1 w 103"/>
                <a:gd name="T31" fmla="*/ 0 h 703"/>
                <a:gd name="T32" fmla="*/ 1 w 103"/>
                <a:gd name="T33" fmla="*/ 0 h 703"/>
                <a:gd name="T34" fmla="*/ 1 w 103"/>
                <a:gd name="T35" fmla="*/ 0 h 703"/>
                <a:gd name="T36" fmla="*/ 1 w 103"/>
                <a:gd name="T37" fmla="*/ 0 h 703"/>
                <a:gd name="T38" fmla="*/ 1 w 103"/>
                <a:gd name="T39" fmla="*/ 0 h 703"/>
                <a:gd name="T40" fmla="*/ 1 w 103"/>
                <a:gd name="T41" fmla="*/ 0 h 703"/>
                <a:gd name="T42" fmla="*/ 1 w 103"/>
                <a:gd name="T43" fmla="*/ 0 h 703"/>
                <a:gd name="T44" fmla="*/ 1 w 103"/>
                <a:gd name="T45" fmla="*/ 0 h 703"/>
                <a:gd name="T46" fmla="*/ 1 w 103"/>
                <a:gd name="T47" fmla="*/ 0 h 703"/>
                <a:gd name="T48" fmla="*/ 1 w 103"/>
                <a:gd name="T49" fmla="*/ 0 h 703"/>
                <a:gd name="T50" fmla="*/ 1 w 103"/>
                <a:gd name="T51" fmla="*/ 0 h 703"/>
                <a:gd name="T52" fmla="*/ 1 w 103"/>
                <a:gd name="T53" fmla="*/ 0 h 703"/>
                <a:gd name="T54" fmla="*/ 1 w 103"/>
                <a:gd name="T55" fmla="*/ 0 h 703"/>
                <a:gd name="T56" fmla="*/ 1 w 103"/>
                <a:gd name="T57" fmla="*/ 0 h 703"/>
                <a:gd name="T58" fmla="*/ 1 w 103"/>
                <a:gd name="T59" fmla="*/ 0 h 703"/>
                <a:gd name="T60" fmla="*/ 1 w 103"/>
                <a:gd name="T61" fmla="*/ 0 h 703"/>
                <a:gd name="T62" fmla="*/ 1 w 103"/>
                <a:gd name="T63" fmla="*/ 0 h 7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03"/>
                <a:gd name="T97" fmla="*/ 0 h 703"/>
                <a:gd name="T98" fmla="*/ 103 w 103"/>
                <a:gd name="T99" fmla="*/ 703 h 7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03" h="703">
                  <a:moveTo>
                    <a:pt x="12" y="558"/>
                  </a:moveTo>
                  <a:lnTo>
                    <a:pt x="11" y="567"/>
                  </a:lnTo>
                  <a:lnTo>
                    <a:pt x="9" y="584"/>
                  </a:lnTo>
                  <a:lnTo>
                    <a:pt x="5" y="618"/>
                  </a:lnTo>
                  <a:lnTo>
                    <a:pt x="1" y="650"/>
                  </a:lnTo>
                  <a:lnTo>
                    <a:pt x="0" y="658"/>
                  </a:lnTo>
                  <a:lnTo>
                    <a:pt x="5" y="662"/>
                  </a:lnTo>
                  <a:lnTo>
                    <a:pt x="16" y="669"/>
                  </a:lnTo>
                  <a:lnTo>
                    <a:pt x="36" y="685"/>
                  </a:lnTo>
                  <a:lnTo>
                    <a:pt x="57" y="700"/>
                  </a:lnTo>
                  <a:lnTo>
                    <a:pt x="62" y="703"/>
                  </a:lnTo>
                  <a:lnTo>
                    <a:pt x="61" y="695"/>
                  </a:lnTo>
                  <a:lnTo>
                    <a:pt x="61" y="678"/>
                  </a:lnTo>
                  <a:lnTo>
                    <a:pt x="61" y="644"/>
                  </a:lnTo>
                  <a:lnTo>
                    <a:pt x="60" y="610"/>
                  </a:lnTo>
                  <a:lnTo>
                    <a:pt x="60" y="600"/>
                  </a:lnTo>
                  <a:lnTo>
                    <a:pt x="58" y="594"/>
                  </a:lnTo>
                  <a:lnTo>
                    <a:pt x="55" y="581"/>
                  </a:lnTo>
                  <a:lnTo>
                    <a:pt x="49" y="554"/>
                  </a:lnTo>
                  <a:lnTo>
                    <a:pt x="44" y="525"/>
                  </a:lnTo>
                  <a:lnTo>
                    <a:pt x="43" y="518"/>
                  </a:lnTo>
                  <a:lnTo>
                    <a:pt x="48" y="476"/>
                  </a:lnTo>
                  <a:lnTo>
                    <a:pt x="59" y="389"/>
                  </a:lnTo>
                  <a:lnTo>
                    <a:pt x="78" y="216"/>
                  </a:lnTo>
                  <a:lnTo>
                    <a:pt x="98" y="43"/>
                  </a:lnTo>
                  <a:lnTo>
                    <a:pt x="103" y="0"/>
                  </a:lnTo>
                  <a:lnTo>
                    <a:pt x="101" y="9"/>
                  </a:lnTo>
                  <a:lnTo>
                    <a:pt x="89" y="83"/>
                  </a:lnTo>
                  <a:lnTo>
                    <a:pt x="46" y="345"/>
                  </a:lnTo>
                  <a:lnTo>
                    <a:pt x="13" y="547"/>
                  </a:lnTo>
                  <a:lnTo>
                    <a:pt x="12" y="558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894" name="Freeform 56"/>
            <p:cNvSpPr>
              <a:spLocks/>
            </p:cNvSpPr>
            <p:nvPr/>
          </p:nvSpPr>
          <p:spPr bwMode="auto">
            <a:xfrm>
              <a:off x="2698" y="4026"/>
              <a:ext cx="122" cy="137"/>
            </a:xfrm>
            <a:custGeom>
              <a:avLst/>
              <a:gdLst>
                <a:gd name="T0" fmla="*/ 0 w 246"/>
                <a:gd name="T1" fmla="*/ 1 h 272"/>
                <a:gd name="T2" fmla="*/ 0 w 246"/>
                <a:gd name="T3" fmla="*/ 1 h 272"/>
                <a:gd name="T4" fmla="*/ 0 w 246"/>
                <a:gd name="T5" fmla="*/ 1 h 272"/>
                <a:gd name="T6" fmla="*/ 0 w 246"/>
                <a:gd name="T7" fmla="*/ 1 h 272"/>
                <a:gd name="T8" fmla="*/ 0 w 246"/>
                <a:gd name="T9" fmla="*/ 1 h 272"/>
                <a:gd name="T10" fmla="*/ 0 w 246"/>
                <a:gd name="T11" fmla="*/ 1 h 272"/>
                <a:gd name="T12" fmla="*/ 0 w 246"/>
                <a:gd name="T13" fmla="*/ 1 h 272"/>
                <a:gd name="T14" fmla="*/ 0 w 246"/>
                <a:gd name="T15" fmla="*/ 1 h 272"/>
                <a:gd name="T16" fmla="*/ 0 w 246"/>
                <a:gd name="T17" fmla="*/ 1 h 272"/>
                <a:gd name="T18" fmla="*/ 0 w 246"/>
                <a:gd name="T19" fmla="*/ 1 h 272"/>
                <a:gd name="T20" fmla="*/ 0 w 246"/>
                <a:gd name="T21" fmla="*/ 1 h 272"/>
                <a:gd name="T22" fmla="*/ 0 w 246"/>
                <a:gd name="T23" fmla="*/ 1 h 272"/>
                <a:gd name="T24" fmla="*/ 0 w 246"/>
                <a:gd name="T25" fmla="*/ 1 h 272"/>
                <a:gd name="T26" fmla="*/ 0 w 246"/>
                <a:gd name="T27" fmla="*/ 1 h 272"/>
                <a:gd name="T28" fmla="*/ 0 w 246"/>
                <a:gd name="T29" fmla="*/ 1 h 272"/>
                <a:gd name="T30" fmla="*/ 0 w 246"/>
                <a:gd name="T31" fmla="*/ 1 h 272"/>
                <a:gd name="T32" fmla="*/ 0 w 246"/>
                <a:gd name="T33" fmla="*/ 1 h 272"/>
                <a:gd name="T34" fmla="*/ 0 w 246"/>
                <a:gd name="T35" fmla="*/ 1 h 272"/>
                <a:gd name="T36" fmla="*/ 0 w 246"/>
                <a:gd name="T37" fmla="*/ 1 h 272"/>
                <a:gd name="T38" fmla="*/ 0 w 246"/>
                <a:gd name="T39" fmla="*/ 1 h 272"/>
                <a:gd name="T40" fmla="*/ 0 w 246"/>
                <a:gd name="T41" fmla="*/ 1 h 272"/>
                <a:gd name="T42" fmla="*/ 0 w 246"/>
                <a:gd name="T43" fmla="*/ 1 h 272"/>
                <a:gd name="T44" fmla="*/ 0 w 246"/>
                <a:gd name="T45" fmla="*/ 1 h 272"/>
                <a:gd name="T46" fmla="*/ 0 w 246"/>
                <a:gd name="T47" fmla="*/ 1 h 272"/>
                <a:gd name="T48" fmla="*/ 0 w 246"/>
                <a:gd name="T49" fmla="*/ 1 h 272"/>
                <a:gd name="T50" fmla="*/ 0 w 246"/>
                <a:gd name="T51" fmla="*/ 1 h 272"/>
                <a:gd name="T52" fmla="*/ 0 w 246"/>
                <a:gd name="T53" fmla="*/ 1 h 272"/>
                <a:gd name="T54" fmla="*/ 0 w 246"/>
                <a:gd name="T55" fmla="*/ 1 h 272"/>
                <a:gd name="T56" fmla="*/ 0 w 246"/>
                <a:gd name="T57" fmla="*/ 1 h 272"/>
                <a:gd name="T58" fmla="*/ 0 w 246"/>
                <a:gd name="T59" fmla="*/ 1 h 272"/>
                <a:gd name="T60" fmla="*/ 0 w 246"/>
                <a:gd name="T61" fmla="*/ 1 h 272"/>
                <a:gd name="T62" fmla="*/ 0 w 246"/>
                <a:gd name="T63" fmla="*/ 1 h 272"/>
                <a:gd name="T64" fmla="*/ 0 w 246"/>
                <a:gd name="T65" fmla="*/ 1 h 27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6"/>
                <a:gd name="T100" fmla="*/ 0 h 272"/>
                <a:gd name="T101" fmla="*/ 246 w 246"/>
                <a:gd name="T102" fmla="*/ 272 h 27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6" h="272">
                  <a:moveTo>
                    <a:pt x="81" y="103"/>
                  </a:moveTo>
                  <a:lnTo>
                    <a:pt x="85" y="111"/>
                  </a:lnTo>
                  <a:lnTo>
                    <a:pt x="89" y="119"/>
                  </a:lnTo>
                  <a:lnTo>
                    <a:pt x="95" y="141"/>
                  </a:lnTo>
                  <a:lnTo>
                    <a:pt x="97" y="164"/>
                  </a:lnTo>
                  <a:lnTo>
                    <a:pt x="88" y="208"/>
                  </a:lnTo>
                  <a:lnTo>
                    <a:pt x="79" y="222"/>
                  </a:lnTo>
                  <a:lnTo>
                    <a:pt x="73" y="226"/>
                  </a:lnTo>
                  <a:lnTo>
                    <a:pt x="68" y="227"/>
                  </a:lnTo>
                  <a:lnTo>
                    <a:pt x="63" y="227"/>
                  </a:lnTo>
                  <a:lnTo>
                    <a:pt x="57" y="225"/>
                  </a:lnTo>
                  <a:lnTo>
                    <a:pt x="51" y="223"/>
                  </a:lnTo>
                  <a:lnTo>
                    <a:pt x="39" y="218"/>
                  </a:lnTo>
                  <a:lnTo>
                    <a:pt x="27" y="213"/>
                  </a:lnTo>
                  <a:lnTo>
                    <a:pt x="14" y="212"/>
                  </a:lnTo>
                  <a:lnTo>
                    <a:pt x="9" y="214"/>
                  </a:lnTo>
                  <a:lnTo>
                    <a:pt x="6" y="217"/>
                  </a:lnTo>
                  <a:lnTo>
                    <a:pt x="4" y="220"/>
                  </a:lnTo>
                  <a:lnTo>
                    <a:pt x="2" y="224"/>
                  </a:lnTo>
                  <a:lnTo>
                    <a:pt x="0" y="234"/>
                  </a:lnTo>
                  <a:lnTo>
                    <a:pt x="0" y="244"/>
                  </a:lnTo>
                  <a:lnTo>
                    <a:pt x="2" y="254"/>
                  </a:lnTo>
                  <a:lnTo>
                    <a:pt x="4" y="257"/>
                  </a:lnTo>
                  <a:lnTo>
                    <a:pt x="6" y="260"/>
                  </a:lnTo>
                  <a:lnTo>
                    <a:pt x="9" y="261"/>
                  </a:lnTo>
                  <a:lnTo>
                    <a:pt x="20" y="264"/>
                  </a:lnTo>
                  <a:lnTo>
                    <a:pt x="43" y="268"/>
                  </a:lnTo>
                  <a:lnTo>
                    <a:pt x="90" y="272"/>
                  </a:lnTo>
                  <a:lnTo>
                    <a:pt x="133" y="264"/>
                  </a:lnTo>
                  <a:lnTo>
                    <a:pt x="143" y="258"/>
                  </a:lnTo>
                  <a:lnTo>
                    <a:pt x="155" y="237"/>
                  </a:lnTo>
                  <a:lnTo>
                    <a:pt x="180" y="202"/>
                  </a:lnTo>
                  <a:lnTo>
                    <a:pt x="221" y="152"/>
                  </a:lnTo>
                  <a:lnTo>
                    <a:pt x="235" y="130"/>
                  </a:lnTo>
                  <a:lnTo>
                    <a:pt x="244" y="103"/>
                  </a:lnTo>
                  <a:lnTo>
                    <a:pt x="246" y="87"/>
                  </a:lnTo>
                  <a:lnTo>
                    <a:pt x="245" y="79"/>
                  </a:lnTo>
                  <a:lnTo>
                    <a:pt x="243" y="71"/>
                  </a:lnTo>
                  <a:lnTo>
                    <a:pt x="238" y="63"/>
                  </a:lnTo>
                  <a:lnTo>
                    <a:pt x="227" y="48"/>
                  </a:lnTo>
                  <a:lnTo>
                    <a:pt x="214" y="35"/>
                  </a:lnTo>
                  <a:lnTo>
                    <a:pt x="186" y="8"/>
                  </a:lnTo>
                  <a:lnTo>
                    <a:pt x="181" y="0"/>
                  </a:lnTo>
                  <a:lnTo>
                    <a:pt x="180" y="3"/>
                  </a:lnTo>
                  <a:lnTo>
                    <a:pt x="176" y="17"/>
                  </a:lnTo>
                  <a:lnTo>
                    <a:pt x="160" y="66"/>
                  </a:lnTo>
                  <a:lnTo>
                    <a:pt x="151" y="89"/>
                  </a:lnTo>
                  <a:lnTo>
                    <a:pt x="144" y="103"/>
                  </a:lnTo>
                  <a:lnTo>
                    <a:pt x="141" y="105"/>
                  </a:lnTo>
                  <a:lnTo>
                    <a:pt x="137" y="105"/>
                  </a:lnTo>
                  <a:lnTo>
                    <a:pt x="133" y="103"/>
                  </a:lnTo>
                  <a:lnTo>
                    <a:pt x="129" y="101"/>
                  </a:lnTo>
                  <a:lnTo>
                    <a:pt x="121" y="95"/>
                  </a:lnTo>
                  <a:lnTo>
                    <a:pt x="106" y="83"/>
                  </a:lnTo>
                  <a:lnTo>
                    <a:pt x="102" y="78"/>
                  </a:lnTo>
                  <a:lnTo>
                    <a:pt x="94" y="78"/>
                  </a:lnTo>
                  <a:lnTo>
                    <a:pt x="80" y="78"/>
                  </a:lnTo>
                  <a:lnTo>
                    <a:pt x="60" y="81"/>
                  </a:lnTo>
                  <a:lnTo>
                    <a:pt x="42" y="92"/>
                  </a:lnTo>
                  <a:lnTo>
                    <a:pt x="37" y="96"/>
                  </a:lnTo>
                  <a:lnTo>
                    <a:pt x="42" y="95"/>
                  </a:lnTo>
                  <a:lnTo>
                    <a:pt x="59" y="94"/>
                  </a:lnTo>
                  <a:lnTo>
                    <a:pt x="69" y="95"/>
                  </a:lnTo>
                  <a:lnTo>
                    <a:pt x="77" y="100"/>
                  </a:lnTo>
                  <a:lnTo>
                    <a:pt x="81" y="103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895" name="Freeform 57"/>
            <p:cNvSpPr>
              <a:spLocks/>
            </p:cNvSpPr>
            <p:nvPr/>
          </p:nvSpPr>
          <p:spPr bwMode="auto">
            <a:xfrm>
              <a:off x="2778" y="3976"/>
              <a:ext cx="91" cy="133"/>
            </a:xfrm>
            <a:custGeom>
              <a:avLst/>
              <a:gdLst>
                <a:gd name="T0" fmla="*/ 0 w 183"/>
                <a:gd name="T1" fmla="*/ 0 h 267"/>
                <a:gd name="T2" fmla="*/ 0 w 183"/>
                <a:gd name="T3" fmla="*/ 0 h 267"/>
                <a:gd name="T4" fmla="*/ 0 w 183"/>
                <a:gd name="T5" fmla="*/ 0 h 267"/>
                <a:gd name="T6" fmla="*/ 0 w 183"/>
                <a:gd name="T7" fmla="*/ 0 h 267"/>
                <a:gd name="T8" fmla="*/ 0 w 183"/>
                <a:gd name="T9" fmla="*/ 0 h 267"/>
                <a:gd name="T10" fmla="*/ 0 w 183"/>
                <a:gd name="T11" fmla="*/ 0 h 267"/>
                <a:gd name="T12" fmla="*/ 0 w 183"/>
                <a:gd name="T13" fmla="*/ 0 h 267"/>
                <a:gd name="T14" fmla="*/ 0 w 183"/>
                <a:gd name="T15" fmla="*/ 0 h 267"/>
                <a:gd name="T16" fmla="*/ 0 w 183"/>
                <a:gd name="T17" fmla="*/ 0 h 267"/>
                <a:gd name="T18" fmla="*/ 0 w 183"/>
                <a:gd name="T19" fmla="*/ 0 h 267"/>
                <a:gd name="T20" fmla="*/ 0 w 183"/>
                <a:gd name="T21" fmla="*/ 0 h 267"/>
                <a:gd name="T22" fmla="*/ 0 w 183"/>
                <a:gd name="T23" fmla="*/ 0 h 267"/>
                <a:gd name="T24" fmla="*/ 0 w 183"/>
                <a:gd name="T25" fmla="*/ 0 h 267"/>
                <a:gd name="T26" fmla="*/ 0 w 183"/>
                <a:gd name="T27" fmla="*/ 0 h 267"/>
                <a:gd name="T28" fmla="*/ 0 w 183"/>
                <a:gd name="T29" fmla="*/ 0 h 267"/>
                <a:gd name="T30" fmla="*/ 0 w 183"/>
                <a:gd name="T31" fmla="*/ 0 h 267"/>
                <a:gd name="T32" fmla="*/ 0 w 183"/>
                <a:gd name="T33" fmla="*/ 0 h 267"/>
                <a:gd name="T34" fmla="*/ 0 w 183"/>
                <a:gd name="T35" fmla="*/ 0 h 267"/>
                <a:gd name="T36" fmla="*/ 0 w 183"/>
                <a:gd name="T37" fmla="*/ 0 h 267"/>
                <a:gd name="T38" fmla="*/ 0 w 183"/>
                <a:gd name="T39" fmla="*/ 0 h 267"/>
                <a:gd name="T40" fmla="*/ 0 w 183"/>
                <a:gd name="T41" fmla="*/ 0 h 267"/>
                <a:gd name="T42" fmla="*/ 0 w 183"/>
                <a:gd name="T43" fmla="*/ 0 h 267"/>
                <a:gd name="T44" fmla="*/ 0 w 183"/>
                <a:gd name="T45" fmla="*/ 0 h 267"/>
                <a:gd name="T46" fmla="*/ 0 w 183"/>
                <a:gd name="T47" fmla="*/ 0 h 267"/>
                <a:gd name="T48" fmla="*/ 0 w 183"/>
                <a:gd name="T49" fmla="*/ 0 h 267"/>
                <a:gd name="T50" fmla="*/ 0 w 183"/>
                <a:gd name="T51" fmla="*/ 0 h 267"/>
                <a:gd name="T52" fmla="*/ 0 w 183"/>
                <a:gd name="T53" fmla="*/ 0 h 267"/>
                <a:gd name="T54" fmla="*/ 0 w 183"/>
                <a:gd name="T55" fmla="*/ 0 h 267"/>
                <a:gd name="T56" fmla="*/ 0 w 183"/>
                <a:gd name="T57" fmla="*/ 0 h 267"/>
                <a:gd name="T58" fmla="*/ 0 w 183"/>
                <a:gd name="T59" fmla="*/ 0 h 267"/>
                <a:gd name="T60" fmla="*/ 0 w 183"/>
                <a:gd name="T61" fmla="*/ 0 h 267"/>
                <a:gd name="T62" fmla="*/ 0 w 183"/>
                <a:gd name="T63" fmla="*/ 0 h 267"/>
                <a:gd name="T64" fmla="*/ 0 w 183"/>
                <a:gd name="T65" fmla="*/ 0 h 267"/>
                <a:gd name="T66" fmla="*/ 0 w 183"/>
                <a:gd name="T67" fmla="*/ 0 h 267"/>
                <a:gd name="T68" fmla="*/ 0 w 183"/>
                <a:gd name="T69" fmla="*/ 0 h 267"/>
                <a:gd name="T70" fmla="*/ 0 w 183"/>
                <a:gd name="T71" fmla="*/ 0 h 267"/>
                <a:gd name="T72" fmla="*/ 0 w 183"/>
                <a:gd name="T73" fmla="*/ 0 h 267"/>
                <a:gd name="T74" fmla="*/ 0 w 183"/>
                <a:gd name="T75" fmla="*/ 0 h 267"/>
                <a:gd name="T76" fmla="*/ 0 w 183"/>
                <a:gd name="T77" fmla="*/ 0 h 267"/>
                <a:gd name="T78" fmla="*/ 0 w 183"/>
                <a:gd name="T79" fmla="*/ 0 h 267"/>
                <a:gd name="T80" fmla="*/ 0 w 183"/>
                <a:gd name="T81" fmla="*/ 0 h 267"/>
                <a:gd name="T82" fmla="*/ 0 w 183"/>
                <a:gd name="T83" fmla="*/ 0 h 267"/>
                <a:gd name="T84" fmla="*/ 0 w 183"/>
                <a:gd name="T85" fmla="*/ 0 h 267"/>
                <a:gd name="T86" fmla="*/ 0 w 183"/>
                <a:gd name="T87" fmla="*/ 0 h 26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83"/>
                <a:gd name="T133" fmla="*/ 0 h 267"/>
                <a:gd name="T134" fmla="*/ 183 w 183"/>
                <a:gd name="T135" fmla="*/ 267 h 26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83" h="267">
                  <a:moveTo>
                    <a:pt x="60" y="72"/>
                  </a:moveTo>
                  <a:lnTo>
                    <a:pt x="57" y="78"/>
                  </a:lnTo>
                  <a:lnTo>
                    <a:pt x="53" y="81"/>
                  </a:lnTo>
                  <a:lnTo>
                    <a:pt x="48" y="83"/>
                  </a:lnTo>
                  <a:lnTo>
                    <a:pt x="42" y="84"/>
                  </a:lnTo>
                  <a:lnTo>
                    <a:pt x="35" y="84"/>
                  </a:lnTo>
                  <a:lnTo>
                    <a:pt x="21" y="83"/>
                  </a:lnTo>
                  <a:lnTo>
                    <a:pt x="1" y="78"/>
                  </a:lnTo>
                  <a:lnTo>
                    <a:pt x="0" y="76"/>
                  </a:lnTo>
                  <a:lnTo>
                    <a:pt x="8" y="86"/>
                  </a:lnTo>
                  <a:lnTo>
                    <a:pt x="22" y="104"/>
                  </a:lnTo>
                  <a:lnTo>
                    <a:pt x="52" y="138"/>
                  </a:lnTo>
                  <a:lnTo>
                    <a:pt x="83" y="174"/>
                  </a:lnTo>
                  <a:lnTo>
                    <a:pt x="91" y="182"/>
                  </a:lnTo>
                  <a:lnTo>
                    <a:pt x="90" y="189"/>
                  </a:lnTo>
                  <a:lnTo>
                    <a:pt x="90" y="203"/>
                  </a:lnTo>
                  <a:lnTo>
                    <a:pt x="89" y="232"/>
                  </a:lnTo>
                  <a:lnTo>
                    <a:pt x="89" y="260"/>
                  </a:lnTo>
                  <a:lnTo>
                    <a:pt x="89" y="267"/>
                  </a:lnTo>
                  <a:lnTo>
                    <a:pt x="93" y="266"/>
                  </a:lnTo>
                  <a:lnTo>
                    <a:pt x="103" y="263"/>
                  </a:lnTo>
                  <a:lnTo>
                    <a:pt x="122" y="258"/>
                  </a:lnTo>
                  <a:lnTo>
                    <a:pt x="140" y="254"/>
                  </a:lnTo>
                  <a:lnTo>
                    <a:pt x="145" y="252"/>
                  </a:lnTo>
                  <a:lnTo>
                    <a:pt x="152" y="243"/>
                  </a:lnTo>
                  <a:lnTo>
                    <a:pt x="173" y="207"/>
                  </a:lnTo>
                  <a:lnTo>
                    <a:pt x="183" y="158"/>
                  </a:lnTo>
                  <a:lnTo>
                    <a:pt x="182" y="144"/>
                  </a:lnTo>
                  <a:lnTo>
                    <a:pt x="178" y="132"/>
                  </a:lnTo>
                  <a:lnTo>
                    <a:pt x="171" y="111"/>
                  </a:lnTo>
                  <a:lnTo>
                    <a:pt x="155" y="78"/>
                  </a:lnTo>
                  <a:lnTo>
                    <a:pt x="144" y="62"/>
                  </a:lnTo>
                  <a:lnTo>
                    <a:pt x="144" y="61"/>
                  </a:lnTo>
                  <a:lnTo>
                    <a:pt x="133" y="56"/>
                  </a:lnTo>
                  <a:lnTo>
                    <a:pt x="112" y="46"/>
                  </a:lnTo>
                  <a:lnTo>
                    <a:pt x="69" y="26"/>
                  </a:lnTo>
                  <a:lnTo>
                    <a:pt x="27" y="6"/>
                  </a:lnTo>
                  <a:lnTo>
                    <a:pt x="17" y="0"/>
                  </a:lnTo>
                  <a:lnTo>
                    <a:pt x="24" y="10"/>
                  </a:lnTo>
                  <a:lnTo>
                    <a:pt x="46" y="37"/>
                  </a:lnTo>
                  <a:lnTo>
                    <a:pt x="56" y="53"/>
                  </a:lnTo>
                  <a:lnTo>
                    <a:pt x="60" y="67"/>
                  </a:lnTo>
                  <a:lnTo>
                    <a:pt x="60" y="72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896" name="Freeform 58"/>
            <p:cNvSpPr>
              <a:spLocks/>
            </p:cNvSpPr>
            <p:nvPr/>
          </p:nvSpPr>
          <p:spPr bwMode="auto">
            <a:xfrm>
              <a:off x="2842" y="4019"/>
              <a:ext cx="93" cy="83"/>
            </a:xfrm>
            <a:custGeom>
              <a:avLst/>
              <a:gdLst>
                <a:gd name="T0" fmla="*/ 0 w 188"/>
                <a:gd name="T1" fmla="*/ 1 h 166"/>
                <a:gd name="T2" fmla="*/ 0 w 188"/>
                <a:gd name="T3" fmla="*/ 1 h 166"/>
                <a:gd name="T4" fmla="*/ 0 w 188"/>
                <a:gd name="T5" fmla="*/ 1 h 166"/>
                <a:gd name="T6" fmla="*/ 0 w 188"/>
                <a:gd name="T7" fmla="*/ 1 h 166"/>
                <a:gd name="T8" fmla="*/ 0 w 188"/>
                <a:gd name="T9" fmla="*/ 1 h 166"/>
                <a:gd name="T10" fmla="*/ 0 w 188"/>
                <a:gd name="T11" fmla="*/ 1 h 166"/>
                <a:gd name="T12" fmla="*/ 0 w 188"/>
                <a:gd name="T13" fmla="*/ 1 h 166"/>
                <a:gd name="T14" fmla="*/ 0 w 188"/>
                <a:gd name="T15" fmla="*/ 1 h 166"/>
                <a:gd name="T16" fmla="*/ 0 w 188"/>
                <a:gd name="T17" fmla="*/ 1 h 166"/>
                <a:gd name="T18" fmla="*/ 0 w 188"/>
                <a:gd name="T19" fmla="*/ 1 h 166"/>
                <a:gd name="T20" fmla="*/ 0 w 188"/>
                <a:gd name="T21" fmla="*/ 1 h 166"/>
                <a:gd name="T22" fmla="*/ 0 w 188"/>
                <a:gd name="T23" fmla="*/ 1 h 166"/>
                <a:gd name="T24" fmla="*/ 0 w 188"/>
                <a:gd name="T25" fmla="*/ 1 h 166"/>
                <a:gd name="T26" fmla="*/ 0 w 188"/>
                <a:gd name="T27" fmla="*/ 1 h 166"/>
                <a:gd name="T28" fmla="*/ 0 w 188"/>
                <a:gd name="T29" fmla="*/ 1 h 166"/>
                <a:gd name="T30" fmla="*/ 0 w 188"/>
                <a:gd name="T31" fmla="*/ 1 h 166"/>
                <a:gd name="T32" fmla="*/ 0 w 188"/>
                <a:gd name="T33" fmla="*/ 1 h 166"/>
                <a:gd name="T34" fmla="*/ 0 w 188"/>
                <a:gd name="T35" fmla="*/ 1 h 166"/>
                <a:gd name="T36" fmla="*/ 0 w 188"/>
                <a:gd name="T37" fmla="*/ 1 h 166"/>
                <a:gd name="T38" fmla="*/ 0 w 188"/>
                <a:gd name="T39" fmla="*/ 1 h 166"/>
                <a:gd name="T40" fmla="*/ 0 w 188"/>
                <a:gd name="T41" fmla="*/ 1 h 166"/>
                <a:gd name="T42" fmla="*/ 0 w 188"/>
                <a:gd name="T43" fmla="*/ 1 h 166"/>
                <a:gd name="T44" fmla="*/ 0 w 188"/>
                <a:gd name="T45" fmla="*/ 1 h 166"/>
                <a:gd name="T46" fmla="*/ 0 w 188"/>
                <a:gd name="T47" fmla="*/ 1 h 166"/>
                <a:gd name="T48" fmla="*/ 0 w 188"/>
                <a:gd name="T49" fmla="*/ 1 h 166"/>
                <a:gd name="T50" fmla="*/ 0 w 188"/>
                <a:gd name="T51" fmla="*/ 1 h 166"/>
                <a:gd name="T52" fmla="*/ 0 w 188"/>
                <a:gd name="T53" fmla="*/ 1 h 166"/>
                <a:gd name="T54" fmla="*/ 0 w 188"/>
                <a:gd name="T55" fmla="*/ 1 h 166"/>
                <a:gd name="T56" fmla="*/ 0 w 188"/>
                <a:gd name="T57" fmla="*/ 1 h 166"/>
                <a:gd name="T58" fmla="*/ 0 w 188"/>
                <a:gd name="T59" fmla="*/ 1 h 166"/>
                <a:gd name="T60" fmla="*/ 0 w 188"/>
                <a:gd name="T61" fmla="*/ 1 h 166"/>
                <a:gd name="T62" fmla="*/ 0 w 188"/>
                <a:gd name="T63" fmla="*/ 1 h 166"/>
                <a:gd name="T64" fmla="*/ 0 w 188"/>
                <a:gd name="T65" fmla="*/ 1 h 16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8"/>
                <a:gd name="T100" fmla="*/ 0 h 166"/>
                <a:gd name="T101" fmla="*/ 188 w 188"/>
                <a:gd name="T102" fmla="*/ 166 h 16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8" h="166">
                  <a:moveTo>
                    <a:pt x="185" y="100"/>
                  </a:moveTo>
                  <a:lnTo>
                    <a:pt x="187" y="104"/>
                  </a:lnTo>
                  <a:lnTo>
                    <a:pt x="188" y="105"/>
                  </a:lnTo>
                  <a:lnTo>
                    <a:pt x="187" y="105"/>
                  </a:lnTo>
                  <a:lnTo>
                    <a:pt x="185" y="104"/>
                  </a:lnTo>
                  <a:lnTo>
                    <a:pt x="182" y="102"/>
                  </a:lnTo>
                  <a:lnTo>
                    <a:pt x="171" y="95"/>
                  </a:lnTo>
                  <a:lnTo>
                    <a:pt x="143" y="74"/>
                  </a:lnTo>
                  <a:lnTo>
                    <a:pt x="81" y="34"/>
                  </a:lnTo>
                  <a:lnTo>
                    <a:pt x="66" y="40"/>
                  </a:lnTo>
                  <a:lnTo>
                    <a:pt x="72" y="50"/>
                  </a:lnTo>
                  <a:lnTo>
                    <a:pt x="82" y="58"/>
                  </a:lnTo>
                  <a:lnTo>
                    <a:pt x="94" y="65"/>
                  </a:lnTo>
                  <a:lnTo>
                    <a:pt x="122" y="77"/>
                  </a:lnTo>
                  <a:lnTo>
                    <a:pt x="171" y="99"/>
                  </a:lnTo>
                  <a:lnTo>
                    <a:pt x="183" y="123"/>
                  </a:lnTo>
                  <a:lnTo>
                    <a:pt x="181" y="128"/>
                  </a:lnTo>
                  <a:lnTo>
                    <a:pt x="178" y="130"/>
                  </a:lnTo>
                  <a:lnTo>
                    <a:pt x="173" y="132"/>
                  </a:lnTo>
                  <a:lnTo>
                    <a:pt x="169" y="132"/>
                  </a:lnTo>
                  <a:lnTo>
                    <a:pt x="163" y="131"/>
                  </a:lnTo>
                  <a:lnTo>
                    <a:pt x="158" y="129"/>
                  </a:lnTo>
                  <a:lnTo>
                    <a:pt x="145" y="123"/>
                  </a:lnTo>
                  <a:lnTo>
                    <a:pt x="116" y="106"/>
                  </a:lnTo>
                  <a:lnTo>
                    <a:pt x="87" y="90"/>
                  </a:lnTo>
                  <a:lnTo>
                    <a:pt x="74" y="84"/>
                  </a:lnTo>
                  <a:lnTo>
                    <a:pt x="64" y="82"/>
                  </a:lnTo>
                  <a:lnTo>
                    <a:pt x="61" y="82"/>
                  </a:lnTo>
                  <a:lnTo>
                    <a:pt x="58" y="84"/>
                  </a:lnTo>
                  <a:lnTo>
                    <a:pt x="56" y="87"/>
                  </a:lnTo>
                  <a:lnTo>
                    <a:pt x="55" y="91"/>
                  </a:lnTo>
                  <a:lnTo>
                    <a:pt x="55" y="97"/>
                  </a:lnTo>
                  <a:lnTo>
                    <a:pt x="57" y="101"/>
                  </a:lnTo>
                  <a:lnTo>
                    <a:pt x="60" y="105"/>
                  </a:lnTo>
                  <a:lnTo>
                    <a:pt x="64" y="109"/>
                  </a:lnTo>
                  <a:lnTo>
                    <a:pt x="70" y="112"/>
                  </a:lnTo>
                  <a:lnTo>
                    <a:pt x="84" y="117"/>
                  </a:lnTo>
                  <a:lnTo>
                    <a:pt x="100" y="121"/>
                  </a:lnTo>
                  <a:lnTo>
                    <a:pt x="137" y="127"/>
                  </a:lnTo>
                  <a:lnTo>
                    <a:pt x="168" y="133"/>
                  </a:lnTo>
                  <a:lnTo>
                    <a:pt x="180" y="136"/>
                  </a:lnTo>
                  <a:lnTo>
                    <a:pt x="183" y="138"/>
                  </a:lnTo>
                  <a:lnTo>
                    <a:pt x="185" y="141"/>
                  </a:lnTo>
                  <a:lnTo>
                    <a:pt x="186" y="145"/>
                  </a:lnTo>
                  <a:lnTo>
                    <a:pt x="185" y="148"/>
                  </a:lnTo>
                  <a:lnTo>
                    <a:pt x="182" y="151"/>
                  </a:lnTo>
                  <a:lnTo>
                    <a:pt x="170" y="159"/>
                  </a:lnTo>
                  <a:lnTo>
                    <a:pt x="158" y="164"/>
                  </a:lnTo>
                  <a:lnTo>
                    <a:pt x="145" y="166"/>
                  </a:lnTo>
                  <a:lnTo>
                    <a:pt x="131" y="166"/>
                  </a:lnTo>
                  <a:lnTo>
                    <a:pt x="100" y="161"/>
                  </a:lnTo>
                  <a:lnTo>
                    <a:pt x="70" y="149"/>
                  </a:lnTo>
                  <a:lnTo>
                    <a:pt x="42" y="133"/>
                  </a:lnTo>
                  <a:lnTo>
                    <a:pt x="20" y="114"/>
                  </a:lnTo>
                  <a:lnTo>
                    <a:pt x="13" y="106"/>
                  </a:lnTo>
                  <a:lnTo>
                    <a:pt x="7" y="96"/>
                  </a:lnTo>
                  <a:lnTo>
                    <a:pt x="1" y="73"/>
                  </a:lnTo>
                  <a:lnTo>
                    <a:pt x="0" y="48"/>
                  </a:lnTo>
                  <a:lnTo>
                    <a:pt x="6" y="26"/>
                  </a:lnTo>
                  <a:lnTo>
                    <a:pt x="17" y="9"/>
                  </a:lnTo>
                  <a:lnTo>
                    <a:pt x="37" y="0"/>
                  </a:lnTo>
                  <a:lnTo>
                    <a:pt x="48" y="4"/>
                  </a:lnTo>
                  <a:lnTo>
                    <a:pt x="74" y="15"/>
                  </a:lnTo>
                  <a:lnTo>
                    <a:pt x="128" y="47"/>
                  </a:lnTo>
                  <a:lnTo>
                    <a:pt x="174" y="89"/>
                  </a:lnTo>
                  <a:lnTo>
                    <a:pt x="185" y="10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897" name="Freeform 59"/>
            <p:cNvSpPr>
              <a:spLocks/>
            </p:cNvSpPr>
            <p:nvPr/>
          </p:nvSpPr>
          <p:spPr bwMode="auto">
            <a:xfrm>
              <a:off x="2844" y="4097"/>
              <a:ext cx="80" cy="28"/>
            </a:xfrm>
            <a:custGeom>
              <a:avLst/>
              <a:gdLst>
                <a:gd name="T0" fmla="*/ 1 w 160"/>
                <a:gd name="T1" fmla="*/ 1 h 55"/>
                <a:gd name="T2" fmla="*/ 1 w 160"/>
                <a:gd name="T3" fmla="*/ 1 h 55"/>
                <a:gd name="T4" fmla="*/ 1 w 160"/>
                <a:gd name="T5" fmla="*/ 1 h 55"/>
                <a:gd name="T6" fmla="*/ 1 w 160"/>
                <a:gd name="T7" fmla="*/ 1 h 55"/>
                <a:gd name="T8" fmla="*/ 1 w 160"/>
                <a:gd name="T9" fmla="*/ 1 h 55"/>
                <a:gd name="T10" fmla="*/ 1 w 160"/>
                <a:gd name="T11" fmla="*/ 1 h 55"/>
                <a:gd name="T12" fmla="*/ 1 w 160"/>
                <a:gd name="T13" fmla="*/ 1 h 55"/>
                <a:gd name="T14" fmla="*/ 1 w 160"/>
                <a:gd name="T15" fmla="*/ 1 h 55"/>
                <a:gd name="T16" fmla="*/ 1 w 160"/>
                <a:gd name="T17" fmla="*/ 1 h 55"/>
                <a:gd name="T18" fmla="*/ 1 w 160"/>
                <a:gd name="T19" fmla="*/ 1 h 55"/>
                <a:gd name="T20" fmla="*/ 1 w 160"/>
                <a:gd name="T21" fmla="*/ 1 h 55"/>
                <a:gd name="T22" fmla="*/ 1 w 160"/>
                <a:gd name="T23" fmla="*/ 1 h 55"/>
                <a:gd name="T24" fmla="*/ 1 w 160"/>
                <a:gd name="T25" fmla="*/ 1 h 55"/>
                <a:gd name="T26" fmla="*/ 1 w 160"/>
                <a:gd name="T27" fmla="*/ 1 h 55"/>
                <a:gd name="T28" fmla="*/ 1 w 160"/>
                <a:gd name="T29" fmla="*/ 1 h 55"/>
                <a:gd name="T30" fmla="*/ 1 w 160"/>
                <a:gd name="T31" fmla="*/ 1 h 55"/>
                <a:gd name="T32" fmla="*/ 1 w 160"/>
                <a:gd name="T33" fmla="*/ 1 h 55"/>
                <a:gd name="T34" fmla="*/ 1 w 160"/>
                <a:gd name="T35" fmla="*/ 0 h 55"/>
                <a:gd name="T36" fmla="*/ 0 w 160"/>
                <a:gd name="T37" fmla="*/ 1 h 55"/>
                <a:gd name="T38" fmla="*/ 1 w 160"/>
                <a:gd name="T39" fmla="*/ 1 h 55"/>
                <a:gd name="T40" fmla="*/ 1 w 160"/>
                <a:gd name="T41" fmla="*/ 1 h 55"/>
                <a:gd name="T42" fmla="*/ 1 w 160"/>
                <a:gd name="T43" fmla="*/ 1 h 55"/>
                <a:gd name="T44" fmla="*/ 1 w 160"/>
                <a:gd name="T45" fmla="*/ 1 h 55"/>
                <a:gd name="T46" fmla="*/ 1 w 160"/>
                <a:gd name="T47" fmla="*/ 1 h 55"/>
                <a:gd name="T48" fmla="*/ 1 w 160"/>
                <a:gd name="T49" fmla="*/ 1 h 55"/>
                <a:gd name="T50" fmla="*/ 1 w 160"/>
                <a:gd name="T51" fmla="*/ 1 h 55"/>
                <a:gd name="T52" fmla="*/ 1 w 160"/>
                <a:gd name="T53" fmla="*/ 1 h 55"/>
                <a:gd name="T54" fmla="*/ 1 w 160"/>
                <a:gd name="T55" fmla="*/ 1 h 55"/>
                <a:gd name="T56" fmla="*/ 1 w 160"/>
                <a:gd name="T57" fmla="*/ 1 h 5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0"/>
                <a:gd name="T88" fmla="*/ 0 h 55"/>
                <a:gd name="T89" fmla="*/ 160 w 160"/>
                <a:gd name="T90" fmla="*/ 55 h 5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0" h="55">
                  <a:moveTo>
                    <a:pt x="73" y="30"/>
                  </a:moveTo>
                  <a:lnTo>
                    <a:pt x="80" y="30"/>
                  </a:lnTo>
                  <a:lnTo>
                    <a:pt x="94" y="30"/>
                  </a:lnTo>
                  <a:lnTo>
                    <a:pt x="124" y="30"/>
                  </a:lnTo>
                  <a:lnTo>
                    <a:pt x="152" y="30"/>
                  </a:lnTo>
                  <a:lnTo>
                    <a:pt x="160" y="30"/>
                  </a:lnTo>
                  <a:lnTo>
                    <a:pt x="147" y="23"/>
                  </a:lnTo>
                  <a:lnTo>
                    <a:pt x="125" y="11"/>
                  </a:lnTo>
                  <a:lnTo>
                    <a:pt x="105" y="4"/>
                  </a:lnTo>
                  <a:lnTo>
                    <a:pt x="84" y="2"/>
                  </a:lnTo>
                  <a:lnTo>
                    <a:pt x="64" y="6"/>
                  </a:lnTo>
                  <a:lnTo>
                    <a:pt x="42" y="17"/>
                  </a:lnTo>
                  <a:lnTo>
                    <a:pt x="30" y="25"/>
                  </a:lnTo>
                  <a:lnTo>
                    <a:pt x="27" y="23"/>
                  </a:lnTo>
                  <a:lnTo>
                    <a:pt x="23" y="19"/>
                  </a:lnTo>
                  <a:lnTo>
                    <a:pt x="14" y="11"/>
                  </a:lnTo>
                  <a:lnTo>
                    <a:pt x="5" y="3"/>
                  </a:lnTo>
                  <a:lnTo>
                    <a:pt x="3" y="0"/>
                  </a:lnTo>
                  <a:lnTo>
                    <a:pt x="0" y="16"/>
                  </a:lnTo>
                  <a:lnTo>
                    <a:pt x="2" y="39"/>
                  </a:lnTo>
                  <a:lnTo>
                    <a:pt x="5" y="46"/>
                  </a:lnTo>
                  <a:lnTo>
                    <a:pt x="9" y="52"/>
                  </a:lnTo>
                  <a:lnTo>
                    <a:pt x="15" y="54"/>
                  </a:lnTo>
                  <a:lnTo>
                    <a:pt x="23" y="55"/>
                  </a:lnTo>
                  <a:lnTo>
                    <a:pt x="32" y="54"/>
                  </a:lnTo>
                  <a:lnTo>
                    <a:pt x="41" y="51"/>
                  </a:lnTo>
                  <a:lnTo>
                    <a:pt x="61" y="39"/>
                  </a:lnTo>
                  <a:lnTo>
                    <a:pt x="73" y="3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898" name="Freeform 60"/>
            <p:cNvSpPr>
              <a:spLocks/>
            </p:cNvSpPr>
            <p:nvPr/>
          </p:nvSpPr>
          <p:spPr bwMode="auto">
            <a:xfrm>
              <a:off x="2942" y="4088"/>
              <a:ext cx="17" cy="35"/>
            </a:xfrm>
            <a:custGeom>
              <a:avLst/>
              <a:gdLst>
                <a:gd name="T0" fmla="*/ 0 w 32"/>
                <a:gd name="T1" fmla="*/ 1 h 70"/>
                <a:gd name="T2" fmla="*/ 1 w 32"/>
                <a:gd name="T3" fmla="*/ 1 h 70"/>
                <a:gd name="T4" fmla="*/ 1 w 32"/>
                <a:gd name="T5" fmla="*/ 1 h 70"/>
                <a:gd name="T6" fmla="*/ 1 w 32"/>
                <a:gd name="T7" fmla="*/ 1 h 70"/>
                <a:gd name="T8" fmla="*/ 1 w 32"/>
                <a:gd name="T9" fmla="*/ 1 h 70"/>
                <a:gd name="T10" fmla="*/ 1 w 32"/>
                <a:gd name="T11" fmla="*/ 1 h 70"/>
                <a:gd name="T12" fmla="*/ 1 w 32"/>
                <a:gd name="T13" fmla="*/ 1 h 70"/>
                <a:gd name="T14" fmla="*/ 1 w 32"/>
                <a:gd name="T15" fmla="*/ 1 h 70"/>
                <a:gd name="T16" fmla="*/ 1 w 32"/>
                <a:gd name="T17" fmla="*/ 1 h 70"/>
                <a:gd name="T18" fmla="*/ 1 w 32"/>
                <a:gd name="T19" fmla="*/ 1 h 70"/>
                <a:gd name="T20" fmla="*/ 1 w 32"/>
                <a:gd name="T21" fmla="*/ 1 h 70"/>
                <a:gd name="T22" fmla="*/ 1 w 32"/>
                <a:gd name="T23" fmla="*/ 1 h 70"/>
                <a:gd name="T24" fmla="*/ 1 w 32"/>
                <a:gd name="T25" fmla="*/ 1 h 70"/>
                <a:gd name="T26" fmla="*/ 1 w 32"/>
                <a:gd name="T27" fmla="*/ 1 h 70"/>
                <a:gd name="T28" fmla="*/ 1 w 32"/>
                <a:gd name="T29" fmla="*/ 1 h 70"/>
                <a:gd name="T30" fmla="*/ 1 w 32"/>
                <a:gd name="T31" fmla="*/ 0 h 70"/>
                <a:gd name="T32" fmla="*/ 1 w 32"/>
                <a:gd name="T33" fmla="*/ 1 h 70"/>
                <a:gd name="T34" fmla="*/ 1 w 32"/>
                <a:gd name="T35" fmla="*/ 1 h 70"/>
                <a:gd name="T36" fmla="*/ 1 w 32"/>
                <a:gd name="T37" fmla="*/ 1 h 70"/>
                <a:gd name="T38" fmla="*/ 1 w 32"/>
                <a:gd name="T39" fmla="*/ 1 h 70"/>
                <a:gd name="T40" fmla="*/ 1 w 32"/>
                <a:gd name="T41" fmla="*/ 1 h 70"/>
                <a:gd name="T42" fmla="*/ 0 w 32"/>
                <a:gd name="T43" fmla="*/ 1 h 70"/>
                <a:gd name="T44" fmla="*/ 0 w 32"/>
                <a:gd name="T45" fmla="*/ 1 h 7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2"/>
                <a:gd name="T70" fmla="*/ 0 h 70"/>
                <a:gd name="T71" fmla="*/ 32 w 32"/>
                <a:gd name="T72" fmla="*/ 70 h 7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2" h="70">
                  <a:moveTo>
                    <a:pt x="0" y="69"/>
                  </a:moveTo>
                  <a:lnTo>
                    <a:pt x="8" y="70"/>
                  </a:lnTo>
                  <a:lnTo>
                    <a:pt x="14" y="68"/>
                  </a:lnTo>
                  <a:lnTo>
                    <a:pt x="20" y="66"/>
                  </a:lnTo>
                  <a:lnTo>
                    <a:pt x="24" y="62"/>
                  </a:lnTo>
                  <a:lnTo>
                    <a:pt x="27" y="57"/>
                  </a:lnTo>
                  <a:lnTo>
                    <a:pt x="30" y="52"/>
                  </a:lnTo>
                  <a:lnTo>
                    <a:pt x="31" y="46"/>
                  </a:lnTo>
                  <a:lnTo>
                    <a:pt x="32" y="33"/>
                  </a:lnTo>
                  <a:lnTo>
                    <a:pt x="31" y="20"/>
                  </a:lnTo>
                  <a:lnTo>
                    <a:pt x="30" y="13"/>
                  </a:lnTo>
                  <a:lnTo>
                    <a:pt x="27" y="12"/>
                  </a:lnTo>
                  <a:lnTo>
                    <a:pt x="23" y="10"/>
                  </a:lnTo>
                  <a:lnTo>
                    <a:pt x="13" y="5"/>
                  </a:lnTo>
                  <a:lnTo>
                    <a:pt x="5" y="1"/>
                  </a:lnTo>
                  <a:lnTo>
                    <a:pt x="3" y="0"/>
                  </a:lnTo>
                  <a:lnTo>
                    <a:pt x="6" y="6"/>
                  </a:lnTo>
                  <a:lnTo>
                    <a:pt x="11" y="19"/>
                  </a:lnTo>
                  <a:lnTo>
                    <a:pt x="15" y="43"/>
                  </a:lnTo>
                  <a:lnTo>
                    <a:pt x="12" y="54"/>
                  </a:lnTo>
                  <a:lnTo>
                    <a:pt x="5" y="65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899" name="Freeform 61"/>
            <p:cNvSpPr>
              <a:spLocks/>
            </p:cNvSpPr>
            <p:nvPr/>
          </p:nvSpPr>
          <p:spPr bwMode="auto">
            <a:xfrm>
              <a:off x="2955" y="4099"/>
              <a:ext cx="56" cy="22"/>
            </a:xfrm>
            <a:custGeom>
              <a:avLst/>
              <a:gdLst>
                <a:gd name="T0" fmla="*/ 0 w 113"/>
                <a:gd name="T1" fmla="*/ 1 h 43"/>
                <a:gd name="T2" fmla="*/ 0 w 113"/>
                <a:gd name="T3" fmla="*/ 1 h 43"/>
                <a:gd name="T4" fmla="*/ 0 w 113"/>
                <a:gd name="T5" fmla="*/ 1 h 43"/>
                <a:gd name="T6" fmla="*/ 0 w 113"/>
                <a:gd name="T7" fmla="*/ 1 h 43"/>
                <a:gd name="T8" fmla="*/ 0 w 113"/>
                <a:gd name="T9" fmla="*/ 0 h 43"/>
                <a:gd name="T10" fmla="*/ 0 w 113"/>
                <a:gd name="T11" fmla="*/ 1 h 43"/>
                <a:gd name="T12" fmla="*/ 0 w 113"/>
                <a:gd name="T13" fmla="*/ 1 h 43"/>
                <a:gd name="T14" fmla="*/ 0 w 113"/>
                <a:gd name="T15" fmla="*/ 1 h 43"/>
                <a:gd name="T16" fmla="*/ 0 w 113"/>
                <a:gd name="T17" fmla="*/ 1 h 43"/>
                <a:gd name="T18" fmla="*/ 0 w 113"/>
                <a:gd name="T19" fmla="*/ 1 h 43"/>
                <a:gd name="T20" fmla="*/ 0 w 113"/>
                <a:gd name="T21" fmla="*/ 1 h 43"/>
                <a:gd name="T22" fmla="*/ 0 w 113"/>
                <a:gd name="T23" fmla="*/ 1 h 43"/>
                <a:gd name="T24" fmla="*/ 0 w 113"/>
                <a:gd name="T25" fmla="*/ 1 h 43"/>
                <a:gd name="T26" fmla="*/ 0 w 113"/>
                <a:gd name="T27" fmla="*/ 1 h 43"/>
                <a:gd name="T28" fmla="*/ 0 w 113"/>
                <a:gd name="T29" fmla="*/ 1 h 43"/>
                <a:gd name="T30" fmla="*/ 0 w 113"/>
                <a:gd name="T31" fmla="*/ 1 h 43"/>
                <a:gd name="T32" fmla="*/ 0 w 113"/>
                <a:gd name="T33" fmla="*/ 1 h 43"/>
                <a:gd name="T34" fmla="*/ 0 w 113"/>
                <a:gd name="T35" fmla="*/ 1 h 43"/>
                <a:gd name="T36" fmla="*/ 0 w 113"/>
                <a:gd name="T37" fmla="*/ 1 h 43"/>
                <a:gd name="T38" fmla="*/ 0 w 113"/>
                <a:gd name="T39" fmla="*/ 1 h 43"/>
                <a:gd name="T40" fmla="*/ 0 w 113"/>
                <a:gd name="T41" fmla="*/ 1 h 43"/>
                <a:gd name="T42" fmla="*/ 0 w 113"/>
                <a:gd name="T43" fmla="*/ 1 h 43"/>
                <a:gd name="T44" fmla="*/ 0 w 113"/>
                <a:gd name="T45" fmla="*/ 1 h 43"/>
                <a:gd name="T46" fmla="*/ 0 w 113"/>
                <a:gd name="T47" fmla="*/ 1 h 43"/>
                <a:gd name="T48" fmla="*/ 0 w 113"/>
                <a:gd name="T49" fmla="*/ 1 h 43"/>
                <a:gd name="T50" fmla="*/ 0 w 113"/>
                <a:gd name="T51" fmla="*/ 1 h 43"/>
                <a:gd name="T52" fmla="*/ 0 w 113"/>
                <a:gd name="T53" fmla="*/ 1 h 43"/>
                <a:gd name="T54" fmla="*/ 0 w 113"/>
                <a:gd name="T55" fmla="*/ 1 h 43"/>
                <a:gd name="T56" fmla="*/ 0 w 113"/>
                <a:gd name="T57" fmla="*/ 1 h 43"/>
                <a:gd name="T58" fmla="*/ 0 w 113"/>
                <a:gd name="T59" fmla="*/ 1 h 43"/>
                <a:gd name="T60" fmla="*/ 0 w 113"/>
                <a:gd name="T61" fmla="*/ 1 h 43"/>
                <a:gd name="T62" fmla="*/ 0 w 113"/>
                <a:gd name="T63" fmla="*/ 1 h 4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3"/>
                <a:gd name="T97" fmla="*/ 0 h 43"/>
                <a:gd name="T98" fmla="*/ 113 w 113"/>
                <a:gd name="T99" fmla="*/ 43 h 4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3" h="43">
                  <a:moveTo>
                    <a:pt x="113" y="27"/>
                  </a:moveTo>
                  <a:lnTo>
                    <a:pt x="109" y="16"/>
                  </a:lnTo>
                  <a:lnTo>
                    <a:pt x="106" y="4"/>
                  </a:lnTo>
                  <a:lnTo>
                    <a:pt x="105" y="1"/>
                  </a:lnTo>
                  <a:lnTo>
                    <a:pt x="104" y="0"/>
                  </a:lnTo>
                  <a:lnTo>
                    <a:pt x="103" y="1"/>
                  </a:lnTo>
                  <a:lnTo>
                    <a:pt x="102" y="2"/>
                  </a:lnTo>
                  <a:lnTo>
                    <a:pt x="100" y="5"/>
                  </a:lnTo>
                  <a:lnTo>
                    <a:pt x="94" y="12"/>
                  </a:lnTo>
                  <a:lnTo>
                    <a:pt x="82" y="17"/>
                  </a:lnTo>
                  <a:lnTo>
                    <a:pt x="79" y="18"/>
                  </a:lnTo>
                  <a:lnTo>
                    <a:pt x="71" y="20"/>
                  </a:lnTo>
                  <a:lnTo>
                    <a:pt x="58" y="21"/>
                  </a:lnTo>
                  <a:lnTo>
                    <a:pt x="46" y="19"/>
                  </a:lnTo>
                  <a:lnTo>
                    <a:pt x="24" y="14"/>
                  </a:lnTo>
                  <a:lnTo>
                    <a:pt x="4" y="9"/>
                  </a:lnTo>
                  <a:lnTo>
                    <a:pt x="2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1" y="15"/>
                  </a:lnTo>
                  <a:lnTo>
                    <a:pt x="2" y="18"/>
                  </a:lnTo>
                  <a:lnTo>
                    <a:pt x="4" y="24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2" y="41"/>
                  </a:lnTo>
                  <a:lnTo>
                    <a:pt x="17" y="43"/>
                  </a:lnTo>
                  <a:lnTo>
                    <a:pt x="26" y="43"/>
                  </a:lnTo>
                  <a:lnTo>
                    <a:pt x="36" y="42"/>
                  </a:lnTo>
                  <a:lnTo>
                    <a:pt x="60" y="39"/>
                  </a:lnTo>
                  <a:lnTo>
                    <a:pt x="103" y="29"/>
                  </a:lnTo>
                  <a:lnTo>
                    <a:pt x="113" y="27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00" name="Freeform 62"/>
            <p:cNvSpPr>
              <a:spLocks/>
            </p:cNvSpPr>
            <p:nvPr/>
          </p:nvSpPr>
          <p:spPr bwMode="auto">
            <a:xfrm>
              <a:off x="2824" y="787"/>
              <a:ext cx="36" cy="53"/>
            </a:xfrm>
            <a:custGeom>
              <a:avLst/>
              <a:gdLst>
                <a:gd name="T0" fmla="*/ 1 w 71"/>
                <a:gd name="T1" fmla="*/ 1 h 105"/>
                <a:gd name="T2" fmla="*/ 1 w 71"/>
                <a:gd name="T3" fmla="*/ 1 h 105"/>
                <a:gd name="T4" fmla="*/ 1 w 71"/>
                <a:gd name="T5" fmla="*/ 1 h 105"/>
                <a:gd name="T6" fmla="*/ 1 w 71"/>
                <a:gd name="T7" fmla="*/ 1 h 105"/>
                <a:gd name="T8" fmla="*/ 1 w 71"/>
                <a:gd name="T9" fmla="*/ 1 h 105"/>
                <a:gd name="T10" fmla="*/ 1 w 71"/>
                <a:gd name="T11" fmla="*/ 1 h 105"/>
                <a:gd name="T12" fmla="*/ 1 w 71"/>
                <a:gd name="T13" fmla="*/ 1 h 105"/>
                <a:gd name="T14" fmla="*/ 1 w 71"/>
                <a:gd name="T15" fmla="*/ 1 h 105"/>
                <a:gd name="T16" fmla="*/ 1 w 71"/>
                <a:gd name="T17" fmla="*/ 1 h 105"/>
                <a:gd name="T18" fmla="*/ 1 w 71"/>
                <a:gd name="T19" fmla="*/ 1 h 105"/>
                <a:gd name="T20" fmla="*/ 1 w 71"/>
                <a:gd name="T21" fmla="*/ 1 h 105"/>
                <a:gd name="T22" fmla="*/ 1 w 71"/>
                <a:gd name="T23" fmla="*/ 1 h 105"/>
                <a:gd name="T24" fmla="*/ 1 w 71"/>
                <a:gd name="T25" fmla="*/ 1 h 105"/>
                <a:gd name="T26" fmla="*/ 1 w 71"/>
                <a:gd name="T27" fmla="*/ 1 h 105"/>
                <a:gd name="T28" fmla="*/ 1 w 71"/>
                <a:gd name="T29" fmla="*/ 1 h 105"/>
                <a:gd name="T30" fmla="*/ 1 w 71"/>
                <a:gd name="T31" fmla="*/ 1 h 105"/>
                <a:gd name="T32" fmla="*/ 1 w 71"/>
                <a:gd name="T33" fmla="*/ 1 h 105"/>
                <a:gd name="T34" fmla="*/ 1 w 71"/>
                <a:gd name="T35" fmla="*/ 1 h 105"/>
                <a:gd name="T36" fmla="*/ 1 w 71"/>
                <a:gd name="T37" fmla="*/ 1 h 105"/>
                <a:gd name="T38" fmla="*/ 1 w 71"/>
                <a:gd name="T39" fmla="*/ 1 h 105"/>
                <a:gd name="T40" fmla="*/ 1 w 71"/>
                <a:gd name="T41" fmla="*/ 0 h 105"/>
                <a:gd name="T42" fmla="*/ 1 w 71"/>
                <a:gd name="T43" fmla="*/ 1 h 105"/>
                <a:gd name="T44" fmla="*/ 1 w 71"/>
                <a:gd name="T45" fmla="*/ 1 h 105"/>
                <a:gd name="T46" fmla="*/ 1 w 71"/>
                <a:gd name="T47" fmla="*/ 1 h 105"/>
                <a:gd name="T48" fmla="*/ 1 w 71"/>
                <a:gd name="T49" fmla="*/ 1 h 105"/>
                <a:gd name="T50" fmla="*/ 0 w 71"/>
                <a:gd name="T51" fmla="*/ 1 h 105"/>
                <a:gd name="T52" fmla="*/ 1 w 71"/>
                <a:gd name="T53" fmla="*/ 1 h 105"/>
                <a:gd name="T54" fmla="*/ 1 w 71"/>
                <a:gd name="T55" fmla="*/ 1 h 10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71"/>
                <a:gd name="T85" fmla="*/ 0 h 105"/>
                <a:gd name="T86" fmla="*/ 71 w 71"/>
                <a:gd name="T87" fmla="*/ 105 h 105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71" h="105">
                  <a:moveTo>
                    <a:pt x="2" y="79"/>
                  </a:moveTo>
                  <a:lnTo>
                    <a:pt x="7" y="90"/>
                  </a:lnTo>
                  <a:lnTo>
                    <a:pt x="14" y="98"/>
                  </a:lnTo>
                  <a:lnTo>
                    <a:pt x="21" y="103"/>
                  </a:lnTo>
                  <a:lnTo>
                    <a:pt x="29" y="105"/>
                  </a:lnTo>
                  <a:lnTo>
                    <a:pt x="36" y="105"/>
                  </a:lnTo>
                  <a:lnTo>
                    <a:pt x="44" y="104"/>
                  </a:lnTo>
                  <a:lnTo>
                    <a:pt x="51" y="101"/>
                  </a:lnTo>
                  <a:lnTo>
                    <a:pt x="63" y="95"/>
                  </a:lnTo>
                  <a:lnTo>
                    <a:pt x="70" y="90"/>
                  </a:lnTo>
                  <a:lnTo>
                    <a:pt x="71" y="89"/>
                  </a:lnTo>
                  <a:lnTo>
                    <a:pt x="66" y="87"/>
                  </a:lnTo>
                  <a:lnTo>
                    <a:pt x="51" y="75"/>
                  </a:lnTo>
                  <a:lnTo>
                    <a:pt x="44" y="65"/>
                  </a:lnTo>
                  <a:lnTo>
                    <a:pt x="40" y="52"/>
                  </a:lnTo>
                  <a:lnTo>
                    <a:pt x="40" y="45"/>
                  </a:lnTo>
                  <a:lnTo>
                    <a:pt x="39" y="38"/>
                  </a:lnTo>
                  <a:lnTo>
                    <a:pt x="39" y="26"/>
                  </a:lnTo>
                  <a:lnTo>
                    <a:pt x="36" y="8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33" y="2"/>
                  </a:lnTo>
                  <a:lnTo>
                    <a:pt x="27" y="9"/>
                  </a:lnTo>
                  <a:lnTo>
                    <a:pt x="9" y="39"/>
                  </a:lnTo>
                  <a:lnTo>
                    <a:pt x="2" y="57"/>
                  </a:lnTo>
                  <a:lnTo>
                    <a:pt x="0" y="73"/>
                  </a:lnTo>
                  <a:lnTo>
                    <a:pt x="2" y="7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01" name="Freeform 63"/>
            <p:cNvSpPr>
              <a:spLocks/>
            </p:cNvSpPr>
            <p:nvPr/>
          </p:nvSpPr>
          <p:spPr bwMode="auto">
            <a:xfrm>
              <a:off x="2859" y="774"/>
              <a:ext cx="55" cy="49"/>
            </a:xfrm>
            <a:custGeom>
              <a:avLst/>
              <a:gdLst>
                <a:gd name="T0" fmla="*/ 1 w 108"/>
                <a:gd name="T1" fmla="*/ 0 h 100"/>
                <a:gd name="T2" fmla="*/ 1 w 108"/>
                <a:gd name="T3" fmla="*/ 0 h 100"/>
                <a:gd name="T4" fmla="*/ 1 w 108"/>
                <a:gd name="T5" fmla="*/ 0 h 100"/>
                <a:gd name="T6" fmla="*/ 1 w 108"/>
                <a:gd name="T7" fmla="*/ 0 h 100"/>
                <a:gd name="T8" fmla="*/ 1 w 108"/>
                <a:gd name="T9" fmla="*/ 0 h 100"/>
                <a:gd name="T10" fmla="*/ 1 w 108"/>
                <a:gd name="T11" fmla="*/ 0 h 100"/>
                <a:gd name="T12" fmla="*/ 1 w 108"/>
                <a:gd name="T13" fmla="*/ 0 h 100"/>
                <a:gd name="T14" fmla="*/ 1 w 108"/>
                <a:gd name="T15" fmla="*/ 0 h 100"/>
                <a:gd name="T16" fmla="*/ 1 w 108"/>
                <a:gd name="T17" fmla="*/ 0 h 100"/>
                <a:gd name="T18" fmla="*/ 1 w 108"/>
                <a:gd name="T19" fmla="*/ 0 h 100"/>
                <a:gd name="T20" fmla="*/ 1 w 108"/>
                <a:gd name="T21" fmla="*/ 0 h 100"/>
                <a:gd name="T22" fmla="*/ 1 w 108"/>
                <a:gd name="T23" fmla="*/ 0 h 100"/>
                <a:gd name="T24" fmla="*/ 1 w 108"/>
                <a:gd name="T25" fmla="*/ 0 h 100"/>
                <a:gd name="T26" fmla="*/ 1 w 108"/>
                <a:gd name="T27" fmla="*/ 0 h 100"/>
                <a:gd name="T28" fmla="*/ 1 w 108"/>
                <a:gd name="T29" fmla="*/ 0 h 100"/>
                <a:gd name="T30" fmla="*/ 1 w 108"/>
                <a:gd name="T31" fmla="*/ 0 h 100"/>
                <a:gd name="T32" fmla="*/ 0 w 108"/>
                <a:gd name="T33" fmla="*/ 0 h 100"/>
                <a:gd name="T34" fmla="*/ 1 w 108"/>
                <a:gd name="T35" fmla="*/ 0 h 100"/>
                <a:gd name="T36" fmla="*/ 1 w 108"/>
                <a:gd name="T37" fmla="*/ 0 h 100"/>
                <a:gd name="T38" fmla="*/ 1 w 108"/>
                <a:gd name="T39" fmla="*/ 0 h 100"/>
                <a:gd name="T40" fmla="*/ 1 w 108"/>
                <a:gd name="T41" fmla="*/ 0 h 100"/>
                <a:gd name="T42" fmla="*/ 1 w 108"/>
                <a:gd name="T43" fmla="*/ 0 h 10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8"/>
                <a:gd name="T67" fmla="*/ 0 h 100"/>
                <a:gd name="T68" fmla="*/ 108 w 108"/>
                <a:gd name="T69" fmla="*/ 100 h 10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8" h="100">
                  <a:moveTo>
                    <a:pt x="45" y="100"/>
                  </a:moveTo>
                  <a:lnTo>
                    <a:pt x="50" y="95"/>
                  </a:lnTo>
                  <a:lnTo>
                    <a:pt x="60" y="84"/>
                  </a:lnTo>
                  <a:lnTo>
                    <a:pt x="82" y="62"/>
                  </a:lnTo>
                  <a:lnTo>
                    <a:pt x="102" y="40"/>
                  </a:lnTo>
                  <a:lnTo>
                    <a:pt x="108" y="34"/>
                  </a:lnTo>
                  <a:lnTo>
                    <a:pt x="107" y="35"/>
                  </a:lnTo>
                  <a:lnTo>
                    <a:pt x="104" y="36"/>
                  </a:lnTo>
                  <a:lnTo>
                    <a:pt x="89" y="40"/>
                  </a:lnTo>
                  <a:lnTo>
                    <a:pt x="68" y="38"/>
                  </a:lnTo>
                  <a:lnTo>
                    <a:pt x="61" y="36"/>
                  </a:lnTo>
                  <a:lnTo>
                    <a:pt x="54" y="34"/>
                  </a:lnTo>
                  <a:lnTo>
                    <a:pt x="41" y="27"/>
                  </a:lnTo>
                  <a:lnTo>
                    <a:pt x="15" y="1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1"/>
                  </a:lnTo>
                  <a:lnTo>
                    <a:pt x="2" y="31"/>
                  </a:lnTo>
                  <a:lnTo>
                    <a:pt x="14" y="64"/>
                  </a:lnTo>
                  <a:lnTo>
                    <a:pt x="37" y="94"/>
                  </a:lnTo>
                  <a:lnTo>
                    <a:pt x="45" y="10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02" name="Freeform 64"/>
            <p:cNvSpPr>
              <a:spLocks/>
            </p:cNvSpPr>
            <p:nvPr/>
          </p:nvSpPr>
          <p:spPr bwMode="auto">
            <a:xfrm>
              <a:off x="2833" y="863"/>
              <a:ext cx="33" cy="97"/>
            </a:xfrm>
            <a:custGeom>
              <a:avLst/>
              <a:gdLst>
                <a:gd name="T0" fmla="*/ 0 w 65"/>
                <a:gd name="T1" fmla="*/ 1 h 192"/>
                <a:gd name="T2" fmla="*/ 0 w 65"/>
                <a:gd name="T3" fmla="*/ 1 h 192"/>
                <a:gd name="T4" fmla="*/ 1 w 65"/>
                <a:gd name="T5" fmla="*/ 1 h 192"/>
                <a:gd name="T6" fmla="*/ 1 w 65"/>
                <a:gd name="T7" fmla="*/ 1 h 192"/>
                <a:gd name="T8" fmla="*/ 1 w 65"/>
                <a:gd name="T9" fmla="*/ 1 h 192"/>
                <a:gd name="T10" fmla="*/ 1 w 65"/>
                <a:gd name="T11" fmla="*/ 1 h 192"/>
                <a:gd name="T12" fmla="*/ 1 w 65"/>
                <a:gd name="T13" fmla="*/ 1 h 192"/>
                <a:gd name="T14" fmla="*/ 1 w 65"/>
                <a:gd name="T15" fmla="*/ 1 h 192"/>
                <a:gd name="T16" fmla="*/ 1 w 65"/>
                <a:gd name="T17" fmla="*/ 1 h 192"/>
                <a:gd name="T18" fmla="*/ 1 w 65"/>
                <a:gd name="T19" fmla="*/ 1 h 192"/>
                <a:gd name="T20" fmla="*/ 1 w 65"/>
                <a:gd name="T21" fmla="*/ 1 h 192"/>
                <a:gd name="T22" fmla="*/ 1 w 65"/>
                <a:gd name="T23" fmla="*/ 1 h 192"/>
                <a:gd name="T24" fmla="*/ 1 w 65"/>
                <a:gd name="T25" fmla="*/ 1 h 192"/>
                <a:gd name="T26" fmla="*/ 1 w 65"/>
                <a:gd name="T27" fmla="*/ 1 h 192"/>
                <a:gd name="T28" fmla="*/ 1 w 65"/>
                <a:gd name="T29" fmla="*/ 1 h 192"/>
                <a:gd name="T30" fmla="*/ 1 w 65"/>
                <a:gd name="T31" fmla="*/ 1 h 192"/>
                <a:gd name="T32" fmla="*/ 1 w 65"/>
                <a:gd name="T33" fmla="*/ 1 h 192"/>
                <a:gd name="T34" fmla="*/ 1 w 65"/>
                <a:gd name="T35" fmla="*/ 1 h 192"/>
                <a:gd name="T36" fmla="*/ 1 w 65"/>
                <a:gd name="T37" fmla="*/ 1 h 192"/>
                <a:gd name="T38" fmla="*/ 1 w 65"/>
                <a:gd name="T39" fmla="*/ 0 h 192"/>
                <a:gd name="T40" fmla="*/ 1 w 65"/>
                <a:gd name="T41" fmla="*/ 1 h 192"/>
                <a:gd name="T42" fmla="*/ 1 w 65"/>
                <a:gd name="T43" fmla="*/ 1 h 192"/>
                <a:gd name="T44" fmla="*/ 1 w 65"/>
                <a:gd name="T45" fmla="*/ 1 h 192"/>
                <a:gd name="T46" fmla="*/ 1 w 65"/>
                <a:gd name="T47" fmla="*/ 1 h 192"/>
                <a:gd name="T48" fmla="*/ 1 w 65"/>
                <a:gd name="T49" fmla="*/ 1 h 192"/>
                <a:gd name="T50" fmla="*/ 0 w 65"/>
                <a:gd name="T51" fmla="*/ 1 h 192"/>
                <a:gd name="T52" fmla="*/ 0 w 65"/>
                <a:gd name="T53" fmla="*/ 1 h 19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5"/>
                <a:gd name="T82" fmla="*/ 0 h 192"/>
                <a:gd name="T83" fmla="*/ 65 w 65"/>
                <a:gd name="T84" fmla="*/ 192 h 19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5" h="192">
                  <a:moveTo>
                    <a:pt x="0" y="66"/>
                  </a:moveTo>
                  <a:lnTo>
                    <a:pt x="0" y="77"/>
                  </a:lnTo>
                  <a:lnTo>
                    <a:pt x="3" y="102"/>
                  </a:lnTo>
                  <a:lnTo>
                    <a:pt x="13" y="157"/>
                  </a:lnTo>
                  <a:lnTo>
                    <a:pt x="20" y="191"/>
                  </a:lnTo>
                  <a:lnTo>
                    <a:pt x="21" y="192"/>
                  </a:lnTo>
                  <a:lnTo>
                    <a:pt x="22" y="186"/>
                  </a:lnTo>
                  <a:lnTo>
                    <a:pt x="25" y="173"/>
                  </a:lnTo>
                  <a:lnTo>
                    <a:pt x="31" y="147"/>
                  </a:lnTo>
                  <a:lnTo>
                    <a:pt x="37" y="120"/>
                  </a:lnTo>
                  <a:lnTo>
                    <a:pt x="39" y="113"/>
                  </a:lnTo>
                  <a:lnTo>
                    <a:pt x="38" y="108"/>
                  </a:lnTo>
                  <a:lnTo>
                    <a:pt x="36" y="88"/>
                  </a:lnTo>
                  <a:lnTo>
                    <a:pt x="36" y="64"/>
                  </a:lnTo>
                  <a:lnTo>
                    <a:pt x="38" y="57"/>
                  </a:lnTo>
                  <a:lnTo>
                    <a:pt x="39" y="52"/>
                  </a:lnTo>
                  <a:lnTo>
                    <a:pt x="44" y="39"/>
                  </a:lnTo>
                  <a:lnTo>
                    <a:pt x="56" y="15"/>
                  </a:lnTo>
                  <a:lnTo>
                    <a:pt x="64" y="1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55" y="5"/>
                  </a:lnTo>
                  <a:lnTo>
                    <a:pt x="24" y="25"/>
                  </a:lnTo>
                  <a:lnTo>
                    <a:pt x="10" y="40"/>
                  </a:lnTo>
                  <a:lnTo>
                    <a:pt x="1" y="56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03" name="Freeform 65"/>
            <p:cNvSpPr>
              <a:spLocks/>
            </p:cNvSpPr>
            <p:nvPr/>
          </p:nvSpPr>
          <p:spPr bwMode="auto">
            <a:xfrm>
              <a:off x="2845" y="1017"/>
              <a:ext cx="36" cy="40"/>
            </a:xfrm>
            <a:custGeom>
              <a:avLst/>
              <a:gdLst>
                <a:gd name="T0" fmla="*/ 0 w 72"/>
                <a:gd name="T1" fmla="*/ 0 h 81"/>
                <a:gd name="T2" fmla="*/ 1 w 72"/>
                <a:gd name="T3" fmla="*/ 0 h 81"/>
                <a:gd name="T4" fmla="*/ 1 w 72"/>
                <a:gd name="T5" fmla="*/ 0 h 81"/>
                <a:gd name="T6" fmla="*/ 1 w 72"/>
                <a:gd name="T7" fmla="*/ 0 h 81"/>
                <a:gd name="T8" fmla="*/ 1 w 72"/>
                <a:gd name="T9" fmla="*/ 0 h 81"/>
                <a:gd name="T10" fmla="*/ 1 w 72"/>
                <a:gd name="T11" fmla="*/ 0 h 81"/>
                <a:gd name="T12" fmla="*/ 1 w 72"/>
                <a:gd name="T13" fmla="*/ 0 h 81"/>
                <a:gd name="T14" fmla="*/ 1 w 72"/>
                <a:gd name="T15" fmla="*/ 0 h 81"/>
                <a:gd name="T16" fmla="*/ 1 w 72"/>
                <a:gd name="T17" fmla="*/ 0 h 81"/>
                <a:gd name="T18" fmla="*/ 1 w 72"/>
                <a:gd name="T19" fmla="*/ 0 h 81"/>
                <a:gd name="T20" fmla="*/ 1 w 72"/>
                <a:gd name="T21" fmla="*/ 0 h 81"/>
                <a:gd name="T22" fmla="*/ 1 w 72"/>
                <a:gd name="T23" fmla="*/ 0 h 81"/>
                <a:gd name="T24" fmla="*/ 1 w 72"/>
                <a:gd name="T25" fmla="*/ 0 h 81"/>
                <a:gd name="T26" fmla="*/ 1 w 72"/>
                <a:gd name="T27" fmla="*/ 0 h 81"/>
                <a:gd name="T28" fmla="*/ 1 w 72"/>
                <a:gd name="T29" fmla="*/ 0 h 81"/>
                <a:gd name="T30" fmla="*/ 1 w 72"/>
                <a:gd name="T31" fmla="*/ 0 h 81"/>
                <a:gd name="T32" fmla="*/ 1 w 72"/>
                <a:gd name="T33" fmla="*/ 0 h 81"/>
                <a:gd name="T34" fmla="*/ 1 w 72"/>
                <a:gd name="T35" fmla="*/ 0 h 81"/>
                <a:gd name="T36" fmla="*/ 1 w 72"/>
                <a:gd name="T37" fmla="*/ 0 h 81"/>
                <a:gd name="T38" fmla="*/ 0 w 72"/>
                <a:gd name="T39" fmla="*/ 0 h 81"/>
                <a:gd name="T40" fmla="*/ 0 w 72"/>
                <a:gd name="T41" fmla="*/ 0 h 8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2"/>
                <a:gd name="T64" fmla="*/ 0 h 81"/>
                <a:gd name="T65" fmla="*/ 72 w 72"/>
                <a:gd name="T66" fmla="*/ 81 h 8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2" h="81">
                  <a:moveTo>
                    <a:pt x="0" y="69"/>
                  </a:moveTo>
                  <a:lnTo>
                    <a:pt x="3" y="74"/>
                  </a:lnTo>
                  <a:lnTo>
                    <a:pt x="7" y="77"/>
                  </a:lnTo>
                  <a:lnTo>
                    <a:pt x="11" y="79"/>
                  </a:lnTo>
                  <a:lnTo>
                    <a:pt x="15" y="80"/>
                  </a:lnTo>
                  <a:lnTo>
                    <a:pt x="26" y="81"/>
                  </a:lnTo>
                  <a:lnTo>
                    <a:pt x="34" y="80"/>
                  </a:lnTo>
                  <a:lnTo>
                    <a:pt x="39" y="79"/>
                  </a:lnTo>
                  <a:lnTo>
                    <a:pt x="42" y="78"/>
                  </a:lnTo>
                  <a:lnTo>
                    <a:pt x="44" y="72"/>
                  </a:lnTo>
                  <a:lnTo>
                    <a:pt x="50" y="58"/>
                  </a:lnTo>
                  <a:lnTo>
                    <a:pt x="61" y="32"/>
                  </a:lnTo>
                  <a:lnTo>
                    <a:pt x="70" y="7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68" y="2"/>
                  </a:lnTo>
                  <a:lnTo>
                    <a:pt x="63" y="5"/>
                  </a:lnTo>
                  <a:lnTo>
                    <a:pt x="46" y="16"/>
                  </a:lnTo>
                  <a:lnTo>
                    <a:pt x="9" y="46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04" name="Freeform 66"/>
            <p:cNvSpPr>
              <a:spLocks/>
            </p:cNvSpPr>
            <p:nvPr/>
          </p:nvSpPr>
          <p:spPr bwMode="auto">
            <a:xfrm>
              <a:off x="2866" y="822"/>
              <a:ext cx="125" cy="302"/>
            </a:xfrm>
            <a:custGeom>
              <a:avLst/>
              <a:gdLst>
                <a:gd name="T0" fmla="*/ 1 w 248"/>
                <a:gd name="T1" fmla="*/ 1 h 603"/>
                <a:gd name="T2" fmla="*/ 1 w 248"/>
                <a:gd name="T3" fmla="*/ 1 h 603"/>
                <a:gd name="T4" fmla="*/ 1 w 248"/>
                <a:gd name="T5" fmla="*/ 1 h 603"/>
                <a:gd name="T6" fmla="*/ 1 w 248"/>
                <a:gd name="T7" fmla="*/ 1 h 603"/>
                <a:gd name="T8" fmla="*/ 1 w 248"/>
                <a:gd name="T9" fmla="*/ 1 h 603"/>
                <a:gd name="T10" fmla="*/ 1 w 248"/>
                <a:gd name="T11" fmla="*/ 1 h 603"/>
                <a:gd name="T12" fmla="*/ 1 w 248"/>
                <a:gd name="T13" fmla="*/ 1 h 603"/>
                <a:gd name="T14" fmla="*/ 1 w 248"/>
                <a:gd name="T15" fmla="*/ 1 h 603"/>
                <a:gd name="T16" fmla="*/ 1 w 248"/>
                <a:gd name="T17" fmla="*/ 1 h 603"/>
                <a:gd name="T18" fmla="*/ 1 w 248"/>
                <a:gd name="T19" fmla="*/ 1 h 603"/>
                <a:gd name="T20" fmla="*/ 1 w 248"/>
                <a:gd name="T21" fmla="*/ 1 h 603"/>
                <a:gd name="T22" fmla="*/ 1 w 248"/>
                <a:gd name="T23" fmla="*/ 1 h 603"/>
                <a:gd name="T24" fmla="*/ 1 w 248"/>
                <a:gd name="T25" fmla="*/ 1 h 603"/>
                <a:gd name="T26" fmla="*/ 1 w 248"/>
                <a:gd name="T27" fmla="*/ 1 h 603"/>
                <a:gd name="T28" fmla="*/ 1 w 248"/>
                <a:gd name="T29" fmla="*/ 1 h 603"/>
                <a:gd name="T30" fmla="*/ 1 w 248"/>
                <a:gd name="T31" fmla="*/ 1 h 603"/>
                <a:gd name="T32" fmla="*/ 1 w 248"/>
                <a:gd name="T33" fmla="*/ 1 h 603"/>
                <a:gd name="T34" fmla="*/ 1 w 248"/>
                <a:gd name="T35" fmla="*/ 1 h 603"/>
                <a:gd name="T36" fmla="*/ 1 w 248"/>
                <a:gd name="T37" fmla="*/ 1 h 603"/>
                <a:gd name="T38" fmla="*/ 1 w 248"/>
                <a:gd name="T39" fmla="*/ 1 h 603"/>
                <a:gd name="T40" fmla="*/ 1 w 248"/>
                <a:gd name="T41" fmla="*/ 1 h 603"/>
                <a:gd name="T42" fmla="*/ 1 w 248"/>
                <a:gd name="T43" fmla="*/ 1 h 603"/>
                <a:gd name="T44" fmla="*/ 1 w 248"/>
                <a:gd name="T45" fmla="*/ 0 h 603"/>
                <a:gd name="T46" fmla="*/ 1 w 248"/>
                <a:gd name="T47" fmla="*/ 1 h 603"/>
                <a:gd name="T48" fmla="*/ 1 w 248"/>
                <a:gd name="T49" fmla="*/ 1 h 603"/>
                <a:gd name="T50" fmla="*/ 1 w 248"/>
                <a:gd name="T51" fmla="*/ 1 h 603"/>
                <a:gd name="T52" fmla="*/ 1 w 248"/>
                <a:gd name="T53" fmla="*/ 1 h 603"/>
                <a:gd name="T54" fmla="*/ 1 w 248"/>
                <a:gd name="T55" fmla="*/ 1 h 603"/>
                <a:gd name="T56" fmla="*/ 1 w 248"/>
                <a:gd name="T57" fmla="*/ 1 h 603"/>
                <a:gd name="T58" fmla="*/ 1 w 248"/>
                <a:gd name="T59" fmla="*/ 1 h 603"/>
                <a:gd name="T60" fmla="*/ 1 w 248"/>
                <a:gd name="T61" fmla="*/ 1 h 603"/>
                <a:gd name="T62" fmla="*/ 1 w 248"/>
                <a:gd name="T63" fmla="*/ 1 h 603"/>
                <a:gd name="T64" fmla="*/ 1 w 248"/>
                <a:gd name="T65" fmla="*/ 1 h 603"/>
                <a:gd name="T66" fmla="*/ 1 w 248"/>
                <a:gd name="T67" fmla="*/ 1 h 603"/>
                <a:gd name="T68" fmla="*/ 1 w 248"/>
                <a:gd name="T69" fmla="*/ 1 h 603"/>
                <a:gd name="T70" fmla="*/ 1 w 248"/>
                <a:gd name="T71" fmla="*/ 1 h 603"/>
                <a:gd name="T72" fmla="*/ 1 w 248"/>
                <a:gd name="T73" fmla="*/ 1 h 603"/>
                <a:gd name="T74" fmla="*/ 1 w 248"/>
                <a:gd name="T75" fmla="*/ 1 h 603"/>
                <a:gd name="T76" fmla="*/ 1 w 248"/>
                <a:gd name="T77" fmla="*/ 1 h 603"/>
                <a:gd name="T78" fmla="*/ 1 w 248"/>
                <a:gd name="T79" fmla="*/ 1 h 603"/>
                <a:gd name="T80" fmla="*/ 1 w 248"/>
                <a:gd name="T81" fmla="*/ 1 h 603"/>
                <a:gd name="T82" fmla="*/ 1 w 248"/>
                <a:gd name="T83" fmla="*/ 1 h 603"/>
                <a:gd name="T84" fmla="*/ 1 w 248"/>
                <a:gd name="T85" fmla="*/ 1 h 603"/>
                <a:gd name="T86" fmla="*/ 1 w 248"/>
                <a:gd name="T87" fmla="*/ 1 h 603"/>
                <a:gd name="T88" fmla="*/ 1 w 248"/>
                <a:gd name="T89" fmla="*/ 1 h 603"/>
                <a:gd name="T90" fmla="*/ 1 w 248"/>
                <a:gd name="T91" fmla="*/ 1 h 603"/>
                <a:gd name="T92" fmla="*/ 1 w 248"/>
                <a:gd name="T93" fmla="*/ 1 h 603"/>
                <a:gd name="T94" fmla="*/ 1 w 248"/>
                <a:gd name="T95" fmla="*/ 1 h 603"/>
                <a:gd name="T96" fmla="*/ 1 w 248"/>
                <a:gd name="T97" fmla="*/ 1 h 603"/>
                <a:gd name="T98" fmla="*/ 1 w 248"/>
                <a:gd name="T99" fmla="*/ 1 h 603"/>
                <a:gd name="T100" fmla="*/ 1 w 248"/>
                <a:gd name="T101" fmla="*/ 1 h 603"/>
                <a:gd name="T102" fmla="*/ 1 w 248"/>
                <a:gd name="T103" fmla="*/ 1 h 603"/>
                <a:gd name="T104" fmla="*/ 0 w 248"/>
                <a:gd name="T105" fmla="*/ 1 h 603"/>
                <a:gd name="T106" fmla="*/ 1 w 248"/>
                <a:gd name="T107" fmla="*/ 1 h 603"/>
                <a:gd name="T108" fmla="*/ 1 w 248"/>
                <a:gd name="T109" fmla="*/ 1 h 603"/>
                <a:gd name="T110" fmla="*/ 1 w 248"/>
                <a:gd name="T111" fmla="*/ 1 h 603"/>
                <a:gd name="T112" fmla="*/ 1 w 248"/>
                <a:gd name="T113" fmla="*/ 1 h 60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48"/>
                <a:gd name="T172" fmla="*/ 0 h 603"/>
                <a:gd name="T173" fmla="*/ 248 w 248"/>
                <a:gd name="T174" fmla="*/ 603 h 60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48" h="603">
                  <a:moveTo>
                    <a:pt x="23" y="570"/>
                  </a:moveTo>
                  <a:lnTo>
                    <a:pt x="23" y="579"/>
                  </a:lnTo>
                  <a:lnTo>
                    <a:pt x="26" y="591"/>
                  </a:lnTo>
                  <a:lnTo>
                    <a:pt x="28" y="596"/>
                  </a:lnTo>
                  <a:lnTo>
                    <a:pt x="31" y="599"/>
                  </a:lnTo>
                  <a:lnTo>
                    <a:pt x="34" y="602"/>
                  </a:lnTo>
                  <a:lnTo>
                    <a:pt x="38" y="603"/>
                  </a:lnTo>
                  <a:lnTo>
                    <a:pt x="43" y="603"/>
                  </a:lnTo>
                  <a:lnTo>
                    <a:pt x="56" y="602"/>
                  </a:lnTo>
                  <a:lnTo>
                    <a:pt x="73" y="598"/>
                  </a:lnTo>
                  <a:lnTo>
                    <a:pt x="85" y="563"/>
                  </a:lnTo>
                  <a:lnTo>
                    <a:pt x="108" y="492"/>
                  </a:lnTo>
                  <a:lnTo>
                    <a:pt x="157" y="349"/>
                  </a:lnTo>
                  <a:lnTo>
                    <a:pt x="213" y="208"/>
                  </a:lnTo>
                  <a:lnTo>
                    <a:pt x="229" y="173"/>
                  </a:lnTo>
                  <a:lnTo>
                    <a:pt x="230" y="164"/>
                  </a:lnTo>
                  <a:lnTo>
                    <a:pt x="237" y="135"/>
                  </a:lnTo>
                  <a:lnTo>
                    <a:pt x="248" y="60"/>
                  </a:lnTo>
                  <a:lnTo>
                    <a:pt x="246" y="27"/>
                  </a:lnTo>
                  <a:lnTo>
                    <a:pt x="242" y="15"/>
                  </a:lnTo>
                  <a:lnTo>
                    <a:pt x="235" y="6"/>
                  </a:lnTo>
                  <a:lnTo>
                    <a:pt x="226" y="1"/>
                  </a:lnTo>
                  <a:lnTo>
                    <a:pt x="210" y="0"/>
                  </a:lnTo>
                  <a:lnTo>
                    <a:pt x="178" y="4"/>
                  </a:lnTo>
                  <a:lnTo>
                    <a:pt x="148" y="15"/>
                  </a:lnTo>
                  <a:lnTo>
                    <a:pt x="86" y="45"/>
                  </a:lnTo>
                  <a:lnTo>
                    <a:pt x="39" y="65"/>
                  </a:lnTo>
                  <a:lnTo>
                    <a:pt x="41" y="65"/>
                  </a:lnTo>
                  <a:lnTo>
                    <a:pt x="60" y="60"/>
                  </a:lnTo>
                  <a:lnTo>
                    <a:pt x="124" y="49"/>
                  </a:lnTo>
                  <a:lnTo>
                    <a:pt x="157" y="48"/>
                  </a:lnTo>
                  <a:lnTo>
                    <a:pt x="170" y="50"/>
                  </a:lnTo>
                  <a:lnTo>
                    <a:pt x="180" y="53"/>
                  </a:lnTo>
                  <a:lnTo>
                    <a:pt x="186" y="59"/>
                  </a:lnTo>
                  <a:lnTo>
                    <a:pt x="187" y="65"/>
                  </a:lnTo>
                  <a:lnTo>
                    <a:pt x="187" y="75"/>
                  </a:lnTo>
                  <a:lnTo>
                    <a:pt x="184" y="102"/>
                  </a:lnTo>
                  <a:lnTo>
                    <a:pt x="169" y="184"/>
                  </a:lnTo>
                  <a:lnTo>
                    <a:pt x="121" y="386"/>
                  </a:lnTo>
                  <a:lnTo>
                    <a:pt x="84" y="505"/>
                  </a:lnTo>
                  <a:lnTo>
                    <a:pt x="78" y="510"/>
                  </a:lnTo>
                  <a:lnTo>
                    <a:pt x="73" y="512"/>
                  </a:lnTo>
                  <a:lnTo>
                    <a:pt x="68" y="511"/>
                  </a:lnTo>
                  <a:lnTo>
                    <a:pt x="62" y="509"/>
                  </a:lnTo>
                  <a:lnTo>
                    <a:pt x="57" y="506"/>
                  </a:lnTo>
                  <a:lnTo>
                    <a:pt x="53" y="502"/>
                  </a:lnTo>
                  <a:lnTo>
                    <a:pt x="43" y="493"/>
                  </a:lnTo>
                  <a:lnTo>
                    <a:pt x="38" y="485"/>
                  </a:lnTo>
                  <a:lnTo>
                    <a:pt x="36" y="481"/>
                  </a:lnTo>
                  <a:lnTo>
                    <a:pt x="28" y="488"/>
                  </a:lnTo>
                  <a:lnTo>
                    <a:pt x="14" y="502"/>
                  </a:lnTo>
                  <a:lnTo>
                    <a:pt x="5" y="516"/>
                  </a:lnTo>
                  <a:lnTo>
                    <a:pt x="0" y="531"/>
                  </a:lnTo>
                  <a:lnTo>
                    <a:pt x="2" y="546"/>
                  </a:lnTo>
                  <a:lnTo>
                    <a:pt x="13" y="562"/>
                  </a:lnTo>
                  <a:lnTo>
                    <a:pt x="23" y="57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05" name="Freeform 67"/>
            <p:cNvSpPr>
              <a:spLocks/>
            </p:cNvSpPr>
            <p:nvPr/>
          </p:nvSpPr>
          <p:spPr bwMode="auto">
            <a:xfrm>
              <a:off x="2988" y="847"/>
              <a:ext cx="75" cy="85"/>
            </a:xfrm>
            <a:custGeom>
              <a:avLst/>
              <a:gdLst>
                <a:gd name="T0" fmla="*/ 0 w 151"/>
                <a:gd name="T1" fmla="*/ 1 h 170"/>
                <a:gd name="T2" fmla="*/ 0 w 151"/>
                <a:gd name="T3" fmla="*/ 1 h 170"/>
                <a:gd name="T4" fmla="*/ 0 w 151"/>
                <a:gd name="T5" fmla="*/ 1 h 170"/>
                <a:gd name="T6" fmla="*/ 0 w 151"/>
                <a:gd name="T7" fmla="*/ 1 h 170"/>
                <a:gd name="T8" fmla="*/ 0 w 151"/>
                <a:gd name="T9" fmla="*/ 1 h 170"/>
                <a:gd name="T10" fmla="*/ 0 w 151"/>
                <a:gd name="T11" fmla="*/ 1 h 170"/>
                <a:gd name="T12" fmla="*/ 0 w 151"/>
                <a:gd name="T13" fmla="*/ 1 h 170"/>
                <a:gd name="T14" fmla="*/ 0 w 151"/>
                <a:gd name="T15" fmla="*/ 1 h 170"/>
                <a:gd name="T16" fmla="*/ 0 w 151"/>
                <a:gd name="T17" fmla="*/ 1 h 170"/>
                <a:gd name="T18" fmla="*/ 0 w 151"/>
                <a:gd name="T19" fmla="*/ 1 h 170"/>
                <a:gd name="T20" fmla="*/ 0 w 151"/>
                <a:gd name="T21" fmla="*/ 1 h 170"/>
                <a:gd name="T22" fmla="*/ 0 w 151"/>
                <a:gd name="T23" fmla="*/ 1 h 170"/>
                <a:gd name="T24" fmla="*/ 0 w 151"/>
                <a:gd name="T25" fmla="*/ 1 h 170"/>
                <a:gd name="T26" fmla="*/ 0 w 151"/>
                <a:gd name="T27" fmla="*/ 1 h 170"/>
                <a:gd name="T28" fmla="*/ 0 w 151"/>
                <a:gd name="T29" fmla="*/ 1 h 170"/>
                <a:gd name="T30" fmla="*/ 0 w 151"/>
                <a:gd name="T31" fmla="*/ 1 h 170"/>
                <a:gd name="T32" fmla="*/ 0 w 151"/>
                <a:gd name="T33" fmla="*/ 1 h 170"/>
                <a:gd name="T34" fmla="*/ 0 w 151"/>
                <a:gd name="T35" fmla="*/ 0 h 170"/>
                <a:gd name="T36" fmla="*/ 0 w 151"/>
                <a:gd name="T37" fmla="*/ 1 h 170"/>
                <a:gd name="T38" fmla="*/ 0 w 151"/>
                <a:gd name="T39" fmla="*/ 1 h 170"/>
                <a:gd name="T40" fmla="*/ 0 w 151"/>
                <a:gd name="T41" fmla="*/ 1 h 170"/>
                <a:gd name="T42" fmla="*/ 0 w 151"/>
                <a:gd name="T43" fmla="*/ 1 h 170"/>
                <a:gd name="T44" fmla="*/ 0 w 151"/>
                <a:gd name="T45" fmla="*/ 1 h 170"/>
                <a:gd name="T46" fmla="*/ 0 w 151"/>
                <a:gd name="T47" fmla="*/ 1 h 170"/>
                <a:gd name="T48" fmla="*/ 0 w 151"/>
                <a:gd name="T49" fmla="*/ 1 h 170"/>
                <a:gd name="T50" fmla="*/ 0 w 151"/>
                <a:gd name="T51" fmla="*/ 1 h 170"/>
                <a:gd name="T52" fmla="*/ 0 w 151"/>
                <a:gd name="T53" fmla="*/ 1 h 170"/>
                <a:gd name="T54" fmla="*/ 0 w 151"/>
                <a:gd name="T55" fmla="*/ 1 h 170"/>
                <a:gd name="T56" fmla="*/ 0 w 151"/>
                <a:gd name="T57" fmla="*/ 1 h 170"/>
                <a:gd name="T58" fmla="*/ 0 w 151"/>
                <a:gd name="T59" fmla="*/ 1 h 170"/>
                <a:gd name="T60" fmla="*/ 0 w 151"/>
                <a:gd name="T61" fmla="*/ 1 h 170"/>
                <a:gd name="T62" fmla="*/ 0 w 151"/>
                <a:gd name="T63" fmla="*/ 1 h 170"/>
                <a:gd name="T64" fmla="*/ 0 w 151"/>
                <a:gd name="T65" fmla="*/ 1 h 170"/>
                <a:gd name="T66" fmla="*/ 0 w 151"/>
                <a:gd name="T67" fmla="*/ 1 h 170"/>
                <a:gd name="T68" fmla="*/ 0 w 151"/>
                <a:gd name="T69" fmla="*/ 1 h 170"/>
                <a:gd name="T70" fmla="*/ 0 w 151"/>
                <a:gd name="T71" fmla="*/ 1 h 170"/>
                <a:gd name="T72" fmla="*/ 0 w 151"/>
                <a:gd name="T73" fmla="*/ 1 h 170"/>
                <a:gd name="T74" fmla="*/ 0 w 151"/>
                <a:gd name="T75" fmla="*/ 1 h 170"/>
                <a:gd name="T76" fmla="*/ 0 w 151"/>
                <a:gd name="T77" fmla="*/ 1 h 170"/>
                <a:gd name="T78" fmla="*/ 0 w 151"/>
                <a:gd name="T79" fmla="*/ 1 h 170"/>
                <a:gd name="T80" fmla="*/ 0 w 151"/>
                <a:gd name="T81" fmla="*/ 1 h 170"/>
                <a:gd name="T82" fmla="*/ 0 w 151"/>
                <a:gd name="T83" fmla="*/ 1 h 170"/>
                <a:gd name="T84" fmla="*/ 0 w 151"/>
                <a:gd name="T85" fmla="*/ 1 h 170"/>
                <a:gd name="T86" fmla="*/ 0 w 151"/>
                <a:gd name="T87" fmla="*/ 1 h 170"/>
                <a:gd name="T88" fmla="*/ 0 w 151"/>
                <a:gd name="T89" fmla="*/ 1 h 170"/>
                <a:gd name="T90" fmla="*/ 0 w 151"/>
                <a:gd name="T91" fmla="*/ 1 h 170"/>
                <a:gd name="T92" fmla="*/ 0 w 151"/>
                <a:gd name="T93" fmla="*/ 1 h 170"/>
                <a:gd name="T94" fmla="*/ 0 w 151"/>
                <a:gd name="T95" fmla="*/ 1 h 170"/>
                <a:gd name="T96" fmla="*/ 0 w 151"/>
                <a:gd name="T97" fmla="*/ 1 h 170"/>
                <a:gd name="T98" fmla="*/ 0 w 151"/>
                <a:gd name="T99" fmla="*/ 1 h 170"/>
                <a:gd name="T100" fmla="*/ 0 w 151"/>
                <a:gd name="T101" fmla="*/ 1 h 170"/>
                <a:gd name="T102" fmla="*/ 0 w 151"/>
                <a:gd name="T103" fmla="*/ 1 h 17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1"/>
                <a:gd name="T157" fmla="*/ 0 h 170"/>
                <a:gd name="T158" fmla="*/ 151 w 151"/>
                <a:gd name="T159" fmla="*/ 170 h 17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1" h="170">
                  <a:moveTo>
                    <a:pt x="0" y="170"/>
                  </a:moveTo>
                  <a:lnTo>
                    <a:pt x="6" y="166"/>
                  </a:lnTo>
                  <a:lnTo>
                    <a:pt x="28" y="152"/>
                  </a:lnTo>
                  <a:lnTo>
                    <a:pt x="55" y="141"/>
                  </a:lnTo>
                  <a:lnTo>
                    <a:pt x="61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4" y="141"/>
                  </a:lnTo>
                  <a:lnTo>
                    <a:pt x="78" y="142"/>
                  </a:lnTo>
                  <a:lnTo>
                    <a:pt x="85" y="147"/>
                  </a:lnTo>
                  <a:lnTo>
                    <a:pt x="92" y="150"/>
                  </a:lnTo>
                  <a:lnTo>
                    <a:pt x="99" y="151"/>
                  </a:lnTo>
                  <a:lnTo>
                    <a:pt x="108" y="146"/>
                  </a:lnTo>
                  <a:lnTo>
                    <a:pt x="115" y="137"/>
                  </a:lnTo>
                  <a:lnTo>
                    <a:pt x="127" y="116"/>
                  </a:lnTo>
                  <a:lnTo>
                    <a:pt x="134" y="91"/>
                  </a:lnTo>
                  <a:lnTo>
                    <a:pt x="144" y="39"/>
                  </a:lnTo>
                  <a:lnTo>
                    <a:pt x="151" y="0"/>
                  </a:lnTo>
                  <a:lnTo>
                    <a:pt x="150" y="2"/>
                  </a:lnTo>
                  <a:lnTo>
                    <a:pt x="144" y="14"/>
                  </a:lnTo>
                  <a:lnTo>
                    <a:pt x="122" y="54"/>
                  </a:lnTo>
                  <a:lnTo>
                    <a:pt x="109" y="73"/>
                  </a:lnTo>
                  <a:lnTo>
                    <a:pt x="96" y="84"/>
                  </a:lnTo>
                  <a:lnTo>
                    <a:pt x="92" y="85"/>
                  </a:lnTo>
                  <a:lnTo>
                    <a:pt x="88" y="84"/>
                  </a:lnTo>
                  <a:lnTo>
                    <a:pt x="84" y="80"/>
                  </a:lnTo>
                  <a:lnTo>
                    <a:pt x="82" y="76"/>
                  </a:lnTo>
                  <a:lnTo>
                    <a:pt x="80" y="70"/>
                  </a:lnTo>
                  <a:lnTo>
                    <a:pt x="77" y="57"/>
                  </a:lnTo>
                  <a:lnTo>
                    <a:pt x="75" y="34"/>
                  </a:lnTo>
                  <a:lnTo>
                    <a:pt x="75" y="30"/>
                  </a:lnTo>
                  <a:lnTo>
                    <a:pt x="74" y="32"/>
                  </a:lnTo>
                  <a:lnTo>
                    <a:pt x="71" y="40"/>
                  </a:lnTo>
                  <a:lnTo>
                    <a:pt x="60" y="68"/>
                  </a:lnTo>
                  <a:lnTo>
                    <a:pt x="53" y="82"/>
                  </a:lnTo>
                  <a:lnTo>
                    <a:pt x="47" y="91"/>
                  </a:lnTo>
                  <a:lnTo>
                    <a:pt x="44" y="92"/>
                  </a:lnTo>
                  <a:lnTo>
                    <a:pt x="41" y="93"/>
                  </a:lnTo>
                  <a:lnTo>
                    <a:pt x="38" y="92"/>
                  </a:lnTo>
                  <a:lnTo>
                    <a:pt x="36" y="91"/>
                  </a:lnTo>
                  <a:lnTo>
                    <a:pt x="34" y="89"/>
                  </a:lnTo>
                  <a:lnTo>
                    <a:pt x="32" y="87"/>
                  </a:lnTo>
                  <a:lnTo>
                    <a:pt x="28" y="82"/>
                  </a:lnTo>
                  <a:lnTo>
                    <a:pt x="26" y="77"/>
                  </a:lnTo>
                  <a:lnTo>
                    <a:pt x="25" y="74"/>
                  </a:lnTo>
                  <a:lnTo>
                    <a:pt x="25" y="73"/>
                  </a:lnTo>
                  <a:lnTo>
                    <a:pt x="22" y="82"/>
                  </a:lnTo>
                  <a:lnTo>
                    <a:pt x="18" y="99"/>
                  </a:lnTo>
                  <a:lnTo>
                    <a:pt x="10" y="131"/>
                  </a:lnTo>
                  <a:lnTo>
                    <a:pt x="2" y="163"/>
                  </a:lnTo>
                  <a:lnTo>
                    <a:pt x="0" y="17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06" name="Freeform 68"/>
            <p:cNvSpPr>
              <a:spLocks/>
            </p:cNvSpPr>
            <p:nvPr/>
          </p:nvSpPr>
          <p:spPr bwMode="auto">
            <a:xfrm>
              <a:off x="3088" y="822"/>
              <a:ext cx="116" cy="634"/>
            </a:xfrm>
            <a:custGeom>
              <a:avLst/>
              <a:gdLst>
                <a:gd name="T0" fmla="*/ 1 w 232"/>
                <a:gd name="T1" fmla="*/ 1 h 1268"/>
                <a:gd name="T2" fmla="*/ 1 w 232"/>
                <a:gd name="T3" fmla="*/ 1 h 1268"/>
                <a:gd name="T4" fmla="*/ 0 w 232"/>
                <a:gd name="T5" fmla="*/ 0 h 1268"/>
                <a:gd name="T6" fmla="*/ 1 w 232"/>
                <a:gd name="T7" fmla="*/ 1 h 1268"/>
                <a:gd name="T8" fmla="*/ 1 w 232"/>
                <a:gd name="T9" fmla="*/ 1 h 1268"/>
                <a:gd name="T10" fmla="*/ 1 w 232"/>
                <a:gd name="T11" fmla="*/ 1 h 1268"/>
                <a:gd name="T12" fmla="*/ 1 w 232"/>
                <a:gd name="T13" fmla="*/ 1 h 1268"/>
                <a:gd name="T14" fmla="*/ 1 w 232"/>
                <a:gd name="T15" fmla="*/ 1 h 1268"/>
                <a:gd name="T16" fmla="*/ 1 w 232"/>
                <a:gd name="T17" fmla="*/ 1 h 1268"/>
                <a:gd name="T18" fmla="*/ 1 w 232"/>
                <a:gd name="T19" fmla="*/ 1 h 1268"/>
                <a:gd name="T20" fmla="*/ 1 w 232"/>
                <a:gd name="T21" fmla="*/ 1 h 1268"/>
                <a:gd name="T22" fmla="*/ 1 w 232"/>
                <a:gd name="T23" fmla="*/ 1 h 1268"/>
                <a:gd name="T24" fmla="*/ 1 w 232"/>
                <a:gd name="T25" fmla="*/ 1 h 1268"/>
                <a:gd name="T26" fmla="*/ 1 w 232"/>
                <a:gd name="T27" fmla="*/ 1 h 1268"/>
                <a:gd name="T28" fmla="*/ 1 w 232"/>
                <a:gd name="T29" fmla="*/ 1 h 1268"/>
                <a:gd name="T30" fmla="*/ 1 w 232"/>
                <a:gd name="T31" fmla="*/ 1 h 1268"/>
                <a:gd name="T32" fmla="*/ 1 w 232"/>
                <a:gd name="T33" fmla="*/ 1 h 1268"/>
                <a:gd name="T34" fmla="*/ 1 w 232"/>
                <a:gd name="T35" fmla="*/ 1 h 1268"/>
                <a:gd name="T36" fmla="*/ 1 w 232"/>
                <a:gd name="T37" fmla="*/ 1 h 1268"/>
                <a:gd name="T38" fmla="*/ 1 w 232"/>
                <a:gd name="T39" fmla="*/ 1 h 1268"/>
                <a:gd name="T40" fmla="*/ 1 w 232"/>
                <a:gd name="T41" fmla="*/ 1 h 1268"/>
                <a:gd name="T42" fmla="*/ 1 w 232"/>
                <a:gd name="T43" fmla="*/ 1 h 1268"/>
                <a:gd name="T44" fmla="*/ 1 w 232"/>
                <a:gd name="T45" fmla="*/ 1 h 1268"/>
                <a:gd name="T46" fmla="*/ 1 w 232"/>
                <a:gd name="T47" fmla="*/ 1 h 1268"/>
                <a:gd name="T48" fmla="*/ 1 w 232"/>
                <a:gd name="T49" fmla="*/ 1 h 1268"/>
                <a:gd name="T50" fmla="*/ 1 w 232"/>
                <a:gd name="T51" fmla="*/ 1 h 1268"/>
                <a:gd name="T52" fmla="*/ 1 w 232"/>
                <a:gd name="T53" fmla="*/ 1 h 1268"/>
                <a:gd name="T54" fmla="*/ 1 w 232"/>
                <a:gd name="T55" fmla="*/ 1 h 1268"/>
                <a:gd name="T56" fmla="*/ 1 w 232"/>
                <a:gd name="T57" fmla="*/ 1 h 1268"/>
                <a:gd name="T58" fmla="*/ 1 w 232"/>
                <a:gd name="T59" fmla="*/ 1 h 1268"/>
                <a:gd name="T60" fmla="*/ 1 w 232"/>
                <a:gd name="T61" fmla="*/ 1 h 1268"/>
                <a:gd name="T62" fmla="*/ 1 w 232"/>
                <a:gd name="T63" fmla="*/ 1 h 12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32"/>
                <a:gd name="T97" fmla="*/ 0 h 1268"/>
                <a:gd name="T98" fmla="*/ 232 w 232"/>
                <a:gd name="T99" fmla="*/ 1268 h 126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32" h="1268">
                  <a:moveTo>
                    <a:pt x="41" y="46"/>
                  </a:moveTo>
                  <a:lnTo>
                    <a:pt x="38" y="42"/>
                  </a:lnTo>
                  <a:lnTo>
                    <a:pt x="32" y="34"/>
                  </a:lnTo>
                  <a:lnTo>
                    <a:pt x="24" y="27"/>
                  </a:lnTo>
                  <a:lnTo>
                    <a:pt x="9" y="13"/>
                  </a:lnTo>
                  <a:lnTo>
                    <a:pt x="0" y="0"/>
                  </a:lnTo>
                  <a:lnTo>
                    <a:pt x="4" y="4"/>
                  </a:lnTo>
                  <a:lnTo>
                    <a:pt x="9" y="6"/>
                  </a:lnTo>
                  <a:lnTo>
                    <a:pt x="16" y="8"/>
                  </a:lnTo>
                  <a:lnTo>
                    <a:pt x="29" y="10"/>
                  </a:lnTo>
                  <a:lnTo>
                    <a:pt x="55" y="15"/>
                  </a:lnTo>
                  <a:lnTo>
                    <a:pt x="65" y="26"/>
                  </a:lnTo>
                  <a:lnTo>
                    <a:pt x="65" y="40"/>
                  </a:lnTo>
                  <a:lnTo>
                    <a:pt x="65" y="71"/>
                  </a:lnTo>
                  <a:lnTo>
                    <a:pt x="64" y="170"/>
                  </a:lnTo>
                  <a:lnTo>
                    <a:pt x="63" y="433"/>
                  </a:lnTo>
                  <a:lnTo>
                    <a:pt x="68" y="618"/>
                  </a:lnTo>
                  <a:lnTo>
                    <a:pt x="72" y="642"/>
                  </a:lnTo>
                  <a:lnTo>
                    <a:pt x="86" y="714"/>
                  </a:lnTo>
                  <a:lnTo>
                    <a:pt x="128" y="898"/>
                  </a:lnTo>
                  <a:lnTo>
                    <a:pt x="162" y="1047"/>
                  </a:lnTo>
                  <a:lnTo>
                    <a:pt x="167" y="1066"/>
                  </a:lnTo>
                  <a:lnTo>
                    <a:pt x="170" y="1081"/>
                  </a:lnTo>
                  <a:lnTo>
                    <a:pt x="181" y="1114"/>
                  </a:lnTo>
                  <a:lnTo>
                    <a:pt x="210" y="1186"/>
                  </a:lnTo>
                  <a:lnTo>
                    <a:pt x="230" y="1230"/>
                  </a:lnTo>
                  <a:lnTo>
                    <a:pt x="232" y="1232"/>
                  </a:lnTo>
                  <a:lnTo>
                    <a:pt x="230" y="1236"/>
                  </a:lnTo>
                  <a:lnTo>
                    <a:pt x="227" y="1242"/>
                  </a:lnTo>
                  <a:lnTo>
                    <a:pt x="220" y="1254"/>
                  </a:lnTo>
                  <a:lnTo>
                    <a:pt x="213" y="1266"/>
                  </a:lnTo>
                  <a:lnTo>
                    <a:pt x="212" y="1268"/>
                  </a:lnTo>
                  <a:lnTo>
                    <a:pt x="211" y="1266"/>
                  </a:lnTo>
                  <a:lnTo>
                    <a:pt x="204" y="1248"/>
                  </a:lnTo>
                  <a:lnTo>
                    <a:pt x="177" y="1177"/>
                  </a:lnTo>
                  <a:lnTo>
                    <a:pt x="148" y="1090"/>
                  </a:lnTo>
                  <a:lnTo>
                    <a:pt x="143" y="1070"/>
                  </a:lnTo>
                  <a:lnTo>
                    <a:pt x="136" y="1045"/>
                  </a:lnTo>
                  <a:lnTo>
                    <a:pt x="116" y="970"/>
                  </a:lnTo>
                  <a:lnTo>
                    <a:pt x="68" y="769"/>
                  </a:lnTo>
                  <a:lnTo>
                    <a:pt x="36" y="603"/>
                  </a:lnTo>
                  <a:lnTo>
                    <a:pt x="35" y="580"/>
                  </a:lnTo>
                  <a:lnTo>
                    <a:pt x="34" y="564"/>
                  </a:lnTo>
                  <a:lnTo>
                    <a:pt x="32" y="531"/>
                  </a:lnTo>
                  <a:lnTo>
                    <a:pt x="24" y="466"/>
                  </a:lnTo>
                  <a:lnTo>
                    <a:pt x="18" y="428"/>
                  </a:lnTo>
                  <a:lnTo>
                    <a:pt x="18" y="426"/>
                  </a:lnTo>
                  <a:lnTo>
                    <a:pt x="20" y="433"/>
                  </a:lnTo>
                  <a:lnTo>
                    <a:pt x="26" y="447"/>
                  </a:lnTo>
                  <a:lnTo>
                    <a:pt x="38" y="476"/>
                  </a:lnTo>
                  <a:lnTo>
                    <a:pt x="50" y="504"/>
                  </a:lnTo>
                  <a:lnTo>
                    <a:pt x="55" y="511"/>
                  </a:lnTo>
                  <a:lnTo>
                    <a:pt x="50" y="495"/>
                  </a:lnTo>
                  <a:lnTo>
                    <a:pt x="39" y="438"/>
                  </a:lnTo>
                  <a:lnTo>
                    <a:pt x="10" y="278"/>
                  </a:lnTo>
                  <a:lnTo>
                    <a:pt x="1" y="204"/>
                  </a:lnTo>
                  <a:lnTo>
                    <a:pt x="1" y="154"/>
                  </a:lnTo>
                  <a:lnTo>
                    <a:pt x="7" y="141"/>
                  </a:lnTo>
                  <a:lnTo>
                    <a:pt x="13" y="135"/>
                  </a:lnTo>
                  <a:lnTo>
                    <a:pt x="18" y="127"/>
                  </a:lnTo>
                  <a:lnTo>
                    <a:pt x="27" y="107"/>
                  </a:lnTo>
                  <a:lnTo>
                    <a:pt x="33" y="86"/>
                  </a:lnTo>
                  <a:lnTo>
                    <a:pt x="40" y="52"/>
                  </a:lnTo>
                  <a:lnTo>
                    <a:pt x="41" y="46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07" name="Freeform 69"/>
            <p:cNvSpPr>
              <a:spLocks/>
            </p:cNvSpPr>
            <p:nvPr/>
          </p:nvSpPr>
          <p:spPr bwMode="auto">
            <a:xfrm>
              <a:off x="3058" y="1392"/>
              <a:ext cx="105" cy="102"/>
            </a:xfrm>
            <a:custGeom>
              <a:avLst/>
              <a:gdLst>
                <a:gd name="T0" fmla="*/ 1 w 209"/>
                <a:gd name="T1" fmla="*/ 1 h 202"/>
                <a:gd name="T2" fmla="*/ 1 w 209"/>
                <a:gd name="T3" fmla="*/ 1 h 202"/>
                <a:gd name="T4" fmla="*/ 1 w 209"/>
                <a:gd name="T5" fmla="*/ 1 h 202"/>
                <a:gd name="T6" fmla="*/ 1 w 209"/>
                <a:gd name="T7" fmla="*/ 1 h 202"/>
                <a:gd name="T8" fmla="*/ 1 w 209"/>
                <a:gd name="T9" fmla="*/ 1 h 202"/>
                <a:gd name="T10" fmla="*/ 1 w 209"/>
                <a:gd name="T11" fmla="*/ 1 h 202"/>
                <a:gd name="T12" fmla="*/ 1 w 209"/>
                <a:gd name="T13" fmla="*/ 1 h 202"/>
                <a:gd name="T14" fmla="*/ 1 w 209"/>
                <a:gd name="T15" fmla="*/ 1 h 202"/>
                <a:gd name="T16" fmla="*/ 1 w 209"/>
                <a:gd name="T17" fmla="*/ 1 h 202"/>
                <a:gd name="T18" fmla="*/ 1 w 209"/>
                <a:gd name="T19" fmla="*/ 1 h 202"/>
                <a:gd name="T20" fmla="*/ 1 w 209"/>
                <a:gd name="T21" fmla="*/ 1 h 202"/>
                <a:gd name="T22" fmla="*/ 1 w 209"/>
                <a:gd name="T23" fmla="*/ 1 h 202"/>
                <a:gd name="T24" fmla="*/ 1 w 209"/>
                <a:gd name="T25" fmla="*/ 0 h 202"/>
                <a:gd name="T26" fmla="*/ 1 w 209"/>
                <a:gd name="T27" fmla="*/ 1 h 202"/>
                <a:gd name="T28" fmla="*/ 1 w 209"/>
                <a:gd name="T29" fmla="*/ 1 h 202"/>
                <a:gd name="T30" fmla="*/ 1 w 209"/>
                <a:gd name="T31" fmla="*/ 1 h 202"/>
                <a:gd name="T32" fmla="*/ 1 w 209"/>
                <a:gd name="T33" fmla="*/ 1 h 202"/>
                <a:gd name="T34" fmla="*/ 1 w 209"/>
                <a:gd name="T35" fmla="*/ 1 h 202"/>
                <a:gd name="T36" fmla="*/ 1 w 209"/>
                <a:gd name="T37" fmla="*/ 1 h 202"/>
                <a:gd name="T38" fmla="*/ 1 w 209"/>
                <a:gd name="T39" fmla="*/ 1 h 202"/>
                <a:gd name="T40" fmla="*/ 0 w 209"/>
                <a:gd name="T41" fmla="*/ 1 h 202"/>
                <a:gd name="T42" fmla="*/ 0 w 209"/>
                <a:gd name="T43" fmla="*/ 1 h 202"/>
                <a:gd name="T44" fmla="*/ 0 w 209"/>
                <a:gd name="T45" fmla="*/ 1 h 202"/>
                <a:gd name="T46" fmla="*/ 1 w 209"/>
                <a:gd name="T47" fmla="*/ 1 h 202"/>
                <a:gd name="T48" fmla="*/ 1 w 209"/>
                <a:gd name="T49" fmla="*/ 1 h 202"/>
                <a:gd name="T50" fmla="*/ 1 w 209"/>
                <a:gd name="T51" fmla="*/ 1 h 202"/>
                <a:gd name="T52" fmla="*/ 1 w 209"/>
                <a:gd name="T53" fmla="*/ 1 h 202"/>
                <a:gd name="T54" fmla="*/ 1 w 209"/>
                <a:gd name="T55" fmla="*/ 1 h 202"/>
                <a:gd name="T56" fmla="*/ 1 w 209"/>
                <a:gd name="T57" fmla="*/ 1 h 202"/>
                <a:gd name="T58" fmla="*/ 1 w 209"/>
                <a:gd name="T59" fmla="*/ 1 h 202"/>
                <a:gd name="T60" fmla="*/ 1 w 209"/>
                <a:gd name="T61" fmla="*/ 1 h 202"/>
                <a:gd name="T62" fmla="*/ 1 w 209"/>
                <a:gd name="T63" fmla="*/ 1 h 202"/>
                <a:gd name="T64" fmla="*/ 1 w 209"/>
                <a:gd name="T65" fmla="*/ 1 h 202"/>
                <a:gd name="T66" fmla="*/ 1 w 209"/>
                <a:gd name="T67" fmla="*/ 1 h 2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09"/>
                <a:gd name="T103" fmla="*/ 0 h 202"/>
                <a:gd name="T104" fmla="*/ 209 w 209"/>
                <a:gd name="T105" fmla="*/ 202 h 2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09" h="202">
                  <a:moveTo>
                    <a:pt x="66" y="192"/>
                  </a:moveTo>
                  <a:lnTo>
                    <a:pt x="72" y="175"/>
                  </a:lnTo>
                  <a:lnTo>
                    <a:pt x="86" y="146"/>
                  </a:lnTo>
                  <a:lnTo>
                    <a:pt x="104" y="126"/>
                  </a:lnTo>
                  <a:lnTo>
                    <a:pt x="127" y="115"/>
                  </a:lnTo>
                  <a:lnTo>
                    <a:pt x="154" y="110"/>
                  </a:lnTo>
                  <a:lnTo>
                    <a:pt x="189" y="110"/>
                  </a:lnTo>
                  <a:lnTo>
                    <a:pt x="209" y="112"/>
                  </a:lnTo>
                  <a:lnTo>
                    <a:pt x="205" y="100"/>
                  </a:lnTo>
                  <a:lnTo>
                    <a:pt x="199" y="77"/>
                  </a:lnTo>
                  <a:lnTo>
                    <a:pt x="181" y="39"/>
                  </a:lnTo>
                  <a:lnTo>
                    <a:pt x="156" y="8"/>
                  </a:lnTo>
                  <a:lnTo>
                    <a:pt x="149" y="0"/>
                  </a:lnTo>
                  <a:lnTo>
                    <a:pt x="143" y="10"/>
                  </a:lnTo>
                  <a:lnTo>
                    <a:pt x="125" y="40"/>
                  </a:lnTo>
                  <a:lnTo>
                    <a:pt x="70" y="119"/>
                  </a:lnTo>
                  <a:lnTo>
                    <a:pt x="41" y="152"/>
                  </a:lnTo>
                  <a:lnTo>
                    <a:pt x="26" y="163"/>
                  </a:lnTo>
                  <a:lnTo>
                    <a:pt x="13" y="169"/>
                  </a:lnTo>
                  <a:lnTo>
                    <a:pt x="2" y="168"/>
                  </a:lnTo>
                  <a:lnTo>
                    <a:pt x="0" y="171"/>
                  </a:lnTo>
                  <a:lnTo>
                    <a:pt x="0" y="173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2" y="181"/>
                  </a:lnTo>
                  <a:lnTo>
                    <a:pt x="5" y="184"/>
                  </a:lnTo>
                  <a:lnTo>
                    <a:pt x="10" y="189"/>
                  </a:lnTo>
                  <a:lnTo>
                    <a:pt x="17" y="194"/>
                  </a:lnTo>
                  <a:lnTo>
                    <a:pt x="34" y="200"/>
                  </a:lnTo>
                  <a:lnTo>
                    <a:pt x="51" y="202"/>
                  </a:lnTo>
                  <a:lnTo>
                    <a:pt x="58" y="201"/>
                  </a:lnTo>
                  <a:lnTo>
                    <a:pt x="63" y="198"/>
                  </a:lnTo>
                  <a:lnTo>
                    <a:pt x="66" y="192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08" name="Freeform 70"/>
            <p:cNvSpPr>
              <a:spLocks/>
            </p:cNvSpPr>
            <p:nvPr/>
          </p:nvSpPr>
          <p:spPr bwMode="auto">
            <a:xfrm>
              <a:off x="3081" y="1530"/>
              <a:ext cx="124" cy="337"/>
            </a:xfrm>
            <a:custGeom>
              <a:avLst/>
              <a:gdLst>
                <a:gd name="T0" fmla="*/ 1 w 248"/>
                <a:gd name="T1" fmla="*/ 1 h 673"/>
                <a:gd name="T2" fmla="*/ 1 w 248"/>
                <a:gd name="T3" fmla="*/ 1 h 673"/>
                <a:gd name="T4" fmla="*/ 1 w 248"/>
                <a:gd name="T5" fmla="*/ 1 h 673"/>
                <a:gd name="T6" fmla="*/ 1 w 248"/>
                <a:gd name="T7" fmla="*/ 1 h 673"/>
                <a:gd name="T8" fmla="*/ 1 w 248"/>
                <a:gd name="T9" fmla="*/ 1 h 673"/>
                <a:gd name="T10" fmla="*/ 1 w 248"/>
                <a:gd name="T11" fmla="*/ 1 h 673"/>
                <a:gd name="T12" fmla="*/ 1 w 248"/>
                <a:gd name="T13" fmla="*/ 1 h 673"/>
                <a:gd name="T14" fmla="*/ 1 w 248"/>
                <a:gd name="T15" fmla="*/ 1 h 673"/>
                <a:gd name="T16" fmla="*/ 1 w 248"/>
                <a:gd name="T17" fmla="*/ 1 h 673"/>
                <a:gd name="T18" fmla="*/ 1 w 248"/>
                <a:gd name="T19" fmla="*/ 1 h 673"/>
                <a:gd name="T20" fmla="*/ 1 w 248"/>
                <a:gd name="T21" fmla="*/ 1 h 673"/>
                <a:gd name="T22" fmla="*/ 1 w 248"/>
                <a:gd name="T23" fmla="*/ 1 h 673"/>
                <a:gd name="T24" fmla="*/ 1 w 248"/>
                <a:gd name="T25" fmla="*/ 1 h 673"/>
                <a:gd name="T26" fmla="*/ 1 w 248"/>
                <a:gd name="T27" fmla="*/ 1 h 673"/>
                <a:gd name="T28" fmla="*/ 1 w 248"/>
                <a:gd name="T29" fmla="*/ 1 h 673"/>
                <a:gd name="T30" fmla="*/ 1 w 248"/>
                <a:gd name="T31" fmla="*/ 0 h 673"/>
                <a:gd name="T32" fmla="*/ 1 w 248"/>
                <a:gd name="T33" fmla="*/ 1 h 673"/>
                <a:gd name="T34" fmla="*/ 1 w 248"/>
                <a:gd name="T35" fmla="*/ 1 h 673"/>
                <a:gd name="T36" fmla="*/ 1 w 248"/>
                <a:gd name="T37" fmla="*/ 1 h 673"/>
                <a:gd name="T38" fmla="*/ 1 w 248"/>
                <a:gd name="T39" fmla="*/ 1 h 673"/>
                <a:gd name="T40" fmla="*/ 1 w 248"/>
                <a:gd name="T41" fmla="*/ 1 h 673"/>
                <a:gd name="T42" fmla="*/ 1 w 248"/>
                <a:gd name="T43" fmla="*/ 1 h 673"/>
                <a:gd name="T44" fmla="*/ 0 w 248"/>
                <a:gd name="T45" fmla="*/ 1 h 673"/>
                <a:gd name="T46" fmla="*/ 1 w 248"/>
                <a:gd name="T47" fmla="*/ 1 h 673"/>
                <a:gd name="T48" fmla="*/ 1 w 248"/>
                <a:gd name="T49" fmla="*/ 1 h 673"/>
                <a:gd name="T50" fmla="*/ 1 w 248"/>
                <a:gd name="T51" fmla="*/ 1 h 673"/>
                <a:gd name="T52" fmla="*/ 1 w 248"/>
                <a:gd name="T53" fmla="*/ 1 h 673"/>
                <a:gd name="T54" fmla="*/ 1 w 248"/>
                <a:gd name="T55" fmla="*/ 1 h 67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48"/>
                <a:gd name="T85" fmla="*/ 0 h 673"/>
                <a:gd name="T86" fmla="*/ 248 w 248"/>
                <a:gd name="T87" fmla="*/ 673 h 67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48" h="673">
                  <a:moveTo>
                    <a:pt x="50" y="102"/>
                  </a:moveTo>
                  <a:lnTo>
                    <a:pt x="56" y="116"/>
                  </a:lnTo>
                  <a:lnTo>
                    <a:pt x="75" y="163"/>
                  </a:lnTo>
                  <a:lnTo>
                    <a:pt x="121" y="300"/>
                  </a:lnTo>
                  <a:lnTo>
                    <a:pt x="164" y="434"/>
                  </a:lnTo>
                  <a:lnTo>
                    <a:pt x="172" y="457"/>
                  </a:lnTo>
                  <a:lnTo>
                    <a:pt x="178" y="481"/>
                  </a:lnTo>
                  <a:lnTo>
                    <a:pt x="194" y="528"/>
                  </a:lnTo>
                  <a:lnTo>
                    <a:pt x="227" y="619"/>
                  </a:lnTo>
                  <a:lnTo>
                    <a:pt x="247" y="671"/>
                  </a:lnTo>
                  <a:lnTo>
                    <a:pt x="248" y="673"/>
                  </a:lnTo>
                  <a:lnTo>
                    <a:pt x="233" y="617"/>
                  </a:lnTo>
                  <a:lnTo>
                    <a:pt x="202" y="505"/>
                  </a:lnTo>
                  <a:lnTo>
                    <a:pt x="139" y="280"/>
                  </a:lnTo>
                  <a:lnTo>
                    <a:pt x="70" y="56"/>
                  </a:lnTo>
                  <a:lnTo>
                    <a:pt x="51" y="0"/>
                  </a:lnTo>
                  <a:lnTo>
                    <a:pt x="51" y="9"/>
                  </a:lnTo>
                  <a:lnTo>
                    <a:pt x="48" y="24"/>
                  </a:lnTo>
                  <a:lnTo>
                    <a:pt x="42" y="35"/>
                  </a:lnTo>
                  <a:lnTo>
                    <a:pt x="33" y="41"/>
                  </a:lnTo>
                  <a:lnTo>
                    <a:pt x="22" y="44"/>
                  </a:lnTo>
                  <a:lnTo>
                    <a:pt x="7" y="42"/>
                  </a:lnTo>
                  <a:lnTo>
                    <a:pt x="0" y="39"/>
                  </a:lnTo>
                  <a:lnTo>
                    <a:pt x="4" y="44"/>
                  </a:lnTo>
                  <a:lnTo>
                    <a:pt x="22" y="61"/>
                  </a:lnTo>
                  <a:lnTo>
                    <a:pt x="44" y="92"/>
                  </a:lnTo>
                  <a:lnTo>
                    <a:pt x="50" y="102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09" name="Freeform 71"/>
            <p:cNvSpPr>
              <a:spLocks/>
            </p:cNvSpPr>
            <p:nvPr/>
          </p:nvSpPr>
          <p:spPr bwMode="auto">
            <a:xfrm>
              <a:off x="3138" y="1455"/>
              <a:ext cx="160" cy="611"/>
            </a:xfrm>
            <a:custGeom>
              <a:avLst/>
              <a:gdLst>
                <a:gd name="T0" fmla="*/ 0 w 321"/>
                <a:gd name="T1" fmla="*/ 1 h 1221"/>
                <a:gd name="T2" fmla="*/ 0 w 321"/>
                <a:gd name="T3" fmla="*/ 1 h 1221"/>
                <a:gd name="T4" fmla="*/ 0 w 321"/>
                <a:gd name="T5" fmla="*/ 1 h 1221"/>
                <a:gd name="T6" fmla="*/ 0 w 321"/>
                <a:gd name="T7" fmla="*/ 1 h 1221"/>
                <a:gd name="T8" fmla="*/ 0 w 321"/>
                <a:gd name="T9" fmla="*/ 1 h 1221"/>
                <a:gd name="T10" fmla="*/ 0 w 321"/>
                <a:gd name="T11" fmla="*/ 1 h 1221"/>
                <a:gd name="T12" fmla="*/ 0 w 321"/>
                <a:gd name="T13" fmla="*/ 1 h 1221"/>
                <a:gd name="T14" fmla="*/ 0 w 321"/>
                <a:gd name="T15" fmla="*/ 1 h 1221"/>
                <a:gd name="T16" fmla="*/ 0 w 321"/>
                <a:gd name="T17" fmla="*/ 1 h 1221"/>
                <a:gd name="T18" fmla="*/ 0 w 321"/>
                <a:gd name="T19" fmla="*/ 1 h 1221"/>
                <a:gd name="T20" fmla="*/ 0 w 321"/>
                <a:gd name="T21" fmla="*/ 1 h 1221"/>
                <a:gd name="T22" fmla="*/ 0 w 321"/>
                <a:gd name="T23" fmla="*/ 1 h 1221"/>
                <a:gd name="T24" fmla="*/ 0 w 321"/>
                <a:gd name="T25" fmla="*/ 1 h 1221"/>
                <a:gd name="T26" fmla="*/ 0 w 321"/>
                <a:gd name="T27" fmla="*/ 1 h 1221"/>
                <a:gd name="T28" fmla="*/ 0 w 321"/>
                <a:gd name="T29" fmla="*/ 1 h 1221"/>
                <a:gd name="T30" fmla="*/ 0 w 321"/>
                <a:gd name="T31" fmla="*/ 1 h 1221"/>
                <a:gd name="T32" fmla="*/ 0 w 321"/>
                <a:gd name="T33" fmla="*/ 1 h 1221"/>
                <a:gd name="T34" fmla="*/ 0 w 321"/>
                <a:gd name="T35" fmla="*/ 1 h 1221"/>
                <a:gd name="T36" fmla="*/ 0 w 321"/>
                <a:gd name="T37" fmla="*/ 1 h 1221"/>
                <a:gd name="T38" fmla="*/ 0 w 321"/>
                <a:gd name="T39" fmla="*/ 1 h 1221"/>
                <a:gd name="T40" fmla="*/ 0 w 321"/>
                <a:gd name="T41" fmla="*/ 1 h 1221"/>
                <a:gd name="T42" fmla="*/ 0 w 321"/>
                <a:gd name="T43" fmla="*/ 1 h 1221"/>
                <a:gd name="T44" fmla="*/ 0 w 321"/>
                <a:gd name="T45" fmla="*/ 1 h 1221"/>
                <a:gd name="T46" fmla="*/ 0 w 321"/>
                <a:gd name="T47" fmla="*/ 1 h 1221"/>
                <a:gd name="T48" fmla="*/ 0 w 321"/>
                <a:gd name="T49" fmla="*/ 1 h 1221"/>
                <a:gd name="T50" fmla="*/ 0 w 321"/>
                <a:gd name="T51" fmla="*/ 1 h 1221"/>
                <a:gd name="T52" fmla="*/ 0 w 321"/>
                <a:gd name="T53" fmla="*/ 1 h 1221"/>
                <a:gd name="T54" fmla="*/ 0 w 321"/>
                <a:gd name="T55" fmla="*/ 1 h 1221"/>
                <a:gd name="T56" fmla="*/ 0 w 321"/>
                <a:gd name="T57" fmla="*/ 1 h 1221"/>
                <a:gd name="T58" fmla="*/ 0 w 321"/>
                <a:gd name="T59" fmla="*/ 1 h 1221"/>
                <a:gd name="T60" fmla="*/ 0 w 321"/>
                <a:gd name="T61" fmla="*/ 1 h 1221"/>
                <a:gd name="T62" fmla="*/ 0 w 321"/>
                <a:gd name="T63" fmla="*/ 1 h 1221"/>
                <a:gd name="T64" fmla="*/ 0 w 321"/>
                <a:gd name="T65" fmla="*/ 1 h 1221"/>
                <a:gd name="T66" fmla="*/ 0 w 321"/>
                <a:gd name="T67" fmla="*/ 1 h 1221"/>
                <a:gd name="T68" fmla="*/ 0 w 321"/>
                <a:gd name="T69" fmla="*/ 1 h 1221"/>
                <a:gd name="T70" fmla="*/ 0 w 321"/>
                <a:gd name="T71" fmla="*/ 1 h 1221"/>
                <a:gd name="T72" fmla="*/ 0 w 321"/>
                <a:gd name="T73" fmla="*/ 1 h 1221"/>
                <a:gd name="T74" fmla="*/ 0 w 321"/>
                <a:gd name="T75" fmla="*/ 1 h 1221"/>
                <a:gd name="T76" fmla="*/ 0 w 321"/>
                <a:gd name="T77" fmla="*/ 1 h 122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21"/>
                <a:gd name="T118" fmla="*/ 0 h 1221"/>
                <a:gd name="T119" fmla="*/ 321 w 321"/>
                <a:gd name="T120" fmla="*/ 1221 h 122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21" h="1221">
                  <a:moveTo>
                    <a:pt x="35" y="59"/>
                  </a:moveTo>
                  <a:lnTo>
                    <a:pt x="34" y="65"/>
                  </a:lnTo>
                  <a:lnTo>
                    <a:pt x="33" y="71"/>
                  </a:lnTo>
                  <a:lnTo>
                    <a:pt x="27" y="84"/>
                  </a:lnTo>
                  <a:lnTo>
                    <a:pt x="14" y="106"/>
                  </a:lnTo>
                  <a:lnTo>
                    <a:pt x="8" y="115"/>
                  </a:lnTo>
                  <a:lnTo>
                    <a:pt x="7" y="117"/>
                  </a:lnTo>
                  <a:lnTo>
                    <a:pt x="5" y="126"/>
                  </a:lnTo>
                  <a:lnTo>
                    <a:pt x="0" y="162"/>
                  </a:lnTo>
                  <a:lnTo>
                    <a:pt x="6" y="205"/>
                  </a:lnTo>
                  <a:lnTo>
                    <a:pt x="12" y="214"/>
                  </a:lnTo>
                  <a:lnTo>
                    <a:pt x="18" y="225"/>
                  </a:lnTo>
                  <a:lnTo>
                    <a:pt x="32" y="258"/>
                  </a:lnTo>
                  <a:lnTo>
                    <a:pt x="61" y="346"/>
                  </a:lnTo>
                  <a:lnTo>
                    <a:pt x="85" y="435"/>
                  </a:lnTo>
                  <a:lnTo>
                    <a:pt x="89" y="451"/>
                  </a:lnTo>
                  <a:lnTo>
                    <a:pt x="93" y="469"/>
                  </a:lnTo>
                  <a:lnTo>
                    <a:pt x="101" y="516"/>
                  </a:lnTo>
                  <a:lnTo>
                    <a:pt x="125" y="643"/>
                  </a:lnTo>
                  <a:lnTo>
                    <a:pt x="158" y="779"/>
                  </a:lnTo>
                  <a:lnTo>
                    <a:pt x="169" y="810"/>
                  </a:lnTo>
                  <a:lnTo>
                    <a:pt x="181" y="841"/>
                  </a:lnTo>
                  <a:lnTo>
                    <a:pt x="207" y="908"/>
                  </a:lnTo>
                  <a:lnTo>
                    <a:pt x="259" y="1035"/>
                  </a:lnTo>
                  <a:lnTo>
                    <a:pt x="290" y="1108"/>
                  </a:lnTo>
                  <a:lnTo>
                    <a:pt x="292" y="1111"/>
                  </a:lnTo>
                  <a:lnTo>
                    <a:pt x="294" y="1121"/>
                  </a:lnTo>
                  <a:lnTo>
                    <a:pt x="299" y="1139"/>
                  </a:lnTo>
                  <a:lnTo>
                    <a:pt x="309" y="1176"/>
                  </a:lnTo>
                  <a:lnTo>
                    <a:pt x="318" y="1212"/>
                  </a:lnTo>
                  <a:lnTo>
                    <a:pt x="321" y="1221"/>
                  </a:lnTo>
                  <a:lnTo>
                    <a:pt x="320" y="1212"/>
                  </a:lnTo>
                  <a:lnTo>
                    <a:pt x="320" y="1194"/>
                  </a:lnTo>
                  <a:lnTo>
                    <a:pt x="319" y="1156"/>
                  </a:lnTo>
                  <a:lnTo>
                    <a:pt x="318" y="1119"/>
                  </a:lnTo>
                  <a:lnTo>
                    <a:pt x="318" y="1109"/>
                  </a:lnTo>
                  <a:lnTo>
                    <a:pt x="315" y="1105"/>
                  </a:lnTo>
                  <a:lnTo>
                    <a:pt x="301" y="1071"/>
                  </a:lnTo>
                  <a:lnTo>
                    <a:pt x="249" y="951"/>
                  </a:lnTo>
                  <a:lnTo>
                    <a:pt x="206" y="839"/>
                  </a:lnTo>
                  <a:lnTo>
                    <a:pt x="203" y="823"/>
                  </a:lnTo>
                  <a:lnTo>
                    <a:pt x="199" y="808"/>
                  </a:lnTo>
                  <a:lnTo>
                    <a:pt x="188" y="754"/>
                  </a:lnTo>
                  <a:lnTo>
                    <a:pt x="159" y="612"/>
                  </a:lnTo>
                  <a:lnTo>
                    <a:pt x="140" y="513"/>
                  </a:lnTo>
                  <a:lnTo>
                    <a:pt x="139" y="507"/>
                  </a:lnTo>
                  <a:lnTo>
                    <a:pt x="136" y="498"/>
                  </a:lnTo>
                  <a:lnTo>
                    <a:pt x="132" y="480"/>
                  </a:lnTo>
                  <a:lnTo>
                    <a:pt x="123" y="442"/>
                  </a:lnTo>
                  <a:lnTo>
                    <a:pt x="115" y="404"/>
                  </a:lnTo>
                  <a:lnTo>
                    <a:pt x="114" y="393"/>
                  </a:lnTo>
                  <a:lnTo>
                    <a:pt x="111" y="381"/>
                  </a:lnTo>
                  <a:lnTo>
                    <a:pt x="106" y="356"/>
                  </a:lnTo>
                  <a:lnTo>
                    <a:pt x="95" y="305"/>
                  </a:lnTo>
                  <a:lnTo>
                    <a:pt x="86" y="253"/>
                  </a:lnTo>
                  <a:lnTo>
                    <a:pt x="84" y="239"/>
                  </a:lnTo>
                  <a:lnTo>
                    <a:pt x="83" y="234"/>
                  </a:lnTo>
                  <a:lnTo>
                    <a:pt x="83" y="225"/>
                  </a:lnTo>
                  <a:lnTo>
                    <a:pt x="83" y="208"/>
                  </a:lnTo>
                  <a:lnTo>
                    <a:pt x="83" y="189"/>
                  </a:lnTo>
                  <a:lnTo>
                    <a:pt x="83" y="183"/>
                  </a:lnTo>
                  <a:lnTo>
                    <a:pt x="80" y="171"/>
                  </a:lnTo>
                  <a:lnTo>
                    <a:pt x="73" y="146"/>
                  </a:lnTo>
                  <a:lnTo>
                    <a:pt x="59" y="85"/>
                  </a:lnTo>
                  <a:lnTo>
                    <a:pt x="45" y="30"/>
                  </a:lnTo>
                  <a:lnTo>
                    <a:pt x="43" y="18"/>
                  </a:lnTo>
                  <a:lnTo>
                    <a:pt x="39" y="15"/>
                  </a:lnTo>
                  <a:lnTo>
                    <a:pt x="34" y="11"/>
                  </a:lnTo>
                  <a:lnTo>
                    <a:pt x="27" y="10"/>
                  </a:lnTo>
                  <a:lnTo>
                    <a:pt x="22" y="9"/>
                  </a:lnTo>
                  <a:lnTo>
                    <a:pt x="17" y="8"/>
                  </a:lnTo>
                  <a:lnTo>
                    <a:pt x="11" y="4"/>
                  </a:lnTo>
                  <a:lnTo>
                    <a:pt x="8" y="0"/>
                  </a:lnTo>
                  <a:lnTo>
                    <a:pt x="12" y="6"/>
                  </a:lnTo>
                  <a:lnTo>
                    <a:pt x="24" y="27"/>
                  </a:lnTo>
                  <a:lnTo>
                    <a:pt x="34" y="53"/>
                  </a:lnTo>
                  <a:lnTo>
                    <a:pt x="35" y="5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10" name="Freeform 72"/>
            <p:cNvSpPr>
              <a:spLocks/>
            </p:cNvSpPr>
            <p:nvPr/>
          </p:nvSpPr>
          <p:spPr bwMode="auto">
            <a:xfrm>
              <a:off x="3199" y="1551"/>
              <a:ext cx="192" cy="499"/>
            </a:xfrm>
            <a:custGeom>
              <a:avLst/>
              <a:gdLst>
                <a:gd name="T0" fmla="*/ 1 w 383"/>
                <a:gd name="T1" fmla="*/ 1 h 998"/>
                <a:gd name="T2" fmla="*/ 1 w 383"/>
                <a:gd name="T3" fmla="*/ 1 h 998"/>
                <a:gd name="T4" fmla="*/ 1 w 383"/>
                <a:gd name="T5" fmla="*/ 1 h 998"/>
                <a:gd name="T6" fmla="*/ 1 w 383"/>
                <a:gd name="T7" fmla="*/ 1 h 998"/>
                <a:gd name="T8" fmla="*/ 1 w 383"/>
                <a:gd name="T9" fmla="*/ 1 h 998"/>
                <a:gd name="T10" fmla="*/ 1 w 383"/>
                <a:gd name="T11" fmla="*/ 1 h 998"/>
                <a:gd name="T12" fmla="*/ 1 w 383"/>
                <a:gd name="T13" fmla="*/ 1 h 998"/>
                <a:gd name="T14" fmla="*/ 1 w 383"/>
                <a:gd name="T15" fmla="*/ 1 h 998"/>
                <a:gd name="T16" fmla="*/ 1 w 383"/>
                <a:gd name="T17" fmla="*/ 1 h 998"/>
                <a:gd name="T18" fmla="*/ 1 w 383"/>
                <a:gd name="T19" fmla="*/ 1 h 998"/>
                <a:gd name="T20" fmla="*/ 1 w 383"/>
                <a:gd name="T21" fmla="*/ 1 h 998"/>
                <a:gd name="T22" fmla="*/ 1 w 383"/>
                <a:gd name="T23" fmla="*/ 1 h 998"/>
                <a:gd name="T24" fmla="*/ 1 w 383"/>
                <a:gd name="T25" fmla="*/ 1 h 998"/>
                <a:gd name="T26" fmla="*/ 1 w 383"/>
                <a:gd name="T27" fmla="*/ 1 h 998"/>
                <a:gd name="T28" fmla="*/ 1 w 383"/>
                <a:gd name="T29" fmla="*/ 1 h 998"/>
                <a:gd name="T30" fmla="*/ 1 w 383"/>
                <a:gd name="T31" fmla="*/ 1 h 998"/>
                <a:gd name="T32" fmla="*/ 1 w 383"/>
                <a:gd name="T33" fmla="*/ 1 h 998"/>
                <a:gd name="T34" fmla="*/ 1 w 383"/>
                <a:gd name="T35" fmla="*/ 1 h 998"/>
                <a:gd name="T36" fmla="*/ 1 w 383"/>
                <a:gd name="T37" fmla="*/ 1 h 998"/>
                <a:gd name="T38" fmla="*/ 1 w 383"/>
                <a:gd name="T39" fmla="*/ 1 h 998"/>
                <a:gd name="T40" fmla="*/ 1 w 383"/>
                <a:gd name="T41" fmla="*/ 1 h 998"/>
                <a:gd name="T42" fmla="*/ 1 w 383"/>
                <a:gd name="T43" fmla="*/ 1 h 998"/>
                <a:gd name="T44" fmla="*/ 1 w 383"/>
                <a:gd name="T45" fmla="*/ 1 h 998"/>
                <a:gd name="T46" fmla="*/ 1 w 383"/>
                <a:gd name="T47" fmla="*/ 1 h 998"/>
                <a:gd name="T48" fmla="*/ 1 w 383"/>
                <a:gd name="T49" fmla="*/ 1 h 998"/>
                <a:gd name="T50" fmla="*/ 1 w 383"/>
                <a:gd name="T51" fmla="*/ 1 h 998"/>
                <a:gd name="T52" fmla="*/ 1 w 383"/>
                <a:gd name="T53" fmla="*/ 1 h 998"/>
                <a:gd name="T54" fmla="*/ 1 w 383"/>
                <a:gd name="T55" fmla="*/ 1 h 998"/>
                <a:gd name="T56" fmla="*/ 1 w 383"/>
                <a:gd name="T57" fmla="*/ 1 h 998"/>
                <a:gd name="T58" fmla="*/ 1 w 383"/>
                <a:gd name="T59" fmla="*/ 1 h 998"/>
                <a:gd name="T60" fmla="*/ 1 w 383"/>
                <a:gd name="T61" fmla="*/ 1 h 998"/>
                <a:gd name="T62" fmla="*/ 1 w 383"/>
                <a:gd name="T63" fmla="*/ 1 h 998"/>
                <a:gd name="T64" fmla="*/ 1 w 383"/>
                <a:gd name="T65" fmla="*/ 1 h 998"/>
                <a:gd name="T66" fmla="*/ 1 w 383"/>
                <a:gd name="T67" fmla="*/ 1 h 998"/>
                <a:gd name="T68" fmla="*/ 1 w 383"/>
                <a:gd name="T69" fmla="*/ 1 h 998"/>
                <a:gd name="T70" fmla="*/ 1 w 383"/>
                <a:gd name="T71" fmla="*/ 1 h 998"/>
                <a:gd name="T72" fmla="*/ 1 w 383"/>
                <a:gd name="T73" fmla="*/ 1 h 998"/>
                <a:gd name="T74" fmla="*/ 1 w 383"/>
                <a:gd name="T75" fmla="*/ 1 h 998"/>
                <a:gd name="T76" fmla="*/ 1 w 383"/>
                <a:gd name="T77" fmla="*/ 1 h 998"/>
                <a:gd name="T78" fmla="*/ 1 w 383"/>
                <a:gd name="T79" fmla="*/ 1 h 998"/>
                <a:gd name="T80" fmla="*/ 1 w 383"/>
                <a:gd name="T81" fmla="*/ 1 h 998"/>
                <a:gd name="T82" fmla="*/ 1 w 383"/>
                <a:gd name="T83" fmla="*/ 1 h 998"/>
                <a:gd name="T84" fmla="*/ 1 w 383"/>
                <a:gd name="T85" fmla="*/ 1 h 998"/>
                <a:gd name="T86" fmla="*/ 1 w 383"/>
                <a:gd name="T87" fmla="*/ 1 h 998"/>
                <a:gd name="T88" fmla="*/ 1 w 383"/>
                <a:gd name="T89" fmla="*/ 1 h 998"/>
                <a:gd name="T90" fmla="*/ 1 w 383"/>
                <a:gd name="T91" fmla="*/ 1 h 998"/>
                <a:gd name="T92" fmla="*/ 1 w 383"/>
                <a:gd name="T93" fmla="*/ 1 h 998"/>
                <a:gd name="T94" fmla="*/ 1 w 383"/>
                <a:gd name="T95" fmla="*/ 1 h 998"/>
                <a:gd name="T96" fmla="*/ 1 w 383"/>
                <a:gd name="T97" fmla="*/ 1 h 998"/>
                <a:gd name="T98" fmla="*/ 0 w 383"/>
                <a:gd name="T99" fmla="*/ 1 h 998"/>
                <a:gd name="T100" fmla="*/ 0 w 383"/>
                <a:gd name="T101" fmla="*/ 0 h 998"/>
                <a:gd name="T102" fmla="*/ 0 w 383"/>
                <a:gd name="T103" fmla="*/ 1 h 998"/>
                <a:gd name="T104" fmla="*/ 1 w 383"/>
                <a:gd name="T105" fmla="*/ 1 h 998"/>
                <a:gd name="T106" fmla="*/ 1 w 383"/>
                <a:gd name="T107" fmla="*/ 1 h 998"/>
                <a:gd name="T108" fmla="*/ 1 w 383"/>
                <a:gd name="T109" fmla="*/ 1 h 998"/>
                <a:gd name="T110" fmla="*/ 1 w 383"/>
                <a:gd name="T111" fmla="*/ 1 h 998"/>
                <a:gd name="T112" fmla="*/ 1 w 383"/>
                <a:gd name="T113" fmla="*/ 1 h 99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83"/>
                <a:gd name="T172" fmla="*/ 0 h 998"/>
                <a:gd name="T173" fmla="*/ 383 w 383"/>
                <a:gd name="T174" fmla="*/ 998 h 99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83" h="998">
                  <a:moveTo>
                    <a:pt x="37" y="188"/>
                  </a:moveTo>
                  <a:lnTo>
                    <a:pt x="45" y="211"/>
                  </a:lnTo>
                  <a:lnTo>
                    <a:pt x="69" y="269"/>
                  </a:lnTo>
                  <a:lnTo>
                    <a:pt x="130" y="413"/>
                  </a:lnTo>
                  <a:lnTo>
                    <a:pt x="176" y="528"/>
                  </a:lnTo>
                  <a:lnTo>
                    <a:pt x="182" y="542"/>
                  </a:lnTo>
                  <a:lnTo>
                    <a:pt x="187" y="557"/>
                  </a:lnTo>
                  <a:lnTo>
                    <a:pt x="207" y="607"/>
                  </a:lnTo>
                  <a:lnTo>
                    <a:pt x="263" y="739"/>
                  </a:lnTo>
                  <a:lnTo>
                    <a:pt x="303" y="832"/>
                  </a:lnTo>
                  <a:lnTo>
                    <a:pt x="306" y="836"/>
                  </a:lnTo>
                  <a:lnTo>
                    <a:pt x="307" y="846"/>
                  </a:lnTo>
                  <a:lnTo>
                    <a:pt x="310" y="866"/>
                  </a:lnTo>
                  <a:lnTo>
                    <a:pt x="317" y="906"/>
                  </a:lnTo>
                  <a:lnTo>
                    <a:pt x="325" y="946"/>
                  </a:lnTo>
                  <a:lnTo>
                    <a:pt x="328" y="955"/>
                  </a:lnTo>
                  <a:lnTo>
                    <a:pt x="324" y="955"/>
                  </a:lnTo>
                  <a:lnTo>
                    <a:pt x="317" y="953"/>
                  </a:lnTo>
                  <a:lnTo>
                    <a:pt x="303" y="949"/>
                  </a:lnTo>
                  <a:lnTo>
                    <a:pt x="289" y="945"/>
                  </a:lnTo>
                  <a:lnTo>
                    <a:pt x="286" y="944"/>
                  </a:lnTo>
                  <a:lnTo>
                    <a:pt x="281" y="938"/>
                  </a:lnTo>
                  <a:lnTo>
                    <a:pt x="272" y="925"/>
                  </a:lnTo>
                  <a:lnTo>
                    <a:pt x="256" y="899"/>
                  </a:lnTo>
                  <a:lnTo>
                    <a:pt x="240" y="872"/>
                  </a:lnTo>
                  <a:lnTo>
                    <a:pt x="237" y="865"/>
                  </a:lnTo>
                  <a:lnTo>
                    <a:pt x="237" y="876"/>
                  </a:lnTo>
                  <a:lnTo>
                    <a:pt x="237" y="899"/>
                  </a:lnTo>
                  <a:lnTo>
                    <a:pt x="238" y="943"/>
                  </a:lnTo>
                  <a:lnTo>
                    <a:pt x="239" y="988"/>
                  </a:lnTo>
                  <a:lnTo>
                    <a:pt x="240" y="998"/>
                  </a:lnTo>
                  <a:lnTo>
                    <a:pt x="253" y="995"/>
                  </a:lnTo>
                  <a:lnTo>
                    <a:pt x="279" y="990"/>
                  </a:lnTo>
                  <a:lnTo>
                    <a:pt x="320" y="986"/>
                  </a:lnTo>
                  <a:lnTo>
                    <a:pt x="368" y="990"/>
                  </a:lnTo>
                  <a:lnTo>
                    <a:pt x="383" y="992"/>
                  </a:lnTo>
                  <a:lnTo>
                    <a:pt x="378" y="978"/>
                  </a:lnTo>
                  <a:lnTo>
                    <a:pt x="370" y="949"/>
                  </a:lnTo>
                  <a:lnTo>
                    <a:pt x="354" y="891"/>
                  </a:lnTo>
                  <a:lnTo>
                    <a:pt x="337" y="833"/>
                  </a:lnTo>
                  <a:lnTo>
                    <a:pt x="334" y="818"/>
                  </a:lnTo>
                  <a:lnTo>
                    <a:pt x="306" y="754"/>
                  </a:lnTo>
                  <a:lnTo>
                    <a:pt x="251" y="626"/>
                  </a:lnTo>
                  <a:lnTo>
                    <a:pt x="143" y="370"/>
                  </a:lnTo>
                  <a:lnTo>
                    <a:pt x="37" y="111"/>
                  </a:lnTo>
                  <a:lnTo>
                    <a:pt x="13" y="46"/>
                  </a:lnTo>
                  <a:lnTo>
                    <a:pt x="11" y="43"/>
                  </a:lnTo>
                  <a:lnTo>
                    <a:pt x="8" y="36"/>
                  </a:lnTo>
                  <a:lnTo>
                    <a:pt x="4" y="20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3"/>
                  </a:lnTo>
                  <a:lnTo>
                    <a:pt x="1" y="19"/>
                  </a:lnTo>
                  <a:lnTo>
                    <a:pt x="11" y="86"/>
                  </a:lnTo>
                  <a:lnTo>
                    <a:pt x="30" y="169"/>
                  </a:lnTo>
                  <a:lnTo>
                    <a:pt x="37" y="188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11" name="Freeform 73"/>
            <p:cNvSpPr>
              <a:spLocks/>
            </p:cNvSpPr>
            <p:nvPr/>
          </p:nvSpPr>
          <p:spPr bwMode="auto">
            <a:xfrm>
              <a:off x="2338" y="808"/>
              <a:ext cx="152" cy="202"/>
            </a:xfrm>
            <a:custGeom>
              <a:avLst/>
              <a:gdLst>
                <a:gd name="T0" fmla="*/ 1 w 304"/>
                <a:gd name="T1" fmla="*/ 0 h 406"/>
                <a:gd name="T2" fmla="*/ 1 w 304"/>
                <a:gd name="T3" fmla="*/ 0 h 406"/>
                <a:gd name="T4" fmla="*/ 1 w 304"/>
                <a:gd name="T5" fmla="*/ 0 h 406"/>
                <a:gd name="T6" fmla="*/ 1 w 304"/>
                <a:gd name="T7" fmla="*/ 0 h 406"/>
                <a:gd name="T8" fmla="*/ 1 w 304"/>
                <a:gd name="T9" fmla="*/ 0 h 406"/>
                <a:gd name="T10" fmla="*/ 1 w 304"/>
                <a:gd name="T11" fmla="*/ 0 h 406"/>
                <a:gd name="T12" fmla="*/ 1 w 304"/>
                <a:gd name="T13" fmla="*/ 0 h 406"/>
                <a:gd name="T14" fmla="*/ 1 w 304"/>
                <a:gd name="T15" fmla="*/ 0 h 406"/>
                <a:gd name="T16" fmla="*/ 1 w 304"/>
                <a:gd name="T17" fmla="*/ 0 h 406"/>
                <a:gd name="T18" fmla="*/ 1 w 304"/>
                <a:gd name="T19" fmla="*/ 0 h 406"/>
                <a:gd name="T20" fmla="*/ 1 w 304"/>
                <a:gd name="T21" fmla="*/ 0 h 406"/>
                <a:gd name="T22" fmla="*/ 1 w 304"/>
                <a:gd name="T23" fmla="*/ 0 h 406"/>
                <a:gd name="T24" fmla="*/ 1 w 304"/>
                <a:gd name="T25" fmla="*/ 0 h 406"/>
                <a:gd name="T26" fmla="*/ 1 w 304"/>
                <a:gd name="T27" fmla="*/ 0 h 406"/>
                <a:gd name="T28" fmla="*/ 1 w 304"/>
                <a:gd name="T29" fmla="*/ 0 h 406"/>
                <a:gd name="T30" fmla="*/ 1 w 304"/>
                <a:gd name="T31" fmla="*/ 0 h 406"/>
                <a:gd name="T32" fmla="*/ 1 w 304"/>
                <a:gd name="T33" fmla="*/ 0 h 406"/>
                <a:gd name="T34" fmla="*/ 1 w 304"/>
                <a:gd name="T35" fmla="*/ 0 h 406"/>
                <a:gd name="T36" fmla="*/ 1 w 304"/>
                <a:gd name="T37" fmla="*/ 0 h 406"/>
                <a:gd name="T38" fmla="*/ 1 w 304"/>
                <a:gd name="T39" fmla="*/ 0 h 406"/>
                <a:gd name="T40" fmla="*/ 1 w 304"/>
                <a:gd name="T41" fmla="*/ 0 h 406"/>
                <a:gd name="T42" fmla="*/ 1 w 304"/>
                <a:gd name="T43" fmla="*/ 0 h 406"/>
                <a:gd name="T44" fmla="*/ 1 w 304"/>
                <a:gd name="T45" fmla="*/ 0 h 406"/>
                <a:gd name="T46" fmla="*/ 1 w 304"/>
                <a:gd name="T47" fmla="*/ 0 h 406"/>
                <a:gd name="T48" fmla="*/ 1 w 304"/>
                <a:gd name="T49" fmla="*/ 0 h 406"/>
                <a:gd name="T50" fmla="*/ 1 w 304"/>
                <a:gd name="T51" fmla="*/ 0 h 406"/>
                <a:gd name="T52" fmla="*/ 1 w 304"/>
                <a:gd name="T53" fmla="*/ 0 h 406"/>
                <a:gd name="T54" fmla="*/ 1 w 304"/>
                <a:gd name="T55" fmla="*/ 0 h 406"/>
                <a:gd name="T56" fmla="*/ 1 w 304"/>
                <a:gd name="T57" fmla="*/ 0 h 406"/>
                <a:gd name="T58" fmla="*/ 1 w 304"/>
                <a:gd name="T59" fmla="*/ 0 h 406"/>
                <a:gd name="T60" fmla="*/ 1 w 304"/>
                <a:gd name="T61" fmla="*/ 0 h 406"/>
                <a:gd name="T62" fmla="*/ 1 w 304"/>
                <a:gd name="T63" fmla="*/ 0 h 406"/>
                <a:gd name="T64" fmla="*/ 1 w 304"/>
                <a:gd name="T65" fmla="*/ 0 h 406"/>
                <a:gd name="T66" fmla="*/ 1 w 304"/>
                <a:gd name="T67" fmla="*/ 0 h 406"/>
                <a:gd name="T68" fmla="*/ 0 w 304"/>
                <a:gd name="T69" fmla="*/ 0 h 406"/>
                <a:gd name="T70" fmla="*/ 1 w 304"/>
                <a:gd name="T71" fmla="*/ 0 h 406"/>
                <a:gd name="T72" fmla="*/ 1 w 304"/>
                <a:gd name="T73" fmla="*/ 0 h 406"/>
                <a:gd name="T74" fmla="*/ 1 w 304"/>
                <a:gd name="T75" fmla="*/ 0 h 406"/>
                <a:gd name="T76" fmla="*/ 1 w 304"/>
                <a:gd name="T77" fmla="*/ 0 h 406"/>
                <a:gd name="T78" fmla="*/ 1 w 304"/>
                <a:gd name="T79" fmla="*/ 0 h 406"/>
                <a:gd name="T80" fmla="*/ 1 w 304"/>
                <a:gd name="T81" fmla="*/ 0 h 406"/>
                <a:gd name="T82" fmla="*/ 1 w 304"/>
                <a:gd name="T83" fmla="*/ 0 h 406"/>
                <a:gd name="T84" fmla="*/ 1 w 304"/>
                <a:gd name="T85" fmla="*/ 0 h 406"/>
                <a:gd name="T86" fmla="*/ 1 w 304"/>
                <a:gd name="T87" fmla="*/ 0 h 406"/>
                <a:gd name="T88" fmla="*/ 1 w 304"/>
                <a:gd name="T89" fmla="*/ 0 h 406"/>
                <a:gd name="T90" fmla="*/ 1 w 304"/>
                <a:gd name="T91" fmla="*/ 0 h 406"/>
                <a:gd name="T92" fmla="*/ 1 w 304"/>
                <a:gd name="T93" fmla="*/ 0 h 406"/>
                <a:gd name="T94" fmla="*/ 1 w 304"/>
                <a:gd name="T95" fmla="*/ 0 h 406"/>
                <a:gd name="T96" fmla="*/ 1 w 304"/>
                <a:gd name="T97" fmla="*/ 0 h 406"/>
                <a:gd name="T98" fmla="*/ 1 w 304"/>
                <a:gd name="T99" fmla="*/ 0 h 406"/>
                <a:gd name="T100" fmla="*/ 1 w 304"/>
                <a:gd name="T101" fmla="*/ 0 h 406"/>
                <a:gd name="T102" fmla="*/ 1 w 304"/>
                <a:gd name="T103" fmla="*/ 0 h 406"/>
                <a:gd name="T104" fmla="*/ 1 w 304"/>
                <a:gd name="T105" fmla="*/ 0 h 406"/>
                <a:gd name="T106" fmla="*/ 1 w 304"/>
                <a:gd name="T107" fmla="*/ 0 h 406"/>
                <a:gd name="T108" fmla="*/ 1 w 304"/>
                <a:gd name="T109" fmla="*/ 0 h 406"/>
                <a:gd name="T110" fmla="*/ 1 w 304"/>
                <a:gd name="T111" fmla="*/ 0 h 406"/>
                <a:gd name="T112" fmla="*/ 1 w 304"/>
                <a:gd name="T113" fmla="*/ 0 h 406"/>
                <a:gd name="T114" fmla="*/ 1 w 304"/>
                <a:gd name="T115" fmla="*/ 0 h 406"/>
                <a:gd name="T116" fmla="*/ 1 w 304"/>
                <a:gd name="T117" fmla="*/ 0 h 406"/>
                <a:gd name="T118" fmla="*/ 1 w 304"/>
                <a:gd name="T119" fmla="*/ 0 h 406"/>
                <a:gd name="T120" fmla="*/ 1 w 304"/>
                <a:gd name="T121" fmla="*/ 0 h 4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04"/>
                <a:gd name="T184" fmla="*/ 0 h 406"/>
                <a:gd name="T185" fmla="*/ 304 w 304"/>
                <a:gd name="T186" fmla="*/ 406 h 4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04" h="406">
                  <a:moveTo>
                    <a:pt x="253" y="67"/>
                  </a:moveTo>
                  <a:lnTo>
                    <a:pt x="258" y="66"/>
                  </a:lnTo>
                  <a:lnTo>
                    <a:pt x="262" y="64"/>
                  </a:lnTo>
                  <a:lnTo>
                    <a:pt x="266" y="60"/>
                  </a:lnTo>
                  <a:lnTo>
                    <a:pt x="268" y="55"/>
                  </a:lnTo>
                  <a:lnTo>
                    <a:pt x="271" y="49"/>
                  </a:lnTo>
                  <a:lnTo>
                    <a:pt x="274" y="35"/>
                  </a:lnTo>
                  <a:lnTo>
                    <a:pt x="279" y="6"/>
                  </a:lnTo>
                  <a:lnTo>
                    <a:pt x="282" y="0"/>
                  </a:lnTo>
                  <a:lnTo>
                    <a:pt x="282" y="3"/>
                  </a:lnTo>
                  <a:lnTo>
                    <a:pt x="285" y="17"/>
                  </a:lnTo>
                  <a:lnTo>
                    <a:pt x="298" y="77"/>
                  </a:lnTo>
                  <a:lnTo>
                    <a:pt x="304" y="148"/>
                  </a:lnTo>
                  <a:lnTo>
                    <a:pt x="304" y="163"/>
                  </a:lnTo>
                  <a:lnTo>
                    <a:pt x="302" y="181"/>
                  </a:lnTo>
                  <a:lnTo>
                    <a:pt x="299" y="226"/>
                  </a:lnTo>
                  <a:lnTo>
                    <a:pt x="288" y="333"/>
                  </a:lnTo>
                  <a:lnTo>
                    <a:pt x="282" y="403"/>
                  </a:lnTo>
                  <a:lnTo>
                    <a:pt x="282" y="406"/>
                  </a:lnTo>
                  <a:lnTo>
                    <a:pt x="281" y="401"/>
                  </a:lnTo>
                  <a:lnTo>
                    <a:pt x="281" y="371"/>
                  </a:lnTo>
                  <a:lnTo>
                    <a:pt x="275" y="260"/>
                  </a:lnTo>
                  <a:lnTo>
                    <a:pt x="259" y="159"/>
                  </a:lnTo>
                  <a:lnTo>
                    <a:pt x="254" y="145"/>
                  </a:lnTo>
                  <a:lnTo>
                    <a:pt x="244" y="137"/>
                  </a:lnTo>
                  <a:lnTo>
                    <a:pt x="230" y="129"/>
                  </a:lnTo>
                  <a:lnTo>
                    <a:pt x="210" y="121"/>
                  </a:lnTo>
                  <a:lnTo>
                    <a:pt x="167" y="108"/>
                  </a:lnTo>
                  <a:lnTo>
                    <a:pt x="80" y="90"/>
                  </a:lnTo>
                  <a:lnTo>
                    <a:pt x="52" y="85"/>
                  </a:lnTo>
                  <a:lnTo>
                    <a:pt x="47" y="82"/>
                  </a:lnTo>
                  <a:lnTo>
                    <a:pt x="38" y="76"/>
                  </a:lnTo>
                  <a:lnTo>
                    <a:pt x="21" y="62"/>
                  </a:lnTo>
                  <a:lnTo>
                    <a:pt x="4" y="48"/>
                  </a:lnTo>
                  <a:lnTo>
                    <a:pt x="0" y="44"/>
                  </a:lnTo>
                  <a:lnTo>
                    <a:pt x="10" y="47"/>
                  </a:lnTo>
                  <a:lnTo>
                    <a:pt x="43" y="54"/>
                  </a:lnTo>
                  <a:lnTo>
                    <a:pt x="80" y="59"/>
                  </a:lnTo>
                  <a:lnTo>
                    <a:pt x="87" y="59"/>
                  </a:lnTo>
                  <a:lnTo>
                    <a:pt x="91" y="59"/>
                  </a:lnTo>
                  <a:lnTo>
                    <a:pt x="94" y="57"/>
                  </a:lnTo>
                  <a:lnTo>
                    <a:pt x="94" y="55"/>
                  </a:lnTo>
                  <a:lnTo>
                    <a:pt x="93" y="52"/>
                  </a:lnTo>
                  <a:lnTo>
                    <a:pt x="91" y="49"/>
                  </a:lnTo>
                  <a:lnTo>
                    <a:pt x="88" y="46"/>
                  </a:lnTo>
                  <a:lnTo>
                    <a:pt x="80" y="39"/>
                  </a:lnTo>
                  <a:lnTo>
                    <a:pt x="73" y="34"/>
                  </a:lnTo>
                  <a:lnTo>
                    <a:pt x="70" y="32"/>
                  </a:lnTo>
                  <a:lnTo>
                    <a:pt x="64" y="30"/>
                  </a:lnTo>
                  <a:lnTo>
                    <a:pt x="50" y="24"/>
                  </a:lnTo>
                  <a:lnTo>
                    <a:pt x="21" y="10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33" y="9"/>
                  </a:lnTo>
                  <a:lnTo>
                    <a:pt x="74" y="22"/>
                  </a:lnTo>
                  <a:lnTo>
                    <a:pt x="152" y="52"/>
                  </a:lnTo>
                  <a:lnTo>
                    <a:pt x="232" y="68"/>
                  </a:lnTo>
                  <a:lnTo>
                    <a:pt x="253" y="67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12" name="Freeform 74"/>
            <p:cNvSpPr>
              <a:spLocks/>
            </p:cNvSpPr>
            <p:nvPr/>
          </p:nvSpPr>
          <p:spPr bwMode="auto">
            <a:xfrm>
              <a:off x="2270" y="769"/>
              <a:ext cx="158" cy="25"/>
            </a:xfrm>
            <a:custGeom>
              <a:avLst/>
              <a:gdLst>
                <a:gd name="T0" fmla="*/ 1 w 316"/>
                <a:gd name="T1" fmla="*/ 0 h 52"/>
                <a:gd name="T2" fmla="*/ 1 w 316"/>
                <a:gd name="T3" fmla="*/ 0 h 52"/>
                <a:gd name="T4" fmla="*/ 1 w 316"/>
                <a:gd name="T5" fmla="*/ 0 h 52"/>
                <a:gd name="T6" fmla="*/ 1 w 316"/>
                <a:gd name="T7" fmla="*/ 0 h 52"/>
                <a:gd name="T8" fmla="*/ 1 w 316"/>
                <a:gd name="T9" fmla="*/ 0 h 52"/>
                <a:gd name="T10" fmla="*/ 1 w 316"/>
                <a:gd name="T11" fmla="*/ 0 h 52"/>
                <a:gd name="T12" fmla="*/ 1 w 316"/>
                <a:gd name="T13" fmla="*/ 0 h 52"/>
                <a:gd name="T14" fmla="*/ 0 w 316"/>
                <a:gd name="T15" fmla="*/ 0 h 52"/>
                <a:gd name="T16" fmla="*/ 0 w 316"/>
                <a:gd name="T17" fmla="*/ 0 h 52"/>
                <a:gd name="T18" fmla="*/ 1 w 316"/>
                <a:gd name="T19" fmla="*/ 0 h 52"/>
                <a:gd name="T20" fmla="*/ 1 w 316"/>
                <a:gd name="T21" fmla="*/ 0 h 52"/>
                <a:gd name="T22" fmla="*/ 1 w 316"/>
                <a:gd name="T23" fmla="*/ 0 h 52"/>
                <a:gd name="T24" fmla="*/ 1 w 316"/>
                <a:gd name="T25" fmla="*/ 0 h 52"/>
                <a:gd name="T26" fmla="*/ 1 w 316"/>
                <a:gd name="T27" fmla="*/ 0 h 52"/>
                <a:gd name="T28" fmla="*/ 1 w 316"/>
                <a:gd name="T29" fmla="*/ 0 h 52"/>
                <a:gd name="T30" fmla="*/ 1 w 316"/>
                <a:gd name="T31" fmla="*/ 0 h 52"/>
                <a:gd name="T32" fmla="*/ 1 w 316"/>
                <a:gd name="T33" fmla="*/ 0 h 52"/>
                <a:gd name="T34" fmla="*/ 1 w 316"/>
                <a:gd name="T35" fmla="*/ 0 h 52"/>
                <a:gd name="T36" fmla="*/ 1 w 316"/>
                <a:gd name="T37" fmla="*/ 0 h 52"/>
                <a:gd name="T38" fmla="*/ 1 w 316"/>
                <a:gd name="T39" fmla="*/ 0 h 52"/>
                <a:gd name="T40" fmla="*/ 1 w 316"/>
                <a:gd name="T41" fmla="*/ 0 h 52"/>
                <a:gd name="T42" fmla="*/ 1 w 316"/>
                <a:gd name="T43" fmla="*/ 0 h 52"/>
                <a:gd name="T44" fmla="*/ 1 w 316"/>
                <a:gd name="T45" fmla="*/ 0 h 52"/>
                <a:gd name="T46" fmla="*/ 1 w 316"/>
                <a:gd name="T47" fmla="*/ 0 h 52"/>
                <a:gd name="T48" fmla="*/ 1 w 316"/>
                <a:gd name="T49" fmla="*/ 0 h 52"/>
                <a:gd name="T50" fmla="*/ 1 w 316"/>
                <a:gd name="T51" fmla="*/ 0 h 52"/>
                <a:gd name="T52" fmla="*/ 1 w 316"/>
                <a:gd name="T53" fmla="*/ 0 h 52"/>
                <a:gd name="T54" fmla="*/ 1 w 316"/>
                <a:gd name="T55" fmla="*/ 0 h 52"/>
                <a:gd name="T56" fmla="*/ 1 w 316"/>
                <a:gd name="T57" fmla="*/ 0 h 52"/>
                <a:gd name="T58" fmla="*/ 1 w 316"/>
                <a:gd name="T59" fmla="*/ 0 h 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16"/>
                <a:gd name="T91" fmla="*/ 0 h 52"/>
                <a:gd name="T92" fmla="*/ 316 w 316"/>
                <a:gd name="T93" fmla="*/ 52 h 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16" h="52">
                  <a:moveTo>
                    <a:pt x="169" y="0"/>
                  </a:moveTo>
                  <a:lnTo>
                    <a:pt x="150" y="2"/>
                  </a:lnTo>
                  <a:lnTo>
                    <a:pt x="108" y="2"/>
                  </a:lnTo>
                  <a:lnTo>
                    <a:pt x="32" y="2"/>
                  </a:lnTo>
                  <a:lnTo>
                    <a:pt x="8" y="7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2" y="21"/>
                  </a:lnTo>
                  <a:lnTo>
                    <a:pt x="5" y="26"/>
                  </a:lnTo>
                  <a:lnTo>
                    <a:pt x="17" y="39"/>
                  </a:lnTo>
                  <a:lnTo>
                    <a:pt x="31" y="46"/>
                  </a:lnTo>
                  <a:lnTo>
                    <a:pt x="47" y="51"/>
                  </a:lnTo>
                  <a:lnTo>
                    <a:pt x="65" y="52"/>
                  </a:lnTo>
                  <a:lnTo>
                    <a:pt x="84" y="50"/>
                  </a:lnTo>
                  <a:lnTo>
                    <a:pt x="123" y="43"/>
                  </a:lnTo>
                  <a:lnTo>
                    <a:pt x="205" y="25"/>
                  </a:lnTo>
                  <a:lnTo>
                    <a:pt x="225" y="22"/>
                  </a:lnTo>
                  <a:lnTo>
                    <a:pt x="234" y="24"/>
                  </a:lnTo>
                  <a:lnTo>
                    <a:pt x="250" y="25"/>
                  </a:lnTo>
                  <a:lnTo>
                    <a:pt x="276" y="28"/>
                  </a:lnTo>
                  <a:lnTo>
                    <a:pt x="306" y="22"/>
                  </a:lnTo>
                  <a:lnTo>
                    <a:pt x="316" y="17"/>
                  </a:lnTo>
                  <a:lnTo>
                    <a:pt x="303" y="14"/>
                  </a:lnTo>
                  <a:lnTo>
                    <a:pt x="282" y="7"/>
                  </a:lnTo>
                  <a:lnTo>
                    <a:pt x="239" y="0"/>
                  </a:lnTo>
                  <a:lnTo>
                    <a:pt x="185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13" name="Freeform 75"/>
            <p:cNvSpPr>
              <a:spLocks/>
            </p:cNvSpPr>
            <p:nvPr/>
          </p:nvSpPr>
          <p:spPr bwMode="auto">
            <a:xfrm>
              <a:off x="2242" y="776"/>
              <a:ext cx="100" cy="30"/>
            </a:xfrm>
            <a:custGeom>
              <a:avLst/>
              <a:gdLst>
                <a:gd name="T0" fmla="*/ 0 w 201"/>
                <a:gd name="T1" fmla="*/ 0 h 59"/>
                <a:gd name="T2" fmla="*/ 0 w 201"/>
                <a:gd name="T3" fmla="*/ 1 h 59"/>
                <a:gd name="T4" fmla="*/ 0 w 201"/>
                <a:gd name="T5" fmla="*/ 1 h 59"/>
                <a:gd name="T6" fmla="*/ 0 w 201"/>
                <a:gd name="T7" fmla="*/ 1 h 59"/>
                <a:gd name="T8" fmla="*/ 0 w 201"/>
                <a:gd name="T9" fmla="*/ 1 h 59"/>
                <a:gd name="T10" fmla="*/ 0 w 201"/>
                <a:gd name="T11" fmla="*/ 1 h 59"/>
                <a:gd name="T12" fmla="*/ 0 w 201"/>
                <a:gd name="T13" fmla="*/ 1 h 59"/>
                <a:gd name="T14" fmla="*/ 0 w 201"/>
                <a:gd name="T15" fmla="*/ 1 h 59"/>
                <a:gd name="T16" fmla="*/ 0 w 201"/>
                <a:gd name="T17" fmla="*/ 1 h 59"/>
                <a:gd name="T18" fmla="*/ 0 w 201"/>
                <a:gd name="T19" fmla="*/ 1 h 59"/>
                <a:gd name="T20" fmla="*/ 0 w 201"/>
                <a:gd name="T21" fmla="*/ 1 h 59"/>
                <a:gd name="T22" fmla="*/ 0 w 201"/>
                <a:gd name="T23" fmla="*/ 1 h 59"/>
                <a:gd name="T24" fmla="*/ 0 w 201"/>
                <a:gd name="T25" fmla="*/ 1 h 59"/>
                <a:gd name="T26" fmla="*/ 0 w 201"/>
                <a:gd name="T27" fmla="*/ 1 h 59"/>
                <a:gd name="T28" fmla="*/ 0 w 201"/>
                <a:gd name="T29" fmla="*/ 1 h 59"/>
                <a:gd name="T30" fmla="*/ 0 w 201"/>
                <a:gd name="T31" fmla="*/ 1 h 59"/>
                <a:gd name="T32" fmla="*/ 0 w 201"/>
                <a:gd name="T33" fmla="*/ 1 h 59"/>
                <a:gd name="T34" fmla="*/ 0 w 201"/>
                <a:gd name="T35" fmla="*/ 1 h 59"/>
                <a:gd name="T36" fmla="*/ 0 w 201"/>
                <a:gd name="T37" fmla="*/ 0 h 59"/>
                <a:gd name="T38" fmla="*/ 0 w 201"/>
                <a:gd name="T39" fmla="*/ 0 h 5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01"/>
                <a:gd name="T61" fmla="*/ 0 h 59"/>
                <a:gd name="T62" fmla="*/ 201 w 201"/>
                <a:gd name="T63" fmla="*/ 59 h 5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01" h="59">
                  <a:moveTo>
                    <a:pt x="67" y="0"/>
                  </a:moveTo>
                  <a:lnTo>
                    <a:pt x="62" y="1"/>
                  </a:lnTo>
                  <a:lnTo>
                    <a:pt x="57" y="3"/>
                  </a:lnTo>
                  <a:lnTo>
                    <a:pt x="46" y="9"/>
                  </a:lnTo>
                  <a:lnTo>
                    <a:pt x="19" y="21"/>
                  </a:lnTo>
                  <a:lnTo>
                    <a:pt x="1" y="29"/>
                  </a:lnTo>
                  <a:lnTo>
                    <a:pt x="0" y="30"/>
                  </a:lnTo>
                  <a:lnTo>
                    <a:pt x="1" y="31"/>
                  </a:lnTo>
                  <a:lnTo>
                    <a:pt x="2" y="31"/>
                  </a:lnTo>
                  <a:lnTo>
                    <a:pt x="6" y="32"/>
                  </a:lnTo>
                  <a:lnTo>
                    <a:pt x="17" y="34"/>
                  </a:lnTo>
                  <a:lnTo>
                    <a:pt x="53" y="39"/>
                  </a:lnTo>
                  <a:lnTo>
                    <a:pt x="145" y="52"/>
                  </a:lnTo>
                  <a:lnTo>
                    <a:pt x="201" y="59"/>
                  </a:lnTo>
                  <a:lnTo>
                    <a:pt x="193" y="55"/>
                  </a:lnTo>
                  <a:lnTo>
                    <a:pt x="172" y="44"/>
                  </a:lnTo>
                  <a:lnTo>
                    <a:pt x="121" y="17"/>
                  </a:lnTo>
                  <a:lnTo>
                    <a:pt x="75" y="1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14" name="Freeform 76"/>
            <p:cNvSpPr>
              <a:spLocks/>
            </p:cNvSpPr>
            <p:nvPr/>
          </p:nvSpPr>
          <p:spPr bwMode="auto">
            <a:xfrm>
              <a:off x="2236" y="832"/>
              <a:ext cx="221" cy="116"/>
            </a:xfrm>
            <a:custGeom>
              <a:avLst/>
              <a:gdLst>
                <a:gd name="T0" fmla="*/ 1 w 441"/>
                <a:gd name="T1" fmla="*/ 1 h 232"/>
                <a:gd name="T2" fmla="*/ 1 w 441"/>
                <a:gd name="T3" fmla="*/ 1 h 232"/>
                <a:gd name="T4" fmla="*/ 1 w 441"/>
                <a:gd name="T5" fmla="*/ 1 h 232"/>
                <a:gd name="T6" fmla="*/ 1 w 441"/>
                <a:gd name="T7" fmla="*/ 1 h 232"/>
                <a:gd name="T8" fmla="*/ 1 w 441"/>
                <a:gd name="T9" fmla="*/ 1 h 232"/>
                <a:gd name="T10" fmla="*/ 1 w 441"/>
                <a:gd name="T11" fmla="*/ 1 h 232"/>
                <a:gd name="T12" fmla="*/ 1 w 441"/>
                <a:gd name="T13" fmla="*/ 1 h 232"/>
                <a:gd name="T14" fmla="*/ 1 w 441"/>
                <a:gd name="T15" fmla="*/ 1 h 232"/>
                <a:gd name="T16" fmla="*/ 1 w 441"/>
                <a:gd name="T17" fmla="*/ 1 h 232"/>
                <a:gd name="T18" fmla="*/ 1 w 441"/>
                <a:gd name="T19" fmla="*/ 1 h 232"/>
                <a:gd name="T20" fmla="*/ 1 w 441"/>
                <a:gd name="T21" fmla="*/ 1 h 232"/>
                <a:gd name="T22" fmla="*/ 1 w 441"/>
                <a:gd name="T23" fmla="*/ 1 h 232"/>
                <a:gd name="T24" fmla="*/ 1 w 441"/>
                <a:gd name="T25" fmla="*/ 1 h 232"/>
                <a:gd name="T26" fmla="*/ 1 w 441"/>
                <a:gd name="T27" fmla="*/ 1 h 232"/>
                <a:gd name="T28" fmla="*/ 1 w 441"/>
                <a:gd name="T29" fmla="*/ 1 h 232"/>
                <a:gd name="T30" fmla="*/ 1 w 441"/>
                <a:gd name="T31" fmla="*/ 1 h 232"/>
                <a:gd name="T32" fmla="*/ 1 w 441"/>
                <a:gd name="T33" fmla="*/ 1 h 232"/>
                <a:gd name="T34" fmla="*/ 1 w 441"/>
                <a:gd name="T35" fmla="*/ 1 h 232"/>
                <a:gd name="T36" fmla="*/ 1 w 441"/>
                <a:gd name="T37" fmla="*/ 1 h 232"/>
                <a:gd name="T38" fmla="*/ 1 w 441"/>
                <a:gd name="T39" fmla="*/ 1 h 232"/>
                <a:gd name="T40" fmla="*/ 1 w 441"/>
                <a:gd name="T41" fmla="*/ 1 h 232"/>
                <a:gd name="T42" fmla="*/ 1 w 441"/>
                <a:gd name="T43" fmla="*/ 1 h 232"/>
                <a:gd name="T44" fmla="*/ 1 w 441"/>
                <a:gd name="T45" fmla="*/ 1 h 232"/>
                <a:gd name="T46" fmla="*/ 1 w 441"/>
                <a:gd name="T47" fmla="*/ 1 h 232"/>
                <a:gd name="T48" fmla="*/ 1 w 441"/>
                <a:gd name="T49" fmla="*/ 1 h 232"/>
                <a:gd name="T50" fmla="*/ 1 w 441"/>
                <a:gd name="T51" fmla="*/ 1 h 232"/>
                <a:gd name="T52" fmla="*/ 1 w 441"/>
                <a:gd name="T53" fmla="*/ 1 h 232"/>
                <a:gd name="T54" fmla="*/ 1 w 441"/>
                <a:gd name="T55" fmla="*/ 1 h 232"/>
                <a:gd name="T56" fmla="*/ 0 w 441"/>
                <a:gd name="T57" fmla="*/ 1 h 232"/>
                <a:gd name="T58" fmla="*/ 1 w 441"/>
                <a:gd name="T59" fmla="*/ 1 h 232"/>
                <a:gd name="T60" fmla="*/ 1 w 441"/>
                <a:gd name="T61" fmla="*/ 1 h 232"/>
                <a:gd name="T62" fmla="*/ 1 w 441"/>
                <a:gd name="T63" fmla="*/ 1 h 232"/>
                <a:gd name="T64" fmla="*/ 1 w 441"/>
                <a:gd name="T65" fmla="*/ 1 h 232"/>
                <a:gd name="T66" fmla="*/ 1 w 441"/>
                <a:gd name="T67" fmla="*/ 1 h 232"/>
                <a:gd name="T68" fmla="*/ 1 w 441"/>
                <a:gd name="T69" fmla="*/ 1 h 232"/>
                <a:gd name="T70" fmla="*/ 1 w 441"/>
                <a:gd name="T71" fmla="*/ 1 h 232"/>
                <a:gd name="T72" fmla="*/ 1 w 441"/>
                <a:gd name="T73" fmla="*/ 1 h 232"/>
                <a:gd name="T74" fmla="*/ 1 w 441"/>
                <a:gd name="T75" fmla="*/ 1 h 232"/>
                <a:gd name="T76" fmla="*/ 1 w 441"/>
                <a:gd name="T77" fmla="*/ 1 h 232"/>
                <a:gd name="T78" fmla="*/ 1 w 441"/>
                <a:gd name="T79" fmla="*/ 1 h 232"/>
                <a:gd name="T80" fmla="*/ 1 w 441"/>
                <a:gd name="T81" fmla="*/ 0 h 232"/>
                <a:gd name="T82" fmla="*/ 1 w 441"/>
                <a:gd name="T83" fmla="*/ 1 h 232"/>
                <a:gd name="T84" fmla="*/ 1 w 441"/>
                <a:gd name="T85" fmla="*/ 1 h 2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41"/>
                <a:gd name="T130" fmla="*/ 0 h 232"/>
                <a:gd name="T131" fmla="*/ 441 w 441"/>
                <a:gd name="T132" fmla="*/ 232 h 23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41" h="232">
                  <a:moveTo>
                    <a:pt x="194" y="19"/>
                  </a:moveTo>
                  <a:lnTo>
                    <a:pt x="207" y="24"/>
                  </a:lnTo>
                  <a:lnTo>
                    <a:pt x="246" y="32"/>
                  </a:lnTo>
                  <a:lnTo>
                    <a:pt x="346" y="46"/>
                  </a:lnTo>
                  <a:lnTo>
                    <a:pt x="415" y="55"/>
                  </a:lnTo>
                  <a:lnTo>
                    <a:pt x="419" y="55"/>
                  </a:lnTo>
                  <a:lnTo>
                    <a:pt x="424" y="62"/>
                  </a:lnTo>
                  <a:lnTo>
                    <a:pt x="432" y="76"/>
                  </a:lnTo>
                  <a:lnTo>
                    <a:pt x="441" y="106"/>
                  </a:lnTo>
                  <a:lnTo>
                    <a:pt x="440" y="119"/>
                  </a:lnTo>
                  <a:lnTo>
                    <a:pt x="437" y="124"/>
                  </a:lnTo>
                  <a:lnTo>
                    <a:pt x="433" y="129"/>
                  </a:lnTo>
                  <a:lnTo>
                    <a:pt x="427" y="132"/>
                  </a:lnTo>
                  <a:lnTo>
                    <a:pt x="418" y="134"/>
                  </a:lnTo>
                  <a:lnTo>
                    <a:pt x="412" y="133"/>
                  </a:lnTo>
                  <a:lnTo>
                    <a:pt x="407" y="131"/>
                  </a:lnTo>
                  <a:lnTo>
                    <a:pt x="401" y="128"/>
                  </a:lnTo>
                  <a:lnTo>
                    <a:pt x="391" y="119"/>
                  </a:lnTo>
                  <a:lnTo>
                    <a:pt x="362" y="104"/>
                  </a:lnTo>
                  <a:lnTo>
                    <a:pt x="340" y="101"/>
                  </a:lnTo>
                  <a:lnTo>
                    <a:pt x="326" y="100"/>
                  </a:lnTo>
                  <a:lnTo>
                    <a:pt x="312" y="97"/>
                  </a:lnTo>
                  <a:lnTo>
                    <a:pt x="280" y="86"/>
                  </a:lnTo>
                  <a:lnTo>
                    <a:pt x="218" y="59"/>
                  </a:lnTo>
                  <a:lnTo>
                    <a:pt x="182" y="50"/>
                  </a:lnTo>
                  <a:lnTo>
                    <a:pt x="180" y="53"/>
                  </a:lnTo>
                  <a:lnTo>
                    <a:pt x="180" y="56"/>
                  </a:lnTo>
                  <a:lnTo>
                    <a:pt x="180" y="61"/>
                  </a:lnTo>
                  <a:lnTo>
                    <a:pt x="182" y="73"/>
                  </a:lnTo>
                  <a:lnTo>
                    <a:pt x="192" y="105"/>
                  </a:lnTo>
                  <a:lnTo>
                    <a:pt x="221" y="178"/>
                  </a:lnTo>
                  <a:lnTo>
                    <a:pt x="235" y="209"/>
                  </a:lnTo>
                  <a:lnTo>
                    <a:pt x="227" y="200"/>
                  </a:lnTo>
                  <a:lnTo>
                    <a:pt x="212" y="184"/>
                  </a:lnTo>
                  <a:lnTo>
                    <a:pt x="181" y="151"/>
                  </a:lnTo>
                  <a:lnTo>
                    <a:pt x="152" y="117"/>
                  </a:lnTo>
                  <a:lnTo>
                    <a:pt x="145" y="108"/>
                  </a:lnTo>
                  <a:lnTo>
                    <a:pt x="134" y="110"/>
                  </a:lnTo>
                  <a:lnTo>
                    <a:pt x="126" y="115"/>
                  </a:lnTo>
                  <a:lnTo>
                    <a:pt x="120" y="123"/>
                  </a:lnTo>
                  <a:lnTo>
                    <a:pt x="117" y="134"/>
                  </a:lnTo>
                  <a:lnTo>
                    <a:pt x="116" y="146"/>
                  </a:lnTo>
                  <a:lnTo>
                    <a:pt x="118" y="173"/>
                  </a:lnTo>
                  <a:lnTo>
                    <a:pt x="123" y="200"/>
                  </a:lnTo>
                  <a:lnTo>
                    <a:pt x="128" y="222"/>
                  </a:lnTo>
                  <a:lnTo>
                    <a:pt x="130" y="229"/>
                  </a:lnTo>
                  <a:lnTo>
                    <a:pt x="127" y="230"/>
                  </a:lnTo>
                  <a:lnTo>
                    <a:pt x="121" y="230"/>
                  </a:lnTo>
                  <a:lnTo>
                    <a:pt x="110" y="231"/>
                  </a:lnTo>
                  <a:lnTo>
                    <a:pt x="99" y="232"/>
                  </a:lnTo>
                  <a:lnTo>
                    <a:pt x="97" y="232"/>
                  </a:lnTo>
                  <a:lnTo>
                    <a:pt x="90" y="221"/>
                  </a:lnTo>
                  <a:lnTo>
                    <a:pt x="76" y="197"/>
                  </a:lnTo>
                  <a:lnTo>
                    <a:pt x="47" y="151"/>
                  </a:lnTo>
                  <a:lnTo>
                    <a:pt x="19" y="103"/>
                  </a:lnTo>
                  <a:lnTo>
                    <a:pt x="12" y="91"/>
                  </a:lnTo>
                  <a:lnTo>
                    <a:pt x="4" y="82"/>
                  </a:lnTo>
                  <a:lnTo>
                    <a:pt x="0" y="74"/>
                  </a:lnTo>
                  <a:lnTo>
                    <a:pt x="1" y="65"/>
                  </a:lnTo>
                  <a:lnTo>
                    <a:pt x="4" y="57"/>
                  </a:lnTo>
                  <a:lnTo>
                    <a:pt x="11" y="50"/>
                  </a:lnTo>
                  <a:lnTo>
                    <a:pt x="19" y="42"/>
                  </a:lnTo>
                  <a:lnTo>
                    <a:pt x="39" y="30"/>
                  </a:lnTo>
                  <a:lnTo>
                    <a:pt x="61" y="20"/>
                  </a:lnTo>
                  <a:lnTo>
                    <a:pt x="80" y="14"/>
                  </a:lnTo>
                  <a:lnTo>
                    <a:pt x="71" y="28"/>
                  </a:lnTo>
                  <a:lnTo>
                    <a:pt x="59" y="55"/>
                  </a:lnTo>
                  <a:lnTo>
                    <a:pt x="54" y="81"/>
                  </a:lnTo>
                  <a:lnTo>
                    <a:pt x="57" y="107"/>
                  </a:lnTo>
                  <a:lnTo>
                    <a:pt x="66" y="133"/>
                  </a:lnTo>
                  <a:lnTo>
                    <a:pt x="81" y="157"/>
                  </a:lnTo>
                  <a:lnTo>
                    <a:pt x="92" y="168"/>
                  </a:lnTo>
                  <a:lnTo>
                    <a:pt x="91" y="156"/>
                  </a:lnTo>
                  <a:lnTo>
                    <a:pt x="93" y="115"/>
                  </a:lnTo>
                  <a:lnTo>
                    <a:pt x="100" y="70"/>
                  </a:lnTo>
                  <a:lnTo>
                    <a:pt x="103" y="61"/>
                  </a:lnTo>
                  <a:lnTo>
                    <a:pt x="106" y="54"/>
                  </a:lnTo>
                  <a:lnTo>
                    <a:pt x="110" y="38"/>
                  </a:lnTo>
                  <a:lnTo>
                    <a:pt x="110" y="25"/>
                  </a:lnTo>
                  <a:lnTo>
                    <a:pt x="109" y="14"/>
                  </a:lnTo>
                  <a:lnTo>
                    <a:pt x="105" y="1"/>
                  </a:lnTo>
                  <a:lnTo>
                    <a:pt x="105" y="0"/>
                  </a:lnTo>
                  <a:lnTo>
                    <a:pt x="112" y="1"/>
                  </a:lnTo>
                  <a:lnTo>
                    <a:pt x="143" y="5"/>
                  </a:lnTo>
                  <a:lnTo>
                    <a:pt x="183" y="16"/>
                  </a:lnTo>
                  <a:lnTo>
                    <a:pt x="194" y="1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15" name="Freeform 77"/>
            <p:cNvSpPr>
              <a:spLocks/>
            </p:cNvSpPr>
            <p:nvPr/>
          </p:nvSpPr>
          <p:spPr bwMode="auto">
            <a:xfrm>
              <a:off x="2313" y="906"/>
              <a:ext cx="60" cy="129"/>
            </a:xfrm>
            <a:custGeom>
              <a:avLst/>
              <a:gdLst>
                <a:gd name="T0" fmla="*/ 1 w 119"/>
                <a:gd name="T1" fmla="*/ 1 h 258"/>
                <a:gd name="T2" fmla="*/ 1 w 119"/>
                <a:gd name="T3" fmla="*/ 1 h 258"/>
                <a:gd name="T4" fmla="*/ 1 w 119"/>
                <a:gd name="T5" fmla="*/ 1 h 258"/>
                <a:gd name="T6" fmla="*/ 1 w 119"/>
                <a:gd name="T7" fmla="*/ 1 h 258"/>
                <a:gd name="T8" fmla="*/ 1 w 119"/>
                <a:gd name="T9" fmla="*/ 1 h 258"/>
                <a:gd name="T10" fmla="*/ 1 w 119"/>
                <a:gd name="T11" fmla="*/ 1 h 258"/>
                <a:gd name="T12" fmla="*/ 1 w 119"/>
                <a:gd name="T13" fmla="*/ 1 h 258"/>
                <a:gd name="T14" fmla="*/ 1 w 119"/>
                <a:gd name="T15" fmla="*/ 1 h 258"/>
                <a:gd name="T16" fmla="*/ 1 w 119"/>
                <a:gd name="T17" fmla="*/ 1 h 258"/>
                <a:gd name="T18" fmla="*/ 0 w 119"/>
                <a:gd name="T19" fmla="*/ 1 h 258"/>
                <a:gd name="T20" fmla="*/ 0 w 119"/>
                <a:gd name="T21" fmla="*/ 0 h 258"/>
                <a:gd name="T22" fmla="*/ 1 w 119"/>
                <a:gd name="T23" fmla="*/ 1 h 258"/>
                <a:gd name="T24" fmla="*/ 1 w 119"/>
                <a:gd name="T25" fmla="*/ 1 h 258"/>
                <a:gd name="T26" fmla="*/ 1 w 119"/>
                <a:gd name="T27" fmla="*/ 1 h 258"/>
                <a:gd name="T28" fmla="*/ 1 w 119"/>
                <a:gd name="T29" fmla="*/ 1 h 258"/>
                <a:gd name="T30" fmla="*/ 1 w 119"/>
                <a:gd name="T31" fmla="*/ 1 h 258"/>
                <a:gd name="T32" fmla="*/ 1 w 119"/>
                <a:gd name="T33" fmla="*/ 1 h 2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9"/>
                <a:gd name="T52" fmla="*/ 0 h 258"/>
                <a:gd name="T53" fmla="*/ 119 w 119"/>
                <a:gd name="T54" fmla="*/ 258 h 25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9" h="258">
                  <a:moveTo>
                    <a:pt x="119" y="258"/>
                  </a:moveTo>
                  <a:lnTo>
                    <a:pt x="118" y="256"/>
                  </a:lnTo>
                  <a:lnTo>
                    <a:pt x="113" y="239"/>
                  </a:lnTo>
                  <a:lnTo>
                    <a:pt x="95" y="175"/>
                  </a:lnTo>
                  <a:lnTo>
                    <a:pt x="70" y="110"/>
                  </a:lnTo>
                  <a:lnTo>
                    <a:pt x="64" y="99"/>
                  </a:lnTo>
                  <a:lnTo>
                    <a:pt x="57" y="90"/>
                  </a:lnTo>
                  <a:lnTo>
                    <a:pt x="41" y="69"/>
                  </a:lnTo>
                  <a:lnTo>
                    <a:pt x="15" y="27"/>
                  </a:lnTo>
                  <a:lnTo>
                    <a:pt x="0" y="2"/>
                  </a:lnTo>
                  <a:lnTo>
                    <a:pt x="0" y="0"/>
                  </a:lnTo>
                  <a:lnTo>
                    <a:pt x="7" y="23"/>
                  </a:lnTo>
                  <a:lnTo>
                    <a:pt x="23" y="69"/>
                  </a:lnTo>
                  <a:lnTo>
                    <a:pt x="61" y="155"/>
                  </a:lnTo>
                  <a:lnTo>
                    <a:pt x="106" y="238"/>
                  </a:lnTo>
                  <a:lnTo>
                    <a:pt x="119" y="258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16" name="Freeform 78"/>
            <p:cNvSpPr>
              <a:spLocks/>
            </p:cNvSpPr>
            <p:nvPr/>
          </p:nvSpPr>
          <p:spPr bwMode="auto">
            <a:xfrm>
              <a:off x="2315" y="961"/>
              <a:ext cx="91" cy="186"/>
            </a:xfrm>
            <a:custGeom>
              <a:avLst/>
              <a:gdLst>
                <a:gd name="T0" fmla="*/ 1 w 180"/>
                <a:gd name="T1" fmla="*/ 0 h 373"/>
                <a:gd name="T2" fmla="*/ 1 w 180"/>
                <a:gd name="T3" fmla="*/ 0 h 373"/>
                <a:gd name="T4" fmla="*/ 1 w 180"/>
                <a:gd name="T5" fmla="*/ 0 h 373"/>
                <a:gd name="T6" fmla="*/ 1 w 180"/>
                <a:gd name="T7" fmla="*/ 0 h 373"/>
                <a:gd name="T8" fmla="*/ 1 w 180"/>
                <a:gd name="T9" fmla="*/ 0 h 373"/>
                <a:gd name="T10" fmla="*/ 1 w 180"/>
                <a:gd name="T11" fmla="*/ 0 h 373"/>
                <a:gd name="T12" fmla="*/ 1 w 180"/>
                <a:gd name="T13" fmla="*/ 0 h 373"/>
                <a:gd name="T14" fmla="*/ 1 w 180"/>
                <a:gd name="T15" fmla="*/ 0 h 373"/>
                <a:gd name="T16" fmla="*/ 1 w 180"/>
                <a:gd name="T17" fmla="*/ 0 h 373"/>
                <a:gd name="T18" fmla="*/ 1 w 180"/>
                <a:gd name="T19" fmla="*/ 0 h 373"/>
                <a:gd name="T20" fmla="*/ 1 w 180"/>
                <a:gd name="T21" fmla="*/ 0 h 373"/>
                <a:gd name="T22" fmla="*/ 1 w 180"/>
                <a:gd name="T23" fmla="*/ 0 h 373"/>
                <a:gd name="T24" fmla="*/ 1 w 180"/>
                <a:gd name="T25" fmla="*/ 0 h 373"/>
                <a:gd name="T26" fmla="*/ 1 w 180"/>
                <a:gd name="T27" fmla="*/ 0 h 373"/>
                <a:gd name="T28" fmla="*/ 1 w 180"/>
                <a:gd name="T29" fmla="*/ 0 h 373"/>
                <a:gd name="T30" fmla="*/ 1 w 180"/>
                <a:gd name="T31" fmla="*/ 0 h 373"/>
                <a:gd name="T32" fmla="*/ 1 w 180"/>
                <a:gd name="T33" fmla="*/ 0 h 373"/>
                <a:gd name="T34" fmla="*/ 0 w 180"/>
                <a:gd name="T35" fmla="*/ 0 h 373"/>
                <a:gd name="T36" fmla="*/ 1 w 180"/>
                <a:gd name="T37" fmla="*/ 0 h 373"/>
                <a:gd name="T38" fmla="*/ 1 w 180"/>
                <a:gd name="T39" fmla="*/ 0 h 373"/>
                <a:gd name="T40" fmla="*/ 1 w 180"/>
                <a:gd name="T41" fmla="*/ 0 h 373"/>
                <a:gd name="T42" fmla="*/ 1 w 180"/>
                <a:gd name="T43" fmla="*/ 0 h 373"/>
                <a:gd name="T44" fmla="*/ 1 w 180"/>
                <a:gd name="T45" fmla="*/ 0 h 373"/>
                <a:gd name="T46" fmla="*/ 1 w 180"/>
                <a:gd name="T47" fmla="*/ 0 h 37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80"/>
                <a:gd name="T73" fmla="*/ 0 h 373"/>
                <a:gd name="T74" fmla="*/ 180 w 180"/>
                <a:gd name="T75" fmla="*/ 373 h 37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80" h="373">
                  <a:moveTo>
                    <a:pt x="71" y="249"/>
                  </a:moveTo>
                  <a:lnTo>
                    <a:pt x="78" y="263"/>
                  </a:lnTo>
                  <a:lnTo>
                    <a:pt x="89" y="291"/>
                  </a:lnTo>
                  <a:lnTo>
                    <a:pt x="98" y="318"/>
                  </a:lnTo>
                  <a:lnTo>
                    <a:pt x="109" y="343"/>
                  </a:lnTo>
                  <a:lnTo>
                    <a:pt x="128" y="362"/>
                  </a:lnTo>
                  <a:lnTo>
                    <a:pt x="159" y="372"/>
                  </a:lnTo>
                  <a:lnTo>
                    <a:pt x="180" y="373"/>
                  </a:lnTo>
                  <a:lnTo>
                    <a:pt x="170" y="353"/>
                  </a:lnTo>
                  <a:lnTo>
                    <a:pt x="149" y="312"/>
                  </a:lnTo>
                  <a:lnTo>
                    <a:pt x="100" y="237"/>
                  </a:lnTo>
                  <a:lnTo>
                    <a:pt x="57" y="159"/>
                  </a:lnTo>
                  <a:lnTo>
                    <a:pt x="50" y="138"/>
                  </a:lnTo>
                  <a:lnTo>
                    <a:pt x="46" y="127"/>
                  </a:lnTo>
                  <a:lnTo>
                    <a:pt x="37" y="105"/>
                  </a:lnTo>
                  <a:lnTo>
                    <a:pt x="21" y="58"/>
                  </a:lnTo>
                  <a:lnTo>
                    <a:pt x="4" y="12"/>
                  </a:lnTo>
                  <a:lnTo>
                    <a:pt x="0" y="0"/>
                  </a:lnTo>
                  <a:lnTo>
                    <a:pt x="1" y="5"/>
                  </a:lnTo>
                  <a:lnTo>
                    <a:pt x="8" y="36"/>
                  </a:lnTo>
                  <a:lnTo>
                    <a:pt x="36" y="145"/>
                  </a:lnTo>
                  <a:lnTo>
                    <a:pt x="66" y="238"/>
                  </a:lnTo>
                  <a:lnTo>
                    <a:pt x="71" y="24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17" name="Freeform 79"/>
            <p:cNvSpPr>
              <a:spLocks/>
            </p:cNvSpPr>
            <p:nvPr/>
          </p:nvSpPr>
          <p:spPr bwMode="auto">
            <a:xfrm>
              <a:off x="2392" y="1057"/>
              <a:ext cx="39" cy="55"/>
            </a:xfrm>
            <a:custGeom>
              <a:avLst/>
              <a:gdLst>
                <a:gd name="T0" fmla="*/ 1 w 77"/>
                <a:gd name="T1" fmla="*/ 1 h 109"/>
                <a:gd name="T2" fmla="*/ 1 w 77"/>
                <a:gd name="T3" fmla="*/ 1 h 109"/>
                <a:gd name="T4" fmla="*/ 1 w 77"/>
                <a:gd name="T5" fmla="*/ 1 h 109"/>
                <a:gd name="T6" fmla="*/ 1 w 77"/>
                <a:gd name="T7" fmla="*/ 1 h 109"/>
                <a:gd name="T8" fmla="*/ 1 w 77"/>
                <a:gd name="T9" fmla="*/ 1 h 109"/>
                <a:gd name="T10" fmla="*/ 1 w 77"/>
                <a:gd name="T11" fmla="*/ 1 h 109"/>
                <a:gd name="T12" fmla="*/ 1 w 77"/>
                <a:gd name="T13" fmla="*/ 1 h 109"/>
                <a:gd name="T14" fmla="*/ 1 w 77"/>
                <a:gd name="T15" fmla="*/ 1 h 109"/>
                <a:gd name="T16" fmla="*/ 1 w 77"/>
                <a:gd name="T17" fmla="*/ 1 h 109"/>
                <a:gd name="T18" fmla="*/ 1 w 77"/>
                <a:gd name="T19" fmla="*/ 1 h 109"/>
                <a:gd name="T20" fmla="*/ 0 w 77"/>
                <a:gd name="T21" fmla="*/ 0 h 109"/>
                <a:gd name="T22" fmla="*/ 1 w 77"/>
                <a:gd name="T23" fmla="*/ 1 h 109"/>
                <a:gd name="T24" fmla="*/ 1 w 77"/>
                <a:gd name="T25" fmla="*/ 1 h 109"/>
                <a:gd name="T26" fmla="*/ 1 w 77"/>
                <a:gd name="T27" fmla="*/ 1 h 109"/>
                <a:gd name="T28" fmla="*/ 1 w 77"/>
                <a:gd name="T29" fmla="*/ 1 h 109"/>
                <a:gd name="T30" fmla="*/ 1 w 77"/>
                <a:gd name="T31" fmla="*/ 1 h 109"/>
                <a:gd name="T32" fmla="*/ 1 w 77"/>
                <a:gd name="T33" fmla="*/ 1 h 10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7"/>
                <a:gd name="T52" fmla="*/ 0 h 109"/>
                <a:gd name="T53" fmla="*/ 77 w 77"/>
                <a:gd name="T54" fmla="*/ 109 h 10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7" h="109">
                  <a:moveTo>
                    <a:pt x="73" y="62"/>
                  </a:moveTo>
                  <a:lnTo>
                    <a:pt x="75" y="69"/>
                  </a:lnTo>
                  <a:lnTo>
                    <a:pt x="77" y="80"/>
                  </a:lnTo>
                  <a:lnTo>
                    <a:pt x="77" y="91"/>
                  </a:lnTo>
                  <a:lnTo>
                    <a:pt x="74" y="106"/>
                  </a:lnTo>
                  <a:lnTo>
                    <a:pt x="73" y="109"/>
                  </a:lnTo>
                  <a:lnTo>
                    <a:pt x="65" y="102"/>
                  </a:lnTo>
                  <a:lnTo>
                    <a:pt x="51" y="85"/>
                  </a:lnTo>
                  <a:lnTo>
                    <a:pt x="27" y="49"/>
                  </a:lnTo>
                  <a:lnTo>
                    <a:pt x="5" y="11"/>
                  </a:lnTo>
                  <a:lnTo>
                    <a:pt x="0" y="0"/>
                  </a:lnTo>
                  <a:lnTo>
                    <a:pt x="1" y="1"/>
                  </a:lnTo>
                  <a:lnTo>
                    <a:pt x="9" y="7"/>
                  </a:lnTo>
                  <a:lnTo>
                    <a:pt x="42" y="28"/>
                  </a:lnTo>
                  <a:lnTo>
                    <a:pt x="69" y="56"/>
                  </a:lnTo>
                  <a:lnTo>
                    <a:pt x="73" y="62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18" name="Freeform 80"/>
            <p:cNvSpPr>
              <a:spLocks/>
            </p:cNvSpPr>
            <p:nvPr/>
          </p:nvSpPr>
          <p:spPr bwMode="auto">
            <a:xfrm>
              <a:off x="2175" y="1402"/>
              <a:ext cx="113" cy="112"/>
            </a:xfrm>
            <a:custGeom>
              <a:avLst/>
              <a:gdLst>
                <a:gd name="T0" fmla="*/ 1 w 226"/>
                <a:gd name="T1" fmla="*/ 0 h 224"/>
                <a:gd name="T2" fmla="*/ 1 w 226"/>
                <a:gd name="T3" fmla="*/ 1 h 224"/>
                <a:gd name="T4" fmla="*/ 1 w 226"/>
                <a:gd name="T5" fmla="*/ 1 h 224"/>
                <a:gd name="T6" fmla="*/ 1 w 226"/>
                <a:gd name="T7" fmla="*/ 1 h 224"/>
                <a:gd name="T8" fmla="*/ 1 w 226"/>
                <a:gd name="T9" fmla="*/ 1 h 224"/>
                <a:gd name="T10" fmla="*/ 1 w 226"/>
                <a:gd name="T11" fmla="*/ 1 h 224"/>
                <a:gd name="T12" fmla="*/ 1 w 226"/>
                <a:gd name="T13" fmla="*/ 1 h 224"/>
                <a:gd name="T14" fmla="*/ 1 w 226"/>
                <a:gd name="T15" fmla="*/ 1 h 224"/>
                <a:gd name="T16" fmla="*/ 1 w 226"/>
                <a:gd name="T17" fmla="*/ 1 h 224"/>
                <a:gd name="T18" fmla="*/ 1 w 226"/>
                <a:gd name="T19" fmla="*/ 1 h 224"/>
                <a:gd name="T20" fmla="*/ 1 w 226"/>
                <a:gd name="T21" fmla="*/ 1 h 224"/>
                <a:gd name="T22" fmla="*/ 1 w 226"/>
                <a:gd name="T23" fmla="*/ 1 h 224"/>
                <a:gd name="T24" fmla="*/ 1 w 226"/>
                <a:gd name="T25" fmla="*/ 1 h 224"/>
                <a:gd name="T26" fmla="*/ 1 w 226"/>
                <a:gd name="T27" fmla="*/ 1 h 224"/>
                <a:gd name="T28" fmla="*/ 1 w 226"/>
                <a:gd name="T29" fmla="*/ 1 h 224"/>
                <a:gd name="T30" fmla="*/ 1 w 226"/>
                <a:gd name="T31" fmla="*/ 1 h 224"/>
                <a:gd name="T32" fmla="*/ 1 w 226"/>
                <a:gd name="T33" fmla="*/ 1 h 224"/>
                <a:gd name="T34" fmla="*/ 1 w 226"/>
                <a:gd name="T35" fmla="*/ 1 h 224"/>
                <a:gd name="T36" fmla="*/ 1 w 226"/>
                <a:gd name="T37" fmla="*/ 1 h 224"/>
                <a:gd name="T38" fmla="*/ 1 w 226"/>
                <a:gd name="T39" fmla="*/ 1 h 224"/>
                <a:gd name="T40" fmla="*/ 1 w 226"/>
                <a:gd name="T41" fmla="*/ 1 h 224"/>
                <a:gd name="T42" fmla="*/ 1 w 226"/>
                <a:gd name="T43" fmla="*/ 1 h 224"/>
                <a:gd name="T44" fmla="*/ 1 w 226"/>
                <a:gd name="T45" fmla="*/ 1 h 224"/>
                <a:gd name="T46" fmla="*/ 1 w 226"/>
                <a:gd name="T47" fmla="*/ 1 h 224"/>
                <a:gd name="T48" fmla="*/ 1 w 226"/>
                <a:gd name="T49" fmla="*/ 1 h 224"/>
                <a:gd name="T50" fmla="*/ 1 w 226"/>
                <a:gd name="T51" fmla="*/ 1 h 224"/>
                <a:gd name="T52" fmla="*/ 1 w 226"/>
                <a:gd name="T53" fmla="*/ 1 h 224"/>
                <a:gd name="T54" fmla="*/ 1 w 226"/>
                <a:gd name="T55" fmla="*/ 1 h 224"/>
                <a:gd name="T56" fmla="*/ 1 w 226"/>
                <a:gd name="T57" fmla="*/ 1 h 224"/>
                <a:gd name="T58" fmla="*/ 1 w 226"/>
                <a:gd name="T59" fmla="*/ 1 h 224"/>
                <a:gd name="T60" fmla="*/ 1 w 226"/>
                <a:gd name="T61" fmla="*/ 1 h 224"/>
                <a:gd name="T62" fmla="*/ 1 w 226"/>
                <a:gd name="T63" fmla="*/ 1 h 224"/>
                <a:gd name="T64" fmla="*/ 1 w 226"/>
                <a:gd name="T65" fmla="*/ 1 h 224"/>
                <a:gd name="T66" fmla="*/ 1 w 226"/>
                <a:gd name="T67" fmla="*/ 1 h 224"/>
                <a:gd name="T68" fmla="*/ 0 w 226"/>
                <a:gd name="T69" fmla="*/ 1 h 224"/>
                <a:gd name="T70" fmla="*/ 1 w 226"/>
                <a:gd name="T71" fmla="*/ 1 h 224"/>
                <a:gd name="T72" fmla="*/ 1 w 226"/>
                <a:gd name="T73" fmla="*/ 1 h 224"/>
                <a:gd name="T74" fmla="*/ 1 w 226"/>
                <a:gd name="T75" fmla="*/ 1 h 224"/>
                <a:gd name="T76" fmla="*/ 1 w 226"/>
                <a:gd name="T77" fmla="*/ 0 h 224"/>
                <a:gd name="T78" fmla="*/ 1 w 226"/>
                <a:gd name="T79" fmla="*/ 0 h 22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26"/>
                <a:gd name="T121" fmla="*/ 0 h 224"/>
                <a:gd name="T122" fmla="*/ 226 w 226"/>
                <a:gd name="T123" fmla="*/ 224 h 22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26" h="224">
                  <a:moveTo>
                    <a:pt x="52" y="0"/>
                  </a:moveTo>
                  <a:lnTo>
                    <a:pt x="60" y="16"/>
                  </a:lnTo>
                  <a:lnTo>
                    <a:pt x="81" y="44"/>
                  </a:lnTo>
                  <a:lnTo>
                    <a:pt x="128" y="99"/>
                  </a:lnTo>
                  <a:lnTo>
                    <a:pt x="168" y="158"/>
                  </a:lnTo>
                  <a:lnTo>
                    <a:pt x="177" y="174"/>
                  </a:lnTo>
                  <a:lnTo>
                    <a:pt x="181" y="178"/>
                  </a:lnTo>
                  <a:lnTo>
                    <a:pt x="186" y="180"/>
                  </a:lnTo>
                  <a:lnTo>
                    <a:pt x="192" y="181"/>
                  </a:lnTo>
                  <a:lnTo>
                    <a:pt x="197" y="182"/>
                  </a:lnTo>
                  <a:lnTo>
                    <a:pt x="202" y="181"/>
                  </a:lnTo>
                  <a:lnTo>
                    <a:pt x="207" y="179"/>
                  </a:lnTo>
                  <a:lnTo>
                    <a:pt x="211" y="177"/>
                  </a:lnTo>
                  <a:lnTo>
                    <a:pt x="219" y="170"/>
                  </a:lnTo>
                  <a:lnTo>
                    <a:pt x="224" y="160"/>
                  </a:lnTo>
                  <a:lnTo>
                    <a:pt x="226" y="154"/>
                  </a:lnTo>
                  <a:lnTo>
                    <a:pt x="226" y="161"/>
                  </a:lnTo>
                  <a:lnTo>
                    <a:pt x="226" y="175"/>
                  </a:lnTo>
                  <a:lnTo>
                    <a:pt x="219" y="207"/>
                  </a:lnTo>
                  <a:lnTo>
                    <a:pt x="210" y="218"/>
                  </a:lnTo>
                  <a:lnTo>
                    <a:pt x="204" y="222"/>
                  </a:lnTo>
                  <a:lnTo>
                    <a:pt x="196" y="224"/>
                  </a:lnTo>
                  <a:lnTo>
                    <a:pt x="188" y="223"/>
                  </a:lnTo>
                  <a:lnTo>
                    <a:pt x="180" y="221"/>
                  </a:lnTo>
                  <a:lnTo>
                    <a:pt x="171" y="215"/>
                  </a:lnTo>
                  <a:lnTo>
                    <a:pt x="162" y="207"/>
                  </a:lnTo>
                  <a:lnTo>
                    <a:pt x="143" y="185"/>
                  </a:lnTo>
                  <a:lnTo>
                    <a:pt x="113" y="140"/>
                  </a:lnTo>
                  <a:lnTo>
                    <a:pt x="104" y="124"/>
                  </a:lnTo>
                  <a:lnTo>
                    <a:pt x="94" y="127"/>
                  </a:lnTo>
                  <a:lnTo>
                    <a:pt x="77" y="130"/>
                  </a:lnTo>
                  <a:lnTo>
                    <a:pt x="43" y="137"/>
                  </a:lnTo>
                  <a:lnTo>
                    <a:pt x="9" y="145"/>
                  </a:lnTo>
                  <a:lnTo>
                    <a:pt x="1" y="146"/>
                  </a:lnTo>
                  <a:lnTo>
                    <a:pt x="0" y="135"/>
                  </a:lnTo>
                  <a:lnTo>
                    <a:pt x="2" y="112"/>
                  </a:lnTo>
                  <a:lnTo>
                    <a:pt x="14" y="66"/>
                  </a:lnTo>
                  <a:lnTo>
                    <a:pt x="42" y="1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19" name="Freeform 81"/>
            <p:cNvSpPr>
              <a:spLocks/>
            </p:cNvSpPr>
            <p:nvPr/>
          </p:nvSpPr>
          <p:spPr bwMode="auto">
            <a:xfrm>
              <a:off x="2464" y="97"/>
              <a:ext cx="105" cy="318"/>
            </a:xfrm>
            <a:custGeom>
              <a:avLst/>
              <a:gdLst>
                <a:gd name="T0" fmla="*/ 1 w 209"/>
                <a:gd name="T1" fmla="*/ 1 h 636"/>
                <a:gd name="T2" fmla="*/ 1 w 209"/>
                <a:gd name="T3" fmla="*/ 1 h 636"/>
                <a:gd name="T4" fmla="*/ 0 w 209"/>
                <a:gd name="T5" fmla="*/ 1 h 636"/>
                <a:gd name="T6" fmla="*/ 1 w 209"/>
                <a:gd name="T7" fmla="*/ 1 h 636"/>
                <a:gd name="T8" fmla="*/ 1 w 209"/>
                <a:gd name="T9" fmla="*/ 1 h 636"/>
                <a:gd name="T10" fmla="*/ 1 w 209"/>
                <a:gd name="T11" fmla="*/ 1 h 636"/>
                <a:gd name="T12" fmla="*/ 1 w 209"/>
                <a:gd name="T13" fmla="*/ 1 h 636"/>
                <a:gd name="T14" fmla="*/ 1 w 209"/>
                <a:gd name="T15" fmla="*/ 1 h 636"/>
                <a:gd name="T16" fmla="*/ 1 w 209"/>
                <a:gd name="T17" fmla="*/ 1 h 636"/>
                <a:gd name="T18" fmla="*/ 1 w 209"/>
                <a:gd name="T19" fmla="*/ 1 h 636"/>
                <a:gd name="T20" fmla="*/ 1 w 209"/>
                <a:gd name="T21" fmla="*/ 1 h 636"/>
                <a:gd name="T22" fmla="*/ 1 w 209"/>
                <a:gd name="T23" fmla="*/ 1 h 636"/>
                <a:gd name="T24" fmla="*/ 1 w 209"/>
                <a:gd name="T25" fmla="*/ 1 h 636"/>
                <a:gd name="T26" fmla="*/ 1 w 209"/>
                <a:gd name="T27" fmla="*/ 1 h 636"/>
                <a:gd name="T28" fmla="*/ 1 w 209"/>
                <a:gd name="T29" fmla="*/ 1 h 636"/>
                <a:gd name="T30" fmla="*/ 1 w 209"/>
                <a:gd name="T31" fmla="*/ 1 h 636"/>
                <a:gd name="T32" fmla="*/ 1 w 209"/>
                <a:gd name="T33" fmla="*/ 1 h 636"/>
                <a:gd name="T34" fmla="*/ 1 w 209"/>
                <a:gd name="T35" fmla="*/ 1 h 636"/>
                <a:gd name="T36" fmla="*/ 1 w 209"/>
                <a:gd name="T37" fmla="*/ 1 h 636"/>
                <a:gd name="T38" fmla="*/ 1 w 209"/>
                <a:gd name="T39" fmla="*/ 1 h 636"/>
                <a:gd name="T40" fmla="*/ 1 w 209"/>
                <a:gd name="T41" fmla="*/ 1 h 636"/>
                <a:gd name="T42" fmla="*/ 1 w 209"/>
                <a:gd name="T43" fmla="*/ 1 h 636"/>
                <a:gd name="T44" fmla="*/ 1 w 209"/>
                <a:gd name="T45" fmla="*/ 1 h 636"/>
                <a:gd name="T46" fmla="*/ 1 w 209"/>
                <a:gd name="T47" fmla="*/ 1 h 636"/>
                <a:gd name="T48" fmla="*/ 1 w 209"/>
                <a:gd name="T49" fmla="*/ 1 h 636"/>
                <a:gd name="T50" fmla="*/ 1 w 209"/>
                <a:gd name="T51" fmla="*/ 1 h 636"/>
                <a:gd name="T52" fmla="*/ 1 w 209"/>
                <a:gd name="T53" fmla="*/ 1 h 636"/>
                <a:gd name="T54" fmla="*/ 1 w 209"/>
                <a:gd name="T55" fmla="*/ 1 h 636"/>
                <a:gd name="T56" fmla="*/ 1 w 209"/>
                <a:gd name="T57" fmla="*/ 1 h 636"/>
                <a:gd name="T58" fmla="*/ 1 w 209"/>
                <a:gd name="T59" fmla="*/ 1 h 636"/>
                <a:gd name="T60" fmla="*/ 1 w 209"/>
                <a:gd name="T61" fmla="*/ 1 h 636"/>
                <a:gd name="T62" fmla="*/ 1 w 209"/>
                <a:gd name="T63" fmla="*/ 1 h 636"/>
                <a:gd name="T64" fmla="*/ 1 w 209"/>
                <a:gd name="T65" fmla="*/ 1 h 636"/>
                <a:gd name="T66" fmla="*/ 1 w 209"/>
                <a:gd name="T67" fmla="*/ 1 h 636"/>
                <a:gd name="T68" fmla="*/ 1 w 209"/>
                <a:gd name="T69" fmla="*/ 1 h 636"/>
                <a:gd name="T70" fmla="*/ 1 w 209"/>
                <a:gd name="T71" fmla="*/ 1 h 636"/>
                <a:gd name="T72" fmla="*/ 1 w 209"/>
                <a:gd name="T73" fmla="*/ 1 h 636"/>
                <a:gd name="T74" fmla="*/ 1 w 209"/>
                <a:gd name="T75" fmla="*/ 1 h 636"/>
                <a:gd name="T76" fmla="*/ 1 w 209"/>
                <a:gd name="T77" fmla="*/ 1 h 636"/>
                <a:gd name="T78" fmla="*/ 1 w 209"/>
                <a:gd name="T79" fmla="*/ 1 h 636"/>
                <a:gd name="T80" fmla="*/ 1 w 209"/>
                <a:gd name="T81" fmla="*/ 1 h 636"/>
                <a:gd name="T82" fmla="*/ 1 w 209"/>
                <a:gd name="T83" fmla="*/ 1 h 636"/>
                <a:gd name="T84" fmla="*/ 1 w 209"/>
                <a:gd name="T85" fmla="*/ 1 h 636"/>
                <a:gd name="T86" fmla="*/ 1 w 209"/>
                <a:gd name="T87" fmla="*/ 1 h 636"/>
                <a:gd name="T88" fmla="*/ 1 w 209"/>
                <a:gd name="T89" fmla="*/ 1 h 636"/>
                <a:gd name="T90" fmla="*/ 1 w 209"/>
                <a:gd name="T91" fmla="*/ 0 h 636"/>
                <a:gd name="T92" fmla="*/ 1 w 209"/>
                <a:gd name="T93" fmla="*/ 1 h 636"/>
                <a:gd name="T94" fmla="*/ 1 w 209"/>
                <a:gd name="T95" fmla="*/ 1 h 636"/>
                <a:gd name="T96" fmla="*/ 1 w 209"/>
                <a:gd name="T97" fmla="*/ 1 h 636"/>
                <a:gd name="T98" fmla="*/ 1 w 209"/>
                <a:gd name="T99" fmla="*/ 1 h 636"/>
                <a:gd name="T100" fmla="*/ 1 w 209"/>
                <a:gd name="T101" fmla="*/ 1 h 636"/>
                <a:gd name="T102" fmla="*/ 1 w 209"/>
                <a:gd name="T103" fmla="*/ 1 h 6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9"/>
                <a:gd name="T157" fmla="*/ 0 h 636"/>
                <a:gd name="T158" fmla="*/ 209 w 209"/>
                <a:gd name="T159" fmla="*/ 636 h 6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9" h="636">
                  <a:moveTo>
                    <a:pt x="13" y="162"/>
                  </a:moveTo>
                  <a:lnTo>
                    <a:pt x="7" y="201"/>
                  </a:lnTo>
                  <a:lnTo>
                    <a:pt x="0" y="274"/>
                  </a:lnTo>
                  <a:lnTo>
                    <a:pt x="8" y="409"/>
                  </a:lnTo>
                  <a:lnTo>
                    <a:pt x="61" y="538"/>
                  </a:lnTo>
                  <a:lnTo>
                    <a:pt x="83" y="570"/>
                  </a:lnTo>
                  <a:lnTo>
                    <a:pt x="85" y="576"/>
                  </a:lnTo>
                  <a:lnTo>
                    <a:pt x="89" y="587"/>
                  </a:lnTo>
                  <a:lnTo>
                    <a:pt x="98" y="609"/>
                  </a:lnTo>
                  <a:lnTo>
                    <a:pt x="106" y="631"/>
                  </a:lnTo>
                  <a:lnTo>
                    <a:pt x="109" y="636"/>
                  </a:lnTo>
                  <a:lnTo>
                    <a:pt x="106" y="619"/>
                  </a:lnTo>
                  <a:lnTo>
                    <a:pt x="107" y="589"/>
                  </a:lnTo>
                  <a:lnTo>
                    <a:pt x="118" y="569"/>
                  </a:lnTo>
                  <a:lnTo>
                    <a:pt x="135" y="555"/>
                  </a:lnTo>
                  <a:lnTo>
                    <a:pt x="160" y="548"/>
                  </a:lnTo>
                  <a:lnTo>
                    <a:pt x="191" y="548"/>
                  </a:lnTo>
                  <a:lnTo>
                    <a:pt x="209" y="549"/>
                  </a:lnTo>
                  <a:lnTo>
                    <a:pt x="196" y="536"/>
                  </a:lnTo>
                  <a:lnTo>
                    <a:pt x="168" y="510"/>
                  </a:lnTo>
                  <a:lnTo>
                    <a:pt x="115" y="457"/>
                  </a:lnTo>
                  <a:lnTo>
                    <a:pt x="78" y="395"/>
                  </a:lnTo>
                  <a:lnTo>
                    <a:pt x="74" y="377"/>
                  </a:lnTo>
                  <a:lnTo>
                    <a:pt x="77" y="370"/>
                  </a:lnTo>
                  <a:lnTo>
                    <a:pt x="83" y="356"/>
                  </a:lnTo>
                  <a:lnTo>
                    <a:pt x="96" y="329"/>
                  </a:lnTo>
                  <a:lnTo>
                    <a:pt x="108" y="303"/>
                  </a:lnTo>
                  <a:lnTo>
                    <a:pt x="111" y="295"/>
                  </a:lnTo>
                  <a:lnTo>
                    <a:pt x="109" y="297"/>
                  </a:lnTo>
                  <a:lnTo>
                    <a:pt x="102" y="307"/>
                  </a:lnTo>
                  <a:lnTo>
                    <a:pt x="74" y="337"/>
                  </a:lnTo>
                  <a:lnTo>
                    <a:pt x="60" y="349"/>
                  </a:lnTo>
                  <a:lnTo>
                    <a:pt x="54" y="353"/>
                  </a:lnTo>
                  <a:lnTo>
                    <a:pt x="48" y="354"/>
                  </a:lnTo>
                  <a:lnTo>
                    <a:pt x="45" y="351"/>
                  </a:lnTo>
                  <a:lnTo>
                    <a:pt x="43" y="349"/>
                  </a:lnTo>
                  <a:lnTo>
                    <a:pt x="42" y="346"/>
                  </a:lnTo>
                  <a:lnTo>
                    <a:pt x="38" y="336"/>
                  </a:lnTo>
                  <a:lnTo>
                    <a:pt x="33" y="307"/>
                  </a:lnTo>
                  <a:lnTo>
                    <a:pt x="31" y="222"/>
                  </a:lnTo>
                  <a:lnTo>
                    <a:pt x="43" y="142"/>
                  </a:lnTo>
                  <a:lnTo>
                    <a:pt x="48" y="126"/>
                  </a:lnTo>
                  <a:lnTo>
                    <a:pt x="58" y="93"/>
                  </a:lnTo>
                  <a:lnTo>
                    <a:pt x="77" y="34"/>
                  </a:lnTo>
                  <a:lnTo>
                    <a:pt x="88" y="2"/>
                  </a:lnTo>
                  <a:lnTo>
                    <a:pt x="89" y="0"/>
                  </a:lnTo>
                  <a:lnTo>
                    <a:pt x="87" y="2"/>
                  </a:lnTo>
                  <a:lnTo>
                    <a:pt x="79" y="13"/>
                  </a:lnTo>
                  <a:lnTo>
                    <a:pt x="48" y="62"/>
                  </a:lnTo>
                  <a:lnTo>
                    <a:pt x="17" y="139"/>
                  </a:lnTo>
                  <a:lnTo>
                    <a:pt x="13" y="162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20" name="Freeform 82"/>
            <p:cNvSpPr>
              <a:spLocks/>
            </p:cNvSpPr>
            <p:nvPr/>
          </p:nvSpPr>
          <p:spPr bwMode="auto">
            <a:xfrm>
              <a:off x="2671" y="38"/>
              <a:ext cx="210" cy="323"/>
            </a:xfrm>
            <a:custGeom>
              <a:avLst/>
              <a:gdLst>
                <a:gd name="T0" fmla="*/ 1 w 418"/>
                <a:gd name="T1" fmla="*/ 1 h 645"/>
                <a:gd name="T2" fmla="*/ 1 w 418"/>
                <a:gd name="T3" fmla="*/ 1 h 645"/>
                <a:gd name="T4" fmla="*/ 1 w 418"/>
                <a:gd name="T5" fmla="*/ 1 h 645"/>
                <a:gd name="T6" fmla="*/ 1 w 418"/>
                <a:gd name="T7" fmla="*/ 1 h 645"/>
                <a:gd name="T8" fmla="*/ 1 w 418"/>
                <a:gd name="T9" fmla="*/ 1 h 645"/>
                <a:gd name="T10" fmla="*/ 1 w 418"/>
                <a:gd name="T11" fmla="*/ 1 h 645"/>
                <a:gd name="T12" fmla="*/ 1 w 418"/>
                <a:gd name="T13" fmla="*/ 1 h 645"/>
                <a:gd name="T14" fmla="*/ 1 w 418"/>
                <a:gd name="T15" fmla="*/ 1 h 645"/>
                <a:gd name="T16" fmla="*/ 1 w 418"/>
                <a:gd name="T17" fmla="*/ 1 h 645"/>
                <a:gd name="T18" fmla="*/ 1 w 418"/>
                <a:gd name="T19" fmla="*/ 1 h 645"/>
                <a:gd name="T20" fmla="*/ 1 w 418"/>
                <a:gd name="T21" fmla="*/ 1 h 645"/>
                <a:gd name="T22" fmla="*/ 1 w 418"/>
                <a:gd name="T23" fmla="*/ 1 h 645"/>
                <a:gd name="T24" fmla="*/ 1 w 418"/>
                <a:gd name="T25" fmla="*/ 1 h 645"/>
                <a:gd name="T26" fmla="*/ 1 w 418"/>
                <a:gd name="T27" fmla="*/ 1 h 645"/>
                <a:gd name="T28" fmla="*/ 1 w 418"/>
                <a:gd name="T29" fmla="*/ 1 h 645"/>
                <a:gd name="T30" fmla="*/ 1 w 418"/>
                <a:gd name="T31" fmla="*/ 1 h 645"/>
                <a:gd name="T32" fmla="*/ 1 w 418"/>
                <a:gd name="T33" fmla="*/ 1 h 645"/>
                <a:gd name="T34" fmla="*/ 1 w 418"/>
                <a:gd name="T35" fmla="*/ 1 h 645"/>
                <a:gd name="T36" fmla="*/ 1 w 418"/>
                <a:gd name="T37" fmla="*/ 1 h 645"/>
                <a:gd name="T38" fmla="*/ 1 w 418"/>
                <a:gd name="T39" fmla="*/ 1 h 645"/>
                <a:gd name="T40" fmla="*/ 1 w 418"/>
                <a:gd name="T41" fmla="*/ 1 h 645"/>
                <a:gd name="T42" fmla="*/ 1 w 418"/>
                <a:gd name="T43" fmla="*/ 1 h 645"/>
                <a:gd name="T44" fmla="*/ 1 w 418"/>
                <a:gd name="T45" fmla="*/ 1 h 645"/>
                <a:gd name="T46" fmla="*/ 1 w 418"/>
                <a:gd name="T47" fmla="*/ 1 h 645"/>
                <a:gd name="T48" fmla="*/ 1 w 418"/>
                <a:gd name="T49" fmla="*/ 1 h 645"/>
                <a:gd name="T50" fmla="*/ 1 w 418"/>
                <a:gd name="T51" fmla="*/ 1 h 645"/>
                <a:gd name="T52" fmla="*/ 1 w 418"/>
                <a:gd name="T53" fmla="*/ 1 h 645"/>
                <a:gd name="T54" fmla="*/ 1 w 418"/>
                <a:gd name="T55" fmla="*/ 1 h 645"/>
                <a:gd name="T56" fmla="*/ 1 w 418"/>
                <a:gd name="T57" fmla="*/ 1 h 645"/>
                <a:gd name="T58" fmla="*/ 1 w 418"/>
                <a:gd name="T59" fmla="*/ 1 h 645"/>
                <a:gd name="T60" fmla="*/ 1 w 418"/>
                <a:gd name="T61" fmla="*/ 1 h 645"/>
                <a:gd name="T62" fmla="*/ 1 w 418"/>
                <a:gd name="T63" fmla="*/ 1 h 645"/>
                <a:gd name="T64" fmla="*/ 1 w 418"/>
                <a:gd name="T65" fmla="*/ 1 h 645"/>
                <a:gd name="T66" fmla="*/ 1 w 418"/>
                <a:gd name="T67" fmla="*/ 1 h 645"/>
                <a:gd name="T68" fmla="*/ 1 w 418"/>
                <a:gd name="T69" fmla="*/ 1 h 645"/>
                <a:gd name="T70" fmla="*/ 1 w 418"/>
                <a:gd name="T71" fmla="*/ 1 h 645"/>
                <a:gd name="T72" fmla="*/ 1 w 418"/>
                <a:gd name="T73" fmla="*/ 1 h 645"/>
                <a:gd name="T74" fmla="*/ 1 w 418"/>
                <a:gd name="T75" fmla="*/ 1 h 645"/>
                <a:gd name="T76" fmla="*/ 1 w 418"/>
                <a:gd name="T77" fmla="*/ 1 h 645"/>
                <a:gd name="T78" fmla="*/ 1 w 418"/>
                <a:gd name="T79" fmla="*/ 1 h 645"/>
                <a:gd name="T80" fmla="*/ 1 w 418"/>
                <a:gd name="T81" fmla="*/ 1 h 645"/>
                <a:gd name="T82" fmla="*/ 1 w 418"/>
                <a:gd name="T83" fmla="*/ 1 h 645"/>
                <a:gd name="T84" fmla="*/ 1 w 418"/>
                <a:gd name="T85" fmla="*/ 1 h 645"/>
                <a:gd name="T86" fmla="*/ 1 w 418"/>
                <a:gd name="T87" fmla="*/ 1 h 645"/>
                <a:gd name="T88" fmla="*/ 1 w 418"/>
                <a:gd name="T89" fmla="*/ 1 h 645"/>
                <a:gd name="T90" fmla="*/ 1 w 418"/>
                <a:gd name="T91" fmla="*/ 1 h 645"/>
                <a:gd name="T92" fmla="*/ 1 w 418"/>
                <a:gd name="T93" fmla="*/ 1 h 645"/>
                <a:gd name="T94" fmla="*/ 1 w 418"/>
                <a:gd name="T95" fmla="*/ 1 h 645"/>
                <a:gd name="T96" fmla="*/ 1 w 418"/>
                <a:gd name="T97" fmla="*/ 1 h 645"/>
                <a:gd name="T98" fmla="*/ 1 w 418"/>
                <a:gd name="T99" fmla="*/ 1 h 645"/>
                <a:gd name="T100" fmla="*/ 1 w 418"/>
                <a:gd name="T101" fmla="*/ 1 h 645"/>
                <a:gd name="T102" fmla="*/ 1 w 418"/>
                <a:gd name="T103" fmla="*/ 1 h 645"/>
                <a:gd name="T104" fmla="*/ 1 w 418"/>
                <a:gd name="T105" fmla="*/ 1 h 645"/>
                <a:gd name="T106" fmla="*/ 0 w 418"/>
                <a:gd name="T107" fmla="*/ 0 h 645"/>
                <a:gd name="T108" fmla="*/ 1 w 418"/>
                <a:gd name="T109" fmla="*/ 1 h 645"/>
                <a:gd name="T110" fmla="*/ 1 w 418"/>
                <a:gd name="T111" fmla="*/ 1 h 645"/>
                <a:gd name="T112" fmla="*/ 1 w 418"/>
                <a:gd name="T113" fmla="*/ 1 h 645"/>
                <a:gd name="T114" fmla="*/ 1 w 418"/>
                <a:gd name="T115" fmla="*/ 1 h 645"/>
                <a:gd name="T116" fmla="*/ 1 w 418"/>
                <a:gd name="T117" fmla="*/ 1 h 645"/>
                <a:gd name="T118" fmla="*/ 1 w 418"/>
                <a:gd name="T119" fmla="*/ 1 h 64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18"/>
                <a:gd name="T181" fmla="*/ 0 h 645"/>
                <a:gd name="T182" fmla="*/ 418 w 418"/>
                <a:gd name="T183" fmla="*/ 645 h 64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18" h="645">
                  <a:moveTo>
                    <a:pt x="372" y="195"/>
                  </a:moveTo>
                  <a:lnTo>
                    <a:pt x="379" y="211"/>
                  </a:lnTo>
                  <a:lnTo>
                    <a:pt x="392" y="255"/>
                  </a:lnTo>
                  <a:lnTo>
                    <a:pt x="412" y="367"/>
                  </a:lnTo>
                  <a:lnTo>
                    <a:pt x="418" y="453"/>
                  </a:lnTo>
                  <a:lnTo>
                    <a:pt x="417" y="462"/>
                  </a:lnTo>
                  <a:lnTo>
                    <a:pt x="414" y="469"/>
                  </a:lnTo>
                  <a:lnTo>
                    <a:pt x="408" y="482"/>
                  </a:lnTo>
                  <a:lnTo>
                    <a:pt x="399" y="496"/>
                  </a:lnTo>
                  <a:lnTo>
                    <a:pt x="383" y="525"/>
                  </a:lnTo>
                  <a:lnTo>
                    <a:pt x="378" y="550"/>
                  </a:lnTo>
                  <a:lnTo>
                    <a:pt x="377" y="567"/>
                  </a:lnTo>
                  <a:lnTo>
                    <a:pt x="373" y="596"/>
                  </a:lnTo>
                  <a:lnTo>
                    <a:pt x="362" y="620"/>
                  </a:lnTo>
                  <a:lnTo>
                    <a:pt x="346" y="636"/>
                  </a:lnTo>
                  <a:lnTo>
                    <a:pt x="324" y="645"/>
                  </a:lnTo>
                  <a:lnTo>
                    <a:pt x="292" y="645"/>
                  </a:lnTo>
                  <a:lnTo>
                    <a:pt x="274" y="641"/>
                  </a:lnTo>
                  <a:lnTo>
                    <a:pt x="282" y="637"/>
                  </a:lnTo>
                  <a:lnTo>
                    <a:pt x="310" y="618"/>
                  </a:lnTo>
                  <a:lnTo>
                    <a:pt x="323" y="604"/>
                  </a:lnTo>
                  <a:lnTo>
                    <a:pt x="330" y="588"/>
                  </a:lnTo>
                  <a:lnTo>
                    <a:pt x="332" y="578"/>
                  </a:lnTo>
                  <a:lnTo>
                    <a:pt x="332" y="567"/>
                  </a:lnTo>
                  <a:lnTo>
                    <a:pt x="335" y="555"/>
                  </a:lnTo>
                  <a:lnTo>
                    <a:pt x="344" y="529"/>
                  </a:lnTo>
                  <a:lnTo>
                    <a:pt x="369" y="481"/>
                  </a:lnTo>
                  <a:lnTo>
                    <a:pt x="382" y="459"/>
                  </a:lnTo>
                  <a:lnTo>
                    <a:pt x="382" y="457"/>
                  </a:lnTo>
                  <a:lnTo>
                    <a:pt x="384" y="443"/>
                  </a:lnTo>
                  <a:lnTo>
                    <a:pt x="385" y="386"/>
                  </a:lnTo>
                  <a:lnTo>
                    <a:pt x="380" y="355"/>
                  </a:lnTo>
                  <a:lnTo>
                    <a:pt x="369" y="326"/>
                  </a:lnTo>
                  <a:lnTo>
                    <a:pt x="360" y="315"/>
                  </a:lnTo>
                  <a:lnTo>
                    <a:pt x="350" y="307"/>
                  </a:lnTo>
                  <a:lnTo>
                    <a:pt x="342" y="302"/>
                  </a:lnTo>
                  <a:lnTo>
                    <a:pt x="333" y="300"/>
                  </a:lnTo>
                  <a:lnTo>
                    <a:pt x="326" y="299"/>
                  </a:lnTo>
                  <a:lnTo>
                    <a:pt x="318" y="299"/>
                  </a:lnTo>
                  <a:lnTo>
                    <a:pt x="304" y="300"/>
                  </a:lnTo>
                  <a:lnTo>
                    <a:pt x="289" y="298"/>
                  </a:lnTo>
                  <a:lnTo>
                    <a:pt x="283" y="293"/>
                  </a:lnTo>
                  <a:lnTo>
                    <a:pt x="276" y="286"/>
                  </a:lnTo>
                  <a:lnTo>
                    <a:pt x="269" y="274"/>
                  </a:lnTo>
                  <a:lnTo>
                    <a:pt x="263" y="261"/>
                  </a:lnTo>
                  <a:lnTo>
                    <a:pt x="255" y="235"/>
                  </a:lnTo>
                  <a:lnTo>
                    <a:pt x="251" y="209"/>
                  </a:lnTo>
                  <a:lnTo>
                    <a:pt x="236" y="157"/>
                  </a:lnTo>
                  <a:lnTo>
                    <a:pt x="207" y="117"/>
                  </a:lnTo>
                  <a:lnTo>
                    <a:pt x="191" y="103"/>
                  </a:lnTo>
                  <a:lnTo>
                    <a:pt x="151" y="76"/>
                  </a:lnTo>
                  <a:lnTo>
                    <a:pt x="60" y="28"/>
                  </a:lnTo>
                  <a:lnTo>
                    <a:pt x="2" y="2"/>
                  </a:lnTo>
                  <a:lnTo>
                    <a:pt x="0" y="0"/>
                  </a:lnTo>
                  <a:lnTo>
                    <a:pt x="35" y="6"/>
                  </a:lnTo>
                  <a:lnTo>
                    <a:pt x="107" y="20"/>
                  </a:lnTo>
                  <a:lnTo>
                    <a:pt x="243" y="73"/>
                  </a:lnTo>
                  <a:lnTo>
                    <a:pt x="350" y="164"/>
                  </a:lnTo>
                  <a:lnTo>
                    <a:pt x="372" y="195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21" name="Freeform 83"/>
            <p:cNvSpPr>
              <a:spLocks/>
            </p:cNvSpPr>
            <p:nvPr/>
          </p:nvSpPr>
          <p:spPr bwMode="auto">
            <a:xfrm>
              <a:off x="2543" y="311"/>
              <a:ext cx="164" cy="45"/>
            </a:xfrm>
            <a:custGeom>
              <a:avLst/>
              <a:gdLst>
                <a:gd name="T0" fmla="*/ 0 w 330"/>
                <a:gd name="T1" fmla="*/ 1 h 89"/>
                <a:gd name="T2" fmla="*/ 0 w 330"/>
                <a:gd name="T3" fmla="*/ 1 h 89"/>
                <a:gd name="T4" fmla="*/ 0 w 330"/>
                <a:gd name="T5" fmla="*/ 1 h 89"/>
                <a:gd name="T6" fmla="*/ 0 w 330"/>
                <a:gd name="T7" fmla="*/ 1 h 89"/>
                <a:gd name="T8" fmla="*/ 0 w 330"/>
                <a:gd name="T9" fmla="*/ 1 h 89"/>
                <a:gd name="T10" fmla="*/ 0 w 330"/>
                <a:gd name="T11" fmla="*/ 1 h 89"/>
                <a:gd name="T12" fmla="*/ 0 w 330"/>
                <a:gd name="T13" fmla="*/ 1 h 89"/>
                <a:gd name="T14" fmla="*/ 0 w 330"/>
                <a:gd name="T15" fmla="*/ 1 h 89"/>
                <a:gd name="T16" fmla="*/ 0 w 330"/>
                <a:gd name="T17" fmla="*/ 1 h 89"/>
                <a:gd name="T18" fmla="*/ 0 w 330"/>
                <a:gd name="T19" fmla="*/ 1 h 89"/>
                <a:gd name="T20" fmla="*/ 0 w 330"/>
                <a:gd name="T21" fmla="*/ 1 h 89"/>
                <a:gd name="T22" fmla="*/ 0 w 330"/>
                <a:gd name="T23" fmla="*/ 1 h 89"/>
                <a:gd name="T24" fmla="*/ 0 w 330"/>
                <a:gd name="T25" fmla="*/ 1 h 89"/>
                <a:gd name="T26" fmla="*/ 0 w 330"/>
                <a:gd name="T27" fmla="*/ 1 h 89"/>
                <a:gd name="T28" fmla="*/ 0 w 330"/>
                <a:gd name="T29" fmla="*/ 1 h 89"/>
                <a:gd name="T30" fmla="*/ 0 w 330"/>
                <a:gd name="T31" fmla="*/ 1 h 89"/>
                <a:gd name="T32" fmla="*/ 0 w 330"/>
                <a:gd name="T33" fmla="*/ 1 h 89"/>
                <a:gd name="T34" fmla="*/ 0 w 330"/>
                <a:gd name="T35" fmla="*/ 1 h 89"/>
                <a:gd name="T36" fmla="*/ 0 w 330"/>
                <a:gd name="T37" fmla="*/ 1 h 89"/>
                <a:gd name="T38" fmla="*/ 0 w 330"/>
                <a:gd name="T39" fmla="*/ 1 h 89"/>
                <a:gd name="T40" fmla="*/ 0 w 330"/>
                <a:gd name="T41" fmla="*/ 1 h 89"/>
                <a:gd name="T42" fmla="*/ 0 w 330"/>
                <a:gd name="T43" fmla="*/ 1 h 89"/>
                <a:gd name="T44" fmla="*/ 0 w 330"/>
                <a:gd name="T45" fmla="*/ 1 h 89"/>
                <a:gd name="T46" fmla="*/ 0 w 330"/>
                <a:gd name="T47" fmla="*/ 1 h 89"/>
                <a:gd name="T48" fmla="*/ 0 w 330"/>
                <a:gd name="T49" fmla="*/ 1 h 89"/>
                <a:gd name="T50" fmla="*/ 0 w 330"/>
                <a:gd name="T51" fmla="*/ 1 h 89"/>
                <a:gd name="T52" fmla="*/ 0 w 330"/>
                <a:gd name="T53" fmla="*/ 1 h 89"/>
                <a:gd name="T54" fmla="*/ 0 w 330"/>
                <a:gd name="T55" fmla="*/ 0 h 89"/>
                <a:gd name="T56" fmla="*/ 0 w 330"/>
                <a:gd name="T57" fmla="*/ 1 h 89"/>
                <a:gd name="T58" fmla="*/ 0 w 330"/>
                <a:gd name="T59" fmla="*/ 1 h 8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30"/>
                <a:gd name="T91" fmla="*/ 0 h 89"/>
                <a:gd name="T92" fmla="*/ 330 w 330"/>
                <a:gd name="T93" fmla="*/ 89 h 8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30" h="89">
                  <a:moveTo>
                    <a:pt x="234" y="7"/>
                  </a:moveTo>
                  <a:lnTo>
                    <a:pt x="241" y="12"/>
                  </a:lnTo>
                  <a:lnTo>
                    <a:pt x="261" y="22"/>
                  </a:lnTo>
                  <a:lnTo>
                    <a:pt x="301" y="42"/>
                  </a:lnTo>
                  <a:lnTo>
                    <a:pt x="327" y="53"/>
                  </a:lnTo>
                  <a:lnTo>
                    <a:pt x="330" y="53"/>
                  </a:lnTo>
                  <a:lnTo>
                    <a:pt x="325" y="56"/>
                  </a:lnTo>
                  <a:lnTo>
                    <a:pt x="319" y="62"/>
                  </a:lnTo>
                  <a:lnTo>
                    <a:pt x="306" y="73"/>
                  </a:lnTo>
                  <a:lnTo>
                    <a:pt x="292" y="85"/>
                  </a:lnTo>
                  <a:lnTo>
                    <a:pt x="289" y="87"/>
                  </a:lnTo>
                  <a:lnTo>
                    <a:pt x="266" y="81"/>
                  </a:lnTo>
                  <a:lnTo>
                    <a:pt x="220" y="71"/>
                  </a:lnTo>
                  <a:lnTo>
                    <a:pt x="128" y="68"/>
                  </a:lnTo>
                  <a:lnTo>
                    <a:pt x="36" y="83"/>
                  </a:lnTo>
                  <a:lnTo>
                    <a:pt x="13" y="89"/>
                  </a:lnTo>
                  <a:lnTo>
                    <a:pt x="11" y="85"/>
                  </a:lnTo>
                  <a:lnTo>
                    <a:pt x="9" y="77"/>
                  </a:lnTo>
                  <a:lnTo>
                    <a:pt x="5" y="61"/>
                  </a:lnTo>
                  <a:lnTo>
                    <a:pt x="1" y="44"/>
                  </a:lnTo>
                  <a:lnTo>
                    <a:pt x="0" y="39"/>
                  </a:lnTo>
                  <a:lnTo>
                    <a:pt x="20" y="48"/>
                  </a:lnTo>
                  <a:lnTo>
                    <a:pt x="42" y="51"/>
                  </a:lnTo>
                  <a:lnTo>
                    <a:pt x="63" y="49"/>
                  </a:lnTo>
                  <a:lnTo>
                    <a:pt x="85" y="44"/>
                  </a:lnTo>
                  <a:lnTo>
                    <a:pt x="128" y="27"/>
                  </a:lnTo>
                  <a:lnTo>
                    <a:pt x="168" y="9"/>
                  </a:lnTo>
                  <a:lnTo>
                    <a:pt x="204" y="0"/>
                  </a:lnTo>
                  <a:lnTo>
                    <a:pt x="234" y="7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22" name="Freeform 84"/>
            <p:cNvSpPr>
              <a:spLocks/>
            </p:cNvSpPr>
            <p:nvPr/>
          </p:nvSpPr>
          <p:spPr bwMode="auto">
            <a:xfrm>
              <a:off x="2513" y="366"/>
              <a:ext cx="264" cy="73"/>
            </a:xfrm>
            <a:custGeom>
              <a:avLst/>
              <a:gdLst>
                <a:gd name="T0" fmla="*/ 1 w 527"/>
                <a:gd name="T1" fmla="*/ 0 h 147"/>
                <a:gd name="T2" fmla="*/ 1 w 527"/>
                <a:gd name="T3" fmla="*/ 0 h 147"/>
                <a:gd name="T4" fmla="*/ 1 w 527"/>
                <a:gd name="T5" fmla="*/ 0 h 147"/>
                <a:gd name="T6" fmla="*/ 1 w 527"/>
                <a:gd name="T7" fmla="*/ 0 h 147"/>
                <a:gd name="T8" fmla="*/ 1 w 527"/>
                <a:gd name="T9" fmla="*/ 0 h 147"/>
                <a:gd name="T10" fmla="*/ 1 w 527"/>
                <a:gd name="T11" fmla="*/ 0 h 147"/>
                <a:gd name="T12" fmla="*/ 1 w 527"/>
                <a:gd name="T13" fmla="*/ 0 h 147"/>
                <a:gd name="T14" fmla="*/ 1 w 527"/>
                <a:gd name="T15" fmla="*/ 0 h 147"/>
                <a:gd name="T16" fmla="*/ 1 w 527"/>
                <a:gd name="T17" fmla="*/ 0 h 147"/>
                <a:gd name="T18" fmla="*/ 1 w 527"/>
                <a:gd name="T19" fmla="*/ 0 h 147"/>
                <a:gd name="T20" fmla="*/ 1 w 527"/>
                <a:gd name="T21" fmla="*/ 0 h 147"/>
                <a:gd name="T22" fmla="*/ 1 w 527"/>
                <a:gd name="T23" fmla="*/ 0 h 147"/>
                <a:gd name="T24" fmla="*/ 1 w 527"/>
                <a:gd name="T25" fmla="*/ 0 h 147"/>
                <a:gd name="T26" fmla="*/ 1 w 527"/>
                <a:gd name="T27" fmla="*/ 0 h 147"/>
                <a:gd name="T28" fmla="*/ 1 w 527"/>
                <a:gd name="T29" fmla="*/ 0 h 147"/>
                <a:gd name="T30" fmla="*/ 1 w 527"/>
                <a:gd name="T31" fmla="*/ 0 h 147"/>
                <a:gd name="T32" fmla="*/ 1 w 527"/>
                <a:gd name="T33" fmla="*/ 0 h 147"/>
                <a:gd name="T34" fmla="*/ 1 w 527"/>
                <a:gd name="T35" fmla="*/ 0 h 147"/>
                <a:gd name="T36" fmla="*/ 1 w 527"/>
                <a:gd name="T37" fmla="*/ 0 h 147"/>
                <a:gd name="T38" fmla="*/ 1 w 527"/>
                <a:gd name="T39" fmla="*/ 0 h 147"/>
                <a:gd name="T40" fmla="*/ 1 w 527"/>
                <a:gd name="T41" fmla="*/ 0 h 147"/>
                <a:gd name="T42" fmla="*/ 1 w 527"/>
                <a:gd name="T43" fmla="*/ 0 h 147"/>
                <a:gd name="T44" fmla="*/ 1 w 527"/>
                <a:gd name="T45" fmla="*/ 0 h 147"/>
                <a:gd name="T46" fmla="*/ 1 w 527"/>
                <a:gd name="T47" fmla="*/ 0 h 147"/>
                <a:gd name="T48" fmla="*/ 1 w 527"/>
                <a:gd name="T49" fmla="*/ 0 h 147"/>
                <a:gd name="T50" fmla="*/ 1 w 527"/>
                <a:gd name="T51" fmla="*/ 0 h 147"/>
                <a:gd name="T52" fmla="*/ 1 w 527"/>
                <a:gd name="T53" fmla="*/ 0 h 147"/>
                <a:gd name="T54" fmla="*/ 1 w 527"/>
                <a:gd name="T55" fmla="*/ 0 h 147"/>
                <a:gd name="T56" fmla="*/ 1 w 527"/>
                <a:gd name="T57" fmla="*/ 0 h 147"/>
                <a:gd name="T58" fmla="*/ 1 w 527"/>
                <a:gd name="T59" fmla="*/ 0 h 147"/>
                <a:gd name="T60" fmla="*/ 1 w 527"/>
                <a:gd name="T61" fmla="*/ 0 h 147"/>
                <a:gd name="T62" fmla="*/ 1 w 527"/>
                <a:gd name="T63" fmla="*/ 0 h 147"/>
                <a:gd name="T64" fmla="*/ 1 w 527"/>
                <a:gd name="T65" fmla="*/ 0 h 147"/>
                <a:gd name="T66" fmla="*/ 1 w 527"/>
                <a:gd name="T67" fmla="*/ 0 h 147"/>
                <a:gd name="T68" fmla="*/ 1 w 527"/>
                <a:gd name="T69" fmla="*/ 0 h 147"/>
                <a:gd name="T70" fmla="*/ 1 w 527"/>
                <a:gd name="T71" fmla="*/ 0 h 147"/>
                <a:gd name="T72" fmla="*/ 1 w 527"/>
                <a:gd name="T73" fmla="*/ 0 h 147"/>
                <a:gd name="T74" fmla="*/ 0 w 527"/>
                <a:gd name="T75" fmla="*/ 0 h 147"/>
                <a:gd name="T76" fmla="*/ 1 w 527"/>
                <a:gd name="T77" fmla="*/ 0 h 147"/>
                <a:gd name="T78" fmla="*/ 1 w 527"/>
                <a:gd name="T79" fmla="*/ 0 h 147"/>
                <a:gd name="T80" fmla="*/ 1 w 527"/>
                <a:gd name="T81" fmla="*/ 0 h 147"/>
                <a:gd name="T82" fmla="*/ 1 w 527"/>
                <a:gd name="T83" fmla="*/ 0 h 147"/>
                <a:gd name="T84" fmla="*/ 1 w 527"/>
                <a:gd name="T85" fmla="*/ 0 h 14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27"/>
                <a:gd name="T130" fmla="*/ 0 h 147"/>
                <a:gd name="T131" fmla="*/ 527 w 527"/>
                <a:gd name="T132" fmla="*/ 147 h 14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27" h="147">
                  <a:moveTo>
                    <a:pt x="90" y="88"/>
                  </a:moveTo>
                  <a:lnTo>
                    <a:pt x="105" y="92"/>
                  </a:lnTo>
                  <a:lnTo>
                    <a:pt x="141" y="98"/>
                  </a:lnTo>
                  <a:lnTo>
                    <a:pt x="222" y="110"/>
                  </a:lnTo>
                  <a:lnTo>
                    <a:pt x="273" y="117"/>
                  </a:lnTo>
                  <a:lnTo>
                    <a:pt x="276" y="117"/>
                  </a:lnTo>
                  <a:lnTo>
                    <a:pt x="290" y="116"/>
                  </a:lnTo>
                  <a:lnTo>
                    <a:pt x="320" y="113"/>
                  </a:lnTo>
                  <a:lnTo>
                    <a:pt x="378" y="106"/>
                  </a:lnTo>
                  <a:lnTo>
                    <a:pt x="437" y="105"/>
                  </a:lnTo>
                  <a:lnTo>
                    <a:pt x="452" y="106"/>
                  </a:lnTo>
                  <a:lnTo>
                    <a:pt x="458" y="108"/>
                  </a:lnTo>
                  <a:lnTo>
                    <a:pt x="473" y="112"/>
                  </a:lnTo>
                  <a:lnTo>
                    <a:pt x="485" y="119"/>
                  </a:lnTo>
                  <a:lnTo>
                    <a:pt x="509" y="135"/>
                  </a:lnTo>
                  <a:lnTo>
                    <a:pt x="527" y="147"/>
                  </a:lnTo>
                  <a:lnTo>
                    <a:pt x="516" y="133"/>
                  </a:lnTo>
                  <a:lnTo>
                    <a:pt x="483" y="93"/>
                  </a:lnTo>
                  <a:lnTo>
                    <a:pt x="450" y="55"/>
                  </a:lnTo>
                  <a:lnTo>
                    <a:pt x="446" y="50"/>
                  </a:lnTo>
                  <a:lnTo>
                    <a:pt x="434" y="43"/>
                  </a:lnTo>
                  <a:lnTo>
                    <a:pt x="418" y="37"/>
                  </a:lnTo>
                  <a:lnTo>
                    <a:pt x="397" y="33"/>
                  </a:lnTo>
                  <a:lnTo>
                    <a:pt x="346" y="28"/>
                  </a:lnTo>
                  <a:lnTo>
                    <a:pt x="240" y="30"/>
                  </a:lnTo>
                  <a:lnTo>
                    <a:pt x="189" y="40"/>
                  </a:lnTo>
                  <a:lnTo>
                    <a:pt x="172" y="48"/>
                  </a:lnTo>
                  <a:lnTo>
                    <a:pt x="140" y="55"/>
                  </a:lnTo>
                  <a:lnTo>
                    <a:pt x="112" y="54"/>
                  </a:lnTo>
                  <a:lnTo>
                    <a:pt x="85" y="45"/>
                  </a:lnTo>
                  <a:lnTo>
                    <a:pt x="60" y="31"/>
                  </a:lnTo>
                  <a:lnTo>
                    <a:pt x="36" y="11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18" y="2"/>
                  </a:lnTo>
                  <a:lnTo>
                    <a:pt x="9" y="5"/>
                  </a:lnTo>
                  <a:lnTo>
                    <a:pt x="1" y="7"/>
                  </a:lnTo>
                  <a:lnTo>
                    <a:pt x="0" y="7"/>
                  </a:lnTo>
                  <a:lnTo>
                    <a:pt x="6" y="18"/>
                  </a:lnTo>
                  <a:lnTo>
                    <a:pt x="33" y="52"/>
                  </a:lnTo>
                  <a:lnTo>
                    <a:pt x="77" y="84"/>
                  </a:lnTo>
                  <a:lnTo>
                    <a:pt x="90" y="88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23" name="Freeform 85"/>
            <p:cNvSpPr>
              <a:spLocks/>
            </p:cNvSpPr>
            <p:nvPr/>
          </p:nvSpPr>
          <p:spPr bwMode="auto">
            <a:xfrm>
              <a:off x="2841" y="294"/>
              <a:ext cx="51" cy="140"/>
            </a:xfrm>
            <a:custGeom>
              <a:avLst/>
              <a:gdLst>
                <a:gd name="T0" fmla="*/ 1 w 102"/>
                <a:gd name="T1" fmla="*/ 1 h 279"/>
                <a:gd name="T2" fmla="*/ 1 w 102"/>
                <a:gd name="T3" fmla="*/ 1 h 279"/>
                <a:gd name="T4" fmla="*/ 1 w 102"/>
                <a:gd name="T5" fmla="*/ 1 h 279"/>
                <a:gd name="T6" fmla="*/ 1 w 102"/>
                <a:gd name="T7" fmla="*/ 1 h 279"/>
                <a:gd name="T8" fmla="*/ 1 w 102"/>
                <a:gd name="T9" fmla="*/ 1 h 279"/>
                <a:gd name="T10" fmla="*/ 1 w 102"/>
                <a:gd name="T11" fmla="*/ 1 h 279"/>
                <a:gd name="T12" fmla="*/ 1 w 102"/>
                <a:gd name="T13" fmla="*/ 1 h 279"/>
                <a:gd name="T14" fmla="*/ 0 w 102"/>
                <a:gd name="T15" fmla="*/ 1 h 279"/>
                <a:gd name="T16" fmla="*/ 1 w 102"/>
                <a:gd name="T17" fmla="*/ 1 h 279"/>
                <a:gd name="T18" fmla="*/ 1 w 102"/>
                <a:gd name="T19" fmla="*/ 1 h 279"/>
                <a:gd name="T20" fmla="*/ 1 w 102"/>
                <a:gd name="T21" fmla="*/ 1 h 279"/>
                <a:gd name="T22" fmla="*/ 1 w 102"/>
                <a:gd name="T23" fmla="*/ 1 h 279"/>
                <a:gd name="T24" fmla="*/ 1 w 102"/>
                <a:gd name="T25" fmla="*/ 1 h 279"/>
                <a:gd name="T26" fmla="*/ 1 w 102"/>
                <a:gd name="T27" fmla="*/ 1 h 279"/>
                <a:gd name="T28" fmla="*/ 1 w 102"/>
                <a:gd name="T29" fmla="*/ 1 h 279"/>
                <a:gd name="T30" fmla="*/ 1 w 102"/>
                <a:gd name="T31" fmla="*/ 1 h 279"/>
                <a:gd name="T32" fmla="*/ 1 w 102"/>
                <a:gd name="T33" fmla="*/ 1 h 279"/>
                <a:gd name="T34" fmla="*/ 1 w 102"/>
                <a:gd name="T35" fmla="*/ 1 h 279"/>
                <a:gd name="T36" fmla="*/ 1 w 102"/>
                <a:gd name="T37" fmla="*/ 1 h 279"/>
                <a:gd name="T38" fmla="*/ 1 w 102"/>
                <a:gd name="T39" fmla="*/ 0 h 279"/>
                <a:gd name="T40" fmla="*/ 1 w 102"/>
                <a:gd name="T41" fmla="*/ 1 h 279"/>
                <a:gd name="T42" fmla="*/ 1 w 102"/>
                <a:gd name="T43" fmla="*/ 1 h 279"/>
                <a:gd name="T44" fmla="*/ 1 w 102"/>
                <a:gd name="T45" fmla="*/ 1 h 279"/>
                <a:gd name="T46" fmla="*/ 1 w 102"/>
                <a:gd name="T47" fmla="*/ 1 h 279"/>
                <a:gd name="T48" fmla="*/ 1 w 102"/>
                <a:gd name="T49" fmla="*/ 1 h 279"/>
                <a:gd name="T50" fmla="*/ 1 w 102"/>
                <a:gd name="T51" fmla="*/ 1 h 279"/>
                <a:gd name="T52" fmla="*/ 1 w 102"/>
                <a:gd name="T53" fmla="*/ 1 h 27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2"/>
                <a:gd name="T82" fmla="*/ 0 h 279"/>
                <a:gd name="T83" fmla="*/ 102 w 102"/>
                <a:gd name="T84" fmla="*/ 279 h 27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2" h="279">
                  <a:moveTo>
                    <a:pt x="69" y="260"/>
                  </a:moveTo>
                  <a:lnTo>
                    <a:pt x="65" y="265"/>
                  </a:lnTo>
                  <a:lnTo>
                    <a:pt x="61" y="268"/>
                  </a:lnTo>
                  <a:lnTo>
                    <a:pt x="56" y="270"/>
                  </a:lnTo>
                  <a:lnTo>
                    <a:pt x="51" y="272"/>
                  </a:lnTo>
                  <a:lnTo>
                    <a:pt x="38" y="275"/>
                  </a:lnTo>
                  <a:lnTo>
                    <a:pt x="11" y="278"/>
                  </a:lnTo>
                  <a:lnTo>
                    <a:pt x="0" y="279"/>
                  </a:lnTo>
                  <a:lnTo>
                    <a:pt x="1" y="272"/>
                  </a:lnTo>
                  <a:lnTo>
                    <a:pt x="7" y="257"/>
                  </a:lnTo>
                  <a:lnTo>
                    <a:pt x="22" y="227"/>
                  </a:lnTo>
                  <a:lnTo>
                    <a:pt x="36" y="197"/>
                  </a:lnTo>
                  <a:lnTo>
                    <a:pt x="38" y="189"/>
                  </a:lnTo>
                  <a:lnTo>
                    <a:pt x="49" y="180"/>
                  </a:lnTo>
                  <a:lnTo>
                    <a:pt x="57" y="168"/>
                  </a:lnTo>
                  <a:lnTo>
                    <a:pt x="64" y="154"/>
                  </a:lnTo>
                  <a:lnTo>
                    <a:pt x="73" y="121"/>
                  </a:lnTo>
                  <a:lnTo>
                    <a:pt x="77" y="85"/>
                  </a:lnTo>
                  <a:lnTo>
                    <a:pt x="81" y="15"/>
                  </a:lnTo>
                  <a:lnTo>
                    <a:pt x="83" y="0"/>
                  </a:lnTo>
                  <a:lnTo>
                    <a:pt x="91" y="16"/>
                  </a:lnTo>
                  <a:lnTo>
                    <a:pt x="97" y="35"/>
                  </a:lnTo>
                  <a:lnTo>
                    <a:pt x="102" y="80"/>
                  </a:lnTo>
                  <a:lnTo>
                    <a:pt x="100" y="130"/>
                  </a:lnTo>
                  <a:lnTo>
                    <a:pt x="81" y="226"/>
                  </a:lnTo>
                  <a:lnTo>
                    <a:pt x="69" y="26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24" name="Freeform 86"/>
            <p:cNvSpPr>
              <a:spLocks/>
            </p:cNvSpPr>
            <p:nvPr/>
          </p:nvSpPr>
          <p:spPr bwMode="auto">
            <a:xfrm>
              <a:off x="2814" y="414"/>
              <a:ext cx="42" cy="162"/>
            </a:xfrm>
            <a:custGeom>
              <a:avLst/>
              <a:gdLst>
                <a:gd name="T0" fmla="*/ 0 w 85"/>
                <a:gd name="T1" fmla="*/ 1 h 323"/>
                <a:gd name="T2" fmla="*/ 0 w 85"/>
                <a:gd name="T3" fmla="*/ 1 h 323"/>
                <a:gd name="T4" fmla="*/ 0 w 85"/>
                <a:gd name="T5" fmla="*/ 1 h 323"/>
                <a:gd name="T6" fmla="*/ 0 w 85"/>
                <a:gd name="T7" fmla="*/ 1 h 323"/>
                <a:gd name="T8" fmla="*/ 0 w 85"/>
                <a:gd name="T9" fmla="*/ 1 h 323"/>
                <a:gd name="T10" fmla="*/ 0 w 85"/>
                <a:gd name="T11" fmla="*/ 1 h 323"/>
                <a:gd name="T12" fmla="*/ 0 w 85"/>
                <a:gd name="T13" fmla="*/ 1 h 323"/>
                <a:gd name="T14" fmla="*/ 0 w 85"/>
                <a:gd name="T15" fmla="*/ 1 h 323"/>
                <a:gd name="T16" fmla="*/ 0 w 85"/>
                <a:gd name="T17" fmla="*/ 1 h 323"/>
                <a:gd name="T18" fmla="*/ 0 w 85"/>
                <a:gd name="T19" fmla="*/ 1 h 323"/>
                <a:gd name="T20" fmla="*/ 0 w 85"/>
                <a:gd name="T21" fmla="*/ 1 h 323"/>
                <a:gd name="T22" fmla="*/ 0 w 85"/>
                <a:gd name="T23" fmla="*/ 1 h 323"/>
                <a:gd name="T24" fmla="*/ 0 w 85"/>
                <a:gd name="T25" fmla="*/ 1 h 323"/>
                <a:gd name="T26" fmla="*/ 0 w 85"/>
                <a:gd name="T27" fmla="*/ 1 h 323"/>
                <a:gd name="T28" fmla="*/ 0 w 85"/>
                <a:gd name="T29" fmla="*/ 1 h 323"/>
                <a:gd name="T30" fmla="*/ 0 w 85"/>
                <a:gd name="T31" fmla="*/ 1 h 323"/>
                <a:gd name="T32" fmla="*/ 0 w 85"/>
                <a:gd name="T33" fmla="*/ 1 h 323"/>
                <a:gd name="T34" fmla="*/ 0 w 85"/>
                <a:gd name="T35" fmla="*/ 1 h 323"/>
                <a:gd name="T36" fmla="*/ 0 w 85"/>
                <a:gd name="T37" fmla="*/ 1 h 323"/>
                <a:gd name="T38" fmla="*/ 0 w 85"/>
                <a:gd name="T39" fmla="*/ 1 h 323"/>
                <a:gd name="T40" fmla="*/ 0 w 85"/>
                <a:gd name="T41" fmla="*/ 1 h 323"/>
                <a:gd name="T42" fmla="*/ 0 w 85"/>
                <a:gd name="T43" fmla="*/ 1 h 323"/>
                <a:gd name="T44" fmla="*/ 0 w 85"/>
                <a:gd name="T45" fmla="*/ 1 h 323"/>
                <a:gd name="T46" fmla="*/ 0 w 85"/>
                <a:gd name="T47" fmla="*/ 1 h 323"/>
                <a:gd name="T48" fmla="*/ 0 w 85"/>
                <a:gd name="T49" fmla="*/ 1 h 323"/>
                <a:gd name="T50" fmla="*/ 0 w 85"/>
                <a:gd name="T51" fmla="*/ 1 h 323"/>
                <a:gd name="T52" fmla="*/ 0 w 85"/>
                <a:gd name="T53" fmla="*/ 1 h 323"/>
                <a:gd name="T54" fmla="*/ 0 w 85"/>
                <a:gd name="T55" fmla="*/ 0 h 323"/>
                <a:gd name="T56" fmla="*/ 0 w 85"/>
                <a:gd name="T57" fmla="*/ 1 h 323"/>
                <a:gd name="T58" fmla="*/ 0 w 85"/>
                <a:gd name="T59" fmla="*/ 1 h 323"/>
                <a:gd name="T60" fmla="*/ 0 w 85"/>
                <a:gd name="T61" fmla="*/ 1 h 323"/>
                <a:gd name="T62" fmla="*/ 0 w 85"/>
                <a:gd name="T63" fmla="*/ 1 h 323"/>
                <a:gd name="T64" fmla="*/ 0 w 85"/>
                <a:gd name="T65" fmla="*/ 1 h 323"/>
                <a:gd name="T66" fmla="*/ 0 w 85"/>
                <a:gd name="T67" fmla="*/ 1 h 3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5"/>
                <a:gd name="T103" fmla="*/ 0 h 323"/>
                <a:gd name="T104" fmla="*/ 85 w 85"/>
                <a:gd name="T105" fmla="*/ 323 h 32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5" h="323">
                  <a:moveTo>
                    <a:pt x="0" y="68"/>
                  </a:moveTo>
                  <a:lnTo>
                    <a:pt x="0" y="82"/>
                  </a:lnTo>
                  <a:lnTo>
                    <a:pt x="0" y="123"/>
                  </a:lnTo>
                  <a:lnTo>
                    <a:pt x="0" y="229"/>
                  </a:lnTo>
                  <a:lnTo>
                    <a:pt x="0" y="302"/>
                  </a:lnTo>
                  <a:lnTo>
                    <a:pt x="1" y="305"/>
                  </a:lnTo>
                  <a:lnTo>
                    <a:pt x="3" y="307"/>
                  </a:lnTo>
                  <a:lnTo>
                    <a:pt x="8" y="310"/>
                  </a:lnTo>
                  <a:lnTo>
                    <a:pt x="18" y="316"/>
                  </a:lnTo>
                  <a:lnTo>
                    <a:pt x="28" y="322"/>
                  </a:lnTo>
                  <a:lnTo>
                    <a:pt x="31" y="323"/>
                  </a:lnTo>
                  <a:lnTo>
                    <a:pt x="33" y="312"/>
                  </a:lnTo>
                  <a:lnTo>
                    <a:pt x="40" y="289"/>
                  </a:lnTo>
                  <a:lnTo>
                    <a:pt x="60" y="239"/>
                  </a:lnTo>
                  <a:lnTo>
                    <a:pt x="76" y="190"/>
                  </a:lnTo>
                  <a:lnTo>
                    <a:pt x="79" y="178"/>
                  </a:lnTo>
                  <a:lnTo>
                    <a:pt x="79" y="169"/>
                  </a:lnTo>
                  <a:lnTo>
                    <a:pt x="80" y="149"/>
                  </a:lnTo>
                  <a:lnTo>
                    <a:pt x="80" y="103"/>
                  </a:lnTo>
                  <a:lnTo>
                    <a:pt x="82" y="61"/>
                  </a:lnTo>
                  <a:lnTo>
                    <a:pt x="85" y="52"/>
                  </a:lnTo>
                  <a:lnTo>
                    <a:pt x="81" y="45"/>
                  </a:lnTo>
                  <a:lnTo>
                    <a:pt x="75" y="36"/>
                  </a:lnTo>
                  <a:lnTo>
                    <a:pt x="66" y="29"/>
                  </a:lnTo>
                  <a:lnTo>
                    <a:pt x="58" y="23"/>
                  </a:lnTo>
                  <a:lnTo>
                    <a:pt x="50" y="16"/>
                  </a:lnTo>
                  <a:lnTo>
                    <a:pt x="44" y="7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35" y="5"/>
                  </a:lnTo>
                  <a:lnTo>
                    <a:pt x="16" y="25"/>
                  </a:lnTo>
                  <a:lnTo>
                    <a:pt x="0" y="59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25" name="Freeform 87"/>
            <p:cNvSpPr>
              <a:spLocks/>
            </p:cNvSpPr>
            <p:nvPr/>
          </p:nvSpPr>
          <p:spPr bwMode="auto">
            <a:xfrm>
              <a:off x="2470" y="50"/>
              <a:ext cx="180" cy="260"/>
            </a:xfrm>
            <a:custGeom>
              <a:avLst/>
              <a:gdLst>
                <a:gd name="T0" fmla="*/ 0 w 361"/>
                <a:gd name="T1" fmla="*/ 0 h 519"/>
                <a:gd name="T2" fmla="*/ 0 w 361"/>
                <a:gd name="T3" fmla="*/ 1 h 519"/>
                <a:gd name="T4" fmla="*/ 0 w 361"/>
                <a:gd name="T5" fmla="*/ 1 h 519"/>
                <a:gd name="T6" fmla="*/ 0 w 361"/>
                <a:gd name="T7" fmla="*/ 1 h 519"/>
                <a:gd name="T8" fmla="*/ 0 w 361"/>
                <a:gd name="T9" fmla="*/ 1 h 519"/>
                <a:gd name="T10" fmla="*/ 0 w 361"/>
                <a:gd name="T11" fmla="*/ 1 h 519"/>
                <a:gd name="T12" fmla="*/ 0 w 361"/>
                <a:gd name="T13" fmla="*/ 1 h 519"/>
                <a:gd name="T14" fmla="*/ 0 w 361"/>
                <a:gd name="T15" fmla="*/ 1 h 519"/>
                <a:gd name="T16" fmla="*/ 0 w 361"/>
                <a:gd name="T17" fmla="*/ 1 h 519"/>
                <a:gd name="T18" fmla="*/ 0 w 361"/>
                <a:gd name="T19" fmla="*/ 1 h 519"/>
                <a:gd name="T20" fmla="*/ 0 w 361"/>
                <a:gd name="T21" fmla="*/ 1 h 519"/>
                <a:gd name="T22" fmla="*/ 0 w 361"/>
                <a:gd name="T23" fmla="*/ 1 h 519"/>
                <a:gd name="T24" fmla="*/ 0 w 361"/>
                <a:gd name="T25" fmla="*/ 1 h 519"/>
                <a:gd name="T26" fmla="*/ 0 w 361"/>
                <a:gd name="T27" fmla="*/ 1 h 519"/>
                <a:gd name="T28" fmla="*/ 0 w 361"/>
                <a:gd name="T29" fmla="*/ 1 h 519"/>
                <a:gd name="T30" fmla="*/ 0 w 361"/>
                <a:gd name="T31" fmla="*/ 1 h 519"/>
                <a:gd name="T32" fmla="*/ 0 w 361"/>
                <a:gd name="T33" fmla="*/ 1 h 519"/>
                <a:gd name="T34" fmla="*/ 0 w 361"/>
                <a:gd name="T35" fmla="*/ 1 h 519"/>
                <a:gd name="T36" fmla="*/ 0 w 361"/>
                <a:gd name="T37" fmla="*/ 1 h 519"/>
                <a:gd name="T38" fmla="*/ 0 w 361"/>
                <a:gd name="T39" fmla="*/ 1 h 519"/>
                <a:gd name="T40" fmla="*/ 0 w 361"/>
                <a:gd name="T41" fmla="*/ 1 h 519"/>
                <a:gd name="T42" fmla="*/ 0 w 361"/>
                <a:gd name="T43" fmla="*/ 1 h 519"/>
                <a:gd name="T44" fmla="*/ 0 w 361"/>
                <a:gd name="T45" fmla="*/ 1 h 519"/>
                <a:gd name="T46" fmla="*/ 0 w 361"/>
                <a:gd name="T47" fmla="*/ 1 h 519"/>
                <a:gd name="T48" fmla="*/ 0 w 361"/>
                <a:gd name="T49" fmla="*/ 1 h 519"/>
                <a:gd name="T50" fmla="*/ 0 w 361"/>
                <a:gd name="T51" fmla="*/ 1 h 519"/>
                <a:gd name="T52" fmla="*/ 0 w 361"/>
                <a:gd name="T53" fmla="*/ 1 h 519"/>
                <a:gd name="T54" fmla="*/ 0 w 361"/>
                <a:gd name="T55" fmla="*/ 1 h 519"/>
                <a:gd name="T56" fmla="*/ 0 w 361"/>
                <a:gd name="T57" fmla="*/ 1 h 519"/>
                <a:gd name="T58" fmla="*/ 0 w 361"/>
                <a:gd name="T59" fmla="*/ 1 h 519"/>
                <a:gd name="T60" fmla="*/ 0 w 361"/>
                <a:gd name="T61" fmla="*/ 1 h 519"/>
                <a:gd name="T62" fmla="*/ 0 w 361"/>
                <a:gd name="T63" fmla="*/ 1 h 519"/>
                <a:gd name="T64" fmla="*/ 0 w 361"/>
                <a:gd name="T65" fmla="*/ 1 h 519"/>
                <a:gd name="T66" fmla="*/ 0 w 361"/>
                <a:gd name="T67" fmla="*/ 1 h 519"/>
                <a:gd name="T68" fmla="*/ 0 w 361"/>
                <a:gd name="T69" fmla="*/ 1 h 519"/>
                <a:gd name="T70" fmla="*/ 0 w 361"/>
                <a:gd name="T71" fmla="*/ 1 h 519"/>
                <a:gd name="T72" fmla="*/ 0 w 361"/>
                <a:gd name="T73" fmla="*/ 1 h 519"/>
                <a:gd name="T74" fmla="*/ 0 w 361"/>
                <a:gd name="T75" fmla="*/ 1 h 51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61"/>
                <a:gd name="T115" fmla="*/ 0 h 519"/>
                <a:gd name="T116" fmla="*/ 361 w 361"/>
                <a:gd name="T117" fmla="*/ 519 h 51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61" h="519">
                  <a:moveTo>
                    <a:pt x="361" y="0"/>
                  </a:moveTo>
                  <a:lnTo>
                    <a:pt x="345" y="8"/>
                  </a:lnTo>
                  <a:lnTo>
                    <a:pt x="317" y="25"/>
                  </a:lnTo>
                  <a:lnTo>
                    <a:pt x="275" y="62"/>
                  </a:lnTo>
                  <a:lnTo>
                    <a:pt x="264" y="86"/>
                  </a:lnTo>
                  <a:lnTo>
                    <a:pt x="260" y="116"/>
                  </a:lnTo>
                  <a:lnTo>
                    <a:pt x="262" y="133"/>
                  </a:lnTo>
                  <a:lnTo>
                    <a:pt x="261" y="145"/>
                  </a:lnTo>
                  <a:lnTo>
                    <a:pt x="259" y="162"/>
                  </a:lnTo>
                  <a:lnTo>
                    <a:pt x="255" y="174"/>
                  </a:lnTo>
                  <a:lnTo>
                    <a:pt x="248" y="182"/>
                  </a:lnTo>
                  <a:lnTo>
                    <a:pt x="239" y="190"/>
                  </a:lnTo>
                  <a:lnTo>
                    <a:pt x="225" y="201"/>
                  </a:lnTo>
                  <a:lnTo>
                    <a:pt x="216" y="208"/>
                  </a:lnTo>
                  <a:lnTo>
                    <a:pt x="214" y="210"/>
                  </a:lnTo>
                  <a:lnTo>
                    <a:pt x="214" y="211"/>
                  </a:lnTo>
                  <a:lnTo>
                    <a:pt x="215" y="213"/>
                  </a:lnTo>
                  <a:lnTo>
                    <a:pt x="216" y="215"/>
                  </a:lnTo>
                  <a:lnTo>
                    <a:pt x="217" y="217"/>
                  </a:lnTo>
                  <a:lnTo>
                    <a:pt x="221" y="221"/>
                  </a:lnTo>
                  <a:lnTo>
                    <a:pt x="229" y="229"/>
                  </a:lnTo>
                  <a:lnTo>
                    <a:pt x="231" y="230"/>
                  </a:lnTo>
                  <a:lnTo>
                    <a:pt x="215" y="235"/>
                  </a:lnTo>
                  <a:lnTo>
                    <a:pt x="191" y="249"/>
                  </a:lnTo>
                  <a:lnTo>
                    <a:pt x="172" y="266"/>
                  </a:lnTo>
                  <a:lnTo>
                    <a:pt x="157" y="285"/>
                  </a:lnTo>
                  <a:lnTo>
                    <a:pt x="123" y="327"/>
                  </a:lnTo>
                  <a:lnTo>
                    <a:pt x="112" y="336"/>
                  </a:lnTo>
                  <a:lnTo>
                    <a:pt x="111" y="341"/>
                  </a:lnTo>
                  <a:lnTo>
                    <a:pt x="112" y="350"/>
                  </a:lnTo>
                  <a:lnTo>
                    <a:pt x="113" y="369"/>
                  </a:lnTo>
                  <a:lnTo>
                    <a:pt x="111" y="386"/>
                  </a:lnTo>
                  <a:lnTo>
                    <a:pt x="110" y="390"/>
                  </a:lnTo>
                  <a:lnTo>
                    <a:pt x="102" y="405"/>
                  </a:lnTo>
                  <a:lnTo>
                    <a:pt x="88" y="430"/>
                  </a:lnTo>
                  <a:lnTo>
                    <a:pt x="53" y="473"/>
                  </a:lnTo>
                  <a:lnTo>
                    <a:pt x="11" y="510"/>
                  </a:lnTo>
                  <a:lnTo>
                    <a:pt x="0" y="519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26" name="Freeform 88"/>
            <p:cNvSpPr>
              <a:spLocks/>
            </p:cNvSpPr>
            <p:nvPr/>
          </p:nvSpPr>
          <p:spPr bwMode="auto">
            <a:xfrm>
              <a:off x="2587" y="164"/>
              <a:ext cx="151" cy="188"/>
            </a:xfrm>
            <a:custGeom>
              <a:avLst/>
              <a:gdLst>
                <a:gd name="T0" fmla="*/ 0 w 301"/>
                <a:gd name="T1" fmla="*/ 0 h 377"/>
                <a:gd name="T2" fmla="*/ 1 w 301"/>
                <a:gd name="T3" fmla="*/ 0 h 377"/>
                <a:gd name="T4" fmla="*/ 1 w 301"/>
                <a:gd name="T5" fmla="*/ 0 h 377"/>
                <a:gd name="T6" fmla="*/ 1 w 301"/>
                <a:gd name="T7" fmla="*/ 0 h 377"/>
                <a:gd name="T8" fmla="*/ 1 w 301"/>
                <a:gd name="T9" fmla="*/ 0 h 377"/>
                <a:gd name="T10" fmla="*/ 1 w 301"/>
                <a:gd name="T11" fmla="*/ 0 h 377"/>
                <a:gd name="T12" fmla="*/ 1 w 301"/>
                <a:gd name="T13" fmla="*/ 0 h 377"/>
                <a:gd name="T14" fmla="*/ 1 w 301"/>
                <a:gd name="T15" fmla="*/ 0 h 377"/>
                <a:gd name="T16" fmla="*/ 1 w 301"/>
                <a:gd name="T17" fmla="*/ 0 h 377"/>
                <a:gd name="T18" fmla="*/ 1 w 301"/>
                <a:gd name="T19" fmla="*/ 0 h 377"/>
                <a:gd name="T20" fmla="*/ 1 w 301"/>
                <a:gd name="T21" fmla="*/ 0 h 377"/>
                <a:gd name="T22" fmla="*/ 1 w 301"/>
                <a:gd name="T23" fmla="*/ 0 h 377"/>
                <a:gd name="T24" fmla="*/ 1 w 301"/>
                <a:gd name="T25" fmla="*/ 0 h 377"/>
                <a:gd name="T26" fmla="*/ 1 w 301"/>
                <a:gd name="T27" fmla="*/ 0 h 377"/>
                <a:gd name="T28" fmla="*/ 1 w 301"/>
                <a:gd name="T29" fmla="*/ 0 h 377"/>
                <a:gd name="T30" fmla="*/ 1 w 301"/>
                <a:gd name="T31" fmla="*/ 0 h 377"/>
                <a:gd name="T32" fmla="*/ 1 w 301"/>
                <a:gd name="T33" fmla="*/ 0 h 377"/>
                <a:gd name="T34" fmla="*/ 1 w 301"/>
                <a:gd name="T35" fmla="*/ 0 h 377"/>
                <a:gd name="T36" fmla="*/ 1 w 301"/>
                <a:gd name="T37" fmla="*/ 0 h 377"/>
                <a:gd name="T38" fmla="*/ 1 w 301"/>
                <a:gd name="T39" fmla="*/ 0 h 377"/>
                <a:gd name="T40" fmla="*/ 1 w 301"/>
                <a:gd name="T41" fmla="*/ 0 h 377"/>
                <a:gd name="T42" fmla="*/ 1 w 301"/>
                <a:gd name="T43" fmla="*/ 0 h 377"/>
                <a:gd name="T44" fmla="*/ 1 w 301"/>
                <a:gd name="T45" fmla="*/ 0 h 377"/>
                <a:gd name="T46" fmla="*/ 1 w 301"/>
                <a:gd name="T47" fmla="*/ 0 h 377"/>
                <a:gd name="T48" fmla="*/ 1 w 301"/>
                <a:gd name="T49" fmla="*/ 0 h 377"/>
                <a:gd name="T50" fmla="*/ 1 w 301"/>
                <a:gd name="T51" fmla="*/ 0 h 377"/>
                <a:gd name="T52" fmla="*/ 1 w 301"/>
                <a:gd name="T53" fmla="*/ 0 h 377"/>
                <a:gd name="T54" fmla="*/ 1 w 301"/>
                <a:gd name="T55" fmla="*/ 0 h 377"/>
                <a:gd name="T56" fmla="*/ 1 w 301"/>
                <a:gd name="T57" fmla="*/ 0 h 377"/>
                <a:gd name="T58" fmla="*/ 1 w 301"/>
                <a:gd name="T59" fmla="*/ 0 h 377"/>
                <a:gd name="T60" fmla="*/ 1 w 301"/>
                <a:gd name="T61" fmla="*/ 0 h 377"/>
                <a:gd name="T62" fmla="*/ 1 w 301"/>
                <a:gd name="T63" fmla="*/ 0 h 377"/>
                <a:gd name="T64" fmla="*/ 1 w 301"/>
                <a:gd name="T65" fmla="*/ 0 h 377"/>
                <a:gd name="T66" fmla="*/ 1 w 301"/>
                <a:gd name="T67" fmla="*/ 0 h 377"/>
                <a:gd name="T68" fmla="*/ 1 w 301"/>
                <a:gd name="T69" fmla="*/ 0 h 377"/>
                <a:gd name="T70" fmla="*/ 1 w 301"/>
                <a:gd name="T71" fmla="*/ 0 h 377"/>
                <a:gd name="T72" fmla="*/ 1 w 301"/>
                <a:gd name="T73" fmla="*/ 0 h 377"/>
                <a:gd name="T74" fmla="*/ 1 w 301"/>
                <a:gd name="T75" fmla="*/ 0 h 377"/>
                <a:gd name="T76" fmla="*/ 1 w 301"/>
                <a:gd name="T77" fmla="*/ 0 h 377"/>
                <a:gd name="T78" fmla="*/ 1 w 301"/>
                <a:gd name="T79" fmla="*/ 0 h 377"/>
                <a:gd name="T80" fmla="*/ 1 w 301"/>
                <a:gd name="T81" fmla="*/ 0 h 377"/>
                <a:gd name="T82" fmla="*/ 1 w 301"/>
                <a:gd name="T83" fmla="*/ 0 h 377"/>
                <a:gd name="T84" fmla="*/ 1 w 301"/>
                <a:gd name="T85" fmla="*/ 0 h 377"/>
                <a:gd name="T86" fmla="*/ 1 w 301"/>
                <a:gd name="T87" fmla="*/ 0 h 377"/>
                <a:gd name="T88" fmla="*/ 1 w 301"/>
                <a:gd name="T89" fmla="*/ 0 h 377"/>
                <a:gd name="T90" fmla="*/ 1 w 301"/>
                <a:gd name="T91" fmla="*/ 0 h 377"/>
                <a:gd name="T92" fmla="*/ 1 w 301"/>
                <a:gd name="T93" fmla="*/ 0 h 37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01"/>
                <a:gd name="T142" fmla="*/ 0 h 377"/>
                <a:gd name="T143" fmla="*/ 301 w 301"/>
                <a:gd name="T144" fmla="*/ 377 h 37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01" h="377">
                  <a:moveTo>
                    <a:pt x="0" y="3"/>
                  </a:moveTo>
                  <a:lnTo>
                    <a:pt x="2" y="2"/>
                  </a:lnTo>
                  <a:lnTo>
                    <a:pt x="14" y="0"/>
                  </a:lnTo>
                  <a:lnTo>
                    <a:pt x="23" y="2"/>
                  </a:lnTo>
                  <a:lnTo>
                    <a:pt x="32" y="7"/>
                  </a:lnTo>
                  <a:lnTo>
                    <a:pt x="37" y="10"/>
                  </a:lnTo>
                  <a:lnTo>
                    <a:pt x="41" y="16"/>
                  </a:lnTo>
                  <a:lnTo>
                    <a:pt x="45" y="22"/>
                  </a:lnTo>
                  <a:lnTo>
                    <a:pt x="51" y="35"/>
                  </a:lnTo>
                  <a:lnTo>
                    <a:pt x="63" y="59"/>
                  </a:lnTo>
                  <a:lnTo>
                    <a:pt x="87" y="65"/>
                  </a:lnTo>
                  <a:lnTo>
                    <a:pt x="95" y="65"/>
                  </a:lnTo>
                  <a:lnTo>
                    <a:pt x="102" y="67"/>
                  </a:lnTo>
                  <a:lnTo>
                    <a:pt x="108" y="72"/>
                  </a:lnTo>
                  <a:lnTo>
                    <a:pt x="113" y="78"/>
                  </a:lnTo>
                  <a:lnTo>
                    <a:pt x="118" y="85"/>
                  </a:lnTo>
                  <a:lnTo>
                    <a:pt x="125" y="103"/>
                  </a:lnTo>
                  <a:lnTo>
                    <a:pt x="131" y="128"/>
                  </a:lnTo>
                  <a:lnTo>
                    <a:pt x="132" y="129"/>
                  </a:lnTo>
                  <a:lnTo>
                    <a:pt x="141" y="130"/>
                  </a:lnTo>
                  <a:lnTo>
                    <a:pt x="171" y="137"/>
                  </a:lnTo>
                  <a:lnTo>
                    <a:pt x="185" y="143"/>
                  </a:lnTo>
                  <a:lnTo>
                    <a:pt x="191" y="148"/>
                  </a:lnTo>
                  <a:lnTo>
                    <a:pt x="195" y="153"/>
                  </a:lnTo>
                  <a:lnTo>
                    <a:pt x="197" y="159"/>
                  </a:lnTo>
                  <a:lnTo>
                    <a:pt x="198" y="166"/>
                  </a:lnTo>
                  <a:lnTo>
                    <a:pt x="201" y="174"/>
                  </a:lnTo>
                  <a:lnTo>
                    <a:pt x="206" y="181"/>
                  </a:lnTo>
                  <a:lnTo>
                    <a:pt x="218" y="194"/>
                  </a:lnTo>
                  <a:lnTo>
                    <a:pt x="232" y="206"/>
                  </a:lnTo>
                  <a:lnTo>
                    <a:pt x="252" y="220"/>
                  </a:lnTo>
                  <a:lnTo>
                    <a:pt x="254" y="220"/>
                  </a:lnTo>
                  <a:lnTo>
                    <a:pt x="254" y="227"/>
                  </a:lnTo>
                  <a:lnTo>
                    <a:pt x="255" y="241"/>
                  </a:lnTo>
                  <a:lnTo>
                    <a:pt x="258" y="269"/>
                  </a:lnTo>
                  <a:lnTo>
                    <a:pt x="260" y="296"/>
                  </a:lnTo>
                  <a:lnTo>
                    <a:pt x="261" y="302"/>
                  </a:lnTo>
                  <a:lnTo>
                    <a:pt x="265" y="304"/>
                  </a:lnTo>
                  <a:lnTo>
                    <a:pt x="280" y="310"/>
                  </a:lnTo>
                  <a:lnTo>
                    <a:pt x="287" y="316"/>
                  </a:lnTo>
                  <a:lnTo>
                    <a:pt x="291" y="325"/>
                  </a:lnTo>
                  <a:lnTo>
                    <a:pt x="292" y="329"/>
                  </a:lnTo>
                  <a:lnTo>
                    <a:pt x="292" y="335"/>
                  </a:lnTo>
                  <a:lnTo>
                    <a:pt x="293" y="346"/>
                  </a:lnTo>
                  <a:lnTo>
                    <a:pt x="297" y="366"/>
                  </a:lnTo>
                  <a:lnTo>
                    <a:pt x="300" y="377"/>
                  </a:lnTo>
                  <a:lnTo>
                    <a:pt x="301" y="377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27" name="Freeform 89"/>
            <p:cNvSpPr>
              <a:spLocks/>
            </p:cNvSpPr>
            <p:nvPr/>
          </p:nvSpPr>
          <p:spPr bwMode="auto">
            <a:xfrm>
              <a:off x="2764" y="197"/>
              <a:ext cx="108" cy="151"/>
            </a:xfrm>
            <a:custGeom>
              <a:avLst/>
              <a:gdLst>
                <a:gd name="T0" fmla="*/ 0 w 218"/>
                <a:gd name="T1" fmla="*/ 1 h 302"/>
                <a:gd name="T2" fmla="*/ 0 w 218"/>
                <a:gd name="T3" fmla="*/ 1 h 302"/>
                <a:gd name="T4" fmla="*/ 0 w 218"/>
                <a:gd name="T5" fmla="*/ 1 h 302"/>
                <a:gd name="T6" fmla="*/ 0 w 218"/>
                <a:gd name="T7" fmla="*/ 1 h 302"/>
                <a:gd name="T8" fmla="*/ 0 w 218"/>
                <a:gd name="T9" fmla="*/ 1 h 302"/>
                <a:gd name="T10" fmla="*/ 0 w 218"/>
                <a:gd name="T11" fmla="*/ 1 h 302"/>
                <a:gd name="T12" fmla="*/ 0 w 218"/>
                <a:gd name="T13" fmla="*/ 1 h 302"/>
                <a:gd name="T14" fmla="*/ 0 w 218"/>
                <a:gd name="T15" fmla="*/ 1 h 302"/>
                <a:gd name="T16" fmla="*/ 0 w 218"/>
                <a:gd name="T17" fmla="*/ 1 h 302"/>
                <a:gd name="T18" fmla="*/ 0 w 218"/>
                <a:gd name="T19" fmla="*/ 1 h 302"/>
                <a:gd name="T20" fmla="*/ 0 w 218"/>
                <a:gd name="T21" fmla="*/ 1 h 302"/>
                <a:gd name="T22" fmla="*/ 0 w 218"/>
                <a:gd name="T23" fmla="*/ 1 h 302"/>
                <a:gd name="T24" fmla="*/ 0 w 218"/>
                <a:gd name="T25" fmla="*/ 1 h 302"/>
                <a:gd name="T26" fmla="*/ 0 w 218"/>
                <a:gd name="T27" fmla="*/ 1 h 302"/>
                <a:gd name="T28" fmla="*/ 0 w 218"/>
                <a:gd name="T29" fmla="*/ 1 h 302"/>
                <a:gd name="T30" fmla="*/ 0 w 218"/>
                <a:gd name="T31" fmla="*/ 1 h 302"/>
                <a:gd name="T32" fmla="*/ 0 w 218"/>
                <a:gd name="T33" fmla="*/ 1 h 302"/>
                <a:gd name="T34" fmla="*/ 0 w 218"/>
                <a:gd name="T35" fmla="*/ 1 h 302"/>
                <a:gd name="T36" fmla="*/ 0 w 218"/>
                <a:gd name="T37" fmla="*/ 1 h 302"/>
                <a:gd name="T38" fmla="*/ 0 w 218"/>
                <a:gd name="T39" fmla="*/ 1 h 302"/>
                <a:gd name="T40" fmla="*/ 0 w 218"/>
                <a:gd name="T41" fmla="*/ 1 h 302"/>
                <a:gd name="T42" fmla="*/ 0 w 218"/>
                <a:gd name="T43" fmla="*/ 1 h 302"/>
                <a:gd name="T44" fmla="*/ 0 w 218"/>
                <a:gd name="T45" fmla="*/ 1 h 302"/>
                <a:gd name="T46" fmla="*/ 0 w 218"/>
                <a:gd name="T47" fmla="*/ 1 h 302"/>
                <a:gd name="T48" fmla="*/ 0 w 218"/>
                <a:gd name="T49" fmla="*/ 1 h 302"/>
                <a:gd name="T50" fmla="*/ 0 w 218"/>
                <a:gd name="T51" fmla="*/ 1 h 302"/>
                <a:gd name="T52" fmla="*/ 0 w 218"/>
                <a:gd name="T53" fmla="*/ 1 h 302"/>
                <a:gd name="T54" fmla="*/ 0 w 218"/>
                <a:gd name="T55" fmla="*/ 1 h 302"/>
                <a:gd name="T56" fmla="*/ 0 w 218"/>
                <a:gd name="T57" fmla="*/ 1 h 302"/>
                <a:gd name="T58" fmla="*/ 0 w 218"/>
                <a:gd name="T59" fmla="*/ 1 h 302"/>
                <a:gd name="T60" fmla="*/ 0 w 218"/>
                <a:gd name="T61" fmla="*/ 1 h 302"/>
                <a:gd name="T62" fmla="*/ 0 w 218"/>
                <a:gd name="T63" fmla="*/ 0 h 30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302"/>
                <a:gd name="T98" fmla="*/ 218 w 218"/>
                <a:gd name="T99" fmla="*/ 302 h 30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302">
                  <a:moveTo>
                    <a:pt x="0" y="302"/>
                  </a:moveTo>
                  <a:lnTo>
                    <a:pt x="18" y="296"/>
                  </a:lnTo>
                  <a:lnTo>
                    <a:pt x="32" y="288"/>
                  </a:lnTo>
                  <a:lnTo>
                    <a:pt x="42" y="277"/>
                  </a:lnTo>
                  <a:lnTo>
                    <a:pt x="48" y="265"/>
                  </a:lnTo>
                  <a:lnTo>
                    <a:pt x="52" y="251"/>
                  </a:lnTo>
                  <a:lnTo>
                    <a:pt x="53" y="237"/>
                  </a:lnTo>
                  <a:lnTo>
                    <a:pt x="54" y="210"/>
                  </a:lnTo>
                  <a:lnTo>
                    <a:pt x="58" y="186"/>
                  </a:lnTo>
                  <a:lnTo>
                    <a:pt x="70" y="167"/>
                  </a:lnTo>
                  <a:lnTo>
                    <a:pt x="73" y="165"/>
                  </a:lnTo>
                  <a:lnTo>
                    <a:pt x="78" y="164"/>
                  </a:lnTo>
                  <a:lnTo>
                    <a:pt x="90" y="160"/>
                  </a:lnTo>
                  <a:lnTo>
                    <a:pt x="115" y="151"/>
                  </a:lnTo>
                  <a:lnTo>
                    <a:pt x="127" y="132"/>
                  </a:lnTo>
                  <a:lnTo>
                    <a:pt x="127" y="126"/>
                  </a:lnTo>
                  <a:lnTo>
                    <a:pt x="130" y="120"/>
                  </a:lnTo>
                  <a:lnTo>
                    <a:pt x="133" y="116"/>
                  </a:lnTo>
                  <a:lnTo>
                    <a:pt x="138" y="111"/>
                  </a:lnTo>
                  <a:lnTo>
                    <a:pt x="143" y="108"/>
                  </a:lnTo>
                  <a:lnTo>
                    <a:pt x="153" y="103"/>
                  </a:lnTo>
                  <a:lnTo>
                    <a:pt x="163" y="100"/>
                  </a:lnTo>
                  <a:lnTo>
                    <a:pt x="169" y="99"/>
                  </a:lnTo>
                  <a:lnTo>
                    <a:pt x="170" y="98"/>
                  </a:lnTo>
                  <a:lnTo>
                    <a:pt x="168" y="96"/>
                  </a:lnTo>
                  <a:lnTo>
                    <a:pt x="167" y="93"/>
                  </a:lnTo>
                  <a:lnTo>
                    <a:pt x="167" y="89"/>
                  </a:lnTo>
                  <a:lnTo>
                    <a:pt x="168" y="81"/>
                  </a:lnTo>
                  <a:lnTo>
                    <a:pt x="170" y="71"/>
                  </a:lnTo>
                  <a:lnTo>
                    <a:pt x="179" y="49"/>
                  </a:lnTo>
                  <a:lnTo>
                    <a:pt x="204" y="10"/>
                  </a:lnTo>
                  <a:lnTo>
                    <a:pt x="218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28" name="Freeform 90"/>
            <p:cNvSpPr>
              <a:spLocks/>
            </p:cNvSpPr>
            <p:nvPr/>
          </p:nvSpPr>
          <p:spPr bwMode="auto">
            <a:xfrm>
              <a:off x="2520" y="1985"/>
              <a:ext cx="44" cy="54"/>
            </a:xfrm>
            <a:custGeom>
              <a:avLst/>
              <a:gdLst>
                <a:gd name="T0" fmla="*/ 0 w 89"/>
                <a:gd name="T1" fmla="*/ 1 h 108"/>
                <a:gd name="T2" fmla="*/ 0 w 89"/>
                <a:gd name="T3" fmla="*/ 1 h 108"/>
                <a:gd name="T4" fmla="*/ 0 w 89"/>
                <a:gd name="T5" fmla="*/ 1 h 108"/>
                <a:gd name="T6" fmla="*/ 0 w 89"/>
                <a:gd name="T7" fmla="*/ 1 h 108"/>
                <a:gd name="T8" fmla="*/ 0 w 89"/>
                <a:gd name="T9" fmla="*/ 1 h 108"/>
                <a:gd name="T10" fmla="*/ 0 w 89"/>
                <a:gd name="T11" fmla="*/ 1 h 108"/>
                <a:gd name="T12" fmla="*/ 0 w 89"/>
                <a:gd name="T13" fmla="*/ 1 h 108"/>
                <a:gd name="T14" fmla="*/ 0 w 89"/>
                <a:gd name="T15" fmla="*/ 1 h 108"/>
                <a:gd name="T16" fmla="*/ 0 w 89"/>
                <a:gd name="T17" fmla="*/ 1 h 108"/>
                <a:gd name="T18" fmla="*/ 0 w 89"/>
                <a:gd name="T19" fmla="*/ 1 h 108"/>
                <a:gd name="T20" fmla="*/ 0 w 89"/>
                <a:gd name="T21" fmla="*/ 0 h 108"/>
                <a:gd name="T22" fmla="*/ 0 w 89"/>
                <a:gd name="T23" fmla="*/ 1 h 108"/>
                <a:gd name="T24" fmla="*/ 0 w 89"/>
                <a:gd name="T25" fmla="*/ 1 h 108"/>
                <a:gd name="T26" fmla="*/ 0 w 89"/>
                <a:gd name="T27" fmla="*/ 1 h 108"/>
                <a:gd name="T28" fmla="*/ 0 w 89"/>
                <a:gd name="T29" fmla="*/ 1 h 108"/>
                <a:gd name="T30" fmla="*/ 0 w 89"/>
                <a:gd name="T31" fmla="*/ 1 h 108"/>
                <a:gd name="T32" fmla="*/ 0 w 89"/>
                <a:gd name="T33" fmla="*/ 1 h 10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9"/>
                <a:gd name="T52" fmla="*/ 0 h 108"/>
                <a:gd name="T53" fmla="*/ 89 w 89"/>
                <a:gd name="T54" fmla="*/ 108 h 10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9" h="108">
                  <a:moveTo>
                    <a:pt x="89" y="108"/>
                  </a:moveTo>
                  <a:lnTo>
                    <a:pt x="83" y="105"/>
                  </a:lnTo>
                  <a:lnTo>
                    <a:pt x="71" y="98"/>
                  </a:lnTo>
                  <a:lnTo>
                    <a:pt x="49" y="85"/>
                  </a:lnTo>
                  <a:lnTo>
                    <a:pt x="27" y="71"/>
                  </a:lnTo>
                  <a:lnTo>
                    <a:pt x="22" y="67"/>
                  </a:lnTo>
                  <a:lnTo>
                    <a:pt x="20" y="62"/>
                  </a:lnTo>
                  <a:lnTo>
                    <a:pt x="16" y="51"/>
                  </a:lnTo>
                  <a:lnTo>
                    <a:pt x="10" y="29"/>
                  </a:lnTo>
                  <a:lnTo>
                    <a:pt x="1" y="6"/>
                  </a:lnTo>
                  <a:lnTo>
                    <a:pt x="0" y="0"/>
                  </a:lnTo>
                  <a:lnTo>
                    <a:pt x="8" y="9"/>
                  </a:lnTo>
                  <a:lnTo>
                    <a:pt x="22" y="28"/>
                  </a:lnTo>
                  <a:lnTo>
                    <a:pt x="51" y="63"/>
                  </a:lnTo>
                  <a:lnTo>
                    <a:pt x="81" y="99"/>
                  </a:lnTo>
                  <a:lnTo>
                    <a:pt x="89" y="108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29" name="Freeform 91"/>
            <p:cNvSpPr>
              <a:spLocks/>
            </p:cNvSpPr>
            <p:nvPr/>
          </p:nvSpPr>
          <p:spPr bwMode="auto">
            <a:xfrm>
              <a:off x="2347" y="1999"/>
              <a:ext cx="180" cy="164"/>
            </a:xfrm>
            <a:custGeom>
              <a:avLst/>
              <a:gdLst>
                <a:gd name="T0" fmla="*/ 1 w 359"/>
                <a:gd name="T1" fmla="*/ 0 h 329"/>
                <a:gd name="T2" fmla="*/ 1 w 359"/>
                <a:gd name="T3" fmla="*/ 0 h 329"/>
                <a:gd name="T4" fmla="*/ 1 w 359"/>
                <a:gd name="T5" fmla="*/ 0 h 329"/>
                <a:gd name="T6" fmla="*/ 1 w 359"/>
                <a:gd name="T7" fmla="*/ 0 h 329"/>
                <a:gd name="T8" fmla="*/ 1 w 359"/>
                <a:gd name="T9" fmla="*/ 0 h 329"/>
                <a:gd name="T10" fmla="*/ 1 w 359"/>
                <a:gd name="T11" fmla="*/ 0 h 329"/>
                <a:gd name="T12" fmla="*/ 1 w 359"/>
                <a:gd name="T13" fmla="*/ 0 h 329"/>
                <a:gd name="T14" fmla="*/ 1 w 359"/>
                <a:gd name="T15" fmla="*/ 0 h 329"/>
                <a:gd name="T16" fmla="*/ 1 w 359"/>
                <a:gd name="T17" fmla="*/ 0 h 329"/>
                <a:gd name="T18" fmla="*/ 1 w 359"/>
                <a:gd name="T19" fmla="*/ 0 h 329"/>
                <a:gd name="T20" fmla="*/ 1 w 359"/>
                <a:gd name="T21" fmla="*/ 0 h 329"/>
                <a:gd name="T22" fmla="*/ 1 w 359"/>
                <a:gd name="T23" fmla="*/ 0 h 329"/>
                <a:gd name="T24" fmla="*/ 1 w 359"/>
                <a:gd name="T25" fmla="*/ 0 h 329"/>
                <a:gd name="T26" fmla="*/ 1 w 359"/>
                <a:gd name="T27" fmla="*/ 0 h 329"/>
                <a:gd name="T28" fmla="*/ 1 w 359"/>
                <a:gd name="T29" fmla="*/ 0 h 329"/>
                <a:gd name="T30" fmla="*/ 1 w 359"/>
                <a:gd name="T31" fmla="*/ 0 h 329"/>
                <a:gd name="T32" fmla="*/ 1 w 359"/>
                <a:gd name="T33" fmla="*/ 0 h 329"/>
                <a:gd name="T34" fmla="*/ 0 w 359"/>
                <a:gd name="T35" fmla="*/ 0 h 329"/>
                <a:gd name="T36" fmla="*/ 1 w 359"/>
                <a:gd name="T37" fmla="*/ 0 h 329"/>
                <a:gd name="T38" fmla="*/ 1 w 359"/>
                <a:gd name="T39" fmla="*/ 0 h 329"/>
                <a:gd name="T40" fmla="*/ 1 w 359"/>
                <a:gd name="T41" fmla="*/ 0 h 329"/>
                <a:gd name="T42" fmla="*/ 1 w 359"/>
                <a:gd name="T43" fmla="*/ 0 h 329"/>
                <a:gd name="T44" fmla="*/ 1 w 359"/>
                <a:gd name="T45" fmla="*/ 0 h 329"/>
                <a:gd name="T46" fmla="*/ 1 w 359"/>
                <a:gd name="T47" fmla="*/ 0 h 329"/>
                <a:gd name="T48" fmla="*/ 1 w 359"/>
                <a:gd name="T49" fmla="*/ 0 h 329"/>
                <a:gd name="T50" fmla="*/ 1 w 359"/>
                <a:gd name="T51" fmla="*/ 0 h 329"/>
                <a:gd name="T52" fmla="*/ 1 w 359"/>
                <a:gd name="T53" fmla="*/ 0 h 329"/>
                <a:gd name="T54" fmla="*/ 1 w 359"/>
                <a:gd name="T55" fmla="*/ 0 h 329"/>
                <a:gd name="T56" fmla="*/ 1 w 359"/>
                <a:gd name="T57" fmla="*/ 0 h 329"/>
                <a:gd name="T58" fmla="*/ 1 w 359"/>
                <a:gd name="T59" fmla="*/ 0 h 329"/>
                <a:gd name="T60" fmla="*/ 1 w 359"/>
                <a:gd name="T61" fmla="*/ 0 h 329"/>
                <a:gd name="T62" fmla="*/ 1 w 359"/>
                <a:gd name="T63" fmla="*/ 0 h 329"/>
                <a:gd name="T64" fmla="*/ 1 w 359"/>
                <a:gd name="T65" fmla="*/ 0 h 329"/>
                <a:gd name="T66" fmla="*/ 1 w 359"/>
                <a:gd name="T67" fmla="*/ 0 h 329"/>
                <a:gd name="T68" fmla="*/ 1 w 359"/>
                <a:gd name="T69" fmla="*/ 0 h 329"/>
                <a:gd name="T70" fmla="*/ 1 w 359"/>
                <a:gd name="T71" fmla="*/ 0 h 329"/>
                <a:gd name="T72" fmla="*/ 1 w 359"/>
                <a:gd name="T73" fmla="*/ 0 h 329"/>
                <a:gd name="T74" fmla="*/ 1 w 359"/>
                <a:gd name="T75" fmla="*/ 0 h 329"/>
                <a:gd name="T76" fmla="*/ 1 w 359"/>
                <a:gd name="T77" fmla="*/ 0 h 329"/>
                <a:gd name="T78" fmla="*/ 1 w 359"/>
                <a:gd name="T79" fmla="*/ 0 h 329"/>
                <a:gd name="T80" fmla="*/ 1 w 359"/>
                <a:gd name="T81" fmla="*/ 0 h 329"/>
                <a:gd name="T82" fmla="*/ 1 w 359"/>
                <a:gd name="T83" fmla="*/ 0 h 329"/>
                <a:gd name="T84" fmla="*/ 1 w 359"/>
                <a:gd name="T85" fmla="*/ 0 h 329"/>
                <a:gd name="T86" fmla="*/ 1 w 359"/>
                <a:gd name="T87" fmla="*/ 0 h 329"/>
                <a:gd name="T88" fmla="*/ 1 w 359"/>
                <a:gd name="T89" fmla="*/ 0 h 329"/>
                <a:gd name="T90" fmla="*/ 1 w 359"/>
                <a:gd name="T91" fmla="*/ 0 h 329"/>
                <a:gd name="T92" fmla="*/ 1 w 359"/>
                <a:gd name="T93" fmla="*/ 0 h 329"/>
                <a:gd name="T94" fmla="*/ 1 w 359"/>
                <a:gd name="T95" fmla="*/ 0 h 329"/>
                <a:gd name="T96" fmla="*/ 1 w 359"/>
                <a:gd name="T97" fmla="*/ 0 h 32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9"/>
                <a:gd name="T148" fmla="*/ 0 h 329"/>
                <a:gd name="T149" fmla="*/ 359 w 359"/>
                <a:gd name="T150" fmla="*/ 329 h 32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9" h="329">
                  <a:moveTo>
                    <a:pt x="308" y="80"/>
                  </a:moveTo>
                  <a:lnTo>
                    <a:pt x="312" y="84"/>
                  </a:lnTo>
                  <a:lnTo>
                    <a:pt x="325" y="94"/>
                  </a:lnTo>
                  <a:lnTo>
                    <a:pt x="351" y="116"/>
                  </a:lnTo>
                  <a:lnTo>
                    <a:pt x="358" y="126"/>
                  </a:lnTo>
                  <a:lnTo>
                    <a:pt x="359" y="130"/>
                  </a:lnTo>
                  <a:lnTo>
                    <a:pt x="359" y="132"/>
                  </a:lnTo>
                  <a:lnTo>
                    <a:pt x="358" y="134"/>
                  </a:lnTo>
                  <a:lnTo>
                    <a:pt x="357" y="135"/>
                  </a:lnTo>
                  <a:lnTo>
                    <a:pt x="355" y="136"/>
                  </a:lnTo>
                  <a:lnTo>
                    <a:pt x="343" y="141"/>
                  </a:lnTo>
                  <a:lnTo>
                    <a:pt x="330" y="143"/>
                  </a:lnTo>
                  <a:lnTo>
                    <a:pt x="303" y="144"/>
                  </a:lnTo>
                  <a:lnTo>
                    <a:pt x="275" y="142"/>
                  </a:lnTo>
                  <a:lnTo>
                    <a:pt x="218" y="141"/>
                  </a:lnTo>
                  <a:lnTo>
                    <a:pt x="195" y="147"/>
                  </a:lnTo>
                  <a:lnTo>
                    <a:pt x="182" y="157"/>
                  </a:lnTo>
                  <a:lnTo>
                    <a:pt x="172" y="168"/>
                  </a:lnTo>
                  <a:lnTo>
                    <a:pt x="163" y="181"/>
                  </a:lnTo>
                  <a:lnTo>
                    <a:pt x="151" y="212"/>
                  </a:lnTo>
                  <a:lnTo>
                    <a:pt x="143" y="248"/>
                  </a:lnTo>
                  <a:lnTo>
                    <a:pt x="140" y="316"/>
                  </a:lnTo>
                  <a:lnTo>
                    <a:pt x="141" y="329"/>
                  </a:lnTo>
                  <a:lnTo>
                    <a:pt x="139" y="329"/>
                  </a:lnTo>
                  <a:lnTo>
                    <a:pt x="131" y="326"/>
                  </a:lnTo>
                  <a:lnTo>
                    <a:pt x="100" y="309"/>
                  </a:lnTo>
                  <a:lnTo>
                    <a:pt x="68" y="281"/>
                  </a:lnTo>
                  <a:lnTo>
                    <a:pt x="63" y="272"/>
                  </a:lnTo>
                  <a:lnTo>
                    <a:pt x="57" y="263"/>
                  </a:lnTo>
                  <a:lnTo>
                    <a:pt x="46" y="242"/>
                  </a:lnTo>
                  <a:lnTo>
                    <a:pt x="30" y="198"/>
                  </a:lnTo>
                  <a:lnTo>
                    <a:pt x="22" y="173"/>
                  </a:lnTo>
                  <a:lnTo>
                    <a:pt x="22" y="171"/>
                  </a:lnTo>
                  <a:lnTo>
                    <a:pt x="17" y="168"/>
                  </a:lnTo>
                  <a:lnTo>
                    <a:pt x="4" y="153"/>
                  </a:lnTo>
                  <a:lnTo>
                    <a:pt x="0" y="138"/>
                  </a:lnTo>
                  <a:lnTo>
                    <a:pt x="0" y="121"/>
                  </a:lnTo>
                  <a:lnTo>
                    <a:pt x="3" y="111"/>
                  </a:lnTo>
                  <a:lnTo>
                    <a:pt x="6" y="102"/>
                  </a:lnTo>
                  <a:lnTo>
                    <a:pt x="12" y="87"/>
                  </a:lnTo>
                  <a:lnTo>
                    <a:pt x="24" y="68"/>
                  </a:lnTo>
                  <a:lnTo>
                    <a:pt x="31" y="63"/>
                  </a:lnTo>
                  <a:lnTo>
                    <a:pt x="32" y="62"/>
                  </a:lnTo>
                  <a:lnTo>
                    <a:pt x="34" y="65"/>
                  </a:lnTo>
                  <a:lnTo>
                    <a:pt x="38" y="71"/>
                  </a:lnTo>
                  <a:lnTo>
                    <a:pt x="47" y="85"/>
                  </a:lnTo>
                  <a:lnTo>
                    <a:pt x="54" y="89"/>
                  </a:lnTo>
                  <a:lnTo>
                    <a:pt x="59" y="91"/>
                  </a:lnTo>
                  <a:lnTo>
                    <a:pt x="63" y="90"/>
                  </a:lnTo>
                  <a:lnTo>
                    <a:pt x="69" y="87"/>
                  </a:lnTo>
                  <a:lnTo>
                    <a:pt x="76" y="82"/>
                  </a:lnTo>
                  <a:lnTo>
                    <a:pt x="91" y="66"/>
                  </a:lnTo>
                  <a:lnTo>
                    <a:pt x="116" y="37"/>
                  </a:lnTo>
                  <a:lnTo>
                    <a:pt x="122" y="35"/>
                  </a:lnTo>
                  <a:lnTo>
                    <a:pt x="117" y="45"/>
                  </a:lnTo>
                  <a:lnTo>
                    <a:pt x="105" y="65"/>
                  </a:lnTo>
                  <a:lnTo>
                    <a:pt x="78" y="107"/>
                  </a:lnTo>
                  <a:lnTo>
                    <a:pt x="59" y="141"/>
                  </a:lnTo>
                  <a:lnTo>
                    <a:pt x="59" y="147"/>
                  </a:lnTo>
                  <a:lnTo>
                    <a:pt x="59" y="154"/>
                  </a:lnTo>
                  <a:lnTo>
                    <a:pt x="61" y="160"/>
                  </a:lnTo>
                  <a:lnTo>
                    <a:pt x="64" y="167"/>
                  </a:lnTo>
                  <a:lnTo>
                    <a:pt x="73" y="178"/>
                  </a:lnTo>
                  <a:lnTo>
                    <a:pt x="83" y="186"/>
                  </a:lnTo>
                  <a:lnTo>
                    <a:pt x="95" y="191"/>
                  </a:lnTo>
                  <a:lnTo>
                    <a:pt x="101" y="191"/>
                  </a:lnTo>
                  <a:lnTo>
                    <a:pt x="106" y="189"/>
                  </a:lnTo>
                  <a:lnTo>
                    <a:pt x="112" y="185"/>
                  </a:lnTo>
                  <a:lnTo>
                    <a:pt x="116" y="180"/>
                  </a:lnTo>
                  <a:lnTo>
                    <a:pt x="128" y="165"/>
                  </a:lnTo>
                  <a:lnTo>
                    <a:pt x="149" y="128"/>
                  </a:lnTo>
                  <a:lnTo>
                    <a:pt x="161" y="104"/>
                  </a:lnTo>
                  <a:lnTo>
                    <a:pt x="162" y="102"/>
                  </a:lnTo>
                  <a:lnTo>
                    <a:pt x="160" y="100"/>
                  </a:lnTo>
                  <a:lnTo>
                    <a:pt x="157" y="94"/>
                  </a:lnTo>
                  <a:lnTo>
                    <a:pt x="152" y="82"/>
                  </a:lnTo>
                  <a:lnTo>
                    <a:pt x="146" y="69"/>
                  </a:lnTo>
                  <a:lnTo>
                    <a:pt x="145" y="66"/>
                  </a:lnTo>
                  <a:lnTo>
                    <a:pt x="146" y="67"/>
                  </a:lnTo>
                  <a:lnTo>
                    <a:pt x="153" y="73"/>
                  </a:lnTo>
                  <a:lnTo>
                    <a:pt x="181" y="90"/>
                  </a:lnTo>
                  <a:lnTo>
                    <a:pt x="197" y="94"/>
                  </a:lnTo>
                  <a:lnTo>
                    <a:pt x="205" y="94"/>
                  </a:lnTo>
                  <a:lnTo>
                    <a:pt x="212" y="92"/>
                  </a:lnTo>
                  <a:lnTo>
                    <a:pt x="218" y="87"/>
                  </a:lnTo>
                  <a:lnTo>
                    <a:pt x="222" y="81"/>
                  </a:lnTo>
                  <a:lnTo>
                    <a:pt x="224" y="72"/>
                  </a:lnTo>
                  <a:lnTo>
                    <a:pt x="225" y="63"/>
                  </a:lnTo>
                  <a:lnTo>
                    <a:pt x="224" y="54"/>
                  </a:lnTo>
                  <a:lnTo>
                    <a:pt x="220" y="35"/>
                  </a:lnTo>
                  <a:lnTo>
                    <a:pt x="210" y="5"/>
                  </a:lnTo>
                  <a:lnTo>
                    <a:pt x="208" y="0"/>
                  </a:lnTo>
                  <a:lnTo>
                    <a:pt x="216" y="7"/>
                  </a:lnTo>
                  <a:lnTo>
                    <a:pt x="232" y="19"/>
                  </a:lnTo>
                  <a:lnTo>
                    <a:pt x="265" y="45"/>
                  </a:lnTo>
                  <a:lnTo>
                    <a:pt x="299" y="73"/>
                  </a:lnTo>
                  <a:lnTo>
                    <a:pt x="308" y="8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30" name="Freeform 92"/>
            <p:cNvSpPr>
              <a:spLocks/>
            </p:cNvSpPr>
            <p:nvPr/>
          </p:nvSpPr>
          <p:spPr bwMode="auto">
            <a:xfrm>
              <a:off x="2347" y="2114"/>
              <a:ext cx="44" cy="195"/>
            </a:xfrm>
            <a:custGeom>
              <a:avLst/>
              <a:gdLst>
                <a:gd name="T0" fmla="*/ 0 w 88"/>
                <a:gd name="T1" fmla="*/ 0 h 391"/>
                <a:gd name="T2" fmla="*/ 1 w 88"/>
                <a:gd name="T3" fmla="*/ 0 h 391"/>
                <a:gd name="T4" fmla="*/ 1 w 88"/>
                <a:gd name="T5" fmla="*/ 0 h 391"/>
                <a:gd name="T6" fmla="*/ 1 w 88"/>
                <a:gd name="T7" fmla="*/ 0 h 391"/>
                <a:gd name="T8" fmla="*/ 1 w 88"/>
                <a:gd name="T9" fmla="*/ 0 h 391"/>
                <a:gd name="T10" fmla="*/ 1 w 88"/>
                <a:gd name="T11" fmla="*/ 0 h 391"/>
                <a:gd name="T12" fmla="*/ 1 w 88"/>
                <a:gd name="T13" fmla="*/ 0 h 391"/>
                <a:gd name="T14" fmla="*/ 1 w 88"/>
                <a:gd name="T15" fmla="*/ 0 h 391"/>
                <a:gd name="T16" fmla="*/ 1 w 88"/>
                <a:gd name="T17" fmla="*/ 0 h 391"/>
                <a:gd name="T18" fmla="*/ 1 w 88"/>
                <a:gd name="T19" fmla="*/ 0 h 391"/>
                <a:gd name="T20" fmla="*/ 1 w 88"/>
                <a:gd name="T21" fmla="*/ 0 h 391"/>
                <a:gd name="T22" fmla="*/ 1 w 88"/>
                <a:gd name="T23" fmla="*/ 0 h 391"/>
                <a:gd name="T24" fmla="*/ 1 w 88"/>
                <a:gd name="T25" fmla="*/ 0 h 391"/>
                <a:gd name="T26" fmla="*/ 1 w 88"/>
                <a:gd name="T27" fmla="*/ 0 h 391"/>
                <a:gd name="T28" fmla="*/ 1 w 88"/>
                <a:gd name="T29" fmla="*/ 0 h 391"/>
                <a:gd name="T30" fmla="*/ 1 w 88"/>
                <a:gd name="T31" fmla="*/ 0 h 391"/>
                <a:gd name="T32" fmla="*/ 1 w 88"/>
                <a:gd name="T33" fmla="*/ 0 h 391"/>
                <a:gd name="T34" fmla="*/ 1 w 88"/>
                <a:gd name="T35" fmla="*/ 0 h 391"/>
                <a:gd name="T36" fmla="*/ 1 w 88"/>
                <a:gd name="T37" fmla="*/ 0 h 391"/>
                <a:gd name="T38" fmla="*/ 1 w 88"/>
                <a:gd name="T39" fmla="*/ 0 h 391"/>
                <a:gd name="T40" fmla="*/ 1 w 88"/>
                <a:gd name="T41" fmla="*/ 0 h 391"/>
                <a:gd name="T42" fmla="*/ 1 w 88"/>
                <a:gd name="T43" fmla="*/ 0 h 391"/>
                <a:gd name="T44" fmla="*/ 1 w 88"/>
                <a:gd name="T45" fmla="*/ 0 h 391"/>
                <a:gd name="T46" fmla="*/ 1 w 88"/>
                <a:gd name="T47" fmla="*/ 0 h 391"/>
                <a:gd name="T48" fmla="*/ 1 w 88"/>
                <a:gd name="T49" fmla="*/ 0 h 391"/>
                <a:gd name="T50" fmla="*/ 0 w 88"/>
                <a:gd name="T51" fmla="*/ 0 h 391"/>
                <a:gd name="T52" fmla="*/ 0 w 88"/>
                <a:gd name="T53" fmla="*/ 0 h 391"/>
                <a:gd name="T54" fmla="*/ 0 w 88"/>
                <a:gd name="T55" fmla="*/ 0 h 39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88"/>
                <a:gd name="T85" fmla="*/ 0 h 391"/>
                <a:gd name="T86" fmla="*/ 88 w 88"/>
                <a:gd name="T87" fmla="*/ 391 h 39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88" h="391">
                  <a:moveTo>
                    <a:pt x="0" y="104"/>
                  </a:moveTo>
                  <a:lnTo>
                    <a:pt x="1" y="119"/>
                  </a:lnTo>
                  <a:lnTo>
                    <a:pt x="8" y="168"/>
                  </a:lnTo>
                  <a:lnTo>
                    <a:pt x="28" y="296"/>
                  </a:lnTo>
                  <a:lnTo>
                    <a:pt x="43" y="387"/>
                  </a:lnTo>
                  <a:lnTo>
                    <a:pt x="44" y="391"/>
                  </a:lnTo>
                  <a:lnTo>
                    <a:pt x="45" y="375"/>
                  </a:lnTo>
                  <a:lnTo>
                    <a:pt x="47" y="344"/>
                  </a:lnTo>
                  <a:lnTo>
                    <a:pt x="52" y="282"/>
                  </a:lnTo>
                  <a:lnTo>
                    <a:pt x="58" y="219"/>
                  </a:lnTo>
                  <a:lnTo>
                    <a:pt x="60" y="203"/>
                  </a:lnTo>
                  <a:lnTo>
                    <a:pt x="62" y="192"/>
                  </a:lnTo>
                  <a:lnTo>
                    <a:pt x="67" y="168"/>
                  </a:lnTo>
                  <a:lnTo>
                    <a:pt x="80" y="119"/>
                  </a:lnTo>
                  <a:lnTo>
                    <a:pt x="88" y="70"/>
                  </a:lnTo>
                  <a:lnTo>
                    <a:pt x="88" y="58"/>
                  </a:lnTo>
                  <a:lnTo>
                    <a:pt x="87" y="53"/>
                  </a:lnTo>
                  <a:lnTo>
                    <a:pt x="83" y="43"/>
                  </a:lnTo>
                  <a:lnTo>
                    <a:pt x="77" y="33"/>
                  </a:lnTo>
                  <a:lnTo>
                    <a:pt x="70" y="24"/>
                  </a:lnTo>
                  <a:lnTo>
                    <a:pt x="55" y="5"/>
                  </a:lnTo>
                  <a:lnTo>
                    <a:pt x="51" y="0"/>
                  </a:lnTo>
                  <a:lnTo>
                    <a:pt x="49" y="2"/>
                  </a:lnTo>
                  <a:lnTo>
                    <a:pt x="42" y="11"/>
                  </a:lnTo>
                  <a:lnTo>
                    <a:pt x="17" y="47"/>
                  </a:lnTo>
                  <a:lnTo>
                    <a:pt x="0" y="94"/>
                  </a:lnTo>
                  <a:lnTo>
                    <a:pt x="0" y="104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31" name="Freeform 93"/>
            <p:cNvSpPr>
              <a:spLocks/>
            </p:cNvSpPr>
            <p:nvPr/>
          </p:nvSpPr>
          <p:spPr bwMode="auto">
            <a:xfrm>
              <a:off x="2385" y="2168"/>
              <a:ext cx="146" cy="777"/>
            </a:xfrm>
            <a:custGeom>
              <a:avLst/>
              <a:gdLst>
                <a:gd name="T0" fmla="*/ 0 w 292"/>
                <a:gd name="T1" fmla="*/ 1 h 1552"/>
                <a:gd name="T2" fmla="*/ 0 w 292"/>
                <a:gd name="T3" fmla="*/ 1 h 1552"/>
                <a:gd name="T4" fmla="*/ 1 w 292"/>
                <a:gd name="T5" fmla="*/ 1 h 1552"/>
                <a:gd name="T6" fmla="*/ 1 w 292"/>
                <a:gd name="T7" fmla="*/ 1 h 1552"/>
                <a:gd name="T8" fmla="*/ 1 w 292"/>
                <a:gd name="T9" fmla="*/ 1 h 1552"/>
                <a:gd name="T10" fmla="*/ 1 w 292"/>
                <a:gd name="T11" fmla="*/ 1 h 1552"/>
                <a:gd name="T12" fmla="*/ 1 w 292"/>
                <a:gd name="T13" fmla="*/ 1 h 1552"/>
                <a:gd name="T14" fmla="*/ 1 w 292"/>
                <a:gd name="T15" fmla="*/ 1 h 1552"/>
                <a:gd name="T16" fmla="*/ 1 w 292"/>
                <a:gd name="T17" fmla="*/ 1 h 1552"/>
                <a:gd name="T18" fmla="*/ 1 w 292"/>
                <a:gd name="T19" fmla="*/ 1 h 1552"/>
                <a:gd name="T20" fmla="*/ 1 w 292"/>
                <a:gd name="T21" fmla="*/ 1 h 1552"/>
                <a:gd name="T22" fmla="*/ 1 w 292"/>
                <a:gd name="T23" fmla="*/ 1 h 1552"/>
                <a:gd name="T24" fmla="*/ 1 w 292"/>
                <a:gd name="T25" fmla="*/ 1 h 1552"/>
                <a:gd name="T26" fmla="*/ 1 w 292"/>
                <a:gd name="T27" fmla="*/ 1 h 1552"/>
                <a:gd name="T28" fmla="*/ 1 w 292"/>
                <a:gd name="T29" fmla="*/ 1 h 1552"/>
                <a:gd name="T30" fmla="*/ 1 w 292"/>
                <a:gd name="T31" fmla="*/ 1 h 1552"/>
                <a:gd name="T32" fmla="*/ 1 w 292"/>
                <a:gd name="T33" fmla="*/ 1 h 1552"/>
                <a:gd name="T34" fmla="*/ 1 w 292"/>
                <a:gd name="T35" fmla="*/ 1 h 1552"/>
                <a:gd name="T36" fmla="*/ 1 w 292"/>
                <a:gd name="T37" fmla="*/ 1 h 1552"/>
                <a:gd name="T38" fmla="*/ 1 w 292"/>
                <a:gd name="T39" fmla="*/ 1 h 1552"/>
                <a:gd name="T40" fmla="*/ 1 w 292"/>
                <a:gd name="T41" fmla="*/ 1 h 1552"/>
                <a:gd name="T42" fmla="*/ 1 w 292"/>
                <a:gd name="T43" fmla="*/ 1 h 1552"/>
                <a:gd name="T44" fmla="*/ 1 w 292"/>
                <a:gd name="T45" fmla="*/ 1 h 1552"/>
                <a:gd name="T46" fmla="*/ 1 w 292"/>
                <a:gd name="T47" fmla="*/ 1 h 1552"/>
                <a:gd name="T48" fmla="*/ 1 w 292"/>
                <a:gd name="T49" fmla="*/ 1 h 1552"/>
                <a:gd name="T50" fmla="*/ 1 w 292"/>
                <a:gd name="T51" fmla="*/ 1 h 1552"/>
                <a:gd name="T52" fmla="*/ 1 w 292"/>
                <a:gd name="T53" fmla="*/ 1 h 1552"/>
                <a:gd name="T54" fmla="*/ 1 w 292"/>
                <a:gd name="T55" fmla="*/ 1 h 1552"/>
                <a:gd name="T56" fmla="*/ 1 w 292"/>
                <a:gd name="T57" fmla="*/ 1 h 1552"/>
                <a:gd name="T58" fmla="*/ 1 w 292"/>
                <a:gd name="T59" fmla="*/ 1 h 1552"/>
                <a:gd name="T60" fmla="*/ 1 w 292"/>
                <a:gd name="T61" fmla="*/ 1 h 1552"/>
                <a:gd name="T62" fmla="*/ 1 w 292"/>
                <a:gd name="T63" fmla="*/ 1 h 1552"/>
                <a:gd name="T64" fmla="*/ 1 w 292"/>
                <a:gd name="T65" fmla="*/ 1 h 1552"/>
                <a:gd name="T66" fmla="*/ 1 w 292"/>
                <a:gd name="T67" fmla="*/ 1 h 1552"/>
                <a:gd name="T68" fmla="*/ 1 w 292"/>
                <a:gd name="T69" fmla="*/ 1 h 1552"/>
                <a:gd name="T70" fmla="*/ 1 w 292"/>
                <a:gd name="T71" fmla="*/ 1 h 1552"/>
                <a:gd name="T72" fmla="*/ 1 w 292"/>
                <a:gd name="T73" fmla="*/ 1 h 1552"/>
                <a:gd name="T74" fmla="*/ 1 w 292"/>
                <a:gd name="T75" fmla="*/ 0 h 1552"/>
                <a:gd name="T76" fmla="*/ 1 w 292"/>
                <a:gd name="T77" fmla="*/ 1 h 1552"/>
                <a:gd name="T78" fmla="*/ 1 w 292"/>
                <a:gd name="T79" fmla="*/ 1 h 1552"/>
                <a:gd name="T80" fmla="*/ 1 w 292"/>
                <a:gd name="T81" fmla="*/ 1 h 1552"/>
                <a:gd name="T82" fmla="*/ 1 w 292"/>
                <a:gd name="T83" fmla="*/ 1 h 1552"/>
                <a:gd name="T84" fmla="*/ 1 w 292"/>
                <a:gd name="T85" fmla="*/ 1 h 1552"/>
                <a:gd name="T86" fmla="*/ 1 w 292"/>
                <a:gd name="T87" fmla="*/ 1 h 1552"/>
                <a:gd name="T88" fmla="*/ 1 w 292"/>
                <a:gd name="T89" fmla="*/ 1 h 1552"/>
                <a:gd name="T90" fmla="*/ 1 w 292"/>
                <a:gd name="T91" fmla="*/ 1 h 1552"/>
                <a:gd name="T92" fmla="*/ 0 w 292"/>
                <a:gd name="T93" fmla="*/ 1 h 1552"/>
                <a:gd name="T94" fmla="*/ 0 w 292"/>
                <a:gd name="T95" fmla="*/ 1 h 1552"/>
                <a:gd name="T96" fmla="*/ 0 w 292"/>
                <a:gd name="T97" fmla="*/ 1 h 15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92"/>
                <a:gd name="T148" fmla="*/ 0 h 1552"/>
                <a:gd name="T149" fmla="*/ 292 w 292"/>
                <a:gd name="T150" fmla="*/ 1552 h 155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92" h="1552">
                  <a:moveTo>
                    <a:pt x="0" y="179"/>
                  </a:moveTo>
                  <a:lnTo>
                    <a:pt x="0" y="193"/>
                  </a:lnTo>
                  <a:lnTo>
                    <a:pt x="2" y="229"/>
                  </a:lnTo>
                  <a:lnTo>
                    <a:pt x="11" y="340"/>
                  </a:lnTo>
                  <a:lnTo>
                    <a:pt x="25" y="482"/>
                  </a:lnTo>
                  <a:lnTo>
                    <a:pt x="29" y="520"/>
                  </a:lnTo>
                  <a:lnTo>
                    <a:pt x="32" y="558"/>
                  </a:lnTo>
                  <a:lnTo>
                    <a:pt x="39" y="635"/>
                  </a:lnTo>
                  <a:lnTo>
                    <a:pt x="53" y="777"/>
                  </a:lnTo>
                  <a:lnTo>
                    <a:pt x="61" y="887"/>
                  </a:lnTo>
                  <a:lnTo>
                    <a:pt x="62" y="906"/>
                  </a:lnTo>
                  <a:lnTo>
                    <a:pt x="64" y="945"/>
                  </a:lnTo>
                  <a:lnTo>
                    <a:pt x="76" y="1043"/>
                  </a:lnTo>
                  <a:lnTo>
                    <a:pt x="117" y="1260"/>
                  </a:lnTo>
                  <a:lnTo>
                    <a:pt x="166" y="1423"/>
                  </a:lnTo>
                  <a:lnTo>
                    <a:pt x="178" y="1442"/>
                  </a:lnTo>
                  <a:lnTo>
                    <a:pt x="189" y="1456"/>
                  </a:lnTo>
                  <a:lnTo>
                    <a:pt x="214" y="1483"/>
                  </a:lnTo>
                  <a:lnTo>
                    <a:pt x="261" y="1529"/>
                  </a:lnTo>
                  <a:lnTo>
                    <a:pt x="290" y="1551"/>
                  </a:lnTo>
                  <a:lnTo>
                    <a:pt x="292" y="1552"/>
                  </a:lnTo>
                  <a:lnTo>
                    <a:pt x="289" y="1549"/>
                  </a:lnTo>
                  <a:lnTo>
                    <a:pt x="271" y="1525"/>
                  </a:lnTo>
                  <a:lnTo>
                    <a:pt x="212" y="1420"/>
                  </a:lnTo>
                  <a:lnTo>
                    <a:pt x="157" y="1264"/>
                  </a:lnTo>
                  <a:lnTo>
                    <a:pt x="151" y="1220"/>
                  </a:lnTo>
                  <a:lnTo>
                    <a:pt x="141" y="1131"/>
                  </a:lnTo>
                  <a:lnTo>
                    <a:pt x="122" y="950"/>
                  </a:lnTo>
                  <a:lnTo>
                    <a:pt x="89" y="588"/>
                  </a:lnTo>
                  <a:lnTo>
                    <a:pt x="58" y="226"/>
                  </a:lnTo>
                  <a:lnTo>
                    <a:pt x="50" y="135"/>
                  </a:lnTo>
                  <a:lnTo>
                    <a:pt x="50" y="126"/>
                  </a:lnTo>
                  <a:lnTo>
                    <a:pt x="53" y="116"/>
                  </a:lnTo>
                  <a:lnTo>
                    <a:pt x="60" y="91"/>
                  </a:lnTo>
                  <a:lnTo>
                    <a:pt x="75" y="41"/>
                  </a:lnTo>
                  <a:lnTo>
                    <a:pt x="68" y="4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3" y="1"/>
                  </a:lnTo>
                  <a:lnTo>
                    <a:pt x="47" y="2"/>
                  </a:lnTo>
                  <a:lnTo>
                    <a:pt x="43" y="5"/>
                  </a:lnTo>
                  <a:lnTo>
                    <a:pt x="39" y="8"/>
                  </a:lnTo>
                  <a:lnTo>
                    <a:pt x="35" y="13"/>
                  </a:lnTo>
                  <a:lnTo>
                    <a:pt x="27" y="26"/>
                  </a:lnTo>
                  <a:lnTo>
                    <a:pt x="21" y="42"/>
                  </a:lnTo>
                  <a:lnTo>
                    <a:pt x="10" y="81"/>
                  </a:lnTo>
                  <a:lnTo>
                    <a:pt x="0" y="169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32" name="Freeform 94"/>
            <p:cNvSpPr>
              <a:spLocks/>
            </p:cNvSpPr>
            <p:nvPr/>
          </p:nvSpPr>
          <p:spPr bwMode="auto">
            <a:xfrm>
              <a:off x="2350" y="2717"/>
              <a:ext cx="94" cy="332"/>
            </a:xfrm>
            <a:custGeom>
              <a:avLst/>
              <a:gdLst>
                <a:gd name="T0" fmla="*/ 1 w 188"/>
                <a:gd name="T1" fmla="*/ 1 h 663"/>
                <a:gd name="T2" fmla="*/ 1 w 188"/>
                <a:gd name="T3" fmla="*/ 1 h 663"/>
                <a:gd name="T4" fmla="*/ 1 w 188"/>
                <a:gd name="T5" fmla="*/ 1 h 663"/>
                <a:gd name="T6" fmla="*/ 1 w 188"/>
                <a:gd name="T7" fmla="*/ 1 h 663"/>
                <a:gd name="T8" fmla="*/ 1 w 188"/>
                <a:gd name="T9" fmla="*/ 1 h 663"/>
                <a:gd name="T10" fmla="*/ 1 w 188"/>
                <a:gd name="T11" fmla="*/ 1 h 663"/>
                <a:gd name="T12" fmla="*/ 0 w 188"/>
                <a:gd name="T13" fmla="*/ 1 h 663"/>
                <a:gd name="T14" fmla="*/ 1 w 188"/>
                <a:gd name="T15" fmla="*/ 1 h 663"/>
                <a:gd name="T16" fmla="*/ 1 w 188"/>
                <a:gd name="T17" fmla="*/ 1 h 663"/>
                <a:gd name="T18" fmla="*/ 1 w 188"/>
                <a:gd name="T19" fmla="*/ 1 h 663"/>
                <a:gd name="T20" fmla="*/ 1 w 188"/>
                <a:gd name="T21" fmla="*/ 1 h 663"/>
                <a:gd name="T22" fmla="*/ 1 w 188"/>
                <a:gd name="T23" fmla="*/ 1 h 663"/>
                <a:gd name="T24" fmla="*/ 1 w 188"/>
                <a:gd name="T25" fmla="*/ 1 h 663"/>
                <a:gd name="T26" fmla="*/ 1 w 188"/>
                <a:gd name="T27" fmla="*/ 1 h 663"/>
                <a:gd name="T28" fmla="*/ 1 w 188"/>
                <a:gd name="T29" fmla="*/ 1 h 663"/>
                <a:gd name="T30" fmla="*/ 1 w 188"/>
                <a:gd name="T31" fmla="*/ 1 h 663"/>
                <a:gd name="T32" fmla="*/ 1 w 188"/>
                <a:gd name="T33" fmla="*/ 1 h 663"/>
                <a:gd name="T34" fmla="*/ 1 w 188"/>
                <a:gd name="T35" fmla="*/ 1 h 663"/>
                <a:gd name="T36" fmla="*/ 1 w 188"/>
                <a:gd name="T37" fmla="*/ 1 h 663"/>
                <a:gd name="T38" fmla="*/ 1 w 188"/>
                <a:gd name="T39" fmla="*/ 1 h 663"/>
                <a:gd name="T40" fmla="*/ 1 w 188"/>
                <a:gd name="T41" fmla="*/ 1 h 663"/>
                <a:gd name="T42" fmla="*/ 1 w 188"/>
                <a:gd name="T43" fmla="*/ 1 h 663"/>
                <a:gd name="T44" fmla="*/ 1 w 188"/>
                <a:gd name="T45" fmla="*/ 1 h 663"/>
                <a:gd name="T46" fmla="*/ 1 w 188"/>
                <a:gd name="T47" fmla="*/ 1 h 663"/>
                <a:gd name="T48" fmla="*/ 1 w 188"/>
                <a:gd name="T49" fmla="*/ 1 h 663"/>
                <a:gd name="T50" fmla="*/ 1 w 188"/>
                <a:gd name="T51" fmla="*/ 1 h 663"/>
                <a:gd name="T52" fmla="*/ 1 w 188"/>
                <a:gd name="T53" fmla="*/ 1 h 663"/>
                <a:gd name="T54" fmla="*/ 1 w 188"/>
                <a:gd name="T55" fmla="*/ 1 h 663"/>
                <a:gd name="T56" fmla="*/ 1 w 188"/>
                <a:gd name="T57" fmla="*/ 1 h 663"/>
                <a:gd name="T58" fmla="*/ 1 w 188"/>
                <a:gd name="T59" fmla="*/ 1 h 663"/>
                <a:gd name="T60" fmla="*/ 1 w 188"/>
                <a:gd name="T61" fmla="*/ 1 h 663"/>
                <a:gd name="T62" fmla="*/ 1 w 188"/>
                <a:gd name="T63" fmla="*/ 1 h 663"/>
                <a:gd name="T64" fmla="*/ 1 w 188"/>
                <a:gd name="T65" fmla="*/ 1 h 663"/>
                <a:gd name="T66" fmla="*/ 1 w 188"/>
                <a:gd name="T67" fmla="*/ 1 h 663"/>
                <a:gd name="T68" fmla="*/ 1 w 188"/>
                <a:gd name="T69" fmla="*/ 1 h 663"/>
                <a:gd name="T70" fmla="*/ 1 w 188"/>
                <a:gd name="T71" fmla="*/ 1 h 663"/>
                <a:gd name="T72" fmla="*/ 1 w 188"/>
                <a:gd name="T73" fmla="*/ 1 h 663"/>
                <a:gd name="T74" fmla="*/ 1 w 188"/>
                <a:gd name="T75" fmla="*/ 0 h 663"/>
                <a:gd name="T76" fmla="*/ 1 w 188"/>
                <a:gd name="T77" fmla="*/ 1 h 663"/>
                <a:gd name="T78" fmla="*/ 1 w 188"/>
                <a:gd name="T79" fmla="*/ 1 h 663"/>
                <a:gd name="T80" fmla="*/ 1 w 188"/>
                <a:gd name="T81" fmla="*/ 1 h 663"/>
                <a:gd name="T82" fmla="*/ 1 w 188"/>
                <a:gd name="T83" fmla="*/ 1 h 663"/>
                <a:gd name="T84" fmla="*/ 1 w 188"/>
                <a:gd name="T85" fmla="*/ 1 h 663"/>
                <a:gd name="T86" fmla="*/ 1 w 188"/>
                <a:gd name="T87" fmla="*/ 1 h 66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88"/>
                <a:gd name="T133" fmla="*/ 0 h 663"/>
                <a:gd name="T134" fmla="*/ 188 w 188"/>
                <a:gd name="T135" fmla="*/ 663 h 66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88" h="663">
                  <a:moveTo>
                    <a:pt x="67" y="407"/>
                  </a:moveTo>
                  <a:lnTo>
                    <a:pt x="65" y="409"/>
                  </a:lnTo>
                  <a:lnTo>
                    <a:pt x="57" y="418"/>
                  </a:lnTo>
                  <a:lnTo>
                    <a:pt x="28" y="458"/>
                  </a:lnTo>
                  <a:lnTo>
                    <a:pt x="4" y="522"/>
                  </a:lnTo>
                  <a:lnTo>
                    <a:pt x="2" y="539"/>
                  </a:lnTo>
                  <a:lnTo>
                    <a:pt x="0" y="573"/>
                  </a:lnTo>
                  <a:lnTo>
                    <a:pt x="8" y="622"/>
                  </a:lnTo>
                  <a:lnTo>
                    <a:pt x="17" y="639"/>
                  </a:lnTo>
                  <a:lnTo>
                    <a:pt x="29" y="651"/>
                  </a:lnTo>
                  <a:lnTo>
                    <a:pt x="44" y="659"/>
                  </a:lnTo>
                  <a:lnTo>
                    <a:pt x="63" y="663"/>
                  </a:lnTo>
                  <a:lnTo>
                    <a:pt x="84" y="663"/>
                  </a:lnTo>
                  <a:lnTo>
                    <a:pt x="107" y="661"/>
                  </a:lnTo>
                  <a:lnTo>
                    <a:pt x="159" y="648"/>
                  </a:lnTo>
                  <a:lnTo>
                    <a:pt x="188" y="638"/>
                  </a:lnTo>
                  <a:lnTo>
                    <a:pt x="167" y="637"/>
                  </a:lnTo>
                  <a:lnTo>
                    <a:pt x="133" y="627"/>
                  </a:lnTo>
                  <a:lnTo>
                    <a:pt x="107" y="611"/>
                  </a:lnTo>
                  <a:lnTo>
                    <a:pt x="93" y="589"/>
                  </a:lnTo>
                  <a:lnTo>
                    <a:pt x="90" y="561"/>
                  </a:lnTo>
                  <a:lnTo>
                    <a:pt x="100" y="528"/>
                  </a:lnTo>
                  <a:lnTo>
                    <a:pt x="111" y="510"/>
                  </a:lnTo>
                  <a:lnTo>
                    <a:pt x="105" y="510"/>
                  </a:lnTo>
                  <a:lnTo>
                    <a:pt x="94" y="508"/>
                  </a:lnTo>
                  <a:lnTo>
                    <a:pt x="72" y="505"/>
                  </a:lnTo>
                  <a:lnTo>
                    <a:pt x="50" y="503"/>
                  </a:lnTo>
                  <a:lnTo>
                    <a:pt x="44" y="502"/>
                  </a:lnTo>
                  <a:lnTo>
                    <a:pt x="45" y="501"/>
                  </a:lnTo>
                  <a:lnTo>
                    <a:pt x="53" y="494"/>
                  </a:lnTo>
                  <a:lnTo>
                    <a:pt x="78" y="456"/>
                  </a:lnTo>
                  <a:lnTo>
                    <a:pt x="97" y="396"/>
                  </a:lnTo>
                  <a:lnTo>
                    <a:pt x="99" y="377"/>
                  </a:lnTo>
                  <a:lnTo>
                    <a:pt x="98" y="355"/>
                  </a:lnTo>
                  <a:lnTo>
                    <a:pt x="92" y="288"/>
                  </a:lnTo>
                  <a:lnTo>
                    <a:pt x="74" y="120"/>
                  </a:lnTo>
                  <a:lnTo>
                    <a:pt x="59" y="6"/>
                  </a:lnTo>
                  <a:lnTo>
                    <a:pt x="59" y="0"/>
                  </a:lnTo>
                  <a:lnTo>
                    <a:pt x="59" y="35"/>
                  </a:lnTo>
                  <a:lnTo>
                    <a:pt x="61" y="102"/>
                  </a:lnTo>
                  <a:lnTo>
                    <a:pt x="64" y="238"/>
                  </a:lnTo>
                  <a:lnTo>
                    <a:pt x="66" y="373"/>
                  </a:lnTo>
                  <a:lnTo>
                    <a:pt x="67" y="407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33" name="Freeform 95"/>
            <p:cNvSpPr>
              <a:spLocks/>
            </p:cNvSpPr>
            <p:nvPr/>
          </p:nvSpPr>
          <p:spPr bwMode="auto">
            <a:xfrm>
              <a:off x="2450" y="2898"/>
              <a:ext cx="54" cy="90"/>
            </a:xfrm>
            <a:custGeom>
              <a:avLst/>
              <a:gdLst>
                <a:gd name="T0" fmla="*/ 1 w 106"/>
                <a:gd name="T1" fmla="*/ 0 h 181"/>
                <a:gd name="T2" fmla="*/ 1 w 106"/>
                <a:gd name="T3" fmla="*/ 0 h 181"/>
                <a:gd name="T4" fmla="*/ 1 w 106"/>
                <a:gd name="T5" fmla="*/ 0 h 181"/>
                <a:gd name="T6" fmla="*/ 1 w 106"/>
                <a:gd name="T7" fmla="*/ 0 h 181"/>
                <a:gd name="T8" fmla="*/ 1 w 106"/>
                <a:gd name="T9" fmla="*/ 0 h 181"/>
                <a:gd name="T10" fmla="*/ 1 w 106"/>
                <a:gd name="T11" fmla="*/ 0 h 181"/>
                <a:gd name="T12" fmla="*/ 1 w 106"/>
                <a:gd name="T13" fmla="*/ 0 h 181"/>
                <a:gd name="T14" fmla="*/ 1 w 106"/>
                <a:gd name="T15" fmla="*/ 0 h 181"/>
                <a:gd name="T16" fmla="*/ 1 w 106"/>
                <a:gd name="T17" fmla="*/ 0 h 181"/>
                <a:gd name="T18" fmla="*/ 1 w 106"/>
                <a:gd name="T19" fmla="*/ 0 h 181"/>
                <a:gd name="T20" fmla="*/ 0 w 106"/>
                <a:gd name="T21" fmla="*/ 0 h 181"/>
                <a:gd name="T22" fmla="*/ 0 w 106"/>
                <a:gd name="T23" fmla="*/ 0 h 181"/>
                <a:gd name="T24" fmla="*/ 0 w 106"/>
                <a:gd name="T25" fmla="*/ 0 h 181"/>
                <a:gd name="T26" fmla="*/ 0 w 106"/>
                <a:gd name="T27" fmla="*/ 0 h 181"/>
                <a:gd name="T28" fmla="*/ 0 w 106"/>
                <a:gd name="T29" fmla="*/ 0 h 181"/>
                <a:gd name="T30" fmla="*/ 0 w 106"/>
                <a:gd name="T31" fmla="*/ 0 h 181"/>
                <a:gd name="T32" fmla="*/ 1 w 106"/>
                <a:gd name="T33" fmla="*/ 0 h 181"/>
                <a:gd name="T34" fmla="*/ 1 w 106"/>
                <a:gd name="T35" fmla="*/ 0 h 181"/>
                <a:gd name="T36" fmla="*/ 1 w 106"/>
                <a:gd name="T37" fmla="*/ 0 h 181"/>
                <a:gd name="T38" fmla="*/ 1 w 106"/>
                <a:gd name="T39" fmla="*/ 0 h 181"/>
                <a:gd name="T40" fmla="*/ 1 w 106"/>
                <a:gd name="T41" fmla="*/ 0 h 181"/>
                <a:gd name="T42" fmla="*/ 1 w 106"/>
                <a:gd name="T43" fmla="*/ 0 h 18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6"/>
                <a:gd name="T67" fmla="*/ 0 h 181"/>
                <a:gd name="T68" fmla="*/ 106 w 106"/>
                <a:gd name="T69" fmla="*/ 181 h 18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6" h="181">
                  <a:moveTo>
                    <a:pt x="106" y="119"/>
                  </a:moveTo>
                  <a:lnTo>
                    <a:pt x="102" y="125"/>
                  </a:lnTo>
                  <a:lnTo>
                    <a:pt x="96" y="135"/>
                  </a:lnTo>
                  <a:lnTo>
                    <a:pt x="82" y="155"/>
                  </a:lnTo>
                  <a:lnTo>
                    <a:pt x="69" y="175"/>
                  </a:lnTo>
                  <a:lnTo>
                    <a:pt x="65" y="181"/>
                  </a:lnTo>
                  <a:lnTo>
                    <a:pt x="59" y="175"/>
                  </a:lnTo>
                  <a:lnTo>
                    <a:pt x="49" y="164"/>
                  </a:lnTo>
                  <a:lnTo>
                    <a:pt x="27" y="141"/>
                  </a:lnTo>
                  <a:lnTo>
                    <a:pt x="5" y="117"/>
                  </a:lnTo>
                  <a:lnTo>
                    <a:pt x="0" y="111"/>
                  </a:lnTo>
                  <a:lnTo>
                    <a:pt x="0" y="101"/>
                  </a:lnTo>
                  <a:lnTo>
                    <a:pt x="0" y="83"/>
                  </a:lnTo>
                  <a:lnTo>
                    <a:pt x="0" y="47"/>
                  </a:lnTo>
                  <a:lnTo>
                    <a:pt x="0" y="10"/>
                  </a:lnTo>
                  <a:lnTo>
                    <a:pt x="0" y="0"/>
                  </a:lnTo>
                  <a:lnTo>
                    <a:pt x="8" y="10"/>
                  </a:lnTo>
                  <a:lnTo>
                    <a:pt x="26" y="31"/>
                  </a:lnTo>
                  <a:lnTo>
                    <a:pt x="60" y="70"/>
                  </a:lnTo>
                  <a:lnTo>
                    <a:pt x="97" y="110"/>
                  </a:lnTo>
                  <a:lnTo>
                    <a:pt x="106" y="11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34" name="Freeform 96"/>
            <p:cNvSpPr>
              <a:spLocks/>
            </p:cNvSpPr>
            <p:nvPr/>
          </p:nvSpPr>
          <p:spPr bwMode="auto">
            <a:xfrm>
              <a:off x="2475" y="2999"/>
              <a:ext cx="78" cy="75"/>
            </a:xfrm>
            <a:custGeom>
              <a:avLst/>
              <a:gdLst>
                <a:gd name="T0" fmla="*/ 1 w 156"/>
                <a:gd name="T1" fmla="*/ 0 h 151"/>
                <a:gd name="T2" fmla="*/ 1 w 156"/>
                <a:gd name="T3" fmla="*/ 0 h 151"/>
                <a:gd name="T4" fmla="*/ 1 w 156"/>
                <a:gd name="T5" fmla="*/ 0 h 151"/>
                <a:gd name="T6" fmla="*/ 1 w 156"/>
                <a:gd name="T7" fmla="*/ 0 h 151"/>
                <a:gd name="T8" fmla="*/ 1 w 156"/>
                <a:gd name="T9" fmla="*/ 0 h 151"/>
                <a:gd name="T10" fmla="*/ 1 w 156"/>
                <a:gd name="T11" fmla="*/ 0 h 151"/>
                <a:gd name="T12" fmla="*/ 1 w 156"/>
                <a:gd name="T13" fmla="*/ 0 h 151"/>
                <a:gd name="T14" fmla="*/ 1 w 156"/>
                <a:gd name="T15" fmla="*/ 0 h 151"/>
                <a:gd name="T16" fmla="*/ 1 w 156"/>
                <a:gd name="T17" fmla="*/ 0 h 151"/>
                <a:gd name="T18" fmla="*/ 1 w 156"/>
                <a:gd name="T19" fmla="*/ 0 h 151"/>
                <a:gd name="T20" fmla="*/ 1 w 156"/>
                <a:gd name="T21" fmla="*/ 0 h 151"/>
                <a:gd name="T22" fmla="*/ 1 w 156"/>
                <a:gd name="T23" fmla="*/ 0 h 151"/>
                <a:gd name="T24" fmla="*/ 1 w 156"/>
                <a:gd name="T25" fmla="*/ 0 h 151"/>
                <a:gd name="T26" fmla="*/ 1 w 156"/>
                <a:gd name="T27" fmla="*/ 0 h 151"/>
                <a:gd name="T28" fmla="*/ 1 w 156"/>
                <a:gd name="T29" fmla="*/ 0 h 151"/>
                <a:gd name="T30" fmla="*/ 1 w 156"/>
                <a:gd name="T31" fmla="*/ 0 h 151"/>
                <a:gd name="T32" fmla="*/ 1 w 156"/>
                <a:gd name="T33" fmla="*/ 0 h 151"/>
                <a:gd name="T34" fmla="*/ 1 w 156"/>
                <a:gd name="T35" fmla="*/ 0 h 151"/>
                <a:gd name="T36" fmla="*/ 1 w 156"/>
                <a:gd name="T37" fmla="*/ 0 h 151"/>
                <a:gd name="T38" fmla="*/ 1 w 156"/>
                <a:gd name="T39" fmla="*/ 0 h 151"/>
                <a:gd name="T40" fmla="*/ 1 w 156"/>
                <a:gd name="T41" fmla="*/ 0 h 151"/>
                <a:gd name="T42" fmla="*/ 1 w 156"/>
                <a:gd name="T43" fmla="*/ 0 h 151"/>
                <a:gd name="T44" fmla="*/ 1 w 156"/>
                <a:gd name="T45" fmla="*/ 0 h 151"/>
                <a:gd name="T46" fmla="*/ 0 w 156"/>
                <a:gd name="T47" fmla="*/ 0 h 151"/>
                <a:gd name="T48" fmla="*/ 1 w 156"/>
                <a:gd name="T49" fmla="*/ 0 h 151"/>
                <a:gd name="T50" fmla="*/ 1 w 156"/>
                <a:gd name="T51" fmla="*/ 0 h 151"/>
                <a:gd name="T52" fmla="*/ 1 w 156"/>
                <a:gd name="T53" fmla="*/ 0 h 151"/>
                <a:gd name="T54" fmla="*/ 1 w 156"/>
                <a:gd name="T55" fmla="*/ 0 h 151"/>
                <a:gd name="T56" fmla="*/ 1 w 156"/>
                <a:gd name="T57" fmla="*/ 0 h 151"/>
                <a:gd name="T58" fmla="*/ 1 w 156"/>
                <a:gd name="T59" fmla="*/ 0 h 151"/>
                <a:gd name="T60" fmla="*/ 1 w 156"/>
                <a:gd name="T61" fmla="*/ 0 h 151"/>
                <a:gd name="T62" fmla="*/ 1 w 156"/>
                <a:gd name="T63" fmla="*/ 0 h 15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56"/>
                <a:gd name="T97" fmla="*/ 0 h 151"/>
                <a:gd name="T98" fmla="*/ 156 w 156"/>
                <a:gd name="T99" fmla="*/ 151 h 15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56" h="151">
                  <a:moveTo>
                    <a:pt x="60" y="36"/>
                  </a:moveTo>
                  <a:lnTo>
                    <a:pt x="63" y="46"/>
                  </a:lnTo>
                  <a:lnTo>
                    <a:pt x="69" y="55"/>
                  </a:lnTo>
                  <a:lnTo>
                    <a:pt x="77" y="62"/>
                  </a:lnTo>
                  <a:lnTo>
                    <a:pt x="86" y="67"/>
                  </a:lnTo>
                  <a:lnTo>
                    <a:pt x="108" y="75"/>
                  </a:lnTo>
                  <a:lnTo>
                    <a:pt x="127" y="80"/>
                  </a:lnTo>
                  <a:lnTo>
                    <a:pt x="143" y="82"/>
                  </a:lnTo>
                  <a:lnTo>
                    <a:pt x="149" y="82"/>
                  </a:lnTo>
                  <a:lnTo>
                    <a:pt x="149" y="86"/>
                  </a:lnTo>
                  <a:lnTo>
                    <a:pt x="151" y="93"/>
                  </a:lnTo>
                  <a:lnTo>
                    <a:pt x="153" y="106"/>
                  </a:lnTo>
                  <a:lnTo>
                    <a:pt x="155" y="120"/>
                  </a:lnTo>
                  <a:lnTo>
                    <a:pt x="156" y="123"/>
                  </a:lnTo>
                  <a:lnTo>
                    <a:pt x="154" y="125"/>
                  </a:lnTo>
                  <a:lnTo>
                    <a:pt x="144" y="133"/>
                  </a:lnTo>
                  <a:lnTo>
                    <a:pt x="101" y="150"/>
                  </a:lnTo>
                  <a:lnTo>
                    <a:pt x="74" y="151"/>
                  </a:lnTo>
                  <a:lnTo>
                    <a:pt x="48" y="142"/>
                  </a:lnTo>
                  <a:lnTo>
                    <a:pt x="36" y="131"/>
                  </a:lnTo>
                  <a:lnTo>
                    <a:pt x="25" y="118"/>
                  </a:lnTo>
                  <a:lnTo>
                    <a:pt x="10" y="90"/>
                  </a:lnTo>
                  <a:lnTo>
                    <a:pt x="3" y="62"/>
                  </a:lnTo>
                  <a:lnTo>
                    <a:pt x="0" y="34"/>
                  </a:lnTo>
                  <a:lnTo>
                    <a:pt x="1" y="2"/>
                  </a:lnTo>
                  <a:lnTo>
                    <a:pt x="2" y="0"/>
                  </a:lnTo>
                  <a:lnTo>
                    <a:pt x="9" y="0"/>
                  </a:lnTo>
                  <a:lnTo>
                    <a:pt x="35" y="6"/>
                  </a:lnTo>
                  <a:lnTo>
                    <a:pt x="47" y="14"/>
                  </a:lnTo>
                  <a:lnTo>
                    <a:pt x="57" y="27"/>
                  </a:lnTo>
                  <a:lnTo>
                    <a:pt x="60" y="36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35" name="Freeform 97"/>
            <p:cNvSpPr>
              <a:spLocks/>
            </p:cNvSpPr>
            <p:nvPr/>
          </p:nvSpPr>
          <p:spPr bwMode="auto">
            <a:xfrm>
              <a:off x="2376" y="3069"/>
              <a:ext cx="70" cy="25"/>
            </a:xfrm>
            <a:custGeom>
              <a:avLst/>
              <a:gdLst>
                <a:gd name="T0" fmla="*/ 1 w 139"/>
                <a:gd name="T1" fmla="*/ 0 h 49"/>
                <a:gd name="T2" fmla="*/ 1 w 139"/>
                <a:gd name="T3" fmla="*/ 1 h 49"/>
                <a:gd name="T4" fmla="*/ 1 w 139"/>
                <a:gd name="T5" fmla="*/ 1 h 49"/>
                <a:gd name="T6" fmla="*/ 1 w 139"/>
                <a:gd name="T7" fmla="*/ 1 h 49"/>
                <a:gd name="T8" fmla="*/ 1 w 139"/>
                <a:gd name="T9" fmla="*/ 1 h 49"/>
                <a:gd name="T10" fmla="*/ 1 w 139"/>
                <a:gd name="T11" fmla="*/ 1 h 49"/>
                <a:gd name="T12" fmla="*/ 1 w 139"/>
                <a:gd name="T13" fmla="*/ 1 h 49"/>
                <a:gd name="T14" fmla="*/ 1 w 139"/>
                <a:gd name="T15" fmla="*/ 1 h 49"/>
                <a:gd name="T16" fmla="*/ 1 w 139"/>
                <a:gd name="T17" fmla="*/ 1 h 49"/>
                <a:gd name="T18" fmla="*/ 1 w 139"/>
                <a:gd name="T19" fmla="*/ 1 h 49"/>
                <a:gd name="T20" fmla="*/ 1 w 139"/>
                <a:gd name="T21" fmla="*/ 1 h 49"/>
                <a:gd name="T22" fmla="*/ 0 w 139"/>
                <a:gd name="T23" fmla="*/ 1 h 49"/>
                <a:gd name="T24" fmla="*/ 0 w 139"/>
                <a:gd name="T25" fmla="*/ 1 h 49"/>
                <a:gd name="T26" fmla="*/ 1 w 139"/>
                <a:gd name="T27" fmla="*/ 1 h 49"/>
                <a:gd name="T28" fmla="*/ 1 w 139"/>
                <a:gd name="T29" fmla="*/ 1 h 49"/>
                <a:gd name="T30" fmla="*/ 1 w 139"/>
                <a:gd name="T31" fmla="*/ 1 h 49"/>
                <a:gd name="T32" fmla="*/ 1 w 139"/>
                <a:gd name="T33" fmla="*/ 1 h 49"/>
                <a:gd name="T34" fmla="*/ 1 w 139"/>
                <a:gd name="T35" fmla="*/ 0 h 49"/>
                <a:gd name="T36" fmla="*/ 1 w 139"/>
                <a:gd name="T37" fmla="*/ 0 h 4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39"/>
                <a:gd name="T58" fmla="*/ 0 h 49"/>
                <a:gd name="T59" fmla="*/ 139 w 139"/>
                <a:gd name="T60" fmla="*/ 49 h 4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39" h="49">
                  <a:moveTo>
                    <a:pt x="139" y="0"/>
                  </a:moveTo>
                  <a:lnTo>
                    <a:pt x="138" y="1"/>
                  </a:lnTo>
                  <a:lnTo>
                    <a:pt x="132" y="8"/>
                  </a:lnTo>
                  <a:lnTo>
                    <a:pt x="109" y="31"/>
                  </a:lnTo>
                  <a:lnTo>
                    <a:pt x="93" y="42"/>
                  </a:lnTo>
                  <a:lnTo>
                    <a:pt x="75" y="49"/>
                  </a:lnTo>
                  <a:lnTo>
                    <a:pt x="65" y="49"/>
                  </a:lnTo>
                  <a:lnTo>
                    <a:pt x="55" y="49"/>
                  </a:lnTo>
                  <a:lnTo>
                    <a:pt x="38" y="45"/>
                  </a:lnTo>
                  <a:lnTo>
                    <a:pt x="23" y="38"/>
                  </a:lnTo>
                  <a:lnTo>
                    <a:pt x="12" y="3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12" y="17"/>
                  </a:lnTo>
                  <a:lnTo>
                    <a:pt x="35" y="14"/>
                  </a:lnTo>
                  <a:lnTo>
                    <a:pt x="81" y="8"/>
                  </a:lnTo>
                  <a:lnTo>
                    <a:pt x="127" y="2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36" name="Freeform 98"/>
            <p:cNvSpPr>
              <a:spLocks/>
            </p:cNvSpPr>
            <p:nvPr/>
          </p:nvSpPr>
          <p:spPr bwMode="auto">
            <a:xfrm>
              <a:off x="2479" y="3083"/>
              <a:ext cx="73" cy="26"/>
            </a:xfrm>
            <a:custGeom>
              <a:avLst/>
              <a:gdLst>
                <a:gd name="T0" fmla="*/ 1 w 145"/>
                <a:gd name="T1" fmla="*/ 0 h 54"/>
                <a:gd name="T2" fmla="*/ 1 w 145"/>
                <a:gd name="T3" fmla="*/ 0 h 54"/>
                <a:gd name="T4" fmla="*/ 1 w 145"/>
                <a:gd name="T5" fmla="*/ 0 h 54"/>
                <a:gd name="T6" fmla="*/ 1 w 145"/>
                <a:gd name="T7" fmla="*/ 0 h 54"/>
                <a:gd name="T8" fmla="*/ 1 w 145"/>
                <a:gd name="T9" fmla="*/ 0 h 54"/>
                <a:gd name="T10" fmla="*/ 1 w 145"/>
                <a:gd name="T11" fmla="*/ 0 h 54"/>
                <a:gd name="T12" fmla="*/ 1 w 145"/>
                <a:gd name="T13" fmla="*/ 0 h 54"/>
                <a:gd name="T14" fmla="*/ 1 w 145"/>
                <a:gd name="T15" fmla="*/ 0 h 54"/>
                <a:gd name="T16" fmla="*/ 1 w 145"/>
                <a:gd name="T17" fmla="*/ 0 h 54"/>
                <a:gd name="T18" fmla="*/ 1 w 145"/>
                <a:gd name="T19" fmla="*/ 0 h 54"/>
                <a:gd name="T20" fmla="*/ 1 w 145"/>
                <a:gd name="T21" fmla="*/ 0 h 54"/>
                <a:gd name="T22" fmla="*/ 0 w 145"/>
                <a:gd name="T23" fmla="*/ 0 h 54"/>
                <a:gd name="T24" fmla="*/ 0 w 145"/>
                <a:gd name="T25" fmla="*/ 0 h 54"/>
                <a:gd name="T26" fmla="*/ 0 w 145"/>
                <a:gd name="T27" fmla="*/ 0 h 54"/>
                <a:gd name="T28" fmla="*/ 1 w 145"/>
                <a:gd name="T29" fmla="*/ 0 h 54"/>
                <a:gd name="T30" fmla="*/ 1 w 145"/>
                <a:gd name="T31" fmla="*/ 0 h 54"/>
                <a:gd name="T32" fmla="*/ 1 w 145"/>
                <a:gd name="T33" fmla="*/ 0 h 54"/>
                <a:gd name="T34" fmla="*/ 1 w 145"/>
                <a:gd name="T35" fmla="*/ 0 h 54"/>
                <a:gd name="T36" fmla="*/ 1 w 145"/>
                <a:gd name="T37" fmla="*/ 0 h 54"/>
                <a:gd name="T38" fmla="*/ 1 w 145"/>
                <a:gd name="T39" fmla="*/ 0 h 5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45"/>
                <a:gd name="T61" fmla="*/ 0 h 54"/>
                <a:gd name="T62" fmla="*/ 145 w 145"/>
                <a:gd name="T63" fmla="*/ 54 h 5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45" h="54">
                  <a:moveTo>
                    <a:pt x="145" y="5"/>
                  </a:moveTo>
                  <a:lnTo>
                    <a:pt x="143" y="7"/>
                  </a:lnTo>
                  <a:lnTo>
                    <a:pt x="136" y="15"/>
                  </a:lnTo>
                  <a:lnTo>
                    <a:pt x="104" y="41"/>
                  </a:lnTo>
                  <a:lnTo>
                    <a:pt x="82" y="51"/>
                  </a:lnTo>
                  <a:lnTo>
                    <a:pt x="59" y="54"/>
                  </a:lnTo>
                  <a:lnTo>
                    <a:pt x="48" y="51"/>
                  </a:lnTo>
                  <a:lnTo>
                    <a:pt x="37" y="47"/>
                  </a:lnTo>
                  <a:lnTo>
                    <a:pt x="20" y="36"/>
                  </a:lnTo>
                  <a:lnTo>
                    <a:pt x="9" y="25"/>
                  </a:lnTo>
                  <a:lnTo>
                    <a:pt x="3" y="14"/>
                  </a:lnTo>
                  <a:lnTo>
                    <a:pt x="0" y="6"/>
                  </a:lnTo>
                  <a:lnTo>
                    <a:pt x="0" y="1"/>
                  </a:lnTo>
                  <a:lnTo>
                    <a:pt x="0" y="0"/>
                  </a:lnTo>
                  <a:lnTo>
                    <a:pt x="12" y="1"/>
                  </a:lnTo>
                  <a:lnTo>
                    <a:pt x="36" y="2"/>
                  </a:lnTo>
                  <a:lnTo>
                    <a:pt x="84" y="4"/>
                  </a:lnTo>
                  <a:lnTo>
                    <a:pt x="133" y="5"/>
                  </a:lnTo>
                  <a:lnTo>
                    <a:pt x="145" y="5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37" name="Freeform 99"/>
            <p:cNvSpPr>
              <a:spLocks/>
            </p:cNvSpPr>
            <p:nvPr/>
          </p:nvSpPr>
          <p:spPr bwMode="auto">
            <a:xfrm>
              <a:off x="2436" y="3139"/>
              <a:ext cx="98" cy="123"/>
            </a:xfrm>
            <a:custGeom>
              <a:avLst/>
              <a:gdLst>
                <a:gd name="T0" fmla="*/ 1 w 196"/>
                <a:gd name="T1" fmla="*/ 1 h 246"/>
                <a:gd name="T2" fmla="*/ 1 w 196"/>
                <a:gd name="T3" fmla="*/ 1 h 246"/>
                <a:gd name="T4" fmla="*/ 1 w 196"/>
                <a:gd name="T5" fmla="*/ 1 h 246"/>
                <a:gd name="T6" fmla="*/ 1 w 196"/>
                <a:gd name="T7" fmla="*/ 1 h 246"/>
                <a:gd name="T8" fmla="*/ 1 w 196"/>
                <a:gd name="T9" fmla="*/ 1 h 246"/>
                <a:gd name="T10" fmla="*/ 1 w 196"/>
                <a:gd name="T11" fmla="*/ 1 h 246"/>
                <a:gd name="T12" fmla="*/ 1 w 196"/>
                <a:gd name="T13" fmla="*/ 1 h 246"/>
                <a:gd name="T14" fmla="*/ 1 w 196"/>
                <a:gd name="T15" fmla="*/ 1 h 246"/>
                <a:gd name="T16" fmla="*/ 1 w 196"/>
                <a:gd name="T17" fmla="*/ 1 h 246"/>
                <a:gd name="T18" fmla="*/ 1 w 196"/>
                <a:gd name="T19" fmla="*/ 1 h 246"/>
                <a:gd name="T20" fmla="*/ 1 w 196"/>
                <a:gd name="T21" fmla="*/ 1 h 246"/>
                <a:gd name="T22" fmla="*/ 1 w 196"/>
                <a:gd name="T23" fmla="*/ 1 h 246"/>
                <a:gd name="T24" fmla="*/ 1 w 196"/>
                <a:gd name="T25" fmla="*/ 1 h 246"/>
                <a:gd name="T26" fmla="*/ 1 w 196"/>
                <a:gd name="T27" fmla="*/ 1 h 246"/>
                <a:gd name="T28" fmla="*/ 1 w 196"/>
                <a:gd name="T29" fmla="*/ 1 h 246"/>
                <a:gd name="T30" fmla="*/ 1 w 196"/>
                <a:gd name="T31" fmla="*/ 1 h 246"/>
                <a:gd name="T32" fmla="*/ 0 w 196"/>
                <a:gd name="T33" fmla="*/ 1 h 246"/>
                <a:gd name="T34" fmla="*/ 1 w 196"/>
                <a:gd name="T35" fmla="*/ 1 h 246"/>
                <a:gd name="T36" fmla="*/ 1 w 196"/>
                <a:gd name="T37" fmla="*/ 1 h 246"/>
                <a:gd name="T38" fmla="*/ 1 w 196"/>
                <a:gd name="T39" fmla="*/ 1 h 246"/>
                <a:gd name="T40" fmla="*/ 1 w 196"/>
                <a:gd name="T41" fmla="*/ 1 h 246"/>
                <a:gd name="T42" fmla="*/ 1 w 196"/>
                <a:gd name="T43" fmla="*/ 0 h 246"/>
                <a:gd name="T44" fmla="*/ 1 w 196"/>
                <a:gd name="T45" fmla="*/ 1 h 246"/>
                <a:gd name="T46" fmla="*/ 1 w 196"/>
                <a:gd name="T47" fmla="*/ 1 h 246"/>
                <a:gd name="T48" fmla="*/ 1 w 196"/>
                <a:gd name="T49" fmla="*/ 1 h 246"/>
                <a:gd name="T50" fmla="*/ 1 w 196"/>
                <a:gd name="T51" fmla="*/ 1 h 246"/>
                <a:gd name="T52" fmla="*/ 1 w 196"/>
                <a:gd name="T53" fmla="*/ 1 h 246"/>
                <a:gd name="T54" fmla="*/ 1 w 196"/>
                <a:gd name="T55" fmla="*/ 1 h 24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96"/>
                <a:gd name="T85" fmla="*/ 0 h 246"/>
                <a:gd name="T86" fmla="*/ 196 w 196"/>
                <a:gd name="T87" fmla="*/ 246 h 24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96" h="246">
                  <a:moveTo>
                    <a:pt x="196" y="32"/>
                  </a:moveTo>
                  <a:lnTo>
                    <a:pt x="194" y="33"/>
                  </a:lnTo>
                  <a:lnTo>
                    <a:pt x="184" y="35"/>
                  </a:lnTo>
                  <a:lnTo>
                    <a:pt x="146" y="51"/>
                  </a:lnTo>
                  <a:lnTo>
                    <a:pt x="126" y="65"/>
                  </a:lnTo>
                  <a:lnTo>
                    <a:pt x="111" y="85"/>
                  </a:lnTo>
                  <a:lnTo>
                    <a:pt x="106" y="96"/>
                  </a:lnTo>
                  <a:lnTo>
                    <a:pt x="102" y="109"/>
                  </a:lnTo>
                  <a:lnTo>
                    <a:pt x="94" y="140"/>
                  </a:lnTo>
                  <a:lnTo>
                    <a:pt x="83" y="204"/>
                  </a:lnTo>
                  <a:lnTo>
                    <a:pt x="79" y="245"/>
                  </a:lnTo>
                  <a:lnTo>
                    <a:pt x="79" y="246"/>
                  </a:lnTo>
                  <a:lnTo>
                    <a:pt x="72" y="226"/>
                  </a:lnTo>
                  <a:lnTo>
                    <a:pt x="59" y="188"/>
                  </a:lnTo>
                  <a:lnTo>
                    <a:pt x="33" y="110"/>
                  </a:lnTo>
                  <a:lnTo>
                    <a:pt x="6" y="32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8" y="11"/>
                  </a:lnTo>
                  <a:lnTo>
                    <a:pt x="43" y="6"/>
                  </a:lnTo>
                  <a:lnTo>
                    <a:pt x="67" y="2"/>
                  </a:lnTo>
                  <a:lnTo>
                    <a:pt x="74" y="0"/>
                  </a:lnTo>
                  <a:lnTo>
                    <a:pt x="83" y="3"/>
                  </a:lnTo>
                  <a:lnTo>
                    <a:pt x="104" y="8"/>
                  </a:lnTo>
                  <a:lnTo>
                    <a:pt x="144" y="20"/>
                  </a:lnTo>
                  <a:lnTo>
                    <a:pt x="185" y="31"/>
                  </a:lnTo>
                  <a:lnTo>
                    <a:pt x="196" y="32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38" name="Freeform 100"/>
            <p:cNvSpPr>
              <a:spLocks/>
            </p:cNvSpPr>
            <p:nvPr/>
          </p:nvSpPr>
          <p:spPr bwMode="auto">
            <a:xfrm>
              <a:off x="2368" y="3096"/>
              <a:ext cx="97" cy="834"/>
            </a:xfrm>
            <a:custGeom>
              <a:avLst/>
              <a:gdLst>
                <a:gd name="T0" fmla="*/ 0 w 195"/>
                <a:gd name="T1" fmla="*/ 0 h 1669"/>
                <a:gd name="T2" fmla="*/ 0 w 195"/>
                <a:gd name="T3" fmla="*/ 0 h 1669"/>
                <a:gd name="T4" fmla="*/ 0 w 195"/>
                <a:gd name="T5" fmla="*/ 0 h 1669"/>
                <a:gd name="T6" fmla="*/ 0 w 195"/>
                <a:gd name="T7" fmla="*/ 0 h 1669"/>
                <a:gd name="T8" fmla="*/ 0 w 195"/>
                <a:gd name="T9" fmla="*/ 0 h 1669"/>
                <a:gd name="T10" fmla="*/ 0 w 195"/>
                <a:gd name="T11" fmla="*/ 0 h 1669"/>
                <a:gd name="T12" fmla="*/ 0 w 195"/>
                <a:gd name="T13" fmla="*/ 0 h 1669"/>
                <a:gd name="T14" fmla="*/ 0 w 195"/>
                <a:gd name="T15" fmla="*/ 0 h 1669"/>
                <a:gd name="T16" fmla="*/ 0 w 195"/>
                <a:gd name="T17" fmla="*/ 0 h 1669"/>
                <a:gd name="T18" fmla="*/ 0 w 195"/>
                <a:gd name="T19" fmla="*/ 0 h 1669"/>
                <a:gd name="T20" fmla="*/ 0 w 195"/>
                <a:gd name="T21" fmla="*/ 0 h 1669"/>
                <a:gd name="T22" fmla="*/ 0 w 195"/>
                <a:gd name="T23" fmla="*/ 0 h 1669"/>
                <a:gd name="T24" fmla="*/ 0 w 195"/>
                <a:gd name="T25" fmla="*/ 0 h 1669"/>
                <a:gd name="T26" fmla="*/ 0 w 195"/>
                <a:gd name="T27" fmla="*/ 0 h 1669"/>
                <a:gd name="T28" fmla="*/ 0 w 195"/>
                <a:gd name="T29" fmla="*/ 0 h 1669"/>
                <a:gd name="T30" fmla="*/ 0 w 195"/>
                <a:gd name="T31" fmla="*/ 0 h 1669"/>
                <a:gd name="T32" fmla="*/ 0 w 195"/>
                <a:gd name="T33" fmla="*/ 0 h 1669"/>
                <a:gd name="T34" fmla="*/ 0 w 195"/>
                <a:gd name="T35" fmla="*/ 0 h 1669"/>
                <a:gd name="T36" fmla="*/ 0 w 195"/>
                <a:gd name="T37" fmla="*/ 0 h 1669"/>
                <a:gd name="T38" fmla="*/ 0 w 195"/>
                <a:gd name="T39" fmla="*/ 0 h 1669"/>
                <a:gd name="T40" fmla="*/ 0 w 195"/>
                <a:gd name="T41" fmla="*/ 0 h 1669"/>
                <a:gd name="T42" fmla="*/ 0 w 195"/>
                <a:gd name="T43" fmla="*/ 0 h 1669"/>
                <a:gd name="T44" fmla="*/ 0 w 195"/>
                <a:gd name="T45" fmla="*/ 0 h 1669"/>
                <a:gd name="T46" fmla="*/ 0 w 195"/>
                <a:gd name="T47" fmla="*/ 0 h 1669"/>
                <a:gd name="T48" fmla="*/ 0 w 195"/>
                <a:gd name="T49" fmla="*/ 0 h 1669"/>
                <a:gd name="T50" fmla="*/ 0 w 195"/>
                <a:gd name="T51" fmla="*/ 0 h 1669"/>
                <a:gd name="T52" fmla="*/ 0 w 195"/>
                <a:gd name="T53" fmla="*/ 0 h 1669"/>
                <a:gd name="T54" fmla="*/ 0 w 195"/>
                <a:gd name="T55" fmla="*/ 0 h 1669"/>
                <a:gd name="T56" fmla="*/ 0 w 195"/>
                <a:gd name="T57" fmla="*/ 0 h 1669"/>
                <a:gd name="T58" fmla="*/ 0 w 195"/>
                <a:gd name="T59" fmla="*/ 0 h 1669"/>
                <a:gd name="T60" fmla="*/ 0 w 195"/>
                <a:gd name="T61" fmla="*/ 0 h 1669"/>
                <a:gd name="T62" fmla="*/ 0 w 195"/>
                <a:gd name="T63" fmla="*/ 0 h 1669"/>
                <a:gd name="T64" fmla="*/ 0 w 195"/>
                <a:gd name="T65" fmla="*/ 0 h 166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5"/>
                <a:gd name="T100" fmla="*/ 0 h 1669"/>
                <a:gd name="T101" fmla="*/ 195 w 195"/>
                <a:gd name="T102" fmla="*/ 1669 h 166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5" h="1669">
                  <a:moveTo>
                    <a:pt x="83" y="33"/>
                  </a:moveTo>
                  <a:lnTo>
                    <a:pt x="83" y="34"/>
                  </a:lnTo>
                  <a:lnTo>
                    <a:pt x="83" y="41"/>
                  </a:lnTo>
                  <a:lnTo>
                    <a:pt x="89" y="71"/>
                  </a:lnTo>
                  <a:lnTo>
                    <a:pt x="104" y="116"/>
                  </a:lnTo>
                  <a:lnTo>
                    <a:pt x="110" y="128"/>
                  </a:lnTo>
                  <a:lnTo>
                    <a:pt x="116" y="144"/>
                  </a:lnTo>
                  <a:lnTo>
                    <a:pt x="131" y="189"/>
                  </a:lnTo>
                  <a:lnTo>
                    <a:pt x="161" y="315"/>
                  </a:lnTo>
                  <a:lnTo>
                    <a:pt x="186" y="447"/>
                  </a:lnTo>
                  <a:lnTo>
                    <a:pt x="192" y="475"/>
                  </a:lnTo>
                  <a:lnTo>
                    <a:pt x="193" y="493"/>
                  </a:lnTo>
                  <a:lnTo>
                    <a:pt x="195" y="555"/>
                  </a:lnTo>
                  <a:lnTo>
                    <a:pt x="193" y="760"/>
                  </a:lnTo>
                  <a:lnTo>
                    <a:pt x="184" y="1027"/>
                  </a:lnTo>
                  <a:lnTo>
                    <a:pt x="182" y="1096"/>
                  </a:lnTo>
                  <a:lnTo>
                    <a:pt x="179" y="1166"/>
                  </a:lnTo>
                  <a:lnTo>
                    <a:pt x="174" y="1299"/>
                  </a:lnTo>
                  <a:lnTo>
                    <a:pt x="164" y="1522"/>
                  </a:lnTo>
                  <a:lnTo>
                    <a:pt x="158" y="1637"/>
                  </a:lnTo>
                  <a:lnTo>
                    <a:pt x="158" y="1642"/>
                  </a:lnTo>
                  <a:lnTo>
                    <a:pt x="155" y="1645"/>
                  </a:lnTo>
                  <a:lnTo>
                    <a:pt x="149" y="1649"/>
                  </a:lnTo>
                  <a:lnTo>
                    <a:pt x="137" y="1659"/>
                  </a:lnTo>
                  <a:lnTo>
                    <a:pt x="125" y="1667"/>
                  </a:lnTo>
                  <a:lnTo>
                    <a:pt x="123" y="1669"/>
                  </a:lnTo>
                  <a:lnTo>
                    <a:pt x="124" y="1627"/>
                  </a:lnTo>
                  <a:lnTo>
                    <a:pt x="126" y="1541"/>
                  </a:lnTo>
                  <a:lnTo>
                    <a:pt x="131" y="1367"/>
                  </a:lnTo>
                  <a:lnTo>
                    <a:pt x="134" y="1194"/>
                  </a:lnTo>
                  <a:lnTo>
                    <a:pt x="135" y="1150"/>
                  </a:lnTo>
                  <a:lnTo>
                    <a:pt x="135" y="1124"/>
                  </a:lnTo>
                  <a:lnTo>
                    <a:pt x="135" y="1071"/>
                  </a:lnTo>
                  <a:lnTo>
                    <a:pt x="133" y="966"/>
                  </a:lnTo>
                  <a:lnTo>
                    <a:pt x="131" y="861"/>
                  </a:lnTo>
                  <a:lnTo>
                    <a:pt x="131" y="833"/>
                  </a:lnTo>
                  <a:lnTo>
                    <a:pt x="130" y="807"/>
                  </a:lnTo>
                  <a:lnTo>
                    <a:pt x="129" y="754"/>
                  </a:lnTo>
                  <a:lnTo>
                    <a:pt x="127" y="648"/>
                  </a:lnTo>
                  <a:lnTo>
                    <a:pt x="126" y="542"/>
                  </a:lnTo>
                  <a:lnTo>
                    <a:pt x="126" y="515"/>
                  </a:lnTo>
                  <a:lnTo>
                    <a:pt x="123" y="492"/>
                  </a:lnTo>
                  <a:lnTo>
                    <a:pt x="118" y="445"/>
                  </a:lnTo>
                  <a:lnTo>
                    <a:pt x="108" y="352"/>
                  </a:lnTo>
                  <a:lnTo>
                    <a:pt x="98" y="259"/>
                  </a:lnTo>
                  <a:lnTo>
                    <a:pt x="95" y="234"/>
                  </a:lnTo>
                  <a:lnTo>
                    <a:pt x="93" y="225"/>
                  </a:lnTo>
                  <a:lnTo>
                    <a:pt x="90" y="205"/>
                  </a:lnTo>
                  <a:lnTo>
                    <a:pt x="81" y="166"/>
                  </a:lnTo>
                  <a:lnTo>
                    <a:pt x="72" y="126"/>
                  </a:lnTo>
                  <a:lnTo>
                    <a:pt x="71" y="116"/>
                  </a:lnTo>
                  <a:lnTo>
                    <a:pt x="66" y="112"/>
                  </a:lnTo>
                  <a:lnTo>
                    <a:pt x="56" y="103"/>
                  </a:lnTo>
                  <a:lnTo>
                    <a:pt x="37" y="82"/>
                  </a:lnTo>
                  <a:lnTo>
                    <a:pt x="17" y="63"/>
                  </a:lnTo>
                  <a:lnTo>
                    <a:pt x="13" y="58"/>
                  </a:lnTo>
                  <a:lnTo>
                    <a:pt x="11" y="54"/>
                  </a:lnTo>
                  <a:lnTo>
                    <a:pt x="9" y="44"/>
                  </a:lnTo>
                  <a:lnTo>
                    <a:pt x="5" y="25"/>
                  </a:lnTo>
                  <a:lnTo>
                    <a:pt x="1" y="5"/>
                  </a:lnTo>
                  <a:lnTo>
                    <a:pt x="0" y="0"/>
                  </a:lnTo>
                  <a:lnTo>
                    <a:pt x="6" y="3"/>
                  </a:lnTo>
                  <a:lnTo>
                    <a:pt x="21" y="9"/>
                  </a:lnTo>
                  <a:lnTo>
                    <a:pt x="48" y="21"/>
                  </a:lnTo>
                  <a:lnTo>
                    <a:pt x="76" y="31"/>
                  </a:lnTo>
                  <a:lnTo>
                    <a:pt x="83" y="33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39" name="Freeform 101"/>
            <p:cNvSpPr>
              <a:spLocks/>
            </p:cNvSpPr>
            <p:nvPr/>
          </p:nvSpPr>
          <p:spPr bwMode="auto">
            <a:xfrm>
              <a:off x="2343" y="3143"/>
              <a:ext cx="65" cy="825"/>
            </a:xfrm>
            <a:custGeom>
              <a:avLst/>
              <a:gdLst>
                <a:gd name="T0" fmla="*/ 1 w 128"/>
                <a:gd name="T1" fmla="*/ 1 h 1649"/>
                <a:gd name="T2" fmla="*/ 1 w 128"/>
                <a:gd name="T3" fmla="*/ 1 h 1649"/>
                <a:gd name="T4" fmla="*/ 1 w 128"/>
                <a:gd name="T5" fmla="*/ 1 h 1649"/>
                <a:gd name="T6" fmla="*/ 1 w 128"/>
                <a:gd name="T7" fmla="*/ 1 h 1649"/>
                <a:gd name="T8" fmla="*/ 1 w 128"/>
                <a:gd name="T9" fmla="*/ 1 h 1649"/>
                <a:gd name="T10" fmla="*/ 1 w 128"/>
                <a:gd name="T11" fmla="*/ 1 h 1649"/>
                <a:gd name="T12" fmla="*/ 1 w 128"/>
                <a:gd name="T13" fmla="*/ 1 h 1649"/>
                <a:gd name="T14" fmla="*/ 1 w 128"/>
                <a:gd name="T15" fmla="*/ 1 h 1649"/>
                <a:gd name="T16" fmla="*/ 1 w 128"/>
                <a:gd name="T17" fmla="*/ 1 h 1649"/>
                <a:gd name="T18" fmla="*/ 1 w 128"/>
                <a:gd name="T19" fmla="*/ 1 h 1649"/>
                <a:gd name="T20" fmla="*/ 1 w 128"/>
                <a:gd name="T21" fmla="*/ 1 h 1649"/>
                <a:gd name="T22" fmla="*/ 1 w 128"/>
                <a:gd name="T23" fmla="*/ 1 h 1649"/>
                <a:gd name="T24" fmla="*/ 1 w 128"/>
                <a:gd name="T25" fmla="*/ 1 h 1649"/>
                <a:gd name="T26" fmla="*/ 1 w 128"/>
                <a:gd name="T27" fmla="*/ 1 h 1649"/>
                <a:gd name="T28" fmla="*/ 1 w 128"/>
                <a:gd name="T29" fmla="*/ 1 h 1649"/>
                <a:gd name="T30" fmla="*/ 1 w 128"/>
                <a:gd name="T31" fmla="*/ 1 h 1649"/>
                <a:gd name="T32" fmla="*/ 1 w 128"/>
                <a:gd name="T33" fmla="*/ 1 h 1649"/>
                <a:gd name="T34" fmla="*/ 1 w 128"/>
                <a:gd name="T35" fmla="*/ 1 h 1649"/>
                <a:gd name="T36" fmla="*/ 1 w 128"/>
                <a:gd name="T37" fmla="*/ 1 h 1649"/>
                <a:gd name="T38" fmla="*/ 1 w 128"/>
                <a:gd name="T39" fmla="*/ 1 h 1649"/>
                <a:gd name="T40" fmla="*/ 1 w 128"/>
                <a:gd name="T41" fmla="*/ 1 h 1649"/>
                <a:gd name="T42" fmla="*/ 1 w 128"/>
                <a:gd name="T43" fmla="*/ 1 h 1649"/>
                <a:gd name="T44" fmla="*/ 1 w 128"/>
                <a:gd name="T45" fmla="*/ 1 h 1649"/>
                <a:gd name="T46" fmla="*/ 1 w 128"/>
                <a:gd name="T47" fmla="*/ 1 h 1649"/>
                <a:gd name="T48" fmla="*/ 1 w 128"/>
                <a:gd name="T49" fmla="*/ 1 h 1649"/>
                <a:gd name="T50" fmla="*/ 1 w 128"/>
                <a:gd name="T51" fmla="*/ 1 h 1649"/>
                <a:gd name="T52" fmla="*/ 1 w 128"/>
                <a:gd name="T53" fmla="*/ 1 h 1649"/>
                <a:gd name="T54" fmla="*/ 1 w 128"/>
                <a:gd name="T55" fmla="*/ 1 h 1649"/>
                <a:gd name="T56" fmla="*/ 1 w 128"/>
                <a:gd name="T57" fmla="*/ 1 h 1649"/>
                <a:gd name="T58" fmla="*/ 1 w 128"/>
                <a:gd name="T59" fmla="*/ 1 h 1649"/>
                <a:gd name="T60" fmla="*/ 1 w 128"/>
                <a:gd name="T61" fmla="*/ 1 h 1649"/>
                <a:gd name="T62" fmla="*/ 1 w 128"/>
                <a:gd name="T63" fmla="*/ 1 h 1649"/>
                <a:gd name="T64" fmla="*/ 1 w 128"/>
                <a:gd name="T65" fmla="*/ 1 h 1649"/>
                <a:gd name="T66" fmla="*/ 1 w 128"/>
                <a:gd name="T67" fmla="*/ 1 h 1649"/>
                <a:gd name="T68" fmla="*/ 1 w 128"/>
                <a:gd name="T69" fmla="*/ 1 h 1649"/>
                <a:gd name="T70" fmla="*/ 1 w 128"/>
                <a:gd name="T71" fmla="*/ 1 h 1649"/>
                <a:gd name="T72" fmla="*/ 1 w 128"/>
                <a:gd name="T73" fmla="*/ 1 h 1649"/>
                <a:gd name="T74" fmla="*/ 1 w 128"/>
                <a:gd name="T75" fmla="*/ 1 h 1649"/>
                <a:gd name="T76" fmla="*/ 1 w 128"/>
                <a:gd name="T77" fmla="*/ 1 h 1649"/>
                <a:gd name="T78" fmla="*/ 1 w 128"/>
                <a:gd name="T79" fmla="*/ 1 h 1649"/>
                <a:gd name="T80" fmla="*/ 1 w 128"/>
                <a:gd name="T81" fmla="*/ 1 h 1649"/>
                <a:gd name="T82" fmla="*/ 1 w 128"/>
                <a:gd name="T83" fmla="*/ 1 h 1649"/>
                <a:gd name="T84" fmla="*/ 1 w 128"/>
                <a:gd name="T85" fmla="*/ 1 h 1649"/>
                <a:gd name="T86" fmla="*/ 1 w 128"/>
                <a:gd name="T87" fmla="*/ 1 h 1649"/>
                <a:gd name="T88" fmla="*/ 1 w 128"/>
                <a:gd name="T89" fmla="*/ 1 h 1649"/>
                <a:gd name="T90" fmla="*/ 1 w 128"/>
                <a:gd name="T91" fmla="*/ 1 h 1649"/>
                <a:gd name="T92" fmla="*/ 1 w 128"/>
                <a:gd name="T93" fmla="*/ 1 h 1649"/>
                <a:gd name="T94" fmla="*/ 1 w 128"/>
                <a:gd name="T95" fmla="*/ 0 h 1649"/>
                <a:gd name="T96" fmla="*/ 1 w 128"/>
                <a:gd name="T97" fmla="*/ 1 h 1649"/>
                <a:gd name="T98" fmla="*/ 1 w 128"/>
                <a:gd name="T99" fmla="*/ 1 h 1649"/>
                <a:gd name="T100" fmla="*/ 1 w 128"/>
                <a:gd name="T101" fmla="*/ 1 h 1649"/>
                <a:gd name="T102" fmla="*/ 0 w 128"/>
                <a:gd name="T103" fmla="*/ 1 h 1649"/>
                <a:gd name="T104" fmla="*/ 1 w 128"/>
                <a:gd name="T105" fmla="*/ 1 h 1649"/>
                <a:gd name="T106" fmla="*/ 1 w 128"/>
                <a:gd name="T107" fmla="*/ 1 h 164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28"/>
                <a:gd name="T163" fmla="*/ 0 h 1649"/>
                <a:gd name="T164" fmla="*/ 128 w 128"/>
                <a:gd name="T165" fmla="*/ 1649 h 164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28" h="1649">
                  <a:moveTo>
                    <a:pt x="3" y="112"/>
                  </a:moveTo>
                  <a:lnTo>
                    <a:pt x="6" y="124"/>
                  </a:lnTo>
                  <a:lnTo>
                    <a:pt x="14" y="144"/>
                  </a:lnTo>
                  <a:lnTo>
                    <a:pt x="33" y="196"/>
                  </a:lnTo>
                  <a:lnTo>
                    <a:pt x="49" y="305"/>
                  </a:lnTo>
                  <a:lnTo>
                    <a:pt x="52" y="346"/>
                  </a:lnTo>
                  <a:lnTo>
                    <a:pt x="58" y="449"/>
                  </a:lnTo>
                  <a:lnTo>
                    <a:pt x="69" y="657"/>
                  </a:lnTo>
                  <a:lnTo>
                    <a:pt x="78" y="1075"/>
                  </a:lnTo>
                  <a:lnTo>
                    <a:pt x="70" y="1492"/>
                  </a:lnTo>
                  <a:lnTo>
                    <a:pt x="65" y="1596"/>
                  </a:lnTo>
                  <a:lnTo>
                    <a:pt x="64" y="1601"/>
                  </a:lnTo>
                  <a:lnTo>
                    <a:pt x="65" y="1612"/>
                  </a:lnTo>
                  <a:lnTo>
                    <a:pt x="69" y="1637"/>
                  </a:lnTo>
                  <a:lnTo>
                    <a:pt x="74" y="1646"/>
                  </a:lnTo>
                  <a:lnTo>
                    <a:pt x="76" y="1648"/>
                  </a:lnTo>
                  <a:lnTo>
                    <a:pt x="80" y="1649"/>
                  </a:lnTo>
                  <a:lnTo>
                    <a:pt x="84" y="1647"/>
                  </a:lnTo>
                  <a:lnTo>
                    <a:pt x="91" y="1643"/>
                  </a:lnTo>
                  <a:lnTo>
                    <a:pt x="103" y="1631"/>
                  </a:lnTo>
                  <a:lnTo>
                    <a:pt x="113" y="1617"/>
                  </a:lnTo>
                  <a:lnTo>
                    <a:pt x="120" y="1602"/>
                  </a:lnTo>
                  <a:lnTo>
                    <a:pt x="125" y="1585"/>
                  </a:lnTo>
                  <a:lnTo>
                    <a:pt x="127" y="1568"/>
                  </a:lnTo>
                  <a:lnTo>
                    <a:pt x="128" y="1559"/>
                  </a:lnTo>
                  <a:lnTo>
                    <a:pt x="127" y="1466"/>
                  </a:lnTo>
                  <a:lnTo>
                    <a:pt x="122" y="1278"/>
                  </a:lnTo>
                  <a:lnTo>
                    <a:pt x="105" y="903"/>
                  </a:lnTo>
                  <a:lnTo>
                    <a:pt x="93" y="530"/>
                  </a:lnTo>
                  <a:lnTo>
                    <a:pt x="94" y="435"/>
                  </a:lnTo>
                  <a:lnTo>
                    <a:pt x="94" y="407"/>
                  </a:lnTo>
                  <a:lnTo>
                    <a:pt x="96" y="348"/>
                  </a:lnTo>
                  <a:lnTo>
                    <a:pt x="102" y="232"/>
                  </a:lnTo>
                  <a:lnTo>
                    <a:pt x="99" y="116"/>
                  </a:lnTo>
                  <a:lnTo>
                    <a:pt x="96" y="88"/>
                  </a:lnTo>
                  <a:lnTo>
                    <a:pt x="94" y="83"/>
                  </a:lnTo>
                  <a:lnTo>
                    <a:pt x="90" y="78"/>
                  </a:lnTo>
                  <a:lnTo>
                    <a:pt x="86" y="74"/>
                  </a:lnTo>
                  <a:lnTo>
                    <a:pt x="80" y="70"/>
                  </a:lnTo>
                  <a:lnTo>
                    <a:pt x="68" y="64"/>
                  </a:lnTo>
                  <a:lnTo>
                    <a:pt x="53" y="59"/>
                  </a:lnTo>
                  <a:lnTo>
                    <a:pt x="40" y="54"/>
                  </a:lnTo>
                  <a:lnTo>
                    <a:pt x="30" y="46"/>
                  </a:lnTo>
                  <a:lnTo>
                    <a:pt x="27" y="43"/>
                  </a:lnTo>
                  <a:lnTo>
                    <a:pt x="23" y="36"/>
                  </a:lnTo>
                  <a:lnTo>
                    <a:pt x="21" y="29"/>
                  </a:lnTo>
                  <a:lnTo>
                    <a:pt x="19" y="12"/>
                  </a:lnTo>
                  <a:lnTo>
                    <a:pt x="17" y="0"/>
                  </a:lnTo>
                  <a:lnTo>
                    <a:pt x="16" y="2"/>
                  </a:lnTo>
                  <a:lnTo>
                    <a:pt x="12" y="11"/>
                  </a:lnTo>
                  <a:lnTo>
                    <a:pt x="1" y="49"/>
                  </a:lnTo>
                  <a:lnTo>
                    <a:pt x="0" y="100"/>
                  </a:lnTo>
                  <a:lnTo>
                    <a:pt x="3" y="112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40" name="Freeform 102"/>
            <p:cNvSpPr>
              <a:spLocks/>
            </p:cNvSpPr>
            <p:nvPr/>
          </p:nvSpPr>
          <p:spPr bwMode="auto">
            <a:xfrm>
              <a:off x="2432" y="4072"/>
              <a:ext cx="56" cy="79"/>
            </a:xfrm>
            <a:custGeom>
              <a:avLst/>
              <a:gdLst>
                <a:gd name="T0" fmla="*/ 0 w 113"/>
                <a:gd name="T1" fmla="*/ 1 h 158"/>
                <a:gd name="T2" fmla="*/ 0 w 113"/>
                <a:gd name="T3" fmla="*/ 1 h 158"/>
                <a:gd name="T4" fmla="*/ 0 w 113"/>
                <a:gd name="T5" fmla="*/ 1 h 158"/>
                <a:gd name="T6" fmla="*/ 0 w 113"/>
                <a:gd name="T7" fmla="*/ 1 h 158"/>
                <a:gd name="T8" fmla="*/ 0 w 113"/>
                <a:gd name="T9" fmla="*/ 1 h 158"/>
                <a:gd name="T10" fmla="*/ 0 w 113"/>
                <a:gd name="T11" fmla="*/ 0 h 158"/>
                <a:gd name="T12" fmla="*/ 0 w 113"/>
                <a:gd name="T13" fmla="*/ 1 h 158"/>
                <a:gd name="T14" fmla="*/ 0 w 113"/>
                <a:gd name="T15" fmla="*/ 1 h 158"/>
                <a:gd name="T16" fmla="*/ 0 w 113"/>
                <a:gd name="T17" fmla="*/ 1 h 158"/>
                <a:gd name="T18" fmla="*/ 0 w 113"/>
                <a:gd name="T19" fmla="*/ 1 h 158"/>
                <a:gd name="T20" fmla="*/ 0 w 113"/>
                <a:gd name="T21" fmla="*/ 1 h 158"/>
                <a:gd name="T22" fmla="*/ 0 w 113"/>
                <a:gd name="T23" fmla="*/ 1 h 158"/>
                <a:gd name="T24" fmla="*/ 0 w 113"/>
                <a:gd name="T25" fmla="*/ 1 h 158"/>
                <a:gd name="T26" fmla="*/ 0 w 113"/>
                <a:gd name="T27" fmla="*/ 1 h 158"/>
                <a:gd name="T28" fmla="*/ 0 w 113"/>
                <a:gd name="T29" fmla="*/ 1 h 158"/>
                <a:gd name="T30" fmla="*/ 0 w 113"/>
                <a:gd name="T31" fmla="*/ 1 h 158"/>
                <a:gd name="T32" fmla="*/ 0 w 113"/>
                <a:gd name="T33" fmla="*/ 1 h 158"/>
                <a:gd name="T34" fmla="*/ 0 w 113"/>
                <a:gd name="T35" fmla="*/ 1 h 158"/>
                <a:gd name="T36" fmla="*/ 0 w 113"/>
                <a:gd name="T37" fmla="*/ 1 h 158"/>
                <a:gd name="T38" fmla="*/ 0 w 113"/>
                <a:gd name="T39" fmla="*/ 1 h 158"/>
                <a:gd name="T40" fmla="*/ 0 w 113"/>
                <a:gd name="T41" fmla="*/ 1 h 158"/>
                <a:gd name="T42" fmla="*/ 0 w 113"/>
                <a:gd name="T43" fmla="*/ 1 h 158"/>
                <a:gd name="T44" fmla="*/ 0 w 113"/>
                <a:gd name="T45" fmla="*/ 1 h 158"/>
                <a:gd name="T46" fmla="*/ 0 w 113"/>
                <a:gd name="T47" fmla="*/ 1 h 158"/>
                <a:gd name="T48" fmla="*/ 0 w 113"/>
                <a:gd name="T49" fmla="*/ 1 h 158"/>
                <a:gd name="T50" fmla="*/ 0 w 113"/>
                <a:gd name="T51" fmla="*/ 1 h 158"/>
                <a:gd name="T52" fmla="*/ 0 w 113"/>
                <a:gd name="T53" fmla="*/ 1 h 158"/>
                <a:gd name="T54" fmla="*/ 0 w 113"/>
                <a:gd name="T55" fmla="*/ 1 h 15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13"/>
                <a:gd name="T85" fmla="*/ 0 h 158"/>
                <a:gd name="T86" fmla="*/ 113 w 113"/>
                <a:gd name="T87" fmla="*/ 158 h 15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13" h="158">
                  <a:moveTo>
                    <a:pt x="10" y="9"/>
                  </a:moveTo>
                  <a:lnTo>
                    <a:pt x="16" y="7"/>
                  </a:lnTo>
                  <a:lnTo>
                    <a:pt x="34" y="4"/>
                  </a:lnTo>
                  <a:lnTo>
                    <a:pt x="72" y="1"/>
                  </a:lnTo>
                  <a:lnTo>
                    <a:pt x="96" y="1"/>
                  </a:lnTo>
                  <a:lnTo>
                    <a:pt x="98" y="0"/>
                  </a:lnTo>
                  <a:lnTo>
                    <a:pt x="98" y="3"/>
                  </a:lnTo>
                  <a:lnTo>
                    <a:pt x="100" y="19"/>
                  </a:lnTo>
                  <a:lnTo>
                    <a:pt x="108" y="77"/>
                  </a:lnTo>
                  <a:lnTo>
                    <a:pt x="113" y="129"/>
                  </a:lnTo>
                  <a:lnTo>
                    <a:pt x="113" y="134"/>
                  </a:lnTo>
                  <a:lnTo>
                    <a:pt x="109" y="144"/>
                  </a:lnTo>
                  <a:lnTo>
                    <a:pt x="102" y="151"/>
                  </a:lnTo>
                  <a:lnTo>
                    <a:pt x="95" y="155"/>
                  </a:lnTo>
                  <a:lnTo>
                    <a:pt x="87" y="157"/>
                  </a:lnTo>
                  <a:lnTo>
                    <a:pt x="77" y="158"/>
                  </a:lnTo>
                  <a:lnTo>
                    <a:pt x="68" y="157"/>
                  </a:lnTo>
                  <a:lnTo>
                    <a:pt x="48" y="153"/>
                  </a:lnTo>
                  <a:lnTo>
                    <a:pt x="28" y="147"/>
                  </a:lnTo>
                  <a:lnTo>
                    <a:pt x="13" y="142"/>
                  </a:lnTo>
                  <a:lnTo>
                    <a:pt x="12" y="140"/>
                  </a:lnTo>
                  <a:lnTo>
                    <a:pt x="9" y="123"/>
                  </a:lnTo>
                  <a:lnTo>
                    <a:pt x="1" y="64"/>
                  </a:lnTo>
                  <a:lnTo>
                    <a:pt x="0" y="34"/>
                  </a:lnTo>
                  <a:lnTo>
                    <a:pt x="2" y="23"/>
                  </a:lnTo>
                  <a:lnTo>
                    <a:pt x="5" y="14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41" name="Freeform 103"/>
            <p:cNvSpPr>
              <a:spLocks/>
            </p:cNvSpPr>
            <p:nvPr/>
          </p:nvSpPr>
          <p:spPr bwMode="auto">
            <a:xfrm>
              <a:off x="2371" y="4069"/>
              <a:ext cx="55" cy="85"/>
            </a:xfrm>
            <a:custGeom>
              <a:avLst/>
              <a:gdLst>
                <a:gd name="T0" fmla="*/ 1 w 110"/>
                <a:gd name="T1" fmla="*/ 1 h 168"/>
                <a:gd name="T2" fmla="*/ 1 w 110"/>
                <a:gd name="T3" fmla="*/ 1 h 168"/>
                <a:gd name="T4" fmla="*/ 1 w 110"/>
                <a:gd name="T5" fmla="*/ 1 h 168"/>
                <a:gd name="T6" fmla="*/ 1 w 110"/>
                <a:gd name="T7" fmla="*/ 1 h 168"/>
                <a:gd name="T8" fmla="*/ 1 w 110"/>
                <a:gd name="T9" fmla="*/ 1 h 168"/>
                <a:gd name="T10" fmla="*/ 1 w 110"/>
                <a:gd name="T11" fmla="*/ 1 h 168"/>
                <a:gd name="T12" fmla="*/ 1 w 110"/>
                <a:gd name="T13" fmla="*/ 1 h 168"/>
                <a:gd name="T14" fmla="*/ 1 w 110"/>
                <a:gd name="T15" fmla="*/ 1 h 168"/>
                <a:gd name="T16" fmla="*/ 1 w 110"/>
                <a:gd name="T17" fmla="*/ 1 h 168"/>
                <a:gd name="T18" fmla="*/ 1 w 110"/>
                <a:gd name="T19" fmla="*/ 1 h 168"/>
                <a:gd name="T20" fmla="*/ 1 w 110"/>
                <a:gd name="T21" fmla="*/ 1 h 168"/>
                <a:gd name="T22" fmla="*/ 1 w 110"/>
                <a:gd name="T23" fmla="*/ 1 h 168"/>
                <a:gd name="T24" fmla="*/ 1 w 110"/>
                <a:gd name="T25" fmla="*/ 1 h 168"/>
                <a:gd name="T26" fmla="*/ 1 w 110"/>
                <a:gd name="T27" fmla="*/ 1 h 168"/>
                <a:gd name="T28" fmla="*/ 0 w 110"/>
                <a:gd name="T29" fmla="*/ 1 h 168"/>
                <a:gd name="T30" fmla="*/ 0 w 110"/>
                <a:gd name="T31" fmla="*/ 0 h 168"/>
                <a:gd name="T32" fmla="*/ 1 w 110"/>
                <a:gd name="T33" fmla="*/ 1 h 168"/>
                <a:gd name="T34" fmla="*/ 1 w 110"/>
                <a:gd name="T35" fmla="*/ 1 h 168"/>
                <a:gd name="T36" fmla="*/ 1 w 110"/>
                <a:gd name="T37" fmla="*/ 1 h 168"/>
                <a:gd name="T38" fmla="*/ 1 w 110"/>
                <a:gd name="T39" fmla="*/ 1 h 168"/>
                <a:gd name="T40" fmla="*/ 1 w 110"/>
                <a:gd name="T41" fmla="*/ 1 h 168"/>
                <a:gd name="T42" fmla="*/ 1 w 110"/>
                <a:gd name="T43" fmla="*/ 1 h 16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0"/>
                <a:gd name="T67" fmla="*/ 0 h 168"/>
                <a:gd name="T68" fmla="*/ 110 w 110"/>
                <a:gd name="T69" fmla="*/ 168 h 16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0" h="168">
                  <a:moveTo>
                    <a:pt x="110" y="154"/>
                  </a:moveTo>
                  <a:lnTo>
                    <a:pt x="107" y="156"/>
                  </a:lnTo>
                  <a:lnTo>
                    <a:pt x="103" y="158"/>
                  </a:lnTo>
                  <a:lnTo>
                    <a:pt x="94" y="163"/>
                  </a:lnTo>
                  <a:lnTo>
                    <a:pt x="85" y="167"/>
                  </a:lnTo>
                  <a:lnTo>
                    <a:pt x="83" y="168"/>
                  </a:lnTo>
                  <a:lnTo>
                    <a:pt x="75" y="159"/>
                  </a:lnTo>
                  <a:lnTo>
                    <a:pt x="63" y="140"/>
                  </a:lnTo>
                  <a:lnTo>
                    <a:pt x="38" y="101"/>
                  </a:lnTo>
                  <a:lnTo>
                    <a:pt x="13" y="65"/>
                  </a:lnTo>
                  <a:lnTo>
                    <a:pt x="7" y="55"/>
                  </a:lnTo>
                  <a:lnTo>
                    <a:pt x="6" y="51"/>
                  </a:lnTo>
                  <a:lnTo>
                    <a:pt x="4" y="41"/>
                  </a:lnTo>
                  <a:lnTo>
                    <a:pt x="2" y="23"/>
                  </a:lnTo>
                  <a:lnTo>
                    <a:pt x="0" y="5"/>
                  </a:lnTo>
                  <a:lnTo>
                    <a:pt x="0" y="0"/>
                  </a:lnTo>
                  <a:lnTo>
                    <a:pt x="10" y="13"/>
                  </a:lnTo>
                  <a:lnTo>
                    <a:pt x="28" y="39"/>
                  </a:lnTo>
                  <a:lnTo>
                    <a:pt x="64" y="91"/>
                  </a:lnTo>
                  <a:lnTo>
                    <a:pt x="101" y="142"/>
                  </a:lnTo>
                  <a:lnTo>
                    <a:pt x="110" y="154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42" name="Freeform 104"/>
            <p:cNvSpPr>
              <a:spLocks/>
            </p:cNvSpPr>
            <p:nvPr/>
          </p:nvSpPr>
          <p:spPr bwMode="auto">
            <a:xfrm>
              <a:off x="2319" y="4006"/>
              <a:ext cx="57" cy="35"/>
            </a:xfrm>
            <a:custGeom>
              <a:avLst/>
              <a:gdLst>
                <a:gd name="T0" fmla="*/ 0 w 115"/>
                <a:gd name="T1" fmla="*/ 1 h 70"/>
                <a:gd name="T2" fmla="*/ 0 w 115"/>
                <a:gd name="T3" fmla="*/ 1 h 70"/>
                <a:gd name="T4" fmla="*/ 0 w 115"/>
                <a:gd name="T5" fmla="*/ 1 h 70"/>
                <a:gd name="T6" fmla="*/ 0 w 115"/>
                <a:gd name="T7" fmla="*/ 1 h 70"/>
                <a:gd name="T8" fmla="*/ 0 w 115"/>
                <a:gd name="T9" fmla="*/ 1 h 70"/>
                <a:gd name="T10" fmla="*/ 0 w 115"/>
                <a:gd name="T11" fmla="*/ 1 h 70"/>
                <a:gd name="T12" fmla="*/ 0 w 115"/>
                <a:gd name="T13" fmla="*/ 1 h 70"/>
                <a:gd name="T14" fmla="*/ 0 w 115"/>
                <a:gd name="T15" fmla="*/ 1 h 70"/>
                <a:gd name="T16" fmla="*/ 0 w 115"/>
                <a:gd name="T17" fmla="*/ 1 h 70"/>
                <a:gd name="T18" fmla="*/ 0 w 115"/>
                <a:gd name="T19" fmla="*/ 1 h 70"/>
                <a:gd name="T20" fmla="*/ 0 w 115"/>
                <a:gd name="T21" fmla="*/ 1 h 70"/>
                <a:gd name="T22" fmla="*/ 0 w 115"/>
                <a:gd name="T23" fmla="*/ 1 h 70"/>
                <a:gd name="T24" fmla="*/ 0 w 115"/>
                <a:gd name="T25" fmla="*/ 1 h 70"/>
                <a:gd name="T26" fmla="*/ 0 w 115"/>
                <a:gd name="T27" fmla="*/ 1 h 70"/>
                <a:gd name="T28" fmla="*/ 0 w 115"/>
                <a:gd name="T29" fmla="*/ 0 h 70"/>
                <a:gd name="T30" fmla="*/ 0 w 115"/>
                <a:gd name="T31" fmla="*/ 1 h 70"/>
                <a:gd name="T32" fmla="*/ 0 w 115"/>
                <a:gd name="T33" fmla="*/ 1 h 70"/>
                <a:gd name="T34" fmla="*/ 0 w 115"/>
                <a:gd name="T35" fmla="*/ 1 h 70"/>
                <a:gd name="T36" fmla="*/ 0 w 115"/>
                <a:gd name="T37" fmla="*/ 1 h 70"/>
                <a:gd name="T38" fmla="*/ 0 w 115"/>
                <a:gd name="T39" fmla="*/ 1 h 70"/>
                <a:gd name="T40" fmla="*/ 0 w 115"/>
                <a:gd name="T41" fmla="*/ 1 h 7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5"/>
                <a:gd name="T64" fmla="*/ 0 h 70"/>
                <a:gd name="T65" fmla="*/ 115 w 115"/>
                <a:gd name="T66" fmla="*/ 70 h 7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5" h="70">
                  <a:moveTo>
                    <a:pt x="0" y="43"/>
                  </a:moveTo>
                  <a:lnTo>
                    <a:pt x="0" y="46"/>
                  </a:lnTo>
                  <a:lnTo>
                    <a:pt x="0" y="50"/>
                  </a:lnTo>
                  <a:lnTo>
                    <a:pt x="2" y="59"/>
                  </a:lnTo>
                  <a:lnTo>
                    <a:pt x="3" y="68"/>
                  </a:lnTo>
                  <a:lnTo>
                    <a:pt x="4" y="70"/>
                  </a:lnTo>
                  <a:lnTo>
                    <a:pt x="13" y="66"/>
                  </a:lnTo>
                  <a:lnTo>
                    <a:pt x="31" y="58"/>
                  </a:lnTo>
                  <a:lnTo>
                    <a:pt x="68" y="41"/>
                  </a:lnTo>
                  <a:lnTo>
                    <a:pt x="104" y="25"/>
                  </a:lnTo>
                  <a:lnTo>
                    <a:pt x="115" y="20"/>
                  </a:lnTo>
                  <a:lnTo>
                    <a:pt x="114" y="15"/>
                  </a:lnTo>
                  <a:lnTo>
                    <a:pt x="114" y="8"/>
                  </a:lnTo>
                  <a:lnTo>
                    <a:pt x="114" y="2"/>
                  </a:lnTo>
                  <a:lnTo>
                    <a:pt x="114" y="0"/>
                  </a:lnTo>
                  <a:lnTo>
                    <a:pt x="103" y="4"/>
                  </a:lnTo>
                  <a:lnTo>
                    <a:pt x="84" y="11"/>
                  </a:lnTo>
                  <a:lnTo>
                    <a:pt x="47" y="26"/>
                  </a:lnTo>
                  <a:lnTo>
                    <a:pt x="9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43" name="Freeform 105"/>
            <p:cNvSpPr>
              <a:spLocks/>
            </p:cNvSpPr>
            <p:nvPr/>
          </p:nvSpPr>
          <p:spPr bwMode="auto">
            <a:xfrm>
              <a:off x="2242" y="4017"/>
              <a:ext cx="67" cy="39"/>
            </a:xfrm>
            <a:custGeom>
              <a:avLst/>
              <a:gdLst>
                <a:gd name="T0" fmla="*/ 0 w 134"/>
                <a:gd name="T1" fmla="*/ 0 h 79"/>
                <a:gd name="T2" fmla="*/ 1 w 134"/>
                <a:gd name="T3" fmla="*/ 0 h 79"/>
                <a:gd name="T4" fmla="*/ 1 w 134"/>
                <a:gd name="T5" fmla="*/ 0 h 79"/>
                <a:gd name="T6" fmla="*/ 1 w 134"/>
                <a:gd name="T7" fmla="*/ 0 h 79"/>
                <a:gd name="T8" fmla="*/ 1 w 134"/>
                <a:gd name="T9" fmla="*/ 0 h 79"/>
                <a:gd name="T10" fmla="*/ 1 w 134"/>
                <a:gd name="T11" fmla="*/ 0 h 79"/>
                <a:gd name="T12" fmla="*/ 1 w 134"/>
                <a:gd name="T13" fmla="*/ 0 h 79"/>
                <a:gd name="T14" fmla="*/ 1 w 134"/>
                <a:gd name="T15" fmla="*/ 0 h 79"/>
                <a:gd name="T16" fmla="*/ 1 w 134"/>
                <a:gd name="T17" fmla="*/ 0 h 79"/>
                <a:gd name="T18" fmla="*/ 1 w 134"/>
                <a:gd name="T19" fmla="*/ 0 h 79"/>
                <a:gd name="T20" fmla="*/ 1 w 134"/>
                <a:gd name="T21" fmla="*/ 0 h 79"/>
                <a:gd name="T22" fmla="*/ 1 w 134"/>
                <a:gd name="T23" fmla="*/ 0 h 79"/>
                <a:gd name="T24" fmla="*/ 1 w 134"/>
                <a:gd name="T25" fmla="*/ 0 h 79"/>
                <a:gd name="T26" fmla="*/ 1 w 134"/>
                <a:gd name="T27" fmla="*/ 0 h 79"/>
                <a:gd name="T28" fmla="*/ 1 w 134"/>
                <a:gd name="T29" fmla="*/ 0 h 79"/>
                <a:gd name="T30" fmla="*/ 1 w 134"/>
                <a:gd name="T31" fmla="*/ 0 h 79"/>
                <a:gd name="T32" fmla="*/ 0 w 134"/>
                <a:gd name="T33" fmla="*/ 0 h 79"/>
                <a:gd name="T34" fmla="*/ 0 w 134"/>
                <a:gd name="T35" fmla="*/ 0 h 7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4"/>
                <a:gd name="T55" fmla="*/ 0 h 79"/>
                <a:gd name="T56" fmla="*/ 134 w 134"/>
                <a:gd name="T57" fmla="*/ 79 h 7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4" h="79">
                  <a:moveTo>
                    <a:pt x="0" y="79"/>
                  </a:moveTo>
                  <a:lnTo>
                    <a:pt x="10" y="74"/>
                  </a:lnTo>
                  <a:lnTo>
                    <a:pt x="31" y="63"/>
                  </a:lnTo>
                  <a:lnTo>
                    <a:pt x="75" y="43"/>
                  </a:lnTo>
                  <a:lnTo>
                    <a:pt x="118" y="23"/>
                  </a:lnTo>
                  <a:lnTo>
                    <a:pt x="129" y="18"/>
                  </a:lnTo>
                  <a:lnTo>
                    <a:pt x="129" y="16"/>
                  </a:lnTo>
                  <a:lnTo>
                    <a:pt x="129" y="13"/>
                  </a:lnTo>
                  <a:lnTo>
                    <a:pt x="130" y="10"/>
                  </a:lnTo>
                  <a:lnTo>
                    <a:pt x="132" y="8"/>
                  </a:lnTo>
                  <a:lnTo>
                    <a:pt x="133" y="2"/>
                  </a:lnTo>
                  <a:lnTo>
                    <a:pt x="134" y="0"/>
                  </a:lnTo>
                  <a:lnTo>
                    <a:pt x="123" y="7"/>
                  </a:lnTo>
                  <a:lnTo>
                    <a:pt x="100" y="21"/>
                  </a:lnTo>
                  <a:lnTo>
                    <a:pt x="56" y="46"/>
                  </a:lnTo>
                  <a:lnTo>
                    <a:pt x="10" y="73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44" name="Freeform 106"/>
            <p:cNvSpPr>
              <a:spLocks/>
            </p:cNvSpPr>
            <p:nvPr/>
          </p:nvSpPr>
          <p:spPr bwMode="auto">
            <a:xfrm>
              <a:off x="2182" y="4078"/>
              <a:ext cx="53" cy="22"/>
            </a:xfrm>
            <a:custGeom>
              <a:avLst/>
              <a:gdLst>
                <a:gd name="T0" fmla="*/ 0 w 107"/>
                <a:gd name="T1" fmla="*/ 0 h 45"/>
                <a:gd name="T2" fmla="*/ 0 w 107"/>
                <a:gd name="T3" fmla="*/ 0 h 45"/>
                <a:gd name="T4" fmla="*/ 0 w 107"/>
                <a:gd name="T5" fmla="*/ 0 h 45"/>
                <a:gd name="T6" fmla="*/ 0 w 107"/>
                <a:gd name="T7" fmla="*/ 0 h 45"/>
                <a:gd name="T8" fmla="*/ 0 w 107"/>
                <a:gd name="T9" fmla="*/ 0 h 45"/>
                <a:gd name="T10" fmla="*/ 0 w 107"/>
                <a:gd name="T11" fmla="*/ 0 h 45"/>
                <a:gd name="T12" fmla="*/ 0 w 107"/>
                <a:gd name="T13" fmla="*/ 0 h 45"/>
                <a:gd name="T14" fmla="*/ 0 w 107"/>
                <a:gd name="T15" fmla="*/ 0 h 45"/>
                <a:gd name="T16" fmla="*/ 0 w 107"/>
                <a:gd name="T17" fmla="*/ 0 h 45"/>
                <a:gd name="T18" fmla="*/ 0 w 107"/>
                <a:gd name="T19" fmla="*/ 0 h 45"/>
                <a:gd name="T20" fmla="*/ 0 w 107"/>
                <a:gd name="T21" fmla="*/ 0 h 45"/>
                <a:gd name="T22" fmla="*/ 0 w 107"/>
                <a:gd name="T23" fmla="*/ 0 h 45"/>
                <a:gd name="T24" fmla="*/ 0 w 107"/>
                <a:gd name="T25" fmla="*/ 0 h 45"/>
                <a:gd name="T26" fmla="*/ 0 w 107"/>
                <a:gd name="T27" fmla="*/ 0 h 45"/>
                <a:gd name="T28" fmla="*/ 0 w 107"/>
                <a:gd name="T29" fmla="*/ 0 h 45"/>
                <a:gd name="T30" fmla="*/ 0 w 107"/>
                <a:gd name="T31" fmla="*/ 0 h 45"/>
                <a:gd name="T32" fmla="*/ 0 w 107"/>
                <a:gd name="T33" fmla="*/ 0 h 45"/>
                <a:gd name="T34" fmla="*/ 0 w 107"/>
                <a:gd name="T35" fmla="*/ 0 h 45"/>
                <a:gd name="T36" fmla="*/ 0 w 107"/>
                <a:gd name="T37" fmla="*/ 0 h 45"/>
                <a:gd name="T38" fmla="*/ 0 w 107"/>
                <a:gd name="T39" fmla="*/ 0 h 45"/>
                <a:gd name="T40" fmla="*/ 0 w 107"/>
                <a:gd name="T41" fmla="*/ 0 h 45"/>
                <a:gd name="T42" fmla="*/ 0 w 107"/>
                <a:gd name="T43" fmla="*/ 0 h 45"/>
                <a:gd name="T44" fmla="*/ 0 w 107"/>
                <a:gd name="T45" fmla="*/ 0 h 45"/>
                <a:gd name="T46" fmla="*/ 0 w 107"/>
                <a:gd name="T47" fmla="*/ 0 h 45"/>
                <a:gd name="T48" fmla="*/ 0 w 107"/>
                <a:gd name="T49" fmla="*/ 0 h 45"/>
                <a:gd name="T50" fmla="*/ 0 w 107"/>
                <a:gd name="T51" fmla="*/ 0 h 45"/>
                <a:gd name="T52" fmla="*/ 0 w 107"/>
                <a:gd name="T53" fmla="*/ 0 h 45"/>
                <a:gd name="T54" fmla="*/ 0 w 107"/>
                <a:gd name="T55" fmla="*/ 0 h 45"/>
                <a:gd name="T56" fmla="*/ 0 w 107"/>
                <a:gd name="T57" fmla="*/ 0 h 45"/>
                <a:gd name="T58" fmla="*/ 0 w 107"/>
                <a:gd name="T59" fmla="*/ 0 h 45"/>
                <a:gd name="T60" fmla="*/ 0 w 107"/>
                <a:gd name="T61" fmla="*/ 0 h 45"/>
                <a:gd name="T62" fmla="*/ 0 w 107"/>
                <a:gd name="T63" fmla="*/ 0 h 45"/>
                <a:gd name="T64" fmla="*/ 0 w 107"/>
                <a:gd name="T65" fmla="*/ 0 h 4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7"/>
                <a:gd name="T100" fmla="*/ 0 h 45"/>
                <a:gd name="T101" fmla="*/ 107 w 107"/>
                <a:gd name="T102" fmla="*/ 45 h 4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7" h="45">
                  <a:moveTo>
                    <a:pt x="62" y="20"/>
                  </a:moveTo>
                  <a:lnTo>
                    <a:pt x="56" y="20"/>
                  </a:lnTo>
                  <a:lnTo>
                    <a:pt x="50" y="19"/>
                  </a:lnTo>
                  <a:lnTo>
                    <a:pt x="35" y="15"/>
                  </a:lnTo>
                  <a:lnTo>
                    <a:pt x="6" y="6"/>
                  </a:lnTo>
                  <a:lnTo>
                    <a:pt x="0" y="9"/>
                  </a:lnTo>
                  <a:lnTo>
                    <a:pt x="4" y="15"/>
                  </a:lnTo>
                  <a:lnTo>
                    <a:pt x="15" y="25"/>
                  </a:lnTo>
                  <a:lnTo>
                    <a:pt x="28" y="35"/>
                  </a:lnTo>
                  <a:lnTo>
                    <a:pt x="43" y="41"/>
                  </a:lnTo>
                  <a:lnTo>
                    <a:pt x="72" y="45"/>
                  </a:lnTo>
                  <a:lnTo>
                    <a:pt x="79" y="43"/>
                  </a:lnTo>
                  <a:lnTo>
                    <a:pt x="90" y="41"/>
                  </a:lnTo>
                  <a:lnTo>
                    <a:pt x="103" y="35"/>
                  </a:lnTo>
                  <a:lnTo>
                    <a:pt x="106" y="32"/>
                  </a:lnTo>
                  <a:lnTo>
                    <a:pt x="107" y="30"/>
                  </a:lnTo>
                  <a:lnTo>
                    <a:pt x="107" y="29"/>
                  </a:lnTo>
                  <a:lnTo>
                    <a:pt x="107" y="26"/>
                  </a:lnTo>
                  <a:lnTo>
                    <a:pt x="107" y="24"/>
                  </a:lnTo>
                  <a:lnTo>
                    <a:pt x="106" y="22"/>
                  </a:lnTo>
                  <a:lnTo>
                    <a:pt x="105" y="20"/>
                  </a:lnTo>
                  <a:lnTo>
                    <a:pt x="101" y="16"/>
                  </a:lnTo>
                  <a:lnTo>
                    <a:pt x="96" y="13"/>
                  </a:lnTo>
                  <a:lnTo>
                    <a:pt x="81" y="5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9" y="4"/>
                  </a:lnTo>
                  <a:lnTo>
                    <a:pt x="69" y="6"/>
                  </a:lnTo>
                  <a:lnTo>
                    <a:pt x="68" y="11"/>
                  </a:lnTo>
                  <a:lnTo>
                    <a:pt x="63" y="20"/>
                  </a:lnTo>
                  <a:lnTo>
                    <a:pt x="62" y="2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45" name="Freeform 107"/>
            <p:cNvSpPr>
              <a:spLocks/>
            </p:cNvSpPr>
            <p:nvPr/>
          </p:nvSpPr>
          <p:spPr bwMode="auto">
            <a:xfrm>
              <a:off x="2181" y="4064"/>
              <a:ext cx="47" cy="9"/>
            </a:xfrm>
            <a:custGeom>
              <a:avLst/>
              <a:gdLst>
                <a:gd name="T0" fmla="*/ 0 w 95"/>
                <a:gd name="T1" fmla="*/ 1 h 17"/>
                <a:gd name="T2" fmla="*/ 0 w 95"/>
                <a:gd name="T3" fmla="*/ 1 h 17"/>
                <a:gd name="T4" fmla="*/ 0 w 95"/>
                <a:gd name="T5" fmla="*/ 1 h 17"/>
                <a:gd name="T6" fmla="*/ 0 w 95"/>
                <a:gd name="T7" fmla="*/ 1 h 17"/>
                <a:gd name="T8" fmla="*/ 0 w 95"/>
                <a:gd name="T9" fmla="*/ 1 h 17"/>
                <a:gd name="T10" fmla="*/ 0 w 95"/>
                <a:gd name="T11" fmla="*/ 1 h 17"/>
                <a:gd name="T12" fmla="*/ 0 w 95"/>
                <a:gd name="T13" fmla="*/ 1 h 17"/>
                <a:gd name="T14" fmla="*/ 0 w 95"/>
                <a:gd name="T15" fmla="*/ 1 h 17"/>
                <a:gd name="T16" fmla="*/ 0 w 95"/>
                <a:gd name="T17" fmla="*/ 1 h 17"/>
                <a:gd name="T18" fmla="*/ 0 w 95"/>
                <a:gd name="T19" fmla="*/ 1 h 17"/>
                <a:gd name="T20" fmla="*/ 0 w 95"/>
                <a:gd name="T21" fmla="*/ 1 h 17"/>
                <a:gd name="T22" fmla="*/ 0 w 95"/>
                <a:gd name="T23" fmla="*/ 1 h 17"/>
                <a:gd name="T24" fmla="*/ 0 w 95"/>
                <a:gd name="T25" fmla="*/ 1 h 17"/>
                <a:gd name="T26" fmla="*/ 0 w 95"/>
                <a:gd name="T27" fmla="*/ 1 h 17"/>
                <a:gd name="T28" fmla="*/ 0 w 95"/>
                <a:gd name="T29" fmla="*/ 1 h 17"/>
                <a:gd name="T30" fmla="*/ 0 w 95"/>
                <a:gd name="T31" fmla="*/ 1 h 17"/>
                <a:gd name="T32" fmla="*/ 0 w 95"/>
                <a:gd name="T33" fmla="*/ 1 h 17"/>
                <a:gd name="T34" fmla="*/ 0 w 95"/>
                <a:gd name="T35" fmla="*/ 0 h 17"/>
                <a:gd name="T36" fmla="*/ 0 w 95"/>
                <a:gd name="T37" fmla="*/ 1 h 17"/>
                <a:gd name="T38" fmla="*/ 0 w 95"/>
                <a:gd name="T39" fmla="*/ 1 h 17"/>
                <a:gd name="T40" fmla="*/ 0 w 95"/>
                <a:gd name="T41" fmla="*/ 1 h 17"/>
                <a:gd name="T42" fmla="*/ 0 w 95"/>
                <a:gd name="T43" fmla="*/ 1 h 1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95"/>
                <a:gd name="T67" fmla="*/ 0 h 17"/>
                <a:gd name="T68" fmla="*/ 95 w 95"/>
                <a:gd name="T69" fmla="*/ 17 h 1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95" h="17">
                  <a:moveTo>
                    <a:pt x="3" y="7"/>
                  </a:moveTo>
                  <a:lnTo>
                    <a:pt x="0" y="9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5" y="12"/>
                  </a:lnTo>
                  <a:lnTo>
                    <a:pt x="10" y="13"/>
                  </a:lnTo>
                  <a:lnTo>
                    <a:pt x="23" y="15"/>
                  </a:lnTo>
                  <a:lnTo>
                    <a:pt x="47" y="17"/>
                  </a:lnTo>
                  <a:lnTo>
                    <a:pt x="52" y="16"/>
                  </a:lnTo>
                  <a:lnTo>
                    <a:pt x="55" y="16"/>
                  </a:lnTo>
                  <a:lnTo>
                    <a:pt x="65" y="14"/>
                  </a:lnTo>
                  <a:lnTo>
                    <a:pt x="86" y="8"/>
                  </a:lnTo>
                  <a:lnTo>
                    <a:pt x="94" y="5"/>
                  </a:lnTo>
                  <a:lnTo>
                    <a:pt x="95" y="3"/>
                  </a:lnTo>
                  <a:lnTo>
                    <a:pt x="95" y="2"/>
                  </a:lnTo>
                  <a:lnTo>
                    <a:pt x="93" y="1"/>
                  </a:lnTo>
                  <a:lnTo>
                    <a:pt x="84" y="1"/>
                  </a:lnTo>
                  <a:lnTo>
                    <a:pt x="69" y="0"/>
                  </a:lnTo>
                  <a:lnTo>
                    <a:pt x="40" y="1"/>
                  </a:lnTo>
                  <a:lnTo>
                    <a:pt x="10" y="6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46" name="Freeform 108"/>
            <p:cNvSpPr>
              <a:spLocks/>
            </p:cNvSpPr>
            <p:nvPr/>
          </p:nvSpPr>
          <p:spPr bwMode="auto">
            <a:xfrm>
              <a:off x="2246" y="4076"/>
              <a:ext cx="93" cy="35"/>
            </a:xfrm>
            <a:custGeom>
              <a:avLst/>
              <a:gdLst>
                <a:gd name="T0" fmla="*/ 0 w 188"/>
                <a:gd name="T1" fmla="*/ 1 h 70"/>
                <a:gd name="T2" fmla="*/ 0 w 188"/>
                <a:gd name="T3" fmla="*/ 1 h 70"/>
                <a:gd name="T4" fmla="*/ 0 w 188"/>
                <a:gd name="T5" fmla="*/ 1 h 70"/>
                <a:gd name="T6" fmla="*/ 0 w 188"/>
                <a:gd name="T7" fmla="*/ 1 h 70"/>
                <a:gd name="T8" fmla="*/ 0 w 188"/>
                <a:gd name="T9" fmla="*/ 1 h 70"/>
                <a:gd name="T10" fmla="*/ 0 w 188"/>
                <a:gd name="T11" fmla="*/ 1 h 70"/>
                <a:gd name="T12" fmla="*/ 0 w 188"/>
                <a:gd name="T13" fmla="*/ 1 h 70"/>
                <a:gd name="T14" fmla="*/ 0 w 188"/>
                <a:gd name="T15" fmla="*/ 1 h 70"/>
                <a:gd name="T16" fmla="*/ 0 w 188"/>
                <a:gd name="T17" fmla="*/ 1 h 70"/>
                <a:gd name="T18" fmla="*/ 0 w 188"/>
                <a:gd name="T19" fmla="*/ 1 h 70"/>
                <a:gd name="T20" fmla="*/ 0 w 188"/>
                <a:gd name="T21" fmla="*/ 1 h 70"/>
                <a:gd name="T22" fmla="*/ 0 w 188"/>
                <a:gd name="T23" fmla="*/ 1 h 70"/>
                <a:gd name="T24" fmla="*/ 0 w 188"/>
                <a:gd name="T25" fmla="*/ 1 h 70"/>
                <a:gd name="T26" fmla="*/ 0 w 188"/>
                <a:gd name="T27" fmla="*/ 1 h 70"/>
                <a:gd name="T28" fmla="*/ 0 w 188"/>
                <a:gd name="T29" fmla="*/ 1 h 70"/>
                <a:gd name="T30" fmla="*/ 0 w 188"/>
                <a:gd name="T31" fmla="*/ 1 h 70"/>
                <a:gd name="T32" fmla="*/ 0 w 188"/>
                <a:gd name="T33" fmla="*/ 1 h 70"/>
                <a:gd name="T34" fmla="*/ 0 w 188"/>
                <a:gd name="T35" fmla="*/ 1 h 70"/>
                <a:gd name="T36" fmla="*/ 0 w 188"/>
                <a:gd name="T37" fmla="*/ 1 h 70"/>
                <a:gd name="T38" fmla="*/ 0 w 188"/>
                <a:gd name="T39" fmla="*/ 1 h 70"/>
                <a:gd name="T40" fmla="*/ 0 w 188"/>
                <a:gd name="T41" fmla="*/ 1 h 70"/>
                <a:gd name="T42" fmla="*/ 0 w 188"/>
                <a:gd name="T43" fmla="*/ 1 h 70"/>
                <a:gd name="T44" fmla="*/ 0 w 188"/>
                <a:gd name="T45" fmla="*/ 1 h 70"/>
                <a:gd name="T46" fmla="*/ 0 w 188"/>
                <a:gd name="T47" fmla="*/ 1 h 70"/>
                <a:gd name="T48" fmla="*/ 0 w 188"/>
                <a:gd name="T49" fmla="*/ 1 h 70"/>
                <a:gd name="T50" fmla="*/ 0 w 188"/>
                <a:gd name="T51" fmla="*/ 1 h 70"/>
                <a:gd name="T52" fmla="*/ 0 w 188"/>
                <a:gd name="T53" fmla="*/ 1 h 70"/>
                <a:gd name="T54" fmla="*/ 0 w 188"/>
                <a:gd name="T55" fmla="*/ 1 h 70"/>
                <a:gd name="T56" fmla="*/ 0 w 188"/>
                <a:gd name="T57" fmla="*/ 1 h 70"/>
                <a:gd name="T58" fmla="*/ 0 w 188"/>
                <a:gd name="T59" fmla="*/ 1 h 70"/>
                <a:gd name="T60" fmla="*/ 0 w 188"/>
                <a:gd name="T61" fmla="*/ 1 h 70"/>
                <a:gd name="T62" fmla="*/ 0 w 188"/>
                <a:gd name="T63" fmla="*/ 1 h 70"/>
                <a:gd name="T64" fmla="*/ 0 w 188"/>
                <a:gd name="T65" fmla="*/ 1 h 70"/>
                <a:gd name="T66" fmla="*/ 0 w 188"/>
                <a:gd name="T67" fmla="*/ 1 h 70"/>
                <a:gd name="T68" fmla="*/ 0 w 188"/>
                <a:gd name="T69" fmla="*/ 0 h 70"/>
                <a:gd name="T70" fmla="*/ 0 w 188"/>
                <a:gd name="T71" fmla="*/ 1 h 70"/>
                <a:gd name="T72" fmla="*/ 0 w 188"/>
                <a:gd name="T73" fmla="*/ 1 h 70"/>
                <a:gd name="T74" fmla="*/ 0 w 188"/>
                <a:gd name="T75" fmla="*/ 1 h 7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88"/>
                <a:gd name="T115" fmla="*/ 0 h 70"/>
                <a:gd name="T116" fmla="*/ 188 w 188"/>
                <a:gd name="T117" fmla="*/ 70 h 7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88" h="70">
                  <a:moveTo>
                    <a:pt x="112" y="4"/>
                  </a:moveTo>
                  <a:lnTo>
                    <a:pt x="116" y="9"/>
                  </a:lnTo>
                  <a:lnTo>
                    <a:pt x="126" y="18"/>
                  </a:lnTo>
                  <a:lnTo>
                    <a:pt x="148" y="35"/>
                  </a:lnTo>
                  <a:lnTo>
                    <a:pt x="161" y="43"/>
                  </a:lnTo>
                  <a:lnTo>
                    <a:pt x="162" y="43"/>
                  </a:lnTo>
                  <a:lnTo>
                    <a:pt x="163" y="42"/>
                  </a:lnTo>
                  <a:lnTo>
                    <a:pt x="167" y="39"/>
                  </a:lnTo>
                  <a:lnTo>
                    <a:pt x="173" y="33"/>
                  </a:lnTo>
                  <a:lnTo>
                    <a:pt x="179" y="26"/>
                  </a:lnTo>
                  <a:lnTo>
                    <a:pt x="181" y="24"/>
                  </a:lnTo>
                  <a:lnTo>
                    <a:pt x="181" y="28"/>
                  </a:lnTo>
                  <a:lnTo>
                    <a:pt x="183" y="37"/>
                  </a:lnTo>
                  <a:lnTo>
                    <a:pt x="185" y="51"/>
                  </a:lnTo>
                  <a:lnTo>
                    <a:pt x="187" y="64"/>
                  </a:lnTo>
                  <a:lnTo>
                    <a:pt x="188" y="67"/>
                  </a:lnTo>
                  <a:lnTo>
                    <a:pt x="183" y="68"/>
                  </a:lnTo>
                  <a:lnTo>
                    <a:pt x="173" y="68"/>
                  </a:lnTo>
                  <a:lnTo>
                    <a:pt x="155" y="70"/>
                  </a:lnTo>
                  <a:lnTo>
                    <a:pt x="137" y="70"/>
                  </a:lnTo>
                  <a:lnTo>
                    <a:pt x="133" y="70"/>
                  </a:lnTo>
                  <a:lnTo>
                    <a:pt x="126" y="67"/>
                  </a:lnTo>
                  <a:lnTo>
                    <a:pt x="113" y="60"/>
                  </a:lnTo>
                  <a:lnTo>
                    <a:pt x="87" y="47"/>
                  </a:lnTo>
                  <a:lnTo>
                    <a:pt x="61" y="33"/>
                  </a:lnTo>
                  <a:lnTo>
                    <a:pt x="55" y="28"/>
                  </a:lnTo>
                  <a:lnTo>
                    <a:pt x="50" y="28"/>
                  </a:lnTo>
                  <a:lnTo>
                    <a:pt x="41" y="27"/>
                  </a:lnTo>
                  <a:lnTo>
                    <a:pt x="22" y="25"/>
                  </a:lnTo>
                  <a:lnTo>
                    <a:pt x="4" y="23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14" y="17"/>
                  </a:lnTo>
                  <a:lnTo>
                    <a:pt x="61" y="4"/>
                  </a:lnTo>
                  <a:lnTo>
                    <a:pt x="86" y="0"/>
                  </a:lnTo>
                  <a:lnTo>
                    <a:pt x="105" y="1"/>
                  </a:lnTo>
                  <a:lnTo>
                    <a:pt x="112" y="4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47" name="Freeform 109"/>
            <p:cNvSpPr>
              <a:spLocks/>
            </p:cNvSpPr>
            <p:nvPr/>
          </p:nvSpPr>
          <p:spPr bwMode="auto">
            <a:xfrm>
              <a:off x="2419" y="3899"/>
              <a:ext cx="89" cy="125"/>
            </a:xfrm>
            <a:custGeom>
              <a:avLst/>
              <a:gdLst>
                <a:gd name="T0" fmla="*/ 1 w 177"/>
                <a:gd name="T1" fmla="*/ 0 h 252"/>
                <a:gd name="T2" fmla="*/ 1 w 177"/>
                <a:gd name="T3" fmla="*/ 0 h 252"/>
                <a:gd name="T4" fmla="*/ 1 w 177"/>
                <a:gd name="T5" fmla="*/ 0 h 252"/>
                <a:gd name="T6" fmla="*/ 1 w 177"/>
                <a:gd name="T7" fmla="*/ 0 h 252"/>
                <a:gd name="T8" fmla="*/ 1 w 177"/>
                <a:gd name="T9" fmla="*/ 0 h 252"/>
                <a:gd name="T10" fmla="*/ 1 w 177"/>
                <a:gd name="T11" fmla="*/ 0 h 252"/>
                <a:gd name="T12" fmla="*/ 1 w 177"/>
                <a:gd name="T13" fmla="*/ 0 h 252"/>
                <a:gd name="T14" fmla="*/ 1 w 177"/>
                <a:gd name="T15" fmla="*/ 0 h 252"/>
                <a:gd name="T16" fmla="*/ 1 w 177"/>
                <a:gd name="T17" fmla="*/ 0 h 252"/>
                <a:gd name="T18" fmla="*/ 1 w 177"/>
                <a:gd name="T19" fmla="*/ 0 h 252"/>
                <a:gd name="T20" fmla="*/ 1 w 177"/>
                <a:gd name="T21" fmla="*/ 0 h 252"/>
                <a:gd name="T22" fmla="*/ 1 w 177"/>
                <a:gd name="T23" fmla="*/ 0 h 252"/>
                <a:gd name="T24" fmla="*/ 1 w 177"/>
                <a:gd name="T25" fmla="*/ 0 h 252"/>
                <a:gd name="T26" fmla="*/ 1 w 177"/>
                <a:gd name="T27" fmla="*/ 0 h 252"/>
                <a:gd name="T28" fmla="*/ 1 w 177"/>
                <a:gd name="T29" fmla="*/ 0 h 252"/>
                <a:gd name="T30" fmla="*/ 1 w 177"/>
                <a:gd name="T31" fmla="*/ 0 h 252"/>
                <a:gd name="T32" fmla="*/ 1 w 177"/>
                <a:gd name="T33" fmla="*/ 0 h 252"/>
                <a:gd name="T34" fmla="*/ 1 w 177"/>
                <a:gd name="T35" fmla="*/ 0 h 252"/>
                <a:gd name="T36" fmla="*/ 1 w 177"/>
                <a:gd name="T37" fmla="*/ 0 h 252"/>
                <a:gd name="T38" fmla="*/ 1 w 177"/>
                <a:gd name="T39" fmla="*/ 0 h 252"/>
                <a:gd name="T40" fmla="*/ 1 w 177"/>
                <a:gd name="T41" fmla="*/ 0 h 252"/>
                <a:gd name="T42" fmla="*/ 1 w 177"/>
                <a:gd name="T43" fmla="*/ 0 h 252"/>
                <a:gd name="T44" fmla="*/ 1 w 177"/>
                <a:gd name="T45" fmla="*/ 0 h 252"/>
                <a:gd name="T46" fmla="*/ 1 w 177"/>
                <a:gd name="T47" fmla="*/ 0 h 252"/>
                <a:gd name="T48" fmla="*/ 1 w 177"/>
                <a:gd name="T49" fmla="*/ 0 h 252"/>
                <a:gd name="T50" fmla="*/ 1 w 177"/>
                <a:gd name="T51" fmla="*/ 0 h 252"/>
                <a:gd name="T52" fmla="*/ 1 w 177"/>
                <a:gd name="T53" fmla="*/ 0 h 252"/>
                <a:gd name="T54" fmla="*/ 1 w 177"/>
                <a:gd name="T55" fmla="*/ 0 h 252"/>
                <a:gd name="T56" fmla="*/ 1 w 177"/>
                <a:gd name="T57" fmla="*/ 0 h 252"/>
                <a:gd name="T58" fmla="*/ 1 w 177"/>
                <a:gd name="T59" fmla="*/ 0 h 252"/>
                <a:gd name="T60" fmla="*/ 1 w 177"/>
                <a:gd name="T61" fmla="*/ 0 h 252"/>
                <a:gd name="T62" fmla="*/ 1 w 177"/>
                <a:gd name="T63" fmla="*/ 0 h 252"/>
                <a:gd name="T64" fmla="*/ 1 w 177"/>
                <a:gd name="T65" fmla="*/ 0 h 252"/>
                <a:gd name="T66" fmla="*/ 1 w 177"/>
                <a:gd name="T67" fmla="*/ 0 h 252"/>
                <a:gd name="T68" fmla="*/ 1 w 177"/>
                <a:gd name="T69" fmla="*/ 0 h 252"/>
                <a:gd name="T70" fmla="*/ 1 w 177"/>
                <a:gd name="T71" fmla="*/ 0 h 252"/>
                <a:gd name="T72" fmla="*/ 1 w 177"/>
                <a:gd name="T73" fmla="*/ 0 h 252"/>
                <a:gd name="T74" fmla="*/ 1 w 177"/>
                <a:gd name="T75" fmla="*/ 0 h 252"/>
                <a:gd name="T76" fmla="*/ 1 w 177"/>
                <a:gd name="T77" fmla="*/ 0 h 252"/>
                <a:gd name="T78" fmla="*/ 1 w 177"/>
                <a:gd name="T79" fmla="*/ 0 h 252"/>
                <a:gd name="T80" fmla="*/ 1 w 177"/>
                <a:gd name="T81" fmla="*/ 0 h 252"/>
                <a:gd name="T82" fmla="*/ 1 w 177"/>
                <a:gd name="T83" fmla="*/ 0 h 252"/>
                <a:gd name="T84" fmla="*/ 1 w 177"/>
                <a:gd name="T85" fmla="*/ 0 h 252"/>
                <a:gd name="T86" fmla="*/ 0 w 177"/>
                <a:gd name="T87" fmla="*/ 0 h 252"/>
                <a:gd name="T88" fmla="*/ 1 w 177"/>
                <a:gd name="T89" fmla="*/ 0 h 252"/>
                <a:gd name="T90" fmla="*/ 1 w 177"/>
                <a:gd name="T91" fmla="*/ 0 h 252"/>
                <a:gd name="T92" fmla="*/ 1 w 177"/>
                <a:gd name="T93" fmla="*/ 0 h 252"/>
                <a:gd name="T94" fmla="*/ 1 w 177"/>
                <a:gd name="T95" fmla="*/ 0 h 252"/>
                <a:gd name="T96" fmla="*/ 1 w 177"/>
                <a:gd name="T97" fmla="*/ 0 h 252"/>
                <a:gd name="T98" fmla="*/ 1 w 177"/>
                <a:gd name="T99" fmla="*/ 0 h 25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7"/>
                <a:gd name="T151" fmla="*/ 0 h 252"/>
                <a:gd name="T152" fmla="*/ 177 w 177"/>
                <a:gd name="T153" fmla="*/ 252 h 25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7" h="252">
                  <a:moveTo>
                    <a:pt x="131" y="207"/>
                  </a:moveTo>
                  <a:lnTo>
                    <a:pt x="133" y="212"/>
                  </a:lnTo>
                  <a:lnTo>
                    <a:pt x="137" y="217"/>
                  </a:lnTo>
                  <a:lnTo>
                    <a:pt x="142" y="220"/>
                  </a:lnTo>
                  <a:lnTo>
                    <a:pt x="145" y="221"/>
                  </a:lnTo>
                  <a:lnTo>
                    <a:pt x="149" y="220"/>
                  </a:lnTo>
                  <a:lnTo>
                    <a:pt x="152" y="218"/>
                  </a:lnTo>
                  <a:lnTo>
                    <a:pt x="155" y="214"/>
                  </a:lnTo>
                  <a:lnTo>
                    <a:pt x="159" y="207"/>
                  </a:lnTo>
                  <a:lnTo>
                    <a:pt x="161" y="199"/>
                  </a:lnTo>
                  <a:lnTo>
                    <a:pt x="161" y="191"/>
                  </a:lnTo>
                  <a:lnTo>
                    <a:pt x="159" y="181"/>
                  </a:lnTo>
                  <a:lnTo>
                    <a:pt x="155" y="172"/>
                  </a:lnTo>
                  <a:lnTo>
                    <a:pt x="145" y="150"/>
                  </a:lnTo>
                  <a:lnTo>
                    <a:pt x="122" y="106"/>
                  </a:lnTo>
                  <a:lnTo>
                    <a:pt x="116" y="83"/>
                  </a:lnTo>
                  <a:lnTo>
                    <a:pt x="124" y="75"/>
                  </a:lnTo>
                  <a:lnTo>
                    <a:pt x="151" y="49"/>
                  </a:lnTo>
                  <a:lnTo>
                    <a:pt x="173" y="11"/>
                  </a:lnTo>
                  <a:lnTo>
                    <a:pt x="175" y="0"/>
                  </a:lnTo>
                  <a:lnTo>
                    <a:pt x="175" y="3"/>
                  </a:lnTo>
                  <a:lnTo>
                    <a:pt x="175" y="11"/>
                  </a:lnTo>
                  <a:lnTo>
                    <a:pt x="174" y="31"/>
                  </a:lnTo>
                  <a:lnTo>
                    <a:pt x="171" y="78"/>
                  </a:lnTo>
                  <a:lnTo>
                    <a:pt x="168" y="98"/>
                  </a:lnTo>
                  <a:lnTo>
                    <a:pt x="164" y="106"/>
                  </a:lnTo>
                  <a:lnTo>
                    <a:pt x="163" y="116"/>
                  </a:lnTo>
                  <a:lnTo>
                    <a:pt x="163" y="126"/>
                  </a:lnTo>
                  <a:lnTo>
                    <a:pt x="166" y="148"/>
                  </a:lnTo>
                  <a:lnTo>
                    <a:pt x="177" y="194"/>
                  </a:lnTo>
                  <a:lnTo>
                    <a:pt x="177" y="221"/>
                  </a:lnTo>
                  <a:lnTo>
                    <a:pt x="175" y="226"/>
                  </a:lnTo>
                  <a:lnTo>
                    <a:pt x="173" y="230"/>
                  </a:lnTo>
                  <a:lnTo>
                    <a:pt x="167" y="238"/>
                  </a:lnTo>
                  <a:lnTo>
                    <a:pt x="159" y="244"/>
                  </a:lnTo>
                  <a:lnTo>
                    <a:pt x="150" y="248"/>
                  </a:lnTo>
                  <a:lnTo>
                    <a:pt x="141" y="251"/>
                  </a:lnTo>
                  <a:lnTo>
                    <a:pt x="132" y="252"/>
                  </a:lnTo>
                  <a:lnTo>
                    <a:pt x="115" y="252"/>
                  </a:lnTo>
                  <a:lnTo>
                    <a:pt x="89" y="250"/>
                  </a:lnTo>
                  <a:lnTo>
                    <a:pt x="47" y="236"/>
                  </a:lnTo>
                  <a:lnTo>
                    <a:pt x="9" y="204"/>
                  </a:lnTo>
                  <a:lnTo>
                    <a:pt x="0" y="192"/>
                  </a:lnTo>
                  <a:lnTo>
                    <a:pt x="11" y="197"/>
                  </a:lnTo>
                  <a:lnTo>
                    <a:pt x="33" y="204"/>
                  </a:lnTo>
                  <a:lnTo>
                    <a:pt x="75" y="209"/>
                  </a:lnTo>
                  <a:lnTo>
                    <a:pt x="118" y="208"/>
                  </a:lnTo>
                  <a:lnTo>
                    <a:pt x="131" y="207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48" name="Freeform 110"/>
            <p:cNvSpPr>
              <a:spLocks/>
            </p:cNvSpPr>
            <p:nvPr/>
          </p:nvSpPr>
          <p:spPr bwMode="auto">
            <a:xfrm>
              <a:off x="2384" y="3957"/>
              <a:ext cx="65" cy="26"/>
            </a:xfrm>
            <a:custGeom>
              <a:avLst/>
              <a:gdLst>
                <a:gd name="T0" fmla="*/ 1 w 130"/>
                <a:gd name="T1" fmla="*/ 0 h 52"/>
                <a:gd name="T2" fmla="*/ 1 w 130"/>
                <a:gd name="T3" fmla="*/ 0 h 52"/>
                <a:gd name="T4" fmla="*/ 1 w 130"/>
                <a:gd name="T5" fmla="*/ 1 h 52"/>
                <a:gd name="T6" fmla="*/ 1 w 130"/>
                <a:gd name="T7" fmla="*/ 1 h 52"/>
                <a:gd name="T8" fmla="*/ 1 w 130"/>
                <a:gd name="T9" fmla="*/ 1 h 52"/>
                <a:gd name="T10" fmla="*/ 1 w 130"/>
                <a:gd name="T11" fmla="*/ 1 h 52"/>
                <a:gd name="T12" fmla="*/ 1 w 130"/>
                <a:gd name="T13" fmla="*/ 1 h 52"/>
                <a:gd name="T14" fmla="*/ 1 w 130"/>
                <a:gd name="T15" fmla="*/ 1 h 52"/>
                <a:gd name="T16" fmla="*/ 1 w 130"/>
                <a:gd name="T17" fmla="*/ 1 h 52"/>
                <a:gd name="T18" fmla="*/ 1 w 130"/>
                <a:gd name="T19" fmla="*/ 1 h 52"/>
                <a:gd name="T20" fmla="*/ 1 w 130"/>
                <a:gd name="T21" fmla="*/ 1 h 52"/>
                <a:gd name="T22" fmla="*/ 1 w 130"/>
                <a:gd name="T23" fmla="*/ 1 h 52"/>
                <a:gd name="T24" fmla="*/ 1 w 130"/>
                <a:gd name="T25" fmla="*/ 1 h 52"/>
                <a:gd name="T26" fmla="*/ 1 w 130"/>
                <a:gd name="T27" fmla="*/ 1 h 52"/>
                <a:gd name="T28" fmla="*/ 1 w 130"/>
                <a:gd name="T29" fmla="*/ 1 h 52"/>
                <a:gd name="T30" fmla="*/ 0 w 130"/>
                <a:gd name="T31" fmla="*/ 1 h 52"/>
                <a:gd name="T32" fmla="*/ 1 w 130"/>
                <a:gd name="T33" fmla="*/ 1 h 52"/>
                <a:gd name="T34" fmla="*/ 1 w 130"/>
                <a:gd name="T35" fmla="*/ 1 h 52"/>
                <a:gd name="T36" fmla="*/ 1 w 130"/>
                <a:gd name="T37" fmla="*/ 1 h 52"/>
                <a:gd name="T38" fmla="*/ 1 w 130"/>
                <a:gd name="T39" fmla="*/ 1 h 52"/>
                <a:gd name="T40" fmla="*/ 1 w 130"/>
                <a:gd name="T41" fmla="*/ 0 h 52"/>
                <a:gd name="T42" fmla="*/ 1 w 130"/>
                <a:gd name="T43" fmla="*/ 0 h 5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0"/>
                <a:gd name="T67" fmla="*/ 0 h 52"/>
                <a:gd name="T68" fmla="*/ 130 w 130"/>
                <a:gd name="T69" fmla="*/ 52 h 5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0" h="52">
                  <a:moveTo>
                    <a:pt x="64" y="0"/>
                  </a:moveTo>
                  <a:lnTo>
                    <a:pt x="69" y="0"/>
                  </a:lnTo>
                  <a:lnTo>
                    <a:pt x="80" y="2"/>
                  </a:lnTo>
                  <a:lnTo>
                    <a:pt x="91" y="7"/>
                  </a:lnTo>
                  <a:lnTo>
                    <a:pt x="112" y="19"/>
                  </a:lnTo>
                  <a:lnTo>
                    <a:pt x="129" y="27"/>
                  </a:lnTo>
                  <a:lnTo>
                    <a:pt x="130" y="28"/>
                  </a:lnTo>
                  <a:lnTo>
                    <a:pt x="130" y="29"/>
                  </a:lnTo>
                  <a:lnTo>
                    <a:pt x="130" y="30"/>
                  </a:lnTo>
                  <a:lnTo>
                    <a:pt x="129" y="31"/>
                  </a:lnTo>
                  <a:lnTo>
                    <a:pt x="125" y="33"/>
                  </a:lnTo>
                  <a:lnTo>
                    <a:pt x="122" y="35"/>
                  </a:lnTo>
                  <a:lnTo>
                    <a:pt x="114" y="40"/>
                  </a:lnTo>
                  <a:lnTo>
                    <a:pt x="90" y="48"/>
                  </a:lnTo>
                  <a:lnTo>
                    <a:pt x="30" y="52"/>
                  </a:lnTo>
                  <a:lnTo>
                    <a:pt x="0" y="40"/>
                  </a:lnTo>
                  <a:lnTo>
                    <a:pt x="4" y="36"/>
                  </a:lnTo>
                  <a:lnTo>
                    <a:pt x="14" y="28"/>
                  </a:lnTo>
                  <a:lnTo>
                    <a:pt x="35" y="11"/>
                  </a:lnTo>
                  <a:lnTo>
                    <a:pt x="58" y="1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49" name="Freeform 111"/>
            <p:cNvSpPr>
              <a:spLocks/>
            </p:cNvSpPr>
            <p:nvPr/>
          </p:nvSpPr>
          <p:spPr bwMode="auto">
            <a:xfrm>
              <a:off x="2673" y="1808"/>
              <a:ext cx="57" cy="151"/>
            </a:xfrm>
            <a:custGeom>
              <a:avLst/>
              <a:gdLst>
                <a:gd name="T0" fmla="*/ 1 w 113"/>
                <a:gd name="T1" fmla="*/ 1 h 300"/>
                <a:gd name="T2" fmla="*/ 1 w 113"/>
                <a:gd name="T3" fmla="*/ 1 h 300"/>
                <a:gd name="T4" fmla="*/ 1 w 113"/>
                <a:gd name="T5" fmla="*/ 1 h 300"/>
                <a:gd name="T6" fmla="*/ 1 w 113"/>
                <a:gd name="T7" fmla="*/ 1 h 300"/>
                <a:gd name="T8" fmla="*/ 0 w 113"/>
                <a:gd name="T9" fmla="*/ 1 h 300"/>
                <a:gd name="T10" fmla="*/ 0 w 113"/>
                <a:gd name="T11" fmla="*/ 1 h 300"/>
                <a:gd name="T12" fmla="*/ 1 w 113"/>
                <a:gd name="T13" fmla="*/ 1 h 300"/>
                <a:gd name="T14" fmla="*/ 1 w 113"/>
                <a:gd name="T15" fmla="*/ 1 h 300"/>
                <a:gd name="T16" fmla="*/ 1 w 113"/>
                <a:gd name="T17" fmla="*/ 1 h 300"/>
                <a:gd name="T18" fmla="*/ 1 w 113"/>
                <a:gd name="T19" fmla="*/ 1 h 300"/>
                <a:gd name="T20" fmla="*/ 1 w 113"/>
                <a:gd name="T21" fmla="*/ 1 h 300"/>
                <a:gd name="T22" fmla="*/ 1 w 113"/>
                <a:gd name="T23" fmla="*/ 1 h 300"/>
                <a:gd name="T24" fmla="*/ 1 w 113"/>
                <a:gd name="T25" fmla="*/ 1 h 300"/>
                <a:gd name="T26" fmla="*/ 1 w 113"/>
                <a:gd name="T27" fmla="*/ 1 h 300"/>
                <a:gd name="T28" fmla="*/ 1 w 113"/>
                <a:gd name="T29" fmla="*/ 1 h 300"/>
                <a:gd name="T30" fmla="*/ 1 w 113"/>
                <a:gd name="T31" fmla="*/ 1 h 300"/>
                <a:gd name="T32" fmla="*/ 1 w 113"/>
                <a:gd name="T33" fmla="*/ 1 h 300"/>
                <a:gd name="T34" fmla="*/ 1 w 113"/>
                <a:gd name="T35" fmla="*/ 1 h 300"/>
                <a:gd name="T36" fmla="*/ 1 w 113"/>
                <a:gd name="T37" fmla="*/ 1 h 300"/>
                <a:gd name="T38" fmla="*/ 1 w 113"/>
                <a:gd name="T39" fmla="*/ 1 h 300"/>
                <a:gd name="T40" fmla="*/ 1 w 113"/>
                <a:gd name="T41" fmla="*/ 1 h 300"/>
                <a:gd name="T42" fmla="*/ 1 w 113"/>
                <a:gd name="T43" fmla="*/ 1 h 300"/>
                <a:gd name="T44" fmla="*/ 1 w 113"/>
                <a:gd name="T45" fmla="*/ 1 h 300"/>
                <a:gd name="T46" fmla="*/ 1 w 113"/>
                <a:gd name="T47" fmla="*/ 1 h 300"/>
                <a:gd name="T48" fmla="*/ 1 w 113"/>
                <a:gd name="T49" fmla="*/ 1 h 300"/>
                <a:gd name="T50" fmla="*/ 1 w 113"/>
                <a:gd name="T51" fmla="*/ 1 h 300"/>
                <a:gd name="T52" fmla="*/ 1 w 113"/>
                <a:gd name="T53" fmla="*/ 1 h 300"/>
                <a:gd name="T54" fmla="*/ 1 w 113"/>
                <a:gd name="T55" fmla="*/ 1 h 300"/>
                <a:gd name="T56" fmla="*/ 1 w 113"/>
                <a:gd name="T57" fmla="*/ 1 h 300"/>
                <a:gd name="T58" fmla="*/ 1 w 113"/>
                <a:gd name="T59" fmla="*/ 0 h 300"/>
                <a:gd name="T60" fmla="*/ 1 w 113"/>
                <a:gd name="T61" fmla="*/ 1 h 300"/>
                <a:gd name="T62" fmla="*/ 1 w 113"/>
                <a:gd name="T63" fmla="*/ 1 h 300"/>
                <a:gd name="T64" fmla="*/ 1 w 113"/>
                <a:gd name="T65" fmla="*/ 1 h 300"/>
                <a:gd name="T66" fmla="*/ 1 w 113"/>
                <a:gd name="T67" fmla="*/ 1 h 30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3"/>
                <a:gd name="T103" fmla="*/ 0 h 300"/>
                <a:gd name="T104" fmla="*/ 113 w 113"/>
                <a:gd name="T105" fmla="*/ 300 h 30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3" h="300">
                  <a:moveTo>
                    <a:pt x="27" y="40"/>
                  </a:moveTo>
                  <a:lnTo>
                    <a:pt x="27" y="46"/>
                  </a:lnTo>
                  <a:lnTo>
                    <a:pt x="28" y="59"/>
                  </a:lnTo>
                  <a:lnTo>
                    <a:pt x="29" y="71"/>
                  </a:lnTo>
                  <a:lnTo>
                    <a:pt x="28" y="82"/>
                  </a:lnTo>
                  <a:lnTo>
                    <a:pt x="25" y="86"/>
                  </a:lnTo>
                  <a:lnTo>
                    <a:pt x="21" y="88"/>
                  </a:lnTo>
                  <a:lnTo>
                    <a:pt x="16" y="89"/>
                  </a:lnTo>
                  <a:lnTo>
                    <a:pt x="9" y="88"/>
                  </a:lnTo>
                  <a:lnTo>
                    <a:pt x="0" y="85"/>
                  </a:lnTo>
                  <a:lnTo>
                    <a:pt x="0" y="90"/>
                  </a:lnTo>
                  <a:lnTo>
                    <a:pt x="2" y="98"/>
                  </a:lnTo>
                  <a:lnTo>
                    <a:pt x="6" y="114"/>
                  </a:lnTo>
                  <a:lnTo>
                    <a:pt x="9" y="129"/>
                  </a:lnTo>
                  <a:lnTo>
                    <a:pt x="10" y="132"/>
                  </a:lnTo>
                  <a:lnTo>
                    <a:pt x="12" y="132"/>
                  </a:lnTo>
                  <a:lnTo>
                    <a:pt x="15" y="132"/>
                  </a:lnTo>
                  <a:lnTo>
                    <a:pt x="18" y="132"/>
                  </a:lnTo>
                  <a:lnTo>
                    <a:pt x="21" y="135"/>
                  </a:lnTo>
                  <a:lnTo>
                    <a:pt x="23" y="139"/>
                  </a:lnTo>
                  <a:lnTo>
                    <a:pt x="24" y="142"/>
                  </a:lnTo>
                  <a:lnTo>
                    <a:pt x="23" y="146"/>
                  </a:lnTo>
                  <a:lnTo>
                    <a:pt x="23" y="155"/>
                  </a:lnTo>
                  <a:lnTo>
                    <a:pt x="22" y="171"/>
                  </a:lnTo>
                  <a:lnTo>
                    <a:pt x="19" y="178"/>
                  </a:lnTo>
                  <a:lnTo>
                    <a:pt x="18" y="180"/>
                  </a:lnTo>
                  <a:lnTo>
                    <a:pt x="16" y="182"/>
                  </a:lnTo>
                  <a:lnTo>
                    <a:pt x="14" y="183"/>
                  </a:lnTo>
                  <a:lnTo>
                    <a:pt x="11" y="187"/>
                  </a:lnTo>
                  <a:lnTo>
                    <a:pt x="10" y="191"/>
                  </a:lnTo>
                  <a:lnTo>
                    <a:pt x="11" y="197"/>
                  </a:lnTo>
                  <a:lnTo>
                    <a:pt x="14" y="203"/>
                  </a:lnTo>
                  <a:lnTo>
                    <a:pt x="21" y="219"/>
                  </a:lnTo>
                  <a:lnTo>
                    <a:pt x="26" y="236"/>
                  </a:lnTo>
                  <a:lnTo>
                    <a:pt x="27" y="253"/>
                  </a:lnTo>
                  <a:lnTo>
                    <a:pt x="18" y="267"/>
                  </a:lnTo>
                  <a:lnTo>
                    <a:pt x="20" y="270"/>
                  </a:lnTo>
                  <a:lnTo>
                    <a:pt x="26" y="278"/>
                  </a:lnTo>
                  <a:lnTo>
                    <a:pt x="38" y="294"/>
                  </a:lnTo>
                  <a:lnTo>
                    <a:pt x="44" y="299"/>
                  </a:lnTo>
                  <a:lnTo>
                    <a:pt x="47" y="300"/>
                  </a:lnTo>
                  <a:lnTo>
                    <a:pt x="49" y="299"/>
                  </a:lnTo>
                  <a:lnTo>
                    <a:pt x="52" y="297"/>
                  </a:lnTo>
                  <a:lnTo>
                    <a:pt x="56" y="291"/>
                  </a:lnTo>
                  <a:lnTo>
                    <a:pt x="62" y="277"/>
                  </a:lnTo>
                  <a:lnTo>
                    <a:pt x="65" y="262"/>
                  </a:lnTo>
                  <a:lnTo>
                    <a:pt x="66" y="246"/>
                  </a:lnTo>
                  <a:lnTo>
                    <a:pt x="69" y="212"/>
                  </a:lnTo>
                  <a:lnTo>
                    <a:pt x="70" y="204"/>
                  </a:lnTo>
                  <a:lnTo>
                    <a:pt x="71" y="193"/>
                  </a:lnTo>
                  <a:lnTo>
                    <a:pt x="75" y="170"/>
                  </a:lnTo>
                  <a:lnTo>
                    <a:pt x="82" y="124"/>
                  </a:lnTo>
                  <a:lnTo>
                    <a:pt x="104" y="84"/>
                  </a:lnTo>
                  <a:lnTo>
                    <a:pt x="113" y="73"/>
                  </a:lnTo>
                  <a:lnTo>
                    <a:pt x="112" y="67"/>
                  </a:lnTo>
                  <a:lnTo>
                    <a:pt x="110" y="55"/>
                  </a:lnTo>
                  <a:lnTo>
                    <a:pt x="106" y="31"/>
                  </a:lnTo>
                  <a:lnTo>
                    <a:pt x="102" y="7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89" y="3"/>
                  </a:lnTo>
                  <a:lnTo>
                    <a:pt x="54" y="14"/>
                  </a:lnTo>
                  <a:lnTo>
                    <a:pt x="38" y="23"/>
                  </a:lnTo>
                  <a:lnTo>
                    <a:pt x="32" y="28"/>
                  </a:lnTo>
                  <a:lnTo>
                    <a:pt x="28" y="34"/>
                  </a:lnTo>
                  <a:lnTo>
                    <a:pt x="27" y="4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50" name="Freeform 112"/>
            <p:cNvSpPr>
              <a:spLocks/>
            </p:cNvSpPr>
            <p:nvPr/>
          </p:nvSpPr>
          <p:spPr bwMode="auto">
            <a:xfrm>
              <a:off x="2737" y="1923"/>
              <a:ext cx="22" cy="26"/>
            </a:xfrm>
            <a:custGeom>
              <a:avLst/>
              <a:gdLst>
                <a:gd name="T0" fmla="*/ 0 w 45"/>
                <a:gd name="T1" fmla="*/ 1 h 51"/>
                <a:gd name="T2" fmla="*/ 0 w 45"/>
                <a:gd name="T3" fmla="*/ 1 h 51"/>
                <a:gd name="T4" fmla="*/ 0 w 45"/>
                <a:gd name="T5" fmla="*/ 0 h 51"/>
                <a:gd name="T6" fmla="*/ 0 w 45"/>
                <a:gd name="T7" fmla="*/ 0 h 51"/>
                <a:gd name="T8" fmla="*/ 0 w 45"/>
                <a:gd name="T9" fmla="*/ 1 h 51"/>
                <a:gd name="T10" fmla="*/ 0 w 45"/>
                <a:gd name="T11" fmla="*/ 1 h 51"/>
                <a:gd name="T12" fmla="*/ 0 w 45"/>
                <a:gd name="T13" fmla="*/ 1 h 51"/>
                <a:gd name="T14" fmla="*/ 0 w 45"/>
                <a:gd name="T15" fmla="*/ 1 h 51"/>
                <a:gd name="T16" fmla="*/ 0 w 45"/>
                <a:gd name="T17" fmla="*/ 1 h 51"/>
                <a:gd name="T18" fmla="*/ 0 w 45"/>
                <a:gd name="T19" fmla="*/ 1 h 51"/>
                <a:gd name="T20" fmla="*/ 0 w 45"/>
                <a:gd name="T21" fmla="*/ 1 h 51"/>
                <a:gd name="T22" fmla="*/ 0 w 45"/>
                <a:gd name="T23" fmla="*/ 1 h 51"/>
                <a:gd name="T24" fmla="*/ 0 w 45"/>
                <a:gd name="T25" fmla="*/ 1 h 51"/>
                <a:gd name="T26" fmla="*/ 0 w 45"/>
                <a:gd name="T27" fmla="*/ 1 h 51"/>
                <a:gd name="T28" fmla="*/ 0 w 45"/>
                <a:gd name="T29" fmla="*/ 1 h 51"/>
                <a:gd name="T30" fmla="*/ 0 w 45"/>
                <a:gd name="T31" fmla="*/ 1 h 51"/>
                <a:gd name="T32" fmla="*/ 0 w 45"/>
                <a:gd name="T33" fmla="*/ 1 h 51"/>
                <a:gd name="T34" fmla="*/ 0 w 45"/>
                <a:gd name="T35" fmla="*/ 1 h 51"/>
                <a:gd name="T36" fmla="*/ 0 w 45"/>
                <a:gd name="T37" fmla="*/ 1 h 51"/>
                <a:gd name="T38" fmla="*/ 0 w 45"/>
                <a:gd name="T39" fmla="*/ 1 h 51"/>
                <a:gd name="T40" fmla="*/ 0 w 45"/>
                <a:gd name="T41" fmla="*/ 1 h 5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5"/>
                <a:gd name="T64" fmla="*/ 0 h 51"/>
                <a:gd name="T65" fmla="*/ 45 w 45"/>
                <a:gd name="T66" fmla="*/ 51 h 5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5" h="51">
                  <a:moveTo>
                    <a:pt x="14" y="3"/>
                  </a:moveTo>
                  <a:lnTo>
                    <a:pt x="18" y="2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9" y="3"/>
                  </a:lnTo>
                  <a:lnTo>
                    <a:pt x="43" y="8"/>
                  </a:lnTo>
                  <a:lnTo>
                    <a:pt x="45" y="15"/>
                  </a:lnTo>
                  <a:lnTo>
                    <a:pt x="45" y="19"/>
                  </a:lnTo>
                  <a:lnTo>
                    <a:pt x="43" y="24"/>
                  </a:lnTo>
                  <a:lnTo>
                    <a:pt x="40" y="28"/>
                  </a:lnTo>
                  <a:lnTo>
                    <a:pt x="37" y="33"/>
                  </a:lnTo>
                  <a:lnTo>
                    <a:pt x="27" y="40"/>
                  </a:lnTo>
                  <a:lnTo>
                    <a:pt x="17" y="45"/>
                  </a:lnTo>
                  <a:lnTo>
                    <a:pt x="1" y="51"/>
                  </a:lnTo>
                  <a:lnTo>
                    <a:pt x="0" y="45"/>
                  </a:lnTo>
                  <a:lnTo>
                    <a:pt x="1" y="26"/>
                  </a:lnTo>
                  <a:lnTo>
                    <a:pt x="4" y="15"/>
                  </a:lnTo>
                  <a:lnTo>
                    <a:pt x="10" y="7"/>
                  </a:lnTo>
                  <a:lnTo>
                    <a:pt x="14" y="3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51" name="Freeform 113"/>
            <p:cNvSpPr>
              <a:spLocks/>
            </p:cNvSpPr>
            <p:nvPr/>
          </p:nvSpPr>
          <p:spPr bwMode="auto">
            <a:xfrm>
              <a:off x="2666" y="2058"/>
              <a:ext cx="71" cy="57"/>
            </a:xfrm>
            <a:custGeom>
              <a:avLst/>
              <a:gdLst>
                <a:gd name="T0" fmla="*/ 1 w 142"/>
                <a:gd name="T1" fmla="*/ 0 h 114"/>
                <a:gd name="T2" fmla="*/ 1 w 142"/>
                <a:gd name="T3" fmla="*/ 1 h 114"/>
                <a:gd name="T4" fmla="*/ 1 w 142"/>
                <a:gd name="T5" fmla="*/ 1 h 114"/>
                <a:gd name="T6" fmla="*/ 1 w 142"/>
                <a:gd name="T7" fmla="*/ 1 h 114"/>
                <a:gd name="T8" fmla="*/ 1 w 142"/>
                <a:gd name="T9" fmla="*/ 1 h 114"/>
                <a:gd name="T10" fmla="*/ 1 w 142"/>
                <a:gd name="T11" fmla="*/ 1 h 114"/>
                <a:gd name="T12" fmla="*/ 1 w 142"/>
                <a:gd name="T13" fmla="*/ 1 h 114"/>
                <a:gd name="T14" fmla="*/ 1 w 142"/>
                <a:gd name="T15" fmla="*/ 1 h 114"/>
                <a:gd name="T16" fmla="*/ 1 w 142"/>
                <a:gd name="T17" fmla="*/ 1 h 114"/>
                <a:gd name="T18" fmla="*/ 1 w 142"/>
                <a:gd name="T19" fmla="*/ 1 h 114"/>
                <a:gd name="T20" fmla="*/ 1 w 142"/>
                <a:gd name="T21" fmla="*/ 1 h 114"/>
                <a:gd name="T22" fmla="*/ 1 w 142"/>
                <a:gd name="T23" fmla="*/ 1 h 114"/>
                <a:gd name="T24" fmla="*/ 1 w 142"/>
                <a:gd name="T25" fmla="*/ 1 h 114"/>
                <a:gd name="T26" fmla="*/ 1 w 142"/>
                <a:gd name="T27" fmla="*/ 1 h 114"/>
                <a:gd name="T28" fmla="*/ 1 w 142"/>
                <a:gd name="T29" fmla="*/ 1 h 114"/>
                <a:gd name="T30" fmla="*/ 1 w 142"/>
                <a:gd name="T31" fmla="*/ 1 h 114"/>
                <a:gd name="T32" fmla="*/ 1 w 142"/>
                <a:gd name="T33" fmla="*/ 1 h 114"/>
                <a:gd name="T34" fmla="*/ 1 w 142"/>
                <a:gd name="T35" fmla="*/ 1 h 114"/>
                <a:gd name="T36" fmla="*/ 1 w 142"/>
                <a:gd name="T37" fmla="*/ 1 h 114"/>
                <a:gd name="T38" fmla="*/ 1 w 142"/>
                <a:gd name="T39" fmla="*/ 1 h 114"/>
                <a:gd name="T40" fmla="*/ 1 w 142"/>
                <a:gd name="T41" fmla="*/ 1 h 114"/>
                <a:gd name="T42" fmla="*/ 1 w 142"/>
                <a:gd name="T43" fmla="*/ 1 h 114"/>
                <a:gd name="T44" fmla="*/ 1 w 142"/>
                <a:gd name="T45" fmla="*/ 1 h 114"/>
                <a:gd name="T46" fmla="*/ 1 w 142"/>
                <a:gd name="T47" fmla="*/ 1 h 114"/>
                <a:gd name="T48" fmla="*/ 1 w 142"/>
                <a:gd name="T49" fmla="*/ 1 h 114"/>
                <a:gd name="T50" fmla="*/ 1 w 142"/>
                <a:gd name="T51" fmla="*/ 1 h 114"/>
                <a:gd name="T52" fmla="*/ 1 w 142"/>
                <a:gd name="T53" fmla="*/ 1 h 114"/>
                <a:gd name="T54" fmla="*/ 1 w 142"/>
                <a:gd name="T55" fmla="*/ 1 h 114"/>
                <a:gd name="T56" fmla="*/ 1 w 142"/>
                <a:gd name="T57" fmla="*/ 1 h 114"/>
                <a:gd name="T58" fmla="*/ 1 w 142"/>
                <a:gd name="T59" fmla="*/ 1 h 114"/>
                <a:gd name="T60" fmla="*/ 1 w 142"/>
                <a:gd name="T61" fmla="*/ 1 h 114"/>
                <a:gd name="T62" fmla="*/ 1 w 142"/>
                <a:gd name="T63" fmla="*/ 1 h 114"/>
                <a:gd name="T64" fmla="*/ 1 w 142"/>
                <a:gd name="T65" fmla="*/ 1 h 114"/>
                <a:gd name="T66" fmla="*/ 1 w 142"/>
                <a:gd name="T67" fmla="*/ 1 h 114"/>
                <a:gd name="T68" fmla="*/ 1 w 142"/>
                <a:gd name="T69" fmla="*/ 1 h 114"/>
                <a:gd name="T70" fmla="*/ 1 w 142"/>
                <a:gd name="T71" fmla="*/ 1 h 114"/>
                <a:gd name="T72" fmla="*/ 1 w 142"/>
                <a:gd name="T73" fmla="*/ 1 h 114"/>
                <a:gd name="T74" fmla="*/ 1 w 142"/>
                <a:gd name="T75" fmla="*/ 1 h 114"/>
                <a:gd name="T76" fmla="*/ 1 w 142"/>
                <a:gd name="T77" fmla="*/ 1 h 114"/>
                <a:gd name="T78" fmla="*/ 1 w 142"/>
                <a:gd name="T79" fmla="*/ 1 h 114"/>
                <a:gd name="T80" fmla="*/ 1 w 142"/>
                <a:gd name="T81" fmla="*/ 1 h 114"/>
                <a:gd name="T82" fmla="*/ 1 w 142"/>
                <a:gd name="T83" fmla="*/ 1 h 114"/>
                <a:gd name="T84" fmla="*/ 1 w 142"/>
                <a:gd name="T85" fmla="*/ 1 h 114"/>
                <a:gd name="T86" fmla="*/ 1 w 142"/>
                <a:gd name="T87" fmla="*/ 1 h 114"/>
                <a:gd name="T88" fmla="*/ 1 w 142"/>
                <a:gd name="T89" fmla="*/ 1 h 114"/>
                <a:gd name="T90" fmla="*/ 1 w 142"/>
                <a:gd name="T91" fmla="*/ 1 h 114"/>
                <a:gd name="T92" fmla="*/ 0 w 142"/>
                <a:gd name="T93" fmla="*/ 1 h 114"/>
                <a:gd name="T94" fmla="*/ 1 w 142"/>
                <a:gd name="T95" fmla="*/ 1 h 114"/>
                <a:gd name="T96" fmla="*/ 1 w 142"/>
                <a:gd name="T97" fmla="*/ 1 h 114"/>
                <a:gd name="T98" fmla="*/ 1 w 142"/>
                <a:gd name="T99" fmla="*/ 1 h 114"/>
                <a:gd name="T100" fmla="*/ 1 w 142"/>
                <a:gd name="T101" fmla="*/ 1 h 114"/>
                <a:gd name="T102" fmla="*/ 1 w 142"/>
                <a:gd name="T103" fmla="*/ 0 h 114"/>
                <a:gd name="T104" fmla="*/ 1 w 142"/>
                <a:gd name="T105" fmla="*/ 0 h 11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42"/>
                <a:gd name="T160" fmla="*/ 0 h 114"/>
                <a:gd name="T161" fmla="*/ 142 w 142"/>
                <a:gd name="T162" fmla="*/ 114 h 11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42" h="114">
                  <a:moveTo>
                    <a:pt x="142" y="0"/>
                  </a:moveTo>
                  <a:lnTo>
                    <a:pt x="133" y="3"/>
                  </a:lnTo>
                  <a:lnTo>
                    <a:pt x="117" y="7"/>
                  </a:lnTo>
                  <a:lnTo>
                    <a:pt x="83" y="15"/>
                  </a:lnTo>
                  <a:lnTo>
                    <a:pt x="48" y="21"/>
                  </a:lnTo>
                  <a:lnTo>
                    <a:pt x="40" y="22"/>
                  </a:lnTo>
                  <a:lnTo>
                    <a:pt x="46" y="27"/>
                  </a:lnTo>
                  <a:lnTo>
                    <a:pt x="60" y="35"/>
                  </a:lnTo>
                  <a:lnTo>
                    <a:pt x="75" y="38"/>
                  </a:lnTo>
                  <a:lnTo>
                    <a:pt x="91" y="38"/>
                  </a:lnTo>
                  <a:lnTo>
                    <a:pt x="124" y="37"/>
                  </a:lnTo>
                  <a:lnTo>
                    <a:pt x="133" y="36"/>
                  </a:lnTo>
                  <a:lnTo>
                    <a:pt x="132" y="38"/>
                  </a:lnTo>
                  <a:lnTo>
                    <a:pt x="131" y="41"/>
                  </a:lnTo>
                  <a:lnTo>
                    <a:pt x="130" y="47"/>
                  </a:lnTo>
                  <a:lnTo>
                    <a:pt x="128" y="54"/>
                  </a:lnTo>
                  <a:lnTo>
                    <a:pt x="128" y="55"/>
                  </a:lnTo>
                  <a:lnTo>
                    <a:pt x="122" y="56"/>
                  </a:lnTo>
                  <a:lnTo>
                    <a:pt x="112" y="57"/>
                  </a:lnTo>
                  <a:lnTo>
                    <a:pt x="90" y="60"/>
                  </a:lnTo>
                  <a:lnTo>
                    <a:pt x="68" y="63"/>
                  </a:lnTo>
                  <a:lnTo>
                    <a:pt x="63" y="63"/>
                  </a:lnTo>
                  <a:lnTo>
                    <a:pt x="63" y="65"/>
                  </a:lnTo>
                  <a:lnTo>
                    <a:pt x="64" y="69"/>
                  </a:lnTo>
                  <a:lnTo>
                    <a:pt x="66" y="76"/>
                  </a:lnTo>
                  <a:lnTo>
                    <a:pt x="69" y="83"/>
                  </a:lnTo>
                  <a:lnTo>
                    <a:pt x="70" y="84"/>
                  </a:lnTo>
                  <a:lnTo>
                    <a:pt x="73" y="85"/>
                  </a:lnTo>
                  <a:lnTo>
                    <a:pt x="80" y="85"/>
                  </a:lnTo>
                  <a:lnTo>
                    <a:pt x="96" y="87"/>
                  </a:lnTo>
                  <a:lnTo>
                    <a:pt x="111" y="88"/>
                  </a:lnTo>
                  <a:lnTo>
                    <a:pt x="115" y="88"/>
                  </a:lnTo>
                  <a:lnTo>
                    <a:pt x="114" y="90"/>
                  </a:lnTo>
                  <a:lnTo>
                    <a:pt x="114" y="94"/>
                  </a:lnTo>
                  <a:lnTo>
                    <a:pt x="113" y="101"/>
                  </a:lnTo>
                  <a:lnTo>
                    <a:pt x="112" y="109"/>
                  </a:lnTo>
                  <a:lnTo>
                    <a:pt x="112" y="110"/>
                  </a:lnTo>
                  <a:lnTo>
                    <a:pt x="108" y="111"/>
                  </a:lnTo>
                  <a:lnTo>
                    <a:pt x="102" y="112"/>
                  </a:lnTo>
                  <a:lnTo>
                    <a:pt x="90" y="113"/>
                  </a:lnTo>
                  <a:lnTo>
                    <a:pt x="76" y="114"/>
                  </a:lnTo>
                  <a:lnTo>
                    <a:pt x="73" y="114"/>
                  </a:lnTo>
                  <a:lnTo>
                    <a:pt x="67" y="103"/>
                  </a:lnTo>
                  <a:lnTo>
                    <a:pt x="57" y="83"/>
                  </a:lnTo>
                  <a:lnTo>
                    <a:pt x="35" y="47"/>
                  </a:lnTo>
                  <a:lnTo>
                    <a:pt x="8" y="11"/>
                  </a:lnTo>
                  <a:lnTo>
                    <a:pt x="0" y="2"/>
                  </a:lnTo>
                  <a:lnTo>
                    <a:pt x="12" y="2"/>
                  </a:lnTo>
                  <a:lnTo>
                    <a:pt x="35" y="1"/>
                  </a:lnTo>
                  <a:lnTo>
                    <a:pt x="84" y="1"/>
                  </a:lnTo>
                  <a:lnTo>
                    <a:pt x="130" y="1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52" name="Freeform 114"/>
            <p:cNvSpPr>
              <a:spLocks/>
            </p:cNvSpPr>
            <p:nvPr/>
          </p:nvSpPr>
          <p:spPr bwMode="auto">
            <a:xfrm>
              <a:off x="2615" y="1930"/>
              <a:ext cx="27" cy="24"/>
            </a:xfrm>
            <a:custGeom>
              <a:avLst/>
              <a:gdLst>
                <a:gd name="T0" fmla="*/ 1 w 54"/>
                <a:gd name="T1" fmla="*/ 1 h 47"/>
                <a:gd name="T2" fmla="*/ 1 w 54"/>
                <a:gd name="T3" fmla="*/ 1 h 47"/>
                <a:gd name="T4" fmla="*/ 1 w 54"/>
                <a:gd name="T5" fmla="*/ 1 h 47"/>
                <a:gd name="T6" fmla="*/ 1 w 54"/>
                <a:gd name="T7" fmla="*/ 1 h 47"/>
                <a:gd name="T8" fmla="*/ 1 w 54"/>
                <a:gd name="T9" fmla="*/ 1 h 47"/>
                <a:gd name="T10" fmla="*/ 1 w 54"/>
                <a:gd name="T11" fmla="*/ 1 h 47"/>
                <a:gd name="T12" fmla="*/ 1 w 54"/>
                <a:gd name="T13" fmla="*/ 0 h 47"/>
                <a:gd name="T14" fmla="*/ 1 w 54"/>
                <a:gd name="T15" fmla="*/ 0 h 47"/>
                <a:gd name="T16" fmla="*/ 1 w 54"/>
                <a:gd name="T17" fmla="*/ 0 h 47"/>
                <a:gd name="T18" fmla="*/ 1 w 54"/>
                <a:gd name="T19" fmla="*/ 1 h 47"/>
                <a:gd name="T20" fmla="*/ 1 w 54"/>
                <a:gd name="T21" fmla="*/ 1 h 47"/>
                <a:gd name="T22" fmla="*/ 1 w 54"/>
                <a:gd name="T23" fmla="*/ 1 h 47"/>
                <a:gd name="T24" fmla="*/ 1 w 54"/>
                <a:gd name="T25" fmla="*/ 1 h 47"/>
                <a:gd name="T26" fmla="*/ 1 w 54"/>
                <a:gd name="T27" fmla="*/ 1 h 47"/>
                <a:gd name="T28" fmla="*/ 1 w 54"/>
                <a:gd name="T29" fmla="*/ 1 h 47"/>
                <a:gd name="T30" fmla="*/ 1 w 54"/>
                <a:gd name="T31" fmla="*/ 1 h 47"/>
                <a:gd name="T32" fmla="*/ 1 w 54"/>
                <a:gd name="T33" fmla="*/ 1 h 47"/>
                <a:gd name="T34" fmla="*/ 1 w 54"/>
                <a:gd name="T35" fmla="*/ 1 h 47"/>
                <a:gd name="T36" fmla="*/ 1 w 54"/>
                <a:gd name="T37" fmla="*/ 1 h 47"/>
                <a:gd name="T38" fmla="*/ 1 w 54"/>
                <a:gd name="T39" fmla="*/ 1 h 47"/>
                <a:gd name="T40" fmla="*/ 1 w 54"/>
                <a:gd name="T41" fmla="*/ 1 h 47"/>
                <a:gd name="T42" fmla="*/ 1 w 54"/>
                <a:gd name="T43" fmla="*/ 1 h 47"/>
                <a:gd name="T44" fmla="*/ 0 w 54"/>
                <a:gd name="T45" fmla="*/ 1 h 47"/>
                <a:gd name="T46" fmla="*/ 1 w 54"/>
                <a:gd name="T47" fmla="*/ 1 h 47"/>
                <a:gd name="T48" fmla="*/ 1 w 54"/>
                <a:gd name="T49" fmla="*/ 1 h 4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4"/>
                <a:gd name="T76" fmla="*/ 0 h 47"/>
                <a:gd name="T77" fmla="*/ 54 w 54"/>
                <a:gd name="T78" fmla="*/ 47 h 4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4" h="47">
                  <a:moveTo>
                    <a:pt x="1" y="15"/>
                  </a:moveTo>
                  <a:lnTo>
                    <a:pt x="2" y="11"/>
                  </a:lnTo>
                  <a:lnTo>
                    <a:pt x="6" y="8"/>
                  </a:lnTo>
                  <a:lnTo>
                    <a:pt x="10" y="5"/>
                  </a:lnTo>
                  <a:lnTo>
                    <a:pt x="15" y="3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2" y="3"/>
                  </a:lnTo>
                  <a:lnTo>
                    <a:pt x="52" y="9"/>
                  </a:lnTo>
                  <a:lnTo>
                    <a:pt x="53" y="21"/>
                  </a:lnTo>
                  <a:lnTo>
                    <a:pt x="53" y="33"/>
                  </a:lnTo>
                  <a:lnTo>
                    <a:pt x="54" y="36"/>
                  </a:lnTo>
                  <a:lnTo>
                    <a:pt x="51" y="37"/>
                  </a:lnTo>
                  <a:lnTo>
                    <a:pt x="45" y="39"/>
                  </a:lnTo>
                  <a:lnTo>
                    <a:pt x="33" y="43"/>
                  </a:lnTo>
                  <a:lnTo>
                    <a:pt x="21" y="47"/>
                  </a:lnTo>
                  <a:lnTo>
                    <a:pt x="19" y="47"/>
                  </a:lnTo>
                  <a:lnTo>
                    <a:pt x="15" y="45"/>
                  </a:lnTo>
                  <a:lnTo>
                    <a:pt x="6" y="35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1" y="15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53" name="Freeform 115"/>
            <p:cNvSpPr>
              <a:spLocks/>
            </p:cNvSpPr>
            <p:nvPr/>
          </p:nvSpPr>
          <p:spPr bwMode="auto">
            <a:xfrm>
              <a:off x="2625" y="1965"/>
              <a:ext cx="28" cy="25"/>
            </a:xfrm>
            <a:custGeom>
              <a:avLst/>
              <a:gdLst>
                <a:gd name="T0" fmla="*/ 1 w 56"/>
                <a:gd name="T1" fmla="*/ 1 h 50"/>
                <a:gd name="T2" fmla="*/ 1 w 56"/>
                <a:gd name="T3" fmla="*/ 1 h 50"/>
                <a:gd name="T4" fmla="*/ 1 w 56"/>
                <a:gd name="T5" fmla="*/ 1 h 50"/>
                <a:gd name="T6" fmla="*/ 1 w 56"/>
                <a:gd name="T7" fmla="*/ 0 h 50"/>
                <a:gd name="T8" fmla="*/ 1 w 56"/>
                <a:gd name="T9" fmla="*/ 0 h 50"/>
                <a:gd name="T10" fmla="*/ 1 w 56"/>
                <a:gd name="T11" fmla="*/ 1 h 50"/>
                <a:gd name="T12" fmla="*/ 1 w 56"/>
                <a:gd name="T13" fmla="*/ 1 h 50"/>
                <a:gd name="T14" fmla="*/ 1 w 56"/>
                <a:gd name="T15" fmla="*/ 1 h 50"/>
                <a:gd name="T16" fmla="*/ 1 w 56"/>
                <a:gd name="T17" fmla="*/ 1 h 50"/>
                <a:gd name="T18" fmla="*/ 1 w 56"/>
                <a:gd name="T19" fmla="*/ 1 h 50"/>
                <a:gd name="T20" fmla="*/ 1 w 56"/>
                <a:gd name="T21" fmla="*/ 1 h 50"/>
                <a:gd name="T22" fmla="*/ 1 w 56"/>
                <a:gd name="T23" fmla="*/ 1 h 50"/>
                <a:gd name="T24" fmla="*/ 1 w 56"/>
                <a:gd name="T25" fmla="*/ 1 h 50"/>
                <a:gd name="T26" fmla="*/ 1 w 56"/>
                <a:gd name="T27" fmla="*/ 1 h 50"/>
                <a:gd name="T28" fmla="*/ 1 w 56"/>
                <a:gd name="T29" fmla="*/ 1 h 50"/>
                <a:gd name="T30" fmla="*/ 1 w 56"/>
                <a:gd name="T31" fmla="*/ 1 h 50"/>
                <a:gd name="T32" fmla="*/ 1 w 56"/>
                <a:gd name="T33" fmla="*/ 1 h 50"/>
                <a:gd name="T34" fmla="*/ 1 w 56"/>
                <a:gd name="T35" fmla="*/ 1 h 50"/>
                <a:gd name="T36" fmla="*/ 1 w 56"/>
                <a:gd name="T37" fmla="*/ 1 h 50"/>
                <a:gd name="T38" fmla="*/ 1 w 56"/>
                <a:gd name="T39" fmla="*/ 1 h 50"/>
                <a:gd name="T40" fmla="*/ 1 w 56"/>
                <a:gd name="T41" fmla="*/ 1 h 50"/>
                <a:gd name="T42" fmla="*/ 1 w 56"/>
                <a:gd name="T43" fmla="*/ 1 h 50"/>
                <a:gd name="T44" fmla="*/ 0 w 56"/>
                <a:gd name="T45" fmla="*/ 1 h 50"/>
                <a:gd name="T46" fmla="*/ 0 w 56"/>
                <a:gd name="T47" fmla="*/ 1 h 50"/>
                <a:gd name="T48" fmla="*/ 1 w 56"/>
                <a:gd name="T49" fmla="*/ 1 h 50"/>
                <a:gd name="T50" fmla="*/ 1 w 56"/>
                <a:gd name="T51" fmla="*/ 1 h 50"/>
                <a:gd name="T52" fmla="*/ 1 w 56"/>
                <a:gd name="T53" fmla="*/ 1 h 5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56"/>
                <a:gd name="T82" fmla="*/ 0 h 50"/>
                <a:gd name="T83" fmla="*/ 56 w 56"/>
                <a:gd name="T84" fmla="*/ 50 h 5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56" h="50">
                  <a:moveTo>
                    <a:pt x="5" y="9"/>
                  </a:moveTo>
                  <a:lnTo>
                    <a:pt x="7" y="8"/>
                  </a:lnTo>
                  <a:lnTo>
                    <a:pt x="14" y="4"/>
                  </a:lnTo>
                  <a:lnTo>
                    <a:pt x="30" y="0"/>
                  </a:lnTo>
                  <a:lnTo>
                    <a:pt x="37" y="0"/>
                  </a:lnTo>
                  <a:lnTo>
                    <a:pt x="42" y="2"/>
                  </a:lnTo>
                  <a:lnTo>
                    <a:pt x="45" y="4"/>
                  </a:lnTo>
                  <a:lnTo>
                    <a:pt x="46" y="8"/>
                  </a:lnTo>
                  <a:lnTo>
                    <a:pt x="50" y="14"/>
                  </a:lnTo>
                  <a:lnTo>
                    <a:pt x="55" y="26"/>
                  </a:lnTo>
                  <a:lnTo>
                    <a:pt x="56" y="33"/>
                  </a:lnTo>
                  <a:lnTo>
                    <a:pt x="54" y="40"/>
                  </a:lnTo>
                  <a:lnTo>
                    <a:pt x="52" y="43"/>
                  </a:lnTo>
                  <a:lnTo>
                    <a:pt x="49" y="47"/>
                  </a:lnTo>
                  <a:lnTo>
                    <a:pt x="45" y="49"/>
                  </a:lnTo>
                  <a:lnTo>
                    <a:pt x="41" y="50"/>
                  </a:lnTo>
                  <a:lnTo>
                    <a:pt x="36" y="50"/>
                  </a:lnTo>
                  <a:lnTo>
                    <a:pt x="26" y="49"/>
                  </a:lnTo>
                  <a:lnTo>
                    <a:pt x="16" y="46"/>
                  </a:lnTo>
                  <a:lnTo>
                    <a:pt x="8" y="44"/>
                  </a:lnTo>
                  <a:lnTo>
                    <a:pt x="6" y="42"/>
                  </a:lnTo>
                  <a:lnTo>
                    <a:pt x="4" y="39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2" y="12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54" name="Freeform 116"/>
            <p:cNvSpPr>
              <a:spLocks/>
            </p:cNvSpPr>
            <p:nvPr/>
          </p:nvSpPr>
          <p:spPr bwMode="auto">
            <a:xfrm>
              <a:off x="2618" y="1651"/>
              <a:ext cx="103" cy="177"/>
            </a:xfrm>
            <a:custGeom>
              <a:avLst/>
              <a:gdLst>
                <a:gd name="T0" fmla="*/ 0 w 208"/>
                <a:gd name="T1" fmla="*/ 0 h 355"/>
                <a:gd name="T2" fmla="*/ 0 w 208"/>
                <a:gd name="T3" fmla="*/ 0 h 355"/>
                <a:gd name="T4" fmla="*/ 0 w 208"/>
                <a:gd name="T5" fmla="*/ 0 h 355"/>
                <a:gd name="T6" fmla="*/ 0 w 208"/>
                <a:gd name="T7" fmla="*/ 0 h 355"/>
                <a:gd name="T8" fmla="*/ 0 w 208"/>
                <a:gd name="T9" fmla="*/ 0 h 355"/>
                <a:gd name="T10" fmla="*/ 0 w 208"/>
                <a:gd name="T11" fmla="*/ 0 h 355"/>
                <a:gd name="T12" fmla="*/ 0 w 208"/>
                <a:gd name="T13" fmla="*/ 0 h 355"/>
                <a:gd name="T14" fmla="*/ 0 w 208"/>
                <a:gd name="T15" fmla="*/ 0 h 355"/>
                <a:gd name="T16" fmla="*/ 0 w 208"/>
                <a:gd name="T17" fmla="*/ 0 h 355"/>
                <a:gd name="T18" fmla="*/ 0 w 208"/>
                <a:gd name="T19" fmla="*/ 0 h 355"/>
                <a:gd name="T20" fmla="*/ 0 w 208"/>
                <a:gd name="T21" fmla="*/ 0 h 355"/>
                <a:gd name="T22" fmla="*/ 0 w 208"/>
                <a:gd name="T23" fmla="*/ 0 h 355"/>
                <a:gd name="T24" fmla="*/ 0 w 208"/>
                <a:gd name="T25" fmla="*/ 0 h 355"/>
                <a:gd name="T26" fmla="*/ 0 w 208"/>
                <a:gd name="T27" fmla="*/ 0 h 355"/>
                <a:gd name="T28" fmla="*/ 0 w 208"/>
                <a:gd name="T29" fmla="*/ 0 h 355"/>
                <a:gd name="T30" fmla="*/ 0 w 208"/>
                <a:gd name="T31" fmla="*/ 0 h 355"/>
                <a:gd name="T32" fmla="*/ 0 w 208"/>
                <a:gd name="T33" fmla="*/ 0 h 355"/>
                <a:gd name="T34" fmla="*/ 0 w 208"/>
                <a:gd name="T35" fmla="*/ 0 h 355"/>
                <a:gd name="T36" fmla="*/ 0 w 208"/>
                <a:gd name="T37" fmla="*/ 0 h 355"/>
                <a:gd name="T38" fmla="*/ 0 w 208"/>
                <a:gd name="T39" fmla="*/ 0 h 355"/>
                <a:gd name="T40" fmla="*/ 0 w 208"/>
                <a:gd name="T41" fmla="*/ 0 h 355"/>
                <a:gd name="T42" fmla="*/ 0 w 208"/>
                <a:gd name="T43" fmla="*/ 0 h 355"/>
                <a:gd name="T44" fmla="*/ 0 w 208"/>
                <a:gd name="T45" fmla="*/ 0 h 355"/>
                <a:gd name="T46" fmla="*/ 0 w 208"/>
                <a:gd name="T47" fmla="*/ 0 h 355"/>
                <a:gd name="T48" fmla="*/ 0 w 208"/>
                <a:gd name="T49" fmla="*/ 0 h 355"/>
                <a:gd name="T50" fmla="*/ 0 w 208"/>
                <a:gd name="T51" fmla="*/ 0 h 355"/>
                <a:gd name="T52" fmla="*/ 0 w 208"/>
                <a:gd name="T53" fmla="*/ 0 h 355"/>
                <a:gd name="T54" fmla="*/ 0 w 208"/>
                <a:gd name="T55" fmla="*/ 0 h 355"/>
                <a:gd name="T56" fmla="*/ 0 w 208"/>
                <a:gd name="T57" fmla="*/ 0 h 355"/>
                <a:gd name="T58" fmla="*/ 0 w 208"/>
                <a:gd name="T59" fmla="*/ 0 h 355"/>
                <a:gd name="T60" fmla="*/ 0 w 208"/>
                <a:gd name="T61" fmla="*/ 0 h 355"/>
                <a:gd name="T62" fmla="*/ 0 w 208"/>
                <a:gd name="T63" fmla="*/ 0 h 355"/>
                <a:gd name="T64" fmla="*/ 0 w 208"/>
                <a:gd name="T65" fmla="*/ 0 h 355"/>
                <a:gd name="T66" fmla="*/ 0 w 208"/>
                <a:gd name="T67" fmla="*/ 0 h 35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08"/>
                <a:gd name="T103" fmla="*/ 0 h 355"/>
                <a:gd name="T104" fmla="*/ 208 w 208"/>
                <a:gd name="T105" fmla="*/ 355 h 35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08" h="355">
                  <a:moveTo>
                    <a:pt x="134" y="253"/>
                  </a:moveTo>
                  <a:lnTo>
                    <a:pt x="133" y="254"/>
                  </a:lnTo>
                  <a:lnTo>
                    <a:pt x="131" y="255"/>
                  </a:lnTo>
                  <a:lnTo>
                    <a:pt x="128" y="254"/>
                  </a:lnTo>
                  <a:lnTo>
                    <a:pt x="124" y="253"/>
                  </a:lnTo>
                  <a:lnTo>
                    <a:pt x="116" y="251"/>
                  </a:lnTo>
                  <a:lnTo>
                    <a:pt x="92" y="246"/>
                  </a:lnTo>
                  <a:lnTo>
                    <a:pt x="65" y="246"/>
                  </a:lnTo>
                  <a:lnTo>
                    <a:pt x="36" y="255"/>
                  </a:lnTo>
                  <a:lnTo>
                    <a:pt x="8" y="281"/>
                  </a:lnTo>
                  <a:lnTo>
                    <a:pt x="0" y="295"/>
                  </a:lnTo>
                  <a:lnTo>
                    <a:pt x="2" y="300"/>
                  </a:lnTo>
                  <a:lnTo>
                    <a:pt x="6" y="305"/>
                  </a:lnTo>
                  <a:lnTo>
                    <a:pt x="11" y="311"/>
                  </a:lnTo>
                  <a:lnTo>
                    <a:pt x="28" y="323"/>
                  </a:lnTo>
                  <a:lnTo>
                    <a:pt x="73" y="344"/>
                  </a:lnTo>
                  <a:lnTo>
                    <a:pt x="124" y="355"/>
                  </a:lnTo>
                  <a:lnTo>
                    <a:pt x="147" y="354"/>
                  </a:lnTo>
                  <a:lnTo>
                    <a:pt x="167" y="347"/>
                  </a:lnTo>
                  <a:lnTo>
                    <a:pt x="182" y="333"/>
                  </a:lnTo>
                  <a:lnTo>
                    <a:pt x="189" y="311"/>
                  </a:lnTo>
                  <a:lnTo>
                    <a:pt x="187" y="280"/>
                  </a:lnTo>
                  <a:lnTo>
                    <a:pt x="183" y="261"/>
                  </a:lnTo>
                  <a:lnTo>
                    <a:pt x="184" y="251"/>
                  </a:lnTo>
                  <a:lnTo>
                    <a:pt x="191" y="232"/>
                  </a:lnTo>
                  <a:lnTo>
                    <a:pt x="205" y="198"/>
                  </a:lnTo>
                  <a:lnTo>
                    <a:pt x="208" y="181"/>
                  </a:lnTo>
                  <a:lnTo>
                    <a:pt x="207" y="161"/>
                  </a:lnTo>
                  <a:lnTo>
                    <a:pt x="204" y="151"/>
                  </a:lnTo>
                  <a:lnTo>
                    <a:pt x="189" y="139"/>
                  </a:lnTo>
                  <a:lnTo>
                    <a:pt x="168" y="116"/>
                  </a:lnTo>
                  <a:lnTo>
                    <a:pt x="159" y="97"/>
                  </a:lnTo>
                  <a:lnTo>
                    <a:pt x="156" y="75"/>
                  </a:lnTo>
                  <a:lnTo>
                    <a:pt x="155" y="52"/>
                  </a:lnTo>
                  <a:lnTo>
                    <a:pt x="151" y="22"/>
                  </a:lnTo>
                  <a:lnTo>
                    <a:pt x="148" y="3"/>
                  </a:lnTo>
                  <a:lnTo>
                    <a:pt x="147" y="2"/>
                  </a:lnTo>
                  <a:lnTo>
                    <a:pt x="146" y="1"/>
                  </a:lnTo>
                  <a:lnTo>
                    <a:pt x="142" y="0"/>
                  </a:lnTo>
                  <a:lnTo>
                    <a:pt x="141" y="0"/>
                  </a:lnTo>
                  <a:lnTo>
                    <a:pt x="137" y="0"/>
                  </a:lnTo>
                  <a:lnTo>
                    <a:pt x="133" y="0"/>
                  </a:lnTo>
                  <a:lnTo>
                    <a:pt x="131" y="2"/>
                  </a:lnTo>
                  <a:lnTo>
                    <a:pt x="130" y="9"/>
                  </a:lnTo>
                  <a:lnTo>
                    <a:pt x="129" y="23"/>
                  </a:lnTo>
                  <a:lnTo>
                    <a:pt x="132" y="50"/>
                  </a:lnTo>
                  <a:lnTo>
                    <a:pt x="132" y="76"/>
                  </a:lnTo>
                  <a:lnTo>
                    <a:pt x="131" y="82"/>
                  </a:lnTo>
                  <a:lnTo>
                    <a:pt x="129" y="85"/>
                  </a:lnTo>
                  <a:lnTo>
                    <a:pt x="126" y="89"/>
                  </a:lnTo>
                  <a:lnTo>
                    <a:pt x="123" y="91"/>
                  </a:lnTo>
                  <a:lnTo>
                    <a:pt x="116" y="95"/>
                  </a:lnTo>
                  <a:lnTo>
                    <a:pt x="100" y="102"/>
                  </a:lnTo>
                  <a:lnTo>
                    <a:pt x="95" y="109"/>
                  </a:lnTo>
                  <a:lnTo>
                    <a:pt x="95" y="112"/>
                  </a:lnTo>
                  <a:lnTo>
                    <a:pt x="95" y="115"/>
                  </a:lnTo>
                  <a:lnTo>
                    <a:pt x="97" y="117"/>
                  </a:lnTo>
                  <a:lnTo>
                    <a:pt x="99" y="119"/>
                  </a:lnTo>
                  <a:lnTo>
                    <a:pt x="105" y="123"/>
                  </a:lnTo>
                  <a:lnTo>
                    <a:pt x="110" y="127"/>
                  </a:lnTo>
                  <a:lnTo>
                    <a:pt x="116" y="131"/>
                  </a:lnTo>
                  <a:lnTo>
                    <a:pt x="121" y="134"/>
                  </a:lnTo>
                  <a:lnTo>
                    <a:pt x="121" y="137"/>
                  </a:lnTo>
                  <a:lnTo>
                    <a:pt x="123" y="151"/>
                  </a:lnTo>
                  <a:lnTo>
                    <a:pt x="130" y="202"/>
                  </a:lnTo>
                  <a:lnTo>
                    <a:pt x="134" y="248"/>
                  </a:lnTo>
                  <a:lnTo>
                    <a:pt x="134" y="253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55" name="Freeform 117"/>
            <p:cNvSpPr>
              <a:spLocks/>
            </p:cNvSpPr>
            <p:nvPr/>
          </p:nvSpPr>
          <p:spPr bwMode="auto">
            <a:xfrm>
              <a:off x="2561" y="1600"/>
              <a:ext cx="63" cy="17"/>
            </a:xfrm>
            <a:custGeom>
              <a:avLst/>
              <a:gdLst>
                <a:gd name="T0" fmla="*/ 1 w 125"/>
                <a:gd name="T1" fmla="*/ 1 h 34"/>
                <a:gd name="T2" fmla="*/ 1 w 125"/>
                <a:gd name="T3" fmla="*/ 1 h 34"/>
                <a:gd name="T4" fmla="*/ 1 w 125"/>
                <a:gd name="T5" fmla="*/ 1 h 34"/>
                <a:gd name="T6" fmla="*/ 1 w 125"/>
                <a:gd name="T7" fmla="*/ 1 h 34"/>
                <a:gd name="T8" fmla="*/ 1 w 125"/>
                <a:gd name="T9" fmla="*/ 1 h 34"/>
                <a:gd name="T10" fmla="*/ 1 w 125"/>
                <a:gd name="T11" fmla="*/ 1 h 34"/>
                <a:gd name="T12" fmla="*/ 1 w 125"/>
                <a:gd name="T13" fmla="*/ 1 h 34"/>
                <a:gd name="T14" fmla="*/ 1 w 125"/>
                <a:gd name="T15" fmla="*/ 1 h 34"/>
                <a:gd name="T16" fmla="*/ 1 w 125"/>
                <a:gd name="T17" fmla="*/ 1 h 34"/>
                <a:gd name="T18" fmla="*/ 1 w 125"/>
                <a:gd name="T19" fmla="*/ 1 h 34"/>
                <a:gd name="T20" fmla="*/ 1 w 125"/>
                <a:gd name="T21" fmla="*/ 1 h 34"/>
                <a:gd name="T22" fmla="*/ 1 w 125"/>
                <a:gd name="T23" fmla="*/ 1 h 34"/>
                <a:gd name="T24" fmla="*/ 1 w 125"/>
                <a:gd name="T25" fmla="*/ 1 h 34"/>
                <a:gd name="T26" fmla="*/ 1 w 125"/>
                <a:gd name="T27" fmla="*/ 0 h 34"/>
                <a:gd name="T28" fmla="*/ 1 w 125"/>
                <a:gd name="T29" fmla="*/ 1 h 34"/>
                <a:gd name="T30" fmla="*/ 1 w 125"/>
                <a:gd name="T31" fmla="*/ 1 h 34"/>
                <a:gd name="T32" fmla="*/ 0 w 125"/>
                <a:gd name="T33" fmla="*/ 1 h 34"/>
                <a:gd name="T34" fmla="*/ 1 w 125"/>
                <a:gd name="T35" fmla="*/ 1 h 34"/>
                <a:gd name="T36" fmla="*/ 1 w 125"/>
                <a:gd name="T37" fmla="*/ 1 h 34"/>
                <a:gd name="T38" fmla="*/ 1 w 125"/>
                <a:gd name="T39" fmla="*/ 1 h 34"/>
                <a:gd name="T40" fmla="*/ 1 w 125"/>
                <a:gd name="T41" fmla="*/ 1 h 34"/>
                <a:gd name="T42" fmla="*/ 1 w 125"/>
                <a:gd name="T43" fmla="*/ 1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25"/>
                <a:gd name="T67" fmla="*/ 0 h 34"/>
                <a:gd name="T68" fmla="*/ 125 w 125"/>
                <a:gd name="T69" fmla="*/ 34 h 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25" h="34">
                  <a:moveTo>
                    <a:pt x="55" y="24"/>
                  </a:moveTo>
                  <a:lnTo>
                    <a:pt x="63" y="24"/>
                  </a:lnTo>
                  <a:lnTo>
                    <a:pt x="79" y="24"/>
                  </a:lnTo>
                  <a:lnTo>
                    <a:pt x="102" y="29"/>
                  </a:lnTo>
                  <a:lnTo>
                    <a:pt x="113" y="34"/>
                  </a:lnTo>
                  <a:lnTo>
                    <a:pt x="114" y="34"/>
                  </a:lnTo>
                  <a:lnTo>
                    <a:pt x="114" y="32"/>
                  </a:lnTo>
                  <a:lnTo>
                    <a:pt x="117" y="25"/>
                  </a:lnTo>
                  <a:lnTo>
                    <a:pt x="124" y="12"/>
                  </a:lnTo>
                  <a:lnTo>
                    <a:pt x="125" y="7"/>
                  </a:lnTo>
                  <a:lnTo>
                    <a:pt x="124" y="3"/>
                  </a:lnTo>
                  <a:lnTo>
                    <a:pt x="122" y="2"/>
                  </a:lnTo>
                  <a:lnTo>
                    <a:pt x="111" y="1"/>
                  </a:lnTo>
                  <a:lnTo>
                    <a:pt x="91" y="0"/>
                  </a:lnTo>
                  <a:lnTo>
                    <a:pt x="49" y="3"/>
                  </a:lnTo>
                  <a:lnTo>
                    <a:pt x="9" y="6"/>
                  </a:lnTo>
                  <a:lnTo>
                    <a:pt x="0" y="6"/>
                  </a:lnTo>
                  <a:lnTo>
                    <a:pt x="3" y="10"/>
                  </a:lnTo>
                  <a:lnTo>
                    <a:pt x="18" y="20"/>
                  </a:lnTo>
                  <a:lnTo>
                    <a:pt x="46" y="25"/>
                  </a:lnTo>
                  <a:lnTo>
                    <a:pt x="55" y="24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56" name="Freeform 118"/>
            <p:cNvSpPr>
              <a:spLocks/>
            </p:cNvSpPr>
            <p:nvPr/>
          </p:nvSpPr>
          <p:spPr bwMode="auto">
            <a:xfrm>
              <a:off x="2568" y="1503"/>
              <a:ext cx="60" cy="24"/>
            </a:xfrm>
            <a:custGeom>
              <a:avLst/>
              <a:gdLst>
                <a:gd name="T0" fmla="*/ 1 w 119"/>
                <a:gd name="T1" fmla="*/ 1 h 47"/>
                <a:gd name="T2" fmla="*/ 1 w 119"/>
                <a:gd name="T3" fmla="*/ 1 h 47"/>
                <a:gd name="T4" fmla="*/ 1 w 119"/>
                <a:gd name="T5" fmla="*/ 1 h 47"/>
                <a:gd name="T6" fmla="*/ 1 w 119"/>
                <a:gd name="T7" fmla="*/ 1 h 47"/>
                <a:gd name="T8" fmla="*/ 1 w 119"/>
                <a:gd name="T9" fmla="*/ 1 h 47"/>
                <a:gd name="T10" fmla="*/ 1 w 119"/>
                <a:gd name="T11" fmla="*/ 1 h 47"/>
                <a:gd name="T12" fmla="*/ 1 w 119"/>
                <a:gd name="T13" fmla="*/ 1 h 47"/>
                <a:gd name="T14" fmla="*/ 1 w 119"/>
                <a:gd name="T15" fmla="*/ 1 h 47"/>
                <a:gd name="T16" fmla="*/ 1 w 119"/>
                <a:gd name="T17" fmla="*/ 1 h 47"/>
                <a:gd name="T18" fmla="*/ 1 w 119"/>
                <a:gd name="T19" fmla="*/ 1 h 47"/>
                <a:gd name="T20" fmla="*/ 1 w 119"/>
                <a:gd name="T21" fmla="*/ 1 h 47"/>
                <a:gd name="T22" fmla="*/ 1 w 119"/>
                <a:gd name="T23" fmla="*/ 1 h 47"/>
                <a:gd name="T24" fmla="*/ 1 w 119"/>
                <a:gd name="T25" fmla="*/ 1 h 47"/>
                <a:gd name="T26" fmla="*/ 1 w 119"/>
                <a:gd name="T27" fmla="*/ 1 h 47"/>
                <a:gd name="T28" fmla="*/ 1 w 119"/>
                <a:gd name="T29" fmla="*/ 1 h 47"/>
                <a:gd name="T30" fmla="*/ 1 w 119"/>
                <a:gd name="T31" fmla="*/ 1 h 47"/>
                <a:gd name="T32" fmla="*/ 1 w 119"/>
                <a:gd name="T33" fmla="*/ 1 h 47"/>
                <a:gd name="T34" fmla="*/ 1 w 119"/>
                <a:gd name="T35" fmla="*/ 1 h 47"/>
                <a:gd name="T36" fmla="*/ 1 w 119"/>
                <a:gd name="T37" fmla="*/ 1 h 47"/>
                <a:gd name="T38" fmla="*/ 1 w 119"/>
                <a:gd name="T39" fmla="*/ 1 h 47"/>
                <a:gd name="T40" fmla="*/ 1 w 119"/>
                <a:gd name="T41" fmla="*/ 1 h 47"/>
                <a:gd name="T42" fmla="*/ 1 w 119"/>
                <a:gd name="T43" fmla="*/ 1 h 47"/>
                <a:gd name="T44" fmla="*/ 1 w 119"/>
                <a:gd name="T45" fmla="*/ 1 h 47"/>
                <a:gd name="T46" fmla="*/ 1 w 119"/>
                <a:gd name="T47" fmla="*/ 1 h 47"/>
                <a:gd name="T48" fmla="*/ 1 w 119"/>
                <a:gd name="T49" fmla="*/ 1 h 47"/>
                <a:gd name="T50" fmla="*/ 0 w 119"/>
                <a:gd name="T51" fmla="*/ 0 h 47"/>
                <a:gd name="T52" fmla="*/ 1 w 119"/>
                <a:gd name="T53" fmla="*/ 1 h 47"/>
                <a:gd name="T54" fmla="*/ 1 w 119"/>
                <a:gd name="T55" fmla="*/ 1 h 47"/>
                <a:gd name="T56" fmla="*/ 1 w 119"/>
                <a:gd name="T57" fmla="*/ 1 h 47"/>
                <a:gd name="T58" fmla="*/ 1 w 119"/>
                <a:gd name="T59" fmla="*/ 1 h 47"/>
                <a:gd name="T60" fmla="*/ 1 w 119"/>
                <a:gd name="T61" fmla="*/ 1 h 47"/>
                <a:gd name="T62" fmla="*/ 1 w 119"/>
                <a:gd name="T63" fmla="*/ 1 h 4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9"/>
                <a:gd name="T97" fmla="*/ 0 h 47"/>
                <a:gd name="T98" fmla="*/ 119 w 119"/>
                <a:gd name="T99" fmla="*/ 47 h 4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9" h="47">
                  <a:moveTo>
                    <a:pt x="43" y="21"/>
                  </a:moveTo>
                  <a:lnTo>
                    <a:pt x="49" y="21"/>
                  </a:lnTo>
                  <a:lnTo>
                    <a:pt x="64" y="19"/>
                  </a:lnTo>
                  <a:lnTo>
                    <a:pt x="86" y="18"/>
                  </a:lnTo>
                  <a:lnTo>
                    <a:pt x="97" y="18"/>
                  </a:lnTo>
                  <a:lnTo>
                    <a:pt x="98" y="18"/>
                  </a:lnTo>
                  <a:lnTo>
                    <a:pt x="99" y="21"/>
                  </a:lnTo>
                  <a:lnTo>
                    <a:pt x="102" y="25"/>
                  </a:lnTo>
                  <a:lnTo>
                    <a:pt x="108" y="35"/>
                  </a:lnTo>
                  <a:lnTo>
                    <a:pt x="113" y="45"/>
                  </a:lnTo>
                  <a:lnTo>
                    <a:pt x="115" y="47"/>
                  </a:lnTo>
                  <a:lnTo>
                    <a:pt x="116" y="41"/>
                  </a:lnTo>
                  <a:lnTo>
                    <a:pt x="119" y="22"/>
                  </a:lnTo>
                  <a:lnTo>
                    <a:pt x="118" y="12"/>
                  </a:lnTo>
                  <a:lnTo>
                    <a:pt x="117" y="8"/>
                  </a:lnTo>
                  <a:lnTo>
                    <a:pt x="115" y="5"/>
                  </a:lnTo>
                  <a:lnTo>
                    <a:pt x="113" y="3"/>
                  </a:lnTo>
                  <a:lnTo>
                    <a:pt x="108" y="2"/>
                  </a:lnTo>
                  <a:lnTo>
                    <a:pt x="101" y="2"/>
                  </a:lnTo>
                  <a:lnTo>
                    <a:pt x="83" y="2"/>
                  </a:lnTo>
                  <a:lnTo>
                    <a:pt x="41" y="6"/>
                  </a:lnTo>
                  <a:lnTo>
                    <a:pt x="21" y="9"/>
                  </a:lnTo>
                  <a:lnTo>
                    <a:pt x="16" y="7"/>
                  </a:lnTo>
                  <a:lnTo>
                    <a:pt x="9" y="4"/>
                  </a:lnTo>
                  <a:lnTo>
                    <a:pt x="1" y="1"/>
                  </a:lnTo>
                  <a:lnTo>
                    <a:pt x="0" y="0"/>
                  </a:lnTo>
                  <a:lnTo>
                    <a:pt x="2" y="5"/>
                  </a:lnTo>
                  <a:lnTo>
                    <a:pt x="15" y="17"/>
                  </a:lnTo>
                  <a:lnTo>
                    <a:pt x="24" y="22"/>
                  </a:lnTo>
                  <a:lnTo>
                    <a:pt x="36" y="23"/>
                  </a:lnTo>
                  <a:lnTo>
                    <a:pt x="43" y="21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57" name="Freeform 119"/>
            <p:cNvSpPr>
              <a:spLocks/>
            </p:cNvSpPr>
            <p:nvPr/>
          </p:nvSpPr>
          <p:spPr bwMode="auto">
            <a:xfrm>
              <a:off x="2576" y="1443"/>
              <a:ext cx="43" cy="14"/>
            </a:xfrm>
            <a:custGeom>
              <a:avLst/>
              <a:gdLst>
                <a:gd name="T0" fmla="*/ 1 w 85"/>
                <a:gd name="T1" fmla="*/ 1 h 27"/>
                <a:gd name="T2" fmla="*/ 1 w 85"/>
                <a:gd name="T3" fmla="*/ 1 h 27"/>
                <a:gd name="T4" fmla="*/ 1 w 85"/>
                <a:gd name="T5" fmla="*/ 1 h 27"/>
                <a:gd name="T6" fmla="*/ 1 w 85"/>
                <a:gd name="T7" fmla="*/ 1 h 27"/>
                <a:gd name="T8" fmla="*/ 1 w 85"/>
                <a:gd name="T9" fmla="*/ 1 h 27"/>
                <a:gd name="T10" fmla="*/ 1 w 85"/>
                <a:gd name="T11" fmla="*/ 1 h 27"/>
                <a:gd name="T12" fmla="*/ 1 w 85"/>
                <a:gd name="T13" fmla="*/ 1 h 27"/>
                <a:gd name="T14" fmla="*/ 1 w 85"/>
                <a:gd name="T15" fmla="*/ 0 h 27"/>
                <a:gd name="T16" fmla="*/ 1 w 85"/>
                <a:gd name="T17" fmla="*/ 1 h 27"/>
                <a:gd name="T18" fmla="*/ 1 w 85"/>
                <a:gd name="T19" fmla="*/ 1 h 27"/>
                <a:gd name="T20" fmla="*/ 0 w 85"/>
                <a:gd name="T21" fmla="*/ 0 h 27"/>
                <a:gd name="T22" fmla="*/ 1 w 85"/>
                <a:gd name="T23" fmla="*/ 1 h 27"/>
                <a:gd name="T24" fmla="*/ 1 w 85"/>
                <a:gd name="T25" fmla="*/ 1 h 27"/>
                <a:gd name="T26" fmla="*/ 1 w 85"/>
                <a:gd name="T27" fmla="*/ 1 h 27"/>
                <a:gd name="T28" fmla="*/ 1 w 85"/>
                <a:gd name="T29" fmla="*/ 1 h 27"/>
                <a:gd name="T30" fmla="*/ 1 w 85"/>
                <a:gd name="T31" fmla="*/ 1 h 27"/>
                <a:gd name="T32" fmla="*/ 1 w 85"/>
                <a:gd name="T33" fmla="*/ 1 h 27"/>
                <a:gd name="T34" fmla="*/ 1 w 85"/>
                <a:gd name="T35" fmla="*/ 1 h 27"/>
                <a:gd name="T36" fmla="*/ 1 w 85"/>
                <a:gd name="T37" fmla="*/ 1 h 27"/>
                <a:gd name="T38" fmla="*/ 1 w 85"/>
                <a:gd name="T39" fmla="*/ 1 h 2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85"/>
                <a:gd name="T61" fmla="*/ 0 h 27"/>
                <a:gd name="T62" fmla="*/ 85 w 85"/>
                <a:gd name="T63" fmla="*/ 27 h 2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85" h="27">
                  <a:moveTo>
                    <a:pt x="81" y="27"/>
                  </a:moveTo>
                  <a:lnTo>
                    <a:pt x="81" y="25"/>
                  </a:lnTo>
                  <a:lnTo>
                    <a:pt x="82" y="21"/>
                  </a:lnTo>
                  <a:lnTo>
                    <a:pt x="83" y="12"/>
                  </a:lnTo>
                  <a:lnTo>
                    <a:pt x="84" y="4"/>
                  </a:lnTo>
                  <a:lnTo>
                    <a:pt x="85" y="1"/>
                  </a:lnTo>
                  <a:lnTo>
                    <a:pt x="77" y="1"/>
                  </a:lnTo>
                  <a:lnTo>
                    <a:pt x="62" y="0"/>
                  </a:lnTo>
                  <a:lnTo>
                    <a:pt x="34" y="1"/>
                  </a:lnTo>
                  <a:lnTo>
                    <a:pt x="7" y="1"/>
                  </a:lnTo>
                  <a:lnTo>
                    <a:pt x="0" y="0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5" y="15"/>
                  </a:lnTo>
                  <a:lnTo>
                    <a:pt x="40" y="16"/>
                  </a:lnTo>
                  <a:lnTo>
                    <a:pt x="54" y="16"/>
                  </a:lnTo>
                  <a:lnTo>
                    <a:pt x="68" y="19"/>
                  </a:lnTo>
                  <a:lnTo>
                    <a:pt x="81" y="27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58" name="Freeform 120"/>
            <p:cNvSpPr>
              <a:spLocks/>
            </p:cNvSpPr>
            <p:nvPr/>
          </p:nvSpPr>
          <p:spPr bwMode="auto">
            <a:xfrm>
              <a:off x="2598" y="1373"/>
              <a:ext cx="24" cy="15"/>
            </a:xfrm>
            <a:custGeom>
              <a:avLst/>
              <a:gdLst>
                <a:gd name="T0" fmla="*/ 1 w 46"/>
                <a:gd name="T1" fmla="*/ 0 h 31"/>
                <a:gd name="T2" fmla="*/ 1 w 46"/>
                <a:gd name="T3" fmla="*/ 0 h 31"/>
                <a:gd name="T4" fmla="*/ 1 w 46"/>
                <a:gd name="T5" fmla="*/ 0 h 31"/>
                <a:gd name="T6" fmla="*/ 1 w 46"/>
                <a:gd name="T7" fmla="*/ 0 h 31"/>
                <a:gd name="T8" fmla="*/ 1 w 46"/>
                <a:gd name="T9" fmla="*/ 0 h 31"/>
                <a:gd name="T10" fmla="*/ 1 w 46"/>
                <a:gd name="T11" fmla="*/ 0 h 31"/>
                <a:gd name="T12" fmla="*/ 1 w 46"/>
                <a:gd name="T13" fmla="*/ 0 h 31"/>
                <a:gd name="T14" fmla="*/ 1 w 46"/>
                <a:gd name="T15" fmla="*/ 0 h 31"/>
                <a:gd name="T16" fmla="*/ 1 w 46"/>
                <a:gd name="T17" fmla="*/ 0 h 31"/>
                <a:gd name="T18" fmla="*/ 1 w 46"/>
                <a:gd name="T19" fmla="*/ 0 h 31"/>
                <a:gd name="T20" fmla="*/ 1 w 46"/>
                <a:gd name="T21" fmla="*/ 0 h 31"/>
                <a:gd name="T22" fmla="*/ 1 w 46"/>
                <a:gd name="T23" fmla="*/ 0 h 31"/>
                <a:gd name="T24" fmla="*/ 1 w 46"/>
                <a:gd name="T25" fmla="*/ 0 h 31"/>
                <a:gd name="T26" fmla="*/ 0 w 46"/>
                <a:gd name="T27" fmla="*/ 0 h 31"/>
                <a:gd name="T28" fmla="*/ 1 w 46"/>
                <a:gd name="T29" fmla="*/ 0 h 31"/>
                <a:gd name="T30" fmla="*/ 1 w 46"/>
                <a:gd name="T31" fmla="*/ 0 h 31"/>
                <a:gd name="T32" fmla="*/ 1 w 46"/>
                <a:gd name="T33" fmla="*/ 0 h 31"/>
                <a:gd name="T34" fmla="*/ 1 w 46"/>
                <a:gd name="T35" fmla="*/ 0 h 31"/>
                <a:gd name="T36" fmla="*/ 1 w 46"/>
                <a:gd name="T37" fmla="*/ 0 h 31"/>
                <a:gd name="T38" fmla="*/ 1 w 46"/>
                <a:gd name="T39" fmla="*/ 0 h 3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6"/>
                <a:gd name="T61" fmla="*/ 0 h 31"/>
                <a:gd name="T62" fmla="*/ 46 w 46"/>
                <a:gd name="T63" fmla="*/ 31 h 3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6" h="31">
                  <a:moveTo>
                    <a:pt x="37" y="0"/>
                  </a:moveTo>
                  <a:lnTo>
                    <a:pt x="39" y="2"/>
                  </a:lnTo>
                  <a:lnTo>
                    <a:pt x="42" y="5"/>
                  </a:lnTo>
                  <a:lnTo>
                    <a:pt x="43" y="8"/>
                  </a:lnTo>
                  <a:lnTo>
                    <a:pt x="45" y="11"/>
                  </a:lnTo>
                  <a:lnTo>
                    <a:pt x="46" y="18"/>
                  </a:lnTo>
                  <a:lnTo>
                    <a:pt x="46" y="25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2" y="30"/>
                  </a:lnTo>
                  <a:lnTo>
                    <a:pt x="34" y="27"/>
                  </a:lnTo>
                  <a:lnTo>
                    <a:pt x="18" y="20"/>
                  </a:lnTo>
                  <a:lnTo>
                    <a:pt x="3" y="14"/>
                  </a:lnTo>
                  <a:lnTo>
                    <a:pt x="0" y="12"/>
                  </a:lnTo>
                  <a:lnTo>
                    <a:pt x="3" y="10"/>
                  </a:lnTo>
                  <a:lnTo>
                    <a:pt x="17" y="3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59" name="Freeform 121"/>
            <p:cNvSpPr>
              <a:spLocks/>
            </p:cNvSpPr>
            <p:nvPr/>
          </p:nvSpPr>
          <p:spPr bwMode="auto">
            <a:xfrm>
              <a:off x="2637" y="1270"/>
              <a:ext cx="59" cy="396"/>
            </a:xfrm>
            <a:custGeom>
              <a:avLst/>
              <a:gdLst>
                <a:gd name="T0" fmla="*/ 1 w 117"/>
                <a:gd name="T1" fmla="*/ 0 h 793"/>
                <a:gd name="T2" fmla="*/ 1 w 117"/>
                <a:gd name="T3" fmla="*/ 0 h 793"/>
                <a:gd name="T4" fmla="*/ 1 w 117"/>
                <a:gd name="T5" fmla="*/ 0 h 793"/>
                <a:gd name="T6" fmla="*/ 1 w 117"/>
                <a:gd name="T7" fmla="*/ 0 h 793"/>
                <a:gd name="T8" fmla="*/ 1 w 117"/>
                <a:gd name="T9" fmla="*/ 0 h 793"/>
                <a:gd name="T10" fmla="*/ 1 w 117"/>
                <a:gd name="T11" fmla="*/ 0 h 793"/>
                <a:gd name="T12" fmla="*/ 1 w 117"/>
                <a:gd name="T13" fmla="*/ 0 h 793"/>
                <a:gd name="T14" fmla="*/ 0 w 117"/>
                <a:gd name="T15" fmla="*/ 0 h 793"/>
                <a:gd name="T16" fmla="*/ 1 w 117"/>
                <a:gd name="T17" fmla="*/ 0 h 793"/>
                <a:gd name="T18" fmla="*/ 1 w 117"/>
                <a:gd name="T19" fmla="*/ 0 h 793"/>
                <a:gd name="T20" fmla="*/ 1 w 117"/>
                <a:gd name="T21" fmla="*/ 0 h 793"/>
                <a:gd name="T22" fmla="*/ 1 w 117"/>
                <a:gd name="T23" fmla="*/ 0 h 793"/>
                <a:gd name="T24" fmla="*/ 1 w 117"/>
                <a:gd name="T25" fmla="*/ 0 h 793"/>
                <a:gd name="T26" fmla="*/ 1 w 117"/>
                <a:gd name="T27" fmla="*/ 0 h 793"/>
                <a:gd name="T28" fmla="*/ 1 w 117"/>
                <a:gd name="T29" fmla="*/ 0 h 793"/>
                <a:gd name="T30" fmla="*/ 1 w 117"/>
                <a:gd name="T31" fmla="*/ 0 h 793"/>
                <a:gd name="T32" fmla="*/ 1 w 117"/>
                <a:gd name="T33" fmla="*/ 0 h 793"/>
                <a:gd name="T34" fmla="*/ 1 w 117"/>
                <a:gd name="T35" fmla="*/ 0 h 793"/>
                <a:gd name="T36" fmla="*/ 1 w 117"/>
                <a:gd name="T37" fmla="*/ 0 h 793"/>
                <a:gd name="T38" fmla="*/ 1 w 117"/>
                <a:gd name="T39" fmla="*/ 0 h 793"/>
                <a:gd name="T40" fmla="*/ 1 w 117"/>
                <a:gd name="T41" fmla="*/ 0 h 793"/>
                <a:gd name="T42" fmla="*/ 1 w 117"/>
                <a:gd name="T43" fmla="*/ 0 h 793"/>
                <a:gd name="T44" fmla="*/ 1 w 117"/>
                <a:gd name="T45" fmla="*/ 0 h 793"/>
                <a:gd name="T46" fmla="*/ 1 w 117"/>
                <a:gd name="T47" fmla="*/ 0 h 793"/>
                <a:gd name="T48" fmla="*/ 1 w 117"/>
                <a:gd name="T49" fmla="*/ 0 h 793"/>
                <a:gd name="T50" fmla="*/ 1 w 117"/>
                <a:gd name="T51" fmla="*/ 0 h 793"/>
                <a:gd name="T52" fmla="*/ 1 w 117"/>
                <a:gd name="T53" fmla="*/ 0 h 793"/>
                <a:gd name="T54" fmla="*/ 1 w 117"/>
                <a:gd name="T55" fmla="*/ 0 h 793"/>
                <a:gd name="T56" fmla="*/ 1 w 117"/>
                <a:gd name="T57" fmla="*/ 0 h 793"/>
                <a:gd name="T58" fmla="*/ 1 w 117"/>
                <a:gd name="T59" fmla="*/ 0 h 793"/>
                <a:gd name="T60" fmla="*/ 1 w 117"/>
                <a:gd name="T61" fmla="*/ 0 h 793"/>
                <a:gd name="T62" fmla="*/ 1 w 117"/>
                <a:gd name="T63" fmla="*/ 0 h 793"/>
                <a:gd name="T64" fmla="*/ 1 w 117"/>
                <a:gd name="T65" fmla="*/ 0 h 793"/>
                <a:gd name="T66" fmla="*/ 1 w 117"/>
                <a:gd name="T67" fmla="*/ 0 h 793"/>
                <a:gd name="T68" fmla="*/ 1 w 117"/>
                <a:gd name="T69" fmla="*/ 0 h 793"/>
                <a:gd name="T70" fmla="*/ 1 w 117"/>
                <a:gd name="T71" fmla="*/ 0 h 793"/>
                <a:gd name="T72" fmla="*/ 1 w 117"/>
                <a:gd name="T73" fmla="*/ 0 h 793"/>
                <a:gd name="T74" fmla="*/ 1 w 117"/>
                <a:gd name="T75" fmla="*/ 0 h 793"/>
                <a:gd name="T76" fmla="*/ 1 w 117"/>
                <a:gd name="T77" fmla="*/ 0 h 793"/>
                <a:gd name="T78" fmla="*/ 1 w 117"/>
                <a:gd name="T79" fmla="*/ 0 h 793"/>
                <a:gd name="T80" fmla="*/ 1 w 117"/>
                <a:gd name="T81" fmla="*/ 0 h 793"/>
                <a:gd name="T82" fmla="*/ 1 w 117"/>
                <a:gd name="T83" fmla="*/ 0 h 793"/>
                <a:gd name="T84" fmla="*/ 1 w 117"/>
                <a:gd name="T85" fmla="*/ 0 h 793"/>
                <a:gd name="T86" fmla="*/ 1 w 117"/>
                <a:gd name="T87" fmla="*/ 0 h 793"/>
                <a:gd name="T88" fmla="*/ 1 w 117"/>
                <a:gd name="T89" fmla="*/ 0 h 793"/>
                <a:gd name="T90" fmla="*/ 1 w 117"/>
                <a:gd name="T91" fmla="*/ 0 h 793"/>
                <a:gd name="T92" fmla="*/ 1 w 117"/>
                <a:gd name="T93" fmla="*/ 0 h 793"/>
                <a:gd name="T94" fmla="*/ 1 w 117"/>
                <a:gd name="T95" fmla="*/ 0 h 79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7"/>
                <a:gd name="T145" fmla="*/ 0 h 793"/>
                <a:gd name="T146" fmla="*/ 117 w 117"/>
                <a:gd name="T147" fmla="*/ 793 h 79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7" h="793">
                  <a:moveTo>
                    <a:pt x="66" y="212"/>
                  </a:moveTo>
                  <a:lnTo>
                    <a:pt x="67" y="217"/>
                  </a:lnTo>
                  <a:lnTo>
                    <a:pt x="71" y="233"/>
                  </a:lnTo>
                  <a:lnTo>
                    <a:pt x="70" y="244"/>
                  </a:lnTo>
                  <a:lnTo>
                    <a:pt x="66" y="253"/>
                  </a:lnTo>
                  <a:lnTo>
                    <a:pt x="62" y="256"/>
                  </a:lnTo>
                  <a:lnTo>
                    <a:pt x="57" y="260"/>
                  </a:lnTo>
                  <a:lnTo>
                    <a:pt x="49" y="266"/>
                  </a:lnTo>
                  <a:lnTo>
                    <a:pt x="38" y="275"/>
                  </a:lnTo>
                  <a:lnTo>
                    <a:pt x="33" y="279"/>
                  </a:lnTo>
                  <a:lnTo>
                    <a:pt x="30" y="282"/>
                  </a:lnTo>
                  <a:lnTo>
                    <a:pt x="25" y="286"/>
                  </a:lnTo>
                  <a:lnTo>
                    <a:pt x="14" y="294"/>
                  </a:lnTo>
                  <a:lnTo>
                    <a:pt x="2" y="302"/>
                  </a:lnTo>
                  <a:lnTo>
                    <a:pt x="0" y="304"/>
                  </a:lnTo>
                  <a:lnTo>
                    <a:pt x="2" y="306"/>
                  </a:lnTo>
                  <a:lnTo>
                    <a:pt x="11" y="310"/>
                  </a:lnTo>
                  <a:lnTo>
                    <a:pt x="30" y="316"/>
                  </a:lnTo>
                  <a:lnTo>
                    <a:pt x="36" y="316"/>
                  </a:lnTo>
                  <a:lnTo>
                    <a:pt x="42" y="317"/>
                  </a:lnTo>
                  <a:lnTo>
                    <a:pt x="53" y="318"/>
                  </a:lnTo>
                  <a:lnTo>
                    <a:pt x="70" y="317"/>
                  </a:lnTo>
                  <a:lnTo>
                    <a:pt x="77" y="317"/>
                  </a:lnTo>
                  <a:lnTo>
                    <a:pt x="78" y="316"/>
                  </a:lnTo>
                  <a:lnTo>
                    <a:pt x="77" y="324"/>
                  </a:lnTo>
                  <a:lnTo>
                    <a:pt x="75" y="340"/>
                  </a:lnTo>
                  <a:lnTo>
                    <a:pt x="72" y="372"/>
                  </a:lnTo>
                  <a:lnTo>
                    <a:pt x="68" y="405"/>
                  </a:lnTo>
                  <a:lnTo>
                    <a:pt x="68" y="412"/>
                  </a:lnTo>
                  <a:lnTo>
                    <a:pt x="68" y="420"/>
                  </a:lnTo>
                  <a:lnTo>
                    <a:pt x="69" y="436"/>
                  </a:lnTo>
                  <a:lnTo>
                    <a:pt x="71" y="468"/>
                  </a:lnTo>
                  <a:lnTo>
                    <a:pt x="71" y="499"/>
                  </a:lnTo>
                  <a:lnTo>
                    <a:pt x="72" y="506"/>
                  </a:lnTo>
                  <a:lnTo>
                    <a:pt x="72" y="507"/>
                  </a:lnTo>
                  <a:lnTo>
                    <a:pt x="73" y="511"/>
                  </a:lnTo>
                  <a:lnTo>
                    <a:pt x="74" y="528"/>
                  </a:lnTo>
                  <a:lnTo>
                    <a:pt x="73" y="537"/>
                  </a:lnTo>
                  <a:lnTo>
                    <a:pt x="70" y="546"/>
                  </a:lnTo>
                  <a:lnTo>
                    <a:pt x="68" y="549"/>
                  </a:lnTo>
                  <a:lnTo>
                    <a:pt x="65" y="552"/>
                  </a:lnTo>
                  <a:lnTo>
                    <a:pt x="60" y="555"/>
                  </a:lnTo>
                  <a:lnTo>
                    <a:pt x="51" y="561"/>
                  </a:lnTo>
                  <a:lnTo>
                    <a:pt x="32" y="569"/>
                  </a:lnTo>
                  <a:lnTo>
                    <a:pt x="23" y="572"/>
                  </a:lnTo>
                  <a:lnTo>
                    <a:pt x="29" y="574"/>
                  </a:lnTo>
                  <a:lnTo>
                    <a:pt x="41" y="577"/>
                  </a:lnTo>
                  <a:lnTo>
                    <a:pt x="66" y="583"/>
                  </a:lnTo>
                  <a:lnTo>
                    <a:pt x="90" y="588"/>
                  </a:lnTo>
                  <a:lnTo>
                    <a:pt x="96" y="589"/>
                  </a:lnTo>
                  <a:lnTo>
                    <a:pt x="95" y="599"/>
                  </a:lnTo>
                  <a:lnTo>
                    <a:pt x="93" y="620"/>
                  </a:lnTo>
                  <a:lnTo>
                    <a:pt x="91" y="658"/>
                  </a:lnTo>
                  <a:lnTo>
                    <a:pt x="90" y="697"/>
                  </a:lnTo>
                  <a:lnTo>
                    <a:pt x="90" y="706"/>
                  </a:lnTo>
                  <a:lnTo>
                    <a:pt x="90" y="714"/>
                  </a:lnTo>
                  <a:lnTo>
                    <a:pt x="91" y="728"/>
                  </a:lnTo>
                  <a:lnTo>
                    <a:pt x="94" y="757"/>
                  </a:lnTo>
                  <a:lnTo>
                    <a:pt x="97" y="786"/>
                  </a:lnTo>
                  <a:lnTo>
                    <a:pt x="98" y="793"/>
                  </a:lnTo>
                  <a:lnTo>
                    <a:pt x="99" y="785"/>
                  </a:lnTo>
                  <a:lnTo>
                    <a:pt x="102" y="768"/>
                  </a:lnTo>
                  <a:lnTo>
                    <a:pt x="108" y="735"/>
                  </a:lnTo>
                  <a:lnTo>
                    <a:pt x="115" y="702"/>
                  </a:lnTo>
                  <a:lnTo>
                    <a:pt x="117" y="692"/>
                  </a:lnTo>
                  <a:lnTo>
                    <a:pt x="116" y="666"/>
                  </a:lnTo>
                  <a:lnTo>
                    <a:pt x="114" y="613"/>
                  </a:lnTo>
                  <a:lnTo>
                    <a:pt x="110" y="507"/>
                  </a:lnTo>
                  <a:lnTo>
                    <a:pt x="106" y="401"/>
                  </a:lnTo>
                  <a:lnTo>
                    <a:pt x="105" y="373"/>
                  </a:lnTo>
                  <a:lnTo>
                    <a:pt x="104" y="356"/>
                  </a:lnTo>
                  <a:lnTo>
                    <a:pt x="102" y="322"/>
                  </a:lnTo>
                  <a:lnTo>
                    <a:pt x="97" y="251"/>
                  </a:lnTo>
                  <a:lnTo>
                    <a:pt x="92" y="181"/>
                  </a:lnTo>
                  <a:lnTo>
                    <a:pt x="91" y="162"/>
                  </a:lnTo>
                  <a:lnTo>
                    <a:pt x="92" y="159"/>
                  </a:lnTo>
                  <a:lnTo>
                    <a:pt x="95" y="152"/>
                  </a:lnTo>
                  <a:lnTo>
                    <a:pt x="102" y="139"/>
                  </a:lnTo>
                  <a:lnTo>
                    <a:pt x="108" y="127"/>
                  </a:lnTo>
                  <a:lnTo>
                    <a:pt x="110" y="123"/>
                  </a:lnTo>
                  <a:lnTo>
                    <a:pt x="106" y="113"/>
                  </a:lnTo>
                  <a:lnTo>
                    <a:pt x="100" y="93"/>
                  </a:lnTo>
                  <a:lnTo>
                    <a:pt x="87" y="52"/>
                  </a:lnTo>
                  <a:lnTo>
                    <a:pt x="73" y="12"/>
                  </a:lnTo>
                  <a:lnTo>
                    <a:pt x="70" y="0"/>
                  </a:lnTo>
                  <a:lnTo>
                    <a:pt x="69" y="13"/>
                  </a:lnTo>
                  <a:lnTo>
                    <a:pt x="68" y="36"/>
                  </a:lnTo>
                  <a:lnTo>
                    <a:pt x="66" y="83"/>
                  </a:lnTo>
                  <a:lnTo>
                    <a:pt x="62" y="130"/>
                  </a:lnTo>
                  <a:lnTo>
                    <a:pt x="62" y="141"/>
                  </a:lnTo>
                  <a:lnTo>
                    <a:pt x="62" y="147"/>
                  </a:lnTo>
                  <a:lnTo>
                    <a:pt x="62" y="158"/>
                  </a:lnTo>
                  <a:lnTo>
                    <a:pt x="63" y="183"/>
                  </a:lnTo>
                  <a:lnTo>
                    <a:pt x="65" y="207"/>
                  </a:lnTo>
                  <a:lnTo>
                    <a:pt x="66" y="212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60" name="Freeform 122"/>
            <p:cNvSpPr>
              <a:spLocks/>
            </p:cNvSpPr>
            <p:nvPr/>
          </p:nvSpPr>
          <p:spPr bwMode="auto">
            <a:xfrm>
              <a:off x="2623" y="439"/>
              <a:ext cx="67" cy="372"/>
            </a:xfrm>
            <a:custGeom>
              <a:avLst/>
              <a:gdLst>
                <a:gd name="T0" fmla="*/ 1 w 133"/>
                <a:gd name="T1" fmla="*/ 1 h 744"/>
                <a:gd name="T2" fmla="*/ 1 w 133"/>
                <a:gd name="T3" fmla="*/ 1 h 744"/>
                <a:gd name="T4" fmla="*/ 1 w 133"/>
                <a:gd name="T5" fmla="*/ 1 h 744"/>
                <a:gd name="T6" fmla="*/ 1 w 133"/>
                <a:gd name="T7" fmla="*/ 1 h 744"/>
                <a:gd name="T8" fmla="*/ 1 w 133"/>
                <a:gd name="T9" fmla="*/ 1 h 744"/>
                <a:gd name="T10" fmla="*/ 1 w 133"/>
                <a:gd name="T11" fmla="*/ 1 h 744"/>
                <a:gd name="T12" fmla="*/ 1 w 133"/>
                <a:gd name="T13" fmla="*/ 1 h 744"/>
                <a:gd name="T14" fmla="*/ 1 w 133"/>
                <a:gd name="T15" fmla="*/ 1 h 744"/>
                <a:gd name="T16" fmla="*/ 1 w 133"/>
                <a:gd name="T17" fmla="*/ 1 h 744"/>
                <a:gd name="T18" fmla="*/ 1 w 133"/>
                <a:gd name="T19" fmla="*/ 1 h 744"/>
                <a:gd name="T20" fmla="*/ 1 w 133"/>
                <a:gd name="T21" fmla="*/ 1 h 744"/>
                <a:gd name="T22" fmla="*/ 1 w 133"/>
                <a:gd name="T23" fmla="*/ 1 h 744"/>
                <a:gd name="T24" fmla="*/ 1 w 133"/>
                <a:gd name="T25" fmla="*/ 1 h 744"/>
                <a:gd name="T26" fmla="*/ 1 w 133"/>
                <a:gd name="T27" fmla="*/ 1 h 744"/>
                <a:gd name="T28" fmla="*/ 1 w 133"/>
                <a:gd name="T29" fmla="*/ 1 h 744"/>
                <a:gd name="T30" fmla="*/ 1 w 133"/>
                <a:gd name="T31" fmla="*/ 1 h 744"/>
                <a:gd name="T32" fmla="*/ 1 w 133"/>
                <a:gd name="T33" fmla="*/ 1 h 744"/>
                <a:gd name="T34" fmla="*/ 1 w 133"/>
                <a:gd name="T35" fmla="*/ 1 h 744"/>
                <a:gd name="T36" fmla="*/ 1 w 133"/>
                <a:gd name="T37" fmla="*/ 1 h 744"/>
                <a:gd name="T38" fmla="*/ 1 w 133"/>
                <a:gd name="T39" fmla="*/ 1 h 744"/>
                <a:gd name="T40" fmla="*/ 1 w 133"/>
                <a:gd name="T41" fmla="*/ 1 h 744"/>
                <a:gd name="T42" fmla="*/ 1 w 133"/>
                <a:gd name="T43" fmla="*/ 1 h 744"/>
                <a:gd name="T44" fmla="*/ 1 w 133"/>
                <a:gd name="T45" fmla="*/ 1 h 744"/>
                <a:gd name="T46" fmla="*/ 1 w 133"/>
                <a:gd name="T47" fmla="*/ 1 h 744"/>
                <a:gd name="T48" fmla="*/ 1 w 133"/>
                <a:gd name="T49" fmla="*/ 1 h 744"/>
                <a:gd name="T50" fmla="*/ 1 w 133"/>
                <a:gd name="T51" fmla="*/ 1 h 744"/>
                <a:gd name="T52" fmla="*/ 1 w 133"/>
                <a:gd name="T53" fmla="*/ 1 h 744"/>
                <a:gd name="T54" fmla="*/ 1 w 133"/>
                <a:gd name="T55" fmla="*/ 1 h 744"/>
                <a:gd name="T56" fmla="*/ 1 w 133"/>
                <a:gd name="T57" fmla="*/ 1 h 744"/>
                <a:gd name="T58" fmla="*/ 1 w 133"/>
                <a:gd name="T59" fmla="*/ 1 h 744"/>
                <a:gd name="T60" fmla="*/ 1 w 133"/>
                <a:gd name="T61" fmla="*/ 1 h 744"/>
                <a:gd name="T62" fmla="*/ 1 w 133"/>
                <a:gd name="T63" fmla="*/ 1 h 744"/>
                <a:gd name="T64" fmla="*/ 1 w 133"/>
                <a:gd name="T65" fmla="*/ 1 h 744"/>
                <a:gd name="T66" fmla="*/ 1 w 133"/>
                <a:gd name="T67" fmla="*/ 1 h 744"/>
                <a:gd name="T68" fmla="*/ 1 w 133"/>
                <a:gd name="T69" fmla="*/ 1 h 744"/>
                <a:gd name="T70" fmla="*/ 1 w 133"/>
                <a:gd name="T71" fmla="*/ 1 h 744"/>
                <a:gd name="T72" fmla="*/ 1 w 133"/>
                <a:gd name="T73" fmla="*/ 1 h 744"/>
                <a:gd name="T74" fmla="*/ 1 w 133"/>
                <a:gd name="T75" fmla="*/ 1 h 744"/>
                <a:gd name="T76" fmla="*/ 1 w 133"/>
                <a:gd name="T77" fmla="*/ 1 h 744"/>
                <a:gd name="T78" fmla="*/ 1 w 133"/>
                <a:gd name="T79" fmla="*/ 1 h 744"/>
                <a:gd name="T80" fmla="*/ 1 w 133"/>
                <a:gd name="T81" fmla="*/ 1 h 744"/>
                <a:gd name="T82" fmla="*/ 1 w 133"/>
                <a:gd name="T83" fmla="*/ 1 h 744"/>
                <a:gd name="T84" fmla="*/ 1 w 133"/>
                <a:gd name="T85" fmla="*/ 1 h 744"/>
                <a:gd name="T86" fmla="*/ 1 w 133"/>
                <a:gd name="T87" fmla="*/ 1 h 744"/>
                <a:gd name="T88" fmla="*/ 1 w 133"/>
                <a:gd name="T89" fmla="*/ 1 h 744"/>
                <a:gd name="T90" fmla="*/ 1 w 133"/>
                <a:gd name="T91" fmla="*/ 1 h 744"/>
                <a:gd name="T92" fmla="*/ 1 w 133"/>
                <a:gd name="T93" fmla="*/ 1 h 744"/>
                <a:gd name="T94" fmla="*/ 1 w 133"/>
                <a:gd name="T95" fmla="*/ 1 h 744"/>
                <a:gd name="T96" fmla="*/ 1 w 133"/>
                <a:gd name="T97" fmla="*/ 1 h 744"/>
                <a:gd name="T98" fmla="*/ 0 w 133"/>
                <a:gd name="T99" fmla="*/ 1 h 744"/>
                <a:gd name="T100" fmla="*/ 1 w 133"/>
                <a:gd name="T101" fmla="*/ 1 h 74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33"/>
                <a:gd name="T154" fmla="*/ 0 h 744"/>
                <a:gd name="T155" fmla="*/ 133 w 133"/>
                <a:gd name="T156" fmla="*/ 744 h 74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33" h="744">
                  <a:moveTo>
                    <a:pt x="23" y="100"/>
                  </a:moveTo>
                  <a:lnTo>
                    <a:pt x="27" y="102"/>
                  </a:lnTo>
                  <a:lnTo>
                    <a:pt x="30" y="101"/>
                  </a:lnTo>
                  <a:lnTo>
                    <a:pt x="33" y="98"/>
                  </a:lnTo>
                  <a:lnTo>
                    <a:pt x="35" y="93"/>
                  </a:lnTo>
                  <a:lnTo>
                    <a:pt x="37" y="86"/>
                  </a:lnTo>
                  <a:lnTo>
                    <a:pt x="42" y="71"/>
                  </a:lnTo>
                  <a:lnTo>
                    <a:pt x="47" y="58"/>
                  </a:lnTo>
                  <a:lnTo>
                    <a:pt x="51" y="53"/>
                  </a:lnTo>
                  <a:lnTo>
                    <a:pt x="55" y="50"/>
                  </a:lnTo>
                  <a:lnTo>
                    <a:pt x="61" y="48"/>
                  </a:lnTo>
                  <a:lnTo>
                    <a:pt x="66" y="49"/>
                  </a:lnTo>
                  <a:lnTo>
                    <a:pt x="71" y="51"/>
                  </a:lnTo>
                  <a:lnTo>
                    <a:pt x="76" y="54"/>
                  </a:lnTo>
                  <a:lnTo>
                    <a:pt x="86" y="62"/>
                  </a:lnTo>
                  <a:lnTo>
                    <a:pt x="94" y="72"/>
                  </a:lnTo>
                  <a:lnTo>
                    <a:pt x="98" y="84"/>
                  </a:lnTo>
                  <a:lnTo>
                    <a:pt x="99" y="95"/>
                  </a:lnTo>
                  <a:lnTo>
                    <a:pt x="99" y="100"/>
                  </a:lnTo>
                  <a:lnTo>
                    <a:pt x="95" y="111"/>
                  </a:lnTo>
                  <a:lnTo>
                    <a:pt x="89" y="126"/>
                  </a:lnTo>
                  <a:lnTo>
                    <a:pt x="86" y="136"/>
                  </a:lnTo>
                  <a:lnTo>
                    <a:pt x="84" y="143"/>
                  </a:lnTo>
                  <a:lnTo>
                    <a:pt x="86" y="153"/>
                  </a:lnTo>
                  <a:lnTo>
                    <a:pt x="91" y="167"/>
                  </a:lnTo>
                  <a:lnTo>
                    <a:pt x="96" y="177"/>
                  </a:lnTo>
                  <a:lnTo>
                    <a:pt x="96" y="180"/>
                  </a:lnTo>
                  <a:lnTo>
                    <a:pt x="95" y="183"/>
                  </a:lnTo>
                  <a:lnTo>
                    <a:pt x="92" y="185"/>
                  </a:lnTo>
                  <a:lnTo>
                    <a:pt x="90" y="187"/>
                  </a:lnTo>
                  <a:lnTo>
                    <a:pt x="84" y="191"/>
                  </a:lnTo>
                  <a:lnTo>
                    <a:pt x="72" y="200"/>
                  </a:lnTo>
                  <a:lnTo>
                    <a:pt x="71" y="204"/>
                  </a:lnTo>
                  <a:lnTo>
                    <a:pt x="71" y="210"/>
                  </a:lnTo>
                  <a:lnTo>
                    <a:pt x="73" y="215"/>
                  </a:lnTo>
                  <a:lnTo>
                    <a:pt x="76" y="220"/>
                  </a:lnTo>
                  <a:lnTo>
                    <a:pt x="83" y="231"/>
                  </a:lnTo>
                  <a:lnTo>
                    <a:pt x="97" y="249"/>
                  </a:lnTo>
                  <a:lnTo>
                    <a:pt x="99" y="263"/>
                  </a:lnTo>
                  <a:lnTo>
                    <a:pt x="97" y="267"/>
                  </a:lnTo>
                  <a:lnTo>
                    <a:pt x="92" y="270"/>
                  </a:lnTo>
                  <a:lnTo>
                    <a:pt x="88" y="272"/>
                  </a:lnTo>
                  <a:lnTo>
                    <a:pt x="83" y="273"/>
                  </a:lnTo>
                  <a:lnTo>
                    <a:pt x="71" y="274"/>
                  </a:lnTo>
                  <a:lnTo>
                    <a:pt x="59" y="276"/>
                  </a:lnTo>
                  <a:lnTo>
                    <a:pt x="50" y="279"/>
                  </a:lnTo>
                  <a:lnTo>
                    <a:pt x="47" y="285"/>
                  </a:lnTo>
                  <a:lnTo>
                    <a:pt x="47" y="292"/>
                  </a:lnTo>
                  <a:lnTo>
                    <a:pt x="50" y="298"/>
                  </a:lnTo>
                  <a:lnTo>
                    <a:pt x="54" y="305"/>
                  </a:lnTo>
                  <a:lnTo>
                    <a:pt x="59" y="310"/>
                  </a:lnTo>
                  <a:lnTo>
                    <a:pt x="71" y="320"/>
                  </a:lnTo>
                  <a:lnTo>
                    <a:pt x="92" y="340"/>
                  </a:lnTo>
                  <a:lnTo>
                    <a:pt x="97" y="352"/>
                  </a:lnTo>
                  <a:lnTo>
                    <a:pt x="96" y="356"/>
                  </a:lnTo>
                  <a:lnTo>
                    <a:pt x="92" y="357"/>
                  </a:lnTo>
                  <a:lnTo>
                    <a:pt x="88" y="358"/>
                  </a:lnTo>
                  <a:lnTo>
                    <a:pt x="83" y="358"/>
                  </a:lnTo>
                  <a:lnTo>
                    <a:pt x="71" y="357"/>
                  </a:lnTo>
                  <a:lnTo>
                    <a:pt x="59" y="357"/>
                  </a:lnTo>
                  <a:lnTo>
                    <a:pt x="50" y="358"/>
                  </a:lnTo>
                  <a:lnTo>
                    <a:pt x="47" y="362"/>
                  </a:lnTo>
                  <a:lnTo>
                    <a:pt x="47" y="384"/>
                  </a:lnTo>
                  <a:lnTo>
                    <a:pt x="50" y="422"/>
                  </a:lnTo>
                  <a:lnTo>
                    <a:pt x="57" y="497"/>
                  </a:lnTo>
                  <a:lnTo>
                    <a:pt x="63" y="573"/>
                  </a:lnTo>
                  <a:lnTo>
                    <a:pt x="65" y="592"/>
                  </a:lnTo>
                  <a:lnTo>
                    <a:pt x="65" y="605"/>
                  </a:lnTo>
                  <a:lnTo>
                    <a:pt x="64" y="631"/>
                  </a:lnTo>
                  <a:lnTo>
                    <a:pt x="64" y="684"/>
                  </a:lnTo>
                  <a:lnTo>
                    <a:pt x="77" y="730"/>
                  </a:lnTo>
                  <a:lnTo>
                    <a:pt x="84" y="739"/>
                  </a:lnTo>
                  <a:lnTo>
                    <a:pt x="86" y="742"/>
                  </a:lnTo>
                  <a:lnTo>
                    <a:pt x="88" y="743"/>
                  </a:lnTo>
                  <a:lnTo>
                    <a:pt x="91" y="744"/>
                  </a:lnTo>
                  <a:lnTo>
                    <a:pt x="96" y="743"/>
                  </a:lnTo>
                  <a:lnTo>
                    <a:pt x="99" y="741"/>
                  </a:lnTo>
                  <a:lnTo>
                    <a:pt x="101" y="739"/>
                  </a:lnTo>
                  <a:lnTo>
                    <a:pt x="106" y="734"/>
                  </a:lnTo>
                  <a:lnTo>
                    <a:pt x="111" y="727"/>
                  </a:lnTo>
                  <a:lnTo>
                    <a:pt x="119" y="709"/>
                  </a:lnTo>
                  <a:lnTo>
                    <a:pt x="130" y="672"/>
                  </a:lnTo>
                  <a:lnTo>
                    <a:pt x="131" y="668"/>
                  </a:lnTo>
                  <a:lnTo>
                    <a:pt x="130" y="663"/>
                  </a:lnTo>
                  <a:lnTo>
                    <a:pt x="129" y="657"/>
                  </a:lnTo>
                  <a:lnTo>
                    <a:pt x="126" y="652"/>
                  </a:lnTo>
                  <a:lnTo>
                    <a:pt x="119" y="642"/>
                  </a:lnTo>
                  <a:lnTo>
                    <a:pt x="111" y="631"/>
                  </a:lnTo>
                  <a:lnTo>
                    <a:pt x="98" y="610"/>
                  </a:lnTo>
                  <a:lnTo>
                    <a:pt x="97" y="603"/>
                  </a:lnTo>
                  <a:lnTo>
                    <a:pt x="96" y="599"/>
                  </a:lnTo>
                  <a:lnTo>
                    <a:pt x="97" y="594"/>
                  </a:lnTo>
                  <a:lnTo>
                    <a:pt x="100" y="585"/>
                  </a:lnTo>
                  <a:lnTo>
                    <a:pt x="104" y="576"/>
                  </a:lnTo>
                  <a:lnTo>
                    <a:pt x="111" y="556"/>
                  </a:lnTo>
                  <a:lnTo>
                    <a:pt x="111" y="545"/>
                  </a:lnTo>
                  <a:lnTo>
                    <a:pt x="109" y="534"/>
                  </a:lnTo>
                  <a:lnTo>
                    <a:pt x="107" y="516"/>
                  </a:lnTo>
                  <a:lnTo>
                    <a:pt x="108" y="491"/>
                  </a:lnTo>
                  <a:lnTo>
                    <a:pt x="113" y="460"/>
                  </a:lnTo>
                  <a:lnTo>
                    <a:pt x="115" y="447"/>
                  </a:lnTo>
                  <a:lnTo>
                    <a:pt x="114" y="442"/>
                  </a:lnTo>
                  <a:lnTo>
                    <a:pt x="113" y="437"/>
                  </a:lnTo>
                  <a:lnTo>
                    <a:pt x="111" y="432"/>
                  </a:lnTo>
                  <a:lnTo>
                    <a:pt x="106" y="421"/>
                  </a:lnTo>
                  <a:lnTo>
                    <a:pt x="95" y="400"/>
                  </a:lnTo>
                  <a:lnTo>
                    <a:pt x="92" y="384"/>
                  </a:lnTo>
                  <a:lnTo>
                    <a:pt x="94" y="382"/>
                  </a:lnTo>
                  <a:lnTo>
                    <a:pt x="96" y="380"/>
                  </a:lnTo>
                  <a:lnTo>
                    <a:pt x="100" y="377"/>
                  </a:lnTo>
                  <a:lnTo>
                    <a:pt x="104" y="376"/>
                  </a:lnTo>
                  <a:lnTo>
                    <a:pt x="113" y="375"/>
                  </a:lnTo>
                  <a:lnTo>
                    <a:pt x="122" y="374"/>
                  </a:lnTo>
                  <a:lnTo>
                    <a:pt x="129" y="372"/>
                  </a:lnTo>
                  <a:lnTo>
                    <a:pt x="133" y="366"/>
                  </a:lnTo>
                  <a:lnTo>
                    <a:pt x="133" y="360"/>
                  </a:lnTo>
                  <a:lnTo>
                    <a:pt x="131" y="354"/>
                  </a:lnTo>
                  <a:lnTo>
                    <a:pt x="129" y="348"/>
                  </a:lnTo>
                  <a:lnTo>
                    <a:pt x="122" y="336"/>
                  </a:lnTo>
                  <a:lnTo>
                    <a:pt x="108" y="312"/>
                  </a:lnTo>
                  <a:lnTo>
                    <a:pt x="108" y="293"/>
                  </a:lnTo>
                  <a:lnTo>
                    <a:pt x="110" y="284"/>
                  </a:lnTo>
                  <a:lnTo>
                    <a:pt x="112" y="269"/>
                  </a:lnTo>
                  <a:lnTo>
                    <a:pt x="111" y="257"/>
                  </a:lnTo>
                  <a:lnTo>
                    <a:pt x="107" y="246"/>
                  </a:lnTo>
                  <a:lnTo>
                    <a:pt x="104" y="217"/>
                  </a:lnTo>
                  <a:lnTo>
                    <a:pt x="105" y="207"/>
                  </a:lnTo>
                  <a:lnTo>
                    <a:pt x="106" y="197"/>
                  </a:lnTo>
                  <a:lnTo>
                    <a:pt x="109" y="180"/>
                  </a:lnTo>
                  <a:lnTo>
                    <a:pt x="116" y="156"/>
                  </a:lnTo>
                  <a:lnTo>
                    <a:pt x="118" y="127"/>
                  </a:lnTo>
                  <a:lnTo>
                    <a:pt x="117" y="117"/>
                  </a:lnTo>
                  <a:lnTo>
                    <a:pt x="116" y="109"/>
                  </a:lnTo>
                  <a:lnTo>
                    <a:pt x="116" y="90"/>
                  </a:lnTo>
                  <a:lnTo>
                    <a:pt x="116" y="52"/>
                  </a:lnTo>
                  <a:lnTo>
                    <a:pt x="114" y="35"/>
                  </a:lnTo>
                  <a:lnTo>
                    <a:pt x="107" y="20"/>
                  </a:lnTo>
                  <a:lnTo>
                    <a:pt x="102" y="13"/>
                  </a:lnTo>
                  <a:lnTo>
                    <a:pt x="96" y="9"/>
                  </a:lnTo>
                  <a:lnTo>
                    <a:pt x="89" y="6"/>
                  </a:lnTo>
                  <a:lnTo>
                    <a:pt x="83" y="3"/>
                  </a:lnTo>
                  <a:lnTo>
                    <a:pt x="67" y="0"/>
                  </a:lnTo>
                  <a:lnTo>
                    <a:pt x="51" y="1"/>
                  </a:lnTo>
                  <a:lnTo>
                    <a:pt x="36" y="4"/>
                  </a:lnTo>
                  <a:lnTo>
                    <a:pt x="24" y="11"/>
                  </a:lnTo>
                  <a:lnTo>
                    <a:pt x="20" y="15"/>
                  </a:lnTo>
                  <a:lnTo>
                    <a:pt x="13" y="23"/>
                  </a:lnTo>
                  <a:lnTo>
                    <a:pt x="4" y="38"/>
                  </a:lnTo>
                  <a:lnTo>
                    <a:pt x="0" y="53"/>
                  </a:lnTo>
                  <a:lnTo>
                    <a:pt x="0" y="68"/>
                  </a:lnTo>
                  <a:lnTo>
                    <a:pt x="4" y="83"/>
                  </a:lnTo>
                  <a:lnTo>
                    <a:pt x="14" y="95"/>
                  </a:lnTo>
                  <a:lnTo>
                    <a:pt x="23" y="10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61" name="Freeform 123"/>
            <p:cNvSpPr>
              <a:spLocks/>
            </p:cNvSpPr>
            <p:nvPr/>
          </p:nvSpPr>
          <p:spPr bwMode="auto">
            <a:xfrm>
              <a:off x="2655" y="808"/>
              <a:ext cx="48" cy="549"/>
            </a:xfrm>
            <a:custGeom>
              <a:avLst/>
              <a:gdLst>
                <a:gd name="T0" fmla="*/ 1 w 96"/>
                <a:gd name="T1" fmla="*/ 0 h 1099"/>
                <a:gd name="T2" fmla="*/ 1 w 96"/>
                <a:gd name="T3" fmla="*/ 0 h 1099"/>
                <a:gd name="T4" fmla="*/ 1 w 96"/>
                <a:gd name="T5" fmla="*/ 0 h 1099"/>
                <a:gd name="T6" fmla="*/ 1 w 96"/>
                <a:gd name="T7" fmla="*/ 0 h 1099"/>
                <a:gd name="T8" fmla="*/ 1 w 96"/>
                <a:gd name="T9" fmla="*/ 0 h 1099"/>
                <a:gd name="T10" fmla="*/ 1 w 96"/>
                <a:gd name="T11" fmla="*/ 0 h 1099"/>
                <a:gd name="T12" fmla="*/ 1 w 96"/>
                <a:gd name="T13" fmla="*/ 0 h 1099"/>
                <a:gd name="T14" fmla="*/ 1 w 96"/>
                <a:gd name="T15" fmla="*/ 0 h 1099"/>
                <a:gd name="T16" fmla="*/ 1 w 96"/>
                <a:gd name="T17" fmla="*/ 0 h 1099"/>
                <a:gd name="T18" fmla="*/ 1 w 96"/>
                <a:gd name="T19" fmla="*/ 0 h 1099"/>
                <a:gd name="T20" fmla="*/ 1 w 96"/>
                <a:gd name="T21" fmla="*/ 0 h 1099"/>
                <a:gd name="T22" fmla="*/ 1 w 96"/>
                <a:gd name="T23" fmla="*/ 0 h 1099"/>
                <a:gd name="T24" fmla="*/ 1 w 96"/>
                <a:gd name="T25" fmla="*/ 0 h 1099"/>
                <a:gd name="T26" fmla="*/ 1 w 96"/>
                <a:gd name="T27" fmla="*/ 0 h 1099"/>
                <a:gd name="T28" fmla="*/ 1 w 96"/>
                <a:gd name="T29" fmla="*/ 0 h 1099"/>
                <a:gd name="T30" fmla="*/ 1 w 96"/>
                <a:gd name="T31" fmla="*/ 0 h 1099"/>
                <a:gd name="T32" fmla="*/ 1 w 96"/>
                <a:gd name="T33" fmla="*/ 0 h 1099"/>
                <a:gd name="T34" fmla="*/ 1 w 96"/>
                <a:gd name="T35" fmla="*/ 0 h 1099"/>
                <a:gd name="T36" fmla="*/ 1 w 96"/>
                <a:gd name="T37" fmla="*/ 0 h 1099"/>
                <a:gd name="T38" fmla="*/ 1 w 96"/>
                <a:gd name="T39" fmla="*/ 0 h 1099"/>
                <a:gd name="T40" fmla="*/ 1 w 96"/>
                <a:gd name="T41" fmla="*/ 0 h 1099"/>
                <a:gd name="T42" fmla="*/ 1 w 96"/>
                <a:gd name="T43" fmla="*/ 0 h 1099"/>
                <a:gd name="T44" fmla="*/ 1 w 96"/>
                <a:gd name="T45" fmla="*/ 0 h 1099"/>
                <a:gd name="T46" fmla="*/ 1 w 96"/>
                <a:gd name="T47" fmla="*/ 0 h 1099"/>
                <a:gd name="T48" fmla="*/ 1 w 96"/>
                <a:gd name="T49" fmla="*/ 0 h 1099"/>
                <a:gd name="T50" fmla="*/ 1 w 96"/>
                <a:gd name="T51" fmla="*/ 0 h 1099"/>
                <a:gd name="T52" fmla="*/ 1 w 96"/>
                <a:gd name="T53" fmla="*/ 0 h 1099"/>
                <a:gd name="T54" fmla="*/ 1 w 96"/>
                <a:gd name="T55" fmla="*/ 0 h 1099"/>
                <a:gd name="T56" fmla="*/ 1 w 96"/>
                <a:gd name="T57" fmla="*/ 0 h 1099"/>
                <a:gd name="T58" fmla="*/ 1 w 96"/>
                <a:gd name="T59" fmla="*/ 0 h 1099"/>
                <a:gd name="T60" fmla="*/ 1 w 96"/>
                <a:gd name="T61" fmla="*/ 0 h 1099"/>
                <a:gd name="T62" fmla="*/ 1 w 96"/>
                <a:gd name="T63" fmla="*/ 0 h 1099"/>
                <a:gd name="T64" fmla="*/ 1 w 96"/>
                <a:gd name="T65" fmla="*/ 0 h 1099"/>
                <a:gd name="T66" fmla="*/ 1 w 96"/>
                <a:gd name="T67" fmla="*/ 0 h 1099"/>
                <a:gd name="T68" fmla="*/ 1 w 96"/>
                <a:gd name="T69" fmla="*/ 0 h 1099"/>
                <a:gd name="T70" fmla="*/ 1 w 96"/>
                <a:gd name="T71" fmla="*/ 0 h 1099"/>
                <a:gd name="T72" fmla="*/ 1 w 96"/>
                <a:gd name="T73" fmla="*/ 0 h 1099"/>
                <a:gd name="T74" fmla="*/ 1 w 96"/>
                <a:gd name="T75" fmla="*/ 0 h 1099"/>
                <a:gd name="T76" fmla="*/ 1 w 96"/>
                <a:gd name="T77" fmla="*/ 0 h 1099"/>
                <a:gd name="T78" fmla="*/ 1 w 96"/>
                <a:gd name="T79" fmla="*/ 0 h 1099"/>
                <a:gd name="T80" fmla="*/ 1 w 96"/>
                <a:gd name="T81" fmla="*/ 0 h 1099"/>
                <a:gd name="T82" fmla="*/ 1 w 96"/>
                <a:gd name="T83" fmla="*/ 0 h 1099"/>
                <a:gd name="T84" fmla="*/ 1 w 96"/>
                <a:gd name="T85" fmla="*/ 0 h 1099"/>
                <a:gd name="T86" fmla="*/ 1 w 96"/>
                <a:gd name="T87" fmla="*/ 0 h 1099"/>
                <a:gd name="T88" fmla="*/ 1 w 96"/>
                <a:gd name="T89" fmla="*/ 0 h 1099"/>
                <a:gd name="T90" fmla="*/ 1 w 96"/>
                <a:gd name="T91" fmla="*/ 0 h 1099"/>
                <a:gd name="T92" fmla="*/ 1 w 96"/>
                <a:gd name="T93" fmla="*/ 0 h 1099"/>
                <a:gd name="T94" fmla="*/ 1 w 96"/>
                <a:gd name="T95" fmla="*/ 0 h 1099"/>
                <a:gd name="T96" fmla="*/ 0 w 96"/>
                <a:gd name="T97" fmla="*/ 0 h 1099"/>
                <a:gd name="T98" fmla="*/ 1 w 96"/>
                <a:gd name="T99" fmla="*/ 0 h 1099"/>
                <a:gd name="T100" fmla="*/ 1 w 96"/>
                <a:gd name="T101" fmla="*/ 0 h 1099"/>
                <a:gd name="T102" fmla="*/ 1 w 96"/>
                <a:gd name="T103" fmla="*/ 0 h 1099"/>
                <a:gd name="T104" fmla="*/ 1 w 96"/>
                <a:gd name="T105" fmla="*/ 0 h 1099"/>
                <a:gd name="T106" fmla="*/ 1 w 96"/>
                <a:gd name="T107" fmla="*/ 0 h 1099"/>
                <a:gd name="T108" fmla="*/ 1 w 96"/>
                <a:gd name="T109" fmla="*/ 0 h 1099"/>
                <a:gd name="T110" fmla="*/ 1 w 96"/>
                <a:gd name="T111" fmla="*/ 0 h 1099"/>
                <a:gd name="T112" fmla="*/ 1 w 96"/>
                <a:gd name="T113" fmla="*/ 0 h 1099"/>
                <a:gd name="T114" fmla="*/ 1 w 96"/>
                <a:gd name="T115" fmla="*/ 0 h 1099"/>
                <a:gd name="T116" fmla="*/ 1 w 96"/>
                <a:gd name="T117" fmla="*/ 0 h 1099"/>
                <a:gd name="T118" fmla="*/ 1 w 96"/>
                <a:gd name="T119" fmla="*/ 0 h 1099"/>
                <a:gd name="T120" fmla="*/ 1 w 96"/>
                <a:gd name="T121" fmla="*/ 0 h 1099"/>
                <a:gd name="T122" fmla="*/ 1 w 96"/>
                <a:gd name="T123" fmla="*/ 0 h 1099"/>
                <a:gd name="T124" fmla="*/ 1 w 96"/>
                <a:gd name="T125" fmla="*/ 0 h 109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6"/>
                <a:gd name="T190" fmla="*/ 0 h 1099"/>
                <a:gd name="T191" fmla="*/ 96 w 96"/>
                <a:gd name="T192" fmla="*/ 1099 h 109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6" h="1099">
                  <a:moveTo>
                    <a:pt x="58" y="981"/>
                  </a:moveTo>
                  <a:lnTo>
                    <a:pt x="59" y="971"/>
                  </a:lnTo>
                  <a:lnTo>
                    <a:pt x="63" y="949"/>
                  </a:lnTo>
                  <a:lnTo>
                    <a:pt x="71" y="904"/>
                  </a:lnTo>
                  <a:lnTo>
                    <a:pt x="75" y="858"/>
                  </a:lnTo>
                  <a:lnTo>
                    <a:pt x="75" y="846"/>
                  </a:lnTo>
                  <a:lnTo>
                    <a:pt x="74" y="842"/>
                  </a:lnTo>
                  <a:lnTo>
                    <a:pt x="72" y="838"/>
                  </a:lnTo>
                  <a:lnTo>
                    <a:pt x="70" y="834"/>
                  </a:lnTo>
                  <a:lnTo>
                    <a:pt x="64" y="825"/>
                  </a:lnTo>
                  <a:lnTo>
                    <a:pt x="51" y="808"/>
                  </a:lnTo>
                  <a:lnTo>
                    <a:pt x="47" y="793"/>
                  </a:lnTo>
                  <a:lnTo>
                    <a:pt x="47" y="789"/>
                  </a:lnTo>
                  <a:lnTo>
                    <a:pt x="50" y="785"/>
                  </a:lnTo>
                  <a:lnTo>
                    <a:pt x="53" y="780"/>
                  </a:lnTo>
                  <a:lnTo>
                    <a:pt x="56" y="776"/>
                  </a:lnTo>
                  <a:lnTo>
                    <a:pt x="65" y="770"/>
                  </a:lnTo>
                  <a:lnTo>
                    <a:pt x="80" y="756"/>
                  </a:lnTo>
                  <a:lnTo>
                    <a:pt x="83" y="747"/>
                  </a:lnTo>
                  <a:lnTo>
                    <a:pt x="82" y="740"/>
                  </a:lnTo>
                  <a:lnTo>
                    <a:pt x="78" y="726"/>
                  </a:lnTo>
                  <a:lnTo>
                    <a:pt x="72" y="713"/>
                  </a:lnTo>
                  <a:lnTo>
                    <a:pt x="58" y="685"/>
                  </a:lnTo>
                  <a:lnTo>
                    <a:pt x="53" y="665"/>
                  </a:lnTo>
                  <a:lnTo>
                    <a:pt x="53" y="661"/>
                  </a:lnTo>
                  <a:lnTo>
                    <a:pt x="55" y="657"/>
                  </a:lnTo>
                  <a:lnTo>
                    <a:pt x="58" y="654"/>
                  </a:lnTo>
                  <a:lnTo>
                    <a:pt x="62" y="652"/>
                  </a:lnTo>
                  <a:lnTo>
                    <a:pt x="70" y="647"/>
                  </a:lnTo>
                  <a:lnTo>
                    <a:pt x="79" y="643"/>
                  </a:lnTo>
                  <a:lnTo>
                    <a:pt x="86" y="637"/>
                  </a:lnTo>
                  <a:lnTo>
                    <a:pt x="90" y="628"/>
                  </a:lnTo>
                  <a:lnTo>
                    <a:pt x="90" y="623"/>
                  </a:lnTo>
                  <a:lnTo>
                    <a:pt x="89" y="617"/>
                  </a:lnTo>
                  <a:lnTo>
                    <a:pt x="84" y="604"/>
                  </a:lnTo>
                  <a:lnTo>
                    <a:pt x="77" y="590"/>
                  </a:lnTo>
                  <a:lnTo>
                    <a:pt x="66" y="564"/>
                  </a:lnTo>
                  <a:lnTo>
                    <a:pt x="65" y="551"/>
                  </a:lnTo>
                  <a:lnTo>
                    <a:pt x="66" y="540"/>
                  </a:lnTo>
                  <a:lnTo>
                    <a:pt x="68" y="521"/>
                  </a:lnTo>
                  <a:lnTo>
                    <a:pt x="68" y="494"/>
                  </a:lnTo>
                  <a:lnTo>
                    <a:pt x="64" y="460"/>
                  </a:lnTo>
                  <a:lnTo>
                    <a:pt x="62" y="448"/>
                  </a:lnTo>
                  <a:lnTo>
                    <a:pt x="61" y="443"/>
                  </a:lnTo>
                  <a:lnTo>
                    <a:pt x="61" y="433"/>
                  </a:lnTo>
                  <a:lnTo>
                    <a:pt x="63" y="422"/>
                  </a:lnTo>
                  <a:lnTo>
                    <a:pt x="68" y="400"/>
                  </a:lnTo>
                  <a:lnTo>
                    <a:pt x="70" y="384"/>
                  </a:lnTo>
                  <a:lnTo>
                    <a:pt x="69" y="379"/>
                  </a:lnTo>
                  <a:lnTo>
                    <a:pt x="65" y="369"/>
                  </a:lnTo>
                  <a:lnTo>
                    <a:pt x="59" y="359"/>
                  </a:lnTo>
                  <a:lnTo>
                    <a:pt x="49" y="339"/>
                  </a:lnTo>
                  <a:lnTo>
                    <a:pt x="48" y="322"/>
                  </a:lnTo>
                  <a:lnTo>
                    <a:pt x="49" y="318"/>
                  </a:lnTo>
                  <a:lnTo>
                    <a:pt x="53" y="313"/>
                  </a:lnTo>
                  <a:lnTo>
                    <a:pt x="57" y="309"/>
                  </a:lnTo>
                  <a:lnTo>
                    <a:pt x="68" y="302"/>
                  </a:lnTo>
                  <a:lnTo>
                    <a:pt x="89" y="287"/>
                  </a:lnTo>
                  <a:lnTo>
                    <a:pt x="96" y="273"/>
                  </a:lnTo>
                  <a:lnTo>
                    <a:pt x="95" y="269"/>
                  </a:lnTo>
                  <a:lnTo>
                    <a:pt x="93" y="266"/>
                  </a:lnTo>
                  <a:lnTo>
                    <a:pt x="89" y="262"/>
                  </a:lnTo>
                  <a:lnTo>
                    <a:pt x="85" y="259"/>
                  </a:lnTo>
                  <a:lnTo>
                    <a:pt x="75" y="254"/>
                  </a:lnTo>
                  <a:lnTo>
                    <a:pt x="57" y="241"/>
                  </a:lnTo>
                  <a:lnTo>
                    <a:pt x="54" y="233"/>
                  </a:lnTo>
                  <a:lnTo>
                    <a:pt x="54" y="226"/>
                  </a:lnTo>
                  <a:lnTo>
                    <a:pt x="55" y="219"/>
                  </a:lnTo>
                  <a:lnTo>
                    <a:pt x="61" y="204"/>
                  </a:lnTo>
                  <a:lnTo>
                    <a:pt x="69" y="190"/>
                  </a:lnTo>
                  <a:lnTo>
                    <a:pt x="84" y="160"/>
                  </a:lnTo>
                  <a:lnTo>
                    <a:pt x="87" y="145"/>
                  </a:lnTo>
                  <a:lnTo>
                    <a:pt x="86" y="142"/>
                  </a:lnTo>
                  <a:lnTo>
                    <a:pt x="84" y="138"/>
                  </a:lnTo>
                  <a:lnTo>
                    <a:pt x="82" y="135"/>
                  </a:lnTo>
                  <a:lnTo>
                    <a:pt x="79" y="132"/>
                  </a:lnTo>
                  <a:lnTo>
                    <a:pt x="72" y="127"/>
                  </a:lnTo>
                  <a:lnTo>
                    <a:pt x="59" y="116"/>
                  </a:lnTo>
                  <a:lnTo>
                    <a:pt x="57" y="109"/>
                  </a:lnTo>
                  <a:lnTo>
                    <a:pt x="56" y="105"/>
                  </a:lnTo>
                  <a:lnTo>
                    <a:pt x="56" y="100"/>
                  </a:lnTo>
                  <a:lnTo>
                    <a:pt x="57" y="88"/>
                  </a:lnTo>
                  <a:lnTo>
                    <a:pt x="61" y="77"/>
                  </a:lnTo>
                  <a:lnTo>
                    <a:pt x="65" y="55"/>
                  </a:lnTo>
                  <a:lnTo>
                    <a:pt x="65" y="44"/>
                  </a:lnTo>
                  <a:lnTo>
                    <a:pt x="62" y="40"/>
                  </a:lnTo>
                  <a:lnTo>
                    <a:pt x="58" y="34"/>
                  </a:lnTo>
                  <a:lnTo>
                    <a:pt x="46" y="20"/>
                  </a:lnTo>
                  <a:lnTo>
                    <a:pt x="31" y="9"/>
                  </a:lnTo>
                  <a:lnTo>
                    <a:pt x="16" y="2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3"/>
                  </a:lnTo>
                  <a:lnTo>
                    <a:pt x="1" y="5"/>
                  </a:lnTo>
                  <a:lnTo>
                    <a:pt x="1" y="8"/>
                  </a:lnTo>
                  <a:lnTo>
                    <a:pt x="0" y="20"/>
                  </a:lnTo>
                  <a:lnTo>
                    <a:pt x="2" y="43"/>
                  </a:lnTo>
                  <a:lnTo>
                    <a:pt x="9" y="88"/>
                  </a:lnTo>
                  <a:lnTo>
                    <a:pt x="15" y="133"/>
                  </a:lnTo>
                  <a:lnTo>
                    <a:pt x="16" y="144"/>
                  </a:lnTo>
                  <a:lnTo>
                    <a:pt x="15" y="160"/>
                  </a:lnTo>
                  <a:lnTo>
                    <a:pt x="13" y="192"/>
                  </a:lnTo>
                  <a:lnTo>
                    <a:pt x="7" y="255"/>
                  </a:lnTo>
                  <a:lnTo>
                    <a:pt x="2" y="318"/>
                  </a:lnTo>
                  <a:lnTo>
                    <a:pt x="2" y="334"/>
                  </a:lnTo>
                  <a:lnTo>
                    <a:pt x="2" y="366"/>
                  </a:lnTo>
                  <a:lnTo>
                    <a:pt x="4" y="429"/>
                  </a:lnTo>
                  <a:lnTo>
                    <a:pt x="11" y="557"/>
                  </a:lnTo>
                  <a:lnTo>
                    <a:pt x="18" y="682"/>
                  </a:lnTo>
                  <a:lnTo>
                    <a:pt x="20" y="714"/>
                  </a:lnTo>
                  <a:lnTo>
                    <a:pt x="20" y="746"/>
                  </a:lnTo>
                  <a:lnTo>
                    <a:pt x="20" y="809"/>
                  </a:lnTo>
                  <a:lnTo>
                    <a:pt x="21" y="936"/>
                  </a:lnTo>
                  <a:lnTo>
                    <a:pt x="28" y="1060"/>
                  </a:lnTo>
                  <a:lnTo>
                    <a:pt x="33" y="1091"/>
                  </a:lnTo>
                  <a:lnTo>
                    <a:pt x="34" y="1098"/>
                  </a:lnTo>
                  <a:lnTo>
                    <a:pt x="35" y="1099"/>
                  </a:lnTo>
                  <a:lnTo>
                    <a:pt x="36" y="1098"/>
                  </a:lnTo>
                  <a:lnTo>
                    <a:pt x="37" y="1097"/>
                  </a:lnTo>
                  <a:lnTo>
                    <a:pt x="38" y="1095"/>
                  </a:lnTo>
                  <a:lnTo>
                    <a:pt x="40" y="1086"/>
                  </a:lnTo>
                  <a:lnTo>
                    <a:pt x="45" y="1063"/>
                  </a:lnTo>
                  <a:lnTo>
                    <a:pt x="54" y="1004"/>
                  </a:lnTo>
                  <a:lnTo>
                    <a:pt x="58" y="981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62" name="Freeform 124"/>
            <p:cNvSpPr>
              <a:spLocks/>
            </p:cNvSpPr>
            <p:nvPr/>
          </p:nvSpPr>
          <p:spPr bwMode="auto">
            <a:xfrm>
              <a:off x="2944" y="1020"/>
              <a:ext cx="40" cy="112"/>
            </a:xfrm>
            <a:custGeom>
              <a:avLst/>
              <a:gdLst>
                <a:gd name="T0" fmla="*/ 0 w 81"/>
                <a:gd name="T1" fmla="*/ 0 h 225"/>
                <a:gd name="T2" fmla="*/ 0 w 81"/>
                <a:gd name="T3" fmla="*/ 0 h 225"/>
                <a:gd name="T4" fmla="*/ 0 w 81"/>
                <a:gd name="T5" fmla="*/ 0 h 225"/>
                <a:gd name="T6" fmla="*/ 0 w 81"/>
                <a:gd name="T7" fmla="*/ 0 h 225"/>
                <a:gd name="T8" fmla="*/ 0 w 81"/>
                <a:gd name="T9" fmla="*/ 0 h 225"/>
                <a:gd name="T10" fmla="*/ 0 w 81"/>
                <a:gd name="T11" fmla="*/ 0 h 225"/>
                <a:gd name="T12" fmla="*/ 0 w 81"/>
                <a:gd name="T13" fmla="*/ 0 h 225"/>
                <a:gd name="T14" fmla="*/ 0 w 81"/>
                <a:gd name="T15" fmla="*/ 0 h 225"/>
                <a:gd name="T16" fmla="*/ 0 w 81"/>
                <a:gd name="T17" fmla="*/ 0 h 225"/>
                <a:gd name="T18" fmla="*/ 0 w 81"/>
                <a:gd name="T19" fmla="*/ 0 h 225"/>
                <a:gd name="T20" fmla="*/ 0 w 81"/>
                <a:gd name="T21" fmla="*/ 0 h 225"/>
                <a:gd name="T22" fmla="*/ 0 w 81"/>
                <a:gd name="T23" fmla="*/ 0 h 225"/>
                <a:gd name="T24" fmla="*/ 0 w 81"/>
                <a:gd name="T25" fmla="*/ 0 h 225"/>
                <a:gd name="T26" fmla="*/ 0 w 81"/>
                <a:gd name="T27" fmla="*/ 0 h 225"/>
                <a:gd name="T28" fmla="*/ 0 w 81"/>
                <a:gd name="T29" fmla="*/ 0 h 225"/>
                <a:gd name="T30" fmla="*/ 0 w 81"/>
                <a:gd name="T31" fmla="*/ 0 h 225"/>
                <a:gd name="T32" fmla="*/ 0 w 81"/>
                <a:gd name="T33" fmla="*/ 0 h 225"/>
                <a:gd name="T34" fmla="*/ 0 w 81"/>
                <a:gd name="T35" fmla="*/ 0 h 225"/>
                <a:gd name="T36" fmla="*/ 0 w 81"/>
                <a:gd name="T37" fmla="*/ 0 h 225"/>
                <a:gd name="T38" fmla="*/ 0 w 81"/>
                <a:gd name="T39" fmla="*/ 0 h 225"/>
                <a:gd name="T40" fmla="*/ 0 w 81"/>
                <a:gd name="T41" fmla="*/ 0 h 225"/>
                <a:gd name="T42" fmla="*/ 0 w 81"/>
                <a:gd name="T43" fmla="*/ 0 h 225"/>
                <a:gd name="T44" fmla="*/ 0 w 81"/>
                <a:gd name="T45" fmla="*/ 0 h 225"/>
                <a:gd name="T46" fmla="*/ 0 w 81"/>
                <a:gd name="T47" fmla="*/ 0 h 225"/>
                <a:gd name="T48" fmla="*/ 0 w 81"/>
                <a:gd name="T49" fmla="*/ 0 h 225"/>
                <a:gd name="T50" fmla="*/ 0 w 81"/>
                <a:gd name="T51" fmla="*/ 0 h 22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81"/>
                <a:gd name="T79" fmla="*/ 0 h 225"/>
                <a:gd name="T80" fmla="*/ 81 w 81"/>
                <a:gd name="T81" fmla="*/ 225 h 22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81" h="225">
                  <a:moveTo>
                    <a:pt x="81" y="115"/>
                  </a:moveTo>
                  <a:lnTo>
                    <a:pt x="80" y="124"/>
                  </a:lnTo>
                  <a:lnTo>
                    <a:pt x="80" y="147"/>
                  </a:lnTo>
                  <a:lnTo>
                    <a:pt x="77" y="194"/>
                  </a:lnTo>
                  <a:lnTo>
                    <a:pt x="75" y="224"/>
                  </a:lnTo>
                  <a:lnTo>
                    <a:pt x="75" y="225"/>
                  </a:lnTo>
                  <a:lnTo>
                    <a:pt x="73" y="221"/>
                  </a:lnTo>
                  <a:lnTo>
                    <a:pt x="70" y="213"/>
                  </a:lnTo>
                  <a:lnTo>
                    <a:pt x="65" y="195"/>
                  </a:lnTo>
                  <a:lnTo>
                    <a:pt x="60" y="179"/>
                  </a:lnTo>
                  <a:lnTo>
                    <a:pt x="59" y="175"/>
                  </a:lnTo>
                  <a:lnTo>
                    <a:pt x="54" y="168"/>
                  </a:lnTo>
                  <a:lnTo>
                    <a:pt x="43" y="152"/>
                  </a:lnTo>
                  <a:lnTo>
                    <a:pt x="24" y="120"/>
                  </a:lnTo>
                  <a:lnTo>
                    <a:pt x="4" y="89"/>
                  </a:lnTo>
                  <a:lnTo>
                    <a:pt x="0" y="81"/>
                  </a:lnTo>
                  <a:lnTo>
                    <a:pt x="3" y="75"/>
                  </a:lnTo>
                  <a:lnTo>
                    <a:pt x="9" y="62"/>
                  </a:lnTo>
                  <a:lnTo>
                    <a:pt x="21" y="34"/>
                  </a:lnTo>
                  <a:lnTo>
                    <a:pt x="33" y="7"/>
                  </a:lnTo>
                  <a:lnTo>
                    <a:pt x="36" y="0"/>
                  </a:lnTo>
                  <a:lnTo>
                    <a:pt x="42" y="14"/>
                  </a:lnTo>
                  <a:lnTo>
                    <a:pt x="64" y="59"/>
                  </a:lnTo>
                  <a:lnTo>
                    <a:pt x="80" y="107"/>
                  </a:lnTo>
                  <a:lnTo>
                    <a:pt x="81" y="115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63" name="Freeform 125"/>
            <p:cNvSpPr>
              <a:spLocks/>
            </p:cNvSpPr>
            <p:nvPr/>
          </p:nvSpPr>
          <p:spPr bwMode="auto">
            <a:xfrm>
              <a:off x="2920" y="1073"/>
              <a:ext cx="76" cy="158"/>
            </a:xfrm>
            <a:custGeom>
              <a:avLst/>
              <a:gdLst>
                <a:gd name="T0" fmla="*/ 1 w 152"/>
                <a:gd name="T1" fmla="*/ 1 h 316"/>
                <a:gd name="T2" fmla="*/ 1 w 152"/>
                <a:gd name="T3" fmla="*/ 1 h 316"/>
                <a:gd name="T4" fmla="*/ 1 w 152"/>
                <a:gd name="T5" fmla="*/ 1 h 316"/>
                <a:gd name="T6" fmla="*/ 1 w 152"/>
                <a:gd name="T7" fmla="*/ 1 h 316"/>
                <a:gd name="T8" fmla="*/ 1 w 152"/>
                <a:gd name="T9" fmla="*/ 1 h 316"/>
                <a:gd name="T10" fmla="*/ 1 w 152"/>
                <a:gd name="T11" fmla="*/ 1 h 316"/>
                <a:gd name="T12" fmla="*/ 1 w 152"/>
                <a:gd name="T13" fmla="*/ 1 h 316"/>
                <a:gd name="T14" fmla="*/ 1 w 152"/>
                <a:gd name="T15" fmla="*/ 1 h 316"/>
                <a:gd name="T16" fmla="*/ 1 w 152"/>
                <a:gd name="T17" fmla="*/ 1 h 316"/>
                <a:gd name="T18" fmla="*/ 1 w 152"/>
                <a:gd name="T19" fmla="*/ 1 h 316"/>
                <a:gd name="T20" fmla="*/ 1 w 152"/>
                <a:gd name="T21" fmla="*/ 1 h 316"/>
                <a:gd name="T22" fmla="*/ 1 w 152"/>
                <a:gd name="T23" fmla="*/ 1 h 316"/>
                <a:gd name="T24" fmla="*/ 1 w 152"/>
                <a:gd name="T25" fmla="*/ 1 h 316"/>
                <a:gd name="T26" fmla="*/ 1 w 152"/>
                <a:gd name="T27" fmla="*/ 1 h 316"/>
                <a:gd name="T28" fmla="*/ 1 w 152"/>
                <a:gd name="T29" fmla="*/ 1 h 316"/>
                <a:gd name="T30" fmla="*/ 0 w 152"/>
                <a:gd name="T31" fmla="*/ 1 h 316"/>
                <a:gd name="T32" fmla="*/ 1 w 152"/>
                <a:gd name="T33" fmla="*/ 1 h 316"/>
                <a:gd name="T34" fmla="*/ 1 w 152"/>
                <a:gd name="T35" fmla="*/ 1 h 316"/>
                <a:gd name="T36" fmla="*/ 1 w 152"/>
                <a:gd name="T37" fmla="*/ 1 h 316"/>
                <a:gd name="T38" fmla="*/ 1 w 152"/>
                <a:gd name="T39" fmla="*/ 1 h 316"/>
                <a:gd name="T40" fmla="*/ 1 w 152"/>
                <a:gd name="T41" fmla="*/ 0 h 316"/>
                <a:gd name="T42" fmla="*/ 1 w 152"/>
                <a:gd name="T43" fmla="*/ 1 h 316"/>
                <a:gd name="T44" fmla="*/ 1 w 152"/>
                <a:gd name="T45" fmla="*/ 1 h 316"/>
                <a:gd name="T46" fmla="*/ 1 w 152"/>
                <a:gd name="T47" fmla="*/ 1 h 316"/>
                <a:gd name="T48" fmla="*/ 1 w 152"/>
                <a:gd name="T49" fmla="*/ 1 h 316"/>
                <a:gd name="T50" fmla="*/ 1 w 152"/>
                <a:gd name="T51" fmla="*/ 1 h 316"/>
                <a:gd name="T52" fmla="*/ 1 w 152"/>
                <a:gd name="T53" fmla="*/ 1 h 31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52"/>
                <a:gd name="T82" fmla="*/ 0 h 316"/>
                <a:gd name="T83" fmla="*/ 152 w 152"/>
                <a:gd name="T84" fmla="*/ 316 h 31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52" h="316">
                  <a:moveTo>
                    <a:pt x="129" y="138"/>
                  </a:moveTo>
                  <a:lnTo>
                    <a:pt x="133" y="150"/>
                  </a:lnTo>
                  <a:lnTo>
                    <a:pt x="136" y="165"/>
                  </a:lnTo>
                  <a:lnTo>
                    <a:pt x="142" y="202"/>
                  </a:lnTo>
                  <a:lnTo>
                    <a:pt x="150" y="279"/>
                  </a:lnTo>
                  <a:lnTo>
                    <a:pt x="152" y="316"/>
                  </a:lnTo>
                  <a:lnTo>
                    <a:pt x="147" y="307"/>
                  </a:lnTo>
                  <a:lnTo>
                    <a:pt x="139" y="289"/>
                  </a:lnTo>
                  <a:lnTo>
                    <a:pt x="123" y="250"/>
                  </a:lnTo>
                  <a:lnTo>
                    <a:pt x="108" y="211"/>
                  </a:lnTo>
                  <a:lnTo>
                    <a:pt x="105" y="201"/>
                  </a:lnTo>
                  <a:lnTo>
                    <a:pt x="96" y="190"/>
                  </a:lnTo>
                  <a:lnTo>
                    <a:pt x="78" y="166"/>
                  </a:lnTo>
                  <a:lnTo>
                    <a:pt x="43" y="120"/>
                  </a:lnTo>
                  <a:lnTo>
                    <a:pt x="8" y="73"/>
                  </a:lnTo>
                  <a:lnTo>
                    <a:pt x="0" y="61"/>
                  </a:lnTo>
                  <a:lnTo>
                    <a:pt x="2" y="56"/>
                  </a:lnTo>
                  <a:lnTo>
                    <a:pt x="6" y="46"/>
                  </a:lnTo>
                  <a:lnTo>
                    <a:pt x="16" y="26"/>
                  </a:lnTo>
                  <a:lnTo>
                    <a:pt x="25" y="5"/>
                  </a:lnTo>
                  <a:lnTo>
                    <a:pt x="28" y="0"/>
                  </a:lnTo>
                  <a:lnTo>
                    <a:pt x="29" y="2"/>
                  </a:lnTo>
                  <a:lnTo>
                    <a:pt x="41" y="17"/>
                  </a:lnTo>
                  <a:lnTo>
                    <a:pt x="82" y="71"/>
                  </a:lnTo>
                  <a:lnTo>
                    <a:pt x="123" y="128"/>
                  </a:lnTo>
                  <a:lnTo>
                    <a:pt x="129" y="138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64" name="Freeform 126"/>
            <p:cNvSpPr>
              <a:spLocks/>
            </p:cNvSpPr>
            <p:nvPr/>
          </p:nvSpPr>
          <p:spPr bwMode="auto">
            <a:xfrm>
              <a:off x="2851" y="1124"/>
              <a:ext cx="145" cy="466"/>
            </a:xfrm>
            <a:custGeom>
              <a:avLst/>
              <a:gdLst>
                <a:gd name="T0" fmla="*/ 1 w 290"/>
                <a:gd name="T1" fmla="*/ 1 h 931"/>
                <a:gd name="T2" fmla="*/ 1 w 290"/>
                <a:gd name="T3" fmla="*/ 1 h 931"/>
                <a:gd name="T4" fmla="*/ 1 w 290"/>
                <a:gd name="T5" fmla="*/ 1 h 931"/>
                <a:gd name="T6" fmla="*/ 1 w 290"/>
                <a:gd name="T7" fmla="*/ 1 h 931"/>
                <a:gd name="T8" fmla="*/ 1 w 290"/>
                <a:gd name="T9" fmla="*/ 1 h 931"/>
                <a:gd name="T10" fmla="*/ 1 w 290"/>
                <a:gd name="T11" fmla="*/ 1 h 931"/>
                <a:gd name="T12" fmla="*/ 1 w 290"/>
                <a:gd name="T13" fmla="*/ 1 h 931"/>
                <a:gd name="T14" fmla="*/ 1 w 290"/>
                <a:gd name="T15" fmla="*/ 1 h 931"/>
                <a:gd name="T16" fmla="*/ 1 w 290"/>
                <a:gd name="T17" fmla="*/ 1 h 931"/>
                <a:gd name="T18" fmla="*/ 1 w 290"/>
                <a:gd name="T19" fmla="*/ 1 h 931"/>
                <a:gd name="T20" fmla="*/ 1 w 290"/>
                <a:gd name="T21" fmla="*/ 1 h 931"/>
                <a:gd name="T22" fmla="*/ 1 w 290"/>
                <a:gd name="T23" fmla="*/ 1 h 931"/>
                <a:gd name="T24" fmla="*/ 1 w 290"/>
                <a:gd name="T25" fmla="*/ 1 h 931"/>
                <a:gd name="T26" fmla="*/ 1 w 290"/>
                <a:gd name="T27" fmla="*/ 1 h 931"/>
                <a:gd name="T28" fmla="*/ 1 w 290"/>
                <a:gd name="T29" fmla="*/ 1 h 931"/>
                <a:gd name="T30" fmla="*/ 1 w 290"/>
                <a:gd name="T31" fmla="*/ 1 h 931"/>
                <a:gd name="T32" fmla="*/ 1 w 290"/>
                <a:gd name="T33" fmla="*/ 1 h 931"/>
                <a:gd name="T34" fmla="*/ 1 w 290"/>
                <a:gd name="T35" fmla="*/ 1 h 931"/>
                <a:gd name="T36" fmla="*/ 1 w 290"/>
                <a:gd name="T37" fmla="*/ 1 h 931"/>
                <a:gd name="T38" fmla="*/ 1 w 290"/>
                <a:gd name="T39" fmla="*/ 1 h 931"/>
                <a:gd name="T40" fmla="*/ 1 w 290"/>
                <a:gd name="T41" fmla="*/ 1 h 931"/>
                <a:gd name="T42" fmla="*/ 1 w 290"/>
                <a:gd name="T43" fmla="*/ 1 h 931"/>
                <a:gd name="T44" fmla="*/ 1 w 290"/>
                <a:gd name="T45" fmla="*/ 1 h 931"/>
                <a:gd name="T46" fmla="*/ 1 w 290"/>
                <a:gd name="T47" fmla="*/ 1 h 931"/>
                <a:gd name="T48" fmla="*/ 1 w 290"/>
                <a:gd name="T49" fmla="*/ 1 h 931"/>
                <a:gd name="T50" fmla="*/ 1 w 290"/>
                <a:gd name="T51" fmla="*/ 1 h 931"/>
                <a:gd name="T52" fmla="*/ 1 w 290"/>
                <a:gd name="T53" fmla="*/ 1 h 931"/>
                <a:gd name="T54" fmla="*/ 1 w 290"/>
                <a:gd name="T55" fmla="*/ 1 h 931"/>
                <a:gd name="T56" fmla="*/ 1 w 290"/>
                <a:gd name="T57" fmla="*/ 1 h 931"/>
                <a:gd name="T58" fmla="*/ 1 w 290"/>
                <a:gd name="T59" fmla="*/ 1 h 931"/>
                <a:gd name="T60" fmla="*/ 1 w 290"/>
                <a:gd name="T61" fmla="*/ 1 h 931"/>
                <a:gd name="T62" fmla="*/ 1 w 290"/>
                <a:gd name="T63" fmla="*/ 1 h 931"/>
                <a:gd name="T64" fmla="*/ 1 w 290"/>
                <a:gd name="T65" fmla="*/ 1 h 931"/>
                <a:gd name="T66" fmla="*/ 1 w 290"/>
                <a:gd name="T67" fmla="*/ 1 h 931"/>
                <a:gd name="T68" fmla="*/ 1 w 290"/>
                <a:gd name="T69" fmla="*/ 1 h 931"/>
                <a:gd name="T70" fmla="*/ 1 w 290"/>
                <a:gd name="T71" fmla="*/ 1 h 931"/>
                <a:gd name="T72" fmla="*/ 1 w 290"/>
                <a:gd name="T73" fmla="*/ 1 h 931"/>
                <a:gd name="T74" fmla="*/ 1 w 290"/>
                <a:gd name="T75" fmla="*/ 1 h 931"/>
                <a:gd name="T76" fmla="*/ 1 w 290"/>
                <a:gd name="T77" fmla="*/ 1 h 931"/>
                <a:gd name="T78" fmla="*/ 1 w 290"/>
                <a:gd name="T79" fmla="*/ 1 h 931"/>
                <a:gd name="T80" fmla="*/ 1 w 290"/>
                <a:gd name="T81" fmla="*/ 1 h 931"/>
                <a:gd name="T82" fmla="*/ 1 w 290"/>
                <a:gd name="T83" fmla="*/ 1 h 931"/>
                <a:gd name="T84" fmla="*/ 1 w 290"/>
                <a:gd name="T85" fmla="*/ 1 h 931"/>
                <a:gd name="T86" fmla="*/ 1 w 290"/>
                <a:gd name="T87" fmla="*/ 1 h 931"/>
                <a:gd name="T88" fmla="*/ 1 w 290"/>
                <a:gd name="T89" fmla="*/ 1 h 931"/>
                <a:gd name="T90" fmla="*/ 1 w 290"/>
                <a:gd name="T91" fmla="*/ 1 h 931"/>
                <a:gd name="T92" fmla="*/ 1 w 290"/>
                <a:gd name="T93" fmla="*/ 1 h 931"/>
                <a:gd name="T94" fmla="*/ 1 w 290"/>
                <a:gd name="T95" fmla="*/ 1 h 931"/>
                <a:gd name="T96" fmla="*/ 1 w 290"/>
                <a:gd name="T97" fmla="*/ 1 h 93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90"/>
                <a:gd name="T148" fmla="*/ 0 h 931"/>
                <a:gd name="T149" fmla="*/ 290 w 290"/>
                <a:gd name="T150" fmla="*/ 931 h 93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90" h="931">
                  <a:moveTo>
                    <a:pt x="194" y="905"/>
                  </a:moveTo>
                  <a:lnTo>
                    <a:pt x="191" y="908"/>
                  </a:lnTo>
                  <a:lnTo>
                    <a:pt x="187" y="914"/>
                  </a:lnTo>
                  <a:lnTo>
                    <a:pt x="179" y="922"/>
                  </a:lnTo>
                  <a:lnTo>
                    <a:pt x="171" y="930"/>
                  </a:lnTo>
                  <a:lnTo>
                    <a:pt x="170" y="931"/>
                  </a:lnTo>
                  <a:lnTo>
                    <a:pt x="170" y="929"/>
                  </a:lnTo>
                  <a:lnTo>
                    <a:pt x="172" y="908"/>
                  </a:lnTo>
                  <a:lnTo>
                    <a:pt x="176" y="828"/>
                  </a:lnTo>
                  <a:lnTo>
                    <a:pt x="172" y="734"/>
                  </a:lnTo>
                  <a:lnTo>
                    <a:pt x="169" y="714"/>
                  </a:lnTo>
                  <a:lnTo>
                    <a:pt x="163" y="694"/>
                  </a:lnTo>
                  <a:lnTo>
                    <a:pt x="144" y="641"/>
                  </a:lnTo>
                  <a:lnTo>
                    <a:pt x="96" y="525"/>
                  </a:lnTo>
                  <a:lnTo>
                    <a:pt x="61" y="451"/>
                  </a:lnTo>
                  <a:lnTo>
                    <a:pt x="60" y="447"/>
                  </a:lnTo>
                  <a:lnTo>
                    <a:pt x="57" y="440"/>
                  </a:lnTo>
                  <a:lnTo>
                    <a:pt x="52" y="424"/>
                  </a:lnTo>
                  <a:lnTo>
                    <a:pt x="43" y="394"/>
                  </a:lnTo>
                  <a:lnTo>
                    <a:pt x="33" y="361"/>
                  </a:lnTo>
                  <a:lnTo>
                    <a:pt x="31" y="353"/>
                  </a:lnTo>
                  <a:lnTo>
                    <a:pt x="42" y="363"/>
                  </a:lnTo>
                  <a:lnTo>
                    <a:pt x="79" y="397"/>
                  </a:lnTo>
                  <a:lnTo>
                    <a:pt x="118" y="437"/>
                  </a:lnTo>
                  <a:lnTo>
                    <a:pt x="126" y="446"/>
                  </a:lnTo>
                  <a:lnTo>
                    <a:pt x="132" y="459"/>
                  </a:lnTo>
                  <a:lnTo>
                    <a:pt x="148" y="492"/>
                  </a:lnTo>
                  <a:lnTo>
                    <a:pt x="181" y="580"/>
                  </a:lnTo>
                  <a:lnTo>
                    <a:pt x="201" y="655"/>
                  </a:lnTo>
                  <a:lnTo>
                    <a:pt x="202" y="665"/>
                  </a:lnTo>
                  <a:lnTo>
                    <a:pt x="202" y="674"/>
                  </a:lnTo>
                  <a:lnTo>
                    <a:pt x="203" y="694"/>
                  </a:lnTo>
                  <a:lnTo>
                    <a:pt x="208" y="730"/>
                  </a:lnTo>
                  <a:lnTo>
                    <a:pt x="211" y="751"/>
                  </a:lnTo>
                  <a:lnTo>
                    <a:pt x="212" y="752"/>
                  </a:lnTo>
                  <a:lnTo>
                    <a:pt x="213" y="744"/>
                  </a:lnTo>
                  <a:lnTo>
                    <a:pt x="216" y="728"/>
                  </a:lnTo>
                  <a:lnTo>
                    <a:pt x="222" y="695"/>
                  </a:lnTo>
                  <a:lnTo>
                    <a:pt x="228" y="660"/>
                  </a:lnTo>
                  <a:lnTo>
                    <a:pt x="231" y="651"/>
                  </a:lnTo>
                  <a:lnTo>
                    <a:pt x="229" y="648"/>
                  </a:lnTo>
                  <a:lnTo>
                    <a:pt x="225" y="627"/>
                  </a:lnTo>
                  <a:lnTo>
                    <a:pt x="207" y="545"/>
                  </a:lnTo>
                  <a:lnTo>
                    <a:pt x="186" y="462"/>
                  </a:lnTo>
                  <a:lnTo>
                    <a:pt x="181" y="446"/>
                  </a:lnTo>
                  <a:lnTo>
                    <a:pt x="174" y="434"/>
                  </a:lnTo>
                  <a:lnTo>
                    <a:pt x="154" y="406"/>
                  </a:lnTo>
                  <a:lnTo>
                    <a:pt x="107" y="352"/>
                  </a:lnTo>
                  <a:lnTo>
                    <a:pt x="74" y="321"/>
                  </a:lnTo>
                  <a:lnTo>
                    <a:pt x="73" y="319"/>
                  </a:lnTo>
                  <a:lnTo>
                    <a:pt x="69" y="311"/>
                  </a:lnTo>
                  <a:lnTo>
                    <a:pt x="62" y="293"/>
                  </a:lnTo>
                  <a:lnTo>
                    <a:pt x="48" y="259"/>
                  </a:lnTo>
                  <a:lnTo>
                    <a:pt x="35" y="226"/>
                  </a:lnTo>
                  <a:lnTo>
                    <a:pt x="32" y="216"/>
                  </a:lnTo>
                  <a:lnTo>
                    <a:pt x="32" y="215"/>
                  </a:lnTo>
                  <a:lnTo>
                    <a:pt x="33" y="215"/>
                  </a:lnTo>
                  <a:lnTo>
                    <a:pt x="34" y="215"/>
                  </a:lnTo>
                  <a:lnTo>
                    <a:pt x="40" y="218"/>
                  </a:lnTo>
                  <a:lnTo>
                    <a:pt x="47" y="223"/>
                  </a:lnTo>
                  <a:lnTo>
                    <a:pt x="65" y="236"/>
                  </a:lnTo>
                  <a:lnTo>
                    <a:pt x="114" y="279"/>
                  </a:lnTo>
                  <a:lnTo>
                    <a:pt x="215" y="415"/>
                  </a:lnTo>
                  <a:lnTo>
                    <a:pt x="247" y="539"/>
                  </a:lnTo>
                  <a:lnTo>
                    <a:pt x="247" y="532"/>
                  </a:lnTo>
                  <a:lnTo>
                    <a:pt x="248" y="515"/>
                  </a:lnTo>
                  <a:lnTo>
                    <a:pt x="251" y="483"/>
                  </a:lnTo>
                  <a:lnTo>
                    <a:pt x="253" y="450"/>
                  </a:lnTo>
                  <a:lnTo>
                    <a:pt x="254" y="442"/>
                  </a:lnTo>
                  <a:lnTo>
                    <a:pt x="253" y="440"/>
                  </a:lnTo>
                  <a:lnTo>
                    <a:pt x="248" y="424"/>
                  </a:lnTo>
                  <a:lnTo>
                    <a:pt x="226" y="361"/>
                  </a:lnTo>
                  <a:lnTo>
                    <a:pt x="191" y="292"/>
                  </a:lnTo>
                  <a:lnTo>
                    <a:pt x="181" y="278"/>
                  </a:lnTo>
                  <a:lnTo>
                    <a:pt x="168" y="265"/>
                  </a:lnTo>
                  <a:lnTo>
                    <a:pt x="134" y="235"/>
                  </a:lnTo>
                  <a:lnTo>
                    <a:pt x="54" y="173"/>
                  </a:lnTo>
                  <a:lnTo>
                    <a:pt x="2" y="134"/>
                  </a:lnTo>
                  <a:lnTo>
                    <a:pt x="0" y="132"/>
                  </a:lnTo>
                  <a:lnTo>
                    <a:pt x="18" y="138"/>
                  </a:lnTo>
                  <a:lnTo>
                    <a:pt x="32" y="140"/>
                  </a:lnTo>
                  <a:lnTo>
                    <a:pt x="42" y="139"/>
                  </a:lnTo>
                  <a:lnTo>
                    <a:pt x="50" y="135"/>
                  </a:lnTo>
                  <a:lnTo>
                    <a:pt x="54" y="130"/>
                  </a:lnTo>
                  <a:lnTo>
                    <a:pt x="56" y="123"/>
                  </a:lnTo>
                  <a:lnTo>
                    <a:pt x="55" y="114"/>
                  </a:lnTo>
                  <a:lnTo>
                    <a:pt x="51" y="105"/>
                  </a:lnTo>
                  <a:lnTo>
                    <a:pt x="46" y="95"/>
                  </a:lnTo>
                  <a:lnTo>
                    <a:pt x="29" y="77"/>
                  </a:lnTo>
                  <a:lnTo>
                    <a:pt x="19" y="67"/>
                  </a:lnTo>
                  <a:lnTo>
                    <a:pt x="40" y="78"/>
                  </a:lnTo>
                  <a:lnTo>
                    <a:pt x="84" y="101"/>
                  </a:lnTo>
                  <a:lnTo>
                    <a:pt x="161" y="160"/>
                  </a:lnTo>
                  <a:lnTo>
                    <a:pt x="219" y="234"/>
                  </a:lnTo>
                  <a:lnTo>
                    <a:pt x="231" y="254"/>
                  </a:lnTo>
                  <a:lnTo>
                    <a:pt x="234" y="263"/>
                  </a:lnTo>
                  <a:lnTo>
                    <a:pt x="242" y="279"/>
                  </a:lnTo>
                  <a:lnTo>
                    <a:pt x="255" y="303"/>
                  </a:lnTo>
                  <a:lnTo>
                    <a:pt x="261" y="314"/>
                  </a:lnTo>
                  <a:lnTo>
                    <a:pt x="262" y="314"/>
                  </a:lnTo>
                  <a:lnTo>
                    <a:pt x="258" y="305"/>
                  </a:lnTo>
                  <a:lnTo>
                    <a:pt x="253" y="286"/>
                  </a:lnTo>
                  <a:lnTo>
                    <a:pt x="244" y="248"/>
                  </a:lnTo>
                  <a:lnTo>
                    <a:pt x="229" y="212"/>
                  </a:lnTo>
                  <a:lnTo>
                    <a:pt x="224" y="204"/>
                  </a:lnTo>
                  <a:lnTo>
                    <a:pt x="212" y="190"/>
                  </a:lnTo>
                  <a:lnTo>
                    <a:pt x="186" y="162"/>
                  </a:lnTo>
                  <a:lnTo>
                    <a:pt x="126" y="108"/>
                  </a:lnTo>
                  <a:lnTo>
                    <a:pt x="73" y="51"/>
                  </a:lnTo>
                  <a:lnTo>
                    <a:pt x="64" y="35"/>
                  </a:lnTo>
                  <a:lnTo>
                    <a:pt x="62" y="31"/>
                  </a:lnTo>
                  <a:lnTo>
                    <a:pt x="63" y="28"/>
                  </a:lnTo>
                  <a:lnTo>
                    <a:pt x="65" y="24"/>
                  </a:lnTo>
                  <a:lnTo>
                    <a:pt x="68" y="21"/>
                  </a:lnTo>
                  <a:lnTo>
                    <a:pt x="72" y="18"/>
                  </a:lnTo>
                  <a:lnTo>
                    <a:pt x="84" y="13"/>
                  </a:lnTo>
                  <a:lnTo>
                    <a:pt x="106" y="3"/>
                  </a:lnTo>
                  <a:lnTo>
                    <a:pt x="111" y="0"/>
                  </a:lnTo>
                  <a:lnTo>
                    <a:pt x="124" y="12"/>
                  </a:lnTo>
                  <a:lnTo>
                    <a:pt x="169" y="55"/>
                  </a:lnTo>
                  <a:lnTo>
                    <a:pt x="219" y="119"/>
                  </a:lnTo>
                  <a:lnTo>
                    <a:pt x="229" y="136"/>
                  </a:lnTo>
                  <a:lnTo>
                    <a:pt x="238" y="153"/>
                  </a:lnTo>
                  <a:lnTo>
                    <a:pt x="252" y="180"/>
                  </a:lnTo>
                  <a:lnTo>
                    <a:pt x="272" y="221"/>
                  </a:lnTo>
                  <a:lnTo>
                    <a:pt x="284" y="264"/>
                  </a:lnTo>
                  <a:lnTo>
                    <a:pt x="287" y="276"/>
                  </a:lnTo>
                  <a:lnTo>
                    <a:pt x="289" y="291"/>
                  </a:lnTo>
                  <a:lnTo>
                    <a:pt x="290" y="323"/>
                  </a:lnTo>
                  <a:lnTo>
                    <a:pt x="285" y="386"/>
                  </a:lnTo>
                  <a:lnTo>
                    <a:pt x="280" y="423"/>
                  </a:lnTo>
                  <a:lnTo>
                    <a:pt x="280" y="424"/>
                  </a:lnTo>
                  <a:lnTo>
                    <a:pt x="280" y="427"/>
                  </a:lnTo>
                  <a:lnTo>
                    <a:pt x="281" y="444"/>
                  </a:lnTo>
                  <a:lnTo>
                    <a:pt x="282" y="508"/>
                  </a:lnTo>
                  <a:lnTo>
                    <a:pt x="276" y="565"/>
                  </a:lnTo>
                  <a:lnTo>
                    <a:pt x="273" y="572"/>
                  </a:lnTo>
                  <a:lnTo>
                    <a:pt x="269" y="579"/>
                  </a:lnTo>
                  <a:lnTo>
                    <a:pt x="266" y="588"/>
                  </a:lnTo>
                  <a:lnTo>
                    <a:pt x="260" y="611"/>
                  </a:lnTo>
                  <a:lnTo>
                    <a:pt x="253" y="664"/>
                  </a:lnTo>
                  <a:lnTo>
                    <a:pt x="245" y="709"/>
                  </a:lnTo>
                  <a:lnTo>
                    <a:pt x="242" y="720"/>
                  </a:lnTo>
                  <a:lnTo>
                    <a:pt x="233" y="753"/>
                  </a:lnTo>
                  <a:lnTo>
                    <a:pt x="210" y="842"/>
                  </a:lnTo>
                  <a:lnTo>
                    <a:pt x="194" y="902"/>
                  </a:lnTo>
                  <a:lnTo>
                    <a:pt x="194" y="905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65" name="Freeform 127"/>
            <p:cNvSpPr>
              <a:spLocks/>
            </p:cNvSpPr>
            <p:nvPr/>
          </p:nvSpPr>
          <p:spPr bwMode="auto">
            <a:xfrm>
              <a:off x="2845" y="1387"/>
              <a:ext cx="76" cy="218"/>
            </a:xfrm>
            <a:custGeom>
              <a:avLst/>
              <a:gdLst>
                <a:gd name="T0" fmla="*/ 1 w 151"/>
                <a:gd name="T1" fmla="*/ 1 h 435"/>
                <a:gd name="T2" fmla="*/ 1 w 151"/>
                <a:gd name="T3" fmla="*/ 1 h 435"/>
                <a:gd name="T4" fmla="*/ 1 w 151"/>
                <a:gd name="T5" fmla="*/ 1 h 435"/>
                <a:gd name="T6" fmla="*/ 1 w 151"/>
                <a:gd name="T7" fmla="*/ 1 h 435"/>
                <a:gd name="T8" fmla="*/ 1 w 151"/>
                <a:gd name="T9" fmla="*/ 1 h 435"/>
                <a:gd name="T10" fmla="*/ 1 w 151"/>
                <a:gd name="T11" fmla="*/ 1 h 435"/>
                <a:gd name="T12" fmla="*/ 1 w 151"/>
                <a:gd name="T13" fmla="*/ 1 h 435"/>
                <a:gd name="T14" fmla="*/ 1 w 151"/>
                <a:gd name="T15" fmla="*/ 1 h 435"/>
                <a:gd name="T16" fmla="*/ 1 w 151"/>
                <a:gd name="T17" fmla="*/ 1 h 435"/>
                <a:gd name="T18" fmla="*/ 1 w 151"/>
                <a:gd name="T19" fmla="*/ 1 h 435"/>
                <a:gd name="T20" fmla="*/ 1 w 151"/>
                <a:gd name="T21" fmla="*/ 1 h 435"/>
                <a:gd name="T22" fmla="*/ 1 w 151"/>
                <a:gd name="T23" fmla="*/ 1 h 435"/>
                <a:gd name="T24" fmla="*/ 1 w 151"/>
                <a:gd name="T25" fmla="*/ 1 h 435"/>
                <a:gd name="T26" fmla="*/ 1 w 151"/>
                <a:gd name="T27" fmla="*/ 1 h 435"/>
                <a:gd name="T28" fmla="*/ 1 w 151"/>
                <a:gd name="T29" fmla="*/ 1 h 435"/>
                <a:gd name="T30" fmla="*/ 1 w 151"/>
                <a:gd name="T31" fmla="*/ 1 h 435"/>
                <a:gd name="T32" fmla="*/ 1 w 151"/>
                <a:gd name="T33" fmla="*/ 1 h 435"/>
                <a:gd name="T34" fmla="*/ 1 w 151"/>
                <a:gd name="T35" fmla="*/ 1 h 435"/>
                <a:gd name="T36" fmla="*/ 1 w 151"/>
                <a:gd name="T37" fmla="*/ 1 h 435"/>
                <a:gd name="T38" fmla="*/ 0 w 151"/>
                <a:gd name="T39" fmla="*/ 1 h 435"/>
                <a:gd name="T40" fmla="*/ 0 w 151"/>
                <a:gd name="T41" fmla="*/ 1 h 435"/>
                <a:gd name="T42" fmla="*/ 1 w 151"/>
                <a:gd name="T43" fmla="*/ 1 h 435"/>
                <a:gd name="T44" fmla="*/ 1 w 151"/>
                <a:gd name="T45" fmla="*/ 1 h 435"/>
                <a:gd name="T46" fmla="*/ 1 w 151"/>
                <a:gd name="T47" fmla="*/ 1 h 435"/>
                <a:gd name="T48" fmla="*/ 1 w 151"/>
                <a:gd name="T49" fmla="*/ 1 h 435"/>
                <a:gd name="T50" fmla="*/ 1 w 151"/>
                <a:gd name="T51" fmla="*/ 0 h 435"/>
                <a:gd name="T52" fmla="*/ 1 w 151"/>
                <a:gd name="T53" fmla="*/ 1 h 435"/>
                <a:gd name="T54" fmla="*/ 1 w 151"/>
                <a:gd name="T55" fmla="*/ 1 h 435"/>
                <a:gd name="T56" fmla="*/ 1 w 151"/>
                <a:gd name="T57" fmla="*/ 1 h 435"/>
                <a:gd name="T58" fmla="*/ 1 w 151"/>
                <a:gd name="T59" fmla="*/ 1 h 435"/>
                <a:gd name="T60" fmla="*/ 1 w 151"/>
                <a:gd name="T61" fmla="*/ 1 h 43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1"/>
                <a:gd name="T94" fmla="*/ 0 h 435"/>
                <a:gd name="T95" fmla="*/ 151 w 151"/>
                <a:gd name="T96" fmla="*/ 435 h 43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1" h="435">
                  <a:moveTo>
                    <a:pt x="116" y="117"/>
                  </a:moveTo>
                  <a:lnTo>
                    <a:pt x="123" y="132"/>
                  </a:lnTo>
                  <a:lnTo>
                    <a:pt x="135" y="169"/>
                  </a:lnTo>
                  <a:lnTo>
                    <a:pt x="149" y="252"/>
                  </a:lnTo>
                  <a:lnTo>
                    <a:pt x="151" y="327"/>
                  </a:lnTo>
                  <a:lnTo>
                    <a:pt x="151" y="341"/>
                  </a:lnTo>
                  <a:lnTo>
                    <a:pt x="149" y="354"/>
                  </a:lnTo>
                  <a:lnTo>
                    <a:pt x="147" y="378"/>
                  </a:lnTo>
                  <a:lnTo>
                    <a:pt x="141" y="416"/>
                  </a:lnTo>
                  <a:lnTo>
                    <a:pt x="139" y="435"/>
                  </a:lnTo>
                  <a:lnTo>
                    <a:pt x="138" y="432"/>
                  </a:lnTo>
                  <a:lnTo>
                    <a:pt x="138" y="407"/>
                  </a:lnTo>
                  <a:lnTo>
                    <a:pt x="130" y="310"/>
                  </a:lnTo>
                  <a:lnTo>
                    <a:pt x="103" y="205"/>
                  </a:lnTo>
                  <a:lnTo>
                    <a:pt x="92" y="185"/>
                  </a:lnTo>
                  <a:lnTo>
                    <a:pt x="80" y="168"/>
                  </a:lnTo>
                  <a:lnTo>
                    <a:pt x="57" y="135"/>
                  </a:lnTo>
                  <a:lnTo>
                    <a:pt x="19" y="83"/>
                  </a:lnTo>
                  <a:lnTo>
                    <a:pt x="0" y="57"/>
                  </a:lnTo>
                  <a:lnTo>
                    <a:pt x="0" y="55"/>
                  </a:lnTo>
                  <a:lnTo>
                    <a:pt x="2" y="51"/>
                  </a:lnTo>
                  <a:lnTo>
                    <a:pt x="8" y="42"/>
                  </a:lnTo>
                  <a:lnTo>
                    <a:pt x="21" y="24"/>
                  </a:lnTo>
                  <a:lnTo>
                    <a:pt x="33" y="6"/>
                  </a:lnTo>
                  <a:lnTo>
                    <a:pt x="36" y="0"/>
                  </a:lnTo>
                  <a:lnTo>
                    <a:pt x="43" y="11"/>
                  </a:lnTo>
                  <a:lnTo>
                    <a:pt x="71" y="49"/>
                  </a:lnTo>
                  <a:lnTo>
                    <a:pt x="107" y="103"/>
                  </a:lnTo>
                  <a:lnTo>
                    <a:pt x="116" y="117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66" name="Freeform 128"/>
            <p:cNvSpPr>
              <a:spLocks/>
            </p:cNvSpPr>
            <p:nvPr/>
          </p:nvSpPr>
          <p:spPr bwMode="auto">
            <a:xfrm>
              <a:off x="2778" y="1393"/>
              <a:ext cx="82" cy="142"/>
            </a:xfrm>
            <a:custGeom>
              <a:avLst/>
              <a:gdLst>
                <a:gd name="T0" fmla="*/ 1 w 164"/>
                <a:gd name="T1" fmla="*/ 1 h 282"/>
                <a:gd name="T2" fmla="*/ 1 w 164"/>
                <a:gd name="T3" fmla="*/ 1 h 282"/>
                <a:gd name="T4" fmla="*/ 1 w 164"/>
                <a:gd name="T5" fmla="*/ 1 h 282"/>
                <a:gd name="T6" fmla="*/ 1 w 164"/>
                <a:gd name="T7" fmla="*/ 1 h 282"/>
                <a:gd name="T8" fmla="*/ 1 w 164"/>
                <a:gd name="T9" fmla="*/ 1 h 282"/>
                <a:gd name="T10" fmla="*/ 1 w 164"/>
                <a:gd name="T11" fmla="*/ 1 h 282"/>
                <a:gd name="T12" fmla="*/ 0 w 164"/>
                <a:gd name="T13" fmla="*/ 0 h 282"/>
                <a:gd name="T14" fmla="*/ 1 w 164"/>
                <a:gd name="T15" fmla="*/ 1 h 282"/>
                <a:gd name="T16" fmla="*/ 1 w 164"/>
                <a:gd name="T17" fmla="*/ 1 h 282"/>
                <a:gd name="T18" fmla="*/ 1 w 164"/>
                <a:gd name="T19" fmla="*/ 1 h 282"/>
                <a:gd name="T20" fmla="*/ 1 w 164"/>
                <a:gd name="T21" fmla="*/ 1 h 282"/>
                <a:gd name="T22" fmla="*/ 1 w 164"/>
                <a:gd name="T23" fmla="*/ 1 h 282"/>
                <a:gd name="T24" fmla="*/ 1 w 164"/>
                <a:gd name="T25" fmla="*/ 1 h 282"/>
                <a:gd name="T26" fmla="*/ 1 w 164"/>
                <a:gd name="T27" fmla="*/ 1 h 282"/>
                <a:gd name="T28" fmla="*/ 1 w 164"/>
                <a:gd name="T29" fmla="*/ 1 h 282"/>
                <a:gd name="T30" fmla="*/ 1 w 164"/>
                <a:gd name="T31" fmla="*/ 1 h 282"/>
                <a:gd name="T32" fmla="*/ 1 w 164"/>
                <a:gd name="T33" fmla="*/ 1 h 282"/>
                <a:gd name="T34" fmla="*/ 1 w 164"/>
                <a:gd name="T35" fmla="*/ 1 h 282"/>
                <a:gd name="T36" fmla="*/ 1 w 164"/>
                <a:gd name="T37" fmla="*/ 1 h 2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4"/>
                <a:gd name="T58" fmla="*/ 0 h 282"/>
                <a:gd name="T59" fmla="*/ 164 w 164"/>
                <a:gd name="T60" fmla="*/ 282 h 2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4" h="282">
                  <a:moveTo>
                    <a:pt x="67" y="146"/>
                  </a:moveTo>
                  <a:lnTo>
                    <a:pt x="67" y="134"/>
                  </a:lnTo>
                  <a:lnTo>
                    <a:pt x="65" y="122"/>
                  </a:lnTo>
                  <a:lnTo>
                    <a:pt x="57" y="96"/>
                  </a:lnTo>
                  <a:lnTo>
                    <a:pt x="44" y="70"/>
                  </a:lnTo>
                  <a:lnTo>
                    <a:pt x="13" y="20"/>
                  </a:lnTo>
                  <a:lnTo>
                    <a:pt x="0" y="0"/>
                  </a:lnTo>
                  <a:lnTo>
                    <a:pt x="19" y="17"/>
                  </a:lnTo>
                  <a:lnTo>
                    <a:pt x="57" y="56"/>
                  </a:lnTo>
                  <a:lnTo>
                    <a:pt x="129" y="152"/>
                  </a:lnTo>
                  <a:lnTo>
                    <a:pt x="153" y="204"/>
                  </a:lnTo>
                  <a:lnTo>
                    <a:pt x="164" y="257"/>
                  </a:lnTo>
                  <a:lnTo>
                    <a:pt x="164" y="282"/>
                  </a:lnTo>
                  <a:lnTo>
                    <a:pt x="156" y="272"/>
                  </a:lnTo>
                  <a:lnTo>
                    <a:pt x="139" y="250"/>
                  </a:lnTo>
                  <a:lnTo>
                    <a:pt x="109" y="202"/>
                  </a:lnTo>
                  <a:lnTo>
                    <a:pt x="75" y="157"/>
                  </a:lnTo>
                  <a:lnTo>
                    <a:pt x="67" y="146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67" name="Freeform 129"/>
            <p:cNvSpPr>
              <a:spLocks/>
            </p:cNvSpPr>
            <p:nvPr/>
          </p:nvSpPr>
          <p:spPr bwMode="auto">
            <a:xfrm>
              <a:off x="2485" y="449"/>
              <a:ext cx="118" cy="292"/>
            </a:xfrm>
            <a:custGeom>
              <a:avLst/>
              <a:gdLst>
                <a:gd name="T0" fmla="*/ 1 w 236"/>
                <a:gd name="T1" fmla="*/ 1 h 583"/>
                <a:gd name="T2" fmla="*/ 1 w 236"/>
                <a:gd name="T3" fmla="*/ 1 h 583"/>
                <a:gd name="T4" fmla="*/ 1 w 236"/>
                <a:gd name="T5" fmla="*/ 1 h 583"/>
                <a:gd name="T6" fmla="*/ 1 w 236"/>
                <a:gd name="T7" fmla="*/ 1 h 583"/>
                <a:gd name="T8" fmla="*/ 1 w 236"/>
                <a:gd name="T9" fmla="*/ 1 h 583"/>
                <a:gd name="T10" fmla="*/ 1 w 236"/>
                <a:gd name="T11" fmla="*/ 1 h 583"/>
                <a:gd name="T12" fmla="*/ 1 w 236"/>
                <a:gd name="T13" fmla="*/ 1 h 583"/>
                <a:gd name="T14" fmla="*/ 1 w 236"/>
                <a:gd name="T15" fmla="*/ 1 h 583"/>
                <a:gd name="T16" fmla="*/ 1 w 236"/>
                <a:gd name="T17" fmla="*/ 1 h 583"/>
                <a:gd name="T18" fmla="*/ 1 w 236"/>
                <a:gd name="T19" fmla="*/ 1 h 583"/>
                <a:gd name="T20" fmla="*/ 1 w 236"/>
                <a:gd name="T21" fmla="*/ 1 h 583"/>
                <a:gd name="T22" fmla="*/ 1 w 236"/>
                <a:gd name="T23" fmla="*/ 1 h 583"/>
                <a:gd name="T24" fmla="*/ 1 w 236"/>
                <a:gd name="T25" fmla="*/ 1 h 583"/>
                <a:gd name="T26" fmla="*/ 1 w 236"/>
                <a:gd name="T27" fmla="*/ 1 h 583"/>
                <a:gd name="T28" fmla="*/ 1 w 236"/>
                <a:gd name="T29" fmla="*/ 1 h 583"/>
                <a:gd name="T30" fmla="*/ 1 w 236"/>
                <a:gd name="T31" fmla="*/ 1 h 583"/>
                <a:gd name="T32" fmla="*/ 1 w 236"/>
                <a:gd name="T33" fmla="*/ 1 h 583"/>
                <a:gd name="T34" fmla="*/ 1 w 236"/>
                <a:gd name="T35" fmla="*/ 1 h 583"/>
                <a:gd name="T36" fmla="*/ 1 w 236"/>
                <a:gd name="T37" fmla="*/ 1 h 583"/>
                <a:gd name="T38" fmla="*/ 1 w 236"/>
                <a:gd name="T39" fmla="*/ 1 h 583"/>
                <a:gd name="T40" fmla="*/ 1 w 236"/>
                <a:gd name="T41" fmla="*/ 1 h 583"/>
                <a:gd name="T42" fmla="*/ 1 w 236"/>
                <a:gd name="T43" fmla="*/ 1 h 583"/>
                <a:gd name="T44" fmla="*/ 1 w 236"/>
                <a:gd name="T45" fmla="*/ 1 h 583"/>
                <a:gd name="T46" fmla="*/ 1 w 236"/>
                <a:gd name="T47" fmla="*/ 1 h 583"/>
                <a:gd name="T48" fmla="*/ 1 w 236"/>
                <a:gd name="T49" fmla="*/ 1 h 583"/>
                <a:gd name="T50" fmla="*/ 1 w 236"/>
                <a:gd name="T51" fmla="*/ 1 h 583"/>
                <a:gd name="T52" fmla="*/ 1 w 236"/>
                <a:gd name="T53" fmla="*/ 1 h 583"/>
                <a:gd name="T54" fmla="*/ 1 w 236"/>
                <a:gd name="T55" fmla="*/ 1 h 583"/>
                <a:gd name="T56" fmla="*/ 1 w 236"/>
                <a:gd name="T57" fmla="*/ 1 h 583"/>
                <a:gd name="T58" fmla="*/ 1 w 236"/>
                <a:gd name="T59" fmla="*/ 1 h 583"/>
                <a:gd name="T60" fmla="*/ 1 w 236"/>
                <a:gd name="T61" fmla="*/ 1 h 583"/>
                <a:gd name="T62" fmla="*/ 1 w 236"/>
                <a:gd name="T63" fmla="*/ 1 h 583"/>
                <a:gd name="T64" fmla="*/ 1 w 236"/>
                <a:gd name="T65" fmla="*/ 1 h 583"/>
                <a:gd name="T66" fmla="*/ 1 w 236"/>
                <a:gd name="T67" fmla="*/ 1 h 583"/>
                <a:gd name="T68" fmla="*/ 1 w 236"/>
                <a:gd name="T69" fmla="*/ 1 h 583"/>
                <a:gd name="T70" fmla="*/ 1 w 236"/>
                <a:gd name="T71" fmla="*/ 1 h 583"/>
                <a:gd name="T72" fmla="*/ 1 w 236"/>
                <a:gd name="T73" fmla="*/ 1 h 583"/>
                <a:gd name="T74" fmla="*/ 1 w 236"/>
                <a:gd name="T75" fmla="*/ 1 h 583"/>
                <a:gd name="T76" fmla="*/ 1 w 236"/>
                <a:gd name="T77" fmla="*/ 1 h 583"/>
                <a:gd name="T78" fmla="*/ 1 w 236"/>
                <a:gd name="T79" fmla="*/ 1 h 583"/>
                <a:gd name="T80" fmla="*/ 1 w 236"/>
                <a:gd name="T81" fmla="*/ 1 h 583"/>
                <a:gd name="T82" fmla="*/ 1 w 236"/>
                <a:gd name="T83" fmla="*/ 1 h 583"/>
                <a:gd name="T84" fmla="*/ 1 w 236"/>
                <a:gd name="T85" fmla="*/ 1 h 583"/>
                <a:gd name="T86" fmla="*/ 1 w 236"/>
                <a:gd name="T87" fmla="*/ 1 h 583"/>
                <a:gd name="T88" fmla="*/ 1 w 236"/>
                <a:gd name="T89" fmla="*/ 1 h 583"/>
                <a:gd name="T90" fmla="*/ 1 w 236"/>
                <a:gd name="T91" fmla="*/ 1 h 583"/>
                <a:gd name="T92" fmla="*/ 1 w 236"/>
                <a:gd name="T93" fmla="*/ 1 h 583"/>
                <a:gd name="T94" fmla="*/ 1 w 236"/>
                <a:gd name="T95" fmla="*/ 1 h 583"/>
                <a:gd name="T96" fmla="*/ 1 w 236"/>
                <a:gd name="T97" fmla="*/ 1 h 583"/>
                <a:gd name="T98" fmla="*/ 1 w 236"/>
                <a:gd name="T99" fmla="*/ 1 h 583"/>
                <a:gd name="T100" fmla="*/ 1 w 236"/>
                <a:gd name="T101" fmla="*/ 1 h 58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36"/>
                <a:gd name="T154" fmla="*/ 0 h 583"/>
                <a:gd name="T155" fmla="*/ 236 w 236"/>
                <a:gd name="T156" fmla="*/ 583 h 58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36" h="583">
                  <a:moveTo>
                    <a:pt x="190" y="87"/>
                  </a:moveTo>
                  <a:lnTo>
                    <a:pt x="195" y="90"/>
                  </a:lnTo>
                  <a:lnTo>
                    <a:pt x="205" y="95"/>
                  </a:lnTo>
                  <a:lnTo>
                    <a:pt x="213" y="100"/>
                  </a:lnTo>
                  <a:lnTo>
                    <a:pt x="217" y="104"/>
                  </a:lnTo>
                  <a:lnTo>
                    <a:pt x="218" y="107"/>
                  </a:lnTo>
                  <a:lnTo>
                    <a:pt x="218" y="109"/>
                  </a:lnTo>
                  <a:lnTo>
                    <a:pt x="217" y="112"/>
                  </a:lnTo>
                  <a:lnTo>
                    <a:pt x="215" y="116"/>
                  </a:lnTo>
                  <a:lnTo>
                    <a:pt x="212" y="119"/>
                  </a:lnTo>
                  <a:lnTo>
                    <a:pt x="207" y="123"/>
                  </a:lnTo>
                  <a:lnTo>
                    <a:pt x="198" y="131"/>
                  </a:lnTo>
                  <a:lnTo>
                    <a:pt x="182" y="144"/>
                  </a:lnTo>
                  <a:lnTo>
                    <a:pt x="180" y="147"/>
                  </a:lnTo>
                  <a:lnTo>
                    <a:pt x="178" y="150"/>
                  </a:lnTo>
                  <a:lnTo>
                    <a:pt x="178" y="153"/>
                  </a:lnTo>
                  <a:lnTo>
                    <a:pt x="179" y="156"/>
                  </a:lnTo>
                  <a:lnTo>
                    <a:pt x="182" y="158"/>
                  </a:lnTo>
                  <a:lnTo>
                    <a:pt x="185" y="161"/>
                  </a:lnTo>
                  <a:lnTo>
                    <a:pt x="189" y="163"/>
                  </a:lnTo>
                  <a:lnTo>
                    <a:pt x="199" y="167"/>
                  </a:lnTo>
                  <a:lnTo>
                    <a:pt x="218" y="175"/>
                  </a:lnTo>
                  <a:lnTo>
                    <a:pt x="222" y="184"/>
                  </a:lnTo>
                  <a:lnTo>
                    <a:pt x="217" y="187"/>
                  </a:lnTo>
                  <a:lnTo>
                    <a:pt x="212" y="190"/>
                  </a:lnTo>
                  <a:lnTo>
                    <a:pt x="199" y="196"/>
                  </a:lnTo>
                  <a:lnTo>
                    <a:pt x="172" y="210"/>
                  </a:lnTo>
                  <a:lnTo>
                    <a:pt x="167" y="225"/>
                  </a:lnTo>
                  <a:lnTo>
                    <a:pt x="171" y="229"/>
                  </a:lnTo>
                  <a:lnTo>
                    <a:pt x="175" y="232"/>
                  </a:lnTo>
                  <a:lnTo>
                    <a:pt x="185" y="236"/>
                  </a:lnTo>
                  <a:lnTo>
                    <a:pt x="195" y="239"/>
                  </a:lnTo>
                  <a:lnTo>
                    <a:pt x="204" y="241"/>
                  </a:lnTo>
                  <a:lnTo>
                    <a:pt x="207" y="243"/>
                  </a:lnTo>
                  <a:lnTo>
                    <a:pt x="210" y="244"/>
                  </a:lnTo>
                  <a:lnTo>
                    <a:pt x="211" y="247"/>
                  </a:lnTo>
                  <a:lnTo>
                    <a:pt x="212" y="249"/>
                  </a:lnTo>
                  <a:lnTo>
                    <a:pt x="211" y="251"/>
                  </a:lnTo>
                  <a:lnTo>
                    <a:pt x="210" y="252"/>
                  </a:lnTo>
                  <a:lnTo>
                    <a:pt x="208" y="255"/>
                  </a:lnTo>
                  <a:lnTo>
                    <a:pt x="202" y="262"/>
                  </a:lnTo>
                  <a:lnTo>
                    <a:pt x="185" y="279"/>
                  </a:lnTo>
                  <a:lnTo>
                    <a:pt x="169" y="300"/>
                  </a:lnTo>
                  <a:lnTo>
                    <a:pt x="163" y="310"/>
                  </a:lnTo>
                  <a:lnTo>
                    <a:pt x="161" y="319"/>
                  </a:lnTo>
                  <a:lnTo>
                    <a:pt x="161" y="323"/>
                  </a:lnTo>
                  <a:lnTo>
                    <a:pt x="163" y="326"/>
                  </a:lnTo>
                  <a:lnTo>
                    <a:pt x="166" y="329"/>
                  </a:lnTo>
                  <a:lnTo>
                    <a:pt x="171" y="332"/>
                  </a:lnTo>
                  <a:lnTo>
                    <a:pt x="177" y="334"/>
                  </a:lnTo>
                  <a:lnTo>
                    <a:pt x="185" y="335"/>
                  </a:lnTo>
                  <a:lnTo>
                    <a:pt x="195" y="335"/>
                  </a:lnTo>
                  <a:lnTo>
                    <a:pt x="201" y="335"/>
                  </a:lnTo>
                  <a:lnTo>
                    <a:pt x="199" y="341"/>
                  </a:lnTo>
                  <a:lnTo>
                    <a:pt x="190" y="357"/>
                  </a:lnTo>
                  <a:lnTo>
                    <a:pt x="176" y="375"/>
                  </a:lnTo>
                  <a:lnTo>
                    <a:pt x="172" y="378"/>
                  </a:lnTo>
                  <a:lnTo>
                    <a:pt x="158" y="386"/>
                  </a:lnTo>
                  <a:lnTo>
                    <a:pt x="141" y="398"/>
                  </a:lnTo>
                  <a:lnTo>
                    <a:pt x="137" y="402"/>
                  </a:lnTo>
                  <a:lnTo>
                    <a:pt x="137" y="405"/>
                  </a:lnTo>
                  <a:lnTo>
                    <a:pt x="137" y="406"/>
                  </a:lnTo>
                  <a:lnTo>
                    <a:pt x="137" y="407"/>
                  </a:lnTo>
                  <a:lnTo>
                    <a:pt x="138" y="408"/>
                  </a:lnTo>
                  <a:lnTo>
                    <a:pt x="140" y="409"/>
                  </a:lnTo>
                  <a:lnTo>
                    <a:pt x="142" y="410"/>
                  </a:lnTo>
                  <a:lnTo>
                    <a:pt x="149" y="412"/>
                  </a:lnTo>
                  <a:lnTo>
                    <a:pt x="167" y="414"/>
                  </a:lnTo>
                  <a:lnTo>
                    <a:pt x="190" y="417"/>
                  </a:lnTo>
                  <a:lnTo>
                    <a:pt x="184" y="420"/>
                  </a:lnTo>
                  <a:lnTo>
                    <a:pt x="172" y="425"/>
                  </a:lnTo>
                  <a:lnTo>
                    <a:pt x="149" y="437"/>
                  </a:lnTo>
                  <a:lnTo>
                    <a:pt x="127" y="450"/>
                  </a:lnTo>
                  <a:lnTo>
                    <a:pt x="123" y="454"/>
                  </a:lnTo>
                  <a:lnTo>
                    <a:pt x="112" y="463"/>
                  </a:lnTo>
                  <a:lnTo>
                    <a:pt x="94" y="479"/>
                  </a:lnTo>
                  <a:lnTo>
                    <a:pt x="58" y="511"/>
                  </a:lnTo>
                  <a:lnTo>
                    <a:pt x="14" y="564"/>
                  </a:lnTo>
                  <a:lnTo>
                    <a:pt x="0" y="583"/>
                  </a:lnTo>
                  <a:lnTo>
                    <a:pt x="11" y="577"/>
                  </a:lnTo>
                  <a:lnTo>
                    <a:pt x="33" y="564"/>
                  </a:lnTo>
                  <a:lnTo>
                    <a:pt x="75" y="533"/>
                  </a:lnTo>
                  <a:lnTo>
                    <a:pt x="114" y="500"/>
                  </a:lnTo>
                  <a:lnTo>
                    <a:pt x="124" y="491"/>
                  </a:lnTo>
                  <a:lnTo>
                    <a:pt x="130" y="489"/>
                  </a:lnTo>
                  <a:lnTo>
                    <a:pt x="139" y="486"/>
                  </a:lnTo>
                  <a:lnTo>
                    <a:pt x="144" y="482"/>
                  </a:lnTo>
                  <a:lnTo>
                    <a:pt x="155" y="474"/>
                  </a:lnTo>
                  <a:lnTo>
                    <a:pt x="161" y="470"/>
                  </a:lnTo>
                  <a:lnTo>
                    <a:pt x="164" y="469"/>
                  </a:lnTo>
                  <a:lnTo>
                    <a:pt x="168" y="470"/>
                  </a:lnTo>
                  <a:lnTo>
                    <a:pt x="171" y="471"/>
                  </a:lnTo>
                  <a:lnTo>
                    <a:pt x="175" y="474"/>
                  </a:lnTo>
                  <a:lnTo>
                    <a:pt x="178" y="477"/>
                  </a:lnTo>
                  <a:lnTo>
                    <a:pt x="184" y="485"/>
                  </a:lnTo>
                  <a:lnTo>
                    <a:pt x="197" y="502"/>
                  </a:lnTo>
                  <a:lnTo>
                    <a:pt x="201" y="505"/>
                  </a:lnTo>
                  <a:lnTo>
                    <a:pt x="201" y="500"/>
                  </a:lnTo>
                  <a:lnTo>
                    <a:pt x="198" y="480"/>
                  </a:lnTo>
                  <a:lnTo>
                    <a:pt x="195" y="470"/>
                  </a:lnTo>
                  <a:lnTo>
                    <a:pt x="189" y="462"/>
                  </a:lnTo>
                  <a:lnTo>
                    <a:pt x="186" y="458"/>
                  </a:lnTo>
                  <a:lnTo>
                    <a:pt x="179" y="454"/>
                  </a:lnTo>
                  <a:lnTo>
                    <a:pt x="176" y="451"/>
                  </a:lnTo>
                  <a:lnTo>
                    <a:pt x="175" y="449"/>
                  </a:lnTo>
                  <a:lnTo>
                    <a:pt x="175" y="447"/>
                  </a:lnTo>
                  <a:lnTo>
                    <a:pt x="175" y="446"/>
                  </a:lnTo>
                  <a:lnTo>
                    <a:pt x="176" y="445"/>
                  </a:lnTo>
                  <a:lnTo>
                    <a:pt x="177" y="443"/>
                  </a:lnTo>
                  <a:lnTo>
                    <a:pt x="179" y="442"/>
                  </a:lnTo>
                  <a:lnTo>
                    <a:pt x="183" y="439"/>
                  </a:lnTo>
                  <a:lnTo>
                    <a:pt x="192" y="433"/>
                  </a:lnTo>
                  <a:lnTo>
                    <a:pt x="208" y="418"/>
                  </a:lnTo>
                  <a:lnTo>
                    <a:pt x="211" y="406"/>
                  </a:lnTo>
                  <a:lnTo>
                    <a:pt x="215" y="380"/>
                  </a:lnTo>
                  <a:lnTo>
                    <a:pt x="219" y="327"/>
                  </a:lnTo>
                  <a:lnTo>
                    <a:pt x="222" y="274"/>
                  </a:lnTo>
                  <a:lnTo>
                    <a:pt x="223" y="260"/>
                  </a:lnTo>
                  <a:lnTo>
                    <a:pt x="224" y="248"/>
                  </a:lnTo>
                  <a:lnTo>
                    <a:pt x="225" y="224"/>
                  </a:lnTo>
                  <a:lnTo>
                    <a:pt x="226" y="179"/>
                  </a:lnTo>
                  <a:lnTo>
                    <a:pt x="230" y="135"/>
                  </a:lnTo>
                  <a:lnTo>
                    <a:pt x="233" y="121"/>
                  </a:lnTo>
                  <a:lnTo>
                    <a:pt x="233" y="117"/>
                  </a:lnTo>
                  <a:lnTo>
                    <a:pt x="234" y="109"/>
                  </a:lnTo>
                  <a:lnTo>
                    <a:pt x="233" y="100"/>
                  </a:lnTo>
                  <a:lnTo>
                    <a:pt x="229" y="87"/>
                  </a:lnTo>
                  <a:lnTo>
                    <a:pt x="228" y="81"/>
                  </a:lnTo>
                  <a:lnTo>
                    <a:pt x="227" y="75"/>
                  </a:lnTo>
                  <a:lnTo>
                    <a:pt x="227" y="69"/>
                  </a:lnTo>
                  <a:lnTo>
                    <a:pt x="230" y="55"/>
                  </a:lnTo>
                  <a:lnTo>
                    <a:pt x="236" y="27"/>
                  </a:lnTo>
                  <a:lnTo>
                    <a:pt x="232" y="2"/>
                  </a:lnTo>
                  <a:lnTo>
                    <a:pt x="229" y="0"/>
                  </a:lnTo>
                  <a:lnTo>
                    <a:pt x="226" y="1"/>
                  </a:lnTo>
                  <a:lnTo>
                    <a:pt x="224" y="3"/>
                  </a:lnTo>
                  <a:lnTo>
                    <a:pt x="222" y="7"/>
                  </a:lnTo>
                  <a:lnTo>
                    <a:pt x="220" y="13"/>
                  </a:lnTo>
                  <a:lnTo>
                    <a:pt x="217" y="26"/>
                  </a:lnTo>
                  <a:lnTo>
                    <a:pt x="211" y="56"/>
                  </a:lnTo>
                  <a:lnTo>
                    <a:pt x="210" y="61"/>
                  </a:lnTo>
                  <a:lnTo>
                    <a:pt x="203" y="64"/>
                  </a:lnTo>
                  <a:lnTo>
                    <a:pt x="187" y="72"/>
                  </a:lnTo>
                  <a:lnTo>
                    <a:pt x="184" y="75"/>
                  </a:lnTo>
                  <a:lnTo>
                    <a:pt x="183" y="78"/>
                  </a:lnTo>
                  <a:lnTo>
                    <a:pt x="183" y="81"/>
                  </a:lnTo>
                  <a:lnTo>
                    <a:pt x="185" y="84"/>
                  </a:lnTo>
                  <a:lnTo>
                    <a:pt x="190" y="87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68" name="Freeform 130"/>
            <p:cNvSpPr>
              <a:spLocks/>
            </p:cNvSpPr>
            <p:nvPr/>
          </p:nvSpPr>
          <p:spPr bwMode="auto">
            <a:xfrm>
              <a:off x="2671" y="453"/>
              <a:ext cx="85" cy="252"/>
            </a:xfrm>
            <a:custGeom>
              <a:avLst/>
              <a:gdLst>
                <a:gd name="T0" fmla="*/ 1 w 170"/>
                <a:gd name="T1" fmla="*/ 1 h 504"/>
                <a:gd name="T2" fmla="*/ 1 w 170"/>
                <a:gd name="T3" fmla="*/ 1 h 504"/>
                <a:gd name="T4" fmla="*/ 1 w 170"/>
                <a:gd name="T5" fmla="*/ 1 h 504"/>
                <a:gd name="T6" fmla="*/ 1 w 170"/>
                <a:gd name="T7" fmla="*/ 1 h 504"/>
                <a:gd name="T8" fmla="*/ 1 w 170"/>
                <a:gd name="T9" fmla="*/ 1 h 504"/>
                <a:gd name="T10" fmla="*/ 1 w 170"/>
                <a:gd name="T11" fmla="*/ 1 h 504"/>
                <a:gd name="T12" fmla="*/ 1 w 170"/>
                <a:gd name="T13" fmla="*/ 1 h 504"/>
                <a:gd name="T14" fmla="*/ 1 w 170"/>
                <a:gd name="T15" fmla="*/ 1 h 504"/>
                <a:gd name="T16" fmla="*/ 1 w 170"/>
                <a:gd name="T17" fmla="*/ 1 h 504"/>
                <a:gd name="T18" fmla="*/ 1 w 170"/>
                <a:gd name="T19" fmla="*/ 1 h 504"/>
                <a:gd name="T20" fmla="*/ 1 w 170"/>
                <a:gd name="T21" fmla="*/ 1 h 504"/>
                <a:gd name="T22" fmla="*/ 1 w 170"/>
                <a:gd name="T23" fmla="*/ 1 h 504"/>
                <a:gd name="T24" fmla="*/ 1 w 170"/>
                <a:gd name="T25" fmla="*/ 1 h 504"/>
                <a:gd name="T26" fmla="*/ 1 w 170"/>
                <a:gd name="T27" fmla="*/ 1 h 504"/>
                <a:gd name="T28" fmla="*/ 1 w 170"/>
                <a:gd name="T29" fmla="*/ 1 h 504"/>
                <a:gd name="T30" fmla="*/ 1 w 170"/>
                <a:gd name="T31" fmla="*/ 1 h 504"/>
                <a:gd name="T32" fmla="*/ 1 w 170"/>
                <a:gd name="T33" fmla="*/ 1 h 504"/>
                <a:gd name="T34" fmla="*/ 1 w 170"/>
                <a:gd name="T35" fmla="*/ 1 h 504"/>
                <a:gd name="T36" fmla="*/ 1 w 170"/>
                <a:gd name="T37" fmla="*/ 1 h 504"/>
                <a:gd name="T38" fmla="*/ 1 w 170"/>
                <a:gd name="T39" fmla="*/ 1 h 504"/>
                <a:gd name="T40" fmla="*/ 1 w 170"/>
                <a:gd name="T41" fmla="*/ 1 h 504"/>
                <a:gd name="T42" fmla="*/ 1 w 170"/>
                <a:gd name="T43" fmla="*/ 1 h 504"/>
                <a:gd name="T44" fmla="*/ 1 w 170"/>
                <a:gd name="T45" fmla="*/ 1 h 504"/>
                <a:gd name="T46" fmla="*/ 1 w 170"/>
                <a:gd name="T47" fmla="*/ 1 h 504"/>
                <a:gd name="T48" fmla="*/ 1 w 170"/>
                <a:gd name="T49" fmla="*/ 1 h 504"/>
                <a:gd name="T50" fmla="*/ 1 w 170"/>
                <a:gd name="T51" fmla="*/ 1 h 504"/>
                <a:gd name="T52" fmla="*/ 1 w 170"/>
                <a:gd name="T53" fmla="*/ 1 h 504"/>
                <a:gd name="T54" fmla="*/ 1 w 170"/>
                <a:gd name="T55" fmla="*/ 1 h 504"/>
                <a:gd name="T56" fmla="*/ 1 w 170"/>
                <a:gd name="T57" fmla="*/ 1 h 504"/>
                <a:gd name="T58" fmla="*/ 1 w 170"/>
                <a:gd name="T59" fmla="*/ 1 h 504"/>
                <a:gd name="T60" fmla="*/ 1 w 170"/>
                <a:gd name="T61" fmla="*/ 1 h 504"/>
                <a:gd name="T62" fmla="*/ 1 w 170"/>
                <a:gd name="T63" fmla="*/ 1 h 504"/>
                <a:gd name="T64" fmla="*/ 1 w 170"/>
                <a:gd name="T65" fmla="*/ 1 h 504"/>
                <a:gd name="T66" fmla="*/ 1 w 170"/>
                <a:gd name="T67" fmla="*/ 1 h 504"/>
                <a:gd name="T68" fmla="*/ 1 w 170"/>
                <a:gd name="T69" fmla="*/ 1 h 504"/>
                <a:gd name="T70" fmla="*/ 1 w 170"/>
                <a:gd name="T71" fmla="*/ 1 h 504"/>
                <a:gd name="T72" fmla="*/ 1 w 170"/>
                <a:gd name="T73" fmla="*/ 1 h 504"/>
                <a:gd name="T74" fmla="*/ 1 w 170"/>
                <a:gd name="T75" fmla="*/ 1 h 504"/>
                <a:gd name="T76" fmla="*/ 1 w 170"/>
                <a:gd name="T77" fmla="*/ 1 h 504"/>
                <a:gd name="T78" fmla="*/ 1 w 170"/>
                <a:gd name="T79" fmla="*/ 1 h 504"/>
                <a:gd name="T80" fmla="*/ 1 w 170"/>
                <a:gd name="T81" fmla="*/ 1 h 504"/>
                <a:gd name="T82" fmla="*/ 1 w 170"/>
                <a:gd name="T83" fmla="*/ 1 h 504"/>
                <a:gd name="T84" fmla="*/ 1 w 170"/>
                <a:gd name="T85" fmla="*/ 1 h 504"/>
                <a:gd name="T86" fmla="*/ 1 w 170"/>
                <a:gd name="T87" fmla="*/ 1 h 504"/>
                <a:gd name="T88" fmla="*/ 1 w 170"/>
                <a:gd name="T89" fmla="*/ 1 h 504"/>
                <a:gd name="T90" fmla="*/ 1 w 170"/>
                <a:gd name="T91" fmla="*/ 1 h 504"/>
                <a:gd name="T92" fmla="*/ 1 w 170"/>
                <a:gd name="T93" fmla="*/ 0 h 504"/>
                <a:gd name="T94" fmla="*/ 1 w 170"/>
                <a:gd name="T95" fmla="*/ 1 h 504"/>
                <a:gd name="T96" fmla="*/ 1 w 170"/>
                <a:gd name="T97" fmla="*/ 1 h 504"/>
                <a:gd name="T98" fmla="*/ 1 w 170"/>
                <a:gd name="T99" fmla="*/ 1 h 50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0"/>
                <a:gd name="T151" fmla="*/ 0 h 504"/>
                <a:gd name="T152" fmla="*/ 170 w 170"/>
                <a:gd name="T153" fmla="*/ 504 h 50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0" h="504">
                  <a:moveTo>
                    <a:pt x="72" y="58"/>
                  </a:moveTo>
                  <a:lnTo>
                    <a:pt x="68" y="63"/>
                  </a:lnTo>
                  <a:lnTo>
                    <a:pt x="61" y="73"/>
                  </a:lnTo>
                  <a:lnTo>
                    <a:pt x="46" y="88"/>
                  </a:lnTo>
                  <a:lnTo>
                    <a:pt x="36" y="96"/>
                  </a:lnTo>
                  <a:lnTo>
                    <a:pt x="45" y="97"/>
                  </a:lnTo>
                  <a:lnTo>
                    <a:pt x="51" y="100"/>
                  </a:lnTo>
                  <a:lnTo>
                    <a:pt x="55" y="105"/>
                  </a:lnTo>
                  <a:lnTo>
                    <a:pt x="58" y="112"/>
                  </a:lnTo>
                  <a:lnTo>
                    <a:pt x="58" y="121"/>
                  </a:lnTo>
                  <a:lnTo>
                    <a:pt x="58" y="129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2"/>
                  </a:lnTo>
                  <a:lnTo>
                    <a:pt x="49" y="179"/>
                  </a:lnTo>
                  <a:lnTo>
                    <a:pt x="59" y="193"/>
                  </a:lnTo>
                  <a:lnTo>
                    <a:pt x="66" y="209"/>
                  </a:lnTo>
                  <a:lnTo>
                    <a:pt x="67" y="224"/>
                  </a:lnTo>
                  <a:lnTo>
                    <a:pt x="66" y="230"/>
                  </a:lnTo>
                  <a:lnTo>
                    <a:pt x="62" y="236"/>
                  </a:lnTo>
                  <a:lnTo>
                    <a:pt x="57" y="241"/>
                  </a:lnTo>
                  <a:lnTo>
                    <a:pt x="49" y="245"/>
                  </a:lnTo>
                  <a:lnTo>
                    <a:pt x="40" y="248"/>
                  </a:lnTo>
                  <a:lnTo>
                    <a:pt x="50" y="251"/>
                  </a:lnTo>
                  <a:lnTo>
                    <a:pt x="58" y="255"/>
                  </a:lnTo>
                  <a:lnTo>
                    <a:pt x="64" y="261"/>
                  </a:lnTo>
                  <a:lnTo>
                    <a:pt x="68" y="268"/>
                  </a:lnTo>
                  <a:lnTo>
                    <a:pt x="72" y="276"/>
                  </a:lnTo>
                  <a:lnTo>
                    <a:pt x="73" y="285"/>
                  </a:lnTo>
                  <a:lnTo>
                    <a:pt x="72" y="304"/>
                  </a:lnTo>
                  <a:lnTo>
                    <a:pt x="67" y="322"/>
                  </a:lnTo>
                  <a:lnTo>
                    <a:pt x="64" y="339"/>
                  </a:lnTo>
                  <a:lnTo>
                    <a:pt x="59" y="339"/>
                  </a:lnTo>
                  <a:lnTo>
                    <a:pt x="51" y="338"/>
                  </a:lnTo>
                  <a:lnTo>
                    <a:pt x="33" y="337"/>
                  </a:lnTo>
                  <a:lnTo>
                    <a:pt x="16" y="336"/>
                  </a:lnTo>
                  <a:lnTo>
                    <a:pt x="12" y="335"/>
                  </a:lnTo>
                  <a:lnTo>
                    <a:pt x="19" y="337"/>
                  </a:lnTo>
                  <a:lnTo>
                    <a:pt x="42" y="345"/>
                  </a:lnTo>
                  <a:lnTo>
                    <a:pt x="55" y="353"/>
                  </a:lnTo>
                  <a:lnTo>
                    <a:pt x="64" y="360"/>
                  </a:lnTo>
                  <a:lnTo>
                    <a:pt x="67" y="364"/>
                  </a:lnTo>
                  <a:lnTo>
                    <a:pt x="68" y="369"/>
                  </a:lnTo>
                  <a:lnTo>
                    <a:pt x="68" y="374"/>
                  </a:lnTo>
                  <a:lnTo>
                    <a:pt x="67" y="380"/>
                  </a:lnTo>
                  <a:lnTo>
                    <a:pt x="65" y="392"/>
                  </a:lnTo>
                  <a:lnTo>
                    <a:pt x="57" y="414"/>
                  </a:lnTo>
                  <a:lnTo>
                    <a:pt x="54" y="420"/>
                  </a:lnTo>
                  <a:lnTo>
                    <a:pt x="49" y="420"/>
                  </a:lnTo>
                  <a:lnTo>
                    <a:pt x="40" y="419"/>
                  </a:lnTo>
                  <a:lnTo>
                    <a:pt x="22" y="417"/>
                  </a:lnTo>
                  <a:lnTo>
                    <a:pt x="4" y="415"/>
                  </a:lnTo>
                  <a:lnTo>
                    <a:pt x="0" y="414"/>
                  </a:lnTo>
                  <a:lnTo>
                    <a:pt x="10" y="417"/>
                  </a:lnTo>
                  <a:lnTo>
                    <a:pt x="40" y="427"/>
                  </a:lnTo>
                  <a:lnTo>
                    <a:pt x="55" y="434"/>
                  </a:lnTo>
                  <a:lnTo>
                    <a:pt x="61" y="438"/>
                  </a:lnTo>
                  <a:lnTo>
                    <a:pt x="65" y="442"/>
                  </a:lnTo>
                  <a:lnTo>
                    <a:pt x="67" y="445"/>
                  </a:lnTo>
                  <a:lnTo>
                    <a:pt x="67" y="454"/>
                  </a:lnTo>
                  <a:lnTo>
                    <a:pt x="65" y="462"/>
                  </a:lnTo>
                  <a:lnTo>
                    <a:pt x="62" y="468"/>
                  </a:lnTo>
                  <a:lnTo>
                    <a:pt x="56" y="479"/>
                  </a:lnTo>
                  <a:lnTo>
                    <a:pt x="55" y="483"/>
                  </a:lnTo>
                  <a:lnTo>
                    <a:pt x="54" y="485"/>
                  </a:lnTo>
                  <a:lnTo>
                    <a:pt x="54" y="486"/>
                  </a:lnTo>
                  <a:lnTo>
                    <a:pt x="55" y="487"/>
                  </a:lnTo>
                  <a:lnTo>
                    <a:pt x="56" y="488"/>
                  </a:lnTo>
                  <a:lnTo>
                    <a:pt x="57" y="488"/>
                  </a:lnTo>
                  <a:lnTo>
                    <a:pt x="59" y="488"/>
                  </a:lnTo>
                  <a:lnTo>
                    <a:pt x="63" y="489"/>
                  </a:lnTo>
                  <a:lnTo>
                    <a:pt x="73" y="488"/>
                  </a:lnTo>
                  <a:lnTo>
                    <a:pt x="87" y="486"/>
                  </a:lnTo>
                  <a:lnTo>
                    <a:pt x="101" y="484"/>
                  </a:lnTo>
                  <a:lnTo>
                    <a:pt x="105" y="484"/>
                  </a:lnTo>
                  <a:lnTo>
                    <a:pt x="111" y="485"/>
                  </a:lnTo>
                  <a:lnTo>
                    <a:pt x="125" y="489"/>
                  </a:lnTo>
                  <a:lnTo>
                    <a:pt x="155" y="498"/>
                  </a:lnTo>
                  <a:lnTo>
                    <a:pt x="170" y="504"/>
                  </a:lnTo>
                  <a:lnTo>
                    <a:pt x="164" y="495"/>
                  </a:lnTo>
                  <a:lnTo>
                    <a:pt x="151" y="479"/>
                  </a:lnTo>
                  <a:lnTo>
                    <a:pt x="123" y="452"/>
                  </a:lnTo>
                  <a:lnTo>
                    <a:pt x="93" y="426"/>
                  </a:lnTo>
                  <a:lnTo>
                    <a:pt x="86" y="418"/>
                  </a:lnTo>
                  <a:lnTo>
                    <a:pt x="102" y="422"/>
                  </a:lnTo>
                  <a:lnTo>
                    <a:pt x="113" y="422"/>
                  </a:lnTo>
                  <a:lnTo>
                    <a:pt x="117" y="421"/>
                  </a:lnTo>
                  <a:lnTo>
                    <a:pt x="119" y="419"/>
                  </a:lnTo>
                  <a:lnTo>
                    <a:pt x="121" y="416"/>
                  </a:lnTo>
                  <a:lnTo>
                    <a:pt x="122" y="413"/>
                  </a:lnTo>
                  <a:lnTo>
                    <a:pt x="122" y="410"/>
                  </a:lnTo>
                  <a:lnTo>
                    <a:pt x="122" y="406"/>
                  </a:lnTo>
                  <a:lnTo>
                    <a:pt x="119" y="397"/>
                  </a:lnTo>
                  <a:lnTo>
                    <a:pt x="114" y="387"/>
                  </a:lnTo>
                  <a:lnTo>
                    <a:pt x="103" y="368"/>
                  </a:lnTo>
                  <a:lnTo>
                    <a:pt x="94" y="354"/>
                  </a:lnTo>
                  <a:lnTo>
                    <a:pt x="92" y="348"/>
                  </a:lnTo>
                  <a:lnTo>
                    <a:pt x="90" y="339"/>
                  </a:lnTo>
                  <a:lnTo>
                    <a:pt x="89" y="332"/>
                  </a:lnTo>
                  <a:lnTo>
                    <a:pt x="90" y="328"/>
                  </a:lnTo>
                  <a:lnTo>
                    <a:pt x="92" y="326"/>
                  </a:lnTo>
                  <a:lnTo>
                    <a:pt x="95" y="325"/>
                  </a:lnTo>
                  <a:lnTo>
                    <a:pt x="98" y="324"/>
                  </a:lnTo>
                  <a:lnTo>
                    <a:pt x="105" y="324"/>
                  </a:lnTo>
                  <a:lnTo>
                    <a:pt x="109" y="322"/>
                  </a:lnTo>
                  <a:lnTo>
                    <a:pt x="111" y="318"/>
                  </a:lnTo>
                  <a:lnTo>
                    <a:pt x="113" y="312"/>
                  </a:lnTo>
                  <a:lnTo>
                    <a:pt x="114" y="303"/>
                  </a:lnTo>
                  <a:lnTo>
                    <a:pt x="113" y="297"/>
                  </a:lnTo>
                  <a:lnTo>
                    <a:pt x="111" y="290"/>
                  </a:lnTo>
                  <a:lnTo>
                    <a:pt x="105" y="277"/>
                  </a:lnTo>
                  <a:lnTo>
                    <a:pt x="97" y="265"/>
                  </a:lnTo>
                  <a:lnTo>
                    <a:pt x="83" y="251"/>
                  </a:lnTo>
                  <a:lnTo>
                    <a:pt x="81" y="248"/>
                  </a:lnTo>
                  <a:lnTo>
                    <a:pt x="88" y="245"/>
                  </a:lnTo>
                  <a:lnTo>
                    <a:pt x="94" y="241"/>
                  </a:lnTo>
                  <a:lnTo>
                    <a:pt x="97" y="235"/>
                  </a:lnTo>
                  <a:lnTo>
                    <a:pt x="98" y="229"/>
                  </a:lnTo>
                  <a:lnTo>
                    <a:pt x="98" y="223"/>
                  </a:lnTo>
                  <a:lnTo>
                    <a:pt x="97" y="217"/>
                  </a:lnTo>
                  <a:lnTo>
                    <a:pt x="91" y="203"/>
                  </a:lnTo>
                  <a:lnTo>
                    <a:pt x="84" y="189"/>
                  </a:lnTo>
                  <a:lnTo>
                    <a:pt x="77" y="178"/>
                  </a:lnTo>
                  <a:lnTo>
                    <a:pt x="80" y="174"/>
                  </a:lnTo>
                  <a:lnTo>
                    <a:pt x="89" y="166"/>
                  </a:lnTo>
                  <a:lnTo>
                    <a:pt x="105" y="151"/>
                  </a:lnTo>
                  <a:lnTo>
                    <a:pt x="112" y="143"/>
                  </a:lnTo>
                  <a:lnTo>
                    <a:pt x="116" y="134"/>
                  </a:lnTo>
                  <a:lnTo>
                    <a:pt x="117" y="129"/>
                  </a:lnTo>
                  <a:lnTo>
                    <a:pt x="118" y="118"/>
                  </a:lnTo>
                  <a:lnTo>
                    <a:pt x="118" y="97"/>
                  </a:lnTo>
                  <a:lnTo>
                    <a:pt x="114" y="55"/>
                  </a:lnTo>
                  <a:lnTo>
                    <a:pt x="102" y="15"/>
                  </a:lnTo>
                  <a:lnTo>
                    <a:pt x="98" y="5"/>
                  </a:lnTo>
                  <a:lnTo>
                    <a:pt x="96" y="3"/>
                  </a:lnTo>
                  <a:lnTo>
                    <a:pt x="94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5" y="0"/>
                  </a:lnTo>
                  <a:lnTo>
                    <a:pt x="77" y="2"/>
                  </a:lnTo>
                  <a:lnTo>
                    <a:pt x="61" y="5"/>
                  </a:lnTo>
                  <a:lnTo>
                    <a:pt x="58" y="5"/>
                  </a:lnTo>
                  <a:lnTo>
                    <a:pt x="61" y="11"/>
                  </a:lnTo>
                  <a:lnTo>
                    <a:pt x="69" y="30"/>
                  </a:lnTo>
                  <a:lnTo>
                    <a:pt x="73" y="41"/>
                  </a:lnTo>
                  <a:lnTo>
                    <a:pt x="73" y="53"/>
                  </a:lnTo>
                  <a:lnTo>
                    <a:pt x="72" y="58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69" name="Freeform 131"/>
            <p:cNvSpPr>
              <a:spLocks/>
            </p:cNvSpPr>
            <p:nvPr/>
          </p:nvSpPr>
          <p:spPr bwMode="auto">
            <a:xfrm>
              <a:off x="2472" y="735"/>
              <a:ext cx="130" cy="55"/>
            </a:xfrm>
            <a:custGeom>
              <a:avLst/>
              <a:gdLst>
                <a:gd name="T0" fmla="*/ 0 w 261"/>
                <a:gd name="T1" fmla="*/ 0 h 112"/>
                <a:gd name="T2" fmla="*/ 0 w 261"/>
                <a:gd name="T3" fmla="*/ 0 h 112"/>
                <a:gd name="T4" fmla="*/ 0 w 261"/>
                <a:gd name="T5" fmla="*/ 0 h 112"/>
                <a:gd name="T6" fmla="*/ 0 w 261"/>
                <a:gd name="T7" fmla="*/ 0 h 112"/>
                <a:gd name="T8" fmla="*/ 0 w 261"/>
                <a:gd name="T9" fmla="*/ 0 h 112"/>
                <a:gd name="T10" fmla="*/ 0 w 261"/>
                <a:gd name="T11" fmla="*/ 0 h 112"/>
                <a:gd name="T12" fmla="*/ 0 w 261"/>
                <a:gd name="T13" fmla="*/ 0 h 112"/>
                <a:gd name="T14" fmla="*/ 0 w 261"/>
                <a:gd name="T15" fmla="*/ 0 h 112"/>
                <a:gd name="T16" fmla="*/ 0 w 261"/>
                <a:gd name="T17" fmla="*/ 0 h 112"/>
                <a:gd name="T18" fmla="*/ 0 w 261"/>
                <a:gd name="T19" fmla="*/ 0 h 112"/>
                <a:gd name="T20" fmla="*/ 0 w 261"/>
                <a:gd name="T21" fmla="*/ 0 h 112"/>
                <a:gd name="T22" fmla="*/ 0 w 261"/>
                <a:gd name="T23" fmla="*/ 0 h 112"/>
                <a:gd name="T24" fmla="*/ 0 w 261"/>
                <a:gd name="T25" fmla="*/ 0 h 112"/>
                <a:gd name="T26" fmla="*/ 0 w 261"/>
                <a:gd name="T27" fmla="*/ 0 h 112"/>
                <a:gd name="T28" fmla="*/ 0 w 261"/>
                <a:gd name="T29" fmla="*/ 0 h 112"/>
                <a:gd name="T30" fmla="*/ 0 w 261"/>
                <a:gd name="T31" fmla="*/ 0 h 112"/>
                <a:gd name="T32" fmla="*/ 0 w 261"/>
                <a:gd name="T33" fmla="*/ 0 h 112"/>
                <a:gd name="T34" fmla="*/ 0 w 261"/>
                <a:gd name="T35" fmla="*/ 0 h 112"/>
                <a:gd name="T36" fmla="*/ 0 w 261"/>
                <a:gd name="T37" fmla="*/ 0 h 112"/>
                <a:gd name="T38" fmla="*/ 0 w 261"/>
                <a:gd name="T39" fmla="*/ 0 h 112"/>
                <a:gd name="T40" fmla="*/ 0 w 261"/>
                <a:gd name="T41" fmla="*/ 0 h 112"/>
                <a:gd name="T42" fmla="*/ 0 w 261"/>
                <a:gd name="T43" fmla="*/ 0 h 112"/>
                <a:gd name="T44" fmla="*/ 0 w 261"/>
                <a:gd name="T45" fmla="*/ 0 h 112"/>
                <a:gd name="T46" fmla="*/ 0 w 261"/>
                <a:gd name="T47" fmla="*/ 0 h 112"/>
                <a:gd name="T48" fmla="*/ 0 w 261"/>
                <a:gd name="T49" fmla="*/ 0 h 112"/>
                <a:gd name="T50" fmla="*/ 0 w 261"/>
                <a:gd name="T51" fmla="*/ 0 h 112"/>
                <a:gd name="T52" fmla="*/ 0 w 261"/>
                <a:gd name="T53" fmla="*/ 0 h 112"/>
                <a:gd name="T54" fmla="*/ 0 w 261"/>
                <a:gd name="T55" fmla="*/ 0 h 112"/>
                <a:gd name="T56" fmla="*/ 0 w 261"/>
                <a:gd name="T57" fmla="*/ 0 h 112"/>
                <a:gd name="T58" fmla="*/ 0 w 261"/>
                <a:gd name="T59" fmla="*/ 0 h 112"/>
                <a:gd name="T60" fmla="*/ 0 w 261"/>
                <a:gd name="T61" fmla="*/ 0 h 112"/>
                <a:gd name="T62" fmla="*/ 0 w 261"/>
                <a:gd name="T63" fmla="*/ 0 h 112"/>
                <a:gd name="T64" fmla="*/ 0 w 261"/>
                <a:gd name="T65" fmla="*/ 0 h 11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61"/>
                <a:gd name="T100" fmla="*/ 0 h 112"/>
                <a:gd name="T101" fmla="*/ 261 w 261"/>
                <a:gd name="T102" fmla="*/ 112 h 11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61" h="112">
                  <a:moveTo>
                    <a:pt x="163" y="0"/>
                  </a:moveTo>
                  <a:lnTo>
                    <a:pt x="164" y="2"/>
                  </a:lnTo>
                  <a:lnTo>
                    <a:pt x="166" y="6"/>
                  </a:lnTo>
                  <a:lnTo>
                    <a:pt x="171" y="12"/>
                  </a:lnTo>
                  <a:lnTo>
                    <a:pt x="177" y="20"/>
                  </a:lnTo>
                  <a:lnTo>
                    <a:pt x="179" y="21"/>
                  </a:lnTo>
                  <a:lnTo>
                    <a:pt x="182" y="20"/>
                  </a:lnTo>
                  <a:lnTo>
                    <a:pt x="188" y="18"/>
                  </a:lnTo>
                  <a:lnTo>
                    <a:pt x="200" y="12"/>
                  </a:lnTo>
                  <a:lnTo>
                    <a:pt x="212" y="7"/>
                  </a:lnTo>
                  <a:lnTo>
                    <a:pt x="216" y="5"/>
                  </a:lnTo>
                  <a:lnTo>
                    <a:pt x="223" y="11"/>
                  </a:lnTo>
                  <a:lnTo>
                    <a:pt x="237" y="21"/>
                  </a:lnTo>
                  <a:lnTo>
                    <a:pt x="247" y="30"/>
                  </a:lnTo>
                  <a:lnTo>
                    <a:pt x="256" y="39"/>
                  </a:lnTo>
                  <a:lnTo>
                    <a:pt x="260" y="50"/>
                  </a:lnTo>
                  <a:lnTo>
                    <a:pt x="261" y="66"/>
                  </a:lnTo>
                  <a:lnTo>
                    <a:pt x="261" y="75"/>
                  </a:lnTo>
                  <a:lnTo>
                    <a:pt x="243" y="69"/>
                  </a:lnTo>
                  <a:lnTo>
                    <a:pt x="191" y="49"/>
                  </a:lnTo>
                  <a:lnTo>
                    <a:pt x="139" y="36"/>
                  </a:lnTo>
                  <a:lnTo>
                    <a:pt x="132" y="36"/>
                  </a:lnTo>
                  <a:lnTo>
                    <a:pt x="124" y="39"/>
                  </a:lnTo>
                  <a:lnTo>
                    <a:pt x="114" y="44"/>
                  </a:lnTo>
                  <a:lnTo>
                    <a:pt x="86" y="59"/>
                  </a:lnTo>
                  <a:lnTo>
                    <a:pt x="29" y="94"/>
                  </a:lnTo>
                  <a:lnTo>
                    <a:pt x="0" y="112"/>
                  </a:lnTo>
                  <a:lnTo>
                    <a:pt x="12" y="99"/>
                  </a:lnTo>
                  <a:lnTo>
                    <a:pt x="38" y="74"/>
                  </a:lnTo>
                  <a:lnTo>
                    <a:pt x="87" y="37"/>
                  </a:lnTo>
                  <a:lnTo>
                    <a:pt x="146" y="7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70" name="Freeform 132"/>
            <p:cNvSpPr>
              <a:spLocks/>
            </p:cNvSpPr>
            <p:nvPr/>
          </p:nvSpPr>
          <p:spPr bwMode="auto">
            <a:xfrm>
              <a:off x="2498" y="869"/>
              <a:ext cx="115" cy="44"/>
            </a:xfrm>
            <a:custGeom>
              <a:avLst/>
              <a:gdLst>
                <a:gd name="T0" fmla="*/ 1 w 230"/>
                <a:gd name="T1" fmla="*/ 0 h 88"/>
                <a:gd name="T2" fmla="*/ 1 w 230"/>
                <a:gd name="T3" fmla="*/ 1 h 88"/>
                <a:gd name="T4" fmla="*/ 1 w 230"/>
                <a:gd name="T5" fmla="*/ 1 h 88"/>
                <a:gd name="T6" fmla="*/ 1 w 230"/>
                <a:gd name="T7" fmla="*/ 1 h 88"/>
                <a:gd name="T8" fmla="*/ 1 w 230"/>
                <a:gd name="T9" fmla="*/ 1 h 88"/>
                <a:gd name="T10" fmla="*/ 1 w 230"/>
                <a:gd name="T11" fmla="*/ 1 h 88"/>
                <a:gd name="T12" fmla="*/ 1 w 230"/>
                <a:gd name="T13" fmla="*/ 1 h 88"/>
                <a:gd name="T14" fmla="*/ 1 w 230"/>
                <a:gd name="T15" fmla="*/ 1 h 88"/>
                <a:gd name="T16" fmla="*/ 1 w 230"/>
                <a:gd name="T17" fmla="*/ 1 h 88"/>
                <a:gd name="T18" fmla="*/ 1 w 230"/>
                <a:gd name="T19" fmla="*/ 1 h 88"/>
                <a:gd name="T20" fmla="*/ 1 w 230"/>
                <a:gd name="T21" fmla="*/ 1 h 88"/>
                <a:gd name="T22" fmla="*/ 1 w 230"/>
                <a:gd name="T23" fmla="*/ 1 h 88"/>
                <a:gd name="T24" fmla="*/ 1 w 230"/>
                <a:gd name="T25" fmla="*/ 1 h 88"/>
                <a:gd name="T26" fmla="*/ 1 w 230"/>
                <a:gd name="T27" fmla="*/ 1 h 88"/>
                <a:gd name="T28" fmla="*/ 1 w 230"/>
                <a:gd name="T29" fmla="*/ 1 h 88"/>
                <a:gd name="T30" fmla="*/ 1 w 230"/>
                <a:gd name="T31" fmla="*/ 1 h 88"/>
                <a:gd name="T32" fmla="*/ 1 w 230"/>
                <a:gd name="T33" fmla="*/ 1 h 88"/>
                <a:gd name="T34" fmla="*/ 1 w 230"/>
                <a:gd name="T35" fmla="*/ 1 h 88"/>
                <a:gd name="T36" fmla="*/ 1 w 230"/>
                <a:gd name="T37" fmla="*/ 1 h 88"/>
                <a:gd name="T38" fmla="*/ 0 w 230"/>
                <a:gd name="T39" fmla="*/ 1 h 88"/>
                <a:gd name="T40" fmla="*/ 1 w 230"/>
                <a:gd name="T41" fmla="*/ 1 h 88"/>
                <a:gd name="T42" fmla="*/ 1 w 230"/>
                <a:gd name="T43" fmla="*/ 1 h 88"/>
                <a:gd name="T44" fmla="*/ 1 w 230"/>
                <a:gd name="T45" fmla="*/ 1 h 88"/>
                <a:gd name="T46" fmla="*/ 1 w 230"/>
                <a:gd name="T47" fmla="*/ 1 h 88"/>
                <a:gd name="T48" fmla="*/ 1 w 230"/>
                <a:gd name="T49" fmla="*/ 0 h 88"/>
                <a:gd name="T50" fmla="*/ 1 w 230"/>
                <a:gd name="T51" fmla="*/ 0 h 8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30"/>
                <a:gd name="T79" fmla="*/ 0 h 88"/>
                <a:gd name="T80" fmla="*/ 230 w 230"/>
                <a:gd name="T81" fmla="*/ 88 h 8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30" h="88">
                  <a:moveTo>
                    <a:pt x="164" y="0"/>
                  </a:moveTo>
                  <a:lnTo>
                    <a:pt x="166" y="2"/>
                  </a:lnTo>
                  <a:lnTo>
                    <a:pt x="171" y="6"/>
                  </a:lnTo>
                  <a:lnTo>
                    <a:pt x="180" y="13"/>
                  </a:lnTo>
                  <a:lnTo>
                    <a:pt x="188" y="21"/>
                  </a:lnTo>
                  <a:lnTo>
                    <a:pt x="191" y="22"/>
                  </a:lnTo>
                  <a:lnTo>
                    <a:pt x="197" y="22"/>
                  </a:lnTo>
                  <a:lnTo>
                    <a:pt x="215" y="19"/>
                  </a:lnTo>
                  <a:lnTo>
                    <a:pt x="229" y="18"/>
                  </a:lnTo>
                  <a:lnTo>
                    <a:pt x="230" y="17"/>
                  </a:lnTo>
                  <a:lnTo>
                    <a:pt x="230" y="20"/>
                  </a:lnTo>
                  <a:lnTo>
                    <a:pt x="230" y="25"/>
                  </a:lnTo>
                  <a:lnTo>
                    <a:pt x="230" y="35"/>
                  </a:lnTo>
                  <a:lnTo>
                    <a:pt x="230" y="45"/>
                  </a:lnTo>
                  <a:lnTo>
                    <a:pt x="230" y="47"/>
                  </a:lnTo>
                  <a:lnTo>
                    <a:pt x="211" y="48"/>
                  </a:lnTo>
                  <a:lnTo>
                    <a:pt x="172" y="53"/>
                  </a:lnTo>
                  <a:lnTo>
                    <a:pt x="95" y="68"/>
                  </a:lnTo>
                  <a:lnTo>
                    <a:pt x="18" y="85"/>
                  </a:lnTo>
                  <a:lnTo>
                    <a:pt x="0" y="88"/>
                  </a:lnTo>
                  <a:lnTo>
                    <a:pt x="12" y="77"/>
                  </a:lnTo>
                  <a:lnTo>
                    <a:pt x="37" y="58"/>
                  </a:lnTo>
                  <a:lnTo>
                    <a:pt x="65" y="43"/>
                  </a:lnTo>
                  <a:lnTo>
                    <a:pt x="122" y="21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71" name="Freeform 133"/>
            <p:cNvSpPr>
              <a:spLocks/>
            </p:cNvSpPr>
            <p:nvPr/>
          </p:nvSpPr>
          <p:spPr bwMode="auto">
            <a:xfrm>
              <a:off x="2471" y="1078"/>
              <a:ext cx="149" cy="117"/>
            </a:xfrm>
            <a:custGeom>
              <a:avLst/>
              <a:gdLst>
                <a:gd name="T0" fmla="*/ 0 w 299"/>
                <a:gd name="T1" fmla="*/ 1 h 233"/>
                <a:gd name="T2" fmla="*/ 0 w 299"/>
                <a:gd name="T3" fmla="*/ 1 h 233"/>
                <a:gd name="T4" fmla="*/ 0 w 299"/>
                <a:gd name="T5" fmla="*/ 1 h 233"/>
                <a:gd name="T6" fmla="*/ 0 w 299"/>
                <a:gd name="T7" fmla="*/ 1 h 233"/>
                <a:gd name="T8" fmla="*/ 0 w 299"/>
                <a:gd name="T9" fmla="*/ 1 h 233"/>
                <a:gd name="T10" fmla="*/ 0 w 299"/>
                <a:gd name="T11" fmla="*/ 0 h 233"/>
                <a:gd name="T12" fmla="*/ 0 w 299"/>
                <a:gd name="T13" fmla="*/ 1 h 233"/>
                <a:gd name="T14" fmla="*/ 0 w 299"/>
                <a:gd name="T15" fmla="*/ 1 h 233"/>
                <a:gd name="T16" fmla="*/ 0 w 299"/>
                <a:gd name="T17" fmla="*/ 1 h 233"/>
                <a:gd name="T18" fmla="*/ 0 w 299"/>
                <a:gd name="T19" fmla="*/ 1 h 233"/>
                <a:gd name="T20" fmla="*/ 0 w 299"/>
                <a:gd name="T21" fmla="*/ 1 h 233"/>
                <a:gd name="T22" fmla="*/ 0 w 299"/>
                <a:gd name="T23" fmla="*/ 1 h 233"/>
                <a:gd name="T24" fmla="*/ 0 w 299"/>
                <a:gd name="T25" fmla="*/ 1 h 233"/>
                <a:gd name="T26" fmla="*/ 0 w 299"/>
                <a:gd name="T27" fmla="*/ 1 h 233"/>
                <a:gd name="T28" fmla="*/ 0 w 299"/>
                <a:gd name="T29" fmla="*/ 1 h 233"/>
                <a:gd name="T30" fmla="*/ 0 w 299"/>
                <a:gd name="T31" fmla="*/ 1 h 233"/>
                <a:gd name="T32" fmla="*/ 0 w 299"/>
                <a:gd name="T33" fmla="*/ 1 h 233"/>
                <a:gd name="T34" fmla="*/ 0 w 299"/>
                <a:gd name="T35" fmla="*/ 1 h 233"/>
                <a:gd name="T36" fmla="*/ 0 w 299"/>
                <a:gd name="T37" fmla="*/ 1 h 233"/>
                <a:gd name="T38" fmla="*/ 0 w 299"/>
                <a:gd name="T39" fmla="*/ 1 h 233"/>
                <a:gd name="T40" fmla="*/ 0 w 299"/>
                <a:gd name="T41" fmla="*/ 1 h 233"/>
                <a:gd name="T42" fmla="*/ 0 w 299"/>
                <a:gd name="T43" fmla="*/ 1 h 233"/>
                <a:gd name="T44" fmla="*/ 0 w 299"/>
                <a:gd name="T45" fmla="*/ 1 h 233"/>
                <a:gd name="T46" fmla="*/ 0 w 299"/>
                <a:gd name="T47" fmla="*/ 1 h 233"/>
                <a:gd name="T48" fmla="*/ 0 w 299"/>
                <a:gd name="T49" fmla="*/ 1 h 233"/>
                <a:gd name="T50" fmla="*/ 0 w 299"/>
                <a:gd name="T51" fmla="*/ 1 h 233"/>
                <a:gd name="T52" fmla="*/ 0 w 299"/>
                <a:gd name="T53" fmla="*/ 1 h 233"/>
                <a:gd name="T54" fmla="*/ 0 w 299"/>
                <a:gd name="T55" fmla="*/ 1 h 233"/>
                <a:gd name="T56" fmla="*/ 0 w 299"/>
                <a:gd name="T57" fmla="*/ 1 h 233"/>
                <a:gd name="T58" fmla="*/ 0 w 299"/>
                <a:gd name="T59" fmla="*/ 1 h 233"/>
                <a:gd name="T60" fmla="*/ 0 w 299"/>
                <a:gd name="T61" fmla="*/ 1 h 233"/>
                <a:gd name="T62" fmla="*/ 0 w 299"/>
                <a:gd name="T63" fmla="*/ 1 h 233"/>
                <a:gd name="T64" fmla="*/ 0 w 299"/>
                <a:gd name="T65" fmla="*/ 1 h 233"/>
                <a:gd name="T66" fmla="*/ 0 w 299"/>
                <a:gd name="T67" fmla="*/ 1 h 233"/>
                <a:gd name="T68" fmla="*/ 0 w 299"/>
                <a:gd name="T69" fmla="*/ 1 h 23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99"/>
                <a:gd name="T106" fmla="*/ 0 h 233"/>
                <a:gd name="T107" fmla="*/ 299 w 299"/>
                <a:gd name="T108" fmla="*/ 233 h 23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99" h="233">
                  <a:moveTo>
                    <a:pt x="236" y="37"/>
                  </a:moveTo>
                  <a:lnTo>
                    <a:pt x="236" y="35"/>
                  </a:lnTo>
                  <a:lnTo>
                    <a:pt x="237" y="29"/>
                  </a:lnTo>
                  <a:lnTo>
                    <a:pt x="240" y="17"/>
                  </a:lnTo>
                  <a:lnTo>
                    <a:pt x="243" y="4"/>
                  </a:lnTo>
                  <a:lnTo>
                    <a:pt x="244" y="0"/>
                  </a:lnTo>
                  <a:lnTo>
                    <a:pt x="248" y="8"/>
                  </a:lnTo>
                  <a:lnTo>
                    <a:pt x="257" y="21"/>
                  </a:lnTo>
                  <a:lnTo>
                    <a:pt x="264" y="30"/>
                  </a:lnTo>
                  <a:lnTo>
                    <a:pt x="273" y="36"/>
                  </a:lnTo>
                  <a:lnTo>
                    <a:pt x="293" y="50"/>
                  </a:lnTo>
                  <a:lnTo>
                    <a:pt x="299" y="55"/>
                  </a:lnTo>
                  <a:lnTo>
                    <a:pt x="297" y="58"/>
                  </a:lnTo>
                  <a:lnTo>
                    <a:pt x="294" y="63"/>
                  </a:lnTo>
                  <a:lnTo>
                    <a:pt x="287" y="71"/>
                  </a:lnTo>
                  <a:lnTo>
                    <a:pt x="281" y="79"/>
                  </a:lnTo>
                  <a:lnTo>
                    <a:pt x="280" y="80"/>
                  </a:lnTo>
                  <a:lnTo>
                    <a:pt x="249" y="82"/>
                  </a:lnTo>
                  <a:lnTo>
                    <a:pt x="199" y="94"/>
                  </a:lnTo>
                  <a:lnTo>
                    <a:pt x="157" y="114"/>
                  </a:lnTo>
                  <a:lnTo>
                    <a:pt x="120" y="143"/>
                  </a:lnTo>
                  <a:lnTo>
                    <a:pt x="86" y="177"/>
                  </a:lnTo>
                  <a:lnTo>
                    <a:pt x="53" y="214"/>
                  </a:lnTo>
                  <a:lnTo>
                    <a:pt x="36" y="232"/>
                  </a:lnTo>
                  <a:lnTo>
                    <a:pt x="33" y="233"/>
                  </a:lnTo>
                  <a:lnTo>
                    <a:pt x="26" y="233"/>
                  </a:lnTo>
                  <a:lnTo>
                    <a:pt x="14" y="233"/>
                  </a:lnTo>
                  <a:lnTo>
                    <a:pt x="2" y="233"/>
                  </a:lnTo>
                  <a:lnTo>
                    <a:pt x="0" y="233"/>
                  </a:lnTo>
                  <a:lnTo>
                    <a:pt x="18" y="216"/>
                  </a:lnTo>
                  <a:lnTo>
                    <a:pt x="56" y="181"/>
                  </a:lnTo>
                  <a:lnTo>
                    <a:pt x="131" y="113"/>
                  </a:lnTo>
                  <a:lnTo>
                    <a:pt x="213" y="52"/>
                  </a:lnTo>
                  <a:lnTo>
                    <a:pt x="236" y="37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72" name="Freeform 134"/>
            <p:cNvSpPr>
              <a:spLocks/>
            </p:cNvSpPr>
            <p:nvPr/>
          </p:nvSpPr>
          <p:spPr bwMode="auto">
            <a:xfrm>
              <a:off x="2481" y="1036"/>
              <a:ext cx="138" cy="86"/>
            </a:xfrm>
            <a:custGeom>
              <a:avLst/>
              <a:gdLst>
                <a:gd name="T0" fmla="*/ 0 w 277"/>
                <a:gd name="T1" fmla="*/ 1 h 171"/>
                <a:gd name="T2" fmla="*/ 0 w 277"/>
                <a:gd name="T3" fmla="*/ 1 h 171"/>
                <a:gd name="T4" fmla="*/ 0 w 277"/>
                <a:gd name="T5" fmla="*/ 1 h 171"/>
                <a:gd name="T6" fmla="*/ 0 w 277"/>
                <a:gd name="T7" fmla="*/ 1 h 171"/>
                <a:gd name="T8" fmla="*/ 0 w 277"/>
                <a:gd name="T9" fmla="*/ 1 h 171"/>
                <a:gd name="T10" fmla="*/ 0 w 277"/>
                <a:gd name="T11" fmla="*/ 0 h 171"/>
                <a:gd name="T12" fmla="*/ 0 w 277"/>
                <a:gd name="T13" fmla="*/ 1 h 171"/>
                <a:gd name="T14" fmla="*/ 0 w 277"/>
                <a:gd name="T15" fmla="*/ 1 h 171"/>
                <a:gd name="T16" fmla="*/ 0 w 277"/>
                <a:gd name="T17" fmla="*/ 1 h 171"/>
                <a:gd name="T18" fmla="*/ 0 w 277"/>
                <a:gd name="T19" fmla="*/ 1 h 171"/>
                <a:gd name="T20" fmla="*/ 0 w 277"/>
                <a:gd name="T21" fmla="*/ 1 h 171"/>
                <a:gd name="T22" fmla="*/ 0 w 277"/>
                <a:gd name="T23" fmla="*/ 1 h 171"/>
                <a:gd name="T24" fmla="*/ 0 w 277"/>
                <a:gd name="T25" fmla="*/ 1 h 171"/>
                <a:gd name="T26" fmla="*/ 0 w 277"/>
                <a:gd name="T27" fmla="*/ 1 h 171"/>
                <a:gd name="T28" fmla="*/ 0 w 277"/>
                <a:gd name="T29" fmla="*/ 1 h 171"/>
                <a:gd name="T30" fmla="*/ 0 w 277"/>
                <a:gd name="T31" fmla="*/ 1 h 171"/>
                <a:gd name="T32" fmla="*/ 0 w 277"/>
                <a:gd name="T33" fmla="*/ 1 h 171"/>
                <a:gd name="T34" fmla="*/ 0 w 277"/>
                <a:gd name="T35" fmla="*/ 1 h 171"/>
                <a:gd name="T36" fmla="*/ 0 w 277"/>
                <a:gd name="T37" fmla="*/ 1 h 171"/>
                <a:gd name="T38" fmla="*/ 0 w 277"/>
                <a:gd name="T39" fmla="*/ 1 h 171"/>
                <a:gd name="T40" fmla="*/ 0 w 277"/>
                <a:gd name="T41" fmla="*/ 1 h 171"/>
                <a:gd name="T42" fmla="*/ 0 w 277"/>
                <a:gd name="T43" fmla="*/ 1 h 171"/>
                <a:gd name="T44" fmla="*/ 0 w 277"/>
                <a:gd name="T45" fmla="*/ 1 h 171"/>
                <a:gd name="T46" fmla="*/ 0 w 277"/>
                <a:gd name="T47" fmla="*/ 1 h 171"/>
                <a:gd name="T48" fmla="*/ 0 w 277"/>
                <a:gd name="T49" fmla="*/ 1 h 171"/>
                <a:gd name="T50" fmla="*/ 0 w 277"/>
                <a:gd name="T51" fmla="*/ 1 h 171"/>
                <a:gd name="T52" fmla="*/ 0 w 277"/>
                <a:gd name="T53" fmla="*/ 1 h 171"/>
                <a:gd name="T54" fmla="*/ 0 w 277"/>
                <a:gd name="T55" fmla="*/ 1 h 171"/>
                <a:gd name="T56" fmla="*/ 0 w 277"/>
                <a:gd name="T57" fmla="*/ 1 h 171"/>
                <a:gd name="T58" fmla="*/ 0 w 277"/>
                <a:gd name="T59" fmla="*/ 1 h 171"/>
                <a:gd name="T60" fmla="*/ 0 w 277"/>
                <a:gd name="T61" fmla="*/ 1 h 171"/>
                <a:gd name="T62" fmla="*/ 0 w 277"/>
                <a:gd name="T63" fmla="*/ 1 h 171"/>
                <a:gd name="T64" fmla="*/ 0 w 277"/>
                <a:gd name="T65" fmla="*/ 1 h 171"/>
                <a:gd name="T66" fmla="*/ 0 w 277"/>
                <a:gd name="T67" fmla="*/ 1 h 171"/>
                <a:gd name="T68" fmla="*/ 0 w 277"/>
                <a:gd name="T69" fmla="*/ 1 h 171"/>
                <a:gd name="T70" fmla="*/ 0 w 277"/>
                <a:gd name="T71" fmla="*/ 1 h 171"/>
                <a:gd name="T72" fmla="*/ 0 w 277"/>
                <a:gd name="T73" fmla="*/ 1 h 17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77"/>
                <a:gd name="T112" fmla="*/ 0 h 171"/>
                <a:gd name="T113" fmla="*/ 277 w 277"/>
                <a:gd name="T114" fmla="*/ 171 h 17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77" h="171">
                  <a:moveTo>
                    <a:pt x="212" y="17"/>
                  </a:moveTo>
                  <a:lnTo>
                    <a:pt x="213" y="16"/>
                  </a:lnTo>
                  <a:lnTo>
                    <a:pt x="216" y="13"/>
                  </a:lnTo>
                  <a:lnTo>
                    <a:pt x="221" y="8"/>
                  </a:lnTo>
                  <a:lnTo>
                    <a:pt x="226" y="2"/>
                  </a:lnTo>
                  <a:lnTo>
                    <a:pt x="228" y="0"/>
                  </a:lnTo>
                  <a:lnTo>
                    <a:pt x="229" y="3"/>
                  </a:lnTo>
                  <a:lnTo>
                    <a:pt x="233" y="7"/>
                  </a:lnTo>
                  <a:lnTo>
                    <a:pt x="239" y="16"/>
                  </a:lnTo>
                  <a:lnTo>
                    <a:pt x="244" y="26"/>
                  </a:lnTo>
                  <a:lnTo>
                    <a:pt x="246" y="28"/>
                  </a:lnTo>
                  <a:lnTo>
                    <a:pt x="248" y="28"/>
                  </a:lnTo>
                  <a:lnTo>
                    <a:pt x="253" y="28"/>
                  </a:lnTo>
                  <a:lnTo>
                    <a:pt x="263" y="27"/>
                  </a:lnTo>
                  <a:lnTo>
                    <a:pt x="274" y="25"/>
                  </a:lnTo>
                  <a:lnTo>
                    <a:pt x="277" y="24"/>
                  </a:lnTo>
                  <a:lnTo>
                    <a:pt x="277" y="26"/>
                  </a:lnTo>
                  <a:lnTo>
                    <a:pt x="277" y="30"/>
                  </a:lnTo>
                  <a:lnTo>
                    <a:pt x="277" y="38"/>
                  </a:lnTo>
                  <a:lnTo>
                    <a:pt x="277" y="46"/>
                  </a:lnTo>
                  <a:lnTo>
                    <a:pt x="277" y="48"/>
                  </a:lnTo>
                  <a:lnTo>
                    <a:pt x="275" y="48"/>
                  </a:lnTo>
                  <a:lnTo>
                    <a:pt x="264" y="47"/>
                  </a:lnTo>
                  <a:lnTo>
                    <a:pt x="222" y="45"/>
                  </a:lnTo>
                  <a:lnTo>
                    <a:pt x="181" y="46"/>
                  </a:lnTo>
                  <a:lnTo>
                    <a:pt x="175" y="47"/>
                  </a:lnTo>
                  <a:lnTo>
                    <a:pt x="155" y="54"/>
                  </a:lnTo>
                  <a:lnTo>
                    <a:pt x="121" y="71"/>
                  </a:lnTo>
                  <a:lnTo>
                    <a:pt x="66" y="114"/>
                  </a:lnTo>
                  <a:lnTo>
                    <a:pt x="15" y="160"/>
                  </a:lnTo>
                  <a:lnTo>
                    <a:pt x="0" y="171"/>
                  </a:lnTo>
                  <a:lnTo>
                    <a:pt x="12" y="150"/>
                  </a:lnTo>
                  <a:lnTo>
                    <a:pt x="36" y="110"/>
                  </a:lnTo>
                  <a:lnTo>
                    <a:pt x="98" y="49"/>
                  </a:lnTo>
                  <a:lnTo>
                    <a:pt x="185" y="19"/>
                  </a:lnTo>
                  <a:lnTo>
                    <a:pt x="212" y="17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73" name="Freeform 135"/>
            <p:cNvSpPr>
              <a:spLocks/>
            </p:cNvSpPr>
            <p:nvPr/>
          </p:nvSpPr>
          <p:spPr bwMode="auto">
            <a:xfrm>
              <a:off x="2479" y="981"/>
              <a:ext cx="138" cy="72"/>
            </a:xfrm>
            <a:custGeom>
              <a:avLst/>
              <a:gdLst>
                <a:gd name="T0" fmla="*/ 1 w 276"/>
                <a:gd name="T1" fmla="*/ 0 h 144"/>
                <a:gd name="T2" fmla="*/ 1 w 276"/>
                <a:gd name="T3" fmla="*/ 1 h 144"/>
                <a:gd name="T4" fmla="*/ 1 w 276"/>
                <a:gd name="T5" fmla="*/ 1 h 144"/>
                <a:gd name="T6" fmla="*/ 1 w 276"/>
                <a:gd name="T7" fmla="*/ 1 h 144"/>
                <a:gd name="T8" fmla="*/ 1 w 276"/>
                <a:gd name="T9" fmla="*/ 1 h 144"/>
                <a:gd name="T10" fmla="*/ 1 w 276"/>
                <a:gd name="T11" fmla="*/ 1 h 144"/>
                <a:gd name="T12" fmla="*/ 1 w 276"/>
                <a:gd name="T13" fmla="*/ 1 h 144"/>
                <a:gd name="T14" fmla="*/ 1 w 276"/>
                <a:gd name="T15" fmla="*/ 1 h 144"/>
                <a:gd name="T16" fmla="*/ 1 w 276"/>
                <a:gd name="T17" fmla="*/ 1 h 144"/>
                <a:gd name="T18" fmla="*/ 1 w 276"/>
                <a:gd name="T19" fmla="*/ 1 h 144"/>
                <a:gd name="T20" fmla="*/ 1 w 276"/>
                <a:gd name="T21" fmla="*/ 1 h 144"/>
                <a:gd name="T22" fmla="*/ 1 w 276"/>
                <a:gd name="T23" fmla="*/ 1 h 144"/>
                <a:gd name="T24" fmla="*/ 1 w 276"/>
                <a:gd name="T25" fmla="*/ 1 h 144"/>
                <a:gd name="T26" fmla="*/ 1 w 276"/>
                <a:gd name="T27" fmla="*/ 1 h 144"/>
                <a:gd name="T28" fmla="*/ 1 w 276"/>
                <a:gd name="T29" fmla="*/ 1 h 144"/>
                <a:gd name="T30" fmla="*/ 1 w 276"/>
                <a:gd name="T31" fmla="*/ 1 h 144"/>
                <a:gd name="T32" fmla="*/ 1 w 276"/>
                <a:gd name="T33" fmla="*/ 1 h 144"/>
                <a:gd name="T34" fmla="*/ 1 w 276"/>
                <a:gd name="T35" fmla="*/ 1 h 144"/>
                <a:gd name="T36" fmla="*/ 1 w 276"/>
                <a:gd name="T37" fmla="*/ 1 h 144"/>
                <a:gd name="T38" fmla="*/ 1 w 276"/>
                <a:gd name="T39" fmla="*/ 1 h 144"/>
                <a:gd name="T40" fmla="*/ 1 w 276"/>
                <a:gd name="T41" fmla="*/ 1 h 144"/>
                <a:gd name="T42" fmla="*/ 1 w 276"/>
                <a:gd name="T43" fmla="*/ 1 h 144"/>
                <a:gd name="T44" fmla="*/ 1 w 276"/>
                <a:gd name="T45" fmla="*/ 1 h 144"/>
                <a:gd name="T46" fmla="*/ 1 w 276"/>
                <a:gd name="T47" fmla="*/ 1 h 144"/>
                <a:gd name="T48" fmla="*/ 1 w 276"/>
                <a:gd name="T49" fmla="*/ 1 h 144"/>
                <a:gd name="T50" fmla="*/ 1 w 276"/>
                <a:gd name="T51" fmla="*/ 1 h 144"/>
                <a:gd name="T52" fmla="*/ 0 w 276"/>
                <a:gd name="T53" fmla="*/ 1 h 144"/>
                <a:gd name="T54" fmla="*/ 1 w 276"/>
                <a:gd name="T55" fmla="*/ 1 h 144"/>
                <a:gd name="T56" fmla="*/ 1 w 276"/>
                <a:gd name="T57" fmla="*/ 1 h 144"/>
                <a:gd name="T58" fmla="*/ 1 w 276"/>
                <a:gd name="T59" fmla="*/ 1 h 144"/>
                <a:gd name="T60" fmla="*/ 1 w 276"/>
                <a:gd name="T61" fmla="*/ 1 h 144"/>
                <a:gd name="T62" fmla="*/ 1 w 276"/>
                <a:gd name="T63" fmla="*/ 0 h 144"/>
                <a:gd name="T64" fmla="*/ 1 w 276"/>
                <a:gd name="T65" fmla="*/ 0 h 14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76"/>
                <a:gd name="T100" fmla="*/ 0 h 144"/>
                <a:gd name="T101" fmla="*/ 276 w 276"/>
                <a:gd name="T102" fmla="*/ 144 h 14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76" h="144">
                  <a:moveTo>
                    <a:pt x="221" y="0"/>
                  </a:moveTo>
                  <a:lnTo>
                    <a:pt x="225" y="6"/>
                  </a:lnTo>
                  <a:lnTo>
                    <a:pt x="230" y="9"/>
                  </a:lnTo>
                  <a:lnTo>
                    <a:pt x="237" y="12"/>
                  </a:lnTo>
                  <a:lnTo>
                    <a:pt x="249" y="16"/>
                  </a:lnTo>
                  <a:lnTo>
                    <a:pt x="260" y="20"/>
                  </a:lnTo>
                  <a:lnTo>
                    <a:pt x="269" y="25"/>
                  </a:lnTo>
                  <a:lnTo>
                    <a:pt x="273" y="28"/>
                  </a:lnTo>
                  <a:lnTo>
                    <a:pt x="275" y="33"/>
                  </a:lnTo>
                  <a:lnTo>
                    <a:pt x="276" y="39"/>
                  </a:lnTo>
                  <a:lnTo>
                    <a:pt x="275" y="42"/>
                  </a:lnTo>
                  <a:lnTo>
                    <a:pt x="274" y="45"/>
                  </a:lnTo>
                  <a:lnTo>
                    <a:pt x="273" y="46"/>
                  </a:lnTo>
                  <a:lnTo>
                    <a:pt x="271" y="47"/>
                  </a:lnTo>
                  <a:lnTo>
                    <a:pt x="269" y="48"/>
                  </a:lnTo>
                  <a:lnTo>
                    <a:pt x="266" y="48"/>
                  </a:lnTo>
                  <a:lnTo>
                    <a:pt x="263" y="48"/>
                  </a:lnTo>
                  <a:lnTo>
                    <a:pt x="256" y="47"/>
                  </a:lnTo>
                  <a:lnTo>
                    <a:pt x="238" y="41"/>
                  </a:lnTo>
                  <a:lnTo>
                    <a:pt x="201" y="31"/>
                  </a:lnTo>
                  <a:lnTo>
                    <a:pt x="191" y="31"/>
                  </a:lnTo>
                  <a:lnTo>
                    <a:pt x="175" y="37"/>
                  </a:lnTo>
                  <a:lnTo>
                    <a:pt x="142" y="53"/>
                  </a:lnTo>
                  <a:lnTo>
                    <a:pt x="77" y="95"/>
                  </a:lnTo>
                  <a:lnTo>
                    <a:pt x="15" y="137"/>
                  </a:lnTo>
                  <a:lnTo>
                    <a:pt x="0" y="144"/>
                  </a:lnTo>
                  <a:lnTo>
                    <a:pt x="16" y="125"/>
                  </a:lnTo>
                  <a:lnTo>
                    <a:pt x="47" y="91"/>
                  </a:lnTo>
                  <a:lnTo>
                    <a:pt x="115" y="41"/>
                  </a:lnTo>
                  <a:lnTo>
                    <a:pt x="197" y="7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74" name="Freeform 136"/>
            <p:cNvSpPr>
              <a:spLocks/>
            </p:cNvSpPr>
            <p:nvPr/>
          </p:nvSpPr>
          <p:spPr bwMode="auto">
            <a:xfrm>
              <a:off x="2488" y="1149"/>
              <a:ext cx="132" cy="114"/>
            </a:xfrm>
            <a:custGeom>
              <a:avLst/>
              <a:gdLst>
                <a:gd name="T0" fmla="*/ 1 w 264"/>
                <a:gd name="T1" fmla="*/ 1 h 227"/>
                <a:gd name="T2" fmla="*/ 1 w 264"/>
                <a:gd name="T3" fmla="*/ 1 h 227"/>
                <a:gd name="T4" fmla="*/ 1 w 264"/>
                <a:gd name="T5" fmla="*/ 1 h 227"/>
                <a:gd name="T6" fmla="*/ 1 w 264"/>
                <a:gd name="T7" fmla="*/ 1 h 227"/>
                <a:gd name="T8" fmla="*/ 1 w 264"/>
                <a:gd name="T9" fmla="*/ 1 h 227"/>
                <a:gd name="T10" fmla="*/ 1 w 264"/>
                <a:gd name="T11" fmla="*/ 1 h 227"/>
                <a:gd name="T12" fmla="*/ 1 w 264"/>
                <a:gd name="T13" fmla="*/ 1 h 227"/>
                <a:gd name="T14" fmla="*/ 1 w 264"/>
                <a:gd name="T15" fmla="*/ 1 h 227"/>
                <a:gd name="T16" fmla="*/ 1 w 264"/>
                <a:gd name="T17" fmla="*/ 1 h 227"/>
                <a:gd name="T18" fmla="*/ 1 w 264"/>
                <a:gd name="T19" fmla="*/ 1 h 227"/>
                <a:gd name="T20" fmla="*/ 1 w 264"/>
                <a:gd name="T21" fmla="*/ 0 h 227"/>
                <a:gd name="T22" fmla="*/ 1 w 264"/>
                <a:gd name="T23" fmla="*/ 1 h 227"/>
                <a:gd name="T24" fmla="*/ 1 w 264"/>
                <a:gd name="T25" fmla="*/ 1 h 227"/>
                <a:gd name="T26" fmla="*/ 1 w 264"/>
                <a:gd name="T27" fmla="*/ 1 h 227"/>
                <a:gd name="T28" fmla="*/ 1 w 264"/>
                <a:gd name="T29" fmla="*/ 1 h 227"/>
                <a:gd name="T30" fmla="*/ 1 w 264"/>
                <a:gd name="T31" fmla="*/ 1 h 227"/>
                <a:gd name="T32" fmla="*/ 1 w 264"/>
                <a:gd name="T33" fmla="*/ 1 h 227"/>
                <a:gd name="T34" fmla="*/ 1 w 264"/>
                <a:gd name="T35" fmla="*/ 1 h 227"/>
                <a:gd name="T36" fmla="*/ 1 w 264"/>
                <a:gd name="T37" fmla="*/ 1 h 227"/>
                <a:gd name="T38" fmla="*/ 1 w 264"/>
                <a:gd name="T39" fmla="*/ 1 h 227"/>
                <a:gd name="T40" fmla="*/ 1 w 264"/>
                <a:gd name="T41" fmla="*/ 1 h 227"/>
                <a:gd name="T42" fmla="*/ 1 w 264"/>
                <a:gd name="T43" fmla="*/ 1 h 227"/>
                <a:gd name="T44" fmla="*/ 1 w 264"/>
                <a:gd name="T45" fmla="*/ 1 h 227"/>
                <a:gd name="T46" fmla="*/ 1 w 264"/>
                <a:gd name="T47" fmla="*/ 1 h 227"/>
                <a:gd name="T48" fmla="*/ 1 w 264"/>
                <a:gd name="T49" fmla="*/ 1 h 227"/>
                <a:gd name="T50" fmla="*/ 1 w 264"/>
                <a:gd name="T51" fmla="*/ 1 h 227"/>
                <a:gd name="T52" fmla="*/ 1 w 264"/>
                <a:gd name="T53" fmla="*/ 1 h 227"/>
                <a:gd name="T54" fmla="*/ 1 w 264"/>
                <a:gd name="T55" fmla="*/ 1 h 227"/>
                <a:gd name="T56" fmla="*/ 1 w 264"/>
                <a:gd name="T57" fmla="*/ 1 h 227"/>
                <a:gd name="T58" fmla="*/ 1 w 264"/>
                <a:gd name="T59" fmla="*/ 1 h 227"/>
                <a:gd name="T60" fmla="*/ 1 w 264"/>
                <a:gd name="T61" fmla="*/ 1 h 227"/>
                <a:gd name="T62" fmla="*/ 0 w 264"/>
                <a:gd name="T63" fmla="*/ 1 h 227"/>
                <a:gd name="T64" fmla="*/ 1 w 264"/>
                <a:gd name="T65" fmla="*/ 1 h 227"/>
                <a:gd name="T66" fmla="*/ 1 w 264"/>
                <a:gd name="T67" fmla="*/ 1 h 227"/>
                <a:gd name="T68" fmla="*/ 1 w 264"/>
                <a:gd name="T69" fmla="*/ 1 h 227"/>
                <a:gd name="T70" fmla="*/ 1 w 264"/>
                <a:gd name="T71" fmla="*/ 1 h 227"/>
                <a:gd name="T72" fmla="*/ 1 w 264"/>
                <a:gd name="T73" fmla="*/ 1 h 227"/>
                <a:gd name="T74" fmla="*/ 1 w 264"/>
                <a:gd name="T75" fmla="*/ 1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64"/>
                <a:gd name="T115" fmla="*/ 0 h 227"/>
                <a:gd name="T116" fmla="*/ 264 w 264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64" h="227">
                  <a:moveTo>
                    <a:pt x="74" y="108"/>
                  </a:moveTo>
                  <a:lnTo>
                    <a:pt x="83" y="101"/>
                  </a:lnTo>
                  <a:lnTo>
                    <a:pt x="106" y="83"/>
                  </a:lnTo>
                  <a:lnTo>
                    <a:pt x="159" y="50"/>
                  </a:lnTo>
                  <a:lnTo>
                    <a:pt x="193" y="30"/>
                  </a:lnTo>
                  <a:lnTo>
                    <a:pt x="195" y="29"/>
                  </a:lnTo>
                  <a:lnTo>
                    <a:pt x="196" y="27"/>
                  </a:lnTo>
                  <a:lnTo>
                    <a:pt x="199" y="22"/>
                  </a:lnTo>
                  <a:lnTo>
                    <a:pt x="206" y="12"/>
                  </a:lnTo>
                  <a:lnTo>
                    <a:pt x="212" y="3"/>
                  </a:lnTo>
                  <a:lnTo>
                    <a:pt x="214" y="0"/>
                  </a:lnTo>
                  <a:lnTo>
                    <a:pt x="216" y="2"/>
                  </a:lnTo>
                  <a:lnTo>
                    <a:pt x="220" y="6"/>
                  </a:lnTo>
                  <a:lnTo>
                    <a:pt x="226" y="13"/>
                  </a:lnTo>
                  <a:lnTo>
                    <a:pt x="233" y="20"/>
                  </a:lnTo>
                  <a:lnTo>
                    <a:pt x="235" y="21"/>
                  </a:lnTo>
                  <a:lnTo>
                    <a:pt x="237" y="22"/>
                  </a:lnTo>
                  <a:lnTo>
                    <a:pt x="242" y="24"/>
                  </a:lnTo>
                  <a:lnTo>
                    <a:pt x="251" y="27"/>
                  </a:lnTo>
                  <a:lnTo>
                    <a:pt x="261" y="29"/>
                  </a:lnTo>
                  <a:lnTo>
                    <a:pt x="264" y="29"/>
                  </a:lnTo>
                  <a:lnTo>
                    <a:pt x="263" y="32"/>
                  </a:lnTo>
                  <a:lnTo>
                    <a:pt x="263" y="37"/>
                  </a:lnTo>
                  <a:lnTo>
                    <a:pt x="262" y="47"/>
                  </a:lnTo>
                  <a:lnTo>
                    <a:pt x="262" y="52"/>
                  </a:lnTo>
                  <a:lnTo>
                    <a:pt x="260" y="55"/>
                  </a:lnTo>
                  <a:lnTo>
                    <a:pt x="259" y="55"/>
                  </a:lnTo>
                  <a:lnTo>
                    <a:pt x="253" y="59"/>
                  </a:lnTo>
                  <a:lnTo>
                    <a:pt x="219" y="82"/>
                  </a:lnTo>
                  <a:lnTo>
                    <a:pt x="97" y="163"/>
                  </a:lnTo>
                  <a:lnTo>
                    <a:pt x="5" y="224"/>
                  </a:lnTo>
                  <a:lnTo>
                    <a:pt x="0" y="227"/>
                  </a:lnTo>
                  <a:lnTo>
                    <a:pt x="5" y="213"/>
                  </a:lnTo>
                  <a:lnTo>
                    <a:pt x="15" y="188"/>
                  </a:lnTo>
                  <a:lnTo>
                    <a:pt x="37" y="147"/>
                  </a:lnTo>
                  <a:lnTo>
                    <a:pt x="65" y="116"/>
                  </a:lnTo>
                  <a:lnTo>
                    <a:pt x="74" y="108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75" name="Freeform 137"/>
            <p:cNvSpPr>
              <a:spLocks/>
            </p:cNvSpPr>
            <p:nvPr/>
          </p:nvSpPr>
          <p:spPr bwMode="auto">
            <a:xfrm>
              <a:off x="2484" y="1212"/>
              <a:ext cx="133" cy="112"/>
            </a:xfrm>
            <a:custGeom>
              <a:avLst/>
              <a:gdLst>
                <a:gd name="T0" fmla="*/ 0 w 267"/>
                <a:gd name="T1" fmla="*/ 1 h 224"/>
                <a:gd name="T2" fmla="*/ 0 w 267"/>
                <a:gd name="T3" fmla="*/ 1 h 224"/>
                <a:gd name="T4" fmla="*/ 0 w 267"/>
                <a:gd name="T5" fmla="*/ 1 h 224"/>
                <a:gd name="T6" fmla="*/ 0 w 267"/>
                <a:gd name="T7" fmla="*/ 1 h 224"/>
                <a:gd name="T8" fmla="*/ 0 w 267"/>
                <a:gd name="T9" fmla="*/ 1 h 224"/>
                <a:gd name="T10" fmla="*/ 0 w 267"/>
                <a:gd name="T11" fmla="*/ 1 h 224"/>
                <a:gd name="T12" fmla="*/ 0 w 267"/>
                <a:gd name="T13" fmla="*/ 1 h 224"/>
                <a:gd name="T14" fmla="*/ 0 w 267"/>
                <a:gd name="T15" fmla="*/ 1 h 224"/>
                <a:gd name="T16" fmla="*/ 0 w 267"/>
                <a:gd name="T17" fmla="*/ 1 h 224"/>
                <a:gd name="T18" fmla="*/ 0 w 267"/>
                <a:gd name="T19" fmla="*/ 1 h 224"/>
                <a:gd name="T20" fmla="*/ 0 w 267"/>
                <a:gd name="T21" fmla="*/ 1 h 224"/>
                <a:gd name="T22" fmla="*/ 0 w 267"/>
                <a:gd name="T23" fmla="*/ 1 h 224"/>
                <a:gd name="T24" fmla="*/ 0 w 267"/>
                <a:gd name="T25" fmla="*/ 1 h 224"/>
                <a:gd name="T26" fmla="*/ 0 w 267"/>
                <a:gd name="T27" fmla="*/ 1 h 224"/>
                <a:gd name="T28" fmla="*/ 0 w 267"/>
                <a:gd name="T29" fmla="*/ 1 h 224"/>
                <a:gd name="T30" fmla="*/ 0 w 267"/>
                <a:gd name="T31" fmla="*/ 1 h 224"/>
                <a:gd name="T32" fmla="*/ 0 w 267"/>
                <a:gd name="T33" fmla="*/ 1 h 224"/>
                <a:gd name="T34" fmla="*/ 0 w 267"/>
                <a:gd name="T35" fmla="*/ 1 h 224"/>
                <a:gd name="T36" fmla="*/ 0 w 267"/>
                <a:gd name="T37" fmla="*/ 1 h 224"/>
                <a:gd name="T38" fmla="*/ 0 w 267"/>
                <a:gd name="T39" fmla="*/ 1 h 224"/>
                <a:gd name="T40" fmla="*/ 0 w 267"/>
                <a:gd name="T41" fmla="*/ 1 h 224"/>
                <a:gd name="T42" fmla="*/ 0 w 267"/>
                <a:gd name="T43" fmla="*/ 1 h 224"/>
                <a:gd name="T44" fmla="*/ 0 w 267"/>
                <a:gd name="T45" fmla="*/ 1 h 224"/>
                <a:gd name="T46" fmla="*/ 0 w 267"/>
                <a:gd name="T47" fmla="*/ 1 h 224"/>
                <a:gd name="T48" fmla="*/ 0 w 267"/>
                <a:gd name="T49" fmla="*/ 1 h 224"/>
                <a:gd name="T50" fmla="*/ 0 w 267"/>
                <a:gd name="T51" fmla="*/ 1 h 224"/>
                <a:gd name="T52" fmla="*/ 0 w 267"/>
                <a:gd name="T53" fmla="*/ 1 h 224"/>
                <a:gd name="T54" fmla="*/ 0 w 267"/>
                <a:gd name="T55" fmla="*/ 1 h 224"/>
                <a:gd name="T56" fmla="*/ 0 w 267"/>
                <a:gd name="T57" fmla="*/ 1 h 224"/>
                <a:gd name="T58" fmla="*/ 0 w 267"/>
                <a:gd name="T59" fmla="*/ 1 h 224"/>
                <a:gd name="T60" fmla="*/ 0 w 267"/>
                <a:gd name="T61" fmla="*/ 1 h 224"/>
                <a:gd name="T62" fmla="*/ 0 w 267"/>
                <a:gd name="T63" fmla="*/ 0 h 224"/>
                <a:gd name="T64" fmla="*/ 0 w 267"/>
                <a:gd name="T65" fmla="*/ 1 h 224"/>
                <a:gd name="T66" fmla="*/ 0 w 267"/>
                <a:gd name="T67" fmla="*/ 1 h 224"/>
                <a:gd name="T68" fmla="*/ 0 w 267"/>
                <a:gd name="T69" fmla="*/ 1 h 224"/>
                <a:gd name="T70" fmla="*/ 0 w 267"/>
                <a:gd name="T71" fmla="*/ 1 h 224"/>
                <a:gd name="T72" fmla="*/ 0 w 267"/>
                <a:gd name="T73" fmla="*/ 1 h 224"/>
                <a:gd name="T74" fmla="*/ 0 w 267"/>
                <a:gd name="T75" fmla="*/ 1 h 22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67"/>
                <a:gd name="T115" fmla="*/ 0 h 224"/>
                <a:gd name="T116" fmla="*/ 267 w 267"/>
                <a:gd name="T117" fmla="*/ 224 h 22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67" h="224">
                  <a:moveTo>
                    <a:pt x="30" y="153"/>
                  </a:moveTo>
                  <a:lnTo>
                    <a:pt x="26" y="157"/>
                  </a:lnTo>
                  <a:lnTo>
                    <a:pt x="23" y="162"/>
                  </a:lnTo>
                  <a:lnTo>
                    <a:pt x="17" y="175"/>
                  </a:lnTo>
                  <a:lnTo>
                    <a:pt x="5" y="206"/>
                  </a:lnTo>
                  <a:lnTo>
                    <a:pt x="0" y="220"/>
                  </a:lnTo>
                  <a:lnTo>
                    <a:pt x="5" y="222"/>
                  </a:lnTo>
                  <a:lnTo>
                    <a:pt x="11" y="224"/>
                  </a:lnTo>
                  <a:lnTo>
                    <a:pt x="20" y="224"/>
                  </a:lnTo>
                  <a:lnTo>
                    <a:pt x="32" y="220"/>
                  </a:lnTo>
                  <a:lnTo>
                    <a:pt x="45" y="212"/>
                  </a:lnTo>
                  <a:lnTo>
                    <a:pt x="52" y="205"/>
                  </a:lnTo>
                  <a:lnTo>
                    <a:pt x="60" y="196"/>
                  </a:lnTo>
                  <a:lnTo>
                    <a:pt x="83" y="176"/>
                  </a:lnTo>
                  <a:lnTo>
                    <a:pt x="136" y="129"/>
                  </a:lnTo>
                  <a:lnTo>
                    <a:pt x="172" y="98"/>
                  </a:lnTo>
                  <a:lnTo>
                    <a:pt x="174" y="96"/>
                  </a:lnTo>
                  <a:lnTo>
                    <a:pt x="179" y="93"/>
                  </a:lnTo>
                  <a:lnTo>
                    <a:pt x="191" y="88"/>
                  </a:lnTo>
                  <a:lnTo>
                    <a:pt x="214" y="76"/>
                  </a:lnTo>
                  <a:lnTo>
                    <a:pt x="238" y="64"/>
                  </a:lnTo>
                  <a:lnTo>
                    <a:pt x="244" y="61"/>
                  </a:lnTo>
                  <a:lnTo>
                    <a:pt x="242" y="58"/>
                  </a:lnTo>
                  <a:lnTo>
                    <a:pt x="239" y="44"/>
                  </a:lnTo>
                  <a:lnTo>
                    <a:pt x="238" y="36"/>
                  </a:lnTo>
                  <a:lnTo>
                    <a:pt x="239" y="29"/>
                  </a:lnTo>
                  <a:lnTo>
                    <a:pt x="241" y="26"/>
                  </a:lnTo>
                  <a:lnTo>
                    <a:pt x="243" y="24"/>
                  </a:lnTo>
                  <a:lnTo>
                    <a:pt x="248" y="18"/>
                  </a:lnTo>
                  <a:lnTo>
                    <a:pt x="259" y="7"/>
                  </a:lnTo>
                  <a:lnTo>
                    <a:pt x="266" y="1"/>
                  </a:lnTo>
                  <a:lnTo>
                    <a:pt x="267" y="0"/>
                  </a:lnTo>
                  <a:lnTo>
                    <a:pt x="262" y="3"/>
                  </a:lnTo>
                  <a:lnTo>
                    <a:pt x="231" y="22"/>
                  </a:lnTo>
                  <a:lnTo>
                    <a:pt x="123" y="91"/>
                  </a:lnTo>
                  <a:lnTo>
                    <a:pt x="36" y="148"/>
                  </a:lnTo>
                  <a:lnTo>
                    <a:pt x="30" y="153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76" name="Freeform 138"/>
            <p:cNvSpPr>
              <a:spLocks/>
            </p:cNvSpPr>
            <p:nvPr/>
          </p:nvSpPr>
          <p:spPr bwMode="auto">
            <a:xfrm>
              <a:off x="2419" y="1288"/>
              <a:ext cx="207" cy="335"/>
            </a:xfrm>
            <a:custGeom>
              <a:avLst/>
              <a:gdLst>
                <a:gd name="T0" fmla="*/ 1 w 413"/>
                <a:gd name="T1" fmla="*/ 1 h 670"/>
                <a:gd name="T2" fmla="*/ 1 w 413"/>
                <a:gd name="T3" fmla="*/ 1 h 670"/>
                <a:gd name="T4" fmla="*/ 1 w 413"/>
                <a:gd name="T5" fmla="*/ 1 h 670"/>
                <a:gd name="T6" fmla="*/ 1 w 413"/>
                <a:gd name="T7" fmla="*/ 1 h 670"/>
                <a:gd name="T8" fmla="*/ 1 w 413"/>
                <a:gd name="T9" fmla="*/ 1 h 670"/>
                <a:gd name="T10" fmla="*/ 1 w 413"/>
                <a:gd name="T11" fmla="*/ 1 h 670"/>
                <a:gd name="T12" fmla="*/ 1 w 413"/>
                <a:gd name="T13" fmla="*/ 1 h 670"/>
                <a:gd name="T14" fmla="*/ 1 w 413"/>
                <a:gd name="T15" fmla="*/ 1 h 670"/>
                <a:gd name="T16" fmla="*/ 1 w 413"/>
                <a:gd name="T17" fmla="*/ 1 h 670"/>
                <a:gd name="T18" fmla="*/ 1 w 413"/>
                <a:gd name="T19" fmla="*/ 1 h 670"/>
                <a:gd name="T20" fmla="*/ 1 w 413"/>
                <a:gd name="T21" fmla="*/ 1 h 670"/>
                <a:gd name="T22" fmla="*/ 1 w 413"/>
                <a:gd name="T23" fmla="*/ 1 h 670"/>
                <a:gd name="T24" fmla="*/ 1 w 413"/>
                <a:gd name="T25" fmla="*/ 1 h 670"/>
                <a:gd name="T26" fmla="*/ 1 w 413"/>
                <a:gd name="T27" fmla="*/ 1 h 670"/>
                <a:gd name="T28" fmla="*/ 1 w 413"/>
                <a:gd name="T29" fmla="*/ 1 h 670"/>
                <a:gd name="T30" fmla="*/ 1 w 413"/>
                <a:gd name="T31" fmla="*/ 1 h 670"/>
                <a:gd name="T32" fmla="*/ 1 w 413"/>
                <a:gd name="T33" fmla="*/ 1 h 670"/>
                <a:gd name="T34" fmla="*/ 1 w 413"/>
                <a:gd name="T35" fmla="*/ 1 h 670"/>
                <a:gd name="T36" fmla="*/ 1 w 413"/>
                <a:gd name="T37" fmla="*/ 1 h 670"/>
                <a:gd name="T38" fmla="*/ 1 w 413"/>
                <a:gd name="T39" fmla="*/ 1 h 670"/>
                <a:gd name="T40" fmla="*/ 1 w 413"/>
                <a:gd name="T41" fmla="*/ 1 h 670"/>
                <a:gd name="T42" fmla="*/ 1 w 413"/>
                <a:gd name="T43" fmla="*/ 1 h 670"/>
                <a:gd name="T44" fmla="*/ 1 w 413"/>
                <a:gd name="T45" fmla="*/ 1 h 670"/>
                <a:gd name="T46" fmla="*/ 1 w 413"/>
                <a:gd name="T47" fmla="*/ 1 h 670"/>
                <a:gd name="T48" fmla="*/ 1 w 413"/>
                <a:gd name="T49" fmla="*/ 1 h 670"/>
                <a:gd name="T50" fmla="*/ 1 w 413"/>
                <a:gd name="T51" fmla="*/ 1 h 670"/>
                <a:gd name="T52" fmla="*/ 1 w 413"/>
                <a:gd name="T53" fmla="*/ 1 h 670"/>
                <a:gd name="T54" fmla="*/ 1 w 413"/>
                <a:gd name="T55" fmla="*/ 1 h 670"/>
                <a:gd name="T56" fmla="*/ 1 w 413"/>
                <a:gd name="T57" fmla="*/ 1 h 670"/>
                <a:gd name="T58" fmla="*/ 1 w 413"/>
                <a:gd name="T59" fmla="*/ 1 h 670"/>
                <a:gd name="T60" fmla="*/ 1 w 413"/>
                <a:gd name="T61" fmla="*/ 1 h 670"/>
                <a:gd name="T62" fmla="*/ 1 w 413"/>
                <a:gd name="T63" fmla="*/ 1 h 670"/>
                <a:gd name="T64" fmla="*/ 1 w 413"/>
                <a:gd name="T65" fmla="*/ 1 h 670"/>
                <a:gd name="T66" fmla="*/ 1 w 413"/>
                <a:gd name="T67" fmla="*/ 1 h 670"/>
                <a:gd name="T68" fmla="*/ 0 w 413"/>
                <a:gd name="T69" fmla="*/ 1 h 670"/>
                <a:gd name="T70" fmla="*/ 1 w 413"/>
                <a:gd name="T71" fmla="*/ 1 h 670"/>
                <a:gd name="T72" fmla="*/ 1 w 413"/>
                <a:gd name="T73" fmla="*/ 1 h 670"/>
                <a:gd name="T74" fmla="*/ 1 w 413"/>
                <a:gd name="T75" fmla="*/ 1 h 670"/>
                <a:gd name="T76" fmla="*/ 1 w 413"/>
                <a:gd name="T77" fmla="*/ 1 h 670"/>
                <a:gd name="T78" fmla="*/ 1 w 413"/>
                <a:gd name="T79" fmla="*/ 1 h 670"/>
                <a:gd name="T80" fmla="*/ 1 w 413"/>
                <a:gd name="T81" fmla="*/ 1 h 670"/>
                <a:gd name="T82" fmla="*/ 1 w 413"/>
                <a:gd name="T83" fmla="*/ 1 h 670"/>
                <a:gd name="T84" fmla="*/ 1 w 413"/>
                <a:gd name="T85" fmla="*/ 1 h 670"/>
                <a:gd name="T86" fmla="*/ 1 w 413"/>
                <a:gd name="T87" fmla="*/ 1 h 670"/>
                <a:gd name="T88" fmla="*/ 1 w 413"/>
                <a:gd name="T89" fmla="*/ 1 h 670"/>
                <a:gd name="T90" fmla="*/ 1 w 413"/>
                <a:gd name="T91" fmla="*/ 0 h 670"/>
                <a:gd name="T92" fmla="*/ 1 w 413"/>
                <a:gd name="T93" fmla="*/ 1 h 670"/>
                <a:gd name="T94" fmla="*/ 1 w 413"/>
                <a:gd name="T95" fmla="*/ 1 h 670"/>
                <a:gd name="T96" fmla="*/ 1 w 413"/>
                <a:gd name="T97" fmla="*/ 1 h 670"/>
                <a:gd name="T98" fmla="*/ 1 w 413"/>
                <a:gd name="T99" fmla="*/ 1 h 670"/>
                <a:gd name="T100" fmla="*/ 1 w 413"/>
                <a:gd name="T101" fmla="*/ 1 h 670"/>
                <a:gd name="T102" fmla="*/ 1 w 413"/>
                <a:gd name="T103" fmla="*/ 1 h 670"/>
                <a:gd name="T104" fmla="*/ 1 w 413"/>
                <a:gd name="T105" fmla="*/ 1 h 67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13"/>
                <a:gd name="T160" fmla="*/ 0 h 670"/>
                <a:gd name="T161" fmla="*/ 413 w 413"/>
                <a:gd name="T162" fmla="*/ 670 h 67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13" h="670">
                  <a:moveTo>
                    <a:pt x="377" y="30"/>
                  </a:moveTo>
                  <a:lnTo>
                    <a:pt x="381" y="30"/>
                  </a:lnTo>
                  <a:lnTo>
                    <a:pt x="389" y="27"/>
                  </a:lnTo>
                  <a:lnTo>
                    <a:pt x="396" y="23"/>
                  </a:lnTo>
                  <a:lnTo>
                    <a:pt x="402" y="18"/>
                  </a:lnTo>
                  <a:lnTo>
                    <a:pt x="407" y="12"/>
                  </a:lnTo>
                  <a:lnTo>
                    <a:pt x="408" y="11"/>
                  </a:lnTo>
                  <a:lnTo>
                    <a:pt x="408" y="14"/>
                  </a:lnTo>
                  <a:lnTo>
                    <a:pt x="408" y="20"/>
                  </a:lnTo>
                  <a:lnTo>
                    <a:pt x="410" y="32"/>
                  </a:lnTo>
                  <a:lnTo>
                    <a:pt x="412" y="44"/>
                  </a:lnTo>
                  <a:lnTo>
                    <a:pt x="413" y="46"/>
                  </a:lnTo>
                  <a:lnTo>
                    <a:pt x="408" y="46"/>
                  </a:lnTo>
                  <a:lnTo>
                    <a:pt x="398" y="45"/>
                  </a:lnTo>
                  <a:lnTo>
                    <a:pt x="379" y="44"/>
                  </a:lnTo>
                  <a:lnTo>
                    <a:pt x="359" y="43"/>
                  </a:lnTo>
                  <a:lnTo>
                    <a:pt x="355" y="42"/>
                  </a:lnTo>
                  <a:lnTo>
                    <a:pt x="335" y="62"/>
                  </a:lnTo>
                  <a:lnTo>
                    <a:pt x="298" y="98"/>
                  </a:lnTo>
                  <a:lnTo>
                    <a:pt x="223" y="172"/>
                  </a:lnTo>
                  <a:lnTo>
                    <a:pt x="147" y="246"/>
                  </a:lnTo>
                  <a:lnTo>
                    <a:pt x="128" y="264"/>
                  </a:lnTo>
                  <a:lnTo>
                    <a:pt x="121" y="279"/>
                  </a:lnTo>
                  <a:lnTo>
                    <a:pt x="107" y="307"/>
                  </a:lnTo>
                  <a:lnTo>
                    <a:pt x="78" y="362"/>
                  </a:lnTo>
                  <a:lnTo>
                    <a:pt x="49" y="417"/>
                  </a:lnTo>
                  <a:lnTo>
                    <a:pt x="42" y="431"/>
                  </a:lnTo>
                  <a:lnTo>
                    <a:pt x="39" y="451"/>
                  </a:lnTo>
                  <a:lnTo>
                    <a:pt x="34" y="491"/>
                  </a:lnTo>
                  <a:lnTo>
                    <a:pt x="25" y="570"/>
                  </a:lnTo>
                  <a:lnTo>
                    <a:pt x="16" y="650"/>
                  </a:lnTo>
                  <a:lnTo>
                    <a:pt x="14" y="670"/>
                  </a:lnTo>
                  <a:lnTo>
                    <a:pt x="11" y="659"/>
                  </a:lnTo>
                  <a:lnTo>
                    <a:pt x="4" y="615"/>
                  </a:lnTo>
                  <a:lnTo>
                    <a:pt x="0" y="557"/>
                  </a:lnTo>
                  <a:lnTo>
                    <a:pt x="1" y="542"/>
                  </a:lnTo>
                  <a:lnTo>
                    <a:pt x="2" y="527"/>
                  </a:lnTo>
                  <a:lnTo>
                    <a:pt x="6" y="488"/>
                  </a:lnTo>
                  <a:lnTo>
                    <a:pt x="26" y="393"/>
                  </a:lnTo>
                  <a:lnTo>
                    <a:pt x="68" y="296"/>
                  </a:lnTo>
                  <a:lnTo>
                    <a:pt x="83" y="272"/>
                  </a:lnTo>
                  <a:lnTo>
                    <a:pt x="101" y="249"/>
                  </a:lnTo>
                  <a:lnTo>
                    <a:pt x="153" y="194"/>
                  </a:lnTo>
                  <a:lnTo>
                    <a:pt x="276" y="77"/>
                  </a:lnTo>
                  <a:lnTo>
                    <a:pt x="359" y="4"/>
                  </a:lnTo>
                  <a:lnTo>
                    <a:pt x="364" y="0"/>
                  </a:lnTo>
                  <a:lnTo>
                    <a:pt x="363" y="6"/>
                  </a:lnTo>
                  <a:lnTo>
                    <a:pt x="364" y="20"/>
                  </a:lnTo>
                  <a:lnTo>
                    <a:pt x="366" y="27"/>
                  </a:lnTo>
                  <a:lnTo>
                    <a:pt x="369" y="29"/>
                  </a:lnTo>
                  <a:lnTo>
                    <a:pt x="372" y="31"/>
                  </a:lnTo>
                  <a:lnTo>
                    <a:pt x="377" y="3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77" name="Freeform 139"/>
            <p:cNvSpPr>
              <a:spLocks/>
            </p:cNvSpPr>
            <p:nvPr/>
          </p:nvSpPr>
          <p:spPr bwMode="auto">
            <a:xfrm>
              <a:off x="2468" y="1377"/>
              <a:ext cx="128" cy="188"/>
            </a:xfrm>
            <a:custGeom>
              <a:avLst/>
              <a:gdLst>
                <a:gd name="T0" fmla="*/ 0 w 257"/>
                <a:gd name="T1" fmla="*/ 1 h 375"/>
                <a:gd name="T2" fmla="*/ 0 w 257"/>
                <a:gd name="T3" fmla="*/ 1 h 375"/>
                <a:gd name="T4" fmla="*/ 0 w 257"/>
                <a:gd name="T5" fmla="*/ 1 h 375"/>
                <a:gd name="T6" fmla="*/ 0 w 257"/>
                <a:gd name="T7" fmla="*/ 1 h 375"/>
                <a:gd name="T8" fmla="*/ 0 w 257"/>
                <a:gd name="T9" fmla="*/ 1 h 375"/>
                <a:gd name="T10" fmla="*/ 0 w 257"/>
                <a:gd name="T11" fmla="*/ 1 h 375"/>
                <a:gd name="T12" fmla="*/ 0 w 257"/>
                <a:gd name="T13" fmla="*/ 1 h 375"/>
                <a:gd name="T14" fmla="*/ 0 w 257"/>
                <a:gd name="T15" fmla="*/ 1 h 375"/>
                <a:gd name="T16" fmla="*/ 0 w 257"/>
                <a:gd name="T17" fmla="*/ 1 h 375"/>
                <a:gd name="T18" fmla="*/ 0 w 257"/>
                <a:gd name="T19" fmla="*/ 1 h 375"/>
                <a:gd name="T20" fmla="*/ 0 w 257"/>
                <a:gd name="T21" fmla="*/ 1 h 375"/>
                <a:gd name="T22" fmla="*/ 0 w 257"/>
                <a:gd name="T23" fmla="*/ 1 h 375"/>
                <a:gd name="T24" fmla="*/ 0 w 257"/>
                <a:gd name="T25" fmla="*/ 1 h 375"/>
                <a:gd name="T26" fmla="*/ 0 w 257"/>
                <a:gd name="T27" fmla="*/ 1 h 375"/>
                <a:gd name="T28" fmla="*/ 0 w 257"/>
                <a:gd name="T29" fmla="*/ 1 h 375"/>
                <a:gd name="T30" fmla="*/ 0 w 257"/>
                <a:gd name="T31" fmla="*/ 1 h 375"/>
                <a:gd name="T32" fmla="*/ 0 w 257"/>
                <a:gd name="T33" fmla="*/ 1 h 375"/>
                <a:gd name="T34" fmla="*/ 0 w 257"/>
                <a:gd name="T35" fmla="*/ 1 h 375"/>
                <a:gd name="T36" fmla="*/ 0 w 257"/>
                <a:gd name="T37" fmla="*/ 1 h 375"/>
                <a:gd name="T38" fmla="*/ 0 w 257"/>
                <a:gd name="T39" fmla="*/ 1 h 375"/>
                <a:gd name="T40" fmla="*/ 0 w 257"/>
                <a:gd name="T41" fmla="*/ 1 h 375"/>
                <a:gd name="T42" fmla="*/ 0 w 257"/>
                <a:gd name="T43" fmla="*/ 1 h 375"/>
                <a:gd name="T44" fmla="*/ 0 w 257"/>
                <a:gd name="T45" fmla="*/ 1 h 375"/>
                <a:gd name="T46" fmla="*/ 0 w 257"/>
                <a:gd name="T47" fmla="*/ 1 h 375"/>
                <a:gd name="T48" fmla="*/ 0 w 257"/>
                <a:gd name="T49" fmla="*/ 1 h 375"/>
                <a:gd name="T50" fmla="*/ 0 w 257"/>
                <a:gd name="T51" fmla="*/ 1 h 375"/>
                <a:gd name="T52" fmla="*/ 0 w 257"/>
                <a:gd name="T53" fmla="*/ 1 h 375"/>
                <a:gd name="T54" fmla="*/ 0 w 257"/>
                <a:gd name="T55" fmla="*/ 1 h 375"/>
                <a:gd name="T56" fmla="*/ 0 w 257"/>
                <a:gd name="T57" fmla="*/ 0 h 375"/>
                <a:gd name="T58" fmla="*/ 0 w 257"/>
                <a:gd name="T59" fmla="*/ 1 h 375"/>
                <a:gd name="T60" fmla="*/ 0 w 257"/>
                <a:gd name="T61" fmla="*/ 1 h 375"/>
                <a:gd name="T62" fmla="*/ 0 w 257"/>
                <a:gd name="T63" fmla="*/ 1 h 375"/>
                <a:gd name="T64" fmla="*/ 0 w 257"/>
                <a:gd name="T65" fmla="*/ 1 h 375"/>
                <a:gd name="T66" fmla="*/ 0 w 257"/>
                <a:gd name="T67" fmla="*/ 1 h 375"/>
                <a:gd name="T68" fmla="*/ 0 w 257"/>
                <a:gd name="T69" fmla="*/ 1 h 37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7"/>
                <a:gd name="T106" fmla="*/ 0 h 375"/>
                <a:gd name="T107" fmla="*/ 257 w 257"/>
                <a:gd name="T108" fmla="*/ 375 h 37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7" h="375">
                  <a:moveTo>
                    <a:pt x="153" y="65"/>
                  </a:moveTo>
                  <a:lnTo>
                    <a:pt x="146" y="75"/>
                  </a:lnTo>
                  <a:lnTo>
                    <a:pt x="126" y="104"/>
                  </a:lnTo>
                  <a:lnTo>
                    <a:pt x="73" y="187"/>
                  </a:lnTo>
                  <a:lnTo>
                    <a:pt x="26" y="269"/>
                  </a:lnTo>
                  <a:lnTo>
                    <a:pt x="19" y="284"/>
                  </a:lnTo>
                  <a:lnTo>
                    <a:pt x="14" y="297"/>
                  </a:lnTo>
                  <a:lnTo>
                    <a:pt x="6" y="321"/>
                  </a:lnTo>
                  <a:lnTo>
                    <a:pt x="0" y="358"/>
                  </a:lnTo>
                  <a:lnTo>
                    <a:pt x="2" y="369"/>
                  </a:lnTo>
                  <a:lnTo>
                    <a:pt x="4" y="373"/>
                  </a:lnTo>
                  <a:lnTo>
                    <a:pt x="5" y="374"/>
                  </a:lnTo>
                  <a:lnTo>
                    <a:pt x="8" y="375"/>
                  </a:lnTo>
                  <a:lnTo>
                    <a:pt x="10" y="374"/>
                  </a:lnTo>
                  <a:lnTo>
                    <a:pt x="10" y="372"/>
                  </a:lnTo>
                  <a:lnTo>
                    <a:pt x="16" y="358"/>
                  </a:lnTo>
                  <a:lnTo>
                    <a:pt x="37" y="308"/>
                  </a:lnTo>
                  <a:lnTo>
                    <a:pt x="58" y="268"/>
                  </a:lnTo>
                  <a:lnTo>
                    <a:pt x="62" y="264"/>
                  </a:lnTo>
                  <a:lnTo>
                    <a:pt x="65" y="261"/>
                  </a:lnTo>
                  <a:lnTo>
                    <a:pt x="78" y="247"/>
                  </a:lnTo>
                  <a:lnTo>
                    <a:pt x="113" y="207"/>
                  </a:lnTo>
                  <a:lnTo>
                    <a:pt x="137" y="178"/>
                  </a:lnTo>
                  <a:lnTo>
                    <a:pt x="139" y="175"/>
                  </a:lnTo>
                  <a:lnTo>
                    <a:pt x="146" y="157"/>
                  </a:lnTo>
                  <a:lnTo>
                    <a:pt x="160" y="124"/>
                  </a:lnTo>
                  <a:lnTo>
                    <a:pt x="193" y="65"/>
                  </a:lnTo>
                  <a:lnTo>
                    <a:pt x="240" y="13"/>
                  </a:lnTo>
                  <a:lnTo>
                    <a:pt x="257" y="0"/>
                  </a:lnTo>
                  <a:lnTo>
                    <a:pt x="254" y="1"/>
                  </a:lnTo>
                  <a:lnTo>
                    <a:pt x="243" y="7"/>
                  </a:lnTo>
                  <a:lnTo>
                    <a:pt x="202" y="30"/>
                  </a:lnTo>
                  <a:lnTo>
                    <a:pt x="159" y="59"/>
                  </a:lnTo>
                  <a:lnTo>
                    <a:pt x="153" y="65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78" name="Freeform 140"/>
            <p:cNvSpPr>
              <a:spLocks/>
            </p:cNvSpPr>
            <p:nvPr/>
          </p:nvSpPr>
          <p:spPr bwMode="auto">
            <a:xfrm>
              <a:off x="2376" y="1367"/>
              <a:ext cx="59" cy="225"/>
            </a:xfrm>
            <a:custGeom>
              <a:avLst/>
              <a:gdLst>
                <a:gd name="T0" fmla="*/ 1 w 117"/>
                <a:gd name="T1" fmla="*/ 0 h 451"/>
                <a:gd name="T2" fmla="*/ 1 w 117"/>
                <a:gd name="T3" fmla="*/ 0 h 451"/>
                <a:gd name="T4" fmla="*/ 1 w 117"/>
                <a:gd name="T5" fmla="*/ 0 h 451"/>
                <a:gd name="T6" fmla="*/ 1 w 117"/>
                <a:gd name="T7" fmla="*/ 0 h 451"/>
                <a:gd name="T8" fmla="*/ 1 w 117"/>
                <a:gd name="T9" fmla="*/ 0 h 451"/>
                <a:gd name="T10" fmla="*/ 1 w 117"/>
                <a:gd name="T11" fmla="*/ 0 h 451"/>
                <a:gd name="T12" fmla="*/ 1 w 117"/>
                <a:gd name="T13" fmla="*/ 0 h 451"/>
                <a:gd name="T14" fmla="*/ 1 w 117"/>
                <a:gd name="T15" fmla="*/ 0 h 451"/>
                <a:gd name="T16" fmla="*/ 1 w 117"/>
                <a:gd name="T17" fmla="*/ 0 h 451"/>
                <a:gd name="T18" fmla="*/ 1 w 117"/>
                <a:gd name="T19" fmla="*/ 0 h 451"/>
                <a:gd name="T20" fmla="*/ 1 w 117"/>
                <a:gd name="T21" fmla="*/ 0 h 451"/>
                <a:gd name="T22" fmla="*/ 1 w 117"/>
                <a:gd name="T23" fmla="*/ 0 h 451"/>
                <a:gd name="T24" fmla="*/ 1 w 117"/>
                <a:gd name="T25" fmla="*/ 0 h 451"/>
                <a:gd name="T26" fmla="*/ 1 w 117"/>
                <a:gd name="T27" fmla="*/ 0 h 451"/>
                <a:gd name="T28" fmla="*/ 1 w 117"/>
                <a:gd name="T29" fmla="*/ 0 h 451"/>
                <a:gd name="T30" fmla="*/ 1 w 117"/>
                <a:gd name="T31" fmla="*/ 0 h 451"/>
                <a:gd name="T32" fmla="*/ 1 w 117"/>
                <a:gd name="T33" fmla="*/ 0 h 451"/>
                <a:gd name="T34" fmla="*/ 0 w 117"/>
                <a:gd name="T35" fmla="*/ 0 h 451"/>
                <a:gd name="T36" fmla="*/ 1 w 117"/>
                <a:gd name="T37" fmla="*/ 0 h 451"/>
                <a:gd name="T38" fmla="*/ 1 w 117"/>
                <a:gd name="T39" fmla="*/ 0 h 451"/>
                <a:gd name="T40" fmla="*/ 1 w 117"/>
                <a:gd name="T41" fmla="*/ 0 h 451"/>
                <a:gd name="T42" fmla="*/ 1 w 117"/>
                <a:gd name="T43" fmla="*/ 0 h 451"/>
                <a:gd name="T44" fmla="*/ 1 w 117"/>
                <a:gd name="T45" fmla="*/ 0 h 451"/>
                <a:gd name="T46" fmla="*/ 1 w 117"/>
                <a:gd name="T47" fmla="*/ 0 h 451"/>
                <a:gd name="T48" fmla="*/ 1 w 117"/>
                <a:gd name="T49" fmla="*/ 0 h 451"/>
                <a:gd name="T50" fmla="*/ 1 w 117"/>
                <a:gd name="T51" fmla="*/ 0 h 451"/>
                <a:gd name="T52" fmla="*/ 1 w 117"/>
                <a:gd name="T53" fmla="*/ 0 h 451"/>
                <a:gd name="T54" fmla="*/ 1 w 117"/>
                <a:gd name="T55" fmla="*/ 0 h 451"/>
                <a:gd name="T56" fmla="*/ 1 w 117"/>
                <a:gd name="T57" fmla="*/ 0 h 451"/>
                <a:gd name="T58" fmla="*/ 1 w 117"/>
                <a:gd name="T59" fmla="*/ 0 h 451"/>
                <a:gd name="T60" fmla="*/ 1 w 117"/>
                <a:gd name="T61" fmla="*/ 0 h 45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7"/>
                <a:gd name="T94" fmla="*/ 0 h 451"/>
                <a:gd name="T95" fmla="*/ 117 w 117"/>
                <a:gd name="T96" fmla="*/ 451 h 45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7" h="451">
                  <a:moveTo>
                    <a:pt x="35" y="235"/>
                  </a:moveTo>
                  <a:lnTo>
                    <a:pt x="33" y="246"/>
                  </a:lnTo>
                  <a:lnTo>
                    <a:pt x="30" y="265"/>
                  </a:lnTo>
                  <a:lnTo>
                    <a:pt x="27" y="300"/>
                  </a:lnTo>
                  <a:lnTo>
                    <a:pt x="31" y="334"/>
                  </a:lnTo>
                  <a:lnTo>
                    <a:pt x="33" y="342"/>
                  </a:lnTo>
                  <a:lnTo>
                    <a:pt x="34" y="353"/>
                  </a:lnTo>
                  <a:lnTo>
                    <a:pt x="38" y="375"/>
                  </a:lnTo>
                  <a:lnTo>
                    <a:pt x="42" y="421"/>
                  </a:lnTo>
                  <a:lnTo>
                    <a:pt x="44" y="450"/>
                  </a:lnTo>
                  <a:lnTo>
                    <a:pt x="45" y="451"/>
                  </a:lnTo>
                  <a:lnTo>
                    <a:pt x="38" y="444"/>
                  </a:lnTo>
                  <a:lnTo>
                    <a:pt x="18" y="418"/>
                  </a:lnTo>
                  <a:lnTo>
                    <a:pt x="3" y="387"/>
                  </a:lnTo>
                  <a:lnTo>
                    <a:pt x="3" y="379"/>
                  </a:lnTo>
                  <a:lnTo>
                    <a:pt x="2" y="372"/>
                  </a:lnTo>
                  <a:lnTo>
                    <a:pt x="1" y="352"/>
                  </a:lnTo>
                  <a:lnTo>
                    <a:pt x="0" y="293"/>
                  </a:lnTo>
                  <a:lnTo>
                    <a:pt x="10" y="216"/>
                  </a:lnTo>
                  <a:lnTo>
                    <a:pt x="15" y="193"/>
                  </a:lnTo>
                  <a:lnTo>
                    <a:pt x="21" y="171"/>
                  </a:lnTo>
                  <a:lnTo>
                    <a:pt x="40" y="127"/>
                  </a:lnTo>
                  <a:lnTo>
                    <a:pt x="85" y="47"/>
                  </a:lnTo>
                  <a:lnTo>
                    <a:pt x="115" y="3"/>
                  </a:lnTo>
                  <a:lnTo>
                    <a:pt x="117" y="0"/>
                  </a:lnTo>
                  <a:lnTo>
                    <a:pt x="110" y="19"/>
                  </a:lnTo>
                  <a:lnTo>
                    <a:pt x="95" y="58"/>
                  </a:lnTo>
                  <a:lnTo>
                    <a:pt x="63" y="137"/>
                  </a:lnTo>
                  <a:lnTo>
                    <a:pt x="38" y="216"/>
                  </a:lnTo>
                  <a:lnTo>
                    <a:pt x="35" y="235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79" name="Freeform 141"/>
            <p:cNvSpPr>
              <a:spLocks/>
            </p:cNvSpPr>
            <p:nvPr/>
          </p:nvSpPr>
          <p:spPr bwMode="auto">
            <a:xfrm>
              <a:off x="2132" y="868"/>
              <a:ext cx="100" cy="632"/>
            </a:xfrm>
            <a:custGeom>
              <a:avLst/>
              <a:gdLst>
                <a:gd name="T0" fmla="*/ 1 w 199"/>
                <a:gd name="T1" fmla="*/ 1 h 1263"/>
                <a:gd name="T2" fmla="*/ 1 w 199"/>
                <a:gd name="T3" fmla="*/ 1 h 1263"/>
                <a:gd name="T4" fmla="*/ 1 w 199"/>
                <a:gd name="T5" fmla="*/ 1 h 1263"/>
                <a:gd name="T6" fmla="*/ 1 w 199"/>
                <a:gd name="T7" fmla="*/ 1 h 1263"/>
                <a:gd name="T8" fmla="*/ 0 w 199"/>
                <a:gd name="T9" fmla="*/ 1 h 1263"/>
                <a:gd name="T10" fmla="*/ 0 w 199"/>
                <a:gd name="T11" fmla="*/ 1 h 1263"/>
                <a:gd name="T12" fmla="*/ 1 w 199"/>
                <a:gd name="T13" fmla="*/ 1 h 1263"/>
                <a:gd name="T14" fmla="*/ 1 w 199"/>
                <a:gd name="T15" fmla="*/ 1 h 1263"/>
                <a:gd name="T16" fmla="*/ 1 w 199"/>
                <a:gd name="T17" fmla="*/ 1 h 1263"/>
                <a:gd name="T18" fmla="*/ 1 w 199"/>
                <a:gd name="T19" fmla="*/ 1 h 1263"/>
                <a:gd name="T20" fmla="*/ 1 w 199"/>
                <a:gd name="T21" fmla="*/ 1 h 1263"/>
                <a:gd name="T22" fmla="*/ 1 w 199"/>
                <a:gd name="T23" fmla="*/ 1 h 1263"/>
                <a:gd name="T24" fmla="*/ 1 w 199"/>
                <a:gd name="T25" fmla="*/ 1 h 1263"/>
                <a:gd name="T26" fmla="*/ 1 w 199"/>
                <a:gd name="T27" fmla="*/ 1 h 1263"/>
                <a:gd name="T28" fmla="*/ 1 w 199"/>
                <a:gd name="T29" fmla="*/ 1 h 1263"/>
                <a:gd name="T30" fmla="*/ 1 w 199"/>
                <a:gd name="T31" fmla="*/ 1 h 1263"/>
                <a:gd name="T32" fmla="*/ 1 w 199"/>
                <a:gd name="T33" fmla="*/ 1 h 1263"/>
                <a:gd name="T34" fmla="*/ 1 w 199"/>
                <a:gd name="T35" fmla="*/ 1 h 1263"/>
                <a:gd name="T36" fmla="*/ 1 w 199"/>
                <a:gd name="T37" fmla="*/ 1 h 1263"/>
                <a:gd name="T38" fmla="*/ 1 w 199"/>
                <a:gd name="T39" fmla="*/ 1 h 1263"/>
                <a:gd name="T40" fmla="*/ 1 w 199"/>
                <a:gd name="T41" fmla="*/ 1 h 1263"/>
                <a:gd name="T42" fmla="*/ 1 w 199"/>
                <a:gd name="T43" fmla="*/ 1 h 1263"/>
                <a:gd name="T44" fmla="*/ 1 w 199"/>
                <a:gd name="T45" fmla="*/ 1 h 1263"/>
                <a:gd name="T46" fmla="*/ 1 w 199"/>
                <a:gd name="T47" fmla="*/ 1 h 1263"/>
                <a:gd name="T48" fmla="*/ 1 w 199"/>
                <a:gd name="T49" fmla="*/ 1 h 1263"/>
                <a:gd name="T50" fmla="*/ 1 w 199"/>
                <a:gd name="T51" fmla="*/ 1 h 1263"/>
                <a:gd name="T52" fmla="*/ 1 w 199"/>
                <a:gd name="T53" fmla="*/ 1 h 1263"/>
                <a:gd name="T54" fmla="*/ 1 w 199"/>
                <a:gd name="T55" fmla="*/ 1 h 1263"/>
                <a:gd name="T56" fmla="*/ 1 w 199"/>
                <a:gd name="T57" fmla="*/ 1 h 1263"/>
                <a:gd name="T58" fmla="*/ 1 w 199"/>
                <a:gd name="T59" fmla="*/ 1 h 1263"/>
                <a:gd name="T60" fmla="*/ 1 w 199"/>
                <a:gd name="T61" fmla="*/ 1 h 1263"/>
                <a:gd name="T62" fmla="*/ 1 w 199"/>
                <a:gd name="T63" fmla="*/ 1 h 1263"/>
                <a:gd name="T64" fmla="*/ 1 w 199"/>
                <a:gd name="T65" fmla="*/ 1 h 1263"/>
                <a:gd name="T66" fmla="*/ 1 w 199"/>
                <a:gd name="T67" fmla="*/ 1 h 1263"/>
                <a:gd name="T68" fmla="*/ 1 w 199"/>
                <a:gd name="T69" fmla="*/ 1 h 1263"/>
                <a:gd name="T70" fmla="*/ 1 w 199"/>
                <a:gd name="T71" fmla="*/ 1 h 1263"/>
                <a:gd name="T72" fmla="*/ 1 w 199"/>
                <a:gd name="T73" fmla="*/ 1 h 1263"/>
                <a:gd name="T74" fmla="*/ 1 w 199"/>
                <a:gd name="T75" fmla="*/ 1 h 1263"/>
                <a:gd name="T76" fmla="*/ 1 w 199"/>
                <a:gd name="T77" fmla="*/ 1 h 1263"/>
                <a:gd name="T78" fmla="*/ 1 w 199"/>
                <a:gd name="T79" fmla="*/ 1 h 1263"/>
                <a:gd name="T80" fmla="*/ 1 w 199"/>
                <a:gd name="T81" fmla="*/ 1 h 1263"/>
                <a:gd name="T82" fmla="*/ 1 w 199"/>
                <a:gd name="T83" fmla="*/ 1 h 1263"/>
                <a:gd name="T84" fmla="*/ 1 w 199"/>
                <a:gd name="T85" fmla="*/ 1 h 1263"/>
                <a:gd name="T86" fmla="*/ 1 w 199"/>
                <a:gd name="T87" fmla="*/ 1 h 1263"/>
                <a:gd name="T88" fmla="*/ 1 w 199"/>
                <a:gd name="T89" fmla="*/ 0 h 1263"/>
                <a:gd name="T90" fmla="*/ 1 w 199"/>
                <a:gd name="T91" fmla="*/ 1 h 1263"/>
                <a:gd name="T92" fmla="*/ 1 w 199"/>
                <a:gd name="T93" fmla="*/ 1 h 1263"/>
                <a:gd name="T94" fmla="*/ 1 w 199"/>
                <a:gd name="T95" fmla="*/ 1 h 1263"/>
                <a:gd name="T96" fmla="*/ 1 w 199"/>
                <a:gd name="T97" fmla="*/ 1 h 1263"/>
                <a:gd name="T98" fmla="*/ 1 w 199"/>
                <a:gd name="T99" fmla="*/ 1 h 1263"/>
                <a:gd name="T100" fmla="*/ 1 w 199"/>
                <a:gd name="T101" fmla="*/ 1 h 1263"/>
                <a:gd name="T102" fmla="*/ 1 w 199"/>
                <a:gd name="T103" fmla="*/ 1 h 1263"/>
                <a:gd name="T104" fmla="*/ 1 w 199"/>
                <a:gd name="T105" fmla="*/ 1 h 1263"/>
                <a:gd name="T106" fmla="*/ 1 w 199"/>
                <a:gd name="T107" fmla="*/ 1 h 1263"/>
                <a:gd name="T108" fmla="*/ 1 w 199"/>
                <a:gd name="T109" fmla="*/ 1 h 1263"/>
                <a:gd name="T110" fmla="*/ 1 w 199"/>
                <a:gd name="T111" fmla="*/ 1 h 1263"/>
                <a:gd name="T112" fmla="*/ 1 w 199"/>
                <a:gd name="T113" fmla="*/ 1 h 1263"/>
                <a:gd name="T114" fmla="*/ 1 w 199"/>
                <a:gd name="T115" fmla="*/ 1 h 1263"/>
                <a:gd name="T116" fmla="*/ 1 w 199"/>
                <a:gd name="T117" fmla="*/ 1 h 1263"/>
                <a:gd name="T118" fmla="*/ 1 w 199"/>
                <a:gd name="T119" fmla="*/ 1 h 1263"/>
                <a:gd name="T120" fmla="*/ 1 w 199"/>
                <a:gd name="T121" fmla="*/ 1 h 1263"/>
                <a:gd name="T122" fmla="*/ 1 w 199"/>
                <a:gd name="T123" fmla="*/ 1 h 1263"/>
                <a:gd name="T124" fmla="*/ 1 w 199"/>
                <a:gd name="T125" fmla="*/ 1 h 126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99"/>
                <a:gd name="T190" fmla="*/ 0 h 1263"/>
                <a:gd name="T191" fmla="*/ 199 w 199"/>
                <a:gd name="T192" fmla="*/ 1263 h 126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99" h="1263">
                  <a:moveTo>
                    <a:pt x="27" y="1109"/>
                  </a:moveTo>
                  <a:lnTo>
                    <a:pt x="24" y="1119"/>
                  </a:lnTo>
                  <a:lnTo>
                    <a:pt x="17" y="1136"/>
                  </a:lnTo>
                  <a:lnTo>
                    <a:pt x="3" y="1172"/>
                  </a:lnTo>
                  <a:lnTo>
                    <a:pt x="0" y="1189"/>
                  </a:lnTo>
                  <a:lnTo>
                    <a:pt x="0" y="1207"/>
                  </a:lnTo>
                  <a:lnTo>
                    <a:pt x="2" y="1215"/>
                  </a:lnTo>
                  <a:lnTo>
                    <a:pt x="4" y="1222"/>
                  </a:lnTo>
                  <a:lnTo>
                    <a:pt x="9" y="1227"/>
                  </a:lnTo>
                  <a:lnTo>
                    <a:pt x="14" y="1232"/>
                  </a:lnTo>
                  <a:lnTo>
                    <a:pt x="26" y="1240"/>
                  </a:lnTo>
                  <a:lnTo>
                    <a:pt x="42" y="1247"/>
                  </a:lnTo>
                  <a:lnTo>
                    <a:pt x="73" y="1260"/>
                  </a:lnTo>
                  <a:lnTo>
                    <a:pt x="80" y="1263"/>
                  </a:lnTo>
                  <a:lnTo>
                    <a:pt x="79" y="1262"/>
                  </a:lnTo>
                  <a:lnTo>
                    <a:pt x="72" y="1254"/>
                  </a:lnTo>
                  <a:lnTo>
                    <a:pt x="53" y="1218"/>
                  </a:lnTo>
                  <a:lnTo>
                    <a:pt x="46" y="1195"/>
                  </a:lnTo>
                  <a:lnTo>
                    <a:pt x="46" y="1168"/>
                  </a:lnTo>
                  <a:lnTo>
                    <a:pt x="49" y="1155"/>
                  </a:lnTo>
                  <a:lnTo>
                    <a:pt x="70" y="1094"/>
                  </a:lnTo>
                  <a:lnTo>
                    <a:pt x="105" y="973"/>
                  </a:lnTo>
                  <a:lnTo>
                    <a:pt x="156" y="736"/>
                  </a:lnTo>
                  <a:lnTo>
                    <a:pt x="187" y="495"/>
                  </a:lnTo>
                  <a:lnTo>
                    <a:pt x="194" y="432"/>
                  </a:lnTo>
                  <a:lnTo>
                    <a:pt x="191" y="442"/>
                  </a:lnTo>
                  <a:lnTo>
                    <a:pt x="187" y="459"/>
                  </a:lnTo>
                  <a:lnTo>
                    <a:pt x="177" y="495"/>
                  </a:lnTo>
                  <a:lnTo>
                    <a:pt x="169" y="530"/>
                  </a:lnTo>
                  <a:lnTo>
                    <a:pt x="167" y="538"/>
                  </a:lnTo>
                  <a:lnTo>
                    <a:pt x="167" y="535"/>
                  </a:lnTo>
                  <a:lnTo>
                    <a:pt x="168" y="513"/>
                  </a:lnTo>
                  <a:lnTo>
                    <a:pt x="175" y="426"/>
                  </a:lnTo>
                  <a:lnTo>
                    <a:pt x="186" y="326"/>
                  </a:lnTo>
                  <a:lnTo>
                    <a:pt x="190" y="305"/>
                  </a:lnTo>
                  <a:lnTo>
                    <a:pt x="194" y="279"/>
                  </a:lnTo>
                  <a:lnTo>
                    <a:pt x="199" y="232"/>
                  </a:lnTo>
                  <a:lnTo>
                    <a:pt x="197" y="147"/>
                  </a:lnTo>
                  <a:lnTo>
                    <a:pt x="170" y="62"/>
                  </a:lnTo>
                  <a:lnTo>
                    <a:pt x="160" y="37"/>
                  </a:lnTo>
                  <a:lnTo>
                    <a:pt x="160" y="34"/>
                  </a:lnTo>
                  <a:lnTo>
                    <a:pt x="160" y="28"/>
                  </a:lnTo>
                  <a:lnTo>
                    <a:pt x="160" y="15"/>
                  </a:lnTo>
                  <a:lnTo>
                    <a:pt x="160" y="3"/>
                  </a:lnTo>
                  <a:lnTo>
                    <a:pt x="161" y="0"/>
                  </a:lnTo>
                  <a:lnTo>
                    <a:pt x="149" y="13"/>
                  </a:lnTo>
                  <a:lnTo>
                    <a:pt x="142" y="32"/>
                  </a:lnTo>
                  <a:lnTo>
                    <a:pt x="139" y="56"/>
                  </a:lnTo>
                  <a:lnTo>
                    <a:pt x="139" y="84"/>
                  </a:lnTo>
                  <a:lnTo>
                    <a:pt x="144" y="147"/>
                  </a:lnTo>
                  <a:lnTo>
                    <a:pt x="160" y="273"/>
                  </a:lnTo>
                  <a:lnTo>
                    <a:pt x="158" y="318"/>
                  </a:lnTo>
                  <a:lnTo>
                    <a:pt x="155" y="338"/>
                  </a:lnTo>
                  <a:lnTo>
                    <a:pt x="146" y="416"/>
                  </a:lnTo>
                  <a:lnTo>
                    <a:pt x="126" y="643"/>
                  </a:lnTo>
                  <a:lnTo>
                    <a:pt x="113" y="807"/>
                  </a:lnTo>
                  <a:lnTo>
                    <a:pt x="113" y="816"/>
                  </a:lnTo>
                  <a:lnTo>
                    <a:pt x="105" y="841"/>
                  </a:lnTo>
                  <a:lnTo>
                    <a:pt x="91" y="889"/>
                  </a:lnTo>
                  <a:lnTo>
                    <a:pt x="62" y="987"/>
                  </a:lnTo>
                  <a:lnTo>
                    <a:pt x="33" y="1085"/>
                  </a:lnTo>
                  <a:lnTo>
                    <a:pt x="27" y="110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80" name="Freeform 142"/>
            <p:cNvSpPr>
              <a:spLocks/>
            </p:cNvSpPr>
            <p:nvPr/>
          </p:nvSpPr>
          <p:spPr bwMode="auto">
            <a:xfrm>
              <a:off x="2039" y="1459"/>
              <a:ext cx="179" cy="620"/>
            </a:xfrm>
            <a:custGeom>
              <a:avLst/>
              <a:gdLst>
                <a:gd name="T0" fmla="*/ 1 w 357"/>
                <a:gd name="T1" fmla="*/ 0 h 1242"/>
                <a:gd name="T2" fmla="*/ 1 w 357"/>
                <a:gd name="T3" fmla="*/ 0 h 1242"/>
                <a:gd name="T4" fmla="*/ 1 w 357"/>
                <a:gd name="T5" fmla="*/ 0 h 1242"/>
                <a:gd name="T6" fmla="*/ 1 w 357"/>
                <a:gd name="T7" fmla="*/ 0 h 1242"/>
                <a:gd name="T8" fmla="*/ 1 w 357"/>
                <a:gd name="T9" fmla="*/ 0 h 1242"/>
                <a:gd name="T10" fmla="*/ 1 w 357"/>
                <a:gd name="T11" fmla="*/ 0 h 1242"/>
                <a:gd name="T12" fmla="*/ 1 w 357"/>
                <a:gd name="T13" fmla="*/ 0 h 1242"/>
                <a:gd name="T14" fmla="*/ 1 w 357"/>
                <a:gd name="T15" fmla="*/ 0 h 1242"/>
                <a:gd name="T16" fmla="*/ 1 w 357"/>
                <a:gd name="T17" fmla="*/ 0 h 1242"/>
                <a:gd name="T18" fmla="*/ 1 w 357"/>
                <a:gd name="T19" fmla="*/ 0 h 1242"/>
                <a:gd name="T20" fmla="*/ 1 w 357"/>
                <a:gd name="T21" fmla="*/ 0 h 1242"/>
                <a:gd name="T22" fmla="*/ 1 w 357"/>
                <a:gd name="T23" fmla="*/ 0 h 1242"/>
                <a:gd name="T24" fmla="*/ 0 w 357"/>
                <a:gd name="T25" fmla="*/ 0 h 1242"/>
                <a:gd name="T26" fmla="*/ 1 w 357"/>
                <a:gd name="T27" fmla="*/ 0 h 1242"/>
                <a:gd name="T28" fmla="*/ 1 w 357"/>
                <a:gd name="T29" fmla="*/ 0 h 1242"/>
                <a:gd name="T30" fmla="*/ 1 w 357"/>
                <a:gd name="T31" fmla="*/ 0 h 1242"/>
                <a:gd name="T32" fmla="*/ 1 w 357"/>
                <a:gd name="T33" fmla="*/ 0 h 1242"/>
                <a:gd name="T34" fmla="*/ 1 w 357"/>
                <a:gd name="T35" fmla="*/ 0 h 1242"/>
                <a:gd name="T36" fmla="*/ 1 w 357"/>
                <a:gd name="T37" fmla="*/ 0 h 1242"/>
                <a:gd name="T38" fmla="*/ 1 w 357"/>
                <a:gd name="T39" fmla="*/ 0 h 1242"/>
                <a:gd name="T40" fmla="*/ 1 w 357"/>
                <a:gd name="T41" fmla="*/ 0 h 1242"/>
                <a:gd name="T42" fmla="*/ 1 w 357"/>
                <a:gd name="T43" fmla="*/ 0 h 1242"/>
                <a:gd name="T44" fmla="*/ 1 w 357"/>
                <a:gd name="T45" fmla="*/ 0 h 1242"/>
                <a:gd name="T46" fmla="*/ 1 w 357"/>
                <a:gd name="T47" fmla="*/ 0 h 1242"/>
                <a:gd name="T48" fmla="*/ 1 w 357"/>
                <a:gd name="T49" fmla="*/ 0 h 1242"/>
                <a:gd name="T50" fmla="*/ 1 w 357"/>
                <a:gd name="T51" fmla="*/ 0 h 1242"/>
                <a:gd name="T52" fmla="*/ 1 w 357"/>
                <a:gd name="T53" fmla="*/ 0 h 1242"/>
                <a:gd name="T54" fmla="*/ 1 w 357"/>
                <a:gd name="T55" fmla="*/ 0 h 1242"/>
                <a:gd name="T56" fmla="*/ 1 w 357"/>
                <a:gd name="T57" fmla="*/ 0 h 1242"/>
                <a:gd name="T58" fmla="*/ 1 w 357"/>
                <a:gd name="T59" fmla="*/ 0 h 1242"/>
                <a:gd name="T60" fmla="*/ 1 w 357"/>
                <a:gd name="T61" fmla="*/ 0 h 1242"/>
                <a:gd name="T62" fmla="*/ 1 w 357"/>
                <a:gd name="T63" fmla="*/ 0 h 1242"/>
                <a:gd name="T64" fmla="*/ 1 w 357"/>
                <a:gd name="T65" fmla="*/ 0 h 1242"/>
                <a:gd name="T66" fmla="*/ 1 w 357"/>
                <a:gd name="T67" fmla="*/ 0 h 124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57"/>
                <a:gd name="T103" fmla="*/ 0 h 1242"/>
                <a:gd name="T104" fmla="*/ 357 w 357"/>
                <a:gd name="T105" fmla="*/ 1242 h 124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57" h="1242">
                  <a:moveTo>
                    <a:pt x="318" y="66"/>
                  </a:moveTo>
                  <a:lnTo>
                    <a:pt x="317" y="80"/>
                  </a:lnTo>
                  <a:lnTo>
                    <a:pt x="317" y="104"/>
                  </a:lnTo>
                  <a:lnTo>
                    <a:pt x="322" y="150"/>
                  </a:lnTo>
                  <a:lnTo>
                    <a:pt x="318" y="210"/>
                  </a:lnTo>
                  <a:lnTo>
                    <a:pt x="315" y="229"/>
                  </a:lnTo>
                  <a:lnTo>
                    <a:pt x="309" y="256"/>
                  </a:lnTo>
                  <a:lnTo>
                    <a:pt x="293" y="332"/>
                  </a:lnTo>
                  <a:lnTo>
                    <a:pt x="252" y="532"/>
                  </a:lnTo>
                  <a:lnTo>
                    <a:pt x="214" y="707"/>
                  </a:lnTo>
                  <a:lnTo>
                    <a:pt x="208" y="733"/>
                  </a:lnTo>
                  <a:lnTo>
                    <a:pt x="200" y="760"/>
                  </a:lnTo>
                  <a:lnTo>
                    <a:pt x="172" y="837"/>
                  </a:lnTo>
                  <a:lnTo>
                    <a:pt x="94" y="1027"/>
                  </a:lnTo>
                  <a:lnTo>
                    <a:pt x="38" y="1154"/>
                  </a:lnTo>
                  <a:lnTo>
                    <a:pt x="36" y="1161"/>
                  </a:lnTo>
                  <a:lnTo>
                    <a:pt x="37" y="1168"/>
                  </a:lnTo>
                  <a:lnTo>
                    <a:pt x="39" y="1181"/>
                  </a:lnTo>
                  <a:lnTo>
                    <a:pt x="43" y="1207"/>
                  </a:lnTo>
                  <a:lnTo>
                    <a:pt x="47" y="1234"/>
                  </a:lnTo>
                  <a:lnTo>
                    <a:pt x="49" y="1240"/>
                  </a:lnTo>
                  <a:lnTo>
                    <a:pt x="42" y="1241"/>
                  </a:lnTo>
                  <a:lnTo>
                    <a:pt x="33" y="1242"/>
                  </a:lnTo>
                  <a:lnTo>
                    <a:pt x="19" y="1240"/>
                  </a:lnTo>
                  <a:lnTo>
                    <a:pt x="5" y="1230"/>
                  </a:lnTo>
                  <a:lnTo>
                    <a:pt x="0" y="1226"/>
                  </a:lnTo>
                  <a:lnTo>
                    <a:pt x="3" y="1217"/>
                  </a:lnTo>
                  <a:lnTo>
                    <a:pt x="8" y="1200"/>
                  </a:lnTo>
                  <a:lnTo>
                    <a:pt x="15" y="1168"/>
                  </a:lnTo>
                  <a:lnTo>
                    <a:pt x="17" y="1133"/>
                  </a:lnTo>
                  <a:lnTo>
                    <a:pt x="18" y="1123"/>
                  </a:lnTo>
                  <a:lnTo>
                    <a:pt x="19" y="1121"/>
                  </a:lnTo>
                  <a:lnTo>
                    <a:pt x="31" y="1099"/>
                  </a:lnTo>
                  <a:lnTo>
                    <a:pt x="74" y="1014"/>
                  </a:lnTo>
                  <a:lnTo>
                    <a:pt x="119" y="915"/>
                  </a:lnTo>
                  <a:lnTo>
                    <a:pt x="126" y="894"/>
                  </a:lnTo>
                  <a:lnTo>
                    <a:pt x="132" y="869"/>
                  </a:lnTo>
                  <a:lnTo>
                    <a:pt x="149" y="789"/>
                  </a:lnTo>
                  <a:lnTo>
                    <a:pt x="191" y="581"/>
                  </a:lnTo>
                  <a:lnTo>
                    <a:pt x="218" y="437"/>
                  </a:lnTo>
                  <a:lnTo>
                    <a:pt x="220" y="429"/>
                  </a:lnTo>
                  <a:lnTo>
                    <a:pt x="225" y="410"/>
                  </a:lnTo>
                  <a:lnTo>
                    <a:pt x="235" y="371"/>
                  </a:lnTo>
                  <a:lnTo>
                    <a:pt x="255" y="294"/>
                  </a:lnTo>
                  <a:lnTo>
                    <a:pt x="275" y="216"/>
                  </a:lnTo>
                  <a:lnTo>
                    <a:pt x="280" y="196"/>
                  </a:lnTo>
                  <a:lnTo>
                    <a:pt x="279" y="185"/>
                  </a:lnTo>
                  <a:lnTo>
                    <a:pt x="277" y="162"/>
                  </a:lnTo>
                  <a:lnTo>
                    <a:pt x="275" y="116"/>
                  </a:lnTo>
                  <a:lnTo>
                    <a:pt x="272" y="70"/>
                  </a:lnTo>
                  <a:lnTo>
                    <a:pt x="272" y="58"/>
                  </a:lnTo>
                  <a:lnTo>
                    <a:pt x="276" y="48"/>
                  </a:lnTo>
                  <a:lnTo>
                    <a:pt x="285" y="28"/>
                  </a:lnTo>
                  <a:lnTo>
                    <a:pt x="297" y="12"/>
                  </a:lnTo>
                  <a:lnTo>
                    <a:pt x="312" y="2"/>
                  </a:lnTo>
                  <a:lnTo>
                    <a:pt x="320" y="0"/>
                  </a:lnTo>
                  <a:lnTo>
                    <a:pt x="328" y="0"/>
                  </a:lnTo>
                  <a:lnTo>
                    <a:pt x="337" y="3"/>
                  </a:lnTo>
                  <a:lnTo>
                    <a:pt x="347" y="9"/>
                  </a:lnTo>
                  <a:lnTo>
                    <a:pt x="357" y="19"/>
                  </a:lnTo>
                  <a:lnTo>
                    <a:pt x="356" y="19"/>
                  </a:lnTo>
                  <a:lnTo>
                    <a:pt x="352" y="19"/>
                  </a:lnTo>
                  <a:lnTo>
                    <a:pt x="344" y="20"/>
                  </a:lnTo>
                  <a:lnTo>
                    <a:pt x="336" y="25"/>
                  </a:lnTo>
                  <a:lnTo>
                    <a:pt x="327" y="36"/>
                  </a:lnTo>
                  <a:lnTo>
                    <a:pt x="320" y="54"/>
                  </a:lnTo>
                  <a:lnTo>
                    <a:pt x="318" y="66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81" name="Freeform 143"/>
            <p:cNvSpPr>
              <a:spLocks/>
            </p:cNvSpPr>
            <p:nvPr/>
          </p:nvSpPr>
          <p:spPr bwMode="auto">
            <a:xfrm>
              <a:off x="1958" y="1534"/>
              <a:ext cx="191" cy="527"/>
            </a:xfrm>
            <a:custGeom>
              <a:avLst/>
              <a:gdLst>
                <a:gd name="T0" fmla="*/ 1 w 382"/>
                <a:gd name="T1" fmla="*/ 1 h 1053"/>
                <a:gd name="T2" fmla="*/ 1 w 382"/>
                <a:gd name="T3" fmla="*/ 1 h 1053"/>
                <a:gd name="T4" fmla="*/ 1 w 382"/>
                <a:gd name="T5" fmla="*/ 1 h 1053"/>
                <a:gd name="T6" fmla="*/ 1 w 382"/>
                <a:gd name="T7" fmla="*/ 1 h 1053"/>
                <a:gd name="T8" fmla="*/ 1 w 382"/>
                <a:gd name="T9" fmla="*/ 1 h 1053"/>
                <a:gd name="T10" fmla="*/ 1 w 382"/>
                <a:gd name="T11" fmla="*/ 1 h 1053"/>
                <a:gd name="T12" fmla="*/ 1 w 382"/>
                <a:gd name="T13" fmla="*/ 1 h 1053"/>
                <a:gd name="T14" fmla="*/ 1 w 382"/>
                <a:gd name="T15" fmla="*/ 1 h 1053"/>
                <a:gd name="T16" fmla="*/ 1 w 382"/>
                <a:gd name="T17" fmla="*/ 1 h 1053"/>
                <a:gd name="T18" fmla="*/ 1 w 382"/>
                <a:gd name="T19" fmla="*/ 1 h 1053"/>
                <a:gd name="T20" fmla="*/ 1 w 382"/>
                <a:gd name="T21" fmla="*/ 1 h 1053"/>
                <a:gd name="T22" fmla="*/ 1 w 382"/>
                <a:gd name="T23" fmla="*/ 1 h 1053"/>
                <a:gd name="T24" fmla="*/ 1 w 382"/>
                <a:gd name="T25" fmla="*/ 1 h 1053"/>
                <a:gd name="T26" fmla="*/ 1 w 382"/>
                <a:gd name="T27" fmla="*/ 1 h 1053"/>
                <a:gd name="T28" fmla="*/ 1 w 382"/>
                <a:gd name="T29" fmla="*/ 1 h 1053"/>
                <a:gd name="T30" fmla="*/ 1 w 382"/>
                <a:gd name="T31" fmla="*/ 1 h 1053"/>
                <a:gd name="T32" fmla="*/ 1 w 382"/>
                <a:gd name="T33" fmla="*/ 1 h 1053"/>
                <a:gd name="T34" fmla="*/ 1 w 382"/>
                <a:gd name="T35" fmla="*/ 1 h 1053"/>
                <a:gd name="T36" fmla="*/ 1 w 382"/>
                <a:gd name="T37" fmla="*/ 1 h 1053"/>
                <a:gd name="T38" fmla="*/ 1 w 382"/>
                <a:gd name="T39" fmla="*/ 1 h 1053"/>
                <a:gd name="T40" fmla="*/ 1 w 382"/>
                <a:gd name="T41" fmla="*/ 1 h 1053"/>
                <a:gd name="T42" fmla="*/ 1 w 382"/>
                <a:gd name="T43" fmla="*/ 1 h 1053"/>
                <a:gd name="T44" fmla="*/ 1 w 382"/>
                <a:gd name="T45" fmla="*/ 1 h 1053"/>
                <a:gd name="T46" fmla="*/ 1 w 382"/>
                <a:gd name="T47" fmla="*/ 1 h 1053"/>
                <a:gd name="T48" fmla="*/ 1 w 382"/>
                <a:gd name="T49" fmla="*/ 1 h 1053"/>
                <a:gd name="T50" fmla="*/ 1 w 382"/>
                <a:gd name="T51" fmla="*/ 1 h 1053"/>
                <a:gd name="T52" fmla="*/ 1 w 382"/>
                <a:gd name="T53" fmla="*/ 1 h 1053"/>
                <a:gd name="T54" fmla="*/ 1 w 382"/>
                <a:gd name="T55" fmla="*/ 1 h 1053"/>
                <a:gd name="T56" fmla="*/ 1 w 382"/>
                <a:gd name="T57" fmla="*/ 1 h 1053"/>
                <a:gd name="T58" fmla="*/ 1 w 382"/>
                <a:gd name="T59" fmla="*/ 1 h 1053"/>
                <a:gd name="T60" fmla="*/ 1 w 382"/>
                <a:gd name="T61" fmla="*/ 1 h 1053"/>
                <a:gd name="T62" fmla="*/ 0 w 382"/>
                <a:gd name="T63" fmla="*/ 1 h 1053"/>
                <a:gd name="T64" fmla="*/ 1 w 382"/>
                <a:gd name="T65" fmla="*/ 1 h 1053"/>
                <a:gd name="T66" fmla="*/ 1 w 382"/>
                <a:gd name="T67" fmla="*/ 1 h 1053"/>
                <a:gd name="T68" fmla="*/ 1 w 382"/>
                <a:gd name="T69" fmla="*/ 1 h 1053"/>
                <a:gd name="T70" fmla="*/ 1 w 382"/>
                <a:gd name="T71" fmla="*/ 1 h 1053"/>
                <a:gd name="T72" fmla="*/ 1 w 382"/>
                <a:gd name="T73" fmla="*/ 1 h 1053"/>
                <a:gd name="T74" fmla="*/ 1 w 382"/>
                <a:gd name="T75" fmla="*/ 1 h 1053"/>
                <a:gd name="T76" fmla="*/ 1 w 382"/>
                <a:gd name="T77" fmla="*/ 1 h 1053"/>
                <a:gd name="T78" fmla="*/ 1 w 382"/>
                <a:gd name="T79" fmla="*/ 1 h 1053"/>
                <a:gd name="T80" fmla="*/ 1 w 382"/>
                <a:gd name="T81" fmla="*/ 1 h 1053"/>
                <a:gd name="T82" fmla="*/ 1 w 382"/>
                <a:gd name="T83" fmla="*/ 1 h 1053"/>
                <a:gd name="T84" fmla="*/ 1 w 382"/>
                <a:gd name="T85" fmla="*/ 1 h 1053"/>
                <a:gd name="T86" fmla="*/ 1 w 382"/>
                <a:gd name="T87" fmla="*/ 1 h 1053"/>
                <a:gd name="T88" fmla="*/ 1 w 382"/>
                <a:gd name="T89" fmla="*/ 1 h 1053"/>
                <a:gd name="T90" fmla="*/ 1 w 382"/>
                <a:gd name="T91" fmla="*/ 1 h 1053"/>
                <a:gd name="T92" fmla="*/ 1 w 382"/>
                <a:gd name="T93" fmla="*/ 1 h 1053"/>
                <a:gd name="T94" fmla="*/ 1 w 382"/>
                <a:gd name="T95" fmla="*/ 1 h 1053"/>
                <a:gd name="T96" fmla="*/ 1 w 382"/>
                <a:gd name="T97" fmla="*/ 1 h 1053"/>
                <a:gd name="T98" fmla="*/ 1 w 382"/>
                <a:gd name="T99" fmla="*/ 0 h 1053"/>
                <a:gd name="T100" fmla="*/ 1 w 382"/>
                <a:gd name="T101" fmla="*/ 1 h 1053"/>
                <a:gd name="T102" fmla="*/ 1 w 382"/>
                <a:gd name="T103" fmla="*/ 1 h 1053"/>
                <a:gd name="T104" fmla="*/ 1 w 382"/>
                <a:gd name="T105" fmla="*/ 1 h 1053"/>
                <a:gd name="T106" fmla="*/ 1 w 382"/>
                <a:gd name="T107" fmla="*/ 1 h 1053"/>
                <a:gd name="T108" fmla="*/ 1 w 382"/>
                <a:gd name="T109" fmla="*/ 1 h 1053"/>
                <a:gd name="T110" fmla="*/ 1 w 382"/>
                <a:gd name="T111" fmla="*/ 1 h 10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82"/>
                <a:gd name="T169" fmla="*/ 0 h 1053"/>
                <a:gd name="T170" fmla="*/ 382 w 382"/>
                <a:gd name="T171" fmla="*/ 1053 h 10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82" h="1053">
                  <a:moveTo>
                    <a:pt x="382" y="6"/>
                  </a:moveTo>
                  <a:lnTo>
                    <a:pt x="381" y="20"/>
                  </a:lnTo>
                  <a:lnTo>
                    <a:pt x="380" y="45"/>
                  </a:lnTo>
                  <a:lnTo>
                    <a:pt x="378" y="99"/>
                  </a:lnTo>
                  <a:lnTo>
                    <a:pt x="370" y="148"/>
                  </a:lnTo>
                  <a:lnTo>
                    <a:pt x="367" y="159"/>
                  </a:lnTo>
                  <a:lnTo>
                    <a:pt x="351" y="203"/>
                  </a:lnTo>
                  <a:lnTo>
                    <a:pt x="321" y="290"/>
                  </a:lnTo>
                  <a:lnTo>
                    <a:pt x="260" y="466"/>
                  </a:lnTo>
                  <a:lnTo>
                    <a:pt x="195" y="640"/>
                  </a:lnTo>
                  <a:lnTo>
                    <a:pt x="178" y="681"/>
                  </a:lnTo>
                  <a:lnTo>
                    <a:pt x="170" y="698"/>
                  </a:lnTo>
                  <a:lnTo>
                    <a:pt x="147" y="748"/>
                  </a:lnTo>
                  <a:lnTo>
                    <a:pt x="89" y="872"/>
                  </a:lnTo>
                  <a:lnTo>
                    <a:pt x="50" y="956"/>
                  </a:lnTo>
                  <a:lnTo>
                    <a:pt x="48" y="960"/>
                  </a:lnTo>
                  <a:lnTo>
                    <a:pt x="51" y="957"/>
                  </a:lnTo>
                  <a:lnTo>
                    <a:pt x="59" y="950"/>
                  </a:lnTo>
                  <a:lnTo>
                    <a:pt x="75" y="936"/>
                  </a:lnTo>
                  <a:lnTo>
                    <a:pt x="91" y="922"/>
                  </a:lnTo>
                  <a:lnTo>
                    <a:pt x="95" y="918"/>
                  </a:lnTo>
                  <a:lnTo>
                    <a:pt x="93" y="930"/>
                  </a:lnTo>
                  <a:lnTo>
                    <a:pt x="89" y="950"/>
                  </a:lnTo>
                  <a:lnTo>
                    <a:pt x="81" y="992"/>
                  </a:lnTo>
                  <a:lnTo>
                    <a:pt x="73" y="1035"/>
                  </a:lnTo>
                  <a:lnTo>
                    <a:pt x="72" y="1045"/>
                  </a:lnTo>
                  <a:lnTo>
                    <a:pt x="66" y="1046"/>
                  </a:lnTo>
                  <a:lnTo>
                    <a:pt x="54" y="1047"/>
                  </a:lnTo>
                  <a:lnTo>
                    <a:pt x="31" y="1050"/>
                  </a:lnTo>
                  <a:lnTo>
                    <a:pt x="6" y="1053"/>
                  </a:lnTo>
                  <a:lnTo>
                    <a:pt x="1" y="1053"/>
                  </a:lnTo>
                  <a:lnTo>
                    <a:pt x="0" y="1043"/>
                  </a:lnTo>
                  <a:lnTo>
                    <a:pt x="4" y="1006"/>
                  </a:lnTo>
                  <a:lnTo>
                    <a:pt x="20" y="955"/>
                  </a:lnTo>
                  <a:lnTo>
                    <a:pt x="27" y="941"/>
                  </a:lnTo>
                  <a:lnTo>
                    <a:pt x="48" y="899"/>
                  </a:lnTo>
                  <a:lnTo>
                    <a:pt x="89" y="814"/>
                  </a:lnTo>
                  <a:lnTo>
                    <a:pt x="162" y="640"/>
                  </a:lnTo>
                  <a:lnTo>
                    <a:pt x="229" y="463"/>
                  </a:lnTo>
                  <a:lnTo>
                    <a:pt x="247" y="419"/>
                  </a:lnTo>
                  <a:lnTo>
                    <a:pt x="256" y="392"/>
                  </a:lnTo>
                  <a:lnTo>
                    <a:pt x="275" y="340"/>
                  </a:lnTo>
                  <a:lnTo>
                    <a:pt x="315" y="235"/>
                  </a:lnTo>
                  <a:lnTo>
                    <a:pt x="355" y="131"/>
                  </a:lnTo>
                  <a:lnTo>
                    <a:pt x="366" y="105"/>
                  </a:lnTo>
                  <a:lnTo>
                    <a:pt x="363" y="96"/>
                  </a:lnTo>
                  <a:lnTo>
                    <a:pt x="357" y="77"/>
                  </a:lnTo>
                  <a:lnTo>
                    <a:pt x="351" y="45"/>
                  </a:lnTo>
                  <a:lnTo>
                    <a:pt x="354" y="10"/>
                  </a:lnTo>
                  <a:lnTo>
                    <a:pt x="357" y="0"/>
                  </a:lnTo>
                  <a:lnTo>
                    <a:pt x="359" y="1"/>
                  </a:lnTo>
                  <a:lnTo>
                    <a:pt x="363" y="2"/>
                  </a:lnTo>
                  <a:lnTo>
                    <a:pt x="371" y="4"/>
                  </a:lnTo>
                  <a:lnTo>
                    <a:pt x="379" y="6"/>
                  </a:lnTo>
                  <a:lnTo>
                    <a:pt x="382" y="6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82" name="Freeform 144"/>
            <p:cNvSpPr>
              <a:spLocks/>
            </p:cNvSpPr>
            <p:nvPr/>
          </p:nvSpPr>
          <p:spPr bwMode="auto">
            <a:xfrm>
              <a:off x="2005" y="2015"/>
              <a:ext cx="30" cy="58"/>
            </a:xfrm>
            <a:custGeom>
              <a:avLst/>
              <a:gdLst>
                <a:gd name="T0" fmla="*/ 1 w 60"/>
                <a:gd name="T1" fmla="*/ 0 h 115"/>
                <a:gd name="T2" fmla="*/ 1 w 60"/>
                <a:gd name="T3" fmla="*/ 1 h 115"/>
                <a:gd name="T4" fmla="*/ 1 w 60"/>
                <a:gd name="T5" fmla="*/ 1 h 115"/>
                <a:gd name="T6" fmla="*/ 1 w 60"/>
                <a:gd name="T7" fmla="*/ 1 h 115"/>
                <a:gd name="T8" fmla="*/ 1 w 60"/>
                <a:gd name="T9" fmla="*/ 1 h 115"/>
                <a:gd name="T10" fmla="*/ 1 w 60"/>
                <a:gd name="T11" fmla="*/ 1 h 115"/>
                <a:gd name="T12" fmla="*/ 1 w 60"/>
                <a:gd name="T13" fmla="*/ 1 h 115"/>
                <a:gd name="T14" fmla="*/ 1 w 60"/>
                <a:gd name="T15" fmla="*/ 1 h 115"/>
                <a:gd name="T16" fmla="*/ 1 w 60"/>
                <a:gd name="T17" fmla="*/ 1 h 115"/>
                <a:gd name="T18" fmla="*/ 1 w 60"/>
                <a:gd name="T19" fmla="*/ 1 h 115"/>
                <a:gd name="T20" fmla="*/ 0 w 60"/>
                <a:gd name="T21" fmla="*/ 1 h 115"/>
                <a:gd name="T22" fmla="*/ 1 w 60"/>
                <a:gd name="T23" fmla="*/ 1 h 115"/>
                <a:gd name="T24" fmla="*/ 1 w 60"/>
                <a:gd name="T25" fmla="*/ 1 h 115"/>
                <a:gd name="T26" fmla="*/ 1 w 60"/>
                <a:gd name="T27" fmla="*/ 1 h 115"/>
                <a:gd name="T28" fmla="*/ 1 w 60"/>
                <a:gd name="T29" fmla="*/ 1 h 115"/>
                <a:gd name="T30" fmla="*/ 1 w 60"/>
                <a:gd name="T31" fmla="*/ 0 h 115"/>
                <a:gd name="T32" fmla="*/ 1 w 60"/>
                <a:gd name="T33" fmla="*/ 0 h 1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0"/>
                <a:gd name="T52" fmla="*/ 0 h 115"/>
                <a:gd name="T53" fmla="*/ 60 w 60"/>
                <a:gd name="T54" fmla="*/ 115 h 1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0" h="115">
                  <a:moveTo>
                    <a:pt x="44" y="0"/>
                  </a:moveTo>
                  <a:lnTo>
                    <a:pt x="45" y="10"/>
                  </a:lnTo>
                  <a:lnTo>
                    <a:pt x="47" y="30"/>
                  </a:lnTo>
                  <a:lnTo>
                    <a:pt x="52" y="69"/>
                  </a:lnTo>
                  <a:lnTo>
                    <a:pt x="58" y="106"/>
                  </a:lnTo>
                  <a:lnTo>
                    <a:pt x="60" y="115"/>
                  </a:lnTo>
                  <a:lnTo>
                    <a:pt x="54" y="113"/>
                  </a:lnTo>
                  <a:lnTo>
                    <a:pt x="44" y="109"/>
                  </a:lnTo>
                  <a:lnTo>
                    <a:pt x="24" y="99"/>
                  </a:lnTo>
                  <a:lnTo>
                    <a:pt x="4" y="88"/>
                  </a:lnTo>
                  <a:lnTo>
                    <a:pt x="0" y="85"/>
                  </a:lnTo>
                  <a:lnTo>
                    <a:pt x="3" y="78"/>
                  </a:lnTo>
                  <a:lnTo>
                    <a:pt x="10" y="64"/>
                  </a:lnTo>
                  <a:lnTo>
                    <a:pt x="25" y="36"/>
                  </a:lnTo>
                  <a:lnTo>
                    <a:pt x="40" y="8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83" name="Freeform 145"/>
            <p:cNvSpPr>
              <a:spLocks/>
            </p:cNvSpPr>
            <p:nvPr/>
          </p:nvSpPr>
          <p:spPr bwMode="auto">
            <a:xfrm>
              <a:off x="2169" y="1519"/>
              <a:ext cx="91" cy="308"/>
            </a:xfrm>
            <a:custGeom>
              <a:avLst/>
              <a:gdLst>
                <a:gd name="T0" fmla="*/ 1 w 181"/>
                <a:gd name="T1" fmla="*/ 1 h 616"/>
                <a:gd name="T2" fmla="*/ 1 w 181"/>
                <a:gd name="T3" fmla="*/ 1 h 616"/>
                <a:gd name="T4" fmla="*/ 1 w 181"/>
                <a:gd name="T5" fmla="*/ 1 h 616"/>
                <a:gd name="T6" fmla="*/ 1 w 181"/>
                <a:gd name="T7" fmla="*/ 1 h 616"/>
                <a:gd name="T8" fmla="*/ 1 w 181"/>
                <a:gd name="T9" fmla="*/ 1 h 616"/>
                <a:gd name="T10" fmla="*/ 1 w 181"/>
                <a:gd name="T11" fmla="*/ 1 h 616"/>
                <a:gd name="T12" fmla="*/ 1 w 181"/>
                <a:gd name="T13" fmla="*/ 1 h 616"/>
                <a:gd name="T14" fmla="*/ 1 w 181"/>
                <a:gd name="T15" fmla="*/ 1 h 616"/>
                <a:gd name="T16" fmla="*/ 1 w 181"/>
                <a:gd name="T17" fmla="*/ 1 h 616"/>
                <a:gd name="T18" fmla="*/ 0 w 181"/>
                <a:gd name="T19" fmla="*/ 1 h 616"/>
                <a:gd name="T20" fmla="*/ 0 w 181"/>
                <a:gd name="T21" fmla="*/ 1 h 616"/>
                <a:gd name="T22" fmla="*/ 0 w 181"/>
                <a:gd name="T23" fmla="*/ 1 h 616"/>
                <a:gd name="T24" fmla="*/ 1 w 181"/>
                <a:gd name="T25" fmla="*/ 1 h 616"/>
                <a:gd name="T26" fmla="*/ 1 w 181"/>
                <a:gd name="T27" fmla="*/ 1 h 616"/>
                <a:gd name="T28" fmla="*/ 1 w 181"/>
                <a:gd name="T29" fmla="*/ 1 h 616"/>
                <a:gd name="T30" fmla="*/ 1 w 181"/>
                <a:gd name="T31" fmla="*/ 1 h 616"/>
                <a:gd name="T32" fmla="*/ 1 w 181"/>
                <a:gd name="T33" fmla="*/ 1 h 616"/>
                <a:gd name="T34" fmla="*/ 1 w 181"/>
                <a:gd name="T35" fmla="*/ 1 h 616"/>
                <a:gd name="T36" fmla="*/ 1 w 181"/>
                <a:gd name="T37" fmla="*/ 1 h 616"/>
                <a:gd name="T38" fmla="*/ 1 w 181"/>
                <a:gd name="T39" fmla="*/ 1 h 616"/>
                <a:gd name="T40" fmla="*/ 1 w 181"/>
                <a:gd name="T41" fmla="*/ 0 h 616"/>
                <a:gd name="T42" fmla="*/ 1 w 181"/>
                <a:gd name="T43" fmla="*/ 1 h 616"/>
                <a:gd name="T44" fmla="*/ 1 w 181"/>
                <a:gd name="T45" fmla="*/ 1 h 616"/>
                <a:gd name="T46" fmla="*/ 1 w 181"/>
                <a:gd name="T47" fmla="*/ 1 h 616"/>
                <a:gd name="T48" fmla="*/ 1 w 181"/>
                <a:gd name="T49" fmla="*/ 1 h 616"/>
                <a:gd name="T50" fmla="*/ 1 w 181"/>
                <a:gd name="T51" fmla="*/ 1 h 616"/>
                <a:gd name="T52" fmla="*/ 1 w 181"/>
                <a:gd name="T53" fmla="*/ 1 h 616"/>
                <a:gd name="T54" fmla="*/ 1 w 181"/>
                <a:gd name="T55" fmla="*/ 1 h 616"/>
                <a:gd name="T56" fmla="*/ 1 w 181"/>
                <a:gd name="T57" fmla="*/ 1 h 61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1"/>
                <a:gd name="T88" fmla="*/ 0 h 616"/>
                <a:gd name="T89" fmla="*/ 181 w 181"/>
                <a:gd name="T90" fmla="*/ 616 h 61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1" h="616">
                  <a:moveTo>
                    <a:pt x="156" y="128"/>
                  </a:moveTo>
                  <a:lnTo>
                    <a:pt x="147" y="137"/>
                  </a:lnTo>
                  <a:lnTo>
                    <a:pt x="131" y="160"/>
                  </a:lnTo>
                  <a:lnTo>
                    <a:pt x="115" y="191"/>
                  </a:lnTo>
                  <a:lnTo>
                    <a:pt x="86" y="265"/>
                  </a:lnTo>
                  <a:lnTo>
                    <a:pt x="69" y="320"/>
                  </a:lnTo>
                  <a:lnTo>
                    <a:pt x="63" y="340"/>
                  </a:lnTo>
                  <a:lnTo>
                    <a:pt x="50" y="395"/>
                  </a:lnTo>
                  <a:lnTo>
                    <a:pt x="20" y="526"/>
                  </a:lnTo>
                  <a:lnTo>
                    <a:pt x="0" y="612"/>
                  </a:lnTo>
                  <a:lnTo>
                    <a:pt x="0" y="616"/>
                  </a:lnTo>
                  <a:lnTo>
                    <a:pt x="0" y="611"/>
                  </a:lnTo>
                  <a:lnTo>
                    <a:pt x="7" y="569"/>
                  </a:lnTo>
                  <a:lnTo>
                    <a:pt x="31" y="418"/>
                  </a:lnTo>
                  <a:lnTo>
                    <a:pt x="60" y="274"/>
                  </a:lnTo>
                  <a:lnTo>
                    <a:pt x="66" y="251"/>
                  </a:lnTo>
                  <a:lnTo>
                    <a:pt x="72" y="231"/>
                  </a:lnTo>
                  <a:lnTo>
                    <a:pt x="86" y="190"/>
                  </a:lnTo>
                  <a:lnTo>
                    <a:pt x="115" y="105"/>
                  </a:lnTo>
                  <a:lnTo>
                    <a:pt x="141" y="21"/>
                  </a:lnTo>
                  <a:lnTo>
                    <a:pt x="148" y="0"/>
                  </a:lnTo>
                  <a:lnTo>
                    <a:pt x="154" y="12"/>
                  </a:lnTo>
                  <a:lnTo>
                    <a:pt x="166" y="34"/>
                  </a:lnTo>
                  <a:lnTo>
                    <a:pt x="176" y="56"/>
                  </a:lnTo>
                  <a:lnTo>
                    <a:pt x="181" y="75"/>
                  </a:lnTo>
                  <a:lnTo>
                    <a:pt x="179" y="95"/>
                  </a:lnTo>
                  <a:lnTo>
                    <a:pt x="167" y="116"/>
                  </a:lnTo>
                  <a:lnTo>
                    <a:pt x="156" y="128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84" name="Freeform 146"/>
            <p:cNvSpPr>
              <a:spLocks/>
            </p:cNvSpPr>
            <p:nvPr/>
          </p:nvSpPr>
          <p:spPr bwMode="auto">
            <a:xfrm>
              <a:off x="2609" y="388"/>
              <a:ext cx="194" cy="182"/>
            </a:xfrm>
            <a:custGeom>
              <a:avLst/>
              <a:gdLst>
                <a:gd name="T0" fmla="*/ 1 w 388"/>
                <a:gd name="T1" fmla="*/ 0 h 365"/>
                <a:gd name="T2" fmla="*/ 1 w 388"/>
                <a:gd name="T3" fmla="*/ 0 h 365"/>
                <a:gd name="T4" fmla="*/ 1 w 388"/>
                <a:gd name="T5" fmla="*/ 0 h 365"/>
                <a:gd name="T6" fmla="*/ 1 w 388"/>
                <a:gd name="T7" fmla="*/ 0 h 365"/>
                <a:gd name="T8" fmla="*/ 1 w 388"/>
                <a:gd name="T9" fmla="*/ 0 h 365"/>
                <a:gd name="T10" fmla="*/ 1 w 388"/>
                <a:gd name="T11" fmla="*/ 0 h 365"/>
                <a:gd name="T12" fmla="*/ 1 w 388"/>
                <a:gd name="T13" fmla="*/ 0 h 365"/>
                <a:gd name="T14" fmla="*/ 1 w 388"/>
                <a:gd name="T15" fmla="*/ 0 h 365"/>
                <a:gd name="T16" fmla="*/ 1 w 388"/>
                <a:gd name="T17" fmla="*/ 0 h 365"/>
                <a:gd name="T18" fmla="*/ 1 w 388"/>
                <a:gd name="T19" fmla="*/ 0 h 365"/>
                <a:gd name="T20" fmla="*/ 1 w 388"/>
                <a:gd name="T21" fmla="*/ 0 h 365"/>
                <a:gd name="T22" fmla="*/ 1 w 388"/>
                <a:gd name="T23" fmla="*/ 0 h 365"/>
                <a:gd name="T24" fmla="*/ 1 w 388"/>
                <a:gd name="T25" fmla="*/ 0 h 365"/>
                <a:gd name="T26" fmla="*/ 1 w 388"/>
                <a:gd name="T27" fmla="*/ 0 h 365"/>
                <a:gd name="T28" fmla="*/ 1 w 388"/>
                <a:gd name="T29" fmla="*/ 0 h 365"/>
                <a:gd name="T30" fmla="*/ 1 w 388"/>
                <a:gd name="T31" fmla="*/ 0 h 365"/>
                <a:gd name="T32" fmla="*/ 1 w 388"/>
                <a:gd name="T33" fmla="*/ 0 h 365"/>
                <a:gd name="T34" fmla="*/ 1 w 388"/>
                <a:gd name="T35" fmla="*/ 0 h 365"/>
                <a:gd name="T36" fmla="*/ 1 w 388"/>
                <a:gd name="T37" fmla="*/ 0 h 365"/>
                <a:gd name="T38" fmla="*/ 1 w 388"/>
                <a:gd name="T39" fmla="*/ 0 h 365"/>
                <a:gd name="T40" fmla="*/ 1 w 388"/>
                <a:gd name="T41" fmla="*/ 0 h 365"/>
                <a:gd name="T42" fmla="*/ 1 w 388"/>
                <a:gd name="T43" fmla="*/ 0 h 365"/>
                <a:gd name="T44" fmla="*/ 1 w 388"/>
                <a:gd name="T45" fmla="*/ 0 h 365"/>
                <a:gd name="T46" fmla="*/ 1 w 388"/>
                <a:gd name="T47" fmla="*/ 0 h 365"/>
                <a:gd name="T48" fmla="*/ 1 w 388"/>
                <a:gd name="T49" fmla="*/ 0 h 365"/>
                <a:gd name="T50" fmla="*/ 1 w 388"/>
                <a:gd name="T51" fmla="*/ 0 h 365"/>
                <a:gd name="T52" fmla="*/ 1 w 388"/>
                <a:gd name="T53" fmla="*/ 0 h 365"/>
                <a:gd name="T54" fmla="*/ 1 w 388"/>
                <a:gd name="T55" fmla="*/ 0 h 365"/>
                <a:gd name="T56" fmla="*/ 1 w 388"/>
                <a:gd name="T57" fmla="*/ 0 h 365"/>
                <a:gd name="T58" fmla="*/ 1 w 388"/>
                <a:gd name="T59" fmla="*/ 0 h 365"/>
                <a:gd name="T60" fmla="*/ 1 w 388"/>
                <a:gd name="T61" fmla="*/ 0 h 365"/>
                <a:gd name="T62" fmla="*/ 1 w 388"/>
                <a:gd name="T63" fmla="*/ 0 h 365"/>
                <a:gd name="T64" fmla="*/ 1 w 388"/>
                <a:gd name="T65" fmla="*/ 0 h 365"/>
                <a:gd name="T66" fmla="*/ 1 w 388"/>
                <a:gd name="T67" fmla="*/ 0 h 365"/>
                <a:gd name="T68" fmla="*/ 1 w 388"/>
                <a:gd name="T69" fmla="*/ 0 h 365"/>
                <a:gd name="T70" fmla="*/ 1 w 388"/>
                <a:gd name="T71" fmla="*/ 0 h 365"/>
                <a:gd name="T72" fmla="*/ 1 w 388"/>
                <a:gd name="T73" fmla="*/ 0 h 365"/>
                <a:gd name="T74" fmla="*/ 1 w 388"/>
                <a:gd name="T75" fmla="*/ 0 h 365"/>
                <a:gd name="T76" fmla="*/ 1 w 388"/>
                <a:gd name="T77" fmla="*/ 0 h 365"/>
                <a:gd name="T78" fmla="*/ 1 w 388"/>
                <a:gd name="T79" fmla="*/ 0 h 365"/>
                <a:gd name="T80" fmla="*/ 1 w 388"/>
                <a:gd name="T81" fmla="*/ 0 h 365"/>
                <a:gd name="T82" fmla="*/ 1 w 388"/>
                <a:gd name="T83" fmla="*/ 0 h 365"/>
                <a:gd name="T84" fmla="*/ 1 w 388"/>
                <a:gd name="T85" fmla="*/ 0 h 365"/>
                <a:gd name="T86" fmla="*/ 1 w 388"/>
                <a:gd name="T87" fmla="*/ 0 h 365"/>
                <a:gd name="T88" fmla="*/ 1 w 388"/>
                <a:gd name="T89" fmla="*/ 0 h 365"/>
                <a:gd name="T90" fmla="*/ 1 w 388"/>
                <a:gd name="T91" fmla="*/ 0 h 365"/>
                <a:gd name="T92" fmla="*/ 1 w 388"/>
                <a:gd name="T93" fmla="*/ 0 h 365"/>
                <a:gd name="T94" fmla="*/ 1 w 388"/>
                <a:gd name="T95" fmla="*/ 0 h 365"/>
                <a:gd name="T96" fmla="*/ 1 w 388"/>
                <a:gd name="T97" fmla="*/ 0 h 365"/>
                <a:gd name="T98" fmla="*/ 1 w 388"/>
                <a:gd name="T99" fmla="*/ 0 h 365"/>
                <a:gd name="T100" fmla="*/ 1 w 388"/>
                <a:gd name="T101" fmla="*/ 0 h 36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88"/>
                <a:gd name="T154" fmla="*/ 0 h 365"/>
                <a:gd name="T155" fmla="*/ 388 w 388"/>
                <a:gd name="T156" fmla="*/ 365 h 36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88" h="365">
                  <a:moveTo>
                    <a:pt x="378" y="110"/>
                  </a:moveTo>
                  <a:lnTo>
                    <a:pt x="378" y="118"/>
                  </a:lnTo>
                  <a:lnTo>
                    <a:pt x="378" y="143"/>
                  </a:lnTo>
                  <a:lnTo>
                    <a:pt x="374" y="210"/>
                  </a:lnTo>
                  <a:lnTo>
                    <a:pt x="370" y="268"/>
                  </a:lnTo>
                  <a:lnTo>
                    <a:pt x="370" y="276"/>
                  </a:lnTo>
                  <a:lnTo>
                    <a:pt x="370" y="284"/>
                  </a:lnTo>
                  <a:lnTo>
                    <a:pt x="372" y="302"/>
                  </a:lnTo>
                  <a:lnTo>
                    <a:pt x="381" y="341"/>
                  </a:lnTo>
                  <a:lnTo>
                    <a:pt x="387" y="364"/>
                  </a:lnTo>
                  <a:lnTo>
                    <a:pt x="388" y="365"/>
                  </a:lnTo>
                  <a:lnTo>
                    <a:pt x="379" y="362"/>
                  </a:lnTo>
                  <a:lnTo>
                    <a:pt x="353" y="352"/>
                  </a:lnTo>
                  <a:lnTo>
                    <a:pt x="279" y="332"/>
                  </a:lnTo>
                  <a:lnTo>
                    <a:pt x="243" y="327"/>
                  </a:lnTo>
                  <a:lnTo>
                    <a:pt x="217" y="330"/>
                  </a:lnTo>
                  <a:lnTo>
                    <a:pt x="209" y="334"/>
                  </a:lnTo>
                  <a:lnTo>
                    <a:pt x="204" y="323"/>
                  </a:lnTo>
                  <a:lnTo>
                    <a:pt x="199" y="309"/>
                  </a:lnTo>
                  <a:lnTo>
                    <a:pt x="198" y="304"/>
                  </a:lnTo>
                  <a:lnTo>
                    <a:pt x="199" y="301"/>
                  </a:lnTo>
                  <a:lnTo>
                    <a:pt x="201" y="297"/>
                  </a:lnTo>
                  <a:lnTo>
                    <a:pt x="203" y="294"/>
                  </a:lnTo>
                  <a:lnTo>
                    <a:pt x="210" y="286"/>
                  </a:lnTo>
                  <a:lnTo>
                    <a:pt x="220" y="272"/>
                  </a:lnTo>
                  <a:lnTo>
                    <a:pt x="226" y="262"/>
                  </a:lnTo>
                  <a:lnTo>
                    <a:pt x="226" y="259"/>
                  </a:lnTo>
                  <a:lnTo>
                    <a:pt x="225" y="256"/>
                  </a:lnTo>
                  <a:lnTo>
                    <a:pt x="222" y="253"/>
                  </a:lnTo>
                  <a:lnTo>
                    <a:pt x="217" y="249"/>
                  </a:lnTo>
                  <a:lnTo>
                    <a:pt x="206" y="243"/>
                  </a:lnTo>
                  <a:lnTo>
                    <a:pt x="194" y="238"/>
                  </a:lnTo>
                  <a:lnTo>
                    <a:pt x="187" y="232"/>
                  </a:lnTo>
                  <a:lnTo>
                    <a:pt x="187" y="225"/>
                  </a:lnTo>
                  <a:lnTo>
                    <a:pt x="193" y="215"/>
                  </a:lnTo>
                  <a:lnTo>
                    <a:pt x="206" y="199"/>
                  </a:lnTo>
                  <a:lnTo>
                    <a:pt x="213" y="188"/>
                  </a:lnTo>
                  <a:lnTo>
                    <a:pt x="216" y="178"/>
                  </a:lnTo>
                  <a:lnTo>
                    <a:pt x="216" y="172"/>
                  </a:lnTo>
                  <a:lnTo>
                    <a:pt x="214" y="167"/>
                  </a:lnTo>
                  <a:lnTo>
                    <a:pt x="211" y="161"/>
                  </a:lnTo>
                  <a:lnTo>
                    <a:pt x="200" y="144"/>
                  </a:lnTo>
                  <a:lnTo>
                    <a:pt x="195" y="141"/>
                  </a:lnTo>
                  <a:lnTo>
                    <a:pt x="191" y="138"/>
                  </a:lnTo>
                  <a:lnTo>
                    <a:pt x="187" y="136"/>
                  </a:lnTo>
                  <a:lnTo>
                    <a:pt x="176" y="134"/>
                  </a:lnTo>
                  <a:lnTo>
                    <a:pt x="165" y="134"/>
                  </a:lnTo>
                  <a:lnTo>
                    <a:pt x="142" y="134"/>
                  </a:lnTo>
                  <a:lnTo>
                    <a:pt x="138" y="133"/>
                  </a:lnTo>
                  <a:lnTo>
                    <a:pt x="146" y="127"/>
                  </a:lnTo>
                  <a:lnTo>
                    <a:pt x="165" y="119"/>
                  </a:lnTo>
                  <a:lnTo>
                    <a:pt x="186" y="115"/>
                  </a:lnTo>
                  <a:lnTo>
                    <a:pt x="209" y="115"/>
                  </a:lnTo>
                  <a:lnTo>
                    <a:pt x="252" y="121"/>
                  </a:lnTo>
                  <a:lnTo>
                    <a:pt x="262" y="122"/>
                  </a:lnTo>
                  <a:lnTo>
                    <a:pt x="262" y="111"/>
                  </a:lnTo>
                  <a:lnTo>
                    <a:pt x="259" y="101"/>
                  </a:lnTo>
                  <a:lnTo>
                    <a:pt x="254" y="93"/>
                  </a:lnTo>
                  <a:lnTo>
                    <a:pt x="248" y="87"/>
                  </a:lnTo>
                  <a:lnTo>
                    <a:pt x="239" y="84"/>
                  </a:lnTo>
                  <a:lnTo>
                    <a:pt x="228" y="82"/>
                  </a:lnTo>
                  <a:lnTo>
                    <a:pt x="216" y="81"/>
                  </a:lnTo>
                  <a:lnTo>
                    <a:pt x="188" y="83"/>
                  </a:lnTo>
                  <a:lnTo>
                    <a:pt x="125" y="93"/>
                  </a:lnTo>
                  <a:lnTo>
                    <a:pt x="63" y="101"/>
                  </a:lnTo>
                  <a:lnTo>
                    <a:pt x="36" y="98"/>
                  </a:lnTo>
                  <a:lnTo>
                    <a:pt x="16" y="90"/>
                  </a:lnTo>
                  <a:lnTo>
                    <a:pt x="9" y="83"/>
                  </a:lnTo>
                  <a:lnTo>
                    <a:pt x="3" y="74"/>
                  </a:lnTo>
                  <a:lnTo>
                    <a:pt x="1" y="62"/>
                  </a:lnTo>
                  <a:lnTo>
                    <a:pt x="0" y="55"/>
                  </a:lnTo>
                  <a:lnTo>
                    <a:pt x="1" y="48"/>
                  </a:lnTo>
                  <a:lnTo>
                    <a:pt x="4" y="43"/>
                  </a:lnTo>
                  <a:lnTo>
                    <a:pt x="8" y="39"/>
                  </a:lnTo>
                  <a:lnTo>
                    <a:pt x="13" y="36"/>
                  </a:lnTo>
                  <a:lnTo>
                    <a:pt x="20" y="34"/>
                  </a:lnTo>
                  <a:lnTo>
                    <a:pt x="28" y="32"/>
                  </a:lnTo>
                  <a:lnTo>
                    <a:pt x="46" y="32"/>
                  </a:lnTo>
                  <a:lnTo>
                    <a:pt x="68" y="34"/>
                  </a:lnTo>
                  <a:lnTo>
                    <a:pt x="116" y="43"/>
                  </a:lnTo>
                  <a:lnTo>
                    <a:pt x="211" y="56"/>
                  </a:lnTo>
                  <a:lnTo>
                    <a:pt x="221" y="55"/>
                  </a:lnTo>
                  <a:lnTo>
                    <a:pt x="224" y="55"/>
                  </a:lnTo>
                  <a:lnTo>
                    <a:pt x="230" y="53"/>
                  </a:lnTo>
                  <a:lnTo>
                    <a:pt x="236" y="49"/>
                  </a:lnTo>
                  <a:lnTo>
                    <a:pt x="248" y="40"/>
                  </a:lnTo>
                  <a:lnTo>
                    <a:pt x="257" y="33"/>
                  </a:lnTo>
                  <a:lnTo>
                    <a:pt x="272" y="52"/>
                  </a:lnTo>
                  <a:lnTo>
                    <a:pt x="299" y="74"/>
                  </a:lnTo>
                  <a:lnTo>
                    <a:pt x="311" y="79"/>
                  </a:lnTo>
                  <a:lnTo>
                    <a:pt x="322" y="80"/>
                  </a:lnTo>
                  <a:lnTo>
                    <a:pt x="332" y="78"/>
                  </a:lnTo>
                  <a:lnTo>
                    <a:pt x="342" y="72"/>
                  </a:lnTo>
                  <a:lnTo>
                    <a:pt x="352" y="63"/>
                  </a:lnTo>
                  <a:lnTo>
                    <a:pt x="360" y="51"/>
                  </a:lnTo>
                  <a:lnTo>
                    <a:pt x="376" y="19"/>
                  </a:lnTo>
                  <a:lnTo>
                    <a:pt x="384" y="0"/>
                  </a:lnTo>
                  <a:lnTo>
                    <a:pt x="383" y="2"/>
                  </a:lnTo>
                  <a:lnTo>
                    <a:pt x="382" y="14"/>
                  </a:lnTo>
                  <a:lnTo>
                    <a:pt x="378" y="58"/>
                  </a:lnTo>
                  <a:lnTo>
                    <a:pt x="377" y="103"/>
                  </a:lnTo>
                  <a:lnTo>
                    <a:pt x="378" y="110"/>
                  </a:lnTo>
                  <a:close/>
                </a:path>
              </a:pathLst>
            </a:custGeom>
            <a:solidFill>
              <a:srgbClr val="7042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85" name="Freeform 147"/>
            <p:cNvSpPr>
              <a:spLocks/>
            </p:cNvSpPr>
            <p:nvPr/>
          </p:nvSpPr>
          <p:spPr bwMode="auto">
            <a:xfrm>
              <a:off x="2547" y="386"/>
              <a:ext cx="79" cy="26"/>
            </a:xfrm>
            <a:custGeom>
              <a:avLst/>
              <a:gdLst>
                <a:gd name="T0" fmla="*/ 0 w 159"/>
                <a:gd name="T1" fmla="*/ 0 h 54"/>
                <a:gd name="T2" fmla="*/ 0 w 159"/>
                <a:gd name="T3" fmla="*/ 0 h 54"/>
                <a:gd name="T4" fmla="*/ 0 w 159"/>
                <a:gd name="T5" fmla="*/ 0 h 54"/>
                <a:gd name="T6" fmla="*/ 0 w 159"/>
                <a:gd name="T7" fmla="*/ 0 h 54"/>
                <a:gd name="T8" fmla="*/ 0 w 159"/>
                <a:gd name="T9" fmla="*/ 0 h 54"/>
                <a:gd name="T10" fmla="*/ 0 w 159"/>
                <a:gd name="T11" fmla="*/ 0 h 54"/>
                <a:gd name="T12" fmla="*/ 0 w 159"/>
                <a:gd name="T13" fmla="*/ 0 h 54"/>
                <a:gd name="T14" fmla="*/ 0 w 159"/>
                <a:gd name="T15" fmla="*/ 0 h 54"/>
                <a:gd name="T16" fmla="*/ 0 w 159"/>
                <a:gd name="T17" fmla="*/ 0 h 54"/>
                <a:gd name="T18" fmla="*/ 0 w 159"/>
                <a:gd name="T19" fmla="*/ 0 h 54"/>
                <a:gd name="T20" fmla="*/ 0 w 159"/>
                <a:gd name="T21" fmla="*/ 0 h 54"/>
                <a:gd name="T22" fmla="*/ 0 w 159"/>
                <a:gd name="T23" fmla="*/ 0 h 54"/>
                <a:gd name="T24" fmla="*/ 0 w 159"/>
                <a:gd name="T25" fmla="*/ 0 h 54"/>
                <a:gd name="T26" fmla="*/ 0 w 159"/>
                <a:gd name="T27" fmla="*/ 0 h 54"/>
                <a:gd name="T28" fmla="*/ 0 w 159"/>
                <a:gd name="T29" fmla="*/ 0 h 54"/>
                <a:gd name="T30" fmla="*/ 0 w 159"/>
                <a:gd name="T31" fmla="*/ 0 h 54"/>
                <a:gd name="T32" fmla="*/ 0 w 159"/>
                <a:gd name="T33" fmla="*/ 0 h 54"/>
                <a:gd name="T34" fmla="*/ 0 w 159"/>
                <a:gd name="T35" fmla="*/ 0 h 54"/>
                <a:gd name="T36" fmla="*/ 0 w 159"/>
                <a:gd name="T37" fmla="*/ 0 h 54"/>
                <a:gd name="T38" fmla="*/ 0 w 159"/>
                <a:gd name="T39" fmla="*/ 0 h 54"/>
                <a:gd name="T40" fmla="*/ 0 w 159"/>
                <a:gd name="T41" fmla="*/ 0 h 54"/>
                <a:gd name="T42" fmla="*/ 0 w 159"/>
                <a:gd name="T43" fmla="*/ 0 h 54"/>
                <a:gd name="T44" fmla="*/ 0 w 159"/>
                <a:gd name="T45" fmla="*/ 0 h 5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59"/>
                <a:gd name="T70" fmla="*/ 0 h 54"/>
                <a:gd name="T71" fmla="*/ 159 w 159"/>
                <a:gd name="T72" fmla="*/ 54 h 5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59" h="54">
                  <a:moveTo>
                    <a:pt x="90" y="30"/>
                  </a:moveTo>
                  <a:lnTo>
                    <a:pt x="100" y="29"/>
                  </a:lnTo>
                  <a:lnTo>
                    <a:pt x="117" y="24"/>
                  </a:lnTo>
                  <a:lnTo>
                    <a:pt x="144" y="14"/>
                  </a:lnTo>
                  <a:lnTo>
                    <a:pt x="158" y="8"/>
                  </a:lnTo>
                  <a:lnTo>
                    <a:pt x="159" y="7"/>
                  </a:lnTo>
                  <a:lnTo>
                    <a:pt x="158" y="14"/>
                  </a:lnTo>
                  <a:lnTo>
                    <a:pt x="149" y="34"/>
                  </a:lnTo>
                  <a:lnTo>
                    <a:pt x="137" y="44"/>
                  </a:lnTo>
                  <a:lnTo>
                    <a:pt x="120" y="51"/>
                  </a:lnTo>
                  <a:lnTo>
                    <a:pt x="109" y="53"/>
                  </a:lnTo>
                  <a:lnTo>
                    <a:pt x="94" y="54"/>
                  </a:lnTo>
                  <a:lnTo>
                    <a:pt x="81" y="51"/>
                  </a:lnTo>
                  <a:lnTo>
                    <a:pt x="56" y="42"/>
                  </a:lnTo>
                  <a:lnTo>
                    <a:pt x="34" y="29"/>
                  </a:lnTo>
                  <a:lnTo>
                    <a:pt x="4" y="5"/>
                  </a:lnTo>
                  <a:lnTo>
                    <a:pt x="0" y="0"/>
                  </a:lnTo>
                  <a:lnTo>
                    <a:pt x="1" y="1"/>
                  </a:lnTo>
                  <a:lnTo>
                    <a:pt x="8" y="6"/>
                  </a:lnTo>
                  <a:lnTo>
                    <a:pt x="40" y="21"/>
                  </a:lnTo>
                  <a:lnTo>
                    <a:pt x="80" y="31"/>
                  </a:lnTo>
                  <a:lnTo>
                    <a:pt x="9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86" name="Freeform 148"/>
            <p:cNvSpPr>
              <a:spLocks/>
            </p:cNvSpPr>
            <p:nvPr/>
          </p:nvSpPr>
          <p:spPr bwMode="auto">
            <a:xfrm>
              <a:off x="2806" y="283"/>
              <a:ext cx="67" cy="88"/>
            </a:xfrm>
            <a:custGeom>
              <a:avLst/>
              <a:gdLst>
                <a:gd name="T0" fmla="*/ 1 w 134"/>
                <a:gd name="T1" fmla="*/ 0 h 178"/>
                <a:gd name="T2" fmla="*/ 1 w 134"/>
                <a:gd name="T3" fmla="*/ 0 h 178"/>
                <a:gd name="T4" fmla="*/ 1 w 134"/>
                <a:gd name="T5" fmla="*/ 0 h 178"/>
                <a:gd name="T6" fmla="*/ 1 w 134"/>
                <a:gd name="T7" fmla="*/ 0 h 178"/>
                <a:gd name="T8" fmla="*/ 1 w 134"/>
                <a:gd name="T9" fmla="*/ 0 h 178"/>
                <a:gd name="T10" fmla="*/ 1 w 134"/>
                <a:gd name="T11" fmla="*/ 0 h 178"/>
                <a:gd name="T12" fmla="*/ 1 w 134"/>
                <a:gd name="T13" fmla="*/ 0 h 178"/>
                <a:gd name="T14" fmla="*/ 1 w 134"/>
                <a:gd name="T15" fmla="*/ 0 h 178"/>
                <a:gd name="T16" fmla="*/ 1 w 134"/>
                <a:gd name="T17" fmla="*/ 0 h 178"/>
                <a:gd name="T18" fmla="*/ 1 w 134"/>
                <a:gd name="T19" fmla="*/ 0 h 178"/>
                <a:gd name="T20" fmla="*/ 1 w 134"/>
                <a:gd name="T21" fmla="*/ 0 h 178"/>
                <a:gd name="T22" fmla="*/ 1 w 134"/>
                <a:gd name="T23" fmla="*/ 0 h 178"/>
                <a:gd name="T24" fmla="*/ 1 w 134"/>
                <a:gd name="T25" fmla="*/ 0 h 178"/>
                <a:gd name="T26" fmla="*/ 1 w 134"/>
                <a:gd name="T27" fmla="*/ 0 h 178"/>
                <a:gd name="T28" fmla="*/ 1 w 134"/>
                <a:gd name="T29" fmla="*/ 0 h 178"/>
                <a:gd name="T30" fmla="*/ 1 w 134"/>
                <a:gd name="T31" fmla="*/ 0 h 178"/>
                <a:gd name="T32" fmla="*/ 1 w 134"/>
                <a:gd name="T33" fmla="*/ 0 h 178"/>
                <a:gd name="T34" fmla="*/ 1 w 134"/>
                <a:gd name="T35" fmla="*/ 0 h 178"/>
                <a:gd name="T36" fmla="*/ 1 w 134"/>
                <a:gd name="T37" fmla="*/ 0 h 178"/>
                <a:gd name="T38" fmla="*/ 1 w 134"/>
                <a:gd name="T39" fmla="*/ 0 h 178"/>
                <a:gd name="T40" fmla="*/ 1 w 134"/>
                <a:gd name="T41" fmla="*/ 0 h 178"/>
                <a:gd name="T42" fmla="*/ 0 w 134"/>
                <a:gd name="T43" fmla="*/ 0 h 178"/>
                <a:gd name="T44" fmla="*/ 1 w 134"/>
                <a:gd name="T45" fmla="*/ 0 h 178"/>
                <a:gd name="T46" fmla="*/ 1 w 134"/>
                <a:gd name="T47" fmla="*/ 0 h 178"/>
                <a:gd name="T48" fmla="*/ 1 w 134"/>
                <a:gd name="T49" fmla="*/ 0 h 178"/>
                <a:gd name="T50" fmla="*/ 1 w 134"/>
                <a:gd name="T51" fmla="*/ 0 h 178"/>
                <a:gd name="T52" fmla="*/ 1 w 134"/>
                <a:gd name="T53" fmla="*/ 0 h 178"/>
                <a:gd name="T54" fmla="*/ 1 w 134"/>
                <a:gd name="T55" fmla="*/ 0 h 178"/>
                <a:gd name="T56" fmla="*/ 1 w 134"/>
                <a:gd name="T57" fmla="*/ 0 h 178"/>
                <a:gd name="T58" fmla="*/ 1 w 134"/>
                <a:gd name="T59" fmla="*/ 0 h 178"/>
                <a:gd name="T60" fmla="*/ 1 w 134"/>
                <a:gd name="T61" fmla="*/ 0 h 178"/>
                <a:gd name="T62" fmla="*/ 1 w 134"/>
                <a:gd name="T63" fmla="*/ 0 h 178"/>
                <a:gd name="T64" fmla="*/ 1 w 134"/>
                <a:gd name="T65" fmla="*/ 0 h 178"/>
                <a:gd name="T66" fmla="*/ 1 w 134"/>
                <a:gd name="T67" fmla="*/ 0 h 178"/>
                <a:gd name="T68" fmla="*/ 1 w 134"/>
                <a:gd name="T69" fmla="*/ 0 h 17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4"/>
                <a:gd name="T106" fmla="*/ 0 h 178"/>
                <a:gd name="T107" fmla="*/ 134 w 134"/>
                <a:gd name="T108" fmla="*/ 178 h 17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4" h="178">
                  <a:moveTo>
                    <a:pt x="121" y="70"/>
                  </a:moveTo>
                  <a:lnTo>
                    <a:pt x="122" y="65"/>
                  </a:lnTo>
                  <a:lnTo>
                    <a:pt x="125" y="53"/>
                  </a:lnTo>
                  <a:lnTo>
                    <a:pt x="133" y="30"/>
                  </a:lnTo>
                  <a:lnTo>
                    <a:pt x="134" y="19"/>
                  </a:lnTo>
                  <a:lnTo>
                    <a:pt x="133" y="8"/>
                  </a:lnTo>
                  <a:lnTo>
                    <a:pt x="131" y="2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2" y="4"/>
                  </a:lnTo>
                  <a:lnTo>
                    <a:pt x="120" y="9"/>
                  </a:lnTo>
                  <a:lnTo>
                    <a:pt x="116" y="20"/>
                  </a:lnTo>
                  <a:lnTo>
                    <a:pt x="107" y="43"/>
                  </a:lnTo>
                  <a:lnTo>
                    <a:pt x="106" y="47"/>
                  </a:lnTo>
                  <a:lnTo>
                    <a:pt x="104" y="66"/>
                  </a:lnTo>
                  <a:lnTo>
                    <a:pt x="99" y="98"/>
                  </a:lnTo>
                  <a:lnTo>
                    <a:pt x="88" y="120"/>
                  </a:lnTo>
                  <a:lnTo>
                    <a:pt x="73" y="135"/>
                  </a:lnTo>
                  <a:lnTo>
                    <a:pt x="51" y="145"/>
                  </a:lnTo>
                  <a:lnTo>
                    <a:pt x="19" y="151"/>
                  </a:lnTo>
                  <a:lnTo>
                    <a:pt x="0" y="152"/>
                  </a:lnTo>
                  <a:lnTo>
                    <a:pt x="21" y="166"/>
                  </a:lnTo>
                  <a:lnTo>
                    <a:pt x="59" y="178"/>
                  </a:lnTo>
                  <a:lnTo>
                    <a:pt x="75" y="178"/>
                  </a:lnTo>
                  <a:lnTo>
                    <a:pt x="89" y="175"/>
                  </a:lnTo>
                  <a:lnTo>
                    <a:pt x="102" y="169"/>
                  </a:lnTo>
                  <a:lnTo>
                    <a:pt x="111" y="159"/>
                  </a:lnTo>
                  <a:lnTo>
                    <a:pt x="119" y="146"/>
                  </a:lnTo>
                  <a:lnTo>
                    <a:pt x="123" y="131"/>
                  </a:lnTo>
                  <a:lnTo>
                    <a:pt x="125" y="113"/>
                  </a:lnTo>
                  <a:lnTo>
                    <a:pt x="124" y="94"/>
                  </a:lnTo>
                  <a:lnTo>
                    <a:pt x="121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87" name="Freeform 149"/>
            <p:cNvSpPr>
              <a:spLocks/>
            </p:cNvSpPr>
            <p:nvPr/>
          </p:nvSpPr>
          <p:spPr bwMode="auto">
            <a:xfrm>
              <a:off x="2812" y="378"/>
              <a:ext cx="42" cy="58"/>
            </a:xfrm>
            <a:custGeom>
              <a:avLst/>
              <a:gdLst>
                <a:gd name="T0" fmla="*/ 1 w 84"/>
                <a:gd name="T1" fmla="*/ 1 h 114"/>
                <a:gd name="T2" fmla="*/ 1 w 84"/>
                <a:gd name="T3" fmla="*/ 1 h 114"/>
                <a:gd name="T4" fmla="*/ 1 w 84"/>
                <a:gd name="T5" fmla="*/ 1 h 114"/>
                <a:gd name="T6" fmla="*/ 1 w 84"/>
                <a:gd name="T7" fmla="*/ 1 h 114"/>
                <a:gd name="T8" fmla="*/ 1 w 84"/>
                <a:gd name="T9" fmla="*/ 1 h 114"/>
                <a:gd name="T10" fmla="*/ 1 w 84"/>
                <a:gd name="T11" fmla="*/ 1 h 114"/>
                <a:gd name="T12" fmla="*/ 1 w 84"/>
                <a:gd name="T13" fmla="*/ 1 h 114"/>
                <a:gd name="T14" fmla="*/ 1 w 84"/>
                <a:gd name="T15" fmla="*/ 1 h 114"/>
                <a:gd name="T16" fmla="*/ 1 w 84"/>
                <a:gd name="T17" fmla="*/ 1 h 114"/>
                <a:gd name="T18" fmla="*/ 1 w 84"/>
                <a:gd name="T19" fmla="*/ 1 h 114"/>
                <a:gd name="T20" fmla="*/ 1 w 84"/>
                <a:gd name="T21" fmla="*/ 1 h 114"/>
                <a:gd name="T22" fmla="*/ 1 w 84"/>
                <a:gd name="T23" fmla="*/ 1 h 114"/>
                <a:gd name="T24" fmla="*/ 1 w 84"/>
                <a:gd name="T25" fmla="*/ 1 h 114"/>
                <a:gd name="T26" fmla="*/ 1 w 84"/>
                <a:gd name="T27" fmla="*/ 1 h 114"/>
                <a:gd name="T28" fmla="*/ 1 w 84"/>
                <a:gd name="T29" fmla="*/ 1 h 114"/>
                <a:gd name="T30" fmla="*/ 1 w 84"/>
                <a:gd name="T31" fmla="*/ 1 h 114"/>
                <a:gd name="T32" fmla="*/ 1 w 84"/>
                <a:gd name="T33" fmla="*/ 1 h 114"/>
                <a:gd name="T34" fmla="*/ 1 w 84"/>
                <a:gd name="T35" fmla="*/ 1 h 114"/>
                <a:gd name="T36" fmla="*/ 1 w 84"/>
                <a:gd name="T37" fmla="*/ 1 h 114"/>
                <a:gd name="T38" fmla="*/ 1 w 84"/>
                <a:gd name="T39" fmla="*/ 1 h 114"/>
                <a:gd name="T40" fmla="*/ 0 w 84"/>
                <a:gd name="T41" fmla="*/ 0 h 114"/>
                <a:gd name="T42" fmla="*/ 1 w 84"/>
                <a:gd name="T43" fmla="*/ 1 h 114"/>
                <a:gd name="T44" fmla="*/ 1 w 84"/>
                <a:gd name="T45" fmla="*/ 1 h 114"/>
                <a:gd name="T46" fmla="*/ 1 w 84"/>
                <a:gd name="T47" fmla="*/ 1 h 114"/>
                <a:gd name="T48" fmla="*/ 1 w 84"/>
                <a:gd name="T49" fmla="*/ 1 h 114"/>
                <a:gd name="T50" fmla="*/ 1 w 84"/>
                <a:gd name="T51" fmla="*/ 1 h 114"/>
                <a:gd name="T52" fmla="*/ 1 w 84"/>
                <a:gd name="T53" fmla="*/ 1 h 114"/>
                <a:gd name="T54" fmla="*/ 1 w 84"/>
                <a:gd name="T55" fmla="*/ 1 h 114"/>
                <a:gd name="T56" fmla="*/ 1 w 84"/>
                <a:gd name="T57" fmla="*/ 1 h 1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4"/>
                <a:gd name="T88" fmla="*/ 0 h 114"/>
                <a:gd name="T89" fmla="*/ 84 w 84"/>
                <a:gd name="T90" fmla="*/ 114 h 11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4" h="114">
                  <a:moveTo>
                    <a:pt x="74" y="114"/>
                  </a:moveTo>
                  <a:lnTo>
                    <a:pt x="70" y="114"/>
                  </a:lnTo>
                  <a:lnTo>
                    <a:pt x="64" y="114"/>
                  </a:lnTo>
                  <a:lnTo>
                    <a:pt x="51" y="112"/>
                  </a:lnTo>
                  <a:lnTo>
                    <a:pt x="39" y="111"/>
                  </a:lnTo>
                  <a:lnTo>
                    <a:pt x="36" y="110"/>
                  </a:lnTo>
                  <a:lnTo>
                    <a:pt x="34" y="103"/>
                  </a:lnTo>
                  <a:lnTo>
                    <a:pt x="33" y="95"/>
                  </a:lnTo>
                  <a:lnTo>
                    <a:pt x="35" y="78"/>
                  </a:lnTo>
                  <a:lnTo>
                    <a:pt x="37" y="62"/>
                  </a:lnTo>
                  <a:lnTo>
                    <a:pt x="36" y="48"/>
                  </a:lnTo>
                  <a:lnTo>
                    <a:pt x="34" y="40"/>
                  </a:lnTo>
                  <a:lnTo>
                    <a:pt x="29" y="34"/>
                  </a:lnTo>
                  <a:lnTo>
                    <a:pt x="22" y="29"/>
                  </a:lnTo>
                  <a:lnTo>
                    <a:pt x="12" y="24"/>
                  </a:lnTo>
                  <a:lnTo>
                    <a:pt x="11" y="22"/>
                  </a:lnTo>
                  <a:lnTo>
                    <a:pt x="9" y="18"/>
                  </a:lnTo>
                  <a:lnTo>
                    <a:pt x="5" y="10"/>
                  </a:lnTo>
                  <a:lnTo>
                    <a:pt x="1" y="2"/>
                  </a:lnTo>
                  <a:lnTo>
                    <a:pt x="0" y="0"/>
                  </a:lnTo>
                  <a:lnTo>
                    <a:pt x="16" y="5"/>
                  </a:lnTo>
                  <a:lnTo>
                    <a:pt x="43" y="17"/>
                  </a:lnTo>
                  <a:lnTo>
                    <a:pt x="64" y="31"/>
                  </a:lnTo>
                  <a:lnTo>
                    <a:pt x="78" y="50"/>
                  </a:lnTo>
                  <a:lnTo>
                    <a:pt x="84" y="72"/>
                  </a:lnTo>
                  <a:lnTo>
                    <a:pt x="80" y="99"/>
                  </a:lnTo>
                  <a:lnTo>
                    <a:pt x="74" y="1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88" name="Freeform 150"/>
            <p:cNvSpPr>
              <a:spLocks/>
            </p:cNvSpPr>
            <p:nvPr/>
          </p:nvSpPr>
          <p:spPr bwMode="auto">
            <a:xfrm>
              <a:off x="2517" y="409"/>
              <a:ext cx="76" cy="34"/>
            </a:xfrm>
            <a:custGeom>
              <a:avLst/>
              <a:gdLst>
                <a:gd name="T0" fmla="*/ 1 w 151"/>
                <a:gd name="T1" fmla="*/ 1 h 68"/>
                <a:gd name="T2" fmla="*/ 1 w 151"/>
                <a:gd name="T3" fmla="*/ 1 h 68"/>
                <a:gd name="T4" fmla="*/ 1 w 151"/>
                <a:gd name="T5" fmla="*/ 1 h 68"/>
                <a:gd name="T6" fmla="*/ 1 w 151"/>
                <a:gd name="T7" fmla="*/ 1 h 68"/>
                <a:gd name="T8" fmla="*/ 1 w 151"/>
                <a:gd name="T9" fmla="*/ 1 h 68"/>
                <a:gd name="T10" fmla="*/ 1 w 151"/>
                <a:gd name="T11" fmla="*/ 1 h 68"/>
                <a:gd name="T12" fmla="*/ 1 w 151"/>
                <a:gd name="T13" fmla="*/ 1 h 68"/>
                <a:gd name="T14" fmla="*/ 1 w 151"/>
                <a:gd name="T15" fmla="*/ 1 h 68"/>
                <a:gd name="T16" fmla="*/ 1 w 151"/>
                <a:gd name="T17" fmla="*/ 1 h 68"/>
                <a:gd name="T18" fmla="*/ 1 w 151"/>
                <a:gd name="T19" fmla="*/ 1 h 68"/>
                <a:gd name="T20" fmla="*/ 1 w 151"/>
                <a:gd name="T21" fmla="*/ 1 h 68"/>
                <a:gd name="T22" fmla="*/ 1 w 151"/>
                <a:gd name="T23" fmla="*/ 1 h 68"/>
                <a:gd name="T24" fmla="*/ 1 w 151"/>
                <a:gd name="T25" fmla="*/ 1 h 68"/>
                <a:gd name="T26" fmla="*/ 1 w 151"/>
                <a:gd name="T27" fmla="*/ 1 h 68"/>
                <a:gd name="T28" fmla="*/ 1 w 151"/>
                <a:gd name="T29" fmla="*/ 1 h 68"/>
                <a:gd name="T30" fmla="*/ 1 w 151"/>
                <a:gd name="T31" fmla="*/ 1 h 68"/>
                <a:gd name="T32" fmla="*/ 1 w 151"/>
                <a:gd name="T33" fmla="*/ 1 h 68"/>
                <a:gd name="T34" fmla="*/ 1 w 151"/>
                <a:gd name="T35" fmla="*/ 0 h 68"/>
                <a:gd name="T36" fmla="*/ 1 w 151"/>
                <a:gd name="T37" fmla="*/ 1 h 68"/>
                <a:gd name="T38" fmla="*/ 1 w 151"/>
                <a:gd name="T39" fmla="*/ 1 h 68"/>
                <a:gd name="T40" fmla="*/ 1 w 151"/>
                <a:gd name="T41" fmla="*/ 1 h 68"/>
                <a:gd name="T42" fmla="*/ 1 w 151"/>
                <a:gd name="T43" fmla="*/ 1 h 68"/>
                <a:gd name="T44" fmla="*/ 1 w 151"/>
                <a:gd name="T45" fmla="*/ 1 h 68"/>
                <a:gd name="T46" fmla="*/ 1 w 151"/>
                <a:gd name="T47" fmla="*/ 1 h 68"/>
                <a:gd name="T48" fmla="*/ 1 w 151"/>
                <a:gd name="T49" fmla="*/ 1 h 68"/>
                <a:gd name="T50" fmla="*/ 1 w 151"/>
                <a:gd name="T51" fmla="*/ 1 h 68"/>
                <a:gd name="T52" fmla="*/ 1 w 151"/>
                <a:gd name="T53" fmla="*/ 1 h 68"/>
                <a:gd name="T54" fmla="*/ 0 w 151"/>
                <a:gd name="T55" fmla="*/ 1 h 68"/>
                <a:gd name="T56" fmla="*/ 1 w 151"/>
                <a:gd name="T57" fmla="*/ 1 h 68"/>
                <a:gd name="T58" fmla="*/ 1 w 151"/>
                <a:gd name="T59" fmla="*/ 1 h 68"/>
                <a:gd name="T60" fmla="*/ 1 w 151"/>
                <a:gd name="T61" fmla="*/ 1 h 68"/>
                <a:gd name="T62" fmla="*/ 1 w 151"/>
                <a:gd name="T63" fmla="*/ 1 h 68"/>
                <a:gd name="T64" fmla="*/ 1 w 151"/>
                <a:gd name="T65" fmla="*/ 1 h 68"/>
                <a:gd name="T66" fmla="*/ 1 w 151"/>
                <a:gd name="T67" fmla="*/ 1 h 68"/>
                <a:gd name="T68" fmla="*/ 1 w 151"/>
                <a:gd name="T69" fmla="*/ 1 h 68"/>
                <a:gd name="T70" fmla="*/ 1 w 151"/>
                <a:gd name="T71" fmla="*/ 1 h 68"/>
                <a:gd name="T72" fmla="*/ 1 w 151"/>
                <a:gd name="T73" fmla="*/ 1 h 68"/>
                <a:gd name="T74" fmla="*/ 1 w 151"/>
                <a:gd name="T75" fmla="*/ 1 h 68"/>
                <a:gd name="T76" fmla="*/ 1 w 151"/>
                <a:gd name="T77" fmla="*/ 1 h 6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51"/>
                <a:gd name="T118" fmla="*/ 0 h 68"/>
                <a:gd name="T119" fmla="*/ 151 w 151"/>
                <a:gd name="T120" fmla="*/ 68 h 6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51" h="68">
                  <a:moveTo>
                    <a:pt x="118" y="31"/>
                  </a:moveTo>
                  <a:lnTo>
                    <a:pt x="117" y="27"/>
                  </a:lnTo>
                  <a:lnTo>
                    <a:pt x="118" y="24"/>
                  </a:lnTo>
                  <a:lnTo>
                    <a:pt x="121" y="22"/>
                  </a:lnTo>
                  <a:lnTo>
                    <a:pt x="124" y="22"/>
                  </a:lnTo>
                  <a:lnTo>
                    <a:pt x="128" y="22"/>
                  </a:lnTo>
                  <a:lnTo>
                    <a:pt x="137" y="24"/>
                  </a:lnTo>
                  <a:lnTo>
                    <a:pt x="145" y="24"/>
                  </a:lnTo>
                  <a:lnTo>
                    <a:pt x="150" y="21"/>
                  </a:lnTo>
                  <a:lnTo>
                    <a:pt x="151" y="16"/>
                  </a:lnTo>
                  <a:lnTo>
                    <a:pt x="150" y="12"/>
                  </a:lnTo>
                  <a:lnTo>
                    <a:pt x="147" y="9"/>
                  </a:lnTo>
                  <a:lnTo>
                    <a:pt x="144" y="6"/>
                  </a:lnTo>
                  <a:lnTo>
                    <a:pt x="139" y="5"/>
                  </a:lnTo>
                  <a:lnTo>
                    <a:pt x="134" y="3"/>
                  </a:lnTo>
                  <a:lnTo>
                    <a:pt x="121" y="3"/>
                  </a:lnTo>
                  <a:lnTo>
                    <a:pt x="96" y="1"/>
                  </a:lnTo>
                  <a:lnTo>
                    <a:pt x="91" y="0"/>
                  </a:lnTo>
                  <a:lnTo>
                    <a:pt x="89" y="14"/>
                  </a:lnTo>
                  <a:lnTo>
                    <a:pt x="85" y="23"/>
                  </a:lnTo>
                  <a:lnTo>
                    <a:pt x="78" y="29"/>
                  </a:lnTo>
                  <a:lnTo>
                    <a:pt x="71" y="33"/>
                  </a:lnTo>
                  <a:lnTo>
                    <a:pt x="63" y="34"/>
                  </a:lnTo>
                  <a:lnTo>
                    <a:pt x="54" y="33"/>
                  </a:lnTo>
                  <a:lnTo>
                    <a:pt x="45" y="30"/>
                  </a:lnTo>
                  <a:lnTo>
                    <a:pt x="25" y="22"/>
                  </a:lnTo>
                  <a:lnTo>
                    <a:pt x="7" y="11"/>
                  </a:lnTo>
                  <a:lnTo>
                    <a:pt x="0" y="5"/>
                  </a:lnTo>
                  <a:lnTo>
                    <a:pt x="7" y="14"/>
                  </a:lnTo>
                  <a:lnTo>
                    <a:pt x="27" y="34"/>
                  </a:lnTo>
                  <a:lnTo>
                    <a:pt x="49" y="53"/>
                  </a:lnTo>
                  <a:lnTo>
                    <a:pt x="72" y="66"/>
                  </a:lnTo>
                  <a:lnTo>
                    <a:pt x="84" y="68"/>
                  </a:lnTo>
                  <a:lnTo>
                    <a:pt x="94" y="66"/>
                  </a:lnTo>
                  <a:lnTo>
                    <a:pt x="103" y="60"/>
                  </a:lnTo>
                  <a:lnTo>
                    <a:pt x="111" y="48"/>
                  </a:lnTo>
                  <a:lnTo>
                    <a:pt x="118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89" name="Freeform 151"/>
            <p:cNvSpPr>
              <a:spLocks/>
            </p:cNvSpPr>
            <p:nvPr/>
          </p:nvSpPr>
          <p:spPr bwMode="auto">
            <a:xfrm>
              <a:off x="2636" y="454"/>
              <a:ext cx="32" cy="20"/>
            </a:xfrm>
            <a:custGeom>
              <a:avLst/>
              <a:gdLst>
                <a:gd name="T0" fmla="*/ 1 w 63"/>
                <a:gd name="T1" fmla="*/ 1 h 39"/>
                <a:gd name="T2" fmla="*/ 1 w 63"/>
                <a:gd name="T3" fmla="*/ 1 h 39"/>
                <a:gd name="T4" fmla="*/ 1 w 63"/>
                <a:gd name="T5" fmla="*/ 1 h 39"/>
                <a:gd name="T6" fmla="*/ 1 w 63"/>
                <a:gd name="T7" fmla="*/ 1 h 39"/>
                <a:gd name="T8" fmla="*/ 1 w 63"/>
                <a:gd name="T9" fmla="*/ 1 h 39"/>
                <a:gd name="T10" fmla="*/ 1 w 63"/>
                <a:gd name="T11" fmla="*/ 1 h 39"/>
                <a:gd name="T12" fmla="*/ 1 w 63"/>
                <a:gd name="T13" fmla="*/ 1 h 39"/>
                <a:gd name="T14" fmla="*/ 1 w 63"/>
                <a:gd name="T15" fmla="*/ 0 h 39"/>
                <a:gd name="T16" fmla="*/ 1 w 63"/>
                <a:gd name="T17" fmla="*/ 1 h 39"/>
                <a:gd name="T18" fmla="*/ 1 w 63"/>
                <a:gd name="T19" fmla="*/ 1 h 39"/>
                <a:gd name="T20" fmla="*/ 1 w 63"/>
                <a:gd name="T21" fmla="*/ 1 h 39"/>
                <a:gd name="T22" fmla="*/ 1 w 63"/>
                <a:gd name="T23" fmla="*/ 1 h 39"/>
                <a:gd name="T24" fmla="*/ 0 w 63"/>
                <a:gd name="T25" fmla="*/ 1 h 39"/>
                <a:gd name="T26" fmla="*/ 0 w 63"/>
                <a:gd name="T27" fmla="*/ 1 h 39"/>
                <a:gd name="T28" fmla="*/ 1 w 63"/>
                <a:gd name="T29" fmla="*/ 1 h 39"/>
                <a:gd name="T30" fmla="*/ 1 w 63"/>
                <a:gd name="T31" fmla="*/ 1 h 39"/>
                <a:gd name="T32" fmla="*/ 1 w 63"/>
                <a:gd name="T33" fmla="*/ 1 h 39"/>
                <a:gd name="T34" fmla="*/ 1 w 63"/>
                <a:gd name="T35" fmla="*/ 1 h 39"/>
                <a:gd name="T36" fmla="*/ 1 w 63"/>
                <a:gd name="T37" fmla="*/ 1 h 39"/>
                <a:gd name="T38" fmla="*/ 1 w 63"/>
                <a:gd name="T39" fmla="*/ 1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3"/>
                <a:gd name="T61" fmla="*/ 0 h 39"/>
                <a:gd name="T62" fmla="*/ 63 w 63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3" h="39">
                  <a:moveTo>
                    <a:pt x="29" y="39"/>
                  </a:moveTo>
                  <a:lnTo>
                    <a:pt x="33" y="39"/>
                  </a:lnTo>
                  <a:lnTo>
                    <a:pt x="37" y="37"/>
                  </a:lnTo>
                  <a:lnTo>
                    <a:pt x="41" y="33"/>
                  </a:lnTo>
                  <a:lnTo>
                    <a:pt x="45" y="29"/>
                  </a:lnTo>
                  <a:lnTo>
                    <a:pt x="52" y="20"/>
                  </a:lnTo>
                  <a:lnTo>
                    <a:pt x="61" y="3"/>
                  </a:lnTo>
                  <a:lnTo>
                    <a:pt x="63" y="0"/>
                  </a:lnTo>
                  <a:lnTo>
                    <a:pt x="57" y="1"/>
                  </a:lnTo>
                  <a:lnTo>
                    <a:pt x="47" y="1"/>
                  </a:lnTo>
                  <a:lnTo>
                    <a:pt x="26" y="1"/>
                  </a:lnTo>
                  <a:lnTo>
                    <a:pt x="5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2" y="7"/>
                  </a:lnTo>
                  <a:lnTo>
                    <a:pt x="10" y="25"/>
                  </a:lnTo>
                  <a:lnTo>
                    <a:pt x="17" y="34"/>
                  </a:lnTo>
                  <a:lnTo>
                    <a:pt x="24" y="39"/>
                  </a:lnTo>
                  <a:lnTo>
                    <a:pt x="29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90" name="Freeform 152"/>
            <p:cNvSpPr>
              <a:spLocks/>
            </p:cNvSpPr>
            <p:nvPr/>
          </p:nvSpPr>
          <p:spPr bwMode="auto">
            <a:xfrm>
              <a:off x="2611" y="488"/>
              <a:ext cx="91" cy="18"/>
            </a:xfrm>
            <a:custGeom>
              <a:avLst/>
              <a:gdLst>
                <a:gd name="T0" fmla="*/ 1 w 182"/>
                <a:gd name="T1" fmla="*/ 1 h 36"/>
                <a:gd name="T2" fmla="*/ 1 w 182"/>
                <a:gd name="T3" fmla="*/ 1 h 36"/>
                <a:gd name="T4" fmla="*/ 1 w 182"/>
                <a:gd name="T5" fmla="*/ 1 h 36"/>
                <a:gd name="T6" fmla="*/ 1 w 182"/>
                <a:gd name="T7" fmla="*/ 1 h 36"/>
                <a:gd name="T8" fmla="*/ 1 w 182"/>
                <a:gd name="T9" fmla="*/ 1 h 36"/>
                <a:gd name="T10" fmla="*/ 1 w 182"/>
                <a:gd name="T11" fmla="*/ 1 h 36"/>
                <a:gd name="T12" fmla="*/ 1 w 182"/>
                <a:gd name="T13" fmla="*/ 1 h 36"/>
                <a:gd name="T14" fmla="*/ 1 w 182"/>
                <a:gd name="T15" fmla="*/ 1 h 36"/>
                <a:gd name="T16" fmla="*/ 1 w 182"/>
                <a:gd name="T17" fmla="*/ 1 h 36"/>
                <a:gd name="T18" fmla="*/ 1 w 182"/>
                <a:gd name="T19" fmla="*/ 1 h 36"/>
                <a:gd name="T20" fmla="*/ 1 w 182"/>
                <a:gd name="T21" fmla="*/ 1 h 36"/>
                <a:gd name="T22" fmla="*/ 1 w 182"/>
                <a:gd name="T23" fmla="*/ 1 h 36"/>
                <a:gd name="T24" fmla="*/ 1 w 182"/>
                <a:gd name="T25" fmla="*/ 1 h 36"/>
                <a:gd name="T26" fmla="*/ 1 w 182"/>
                <a:gd name="T27" fmla="*/ 1 h 36"/>
                <a:gd name="T28" fmla="*/ 1 w 182"/>
                <a:gd name="T29" fmla="*/ 1 h 36"/>
                <a:gd name="T30" fmla="*/ 1 w 182"/>
                <a:gd name="T31" fmla="*/ 0 h 36"/>
                <a:gd name="T32" fmla="*/ 1 w 182"/>
                <a:gd name="T33" fmla="*/ 1 h 36"/>
                <a:gd name="T34" fmla="*/ 1 w 182"/>
                <a:gd name="T35" fmla="*/ 1 h 36"/>
                <a:gd name="T36" fmla="*/ 1 w 182"/>
                <a:gd name="T37" fmla="*/ 1 h 36"/>
                <a:gd name="T38" fmla="*/ 1 w 182"/>
                <a:gd name="T39" fmla="*/ 1 h 36"/>
                <a:gd name="T40" fmla="*/ 0 w 182"/>
                <a:gd name="T41" fmla="*/ 1 h 36"/>
                <a:gd name="T42" fmla="*/ 1 w 182"/>
                <a:gd name="T43" fmla="*/ 1 h 36"/>
                <a:gd name="T44" fmla="*/ 1 w 182"/>
                <a:gd name="T45" fmla="*/ 1 h 36"/>
                <a:gd name="T46" fmla="*/ 1 w 182"/>
                <a:gd name="T47" fmla="*/ 1 h 36"/>
                <a:gd name="T48" fmla="*/ 1 w 182"/>
                <a:gd name="T49" fmla="*/ 1 h 36"/>
                <a:gd name="T50" fmla="*/ 1 w 182"/>
                <a:gd name="T51" fmla="*/ 1 h 36"/>
                <a:gd name="T52" fmla="*/ 1 w 182"/>
                <a:gd name="T53" fmla="*/ 1 h 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82"/>
                <a:gd name="T82" fmla="*/ 0 h 36"/>
                <a:gd name="T83" fmla="*/ 182 w 182"/>
                <a:gd name="T84" fmla="*/ 36 h 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82" h="36">
                  <a:moveTo>
                    <a:pt x="182" y="36"/>
                  </a:moveTo>
                  <a:lnTo>
                    <a:pt x="179" y="36"/>
                  </a:lnTo>
                  <a:lnTo>
                    <a:pt x="174" y="35"/>
                  </a:lnTo>
                  <a:lnTo>
                    <a:pt x="163" y="31"/>
                  </a:lnTo>
                  <a:lnTo>
                    <a:pt x="138" y="21"/>
                  </a:lnTo>
                  <a:lnTo>
                    <a:pt x="126" y="15"/>
                  </a:lnTo>
                  <a:lnTo>
                    <a:pt x="121" y="15"/>
                  </a:lnTo>
                  <a:lnTo>
                    <a:pt x="112" y="15"/>
                  </a:lnTo>
                  <a:lnTo>
                    <a:pt x="95" y="14"/>
                  </a:lnTo>
                  <a:lnTo>
                    <a:pt x="78" y="13"/>
                  </a:lnTo>
                  <a:lnTo>
                    <a:pt x="74" y="12"/>
                  </a:lnTo>
                  <a:lnTo>
                    <a:pt x="72" y="11"/>
                  </a:lnTo>
                  <a:lnTo>
                    <a:pt x="69" y="9"/>
                  </a:lnTo>
                  <a:lnTo>
                    <a:pt x="63" y="5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3" y="3"/>
                  </a:lnTo>
                  <a:lnTo>
                    <a:pt x="42" y="9"/>
                  </a:lnTo>
                  <a:lnTo>
                    <a:pt x="23" y="19"/>
                  </a:lnTo>
                  <a:lnTo>
                    <a:pt x="4" y="31"/>
                  </a:lnTo>
                  <a:lnTo>
                    <a:pt x="0" y="33"/>
                  </a:lnTo>
                  <a:lnTo>
                    <a:pt x="3" y="34"/>
                  </a:lnTo>
                  <a:lnTo>
                    <a:pt x="29" y="34"/>
                  </a:lnTo>
                  <a:lnTo>
                    <a:pt x="118" y="35"/>
                  </a:lnTo>
                  <a:lnTo>
                    <a:pt x="180" y="36"/>
                  </a:lnTo>
                  <a:lnTo>
                    <a:pt x="182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91" name="Freeform 153"/>
            <p:cNvSpPr>
              <a:spLocks/>
            </p:cNvSpPr>
            <p:nvPr/>
          </p:nvSpPr>
          <p:spPr bwMode="auto">
            <a:xfrm>
              <a:off x="2612" y="525"/>
              <a:ext cx="91" cy="20"/>
            </a:xfrm>
            <a:custGeom>
              <a:avLst/>
              <a:gdLst>
                <a:gd name="T0" fmla="*/ 1 w 180"/>
                <a:gd name="T1" fmla="*/ 1 h 39"/>
                <a:gd name="T2" fmla="*/ 1 w 180"/>
                <a:gd name="T3" fmla="*/ 1 h 39"/>
                <a:gd name="T4" fmla="*/ 1 w 180"/>
                <a:gd name="T5" fmla="*/ 1 h 39"/>
                <a:gd name="T6" fmla="*/ 1 w 180"/>
                <a:gd name="T7" fmla="*/ 1 h 39"/>
                <a:gd name="T8" fmla="*/ 1 w 180"/>
                <a:gd name="T9" fmla="*/ 1 h 39"/>
                <a:gd name="T10" fmla="*/ 1 w 180"/>
                <a:gd name="T11" fmla="*/ 1 h 39"/>
                <a:gd name="T12" fmla="*/ 1 w 180"/>
                <a:gd name="T13" fmla="*/ 1 h 39"/>
                <a:gd name="T14" fmla="*/ 1 w 180"/>
                <a:gd name="T15" fmla="*/ 1 h 39"/>
                <a:gd name="T16" fmla="*/ 1 w 180"/>
                <a:gd name="T17" fmla="*/ 0 h 39"/>
                <a:gd name="T18" fmla="*/ 1 w 180"/>
                <a:gd name="T19" fmla="*/ 1 h 39"/>
                <a:gd name="T20" fmla="*/ 1 w 180"/>
                <a:gd name="T21" fmla="*/ 1 h 39"/>
                <a:gd name="T22" fmla="*/ 1 w 180"/>
                <a:gd name="T23" fmla="*/ 1 h 39"/>
                <a:gd name="T24" fmla="*/ 1 w 180"/>
                <a:gd name="T25" fmla="*/ 1 h 39"/>
                <a:gd name="T26" fmla="*/ 1 w 180"/>
                <a:gd name="T27" fmla="*/ 1 h 39"/>
                <a:gd name="T28" fmla="*/ 1 w 180"/>
                <a:gd name="T29" fmla="*/ 1 h 39"/>
                <a:gd name="T30" fmla="*/ 1 w 180"/>
                <a:gd name="T31" fmla="*/ 1 h 39"/>
                <a:gd name="T32" fmla="*/ 1 w 180"/>
                <a:gd name="T33" fmla="*/ 1 h 39"/>
                <a:gd name="T34" fmla="*/ 1 w 180"/>
                <a:gd name="T35" fmla="*/ 1 h 39"/>
                <a:gd name="T36" fmla="*/ 1 w 180"/>
                <a:gd name="T37" fmla="*/ 1 h 39"/>
                <a:gd name="T38" fmla="*/ 1 w 180"/>
                <a:gd name="T39" fmla="*/ 1 h 39"/>
                <a:gd name="T40" fmla="*/ 0 w 180"/>
                <a:gd name="T41" fmla="*/ 1 h 39"/>
                <a:gd name="T42" fmla="*/ 1 w 180"/>
                <a:gd name="T43" fmla="*/ 1 h 39"/>
                <a:gd name="T44" fmla="*/ 1 w 180"/>
                <a:gd name="T45" fmla="*/ 1 h 39"/>
                <a:gd name="T46" fmla="*/ 1 w 180"/>
                <a:gd name="T47" fmla="*/ 1 h 39"/>
                <a:gd name="T48" fmla="*/ 1 w 180"/>
                <a:gd name="T49" fmla="*/ 1 h 39"/>
                <a:gd name="T50" fmla="*/ 1 w 180"/>
                <a:gd name="T51" fmla="*/ 1 h 39"/>
                <a:gd name="T52" fmla="*/ 1 w 180"/>
                <a:gd name="T53" fmla="*/ 1 h 3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80"/>
                <a:gd name="T82" fmla="*/ 0 h 39"/>
                <a:gd name="T83" fmla="*/ 180 w 180"/>
                <a:gd name="T84" fmla="*/ 39 h 3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80" h="39">
                  <a:moveTo>
                    <a:pt x="99" y="21"/>
                  </a:moveTo>
                  <a:lnTo>
                    <a:pt x="100" y="21"/>
                  </a:lnTo>
                  <a:lnTo>
                    <a:pt x="102" y="20"/>
                  </a:lnTo>
                  <a:lnTo>
                    <a:pt x="104" y="18"/>
                  </a:lnTo>
                  <a:lnTo>
                    <a:pt x="105" y="16"/>
                  </a:lnTo>
                  <a:lnTo>
                    <a:pt x="108" y="11"/>
                  </a:lnTo>
                  <a:lnTo>
                    <a:pt x="112" y="6"/>
                  </a:lnTo>
                  <a:lnTo>
                    <a:pt x="117" y="2"/>
                  </a:lnTo>
                  <a:lnTo>
                    <a:pt x="122" y="0"/>
                  </a:lnTo>
                  <a:lnTo>
                    <a:pt x="126" y="1"/>
                  </a:lnTo>
                  <a:lnTo>
                    <a:pt x="136" y="4"/>
                  </a:lnTo>
                  <a:lnTo>
                    <a:pt x="146" y="8"/>
                  </a:lnTo>
                  <a:lnTo>
                    <a:pt x="165" y="20"/>
                  </a:lnTo>
                  <a:lnTo>
                    <a:pt x="180" y="27"/>
                  </a:lnTo>
                  <a:lnTo>
                    <a:pt x="180" y="28"/>
                  </a:lnTo>
                  <a:lnTo>
                    <a:pt x="179" y="28"/>
                  </a:lnTo>
                  <a:lnTo>
                    <a:pt x="177" y="29"/>
                  </a:lnTo>
                  <a:lnTo>
                    <a:pt x="169" y="30"/>
                  </a:lnTo>
                  <a:lnTo>
                    <a:pt x="142" y="34"/>
                  </a:lnTo>
                  <a:lnTo>
                    <a:pt x="64" y="39"/>
                  </a:lnTo>
                  <a:lnTo>
                    <a:pt x="0" y="31"/>
                  </a:lnTo>
                  <a:lnTo>
                    <a:pt x="10" y="28"/>
                  </a:lnTo>
                  <a:lnTo>
                    <a:pt x="27" y="23"/>
                  </a:lnTo>
                  <a:lnTo>
                    <a:pt x="56" y="20"/>
                  </a:lnTo>
                  <a:lnTo>
                    <a:pt x="88" y="21"/>
                  </a:lnTo>
                  <a:lnTo>
                    <a:pt x="99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92" name="Freeform 154"/>
            <p:cNvSpPr>
              <a:spLocks/>
            </p:cNvSpPr>
            <p:nvPr/>
          </p:nvSpPr>
          <p:spPr bwMode="auto">
            <a:xfrm>
              <a:off x="2602" y="570"/>
              <a:ext cx="97" cy="15"/>
            </a:xfrm>
            <a:custGeom>
              <a:avLst/>
              <a:gdLst>
                <a:gd name="T0" fmla="*/ 1 w 193"/>
                <a:gd name="T1" fmla="*/ 1 h 29"/>
                <a:gd name="T2" fmla="*/ 1 w 193"/>
                <a:gd name="T3" fmla="*/ 1 h 29"/>
                <a:gd name="T4" fmla="*/ 1 w 193"/>
                <a:gd name="T5" fmla="*/ 1 h 29"/>
                <a:gd name="T6" fmla="*/ 1 w 193"/>
                <a:gd name="T7" fmla="*/ 1 h 29"/>
                <a:gd name="T8" fmla="*/ 1 w 193"/>
                <a:gd name="T9" fmla="*/ 1 h 29"/>
                <a:gd name="T10" fmla="*/ 1 w 193"/>
                <a:gd name="T11" fmla="*/ 0 h 29"/>
                <a:gd name="T12" fmla="*/ 1 w 193"/>
                <a:gd name="T13" fmla="*/ 1 h 29"/>
                <a:gd name="T14" fmla="*/ 1 w 193"/>
                <a:gd name="T15" fmla="*/ 1 h 29"/>
                <a:gd name="T16" fmla="*/ 1 w 193"/>
                <a:gd name="T17" fmla="*/ 1 h 29"/>
                <a:gd name="T18" fmla="*/ 1 w 193"/>
                <a:gd name="T19" fmla="*/ 1 h 29"/>
                <a:gd name="T20" fmla="*/ 1 w 193"/>
                <a:gd name="T21" fmla="*/ 1 h 29"/>
                <a:gd name="T22" fmla="*/ 1 w 193"/>
                <a:gd name="T23" fmla="*/ 1 h 29"/>
                <a:gd name="T24" fmla="*/ 1 w 193"/>
                <a:gd name="T25" fmla="*/ 1 h 29"/>
                <a:gd name="T26" fmla="*/ 1 w 193"/>
                <a:gd name="T27" fmla="*/ 1 h 29"/>
                <a:gd name="T28" fmla="*/ 1 w 193"/>
                <a:gd name="T29" fmla="*/ 1 h 29"/>
                <a:gd name="T30" fmla="*/ 1 w 193"/>
                <a:gd name="T31" fmla="*/ 1 h 29"/>
                <a:gd name="T32" fmla="*/ 1 w 193"/>
                <a:gd name="T33" fmla="*/ 1 h 29"/>
                <a:gd name="T34" fmla="*/ 1 w 193"/>
                <a:gd name="T35" fmla="*/ 1 h 29"/>
                <a:gd name="T36" fmla="*/ 1 w 193"/>
                <a:gd name="T37" fmla="*/ 1 h 29"/>
                <a:gd name="T38" fmla="*/ 1 w 193"/>
                <a:gd name="T39" fmla="*/ 1 h 29"/>
                <a:gd name="T40" fmla="*/ 0 w 193"/>
                <a:gd name="T41" fmla="*/ 1 h 29"/>
                <a:gd name="T42" fmla="*/ 1 w 193"/>
                <a:gd name="T43" fmla="*/ 1 h 29"/>
                <a:gd name="T44" fmla="*/ 1 w 193"/>
                <a:gd name="T45" fmla="*/ 1 h 29"/>
                <a:gd name="T46" fmla="*/ 1 w 193"/>
                <a:gd name="T47" fmla="*/ 1 h 29"/>
                <a:gd name="T48" fmla="*/ 1 w 193"/>
                <a:gd name="T49" fmla="*/ 1 h 29"/>
                <a:gd name="T50" fmla="*/ 1 w 193"/>
                <a:gd name="T51" fmla="*/ 1 h 29"/>
                <a:gd name="T52" fmla="*/ 1 w 193"/>
                <a:gd name="T53" fmla="*/ 1 h 2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93"/>
                <a:gd name="T82" fmla="*/ 0 h 29"/>
                <a:gd name="T83" fmla="*/ 193 w 193"/>
                <a:gd name="T84" fmla="*/ 29 h 2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93" h="29">
                  <a:moveTo>
                    <a:pt x="67" y="1"/>
                  </a:moveTo>
                  <a:lnTo>
                    <a:pt x="72" y="1"/>
                  </a:lnTo>
                  <a:lnTo>
                    <a:pt x="84" y="1"/>
                  </a:lnTo>
                  <a:lnTo>
                    <a:pt x="106" y="1"/>
                  </a:lnTo>
                  <a:lnTo>
                    <a:pt x="128" y="1"/>
                  </a:lnTo>
                  <a:lnTo>
                    <a:pt x="134" y="0"/>
                  </a:lnTo>
                  <a:lnTo>
                    <a:pt x="139" y="2"/>
                  </a:lnTo>
                  <a:lnTo>
                    <a:pt x="149" y="5"/>
                  </a:lnTo>
                  <a:lnTo>
                    <a:pt x="169" y="11"/>
                  </a:lnTo>
                  <a:lnTo>
                    <a:pt x="188" y="17"/>
                  </a:lnTo>
                  <a:lnTo>
                    <a:pt x="193" y="18"/>
                  </a:lnTo>
                  <a:lnTo>
                    <a:pt x="185" y="19"/>
                  </a:lnTo>
                  <a:lnTo>
                    <a:pt x="169" y="21"/>
                  </a:lnTo>
                  <a:lnTo>
                    <a:pt x="138" y="25"/>
                  </a:lnTo>
                  <a:lnTo>
                    <a:pt x="105" y="29"/>
                  </a:lnTo>
                  <a:lnTo>
                    <a:pt x="97" y="29"/>
                  </a:lnTo>
                  <a:lnTo>
                    <a:pt x="89" y="28"/>
                  </a:lnTo>
                  <a:lnTo>
                    <a:pt x="73" y="26"/>
                  </a:lnTo>
                  <a:lnTo>
                    <a:pt x="40" y="21"/>
                  </a:lnTo>
                  <a:lnTo>
                    <a:pt x="8" y="17"/>
                  </a:lnTo>
                  <a:lnTo>
                    <a:pt x="0" y="16"/>
                  </a:lnTo>
                  <a:lnTo>
                    <a:pt x="5" y="15"/>
                  </a:lnTo>
                  <a:lnTo>
                    <a:pt x="17" y="13"/>
                  </a:lnTo>
                  <a:lnTo>
                    <a:pt x="39" y="8"/>
                  </a:lnTo>
                  <a:lnTo>
                    <a:pt x="60" y="3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93" name="Freeform 155"/>
            <p:cNvSpPr>
              <a:spLocks/>
            </p:cNvSpPr>
            <p:nvPr/>
          </p:nvSpPr>
          <p:spPr bwMode="auto">
            <a:xfrm>
              <a:off x="2602" y="616"/>
              <a:ext cx="103" cy="9"/>
            </a:xfrm>
            <a:custGeom>
              <a:avLst/>
              <a:gdLst>
                <a:gd name="T0" fmla="*/ 1 w 206"/>
                <a:gd name="T1" fmla="*/ 0 h 17"/>
                <a:gd name="T2" fmla="*/ 1 w 206"/>
                <a:gd name="T3" fmla="*/ 1 h 17"/>
                <a:gd name="T4" fmla="*/ 1 w 206"/>
                <a:gd name="T5" fmla="*/ 1 h 17"/>
                <a:gd name="T6" fmla="*/ 1 w 206"/>
                <a:gd name="T7" fmla="*/ 1 h 17"/>
                <a:gd name="T8" fmla="*/ 1 w 206"/>
                <a:gd name="T9" fmla="*/ 1 h 17"/>
                <a:gd name="T10" fmla="*/ 1 w 206"/>
                <a:gd name="T11" fmla="*/ 1 h 17"/>
                <a:gd name="T12" fmla="*/ 1 w 206"/>
                <a:gd name="T13" fmla="*/ 1 h 17"/>
                <a:gd name="T14" fmla="*/ 1 w 206"/>
                <a:gd name="T15" fmla="*/ 1 h 17"/>
                <a:gd name="T16" fmla="*/ 1 w 206"/>
                <a:gd name="T17" fmla="*/ 1 h 17"/>
                <a:gd name="T18" fmla="*/ 1 w 206"/>
                <a:gd name="T19" fmla="*/ 1 h 17"/>
                <a:gd name="T20" fmla="*/ 1 w 206"/>
                <a:gd name="T21" fmla="*/ 1 h 17"/>
                <a:gd name="T22" fmla="*/ 1 w 206"/>
                <a:gd name="T23" fmla="*/ 1 h 17"/>
                <a:gd name="T24" fmla="*/ 1 w 206"/>
                <a:gd name="T25" fmla="*/ 1 h 17"/>
                <a:gd name="T26" fmla="*/ 1 w 206"/>
                <a:gd name="T27" fmla="*/ 1 h 17"/>
                <a:gd name="T28" fmla="*/ 1 w 206"/>
                <a:gd name="T29" fmla="*/ 1 h 17"/>
                <a:gd name="T30" fmla="*/ 0 w 206"/>
                <a:gd name="T31" fmla="*/ 1 h 17"/>
                <a:gd name="T32" fmla="*/ 1 w 206"/>
                <a:gd name="T33" fmla="*/ 1 h 17"/>
                <a:gd name="T34" fmla="*/ 1 w 206"/>
                <a:gd name="T35" fmla="*/ 1 h 17"/>
                <a:gd name="T36" fmla="*/ 1 w 206"/>
                <a:gd name="T37" fmla="*/ 1 h 17"/>
                <a:gd name="T38" fmla="*/ 1 w 206"/>
                <a:gd name="T39" fmla="*/ 1 h 17"/>
                <a:gd name="T40" fmla="*/ 1 w 206"/>
                <a:gd name="T41" fmla="*/ 0 h 17"/>
                <a:gd name="T42" fmla="*/ 1 w 206"/>
                <a:gd name="T43" fmla="*/ 0 h 1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06"/>
                <a:gd name="T67" fmla="*/ 0 h 17"/>
                <a:gd name="T68" fmla="*/ 206 w 206"/>
                <a:gd name="T69" fmla="*/ 17 h 1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06" h="17">
                  <a:moveTo>
                    <a:pt x="85" y="0"/>
                  </a:moveTo>
                  <a:lnTo>
                    <a:pt x="88" y="1"/>
                  </a:lnTo>
                  <a:lnTo>
                    <a:pt x="96" y="2"/>
                  </a:lnTo>
                  <a:lnTo>
                    <a:pt x="111" y="4"/>
                  </a:lnTo>
                  <a:lnTo>
                    <a:pt x="126" y="6"/>
                  </a:lnTo>
                  <a:lnTo>
                    <a:pt x="130" y="6"/>
                  </a:lnTo>
                  <a:lnTo>
                    <a:pt x="137" y="7"/>
                  </a:lnTo>
                  <a:lnTo>
                    <a:pt x="149" y="9"/>
                  </a:lnTo>
                  <a:lnTo>
                    <a:pt x="174" y="13"/>
                  </a:lnTo>
                  <a:lnTo>
                    <a:pt x="199" y="17"/>
                  </a:lnTo>
                  <a:lnTo>
                    <a:pt x="206" y="17"/>
                  </a:lnTo>
                  <a:lnTo>
                    <a:pt x="189" y="17"/>
                  </a:lnTo>
                  <a:lnTo>
                    <a:pt x="155" y="17"/>
                  </a:lnTo>
                  <a:lnTo>
                    <a:pt x="86" y="17"/>
                  </a:lnTo>
                  <a:lnTo>
                    <a:pt x="17" y="17"/>
                  </a:lnTo>
                  <a:lnTo>
                    <a:pt x="0" y="16"/>
                  </a:lnTo>
                  <a:lnTo>
                    <a:pt x="7" y="15"/>
                  </a:lnTo>
                  <a:lnTo>
                    <a:pt x="21" y="13"/>
                  </a:lnTo>
                  <a:lnTo>
                    <a:pt x="49" y="7"/>
                  </a:lnTo>
                  <a:lnTo>
                    <a:pt x="78" y="2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94" name="Freeform 156"/>
            <p:cNvSpPr>
              <a:spLocks/>
            </p:cNvSpPr>
            <p:nvPr/>
          </p:nvSpPr>
          <p:spPr bwMode="auto">
            <a:xfrm>
              <a:off x="2591" y="643"/>
              <a:ext cx="111" cy="23"/>
            </a:xfrm>
            <a:custGeom>
              <a:avLst/>
              <a:gdLst>
                <a:gd name="T0" fmla="*/ 1 w 221"/>
                <a:gd name="T1" fmla="*/ 1 h 45"/>
                <a:gd name="T2" fmla="*/ 1 w 221"/>
                <a:gd name="T3" fmla="*/ 1 h 45"/>
                <a:gd name="T4" fmla="*/ 1 w 221"/>
                <a:gd name="T5" fmla="*/ 1 h 45"/>
                <a:gd name="T6" fmla="*/ 1 w 221"/>
                <a:gd name="T7" fmla="*/ 1 h 45"/>
                <a:gd name="T8" fmla="*/ 1 w 221"/>
                <a:gd name="T9" fmla="*/ 1 h 45"/>
                <a:gd name="T10" fmla="*/ 1 w 221"/>
                <a:gd name="T11" fmla="*/ 1 h 45"/>
                <a:gd name="T12" fmla="*/ 1 w 221"/>
                <a:gd name="T13" fmla="*/ 1 h 45"/>
                <a:gd name="T14" fmla="*/ 1 w 221"/>
                <a:gd name="T15" fmla="*/ 1 h 45"/>
                <a:gd name="T16" fmla="*/ 1 w 221"/>
                <a:gd name="T17" fmla="*/ 1 h 45"/>
                <a:gd name="T18" fmla="*/ 1 w 221"/>
                <a:gd name="T19" fmla="*/ 1 h 45"/>
                <a:gd name="T20" fmla="*/ 1 w 221"/>
                <a:gd name="T21" fmla="*/ 0 h 45"/>
                <a:gd name="T22" fmla="*/ 1 w 221"/>
                <a:gd name="T23" fmla="*/ 1 h 45"/>
                <a:gd name="T24" fmla="*/ 1 w 221"/>
                <a:gd name="T25" fmla="*/ 1 h 45"/>
                <a:gd name="T26" fmla="*/ 1 w 221"/>
                <a:gd name="T27" fmla="*/ 1 h 45"/>
                <a:gd name="T28" fmla="*/ 1 w 221"/>
                <a:gd name="T29" fmla="*/ 1 h 45"/>
                <a:gd name="T30" fmla="*/ 1 w 221"/>
                <a:gd name="T31" fmla="*/ 1 h 45"/>
                <a:gd name="T32" fmla="*/ 1 w 221"/>
                <a:gd name="T33" fmla="*/ 1 h 45"/>
                <a:gd name="T34" fmla="*/ 1 w 221"/>
                <a:gd name="T35" fmla="*/ 1 h 45"/>
                <a:gd name="T36" fmla="*/ 1 w 221"/>
                <a:gd name="T37" fmla="*/ 1 h 45"/>
                <a:gd name="T38" fmla="*/ 1 w 221"/>
                <a:gd name="T39" fmla="*/ 1 h 45"/>
                <a:gd name="T40" fmla="*/ 1 w 221"/>
                <a:gd name="T41" fmla="*/ 1 h 45"/>
                <a:gd name="T42" fmla="*/ 1 w 221"/>
                <a:gd name="T43" fmla="*/ 1 h 45"/>
                <a:gd name="T44" fmla="*/ 1 w 221"/>
                <a:gd name="T45" fmla="*/ 1 h 45"/>
                <a:gd name="T46" fmla="*/ 1 w 221"/>
                <a:gd name="T47" fmla="*/ 1 h 45"/>
                <a:gd name="T48" fmla="*/ 1 w 221"/>
                <a:gd name="T49" fmla="*/ 1 h 45"/>
                <a:gd name="T50" fmla="*/ 0 w 221"/>
                <a:gd name="T51" fmla="*/ 1 h 45"/>
                <a:gd name="T52" fmla="*/ 1 w 221"/>
                <a:gd name="T53" fmla="*/ 1 h 45"/>
                <a:gd name="T54" fmla="*/ 1 w 221"/>
                <a:gd name="T55" fmla="*/ 1 h 45"/>
                <a:gd name="T56" fmla="*/ 1 w 221"/>
                <a:gd name="T57" fmla="*/ 1 h 45"/>
                <a:gd name="T58" fmla="*/ 1 w 221"/>
                <a:gd name="T59" fmla="*/ 1 h 45"/>
                <a:gd name="T60" fmla="*/ 1 w 221"/>
                <a:gd name="T61" fmla="*/ 1 h 45"/>
                <a:gd name="T62" fmla="*/ 1 w 221"/>
                <a:gd name="T63" fmla="*/ 1 h 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1"/>
                <a:gd name="T97" fmla="*/ 0 h 45"/>
                <a:gd name="T98" fmla="*/ 221 w 221"/>
                <a:gd name="T99" fmla="*/ 45 h 4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1" h="45">
                  <a:moveTo>
                    <a:pt x="93" y="26"/>
                  </a:moveTo>
                  <a:lnTo>
                    <a:pt x="97" y="27"/>
                  </a:lnTo>
                  <a:lnTo>
                    <a:pt x="106" y="27"/>
                  </a:lnTo>
                  <a:lnTo>
                    <a:pt x="124" y="29"/>
                  </a:lnTo>
                  <a:lnTo>
                    <a:pt x="142" y="29"/>
                  </a:lnTo>
                  <a:lnTo>
                    <a:pt x="147" y="29"/>
                  </a:lnTo>
                  <a:lnTo>
                    <a:pt x="147" y="27"/>
                  </a:lnTo>
                  <a:lnTo>
                    <a:pt x="148" y="22"/>
                  </a:lnTo>
                  <a:lnTo>
                    <a:pt x="151" y="12"/>
                  </a:lnTo>
                  <a:lnTo>
                    <a:pt x="153" y="3"/>
                  </a:lnTo>
                  <a:lnTo>
                    <a:pt x="154" y="0"/>
                  </a:lnTo>
                  <a:lnTo>
                    <a:pt x="156" y="3"/>
                  </a:lnTo>
                  <a:lnTo>
                    <a:pt x="161" y="9"/>
                  </a:lnTo>
                  <a:lnTo>
                    <a:pt x="169" y="19"/>
                  </a:lnTo>
                  <a:lnTo>
                    <a:pt x="177" y="29"/>
                  </a:lnTo>
                  <a:lnTo>
                    <a:pt x="179" y="31"/>
                  </a:lnTo>
                  <a:lnTo>
                    <a:pt x="182" y="32"/>
                  </a:lnTo>
                  <a:lnTo>
                    <a:pt x="189" y="34"/>
                  </a:lnTo>
                  <a:lnTo>
                    <a:pt x="203" y="37"/>
                  </a:lnTo>
                  <a:lnTo>
                    <a:pt x="217" y="39"/>
                  </a:lnTo>
                  <a:lnTo>
                    <a:pt x="221" y="39"/>
                  </a:lnTo>
                  <a:lnTo>
                    <a:pt x="202" y="40"/>
                  </a:lnTo>
                  <a:lnTo>
                    <a:pt x="166" y="41"/>
                  </a:lnTo>
                  <a:lnTo>
                    <a:pt x="92" y="43"/>
                  </a:lnTo>
                  <a:lnTo>
                    <a:pt x="19" y="45"/>
                  </a:lnTo>
                  <a:lnTo>
                    <a:pt x="0" y="45"/>
                  </a:lnTo>
                  <a:lnTo>
                    <a:pt x="7" y="44"/>
                  </a:lnTo>
                  <a:lnTo>
                    <a:pt x="23" y="41"/>
                  </a:lnTo>
                  <a:lnTo>
                    <a:pt x="53" y="34"/>
                  </a:lnTo>
                  <a:lnTo>
                    <a:pt x="85" y="28"/>
                  </a:lnTo>
                  <a:lnTo>
                    <a:pt x="93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95" name="Freeform 157"/>
            <p:cNvSpPr>
              <a:spLocks/>
            </p:cNvSpPr>
            <p:nvPr/>
          </p:nvSpPr>
          <p:spPr bwMode="auto">
            <a:xfrm>
              <a:off x="2590" y="691"/>
              <a:ext cx="112" cy="17"/>
            </a:xfrm>
            <a:custGeom>
              <a:avLst/>
              <a:gdLst>
                <a:gd name="T0" fmla="*/ 1 w 224"/>
                <a:gd name="T1" fmla="*/ 1 h 34"/>
                <a:gd name="T2" fmla="*/ 1 w 224"/>
                <a:gd name="T3" fmla="*/ 1 h 34"/>
                <a:gd name="T4" fmla="*/ 1 w 224"/>
                <a:gd name="T5" fmla="*/ 0 h 34"/>
                <a:gd name="T6" fmla="*/ 1 w 224"/>
                <a:gd name="T7" fmla="*/ 1 h 34"/>
                <a:gd name="T8" fmla="*/ 1 w 224"/>
                <a:gd name="T9" fmla="*/ 1 h 34"/>
                <a:gd name="T10" fmla="*/ 1 w 224"/>
                <a:gd name="T11" fmla="*/ 1 h 34"/>
                <a:gd name="T12" fmla="*/ 1 w 224"/>
                <a:gd name="T13" fmla="*/ 1 h 34"/>
                <a:gd name="T14" fmla="*/ 1 w 224"/>
                <a:gd name="T15" fmla="*/ 1 h 34"/>
                <a:gd name="T16" fmla="*/ 1 w 224"/>
                <a:gd name="T17" fmla="*/ 1 h 34"/>
                <a:gd name="T18" fmla="*/ 1 w 224"/>
                <a:gd name="T19" fmla="*/ 1 h 34"/>
                <a:gd name="T20" fmla="*/ 1 w 224"/>
                <a:gd name="T21" fmla="*/ 1 h 34"/>
                <a:gd name="T22" fmla="*/ 1 w 224"/>
                <a:gd name="T23" fmla="*/ 1 h 34"/>
                <a:gd name="T24" fmla="*/ 1 w 224"/>
                <a:gd name="T25" fmla="*/ 1 h 34"/>
                <a:gd name="T26" fmla="*/ 1 w 224"/>
                <a:gd name="T27" fmla="*/ 1 h 34"/>
                <a:gd name="T28" fmla="*/ 1 w 224"/>
                <a:gd name="T29" fmla="*/ 1 h 34"/>
                <a:gd name="T30" fmla="*/ 1 w 224"/>
                <a:gd name="T31" fmla="*/ 1 h 34"/>
                <a:gd name="T32" fmla="*/ 1 w 224"/>
                <a:gd name="T33" fmla="*/ 1 h 34"/>
                <a:gd name="T34" fmla="*/ 1 w 224"/>
                <a:gd name="T35" fmla="*/ 1 h 34"/>
                <a:gd name="T36" fmla="*/ 1 w 224"/>
                <a:gd name="T37" fmla="*/ 1 h 34"/>
                <a:gd name="T38" fmla="*/ 0 w 224"/>
                <a:gd name="T39" fmla="*/ 1 h 34"/>
                <a:gd name="T40" fmla="*/ 0 w 224"/>
                <a:gd name="T41" fmla="*/ 1 h 34"/>
                <a:gd name="T42" fmla="*/ 1 w 224"/>
                <a:gd name="T43" fmla="*/ 1 h 34"/>
                <a:gd name="T44" fmla="*/ 1 w 224"/>
                <a:gd name="T45" fmla="*/ 1 h 34"/>
                <a:gd name="T46" fmla="*/ 1 w 224"/>
                <a:gd name="T47" fmla="*/ 1 h 34"/>
                <a:gd name="T48" fmla="*/ 1 w 224"/>
                <a:gd name="T49" fmla="*/ 1 h 34"/>
                <a:gd name="T50" fmla="*/ 1 w 224"/>
                <a:gd name="T51" fmla="*/ 1 h 34"/>
                <a:gd name="T52" fmla="*/ 1 w 224"/>
                <a:gd name="T53" fmla="*/ 1 h 34"/>
                <a:gd name="T54" fmla="*/ 1 w 224"/>
                <a:gd name="T55" fmla="*/ 1 h 34"/>
                <a:gd name="T56" fmla="*/ 1 w 224"/>
                <a:gd name="T57" fmla="*/ 1 h 34"/>
                <a:gd name="T58" fmla="*/ 1 w 224"/>
                <a:gd name="T59" fmla="*/ 1 h 3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24"/>
                <a:gd name="T91" fmla="*/ 0 h 34"/>
                <a:gd name="T92" fmla="*/ 224 w 224"/>
                <a:gd name="T93" fmla="*/ 34 h 3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24" h="34">
                  <a:moveTo>
                    <a:pt x="122" y="3"/>
                  </a:moveTo>
                  <a:lnTo>
                    <a:pt x="133" y="2"/>
                  </a:lnTo>
                  <a:lnTo>
                    <a:pt x="158" y="0"/>
                  </a:lnTo>
                  <a:lnTo>
                    <a:pt x="208" y="2"/>
                  </a:lnTo>
                  <a:lnTo>
                    <a:pt x="216" y="3"/>
                  </a:lnTo>
                  <a:lnTo>
                    <a:pt x="222" y="5"/>
                  </a:lnTo>
                  <a:lnTo>
                    <a:pt x="223" y="6"/>
                  </a:lnTo>
                  <a:lnTo>
                    <a:pt x="224" y="8"/>
                  </a:lnTo>
                  <a:lnTo>
                    <a:pt x="223" y="10"/>
                  </a:lnTo>
                  <a:lnTo>
                    <a:pt x="222" y="11"/>
                  </a:lnTo>
                  <a:lnTo>
                    <a:pt x="219" y="13"/>
                  </a:lnTo>
                  <a:lnTo>
                    <a:pt x="216" y="14"/>
                  </a:lnTo>
                  <a:lnTo>
                    <a:pt x="200" y="20"/>
                  </a:lnTo>
                  <a:lnTo>
                    <a:pt x="169" y="30"/>
                  </a:lnTo>
                  <a:lnTo>
                    <a:pt x="102" y="34"/>
                  </a:lnTo>
                  <a:lnTo>
                    <a:pt x="29" y="22"/>
                  </a:lnTo>
                  <a:lnTo>
                    <a:pt x="9" y="16"/>
                  </a:lnTo>
                  <a:lnTo>
                    <a:pt x="1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1" y="6"/>
                  </a:lnTo>
                  <a:lnTo>
                    <a:pt x="2" y="5"/>
                  </a:lnTo>
                  <a:lnTo>
                    <a:pt x="5" y="5"/>
                  </a:lnTo>
                  <a:lnTo>
                    <a:pt x="9" y="4"/>
                  </a:lnTo>
                  <a:lnTo>
                    <a:pt x="20" y="4"/>
                  </a:lnTo>
                  <a:lnTo>
                    <a:pt x="47" y="4"/>
                  </a:lnTo>
                  <a:lnTo>
                    <a:pt x="109" y="5"/>
                  </a:lnTo>
                  <a:lnTo>
                    <a:pt x="122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96" name="Freeform 158"/>
            <p:cNvSpPr>
              <a:spLocks/>
            </p:cNvSpPr>
            <p:nvPr/>
          </p:nvSpPr>
          <p:spPr bwMode="auto">
            <a:xfrm>
              <a:off x="2608" y="725"/>
              <a:ext cx="84" cy="21"/>
            </a:xfrm>
            <a:custGeom>
              <a:avLst/>
              <a:gdLst>
                <a:gd name="T0" fmla="*/ 1 w 166"/>
                <a:gd name="T1" fmla="*/ 0 h 43"/>
                <a:gd name="T2" fmla="*/ 1 w 166"/>
                <a:gd name="T3" fmla="*/ 0 h 43"/>
                <a:gd name="T4" fmla="*/ 1 w 166"/>
                <a:gd name="T5" fmla="*/ 0 h 43"/>
                <a:gd name="T6" fmla="*/ 1 w 166"/>
                <a:gd name="T7" fmla="*/ 0 h 43"/>
                <a:gd name="T8" fmla="*/ 1 w 166"/>
                <a:gd name="T9" fmla="*/ 0 h 43"/>
                <a:gd name="T10" fmla="*/ 1 w 166"/>
                <a:gd name="T11" fmla="*/ 0 h 43"/>
                <a:gd name="T12" fmla="*/ 1 w 166"/>
                <a:gd name="T13" fmla="*/ 0 h 43"/>
                <a:gd name="T14" fmla="*/ 1 w 166"/>
                <a:gd name="T15" fmla="*/ 0 h 43"/>
                <a:gd name="T16" fmla="*/ 1 w 166"/>
                <a:gd name="T17" fmla="*/ 0 h 43"/>
                <a:gd name="T18" fmla="*/ 1 w 166"/>
                <a:gd name="T19" fmla="*/ 0 h 43"/>
                <a:gd name="T20" fmla="*/ 1 w 166"/>
                <a:gd name="T21" fmla="*/ 0 h 43"/>
                <a:gd name="T22" fmla="*/ 1 w 166"/>
                <a:gd name="T23" fmla="*/ 0 h 43"/>
                <a:gd name="T24" fmla="*/ 1 w 166"/>
                <a:gd name="T25" fmla="*/ 0 h 43"/>
                <a:gd name="T26" fmla="*/ 1 w 166"/>
                <a:gd name="T27" fmla="*/ 0 h 43"/>
                <a:gd name="T28" fmla="*/ 1 w 166"/>
                <a:gd name="T29" fmla="*/ 0 h 43"/>
                <a:gd name="T30" fmla="*/ 1 w 166"/>
                <a:gd name="T31" fmla="*/ 0 h 43"/>
                <a:gd name="T32" fmla="*/ 0 w 166"/>
                <a:gd name="T33" fmla="*/ 0 h 43"/>
                <a:gd name="T34" fmla="*/ 1 w 166"/>
                <a:gd name="T35" fmla="*/ 0 h 43"/>
                <a:gd name="T36" fmla="*/ 1 w 166"/>
                <a:gd name="T37" fmla="*/ 0 h 43"/>
                <a:gd name="T38" fmla="*/ 1 w 166"/>
                <a:gd name="T39" fmla="*/ 0 h 43"/>
                <a:gd name="T40" fmla="*/ 1 w 166"/>
                <a:gd name="T41" fmla="*/ 0 h 43"/>
                <a:gd name="T42" fmla="*/ 1 w 166"/>
                <a:gd name="T43" fmla="*/ 0 h 43"/>
                <a:gd name="T44" fmla="*/ 1 w 166"/>
                <a:gd name="T45" fmla="*/ 0 h 4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6"/>
                <a:gd name="T70" fmla="*/ 0 h 43"/>
                <a:gd name="T71" fmla="*/ 166 w 166"/>
                <a:gd name="T72" fmla="*/ 43 h 4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6" h="43">
                  <a:moveTo>
                    <a:pt x="72" y="1"/>
                  </a:moveTo>
                  <a:lnTo>
                    <a:pt x="79" y="0"/>
                  </a:lnTo>
                  <a:lnTo>
                    <a:pt x="86" y="0"/>
                  </a:lnTo>
                  <a:lnTo>
                    <a:pt x="102" y="3"/>
                  </a:lnTo>
                  <a:lnTo>
                    <a:pt x="117" y="8"/>
                  </a:lnTo>
                  <a:lnTo>
                    <a:pt x="149" y="21"/>
                  </a:lnTo>
                  <a:lnTo>
                    <a:pt x="164" y="25"/>
                  </a:lnTo>
                  <a:lnTo>
                    <a:pt x="165" y="26"/>
                  </a:lnTo>
                  <a:lnTo>
                    <a:pt x="166" y="27"/>
                  </a:lnTo>
                  <a:lnTo>
                    <a:pt x="166" y="28"/>
                  </a:lnTo>
                  <a:lnTo>
                    <a:pt x="165" y="29"/>
                  </a:lnTo>
                  <a:lnTo>
                    <a:pt x="163" y="30"/>
                  </a:lnTo>
                  <a:lnTo>
                    <a:pt x="160" y="31"/>
                  </a:lnTo>
                  <a:lnTo>
                    <a:pt x="151" y="36"/>
                  </a:lnTo>
                  <a:lnTo>
                    <a:pt x="121" y="43"/>
                  </a:lnTo>
                  <a:lnTo>
                    <a:pt x="43" y="43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23" y="20"/>
                  </a:lnTo>
                  <a:lnTo>
                    <a:pt x="41" y="13"/>
                  </a:lnTo>
                  <a:lnTo>
                    <a:pt x="63" y="4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97" name="Freeform 159"/>
            <p:cNvSpPr>
              <a:spLocks/>
            </p:cNvSpPr>
            <p:nvPr/>
          </p:nvSpPr>
          <p:spPr bwMode="auto">
            <a:xfrm>
              <a:off x="2606" y="766"/>
              <a:ext cx="107" cy="60"/>
            </a:xfrm>
            <a:custGeom>
              <a:avLst/>
              <a:gdLst>
                <a:gd name="T0" fmla="*/ 1 w 214"/>
                <a:gd name="T1" fmla="*/ 0 h 122"/>
                <a:gd name="T2" fmla="*/ 1 w 214"/>
                <a:gd name="T3" fmla="*/ 0 h 122"/>
                <a:gd name="T4" fmla="*/ 1 w 214"/>
                <a:gd name="T5" fmla="*/ 0 h 122"/>
                <a:gd name="T6" fmla="*/ 1 w 214"/>
                <a:gd name="T7" fmla="*/ 0 h 122"/>
                <a:gd name="T8" fmla="*/ 1 w 214"/>
                <a:gd name="T9" fmla="*/ 0 h 122"/>
                <a:gd name="T10" fmla="*/ 1 w 214"/>
                <a:gd name="T11" fmla="*/ 0 h 122"/>
                <a:gd name="T12" fmla="*/ 1 w 214"/>
                <a:gd name="T13" fmla="*/ 0 h 122"/>
                <a:gd name="T14" fmla="*/ 1 w 214"/>
                <a:gd name="T15" fmla="*/ 0 h 122"/>
                <a:gd name="T16" fmla="*/ 1 w 214"/>
                <a:gd name="T17" fmla="*/ 0 h 122"/>
                <a:gd name="T18" fmla="*/ 1 w 214"/>
                <a:gd name="T19" fmla="*/ 0 h 122"/>
                <a:gd name="T20" fmla="*/ 1 w 214"/>
                <a:gd name="T21" fmla="*/ 0 h 122"/>
                <a:gd name="T22" fmla="*/ 1 w 214"/>
                <a:gd name="T23" fmla="*/ 0 h 122"/>
                <a:gd name="T24" fmla="*/ 1 w 214"/>
                <a:gd name="T25" fmla="*/ 0 h 122"/>
                <a:gd name="T26" fmla="*/ 1 w 214"/>
                <a:gd name="T27" fmla="*/ 0 h 122"/>
                <a:gd name="T28" fmla="*/ 1 w 214"/>
                <a:gd name="T29" fmla="*/ 0 h 122"/>
                <a:gd name="T30" fmla="*/ 1 w 214"/>
                <a:gd name="T31" fmla="*/ 0 h 122"/>
                <a:gd name="T32" fmla="*/ 1 w 214"/>
                <a:gd name="T33" fmla="*/ 0 h 122"/>
                <a:gd name="T34" fmla="*/ 1 w 214"/>
                <a:gd name="T35" fmla="*/ 0 h 122"/>
                <a:gd name="T36" fmla="*/ 1 w 214"/>
                <a:gd name="T37" fmla="*/ 0 h 122"/>
                <a:gd name="T38" fmla="*/ 1 w 214"/>
                <a:gd name="T39" fmla="*/ 0 h 122"/>
                <a:gd name="T40" fmla="*/ 1 w 214"/>
                <a:gd name="T41" fmla="*/ 0 h 122"/>
                <a:gd name="T42" fmla="*/ 1 w 214"/>
                <a:gd name="T43" fmla="*/ 0 h 122"/>
                <a:gd name="T44" fmla="*/ 1 w 214"/>
                <a:gd name="T45" fmla="*/ 0 h 122"/>
                <a:gd name="T46" fmla="*/ 1 w 214"/>
                <a:gd name="T47" fmla="*/ 0 h 122"/>
                <a:gd name="T48" fmla="*/ 1 w 214"/>
                <a:gd name="T49" fmla="*/ 0 h 122"/>
                <a:gd name="T50" fmla="*/ 1 w 214"/>
                <a:gd name="T51" fmla="*/ 0 h 122"/>
                <a:gd name="T52" fmla="*/ 1 w 214"/>
                <a:gd name="T53" fmla="*/ 0 h 122"/>
                <a:gd name="T54" fmla="*/ 1 w 214"/>
                <a:gd name="T55" fmla="*/ 0 h 122"/>
                <a:gd name="T56" fmla="*/ 1 w 214"/>
                <a:gd name="T57" fmla="*/ 0 h 122"/>
                <a:gd name="T58" fmla="*/ 1 w 214"/>
                <a:gd name="T59" fmla="*/ 0 h 122"/>
                <a:gd name="T60" fmla="*/ 1 w 214"/>
                <a:gd name="T61" fmla="*/ 0 h 122"/>
                <a:gd name="T62" fmla="*/ 1 w 214"/>
                <a:gd name="T63" fmla="*/ 0 h 122"/>
                <a:gd name="T64" fmla="*/ 1 w 214"/>
                <a:gd name="T65" fmla="*/ 0 h 122"/>
                <a:gd name="T66" fmla="*/ 1 w 214"/>
                <a:gd name="T67" fmla="*/ 0 h 122"/>
                <a:gd name="T68" fmla="*/ 1 w 214"/>
                <a:gd name="T69" fmla="*/ 0 h 122"/>
                <a:gd name="T70" fmla="*/ 0 w 214"/>
                <a:gd name="T71" fmla="*/ 0 h 122"/>
                <a:gd name="T72" fmla="*/ 1 w 214"/>
                <a:gd name="T73" fmla="*/ 0 h 122"/>
                <a:gd name="T74" fmla="*/ 1 w 214"/>
                <a:gd name="T75" fmla="*/ 0 h 122"/>
                <a:gd name="T76" fmla="*/ 1 w 214"/>
                <a:gd name="T77" fmla="*/ 0 h 122"/>
                <a:gd name="T78" fmla="*/ 1 w 214"/>
                <a:gd name="T79" fmla="*/ 0 h 122"/>
                <a:gd name="T80" fmla="*/ 1 w 214"/>
                <a:gd name="T81" fmla="*/ 0 h 122"/>
                <a:gd name="T82" fmla="*/ 1 w 214"/>
                <a:gd name="T83" fmla="*/ 0 h 122"/>
                <a:gd name="T84" fmla="*/ 1 w 214"/>
                <a:gd name="T85" fmla="*/ 0 h 12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4"/>
                <a:gd name="T130" fmla="*/ 0 h 122"/>
                <a:gd name="T131" fmla="*/ 214 w 214"/>
                <a:gd name="T132" fmla="*/ 122 h 12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4" h="122">
                  <a:moveTo>
                    <a:pt x="104" y="122"/>
                  </a:moveTo>
                  <a:lnTo>
                    <a:pt x="114" y="122"/>
                  </a:lnTo>
                  <a:lnTo>
                    <a:pt x="131" y="118"/>
                  </a:lnTo>
                  <a:lnTo>
                    <a:pt x="142" y="111"/>
                  </a:lnTo>
                  <a:lnTo>
                    <a:pt x="152" y="101"/>
                  </a:lnTo>
                  <a:lnTo>
                    <a:pt x="175" y="79"/>
                  </a:lnTo>
                  <a:lnTo>
                    <a:pt x="184" y="73"/>
                  </a:lnTo>
                  <a:lnTo>
                    <a:pt x="189" y="70"/>
                  </a:lnTo>
                  <a:lnTo>
                    <a:pt x="193" y="64"/>
                  </a:lnTo>
                  <a:lnTo>
                    <a:pt x="197" y="57"/>
                  </a:lnTo>
                  <a:lnTo>
                    <a:pt x="205" y="41"/>
                  </a:lnTo>
                  <a:lnTo>
                    <a:pt x="209" y="24"/>
                  </a:lnTo>
                  <a:lnTo>
                    <a:pt x="213" y="2"/>
                  </a:lnTo>
                  <a:lnTo>
                    <a:pt x="214" y="0"/>
                  </a:lnTo>
                  <a:lnTo>
                    <a:pt x="208" y="8"/>
                  </a:lnTo>
                  <a:lnTo>
                    <a:pt x="192" y="27"/>
                  </a:lnTo>
                  <a:lnTo>
                    <a:pt x="174" y="47"/>
                  </a:lnTo>
                  <a:lnTo>
                    <a:pt x="155" y="59"/>
                  </a:lnTo>
                  <a:lnTo>
                    <a:pt x="146" y="62"/>
                  </a:lnTo>
                  <a:lnTo>
                    <a:pt x="137" y="61"/>
                  </a:lnTo>
                  <a:lnTo>
                    <a:pt x="134" y="59"/>
                  </a:lnTo>
                  <a:lnTo>
                    <a:pt x="130" y="55"/>
                  </a:lnTo>
                  <a:lnTo>
                    <a:pt x="128" y="51"/>
                  </a:lnTo>
                  <a:lnTo>
                    <a:pt x="124" y="45"/>
                  </a:lnTo>
                  <a:lnTo>
                    <a:pt x="122" y="38"/>
                  </a:lnTo>
                  <a:lnTo>
                    <a:pt x="121" y="28"/>
                  </a:lnTo>
                  <a:lnTo>
                    <a:pt x="121" y="48"/>
                  </a:lnTo>
                  <a:lnTo>
                    <a:pt x="118" y="61"/>
                  </a:lnTo>
                  <a:lnTo>
                    <a:pt x="111" y="69"/>
                  </a:lnTo>
                  <a:lnTo>
                    <a:pt x="102" y="73"/>
                  </a:lnTo>
                  <a:lnTo>
                    <a:pt x="91" y="74"/>
                  </a:lnTo>
                  <a:lnTo>
                    <a:pt x="78" y="72"/>
                  </a:lnTo>
                  <a:lnTo>
                    <a:pt x="64" y="67"/>
                  </a:lnTo>
                  <a:lnTo>
                    <a:pt x="35" y="55"/>
                  </a:lnTo>
                  <a:lnTo>
                    <a:pt x="10" y="40"/>
                  </a:lnTo>
                  <a:lnTo>
                    <a:pt x="0" y="34"/>
                  </a:lnTo>
                  <a:lnTo>
                    <a:pt x="8" y="42"/>
                  </a:lnTo>
                  <a:lnTo>
                    <a:pt x="23" y="59"/>
                  </a:lnTo>
                  <a:lnTo>
                    <a:pt x="56" y="97"/>
                  </a:lnTo>
                  <a:lnTo>
                    <a:pt x="73" y="112"/>
                  </a:lnTo>
                  <a:lnTo>
                    <a:pt x="92" y="121"/>
                  </a:lnTo>
                  <a:lnTo>
                    <a:pt x="104" y="1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98" name="Freeform 160"/>
            <p:cNvSpPr>
              <a:spLocks/>
            </p:cNvSpPr>
            <p:nvPr/>
          </p:nvSpPr>
          <p:spPr bwMode="auto">
            <a:xfrm>
              <a:off x="2833" y="771"/>
              <a:ext cx="257" cy="128"/>
            </a:xfrm>
            <a:custGeom>
              <a:avLst/>
              <a:gdLst>
                <a:gd name="T0" fmla="*/ 1 w 514"/>
                <a:gd name="T1" fmla="*/ 0 h 258"/>
                <a:gd name="T2" fmla="*/ 1 w 514"/>
                <a:gd name="T3" fmla="*/ 0 h 258"/>
                <a:gd name="T4" fmla="*/ 1 w 514"/>
                <a:gd name="T5" fmla="*/ 0 h 258"/>
                <a:gd name="T6" fmla="*/ 1 w 514"/>
                <a:gd name="T7" fmla="*/ 0 h 258"/>
                <a:gd name="T8" fmla="*/ 1 w 514"/>
                <a:gd name="T9" fmla="*/ 0 h 258"/>
                <a:gd name="T10" fmla="*/ 1 w 514"/>
                <a:gd name="T11" fmla="*/ 0 h 258"/>
                <a:gd name="T12" fmla="*/ 1 w 514"/>
                <a:gd name="T13" fmla="*/ 0 h 258"/>
                <a:gd name="T14" fmla="*/ 1 w 514"/>
                <a:gd name="T15" fmla="*/ 0 h 258"/>
                <a:gd name="T16" fmla="*/ 1 w 514"/>
                <a:gd name="T17" fmla="*/ 0 h 258"/>
                <a:gd name="T18" fmla="*/ 1 w 514"/>
                <a:gd name="T19" fmla="*/ 0 h 258"/>
                <a:gd name="T20" fmla="*/ 1 w 514"/>
                <a:gd name="T21" fmla="*/ 0 h 258"/>
                <a:gd name="T22" fmla="*/ 1 w 514"/>
                <a:gd name="T23" fmla="*/ 0 h 258"/>
                <a:gd name="T24" fmla="*/ 1 w 514"/>
                <a:gd name="T25" fmla="*/ 0 h 258"/>
                <a:gd name="T26" fmla="*/ 1 w 514"/>
                <a:gd name="T27" fmla="*/ 0 h 258"/>
                <a:gd name="T28" fmla="*/ 1 w 514"/>
                <a:gd name="T29" fmla="*/ 0 h 258"/>
                <a:gd name="T30" fmla="*/ 1 w 514"/>
                <a:gd name="T31" fmla="*/ 0 h 258"/>
                <a:gd name="T32" fmla="*/ 1 w 514"/>
                <a:gd name="T33" fmla="*/ 0 h 258"/>
                <a:gd name="T34" fmla="*/ 1 w 514"/>
                <a:gd name="T35" fmla="*/ 0 h 258"/>
                <a:gd name="T36" fmla="*/ 1 w 514"/>
                <a:gd name="T37" fmla="*/ 0 h 258"/>
                <a:gd name="T38" fmla="*/ 1 w 514"/>
                <a:gd name="T39" fmla="*/ 0 h 258"/>
                <a:gd name="T40" fmla="*/ 1 w 514"/>
                <a:gd name="T41" fmla="*/ 0 h 258"/>
                <a:gd name="T42" fmla="*/ 1 w 514"/>
                <a:gd name="T43" fmla="*/ 0 h 258"/>
                <a:gd name="T44" fmla="*/ 1 w 514"/>
                <a:gd name="T45" fmla="*/ 0 h 258"/>
                <a:gd name="T46" fmla="*/ 1 w 514"/>
                <a:gd name="T47" fmla="*/ 0 h 258"/>
                <a:gd name="T48" fmla="*/ 1 w 514"/>
                <a:gd name="T49" fmla="*/ 0 h 258"/>
                <a:gd name="T50" fmla="*/ 1 w 514"/>
                <a:gd name="T51" fmla="*/ 0 h 258"/>
                <a:gd name="T52" fmla="*/ 1 w 514"/>
                <a:gd name="T53" fmla="*/ 0 h 258"/>
                <a:gd name="T54" fmla="*/ 1 w 514"/>
                <a:gd name="T55" fmla="*/ 0 h 258"/>
                <a:gd name="T56" fmla="*/ 1 w 514"/>
                <a:gd name="T57" fmla="*/ 0 h 258"/>
                <a:gd name="T58" fmla="*/ 1 w 514"/>
                <a:gd name="T59" fmla="*/ 0 h 258"/>
                <a:gd name="T60" fmla="*/ 1 w 514"/>
                <a:gd name="T61" fmla="*/ 0 h 258"/>
                <a:gd name="T62" fmla="*/ 0 w 514"/>
                <a:gd name="T63" fmla="*/ 0 h 258"/>
                <a:gd name="T64" fmla="*/ 1 w 514"/>
                <a:gd name="T65" fmla="*/ 0 h 258"/>
                <a:gd name="T66" fmla="*/ 1 w 514"/>
                <a:gd name="T67" fmla="*/ 0 h 258"/>
                <a:gd name="T68" fmla="*/ 1 w 514"/>
                <a:gd name="T69" fmla="*/ 0 h 258"/>
                <a:gd name="T70" fmla="*/ 1 w 514"/>
                <a:gd name="T71" fmla="*/ 0 h 25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4"/>
                <a:gd name="T109" fmla="*/ 0 h 258"/>
                <a:gd name="T110" fmla="*/ 514 w 514"/>
                <a:gd name="T111" fmla="*/ 258 h 25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4" h="258">
                  <a:moveTo>
                    <a:pt x="169" y="129"/>
                  </a:moveTo>
                  <a:lnTo>
                    <a:pt x="177" y="116"/>
                  </a:lnTo>
                  <a:lnTo>
                    <a:pt x="207" y="76"/>
                  </a:lnTo>
                  <a:lnTo>
                    <a:pt x="226" y="57"/>
                  </a:lnTo>
                  <a:lnTo>
                    <a:pt x="244" y="45"/>
                  </a:lnTo>
                  <a:lnTo>
                    <a:pt x="254" y="43"/>
                  </a:lnTo>
                  <a:lnTo>
                    <a:pt x="264" y="43"/>
                  </a:lnTo>
                  <a:lnTo>
                    <a:pt x="295" y="41"/>
                  </a:lnTo>
                  <a:lnTo>
                    <a:pt x="367" y="35"/>
                  </a:lnTo>
                  <a:lnTo>
                    <a:pt x="416" y="31"/>
                  </a:lnTo>
                  <a:lnTo>
                    <a:pt x="419" y="30"/>
                  </a:lnTo>
                  <a:lnTo>
                    <a:pt x="425" y="28"/>
                  </a:lnTo>
                  <a:lnTo>
                    <a:pt x="437" y="21"/>
                  </a:lnTo>
                  <a:lnTo>
                    <a:pt x="460" y="7"/>
                  </a:lnTo>
                  <a:lnTo>
                    <a:pt x="484" y="0"/>
                  </a:lnTo>
                  <a:lnTo>
                    <a:pt x="492" y="0"/>
                  </a:lnTo>
                  <a:lnTo>
                    <a:pt x="495" y="1"/>
                  </a:lnTo>
                  <a:lnTo>
                    <a:pt x="498" y="3"/>
                  </a:lnTo>
                  <a:lnTo>
                    <a:pt x="501" y="5"/>
                  </a:lnTo>
                  <a:lnTo>
                    <a:pt x="503" y="8"/>
                  </a:lnTo>
                  <a:lnTo>
                    <a:pt x="505" y="11"/>
                  </a:lnTo>
                  <a:lnTo>
                    <a:pt x="508" y="20"/>
                  </a:lnTo>
                  <a:lnTo>
                    <a:pt x="512" y="37"/>
                  </a:lnTo>
                  <a:lnTo>
                    <a:pt x="514" y="40"/>
                  </a:lnTo>
                  <a:lnTo>
                    <a:pt x="511" y="41"/>
                  </a:lnTo>
                  <a:lnTo>
                    <a:pt x="493" y="43"/>
                  </a:lnTo>
                  <a:lnTo>
                    <a:pt x="425" y="52"/>
                  </a:lnTo>
                  <a:lnTo>
                    <a:pt x="359" y="66"/>
                  </a:lnTo>
                  <a:lnTo>
                    <a:pt x="350" y="70"/>
                  </a:lnTo>
                  <a:lnTo>
                    <a:pt x="338" y="78"/>
                  </a:lnTo>
                  <a:lnTo>
                    <a:pt x="331" y="88"/>
                  </a:lnTo>
                  <a:lnTo>
                    <a:pt x="325" y="101"/>
                  </a:lnTo>
                  <a:lnTo>
                    <a:pt x="321" y="114"/>
                  </a:lnTo>
                  <a:lnTo>
                    <a:pt x="317" y="143"/>
                  </a:lnTo>
                  <a:lnTo>
                    <a:pt x="315" y="175"/>
                  </a:lnTo>
                  <a:lnTo>
                    <a:pt x="314" y="203"/>
                  </a:lnTo>
                  <a:lnTo>
                    <a:pt x="311" y="227"/>
                  </a:lnTo>
                  <a:lnTo>
                    <a:pt x="310" y="231"/>
                  </a:lnTo>
                  <a:lnTo>
                    <a:pt x="308" y="233"/>
                  </a:lnTo>
                  <a:lnTo>
                    <a:pt x="306" y="236"/>
                  </a:lnTo>
                  <a:lnTo>
                    <a:pt x="301" y="241"/>
                  </a:lnTo>
                  <a:lnTo>
                    <a:pt x="295" y="245"/>
                  </a:lnTo>
                  <a:lnTo>
                    <a:pt x="282" y="254"/>
                  </a:lnTo>
                  <a:lnTo>
                    <a:pt x="280" y="256"/>
                  </a:lnTo>
                  <a:lnTo>
                    <a:pt x="280" y="255"/>
                  </a:lnTo>
                  <a:lnTo>
                    <a:pt x="283" y="241"/>
                  </a:lnTo>
                  <a:lnTo>
                    <a:pt x="291" y="193"/>
                  </a:lnTo>
                  <a:lnTo>
                    <a:pt x="292" y="165"/>
                  </a:lnTo>
                  <a:lnTo>
                    <a:pt x="288" y="143"/>
                  </a:lnTo>
                  <a:lnTo>
                    <a:pt x="285" y="134"/>
                  </a:lnTo>
                  <a:lnTo>
                    <a:pt x="281" y="131"/>
                  </a:lnTo>
                  <a:lnTo>
                    <a:pt x="279" y="130"/>
                  </a:lnTo>
                  <a:lnTo>
                    <a:pt x="276" y="130"/>
                  </a:lnTo>
                  <a:lnTo>
                    <a:pt x="269" y="129"/>
                  </a:lnTo>
                  <a:lnTo>
                    <a:pt x="260" y="130"/>
                  </a:lnTo>
                  <a:lnTo>
                    <a:pt x="239" y="134"/>
                  </a:lnTo>
                  <a:lnTo>
                    <a:pt x="186" y="152"/>
                  </a:lnTo>
                  <a:lnTo>
                    <a:pt x="77" y="203"/>
                  </a:lnTo>
                  <a:lnTo>
                    <a:pt x="37" y="226"/>
                  </a:lnTo>
                  <a:lnTo>
                    <a:pt x="31" y="234"/>
                  </a:lnTo>
                  <a:lnTo>
                    <a:pt x="21" y="245"/>
                  </a:lnTo>
                  <a:lnTo>
                    <a:pt x="6" y="256"/>
                  </a:lnTo>
                  <a:lnTo>
                    <a:pt x="2" y="257"/>
                  </a:lnTo>
                  <a:lnTo>
                    <a:pt x="0" y="258"/>
                  </a:lnTo>
                  <a:lnTo>
                    <a:pt x="0" y="257"/>
                  </a:lnTo>
                  <a:lnTo>
                    <a:pt x="4" y="237"/>
                  </a:lnTo>
                  <a:lnTo>
                    <a:pt x="20" y="204"/>
                  </a:lnTo>
                  <a:lnTo>
                    <a:pt x="46" y="179"/>
                  </a:lnTo>
                  <a:lnTo>
                    <a:pt x="77" y="159"/>
                  </a:lnTo>
                  <a:lnTo>
                    <a:pt x="112" y="145"/>
                  </a:lnTo>
                  <a:lnTo>
                    <a:pt x="150" y="134"/>
                  </a:lnTo>
                  <a:lnTo>
                    <a:pt x="169" y="1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999" name="Freeform 161"/>
            <p:cNvSpPr>
              <a:spLocks/>
            </p:cNvSpPr>
            <p:nvPr/>
          </p:nvSpPr>
          <p:spPr bwMode="auto">
            <a:xfrm>
              <a:off x="2707" y="709"/>
              <a:ext cx="134" cy="63"/>
            </a:xfrm>
            <a:custGeom>
              <a:avLst/>
              <a:gdLst>
                <a:gd name="T0" fmla="*/ 1 w 268"/>
                <a:gd name="T1" fmla="*/ 1 h 124"/>
                <a:gd name="T2" fmla="*/ 1 w 268"/>
                <a:gd name="T3" fmla="*/ 0 h 124"/>
                <a:gd name="T4" fmla="*/ 1 w 268"/>
                <a:gd name="T5" fmla="*/ 1 h 124"/>
                <a:gd name="T6" fmla="*/ 1 w 268"/>
                <a:gd name="T7" fmla="*/ 1 h 124"/>
                <a:gd name="T8" fmla="*/ 1 w 268"/>
                <a:gd name="T9" fmla="*/ 1 h 124"/>
                <a:gd name="T10" fmla="*/ 1 w 268"/>
                <a:gd name="T11" fmla="*/ 1 h 124"/>
                <a:gd name="T12" fmla="*/ 1 w 268"/>
                <a:gd name="T13" fmla="*/ 1 h 124"/>
                <a:gd name="T14" fmla="*/ 1 w 268"/>
                <a:gd name="T15" fmla="*/ 1 h 124"/>
                <a:gd name="T16" fmla="*/ 1 w 268"/>
                <a:gd name="T17" fmla="*/ 1 h 124"/>
                <a:gd name="T18" fmla="*/ 1 w 268"/>
                <a:gd name="T19" fmla="*/ 1 h 124"/>
                <a:gd name="T20" fmla="*/ 1 w 268"/>
                <a:gd name="T21" fmla="*/ 1 h 124"/>
                <a:gd name="T22" fmla="*/ 1 w 268"/>
                <a:gd name="T23" fmla="*/ 1 h 124"/>
                <a:gd name="T24" fmla="*/ 1 w 268"/>
                <a:gd name="T25" fmla="*/ 1 h 124"/>
                <a:gd name="T26" fmla="*/ 1 w 268"/>
                <a:gd name="T27" fmla="*/ 1 h 124"/>
                <a:gd name="T28" fmla="*/ 1 w 268"/>
                <a:gd name="T29" fmla="*/ 1 h 124"/>
                <a:gd name="T30" fmla="*/ 1 w 268"/>
                <a:gd name="T31" fmla="*/ 1 h 124"/>
                <a:gd name="T32" fmla="*/ 1 w 268"/>
                <a:gd name="T33" fmla="*/ 1 h 124"/>
                <a:gd name="T34" fmla="*/ 1 w 268"/>
                <a:gd name="T35" fmla="*/ 1 h 124"/>
                <a:gd name="T36" fmla="*/ 1 w 268"/>
                <a:gd name="T37" fmla="*/ 1 h 124"/>
                <a:gd name="T38" fmla="*/ 1 w 268"/>
                <a:gd name="T39" fmla="*/ 1 h 124"/>
                <a:gd name="T40" fmla="*/ 1 w 268"/>
                <a:gd name="T41" fmla="*/ 1 h 124"/>
                <a:gd name="T42" fmla="*/ 1 w 268"/>
                <a:gd name="T43" fmla="*/ 1 h 124"/>
                <a:gd name="T44" fmla="*/ 1 w 268"/>
                <a:gd name="T45" fmla="*/ 1 h 124"/>
                <a:gd name="T46" fmla="*/ 1 w 268"/>
                <a:gd name="T47" fmla="*/ 1 h 124"/>
                <a:gd name="T48" fmla="*/ 1 w 268"/>
                <a:gd name="T49" fmla="*/ 1 h 124"/>
                <a:gd name="T50" fmla="*/ 1 w 268"/>
                <a:gd name="T51" fmla="*/ 1 h 124"/>
                <a:gd name="T52" fmla="*/ 1 w 268"/>
                <a:gd name="T53" fmla="*/ 1 h 124"/>
                <a:gd name="T54" fmla="*/ 1 w 268"/>
                <a:gd name="T55" fmla="*/ 1 h 124"/>
                <a:gd name="T56" fmla="*/ 1 w 268"/>
                <a:gd name="T57" fmla="*/ 1 h 124"/>
                <a:gd name="T58" fmla="*/ 1 w 268"/>
                <a:gd name="T59" fmla="*/ 1 h 124"/>
                <a:gd name="T60" fmla="*/ 1 w 268"/>
                <a:gd name="T61" fmla="*/ 1 h 124"/>
                <a:gd name="T62" fmla="*/ 1 w 268"/>
                <a:gd name="T63" fmla="*/ 1 h 124"/>
                <a:gd name="T64" fmla="*/ 1 w 268"/>
                <a:gd name="T65" fmla="*/ 1 h 124"/>
                <a:gd name="T66" fmla="*/ 0 w 268"/>
                <a:gd name="T67" fmla="*/ 1 h 124"/>
                <a:gd name="T68" fmla="*/ 0 w 268"/>
                <a:gd name="T69" fmla="*/ 1 h 124"/>
                <a:gd name="T70" fmla="*/ 1 w 268"/>
                <a:gd name="T71" fmla="*/ 1 h 124"/>
                <a:gd name="T72" fmla="*/ 1 w 268"/>
                <a:gd name="T73" fmla="*/ 1 h 124"/>
                <a:gd name="T74" fmla="*/ 1 w 268"/>
                <a:gd name="T75" fmla="*/ 1 h 124"/>
                <a:gd name="T76" fmla="*/ 1 w 268"/>
                <a:gd name="T77" fmla="*/ 1 h 124"/>
                <a:gd name="T78" fmla="*/ 1 w 268"/>
                <a:gd name="T79" fmla="*/ 1 h 124"/>
                <a:gd name="T80" fmla="*/ 1 w 268"/>
                <a:gd name="T81" fmla="*/ 1 h 124"/>
                <a:gd name="T82" fmla="*/ 1 w 268"/>
                <a:gd name="T83" fmla="*/ 1 h 12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68"/>
                <a:gd name="T127" fmla="*/ 0 h 124"/>
                <a:gd name="T128" fmla="*/ 268 w 268"/>
                <a:gd name="T129" fmla="*/ 124 h 12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68" h="124">
                  <a:moveTo>
                    <a:pt x="43" y="3"/>
                  </a:moveTo>
                  <a:lnTo>
                    <a:pt x="65" y="0"/>
                  </a:lnTo>
                  <a:lnTo>
                    <a:pt x="109" y="3"/>
                  </a:lnTo>
                  <a:lnTo>
                    <a:pt x="150" y="16"/>
                  </a:lnTo>
                  <a:lnTo>
                    <a:pt x="187" y="37"/>
                  </a:lnTo>
                  <a:lnTo>
                    <a:pt x="221" y="64"/>
                  </a:lnTo>
                  <a:lnTo>
                    <a:pt x="253" y="94"/>
                  </a:lnTo>
                  <a:lnTo>
                    <a:pt x="268" y="109"/>
                  </a:lnTo>
                  <a:lnTo>
                    <a:pt x="266" y="111"/>
                  </a:lnTo>
                  <a:lnTo>
                    <a:pt x="263" y="114"/>
                  </a:lnTo>
                  <a:lnTo>
                    <a:pt x="256" y="119"/>
                  </a:lnTo>
                  <a:lnTo>
                    <a:pt x="249" y="123"/>
                  </a:lnTo>
                  <a:lnTo>
                    <a:pt x="248" y="124"/>
                  </a:lnTo>
                  <a:lnTo>
                    <a:pt x="238" y="116"/>
                  </a:lnTo>
                  <a:lnTo>
                    <a:pt x="211" y="92"/>
                  </a:lnTo>
                  <a:lnTo>
                    <a:pt x="142" y="48"/>
                  </a:lnTo>
                  <a:lnTo>
                    <a:pt x="126" y="43"/>
                  </a:lnTo>
                  <a:lnTo>
                    <a:pt x="112" y="42"/>
                  </a:lnTo>
                  <a:lnTo>
                    <a:pt x="99" y="47"/>
                  </a:lnTo>
                  <a:lnTo>
                    <a:pt x="89" y="57"/>
                  </a:lnTo>
                  <a:lnTo>
                    <a:pt x="83" y="74"/>
                  </a:lnTo>
                  <a:lnTo>
                    <a:pt x="81" y="72"/>
                  </a:lnTo>
                  <a:lnTo>
                    <a:pt x="77" y="66"/>
                  </a:lnTo>
                  <a:lnTo>
                    <a:pt x="67" y="53"/>
                  </a:lnTo>
                  <a:lnTo>
                    <a:pt x="59" y="41"/>
                  </a:lnTo>
                  <a:lnTo>
                    <a:pt x="57" y="37"/>
                  </a:lnTo>
                  <a:lnTo>
                    <a:pt x="52" y="38"/>
                  </a:lnTo>
                  <a:lnTo>
                    <a:pt x="44" y="38"/>
                  </a:lnTo>
                  <a:lnTo>
                    <a:pt x="27" y="38"/>
                  </a:lnTo>
                  <a:lnTo>
                    <a:pt x="11" y="38"/>
                  </a:lnTo>
                  <a:lnTo>
                    <a:pt x="7" y="38"/>
                  </a:lnTo>
                  <a:lnTo>
                    <a:pt x="3" y="35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2" y="22"/>
                  </a:lnTo>
                  <a:lnTo>
                    <a:pt x="5" y="18"/>
                  </a:lnTo>
                  <a:lnTo>
                    <a:pt x="10" y="14"/>
                  </a:lnTo>
                  <a:lnTo>
                    <a:pt x="18" y="11"/>
                  </a:lnTo>
                  <a:lnTo>
                    <a:pt x="43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7000" name="Freeform 162"/>
            <p:cNvSpPr>
              <a:spLocks/>
            </p:cNvSpPr>
            <p:nvPr/>
          </p:nvSpPr>
          <p:spPr bwMode="auto">
            <a:xfrm>
              <a:off x="2732" y="755"/>
              <a:ext cx="96" cy="50"/>
            </a:xfrm>
            <a:custGeom>
              <a:avLst/>
              <a:gdLst>
                <a:gd name="T0" fmla="*/ 0 w 194"/>
                <a:gd name="T1" fmla="*/ 1 h 100"/>
                <a:gd name="T2" fmla="*/ 0 w 194"/>
                <a:gd name="T3" fmla="*/ 1 h 100"/>
                <a:gd name="T4" fmla="*/ 0 w 194"/>
                <a:gd name="T5" fmla="*/ 1 h 100"/>
                <a:gd name="T6" fmla="*/ 0 w 194"/>
                <a:gd name="T7" fmla="*/ 1 h 100"/>
                <a:gd name="T8" fmla="*/ 0 w 194"/>
                <a:gd name="T9" fmla="*/ 1 h 100"/>
                <a:gd name="T10" fmla="*/ 0 w 194"/>
                <a:gd name="T11" fmla="*/ 1 h 100"/>
                <a:gd name="T12" fmla="*/ 0 w 194"/>
                <a:gd name="T13" fmla="*/ 1 h 100"/>
                <a:gd name="T14" fmla="*/ 0 w 194"/>
                <a:gd name="T15" fmla="*/ 1 h 100"/>
                <a:gd name="T16" fmla="*/ 0 w 194"/>
                <a:gd name="T17" fmla="*/ 1 h 100"/>
                <a:gd name="T18" fmla="*/ 0 w 194"/>
                <a:gd name="T19" fmla="*/ 1 h 100"/>
                <a:gd name="T20" fmla="*/ 0 w 194"/>
                <a:gd name="T21" fmla="*/ 1 h 100"/>
                <a:gd name="T22" fmla="*/ 0 w 194"/>
                <a:gd name="T23" fmla="*/ 1 h 100"/>
                <a:gd name="T24" fmla="*/ 0 w 194"/>
                <a:gd name="T25" fmla="*/ 1 h 100"/>
                <a:gd name="T26" fmla="*/ 0 w 194"/>
                <a:gd name="T27" fmla="*/ 1 h 100"/>
                <a:gd name="T28" fmla="*/ 0 w 194"/>
                <a:gd name="T29" fmla="*/ 1 h 100"/>
                <a:gd name="T30" fmla="*/ 0 w 194"/>
                <a:gd name="T31" fmla="*/ 1 h 100"/>
                <a:gd name="T32" fmla="*/ 0 w 194"/>
                <a:gd name="T33" fmla="*/ 1 h 100"/>
                <a:gd name="T34" fmla="*/ 0 w 194"/>
                <a:gd name="T35" fmla="*/ 1 h 100"/>
                <a:gd name="T36" fmla="*/ 0 w 194"/>
                <a:gd name="T37" fmla="*/ 1 h 100"/>
                <a:gd name="T38" fmla="*/ 0 w 194"/>
                <a:gd name="T39" fmla="*/ 1 h 100"/>
                <a:gd name="T40" fmla="*/ 0 w 194"/>
                <a:gd name="T41" fmla="*/ 1 h 100"/>
                <a:gd name="T42" fmla="*/ 0 w 194"/>
                <a:gd name="T43" fmla="*/ 1 h 100"/>
                <a:gd name="T44" fmla="*/ 0 w 194"/>
                <a:gd name="T45" fmla="*/ 1 h 100"/>
                <a:gd name="T46" fmla="*/ 0 w 194"/>
                <a:gd name="T47" fmla="*/ 0 h 100"/>
                <a:gd name="T48" fmla="*/ 0 w 194"/>
                <a:gd name="T49" fmla="*/ 1 h 100"/>
                <a:gd name="T50" fmla="*/ 0 w 194"/>
                <a:gd name="T51" fmla="*/ 1 h 100"/>
                <a:gd name="T52" fmla="*/ 0 w 194"/>
                <a:gd name="T53" fmla="*/ 1 h 100"/>
                <a:gd name="T54" fmla="*/ 0 w 194"/>
                <a:gd name="T55" fmla="*/ 1 h 100"/>
                <a:gd name="T56" fmla="*/ 0 w 194"/>
                <a:gd name="T57" fmla="*/ 1 h 100"/>
                <a:gd name="T58" fmla="*/ 0 w 194"/>
                <a:gd name="T59" fmla="*/ 1 h 100"/>
                <a:gd name="T60" fmla="*/ 0 w 194"/>
                <a:gd name="T61" fmla="*/ 1 h 100"/>
                <a:gd name="T62" fmla="*/ 0 w 194"/>
                <a:gd name="T63" fmla="*/ 1 h 100"/>
                <a:gd name="T64" fmla="*/ 0 w 194"/>
                <a:gd name="T65" fmla="*/ 1 h 10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4"/>
                <a:gd name="T100" fmla="*/ 0 h 100"/>
                <a:gd name="T101" fmla="*/ 194 w 194"/>
                <a:gd name="T102" fmla="*/ 100 h 10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4" h="100">
                  <a:moveTo>
                    <a:pt x="100" y="31"/>
                  </a:moveTo>
                  <a:lnTo>
                    <a:pt x="101" y="35"/>
                  </a:lnTo>
                  <a:lnTo>
                    <a:pt x="101" y="39"/>
                  </a:lnTo>
                  <a:lnTo>
                    <a:pt x="100" y="43"/>
                  </a:lnTo>
                  <a:lnTo>
                    <a:pt x="95" y="55"/>
                  </a:lnTo>
                  <a:lnTo>
                    <a:pt x="90" y="65"/>
                  </a:lnTo>
                  <a:lnTo>
                    <a:pt x="82" y="79"/>
                  </a:lnTo>
                  <a:lnTo>
                    <a:pt x="96" y="84"/>
                  </a:lnTo>
                  <a:lnTo>
                    <a:pt x="120" y="92"/>
                  </a:lnTo>
                  <a:lnTo>
                    <a:pt x="135" y="99"/>
                  </a:lnTo>
                  <a:lnTo>
                    <a:pt x="142" y="100"/>
                  </a:lnTo>
                  <a:lnTo>
                    <a:pt x="148" y="100"/>
                  </a:lnTo>
                  <a:lnTo>
                    <a:pt x="154" y="97"/>
                  </a:lnTo>
                  <a:lnTo>
                    <a:pt x="162" y="92"/>
                  </a:lnTo>
                  <a:lnTo>
                    <a:pt x="170" y="84"/>
                  </a:lnTo>
                  <a:lnTo>
                    <a:pt x="194" y="57"/>
                  </a:lnTo>
                  <a:lnTo>
                    <a:pt x="184" y="51"/>
                  </a:lnTo>
                  <a:lnTo>
                    <a:pt x="150" y="28"/>
                  </a:lnTo>
                  <a:lnTo>
                    <a:pt x="109" y="7"/>
                  </a:lnTo>
                  <a:lnTo>
                    <a:pt x="100" y="3"/>
                  </a:lnTo>
                  <a:lnTo>
                    <a:pt x="89" y="1"/>
                  </a:lnTo>
                  <a:lnTo>
                    <a:pt x="68" y="0"/>
                  </a:lnTo>
                  <a:lnTo>
                    <a:pt x="46" y="1"/>
                  </a:lnTo>
                  <a:lnTo>
                    <a:pt x="10" y="8"/>
                  </a:lnTo>
                  <a:lnTo>
                    <a:pt x="0" y="10"/>
                  </a:lnTo>
                  <a:lnTo>
                    <a:pt x="14" y="12"/>
                  </a:lnTo>
                  <a:lnTo>
                    <a:pt x="59" y="18"/>
                  </a:lnTo>
                  <a:lnTo>
                    <a:pt x="81" y="23"/>
                  </a:lnTo>
                  <a:lnTo>
                    <a:pt x="95" y="29"/>
                  </a:lnTo>
                  <a:lnTo>
                    <a:pt x="100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7001" name="Freeform 163"/>
            <p:cNvSpPr>
              <a:spLocks/>
            </p:cNvSpPr>
            <p:nvPr/>
          </p:nvSpPr>
          <p:spPr bwMode="auto">
            <a:xfrm>
              <a:off x="2887" y="748"/>
              <a:ext cx="149" cy="28"/>
            </a:xfrm>
            <a:custGeom>
              <a:avLst/>
              <a:gdLst>
                <a:gd name="T0" fmla="*/ 1 w 297"/>
                <a:gd name="T1" fmla="*/ 1 h 55"/>
                <a:gd name="T2" fmla="*/ 1 w 297"/>
                <a:gd name="T3" fmla="*/ 1 h 55"/>
                <a:gd name="T4" fmla="*/ 1 w 297"/>
                <a:gd name="T5" fmla="*/ 0 h 55"/>
                <a:gd name="T6" fmla="*/ 1 w 297"/>
                <a:gd name="T7" fmla="*/ 0 h 55"/>
                <a:gd name="T8" fmla="*/ 1 w 297"/>
                <a:gd name="T9" fmla="*/ 1 h 55"/>
                <a:gd name="T10" fmla="*/ 1 w 297"/>
                <a:gd name="T11" fmla="*/ 1 h 55"/>
                <a:gd name="T12" fmla="*/ 1 w 297"/>
                <a:gd name="T13" fmla="*/ 1 h 55"/>
                <a:gd name="T14" fmla="*/ 1 w 297"/>
                <a:gd name="T15" fmla="*/ 1 h 55"/>
                <a:gd name="T16" fmla="*/ 1 w 297"/>
                <a:gd name="T17" fmla="*/ 1 h 55"/>
                <a:gd name="T18" fmla="*/ 1 w 297"/>
                <a:gd name="T19" fmla="*/ 1 h 55"/>
                <a:gd name="T20" fmla="*/ 1 w 297"/>
                <a:gd name="T21" fmla="*/ 1 h 55"/>
                <a:gd name="T22" fmla="*/ 1 w 297"/>
                <a:gd name="T23" fmla="*/ 1 h 55"/>
                <a:gd name="T24" fmla="*/ 1 w 297"/>
                <a:gd name="T25" fmla="*/ 1 h 55"/>
                <a:gd name="T26" fmla="*/ 1 w 297"/>
                <a:gd name="T27" fmla="*/ 1 h 55"/>
                <a:gd name="T28" fmla="*/ 1 w 297"/>
                <a:gd name="T29" fmla="*/ 1 h 55"/>
                <a:gd name="T30" fmla="*/ 1 w 297"/>
                <a:gd name="T31" fmla="*/ 1 h 55"/>
                <a:gd name="T32" fmla="*/ 0 w 297"/>
                <a:gd name="T33" fmla="*/ 1 h 55"/>
                <a:gd name="T34" fmla="*/ 1 w 297"/>
                <a:gd name="T35" fmla="*/ 1 h 55"/>
                <a:gd name="T36" fmla="*/ 1 w 297"/>
                <a:gd name="T37" fmla="*/ 1 h 55"/>
                <a:gd name="T38" fmla="*/ 1 w 297"/>
                <a:gd name="T39" fmla="*/ 1 h 55"/>
                <a:gd name="T40" fmla="*/ 1 w 297"/>
                <a:gd name="T41" fmla="*/ 1 h 55"/>
                <a:gd name="T42" fmla="*/ 1 w 297"/>
                <a:gd name="T43" fmla="*/ 1 h 55"/>
                <a:gd name="T44" fmla="*/ 1 w 297"/>
                <a:gd name="T45" fmla="*/ 1 h 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97"/>
                <a:gd name="T70" fmla="*/ 0 h 55"/>
                <a:gd name="T71" fmla="*/ 297 w 297"/>
                <a:gd name="T72" fmla="*/ 55 h 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97" h="55">
                  <a:moveTo>
                    <a:pt x="166" y="9"/>
                  </a:moveTo>
                  <a:lnTo>
                    <a:pt x="176" y="5"/>
                  </a:lnTo>
                  <a:lnTo>
                    <a:pt x="197" y="0"/>
                  </a:lnTo>
                  <a:lnTo>
                    <a:pt x="219" y="0"/>
                  </a:lnTo>
                  <a:lnTo>
                    <a:pt x="243" y="2"/>
                  </a:lnTo>
                  <a:lnTo>
                    <a:pt x="286" y="13"/>
                  </a:lnTo>
                  <a:lnTo>
                    <a:pt x="297" y="16"/>
                  </a:lnTo>
                  <a:lnTo>
                    <a:pt x="289" y="20"/>
                  </a:lnTo>
                  <a:lnTo>
                    <a:pt x="269" y="25"/>
                  </a:lnTo>
                  <a:lnTo>
                    <a:pt x="225" y="32"/>
                  </a:lnTo>
                  <a:lnTo>
                    <a:pt x="197" y="35"/>
                  </a:lnTo>
                  <a:lnTo>
                    <a:pt x="196" y="35"/>
                  </a:lnTo>
                  <a:lnTo>
                    <a:pt x="175" y="39"/>
                  </a:lnTo>
                  <a:lnTo>
                    <a:pt x="139" y="46"/>
                  </a:lnTo>
                  <a:lnTo>
                    <a:pt x="78" y="55"/>
                  </a:lnTo>
                  <a:lnTo>
                    <a:pt x="18" y="42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3" y="32"/>
                  </a:lnTo>
                  <a:lnTo>
                    <a:pt x="93" y="24"/>
                  </a:lnTo>
                  <a:lnTo>
                    <a:pt x="156" y="13"/>
                  </a:lnTo>
                  <a:lnTo>
                    <a:pt x="166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7002" name="Freeform 164"/>
            <p:cNvSpPr>
              <a:spLocks/>
            </p:cNvSpPr>
            <p:nvPr/>
          </p:nvSpPr>
          <p:spPr bwMode="auto">
            <a:xfrm>
              <a:off x="3007" y="805"/>
              <a:ext cx="26" cy="108"/>
            </a:xfrm>
            <a:custGeom>
              <a:avLst/>
              <a:gdLst>
                <a:gd name="T0" fmla="*/ 1 w 52"/>
                <a:gd name="T1" fmla="*/ 0 h 217"/>
                <a:gd name="T2" fmla="*/ 1 w 52"/>
                <a:gd name="T3" fmla="*/ 0 h 217"/>
                <a:gd name="T4" fmla="*/ 1 w 52"/>
                <a:gd name="T5" fmla="*/ 0 h 217"/>
                <a:gd name="T6" fmla="*/ 1 w 52"/>
                <a:gd name="T7" fmla="*/ 0 h 217"/>
                <a:gd name="T8" fmla="*/ 1 w 52"/>
                <a:gd name="T9" fmla="*/ 0 h 217"/>
                <a:gd name="T10" fmla="*/ 1 w 52"/>
                <a:gd name="T11" fmla="*/ 0 h 217"/>
                <a:gd name="T12" fmla="*/ 1 w 52"/>
                <a:gd name="T13" fmla="*/ 0 h 217"/>
                <a:gd name="T14" fmla="*/ 1 w 52"/>
                <a:gd name="T15" fmla="*/ 0 h 217"/>
                <a:gd name="T16" fmla="*/ 1 w 52"/>
                <a:gd name="T17" fmla="*/ 0 h 217"/>
                <a:gd name="T18" fmla="*/ 1 w 52"/>
                <a:gd name="T19" fmla="*/ 0 h 217"/>
                <a:gd name="T20" fmla="*/ 1 w 52"/>
                <a:gd name="T21" fmla="*/ 0 h 217"/>
                <a:gd name="T22" fmla="*/ 0 w 52"/>
                <a:gd name="T23" fmla="*/ 0 h 217"/>
                <a:gd name="T24" fmla="*/ 1 w 52"/>
                <a:gd name="T25" fmla="*/ 0 h 217"/>
                <a:gd name="T26" fmla="*/ 1 w 52"/>
                <a:gd name="T27" fmla="*/ 0 h 217"/>
                <a:gd name="T28" fmla="*/ 1 w 52"/>
                <a:gd name="T29" fmla="*/ 0 h 217"/>
                <a:gd name="T30" fmla="*/ 1 w 52"/>
                <a:gd name="T31" fmla="*/ 0 h 217"/>
                <a:gd name="T32" fmla="*/ 1 w 52"/>
                <a:gd name="T33" fmla="*/ 0 h 217"/>
                <a:gd name="T34" fmla="*/ 1 w 52"/>
                <a:gd name="T35" fmla="*/ 0 h 217"/>
                <a:gd name="T36" fmla="*/ 1 w 52"/>
                <a:gd name="T37" fmla="*/ 0 h 217"/>
                <a:gd name="T38" fmla="*/ 1 w 52"/>
                <a:gd name="T39" fmla="*/ 0 h 217"/>
                <a:gd name="T40" fmla="*/ 1 w 52"/>
                <a:gd name="T41" fmla="*/ 0 h 21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217"/>
                <a:gd name="T65" fmla="*/ 52 w 52"/>
                <a:gd name="T66" fmla="*/ 217 h 21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217">
                  <a:moveTo>
                    <a:pt x="15" y="217"/>
                  </a:moveTo>
                  <a:lnTo>
                    <a:pt x="21" y="202"/>
                  </a:lnTo>
                  <a:lnTo>
                    <a:pt x="34" y="165"/>
                  </a:lnTo>
                  <a:lnTo>
                    <a:pt x="52" y="85"/>
                  </a:lnTo>
                  <a:lnTo>
                    <a:pt x="49" y="48"/>
                  </a:lnTo>
                  <a:lnTo>
                    <a:pt x="34" y="14"/>
                  </a:lnTo>
                  <a:lnTo>
                    <a:pt x="21" y="0"/>
                  </a:lnTo>
                  <a:lnTo>
                    <a:pt x="19" y="1"/>
                  </a:lnTo>
                  <a:lnTo>
                    <a:pt x="15" y="3"/>
                  </a:lnTo>
                  <a:lnTo>
                    <a:pt x="9" y="7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3" y="14"/>
                  </a:lnTo>
                  <a:lnTo>
                    <a:pt x="7" y="19"/>
                  </a:lnTo>
                  <a:lnTo>
                    <a:pt x="10" y="24"/>
                  </a:lnTo>
                  <a:lnTo>
                    <a:pt x="15" y="38"/>
                  </a:lnTo>
                  <a:lnTo>
                    <a:pt x="18" y="55"/>
                  </a:lnTo>
                  <a:lnTo>
                    <a:pt x="20" y="95"/>
                  </a:lnTo>
                  <a:lnTo>
                    <a:pt x="16" y="181"/>
                  </a:lnTo>
                  <a:lnTo>
                    <a:pt x="15" y="2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7003" name="Freeform 165"/>
            <p:cNvSpPr>
              <a:spLocks/>
            </p:cNvSpPr>
            <p:nvPr/>
          </p:nvSpPr>
          <p:spPr bwMode="auto">
            <a:xfrm>
              <a:off x="3103" y="823"/>
              <a:ext cx="57" cy="487"/>
            </a:xfrm>
            <a:custGeom>
              <a:avLst/>
              <a:gdLst>
                <a:gd name="T0" fmla="*/ 0 w 115"/>
                <a:gd name="T1" fmla="*/ 1 h 973"/>
                <a:gd name="T2" fmla="*/ 0 w 115"/>
                <a:gd name="T3" fmla="*/ 1 h 973"/>
                <a:gd name="T4" fmla="*/ 0 w 115"/>
                <a:gd name="T5" fmla="*/ 1 h 973"/>
                <a:gd name="T6" fmla="*/ 0 w 115"/>
                <a:gd name="T7" fmla="*/ 1 h 973"/>
                <a:gd name="T8" fmla="*/ 0 w 115"/>
                <a:gd name="T9" fmla="*/ 1 h 973"/>
                <a:gd name="T10" fmla="*/ 0 w 115"/>
                <a:gd name="T11" fmla="*/ 1 h 973"/>
                <a:gd name="T12" fmla="*/ 0 w 115"/>
                <a:gd name="T13" fmla="*/ 1 h 973"/>
                <a:gd name="T14" fmla="*/ 0 w 115"/>
                <a:gd name="T15" fmla="*/ 1 h 973"/>
                <a:gd name="T16" fmla="*/ 0 w 115"/>
                <a:gd name="T17" fmla="*/ 1 h 973"/>
                <a:gd name="T18" fmla="*/ 0 w 115"/>
                <a:gd name="T19" fmla="*/ 1 h 973"/>
                <a:gd name="T20" fmla="*/ 0 w 115"/>
                <a:gd name="T21" fmla="*/ 1 h 973"/>
                <a:gd name="T22" fmla="*/ 0 w 115"/>
                <a:gd name="T23" fmla="*/ 1 h 973"/>
                <a:gd name="T24" fmla="*/ 0 w 115"/>
                <a:gd name="T25" fmla="*/ 1 h 973"/>
                <a:gd name="T26" fmla="*/ 0 w 115"/>
                <a:gd name="T27" fmla="*/ 1 h 973"/>
                <a:gd name="T28" fmla="*/ 0 w 115"/>
                <a:gd name="T29" fmla="*/ 1 h 973"/>
                <a:gd name="T30" fmla="*/ 0 w 115"/>
                <a:gd name="T31" fmla="*/ 1 h 973"/>
                <a:gd name="T32" fmla="*/ 0 w 115"/>
                <a:gd name="T33" fmla="*/ 1 h 973"/>
                <a:gd name="T34" fmla="*/ 0 w 115"/>
                <a:gd name="T35" fmla="*/ 1 h 973"/>
                <a:gd name="T36" fmla="*/ 0 w 115"/>
                <a:gd name="T37" fmla="*/ 1 h 973"/>
                <a:gd name="T38" fmla="*/ 0 w 115"/>
                <a:gd name="T39" fmla="*/ 1 h 973"/>
                <a:gd name="T40" fmla="*/ 0 w 115"/>
                <a:gd name="T41" fmla="*/ 1 h 973"/>
                <a:gd name="T42" fmla="*/ 0 w 115"/>
                <a:gd name="T43" fmla="*/ 1 h 973"/>
                <a:gd name="T44" fmla="*/ 0 w 115"/>
                <a:gd name="T45" fmla="*/ 1 h 973"/>
                <a:gd name="T46" fmla="*/ 0 w 115"/>
                <a:gd name="T47" fmla="*/ 1 h 973"/>
                <a:gd name="T48" fmla="*/ 0 w 115"/>
                <a:gd name="T49" fmla="*/ 1 h 973"/>
                <a:gd name="T50" fmla="*/ 0 w 115"/>
                <a:gd name="T51" fmla="*/ 1 h 973"/>
                <a:gd name="T52" fmla="*/ 0 w 115"/>
                <a:gd name="T53" fmla="*/ 1 h 973"/>
                <a:gd name="T54" fmla="*/ 0 w 115"/>
                <a:gd name="T55" fmla="*/ 1 h 973"/>
                <a:gd name="T56" fmla="*/ 0 w 115"/>
                <a:gd name="T57" fmla="*/ 1 h 973"/>
                <a:gd name="T58" fmla="*/ 0 w 115"/>
                <a:gd name="T59" fmla="*/ 1 h 973"/>
                <a:gd name="T60" fmla="*/ 0 w 115"/>
                <a:gd name="T61" fmla="*/ 1 h 973"/>
                <a:gd name="T62" fmla="*/ 0 w 115"/>
                <a:gd name="T63" fmla="*/ 1 h 973"/>
                <a:gd name="T64" fmla="*/ 0 w 115"/>
                <a:gd name="T65" fmla="*/ 1 h 973"/>
                <a:gd name="T66" fmla="*/ 0 w 115"/>
                <a:gd name="T67" fmla="*/ 1 h 973"/>
                <a:gd name="T68" fmla="*/ 0 w 115"/>
                <a:gd name="T69" fmla="*/ 1 h 973"/>
                <a:gd name="T70" fmla="*/ 0 w 115"/>
                <a:gd name="T71" fmla="*/ 1 h 973"/>
                <a:gd name="T72" fmla="*/ 0 w 115"/>
                <a:gd name="T73" fmla="*/ 1 h 973"/>
                <a:gd name="T74" fmla="*/ 0 w 115"/>
                <a:gd name="T75" fmla="*/ 1 h 973"/>
                <a:gd name="T76" fmla="*/ 0 w 115"/>
                <a:gd name="T77" fmla="*/ 1 h 973"/>
                <a:gd name="T78" fmla="*/ 0 w 115"/>
                <a:gd name="T79" fmla="*/ 1 h 973"/>
                <a:gd name="T80" fmla="*/ 0 w 115"/>
                <a:gd name="T81" fmla="*/ 1 h 973"/>
                <a:gd name="T82" fmla="*/ 0 w 115"/>
                <a:gd name="T83" fmla="*/ 1 h 973"/>
                <a:gd name="T84" fmla="*/ 0 w 115"/>
                <a:gd name="T85" fmla="*/ 1 h 973"/>
                <a:gd name="T86" fmla="*/ 0 w 115"/>
                <a:gd name="T87" fmla="*/ 1 h 973"/>
                <a:gd name="T88" fmla="*/ 0 w 115"/>
                <a:gd name="T89" fmla="*/ 1 h 973"/>
                <a:gd name="T90" fmla="*/ 0 w 115"/>
                <a:gd name="T91" fmla="*/ 1 h 973"/>
                <a:gd name="T92" fmla="*/ 0 w 115"/>
                <a:gd name="T93" fmla="*/ 1 h 973"/>
                <a:gd name="T94" fmla="*/ 0 w 115"/>
                <a:gd name="T95" fmla="*/ 1 h 973"/>
                <a:gd name="T96" fmla="*/ 0 w 115"/>
                <a:gd name="T97" fmla="*/ 1 h 973"/>
                <a:gd name="T98" fmla="*/ 0 w 115"/>
                <a:gd name="T99" fmla="*/ 1 h 973"/>
                <a:gd name="T100" fmla="*/ 0 w 115"/>
                <a:gd name="T101" fmla="*/ 1 h 973"/>
                <a:gd name="T102" fmla="*/ 0 w 115"/>
                <a:gd name="T103" fmla="*/ 1 h 973"/>
                <a:gd name="T104" fmla="*/ 0 w 115"/>
                <a:gd name="T105" fmla="*/ 0 h 973"/>
                <a:gd name="T106" fmla="*/ 0 w 115"/>
                <a:gd name="T107" fmla="*/ 0 h 973"/>
                <a:gd name="T108" fmla="*/ 0 w 115"/>
                <a:gd name="T109" fmla="*/ 1 h 973"/>
                <a:gd name="T110" fmla="*/ 0 w 115"/>
                <a:gd name="T111" fmla="*/ 1 h 973"/>
                <a:gd name="T112" fmla="*/ 0 w 115"/>
                <a:gd name="T113" fmla="*/ 1 h 973"/>
                <a:gd name="T114" fmla="*/ 0 w 115"/>
                <a:gd name="T115" fmla="*/ 1 h 973"/>
                <a:gd name="T116" fmla="*/ 0 w 115"/>
                <a:gd name="T117" fmla="*/ 1 h 973"/>
                <a:gd name="T118" fmla="*/ 0 w 115"/>
                <a:gd name="T119" fmla="*/ 1 h 973"/>
                <a:gd name="T120" fmla="*/ 0 w 115"/>
                <a:gd name="T121" fmla="*/ 1 h 97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5"/>
                <a:gd name="T184" fmla="*/ 0 h 973"/>
                <a:gd name="T185" fmla="*/ 115 w 115"/>
                <a:gd name="T186" fmla="*/ 973 h 97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5" h="973">
                  <a:moveTo>
                    <a:pt x="54" y="54"/>
                  </a:moveTo>
                  <a:lnTo>
                    <a:pt x="53" y="68"/>
                  </a:lnTo>
                  <a:lnTo>
                    <a:pt x="52" y="101"/>
                  </a:lnTo>
                  <a:lnTo>
                    <a:pt x="48" y="182"/>
                  </a:lnTo>
                  <a:lnTo>
                    <a:pt x="45" y="236"/>
                  </a:lnTo>
                  <a:lnTo>
                    <a:pt x="45" y="238"/>
                  </a:lnTo>
                  <a:lnTo>
                    <a:pt x="45" y="245"/>
                  </a:lnTo>
                  <a:lnTo>
                    <a:pt x="45" y="292"/>
                  </a:lnTo>
                  <a:lnTo>
                    <a:pt x="50" y="464"/>
                  </a:lnTo>
                  <a:lnTo>
                    <a:pt x="57" y="625"/>
                  </a:lnTo>
                  <a:lnTo>
                    <a:pt x="60" y="648"/>
                  </a:lnTo>
                  <a:lnTo>
                    <a:pt x="63" y="670"/>
                  </a:lnTo>
                  <a:lnTo>
                    <a:pt x="72" y="730"/>
                  </a:lnTo>
                  <a:lnTo>
                    <a:pt x="96" y="874"/>
                  </a:lnTo>
                  <a:lnTo>
                    <a:pt x="114" y="969"/>
                  </a:lnTo>
                  <a:lnTo>
                    <a:pt x="115" y="973"/>
                  </a:lnTo>
                  <a:lnTo>
                    <a:pt x="113" y="969"/>
                  </a:lnTo>
                  <a:lnTo>
                    <a:pt x="106" y="939"/>
                  </a:lnTo>
                  <a:lnTo>
                    <a:pt x="78" y="820"/>
                  </a:lnTo>
                  <a:lnTo>
                    <a:pt x="52" y="688"/>
                  </a:lnTo>
                  <a:lnTo>
                    <a:pt x="49" y="660"/>
                  </a:lnTo>
                  <a:lnTo>
                    <a:pt x="45" y="636"/>
                  </a:lnTo>
                  <a:lnTo>
                    <a:pt x="36" y="586"/>
                  </a:lnTo>
                  <a:lnTo>
                    <a:pt x="14" y="499"/>
                  </a:lnTo>
                  <a:lnTo>
                    <a:pt x="0" y="453"/>
                  </a:lnTo>
                  <a:lnTo>
                    <a:pt x="0" y="450"/>
                  </a:lnTo>
                  <a:lnTo>
                    <a:pt x="3" y="457"/>
                  </a:lnTo>
                  <a:lnTo>
                    <a:pt x="9" y="471"/>
                  </a:lnTo>
                  <a:lnTo>
                    <a:pt x="22" y="497"/>
                  </a:lnTo>
                  <a:lnTo>
                    <a:pt x="35" y="524"/>
                  </a:lnTo>
                  <a:lnTo>
                    <a:pt x="38" y="530"/>
                  </a:lnTo>
                  <a:lnTo>
                    <a:pt x="37" y="528"/>
                  </a:lnTo>
                  <a:lnTo>
                    <a:pt x="35" y="506"/>
                  </a:lnTo>
                  <a:lnTo>
                    <a:pt x="26" y="424"/>
                  </a:lnTo>
                  <a:lnTo>
                    <a:pt x="18" y="333"/>
                  </a:lnTo>
                  <a:lnTo>
                    <a:pt x="18" y="314"/>
                  </a:lnTo>
                  <a:lnTo>
                    <a:pt x="18" y="295"/>
                  </a:lnTo>
                  <a:lnTo>
                    <a:pt x="19" y="244"/>
                  </a:lnTo>
                  <a:lnTo>
                    <a:pt x="22" y="128"/>
                  </a:lnTo>
                  <a:lnTo>
                    <a:pt x="26" y="53"/>
                  </a:lnTo>
                  <a:lnTo>
                    <a:pt x="27" y="49"/>
                  </a:lnTo>
                  <a:lnTo>
                    <a:pt x="25" y="46"/>
                  </a:lnTo>
                  <a:lnTo>
                    <a:pt x="22" y="43"/>
                  </a:lnTo>
                  <a:lnTo>
                    <a:pt x="17" y="38"/>
                  </a:lnTo>
                  <a:lnTo>
                    <a:pt x="11" y="33"/>
                  </a:lnTo>
                  <a:lnTo>
                    <a:pt x="6" y="28"/>
                  </a:lnTo>
                  <a:lnTo>
                    <a:pt x="2" y="19"/>
                  </a:lnTo>
                  <a:lnTo>
                    <a:pt x="1" y="5"/>
                  </a:lnTo>
                  <a:lnTo>
                    <a:pt x="1" y="4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6" y="0"/>
                  </a:lnTo>
                  <a:lnTo>
                    <a:pt x="9" y="0"/>
                  </a:lnTo>
                  <a:lnTo>
                    <a:pt x="14" y="2"/>
                  </a:lnTo>
                  <a:lnTo>
                    <a:pt x="20" y="4"/>
                  </a:lnTo>
                  <a:lnTo>
                    <a:pt x="34" y="13"/>
                  </a:lnTo>
                  <a:lnTo>
                    <a:pt x="45" y="27"/>
                  </a:lnTo>
                  <a:lnTo>
                    <a:pt x="52" y="44"/>
                  </a:lnTo>
                  <a:lnTo>
                    <a:pt x="54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7004" name="Freeform 166"/>
            <p:cNvSpPr>
              <a:spLocks/>
            </p:cNvSpPr>
            <p:nvPr/>
          </p:nvSpPr>
          <p:spPr bwMode="auto">
            <a:xfrm>
              <a:off x="3030" y="818"/>
              <a:ext cx="64" cy="105"/>
            </a:xfrm>
            <a:custGeom>
              <a:avLst/>
              <a:gdLst>
                <a:gd name="T0" fmla="*/ 0 w 130"/>
                <a:gd name="T1" fmla="*/ 1 h 210"/>
                <a:gd name="T2" fmla="*/ 0 w 130"/>
                <a:gd name="T3" fmla="*/ 1 h 210"/>
                <a:gd name="T4" fmla="*/ 0 w 130"/>
                <a:gd name="T5" fmla="*/ 1 h 210"/>
                <a:gd name="T6" fmla="*/ 0 w 130"/>
                <a:gd name="T7" fmla="*/ 1 h 210"/>
                <a:gd name="T8" fmla="*/ 0 w 130"/>
                <a:gd name="T9" fmla="*/ 1 h 210"/>
                <a:gd name="T10" fmla="*/ 0 w 130"/>
                <a:gd name="T11" fmla="*/ 1 h 210"/>
                <a:gd name="T12" fmla="*/ 0 w 130"/>
                <a:gd name="T13" fmla="*/ 1 h 210"/>
                <a:gd name="T14" fmla="*/ 0 w 130"/>
                <a:gd name="T15" fmla="*/ 1 h 210"/>
                <a:gd name="T16" fmla="*/ 0 w 130"/>
                <a:gd name="T17" fmla="*/ 1 h 210"/>
                <a:gd name="T18" fmla="*/ 0 w 130"/>
                <a:gd name="T19" fmla="*/ 1 h 210"/>
                <a:gd name="T20" fmla="*/ 0 w 130"/>
                <a:gd name="T21" fmla="*/ 1 h 210"/>
                <a:gd name="T22" fmla="*/ 0 w 130"/>
                <a:gd name="T23" fmla="*/ 1 h 210"/>
                <a:gd name="T24" fmla="*/ 0 w 130"/>
                <a:gd name="T25" fmla="*/ 1 h 210"/>
                <a:gd name="T26" fmla="*/ 0 w 130"/>
                <a:gd name="T27" fmla="*/ 1 h 210"/>
                <a:gd name="T28" fmla="*/ 0 w 130"/>
                <a:gd name="T29" fmla="*/ 1 h 210"/>
                <a:gd name="T30" fmla="*/ 0 w 130"/>
                <a:gd name="T31" fmla="*/ 1 h 210"/>
                <a:gd name="T32" fmla="*/ 0 w 130"/>
                <a:gd name="T33" fmla="*/ 1 h 210"/>
                <a:gd name="T34" fmla="*/ 0 w 130"/>
                <a:gd name="T35" fmla="*/ 1 h 210"/>
                <a:gd name="T36" fmla="*/ 0 w 130"/>
                <a:gd name="T37" fmla="*/ 1 h 210"/>
                <a:gd name="T38" fmla="*/ 0 w 130"/>
                <a:gd name="T39" fmla="*/ 0 h 210"/>
                <a:gd name="T40" fmla="*/ 0 w 130"/>
                <a:gd name="T41" fmla="*/ 1 h 210"/>
                <a:gd name="T42" fmla="*/ 0 w 130"/>
                <a:gd name="T43" fmla="*/ 1 h 210"/>
                <a:gd name="T44" fmla="*/ 0 w 130"/>
                <a:gd name="T45" fmla="*/ 1 h 210"/>
                <a:gd name="T46" fmla="*/ 0 w 130"/>
                <a:gd name="T47" fmla="*/ 1 h 210"/>
                <a:gd name="T48" fmla="*/ 0 w 130"/>
                <a:gd name="T49" fmla="*/ 1 h 210"/>
                <a:gd name="T50" fmla="*/ 0 w 130"/>
                <a:gd name="T51" fmla="*/ 1 h 210"/>
                <a:gd name="T52" fmla="*/ 0 w 130"/>
                <a:gd name="T53" fmla="*/ 1 h 210"/>
                <a:gd name="T54" fmla="*/ 0 w 130"/>
                <a:gd name="T55" fmla="*/ 1 h 210"/>
                <a:gd name="T56" fmla="*/ 0 w 130"/>
                <a:gd name="T57" fmla="*/ 1 h 210"/>
                <a:gd name="T58" fmla="*/ 0 w 130"/>
                <a:gd name="T59" fmla="*/ 1 h 210"/>
                <a:gd name="T60" fmla="*/ 0 w 130"/>
                <a:gd name="T61" fmla="*/ 1 h 21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0"/>
                <a:gd name="T94" fmla="*/ 0 h 210"/>
                <a:gd name="T95" fmla="*/ 130 w 130"/>
                <a:gd name="T96" fmla="*/ 210 h 21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0" h="210">
                  <a:moveTo>
                    <a:pt x="58" y="114"/>
                  </a:moveTo>
                  <a:lnTo>
                    <a:pt x="54" y="127"/>
                  </a:lnTo>
                  <a:lnTo>
                    <a:pt x="49" y="147"/>
                  </a:lnTo>
                  <a:lnTo>
                    <a:pt x="44" y="175"/>
                  </a:lnTo>
                  <a:lnTo>
                    <a:pt x="32" y="201"/>
                  </a:lnTo>
                  <a:lnTo>
                    <a:pt x="27" y="209"/>
                  </a:lnTo>
                  <a:lnTo>
                    <a:pt x="24" y="210"/>
                  </a:lnTo>
                  <a:lnTo>
                    <a:pt x="18" y="210"/>
                  </a:lnTo>
                  <a:lnTo>
                    <a:pt x="11" y="210"/>
                  </a:lnTo>
                  <a:lnTo>
                    <a:pt x="2" y="208"/>
                  </a:lnTo>
                  <a:lnTo>
                    <a:pt x="0" y="207"/>
                  </a:lnTo>
                  <a:lnTo>
                    <a:pt x="6" y="196"/>
                  </a:lnTo>
                  <a:lnTo>
                    <a:pt x="29" y="153"/>
                  </a:lnTo>
                  <a:lnTo>
                    <a:pt x="51" y="99"/>
                  </a:lnTo>
                  <a:lnTo>
                    <a:pt x="55" y="85"/>
                  </a:lnTo>
                  <a:lnTo>
                    <a:pt x="58" y="72"/>
                  </a:lnTo>
                  <a:lnTo>
                    <a:pt x="61" y="50"/>
                  </a:lnTo>
                  <a:lnTo>
                    <a:pt x="59" y="17"/>
                  </a:lnTo>
                  <a:lnTo>
                    <a:pt x="55" y="2"/>
                  </a:lnTo>
                  <a:lnTo>
                    <a:pt x="55" y="0"/>
                  </a:lnTo>
                  <a:lnTo>
                    <a:pt x="61" y="2"/>
                  </a:lnTo>
                  <a:lnTo>
                    <a:pt x="73" y="3"/>
                  </a:lnTo>
                  <a:lnTo>
                    <a:pt x="100" y="6"/>
                  </a:lnTo>
                  <a:lnTo>
                    <a:pt x="124" y="13"/>
                  </a:lnTo>
                  <a:lnTo>
                    <a:pt x="130" y="15"/>
                  </a:lnTo>
                  <a:lnTo>
                    <a:pt x="120" y="21"/>
                  </a:lnTo>
                  <a:lnTo>
                    <a:pt x="105" y="32"/>
                  </a:lnTo>
                  <a:lnTo>
                    <a:pt x="79" y="60"/>
                  </a:lnTo>
                  <a:lnTo>
                    <a:pt x="62" y="102"/>
                  </a:lnTo>
                  <a:lnTo>
                    <a:pt x="58" y="1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7005" name="Freeform 167"/>
            <p:cNvSpPr>
              <a:spLocks/>
            </p:cNvSpPr>
            <p:nvPr/>
          </p:nvSpPr>
          <p:spPr bwMode="auto">
            <a:xfrm>
              <a:off x="2848" y="917"/>
              <a:ext cx="172" cy="231"/>
            </a:xfrm>
            <a:custGeom>
              <a:avLst/>
              <a:gdLst>
                <a:gd name="T0" fmla="*/ 1 w 344"/>
                <a:gd name="T1" fmla="*/ 0 h 463"/>
                <a:gd name="T2" fmla="*/ 1 w 344"/>
                <a:gd name="T3" fmla="*/ 0 h 463"/>
                <a:gd name="T4" fmla="*/ 1 w 344"/>
                <a:gd name="T5" fmla="*/ 0 h 463"/>
                <a:gd name="T6" fmla="*/ 1 w 344"/>
                <a:gd name="T7" fmla="*/ 0 h 463"/>
                <a:gd name="T8" fmla="*/ 1 w 344"/>
                <a:gd name="T9" fmla="*/ 0 h 463"/>
                <a:gd name="T10" fmla="*/ 1 w 344"/>
                <a:gd name="T11" fmla="*/ 0 h 463"/>
                <a:gd name="T12" fmla="*/ 1 w 344"/>
                <a:gd name="T13" fmla="*/ 0 h 463"/>
                <a:gd name="T14" fmla="*/ 1 w 344"/>
                <a:gd name="T15" fmla="*/ 0 h 463"/>
                <a:gd name="T16" fmla="*/ 1 w 344"/>
                <a:gd name="T17" fmla="*/ 0 h 463"/>
                <a:gd name="T18" fmla="*/ 1 w 344"/>
                <a:gd name="T19" fmla="*/ 0 h 463"/>
                <a:gd name="T20" fmla="*/ 1 w 344"/>
                <a:gd name="T21" fmla="*/ 0 h 463"/>
                <a:gd name="T22" fmla="*/ 1 w 344"/>
                <a:gd name="T23" fmla="*/ 0 h 463"/>
                <a:gd name="T24" fmla="*/ 1 w 344"/>
                <a:gd name="T25" fmla="*/ 0 h 463"/>
                <a:gd name="T26" fmla="*/ 1 w 344"/>
                <a:gd name="T27" fmla="*/ 0 h 463"/>
                <a:gd name="T28" fmla="*/ 1 w 344"/>
                <a:gd name="T29" fmla="*/ 0 h 463"/>
                <a:gd name="T30" fmla="*/ 1 w 344"/>
                <a:gd name="T31" fmla="*/ 0 h 463"/>
                <a:gd name="T32" fmla="*/ 1 w 344"/>
                <a:gd name="T33" fmla="*/ 0 h 463"/>
                <a:gd name="T34" fmla="*/ 1 w 344"/>
                <a:gd name="T35" fmla="*/ 0 h 463"/>
                <a:gd name="T36" fmla="*/ 1 w 344"/>
                <a:gd name="T37" fmla="*/ 0 h 463"/>
                <a:gd name="T38" fmla="*/ 1 w 344"/>
                <a:gd name="T39" fmla="*/ 0 h 463"/>
                <a:gd name="T40" fmla="*/ 1 w 344"/>
                <a:gd name="T41" fmla="*/ 0 h 463"/>
                <a:gd name="T42" fmla="*/ 1 w 344"/>
                <a:gd name="T43" fmla="*/ 0 h 463"/>
                <a:gd name="T44" fmla="*/ 0 w 344"/>
                <a:gd name="T45" fmla="*/ 0 h 463"/>
                <a:gd name="T46" fmla="*/ 1 w 344"/>
                <a:gd name="T47" fmla="*/ 0 h 463"/>
                <a:gd name="T48" fmla="*/ 1 w 344"/>
                <a:gd name="T49" fmla="*/ 0 h 463"/>
                <a:gd name="T50" fmla="*/ 1 w 344"/>
                <a:gd name="T51" fmla="*/ 0 h 463"/>
                <a:gd name="T52" fmla="*/ 1 w 344"/>
                <a:gd name="T53" fmla="*/ 0 h 463"/>
                <a:gd name="T54" fmla="*/ 1 w 344"/>
                <a:gd name="T55" fmla="*/ 0 h 463"/>
                <a:gd name="T56" fmla="*/ 1 w 344"/>
                <a:gd name="T57" fmla="*/ 0 h 463"/>
                <a:gd name="T58" fmla="*/ 1 w 344"/>
                <a:gd name="T59" fmla="*/ 0 h 463"/>
                <a:gd name="T60" fmla="*/ 1 w 344"/>
                <a:gd name="T61" fmla="*/ 0 h 463"/>
                <a:gd name="T62" fmla="*/ 1 w 344"/>
                <a:gd name="T63" fmla="*/ 0 h 463"/>
                <a:gd name="T64" fmla="*/ 1 w 344"/>
                <a:gd name="T65" fmla="*/ 0 h 463"/>
                <a:gd name="T66" fmla="*/ 1 w 344"/>
                <a:gd name="T67" fmla="*/ 0 h 463"/>
                <a:gd name="T68" fmla="*/ 1 w 344"/>
                <a:gd name="T69" fmla="*/ 0 h 463"/>
                <a:gd name="T70" fmla="*/ 1 w 344"/>
                <a:gd name="T71" fmla="*/ 0 h 463"/>
                <a:gd name="T72" fmla="*/ 1 w 344"/>
                <a:gd name="T73" fmla="*/ 0 h 463"/>
                <a:gd name="T74" fmla="*/ 1 w 344"/>
                <a:gd name="T75" fmla="*/ 0 h 463"/>
                <a:gd name="T76" fmla="*/ 1 w 344"/>
                <a:gd name="T77" fmla="*/ 0 h 463"/>
                <a:gd name="T78" fmla="*/ 1 w 344"/>
                <a:gd name="T79" fmla="*/ 0 h 463"/>
                <a:gd name="T80" fmla="*/ 1 w 344"/>
                <a:gd name="T81" fmla="*/ 0 h 463"/>
                <a:gd name="T82" fmla="*/ 1 w 344"/>
                <a:gd name="T83" fmla="*/ 0 h 463"/>
                <a:gd name="T84" fmla="*/ 1 w 344"/>
                <a:gd name="T85" fmla="*/ 0 h 463"/>
                <a:gd name="T86" fmla="*/ 1 w 344"/>
                <a:gd name="T87" fmla="*/ 0 h 463"/>
                <a:gd name="T88" fmla="*/ 1 w 344"/>
                <a:gd name="T89" fmla="*/ 0 h 463"/>
                <a:gd name="T90" fmla="*/ 1 w 344"/>
                <a:gd name="T91" fmla="*/ 0 h 463"/>
                <a:gd name="T92" fmla="*/ 1 w 344"/>
                <a:gd name="T93" fmla="*/ 0 h 463"/>
                <a:gd name="T94" fmla="*/ 1 w 344"/>
                <a:gd name="T95" fmla="*/ 0 h 463"/>
                <a:gd name="T96" fmla="*/ 1 w 344"/>
                <a:gd name="T97" fmla="*/ 0 h 463"/>
                <a:gd name="T98" fmla="*/ 1 w 344"/>
                <a:gd name="T99" fmla="*/ 0 h 463"/>
                <a:gd name="T100" fmla="*/ 1 w 344"/>
                <a:gd name="T101" fmla="*/ 0 h 463"/>
                <a:gd name="T102" fmla="*/ 1 w 344"/>
                <a:gd name="T103" fmla="*/ 0 h 463"/>
                <a:gd name="T104" fmla="*/ 1 w 344"/>
                <a:gd name="T105" fmla="*/ 0 h 463"/>
                <a:gd name="T106" fmla="*/ 1 w 344"/>
                <a:gd name="T107" fmla="*/ 0 h 463"/>
                <a:gd name="T108" fmla="*/ 1 w 344"/>
                <a:gd name="T109" fmla="*/ 0 h 463"/>
                <a:gd name="T110" fmla="*/ 1 w 344"/>
                <a:gd name="T111" fmla="*/ 0 h 463"/>
                <a:gd name="T112" fmla="*/ 1 w 344"/>
                <a:gd name="T113" fmla="*/ 0 h 463"/>
                <a:gd name="T114" fmla="*/ 1 w 344"/>
                <a:gd name="T115" fmla="*/ 0 h 463"/>
                <a:gd name="T116" fmla="*/ 1 w 344"/>
                <a:gd name="T117" fmla="*/ 0 h 463"/>
                <a:gd name="T118" fmla="*/ 1 w 344"/>
                <a:gd name="T119" fmla="*/ 0 h 463"/>
                <a:gd name="T120" fmla="*/ 1 w 344"/>
                <a:gd name="T121" fmla="*/ 0 h 463"/>
                <a:gd name="T122" fmla="*/ 1 w 344"/>
                <a:gd name="T123" fmla="*/ 0 h 463"/>
                <a:gd name="T124" fmla="*/ 1 w 344"/>
                <a:gd name="T125" fmla="*/ 0 h 46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44"/>
                <a:gd name="T190" fmla="*/ 0 h 463"/>
                <a:gd name="T191" fmla="*/ 344 w 344"/>
                <a:gd name="T192" fmla="*/ 463 h 46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44" h="463">
                  <a:moveTo>
                    <a:pt x="269" y="103"/>
                  </a:moveTo>
                  <a:lnTo>
                    <a:pt x="258" y="132"/>
                  </a:lnTo>
                  <a:lnTo>
                    <a:pt x="239" y="187"/>
                  </a:lnTo>
                  <a:lnTo>
                    <a:pt x="209" y="282"/>
                  </a:lnTo>
                  <a:lnTo>
                    <a:pt x="195" y="331"/>
                  </a:lnTo>
                  <a:lnTo>
                    <a:pt x="195" y="333"/>
                  </a:lnTo>
                  <a:lnTo>
                    <a:pt x="194" y="335"/>
                  </a:lnTo>
                  <a:lnTo>
                    <a:pt x="189" y="346"/>
                  </a:lnTo>
                  <a:lnTo>
                    <a:pt x="171" y="381"/>
                  </a:lnTo>
                  <a:lnTo>
                    <a:pt x="151" y="415"/>
                  </a:lnTo>
                  <a:lnTo>
                    <a:pt x="149" y="419"/>
                  </a:lnTo>
                  <a:lnTo>
                    <a:pt x="145" y="423"/>
                  </a:lnTo>
                  <a:lnTo>
                    <a:pt x="135" y="432"/>
                  </a:lnTo>
                  <a:lnTo>
                    <a:pt x="105" y="453"/>
                  </a:lnTo>
                  <a:lnTo>
                    <a:pt x="89" y="460"/>
                  </a:lnTo>
                  <a:lnTo>
                    <a:pt x="72" y="463"/>
                  </a:lnTo>
                  <a:lnTo>
                    <a:pt x="65" y="461"/>
                  </a:lnTo>
                  <a:lnTo>
                    <a:pt x="57" y="458"/>
                  </a:lnTo>
                  <a:lnTo>
                    <a:pt x="50" y="453"/>
                  </a:lnTo>
                  <a:lnTo>
                    <a:pt x="35" y="438"/>
                  </a:lnTo>
                  <a:lnTo>
                    <a:pt x="22" y="420"/>
                  </a:lnTo>
                  <a:lnTo>
                    <a:pt x="2" y="390"/>
                  </a:lnTo>
                  <a:lnTo>
                    <a:pt x="0" y="384"/>
                  </a:lnTo>
                  <a:lnTo>
                    <a:pt x="7" y="392"/>
                  </a:lnTo>
                  <a:lnTo>
                    <a:pt x="33" y="415"/>
                  </a:lnTo>
                  <a:lnTo>
                    <a:pt x="59" y="432"/>
                  </a:lnTo>
                  <a:lnTo>
                    <a:pt x="64" y="432"/>
                  </a:lnTo>
                  <a:lnTo>
                    <a:pt x="67" y="432"/>
                  </a:lnTo>
                  <a:lnTo>
                    <a:pt x="75" y="430"/>
                  </a:lnTo>
                  <a:lnTo>
                    <a:pt x="82" y="425"/>
                  </a:lnTo>
                  <a:lnTo>
                    <a:pt x="89" y="419"/>
                  </a:lnTo>
                  <a:lnTo>
                    <a:pt x="93" y="410"/>
                  </a:lnTo>
                  <a:lnTo>
                    <a:pt x="95" y="401"/>
                  </a:lnTo>
                  <a:lnTo>
                    <a:pt x="96" y="396"/>
                  </a:lnTo>
                  <a:lnTo>
                    <a:pt x="97" y="391"/>
                  </a:lnTo>
                  <a:lnTo>
                    <a:pt x="100" y="385"/>
                  </a:lnTo>
                  <a:lnTo>
                    <a:pt x="104" y="379"/>
                  </a:lnTo>
                  <a:lnTo>
                    <a:pt x="117" y="365"/>
                  </a:lnTo>
                  <a:lnTo>
                    <a:pt x="144" y="342"/>
                  </a:lnTo>
                  <a:lnTo>
                    <a:pt x="153" y="333"/>
                  </a:lnTo>
                  <a:lnTo>
                    <a:pt x="154" y="330"/>
                  </a:lnTo>
                  <a:lnTo>
                    <a:pt x="163" y="309"/>
                  </a:lnTo>
                  <a:lnTo>
                    <a:pt x="194" y="228"/>
                  </a:lnTo>
                  <a:lnTo>
                    <a:pt x="223" y="151"/>
                  </a:lnTo>
                  <a:lnTo>
                    <a:pt x="228" y="139"/>
                  </a:lnTo>
                  <a:lnTo>
                    <a:pt x="231" y="130"/>
                  </a:lnTo>
                  <a:lnTo>
                    <a:pt x="238" y="109"/>
                  </a:lnTo>
                  <a:lnTo>
                    <a:pt x="254" y="66"/>
                  </a:lnTo>
                  <a:lnTo>
                    <a:pt x="274" y="33"/>
                  </a:lnTo>
                  <a:lnTo>
                    <a:pt x="281" y="26"/>
                  </a:lnTo>
                  <a:lnTo>
                    <a:pt x="288" y="22"/>
                  </a:lnTo>
                  <a:lnTo>
                    <a:pt x="302" y="14"/>
                  </a:lnTo>
                  <a:lnTo>
                    <a:pt x="329" y="4"/>
                  </a:lnTo>
                  <a:lnTo>
                    <a:pt x="343" y="1"/>
                  </a:lnTo>
                  <a:lnTo>
                    <a:pt x="344" y="0"/>
                  </a:lnTo>
                  <a:lnTo>
                    <a:pt x="343" y="0"/>
                  </a:lnTo>
                  <a:lnTo>
                    <a:pt x="339" y="1"/>
                  </a:lnTo>
                  <a:lnTo>
                    <a:pt x="330" y="5"/>
                  </a:lnTo>
                  <a:lnTo>
                    <a:pt x="317" y="16"/>
                  </a:lnTo>
                  <a:lnTo>
                    <a:pt x="300" y="40"/>
                  </a:lnTo>
                  <a:lnTo>
                    <a:pt x="280" y="78"/>
                  </a:lnTo>
                  <a:lnTo>
                    <a:pt x="269" y="10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7006" name="Freeform 168"/>
            <p:cNvSpPr>
              <a:spLocks/>
            </p:cNvSpPr>
            <p:nvPr/>
          </p:nvSpPr>
          <p:spPr bwMode="auto">
            <a:xfrm>
              <a:off x="2785" y="968"/>
              <a:ext cx="44" cy="30"/>
            </a:xfrm>
            <a:custGeom>
              <a:avLst/>
              <a:gdLst>
                <a:gd name="T0" fmla="*/ 0 w 89"/>
                <a:gd name="T1" fmla="*/ 0 h 61"/>
                <a:gd name="T2" fmla="*/ 0 w 89"/>
                <a:gd name="T3" fmla="*/ 0 h 61"/>
                <a:gd name="T4" fmla="*/ 0 w 89"/>
                <a:gd name="T5" fmla="*/ 0 h 61"/>
                <a:gd name="T6" fmla="*/ 0 w 89"/>
                <a:gd name="T7" fmla="*/ 0 h 61"/>
                <a:gd name="T8" fmla="*/ 0 w 89"/>
                <a:gd name="T9" fmla="*/ 0 h 61"/>
                <a:gd name="T10" fmla="*/ 0 w 89"/>
                <a:gd name="T11" fmla="*/ 0 h 61"/>
                <a:gd name="T12" fmla="*/ 0 w 89"/>
                <a:gd name="T13" fmla="*/ 0 h 61"/>
                <a:gd name="T14" fmla="*/ 0 w 89"/>
                <a:gd name="T15" fmla="*/ 0 h 61"/>
                <a:gd name="T16" fmla="*/ 0 w 89"/>
                <a:gd name="T17" fmla="*/ 0 h 61"/>
                <a:gd name="T18" fmla="*/ 0 w 89"/>
                <a:gd name="T19" fmla="*/ 0 h 61"/>
                <a:gd name="T20" fmla="*/ 0 w 89"/>
                <a:gd name="T21" fmla="*/ 0 h 61"/>
                <a:gd name="T22" fmla="*/ 0 w 89"/>
                <a:gd name="T23" fmla="*/ 0 h 61"/>
                <a:gd name="T24" fmla="*/ 0 w 89"/>
                <a:gd name="T25" fmla="*/ 0 h 61"/>
                <a:gd name="T26" fmla="*/ 0 w 89"/>
                <a:gd name="T27" fmla="*/ 0 h 61"/>
                <a:gd name="T28" fmla="*/ 0 w 89"/>
                <a:gd name="T29" fmla="*/ 0 h 61"/>
                <a:gd name="T30" fmla="*/ 0 w 89"/>
                <a:gd name="T31" fmla="*/ 0 h 61"/>
                <a:gd name="T32" fmla="*/ 0 w 89"/>
                <a:gd name="T33" fmla="*/ 0 h 61"/>
                <a:gd name="T34" fmla="*/ 0 w 89"/>
                <a:gd name="T35" fmla="*/ 0 h 61"/>
                <a:gd name="T36" fmla="*/ 0 w 89"/>
                <a:gd name="T37" fmla="*/ 0 h 61"/>
                <a:gd name="T38" fmla="*/ 0 w 89"/>
                <a:gd name="T39" fmla="*/ 0 h 61"/>
                <a:gd name="T40" fmla="*/ 0 w 89"/>
                <a:gd name="T41" fmla="*/ 0 h 61"/>
                <a:gd name="T42" fmla="*/ 0 w 89"/>
                <a:gd name="T43" fmla="*/ 0 h 61"/>
                <a:gd name="T44" fmla="*/ 0 w 89"/>
                <a:gd name="T45" fmla="*/ 0 h 6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89"/>
                <a:gd name="T70" fmla="*/ 0 h 61"/>
                <a:gd name="T71" fmla="*/ 89 w 89"/>
                <a:gd name="T72" fmla="*/ 61 h 6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89" h="61">
                  <a:moveTo>
                    <a:pt x="85" y="61"/>
                  </a:moveTo>
                  <a:lnTo>
                    <a:pt x="88" y="61"/>
                  </a:lnTo>
                  <a:lnTo>
                    <a:pt x="88" y="59"/>
                  </a:lnTo>
                  <a:lnTo>
                    <a:pt x="89" y="56"/>
                  </a:lnTo>
                  <a:lnTo>
                    <a:pt x="88" y="53"/>
                  </a:lnTo>
                  <a:lnTo>
                    <a:pt x="86" y="45"/>
                  </a:lnTo>
                  <a:lnTo>
                    <a:pt x="83" y="37"/>
                  </a:lnTo>
                  <a:lnTo>
                    <a:pt x="79" y="31"/>
                  </a:lnTo>
                  <a:lnTo>
                    <a:pt x="77" y="29"/>
                  </a:lnTo>
                  <a:lnTo>
                    <a:pt x="71" y="26"/>
                  </a:lnTo>
                  <a:lnTo>
                    <a:pt x="55" y="18"/>
                  </a:lnTo>
                  <a:lnTo>
                    <a:pt x="18" y="3"/>
                  </a:lnTo>
                  <a:lnTo>
                    <a:pt x="4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3"/>
                  </a:lnTo>
                  <a:lnTo>
                    <a:pt x="10" y="11"/>
                  </a:lnTo>
                  <a:lnTo>
                    <a:pt x="25" y="24"/>
                  </a:lnTo>
                  <a:lnTo>
                    <a:pt x="52" y="44"/>
                  </a:lnTo>
                  <a:lnTo>
                    <a:pt x="78" y="58"/>
                  </a:lnTo>
                  <a:lnTo>
                    <a:pt x="85" y="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7007" name="Freeform 169"/>
            <p:cNvSpPr>
              <a:spLocks/>
            </p:cNvSpPr>
            <p:nvPr/>
          </p:nvSpPr>
          <p:spPr bwMode="auto">
            <a:xfrm>
              <a:off x="2821" y="790"/>
              <a:ext cx="25" cy="50"/>
            </a:xfrm>
            <a:custGeom>
              <a:avLst/>
              <a:gdLst>
                <a:gd name="T0" fmla="*/ 1 w 48"/>
                <a:gd name="T1" fmla="*/ 1 h 100"/>
                <a:gd name="T2" fmla="*/ 1 w 48"/>
                <a:gd name="T3" fmla="*/ 1 h 100"/>
                <a:gd name="T4" fmla="*/ 1 w 48"/>
                <a:gd name="T5" fmla="*/ 1 h 100"/>
                <a:gd name="T6" fmla="*/ 1 w 48"/>
                <a:gd name="T7" fmla="*/ 1 h 100"/>
                <a:gd name="T8" fmla="*/ 1 w 48"/>
                <a:gd name="T9" fmla="*/ 1 h 100"/>
                <a:gd name="T10" fmla="*/ 1 w 48"/>
                <a:gd name="T11" fmla="*/ 1 h 100"/>
                <a:gd name="T12" fmla="*/ 1 w 48"/>
                <a:gd name="T13" fmla="*/ 1 h 100"/>
                <a:gd name="T14" fmla="*/ 1 w 48"/>
                <a:gd name="T15" fmla="*/ 1 h 100"/>
                <a:gd name="T16" fmla="*/ 1 w 48"/>
                <a:gd name="T17" fmla="*/ 1 h 100"/>
                <a:gd name="T18" fmla="*/ 1 w 48"/>
                <a:gd name="T19" fmla="*/ 1 h 100"/>
                <a:gd name="T20" fmla="*/ 1 w 48"/>
                <a:gd name="T21" fmla="*/ 1 h 100"/>
                <a:gd name="T22" fmla="*/ 1 w 48"/>
                <a:gd name="T23" fmla="*/ 1 h 100"/>
                <a:gd name="T24" fmla="*/ 1 w 48"/>
                <a:gd name="T25" fmla="*/ 1 h 100"/>
                <a:gd name="T26" fmla="*/ 1 w 48"/>
                <a:gd name="T27" fmla="*/ 1 h 100"/>
                <a:gd name="T28" fmla="*/ 1 w 48"/>
                <a:gd name="T29" fmla="*/ 1 h 100"/>
                <a:gd name="T30" fmla="*/ 1 w 48"/>
                <a:gd name="T31" fmla="*/ 1 h 100"/>
                <a:gd name="T32" fmla="*/ 1 w 48"/>
                <a:gd name="T33" fmla="*/ 1 h 100"/>
                <a:gd name="T34" fmla="*/ 1 w 48"/>
                <a:gd name="T35" fmla="*/ 0 h 100"/>
                <a:gd name="T36" fmla="*/ 1 w 48"/>
                <a:gd name="T37" fmla="*/ 1 h 100"/>
                <a:gd name="T38" fmla="*/ 1 w 48"/>
                <a:gd name="T39" fmla="*/ 1 h 100"/>
                <a:gd name="T40" fmla="*/ 1 w 48"/>
                <a:gd name="T41" fmla="*/ 1 h 100"/>
                <a:gd name="T42" fmla="*/ 1 w 48"/>
                <a:gd name="T43" fmla="*/ 1 h 100"/>
                <a:gd name="T44" fmla="*/ 0 w 48"/>
                <a:gd name="T45" fmla="*/ 1 h 100"/>
                <a:gd name="T46" fmla="*/ 1 w 48"/>
                <a:gd name="T47" fmla="*/ 1 h 100"/>
                <a:gd name="T48" fmla="*/ 1 w 48"/>
                <a:gd name="T49" fmla="*/ 1 h 1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8"/>
                <a:gd name="T76" fmla="*/ 0 h 100"/>
                <a:gd name="T77" fmla="*/ 48 w 48"/>
                <a:gd name="T78" fmla="*/ 100 h 1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8" h="100">
                  <a:moveTo>
                    <a:pt x="2" y="80"/>
                  </a:moveTo>
                  <a:lnTo>
                    <a:pt x="4" y="86"/>
                  </a:lnTo>
                  <a:lnTo>
                    <a:pt x="8" y="91"/>
                  </a:lnTo>
                  <a:lnTo>
                    <a:pt x="12" y="94"/>
                  </a:lnTo>
                  <a:lnTo>
                    <a:pt x="17" y="97"/>
                  </a:lnTo>
                  <a:lnTo>
                    <a:pt x="23" y="98"/>
                  </a:lnTo>
                  <a:lnTo>
                    <a:pt x="33" y="100"/>
                  </a:lnTo>
                  <a:lnTo>
                    <a:pt x="42" y="99"/>
                  </a:lnTo>
                  <a:lnTo>
                    <a:pt x="47" y="99"/>
                  </a:lnTo>
                  <a:lnTo>
                    <a:pt x="48" y="98"/>
                  </a:lnTo>
                  <a:lnTo>
                    <a:pt x="40" y="93"/>
                  </a:lnTo>
                  <a:lnTo>
                    <a:pt x="35" y="86"/>
                  </a:lnTo>
                  <a:lnTo>
                    <a:pt x="31" y="78"/>
                  </a:lnTo>
                  <a:lnTo>
                    <a:pt x="29" y="70"/>
                  </a:lnTo>
                  <a:lnTo>
                    <a:pt x="28" y="51"/>
                  </a:lnTo>
                  <a:lnTo>
                    <a:pt x="30" y="33"/>
                  </a:lnTo>
                  <a:lnTo>
                    <a:pt x="34" y="16"/>
                  </a:lnTo>
                  <a:lnTo>
                    <a:pt x="40" y="0"/>
                  </a:lnTo>
                  <a:lnTo>
                    <a:pt x="39" y="2"/>
                  </a:lnTo>
                  <a:lnTo>
                    <a:pt x="32" y="9"/>
                  </a:lnTo>
                  <a:lnTo>
                    <a:pt x="12" y="40"/>
                  </a:lnTo>
                  <a:lnTo>
                    <a:pt x="3" y="58"/>
                  </a:lnTo>
                  <a:lnTo>
                    <a:pt x="0" y="74"/>
                  </a:lnTo>
                  <a:lnTo>
                    <a:pt x="2" y="8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7008" name="Freeform 170"/>
            <p:cNvSpPr>
              <a:spLocks/>
            </p:cNvSpPr>
            <p:nvPr/>
          </p:nvSpPr>
          <p:spPr bwMode="auto">
            <a:xfrm>
              <a:off x="2477" y="745"/>
              <a:ext cx="124" cy="78"/>
            </a:xfrm>
            <a:custGeom>
              <a:avLst/>
              <a:gdLst>
                <a:gd name="T0" fmla="*/ 0 w 250"/>
                <a:gd name="T1" fmla="*/ 0 h 157"/>
                <a:gd name="T2" fmla="*/ 0 w 250"/>
                <a:gd name="T3" fmla="*/ 0 h 157"/>
                <a:gd name="T4" fmla="*/ 0 w 250"/>
                <a:gd name="T5" fmla="*/ 0 h 157"/>
                <a:gd name="T6" fmla="*/ 0 w 250"/>
                <a:gd name="T7" fmla="*/ 0 h 157"/>
                <a:gd name="T8" fmla="*/ 0 w 250"/>
                <a:gd name="T9" fmla="*/ 0 h 157"/>
                <a:gd name="T10" fmla="*/ 0 w 250"/>
                <a:gd name="T11" fmla="*/ 0 h 157"/>
                <a:gd name="T12" fmla="*/ 0 w 250"/>
                <a:gd name="T13" fmla="*/ 0 h 157"/>
                <a:gd name="T14" fmla="*/ 0 w 250"/>
                <a:gd name="T15" fmla="*/ 0 h 157"/>
                <a:gd name="T16" fmla="*/ 0 w 250"/>
                <a:gd name="T17" fmla="*/ 0 h 157"/>
                <a:gd name="T18" fmla="*/ 0 w 250"/>
                <a:gd name="T19" fmla="*/ 0 h 157"/>
                <a:gd name="T20" fmla="*/ 0 w 250"/>
                <a:gd name="T21" fmla="*/ 0 h 157"/>
                <a:gd name="T22" fmla="*/ 0 w 250"/>
                <a:gd name="T23" fmla="*/ 0 h 157"/>
                <a:gd name="T24" fmla="*/ 0 w 250"/>
                <a:gd name="T25" fmla="*/ 0 h 157"/>
                <a:gd name="T26" fmla="*/ 0 w 250"/>
                <a:gd name="T27" fmla="*/ 0 h 157"/>
                <a:gd name="T28" fmla="*/ 0 w 250"/>
                <a:gd name="T29" fmla="*/ 0 h 157"/>
                <a:gd name="T30" fmla="*/ 0 w 250"/>
                <a:gd name="T31" fmla="*/ 0 h 157"/>
                <a:gd name="T32" fmla="*/ 0 w 250"/>
                <a:gd name="T33" fmla="*/ 0 h 157"/>
                <a:gd name="T34" fmla="*/ 0 w 250"/>
                <a:gd name="T35" fmla="*/ 0 h 157"/>
                <a:gd name="T36" fmla="*/ 0 w 250"/>
                <a:gd name="T37" fmla="*/ 0 h 157"/>
                <a:gd name="T38" fmla="*/ 0 w 250"/>
                <a:gd name="T39" fmla="*/ 0 h 157"/>
                <a:gd name="T40" fmla="*/ 0 w 250"/>
                <a:gd name="T41" fmla="*/ 0 h 157"/>
                <a:gd name="T42" fmla="*/ 0 w 250"/>
                <a:gd name="T43" fmla="*/ 0 h 157"/>
                <a:gd name="T44" fmla="*/ 0 w 250"/>
                <a:gd name="T45" fmla="*/ 0 h 157"/>
                <a:gd name="T46" fmla="*/ 0 w 250"/>
                <a:gd name="T47" fmla="*/ 0 h 157"/>
                <a:gd name="T48" fmla="*/ 0 w 250"/>
                <a:gd name="T49" fmla="*/ 0 h 157"/>
                <a:gd name="T50" fmla="*/ 0 w 250"/>
                <a:gd name="T51" fmla="*/ 0 h 157"/>
                <a:gd name="T52" fmla="*/ 0 w 250"/>
                <a:gd name="T53" fmla="*/ 0 h 157"/>
                <a:gd name="T54" fmla="*/ 0 w 250"/>
                <a:gd name="T55" fmla="*/ 0 h 157"/>
                <a:gd name="T56" fmla="*/ 0 w 250"/>
                <a:gd name="T57" fmla="*/ 0 h 157"/>
                <a:gd name="T58" fmla="*/ 0 w 250"/>
                <a:gd name="T59" fmla="*/ 0 h 157"/>
                <a:gd name="T60" fmla="*/ 0 w 250"/>
                <a:gd name="T61" fmla="*/ 0 h 157"/>
                <a:gd name="T62" fmla="*/ 0 w 250"/>
                <a:gd name="T63" fmla="*/ 0 h 157"/>
                <a:gd name="T64" fmla="*/ 0 w 250"/>
                <a:gd name="T65" fmla="*/ 0 h 157"/>
                <a:gd name="T66" fmla="*/ 0 w 250"/>
                <a:gd name="T67" fmla="*/ 0 h 157"/>
                <a:gd name="T68" fmla="*/ 0 w 250"/>
                <a:gd name="T69" fmla="*/ 0 h 157"/>
                <a:gd name="T70" fmla="*/ 0 w 250"/>
                <a:gd name="T71" fmla="*/ 0 h 157"/>
                <a:gd name="T72" fmla="*/ 0 w 250"/>
                <a:gd name="T73" fmla="*/ 0 h 157"/>
                <a:gd name="T74" fmla="*/ 0 w 250"/>
                <a:gd name="T75" fmla="*/ 0 h 157"/>
                <a:gd name="T76" fmla="*/ 0 w 250"/>
                <a:gd name="T77" fmla="*/ 0 h 157"/>
                <a:gd name="T78" fmla="*/ 0 w 250"/>
                <a:gd name="T79" fmla="*/ 0 h 157"/>
                <a:gd name="T80" fmla="*/ 0 w 250"/>
                <a:gd name="T81" fmla="*/ 0 h 157"/>
                <a:gd name="T82" fmla="*/ 0 w 250"/>
                <a:gd name="T83" fmla="*/ 0 h 157"/>
                <a:gd name="T84" fmla="*/ 0 w 250"/>
                <a:gd name="T85" fmla="*/ 0 h 157"/>
                <a:gd name="T86" fmla="*/ 0 w 250"/>
                <a:gd name="T87" fmla="*/ 0 h 157"/>
                <a:gd name="T88" fmla="*/ 0 w 250"/>
                <a:gd name="T89" fmla="*/ 0 h 157"/>
                <a:gd name="T90" fmla="*/ 0 w 250"/>
                <a:gd name="T91" fmla="*/ 0 h 157"/>
                <a:gd name="T92" fmla="*/ 0 w 250"/>
                <a:gd name="T93" fmla="*/ 0 h 157"/>
                <a:gd name="T94" fmla="*/ 0 w 250"/>
                <a:gd name="T95" fmla="*/ 0 h 157"/>
                <a:gd name="T96" fmla="*/ 0 w 250"/>
                <a:gd name="T97" fmla="*/ 0 h 15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50"/>
                <a:gd name="T148" fmla="*/ 0 h 157"/>
                <a:gd name="T149" fmla="*/ 250 w 250"/>
                <a:gd name="T150" fmla="*/ 157 h 15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50" h="157">
                  <a:moveTo>
                    <a:pt x="165" y="12"/>
                  </a:moveTo>
                  <a:lnTo>
                    <a:pt x="162" y="12"/>
                  </a:lnTo>
                  <a:lnTo>
                    <a:pt x="161" y="11"/>
                  </a:lnTo>
                  <a:lnTo>
                    <a:pt x="158" y="10"/>
                  </a:lnTo>
                  <a:lnTo>
                    <a:pt x="155" y="7"/>
                  </a:lnTo>
                  <a:lnTo>
                    <a:pt x="149" y="2"/>
                  </a:lnTo>
                  <a:lnTo>
                    <a:pt x="147" y="0"/>
                  </a:lnTo>
                  <a:lnTo>
                    <a:pt x="145" y="1"/>
                  </a:lnTo>
                  <a:lnTo>
                    <a:pt x="132" y="7"/>
                  </a:lnTo>
                  <a:lnTo>
                    <a:pt x="81" y="30"/>
                  </a:lnTo>
                  <a:lnTo>
                    <a:pt x="28" y="59"/>
                  </a:lnTo>
                  <a:lnTo>
                    <a:pt x="18" y="65"/>
                  </a:lnTo>
                  <a:lnTo>
                    <a:pt x="9" y="73"/>
                  </a:lnTo>
                  <a:lnTo>
                    <a:pt x="4" y="81"/>
                  </a:lnTo>
                  <a:lnTo>
                    <a:pt x="1" y="91"/>
                  </a:lnTo>
                  <a:lnTo>
                    <a:pt x="0" y="100"/>
                  </a:lnTo>
                  <a:lnTo>
                    <a:pt x="1" y="111"/>
                  </a:lnTo>
                  <a:lnTo>
                    <a:pt x="5" y="130"/>
                  </a:lnTo>
                  <a:lnTo>
                    <a:pt x="11" y="147"/>
                  </a:lnTo>
                  <a:lnTo>
                    <a:pt x="15" y="156"/>
                  </a:lnTo>
                  <a:lnTo>
                    <a:pt x="17" y="157"/>
                  </a:lnTo>
                  <a:lnTo>
                    <a:pt x="29" y="152"/>
                  </a:lnTo>
                  <a:lnTo>
                    <a:pt x="68" y="134"/>
                  </a:lnTo>
                  <a:lnTo>
                    <a:pt x="98" y="121"/>
                  </a:lnTo>
                  <a:lnTo>
                    <a:pt x="100" y="120"/>
                  </a:lnTo>
                  <a:lnTo>
                    <a:pt x="93" y="116"/>
                  </a:lnTo>
                  <a:lnTo>
                    <a:pt x="82" y="107"/>
                  </a:lnTo>
                  <a:lnTo>
                    <a:pt x="65" y="94"/>
                  </a:lnTo>
                  <a:lnTo>
                    <a:pt x="49" y="84"/>
                  </a:lnTo>
                  <a:lnTo>
                    <a:pt x="45" y="81"/>
                  </a:lnTo>
                  <a:lnTo>
                    <a:pt x="62" y="65"/>
                  </a:lnTo>
                  <a:lnTo>
                    <a:pt x="96" y="42"/>
                  </a:lnTo>
                  <a:lnTo>
                    <a:pt x="127" y="31"/>
                  </a:lnTo>
                  <a:lnTo>
                    <a:pt x="158" y="29"/>
                  </a:lnTo>
                  <a:lnTo>
                    <a:pt x="191" y="37"/>
                  </a:lnTo>
                  <a:lnTo>
                    <a:pt x="228" y="52"/>
                  </a:lnTo>
                  <a:lnTo>
                    <a:pt x="250" y="62"/>
                  </a:lnTo>
                  <a:lnTo>
                    <a:pt x="249" y="60"/>
                  </a:lnTo>
                  <a:lnTo>
                    <a:pt x="249" y="56"/>
                  </a:lnTo>
                  <a:lnTo>
                    <a:pt x="249" y="46"/>
                  </a:lnTo>
                  <a:lnTo>
                    <a:pt x="248" y="42"/>
                  </a:lnTo>
                  <a:lnTo>
                    <a:pt x="246" y="38"/>
                  </a:lnTo>
                  <a:lnTo>
                    <a:pt x="245" y="36"/>
                  </a:lnTo>
                  <a:lnTo>
                    <a:pt x="239" y="33"/>
                  </a:lnTo>
                  <a:lnTo>
                    <a:pt x="225" y="27"/>
                  </a:lnTo>
                  <a:lnTo>
                    <a:pt x="199" y="19"/>
                  </a:lnTo>
                  <a:lnTo>
                    <a:pt x="171" y="14"/>
                  </a:lnTo>
                  <a:lnTo>
                    <a:pt x="165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7009" name="Freeform 171"/>
            <p:cNvSpPr>
              <a:spLocks/>
            </p:cNvSpPr>
            <p:nvPr/>
          </p:nvSpPr>
          <p:spPr bwMode="auto">
            <a:xfrm>
              <a:off x="2524" y="704"/>
              <a:ext cx="80" cy="28"/>
            </a:xfrm>
            <a:custGeom>
              <a:avLst/>
              <a:gdLst>
                <a:gd name="T0" fmla="*/ 1 w 159"/>
                <a:gd name="T1" fmla="*/ 1 h 54"/>
                <a:gd name="T2" fmla="*/ 1 w 159"/>
                <a:gd name="T3" fmla="*/ 1 h 54"/>
                <a:gd name="T4" fmla="*/ 1 w 159"/>
                <a:gd name="T5" fmla="*/ 1 h 54"/>
                <a:gd name="T6" fmla="*/ 1 w 159"/>
                <a:gd name="T7" fmla="*/ 1 h 54"/>
                <a:gd name="T8" fmla="*/ 1 w 159"/>
                <a:gd name="T9" fmla="*/ 1 h 54"/>
                <a:gd name="T10" fmla="*/ 1 w 159"/>
                <a:gd name="T11" fmla="*/ 1 h 54"/>
                <a:gd name="T12" fmla="*/ 1 w 159"/>
                <a:gd name="T13" fmla="*/ 1 h 54"/>
                <a:gd name="T14" fmla="*/ 1 w 159"/>
                <a:gd name="T15" fmla="*/ 1 h 54"/>
                <a:gd name="T16" fmla="*/ 1 w 159"/>
                <a:gd name="T17" fmla="*/ 1 h 54"/>
                <a:gd name="T18" fmla="*/ 1 w 159"/>
                <a:gd name="T19" fmla="*/ 1 h 54"/>
                <a:gd name="T20" fmla="*/ 1 w 159"/>
                <a:gd name="T21" fmla="*/ 1 h 54"/>
                <a:gd name="T22" fmla="*/ 1 w 159"/>
                <a:gd name="T23" fmla="*/ 1 h 54"/>
                <a:gd name="T24" fmla="*/ 1 w 159"/>
                <a:gd name="T25" fmla="*/ 1 h 54"/>
                <a:gd name="T26" fmla="*/ 1 w 159"/>
                <a:gd name="T27" fmla="*/ 1 h 54"/>
                <a:gd name="T28" fmla="*/ 1 w 159"/>
                <a:gd name="T29" fmla="*/ 1 h 54"/>
                <a:gd name="T30" fmla="*/ 1 w 159"/>
                <a:gd name="T31" fmla="*/ 1 h 54"/>
                <a:gd name="T32" fmla="*/ 1 w 159"/>
                <a:gd name="T33" fmla="*/ 1 h 54"/>
                <a:gd name="T34" fmla="*/ 1 w 159"/>
                <a:gd name="T35" fmla="*/ 1 h 54"/>
                <a:gd name="T36" fmla="*/ 1 w 159"/>
                <a:gd name="T37" fmla="*/ 1 h 54"/>
                <a:gd name="T38" fmla="*/ 1 w 159"/>
                <a:gd name="T39" fmla="*/ 1 h 54"/>
                <a:gd name="T40" fmla="*/ 1 w 159"/>
                <a:gd name="T41" fmla="*/ 1 h 54"/>
                <a:gd name="T42" fmla="*/ 1 w 159"/>
                <a:gd name="T43" fmla="*/ 0 h 54"/>
                <a:gd name="T44" fmla="*/ 1 w 159"/>
                <a:gd name="T45" fmla="*/ 0 h 54"/>
                <a:gd name="T46" fmla="*/ 1 w 159"/>
                <a:gd name="T47" fmla="*/ 1 h 54"/>
                <a:gd name="T48" fmla="*/ 1 w 159"/>
                <a:gd name="T49" fmla="*/ 1 h 54"/>
                <a:gd name="T50" fmla="*/ 1 w 159"/>
                <a:gd name="T51" fmla="*/ 1 h 54"/>
                <a:gd name="T52" fmla="*/ 1 w 159"/>
                <a:gd name="T53" fmla="*/ 1 h 54"/>
                <a:gd name="T54" fmla="*/ 1 w 159"/>
                <a:gd name="T55" fmla="*/ 1 h 54"/>
                <a:gd name="T56" fmla="*/ 0 w 159"/>
                <a:gd name="T57" fmla="*/ 1 h 54"/>
                <a:gd name="T58" fmla="*/ 1 w 159"/>
                <a:gd name="T59" fmla="*/ 1 h 54"/>
                <a:gd name="T60" fmla="*/ 1 w 159"/>
                <a:gd name="T61" fmla="*/ 1 h 54"/>
                <a:gd name="T62" fmla="*/ 1 w 159"/>
                <a:gd name="T63" fmla="*/ 1 h 54"/>
                <a:gd name="T64" fmla="*/ 1 w 159"/>
                <a:gd name="T65" fmla="*/ 1 h 54"/>
                <a:gd name="T66" fmla="*/ 1 w 159"/>
                <a:gd name="T67" fmla="*/ 1 h 5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59"/>
                <a:gd name="T103" fmla="*/ 0 h 54"/>
                <a:gd name="T104" fmla="*/ 159 w 159"/>
                <a:gd name="T105" fmla="*/ 54 h 5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59" h="54">
                  <a:moveTo>
                    <a:pt x="76" y="43"/>
                  </a:moveTo>
                  <a:lnTo>
                    <a:pt x="85" y="45"/>
                  </a:lnTo>
                  <a:lnTo>
                    <a:pt x="104" y="47"/>
                  </a:lnTo>
                  <a:lnTo>
                    <a:pt x="138" y="52"/>
                  </a:lnTo>
                  <a:lnTo>
                    <a:pt x="158" y="54"/>
                  </a:lnTo>
                  <a:lnTo>
                    <a:pt x="159" y="54"/>
                  </a:lnTo>
                  <a:lnTo>
                    <a:pt x="157" y="42"/>
                  </a:lnTo>
                  <a:lnTo>
                    <a:pt x="154" y="31"/>
                  </a:lnTo>
                  <a:lnTo>
                    <a:pt x="149" y="22"/>
                  </a:lnTo>
                  <a:lnTo>
                    <a:pt x="143" y="15"/>
                  </a:lnTo>
                  <a:lnTo>
                    <a:pt x="135" y="10"/>
                  </a:lnTo>
                  <a:lnTo>
                    <a:pt x="127" y="7"/>
                  </a:lnTo>
                  <a:lnTo>
                    <a:pt x="117" y="6"/>
                  </a:lnTo>
                  <a:lnTo>
                    <a:pt x="108" y="7"/>
                  </a:lnTo>
                  <a:lnTo>
                    <a:pt x="98" y="9"/>
                  </a:lnTo>
                  <a:lnTo>
                    <a:pt x="78" y="19"/>
                  </a:lnTo>
                  <a:lnTo>
                    <a:pt x="69" y="26"/>
                  </a:lnTo>
                  <a:lnTo>
                    <a:pt x="66" y="24"/>
                  </a:lnTo>
                  <a:lnTo>
                    <a:pt x="62" y="18"/>
                  </a:lnTo>
                  <a:lnTo>
                    <a:pt x="54" y="6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38" y="3"/>
                  </a:lnTo>
                  <a:lnTo>
                    <a:pt x="29" y="11"/>
                  </a:lnTo>
                  <a:lnTo>
                    <a:pt x="21" y="20"/>
                  </a:lnTo>
                  <a:lnTo>
                    <a:pt x="15" y="30"/>
                  </a:lnTo>
                  <a:lnTo>
                    <a:pt x="3" y="50"/>
                  </a:lnTo>
                  <a:lnTo>
                    <a:pt x="0" y="54"/>
                  </a:lnTo>
                  <a:lnTo>
                    <a:pt x="6" y="52"/>
                  </a:lnTo>
                  <a:lnTo>
                    <a:pt x="31" y="46"/>
                  </a:lnTo>
                  <a:lnTo>
                    <a:pt x="65" y="43"/>
                  </a:lnTo>
                  <a:lnTo>
                    <a:pt x="76" y="4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7010" name="Freeform 172"/>
            <p:cNvSpPr>
              <a:spLocks/>
            </p:cNvSpPr>
            <p:nvPr/>
          </p:nvSpPr>
          <p:spPr bwMode="auto">
            <a:xfrm>
              <a:off x="2219" y="803"/>
              <a:ext cx="212" cy="63"/>
            </a:xfrm>
            <a:custGeom>
              <a:avLst/>
              <a:gdLst>
                <a:gd name="T0" fmla="*/ 1 w 423"/>
                <a:gd name="T1" fmla="*/ 0 h 127"/>
                <a:gd name="T2" fmla="*/ 1 w 423"/>
                <a:gd name="T3" fmla="*/ 0 h 127"/>
                <a:gd name="T4" fmla="*/ 1 w 423"/>
                <a:gd name="T5" fmla="*/ 0 h 127"/>
                <a:gd name="T6" fmla="*/ 1 w 423"/>
                <a:gd name="T7" fmla="*/ 0 h 127"/>
                <a:gd name="T8" fmla="*/ 1 w 423"/>
                <a:gd name="T9" fmla="*/ 0 h 127"/>
                <a:gd name="T10" fmla="*/ 1 w 423"/>
                <a:gd name="T11" fmla="*/ 0 h 127"/>
                <a:gd name="T12" fmla="*/ 1 w 423"/>
                <a:gd name="T13" fmla="*/ 0 h 127"/>
                <a:gd name="T14" fmla="*/ 1 w 423"/>
                <a:gd name="T15" fmla="*/ 0 h 127"/>
                <a:gd name="T16" fmla="*/ 1 w 423"/>
                <a:gd name="T17" fmla="*/ 0 h 127"/>
                <a:gd name="T18" fmla="*/ 1 w 423"/>
                <a:gd name="T19" fmla="*/ 0 h 127"/>
                <a:gd name="T20" fmla="*/ 1 w 423"/>
                <a:gd name="T21" fmla="*/ 0 h 127"/>
                <a:gd name="T22" fmla="*/ 1 w 423"/>
                <a:gd name="T23" fmla="*/ 0 h 127"/>
                <a:gd name="T24" fmla="*/ 1 w 423"/>
                <a:gd name="T25" fmla="*/ 0 h 127"/>
                <a:gd name="T26" fmla="*/ 1 w 423"/>
                <a:gd name="T27" fmla="*/ 0 h 127"/>
                <a:gd name="T28" fmla="*/ 1 w 423"/>
                <a:gd name="T29" fmla="*/ 0 h 127"/>
                <a:gd name="T30" fmla="*/ 1 w 423"/>
                <a:gd name="T31" fmla="*/ 0 h 127"/>
                <a:gd name="T32" fmla="*/ 1 w 423"/>
                <a:gd name="T33" fmla="*/ 0 h 127"/>
                <a:gd name="T34" fmla="*/ 1 w 423"/>
                <a:gd name="T35" fmla="*/ 0 h 127"/>
                <a:gd name="T36" fmla="*/ 1 w 423"/>
                <a:gd name="T37" fmla="*/ 0 h 127"/>
                <a:gd name="T38" fmla="*/ 1 w 423"/>
                <a:gd name="T39" fmla="*/ 0 h 127"/>
                <a:gd name="T40" fmla="*/ 0 w 423"/>
                <a:gd name="T41" fmla="*/ 0 h 127"/>
                <a:gd name="T42" fmla="*/ 1 w 423"/>
                <a:gd name="T43" fmla="*/ 0 h 127"/>
                <a:gd name="T44" fmla="*/ 1 w 423"/>
                <a:gd name="T45" fmla="*/ 0 h 127"/>
                <a:gd name="T46" fmla="*/ 1 w 423"/>
                <a:gd name="T47" fmla="*/ 0 h 127"/>
                <a:gd name="T48" fmla="*/ 1 w 423"/>
                <a:gd name="T49" fmla="*/ 0 h 127"/>
                <a:gd name="T50" fmla="*/ 1 w 423"/>
                <a:gd name="T51" fmla="*/ 0 h 127"/>
                <a:gd name="T52" fmla="*/ 1 w 423"/>
                <a:gd name="T53" fmla="*/ 0 h 127"/>
                <a:gd name="T54" fmla="*/ 1 w 423"/>
                <a:gd name="T55" fmla="*/ 0 h 12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23"/>
                <a:gd name="T85" fmla="*/ 0 h 127"/>
                <a:gd name="T86" fmla="*/ 423 w 423"/>
                <a:gd name="T87" fmla="*/ 127 h 12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23" h="127">
                  <a:moveTo>
                    <a:pt x="236" y="47"/>
                  </a:moveTo>
                  <a:lnTo>
                    <a:pt x="253" y="56"/>
                  </a:lnTo>
                  <a:lnTo>
                    <a:pt x="285" y="73"/>
                  </a:lnTo>
                  <a:lnTo>
                    <a:pt x="341" y="99"/>
                  </a:lnTo>
                  <a:lnTo>
                    <a:pt x="404" y="121"/>
                  </a:lnTo>
                  <a:lnTo>
                    <a:pt x="423" y="125"/>
                  </a:lnTo>
                  <a:lnTo>
                    <a:pt x="421" y="126"/>
                  </a:lnTo>
                  <a:lnTo>
                    <a:pt x="413" y="126"/>
                  </a:lnTo>
                  <a:lnTo>
                    <a:pt x="378" y="127"/>
                  </a:lnTo>
                  <a:lnTo>
                    <a:pt x="327" y="124"/>
                  </a:lnTo>
                  <a:lnTo>
                    <a:pt x="314" y="121"/>
                  </a:lnTo>
                  <a:lnTo>
                    <a:pt x="293" y="114"/>
                  </a:lnTo>
                  <a:lnTo>
                    <a:pt x="262" y="98"/>
                  </a:lnTo>
                  <a:lnTo>
                    <a:pt x="217" y="78"/>
                  </a:lnTo>
                  <a:lnTo>
                    <a:pt x="166" y="69"/>
                  </a:lnTo>
                  <a:lnTo>
                    <a:pt x="148" y="69"/>
                  </a:lnTo>
                  <a:lnTo>
                    <a:pt x="130" y="67"/>
                  </a:lnTo>
                  <a:lnTo>
                    <a:pt x="100" y="63"/>
                  </a:lnTo>
                  <a:lnTo>
                    <a:pt x="50" y="49"/>
                  </a:lnTo>
                  <a:lnTo>
                    <a:pt x="9" y="14"/>
                  </a:lnTo>
                  <a:lnTo>
                    <a:pt x="0" y="0"/>
                  </a:lnTo>
                  <a:lnTo>
                    <a:pt x="16" y="11"/>
                  </a:lnTo>
                  <a:lnTo>
                    <a:pt x="34" y="19"/>
                  </a:lnTo>
                  <a:lnTo>
                    <a:pt x="73" y="28"/>
                  </a:lnTo>
                  <a:lnTo>
                    <a:pt x="116" y="30"/>
                  </a:lnTo>
                  <a:lnTo>
                    <a:pt x="199" y="36"/>
                  </a:lnTo>
                  <a:lnTo>
                    <a:pt x="236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7011" name="Freeform 173"/>
            <p:cNvSpPr>
              <a:spLocks/>
            </p:cNvSpPr>
            <p:nvPr/>
          </p:nvSpPr>
          <p:spPr bwMode="auto">
            <a:xfrm>
              <a:off x="2386" y="798"/>
              <a:ext cx="112" cy="370"/>
            </a:xfrm>
            <a:custGeom>
              <a:avLst/>
              <a:gdLst>
                <a:gd name="T0" fmla="*/ 1 w 224"/>
                <a:gd name="T1" fmla="*/ 0 h 741"/>
                <a:gd name="T2" fmla="*/ 1 w 224"/>
                <a:gd name="T3" fmla="*/ 0 h 741"/>
                <a:gd name="T4" fmla="*/ 1 w 224"/>
                <a:gd name="T5" fmla="*/ 0 h 741"/>
                <a:gd name="T6" fmla="*/ 1 w 224"/>
                <a:gd name="T7" fmla="*/ 0 h 741"/>
                <a:gd name="T8" fmla="*/ 1 w 224"/>
                <a:gd name="T9" fmla="*/ 0 h 741"/>
                <a:gd name="T10" fmla="*/ 1 w 224"/>
                <a:gd name="T11" fmla="*/ 0 h 741"/>
                <a:gd name="T12" fmla="*/ 1 w 224"/>
                <a:gd name="T13" fmla="*/ 0 h 741"/>
                <a:gd name="T14" fmla="*/ 1 w 224"/>
                <a:gd name="T15" fmla="*/ 0 h 741"/>
                <a:gd name="T16" fmla="*/ 1 w 224"/>
                <a:gd name="T17" fmla="*/ 0 h 741"/>
                <a:gd name="T18" fmla="*/ 1 w 224"/>
                <a:gd name="T19" fmla="*/ 0 h 741"/>
                <a:gd name="T20" fmla="*/ 1 w 224"/>
                <a:gd name="T21" fmla="*/ 0 h 741"/>
                <a:gd name="T22" fmla="*/ 1 w 224"/>
                <a:gd name="T23" fmla="*/ 0 h 741"/>
                <a:gd name="T24" fmla="*/ 1 w 224"/>
                <a:gd name="T25" fmla="*/ 0 h 741"/>
                <a:gd name="T26" fmla="*/ 1 w 224"/>
                <a:gd name="T27" fmla="*/ 0 h 741"/>
                <a:gd name="T28" fmla="*/ 1 w 224"/>
                <a:gd name="T29" fmla="*/ 0 h 741"/>
                <a:gd name="T30" fmla="*/ 1 w 224"/>
                <a:gd name="T31" fmla="*/ 0 h 741"/>
                <a:gd name="T32" fmla="*/ 1 w 224"/>
                <a:gd name="T33" fmla="*/ 0 h 741"/>
                <a:gd name="T34" fmla="*/ 1 w 224"/>
                <a:gd name="T35" fmla="*/ 0 h 741"/>
                <a:gd name="T36" fmla="*/ 1 w 224"/>
                <a:gd name="T37" fmla="*/ 0 h 741"/>
                <a:gd name="T38" fmla="*/ 1 w 224"/>
                <a:gd name="T39" fmla="*/ 0 h 741"/>
                <a:gd name="T40" fmla="*/ 1 w 224"/>
                <a:gd name="T41" fmla="*/ 0 h 741"/>
                <a:gd name="T42" fmla="*/ 1 w 224"/>
                <a:gd name="T43" fmla="*/ 0 h 741"/>
                <a:gd name="T44" fmla="*/ 1 w 224"/>
                <a:gd name="T45" fmla="*/ 0 h 741"/>
                <a:gd name="T46" fmla="*/ 1 w 224"/>
                <a:gd name="T47" fmla="*/ 0 h 741"/>
                <a:gd name="T48" fmla="*/ 1 w 224"/>
                <a:gd name="T49" fmla="*/ 0 h 741"/>
                <a:gd name="T50" fmla="*/ 1 w 224"/>
                <a:gd name="T51" fmla="*/ 0 h 741"/>
                <a:gd name="T52" fmla="*/ 1 w 224"/>
                <a:gd name="T53" fmla="*/ 0 h 741"/>
                <a:gd name="T54" fmla="*/ 1 w 224"/>
                <a:gd name="T55" fmla="*/ 0 h 741"/>
                <a:gd name="T56" fmla="*/ 1 w 224"/>
                <a:gd name="T57" fmla="*/ 0 h 741"/>
                <a:gd name="T58" fmla="*/ 1 w 224"/>
                <a:gd name="T59" fmla="*/ 0 h 741"/>
                <a:gd name="T60" fmla="*/ 1 w 224"/>
                <a:gd name="T61" fmla="*/ 0 h 741"/>
                <a:gd name="T62" fmla="*/ 1 w 224"/>
                <a:gd name="T63" fmla="*/ 0 h 741"/>
                <a:gd name="T64" fmla="*/ 1 w 224"/>
                <a:gd name="T65" fmla="*/ 0 h 741"/>
                <a:gd name="T66" fmla="*/ 1 w 224"/>
                <a:gd name="T67" fmla="*/ 0 h 741"/>
                <a:gd name="T68" fmla="*/ 1 w 224"/>
                <a:gd name="T69" fmla="*/ 0 h 741"/>
                <a:gd name="T70" fmla="*/ 1 w 224"/>
                <a:gd name="T71" fmla="*/ 0 h 741"/>
                <a:gd name="T72" fmla="*/ 1 w 224"/>
                <a:gd name="T73" fmla="*/ 0 h 741"/>
                <a:gd name="T74" fmla="*/ 1 w 224"/>
                <a:gd name="T75" fmla="*/ 0 h 741"/>
                <a:gd name="T76" fmla="*/ 1 w 224"/>
                <a:gd name="T77" fmla="*/ 0 h 741"/>
                <a:gd name="T78" fmla="*/ 1 w 224"/>
                <a:gd name="T79" fmla="*/ 0 h 741"/>
                <a:gd name="T80" fmla="*/ 1 w 224"/>
                <a:gd name="T81" fmla="*/ 0 h 741"/>
                <a:gd name="T82" fmla="*/ 1 w 224"/>
                <a:gd name="T83" fmla="*/ 0 h 741"/>
                <a:gd name="T84" fmla="*/ 1 w 224"/>
                <a:gd name="T85" fmla="*/ 0 h 741"/>
                <a:gd name="T86" fmla="*/ 1 w 224"/>
                <a:gd name="T87" fmla="*/ 0 h 741"/>
                <a:gd name="T88" fmla="*/ 1 w 224"/>
                <a:gd name="T89" fmla="*/ 0 h 741"/>
                <a:gd name="T90" fmla="*/ 1 w 224"/>
                <a:gd name="T91" fmla="*/ 0 h 741"/>
                <a:gd name="T92" fmla="*/ 1 w 224"/>
                <a:gd name="T93" fmla="*/ 0 h 741"/>
                <a:gd name="T94" fmla="*/ 1 w 224"/>
                <a:gd name="T95" fmla="*/ 0 h 741"/>
                <a:gd name="T96" fmla="*/ 1 w 224"/>
                <a:gd name="T97" fmla="*/ 0 h 741"/>
                <a:gd name="T98" fmla="*/ 1 w 224"/>
                <a:gd name="T99" fmla="*/ 0 h 741"/>
                <a:gd name="T100" fmla="*/ 1 w 224"/>
                <a:gd name="T101" fmla="*/ 0 h 741"/>
                <a:gd name="T102" fmla="*/ 1 w 224"/>
                <a:gd name="T103" fmla="*/ 0 h 741"/>
                <a:gd name="T104" fmla="*/ 1 w 224"/>
                <a:gd name="T105" fmla="*/ 0 h 741"/>
                <a:gd name="T106" fmla="*/ 1 w 224"/>
                <a:gd name="T107" fmla="*/ 0 h 741"/>
                <a:gd name="T108" fmla="*/ 0 w 224"/>
                <a:gd name="T109" fmla="*/ 0 h 741"/>
                <a:gd name="T110" fmla="*/ 1 w 224"/>
                <a:gd name="T111" fmla="*/ 0 h 741"/>
                <a:gd name="T112" fmla="*/ 1 w 224"/>
                <a:gd name="T113" fmla="*/ 0 h 741"/>
                <a:gd name="T114" fmla="*/ 1 w 224"/>
                <a:gd name="T115" fmla="*/ 0 h 741"/>
                <a:gd name="T116" fmla="*/ 1 w 224"/>
                <a:gd name="T117" fmla="*/ 0 h 741"/>
                <a:gd name="T118" fmla="*/ 1 w 224"/>
                <a:gd name="T119" fmla="*/ 0 h 741"/>
                <a:gd name="T120" fmla="*/ 1 w 224"/>
                <a:gd name="T121" fmla="*/ 0 h 74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24"/>
                <a:gd name="T184" fmla="*/ 0 h 741"/>
                <a:gd name="T185" fmla="*/ 224 w 224"/>
                <a:gd name="T186" fmla="*/ 741 h 74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24" h="741">
                  <a:moveTo>
                    <a:pt x="71" y="741"/>
                  </a:moveTo>
                  <a:lnTo>
                    <a:pt x="84" y="739"/>
                  </a:lnTo>
                  <a:lnTo>
                    <a:pt x="96" y="732"/>
                  </a:lnTo>
                  <a:lnTo>
                    <a:pt x="108" y="721"/>
                  </a:lnTo>
                  <a:lnTo>
                    <a:pt x="119" y="709"/>
                  </a:lnTo>
                  <a:lnTo>
                    <a:pt x="138" y="680"/>
                  </a:lnTo>
                  <a:lnTo>
                    <a:pt x="161" y="630"/>
                  </a:lnTo>
                  <a:lnTo>
                    <a:pt x="164" y="621"/>
                  </a:lnTo>
                  <a:lnTo>
                    <a:pt x="164" y="619"/>
                  </a:lnTo>
                  <a:lnTo>
                    <a:pt x="166" y="599"/>
                  </a:lnTo>
                  <a:lnTo>
                    <a:pt x="173" y="526"/>
                  </a:lnTo>
                  <a:lnTo>
                    <a:pt x="183" y="453"/>
                  </a:lnTo>
                  <a:lnTo>
                    <a:pt x="186" y="441"/>
                  </a:lnTo>
                  <a:lnTo>
                    <a:pt x="189" y="430"/>
                  </a:lnTo>
                  <a:lnTo>
                    <a:pt x="196" y="401"/>
                  </a:lnTo>
                  <a:lnTo>
                    <a:pt x="213" y="330"/>
                  </a:lnTo>
                  <a:lnTo>
                    <a:pt x="223" y="262"/>
                  </a:lnTo>
                  <a:lnTo>
                    <a:pt x="224" y="248"/>
                  </a:lnTo>
                  <a:lnTo>
                    <a:pt x="223" y="234"/>
                  </a:lnTo>
                  <a:lnTo>
                    <a:pt x="223" y="195"/>
                  </a:lnTo>
                  <a:lnTo>
                    <a:pt x="221" y="96"/>
                  </a:lnTo>
                  <a:lnTo>
                    <a:pt x="220" y="31"/>
                  </a:lnTo>
                  <a:lnTo>
                    <a:pt x="220" y="27"/>
                  </a:lnTo>
                  <a:lnTo>
                    <a:pt x="214" y="23"/>
                  </a:lnTo>
                  <a:lnTo>
                    <a:pt x="195" y="11"/>
                  </a:lnTo>
                  <a:lnTo>
                    <a:pt x="181" y="1"/>
                  </a:lnTo>
                  <a:lnTo>
                    <a:pt x="181" y="0"/>
                  </a:lnTo>
                  <a:lnTo>
                    <a:pt x="183" y="10"/>
                  </a:lnTo>
                  <a:lnTo>
                    <a:pt x="188" y="34"/>
                  </a:lnTo>
                  <a:lnTo>
                    <a:pt x="189" y="87"/>
                  </a:lnTo>
                  <a:lnTo>
                    <a:pt x="182" y="110"/>
                  </a:lnTo>
                  <a:lnTo>
                    <a:pt x="168" y="130"/>
                  </a:lnTo>
                  <a:lnTo>
                    <a:pt x="158" y="136"/>
                  </a:lnTo>
                  <a:lnTo>
                    <a:pt x="165" y="139"/>
                  </a:lnTo>
                  <a:lnTo>
                    <a:pt x="186" y="151"/>
                  </a:lnTo>
                  <a:lnTo>
                    <a:pt x="195" y="161"/>
                  </a:lnTo>
                  <a:lnTo>
                    <a:pt x="201" y="176"/>
                  </a:lnTo>
                  <a:lnTo>
                    <a:pt x="201" y="184"/>
                  </a:lnTo>
                  <a:lnTo>
                    <a:pt x="199" y="198"/>
                  </a:lnTo>
                  <a:lnTo>
                    <a:pt x="194" y="239"/>
                  </a:lnTo>
                  <a:lnTo>
                    <a:pt x="183" y="355"/>
                  </a:lnTo>
                  <a:lnTo>
                    <a:pt x="168" y="450"/>
                  </a:lnTo>
                  <a:lnTo>
                    <a:pt x="164" y="461"/>
                  </a:lnTo>
                  <a:lnTo>
                    <a:pt x="159" y="471"/>
                  </a:lnTo>
                  <a:lnTo>
                    <a:pt x="155" y="483"/>
                  </a:lnTo>
                  <a:lnTo>
                    <a:pt x="149" y="513"/>
                  </a:lnTo>
                  <a:lnTo>
                    <a:pt x="142" y="575"/>
                  </a:lnTo>
                  <a:lnTo>
                    <a:pt x="141" y="604"/>
                  </a:lnTo>
                  <a:lnTo>
                    <a:pt x="133" y="621"/>
                  </a:lnTo>
                  <a:lnTo>
                    <a:pt x="117" y="653"/>
                  </a:lnTo>
                  <a:lnTo>
                    <a:pt x="101" y="681"/>
                  </a:lnTo>
                  <a:lnTo>
                    <a:pt x="81" y="702"/>
                  </a:lnTo>
                  <a:lnTo>
                    <a:pt x="56" y="713"/>
                  </a:lnTo>
                  <a:lnTo>
                    <a:pt x="21" y="713"/>
                  </a:lnTo>
                  <a:lnTo>
                    <a:pt x="0" y="707"/>
                  </a:lnTo>
                  <a:lnTo>
                    <a:pt x="3" y="713"/>
                  </a:lnTo>
                  <a:lnTo>
                    <a:pt x="20" y="730"/>
                  </a:lnTo>
                  <a:lnTo>
                    <a:pt x="35" y="738"/>
                  </a:lnTo>
                  <a:lnTo>
                    <a:pt x="58" y="741"/>
                  </a:lnTo>
                  <a:lnTo>
                    <a:pt x="71" y="7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7012" name="Freeform 174"/>
            <p:cNvSpPr>
              <a:spLocks/>
            </p:cNvSpPr>
            <p:nvPr/>
          </p:nvSpPr>
          <p:spPr bwMode="auto">
            <a:xfrm>
              <a:off x="2474" y="985"/>
              <a:ext cx="33" cy="42"/>
            </a:xfrm>
            <a:custGeom>
              <a:avLst/>
              <a:gdLst>
                <a:gd name="T0" fmla="*/ 1 w 65"/>
                <a:gd name="T1" fmla="*/ 1 h 84"/>
                <a:gd name="T2" fmla="*/ 1 w 65"/>
                <a:gd name="T3" fmla="*/ 1 h 84"/>
                <a:gd name="T4" fmla="*/ 1 w 65"/>
                <a:gd name="T5" fmla="*/ 1 h 84"/>
                <a:gd name="T6" fmla="*/ 1 w 65"/>
                <a:gd name="T7" fmla="*/ 1 h 84"/>
                <a:gd name="T8" fmla="*/ 1 w 65"/>
                <a:gd name="T9" fmla="*/ 1 h 84"/>
                <a:gd name="T10" fmla="*/ 0 w 65"/>
                <a:gd name="T11" fmla="*/ 1 h 84"/>
                <a:gd name="T12" fmla="*/ 1 w 65"/>
                <a:gd name="T13" fmla="*/ 1 h 84"/>
                <a:gd name="T14" fmla="*/ 1 w 65"/>
                <a:gd name="T15" fmla="*/ 1 h 84"/>
                <a:gd name="T16" fmla="*/ 1 w 65"/>
                <a:gd name="T17" fmla="*/ 1 h 84"/>
                <a:gd name="T18" fmla="*/ 1 w 65"/>
                <a:gd name="T19" fmla="*/ 1 h 84"/>
                <a:gd name="T20" fmla="*/ 1 w 65"/>
                <a:gd name="T21" fmla="*/ 1 h 84"/>
                <a:gd name="T22" fmla="*/ 1 w 65"/>
                <a:gd name="T23" fmla="*/ 1 h 84"/>
                <a:gd name="T24" fmla="*/ 1 w 65"/>
                <a:gd name="T25" fmla="*/ 1 h 84"/>
                <a:gd name="T26" fmla="*/ 1 w 65"/>
                <a:gd name="T27" fmla="*/ 1 h 84"/>
                <a:gd name="T28" fmla="*/ 1 w 65"/>
                <a:gd name="T29" fmla="*/ 1 h 84"/>
                <a:gd name="T30" fmla="*/ 1 w 65"/>
                <a:gd name="T31" fmla="*/ 0 h 84"/>
                <a:gd name="T32" fmla="*/ 1 w 65"/>
                <a:gd name="T33" fmla="*/ 1 h 84"/>
                <a:gd name="T34" fmla="*/ 1 w 65"/>
                <a:gd name="T35" fmla="*/ 1 h 84"/>
                <a:gd name="T36" fmla="*/ 1 w 65"/>
                <a:gd name="T37" fmla="*/ 1 h 84"/>
                <a:gd name="T38" fmla="*/ 1 w 65"/>
                <a:gd name="T39" fmla="*/ 1 h 84"/>
                <a:gd name="T40" fmla="*/ 1 w 65"/>
                <a:gd name="T41" fmla="*/ 1 h 84"/>
                <a:gd name="T42" fmla="*/ 1 w 65"/>
                <a:gd name="T43" fmla="*/ 1 h 8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5"/>
                <a:gd name="T67" fmla="*/ 0 h 84"/>
                <a:gd name="T68" fmla="*/ 65 w 65"/>
                <a:gd name="T69" fmla="*/ 84 h 8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5" h="84">
                  <a:moveTo>
                    <a:pt x="65" y="23"/>
                  </a:moveTo>
                  <a:lnTo>
                    <a:pt x="59" y="28"/>
                  </a:lnTo>
                  <a:lnTo>
                    <a:pt x="49" y="38"/>
                  </a:lnTo>
                  <a:lnTo>
                    <a:pt x="28" y="61"/>
                  </a:lnTo>
                  <a:lnTo>
                    <a:pt x="5" y="81"/>
                  </a:lnTo>
                  <a:lnTo>
                    <a:pt x="0" y="84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7" y="46"/>
                  </a:lnTo>
                  <a:lnTo>
                    <a:pt x="11" y="24"/>
                  </a:lnTo>
                  <a:lnTo>
                    <a:pt x="13" y="18"/>
                  </a:lnTo>
                  <a:lnTo>
                    <a:pt x="15" y="18"/>
                  </a:lnTo>
                  <a:lnTo>
                    <a:pt x="23" y="15"/>
                  </a:lnTo>
                  <a:lnTo>
                    <a:pt x="36" y="8"/>
                  </a:lnTo>
                  <a:lnTo>
                    <a:pt x="49" y="2"/>
                  </a:lnTo>
                  <a:lnTo>
                    <a:pt x="52" y="0"/>
                  </a:lnTo>
                  <a:lnTo>
                    <a:pt x="53" y="3"/>
                  </a:lnTo>
                  <a:lnTo>
                    <a:pt x="56" y="7"/>
                  </a:lnTo>
                  <a:lnTo>
                    <a:pt x="59" y="14"/>
                  </a:lnTo>
                  <a:lnTo>
                    <a:pt x="63" y="22"/>
                  </a:lnTo>
                  <a:lnTo>
                    <a:pt x="65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7013" name="Freeform 175"/>
            <p:cNvSpPr>
              <a:spLocks/>
            </p:cNvSpPr>
            <p:nvPr/>
          </p:nvSpPr>
          <p:spPr bwMode="auto">
            <a:xfrm>
              <a:off x="2338" y="1295"/>
              <a:ext cx="32" cy="56"/>
            </a:xfrm>
            <a:custGeom>
              <a:avLst/>
              <a:gdLst>
                <a:gd name="T0" fmla="*/ 1 w 62"/>
                <a:gd name="T1" fmla="*/ 1 h 111"/>
                <a:gd name="T2" fmla="*/ 1 w 62"/>
                <a:gd name="T3" fmla="*/ 1 h 111"/>
                <a:gd name="T4" fmla="*/ 1 w 62"/>
                <a:gd name="T5" fmla="*/ 1 h 111"/>
                <a:gd name="T6" fmla="*/ 1 w 62"/>
                <a:gd name="T7" fmla="*/ 1 h 111"/>
                <a:gd name="T8" fmla="*/ 1 w 62"/>
                <a:gd name="T9" fmla="*/ 1 h 111"/>
                <a:gd name="T10" fmla="*/ 1 w 62"/>
                <a:gd name="T11" fmla="*/ 1 h 111"/>
                <a:gd name="T12" fmla="*/ 1 w 62"/>
                <a:gd name="T13" fmla="*/ 1 h 111"/>
                <a:gd name="T14" fmla="*/ 1 w 62"/>
                <a:gd name="T15" fmla="*/ 1 h 111"/>
                <a:gd name="T16" fmla="*/ 1 w 62"/>
                <a:gd name="T17" fmla="*/ 1 h 111"/>
                <a:gd name="T18" fmla="*/ 1 w 62"/>
                <a:gd name="T19" fmla="*/ 1 h 111"/>
                <a:gd name="T20" fmla="*/ 1 w 62"/>
                <a:gd name="T21" fmla="*/ 1 h 111"/>
                <a:gd name="T22" fmla="*/ 1 w 62"/>
                <a:gd name="T23" fmla="*/ 1 h 111"/>
                <a:gd name="T24" fmla="*/ 1 w 62"/>
                <a:gd name="T25" fmla="*/ 1 h 111"/>
                <a:gd name="T26" fmla="*/ 1 w 62"/>
                <a:gd name="T27" fmla="*/ 1 h 111"/>
                <a:gd name="T28" fmla="*/ 1 w 62"/>
                <a:gd name="T29" fmla="*/ 1 h 111"/>
                <a:gd name="T30" fmla="*/ 1 w 62"/>
                <a:gd name="T31" fmla="*/ 0 h 111"/>
                <a:gd name="T32" fmla="*/ 1 w 62"/>
                <a:gd name="T33" fmla="*/ 1 h 111"/>
                <a:gd name="T34" fmla="*/ 1 w 62"/>
                <a:gd name="T35" fmla="*/ 1 h 111"/>
                <a:gd name="T36" fmla="*/ 1 w 62"/>
                <a:gd name="T37" fmla="*/ 1 h 111"/>
                <a:gd name="T38" fmla="*/ 1 w 62"/>
                <a:gd name="T39" fmla="*/ 1 h 111"/>
                <a:gd name="T40" fmla="*/ 0 w 62"/>
                <a:gd name="T41" fmla="*/ 1 h 111"/>
                <a:gd name="T42" fmla="*/ 1 w 62"/>
                <a:gd name="T43" fmla="*/ 1 h 111"/>
                <a:gd name="T44" fmla="*/ 1 w 62"/>
                <a:gd name="T45" fmla="*/ 1 h 1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2"/>
                <a:gd name="T70" fmla="*/ 0 h 111"/>
                <a:gd name="T71" fmla="*/ 62 w 62"/>
                <a:gd name="T72" fmla="*/ 111 h 1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2" h="111">
                  <a:moveTo>
                    <a:pt x="2" y="77"/>
                  </a:moveTo>
                  <a:lnTo>
                    <a:pt x="4" y="85"/>
                  </a:lnTo>
                  <a:lnTo>
                    <a:pt x="10" y="96"/>
                  </a:lnTo>
                  <a:lnTo>
                    <a:pt x="20" y="108"/>
                  </a:lnTo>
                  <a:lnTo>
                    <a:pt x="25" y="111"/>
                  </a:lnTo>
                  <a:lnTo>
                    <a:pt x="26" y="111"/>
                  </a:lnTo>
                  <a:lnTo>
                    <a:pt x="28" y="106"/>
                  </a:lnTo>
                  <a:lnTo>
                    <a:pt x="34" y="96"/>
                  </a:lnTo>
                  <a:lnTo>
                    <a:pt x="46" y="77"/>
                  </a:lnTo>
                  <a:lnTo>
                    <a:pt x="58" y="57"/>
                  </a:lnTo>
                  <a:lnTo>
                    <a:pt x="62" y="52"/>
                  </a:lnTo>
                  <a:lnTo>
                    <a:pt x="59" y="48"/>
                  </a:lnTo>
                  <a:lnTo>
                    <a:pt x="54" y="40"/>
                  </a:lnTo>
                  <a:lnTo>
                    <a:pt x="45" y="22"/>
                  </a:lnTo>
                  <a:lnTo>
                    <a:pt x="35" y="5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26" y="8"/>
                  </a:lnTo>
                  <a:lnTo>
                    <a:pt x="8" y="35"/>
                  </a:lnTo>
                  <a:lnTo>
                    <a:pt x="2" y="53"/>
                  </a:lnTo>
                  <a:lnTo>
                    <a:pt x="0" y="69"/>
                  </a:lnTo>
                  <a:lnTo>
                    <a:pt x="2" y="7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7014" name="Freeform 176"/>
            <p:cNvSpPr>
              <a:spLocks/>
            </p:cNvSpPr>
            <p:nvPr/>
          </p:nvSpPr>
          <p:spPr bwMode="auto">
            <a:xfrm>
              <a:off x="2339" y="1169"/>
              <a:ext cx="85" cy="103"/>
            </a:xfrm>
            <a:custGeom>
              <a:avLst/>
              <a:gdLst>
                <a:gd name="T0" fmla="*/ 0 w 170"/>
                <a:gd name="T1" fmla="*/ 1 h 205"/>
                <a:gd name="T2" fmla="*/ 1 w 170"/>
                <a:gd name="T3" fmla="*/ 1 h 205"/>
                <a:gd name="T4" fmla="*/ 1 w 170"/>
                <a:gd name="T5" fmla="*/ 1 h 205"/>
                <a:gd name="T6" fmla="*/ 1 w 170"/>
                <a:gd name="T7" fmla="*/ 1 h 205"/>
                <a:gd name="T8" fmla="*/ 1 w 170"/>
                <a:gd name="T9" fmla="*/ 1 h 205"/>
                <a:gd name="T10" fmla="*/ 1 w 170"/>
                <a:gd name="T11" fmla="*/ 1 h 205"/>
                <a:gd name="T12" fmla="*/ 1 w 170"/>
                <a:gd name="T13" fmla="*/ 1 h 205"/>
                <a:gd name="T14" fmla="*/ 1 w 170"/>
                <a:gd name="T15" fmla="*/ 1 h 205"/>
                <a:gd name="T16" fmla="*/ 1 w 170"/>
                <a:gd name="T17" fmla="*/ 1 h 205"/>
                <a:gd name="T18" fmla="*/ 1 w 170"/>
                <a:gd name="T19" fmla="*/ 1 h 205"/>
                <a:gd name="T20" fmla="*/ 1 w 170"/>
                <a:gd name="T21" fmla="*/ 1 h 205"/>
                <a:gd name="T22" fmla="*/ 1 w 170"/>
                <a:gd name="T23" fmla="*/ 1 h 205"/>
                <a:gd name="T24" fmla="*/ 1 w 170"/>
                <a:gd name="T25" fmla="*/ 1 h 205"/>
                <a:gd name="T26" fmla="*/ 1 w 170"/>
                <a:gd name="T27" fmla="*/ 1 h 205"/>
                <a:gd name="T28" fmla="*/ 1 w 170"/>
                <a:gd name="T29" fmla="*/ 1 h 205"/>
                <a:gd name="T30" fmla="*/ 1 w 170"/>
                <a:gd name="T31" fmla="*/ 1 h 205"/>
                <a:gd name="T32" fmla="*/ 1 w 170"/>
                <a:gd name="T33" fmla="*/ 1 h 205"/>
                <a:gd name="T34" fmla="*/ 1 w 170"/>
                <a:gd name="T35" fmla="*/ 1 h 205"/>
                <a:gd name="T36" fmla="*/ 1 w 170"/>
                <a:gd name="T37" fmla="*/ 1 h 205"/>
                <a:gd name="T38" fmla="*/ 1 w 170"/>
                <a:gd name="T39" fmla="*/ 1 h 205"/>
                <a:gd name="T40" fmla="*/ 1 w 170"/>
                <a:gd name="T41" fmla="*/ 1 h 205"/>
                <a:gd name="T42" fmla="*/ 1 w 170"/>
                <a:gd name="T43" fmla="*/ 1 h 205"/>
                <a:gd name="T44" fmla="*/ 1 w 170"/>
                <a:gd name="T45" fmla="*/ 1 h 205"/>
                <a:gd name="T46" fmla="*/ 1 w 170"/>
                <a:gd name="T47" fmla="*/ 1 h 205"/>
                <a:gd name="T48" fmla="*/ 1 w 170"/>
                <a:gd name="T49" fmla="*/ 1 h 205"/>
                <a:gd name="T50" fmla="*/ 1 w 170"/>
                <a:gd name="T51" fmla="*/ 1 h 205"/>
                <a:gd name="T52" fmla="*/ 1 w 170"/>
                <a:gd name="T53" fmla="*/ 1 h 205"/>
                <a:gd name="T54" fmla="*/ 1 w 170"/>
                <a:gd name="T55" fmla="*/ 1 h 205"/>
                <a:gd name="T56" fmla="*/ 1 w 170"/>
                <a:gd name="T57" fmla="*/ 1 h 205"/>
                <a:gd name="T58" fmla="*/ 1 w 170"/>
                <a:gd name="T59" fmla="*/ 1 h 205"/>
                <a:gd name="T60" fmla="*/ 1 w 170"/>
                <a:gd name="T61" fmla="*/ 1 h 205"/>
                <a:gd name="T62" fmla="*/ 1 w 170"/>
                <a:gd name="T63" fmla="*/ 1 h 205"/>
                <a:gd name="T64" fmla="*/ 1 w 170"/>
                <a:gd name="T65" fmla="*/ 1 h 205"/>
                <a:gd name="T66" fmla="*/ 1 w 170"/>
                <a:gd name="T67" fmla="*/ 1 h 205"/>
                <a:gd name="T68" fmla="*/ 1 w 170"/>
                <a:gd name="T69" fmla="*/ 1 h 205"/>
                <a:gd name="T70" fmla="*/ 1 w 170"/>
                <a:gd name="T71" fmla="*/ 0 h 205"/>
                <a:gd name="T72" fmla="*/ 1 w 170"/>
                <a:gd name="T73" fmla="*/ 1 h 205"/>
                <a:gd name="T74" fmla="*/ 1 w 170"/>
                <a:gd name="T75" fmla="*/ 1 h 205"/>
                <a:gd name="T76" fmla="*/ 1 w 170"/>
                <a:gd name="T77" fmla="*/ 1 h 205"/>
                <a:gd name="T78" fmla="*/ 0 w 170"/>
                <a:gd name="T79" fmla="*/ 1 h 205"/>
                <a:gd name="T80" fmla="*/ 0 w 170"/>
                <a:gd name="T81" fmla="*/ 1 h 205"/>
                <a:gd name="T82" fmla="*/ 0 w 170"/>
                <a:gd name="T83" fmla="*/ 1 h 20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70"/>
                <a:gd name="T127" fmla="*/ 0 h 205"/>
                <a:gd name="T128" fmla="*/ 170 w 170"/>
                <a:gd name="T129" fmla="*/ 205 h 20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70" h="205">
                  <a:moveTo>
                    <a:pt x="0" y="205"/>
                  </a:moveTo>
                  <a:lnTo>
                    <a:pt x="4" y="200"/>
                  </a:lnTo>
                  <a:lnTo>
                    <a:pt x="14" y="189"/>
                  </a:lnTo>
                  <a:lnTo>
                    <a:pt x="34" y="169"/>
                  </a:lnTo>
                  <a:lnTo>
                    <a:pt x="53" y="149"/>
                  </a:lnTo>
                  <a:lnTo>
                    <a:pt x="58" y="143"/>
                  </a:lnTo>
                  <a:lnTo>
                    <a:pt x="57" y="142"/>
                  </a:lnTo>
                  <a:lnTo>
                    <a:pt x="55" y="139"/>
                  </a:lnTo>
                  <a:lnTo>
                    <a:pt x="51" y="133"/>
                  </a:lnTo>
                  <a:lnTo>
                    <a:pt x="47" y="126"/>
                  </a:lnTo>
                  <a:lnTo>
                    <a:pt x="46" y="124"/>
                  </a:lnTo>
                  <a:lnTo>
                    <a:pt x="48" y="121"/>
                  </a:lnTo>
                  <a:lnTo>
                    <a:pt x="52" y="115"/>
                  </a:lnTo>
                  <a:lnTo>
                    <a:pt x="61" y="102"/>
                  </a:lnTo>
                  <a:lnTo>
                    <a:pt x="70" y="88"/>
                  </a:lnTo>
                  <a:lnTo>
                    <a:pt x="73" y="84"/>
                  </a:lnTo>
                  <a:lnTo>
                    <a:pt x="75" y="85"/>
                  </a:lnTo>
                  <a:lnTo>
                    <a:pt x="79" y="87"/>
                  </a:lnTo>
                  <a:lnTo>
                    <a:pt x="88" y="90"/>
                  </a:lnTo>
                  <a:lnTo>
                    <a:pt x="97" y="94"/>
                  </a:lnTo>
                  <a:lnTo>
                    <a:pt x="100" y="94"/>
                  </a:lnTo>
                  <a:lnTo>
                    <a:pt x="105" y="90"/>
                  </a:lnTo>
                  <a:lnTo>
                    <a:pt x="117" y="80"/>
                  </a:lnTo>
                  <a:lnTo>
                    <a:pt x="140" y="61"/>
                  </a:lnTo>
                  <a:lnTo>
                    <a:pt x="164" y="40"/>
                  </a:lnTo>
                  <a:lnTo>
                    <a:pt x="170" y="35"/>
                  </a:lnTo>
                  <a:lnTo>
                    <a:pt x="165" y="35"/>
                  </a:lnTo>
                  <a:lnTo>
                    <a:pt x="157" y="34"/>
                  </a:lnTo>
                  <a:lnTo>
                    <a:pt x="138" y="33"/>
                  </a:lnTo>
                  <a:lnTo>
                    <a:pt x="120" y="32"/>
                  </a:lnTo>
                  <a:lnTo>
                    <a:pt x="116" y="31"/>
                  </a:lnTo>
                  <a:lnTo>
                    <a:pt x="116" y="29"/>
                  </a:lnTo>
                  <a:lnTo>
                    <a:pt x="116" y="23"/>
                  </a:lnTo>
                  <a:lnTo>
                    <a:pt x="118" y="13"/>
                  </a:lnTo>
                  <a:lnTo>
                    <a:pt x="120" y="3"/>
                  </a:lnTo>
                  <a:lnTo>
                    <a:pt x="121" y="0"/>
                  </a:lnTo>
                  <a:lnTo>
                    <a:pt x="104" y="13"/>
                  </a:lnTo>
                  <a:lnTo>
                    <a:pt x="74" y="40"/>
                  </a:lnTo>
                  <a:lnTo>
                    <a:pt x="24" y="107"/>
                  </a:lnTo>
                  <a:lnTo>
                    <a:pt x="0" y="185"/>
                  </a:lnTo>
                  <a:lnTo>
                    <a:pt x="0" y="20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7015" name="Freeform 177"/>
            <p:cNvSpPr>
              <a:spLocks/>
            </p:cNvSpPr>
            <p:nvPr/>
          </p:nvSpPr>
          <p:spPr bwMode="auto">
            <a:xfrm>
              <a:off x="2334" y="1138"/>
              <a:ext cx="48" cy="71"/>
            </a:xfrm>
            <a:custGeom>
              <a:avLst/>
              <a:gdLst>
                <a:gd name="T0" fmla="*/ 0 w 98"/>
                <a:gd name="T1" fmla="*/ 1 h 142"/>
                <a:gd name="T2" fmla="*/ 0 w 98"/>
                <a:gd name="T3" fmla="*/ 1 h 142"/>
                <a:gd name="T4" fmla="*/ 0 w 98"/>
                <a:gd name="T5" fmla="*/ 1 h 142"/>
                <a:gd name="T6" fmla="*/ 0 w 98"/>
                <a:gd name="T7" fmla="*/ 1 h 142"/>
                <a:gd name="T8" fmla="*/ 0 w 98"/>
                <a:gd name="T9" fmla="*/ 1 h 142"/>
                <a:gd name="T10" fmla="*/ 0 w 98"/>
                <a:gd name="T11" fmla="*/ 1 h 142"/>
                <a:gd name="T12" fmla="*/ 0 w 98"/>
                <a:gd name="T13" fmla="*/ 1 h 142"/>
                <a:gd name="T14" fmla="*/ 0 w 98"/>
                <a:gd name="T15" fmla="*/ 1 h 142"/>
                <a:gd name="T16" fmla="*/ 0 w 98"/>
                <a:gd name="T17" fmla="*/ 1 h 142"/>
                <a:gd name="T18" fmla="*/ 0 w 98"/>
                <a:gd name="T19" fmla="*/ 0 h 142"/>
                <a:gd name="T20" fmla="*/ 0 w 98"/>
                <a:gd name="T21" fmla="*/ 1 h 142"/>
                <a:gd name="T22" fmla="*/ 0 w 98"/>
                <a:gd name="T23" fmla="*/ 1 h 142"/>
                <a:gd name="T24" fmla="*/ 0 w 98"/>
                <a:gd name="T25" fmla="*/ 1 h 142"/>
                <a:gd name="T26" fmla="*/ 0 w 98"/>
                <a:gd name="T27" fmla="*/ 1 h 142"/>
                <a:gd name="T28" fmla="*/ 0 w 98"/>
                <a:gd name="T29" fmla="*/ 1 h 142"/>
                <a:gd name="T30" fmla="*/ 0 w 98"/>
                <a:gd name="T31" fmla="*/ 1 h 14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8"/>
                <a:gd name="T49" fmla="*/ 0 h 142"/>
                <a:gd name="T50" fmla="*/ 98 w 98"/>
                <a:gd name="T51" fmla="*/ 142 h 14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8" h="142">
                  <a:moveTo>
                    <a:pt x="1" y="142"/>
                  </a:moveTo>
                  <a:lnTo>
                    <a:pt x="7" y="131"/>
                  </a:lnTo>
                  <a:lnTo>
                    <a:pt x="19" y="108"/>
                  </a:lnTo>
                  <a:lnTo>
                    <a:pt x="49" y="69"/>
                  </a:lnTo>
                  <a:lnTo>
                    <a:pt x="87" y="34"/>
                  </a:lnTo>
                  <a:lnTo>
                    <a:pt x="98" y="26"/>
                  </a:lnTo>
                  <a:lnTo>
                    <a:pt x="93" y="22"/>
                  </a:lnTo>
                  <a:lnTo>
                    <a:pt x="81" y="10"/>
                  </a:lnTo>
                  <a:lnTo>
                    <a:pt x="71" y="1"/>
                  </a:lnTo>
                  <a:lnTo>
                    <a:pt x="71" y="0"/>
                  </a:lnTo>
                  <a:lnTo>
                    <a:pt x="55" y="15"/>
                  </a:lnTo>
                  <a:lnTo>
                    <a:pt x="31" y="43"/>
                  </a:lnTo>
                  <a:lnTo>
                    <a:pt x="5" y="92"/>
                  </a:lnTo>
                  <a:lnTo>
                    <a:pt x="0" y="133"/>
                  </a:lnTo>
                  <a:lnTo>
                    <a:pt x="1" y="1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7016" name="Freeform 178"/>
            <p:cNvSpPr>
              <a:spLocks/>
            </p:cNvSpPr>
            <p:nvPr/>
          </p:nvSpPr>
          <p:spPr bwMode="auto">
            <a:xfrm>
              <a:off x="2337" y="1102"/>
              <a:ext cx="27" cy="46"/>
            </a:xfrm>
            <a:custGeom>
              <a:avLst/>
              <a:gdLst>
                <a:gd name="T0" fmla="*/ 0 w 53"/>
                <a:gd name="T1" fmla="*/ 1 h 92"/>
                <a:gd name="T2" fmla="*/ 1 w 53"/>
                <a:gd name="T3" fmla="*/ 1 h 92"/>
                <a:gd name="T4" fmla="*/ 1 w 53"/>
                <a:gd name="T5" fmla="*/ 1 h 92"/>
                <a:gd name="T6" fmla="*/ 1 w 53"/>
                <a:gd name="T7" fmla="*/ 1 h 92"/>
                <a:gd name="T8" fmla="*/ 1 w 53"/>
                <a:gd name="T9" fmla="*/ 1 h 92"/>
                <a:gd name="T10" fmla="*/ 1 w 53"/>
                <a:gd name="T11" fmla="*/ 1 h 92"/>
                <a:gd name="T12" fmla="*/ 1 w 53"/>
                <a:gd name="T13" fmla="*/ 1 h 92"/>
                <a:gd name="T14" fmla="*/ 1 w 53"/>
                <a:gd name="T15" fmla="*/ 1 h 92"/>
                <a:gd name="T16" fmla="*/ 1 w 53"/>
                <a:gd name="T17" fmla="*/ 1 h 92"/>
                <a:gd name="T18" fmla="*/ 1 w 53"/>
                <a:gd name="T19" fmla="*/ 0 h 92"/>
                <a:gd name="T20" fmla="*/ 1 w 53"/>
                <a:gd name="T21" fmla="*/ 1 h 92"/>
                <a:gd name="T22" fmla="*/ 1 w 53"/>
                <a:gd name="T23" fmla="*/ 1 h 92"/>
                <a:gd name="T24" fmla="*/ 1 w 53"/>
                <a:gd name="T25" fmla="*/ 1 h 92"/>
                <a:gd name="T26" fmla="*/ 1 w 53"/>
                <a:gd name="T27" fmla="*/ 1 h 92"/>
                <a:gd name="T28" fmla="*/ 0 w 53"/>
                <a:gd name="T29" fmla="*/ 1 h 92"/>
                <a:gd name="T30" fmla="*/ 0 w 53"/>
                <a:gd name="T31" fmla="*/ 1 h 9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3"/>
                <a:gd name="T49" fmla="*/ 0 h 92"/>
                <a:gd name="T50" fmla="*/ 53 w 53"/>
                <a:gd name="T51" fmla="*/ 92 h 9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3" h="92">
                  <a:moveTo>
                    <a:pt x="0" y="92"/>
                  </a:moveTo>
                  <a:lnTo>
                    <a:pt x="4" y="87"/>
                  </a:lnTo>
                  <a:lnTo>
                    <a:pt x="12" y="77"/>
                  </a:lnTo>
                  <a:lnTo>
                    <a:pt x="28" y="56"/>
                  </a:lnTo>
                  <a:lnTo>
                    <a:pt x="47" y="36"/>
                  </a:lnTo>
                  <a:lnTo>
                    <a:pt x="53" y="32"/>
                  </a:lnTo>
                  <a:lnTo>
                    <a:pt x="50" y="27"/>
                  </a:lnTo>
                  <a:lnTo>
                    <a:pt x="44" y="13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35" y="6"/>
                  </a:lnTo>
                  <a:lnTo>
                    <a:pt x="25" y="19"/>
                  </a:lnTo>
                  <a:lnTo>
                    <a:pt x="10" y="53"/>
                  </a:lnTo>
                  <a:lnTo>
                    <a:pt x="1" y="86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7017" name="Freeform 179"/>
            <p:cNvSpPr>
              <a:spLocks/>
            </p:cNvSpPr>
            <p:nvPr/>
          </p:nvSpPr>
          <p:spPr bwMode="auto">
            <a:xfrm>
              <a:off x="2492" y="1155"/>
              <a:ext cx="134" cy="104"/>
            </a:xfrm>
            <a:custGeom>
              <a:avLst/>
              <a:gdLst>
                <a:gd name="T0" fmla="*/ 1 w 266"/>
                <a:gd name="T1" fmla="*/ 1 h 207"/>
                <a:gd name="T2" fmla="*/ 1 w 266"/>
                <a:gd name="T3" fmla="*/ 1 h 207"/>
                <a:gd name="T4" fmla="*/ 1 w 266"/>
                <a:gd name="T5" fmla="*/ 1 h 207"/>
                <a:gd name="T6" fmla="*/ 1 w 266"/>
                <a:gd name="T7" fmla="*/ 1 h 207"/>
                <a:gd name="T8" fmla="*/ 1 w 266"/>
                <a:gd name="T9" fmla="*/ 1 h 207"/>
                <a:gd name="T10" fmla="*/ 1 w 266"/>
                <a:gd name="T11" fmla="*/ 0 h 207"/>
                <a:gd name="T12" fmla="*/ 1 w 266"/>
                <a:gd name="T13" fmla="*/ 1 h 207"/>
                <a:gd name="T14" fmla="*/ 1 w 266"/>
                <a:gd name="T15" fmla="*/ 1 h 207"/>
                <a:gd name="T16" fmla="*/ 1 w 266"/>
                <a:gd name="T17" fmla="*/ 1 h 207"/>
                <a:gd name="T18" fmla="*/ 1 w 266"/>
                <a:gd name="T19" fmla="*/ 1 h 207"/>
                <a:gd name="T20" fmla="*/ 1 w 266"/>
                <a:gd name="T21" fmla="*/ 1 h 207"/>
                <a:gd name="T22" fmla="*/ 1 w 266"/>
                <a:gd name="T23" fmla="*/ 1 h 207"/>
                <a:gd name="T24" fmla="*/ 1 w 266"/>
                <a:gd name="T25" fmla="*/ 1 h 207"/>
                <a:gd name="T26" fmla="*/ 1 w 266"/>
                <a:gd name="T27" fmla="*/ 1 h 207"/>
                <a:gd name="T28" fmla="*/ 1 w 266"/>
                <a:gd name="T29" fmla="*/ 1 h 207"/>
                <a:gd name="T30" fmla="*/ 0 w 266"/>
                <a:gd name="T31" fmla="*/ 1 h 207"/>
                <a:gd name="T32" fmla="*/ 1 w 266"/>
                <a:gd name="T33" fmla="*/ 1 h 207"/>
                <a:gd name="T34" fmla="*/ 1 w 266"/>
                <a:gd name="T35" fmla="*/ 1 h 207"/>
                <a:gd name="T36" fmla="*/ 1 w 266"/>
                <a:gd name="T37" fmla="*/ 1 h 207"/>
                <a:gd name="T38" fmla="*/ 1 w 266"/>
                <a:gd name="T39" fmla="*/ 1 h 207"/>
                <a:gd name="T40" fmla="*/ 1 w 266"/>
                <a:gd name="T41" fmla="*/ 1 h 207"/>
                <a:gd name="T42" fmla="*/ 1 w 266"/>
                <a:gd name="T43" fmla="*/ 1 h 207"/>
                <a:gd name="T44" fmla="*/ 1 w 266"/>
                <a:gd name="T45" fmla="*/ 1 h 207"/>
                <a:gd name="T46" fmla="*/ 1 w 266"/>
                <a:gd name="T47" fmla="*/ 1 h 207"/>
                <a:gd name="T48" fmla="*/ 1 w 266"/>
                <a:gd name="T49" fmla="*/ 1 h 207"/>
                <a:gd name="T50" fmla="*/ 1 w 266"/>
                <a:gd name="T51" fmla="*/ 1 h 207"/>
                <a:gd name="T52" fmla="*/ 1 w 266"/>
                <a:gd name="T53" fmla="*/ 1 h 207"/>
                <a:gd name="T54" fmla="*/ 1 w 266"/>
                <a:gd name="T55" fmla="*/ 1 h 207"/>
                <a:gd name="T56" fmla="*/ 1 w 266"/>
                <a:gd name="T57" fmla="*/ 1 h 207"/>
                <a:gd name="T58" fmla="*/ 1 w 266"/>
                <a:gd name="T59" fmla="*/ 1 h 207"/>
                <a:gd name="T60" fmla="*/ 1 w 266"/>
                <a:gd name="T61" fmla="*/ 1 h 207"/>
                <a:gd name="T62" fmla="*/ 1 w 266"/>
                <a:gd name="T63" fmla="*/ 1 h 20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6"/>
                <a:gd name="T97" fmla="*/ 0 h 207"/>
                <a:gd name="T98" fmla="*/ 266 w 266"/>
                <a:gd name="T99" fmla="*/ 207 h 20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6" h="207">
                  <a:moveTo>
                    <a:pt x="208" y="24"/>
                  </a:moveTo>
                  <a:lnTo>
                    <a:pt x="207" y="23"/>
                  </a:lnTo>
                  <a:lnTo>
                    <a:pt x="204" y="19"/>
                  </a:lnTo>
                  <a:lnTo>
                    <a:pt x="201" y="10"/>
                  </a:lnTo>
                  <a:lnTo>
                    <a:pt x="197" y="2"/>
                  </a:lnTo>
                  <a:lnTo>
                    <a:pt x="197" y="0"/>
                  </a:lnTo>
                  <a:lnTo>
                    <a:pt x="196" y="3"/>
                  </a:lnTo>
                  <a:lnTo>
                    <a:pt x="194" y="9"/>
                  </a:lnTo>
                  <a:lnTo>
                    <a:pt x="192" y="21"/>
                  </a:lnTo>
                  <a:lnTo>
                    <a:pt x="189" y="33"/>
                  </a:lnTo>
                  <a:lnTo>
                    <a:pt x="189" y="35"/>
                  </a:lnTo>
                  <a:lnTo>
                    <a:pt x="168" y="48"/>
                  </a:lnTo>
                  <a:lnTo>
                    <a:pt x="130" y="72"/>
                  </a:lnTo>
                  <a:lnTo>
                    <a:pt x="69" y="124"/>
                  </a:lnTo>
                  <a:lnTo>
                    <a:pt x="13" y="188"/>
                  </a:lnTo>
                  <a:lnTo>
                    <a:pt x="0" y="207"/>
                  </a:lnTo>
                  <a:lnTo>
                    <a:pt x="19" y="193"/>
                  </a:lnTo>
                  <a:lnTo>
                    <a:pt x="56" y="166"/>
                  </a:lnTo>
                  <a:lnTo>
                    <a:pt x="130" y="118"/>
                  </a:lnTo>
                  <a:lnTo>
                    <a:pt x="216" y="82"/>
                  </a:lnTo>
                  <a:lnTo>
                    <a:pt x="240" y="75"/>
                  </a:lnTo>
                  <a:lnTo>
                    <a:pt x="242" y="72"/>
                  </a:lnTo>
                  <a:lnTo>
                    <a:pt x="246" y="64"/>
                  </a:lnTo>
                  <a:lnTo>
                    <a:pt x="254" y="50"/>
                  </a:lnTo>
                  <a:lnTo>
                    <a:pt x="263" y="34"/>
                  </a:lnTo>
                  <a:lnTo>
                    <a:pt x="266" y="30"/>
                  </a:lnTo>
                  <a:lnTo>
                    <a:pt x="261" y="30"/>
                  </a:lnTo>
                  <a:lnTo>
                    <a:pt x="251" y="30"/>
                  </a:lnTo>
                  <a:lnTo>
                    <a:pt x="232" y="28"/>
                  </a:lnTo>
                  <a:lnTo>
                    <a:pt x="212" y="25"/>
                  </a:lnTo>
                  <a:lnTo>
                    <a:pt x="208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7018" name="Freeform 180"/>
            <p:cNvSpPr>
              <a:spLocks/>
            </p:cNvSpPr>
            <p:nvPr/>
          </p:nvSpPr>
          <p:spPr bwMode="auto">
            <a:xfrm>
              <a:off x="2357" y="1270"/>
              <a:ext cx="141" cy="257"/>
            </a:xfrm>
            <a:custGeom>
              <a:avLst/>
              <a:gdLst>
                <a:gd name="T0" fmla="*/ 0 w 283"/>
                <a:gd name="T1" fmla="*/ 0 h 515"/>
                <a:gd name="T2" fmla="*/ 0 w 283"/>
                <a:gd name="T3" fmla="*/ 0 h 515"/>
                <a:gd name="T4" fmla="*/ 0 w 283"/>
                <a:gd name="T5" fmla="*/ 0 h 515"/>
                <a:gd name="T6" fmla="*/ 0 w 283"/>
                <a:gd name="T7" fmla="*/ 0 h 515"/>
                <a:gd name="T8" fmla="*/ 0 w 283"/>
                <a:gd name="T9" fmla="*/ 0 h 515"/>
                <a:gd name="T10" fmla="*/ 0 w 283"/>
                <a:gd name="T11" fmla="*/ 0 h 515"/>
                <a:gd name="T12" fmla="*/ 0 w 283"/>
                <a:gd name="T13" fmla="*/ 0 h 515"/>
                <a:gd name="T14" fmla="*/ 0 w 283"/>
                <a:gd name="T15" fmla="*/ 0 h 515"/>
                <a:gd name="T16" fmla="*/ 0 w 283"/>
                <a:gd name="T17" fmla="*/ 0 h 515"/>
                <a:gd name="T18" fmla="*/ 0 w 283"/>
                <a:gd name="T19" fmla="*/ 0 h 515"/>
                <a:gd name="T20" fmla="*/ 0 w 283"/>
                <a:gd name="T21" fmla="*/ 0 h 515"/>
                <a:gd name="T22" fmla="*/ 0 w 283"/>
                <a:gd name="T23" fmla="*/ 0 h 515"/>
                <a:gd name="T24" fmla="*/ 0 w 283"/>
                <a:gd name="T25" fmla="*/ 0 h 515"/>
                <a:gd name="T26" fmla="*/ 0 w 283"/>
                <a:gd name="T27" fmla="*/ 0 h 515"/>
                <a:gd name="T28" fmla="*/ 0 w 283"/>
                <a:gd name="T29" fmla="*/ 0 h 515"/>
                <a:gd name="T30" fmla="*/ 0 w 283"/>
                <a:gd name="T31" fmla="*/ 0 h 515"/>
                <a:gd name="T32" fmla="*/ 0 w 283"/>
                <a:gd name="T33" fmla="*/ 0 h 515"/>
                <a:gd name="T34" fmla="*/ 0 w 283"/>
                <a:gd name="T35" fmla="*/ 0 h 515"/>
                <a:gd name="T36" fmla="*/ 0 w 283"/>
                <a:gd name="T37" fmla="*/ 0 h 515"/>
                <a:gd name="T38" fmla="*/ 0 w 283"/>
                <a:gd name="T39" fmla="*/ 0 h 515"/>
                <a:gd name="T40" fmla="*/ 0 w 283"/>
                <a:gd name="T41" fmla="*/ 0 h 515"/>
                <a:gd name="T42" fmla="*/ 0 w 283"/>
                <a:gd name="T43" fmla="*/ 0 h 515"/>
                <a:gd name="T44" fmla="*/ 0 w 283"/>
                <a:gd name="T45" fmla="*/ 0 h 515"/>
                <a:gd name="T46" fmla="*/ 0 w 283"/>
                <a:gd name="T47" fmla="*/ 0 h 515"/>
                <a:gd name="T48" fmla="*/ 0 w 283"/>
                <a:gd name="T49" fmla="*/ 0 h 515"/>
                <a:gd name="T50" fmla="*/ 0 w 283"/>
                <a:gd name="T51" fmla="*/ 0 h 515"/>
                <a:gd name="T52" fmla="*/ 0 w 283"/>
                <a:gd name="T53" fmla="*/ 0 h 515"/>
                <a:gd name="T54" fmla="*/ 0 w 283"/>
                <a:gd name="T55" fmla="*/ 0 h 515"/>
                <a:gd name="T56" fmla="*/ 0 w 283"/>
                <a:gd name="T57" fmla="*/ 0 h 515"/>
                <a:gd name="T58" fmla="*/ 0 w 283"/>
                <a:gd name="T59" fmla="*/ 0 h 515"/>
                <a:gd name="T60" fmla="*/ 0 w 283"/>
                <a:gd name="T61" fmla="*/ 0 h 515"/>
                <a:gd name="T62" fmla="*/ 0 w 283"/>
                <a:gd name="T63" fmla="*/ 0 h 515"/>
                <a:gd name="T64" fmla="*/ 0 w 283"/>
                <a:gd name="T65" fmla="*/ 0 h 515"/>
                <a:gd name="T66" fmla="*/ 0 w 283"/>
                <a:gd name="T67" fmla="*/ 0 h 515"/>
                <a:gd name="T68" fmla="*/ 0 w 283"/>
                <a:gd name="T69" fmla="*/ 0 h 515"/>
                <a:gd name="T70" fmla="*/ 0 w 283"/>
                <a:gd name="T71" fmla="*/ 0 h 515"/>
                <a:gd name="T72" fmla="*/ 0 w 283"/>
                <a:gd name="T73" fmla="*/ 0 h 515"/>
                <a:gd name="T74" fmla="*/ 0 w 283"/>
                <a:gd name="T75" fmla="*/ 0 h 515"/>
                <a:gd name="T76" fmla="*/ 0 w 283"/>
                <a:gd name="T77" fmla="*/ 0 h 515"/>
                <a:gd name="T78" fmla="*/ 0 w 283"/>
                <a:gd name="T79" fmla="*/ 0 h 515"/>
                <a:gd name="T80" fmla="*/ 0 w 283"/>
                <a:gd name="T81" fmla="*/ 0 h 515"/>
                <a:gd name="T82" fmla="*/ 0 w 283"/>
                <a:gd name="T83" fmla="*/ 0 h 515"/>
                <a:gd name="T84" fmla="*/ 0 w 283"/>
                <a:gd name="T85" fmla="*/ 0 h 515"/>
                <a:gd name="T86" fmla="*/ 0 w 283"/>
                <a:gd name="T87" fmla="*/ 0 h 515"/>
                <a:gd name="T88" fmla="*/ 0 w 283"/>
                <a:gd name="T89" fmla="*/ 0 h 515"/>
                <a:gd name="T90" fmla="*/ 0 w 283"/>
                <a:gd name="T91" fmla="*/ 0 h 515"/>
                <a:gd name="T92" fmla="*/ 0 w 283"/>
                <a:gd name="T93" fmla="*/ 0 h 515"/>
                <a:gd name="T94" fmla="*/ 0 w 283"/>
                <a:gd name="T95" fmla="*/ 0 h 515"/>
                <a:gd name="T96" fmla="*/ 0 w 283"/>
                <a:gd name="T97" fmla="*/ 0 h 515"/>
                <a:gd name="T98" fmla="*/ 0 w 283"/>
                <a:gd name="T99" fmla="*/ 0 h 515"/>
                <a:gd name="T100" fmla="*/ 0 w 283"/>
                <a:gd name="T101" fmla="*/ 0 h 515"/>
                <a:gd name="T102" fmla="*/ 0 w 283"/>
                <a:gd name="T103" fmla="*/ 0 h 515"/>
                <a:gd name="T104" fmla="*/ 0 w 283"/>
                <a:gd name="T105" fmla="*/ 0 h 51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83"/>
                <a:gd name="T160" fmla="*/ 0 h 515"/>
                <a:gd name="T161" fmla="*/ 283 w 283"/>
                <a:gd name="T162" fmla="*/ 515 h 51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83" h="515">
                  <a:moveTo>
                    <a:pt x="4" y="240"/>
                  </a:moveTo>
                  <a:lnTo>
                    <a:pt x="2" y="264"/>
                  </a:lnTo>
                  <a:lnTo>
                    <a:pt x="0" y="310"/>
                  </a:lnTo>
                  <a:lnTo>
                    <a:pt x="4" y="403"/>
                  </a:lnTo>
                  <a:lnTo>
                    <a:pt x="17" y="493"/>
                  </a:lnTo>
                  <a:lnTo>
                    <a:pt x="22" y="515"/>
                  </a:lnTo>
                  <a:lnTo>
                    <a:pt x="23" y="490"/>
                  </a:lnTo>
                  <a:lnTo>
                    <a:pt x="26" y="439"/>
                  </a:lnTo>
                  <a:lnTo>
                    <a:pt x="29" y="337"/>
                  </a:lnTo>
                  <a:lnTo>
                    <a:pt x="31" y="235"/>
                  </a:lnTo>
                  <a:lnTo>
                    <a:pt x="31" y="209"/>
                  </a:lnTo>
                  <a:lnTo>
                    <a:pt x="35" y="211"/>
                  </a:lnTo>
                  <a:lnTo>
                    <a:pt x="41" y="214"/>
                  </a:lnTo>
                  <a:lnTo>
                    <a:pt x="53" y="221"/>
                  </a:lnTo>
                  <a:lnTo>
                    <a:pt x="65" y="228"/>
                  </a:lnTo>
                  <a:lnTo>
                    <a:pt x="68" y="229"/>
                  </a:lnTo>
                  <a:lnTo>
                    <a:pt x="71" y="223"/>
                  </a:lnTo>
                  <a:lnTo>
                    <a:pt x="78" y="211"/>
                  </a:lnTo>
                  <a:lnTo>
                    <a:pt x="92" y="186"/>
                  </a:lnTo>
                  <a:lnTo>
                    <a:pt x="109" y="161"/>
                  </a:lnTo>
                  <a:lnTo>
                    <a:pt x="113" y="154"/>
                  </a:lnTo>
                  <a:lnTo>
                    <a:pt x="109" y="153"/>
                  </a:lnTo>
                  <a:lnTo>
                    <a:pt x="102" y="150"/>
                  </a:lnTo>
                  <a:lnTo>
                    <a:pt x="90" y="145"/>
                  </a:lnTo>
                  <a:lnTo>
                    <a:pt x="78" y="140"/>
                  </a:lnTo>
                  <a:lnTo>
                    <a:pt x="75" y="138"/>
                  </a:lnTo>
                  <a:lnTo>
                    <a:pt x="78" y="134"/>
                  </a:lnTo>
                  <a:lnTo>
                    <a:pt x="85" y="125"/>
                  </a:lnTo>
                  <a:lnTo>
                    <a:pt x="100" y="108"/>
                  </a:lnTo>
                  <a:lnTo>
                    <a:pt x="116" y="90"/>
                  </a:lnTo>
                  <a:lnTo>
                    <a:pt x="120" y="84"/>
                  </a:lnTo>
                  <a:lnTo>
                    <a:pt x="125" y="85"/>
                  </a:lnTo>
                  <a:lnTo>
                    <a:pt x="136" y="85"/>
                  </a:lnTo>
                  <a:lnTo>
                    <a:pt x="157" y="86"/>
                  </a:lnTo>
                  <a:lnTo>
                    <a:pt x="179" y="88"/>
                  </a:lnTo>
                  <a:lnTo>
                    <a:pt x="186" y="88"/>
                  </a:lnTo>
                  <a:lnTo>
                    <a:pt x="194" y="82"/>
                  </a:lnTo>
                  <a:lnTo>
                    <a:pt x="210" y="72"/>
                  </a:lnTo>
                  <a:lnTo>
                    <a:pt x="242" y="50"/>
                  </a:lnTo>
                  <a:lnTo>
                    <a:pt x="275" y="30"/>
                  </a:lnTo>
                  <a:lnTo>
                    <a:pt x="283" y="24"/>
                  </a:lnTo>
                  <a:lnTo>
                    <a:pt x="279" y="23"/>
                  </a:lnTo>
                  <a:lnTo>
                    <a:pt x="271" y="19"/>
                  </a:lnTo>
                  <a:lnTo>
                    <a:pt x="254" y="10"/>
                  </a:lnTo>
                  <a:lnTo>
                    <a:pt x="238" y="2"/>
                  </a:lnTo>
                  <a:lnTo>
                    <a:pt x="235" y="0"/>
                  </a:lnTo>
                  <a:lnTo>
                    <a:pt x="210" y="6"/>
                  </a:lnTo>
                  <a:lnTo>
                    <a:pt x="184" y="17"/>
                  </a:lnTo>
                  <a:lnTo>
                    <a:pt x="133" y="48"/>
                  </a:lnTo>
                  <a:lnTo>
                    <a:pt x="85" y="91"/>
                  </a:lnTo>
                  <a:lnTo>
                    <a:pt x="17" y="191"/>
                  </a:lnTo>
                  <a:lnTo>
                    <a:pt x="4" y="24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7019" name="Freeform 181"/>
            <p:cNvSpPr>
              <a:spLocks/>
            </p:cNvSpPr>
            <p:nvPr/>
          </p:nvSpPr>
          <p:spPr bwMode="auto">
            <a:xfrm>
              <a:off x="2388" y="1246"/>
              <a:ext cx="213" cy="258"/>
            </a:xfrm>
            <a:custGeom>
              <a:avLst/>
              <a:gdLst>
                <a:gd name="T0" fmla="*/ 1 w 425"/>
                <a:gd name="T1" fmla="*/ 1 h 516"/>
                <a:gd name="T2" fmla="*/ 1 w 425"/>
                <a:gd name="T3" fmla="*/ 1 h 516"/>
                <a:gd name="T4" fmla="*/ 1 w 425"/>
                <a:gd name="T5" fmla="*/ 1 h 516"/>
                <a:gd name="T6" fmla="*/ 1 w 425"/>
                <a:gd name="T7" fmla="*/ 1 h 516"/>
                <a:gd name="T8" fmla="*/ 1 w 425"/>
                <a:gd name="T9" fmla="*/ 1 h 516"/>
                <a:gd name="T10" fmla="*/ 1 w 425"/>
                <a:gd name="T11" fmla="*/ 1 h 516"/>
                <a:gd name="T12" fmla="*/ 1 w 425"/>
                <a:gd name="T13" fmla="*/ 1 h 516"/>
                <a:gd name="T14" fmla="*/ 1 w 425"/>
                <a:gd name="T15" fmla="*/ 1 h 516"/>
                <a:gd name="T16" fmla="*/ 0 w 425"/>
                <a:gd name="T17" fmla="*/ 1 h 516"/>
                <a:gd name="T18" fmla="*/ 1 w 425"/>
                <a:gd name="T19" fmla="*/ 1 h 516"/>
                <a:gd name="T20" fmla="*/ 1 w 425"/>
                <a:gd name="T21" fmla="*/ 1 h 516"/>
                <a:gd name="T22" fmla="*/ 1 w 425"/>
                <a:gd name="T23" fmla="*/ 1 h 516"/>
                <a:gd name="T24" fmla="*/ 1 w 425"/>
                <a:gd name="T25" fmla="*/ 1 h 516"/>
                <a:gd name="T26" fmla="*/ 1 w 425"/>
                <a:gd name="T27" fmla="*/ 1 h 516"/>
                <a:gd name="T28" fmla="*/ 1 w 425"/>
                <a:gd name="T29" fmla="*/ 1 h 516"/>
                <a:gd name="T30" fmla="*/ 1 w 425"/>
                <a:gd name="T31" fmla="*/ 1 h 516"/>
                <a:gd name="T32" fmla="*/ 1 w 425"/>
                <a:gd name="T33" fmla="*/ 1 h 516"/>
                <a:gd name="T34" fmla="*/ 1 w 425"/>
                <a:gd name="T35" fmla="*/ 1 h 516"/>
                <a:gd name="T36" fmla="*/ 1 w 425"/>
                <a:gd name="T37" fmla="*/ 1 h 516"/>
                <a:gd name="T38" fmla="*/ 1 w 425"/>
                <a:gd name="T39" fmla="*/ 1 h 516"/>
                <a:gd name="T40" fmla="*/ 1 w 425"/>
                <a:gd name="T41" fmla="*/ 1 h 516"/>
                <a:gd name="T42" fmla="*/ 1 w 425"/>
                <a:gd name="T43" fmla="*/ 1 h 516"/>
                <a:gd name="T44" fmla="*/ 1 w 425"/>
                <a:gd name="T45" fmla="*/ 1 h 516"/>
                <a:gd name="T46" fmla="*/ 1 w 425"/>
                <a:gd name="T47" fmla="*/ 1 h 516"/>
                <a:gd name="T48" fmla="*/ 1 w 425"/>
                <a:gd name="T49" fmla="*/ 1 h 516"/>
                <a:gd name="T50" fmla="*/ 1 w 425"/>
                <a:gd name="T51" fmla="*/ 1 h 516"/>
                <a:gd name="T52" fmla="*/ 1 w 425"/>
                <a:gd name="T53" fmla="*/ 1 h 516"/>
                <a:gd name="T54" fmla="*/ 1 w 425"/>
                <a:gd name="T55" fmla="*/ 1 h 516"/>
                <a:gd name="T56" fmla="*/ 1 w 425"/>
                <a:gd name="T57" fmla="*/ 1 h 516"/>
                <a:gd name="T58" fmla="*/ 1 w 425"/>
                <a:gd name="T59" fmla="*/ 1 h 516"/>
                <a:gd name="T60" fmla="*/ 1 w 425"/>
                <a:gd name="T61" fmla="*/ 1 h 516"/>
                <a:gd name="T62" fmla="*/ 1 w 425"/>
                <a:gd name="T63" fmla="*/ 1 h 516"/>
                <a:gd name="T64" fmla="*/ 1 w 425"/>
                <a:gd name="T65" fmla="*/ 1 h 516"/>
                <a:gd name="T66" fmla="*/ 1 w 425"/>
                <a:gd name="T67" fmla="*/ 1 h 516"/>
                <a:gd name="T68" fmla="*/ 1 w 425"/>
                <a:gd name="T69" fmla="*/ 1 h 516"/>
                <a:gd name="T70" fmla="*/ 1 w 425"/>
                <a:gd name="T71" fmla="*/ 1 h 516"/>
                <a:gd name="T72" fmla="*/ 1 w 425"/>
                <a:gd name="T73" fmla="*/ 1 h 516"/>
                <a:gd name="T74" fmla="*/ 1 w 425"/>
                <a:gd name="T75" fmla="*/ 1 h 516"/>
                <a:gd name="T76" fmla="*/ 1 w 425"/>
                <a:gd name="T77" fmla="*/ 1 h 516"/>
                <a:gd name="T78" fmla="*/ 1 w 425"/>
                <a:gd name="T79" fmla="*/ 1 h 516"/>
                <a:gd name="T80" fmla="*/ 1 w 425"/>
                <a:gd name="T81" fmla="*/ 0 h 516"/>
                <a:gd name="T82" fmla="*/ 1 w 425"/>
                <a:gd name="T83" fmla="*/ 1 h 516"/>
                <a:gd name="T84" fmla="*/ 1 w 425"/>
                <a:gd name="T85" fmla="*/ 1 h 516"/>
                <a:gd name="T86" fmla="*/ 1 w 425"/>
                <a:gd name="T87" fmla="*/ 1 h 5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25"/>
                <a:gd name="T133" fmla="*/ 0 h 516"/>
                <a:gd name="T134" fmla="*/ 425 w 425"/>
                <a:gd name="T135" fmla="*/ 516 h 5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25" h="516">
                  <a:moveTo>
                    <a:pt x="297" y="61"/>
                  </a:moveTo>
                  <a:lnTo>
                    <a:pt x="290" y="72"/>
                  </a:lnTo>
                  <a:lnTo>
                    <a:pt x="274" y="93"/>
                  </a:lnTo>
                  <a:lnTo>
                    <a:pt x="237" y="131"/>
                  </a:lnTo>
                  <a:lnTo>
                    <a:pt x="220" y="145"/>
                  </a:lnTo>
                  <a:lnTo>
                    <a:pt x="206" y="152"/>
                  </a:lnTo>
                  <a:lnTo>
                    <a:pt x="201" y="151"/>
                  </a:lnTo>
                  <a:lnTo>
                    <a:pt x="198" y="151"/>
                  </a:lnTo>
                  <a:lnTo>
                    <a:pt x="194" y="152"/>
                  </a:lnTo>
                  <a:lnTo>
                    <a:pt x="189" y="154"/>
                  </a:lnTo>
                  <a:lnTo>
                    <a:pt x="179" y="159"/>
                  </a:lnTo>
                  <a:lnTo>
                    <a:pt x="155" y="177"/>
                  </a:lnTo>
                  <a:lnTo>
                    <a:pt x="101" y="228"/>
                  </a:lnTo>
                  <a:lnTo>
                    <a:pt x="72" y="267"/>
                  </a:lnTo>
                  <a:lnTo>
                    <a:pt x="63" y="287"/>
                  </a:lnTo>
                  <a:lnTo>
                    <a:pt x="46" y="326"/>
                  </a:lnTo>
                  <a:lnTo>
                    <a:pt x="14" y="404"/>
                  </a:lnTo>
                  <a:lnTo>
                    <a:pt x="0" y="484"/>
                  </a:lnTo>
                  <a:lnTo>
                    <a:pt x="1" y="503"/>
                  </a:lnTo>
                  <a:lnTo>
                    <a:pt x="2" y="510"/>
                  </a:lnTo>
                  <a:lnTo>
                    <a:pt x="3" y="513"/>
                  </a:lnTo>
                  <a:lnTo>
                    <a:pt x="4" y="515"/>
                  </a:lnTo>
                  <a:lnTo>
                    <a:pt x="6" y="516"/>
                  </a:lnTo>
                  <a:lnTo>
                    <a:pt x="7" y="516"/>
                  </a:lnTo>
                  <a:lnTo>
                    <a:pt x="9" y="516"/>
                  </a:lnTo>
                  <a:lnTo>
                    <a:pt x="11" y="515"/>
                  </a:lnTo>
                  <a:lnTo>
                    <a:pt x="14" y="513"/>
                  </a:lnTo>
                  <a:lnTo>
                    <a:pt x="19" y="509"/>
                  </a:lnTo>
                  <a:lnTo>
                    <a:pt x="30" y="498"/>
                  </a:lnTo>
                  <a:lnTo>
                    <a:pt x="57" y="471"/>
                  </a:lnTo>
                  <a:lnTo>
                    <a:pt x="61" y="468"/>
                  </a:lnTo>
                  <a:lnTo>
                    <a:pt x="63" y="461"/>
                  </a:lnTo>
                  <a:lnTo>
                    <a:pt x="69" y="445"/>
                  </a:lnTo>
                  <a:lnTo>
                    <a:pt x="80" y="414"/>
                  </a:lnTo>
                  <a:lnTo>
                    <a:pt x="90" y="383"/>
                  </a:lnTo>
                  <a:lnTo>
                    <a:pt x="93" y="375"/>
                  </a:lnTo>
                  <a:lnTo>
                    <a:pt x="92" y="373"/>
                  </a:lnTo>
                  <a:lnTo>
                    <a:pt x="89" y="373"/>
                  </a:lnTo>
                  <a:lnTo>
                    <a:pt x="86" y="374"/>
                  </a:lnTo>
                  <a:lnTo>
                    <a:pt x="82" y="376"/>
                  </a:lnTo>
                  <a:lnTo>
                    <a:pt x="73" y="381"/>
                  </a:lnTo>
                  <a:lnTo>
                    <a:pt x="63" y="387"/>
                  </a:lnTo>
                  <a:lnTo>
                    <a:pt x="56" y="389"/>
                  </a:lnTo>
                  <a:lnTo>
                    <a:pt x="53" y="386"/>
                  </a:lnTo>
                  <a:lnTo>
                    <a:pt x="52" y="379"/>
                  </a:lnTo>
                  <a:lnTo>
                    <a:pt x="52" y="365"/>
                  </a:lnTo>
                  <a:lnTo>
                    <a:pt x="59" y="334"/>
                  </a:lnTo>
                  <a:lnTo>
                    <a:pt x="74" y="308"/>
                  </a:lnTo>
                  <a:lnTo>
                    <a:pt x="80" y="302"/>
                  </a:lnTo>
                  <a:lnTo>
                    <a:pt x="83" y="300"/>
                  </a:lnTo>
                  <a:lnTo>
                    <a:pt x="86" y="299"/>
                  </a:lnTo>
                  <a:lnTo>
                    <a:pt x="90" y="299"/>
                  </a:lnTo>
                  <a:lnTo>
                    <a:pt x="95" y="300"/>
                  </a:lnTo>
                  <a:lnTo>
                    <a:pt x="105" y="302"/>
                  </a:lnTo>
                  <a:lnTo>
                    <a:pt x="125" y="306"/>
                  </a:lnTo>
                  <a:lnTo>
                    <a:pt x="133" y="303"/>
                  </a:lnTo>
                  <a:lnTo>
                    <a:pt x="156" y="287"/>
                  </a:lnTo>
                  <a:lnTo>
                    <a:pt x="203" y="251"/>
                  </a:lnTo>
                  <a:lnTo>
                    <a:pt x="293" y="175"/>
                  </a:lnTo>
                  <a:lnTo>
                    <a:pt x="377" y="95"/>
                  </a:lnTo>
                  <a:lnTo>
                    <a:pt x="397" y="74"/>
                  </a:lnTo>
                  <a:lnTo>
                    <a:pt x="398" y="72"/>
                  </a:lnTo>
                  <a:lnTo>
                    <a:pt x="396" y="72"/>
                  </a:lnTo>
                  <a:lnTo>
                    <a:pt x="395" y="72"/>
                  </a:lnTo>
                  <a:lnTo>
                    <a:pt x="390" y="74"/>
                  </a:lnTo>
                  <a:lnTo>
                    <a:pt x="378" y="81"/>
                  </a:lnTo>
                  <a:lnTo>
                    <a:pt x="342" y="103"/>
                  </a:lnTo>
                  <a:lnTo>
                    <a:pt x="246" y="166"/>
                  </a:lnTo>
                  <a:lnTo>
                    <a:pt x="193" y="204"/>
                  </a:lnTo>
                  <a:lnTo>
                    <a:pt x="187" y="208"/>
                  </a:lnTo>
                  <a:lnTo>
                    <a:pt x="174" y="216"/>
                  </a:lnTo>
                  <a:lnTo>
                    <a:pt x="145" y="229"/>
                  </a:lnTo>
                  <a:lnTo>
                    <a:pt x="134" y="232"/>
                  </a:lnTo>
                  <a:lnTo>
                    <a:pt x="133" y="232"/>
                  </a:lnTo>
                  <a:lnTo>
                    <a:pt x="132" y="232"/>
                  </a:lnTo>
                  <a:lnTo>
                    <a:pt x="132" y="230"/>
                  </a:lnTo>
                  <a:lnTo>
                    <a:pt x="134" y="228"/>
                  </a:lnTo>
                  <a:lnTo>
                    <a:pt x="155" y="207"/>
                  </a:lnTo>
                  <a:lnTo>
                    <a:pt x="202" y="167"/>
                  </a:lnTo>
                  <a:lnTo>
                    <a:pt x="298" y="88"/>
                  </a:lnTo>
                  <a:lnTo>
                    <a:pt x="398" y="17"/>
                  </a:lnTo>
                  <a:lnTo>
                    <a:pt x="425" y="0"/>
                  </a:lnTo>
                  <a:lnTo>
                    <a:pt x="422" y="1"/>
                  </a:lnTo>
                  <a:lnTo>
                    <a:pt x="407" y="5"/>
                  </a:lnTo>
                  <a:lnTo>
                    <a:pt x="356" y="22"/>
                  </a:lnTo>
                  <a:lnTo>
                    <a:pt x="304" y="51"/>
                  </a:lnTo>
                  <a:lnTo>
                    <a:pt x="297" y="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7020" name="Freeform 182"/>
            <p:cNvSpPr>
              <a:spLocks/>
            </p:cNvSpPr>
            <p:nvPr/>
          </p:nvSpPr>
          <p:spPr bwMode="auto">
            <a:xfrm>
              <a:off x="2424" y="1315"/>
              <a:ext cx="162" cy="316"/>
            </a:xfrm>
            <a:custGeom>
              <a:avLst/>
              <a:gdLst>
                <a:gd name="T0" fmla="*/ 1 w 322"/>
                <a:gd name="T1" fmla="*/ 0 h 633"/>
                <a:gd name="T2" fmla="*/ 1 w 322"/>
                <a:gd name="T3" fmla="*/ 0 h 633"/>
                <a:gd name="T4" fmla="*/ 1 w 322"/>
                <a:gd name="T5" fmla="*/ 0 h 633"/>
                <a:gd name="T6" fmla="*/ 1 w 322"/>
                <a:gd name="T7" fmla="*/ 0 h 633"/>
                <a:gd name="T8" fmla="*/ 1 w 322"/>
                <a:gd name="T9" fmla="*/ 0 h 633"/>
                <a:gd name="T10" fmla="*/ 1 w 322"/>
                <a:gd name="T11" fmla="*/ 0 h 633"/>
                <a:gd name="T12" fmla="*/ 1 w 322"/>
                <a:gd name="T13" fmla="*/ 0 h 633"/>
                <a:gd name="T14" fmla="*/ 1 w 322"/>
                <a:gd name="T15" fmla="*/ 0 h 633"/>
                <a:gd name="T16" fmla="*/ 1 w 322"/>
                <a:gd name="T17" fmla="*/ 0 h 633"/>
                <a:gd name="T18" fmla="*/ 1 w 322"/>
                <a:gd name="T19" fmla="*/ 0 h 633"/>
                <a:gd name="T20" fmla="*/ 1 w 322"/>
                <a:gd name="T21" fmla="*/ 0 h 633"/>
                <a:gd name="T22" fmla="*/ 1 w 322"/>
                <a:gd name="T23" fmla="*/ 0 h 633"/>
                <a:gd name="T24" fmla="*/ 1 w 322"/>
                <a:gd name="T25" fmla="*/ 0 h 633"/>
                <a:gd name="T26" fmla="*/ 1 w 322"/>
                <a:gd name="T27" fmla="*/ 0 h 633"/>
                <a:gd name="T28" fmla="*/ 1 w 322"/>
                <a:gd name="T29" fmla="*/ 0 h 633"/>
                <a:gd name="T30" fmla="*/ 1 w 322"/>
                <a:gd name="T31" fmla="*/ 0 h 633"/>
                <a:gd name="T32" fmla="*/ 1 w 322"/>
                <a:gd name="T33" fmla="*/ 0 h 633"/>
                <a:gd name="T34" fmla="*/ 1 w 322"/>
                <a:gd name="T35" fmla="*/ 0 h 633"/>
                <a:gd name="T36" fmla="*/ 1 w 322"/>
                <a:gd name="T37" fmla="*/ 0 h 633"/>
                <a:gd name="T38" fmla="*/ 1 w 322"/>
                <a:gd name="T39" fmla="*/ 0 h 633"/>
                <a:gd name="T40" fmla="*/ 1 w 322"/>
                <a:gd name="T41" fmla="*/ 0 h 633"/>
                <a:gd name="T42" fmla="*/ 1 w 322"/>
                <a:gd name="T43" fmla="*/ 0 h 633"/>
                <a:gd name="T44" fmla="*/ 1 w 322"/>
                <a:gd name="T45" fmla="*/ 0 h 633"/>
                <a:gd name="T46" fmla="*/ 1 w 322"/>
                <a:gd name="T47" fmla="*/ 0 h 633"/>
                <a:gd name="T48" fmla="*/ 1 w 322"/>
                <a:gd name="T49" fmla="*/ 0 h 633"/>
                <a:gd name="T50" fmla="*/ 1 w 322"/>
                <a:gd name="T51" fmla="*/ 0 h 633"/>
                <a:gd name="T52" fmla="*/ 1 w 322"/>
                <a:gd name="T53" fmla="*/ 0 h 633"/>
                <a:gd name="T54" fmla="*/ 1 w 322"/>
                <a:gd name="T55" fmla="*/ 0 h 633"/>
                <a:gd name="T56" fmla="*/ 1 w 322"/>
                <a:gd name="T57" fmla="*/ 0 h 633"/>
                <a:gd name="T58" fmla="*/ 0 w 322"/>
                <a:gd name="T59" fmla="*/ 0 h 633"/>
                <a:gd name="T60" fmla="*/ 0 w 322"/>
                <a:gd name="T61" fmla="*/ 0 h 633"/>
                <a:gd name="T62" fmla="*/ 0 w 322"/>
                <a:gd name="T63" fmla="*/ 0 h 633"/>
                <a:gd name="T64" fmla="*/ 1 w 322"/>
                <a:gd name="T65" fmla="*/ 0 h 633"/>
                <a:gd name="T66" fmla="*/ 1 w 322"/>
                <a:gd name="T67" fmla="*/ 0 h 633"/>
                <a:gd name="T68" fmla="*/ 1 w 322"/>
                <a:gd name="T69" fmla="*/ 0 h 633"/>
                <a:gd name="T70" fmla="*/ 1 w 322"/>
                <a:gd name="T71" fmla="*/ 0 h 633"/>
                <a:gd name="T72" fmla="*/ 1 w 322"/>
                <a:gd name="T73" fmla="*/ 0 h 63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2"/>
                <a:gd name="T112" fmla="*/ 0 h 633"/>
                <a:gd name="T113" fmla="*/ 322 w 322"/>
                <a:gd name="T114" fmla="*/ 633 h 63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2" h="633">
                  <a:moveTo>
                    <a:pt x="7" y="633"/>
                  </a:moveTo>
                  <a:lnTo>
                    <a:pt x="7" y="629"/>
                  </a:lnTo>
                  <a:lnTo>
                    <a:pt x="10" y="599"/>
                  </a:lnTo>
                  <a:lnTo>
                    <a:pt x="23" y="488"/>
                  </a:lnTo>
                  <a:lnTo>
                    <a:pt x="49" y="371"/>
                  </a:lnTo>
                  <a:lnTo>
                    <a:pt x="58" y="349"/>
                  </a:lnTo>
                  <a:lnTo>
                    <a:pt x="69" y="326"/>
                  </a:lnTo>
                  <a:lnTo>
                    <a:pt x="95" y="280"/>
                  </a:lnTo>
                  <a:lnTo>
                    <a:pt x="157" y="193"/>
                  </a:lnTo>
                  <a:lnTo>
                    <a:pt x="231" y="115"/>
                  </a:lnTo>
                  <a:lnTo>
                    <a:pt x="251" y="97"/>
                  </a:lnTo>
                  <a:lnTo>
                    <a:pt x="256" y="90"/>
                  </a:lnTo>
                  <a:lnTo>
                    <a:pt x="269" y="74"/>
                  </a:lnTo>
                  <a:lnTo>
                    <a:pt x="293" y="41"/>
                  </a:lnTo>
                  <a:lnTo>
                    <a:pt x="316" y="9"/>
                  </a:lnTo>
                  <a:lnTo>
                    <a:pt x="322" y="0"/>
                  </a:lnTo>
                  <a:lnTo>
                    <a:pt x="319" y="3"/>
                  </a:lnTo>
                  <a:lnTo>
                    <a:pt x="302" y="18"/>
                  </a:lnTo>
                  <a:lnTo>
                    <a:pt x="239" y="76"/>
                  </a:lnTo>
                  <a:lnTo>
                    <a:pt x="176" y="137"/>
                  </a:lnTo>
                  <a:lnTo>
                    <a:pt x="167" y="149"/>
                  </a:lnTo>
                  <a:lnTo>
                    <a:pt x="158" y="160"/>
                  </a:lnTo>
                  <a:lnTo>
                    <a:pt x="137" y="185"/>
                  </a:lnTo>
                  <a:lnTo>
                    <a:pt x="88" y="247"/>
                  </a:lnTo>
                  <a:lnTo>
                    <a:pt x="44" y="317"/>
                  </a:lnTo>
                  <a:lnTo>
                    <a:pt x="37" y="335"/>
                  </a:lnTo>
                  <a:lnTo>
                    <a:pt x="30" y="355"/>
                  </a:lnTo>
                  <a:lnTo>
                    <a:pt x="20" y="398"/>
                  </a:lnTo>
                  <a:lnTo>
                    <a:pt x="6" y="490"/>
                  </a:lnTo>
                  <a:lnTo>
                    <a:pt x="0" y="562"/>
                  </a:lnTo>
                  <a:lnTo>
                    <a:pt x="0" y="572"/>
                  </a:lnTo>
                  <a:lnTo>
                    <a:pt x="0" y="581"/>
                  </a:lnTo>
                  <a:lnTo>
                    <a:pt x="1" y="597"/>
                  </a:lnTo>
                  <a:lnTo>
                    <a:pt x="4" y="622"/>
                  </a:lnTo>
                  <a:lnTo>
                    <a:pt x="6" y="633"/>
                  </a:lnTo>
                  <a:lnTo>
                    <a:pt x="7" y="6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7021" name="Freeform 183"/>
            <p:cNvSpPr>
              <a:spLocks/>
            </p:cNvSpPr>
            <p:nvPr/>
          </p:nvSpPr>
          <p:spPr bwMode="auto">
            <a:xfrm>
              <a:off x="2473" y="1372"/>
              <a:ext cx="139" cy="197"/>
            </a:xfrm>
            <a:custGeom>
              <a:avLst/>
              <a:gdLst>
                <a:gd name="T0" fmla="*/ 0 w 280"/>
                <a:gd name="T1" fmla="*/ 1 h 393"/>
                <a:gd name="T2" fmla="*/ 0 w 280"/>
                <a:gd name="T3" fmla="*/ 1 h 393"/>
                <a:gd name="T4" fmla="*/ 0 w 280"/>
                <a:gd name="T5" fmla="*/ 1 h 393"/>
                <a:gd name="T6" fmla="*/ 0 w 280"/>
                <a:gd name="T7" fmla="*/ 1 h 393"/>
                <a:gd name="T8" fmla="*/ 0 w 280"/>
                <a:gd name="T9" fmla="*/ 1 h 393"/>
                <a:gd name="T10" fmla="*/ 0 w 280"/>
                <a:gd name="T11" fmla="*/ 1 h 393"/>
                <a:gd name="T12" fmla="*/ 0 w 280"/>
                <a:gd name="T13" fmla="*/ 1 h 393"/>
                <a:gd name="T14" fmla="*/ 0 w 280"/>
                <a:gd name="T15" fmla="*/ 1 h 393"/>
                <a:gd name="T16" fmla="*/ 0 w 280"/>
                <a:gd name="T17" fmla="*/ 1 h 393"/>
                <a:gd name="T18" fmla="*/ 0 w 280"/>
                <a:gd name="T19" fmla="*/ 1 h 393"/>
                <a:gd name="T20" fmla="*/ 0 w 280"/>
                <a:gd name="T21" fmla="*/ 0 h 393"/>
                <a:gd name="T22" fmla="*/ 0 w 280"/>
                <a:gd name="T23" fmla="*/ 1 h 393"/>
                <a:gd name="T24" fmla="*/ 0 w 280"/>
                <a:gd name="T25" fmla="*/ 1 h 393"/>
                <a:gd name="T26" fmla="*/ 0 w 280"/>
                <a:gd name="T27" fmla="*/ 1 h 393"/>
                <a:gd name="T28" fmla="*/ 0 w 280"/>
                <a:gd name="T29" fmla="*/ 1 h 393"/>
                <a:gd name="T30" fmla="*/ 0 w 280"/>
                <a:gd name="T31" fmla="*/ 1 h 393"/>
                <a:gd name="T32" fmla="*/ 0 w 280"/>
                <a:gd name="T33" fmla="*/ 1 h 393"/>
                <a:gd name="T34" fmla="*/ 0 w 280"/>
                <a:gd name="T35" fmla="*/ 1 h 393"/>
                <a:gd name="T36" fmla="*/ 0 w 280"/>
                <a:gd name="T37" fmla="*/ 1 h 393"/>
                <a:gd name="T38" fmla="*/ 0 w 280"/>
                <a:gd name="T39" fmla="*/ 1 h 393"/>
                <a:gd name="T40" fmla="*/ 0 w 280"/>
                <a:gd name="T41" fmla="*/ 1 h 393"/>
                <a:gd name="T42" fmla="*/ 0 w 280"/>
                <a:gd name="T43" fmla="*/ 1 h 393"/>
                <a:gd name="T44" fmla="*/ 0 w 280"/>
                <a:gd name="T45" fmla="*/ 1 h 393"/>
                <a:gd name="T46" fmla="*/ 0 w 280"/>
                <a:gd name="T47" fmla="*/ 1 h 393"/>
                <a:gd name="T48" fmla="*/ 0 w 280"/>
                <a:gd name="T49" fmla="*/ 1 h 393"/>
                <a:gd name="T50" fmla="*/ 0 w 280"/>
                <a:gd name="T51" fmla="*/ 1 h 393"/>
                <a:gd name="T52" fmla="*/ 0 w 280"/>
                <a:gd name="T53" fmla="*/ 1 h 393"/>
                <a:gd name="T54" fmla="*/ 0 w 280"/>
                <a:gd name="T55" fmla="*/ 1 h 393"/>
                <a:gd name="T56" fmla="*/ 0 w 280"/>
                <a:gd name="T57" fmla="*/ 1 h 393"/>
                <a:gd name="T58" fmla="*/ 0 w 280"/>
                <a:gd name="T59" fmla="*/ 1 h 3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80"/>
                <a:gd name="T91" fmla="*/ 0 h 393"/>
                <a:gd name="T92" fmla="*/ 280 w 280"/>
                <a:gd name="T93" fmla="*/ 393 h 3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80" h="393">
                  <a:moveTo>
                    <a:pt x="132" y="197"/>
                  </a:moveTo>
                  <a:lnTo>
                    <a:pt x="132" y="195"/>
                  </a:lnTo>
                  <a:lnTo>
                    <a:pt x="139" y="179"/>
                  </a:lnTo>
                  <a:lnTo>
                    <a:pt x="164" y="122"/>
                  </a:lnTo>
                  <a:lnTo>
                    <a:pt x="194" y="69"/>
                  </a:lnTo>
                  <a:lnTo>
                    <a:pt x="201" y="61"/>
                  </a:lnTo>
                  <a:lnTo>
                    <a:pt x="207" y="56"/>
                  </a:lnTo>
                  <a:lnTo>
                    <a:pt x="223" y="43"/>
                  </a:lnTo>
                  <a:lnTo>
                    <a:pt x="257" y="16"/>
                  </a:lnTo>
                  <a:lnTo>
                    <a:pt x="278" y="1"/>
                  </a:lnTo>
                  <a:lnTo>
                    <a:pt x="280" y="0"/>
                  </a:lnTo>
                  <a:lnTo>
                    <a:pt x="259" y="4"/>
                  </a:lnTo>
                  <a:lnTo>
                    <a:pt x="238" y="12"/>
                  </a:lnTo>
                  <a:lnTo>
                    <a:pt x="219" y="24"/>
                  </a:lnTo>
                  <a:lnTo>
                    <a:pt x="201" y="41"/>
                  </a:lnTo>
                  <a:lnTo>
                    <a:pt x="168" y="81"/>
                  </a:lnTo>
                  <a:lnTo>
                    <a:pt x="141" y="126"/>
                  </a:lnTo>
                  <a:lnTo>
                    <a:pt x="118" y="170"/>
                  </a:lnTo>
                  <a:lnTo>
                    <a:pt x="101" y="207"/>
                  </a:lnTo>
                  <a:lnTo>
                    <a:pt x="86" y="222"/>
                  </a:lnTo>
                  <a:lnTo>
                    <a:pt x="61" y="249"/>
                  </a:lnTo>
                  <a:lnTo>
                    <a:pt x="23" y="307"/>
                  </a:lnTo>
                  <a:lnTo>
                    <a:pt x="2" y="374"/>
                  </a:lnTo>
                  <a:lnTo>
                    <a:pt x="0" y="393"/>
                  </a:lnTo>
                  <a:lnTo>
                    <a:pt x="7" y="376"/>
                  </a:lnTo>
                  <a:lnTo>
                    <a:pt x="26" y="341"/>
                  </a:lnTo>
                  <a:lnTo>
                    <a:pt x="69" y="274"/>
                  </a:lnTo>
                  <a:lnTo>
                    <a:pt x="119" y="212"/>
                  </a:lnTo>
                  <a:lnTo>
                    <a:pt x="132" y="19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7022" name="Freeform 184"/>
            <p:cNvSpPr>
              <a:spLocks/>
            </p:cNvSpPr>
            <p:nvPr/>
          </p:nvSpPr>
          <p:spPr bwMode="auto">
            <a:xfrm>
              <a:off x="2571" y="1238"/>
              <a:ext cx="55" cy="47"/>
            </a:xfrm>
            <a:custGeom>
              <a:avLst/>
              <a:gdLst>
                <a:gd name="T0" fmla="*/ 1 w 109"/>
                <a:gd name="T1" fmla="*/ 0 h 95"/>
                <a:gd name="T2" fmla="*/ 1 w 109"/>
                <a:gd name="T3" fmla="*/ 0 h 95"/>
                <a:gd name="T4" fmla="*/ 1 w 109"/>
                <a:gd name="T5" fmla="*/ 0 h 95"/>
                <a:gd name="T6" fmla="*/ 1 w 109"/>
                <a:gd name="T7" fmla="*/ 0 h 95"/>
                <a:gd name="T8" fmla="*/ 1 w 109"/>
                <a:gd name="T9" fmla="*/ 0 h 95"/>
                <a:gd name="T10" fmla="*/ 1 w 109"/>
                <a:gd name="T11" fmla="*/ 0 h 95"/>
                <a:gd name="T12" fmla="*/ 1 w 109"/>
                <a:gd name="T13" fmla="*/ 0 h 95"/>
                <a:gd name="T14" fmla="*/ 1 w 109"/>
                <a:gd name="T15" fmla="*/ 0 h 95"/>
                <a:gd name="T16" fmla="*/ 1 w 109"/>
                <a:gd name="T17" fmla="*/ 0 h 95"/>
                <a:gd name="T18" fmla="*/ 1 w 109"/>
                <a:gd name="T19" fmla="*/ 0 h 95"/>
                <a:gd name="T20" fmla="*/ 1 w 109"/>
                <a:gd name="T21" fmla="*/ 0 h 95"/>
                <a:gd name="T22" fmla="*/ 1 w 109"/>
                <a:gd name="T23" fmla="*/ 0 h 95"/>
                <a:gd name="T24" fmla="*/ 1 w 109"/>
                <a:gd name="T25" fmla="*/ 0 h 95"/>
                <a:gd name="T26" fmla="*/ 1 w 109"/>
                <a:gd name="T27" fmla="*/ 0 h 95"/>
                <a:gd name="T28" fmla="*/ 1 w 109"/>
                <a:gd name="T29" fmla="*/ 0 h 95"/>
                <a:gd name="T30" fmla="*/ 1 w 109"/>
                <a:gd name="T31" fmla="*/ 0 h 95"/>
                <a:gd name="T32" fmla="*/ 1 w 109"/>
                <a:gd name="T33" fmla="*/ 0 h 95"/>
                <a:gd name="T34" fmla="*/ 0 w 109"/>
                <a:gd name="T35" fmla="*/ 0 h 95"/>
                <a:gd name="T36" fmla="*/ 1 w 109"/>
                <a:gd name="T37" fmla="*/ 0 h 95"/>
                <a:gd name="T38" fmla="*/ 1 w 109"/>
                <a:gd name="T39" fmla="*/ 0 h 95"/>
                <a:gd name="T40" fmla="*/ 1 w 109"/>
                <a:gd name="T41" fmla="*/ 0 h 95"/>
                <a:gd name="T42" fmla="*/ 1 w 109"/>
                <a:gd name="T43" fmla="*/ 0 h 95"/>
                <a:gd name="T44" fmla="*/ 1 w 109"/>
                <a:gd name="T45" fmla="*/ 0 h 95"/>
                <a:gd name="T46" fmla="*/ 1 w 109"/>
                <a:gd name="T47" fmla="*/ 0 h 95"/>
                <a:gd name="T48" fmla="*/ 1 w 109"/>
                <a:gd name="T49" fmla="*/ 0 h 95"/>
                <a:gd name="T50" fmla="*/ 1 w 109"/>
                <a:gd name="T51" fmla="*/ 0 h 95"/>
                <a:gd name="T52" fmla="*/ 1 w 109"/>
                <a:gd name="T53" fmla="*/ 0 h 95"/>
                <a:gd name="T54" fmla="*/ 1 w 109"/>
                <a:gd name="T55" fmla="*/ 0 h 95"/>
                <a:gd name="T56" fmla="*/ 1 w 109"/>
                <a:gd name="T57" fmla="*/ 0 h 95"/>
                <a:gd name="T58" fmla="*/ 1 w 109"/>
                <a:gd name="T59" fmla="*/ 0 h 95"/>
                <a:gd name="T60" fmla="*/ 1 w 109"/>
                <a:gd name="T61" fmla="*/ 0 h 95"/>
                <a:gd name="T62" fmla="*/ 1 w 109"/>
                <a:gd name="T63" fmla="*/ 0 h 95"/>
                <a:gd name="T64" fmla="*/ 1 w 109"/>
                <a:gd name="T65" fmla="*/ 0 h 95"/>
                <a:gd name="T66" fmla="*/ 1 w 109"/>
                <a:gd name="T67" fmla="*/ 0 h 95"/>
                <a:gd name="T68" fmla="*/ 1 w 109"/>
                <a:gd name="T69" fmla="*/ 0 h 95"/>
                <a:gd name="T70" fmla="*/ 1 w 109"/>
                <a:gd name="T71" fmla="*/ 0 h 95"/>
                <a:gd name="T72" fmla="*/ 1 w 109"/>
                <a:gd name="T73" fmla="*/ 0 h 9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09"/>
                <a:gd name="T112" fmla="*/ 0 h 95"/>
                <a:gd name="T113" fmla="*/ 109 w 109"/>
                <a:gd name="T114" fmla="*/ 95 h 9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09" h="95">
                  <a:moveTo>
                    <a:pt x="107" y="13"/>
                  </a:moveTo>
                  <a:lnTo>
                    <a:pt x="108" y="20"/>
                  </a:lnTo>
                  <a:lnTo>
                    <a:pt x="109" y="31"/>
                  </a:lnTo>
                  <a:lnTo>
                    <a:pt x="108" y="43"/>
                  </a:lnTo>
                  <a:lnTo>
                    <a:pt x="105" y="52"/>
                  </a:lnTo>
                  <a:lnTo>
                    <a:pt x="100" y="63"/>
                  </a:lnTo>
                  <a:lnTo>
                    <a:pt x="93" y="66"/>
                  </a:lnTo>
                  <a:lnTo>
                    <a:pt x="79" y="72"/>
                  </a:lnTo>
                  <a:lnTo>
                    <a:pt x="52" y="83"/>
                  </a:lnTo>
                  <a:lnTo>
                    <a:pt x="23" y="93"/>
                  </a:lnTo>
                  <a:lnTo>
                    <a:pt x="17" y="95"/>
                  </a:lnTo>
                  <a:lnTo>
                    <a:pt x="16" y="95"/>
                  </a:lnTo>
                  <a:lnTo>
                    <a:pt x="13" y="95"/>
                  </a:lnTo>
                  <a:lnTo>
                    <a:pt x="8" y="94"/>
                  </a:lnTo>
                  <a:lnTo>
                    <a:pt x="3" y="92"/>
                  </a:lnTo>
                  <a:lnTo>
                    <a:pt x="1" y="91"/>
                  </a:lnTo>
                  <a:lnTo>
                    <a:pt x="0" y="89"/>
                  </a:lnTo>
                  <a:lnTo>
                    <a:pt x="2" y="85"/>
                  </a:lnTo>
                  <a:lnTo>
                    <a:pt x="5" y="81"/>
                  </a:lnTo>
                  <a:lnTo>
                    <a:pt x="8" y="78"/>
                  </a:lnTo>
                  <a:lnTo>
                    <a:pt x="20" y="68"/>
                  </a:lnTo>
                  <a:lnTo>
                    <a:pt x="47" y="50"/>
                  </a:lnTo>
                  <a:lnTo>
                    <a:pt x="67" y="39"/>
                  </a:lnTo>
                  <a:lnTo>
                    <a:pt x="68" y="38"/>
                  </a:lnTo>
                  <a:lnTo>
                    <a:pt x="67" y="36"/>
                  </a:lnTo>
                  <a:lnTo>
                    <a:pt x="67" y="30"/>
                  </a:lnTo>
                  <a:lnTo>
                    <a:pt x="66" y="19"/>
                  </a:lnTo>
                  <a:lnTo>
                    <a:pt x="65" y="7"/>
                  </a:lnTo>
                  <a:lnTo>
                    <a:pt x="65" y="4"/>
                  </a:lnTo>
                  <a:lnTo>
                    <a:pt x="70" y="3"/>
                  </a:lnTo>
                  <a:lnTo>
                    <a:pt x="86" y="0"/>
                  </a:lnTo>
                  <a:lnTo>
                    <a:pt x="95" y="2"/>
                  </a:lnTo>
                  <a:lnTo>
                    <a:pt x="103" y="8"/>
                  </a:lnTo>
                  <a:lnTo>
                    <a:pt x="107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7023" name="Freeform 185"/>
            <p:cNvSpPr>
              <a:spLocks/>
            </p:cNvSpPr>
            <p:nvPr/>
          </p:nvSpPr>
          <p:spPr bwMode="auto">
            <a:xfrm>
              <a:off x="2687" y="1227"/>
              <a:ext cx="221" cy="177"/>
            </a:xfrm>
            <a:custGeom>
              <a:avLst/>
              <a:gdLst>
                <a:gd name="T0" fmla="*/ 1 w 442"/>
                <a:gd name="T1" fmla="*/ 0 h 355"/>
                <a:gd name="T2" fmla="*/ 1 w 442"/>
                <a:gd name="T3" fmla="*/ 0 h 355"/>
                <a:gd name="T4" fmla="*/ 1 w 442"/>
                <a:gd name="T5" fmla="*/ 0 h 355"/>
                <a:gd name="T6" fmla="*/ 1 w 442"/>
                <a:gd name="T7" fmla="*/ 0 h 355"/>
                <a:gd name="T8" fmla="*/ 1 w 442"/>
                <a:gd name="T9" fmla="*/ 0 h 355"/>
                <a:gd name="T10" fmla="*/ 1 w 442"/>
                <a:gd name="T11" fmla="*/ 0 h 355"/>
                <a:gd name="T12" fmla="*/ 1 w 442"/>
                <a:gd name="T13" fmla="*/ 0 h 355"/>
                <a:gd name="T14" fmla="*/ 1 w 442"/>
                <a:gd name="T15" fmla="*/ 0 h 355"/>
                <a:gd name="T16" fmla="*/ 1 w 442"/>
                <a:gd name="T17" fmla="*/ 0 h 355"/>
                <a:gd name="T18" fmla="*/ 1 w 442"/>
                <a:gd name="T19" fmla="*/ 0 h 355"/>
                <a:gd name="T20" fmla="*/ 1 w 442"/>
                <a:gd name="T21" fmla="*/ 0 h 355"/>
                <a:gd name="T22" fmla="*/ 1 w 442"/>
                <a:gd name="T23" fmla="*/ 0 h 355"/>
                <a:gd name="T24" fmla="*/ 1 w 442"/>
                <a:gd name="T25" fmla="*/ 0 h 355"/>
                <a:gd name="T26" fmla="*/ 1 w 442"/>
                <a:gd name="T27" fmla="*/ 0 h 355"/>
                <a:gd name="T28" fmla="*/ 1 w 442"/>
                <a:gd name="T29" fmla="*/ 0 h 355"/>
                <a:gd name="T30" fmla="*/ 1 w 442"/>
                <a:gd name="T31" fmla="*/ 0 h 355"/>
                <a:gd name="T32" fmla="*/ 1 w 442"/>
                <a:gd name="T33" fmla="*/ 0 h 355"/>
                <a:gd name="T34" fmla="*/ 1 w 442"/>
                <a:gd name="T35" fmla="*/ 0 h 355"/>
                <a:gd name="T36" fmla="*/ 1 w 442"/>
                <a:gd name="T37" fmla="*/ 0 h 355"/>
                <a:gd name="T38" fmla="*/ 1 w 442"/>
                <a:gd name="T39" fmla="*/ 0 h 355"/>
                <a:gd name="T40" fmla="*/ 1 w 442"/>
                <a:gd name="T41" fmla="*/ 0 h 355"/>
                <a:gd name="T42" fmla="*/ 1 w 442"/>
                <a:gd name="T43" fmla="*/ 0 h 355"/>
                <a:gd name="T44" fmla="*/ 1 w 442"/>
                <a:gd name="T45" fmla="*/ 0 h 355"/>
                <a:gd name="T46" fmla="*/ 1 w 442"/>
                <a:gd name="T47" fmla="*/ 0 h 355"/>
                <a:gd name="T48" fmla="*/ 0 w 442"/>
                <a:gd name="T49" fmla="*/ 0 h 355"/>
                <a:gd name="T50" fmla="*/ 1 w 442"/>
                <a:gd name="T51" fmla="*/ 0 h 355"/>
                <a:gd name="T52" fmla="*/ 1 w 442"/>
                <a:gd name="T53" fmla="*/ 0 h 355"/>
                <a:gd name="T54" fmla="*/ 1 w 442"/>
                <a:gd name="T55" fmla="*/ 0 h 355"/>
                <a:gd name="T56" fmla="*/ 1 w 442"/>
                <a:gd name="T57" fmla="*/ 0 h 355"/>
                <a:gd name="T58" fmla="*/ 1 w 442"/>
                <a:gd name="T59" fmla="*/ 0 h 355"/>
                <a:gd name="T60" fmla="*/ 1 w 442"/>
                <a:gd name="T61" fmla="*/ 0 h 355"/>
                <a:gd name="T62" fmla="*/ 1 w 442"/>
                <a:gd name="T63" fmla="*/ 0 h 355"/>
                <a:gd name="T64" fmla="*/ 1 w 442"/>
                <a:gd name="T65" fmla="*/ 0 h 355"/>
                <a:gd name="T66" fmla="*/ 1 w 442"/>
                <a:gd name="T67" fmla="*/ 0 h 355"/>
                <a:gd name="T68" fmla="*/ 1 w 442"/>
                <a:gd name="T69" fmla="*/ 0 h 355"/>
                <a:gd name="T70" fmla="*/ 1 w 442"/>
                <a:gd name="T71" fmla="*/ 0 h 355"/>
                <a:gd name="T72" fmla="*/ 1 w 442"/>
                <a:gd name="T73" fmla="*/ 0 h 355"/>
                <a:gd name="T74" fmla="*/ 1 w 442"/>
                <a:gd name="T75" fmla="*/ 0 h 355"/>
                <a:gd name="T76" fmla="*/ 1 w 442"/>
                <a:gd name="T77" fmla="*/ 0 h 355"/>
                <a:gd name="T78" fmla="*/ 1 w 442"/>
                <a:gd name="T79" fmla="*/ 0 h 355"/>
                <a:gd name="T80" fmla="*/ 1 w 442"/>
                <a:gd name="T81" fmla="*/ 0 h 355"/>
                <a:gd name="T82" fmla="*/ 1 w 442"/>
                <a:gd name="T83" fmla="*/ 0 h 355"/>
                <a:gd name="T84" fmla="*/ 1 w 442"/>
                <a:gd name="T85" fmla="*/ 0 h 355"/>
                <a:gd name="T86" fmla="*/ 1 w 442"/>
                <a:gd name="T87" fmla="*/ 0 h 355"/>
                <a:gd name="T88" fmla="*/ 1 w 442"/>
                <a:gd name="T89" fmla="*/ 0 h 355"/>
                <a:gd name="T90" fmla="*/ 1 w 442"/>
                <a:gd name="T91" fmla="*/ 0 h 355"/>
                <a:gd name="T92" fmla="*/ 1 w 442"/>
                <a:gd name="T93" fmla="*/ 0 h 355"/>
                <a:gd name="T94" fmla="*/ 1 w 442"/>
                <a:gd name="T95" fmla="*/ 0 h 355"/>
                <a:gd name="T96" fmla="*/ 1 w 442"/>
                <a:gd name="T97" fmla="*/ 0 h 355"/>
                <a:gd name="T98" fmla="*/ 1 w 442"/>
                <a:gd name="T99" fmla="*/ 0 h 35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42"/>
                <a:gd name="T151" fmla="*/ 0 h 355"/>
                <a:gd name="T152" fmla="*/ 442 w 442"/>
                <a:gd name="T153" fmla="*/ 355 h 35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42" h="355">
                  <a:moveTo>
                    <a:pt x="442" y="355"/>
                  </a:moveTo>
                  <a:lnTo>
                    <a:pt x="440" y="353"/>
                  </a:lnTo>
                  <a:lnTo>
                    <a:pt x="426" y="336"/>
                  </a:lnTo>
                  <a:lnTo>
                    <a:pt x="375" y="273"/>
                  </a:lnTo>
                  <a:lnTo>
                    <a:pt x="318" y="216"/>
                  </a:lnTo>
                  <a:lnTo>
                    <a:pt x="308" y="208"/>
                  </a:lnTo>
                  <a:lnTo>
                    <a:pt x="293" y="199"/>
                  </a:lnTo>
                  <a:lnTo>
                    <a:pt x="274" y="182"/>
                  </a:lnTo>
                  <a:lnTo>
                    <a:pt x="225" y="136"/>
                  </a:lnTo>
                  <a:lnTo>
                    <a:pt x="119" y="45"/>
                  </a:lnTo>
                  <a:lnTo>
                    <a:pt x="53" y="49"/>
                  </a:lnTo>
                  <a:lnTo>
                    <a:pt x="51" y="52"/>
                  </a:lnTo>
                  <a:lnTo>
                    <a:pt x="49" y="59"/>
                  </a:lnTo>
                  <a:lnTo>
                    <a:pt x="44" y="74"/>
                  </a:lnTo>
                  <a:lnTo>
                    <a:pt x="41" y="79"/>
                  </a:lnTo>
                  <a:lnTo>
                    <a:pt x="35" y="82"/>
                  </a:lnTo>
                  <a:lnTo>
                    <a:pt x="33" y="81"/>
                  </a:lnTo>
                  <a:lnTo>
                    <a:pt x="28" y="81"/>
                  </a:lnTo>
                  <a:lnTo>
                    <a:pt x="25" y="80"/>
                  </a:lnTo>
                  <a:lnTo>
                    <a:pt x="22" y="77"/>
                  </a:lnTo>
                  <a:lnTo>
                    <a:pt x="19" y="75"/>
                  </a:lnTo>
                  <a:lnTo>
                    <a:pt x="14" y="67"/>
                  </a:lnTo>
                  <a:lnTo>
                    <a:pt x="9" y="59"/>
                  </a:lnTo>
                  <a:lnTo>
                    <a:pt x="5" y="51"/>
                  </a:lnTo>
                  <a:lnTo>
                    <a:pt x="0" y="43"/>
                  </a:lnTo>
                  <a:lnTo>
                    <a:pt x="1" y="37"/>
                  </a:lnTo>
                  <a:lnTo>
                    <a:pt x="8" y="16"/>
                  </a:lnTo>
                  <a:lnTo>
                    <a:pt x="13" y="7"/>
                  </a:lnTo>
                  <a:lnTo>
                    <a:pt x="16" y="4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6" y="1"/>
                  </a:lnTo>
                  <a:lnTo>
                    <a:pt x="32" y="2"/>
                  </a:lnTo>
                  <a:lnTo>
                    <a:pt x="37" y="5"/>
                  </a:lnTo>
                  <a:lnTo>
                    <a:pt x="46" y="10"/>
                  </a:lnTo>
                  <a:lnTo>
                    <a:pt x="49" y="11"/>
                  </a:lnTo>
                  <a:lnTo>
                    <a:pt x="65" y="3"/>
                  </a:lnTo>
                  <a:lnTo>
                    <a:pt x="82" y="1"/>
                  </a:lnTo>
                  <a:lnTo>
                    <a:pt x="100" y="5"/>
                  </a:lnTo>
                  <a:lnTo>
                    <a:pt x="120" y="15"/>
                  </a:lnTo>
                  <a:lnTo>
                    <a:pt x="138" y="29"/>
                  </a:lnTo>
                  <a:lnTo>
                    <a:pt x="175" y="62"/>
                  </a:lnTo>
                  <a:lnTo>
                    <a:pt x="237" y="126"/>
                  </a:lnTo>
                  <a:lnTo>
                    <a:pt x="249" y="134"/>
                  </a:lnTo>
                  <a:lnTo>
                    <a:pt x="277" y="150"/>
                  </a:lnTo>
                  <a:lnTo>
                    <a:pt x="322" y="182"/>
                  </a:lnTo>
                  <a:lnTo>
                    <a:pt x="385" y="246"/>
                  </a:lnTo>
                  <a:lnTo>
                    <a:pt x="430" y="330"/>
                  </a:lnTo>
                  <a:lnTo>
                    <a:pt x="442" y="35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7024" name="Freeform 186"/>
            <p:cNvSpPr>
              <a:spLocks/>
            </p:cNvSpPr>
            <p:nvPr/>
          </p:nvSpPr>
          <p:spPr bwMode="auto">
            <a:xfrm>
              <a:off x="2719" y="1300"/>
              <a:ext cx="202" cy="314"/>
            </a:xfrm>
            <a:custGeom>
              <a:avLst/>
              <a:gdLst>
                <a:gd name="T0" fmla="*/ 1 w 402"/>
                <a:gd name="T1" fmla="*/ 1 h 628"/>
                <a:gd name="T2" fmla="*/ 1 w 402"/>
                <a:gd name="T3" fmla="*/ 1 h 628"/>
                <a:gd name="T4" fmla="*/ 1 w 402"/>
                <a:gd name="T5" fmla="*/ 1 h 628"/>
                <a:gd name="T6" fmla="*/ 1 w 402"/>
                <a:gd name="T7" fmla="*/ 1 h 628"/>
                <a:gd name="T8" fmla="*/ 1 w 402"/>
                <a:gd name="T9" fmla="*/ 1 h 628"/>
                <a:gd name="T10" fmla="*/ 1 w 402"/>
                <a:gd name="T11" fmla="*/ 1 h 628"/>
                <a:gd name="T12" fmla="*/ 1 w 402"/>
                <a:gd name="T13" fmla="*/ 1 h 628"/>
                <a:gd name="T14" fmla="*/ 1 w 402"/>
                <a:gd name="T15" fmla="*/ 1 h 628"/>
                <a:gd name="T16" fmla="*/ 1 w 402"/>
                <a:gd name="T17" fmla="*/ 1 h 628"/>
                <a:gd name="T18" fmla="*/ 1 w 402"/>
                <a:gd name="T19" fmla="*/ 1 h 628"/>
                <a:gd name="T20" fmla="*/ 1 w 402"/>
                <a:gd name="T21" fmla="*/ 1 h 628"/>
                <a:gd name="T22" fmla="*/ 1 w 402"/>
                <a:gd name="T23" fmla="*/ 1 h 628"/>
                <a:gd name="T24" fmla="*/ 1 w 402"/>
                <a:gd name="T25" fmla="*/ 1 h 628"/>
                <a:gd name="T26" fmla="*/ 1 w 402"/>
                <a:gd name="T27" fmla="*/ 1 h 628"/>
                <a:gd name="T28" fmla="*/ 1 w 402"/>
                <a:gd name="T29" fmla="*/ 1 h 628"/>
                <a:gd name="T30" fmla="*/ 1 w 402"/>
                <a:gd name="T31" fmla="*/ 1 h 628"/>
                <a:gd name="T32" fmla="*/ 1 w 402"/>
                <a:gd name="T33" fmla="*/ 1 h 628"/>
                <a:gd name="T34" fmla="*/ 1 w 402"/>
                <a:gd name="T35" fmla="*/ 1 h 628"/>
                <a:gd name="T36" fmla="*/ 1 w 402"/>
                <a:gd name="T37" fmla="*/ 1 h 628"/>
                <a:gd name="T38" fmla="*/ 1 w 402"/>
                <a:gd name="T39" fmla="*/ 1 h 628"/>
                <a:gd name="T40" fmla="*/ 1 w 402"/>
                <a:gd name="T41" fmla="*/ 1 h 628"/>
                <a:gd name="T42" fmla="*/ 1 w 402"/>
                <a:gd name="T43" fmla="*/ 1 h 628"/>
                <a:gd name="T44" fmla="*/ 1 w 402"/>
                <a:gd name="T45" fmla="*/ 1 h 628"/>
                <a:gd name="T46" fmla="*/ 1 w 402"/>
                <a:gd name="T47" fmla="*/ 1 h 628"/>
                <a:gd name="T48" fmla="*/ 1 w 402"/>
                <a:gd name="T49" fmla="*/ 1 h 628"/>
                <a:gd name="T50" fmla="*/ 0 w 402"/>
                <a:gd name="T51" fmla="*/ 1 h 628"/>
                <a:gd name="T52" fmla="*/ 1 w 402"/>
                <a:gd name="T53" fmla="*/ 0 h 628"/>
                <a:gd name="T54" fmla="*/ 1 w 402"/>
                <a:gd name="T55" fmla="*/ 1 h 628"/>
                <a:gd name="T56" fmla="*/ 1 w 402"/>
                <a:gd name="T57" fmla="*/ 1 h 628"/>
                <a:gd name="T58" fmla="*/ 1 w 402"/>
                <a:gd name="T59" fmla="*/ 1 h 628"/>
                <a:gd name="T60" fmla="*/ 1 w 402"/>
                <a:gd name="T61" fmla="*/ 1 h 628"/>
                <a:gd name="T62" fmla="*/ 1 w 402"/>
                <a:gd name="T63" fmla="*/ 1 h 628"/>
                <a:gd name="T64" fmla="*/ 1 w 402"/>
                <a:gd name="T65" fmla="*/ 1 h 628"/>
                <a:gd name="T66" fmla="*/ 1 w 402"/>
                <a:gd name="T67" fmla="*/ 1 h 628"/>
                <a:gd name="T68" fmla="*/ 1 w 402"/>
                <a:gd name="T69" fmla="*/ 1 h 62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02"/>
                <a:gd name="T106" fmla="*/ 0 h 628"/>
                <a:gd name="T107" fmla="*/ 402 w 402"/>
                <a:gd name="T108" fmla="*/ 628 h 62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02" h="628">
                  <a:moveTo>
                    <a:pt x="176" y="157"/>
                  </a:moveTo>
                  <a:lnTo>
                    <a:pt x="183" y="162"/>
                  </a:lnTo>
                  <a:lnTo>
                    <a:pt x="206" y="175"/>
                  </a:lnTo>
                  <a:lnTo>
                    <a:pt x="267" y="223"/>
                  </a:lnTo>
                  <a:lnTo>
                    <a:pt x="330" y="301"/>
                  </a:lnTo>
                  <a:lnTo>
                    <a:pt x="343" y="325"/>
                  </a:lnTo>
                  <a:lnTo>
                    <a:pt x="354" y="354"/>
                  </a:lnTo>
                  <a:lnTo>
                    <a:pt x="372" y="415"/>
                  </a:lnTo>
                  <a:lnTo>
                    <a:pt x="394" y="537"/>
                  </a:lnTo>
                  <a:lnTo>
                    <a:pt x="401" y="611"/>
                  </a:lnTo>
                  <a:lnTo>
                    <a:pt x="402" y="614"/>
                  </a:lnTo>
                  <a:lnTo>
                    <a:pt x="400" y="616"/>
                  </a:lnTo>
                  <a:lnTo>
                    <a:pt x="397" y="618"/>
                  </a:lnTo>
                  <a:lnTo>
                    <a:pt x="390" y="623"/>
                  </a:lnTo>
                  <a:lnTo>
                    <a:pt x="384" y="627"/>
                  </a:lnTo>
                  <a:lnTo>
                    <a:pt x="383" y="628"/>
                  </a:lnTo>
                  <a:lnTo>
                    <a:pt x="379" y="585"/>
                  </a:lnTo>
                  <a:lnTo>
                    <a:pt x="367" y="505"/>
                  </a:lnTo>
                  <a:lnTo>
                    <a:pt x="318" y="366"/>
                  </a:lnTo>
                  <a:lnTo>
                    <a:pt x="226" y="239"/>
                  </a:lnTo>
                  <a:lnTo>
                    <a:pt x="195" y="207"/>
                  </a:lnTo>
                  <a:lnTo>
                    <a:pt x="180" y="189"/>
                  </a:lnTo>
                  <a:lnTo>
                    <a:pt x="150" y="152"/>
                  </a:lnTo>
                  <a:lnTo>
                    <a:pt x="89" y="81"/>
                  </a:lnTo>
                  <a:lnTo>
                    <a:pt x="19" y="17"/>
                  </a:lnTo>
                  <a:lnTo>
                    <a:pt x="0" y="2"/>
                  </a:lnTo>
                  <a:lnTo>
                    <a:pt x="16" y="0"/>
                  </a:lnTo>
                  <a:lnTo>
                    <a:pt x="33" y="4"/>
                  </a:lnTo>
                  <a:lnTo>
                    <a:pt x="51" y="13"/>
                  </a:lnTo>
                  <a:lnTo>
                    <a:pt x="67" y="26"/>
                  </a:lnTo>
                  <a:lnTo>
                    <a:pt x="99" y="62"/>
                  </a:lnTo>
                  <a:lnTo>
                    <a:pt x="129" y="101"/>
                  </a:lnTo>
                  <a:lnTo>
                    <a:pt x="155" y="136"/>
                  </a:lnTo>
                  <a:lnTo>
                    <a:pt x="176" y="15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7025" name="Freeform 187"/>
            <p:cNvSpPr>
              <a:spLocks/>
            </p:cNvSpPr>
            <p:nvPr/>
          </p:nvSpPr>
          <p:spPr bwMode="auto">
            <a:xfrm>
              <a:off x="2700" y="1250"/>
              <a:ext cx="202" cy="147"/>
            </a:xfrm>
            <a:custGeom>
              <a:avLst/>
              <a:gdLst>
                <a:gd name="T0" fmla="*/ 0 w 406"/>
                <a:gd name="T1" fmla="*/ 1 h 293"/>
                <a:gd name="T2" fmla="*/ 0 w 406"/>
                <a:gd name="T3" fmla="*/ 1 h 293"/>
                <a:gd name="T4" fmla="*/ 0 w 406"/>
                <a:gd name="T5" fmla="*/ 1 h 293"/>
                <a:gd name="T6" fmla="*/ 0 w 406"/>
                <a:gd name="T7" fmla="*/ 1 h 293"/>
                <a:gd name="T8" fmla="*/ 0 w 406"/>
                <a:gd name="T9" fmla="*/ 1 h 293"/>
                <a:gd name="T10" fmla="*/ 0 w 406"/>
                <a:gd name="T11" fmla="*/ 1 h 293"/>
                <a:gd name="T12" fmla="*/ 0 w 406"/>
                <a:gd name="T13" fmla="*/ 1 h 293"/>
                <a:gd name="T14" fmla="*/ 0 w 406"/>
                <a:gd name="T15" fmla="*/ 1 h 293"/>
                <a:gd name="T16" fmla="*/ 0 w 406"/>
                <a:gd name="T17" fmla="*/ 1 h 293"/>
                <a:gd name="T18" fmla="*/ 0 w 406"/>
                <a:gd name="T19" fmla="*/ 1 h 293"/>
                <a:gd name="T20" fmla="*/ 0 w 406"/>
                <a:gd name="T21" fmla="*/ 1 h 293"/>
                <a:gd name="T22" fmla="*/ 0 w 406"/>
                <a:gd name="T23" fmla="*/ 1 h 293"/>
                <a:gd name="T24" fmla="*/ 0 w 406"/>
                <a:gd name="T25" fmla="*/ 1 h 293"/>
                <a:gd name="T26" fmla="*/ 0 w 406"/>
                <a:gd name="T27" fmla="*/ 1 h 293"/>
                <a:gd name="T28" fmla="*/ 0 w 406"/>
                <a:gd name="T29" fmla="*/ 1 h 293"/>
                <a:gd name="T30" fmla="*/ 0 w 406"/>
                <a:gd name="T31" fmla="*/ 1 h 293"/>
                <a:gd name="T32" fmla="*/ 0 w 406"/>
                <a:gd name="T33" fmla="*/ 1 h 293"/>
                <a:gd name="T34" fmla="*/ 0 w 406"/>
                <a:gd name="T35" fmla="*/ 1 h 293"/>
                <a:gd name="T36" fmla="*/ 0 w 406"/>
                <a:gd name="T37" fmla="*/ 1 h 293"/>
                <a:gd name="T38" fmla="*/ 0 w 406"/>
                <a:gd name="T39" fmla="*/ 1 h 293"/>
                <a:gd name="T40" fmla="*/ 0 w 406"/>
                <a:gd name="T41" fmla="*/ 1 h 293"/>
                <a:gd name="T42" fmla="*/ 0 w 406"/>
                <a:gd name="T43" fmla="*/ 1 h 293"/>
                <a:gd name="T44" fmla="*/ 0 w 406"/>
                <a:gd name="T45" fmla="*/ 1 h 293"/>
                <a:gd name="T46" fmla="*/ 0 w 406"/>
                <a:gd name="T47" fmla="*/ 1 h 293"/>
                <a:gd name="T48" fmla="*/ 0 w 406"/>
                <a:gd name="T49" fmla="*/ 1 h 293"/>
                <a:gd name="T50" fmla="*/ 0 w 406"/>
                <a:gd name="T51" fmla="*/ 1 h 293"/>
                <a:gd name="T52" fmla="*/ 0 w 406"/>
                <a:gd name="T53" fmla="*/ 1 h 293"/>
                <a:gd name="T54" fmla="*/ 0 w 406"/>
                <a:gd name="T55" fmla="*/ 1 h 293"/>
                <a:gd name="T56" fmla="*/ 0 w 406"/>
                <a:gd name="T57" fmla="*/ 1 h 293"/>
                <a:gd name="T58" fmla="*/ 0 w 406"/>
                <a:gd name="T59" fmla="*/ 1 h 293"/>
                <a:gd name="T60" fmla="*/ 0 w 406"/>
                <a:gd name="T61" fmla="*/ 1 h 293"/>
                <a:gd name="T62" fmla="*/ 0 w 406"/>
                <a:gd name="T63" fmla="*/ 1 h 293"/>
                <a:gd name="T64" fmla="*/ 0 w 406"/>
                <a:gd name="T65" fmla="*/ 0 h 293"/>
                <a:gd name="T66" fmla="*/ 0 w 406"/>
                <a:gd name="T67" fmla="*/ 0 h 293"/>
                <a:gd name="T68" fmla="*/ 0 w 406"/>
                <a:gd name="T69" fmla="*/ 1 h 293"/>
                <a:gd name="T70" fmla="*/ 0 w 406"/>
                <a:gd name="T71" fmla="*/ 1 h 293"/>
                <a:gd name="T72" fmla="*/ 0 w 406"/>
                <a:gd name="T73" fmla="*/ 1 h 293"/>
                <a:gd name="T74" fmla="*/ 0 w 406"/>
                <a:gd name="T75" fmla="*/ 1 h 293"/>
                <a:gd name="T76" fmla="*/ 0 w 406"/>
                <a:gd name="T77" fmla="*/ 1 h 293"/>
                <a:gd name="T78" fmla="*/ 0 w 406"/>
                <a:gd name="T79" fmla="*/ 1 h 293"/>
                <a:gd name="T80" fmla="*/ 0 w 406"/>
                <a:gd name="T81" fmla="*/ 1 h 29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06"/>
                <a:gd name="T124" fmla="*/ 0 h 293"/>
                <a:gd name="T125" fmla="*/ 406 w 406"/>
                <a:gd name="T126" fmla="*/ 293 h 29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06" h="293">
                  <a:moveTo>
                    <a:pt x="154" y="98"/>
                  </a:moveTo>
                  <a:lnTo>
                    <a:pt x="170" y="112"/>
                  </a:lnTo>
                  <a:lnTo>
                    <a:pt x="197" y="137"/>
                  </a:lnTo>
                  <a:lnTo>
                    <a:pt x="250" y="172"/>
                  </a:lnTo>
                  <a:lnTo>
                    <a:pt x="278" y="180"/>
                  </a:lnTo>
                  <a:lnTo>
                    <a:pt x="313" y="181"/>
                  </a:lnTo>
                  <a:lnTo>
                    <a:pt x="333" y="177"/>
                  </a:lnTo>
                  <a:lnTo>
                    <a:pt x="334" y="180"/>
                  </a:lnTo>
                  <a:lnTo>
                    <a:pt x="344" y="195"/>
                  </a:lnTo>
                  <a:lnTo>
                    <a:pt x="377" y="250"/>
                  </a:lnTo>
                  <a:lnTo>
                    <a:pt x="404" y="291"/>
                  </a:lnTo>
                  <a:lnTo>
                    <a:pt x="406" y="293"/>
                  </a:lnTo>
                  <a:lnTo>
                    <a:pt x="399" y="293"/>
                  </a:lnTo>
                  <a:lnTo>
                    <a:pt x="387" y="292"/>
                  </a:lnTo>
                  <a:lnTo>
                    <a:pt x="361" y="287"/>
                  </a:lnTo>
                  <a:lnTo>
                    <a:pt x="338" y="274"/>
                  </a:lnTo>
                  <a:lnTo>
                    <a:pt x="333" y="270"/>
                  </a:lnTo>
                  <a:lnTo>
                    <a:pt x="308" y="249"/>
                  </a:lnTo>
                  <a:lnTo>
                    <a:pt x="262" y="207"/>
                  </a:lnTo>
                  <a:lnTo>
                    <a:pt x="164" y="123"/>
                  </a:lnTo>
                  <a:lnTo>
                    <a:pt x="61" y="46"/>
                  </a:lnTo>
                  <a:lnTo>
                    <a:pt x="35" y="28"/>
                  </a:lnTo>
                  <a:lnTo>
                    <a:pt x="25" y="30"/>
                  </a:lnTo>
                  <a:lnTo>
                    <a:pt x="9" y="28"/>
                  </a:lnTo>
                  <a:lnTo>
                    <a:pt x="4" y="26"/>
                  </a:lnTo>
                  <a:lnTo>
                    <a:pt x="1" y="22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5" y="7"/>
                  </a:lnTo>
                  <a:lnTo>
                    <a:pt x="9" y="4"/>
                  </a:lnTo>
                  <a:lnTo>
                    <a:pt x="17" y="2"/>
                  </a:lnTo>
                  <a:lnTo>
                    <a:pt x="25" y="0"/>
                  </a:lnTo>
                  <a:lnTo>
                    <a:pt x="38" y="1"/>
                  </a:lnTo>
                  <a:lnTo>
                    <a:pt x="62" y="7"/>
                  </a:lnTo>
                  <a:lnTo>
                    <a:pt x="83" y="20"/>
                  </a:lnTo>
                  <a:lnTo>
                    <a:pt x="103" y="39"/>
                  </a:lnTo>
                  <a:lnTo>
                    <a:pt x="142" y="86"/>
                  </a:lnTo>
                  <a:lnTo>
                    <a:pt x="154" y="9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7026" name="Freeform 188"/>
            <p:cNvSpPr>
              <a:spLocks/>
            </p:cNvSpPr>
            <p:nvPr/>
          </p:nvSpPr>
          <p:spPr bwMode="auto">
            <a:xfrm>
              <a:off x="2917" y="1357"/>
              <a:ext cx="41" cy="43"/>
            </a:xfrm>
            <a:custGeom>
              <a:avLst/>
              <a:gdLst>
                <a:gd name="T0" fmla="*/ 1 w 81"/>
                <a:gd name="T1" fmla="*/ 1 h 86"/>
                <a:gd name="T2" fmla="*/ 1 w 81"/>
                <a:gd name="T3" fmla="*/ 1 h 86"/>
                <a:gd name="T4" fmla="*/ 1 w 81"/>
                <a:gd name="T5" fmla="*/ 1 h 86"/>
                <a:gd name="T6" fmla="*/ 1 w 81"/>
                <a:gd name="T7" fmla="*/ 1 h 86"/>
                <a:gd name="T8" fmla="*/ 1 w 81"/>
                <a:gd name="T9" fmla="*/ 1 h 86"/>
                <a:gd name="T10" fmla="*/ 1 w 81"/>
                <a:gd name="T11" fmla="*/ 1 h 86"/>
                <a:gd name="T12" fmla="*/ 1 w 81"/>
                <a:gd name="T13" fmla="*/ 1 h 86"/>
                <a:gd name="T14" fmla="*/ 1 w 81"/>
                <a:gd name="T15" fmla="*/ 1 h 86"/>
                <a:gd name="T16" fmla="*/ 1 w 81"/>
                <a:gd name="T17" fmla="*/ 1 h 86"/>
                <a:gd name="T18" fmla="*/ 1 w 81"/>
                <a:gd name="T19" fmla="*/ 0 h 86"/>
                <a:gd name="T20" fmla="*/ 1 w 81"/>
                <a:gd name="T21" fmla="*/ 1 h 86"/>
                <a:gd name="T22" fmla="*/ 1 w 81"/>
                <a:gd name="T23" fmla="*/ 1 h 86"/>
                <a:gd name="T24" fmla="*/ 1 w 81"/>
                <a:gd name="T25" fmla="*/ 1 h 86"/>
                <a:gd name="T26" fmla="*/ 1 w 81"/>
                <a:gd name="T27" fmla="*/ 1 h 86"/>
                <a:gd name="T28" fmla="*/ 0 w 81"/>
                <a:gd name="T29" fmla="*/ 0 h 86"/>
                <a:gd name="T30" fmla="*/ 1 w 81"/>
                <a:gd name="T31" fmla="*/ 1 h 86"/>
                <a:gd name="T32" fmla="*/ 1 w 81"/>
                <a:gd name="T33" fmla="*/ 1 h 86"/>
                <a:gd name="T34" fmla="*/ 1 w 81"/>
                <a:gd name="T35" fmla="*/ 1 h 86"/>
                <a:gd name="T36" fmla="*/ 1 w 81"/>
                <a:gd name="T37" fmla="*/ 1 h 86"/>
                <a:gd name="T38" fmla="*/ 1 w 81"/>
                <a:gd name="T39" fmla="*/ 1 h 8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81"/>
                <a:gd name="T61" fmla="*/ 0 h 86"/>
                <a:gd name="T62" fmla="*/ 81 w 81"/>
                <a:gd name="T63" fmla="*/ 86 h 8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81" h="86">
                  <a:moveTo>
                    <a:pt x="38" y="82"/>
                  </a:moveTo>
                  <a:lnTo>
                    <a:pt x="41" y="84"/>
                  </a:lnTo>
                  <a:lnTo>
                    <a:pt x="49" y="86"/>
                  </a:lnTo>
                  <a:lnTo>
                    <a:pt x="63" y="85"/>
                  </a:lnTo>
                  <a:lnTo>
                    <a:pt x="77" y="80"/>
                  </a:lnTo>
                  <a:lnTo>
                    <a:pt x="81" y="77"/>
                  </a:lnTo>
                  <a:lnTo>
                    <a:pt x="76" y="66"/>
                  </a:lnTo>
                  <a:lnTo>
                    <a:pt x="64" y="29"/>
                  </a:lnTo>
                  <a:lnTo>
                    <a:pt x="54" y="2"/>
                  </a:lnTo>
                  <a:lnTo>
                    <a:pt x="54" y="0"/>
                  </a:lnTo>
                  <a:lnTo>
                    <a:pt x="50" y="1"/>
                  </a:lnTo>
                  <a:lnTo>
                    <a:pt x="43" y="2"/>
                  </a:lnTo>
                  <a:lnTo>
                    <a:pt x="26" y="3"/>
                  </a:lnTo>
                  <a:lnTo>
                    <a:pt x="5" y="1"/>
                  </a:lnTo>
                  <a:lnTo>
                    <a:pt x="0" y="0"/>
                  </a:lnTo>
                  <a:lnTo>
                    <a:pt x="5" y="13"/>
                  </a:lnTo>
                  <a:lnTo>
                    <a:pt x="23" y="51"/>
                  </a:lnTo>
                  <a:lnTo>
                    <a:pt x="37" y="81"/>
                  </a:lnTo>
                  <a:lnTo>
                    <a:pt x="38" y="8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7027" name="Freeform 189"/>
            <p:cNvSpPr>
              <a:spLocks/>
            </p:cNvSpPr>
            <p:nvPr/>
          </p:nvSpPr>
          <p:spPr bwMode="auto">
            <a:xfrm>
              <a:off x="2785" y="1203"/>
              <a:ext cx="143" cy="127"/>
            </a:xfrm>
            <a:custGeom>
              <a:avLst/>
              <a:gdLst>
                <a:gd name="T0" fmla="*/ 1 w 285"/>
                <a:gd name="T1" fmla="*/ 1 h 253"/>
                <a:gd name="T2" fmla="*/ 1 w 285"/>
                <a:gd name="T3" fmla="*/ 1 h 253"/>
                <a:gd name="T4" fmla="*/ 1 w 285"/>
                <a:gd name="T5" fmla="*/ 1 h 253"/>
                <a:gd name="T6" fmla="*/ 1 w 285"/>
                <a:gd name="T7" fmla="*/ 1 h 253"/>
                <a:gd name="T8" fmla="*/ 1 w 285"/>
                <a:gd name="T9" fmla="*/ 1 h 253"/>
                <a:gd name="T10" fmla="*/ 1 w 285"/>
                <a:gd name="T11" fmla="*/ 1 h 253"/>
                <a:gd name="T12" fmla="*/ 1 w 285"/>
                <a:gd name="T13" fmla="*/ 1 h 253"/>
                <a:gd name="T14" fmla="*/ 1 w 285"/>
                <a:gd name="T15" fmla="*/ 1 h 253"/>
                <a:gd name="T16" fmla="*/ 1 w 285"/>
                <a:gd name="T17" fmla="*/ 1 h 253"/>
                <a:gd name="T18" fmla="*/ 1 w 285"/>
                <a:gd name="T19" fmla="*/ 1 h 253"/>
                <a:gd name="T20" fmla="*/ 1 w 285"/>
                <a:gd name="T21" fmla="*/ 1 h 253"/>
                <a:gd name="T22" fmla="*/ 1 w 285"/>
                <a:gd name="T23" fmla="*/ 1 h 253"/>
                <a:gd name="T24" fmla="*/ 1 w 285"/>
                <a:gd name="T25" fmla="*/ 1 h 253"/>
                <a:gd name="T26" fmla="*/ 1 w 285"/>
                <a:gd name="T27" fmla="*/ 1 h 253"/>
                <a:gd name="T28" fmla="*/ 1 w 285"/>
                <a:gd name="T29" fmla="*/ 1 h 253"/>
                <a:gd name="T30" fmla="*/ 1 w 285"/>
                <a:gd name="T31" fmla="*/ 1 h 253"/>
                <a:gd name="T32" fmla="*/ 1 w 285"/>
                <a:gd name="T33" fmla="*/ 1 h 253"/>
                <a:gd name="T34" fmla="*/ 1 w 285"/>
                <a:gd name="T35" fmla="*/ 1 h 253"/>
                <a:gd name="T36" fmla="*/ 1 w 285"/>
                <a:gd name="T37" fmla="*/ 1 h 253"/>
                <a:gd name="T38" fmla="*/ 1 w 285"/>
                <a:gd name="T39" fmla="*/ 1 h 253"/>
                <a:gd name="T40" fmla="*/ 0 w 285"/>
                <a:gd name="T41" fmla="*/ 0 h 253"/>
                <a:gd name="T42" fmla="*/ 1 w 285"/>
                <a:gd name="T43" fmla="*/ 1 h 253"/>
                <a:gd name="T44" fmla="*/ 1 w 285"/>
                <a:gd name="T45" fmla="*/ 1 h 253"/>
                <a:gd name="T46" fmla="*/ 1 w 285"/>
                <a:gd name="T47" fmla="*/ 1 h 253"/>
                <a:gd name="T48" fmla="*/ 1 w 285"/>
                <a:gd name="T49" fmla="*/ 1 h 253"/>
                <a:gd name="T50" fmla="*/ 1 w 285"/>
                <a:gd name="T51" fmla="*/ 1 h 253"/>
                <a:gd name="T52" fmla="*/ 1 w 285"/>
                <a:gd name="T53" fmla="*/ 1 h 253"/>
                <a:gd name="T54" fmla="*/ 1 w 285"/>
                <a:gd name="T55" fmla="*/ 1 h 253"/>
                <a:gd name="T56" fmla="*/ 1 w 285"/>
                <a:gd name="T57" fmla="*/ 1 h 253"/>
                <a:gd name="T58" fmla="*/ 1 w 285"/>
                <a:gd name="T59" fmla="*/ 1 h 253"/>
                <a:gd name="T60" fmla="*/ 1 w 285"/>
                <a:gd name="T61" fmla="*/ 1 h 253"/>
                <a:gd name="T62" fmla="*/ 1 w 285"/>
                <a:gd name="T63" fmla="*/ 1 h 253"/>
                <a:gd name="T64" fmla="*/ 1 w 285"/>
                <a:gd name="T65" fmla="*/ 1 h 253"/>
                <a:gd name="T66" fmla="*/ 1 w 285"/>
                <a:gd name="T67" fmla="*/ 1 h 253"/>
                <a:gd name="T68" fmla="*/ 1 w 285"/>
                <a:gd name="T69" fmla="*/ 1 h 253"/>
                <a:gd name="T70" fmla="*/ 1 w 285"/>
                <a:gd name="T71" fmla="*/ 1 h 253"/>
                <a:gd name="T72" fmla="*/ 1 w 285"/>
                <a:gd name="T73" fmla="*/ 1 h 253"/>
                <a:gd name="T74" fmla="*/ 1 w 285"/>
                <a:gd name="T75" fmla="*/ 1 h 253"/>
                <a:gd name="T76" fmla="*/ 1 w 285"/>
                <a:gd name="T77" fmla="*/ 1 h 253"/>
                <a:gd name="T78" fmla="*/ 1 w 285"/>
                <a:gd name="T79" fmla="*/ 1 h 253"/>
                <a:gd name="T80" fmla="*/ 1 w 285"/>
                <a:gd name="T81" fmla="*/ 1 h 25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85"/>
                <a:gd name="T124" fmla="*/ 0 h 253"/>
                <a:gd name="T125" fmla="*/ 285 w 285"/>
                <a:gd name="T126" fmla="*/ 253 h 25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85" h="253">
                  <a:moveTo>
                    <a:pt x="218" y="243"/>
                  </a:moveTo>
                  <a:lnTo>
                    <a:pt x="225" y="245"/>
                  </a:lnTo>
                  <a:lnTo>
                    <a:pt x="238" y="248"/>
                  </a:lnTo>
                  <a:lnTo>
                    <a:pt x="261" y="252"/>
                  </a:lnTo>
                  <a:lnTo>
                    <a:pt x="280" y="253"/>
                  </a:lnTo>
                  <a:lnTo>
                    <a:pt x="285" y="252"/>
                  </a:lnTo>
                  <a:lnTo>
                    <a:pt x="284" y="251"/>
                  </a:lnTo>
                  <a:lnTo>
                    <a:pt x="278" y="241"/>
                  </a:lnTo>
                  <a:lnTo>
                    <a:pt x="255" y="204"/>
                  </a:lnTo>
                  <a:lnTo>
                    <a:pt x="223" y="169"/>
                  </a:lnTo>
                  <a:lnTo>
                    <a:pt x="215" y="163"/>
                  </a:lnTo>
                  <a:lnTo>
                    <a:pt x="205" y="159"/>
                  </a:lnTo>
                  <a:lnTo>
                    <a:pt x="186" y="149"/>
                  </a:lnTo>
                  <a:lnTo>
                    <a:pt x="149" y="127"/>
                  </a:lnTo>
                  <a:lnTo>
                    <a:pt x="118" y="106"/>
                  </a:lnTo>
                  <a:lnTo>
                    <a:pt x="113" y="100"/>
                  </a:lnTo>
                  <a:lnTo>
                    <a:pt x="107" y="94"/>
                  </a:lnTo>
                  <a:lnTo>
                    <a:pt x="87" y="75"/>
                  </a:lnTo>
                  <a:lnTo>
                    <a:pt x="36" y="30"/>
                  </a:lnTo>
                  <a:lnTo>
                    <a:pt x="1" y="2"/>
                  </a:lnTo>
                  <a:lnTo>
                    <a:pt x="0" y="0"/>
                  </a:lnTo>
                  <a:lnTo>
                    <a:pt x="1" y="2"/>
                  </a:lnTo>
                  <a:lnTo>
                    <a:pt x="11" y="15"/>
                  </a:lnTo>
                  <a:lnTo>
                    <a:pt x="49" y="59"/>
                  </a:lnTo>
                  <a:lnTo>
                    <a:pt x="89" y="102"/>
                  </a:lnTo>
                  <a:lnTo>
                    <a:pt x="96" y="107"/>
                  </a:lnTo>
                  <a:lnTo>
                    <a:pt x="102" y="112"/>
                  </a:lnTo>
                  <a:lnTo>
                    <a:pt x="119" y="124"/>
                  </a:lnTo>
                  <a:lnTo>
                    <a:pt x="160" y="148"/>
                  </a:lnTo>
                  <a:lnTo>
                    <a:pt x="185" y="163"/>
                  </a:lnTo>
                  <a:lnTo>
                    <a:pt x="187" y="163"/>
                  </a:lnTo>
                  <a:lnTo>
                    <a:pt x="181" y="163"/>
                  </a:lnTo>
                  <a:lnTo>
                    <a:pt x="172" y="164"/>
                  </a:lnTo>
                  <a:lnTo>
                    <a:pt x="155" y="165"/>
                  </a:lnTo>
                  <a:lnTo>
                    <a:pt x="125" y="160"/>
                  </a:lnTo>
                  <a:lnTo>
                    <a:pt x="115" y="157"/>
                  </a:lnTo>
                  <a:lnTo>
                    <a:pt x="130" y="171"/>
                  </a:lnTo>
                  <a:lnTo>
                    <a:pt x="179" y="211"/>
                  </a:lnTo>
                  <a:lnTo>
                    <a:pt x="216" y="242"/>
                  </a:lnTo>
                  <a:lnTo>
                    <a:pt x="218" y="24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7028" name="Freeform 190"/>
            <p:cNvSpPr>
              <a:spLocks/>
            </p:cNvSpPr>
            <p:nvPr/>
          </p:nvSpPr>
          <p:spPr bwMode="auto">
            <a:xfrm>
              <a:off x="2869" y="1205"/>
              <a:ext cx="97" cy="111"/>
            </a:xfrm>
            <a:custGeom>
              <a:avLst/>
              <a:gdLst>
                <a:gd name="T0" fmla="*/ 1 w 194"/>
                <a:gd name="T1" fmla="*/ 1 h 222"/>
                <a:gd name="T2" fmla="*/ 1 w 194"/>
                <a:gd name="T3" fmla="*/ 1 h 222"/>
                <a:gd name="T4" fmla="*/ 1 w 194"/>
                <a:gd name="T5" fmla="*/ 1 h 222"/>
                <a:gd name="T6" fmla="*/ 1 w 194"/>
                <a:gd name="T7" fmla="*/ 1 h 222"/>
                <a:gd name="T8" fmla="*/ 1 w 194"/>
                <a:gd name="T9" fmla="*/ 1 h 222"/>
                <a:gd name="T10" fmla="*/ 1 w 194"/>
                <a:gd name="T11" fmla="*/ 1 h 222"/>
                <a:gd name="T12" fmla="*/ 1 w 194"/>
                <a:gd name="T13" fmla="*/ 1 h 222"/>
                <a:gd name="T14" fmla="*/ 1 w 194"/>
                <a:gd name="T15" fmla="*/ 1 h 222"/>
                <a:gd name="T16" fmla="*/ 1 w 194"/>
                <a:gd name="T17" fmla="*/ 1 h 222"/>
                <a:gd name="T18" fmla="*/ 1 w 194"/>
                <a:gd name="T19" fmla="*/ 1 h 222"/>
                <a:gd name="T20" fmla="*/ 1 w 194"/>
                <a:gd name="T21" fmla="*/ 1 h 222"/>
                <a:gd name="T22" fmla="*/ 1 w 194"/>
                <a:gd name="T23" fmla="*/ 1 h 222"/>
                <a:gd name="T24" fmla="*/ 1 w 194"/>
                <a:gd name="T25" fmla="*/ 1 h 222"/>
                <a:gd name="T26" fmla="*/ 1 w 194"/>
                <a:gd name="T27" fmla="*/ 1 h 222"/>
                <a:gd name="T28" fmla="*/ 1 w 194"/>
                <a:gd name="T29" fmla="*/ 1 h 222"/>
                <a:gd name="T30" fmla="*/ 0 w 194"/>
                <a:gd name="T31" fmla="*/ 0 h 222"/>
                <a:gd name="T32" fmla="*/ 1 w 194"/>
                <a:gd name="T33" fmla="*/ 1 h 222"/>
                <a:gd name="T34" fmla="*/ 1 w 194"/>
                <a:gd name="T35" fmla="*/ 1 h 222"/>
                <a:gd name="T36" fmla="*/ 1 w 194"/>
                <a:gd name="T37" fmla="*/ 1 h 222"/>
                <a:gd name="T38" fmla="*/ 1 w 194"/>
                <a:gd name="T39" fmla="*/ 1 h 222"/>
                <a:gd name="T40" fmla="*/ 1 w 194"/>
                <a:gd name="T41" fmla="*/ 1 h 222"/>
                <a:gd name="T42" fmla="*/ 1 w 194"/>
                <a:gd name="T43" fmla="*/ 1 h 222"/>
                <a:gd name="T44" fmla="*/ 1 w 194"/>
                <a:gd name="T45" fmla="*/ 1 h 222"/>
                <a:gd name="T46" fmla="*/ 1 w 194"/>
                <a:gd name="T47" fmla="*/ 1 h 222"/>
                <a:gd name="T48" fmla="*/ 1 w 194"/>
                <a:gd name="T49" fmla="*/ 1 h 222"/>
                <a:gd name="T50" fmla="*/ 1 w 194"/>
                <a:gd name="T51" fmla="*/ 1 h 222"/>
                <a:gd name="T52" fmla="*/ 1 w 194"/>
                <a:gd name="T53" fmla="*/ 1 h 222"/>
                <a:gd name="T54" fmla="*/ 1 w 194"/>
                <a:gd name="T55" fmla="*/ 1 h 222"/>
                <a:gd name="T56" fmla="*/ 1 w 194"/>
                <a:gd name="T57" fmla="*/ 1 h 222"/>
                <a:gd name="T58" fmla="*/ 1 w 194"/>
                <a:gd name="T59" fmla="*/ 1 h 222"/>
                <a:gd name="T60" fmla="*/ 1 w 194"/>
                <a:gd name="T61" fmla="*/ 1 h 222"/>
                <a:gd name="T62" fmla="*/ 1 w 194"/>
                <a:gd name="T63" fmla="*/ 1 h 22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94"/>
                <a:gd name="T97" fmla="*/ 0 h 222"/>
                <a:gd name="T98" fmla="*/ 194 w 194"/>
                <a:gd name="T99" fmla="*/ 222 h 22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94" h="222">
                  <a:moveTo>
                    <a:pt x="162" y="222"/>
                  </a:moveTo>
                  <a:lnTo>
                    <a:pt x="164" y="222"/>
                  </a:lnTo>
                  <a:lnTo>
                    <a:pt x="167" y="221"/>
                  </a:lnTo>
                  <a:lnTo>
                    <a:pt x="169" y="219"/>
                  </a:lnTo>
                  <a:lnTo>
                    <a:pt x="176" y="213"/>
                  </a:lnTo>
                  <a:lnTo>
                    <a:pt x="188" y="203"/>
                  </a:lnTo>
                  <a:lnTo>
                    <a:pt x="194" y="200"/>
                  </a:lnTo>
                  <a:lnTo>
                    <a:pt x="188" y="188"/>
                  </a:lnTo>
                  <a:lnTo>
                    <a:pt x="170" y="147"/>
                  </a:lnTo>
                  <a:lnTo>
                    <a:pt x="141" y="101"/>
                  </a:lnTo>
                  <a:lnTo>
                    <a:pt x="133" y="92"/>
                  </a:lnTo>
                  <a:lnTo>
                    <a:pt x="123" y="84"/>
                  </a:lnTo>
                  <a:lnTo>
                    <a:pt x="97" y="65"/>
                  </a:lnTo>
                  <a:lnTo>
                    <a:pt x="38" y="25"/>
                  </a:lnTo>
                  <a:lnTo>
                    <a:pt x="1" y="2"/>
                  </a:lnTo>
                  <a:lnTo>
                    <a:pt x="0" y="0"/>
                  </a:lnTo>
                  <a:lnTo>
                    <a:pt x="10" y="11"/>
                  </a:lnTo>
                  <a:lnTo>
                    <a:pt x="35" y="34"/>
                  </a:lnTo>
                  <a:lnTo>
                    <a:pt x="90" y="81"/>
                  </a:lnTo>
                  <a:lnTo>
                    <a:pt x="136" y="129"/>
                  </a:lnTo>
                  <a:lnTo>
                    <a:pt x="144" y="141"/>
                  </a:lnTo>
                  <a:lnTo>
                    <a:pt x="143" y="142"/>
                  </a:lnTo>
                  <a:lnTo>
                    <a:pt x="141" y="142"/>
                  </a:lnTo>
                  <a:lnTo>
                    <a:pt x="135" y="144"/>
                  </a:lnTo>
                  <a:lnTo>
                    <a:pt x="118" y="147"/>
                  </a:lnTo>
                  <a:lnTo>
                    <a:pt x="110" y="149"/>
                  </a:lnTo>
                  <a:lnTo>
                    <a:pt x="114" y="156"/>
                  </a:lnTo>
                  <a:lnTo>
                    <a:pt x="123" y="168"/>
                  </a:lnTo>
                  <a:lnTo>
                    <a:pt x="140" y="192"/>
                  </a:lnTo>
                  <a:lnTo>
                    <a:pt x="157" y="217"/>
                  </a:lnTo>
                  <a:lnTo>
                    <a:pt x="162" y="2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7029" name="Freeform 191"/>
            <p:cNvSpPr>
              <a:spLocks/>
            </p:cNvSpPr>
            <p:nvPr/>
          </p:nvSpPr>
          <p:spPr bwMode="auto">
            <a:xfrm>
              <a:off x="2883" y="1146"/>
              <a:ext cx="64" cy="60"/>
            </a:xfrm>
            <a:custGeom>
              <a:avLst/>
              <a:gdLst>
                <a:gd name="T0" fmla="*/ 1 w 128"/>
                <a:gd name="T1" fmla="*/ 0 h 121"/>
                <a:gd name="T2" fmla="*/ 1 w 128"/>
                <a:gd name="T3" fmla="*/ 0 h 121"/>
                <a:gd name="T4" fmla="*/ 1 w 128"/>
                <a:gd name="T5" fmla="*/ 0 h 121"/>
                <a:gd name="T6" fmla="*/ 1 w 128"/>
                <a:gd name="T7" fmla="*/ 0 h 121"/>
                <a:gd name="T8" fmla="*/ 1 w 128"/>
                <a:gd name="T9" fmla="*/ 0 h 121"/>
                <a:gd name="T10" fmla="*/ 1 w 128"/>
                <a:gd name="T11" fmla="*/ 0 h 121"/>
                <a:gd name="T12" fmla="*/ 1 w 128"/>
                <a:gd name="T13" fmla="*/ 0 h 121"/>
                <a:gd name="T14" fmla="*/ 1 w 128"/>
                <a:gd name="T15" fmla="*/ 0 h 121"/>
                <a:gd name="T16" fmla="*/ 1 w 128"/>
                <a:gd name="T17" fmla="*/ 0 h 121"/>
                <a:gd name="T18" fmla="*/ 1 w 128"/>
                <a:gd name="T19" fmla="*/ 0 h 121"/>
                <a:gd name="T20" fmla="*/ 1 w 128"/>
                <a:gd name="T21" fmla="*/ 0 h 121"/>
                <a:gd name="T22" fmla="*/ 1 w 128"/>
                <a:gd name="T23" fmla="*/ 0 h 121"/>
                <a:gd name="T24" fmla="*/ 1 w 128"/>
                <a:gd name="T25" fmla="*/ 0 h 121"/>
                <a:gd name="T26" fmla="*/ 0 w 128"/>
                <a:gd name="T27" fmla="*/ 0 h 121"/>
                <a:gd name="T28" fmla="*/ 0 w 128"/>
                <a:gd name="T29" fmla="*/ 0 h 121"/>
                <a:gd name="T30" fmla="*/ 1 w 128"/>
                <a:gd name="T31" fmla="*/ 0 h 121"/>
                <a:gd name="T32" fmla="*/ 1 w 128"/>
                <a:gd name="T33" fmla="*/ 0 h 121"/>
                <a:gd name="T34" fmla="*/ 1 w 128"/>
                <a:gd name="T35" fmla="*/ 0 h 121"/>
                <a:gd name="T36" fmla="*/ 1 w 128"/>
                <a:gd name="T37" fmla="*/ 0 h 121"/>
                <a:gd name="T38" fmla="*/ 1 w 128"/>
                <a:gd name="T39" fmla="*/ 0 h 121"/>
                <a:gd name="T40" fmla="*/ 1 w 128"/>
                <a:gd name="T41" fmla="*/ 0 h 121"/>
                <a:gd name="T42" fmla="*/ 1 w 128"/>
                <a:gd name="T43" fmla="*/ 0 h 121"/>
                <a:gd name="T44" fmla="*/ 1 w 128"/>
                <a:gd name="T45" fmla="*/ 0 h 121"/>
                <a:gd name="T46" fmla="*/ 1 w 128"/>
                <a:gd name="T47" fmla="*/ 0 h 121"/>
                <a:gd name="T48" fmla="*/ 1 w 128"/>
                <a:gd name="T49" fmla="*/ 0 h 121"/>
                <a:gd name="T50" fmla="*/ 1 w 128"/>
                <a:gd name="T51" fmla="*/ 0 h 121"/>
                <a:gd name="T52" fmla="*/ 1 w 128"/>
                <a:gd name="T53" fmla="*/ 0 h 121"/>
                <a:gd name="T54" fmla="*/ 1 w 128"/>
                <a:gd name="T55" fmla="*/ 0 h 121"/>
                <a:gd name="T56" fmla="*/ 1 w 128"/>
                <a:gd name="T57" fmla="*/ 0 h 121"/>
                <a:gd name="T58" fmla="*/ 1 w 128"/>
                <a:gd name="T59" fmla="*/ 0 h 121"/>
                <a:gd name="T60" fmla="*/ 1 w 128"/>
                <a:gd name="T61" fmla="*/ 0 h 12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8"/>
                <a:gd name="T94" fmla="*/ 0 h 121"/>
                <a:gd name="T95" fmla="*/ 128 w 128"/>
                <a:gd name="T96" fmla="*/ 121 h 12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8" h="121">
                  <a:moveTo>
                    <a:pt x="94" y="121"/>
                  </a:moveTo>
                  <a:lnTo>
                    <a:pt x="99" y="120"/>
                  </a:lnTo>
                  <a:lnTo>
                    <a:pt x="115" y="117"/>
                  </a:lnTo>
                  <a:lnTo>
                    <a:pt x="127" y="114"/>
                  </a:lnTo>
                  <a:lnTo>
                    <a:pt x="128" y="113"/>
                  </a:lnTo>
                  <a:lnTo>
                    <a:pt x="120" y="102"/>
                  </a:lnTo>
                  <a:lnTo>
                    <a:pt x="103" y="82"/>
                  </a:lnTo>
                  <a:lnTo>
                    <a:pt x="64" y="46"/>
                  </a:lnTo>
                  <a:lnTo>
                    <a:pt x="23" y="1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9" y="3"/>
                  </a:lnTo>
                  <a:lnTo>
                    <a:pt x="4" y="5"/>
                  </a:lnTo>
                  <a:lnTo>
                    <a:pt x="0" y="6"/>
                  </a:lnTo>
                  <a:lnTo>
                    <a:pt x="4" y="11"/>
                  </a:lnTo>
                  <a:lnTo>
                    <a:pt x="13" y="18"/>
                  </a:lnTo>
                  <a:lnTo>
                    <a:pt x="31" y="34"/>
                  </a:lnTo>
                  <a:lnTo>
                    <a:pt x="45" y="51"/>
                  </a:lnTo>
                  <a:lnTo>
                    <a:pt x="49" y="55"/>
                  </a:lnTo>
                  <a:lnTo>
                    <a:pt x="48" y="57"/>
                  </a:lnTo>
                  <a:lnTo>
                    <a:pt x="44" y="58"/>
                  </a:lnTo>
                  <a:lnTo>
                    <a:pt x="40" y="58"/>
                  </a:lnTo>
                  <a:lnTo>
                    <a:pt x="31" y="57"/>
                  </a:lnTo>
                  <a:lnTo>
                    <a:pt x="16" y="57"/>
                  </a:lnTo>
                  <a:lnTo>
                    <a:pt x="16" y="58"/>
                  </a:lnTo>
                  <a:lnTo>
                    <a:pt x="28" y="68"/>
                  </a:lnTo>
                  <a:lnTo>
                    <a:pt x="64" y="97"/>
                  </a:lnTo>
                  <a:lnTo>
                    <a:pt x="91" y="120"/>
                  </a:lnTo>
                  <a:lnTo>
                    <a:pt x="94" y="1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7030" name="Freeform 192"/>
            <p:cNvSpPr>
              <a:spLocks/>
            </p:cNvSpPr>
            <p:nvPr/>
          </p:nvSpPr>
          <p:spPr bwMode="auto">
            <a:xfrm>
              <a:off x="2931" y="1110"/>
              <a:ext cx="65" cy="133"/>
            </a:xfrm>
            <a:custGeom>
              <a:avLst/>
              <a:gdLst>
                <a:gd name="T0" fmla="*/ 1 w 130"/>
                <a:gd name="T1" fmla="*/ 0 h 268"/>
                <a:gd name="T2" fmla="*/ 1 w 130"/>
                <a:gd name="T3" fmla="*/ 0 h 268"/>
                <a:gd name="T4" fmla="*/ 1 w 130"/>
                <a:gd name="T5" fmla="*/ 0 h 268"/>
                <a:gd name="T6" fmla="*/ 1 w 130"/>
                <a:gd name="T7" fmla="*/ 0 h 268"/>
                <a:gd name="T8" fmla="*/ 1 w 130"/>
                <a:gd name="T9" fmla="*/ 0 h 268"/>
                <a:gd name="T10" fmla="*/ 1 w 130"/>
                <a:gd name="T11" fmla="*/ 0 h 268"/>
                <a:gd name="T12" fmla="*/ 1 w 130"/>
                <a:gd name="T13" fmla="*/ 0 h 268"/>
                <a:gd name="T14" fmla="*/ 1 w 130"/>
                <a:gd name="T15" fmla="*/ 0 h 268"/>
                <a:gd name="T16" fmla="*/ 1 w 130"/>
                <a:gd name="T17" fmla="*/ 0 h 268"/>
                <a:gd name="T18" fmla="*/ 1 w 130"/>
                <a:gd name="T19" fmla="*/ 0 h 268"/>
                <a:gd name="T20" fmla="*/ 1 w 130"/>
                <a:gd name="T21" fmla="*/ 0 h 268"/>
                <a:gd name="T22" fmla="*/ 1 w 130"/>
                <a:gd name="T23" fmla="*/ 0 h 268"/>
                <a:gd name="T24" fmla="*/ 1 w 130"/>
                <a:gd name="T25" fmla="*/ 0 h 268"/>
                <a:gd name="T26" fmla="*/ 1 w 130"/>
                <a:gd name="T27" fmla="*/ 0 h 268"/>
                <a:gd name="T28" fmla="*/ 1 w 130"/>
                <a:gd name="T29" fmla="*/ 0 h 268"/>
                <a:gd name="T30" fmla="*/ 1 w 130"/>
                <a:gd name="T31" fmla="*/ 0 h 268"/>
                <a:gd name="T32" fmla="*/ 1 w 130"/>
                <a:gd name="T33" fmla="*/ 0 h 268"/>
                <a:gd name="T34" fmla="*/ 1 w 130"/>
                <a:gd name="T35" fmla="*/ 0 h 268"/>
                <a:gd name="T36" fmla="*/ 1 w 130"/>
                <a:gd name="T37" fmla="*/ 0 h 268"/>
                <a:gd name="T38" fmla="*/ 1 w 130"/>
                <a:gd name="T39" fmla="*/ 0 h 268"/>
                <a:gd name="T40" fmla="*/ 1 w 130"/>
                <a:gd name="T41" fmla="*/ 0 h 268"/>
                <a:gd name="T42" fmla="*/ 1 w 130"/>
                <a:gd name="T43" fmla="*/ 0 h 268"/>
                <a:gd name="T44" fmla="*/ 1 w 130"/>
                <a:gd name="T45" fmla="*/ 0 h 268"/>
                <a:gd name="T46" fmla="*/ 1 w 130"/>
                <a:gd name="T47" fmla="*/ 0 h 268"/>
                <a:gd name="T48" fmla="*/ 1 w 130"/>
                <a:gd name="T49" fmla="*/ 0 h 268"/>
                <a:gd name="T50" fmla="*/ 1 w 130"/>
                <a:gd name="T51" fmla="*/ 0 h 268"/>
                <a:gd name="T52" fmla="*/ 1 w 130"/>
                <a:gd name="T53" fmla="*/ 0 h 268"/>
                <a:gd name="T54" fmla="*/ 1 w 130"/>
                <a:gd name="T55" fmla="*/ 0 h 268"/>
                <a:gd name="T56" fmla="*/ 1 w 130"/>
                <a:gd name="T57" fmla="*/ 0 h 268"/>
                <a:gd name="T58" fmla="*/ 1 w 130"/>
                <a:gd name="T59" fmla="*/ 0 h 268"/>
                <a:gd name="T60" fmla="*/ 1 w 130"/>
                <a:gd name="T61" fmla="*/ 0 h 268"/>
                <a:gd name="T62" fmla="*/ 1 w 130"/>
                <a:gd name="T63" fmla="*/ 0 h 268"/>
                <a:gd name="T64" fmla="*/ 1 w 130"/>
                <a:gd name="T65" fmla="*/ 0 h 268"/>
                <a:gd name="T66" fmla="*/ 1 w 130"/>
                <a:gd name="T67" fmla="*/ 0 h 268"/>
                <a:gd name="T68" fmla="*/ 1 w 130"/>
                <a:gd name="T69" fmla="*/ 0 h 268"/>
                <a:gd name="T70" fmla="*/ 0 w 130"/>
                <a:gd name="T71" fmla="*/ 0 h 268"/>
                <a:gd name="T72" fmla="*/ 1 w 130"/>
                <a:gd name="T73" fmla="*/ 0 h 268"/>
                <a:gd name="T74" fmla="*/ 1 w 130"/>
                <a:gd name="T75" fmla="*/ 0 h 268"/>
                <a:gd name="T76" fmla="*/ 1 w 130"/>
                <a:gd name="T77" fmla="*/ 0 h 268"/>
                <a:gd name="T78" fmla="*/ 1 w 130"/>
                <a:gd name="T79" fmla="*/ 0 h 268"/>
                <a:gd name="T80" fmla="*/ 1 w 130"/>
                <a:gd name="T81" fmla="*/ 0 h 268"/>
                <a:gd name="T82" fmla="*/ 1 w 130"/>
                <a:gd name="T83" fmla="*/ 0 h 26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30"/>
                <a:gd name="T127" fmla="*/ 0 h 268"/>
                <a:gd name="T128" fmla="*/ 130 w 130"/>
                <a:gd name="T129" fmla="*/ 268 h 26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30" h="268">
                  <a:moveTo>
                    <a:pt x="89" y="119"/>
                  </a:moveTo>
                  <a:lnTo>
                    <a:pt x="89" y="120"/>
                  </a:lnTo>
                  <a:lnTo>
                    <a:pt x="91" y="127"/>
                  </a:lnTo>
                  <a:lnTo>
                    <a:pt x="99" y="155"/>
                  </a:lnTo>
                  <a:lnTo>
                    <a:pt x="111" y="192"/>
                  </a:lnTo>
                  <a:lnTo>
                    <a:pt x="115" y="200"/>
                  </a:lnTo>
                  <a:lnTo>
                    <a:pt x="118" y="209"/>
                  </a:lnTo>
                  <a:lnTo>
                    <a:pt x="123" y="225"/>
                  </a:lnTo>
                  <a:lnTo>
                    <a:pt x="128" y="253"/>
                  </a:lnTo>
                  <a:lnTo>
                    <a:pt x="129" y="268"/>
                  </a:lnTo>
                  <a:lnTo>
                    <a:pt x="130" y="268"/>
                  </a:lnTo>
                  <a:lnTo>
                    <a:pt x="125" y="258"/>
                  </a:lnTo>
                  <a:lnTo>
                    <a:pt x="117" y="235"/>
                  </a:lnTo>
                  <a:lnTo>
                    <a:pt x="100" y="192"/>
                  </a:lnTo>
                  <a:lnTo>
                    <a:pt x="84" y="148"/>
                  </a:lnTo>
                  <a:lnTo>
                    <a:pt x="81" y="137"/>
                  </a:lnTo>
                  <a:lnTo>
                    <a:pt x="79" y="138"/>
                  </a:lnTo>
                  <a:lnTo>
                    <a:pt x="77" y="140"/>
                  </a:lnTo>
                  <a:lnTo>
                    <a:pt x="72" y="143"/>
                  </a:lnTo>
                  <a:lnTo>
                    <a:pt x="66" y="146"/>
                  </a:lnTo>
                  <a:lnTo>
                    <a:pt x="65" y="146"/>
                  </a:lnTo>
                  <a:lnTo>
                    <a:pt x="61" y="142"/>
                  </a:lnTo>
                  <a:lnTo>
                    <a:pt x="54" y="133"/>
                  </a:lnTo>
                  <a:lnTo>
                    <a:pt x="40" y="115"/>
                  </a:lnTo>
                  <a:lnTo>
                    <a:pt x="26" y="95"/>
                  </a:lnTo>
                  <a:lnTo>
                    <a:pt x="23" y="90"/>
                  </a:lnTo>
                  <a:lnTo>
                    <a:pt x="24" y="90"/>
                  </a:lnTo>
                  <a:lnTo>
                    <a:pt x="27" y="89"/>
                  </a:lnTo>
                  <a:lnTo>
                    <a:pt x="32" y="87"/>
                  </a:lnTo>
                  <a:lnTo>
                    <a:pt x="38" y="85"/>
                  </a:lnTo>
                  <a:lnTo>
                    <a:pt x="40" y="84"/>
                  </a:lnTo>
                  <a:lnTo>
                    <a:pt x="36" y="78"/>
                  </a:lnTo>
                  <a:lnTo>
                    <a:pt x="30" y="64"/>
                  </a:lnTo>
                  <a:lnTo>
                    <a:pt x="17" y="36"/>
                  </a:lnTo>
                  <a:lnTo>
                    <a:pt x="3" y="7"/>
                  </a:lnTo>
                  <a:lnTo>
                    <a:pt x="0" y="0"/>
                  </a:lnTo>
                  <a:lnTo>
                    <a:pt x="7" y="10"/>
                  </a:lnTo>
                  <a:lnTo>
                    <a:pt x="22" y="31"/>
                  </a:lnTo>
                  <a:lnTo>
                    <a:pt x="52" y="70"/>
                  </a:lnTo>
                  <a:lnTo>
                    <a:pt x="81" y="110"/>
                  </a:lnTo>
                  <a:lnTo>
                    <a:pt x="89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7031" name="Freeform 193"/>
            <p:cNvSpPr>
              <a:spLocks/>
            </p:cNvSpPr>
            <p:nvPr/>
          </p:nvSpPr>
          <p:spPr bwMode="auto">
            <a:xfrm>
              <a:off x="2946" y="1053"/>
              <a:ext cx="37" cy="83"/>
            </a:xfrm>
            <a:custGeom>
              <a:avLst/>
              <a:gdLst>
                <a:gd name="T0" fmla="*/ 1 w 74"/>
                <a:gd name="T1" fmla="*/ 1 h 165"/>
                <a:gd name="T2" fmla="*/ 1 w 74"/>
                <a:gd name="T3" fmla="*/ 1 h 165"/>
                <a:gd name="T4" fmla="*/ 1 w 74"/>
                <a:gd name="T5" fmla="*/ 1 h 165"/>
                <a:gd name="T6" fmla="*/ 1 w 74"/>
                <a:gd name="T7" fmla="*/ 1 h 165"/>
                <a:gd name="T8" fmla="*/ 1 w 74"/>
                <a:gd name="T9" fmla="*/ 1 h 165"/>
                <a:gd name="T10" fmla="*/ 1 w 74"/>
                <a:gd name="T11" fmla="*/ 1 h 165"/>
                <a:gd name="T12" fmla="*/ 1 w 74"/>
                <a:gd name="T13" fmla="*/ 1 h 165"/>
                <a:gd name="T14" fmla="*/ 1 w 74"/>
                <a:gd name="T15" fmla="*/ 1 h 165"/>
                <a:gd name="T16" fmla="*/ 1 w 74"/>
                <a:gd name="T17" fmla="*/ 1 h 165"/>
                <a:gd name="T18" fmla="*/ 1 w 74"/>
                <a:gd name="T19" fmla="*/ 1 h 165"/>
                <a:gd name="T20" fmla="*/ 1 w 74"/>
                <a:gd name="T21" fmla="*/ 1 h 165"/>
                <a:gd name="T22" fmla="*/ 1 w 74"/>
                <a:gd name="T23" fmla="*/ 1 h 165"/>
                <a:gd name="T24" fmla="*/ 1 w 74"/>
                <a:gd name="T25" fmla="*/ 1 h 165"/>
                <a:gd name="T26" fmla="*/ 1 w 74"/>
                <a:gd name="T27" fmla="*/ 1 h 165"/>
                <a:gd name="T28" fmla="*/ 1 w 74"/>
                <a:gd name="T29" fmla="*/ 1 h 165"/>
                <a:gd name="T30" fmla="*/ 1 w 74"/>
                <a:gd name="T31" fmla="*/ 1 h 165"/>
                <a:gd name="T32" fmla="*/ 1 w 74"/>
                <a:gd name="T33" fmla="*/ 1 h 165"/>
                <a:gd name="T34" fmla="*/ 1 w 74"/>
                <a:gd name="T35" fmla="*/ 1 h 165"/>
                <a:gd name="T36" fmla="*/ 0 w 74"/>
                <a:gd name="T37" fmla="*/ 1 h 165"/>
                <a:gd name="T38" fmla="*/ 0 w 74"/>
                <a:gd name="T39" fmla="*/ 1 h 165"/>
                <a:gd name="T40" fmla="*/ 0 w 74"/>
                <a:gd name="T41" fmla="*/ 1 h 165"/>
                <a:gd name="T42" fmla="*/ 1 w 74"/>
                <a:gd name="T43" fmla="*/ 1 h 165"/>
                <a:gd name="T44" fmla="*/ 1 w 74"/>
                <a:gd name="T45" fmla="*/ 1 h 165"/>
                <a:gd name="T46" fmla="*/ 1 w 74"/>
                <a:gd name="T47" fmla="*/ 1 h 165"/>
                <a:gd name="T48" fmla="*/ 1 w 74"/>
                <a:gd name="T49" fmla="*/ 0 h 165"/>
                <a:gd name="T50" fmla="*/ 1 w 74"/>
                <a:gd name="T51" fmla="*/ 1 h 165"/>
                <a:gd name="T52" fmla="*/ 1 w 74"/>
                <a:gd name="T53" fmla="*/ 1 h 165"/>
                <a:gd name="T54" fmla="*/ 1 w 74"/>
                <a:gd name="T55" fmla="*/ 1 h 165"/>
                <a:gd name="T56" fmla="*/ 1 w 74"/>
                <a:gd name="T57" fmla="*/ 1 h 165"/>
                <a:gd name="T58" fmla="*/ 1 w 74"/>
                <a:gd name="T59" fmla="*/ 1 h 165"/>
                <a:gd name="T60" fmla="*/ 1 w 74"/>
                <a:gd name="T61" fmla="*/ 1 h 16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74"/>
                <a:gd name="T94" fmla="*/ 0 h 165"/>
                <a:gd name="T95" fmla="*/ 74 w 74"/>
                <a:gd name="T96" fmla="*/ 165 h 16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74" h="165">
                  <a:moveTo>
                    <a:pt x="70" y="92"/>
                  </a:moveTo>
                  <a:lnTo>
                    <a:pt x="71" y="101"/>
                  </a:lnTo>
                  <a:lnTo>
                    <a:pt x="74" y="118"/>
                  </a:lnTo>
                  <a:lnTo>
                    <a:pt x="74" y="149"/>
                  </a:lnTo>
                  <a:lnTo>
                    <a:pt x="73" y="165"/>
                  </a:lnTo>
                  <a:lnTo>
                    <a:pt x="70" y="162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3" y="130"/>
                  </a:lnTo>
                  <a:lnTo>
                    <a:pt x="41" y="126"/>
                  </a:lnTo>
                  <a:lnTo>
                    <a:pt x="42" y="120"/>
                  </a:lnTo>
                  <a:lnTo>
                    <a:pt x="44" y="98"/>
                  </a:lnTo>
                  <a:lnTo>
                    <a:pt x="36" y="71"/>
                  </a:lnTo>
                  <a:lnTo>
                    <a:pt x="32" y="64"/>
                  </a:lnTo>
                  <a:lnTo>
                    <a:pt x="27" y="58"/>
                  </a:lnTo>
                  <a:lnTo>
                    <a:pt x="19" y="47"/>
                  </a:lnTo>
                  <a:lnTo>
                    <a:pt x="6" y="30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3" y="9"/>
                  </a:lnTo>
                  <a:lnTo>
                    <a:pt x="4" y="2"/>
                  </a:lnTo>
                  <a:lnTo>
                    <a:pt x="5" y="0"/>
                  </a:lnTo>
                  <a:lnTo>
                    <a:pt x="6" y="2"/>
                  </a:lnTo>
                  <a:lnTo>
                    <a:pt x="13" y="10"/>
                  </a:lnTo>
                  <a:lnTo>
                    <a:pt x="41" y="44"/>
                  </a:lnTo>
                  <a:lnTo>
                    <a:pt x="66" y="84"/>
                  </a:lnTo>
                  <a:lnTo>
                    <a:pt x="7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7032" name="Freeform 194"/>
            <p:cNvSpPr>
              <a:spLocks/>
            </p:cNvSpPr>
            <p:nvPr/>
          </p:nvSpPr>
          <p:spPr bwMode="auto">
            <a:xfrm>
              <a:off x="2962" y="1221"/>
              <a:ext cx="22" cy="64"/>
            </a:xfrm>
            <a:custGeom>
              <a:avLst/>
              <a:gdLst>
                <a:gd name="T0" fmla="*/ 1 w 44"/>
                <a:gd name="T1" fmla="*/ 0 h 129"/>
                <a:gd name="T2" fmla="*/ 1 w 44"/>
                <a:gd name="T3" fmla="*/ 0 h 129"/>
                <a:gd name="T4" fmla="*/ 1 w 44"/>
                <a:gd name="T5" fmla="*/ 0 h 129"/>
                <a:gd name="T6" fmla="*/ 1 w 44"/>
                <a:gd name="T7" fmla="*/ 0 h 129"/>
                <a:gd name="T8" fmla="*/ 1 w 44"/>
                <a:gd name="T9" fmla="*/ 0 h 129"/>
                <a:gd name="T10" fmla="*/ 1 w 44"/>
                <a:gd name="T11" fmla="*/ 0 h 129"/>
                <a:gd name="T12" fmla="*/ 1 w 44"/>
                <a:gd name="T13" fmla="*/ 0 h 129"/>
                <a:gd name="T14" fmla="*/ 1 w 44"/>
                <a:gd name="T15" fmla="*/ 0 h 129"/>
                <a:gd name="T16" fmla="*/ 0 w 44"/>
                <a:gd name="T17" fmla="*/ 0 h 129"/>
                <a:gd name="T18" fmla="*/ 0 w 44"/>
                <a:gd name="T19" fmla="*/ 0 h 129"/>
                <a:gd name="T20" fmla="*/ 0 w 44"/>
                <a:gd name="T21" fmla="*/ 0 h 129"/>
                <a:gd name="T22" fmla="*/ 1 w 44"/>
                <a:gd name="T23" fmla="*/ 0 h 129"/>
                <a:gd name="T24" fmla="*/ 1 w 44"/>
                <a:gd name="T25" fmla="*/ 0 h 129"/>
                <a:gd name="T26" fmla="*/ 1 w 44"/>
                <a:gd name="T27" fmla="*/ 0 h 129"/>
                <a:gd name="T28" fmla="*/ 1 w 44"/>
                <a:gd name="T29" fmla="*/ 0 h 129"/>
                <a:gd name="T30" fmla="*/ 1 w 44"/>
                <a:gd name="T31" fmla="*/ 0 h 129"/>
                <a:gd name="T32" fmla="*/ 1 w 44"/>
                <a:gd name="T33" fmla="*/ 0 h 129"/>
                <a:gd name="T34" fmla="*/ 1 w 44"/>
                <a:gd name="T35" fmla="*/ 0 h 129"/>
                <a:gd name="T36" fmla="*/ 1 w 44"/>
                <a:gd name="T37" fmla="*/ 0 h 129"/>
                <a:gd name="T38" fmla="*/ 1 w 44"/>
                <a:gd name="T39" fmla="*/ 0 h 129"/>
                <a:gd name="T40" fmla="*/ 1 w 44"/>
                <a:gd name="T41" fmla="*/ 0 h 12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"/>
                <a:gd name="T64" fmla="*/ 0 h 129"/>
                <a:gd name="T65" fmla="*/ 44 w 44"/>
                <a:gd name="T66" fmla="*/ 129 h 12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" h="129">
                  <a:moveTo>
                    <a:pt x="38" y="129"/>
                  </a:moveTo>
                  <a:lnTo>
                    <a:pt x="39" y="127"/>
                  </a:lnTo>
                  <a:lnTo>
                    <a:pt x="43" y="117"/>
                  </a:lnTo>
                  <a:lnTo>
                    <a:pt x="44" y="97"/>
                  </a:lnTo>
                  <a:lnTo>
                    <a:pt x="44" y="90"/>
                  </a:lnTo>
                  <a:lnTo>
                    <a:pt x="42" y="83"/>
                  </a:lnTo>
                  <a:lnTo>
                    <a:pt x="35" y="64"/>
                  </a:lnTo>
                  <a:lnTo>
                    <a:pt x="15" y="25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6"/>
                  </a:lnTo>
                  <a:lnTo>
                    <a:pt x="3" y="17"/>
                  </a:lnTo>
                  <a:lnTo>
                    <a:pt x="9" y="41"/>
                  </a:lnTo>
                  <a:lnTo>
                    <a:pt x="13" y="62"/>
                  </a:lnTo>
                  <a:lnTo>
                    <a:pt x="13" y="66"/>
                  </a:lnTo>
                  <a:lnTo>
                    <a:pt x="14" y="72"/>
                  </a:lnTo>
                  <a:lnTo>
                    <a:pt x="18" y="82"/>
                  </a:lnTo>
                  <a:lnTo>
                    <a:pt x="26" y="103"/>
                  </a:lnTo>
                  <a:lnTo>
                    <a:pt x="35" y="125"/>
                  </a:lnTo>
                  <a:lnTo>
                    <a:pt x="38" y="1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7033" name="Freeform 195"/>
            <p:cNvSpPr>
              <a:spLocks/>
            </p:cNvSpPr>
            <p:nvPr/>
          </p:nvSpPr>
          <p:spPr bwMode="auto">
            <a:xfrm>
              <a:off x="2889" y="1421"/>
              <a:ext cx="42" cy="50"/>
            </a:xfrm>
            <a:custGeom>
              <a:avLst/>
              <a:gdLst>
                <a:gd name="T0" fmla="*/ 1 w 84"/>
                <a:gd name="T1" fmla="*/ 0 h 101"/>
                <a:gd name="T2" fmla="*/ 1 w 84"/>
                <a:gd name="T3" fmla="*/ 0 h 101"/>
                <a:gd name="T4" fmla="*/ 1 w 84"/>
                <a:gd name="T5" fmla="*/ 0 h 101"/>
                <a:gd name="T6" fmla="*/ 1 w 84"/>
                <a:gd name="T7" fmla="*/ 0 h 101"/>
                <a:gd name="T8" fmla="*/ 1 w 84"/>
                <a:gd name="T9" fmla="*/ 0 h 101"/>
                <a:gd name="T10" fmla="*/ 1 w 84"/>
                <a:gd name="T11" fmla="*/ 0 h 101"/>
                <a:gd name="T12" fmla="*/ 1 w 84"/>
                <a:gd name="T13" fmla="*/ 0 h 101"/>
                <a:gd name="T14" fmla="*/ 1 w 84"/>
                <a:gd name="T15" fmla="*/ 0 h 101"/>
                <a:gd name="T16" fmla="*/ 1 w 84"/>
                <a:gd name="T17" fmla="*/ 0 h 101"/>
                <a:gd name="T18" fmla="*/ 1 w 84"/>
                <a:gd name="T19" fmla="*/ 0 h 101"/>
                <a:gd name="T20" fmla="*/ 1 w 84"/>
                <a:gd name="T21" fmla="*/ 0 h 101"/>
                <a:gd name="T22" fmla="*/ 1 w 84"/>
                <a:gd name="T23" fmla="*/ 0 h 101"/>
                <a:gd name="T24" fmla="*/ 1 w 84"/>
                <a:gd name="T25" fmla="*/ 0 h 101"/>
                <a:gd name="T26" fmla="*/ 1 w 84"/>
                <a:gd name="T27" fmla="*/ 0 h 101"/>
                <a:gd name="T28" fmla="*/ 0 w 84"/>
                <a:gd name="T29" fmla="*/ 0 h 101"/>
                <a:gd name="T30" fmla="*/ 1 w 84"/>
                <a:gd name="T31" fmla="*/ 0 h 101"/>
                <a:gd name="T32" fmla="*/ 1 w 84"/>
                <a:gd name="T33" fmla="*/ 0 h 101"/>
                <a:gd name="T34" fmla="*/ 1 w 84"/>
                <a:gd name="T35" fmla="*/ 0 h 101"/>
                <a:gd name="T36" fmla="*/ 1 w 84"/>
                <a:gd name="T37" fmla="*/ 0 h 101"/>
                <a:gd name="T38" fmla="*/ 1 w 84"/>
                <a:gd name="T39" fmla="*/ 0 h 101"/>
                <a:gd name="T40" fmla="*/ 1 w 84"/>
                <a:gd name="T41" fmla="*/ 0 h 10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4"/>
                <a:gd name="T64" fmla="*/ 0 h 101"/>
                <a:gd name="T65" fmla="*/ 84 w 84"/>
                <a:gd name="T66" fmla="*/ 101 h 10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4" h="101">
                  <a:moveTo>
                    <a:pt x="50" y="95"/>
                  </a:moveTo>
                  <a:lnTo>
                    <a:pt x="55" y="96"/>
                  </a:lnTo>
                  <a:lnTo>
                    <a:pt x="70" y="99"/>
                  </a:lnTo>
                  <a:lnTo>
                    <a:pt x="83" y="101"/>
                  </a:lnTo>
                  <a:lnTo>
                    <a:pt x="84" y="101"/>
                  </a:lnTo>
                  <a:lnTo>
                    <a:pt x="83" y="93"/>
                  </a:lnTo>
                  <a:lnTo>
                    <a:pt x="81" y="76"/>
                  </a:lnTo>
                  <a:lnTo>
                    <a:pt x="71" y="44"/>
                  </a:lnTo>
                  <a:lnTo>
                    <a:pt x="56" y="14"/>
                  </a:lnTo>
                  <a:lnTo>
                    <a:pt x="52" y="6"/>
                  </a:lnTo>
                  <a:lnTo>
                    <a:pt x="47" y="7"/>
                  </a:lnTo>
                  <a:lnTo>
                    <a:pt x="39" y="7"/>
                  </a:lnTo>
                  <a:lnTo>
                    <a:pt x="23" y="6"/>
                  </a:lnTo>
                  <a:lnTo>
                    <a:pt x="4" y="2"/>
                  </a:lnTo>
                  <a:lnTo>
                    <a:pt x="0" y="0"/>
                  </a:lnTo>
                  <a:lnTo>
                    <a:pt x="4" y="9"/>
                  </a:lnTo>
                  <a:lnTo>
                    <a:pt x="14" y="26"/>
                  </a:lnTo>
                  <a:lnTo>
                    <a:pt x="28" y="53"/>
                  </a:lnTo>
                  <a:lnTo>
                    <a:pt x="45" y="84"/>
                  </a:lnTo>
                  <a:lnTo>
                    <a:pt x="50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7034" name="Freeform 196"/>
            <p:cNvSpPr>
              <a:spLocks/>
            </p:cNvSpPr>
            <p:nvPr/>
          </p:nvSpPr>
          <p:spPr bwMode="auto">
            <a:xfrm>
              <a:off x="2942" y="1414"/>
              <a:ext cx="25" cy="48"/>
            </a:xfrm>
            <a:custGeom>
              <a:avLst/>
              <a:gdLst>
                <a:gd name="T0" fmla="*/ 1 w 50"/>
                <a:gd name="T1" fmla="*/ 1 h 96"/>
                <a:gd name="T2" fmla="*/ 1 w 50"/>
                <a:gd name="T3" fmla="*/ 1 h 96"/>
                <a:gd name="T4" fmla="*/ 1 w 50"/>
                <a:gd name="T5" fmla="*/ 1 h 96"/>
                <a:gd name="T6" fmla="*/ 1 w 50"/>
                <a:gd name="T7" fmla="*/ 1 h 96"/>
                <a:gd name="T8" fmla="*/ 1 w 50"/>
                <a:gd name="T9" fmla="*/ 1 h 96"/>
                <a:gd name="T10" fmla="*/ 1 w 50"/>
                <a:gd name="T11" fmla="*/ 1 h 96"/>
                <a:gd name="T12" fmla="*/ 1 w 50"/>
                <a:gd name="T13" fmla="*/ 1 h 96"/>
                <a:gd name="T14" fmla="*/ 1 w 50"/>
                <a:gd name="T15" fmla="*/ 1 h 96"/>
                <a:gd name="T16" fmla="*/ 1 w 50"/>
                <a:gd name="T17" fmla="*/ 1 h 96"/>
                <a:gd name="T18" fmla="*/ 1 w 50"/>
                <a:gd name="T19" fmla="*/ 0 h 96"/>
                <a:gd name="T20" fmla="*/ 1 w 50"/>
                <a:gd name="T21" fmla="*/ 1 h 96"/>
                <a:gd name="T22" fmla="*/ 1 w 50"/>
                <a:gd name="T23" fmla="*/ 1 h 96"/>
                <a:gd name="T24" fmla="*/ 0 w 50"/>
                <a:gd name="T25" fmla="*/ 1 h 96"/>
                <a:gd name="T26" fmla="*/ 0 w 50"/>
                <a:gd name="T27" fmla="*/ 1 h 96"/>
                <a:gd name="T28" fmla="*/ 0 w 50"/>
                <a:gd name="T29" fmla="*/ 1 h 96"/>
                <a:gd name="T30" fmla="*/ 1 w 50"/>
                <a:gd name="T31" fmla="*/ 1 h 96"/>
                <a:gd name="T32" fmla="*/ 1 w 50"/>
                <a:gd name="T33" fmla="*/ 1 h 96"/>
                <a:gd name="T34" fmla="*/ 1 w 50"/>
                <a:gd name="T35" fmla="*/ 1 h 96"/>
                <a:gd name="T36" fmla="*/ 1 w 50"/>
                <a:gd name="T37" fmla="*/ 1 h 96"/>
                <a:gd name="T38" fmla="*/ 1 w 50"/>
                <a:gd name="T39" fmla="*/ 1 h 96"/>
                <a:gd name="T40" fmla="*/ 1 w 50"/>
                <a:gd name="T41" fmla="*/ 1 h 9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0"/>
                <a:gd name="T64" fmla="*/ 0 h 96"/>
                <a:gd name="T65" fmla="*/ 50 w 50"/>
                <a:gd name="T66" fmla="*/ 96 h 9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0" h="96">
                  <a:moveTo>
                    <a:pt x="18" y="96"/>
                  </a:moveTo>
                  <a:lnTo>
                    <a:pt x="22" y="94"/>
                  </a:lnTo>
                  <a:lnTo>
                    <a:pt x="37" y="87"/>
                  </a:lnTo>
                  <a:lnTo>
                    <a:pt x="49" y="82"/>
                  </a:lnTo>
                  <a:lnTo>
                    <a:pt x="50" y="81"/>
                  </a:lnTo>
                  <a:lnTo>
                    <a:pt x="49" y="72"/>
                  </a:lnTo>
                  <a:lnTo>
                    <a:pt x="47" y="56"/>
                  </a:lnTo>
                  <a:lnTo>
                    <a:pt x="43" y="33"/>
                  </a:lnTo>
                  <a:lnTo>
                    <a:pt x="38" y="8"/>
                  </a:lnTo>
                  <a:lnTo>
                    <a:pt x="37" y="0"/>
                  </a:lnTo>
                  <a:lnTo>
                    <a:pt x="31" y="2"/>
                  </a:lnTo>
                  <a:lnTo>
                    <a:pt x="13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3" y="22"/>
                  </a:lnTo>
                  <a:lnTo>
                    <a:pt x="14" y="62"/>
                  </a:lnTo>
                  <a:lnTo>
                    <a:pt x="18" y="81"/>
                  </a:lnTo>
                  <a:lnTo>
                    <a:pt x="19" y="94"/>
                  </a:lnTo>
                  <a:lnTo>
                    <a:pt x="18" y="9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7035" name="Freeform 197"/>
            <p:cNvSpPr>
              <a:spLocks/>
            </p:cNvSpPr>
            <p:nvPr/>
          </p:nvSpPr>
          <p:spPr bwMode="auto">
            <a:xfrm>
              <a:off x="2716" y="1359"/>
              <a:ext cx="64" cy="67"/>
            </a:xfrm>
            <a:custGeom>
              <a:avLst/>
              <a:gdLst>
                <a:gd name="T0" fmla="*/ 1 w 128"/>
                <a:gd name="T1" fmla="*/ 1 h 133"/>
                <a:gd name="T2" fmla="*/ 1 w 128"/>
                <a:gd name="T3" fmla="*/ 1 h 133"/>
                <a:gd name="T4" fmla="*/ 1 w 128"/>
                <a:gd name="T5" fmla="*/ 1 h 133"/>
                <a:gd name="T6" fmla="*/ 1 w 128"/>
                <a:gd name="T7" fmla="*/ 1 h 133"/>
                <a:gd name="T8" fmla="*/ 1 w 128"/>
                <a:gd name="T9" fmla="*/ 1 h 133"/>
                <a:gd name="T10" fmla="*/ 1 w 128"/>
                <a:gd name="T11" fmla="*/ 1 h 133"/>
                <a:gd name="T12" fmla="*/ 1 w 128"/>
                <a:gd name="T13" fmla="*/ 1 h 133"/>
                <a:gd name="T14" fmla="*/ 1 w 128"/>
                <a:gd name="T15" fmla="*/ 1 h 133"/>
                <a:gd name="T16" fmla="*/ 1 w 128"/>
                <a:gd name="T17" fmla="*/ 1 h 133"/>
                <a:gd name="T18" fmla="*/ 1 w 128"/>
                <a:gd name="T19" fmla="*/ 1 h 133"/>
                <a:gd name="T20" fmla="*/ 1 w 128"/>
                <a:gd name="T21" fmla="*/ 1 h 133"/>
                <a:gd name="T22" fmla="*/ 1 w 128"/>
                <a:gd name="T23" fmla="*/ 0 h 133"/>
                <a:gd name="T24" fmla="*/ 0 w 128"/>
                <a:gd name="T25" fmla="*/ 1 h 133"/>
                <a:gd name="T26" fmla="*/ 0 w 128"/>
                <a:gd name="T27" fmla="*/ 1 h 133"/>
                <a:gd name="T28" fmla="*/ 0 w 128"/>
                <a:gd name="T29" fmla="*/ 1 h 133"/>
                <a:gd name="T30" fmla="*/ 1 w 128"/>
                <a:gd name="T31" fmla="*/ 1 h 133"/>
                <a:gd name="T32" fmla="*/ 1 w 128"/>
                <a:gd name="T33" fmla="*/ 1 h 133"/>
                <a:gd name="T34" fmla="*/ 1 w 128"/>
                <a:gd name="T35" fmla="*/ 1 h 133"/>
                <a:gd name="T36" fmla="*/ 1 w 128"/>
                <a:gd name="T37" fmla="*/ 1 h 133"/>
                <a:gd name="T38" fmla="*/ 1 w 128"/>
                <a:gd name="T39" fmla="*/ 1 h 133"/>
                <a:gd name="T40" fmla="*/ 1 w 128"/>
                <a:gd name="T41" fmla="*/ 1 h 133"/>
                <a:gd name="T42" fmla="*/ 1 w 128"/>
                <a:gd name="T43" fmla="*/ 1 h 133"/>
                <a:gd name="T44" fmla="*/ 1 w 128"/>
                <a:gd name="T45" fmla="*/ 1 h 13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28"/>
                <a:gd name="T70" fmla="*/ 0 h 133"/>
                <a:gd name="T71" fmla="*/ 128 w 128"/>
                <a:gd name="T72" fmla="*/ 133 h 13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28" h="133">
                  <a:moveTo>
                    <a:pt x="27" y="28"/>
                  </a:moveTo>
                  <a:lnTo>
                    <a:pt x="32" y="32"/>
                  </a:lnTo>
                  <a:lnTo>
                    <a:pt x="39" y="39"/>
                  </a:lnTo>
                  <a:lnTo>
                    <a:pt x="60" y="59"/>
                  </a:lnTo>
                  <a:lnTo>
                    <a:pt x="105" y="108"/>
                  </a:lnTo>
                  <a:lnTo>
                    <a:pt x="128" y="133"/>
                  </a:lnTo>
                  <a:lnTo>
                    <a:pt x="121" y="121"/>
                  </a:lnTo>
                  <a:lnTo>
                    <a:pt x="106" y="93"/>
                  </a:lnTo>
                  <a:lnTo>
                    <a:pt x="70" y="37"/>
                  </a:lnTo>
                  <a:lnTo>
                    <a:pt x="46" y="16"/>
                  </a:lnTo>
                  <a:lnTo>
                    <a:pt x="18" y="3"/>
                  </a:lnTo>
                  <a:lnTo>
                    <a:pt x="2" y="0"/>
                  </a:lnTo>
                  <a:lnTo>
                    <a:pt x="0" y="13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2" y="33"/>
                  </a:lnTo>
                  <a:lnTo>
                    <a:pt x="5" y="31"/>
                  </a:lnTo>
                  <a:lnTo>
                    <a:pt x="6" y="30"/>
                  </a:lnTo>
                  <a:lnTo>
                    <a:pt x="9" y="28"/>
                  </a:lnTo>
                  <a:lnTo>
                    <a:pt x="18" y="26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7036" name="Freeform 198"/>
            <p:cNvSpPr>
              <a:spLocks/>
            </p:cNvSpPr>
            <p:nvPr/>
          </p:nvSpPr>
          <p:spPr bwMode="auto">
            <a:xfrm>
              <a:off x="2805" y="1422"/>
              <a:ext cx="63" cy="121"/>
            </a:xfrm>
            <a:custGeom>
              <a:avLst/>
              <a:gdLst>
                <a:gd name="T0" fmla="*/ 0 w 127"/>
                <a:gd name="T1" fmla="*/ 0 h 243"/>
                <a:gd name="T2" fmla="*/ 0 w 127"/>
                <a:gd name="T3" fmla="*/ 0 h 243"/>
                <a:gd name="T4" fmla="*/ 0 w 127"/>
                <a:gd name="T5" fmla="*/ 0 h 243"/>
                <a:gd name="T6" fmla="*/ 0 w 127"/>
                <a:gd name="T7" fmla="*/ 0 h 243"/>
                <a:gd name="T8" fmla="*/ 0 w 127"/>
                <a:gd name="T9" fmla="*/ 0 h 243"/>
                <a:gd name="T10" fmla="*/ 0 w 127"/>
                <a:gd name="T11" fmla="*/ 0 h 243"/>
                <a:gd name="T12" fmla="*/ 0 w 127"/>
                <a:gd name="T13" fmla="*/ 0 h 243"/>
                <a:gd name="T14" fmla="*/ 0 w 127"/>
                <a:gd name="T15" fmla="*/ 0 h 243"/>
                <a:gd name="T16" fmla="*/ 0 w 127"/>
                <a:gd name="T17" fmla="*/ 0 h 243"/>
                <a:gd name="T18" fmla="*/ 0 w 127"/>
                <a:gd name="T19" fmla="*/ 0 h 243"/>
                <a:gd name="T20" fmla="*/ 0 w 127"/>
                <a:gd name="T21" fmla="*/ 0 h 243"/>
                <a:gd name="T22" fmla="*/ 0 w 127"/>
                <a:gd name="T23" fmla="*/ 0 h 243"/>
                <a:gd name="T24" fmla="*/ 0 w 127"/>
                <a:gd name="T25" fmla="*/ 0 h 243"/>
                <a:gd name="T26" fmla="*/ 0 w 127"/>
                <a:gd name="T27" fmla="*/ 0 h 243"/>
                <a:gd name="T28" fmla="*/ 0 w 127"/>
                <a:gd name="T29" fmla="*/ 0 h 243"/>
                <a:gd name="T30" fmla="*/ 0 w 127"/>
                <a:gd name="T31" fmla="*/ 0 h 243"/>
                <a:gd name="T32" fmla="*/ 0 w 127"/>
                <a:gd name="T33" fmla="*/ 0 h 243"/>
                <a:gd name="T34" fmla="*/ 0 w 127"/>
                <a:gd name="T35" fmla="*/ 0 h 243"/>
                <a:gd name="T36" fmla="*/ 0 w 127"/>
                <a:gd name="T37" fmla="*/ 0 h 243"/>
                <a:gd name="T38" fmla="*/ 0 w 127"/>
                <a:gd name="T39" fmla="*/ 0 h 243"/>
                <a:gd name="T40" fmla="*/ 0 w 127"/>
                <a:gd name="T41" fmla="*/ 0 h 243"/>
                <a:gd name="T42" fmla="*/ 0 w 127"/>
                <a:gd name="T43" fmla="*/ 0 h 243"/>
                <a:gd name="T44" fmla="*/ 0 w 127"/>
                <a:gd name="T45" fmla="*/ 0 h 243"/>
                <a:gd name="T46" fmla="*/ 0 w 127"/>
                <a:gd name="T47" fmla="*/ 0 h 243"/>
                <a:gd name="T48" fmla="*/ 0 w 127"/>
                <a:gd name="T49" fmla="*/ 0 h 243"/>
                <a:gd name="T50" fmla="*/ 0 w 127"/>
                <a:gd name="T51" fmla="*/ 0 h 243"/>
                <a:gd name="T52" fmla="*/ 0 w 127"/>
                <a:gd name="T53" fmla="*/ 0 h 243"/>
                <a:gd name="T54" fmla="*/ 0 w 127"/>
                <a:gd name="T55" fmla="*/ 0 h 24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27"/>
                <a:gd name="T85" fmla="*/ 0 h 243"/>
                <a:gd name="T86" fmla="*/ 127 w 127"/>
                <a:gd name="T87" fmla="*/ 243 h 24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27" h="243">
                  <a:moveTo>
                    <a:pt x="91" y="103"/>
                  </a:moveTo>
                  <a:lnTo>
                    <a:pt x="96" y="116"/>
                  </a:lnTo>
                  <a:lnTo>
                    <a:pt x="108" y="142"/>
                  </a:lnTo>
                  <a:lnTo>
                    <a:pt x="124" y="194"/>
                  </a:lnTo>
                  <a:lnTo>
                    <a:pt x="127" y="215"/>
                  </a:lnTo>
                  <a:lnTo>
                    <a:pt x="127" y="230"/>
                  </a:lnTo>
                  <a:lnTo>
                    <a:pt x="126" y="235"/>
                  </a:lnTo>
                  <a:lnTo>
                    <a:pt x="123" y="240"/>
                  </a:lnTo>
                  <a:lnTo>
                    <a:pt x="121" y="242"/>
                  </a:lnTo>
                  <a:lnTo>
                    <a:pt x="118" y="243"/>
                  </a:lnTo>
                  <a:lnTo>
                    <a:pt x="116" y="242"/>
                  </a:lnTo>
                  <a:lnTo>
                    <a:pt x="114" y="241"/>
                  </a:lnTo>
                  <a:lnTo>
                    <a:pt x="112" y="237"/>
                  </a:lnTo>
                  <a:lnTo>
                    <a:pt x="111" y="234"/>
                  </a:lnTo>
                  <a:lnTo>
                    <a:pt x="107" y="225"/>
                  </a:lnTo>
                  <a:lnTo>
                    <a:pt x="102" y="202"/>
                  </a:lnTo>
                  <a:lnTo>
                    <a:pt x="94" y="154"/>
                  </a:lnTo>
                  <a:lnTo>
                    <a:pt x="92" y="144"/>
                  </a:lnTo>
                  <a:lnTo>
                    <a:pt x="88" y="136"/>
                  </a:lnTo>
                  <a:lnTo>
                    <a:pt x="82" y="125"/>
                  </a:lnTo>
                  <a:lnTo>
                    <a:pt x="64" y="96"/>
                  </a:lnTo>
                  <a:lnTo>
                    <a:pt x="21" y="32"/>
                  </a:lnTo>
                  <a:lnTo>
                    <a:pt x="0" y="0"/>
                  </a:lnTo>
                  <a:lnTo>
                    <a:pt x="10" y="11"/>
                  </a:lnTo>
                  <a:lnTo>
                    <a:pt x="47" y="45"/>
                  </a:lnTo>
                  <a:lnTo>
                    <a:pt x="84" y="92"/>
                  </a:lnTo>
                  <a:lnTo>
                    <a:pt x="91" y="10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7037" name="Freeform 199"/>
            <p:cNvSpPr>
              <a:spLocks/>
            </p:cNvSpPr>
            <p:nvPr/>
          </p:nvSpPr>
          <p:spPr bwMode="auto">
            <a:xfrm>
              <a:off x="2567" y="2102"/>
              <a:ext cx="128" cy="114"/>
            </a:xfrm>
            <a:custGeom>
              <a:avLst/>
              <a:gdLst>
                <a:gd name="T0" fmla="*/ 1 w 255"/>
                <a:gd name="T1" fmla="*/ 1 h 227"/>
                <a:gd name="T2" fmla="*/ 1 w 255"/>
                <a:gd name="T3" fmla="*/ 1 h 227"/>
                <a:gd name="T4" fmla="*/ 1 w 255"/>
                <a:gd name="T5" fmla="*/ 1 h 227"/>
                <a:gd name="T6" fmla="*/ 1 w 255"/>
                <a:gd name="T7" fmla="*/ 1 h 227"/>
                <a:gd name="T8" fmla="*/ 1 w 255"/>
                <a:gd name="T9" fmla="*/ 1 h 227"/>
                <a:gd name="T10" fmla="*/ 1 w 255"/>
                <a:gd name="T11" fmla="*/ 1 h 227"/>
                <a:gd name="T12" fmla="*/ 1 w 255"/>
                <a:gd name="T13" fmla="*/ 1 h 227"/>
                <a:gd name="T14" fmla="*/ 1 w 255"/>
                <a:gd name="T15" fmla="*/ 1 h 227"/>
                <a:gd name="T16" fmla="*/ 1 w 255"/>
                <a:gd name="T17" fmla="*/ 1 h 227"/>
                <a:gd name="T18" fmla="*/ 1 w 255"/>
                <a:gd name="T19" fmla="*/ 1 h 227"/>
                <a:gd name="T20" fmla="*/ 1 w 255"/>
                <a:gd name="T21" fmla="*/ 1 h 227"/>
                <a:gd name="T22" fmla="*/ 1 w 255"/>
                <a:gd name="T23" fmla="*/ 1 h 227"/>
                <a:gd name="T24" fmla="*/ 1 w 255"/>
                <a:gd name="T25" fmla="*/ 1 h 227"/>
                <a:gd name="T26" fmla="*/ 1 w 255"/>
                <a:gd name="T27" fmla="*/ 1 h 227"/>
                <a:gd name="T28" fmla="*/ 1 w 255"/>
                <a:gd name="T29" fmla="*/ 1 h 227"/>
                <a:gd name="T30" fmla="*/ 1 w 255"/>
                <a:gd name="T31" fmla="*/ 1 h 227"/>
                <a:gd name="T32" fmla="*/ 1 w 255"/>
                <a:gd name="T33" fmla="*/ 0 h 227"/>
                <a:gd name="T34" fmla="*/ 1 w 255"/>
                <a:gd name="T35" fmla="*/ 0 h 227"/>
                <a:gd name="T36" fmla="*/ 1 w 255"/>
                <a:gd name="T37" fmla="*/ 1 h 227"/>
                <a:gd name="T38" fmla="*/ 1 w 255"/>
                <a:gd name="T39" fmla="*/ 1 h 227"/>
                <a:gd name="T40" fmla="*/ 1 w 255"/>
                <a:gd name="T41" fmla="*/ 1 h 227"/>
                <a:gd name="T42" fmla="*/ 1 w 255"/>
                <a:gd name="T43" fmla="*/ 1 h 227"/>
                <a:gd name="T44" fmla="*/ 1 w 255"/>
                <a:gd name="T45" fmla="*/ 1 h 227"/>
                <a:gd name="T46" fmla="*/ 1 w 255"/>
                <a:gd name="T47" fmla="*/ 1 h 227"/>
                <a:gd name="T48" fmla="*/ 1 w 255"/>
                <a:gd name="T49" fmla="*/ 1 h 227"/>
                <a:gd name="T50" fmla="*/ 1 w 255"/>
                <a:gd name="T51" fmla="*/ 1 h 227"/>
                <a:gd name="T52" fmla="*/ 1 w 255"/>
                <a:gd name="T53" fmla="*/ 1 h 227"/>
                <a:gd name="T54" fmla="*/ 1 w 255"/>
                <a:gd name="T55" fmla="*/ 1 h 227"/>
                <a:gd name="T56" fmla="*/ 1 w 255"/>
                <a:gd name="T57" fmla="*/ 1 h 227"/>
                <a:gd name="T58" fmla="*/ 1 w 255"/>
                <a:gd name="T59" fmla="*/ 1 h 227"/>
                <a:gd name="T60" fmla="*/ 1 w 255"/>
                <a:gd name="T61" fmla="*/ 1 h 227"/>
                <a:gd name="T62" fmla="*/ 1 w 255"/>
                <a:gd name="T63" fmla="*/ 1 h 227"/>
                <a:gd name="T64" fmla="*/ 1 w 255"/>
                <a:gd name="T65" fmla="*/ 1 h 227"/>
                <a:gd name="T66" fmla="*/ 1 w 255"/>
                <a:gd name="T67" fmla="*/ 1 h 227"/>
                <a:gd name="T68" fmla="*/ 1 w 255"/>
                <a:gd name="T69" fmla="*/ 1 h 227"/>
                <a:gd name="T70" fmla="*/ 1 w 255"/>
                <a:gd name="T71" fmla="*/ 1 h 227"/>
                <a:gd name="T72" fmla="*/ 1 w 255"/>
                <a:gd name="T73" fmla="*/ 1 h 227"/>
                <a:gd name="T74" fmla="*/ 1 w 255"/>
                <a:gd name="T75" fmla="*/ 1 h 227"/>
                <a:gd name="T76" fmla="*/ 1 w 255"/>
                <a:gd name="T77" fmla="*/ 1 h 227"/>
                <a:gd name="T78" fmla="*/ 0 w 255"/>
                <a:gd name="T79" fmla="*/ 1 h 227"/>
                <a:gd name="T80" fmla="*/ 1 w 255"/>
                <a:gd name="T81" fmla="*/ 1 h 227"/>
                <a:gd name="T82" fmla="*/ 1 w 255"/>
                <a:gd name="T83" fmla="*/ 1 h 227"/>
                <a:gd name="T84" fmla="*/ 1 w 255"/>
                <a:gd name="T85" fmla="*/ 1 h 227"/>
                <a:gd name="T86" fmla="*/ 1 w 255"/>
                <a:gd name="T87" fmla="*/ 1 h 227"/>
                <a:gd name="T88" fmla="*/ 1 w 255"/>
                <a:gd name="T89" fmla="*/ 1 h 227"/>
                <a:gd name="T90" fmla="*/ 1 w 255"/>
                <a:gd name="T91" fmla="*/ 1 h 22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55"/>
                <a:gd name="T139" fmla="*/ 0 h 227"/>
                <a:gd name="T140" fmla="*/ 255 w 255"/>
                <a:gd name="T141" fmla="*/ 227 h 22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55" h="227">
                  <a:moveTo>
                    <a:pt x="94" y="227"/>
                  </a:moveTo>
                  <a:lnTo>
                    <a:pt x="108" y="227"/>
                  </a:lnTo>
                  <a:lnTo>
                    <a:pt x="133" y="220"/>
                  </a:lnTo>
                  <a:lnTo>
                    <a:pt x="150" y="209"/>
                  </a:lnTo>
                  <a:lnTo>
                    <a:pt x="162" y="197"/>
                  </a:lnTo>
                  <a:lnTo>
                    <a:pt x="168" y="186"/>
                  </a:lnTo>
                  <a:lnTo>
                    <a:pt x="171" y="179"/>
                  </a:lnTo>
                  <a:lnTo>
                    <a:pt x="172" y="178"/>
                  </a:lnTo>
                  <a:lnTo>
                    <a:pt x="174" y="169"/>
                  </a:lnTo>
                  <a:lnTo>
                    <a:pt x="185" y="139"/>
                  </a:lnTo>
                  <a:lnTo>
                    <a:pt x="197" y="98"/>
                  </a:lnTo>
                  <a:lnTo>
                    <a:pt x="200" y="86"/>
                  </a:lnTo>
                  <a:lnTo>
                    <a:pt x="202" y="76"/>
                  </a:lnTo>
                  <a:lnTo>
                    <a:pt x="213" y="56"/>
                  </a:lnTo>
                  <a:lnTo>
                    <a:pt x="225" y="38"/>
                  </a:lnTo>
                  <a:lnTo>
                    <a:pt x="247" y="8"/>
                  </a:lnTo>
                  <a:lnTo>
                    <a:pt x="255" y="0"/>
                  </a:lnTo>
                  <a:lnTo>
                    <a:pt x="254" y="0"/>
                  </a:lnTo>
                  <a:lnTo>
                    <a:pt x="249" y="1"/>
                  </a:lnTo>
                  <a:lnTo>
                    <a:pt x="241" y="3"/>
                  </a:lnTo>
                  <a:lnTo>
                    <a:pt x="230" y="10"/>
                  </a:lnTo>
                  <a:lnTo>
                    <a:pt x="216" y="23"/>
                  </a:lnTo>
                  <a:lnTo>
                    <a:pt x="200" y="44"/>
                  </a:lnTo>
                  <a:lnTo>
                    <a:pt x="193" y="58"/>
                  </a:lnTo>
                  <a:lnTo>
                    <a:pt x="185" y="74"/>
                  </a:lnTo>
                  <a:lnTo>
                    <a:pt x="170" y="102"/>
                  </a:lnTo>
                  <a:lnTo>
                    <a:pt x="147" y="144"/>
                  </a:lnTo>
                  <a:lnTo>
                    <a:pt x="136" y="163"/>
                  </a:lnTo>
                  <a:lnTo>
                    <a:pt x="135" y="171"/>
                  </a:lnTo>
                  <a:lnTo>
                    <a:pt x="127" y="193"/>
                  </a:lnTo>
                  <a:lnTo>
                    <a:pt x="118" y="202"/>
                  </a:lnTo>
                  <a:lnTo>
                    <a:pt x="113" y="205"/>
                  </a:lnTo>
                  <a:lnTo>
                    <a:pt x="105" y="207"/>
                  </a:lnTo>
                  <a:lnTo>
                    <a:pt x="97" y="206"/>
                  </a:lnTo>
                  <a:lnTo>
                    <a:pt x="86" y="204"/>
                  </a:lnTo>
                  <a:lnTo>
                    <a:pt x="65" y="196"/>
                  </a:lnTo>
                  <a:lnTo>
                    <a:pt x="43" y="184"/>
                  </a:lnTo>
                  <a:lnTo>
                    <a:pt x="9" y="159"/>
                  </a:lnTo>
                  <a:lnTo>
                    <a:pt x="0" y="151"/>
                  </a:lnTo>
                  <a:lnTo>
                    <a:pt x="5" y="163"/>
                  </a:lnTo>
                  <a:lnTo>
                    <a:pt x="32" y="199"/>
                  </a:lnTo>
                  <a:lnTo>
                    <a:pt x="52" y="216"/>
                  </a:lnTo>
                  <a:lnTo>
                    <a:pt x="79" y="226"/>
                  </a:lnTo>
                  <a:lnTo>
                    <a:pt x="94" y="2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7038" name="Freeform 200"/>
            <p:cNvSpPr>
              <a:spLocks/>
            </p:cNvSpPr>
            <p:nvPr/>
          </p:nvSpPr>
          <p:spPr bwMode="auto">
            <a:xfrm>
              <a:off x="2395" y="1967"/>
              <a:ext cx="95" cy="635"/>
            </a:xfrm>
            <a:custGeom>
              <a:avLst/>
              <a:gdLst>
                <a:gd name="T0" fmla="*/ 0 w 192"/>
                <a:gd name="T1" fmla="*/ 1 h 1270"/>
                <a:gd name="T2" fmla="*/ 0 w 192"/>
                <a:gd name="T3" fmla="*/ 1 h 1270"/>
                <a:gd name="T4" fmla="*/ 0 w 192"/>
                <a:gd name="T5" fmla="*/ 1 h 1270"/>
                <a:gd name="T6" fmla="*/ 0 w 192"/>
                <a:gd name="T7" fmla="*/ 1 h 1270"/>
                <a:gd name="T8" fmla="*/ 0 w 192"/>
                <a:gd name="T9" fmla="*/ 1 h 1270"/>
                <a:gd name="T10" fmla="*/ 0 w 192"/>
                <a:gd name="T11" fmla="*/ 1 h 1270"/>
                <a:gd name="T12" fmla="*/ 0 w 192"/>
                <a:gd name="T13" fmla="*/ 1 h 1270"/>
                <a:gd name="T14" fmla="*/ 0 w 192"/>
                <a:gd name="T15" fmla="*/ 1 h 1270"/>
                <a:gd name="T16" fmla="*/ 0 w 192"/>
                <a:gd name="T17" fmla="*/ 1 h 1270"/>
                <a:gd name="T18" fmla="*/ 0 w 192"/>
                <a:gd name="T19" fmla="*/ 1 h 1270"/>
                <a:gd name="T20" fmla="*/ 0 w 192"/>
                <a:gd name="T21" fmla="*/ 1 h 1270"/>
                <a:gd name="T22" fmla="*/ 0 w 192"/>
                <a:gd name="T23" fmla="*/ 1 h 1270"/>
                <a:gd name="T24" fmla="*/ 0 w 192"/>
                <a:gd name="T25" fmla="*/ 1 h 1270"/>
                <a:gd name="T26" fmla="*/ 0 w 192"/>
                <a:gd name="T27" fmla="*/ 1 h 1270"/>
                <a:gd name="T28" fmla="*/ 0 w 192"/>
                <a:gd name="T29" fmla="*/ 1 h 1270"/>
                <a:gd name="T30" fmla="*/ 0 w 192"/>
                <a:gd name="T31" fmla="*/ 1 h 1270"/>
                <a:gd name="T32" fmla="*/ 0 w 192"/>
                <a:gd name="T33" fmla="*/ 0 h 1270"/>
                <a:gd name="T34" fmla="*/ 0 w 192"/>
                <a:gd name="T35" fmla="*/ 1 h 1270"/>
                <a:gd name="T36" fmla="*/ 0 w 192"/>
                <a:gd name="T37" fmla="*/ 1 h 1270"/>
                <a:gd name="T38" fmla="*/ 0 w 192"/>
                <a:gd name="T39" fmla="*/ 1 h 1270"/>
                <a:gd name="T40" fmla="*/ 0 w 192"/>
                <a:gd name="T41" fmla="*/ 1 h 1270"/>
                <a:gd name="T42" fmla="*/ 0 w 192"/>
                <a:gd name="T43" fmla="*/ 1 h 1270"/>
                <a:gd name="T44" fmla="*/ 0 w 192"/>
                <a:gd name="T45" fmla="*/ 1 h 1270"/>
                <a:gd name="T46" fmla="*/ 0 w 192"/>
                <a:gd name="T47" fmla="*/ 1 h 1270"/>
                <a:gd name="T48" fmla="*/ 0 w 192"/>
                <a:gd name="T49" fmla="*/ 1 h 1270"/>
                <a:gd name="T50" fmla="*/ 0 w 192"/>
                <a:gd name="T51" fmla="*/ 1 h 1270"/>
                <a:gd name="T52" fmla="*/ 0 w 192"/>
                <a:gd name="T53" fmla="*/ 1 h 1270"/>
                <a:gd name="T54" fmla="*/ 0 w 192"/>
                <a:gd name="T55" fmla="*/ 1 h 1270"/>
                <a:gd name="T56" fmla="*/ 0 w 192"/>
                <a:gd name="T57" fmla="*/ 1 h 1270"/>
                <a:gd name="T58" fmla="*/ 0 w 192"/>
                <a:gd name="T59" fmla="*/ 1 h 1270"/>
                <a:gd name="T60" fmla="*/ 0 w 192"/>
                <a:gd name="T61" fmla="*/ 1 h 1270"/>
                <a:gd name="T62" fmla="*/ 0 w 192"/>
                <a:gd name="T63" fmla="*/ 1 h 1270"/>
                <a:gd name="T64" fmla="*/ 0 w 192"/>
                <a:gd name="T65" fmla="*/ 1 h 1270"/>
                <a:gd name="T66" fmla="*/ 0 w 192"/>
                <a:gd name="T67" fmla="*/ 1 h 1270"/>
                <a:gd name="T68" fmla="*/ 0 w 192"/>
                <a:gd name="T69" fmla="*/ 1 h 1270"/>
                <a:gd name="T70" fmla="*/ 0 w 192"/>
                <a:gd name="T71" fmla="*/ 1 h 1270"/>
                <a:gd name="T72" fmla="*/ 0 w 192"/>
                <a:gd name="T73" fmla="*/ 1 h 1270"/>
                <a:gd name="T74" fmla="*/ 0 w 192"/>
                <a:gd name="T75" fmla="*/ 1 h 1270"/>
                <a:gd name="T76" fmla="*/ 0 w 192"/>
                <a:gd name="T77" fmla="*/ 1 h 1270"/>
                <a:gd name="T78" fmla="*/ 0 w 192"/>
                <a:gd name="T79" fmla="*/ 1 h 1270"/>
                <a:gd name="T80" fmla="*/ 0 w 192"/>
                <a:gd name="T81" fmla="*/ 1 h 1270"/>
                <a:gd name="T82" fmla="*/ 0 w 192"/>
                <a:gd name="T83" fmla="*/ 1 h 1270"/>
                <a:gd name="T84" fmla="*/ 0 w 192"/>
                <a:gd name="T85" fmla="*/ 1 h 1270"/>
                <a:gd name="T86" fmla="*/ 0 w 192"/>
                <a:gd name="T87" fmla="*/ 1 h 1270"/>
                <a:gd name="T88" fmla="*/ 0 w 192"/>
                <a:gd name="T89" fmla="*/ 1 h 12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92"/>
                <a:gd name="T136" fmla="*/ 0 h 1270"/>
                <a:gd name="T137" fmla="*/ 192 w 192"/>
                <a:gd name="T138" fmla="*/ 1270 h 12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92" h="1270">
                  <a:moveTo>
                    <a:pt x="84" y="1270"/>
                  </a:moveTo>
                  <a:lnTo>
                    <a:pt x="80" y="1213"/>
                  </a:lnTo>
                  <a:lnTo>
                    <a:pt x="72" y="1097"/>
                  </a:lnTo>
                  <a:lnTo>
                    <a:pt x="56" y="864"/>
                  </a:lnTo>
                  <a:lnTo>
                    <a:pt x="41" y="630"/>
                  </a:lnTo>
                  <a:lnTo>
                    <a:pt x="38" y="571"/>
                  </a:lnTo>
                  <a:lnTo>
                    <a:pt x="37" y="557"/>
                  </a:lnTo>
                  <a:lnTo>
                    <a:pt x="39" y="529"/>
                  </a:lnTo>
                  <a:lnTo>
                    <a:pt x="52" y="475"/>
                  </a:lnTo>
                  <a:lnTo>
                    <a:pt x="68" y="420"/>
                  </a:lnTo>
                  <a:lnTo>
                    <a:pt x="73" y="405"/>
                  </a:lnTo>
                  <a:lnTo>
                    <a:pt x="61" y="388"/>
                  </a:lnTo>
                  <a:lnTo>
                    <a:pt x="54" y="370"/>
                  </a:lnTo>
                  <a:lnTo>
                    <a:pt x="51" y="352"/>
                  </a:lnTo>
                  <a:lnTo>
                    <a:pt x="51" y="335"/>
                  </a:lnTo>
                  <a:lnTo>
                    <a:pt x="54" y="318"/>
                  </a:lnTo>
                  <a:lnTo>
                    <a:pt x="67" y="284"/>
                  </a:lnTo>
                  <a:lnTo>
                    <a:pt x="87" y="253"/>
                  </a:lnTo>
                  <a:lnTo>
                    <a:pt x="111" y="224"/>
                  </a:lnTo>
                  <a:lnTo>
                    <a:pt x="123" y="208"/>
                  </a:lnTo>
                  <a:lnTo>
                    <a:pt x="124" y="208"/>
                  </a:lnTo>
                  <a:lnTo>
                    <a:pt x="131" y="208"/>
                  </a:lnTo>
                  <a:lnTo>
                    <a:pt x="158" y="204"/>
                  </a:lnTo>
                  <a:lnTo>
                    <a:pt x="172" y="201"/>
                  </a:lnTo>
                  <a:lnTo>
                    <a:pt x="184" y="196"/>
                  </a:lnTo>
                  <a:lnTo>
                    <a:pt x="187" y="192"/>
                  </a:lnTo>
                  <a:lnTo>
                    <a:pt x="192" y="177"/>
                  </a:lnTo>
                  <a:lnTo>
                    <a:pt x="192" y="161"/>
                  </a:lnTo>
                  <a:lnTo>
                    <a:pt x="188" y="144"/>
                  </a:lnTo>
                  <a:lnTo>
                    <a:pt x="181" y="125"/>
                  </a:lnTo>
                  <a:lnTo>
                    <a:pt x="157" y="89"/>
                  </a:lnTo>
                  <a:lnTo>
                    <a:pt x="129" y="54"/>
                  </a:lnTo>
                  <a:lnTo>
                    <a:pt x="100" y="24"/>
                  </a:lnTo>
                  <a:lnTo>
                    <a:pt x="78" y="0"/>
                  </a:lnTo>
                  <a:lnTo>
                    <a:pt x="77" y="3"/>
                  </a:lnTo>
                  <a:lnTo>
                    <a:pt x="76" y="8"/>
                  </a:lnTo>
                  <a:lnTo>
                    <a:pt x="74" y="18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79" y="38"/>
                  </a:lnTo>
                  <a:lnTo>
                    <a:pt x="100" y="61"/>
                  </a:lnTo>
                  <a:lnTo>
                    <a:pt x="142" y="119"/>
                  </a:lnTo>
                  <a:lnTo>
                    <a:pt x="152" y="148"/>
                  </a:lnTo>
                  <a:lnTo>
                    <a:pt x="151" y="162"/>
                  </a:lnTo>
                  <a:lnTo>
                    <a:pt x="146" y="175"/>
                  </a:lnTo>
                  <a:lnTo>
                    <a:pt x="136" y="186"/>
                  </a:lnTo>
                  <a:lnTo>
                    <a:pt x="131" y="185"/>
                  </a:lnTo>
                  <a:lnTo>
                    <a:pt x="122" y="180"/>
                  </a:lnTo>
                  <a:lnTo>
                    <a:pt x="102" y="170"/>
                  </a:lnTo>
                  <a:lnTo>
                    <a:pt x="94" y="167"/>
                  </a:lnTo>
                  <a:lnTo>
                    <a:pt x="90" y="167"/>
                  </a:lnTo>
                  <a:lnTo>
                    <a:pt x="86" y="168"/>
                  </a:lnTo>
                  <a:lnTo>
                    <a:pt x="83" y="170"/>
                  </a:lnTo>
                  <a:lnTo>
                    <a:pt x="74" y="181"/>
                  </a:lnTo>
                  <a:lnTo>
                    <a:pt x="58" y="203"/>
                  </a:lnTo>
                  <a:lnTo>
                    <a:pt x="35" y="252"/>
                  </a:lnTo>
                  <a:lnTo>
                    <a:pt x="19" y="303"/>
                  </a:lnTo>
                  <a:lnTo>
                    <a:pt x="17" y="315"/>
                  </a:lnTo>
                  <a:lnTo>
                    <a:pt x="16" y="321"/>
                  </a:lnTo>
                  <a:lnTo>
                    <a:pt x="16" y="326"/>
                  </a:lnTo>
                  <a:lnTo>
                    <a:pt x="19" y="337"/>
                  </a:lnTo>
                  <a:lnTo>
                    <a:pt x="25" y="347"/>
                  </a:lnTo>
                  <a:lnTo>
                    <a:pt x="38" y="369"/>
                  </a:lnTo>
                  <a:lnTo>
                    <a:pt x="43" y="379"/>
                  </a:lnTo>
                  <a:lnTo>
                    <a:pt x="38" y="384"/>
                  </a:lnTo>
                  <a:lnTo>
                    <a:pt x="34" y="391"/>
                  </a:lnTo>
                  <a:lnTo>
                    <a:pt x="25" y="407"/>
                  </a:lnTo>
                  <a:lnTo>
                    <a:pt x="20" y="425"/>
                  </a:lnTo>
                  <a:lnTo>
                    <a:pt x="19" y="444"/>
                  </a:lnTo>
                  <a:lnTo>
                    <a:pt x="21" y="452"/>
                  </a:lnTo>
                  <a:lnTo>
                    <a:pt x="24" y="458"/>
                  </a:lnTo>
                  <a:lnTo>
                    <a:pt x="29" y="464"/>
                  </a:lnTo>
                  <a:lnTo>
                    <a:pt x="38" y="467"/>
                  </a:lnTo>
                  <a:lnTo>
                    <a:pt x="31" y="468"/>
                  </a:lnTo>
                  <a:lnTo>
                    <a:pt x="23" y="471"/>
                  </a:lnTo>
                  <a:lnTo>
                    <a:pt x="13" y="478"/>
                  </a:lnTo>
                  <a:lnTo>
                    <a:pt x="5" y="489"/>
                  </a:lnTo>
                  <a:lnTo>
                    <a:pt x="0" y="507"/>
                  </a:lnTo>
                  <a:lnTo>
                    <a:pt x="0" y="519"/>
                  </a:lnTo>
                  <a:lnTo>
                    <a:pt x="0" y="529"/>
                  </a:lnTo>
                  <a:lnTo>
                    <a:pt x="3" y="566"/>
                  </a:lnTo>
                  <a:lnTo>
                    <a:pt x="16" y="697"/>
                  </a:lnTo>
                  <a:lnTo>
                    <a:pt x="36" y="870"/>
                  </a:lnTo>
                  <a:lnTo>
                    <a:pt x="42" y="915"/>
                  </a:lnTo>
                  <a:lnTo>
                    <a:pt x="46" y="960"/>
                  </a:lnTo>
                  <a:lnTo>
                    <a:pt x="56" y="1047"/>
                  </a:lnTo>
                  <a:lnTo>
                    <a:pt x="73" y="1192"/>
                  </a:lnTo>
                  <a:lnTo>
                    <a:pt x="83" y="1267"/>
                  </a:lnTo>
                  <a:lnTo>
                    <a:pt x="84" y="12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7039" name="Freeform 201"/>
            <p:cNvSpPr>
              <a:spLocks/>
            </p:cNvSpPr>
            <p:nvPr/>
          </p:nvSpPr>
          <p:spPr bwMode="auto">
            <a:xfrm>
              <a:off x="2500" y="2056"/>
              <a:ext cx="33" cy="17"/>
            </a:xfrm>
            <a:custGeom>
              <a:avLst/>
              <a:gdLst>
                <a:gd name="T0" fmla="*/ 1 w 66"/>
                <a:gd name="T1" fmla="*/ 1 h 34"/>
                <a:gd name="T2" fmla="*/ 1 w 66"/>
                <a:gd name="T3" fmla="*/ 1 h 34"/>
                <a:gd name="T4" fmla="*/ 1 w 66"/>
                <a:gd name="T5" fmla="*/ 1 h 34"/>
                <a:gd name="T6" fmla="*/ 1 w 66"/>
                <a:gd name="T7" fmla="*/ 1 h 34"/>
                <a:gd name="T8" fmla="*/ 1 w 66"/>
                <a:gd name="T9" fmla="*/ 1 h 34"/>
                <a:gd name="T10" fmla="*/ 1 w 66"/>
                <a:gd name="T11" fmla="*/ 1 h 34"/>
                <a:gd name="T12" fmla="*/ 1 w 66"/>
                <a:gd name="T13" fmla="*/ 1 h 34"/>
                <a:gd name="T14" fmla="*/ 1 w 66"/>
                <a:gd name="T15" fmla="*/ 1 h 34"/>
                <a:gd name="T16" fmla="*/ 1 w 66"/>
                <a:gd name="T17" fmla="*/ 1 h 34"/>
                <a:gd name="T18" fmla="*/ 1 w 66"/>
                <a:gd name="T19" fmla="*/ 1 h 34"/>
                <a:gd name="T20" fmla="*/ 1 w 66"/>
                <a:gd name="T21" fmla="*/ 1 h 34"/>
                <a:gd name="T22" fmla="*/ 1 w 66"/>
                <a:gd name="T23" fmla="*/ 1 h 34"/>
                <a:gd name="T24" fmla="*/ 0 w 66"/>
                <a:gd name="T25" fmla="*/ 1 h 34"/>
                <a:gd name="T26" fmla="*/ 1 w 66"/>
                <a:gd name="T27" fmla="*/ 1 h 34"/>
                <a:gd name="T28" fmla="*/ 1 w 66"/>
                <a:gd name="T29" fmla="*/ 1 h 34"/>
                <a:gd name="T30" fmla="*/ 1 w 66"/>
                <a:gd name="T31" fmla="*/ 1 h 34"/>
                <a:gd name="T32" fmla="*/ 1 w 66"/>
                <a:gd name="T33" fmla="*/ 0 h 34"/>
                <a:gd name="T34" fmla="*/ 1 w 66"/>
                <a:gd name="T35" fmla="*/ 0 h 34"/>
                <a:gd name="T36" fmla="*/ 1 w 66"/>
                <a:gd name="T37" fmla="*/ 1 h 34"/>
                <a:gd name="T38" fmla="*/ 1 w 66"/>
                <a:gd name="T39" fmla="*/ 1 h 3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6"/>
                <a:gd name="T61" fmla="*/ 0 h 34"/>
                <a:gd name="T62" fmla="*/ 66 w 66"/>
                <a:gd name="T63" fmla="*/ 34 h 3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6" h="34">
                  <a:moveTo>
                    <a:pt x="43" y="2"/>
                  </a:moveTo>
                  <a:lnTo>
                    <a:pt x="48" y="6"/>
                  </a:lnTo>
                  <a:lnTo>
                    <a:pt x="56" y="13"/>
                  </a:lnTo>
                  <a:lnTo>
                    <a:pt x="61" y="20"/>
                  </a:lnTo>
                  <a:lnTo>
                    <a:pt x="64" y="27"/>
                  </a:lnTo>
                  <a:lnTo>
                    <a:pt x="65" y="31"/>
                  </a:lnTo>
                  <a:lnTo>
                    <a:pt x="65" y="34"/>
                  </a:lnTo>
                  <a:lnTo>
                    <a:pt x="66" y="34"/>
                  </a:lnTo>
                  <a:lnTo>
                    <a:pt x="60" y="34"/>
                  </a:lnTo>
                  <a:lnTo>
                    <a:pt x="49" y="32"/>
                  </a:lnTo>
                  <a:lnTo>
                    <a:pt x="26" y="29"/>
                  </a:lnTo>
                  <a:lnTo>
                    <a:pt x="5" y="26"/>
                  </a:lnTo>
                  <a:lnTo>
                    <a:pt x="0" y="25"/>
                  </a:lnTo>
                  <a:lnTo>
                    <a:pt x="3" y="20"/>
                  </a:lnTo>
                  <a:lnTo>
                    <a:pt x="16" y="6"/>
                  </a:lnTo>
                  <a:lnTo>
                    <a:pt x="25" y="1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7040" name="Freeform 202"/>
            <p:cNvSpPr>
              <a:spLocks/>
            </p:cNvSpPr>
            <p:nvPr/>
          </p:nvSpPr>
          <p:spPr bwMode="auto">
            <a:xfrm>
              <a:off x="2736" y="1757"/>
              <a:ext cx="84" cy="281"/>
            </a:xfrm>
            <a:custGeom>
              <a:avLst/>
              <a:gdLst>
                <a:gd name="T0" fmla="*/ 1 w 168"/>
                <a:gd name="T1" fmla="*/ 0 h 563"/>
                <a:gd name="T2" fmla="*/ 1 w 168"/>
                <a:gd name="T3" fmla="*/ 0 h 563"/>
                <a:gd name="T4" fmla="*/ 1 w 168"/>
                <a:gd name="T5" fmla="*/ 0 h 563"/>
                <a:gd name="T6" fmla="*/ 1 w 168"/>
                <a:gd name="T7" fmla="*/ 0 h 563"/>
                <a:gd name="T8" fmla="*/ 1 w 168"/>
                <a:gd name="T9" fmla="*/ 0 h 563"/>
                <a:gd name="T10" fmla="*/ 1 w 168"/>
                <a:gd name="T11" fmla="*/ 0 h 563"/>
                <a:gd name="T12" fmla="*/ 1 w 168"/>
                <a:gd name="T13" fmla="*/ 0 h 563"/>
                <a:gd name="T14" fmla="*/ 1 w 168"/>
                <a:gd name="T15" fmla="*/ 0 h 563"/>
                <a:gd name="T16" fmla="*/ 1 w 168"/>
                <a:gd name="T17" fmla="*/ 0 h 563"/>
                <a:gd name="T18" fmla="*/ 1 w 168"/>
                <a:gd name="T19" fmla="*/ 0 h 563"/>
                <a:gd name="T20" fmla="*/ 1 w 168"/>
                <a:gd name="T21" fmla="*/ 0 h 563"/>
                <a:gd name="T22" fmla="*/ 1 w 168"/>
                <a:gd name="T23" fmla="*/ 0 h 563"/>
                <a:gd name="T24" fmla="*/ 1 w 168"/>
                <a:gd name="T25" fmla="*/ 0 h 563"/>
                <a:gd name="T26" fmla="*/ 1 w 168"/>
                <a:gd name="T27" fmla="*/ 0 h 563"/>
                <a:gd name="T28" fmla="*/ 1 w 168"/>
                <a:gd name="T29" fmla="*/ 0 h 563"/>
                <a:gd name="T30" fmla="*/ 1 w 168"/>
                <a:gd name="T31" fmla="*/ 0 h 563"/>
                <a:gd name="T32" fmla="*/ 1 w 168"/>
                <a:gd name="T33" fmla="*/ 0 h 563"/>
                <a:gd name="T34" fmla="*/ 0 w 168"/>
                <a:gd name="T35" fmla="*/ 0 h 563"/>
                <a:gd name="T36" fmla="*/ 1 w 168"/>
                <a:gd name="T37" fmla="*/ 0 h 563"/>
                <a:gd name="T38" fmla="*/ 1 w 168"/>
                <a:gd name="T39" fmla="*/ 0 h 563"/>
                <a:gd name="T40" fmla="*/ 1 w 168"/>
                <a:gd name="T41" fmla="*/ 0 h 563"/>
                <a:gd name="T42" fmla="*/ 1 w 168"/>
                <a:gd name="T43" fmla="*/ 0 h 563"/>
                <a:gd name="T44" fmla="*/ 1 w 168"/>
                <a:gd name="T45" fmla="*/ 0 h 563"/>
                <a:gd name="T46" fmla="*/ 1 w 168"/>
                <a:gd name="T47" fmla="*/ 0 h 563"/>
                <a:gd name="T48" fmla="*/ 1 w 168"/>
                <a:gd name="T49" fmla="*/ 0 h 563"/>
                <a:gd name="T50" fmla="*/ 1 w 168"/>
                <a:gd name="T51" fmla="*/ 0 h 563"/>
                <a:gd name="T52" fmla="*/ 1 w 168"/>
                <a:gd name="T53" fmla="*/ 0 h 563"/>
                <a:gd name="T54" fmla="*/ 1 w 168"/>
                <a:gd name="T55" fmla="*/ 0 h 563"/>
                <a:gd name="T56" fmla="*/ 1 w 168"/>
                <a:gd name="T57" fmla="*/ 0 h 563"/>
                <a:gd name="T58" fmla="*/ 1 w 168"/>
                <a:gd name="T59" fmla="*/ 0 h 563"/>
                <a:gd name="T60" fmla="*/ 1 w 168"/>
                <a:gd name="T61" fmla="*/ 0 h 563"/>
                <a:gd name="T62" fmla="*/ 1 w 168"/>
                <a:gd name="T63" fmla="*/ 0 h 563"/>
                <a:gd name="T64" fmla="*/ 1 w 168"/>
                <a:gd name="T65" fmla="*/ 0 h 563"/>
                <a:gd name="T66" fmla="*/ 1 w 168"/>
                <a:gd name="T67" fmla="*/ 0 h 563"/>
                <a:gd name="T68" fmla="*/ 1 w 168"/>
                <a:gd name="T69" fmla="*/ 0 h 563"/>
                <a:gd name="T70" fmla="*/ 1 w 168"/>
                <a:gd name="T71" fmla="*/ 0 h 563"/>
                <a:gd name="T72" fmla="*/ 1 w 168"/>
                <a:gd name="T73" fmla="*/ 0 h 563"/>
                <a:gd name="T74" fmla="*/ 1 w 168"/>
                <a:gd name="T75" fmla="*/ 0 h 563"/>
                <a:gd name="T76" fmla="*/ 1 w 168"/>
                <a:gd name="T77" fmla="*/ 0 h 563"/>
                <a:gd name="T78" fmla="*/ 1 w 168"/>
                <a:gd name="T79" fmla="*/ 0 h 563"/>
                <a:gd name="T80" fmla="*/ 1 w 168"/>
                <a:gd name="T81" fmla="*/ 0 h 563"/>
                <a:gd name="T82" fmla="*/ 1 w 168"/>
                <a:gd name="T83" fmla="*/ 0 h 563"/>
                <a:gd name="T84" fmla="*/ 1 w 168"/>
                <a:gd name="T85" fmla="*/ 0 h 563"/>
                <a:gd name="T86" fmla="*/ 1 w 168"/>
                <a:gd name="T87" fmla="*/ 0 h 563"/>
                <a:gd name="T88" fmla="*/ 1 w 168"/>
                <a:gd name="T89" fmla="*/ 0 h 56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68"/>
                <a:gd name="T136" fmla="*/ 0 h 563"/>
                <a:gd name="T137" fmla="*/ 168 w 168"/>
                <a:gd name="T138" fmla="*/ 563 h 56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68" h="563">
                  <a:moveTo>
                    <a:pt x="95" y="0"/>
                  </a:moveTo>
                  <a:lnTo>
                    <a:pt x="94" y="4"/>
                  </a:lnTo>
                  <a:lnTo>
                    <a:pt x="94" y="27"/>
                  </a:lnTo>
                  <a:lnTo>
                    <a:pt x="93" y="104"/>
                  </a:lnTo>
                  <a:lnTo>
                    <a:pt x="97" y="168"/>
                  </a:lnTo>
                  <a:lnTo>
                    <a:pt x="100" y="173"/>
                  </a:lnTo>
                  <a:lnTo>
                    <a:pt x="102" y="176"/>
                  </a:lnTo>
                  <a:lnTo>
                    <a:pt x="106" y="179"/>
                  </a:lnTo>
                  <a:lnTo>
                    <a:pt x="111" y="181"/>
                  </a:lnTo>
                  <a:lnTo>
                    <a:pt x="122" y="184"/>
                  </a:lnTo>
                  <a:lnTo>
                    <a:pt x="143" y="185"/>
                  </a:lnTo>
                  <a:lnTo>
                    <a:pt x="150" y="185"/>
                  </a:lnTo>
                  <a:lnTo>
                    <a:pt x="156" y="203"/>
                  </a:lnTo>
                  <a:lnTo>
                    <a:pt x="166" y="233"/>
                  </a:lnTo>
                  <a:lnTo>
                    <a:pt x="168" y="258"/>
                  </a:lnTo>
                  <a:lnTo>
                    <a:pt x="162" y="280"/>
                  </a:lnTo>
                  <a:lnTo>
                    <a:pt x="150" y="302"/>
                  </a:lnTo>
                  <a:lnTo>
                    <a:pt x="132" y="330"/>
                  </a:lnTo>
                  <a:lnTo>
                    <a:pt x="120" y="345"/>
                  </a:lnTo>
                  <a:lnTo>
                    <a:pt x="117" y="356"/>
                  </a:lnTo>
                  <a:lnTo>
                    <a:pt x="112" y="377"/>
                  </a:lnTo>
                  <a:lnTo>
                    <a:pt x="101" y="420"/>
                  </a:lnTo>
                  <a:lnTo>
                    <a:pt x="91" y="462"/>
                  </a:lnTo>
                  <a:lnTo>
                    <a:pt x="88" y="472"/>
                  </a:lnTo>
                  <a:lnTo>
                    <a:pt x="87" y="474"/>
                  </a:lnTo>
                  <a:lnTo>
                    <a:pt x="85" y="475"/>
                  </a:lnTo>
                  <a:lnTo>
                    <a:pt x="83" y="477"/>
                  </a:lnTo>
                  <a:lnTo>
                    <a:pt x="77" y="479"/>
                  </a:lnTo>
                  <a:lnTo>
                    <a:pt x="60" y="487"/>
                  </a:lnTo>
                  <a:lnTo>
                    <a:pt x="40" y="497"/>
                  </a:lnTo>
                  <a:lnTo>
                    <a:pt x="24" y="513"/>
                  </a:lnTo>
                  <a:lnTo>
                    <a:pt x="15" y="537"/>
                  </a:lnTo>
                  <a:lnTo>
                    <a:pt x="19" y="563"/>
                  </a:lnTo>
                  <a:lnTo>
                    <a:pt x="9" y="557"/>
                  </a:lnTo>
                  <a:lnTo>
                    <a:pt x="3" y="550"/>
                  </a:lnTo>
                  <a:lnTo>
                    <a:pt x="0" y="541"/>
                  </a:lnTo>
                  <a:lnTo>
                    <a:pt x="0" y="531"/>
                  </a:lnTo>
                  <a:lnTo>
                    <a:pt x="1" y="520"/>
                  </a:lnTo>
                  <a:lnTo>
                    <a:pt x="9" y="497"/>
                  </a:lnTo>
                  <a:lnTo>
                    <a:pt x="22" y="478"/>
                  </a:lnTo>
                  <a:lnTo>
                    <a:pt x="35" y="466"/>
                  </a:lnTo>
                  <a:lnTo>
                    <a:pt x="41" y="464"/>
                  </a:lnTo>
                  <a:lnTo>
                    <a:pt x="50" y="463"/>
                  </a:lnTo>
                  <a:lnTo>
                    <a:pt x="58" y="459"/>
                  </a:lnTo>
                  <a:lnTo>
                    <a:pt x="63" y="454"/>
                  </a:lnTo>
                  <a:lnTo>
                    <a:pt x="68" y="446"/>
                  </a:lnTo>
                  <a:lnTo>
                    <a:pt x="70" y="437"/>
                  </a:lnTo>
                  <a:lnTo>
                    <a:pt x="72" y="428"/>
                  </a:lnTo>
                  <a:lnTo>
                    <a:pt x="73" y="408"/>
                  </a:lnTo>
                  <a:lnTo>
                    <a:pt x="72" y="388"/>
                  </a:lnTo>
                  <a:lnTo>
                    <a:pt x="71" y="373"/>
                  </a:lnTo>
                  <a:lnTo>
                    <a:pt x="81" y="369"/>
                  </a:lnTo>
                  <a:lnTo>
                    <a:pt x="89" y="364"/>
                  </a:lnTo>
                  <a:lnTo>
                    <a:pt x="95" y="359"/>
                  </a:lnTo>
                  <a:lnTo>
                    <a:pt x="98" y="352"/>
                  </a:lnTo>
                  <a:lnTo>
                    <a:pt x="100" y="346"/>
                  </a:lnTo>
                  <a:lnTo>
                    <a:pt x="101" y="338"/>
                  </a:lnTo>
                  <a:lnTo>
                    <a:pt x="101" y="322"/>
                  </a:lnTo>
                  <a:lnTo>
                    <a:pt x="102" y="305"/>
                  </a:lnTo>
                  <a:lnTo>
                    <a:pt x="107" y="288"/>
                  </a:lnTo>
                  <a:lnTo>
                    <a:pt x="111" y="290"/>
                  </a:lnTo>
                  <a:lnTo>
                    <a:pt x="118" y="291"/>
                  </a:lnTo>
                  <a:lnTo>
                    <a:pt x="125" y="290"/>
                  </a:lnTo>
                  <a:lnTo>
                    <a:pt x="129" y="288"/>
                  </a:lnTo>
                  <a:lnTo>
                    <a:pt x="132" y="284"/>
                  </a:lnTo>
                  <a:lnTo>
                    <a:pt x="135" y="279"/>
                  </a:lnTo>
                  <a:lnTo>
                    <a:pt x="137" y="273"/>
                  </a:lnTo>
                  <a:lnTo>
                    <a:pt x="139" y="264"/>
                  </a:lnTo>
                  <a:lnTo>
                    <a:pt x="138" y="252"/>
                  </a:lnTo>
                  <a:lnTo>
                    <a:pt x="136" y="242"/>
                  </a:lnTo>
                  <a:lnTo>
                    <a:pt x="131" y="232"/>
                  </a:lnTo>
                  <a:lnTo>
                    <a:pt x="119" y="214"/>
                  </a:lnTo>
                  <a:lnTo>
                    <a:pt x="104" y="196"/>
                  </a:lnTo>
                  <a:lnTo>
                    <a:pt x="78" y="157"/>
                  </a:lnTo>
                  <a:lnTo>
                    <a:pt x="76" y="146"/>
                  </a:lnTo>
                  <a:lnTo>
                    <a:pt x="74" y="136"/>
                  </a:lnTo>
                  <a:lnTo>
                    <a:pt x="71" y="113"/>
                  </a:lnTo>
                  <a:lnTo>
                    <a:pt x="65" y="67"/>
                  </a:lnTo>
                  <a:lnTo>
                    <a:pt x="64" y="20"/>
                  </a:lnTo>
                  <a:lnTo>
                    <a:pt x="65" y="8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8" y="4"/>
                  </a:lnTo>
                  <a:lnTo>
                    <a:pt x="70" y="3"/>
                  </a:lnTo>
                  <a:lnTo>
                    <a:pt x="73" y="3"/>
                  </a:lnTo>
                  <a:lnTo>
                    <a:pt x="79" y="2"/>
                  </a:lnTo>
                  <a:lnTo>
                    <a:pt x="92" y="1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7041" name="Freeform 203"/>
            <p:cNvSpPr>
              <a:spLocks/>
            </p:cNvSpPr>
            <p:nvPr/>
          </p:nvSpPr>
          <p:spPr bwMode="auto">
            <a:xfrm>
              <a:off x="2673" y="2046"/>
              <a:ext cx="81" cy="76"/>
            </a:xfrm>
            <a:custGeom>
              <a:avLst/>
              <a:gdLst>
                <a:gd name="T0" fmla="*/ 1 w 161"/>
                <a:gd name="T1" fmla="*/ 0 h 153"/>
                <a:gd name="T2" fmla="*/ 1 w 161"/>
                <a:gd name="T3" fmla="*/ 0 h 153"/>
                <a:gd name="T4" fmla="*/ 1 w 161"/>
                <a:gd name="T5" fmla="*/ 0 h 153"/>
                <a:gd name="T6" fmla="*/ 1 w 161"/>
                <a:gd name="T7" fmla="*/ 0 h 153"/>
                <a:gd name="T8" fmla="*/ 1 w 161"/>
                <a:gd name="T9" fmla="*/ 0 h 153"/>
                <a:gd name="T10" fmla="*/ 1 w 161"/>
                <a:gd name="T11" fmla="*/ 0 h 153"/>
                <a:gd name="T12" fmla="*/ 1 w 161"/>
                <a:gd name="T13" fmla="*/ 0 h 153"/>
                <a:gd name="T14" fmla="*/ 1 w 161"/>
                <a:gd name="T15" fmla="*/ 0 h 153"/>
                <a:gd name="T16" fmla="*/ 1 w 161"/>
                <a:gd name="T17" fmla="*/ 0 h 153"/>
                <a:gd name="T18" fmla="*/ 1 w 161"/>
                <a:gd name="T19" fmla="*/ 0 h 153"/>
                <a:gd name="T20" fmla="*/ 1 w 161"/>
                <a:gd name="T21" fmla="*/ 0 h 153"/>
                <a:gd name="T22" fmla="*/ 1 w 161"/>
                <a:gd name="T23" fmla="*/ 0 h 153"/>
                <a:gd name="T24" fmla="*/ 1 w 161"/>
                <a:gd name="T25" fmla="*/ 0 h 153"/>
                <a:gd name="T26" fmla="*/ 1 w 161"/>
                <a:gd name="T27" fmla="*/ 0 h 153"/>
                <a:gd name="T28" fmla="*/ 1 w 161"/>
                <a:gd name="T29" fmla="*/ 0 h 153"/>
                <a:gd name="T30" fmla="*/ 1 w 161"/>
                <a:gd name="T31" fmla="*/ 0 h 153"/>
                <a:gd name="T32" fmla="*/ 1 w 161"/>
                <a:gd name="T33" fmla="*/ 0 h 153"/>
                <a:gd name="T34" fmla="*/ 1 w 161"/>
                <a:gd name="T35" fmla="*/ 0 h 153"/>
                <a:gd name="T36" fmla="*/ 1 w 161"/>
                <a:gd name="T37" fmla="*/ 0 h 153"/>
                <a:gd name="T38" fmla="*/ 1 w 161"/>
                <a:gd name="T39" fmla="*/ 0 h 153"/>
                <a:gd name="T40" fmla="*/ 1 w 161"/>
                <a:gd name="T41" fmla="*/ 0 h 153"/>
                <a:gd name="T42" fmla="*/ 1 w 161"/>
                <a:gd name="T43" fmla="*/ 0 h 153"/>
                <a:gd name="T44" fmla="*/ 1 w 161"/>
                <a:gd name="T45" fmla="*/ 0 h 153"/>
                <a:gd name="T46" fmla="*/ 1 w 161"/>
                <a:gd name="T47" fmla="*/ 0 h 153"/>
                <a:gd name="T48" fmla="*/ 1 w 161"/>
                <a:gd name="T49" fmla="*/ 0 h 153"/>
                <a:gd name="T50" fmla="*/ 1 w 161"/>
                <a:gd name="T51" fmla="*/ 0 h 153"/>
                <a:gd name="T52" fmla="*/ 1 w 161"/>
                <a:gd name="T53" fmla="*/ 0 h 153"/>
                <a:gd name="T54" fmla="*/ 1 w 161"/>
                <a:gd name="T55" fmla="*/ 0 h 153"/>
                <a:gd name="T56" fmla="*/ 1 w 161"/>
                <a:gd name="T57" fmla="*/ 0 h 153"/>
                <a:gd name="T58" fmla="*/ 1 w 161"/>
                <a:gd name="T59" fmla="*/ 0 h 153"/>
                <a:gd name="T60" fmla="*/ 1 w 161"/>
                <a:gd name="T61" fmla="*/ 0 h 153"/>
                <a:gd name="T62" fmla="*/ 1 w 161"/>
                <a:gd name="T63" fmla="*/ 0 h 153"/>
                <a:gd name="T64" fmla="*/ 1 w 161"/>
                <a:gd name="T65" fmla="*/ 0 h 153"/>
                <a:gd name="T66" fmla="*/ 1 w 161"/>
                <a:gd name="T67" fmla="*/ 0 h 153"/>
                <a:gd name="T68" fmla="*/ 1 w 161"/>
                <a:gd name="T69" fmla="*/ 0 h 153"/>
                <a:gd name="T70" fmla="*/ 1 w 161"/>
                <a:gd name="T71" fmla="*/ 0 h 153"/>
                <a:gd name="T72" fmla="*/ 1 w 161"/>
                <a:gd name="T73" fmla="*/ 0 h 153"/>
                <a:gd name="T74" fmla="*/ 1 w 161"/>
                <a:gd name="T75" fmla="*/ 0 h 153"/>
                <a:gd name="T76" fmla="*/ 1 w 161"/>
                <a:gd name="T77" fmla="*/ 0 h 153"/>
                <a:gd name="T78" fmla="*/ 1 w 161"/>
                <a:gd name="T79" fmla="*/ 0 h 153"/>
                <a:gd name="T80" fmla="*/ 1 w 161"/>
                <a:gd name="T81" fmla="*/ 0 h 153"/>
                <a:gd name="T82" fmla="*/ 1 w 161"/>
                <a:gd name="T83" fmla="*/ 0 h 153"/>
                <a:gd name="T84" fmla="*/ 1 w 161"/>
                <a:gd name="T85" fmla="*/ 0 h 153"/>
                <a:gd name="T86" fmla="*/ 1 w 161"/>
                <a:gd name="T87" fmla="*/ 0 h 153"/>
                <a:gd name="T88" fmla="*/ 1 w 161"/>
                <a:gd name="T89" fmla="*/ 0 h 153"/>
                <a:gd name="T90" fmla="*/ 1 w 161"/>
                <a:gd name="T91" fmla="*/ 0 h 153"/>
                <a:gd name="T92" fmla="*/ 1 w 161"/>
                <a:gd name="T93" fmla="*/ 0 h 153"/>
                <a:gd name="T94" fmla="*/ 1 w 161"/>
                <a:gd name="T95" fmla="*/ 0 h 153"/>
                <a:gd name="T96" fmla="*/ 0 w 161"/>
                <a:gd name="T97" fmla="*/ 0 h 153"/>
                <a:gd name="T98" fmla="*/ 1 w 161"/>
                <a:gd name="T99" fmla="*/ 0 h 153"/>
                <a:gd name="T100" fmla="*/ 1 w 161"/>
                <a:gd name="T101" fmla="*/ 0 h 153"/>
                <a:gd name="T102" fmla="*/ 1 w 161"/>
                <a:gd name="T103" fmla="*/ 0 h 153"/>
                <a:gd name="T104" fmla="*/ 1 w 161"/>
                <a:gd name="T105" fmla="*/ 0 h 153"/>
                <a:gd name="T106" fmla="*/ 1 w 161"/>
                <a:gd name="T107" fmla="*/ 0 h 153"/>
                <a:gd name="T108" fmla="*/ 1 w 161"/>
                <a:gd name="T109" fmla="*/ 0 h 153"/>
                <a:gd name="T110" fmla="*/ 1 w 161"/>
                <a:gd name="T111" fmla="*/ 0 h 153"/>
                <a:gd name="T112" fmla="*/ 1 w 161"/>
                <a:gd name="T113" fmla="*/ 0 h 153"/>
                <a:gd name="T114" fmla="*/ 1 w 161"/>
                <a:gd name="T115" fmla="*/ 0 h 153"/>
                <a:gd name="T116" fmla="*/ 1 w 161"/>
                <a:gd name="T117" fmla="*/ 0 h 153"/>
                <a:gd name="T118" fmla="*/ 1 w 161"/>
                <a:gd name="T119" fmla="*/ 0 h 15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61"/>
                <a:gd name="T181" fmla="*/ 0 h 153"/>
                <a:gd name="T182" fmla="*/ 161 w 161"/>
                <a:gd name="T183" fmla="*/ 153 h 15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61" h="153">
                  <a:moveTo>
                    <a:pt x="127" y="76"/>
                  </a:moveTo>
                  <a:lnTo>
                    <a:pt x="126" y="90"/>
                  </a:lnTo>
                  <a:lnTo>
                    <a:pt x="121" y="115"/>
                  </a:lnTo>
                  <a:lnTo>
                    <a:pt x="112" y="136"/>
                  </a:lnTo>
                  <a:lnTo>
                    <a:pt x="101" y="149"/>
                  </a:lnTo>
                  <a:lnTo>
                    <a:pt x="94" y="152"/>
                  </a:lnTo>
                  <a:lnTo>
                    <a:pt x="88" y="153"/>
                  </a:lnTo>
                  <a:lnTo>
                    <a:pt x="81" y="152"/>
                  </a:lnTo>
                  <a:lnTo>
                    <a:pt x="75" y="147"/>
                  </a:lnTo>
                  <a:lnTo>
                    <a:pt x="69" y="140"/>
                  </a:lnTo>
                  <a:lnTo>
                    <a:pt x="64" y="134"/>
                  </a:lnTo>
                  <a:lnTo>
                    <a:pt x="63" y="128"/>
                  </a:lnTo>
                  <a:lnTo>
                    <a:pt x="64" y="124"/>
                  </a:lnTo>
                  <a:lnTo>
                    <a:pt x="69" y="122"/>
                  </a:lnTo>
                  <a:lnTo>
                    <a:pt x="74" y="120"/>
                  </a:lnTo>
                  <a:lnTo>
                    <a:pt x="80" y="118"/>
                  </a:lnTo>
                  <a:lnTo>
                    <a:pt x="93" y="114"/>
                  </a:lnTo>
                  <a:lnTo>
                    <a:pt x="98" y="111"/>
                  </a:lnTo>
                  <a:lnTo>
                    <a:pt x="102" y="107"/>
                  </a:lnTo>
                  <a:lnTo>
                    <a:pt x="104" y="102"/>
                  </a:lnTo>
                  <a:lnTo>
                    <a:pt x="104" y="94"/>
                  </a:lnTo>
                  <a:lnTo>
                    <a:pt x="101" y="91"/>
                  </a:lnTo>
                  <a:lnTo>
                    <a:pt x="98" y="89"/>
                  </a:lnTo>
                  <a:lnTo>
                    <a:pt x="92" y="87"/>
                  </a:lnTo>
                  <a:lnTo>
                    <a:pt x="86" y="87"/>
                  </a:lnTo>
                  <a:lnTo>
                    <a:pt x="72" y="86"/>
                  </a:lnTo>
                  <a:lnTo>
                    <a:pt x="53" y="86"/>
                  </a:lnTo>
                  <a:lnTo>
                    <a:pt x="55" y="84"/>
                  </a:lnTo>
                  <a:lnTo>
                    <a:pt x="65" y="81"/>
                  </a:lnTo>
                  <a:lnTo>
                    <a:pt x="86" y="76"/>
                  </a:lnTo>
                  <a:lnTo>
                    <a:pt x="116" y="70"/>
                  </a:lnTo>
                  <a:lnTo>
                    <a:pt x="121" y="67"/>
                  </a:lnTo>
                  <a:lnTo>
                    <a:pt x="124" y="63"/>
                  </a:lnTo>
                  <a:lnTo>
                    <a:pt x="126" y="57"/>
                  </a:lnTo>
                  <a:lnTo>
                    <a:pt x="125" y="49"/>
                  </a:lnTo>
                  <a:lnTo>
                    <a:pt x="124" y="39"/>
                  </a:lnTo>
                  <a:lnTo>
                    <a:pt x="122" y="36"/>
                  </a:lnTo>
                  <a:lnTo>
                    <a:pt x="120" y="34"/>
                  </a:lnTo>
                  <a:lnTo>
                    <a:pt x="118" y="32"/>
                  </a:lnTo>
                  <a:lnTo>
                    <a:pt x="115" y="31"/>
                  </a:lnTo>
                  <a:lnTo>
                    <a:pt x="111" y="30"/>
                  </a:lnTo>
                  <a:lnTo>
                    <a:pt x="103" y="30"/>
                  </a:lnTo>
                  <a:lnTo>
                    <a:pt x="93" y="31"/>
                  </a:lnTo>
                  <a:lnTo>
                    <a:pt x="69" y="34"/>
                  </a:lnTo>
                  <a:lnTo>
                    <a:pt x="17" y="35"/>
                  </a:lnTo>
                  <a:lnTo>
                    <a:pt x="0" y="29"/>
                  </a:lnTo>
                  <a:lnTo>
                    <a:pt x="11" y="26"/>
                  </a:lnTo>
                  <a:lnTo>
                    <a:pt x="35" y="22"/>
                  </a:lnTo>
                  <a:lnTo>
                    <a:pt x="63" y="21"/>
                  </a:lnTo>
                  <a:lnTo>
                    <a:pt x="121" y="16"/>
                  </a:lnTo>
                  <a:lnTo>
                    <a:pt x="161" y="0"/>
                  </a:lnTo>
                  <a:lnTo>
                    <a:pt x="160" y="1"/>
                  </a:lnTo>
                  <a:lnTo>
                    <a:pt x="155" y="9"/>
                  </a:lnTo>
                  <a:lnTo>
                    <a:pt x="139" y="37"/>
                  </a:lnTo>
                  <a:lnTo>
                    <a:pt x="127" y="70"/>
                  </a:lnTo>
                  <a:lnTo>
                    <a:pt x="127" y="7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7042" name="Freeform 204"/>
            <p:cNvSpPr>
              <a:spLocks/>
            </p:cNvSpPr>
            <p:nvPr/>
          </p:nvSpPr>
          <p:spPr bwMode="auto">
            <a:xfrm>
              <a:off x="2773" y="1971"/>
              <a:ext cx="202" cy="232"/>
            </a:xfrm>
            <a:custGeom>
              <a:avLst/>
              <a:gdLst>
                <a:gd name="T0" fmla="*/ 0 w 405"/>
                <a:gd name="T1" fmla="*/ 1 h 464"/>
                <a:gd name="T2" fmla="*/ 0 w 405"/>
                <a:gd name="T3" fmla="*/ 1 h 464"/>
                <a:gd name="T4" fmla="*/ 0 w 405"/>
                <a:gd name="T5" fmla="*/ 1 h 464"/>
                <a:gd name="T6" fmla="*/ 0 w 405"/>
                <a:gd name="T7" fmla="*/ 1 h 464"/>
                <a:gd name="T8" fmla="*/ 0 w 405"/>
                <a:gd name="T9" fmla="*/ 1 h 464"/>
                <a:gd name="T10" fmla="*/ 0 w 405"/>
                <a:gd name="T11" fmla="*/ 1 h 464"/>
                <a:gd name="T12" fmla="*/ 0 w 405"/>
                <a:gd name="T13" fmla="*/ 1 h 464"/>
                <a:gd name="T14" fmla="*/ 0 w 405"/>
                <a:gd name="T15" fmla="*/ 1 h 464"/>
                <a:gd name="T16" fmla="*/ 0 w 405"/>
                <a:gd name="T17" fmla="*/ 1 h 464"/>
                <a:gd name="T18" fmla="*/ 0 w 405"/>
                <a:gd name="T19" fmla="*/ 1 h 464"/>
                <a:gd name="T20" fmla="*/ 0 w 405"/>
                <a:gd name="T21" fmla="*/ 1 h 464"/>
                <a:gd name="T22" fmla="*/ 0 w 405"/>
                <a:gd name="T23" fmla="*/ 1 h 464"/>
                <a:gd name="T24" fmla="*/ 0 w 405"/>
                <a:gd name="T25" fmla="*/ 1 h 464"/>
                <a:gd name="T26" fmla="*/ 0 w 405"/>
                <a:gd name="T27" fmla="*/ 1 h 464"/>
                <a:gd name="T28" fmla="*/ 0 w 405"/>
                <a:gd name="T29" fmla="*/ 1 h 464"/>
                <a:gd name="T30" fmla="*/ 0 w 405"/>
                <a:gd name="T31" fmla="*/ 1 h 464"/>
                <a:gd name="T32" fmla="*/ 0 w 405"/>
                <a:gd name="T33" fmla="*/ 1 h 464"/>
                <a:gd name="T34" fmla="*/ 0 w 405"/>
                <a:gd name="T35" fmla="*/ 1 h 464"/>
                <a:gd name="T36" fmla="*/ 0 w 405"/>
                <a:gd name="T37" fmla="*/ 1 h 464"/>
                <a:gd name="T38" fmla="*/ 0 w 405"/>
                <a:gd name="T39" fmla="*/ 1 h 464"/>
                <a:gd name="T40" fmla="*/ 0 w 405"/>
                <a:gd name="T41" fmla="*/ 1 h 464"/>
                <a:gd name="T42" fmla="*/ 0 w 405"/>
                <a:gd name="T43" fmla="*/ 1 h 464"/>
                <a:gd name="T44" fmla="*/ 0 w 405"/>
                <a:gd name="T45" fmla="*/ 1 h 464"/>
                <a:gd name="T46" fmla="*/ 0 w 405"/>
                <a:gd name="T47" fmla="*/ 1 h 464"/>
                <a:gd name="T48" fmla="*/ 0 w 405"/>
                <a:gd name="T49" fmla="*/ 1 h 464"/>
                <a:gd name="T50" fmla="*/ 0 w 405"/>
                <a:gd name="T51" fmla="*/ 1 h 464"/>
                <a:gd name="T52" fmla="*/ 0 w 405"/>
                <a:gd name="T53" fmla="*/ 1 h 464"/>
                <a:gd name="T54" fmla="*/ 0 w 405"/>
                <a:gd name="T55" fmla="*/ 1 h 464"/>
                <a:gd name="T56" fmla="*/ 0 w 405"/>
                <a:gd name="T57" fmla="*/ 1 h 464"/>
                <a:gd name="T58" fmla="*/ 0 w 405"/>
                <a:gd name="T59" fmla="*/ 1 h 464"/>
                <a:gd name="T60" fmla="*/ 0 w 405"/>
                <a:gd name="T61" fmla="*/ 1 h 464"/>
                <a:gd name="T62" fmla="*/ 0 w 405"/>
                <a:gd name="T63" fmla="*/ 1 h 464"/>
                <a:gd name="T64" fmla="*/ 0 w 405"/>
                <a:gd name="T65" fmla="*/ 1 h 464"/>
                <a:gd name="T66" fmla="*/ 0 w 405"/>
                <a:gd name="T67" fmla="*/ 1 h 464"/>
                <a:gd name="T68" fmla="*/ 0 w 405"/>
                <a:gd name="T69" fmla="*/ 1 h 464"/>
                <a:gd name="T70" fmla="*/ 0 w 405"/>
                <a:gd name="T71" fmla="*/ 1 h 464"/>
                <a:gd name="T72" fmla="*/ 0 w 405"/>
                <a:gd name="T73" fmla="*/ 1 h 464"/>
                <a:gd name="T74" fmla="*/ 0 w 405"/>
                <a:gd name="T75" fmla="*/ 1 h 464"/>
                <a:gd name="T76" fmla="*/ 0 w 405"/>
                <a:gd name="T77" fmla="*/ 1 h 464"/>
                <a:gd name="T78" fmla="*/ 0 w 405"/>
                <a:gd name="T79" fmla="*/ 1 h 464"/>
                <a:gd name="T80" fmla="*/ 0 w 405"/>
                <a:gd name="T81" fmla="*/ 1 h 464"/>
                <a:gd name="T82" fmla="*/ 0 w 405"/>
                <a:gd name="T83" fmla="*/ 1 h 464"/>
                <a:gd name="T84" fmla="*/ 0 w 405"/>
                <a:gd name="T85" fmla="*/ 1 h 464"/>
                <a:gd name="T86" fmla="*/ 0 w 405"/>
                <a:gd name="T87" fmla="*/ 1 h 464"/>
                <a:gd name="T88" fmla="*/ 0 w 405"/>
                <a:gd name="T89" fmla="*/ 0 h 464"/>
                <a:gd name="T90" fmla="*/ 0 w 405"/>
                <a:gd name="T91" fmla="*/ 1 h 464"/>
                <a:gd name="T92" fmla="*/ 0 w 405"/>
                <a:gd name="T93" fmla="*/ 1 h 464"/>
                <a:gd name="T94" fmla="*/ 0 w 405"/>
                <a:gd name="T95" fmla="*/ 1 h 46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5"/>
                <a:gd name="T145" fmla="*/ 0 h 464"/>
                <a:gd name="T146" fmla="*/ 405 w 405"/>
                <a:gd name="T147" fmla="*/ 464 h 46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5" h="464">
                  <a:moveTo>
                    <a:pt x="259" y="178"/>
                  </a:moveTo>
                  <a:lnTo>
                    <a:pt x="254" y="184"/>
                  </a:lnTo>
                  <a:lnTo>
                    <a:pt x="245" y="192"/>
                  </a:lnTo>
                  <a:lnTo>
                    <a:pt x="241" y="193"/>
                  </a:lnTo>
                  <a:lnTo>
                    <a:pt x="237" y="193"/>
                  </a:lnTo>
                  <a:lnTo>
                    <a:pt x="235" y="193"/>
                  </a:lnTo>
                  <a:lnTo>
                    <a:pt x="232" y="191"/>
                  </a:lnTo>
                  <a:lnTo>
                    <a:pt x="230" y="188"/>
                  </a:lnTo>
                  <a:lnTo>
                    <a:pt x="228" y="183"/>
                  </a:lnTo>
                  <a:lnTo>
                    <a:pt x="225" y="172"/>
                  </a:lnTo>
                  <a:lnTo>
                    <a:pt x="224" y="165"/>
                  </a:lnTo>
                  <a:lnTo>
                    <a:pt x="223" y="166"/>
                  </a:lnTo>
                  <a:lnTo>
                    <a:pt x="220" y="172"/>
                  </a:lnTo>
                  <a:lnTo>
                    <a:pt x="213" y="194"/>
                  </a:lnTo>
                  <a:lnTo>
                    <a:pt x="211" y="209"/>
                  </a:lnTo>
                  <a:lnTo>
                    <a:pt x="212" y="222"/>
                  </a:lnTo>
                  <a:lnTo>
                    <a:pt x="215" y="228"/>
                  </a:lnTo>
                  <a:lnTo>
                    <a:pt x="217" y="235"/>
                  </a:lnTo>
                  <a:lnTo>
                    <a:pt x="222" y="249"/>
                  </a:lnTo>
                  <a:lnTo>
                    <a:pt x="229" y="281"/>
                  </a:lnTo>
                  <a:lnTo>
                    <a:pt x="229" y="308"/>
                  </a:lnTo>
                  <a:lnTo>
                    <a:pt x="228" y="312"/>
                  </a:lnTo>
                  <a:lnTo>
                    <a:pt x="219" y="328"/>
                  </a:lnTo>
                  <a:lnTo>
                    <a:pt x="202" y="363"/>
                  </a:lnTo>
                  <a:lnTo>
                    <a:pt x="158" y="423"/>
                  </a:lnTo>
                  <a:lnTo>
                    <a:pt x="129" y="441"/>
                  </a:lnTo>
                  <a:lnTo>
                    <a:pt x="112" y="443"/>
                  </a:lnTo>
                  <a:lnTo>
                    <a:pt x="92" y="441"/>
                  </a:lnTo>
                  <a:lnTo>
                    <a:pt x="70" y="431"/>
                  </a:lnTo>
                  <a:lnTo>
                    <a:pt x="63" y="423"/>
                  </a:lnTo>
                  <a:lnTo>
                    <a:pt x="48" y="401"/>
                  </a:lnTo>
                  <a:lnTo>
                    <a:pt x="15" y="353"/>
                  </a:lnTo>
                  <a:lnTo>
                    <a:pt x="5" y="339"/>
                  </a:lnTo>
                  <a:lnTo>
                    <a:pt x="3" y="337"/>
                  </a:lnTo>
                  <a:lnTo>
                    <a:pt x="1" y="336"/>
                  </a:lnTo>
                  <a:lnTo>
                    <a:pt x="0" y="338"/>
                  </a:lnTo>
                  <a:lnTo>
                    <a:pt x="1" y="340"/>
                  </a:lnTo>
                  <a:lnTo>
                    <a:pt x="2" y="343"/>
                  </a:lnTo>
                  <a:lnTo>
                    <a:pt x="5" y="354"/>
                  </a:lnTo>
                  <a:lnTo>
                    <a:pt x="14" y="377"/>
                  </a:lnTo>
                  <a:lnTo>
                    <a:pt x="38" y="418"/>
                  </a:lnTo>
                  <a:lnTo>
                    <a:pt x="69" y="453"/>
                  </a:lnTo>
                  <a:lnTo>
                    <a:pt x="78" y="459"/>
                  </a:lnTo>
                  <a:lnTo>
                    <a:pt x="83" y="462"/>
                  </a:lnTo>
                  <a:lnTo>
                    <a:pt x="89" y="463"/>
                  </a:lnTo>
                  <a:lnTo>
                    <a:pt x="96" y="464"/>
                  </a:lnTo>
                  <a:lnTo>
                    <a:pt x="109" y="462"/>
                  </a:lnTo>
                  <a:lnTo>
                    <a:pt x="123" y="459"/>
                  </a:lnTo>
                  <a:lnTo>
                    <a:pt x="149" y="452"/>
                  </a:lnTo>
                  <a:lnTo>
                    <a:pt x="156" y="451"/>
                  </a:lnTo>
                  <a:lnTo>
                    <a:pt x="157" y="449"/>
                  </a:lnTo>
                  <a:lnTo>
                    <a:pt x="172" y="433"/>
                  </a:lnTo>
                  <a:lnTo>
                    <a:pt x="217" y="377"/>
                  </a:lnTo>
                  <a:lnTo>
                    <a:pt x="253" y="319"/>
                  </a:lnTo>
                  <a:lnTo>
                    <a:pt x="255" y="308"/>
                  </a:lnTo>
                  <a:lnTo>
                    <a:pt x="254" y="300"/>
                  </a:lnTo>
                  <a:lnTo>
                    <a:pt x="250" y="281"/>
                  </a:lnTo>
                  <a:lnTo>
                    <a:pt x="237" y="247"/>
                  </a:lnTo>
                  <a:lnTo>
                    <a:pt x="228" y="227"/>
                  </a:lnTo>
                  <a:lnTo>
                    <a:pt x="228" y="226"/>
                  </a:lnTo>
                  <a:lnTo>
                    <a:pt x="235" y="215"/>
                  </a:lnTo>
                  <a:lnTo>
                    <a:pt x="249" y="198"/>
                  </a:lnTo>
                  <a:lnTo>
                    <a:pt x="261" y="191"/>
                  </a:lnTo>
                  <a:lnTo>
                    <a:pt x="275" y="191"/>
                  </a:lnTo>
                  <a:lnTo>
                    <a:pt x="290" y="194"/>
                  </a:lnTo>
                  <a:lnTo>
                    <a:pt x="310" y="200"/>
                  </a:lnTo>
                  <a:lnTo>
                    <a:pt x="323" y="203"/>
                  </a:lnTo>
                  <a:lnTo>
                    <a:pt x="308" y="194"/>
                  </a:lnTo>
                  <a:lnTo>
                    <a:pt x="299" y="183"/>
                  </a:lnTo>
                  <a:lnTo>
                    <a:pt x="294" y="169"/>
                  </a:lnTo>
                  <a:lnTo>
                    <a:pt x="294" y="154"/>
                  </a:lnTo>
                  <a:lnTo>
                    <a:pt x="296" y="137"/>
                  </a:lnTo>
                  <a:lnTo>
                    <a:pt x="307" y="102"/>
                  </a:lnTo>
                  <a:lnTo>
                    <a:pt x="324" y="68"/>
                  </a:lnTo>
                  <a:lnTo>
                    <a:pt x="340" y="38"/>
                  </a:lnTo>
                  <a:lnTo>
                    <a:pt x="347" y="26"/>
                  </a:lnTo>
                  <a:lnTo>
                    <a:pt x="353" y="25"/>
                  </a:lnTo>
                  <a:lnTo>
                    <a:pt x="364" y="26"/>
                  </a:lnTo>
                  <a:lnTo>
                    <a:pt x="374" y="29"/>
                  </a:lnTo>
                  <a:lnTo>
                    <a:pt x="383" y="36"/>
                  </a:lnTo>
                  <a:lnTo>
                    <a:pt x="392" y="43"/>
                  </a:lnTo>
                  <a:lnTo>
                    <a:pt x="400" y="51"/>
                  </a:lnTo>
                  <a:lnTo>
                    <a:pt x="405" y="55"/>
                  </a:lnTo>
                  <a:lnTo>
                    <a:pt x="402" y="45"/>
                  </a:lnTo>
                  <a:lnTo>
                    <a:pt x="396" y="29"/>
                  </a:lnTo>
                  <a:lnTo>
                    <a:pt x="389" y="17"/>
                  </a:lnTo>
                  <a:lnTo>
                    <a:pt x="379" y="9"/>
                  </a:lnTo>
                  <a:lnTo>
                    <a:pt x="367" y="4"/>
                  </a:lnTo>
                  <a:lnTo>
                    <a:pt x="351" y="1"/>
                  </a:lnTo>
                  <a:lnTo>
                    <a:pt x="341" y="0"/>
                  </a:lnTo>
                  <a:lnTo>
                    <a:pt x="334" y="15"/>
                  </a:lnTo>
                  <a:lnTo>
                    <a:pt x="322" y="45"/>
                  </a:lnTo>
                  <a:lnTo>
                    <a:pt x="297" y="107"/>
                  </a:lnTo>
                  <a:lnTo>
                    <a:pt x="268" y="165"/>
                  </a:lnTo>
                  <a:lnTo>
                    <a:pt x="259" y="17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7043" name="Freeform 205"/>
            <p:cNvSpPr>
              <a:spLocks/>
            </p:cNvSpPr>
            <p:nvPr/>
          </p:nvSpPr>
          <p:spPr bwMode="auto">
            <a:xfrm>
              <a:off x="2946" y="2012"/>
              <a:ext cx="70" cy="63"/>
            </a:xfrm>
            <a:custGeom>
              <a:avLst/>
              <a:gdLst>
                <a:gd name="T0" fmla="*/ 1 w 140"/>
                <a:gd name="T1" fmla="*/ 1 h 126"/>
                <a:gd name="T2" fmla="*/ 1 w 140"/>
                <a:gd name="T3" fmla="*/ 1 h 126"/>
                <a:gd name="T4" fmla="*/ 1 w 140"/>
                <a:gd name="T5" fmla="*/ 1 h 126"/>
                <a:gd name="T6" fmla="*/ 1 w 140"/>
                <a:gd name="T7" fmla="*/ 1 h 126"/>
                <a:gd name="T8" fmla="*/ 1 w 140"/>
                <a:gd name="T9" fmla="*/ 1 h 126"/>
                <a:gd name="T10" fmla="*/ 1 w 140"/>
                <a:gd name="T11" fmla="*/ 1 h 126"/>
                <a:gd name="T12" fmla="*/ 1 w 140"/>
                <a:gd name="T13" fmla="*/ 1 h 126"/>
                <a:gd name="T14" fmla="*/ 1 w 140"/>
                <a:gd name="T15" fmla="*/ 1 h 126"/>
                <a:gd name="T16" fmla="*/ 1 w 140"/>
                <a:gd name="T17" fmla="*/ 1 h 126"/>
                <a:gd name="T18" fmla="*/ 1 w 140"/>
                <a:gd name="T19" fmla="*/ 1 h 126"/>
                <a:gd name="T20" fmla="*/ 1 w 140"/>
                <a:gd name="T21" fmla="*/ 1 h 126"/>
                <a:gd name="T22" fmla="*/ 1 w 140"/>
                <a:gd name="T23" fmla="*/ 1 h 126"/>
                <a:gd name="T24" fmla="*/ 1 w 140"/>
                <a:gd name="T25" fmla="*/ 1 h 126"/>
                <a:gd name="T26" fmla="*/ 1 w 140"/>
                <a:gd name="T27" fmla="*/ 1 h 126"/>
                <a:gd name="T28" fmla="*/ 1 w 140"/>
                <a:gd name="T29" fmla="*/ 1 h 126"/>
                <a:gd name="T30" fmla="*/ 1 w 140"/>
                <a:gd name="T31" fmla="*/ 1 h 126"/>
                <a:gd name="T32" fmla="*/ 1 w 140"/>
                <a:gd name="T33" fmla="*/ 1 h 126"/>
                <a:gd name="T34" fmla="*/ 1 w 140"/>
                <a:gd name="T35" fmla="*/ 1 h 126"/>
                <a:gd name="T36" fmla="*/ 1 w 140"/>
                <a:gd name="T37" fmla="*/ 1 h 126"/>
                <a:gd name="T38" fmla="*/ 1 w 140"/>
                <a:gd name="T39" fmla="*/ 1 h 126"/>
                <a:gd name="T40" fmla="*/ 1 w 140"/>
                <a:gd name="T41" fmla="*/ 1 h 126"/>
                <a:gd name="T42" fmla="*/ 1 w 140"/>
                <a:gd name="T43" fmla="*/ 1 h 126"/>
                <a:gd name="T44" fmla="*/ 1 w 140"/>
                <a:gd name="T45" fmla="*/ 1 h 126"/>
                <a:gd name="T46" fmla="*/ 0 w 140"/>
                <a:gd name="T47" fmla="*/ 1 h 126"/>
                <a:gd name="T48" fmla="*/ 0 w 140"/>
                <a:gd name="T49" fmla="*/ 1 h 126"/>
                <a:gd name="T50" fmla="*/ 1 w 140"/>
                <a:gd name="T51" fmla="*/ 1 h 126"/>
                <a:gd name="T52" fmla="*/ 1 w 140"/>
                <a:gd name="T53" fmla="*/ 1 h 126"/>
                <a:gd name="T54" fmla="*/ 1 w 140"/>
                <a:gd name="T55" fmla="*/ 1 h 126"/>
                <a:gd name="T56" fmla="*/ 1 w 140"/>
                <a:gd name="T57" fmla="*/ 1 h 126"/>
                <a:gd name="T58" fmla="*/ 1 w 140"/>
                <a:gd name="T59" fmla="*/ 0 h 126"/>
                <a:gd name="T60" fmla="*/ 1 w 140"/>
                <a:gd name="T61" fmla="*/ 1 h 126"/>
                <a:gd name="T62" fmla="*/ 1 w 140"/>
                <a:gd name="T63" fmla="*/ 1 h 126"/>
                <a:gd name="T64" fmla="*/ 1 w 140"/>
                <a:gd name="T65" fmla="*/ 1 h 126"/>
                <a:gd name="T66" fmla="*/ 1 w 140"/>
                <a:gd name="T67" fmla="*/ 1 h 126"/>
                <a:gd name="T68" fmla="*/ 1 w 140"/>
                <a:gd name="T69" fmla="*/ 1 h 126"/>
                <a:gd name="T70" fmla="*/ 1 w 140"/>
                <a:gd name="T71" fmla="*/ 1 h 12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40"/>
                <a:gd name="T109" fmla="*/ 0 h 126"/>
                <a:gd name="T110" fmla="*/ 140 w 140"/>
                <a:gd name="T111" fmla="*/ 126 h 12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40" h="126">
                  <a:moveTo>
                    <a:pt x="105" y="69"/>
                  </a:moveTo>
                  <a:lnTo>
                    <a:pt x="109" y="73"/>
                  </a:lnTo>
                  <a:lnTo>
                    <a:pt x="119" y="77"/>
                  </a:lnTo>
                  <a:lnTo>
                    <a:pt x="126" y="80"/>
                  </a:lnTo>
                  <a:lnTo>
                    <a:pt x="132" y="80"/>
                  </a:lnTo>
                  <a:lnTo>
                    <a:pt x="137" y="80"/>
                  </a:lnTo>
                  <a:lnTo>
                    <a:pt x="139" y="80"/>
                  </a:lnTo>
                  <a:lnTo>
                    <a:pt x="140" y="79"/>
                  </a:lnTo>
                  <a:lnTo>
                    <a:pt x="138" y="83"/>
                  </a:lnTo>
                  <a:lnTo>
                    <a:pt x="136" y="91"/>
                  </a:lnTo>
                  <a:lnTo>
                    <a:pt x="132" y="106"/>
                  </a:lnTo>
                  <a:lnTo>
                    <a:pt x="128" y="122"/>
                  </a:lnTo>
                  <a:lnTo>
                    <a:pt x="127" y="126"/>
                  </a:lnTo>
                  <a:lnTo>
                    <a:pt x="126" y="125"/>
                  </a:lnTo>
                  <a:lnTo>
                    <a:pt x="119" y="111"/>
                  </a:lnTo>
                  <a:lnTo>
                    <a:pt x="93" y="70"/>
                  </a:lnTo>
                  <a:lnTo>
                    <a:pt x="78" y="52"/>
                  </a:lnTo>
                  <a:lnTo>
                    <a:pt x="71" y="45"/>
                  </a:lnTo>
                  <a:lnTo>
                    <a:pt x="64" y="42"/>
                  </a:lnTo>
                  <a:lnTo>
                    <a:pt x="58" y="42"/>
                  </a:lnTo>
                  <a:lnTo>
                    <a:pt x="52" y="46"/>
                  </a:lnTo>
                  <a:lnTo>
                    <a:pt x="38" y="54"/>
                  </a:lnTo>
                  <a:lnTo>
                    <a:pt x="14" y="72"/>
                  </a:lnTo>
                  <a:lnTo>
                    <a:pt x="0" y="83"/>
                  </a:lnTo>
                  <a:lnTo>
                    <a:pt x="5" y="77"/>
                  </a:lnTo>
                  <a:lnTo>
                    <a:pt x="16" y="64"/>
                  </a:lnTo>
                  <a:lnTo>
                    <a:pt x="38" y="35"/>
                  </a:lnTo>
                  <a:lnTo>
                    <a:pt x="61" y="7"/>
                  </a:lnTo>
                  <a:lnTo>
                    <a:pt x="67" y="0"/>
                  </a:lnTo>
                  <a:lnTo>
                    <a:pt x="67" y="2"/>
                  </a:lnTo>
                  <a:lnTo>
                    <a:pt x="70" y="9"/>
                  </a:lnTo>
                  <a:lnTo>
                    <a:pt x="82" y="36"/>
                  </a:lnTo>
                  <a:lnTo>
                    <a:pt x="100" y="65"/>
                  </a:lnTo>
                  <a:lnTo>
                    <a:pt x="105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7044" name="Freeform 206"/>
            <p:cNvSpPr>
              <a:spLocks/>
            </p:cNvSpPr>
            <p:nvPr/>
          </p:nvSpPr>
          <p:spPr bwMode="auto">
            <a:xfrm>
              <a:off x="2767" y="1882"/>
              <a:ext cx="100" cy="204"/>
            </a:xfrm>
            <a:custGeom>
              <a:avLst/>
              <a:gdLst>
                <a:gd name="T0" fmla="*/ 0 w 202"/>
                <a:gd name="T1" fmla="*/ 0 h 409"/>
                <a:gd name="T2" fmla="*/ 0 w 202"/>
                <a:gd name="T3" fmla="*/ 0 h 409"/>
                <a:gd name="T4" fmla="*/ 0 w 202"/>
                <a:gd name="T5" fmla="*/ 0 h 409"/>
                <a:gd name="T6" fmla="*/ 0 w 202"/>
                <a:gd name="T7" fmla="*/ 0 h 409"/>
                <a:gd name="T8" fmla="*/ 0 w 202"/>
                <a:gd name="T9" fmla="*/ 0 h 409"/>
                <a:gd name="T10" fmla="*/ 0 w 202"/>
                <a:gd name="T11" fmla="*/ 0 h 409"/>
                <a:gd name="T12" fmla="*/ 0 w 202"/>
                <a:gd name="T13" fmla="*/ 0 h 409"/>
                <a:gd name="T14" fmla="*/ 0 w 202"/>
                <a:gd name="T15" fmla="*/ 0 h 409"/>
                <a:gd name="T16" fmla="*/ 0 w 202"/>
                <a:gd name="T17" fmla="*/ 0 h 409"/>
                <a:gd name="T18" fmla="*/ 0 w 202"/>
                <a:gd name="T19" fmla="*/ 0 h 409"/>
                <a:gd name="T20" fmla="*/ 0 w 202"/>
                <a:gd name="T21" fmla="*/ 0 h 409"/>
                <a:gd name="T22" fmla="*/ 0 w 202"/>
                <a:gd name="T23" fmla="*/ 0 h 409"/>
                <a:gd name="T24" fmla="*/ 0 w 202"/>
                <a:gd name="T25" fmla="*/ 0 h 409"/>
                <a:gd name="T26" fmla="*/ 0 w 202"/>
                <a:gd name="T27" fmla="*/ 0 h 409"/>
                <a:gd name="T28" fmla="*/ 0 w 202"/>
                <a:gd name="T29" fmla="*/ 0 h 409"/>
                <a:gd name="T30" fmla="*/ 0 w 202"/>
                <a:gd name="T31" fmla="*/ 0 h 409"/>
                <a:gd name="T32" fmla="*/ 0 w 202"/>
                <a:gd name="T33" fmla="*/ 0 h 409"/>
                <a:gd name="T34" fmla="*/ 0 w 202"/>
                <a:gd name="T35" fmla="*/ 0 h 409"/>
                <a:gd name="T36" fmla="*/ 0 w 202"/>
                <a:gd name="T37" fmla="*/ 0 h 409"/>
                <a:gd name="T38" fmla="*/ 0 w 202"/>
                <a:gd name="T39" fmla="*/ 0 h 409"/>
                <a:gd name="T40" fmla="*/ 0 w 202"/>
                <a:gd name="T41" fmla="*/ 0 h 409"/>
                <a:gd name="T42" fmla="*/ 0 w 202"/>
                <a:gd name="T43" fmla="*/ 0 h 409"/>
                <a:gd name="T44" fmla="*/ 0 w 202"/>
                <a:gd name="T45" fmla="*/ 0 h 409"/>
                <a:gd name="T46" fmla="*/ 0 w 202"/>
                <a:gd name="T47" fmla="*/ 0 h 409"/>
                <a:gd name="T48" fmla="*/ 0 w 202"/>
                <a:gd name="T49" fmla="*/ 0 h 409"/>
                <a:gd name="T50" fmla="*/ 0 w 202"/>
                <a:gd name="T51" fmla="*/ 0 h 409"/>
                <a:gd name="T52" fmla="*/ 0 w 202"/>
                <a:gd name="T53" fmla="*/ 0 h 409"/>
                <a:gd name="T54" fmla="*/ 0 w 202"/>
                <a:gd name="T55" fmla="*/ 0 h 409"/>
                <a:gd name="T56" fmla="*/ 0 w 202"/>
                <a:gd name="T57" fmla="*/ 0 h 409"/>
                <a:gd name="T58" fmla="*/ 0 w 202"/>
                <a:gd name="T59" fmla="*/ 0 h 409"/>
                <a:gd name="T60" fmla="*/ 0 w 202"/>
                <a:gd name="T61" fmla="*/ 0 h 409"/>
                <a:gd name="T62" fmla="*/ 0 w 202"/>
                <a:gd name="T63" fmla="*/ 0 h 409"/>
                <a:gd name="T64" fmla="*/ 0 w 202"/>
                <a:gd name="T65" fmla="*/ 0 h 409"/>
                <a:gd name="T66" fmla="*/ 0 w 202"/>
                <a:gd name="T67" fmla="*/ 0 h 409"/>
                <a:gd name="T68" fmla="*/ 0 w 202"/>
                <a:gd name="T69" fmla="*/ 0 h 409"/>
                <a:gd name="T70" fmla="*/ 0 w 202"/>
                <a:gd name="T71" fmla="*/ 0 h 409"/>
                <a:gd name="T72" fmla="*/ 0 w 202"/>
                <a:gd name="T73" fmla="*/ 0 h 409"/>
                <a:gd name="T74" fmla="*/ 0 w 202"/>
                <a:gd name="T75" fmla="*/ 0 h 40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02"/>
                <a:gd name="T115" fmla="*/ 0 h 409"/>
                <a:gd name="T116" fmla="*/ 202 w 202"/>
                <a:gd name="T117" fmla="*/ 409 h 40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02" h="409">
                  <a:moveTo>
                    <a:pt x="172" y="45"/>
                  </a:moveTo>
                  <a:lnTo>
                    <a:pt x="173" y="50"/>
                  </a:lnTo>
                  <a:lnTo>
                    <a:pt x="174" y="56"/>
                  </a:lnTo>
                  <a:lnTo>
                    <a:pt x="174" y="64"/>
                  </a:lnTo>
                  <a:lnTo>
                    <a:pt x="172" y="84"/>
                  </a:lnTo>
                  <a:lnTo>
                    <a:pt x="164" y="125"/>
                  </a:lnTo>
                  <a:lnTo>
                    <a:pt x="155" y="148"/>
                  </a:lnTo>
                  <a:lnTo>
                    <a:pt x="149" y="154"/>
                  </a:lnTo>
                  <a:lnTo>
                    <a:pt x="133" y="170"/>
                  </a:lnTo>
                  <a:lnTo>
                    <a:pt x="89" y="204"/>
                  </a:lnTo>
                  <a:lnTo>
                    <a:pt x="59" y="225"/>
                  </a:lnTo>
                  <a:lnTo>
                    <a:pt x="58" y="226"/>
                  </a:lnTo>
                  <a:lnTo>
                    <a:pt x="61" y="226"/>
                  </a:lnTo>
                  <a:lnTo>
                    <a:pt x="69" y="225"/>
                  </a:lnTo>
                  <a:lnTo>
                    <a:pt x="85" y="223"/>
                  </a:lnTo>
                  <a:lnTo>
                    <a:pt x="101" y="221"/>
                  </a:lnTo>
                  <a:lnTo>
                    <a:pt x="106" y="220"/>
                  </a:lnTo>
                  <a:lnTo>
                    <a:pt x="105" y="222"/>
                  </a:lnTo>
                  <a:lnTo>
                    <a:pt x="102" y="230"/>
                  </a:lnTo>
                  <a:lnTo>
                    <a:pt x="93" y="259"/>
                  </a:lnTo>
                  <a:lnTo>
                    <a:pt x="80" y="285"/>
                  </a:lnTo>
                  <a:lnTo>
                    <a:pt x="77" y="288"/>
                  </a:lnTo>
                  <a:lnTo>
                    <a:pt x="72" y="291"/>
                  </a:lnTo>
                  <a:lnTo>
                    <a:pt x="57" y="298"/>
                  </a:lnTo>
                  <a:lnTo>
                    <a:pt x="22" y="319"/>
                  </a:lnTo>
                  <a:lnTo>
                    <a:pt x="7" y="331"/>
                  </a:lnTo>
                  <a:lnTo>
                    <a:pt x="3" y="338"/>
                  </a:lnTo>
                  <a:lnTo>
                    <a:pt x="0" y="345"/>
                  </a:lnTo>
                  <a:lnTo>
                    <a:pt x="0" y="352"/>
                  </a:lnTo>
                  <a:lnTo>
                    <a:pt x="2" y="360"/>
                  </a:lnTo>
                  <a:lnTo>
                    <a:pt x="8" y="374"/>
                  </a:lnTo>
                  <a:lnTo>
                    <a:pt x="17" y="387"/>
                  </a:lnTo>
                  <a:lnTo>
                    <a:pt x="35" y="405"/>
                  </a:lnTo>
                  <a:lnTo>
                    <a:pt x="41" y="409"/>
                  </a:lnTo>
                  <a:lnTo>
                    <a:pt x="40" y="408"/>
                  </a:lnTo>
                  <a:lnTo>
                    <a:pt x="36" y="400"/>
                  </a:lnTo>
                  <a:lnTo>
                    <a:pt x="23" y="370"/>
                  </a:lnTo>
                  <a:lnTo>
                    <a:pt x="19" y="354"/>
                  </a:lnTo>
                  <a:lnTo>
                    <a:pt x="18" y="347"/>
                  </a:lnTo>
                  <a:lnTo>
                    <a:pt x="19" y="342"/>
                  </a:lnTo>
                  <a:lnTo>
                    <a:pt x="22" y="337"/>
                  </a:lnTo>
                  <a:lnTo>
                    <a:pt x="26" y="333"/>
                  </a:lnTo>
                  <a:lnTo>
                    <a:pt x="34" y="329"/>
                  </a:lnTo>
                  <a:lnTo>
                    <a:pt x="53" y="318"/>
                  </a:lnTo>
                  <a:lnTo>
                    <a:pt x="97" y="298"/>
                  </a:lnTo>
                  <a:lnTo>
                    <a:pt x="121" y="288"/>
                  </a:lnTo>
                  <a:lnTo>
                    <a:pt x="121" y="283"/>
                  </a:lnTo>
                  <a:lnTo>
                    <a:pt x="122" y="271"/>
                  </a:lnTo>
                  <a:lnTo>
                    <a:pt x="123" y="247"/>
                  </a:lnTo>
                  <a:lnTo>
                    <a:pt x="124" y="222"/>
                  </a:lnTo>
                  <a:lnTo>
                    <a:pt x="125" y="215"/>
                  </a:lnTo>
                  <a:lnTo>
                    <a:pt x="133" y="210"/>
                  </a:lnTo>
                  <a:lnTo>
                    <a:pt x="161" y="189"/>
                  </a:lnTo>
                  <a:lnTo>
                    <a:pt x="186" y="150"/>
                  </a:lnTo>
                  <a:lnTo>
                    <a:pt x="189" y="137"/>
                  </a:lnTo>
                  <a:lnTo>
                    <a:pt x="190" y="125"/>
                  </a:lnTo>
                  <a:lnTo>
                    <a:pt x="195" y="101"/>
                  </a:lnTo>
                  <a:lnTo>
                    <a:pt x="202" y="55"/>
                  </a:lnTo>
                  <a:lnTo>
                    <a:pt x="201" y="16"/>
                  </a:lnTo>
                  <a:lnTo>
                    <a:pt x="198" y="8"/>
                  </a:lnTo>
                  <a:lnTo>
                    <a:pt x="195" y="5"/>
                  </a:lnTo>
                  <a:lnTo>
                    <a:pt x="193" y="2"/>
                  </a:lnTo>
                  <a:lnTo>
                    <a:pt x="190" y="0"/>
                  </a:lnTo>
                  <a:lnTo>
                    <a:pt x="186" y="0"/>
                  </a:lnTo>
                  <a:lnTo>
                    <a:pt x="182" y="0"/>
                  </a:lnTo>
                  <a:lnTo>
                    <a:pt x="178" y="0"/>
                  </a:lnTo>
                  <a:lnTo>
                    <a:pt x="168" y="4"/>
                  </a:lnTo>
                  <a:lnTo>
                    <a:pt x="159" y="9"/>
                  </a:lnTo>
                  <a:lnTo>
                    <a:pt x="140" y="21"/>
                  </a:lnTo>
                  <a:lnTo>
                    <a:pt x="114" y="41"/>
                  </a:lnTo>
                  <a:lnTo>
                    <a:pt x="113" y="42"/>
                  </a:lnTo>
                  <a:lnTo>
                    <a:pt x="120" y="41"/>
                  </a:lnTo>
                  <a:lnTo>
                    <a:pt x="145" y="38"/>
                  </a:lnTo>
                  <a:lnTo>
                    <a:pt x="158" y="39"/>
                  </a:lnTo>
                  <a:lnTo>
                    <a:pt x="168" y="42"/>
                  </a:lnTo>
                  <a:lnTo>
                    <a:pt x="172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7045" name="Freeform 207"/>
            <p:cNvSpPr>
              <a:spLocks/>
            </p:cNvSpPr>
            <p:nvPr/>
          </p:nvSpPr>
          <p:spPr bwMode="auto">
            <a:xfrm>
              <a:off x="2932" y="1784"/>
              <a:ext cx="84" cy="169"/>
            </a:xfrm>
            <a:custGeom>
              <a:avLst/>
              <a:gdLst>
                <a:gd name="T0" fmla="*/ 0 w 168"/>
                <a:gd name="T1" fmla="*/ 1 h 338"/>
                <a:gd name="T2" fmla="*/ 0 w 168"/>
                <a:gd name="T3" fmla="*/ 1 h 338"/>
                <a:gd name="T4" fmla="*/ 1 w 168"/>
                <a:gd name="T5" fmla="*/ 1 h 338"/>
                <a:gd name="T6" fmla="*/ 1 w 168"/>
                <a:gd name="T7" fmla="*/ 1 h 338"/>
                <a:gd name="T8" fmla="*/ 1 w 168"/>
                <a:gd name="T9" fmla="*/ 1 h 338"/>
                <a:gd name="T10" fmla="*/ 1 w 168"/>
                <a:gd name="T11" fmla="*/ 1 h 338"/>
                <a:gd name="T12" fmla="*/ 1 w 168"/>
                <a:gd name="T13" fmla="*/ 1 h 338"/>
                <a:gd name="T14" fmla="*/ 1 w 168"/>
                <a:gd name="T15" fmla="*/ 1 h 338"/>
                <a:gd name="T16" fmla="*/ 1 w 168"/>
                <a:gd name="T17" fmla="*/ 1 h 338"/>
                <a:gd name="T18" fmla="*/ 1 w 168"/>
                <a:gd name="T19" fmla="*/ 1 h 338"/>
                <a:gd name="T20" fmla="*/ 1 w 168"/>
                <a:gd name="T21" fmla="*/ 1 h 338"/>
                <a:gd name="T22" fmla="*/ 1 w 168"/>
                <a:gd name="T23" fmla="*/ 1 h 338"/>
                <a:gd name="T24" fmla="*/ 1 w 168"/>
                <a:gd name="T25" fmla="*/ 1 h 338"/>
                <a:gd name="T26" fmla="*/ 1 w 168"/>
                <a:gd name="T27" fmla="*/ 1 h 338"/>
                <a:gd name="T28" fmla="*/ 1 w 168"/>
                <a:gd name="T29" fmla="*/ 1 h 338"/>
                <a:gd name="T30" fmla="*/ 1 w 168"/>
                <a:gd name="T31" fmla="*/ 1 h 338"/>
                <a:gd name="T32" fmla="*/ 1 w 168"/>
                <a:gd name="T33" fmla="*/ 1 h 338"/>
                <a:gd name="T34" fmla="*/ 1 w 168"/>
                <a:gd name="T35" fmla="*/ 0 h 338"/>
                <a:gd name="T36" fmla="*/ 1 w 168"/>
                <a:gd name="T37" fmla="*/ 1 h 338"/>
                <a:gd name="T38" fmla="*/ 1 w 168"/>
                <a:gd name="T39" fmla="*/ 1 h 338"/>
                <a:gd name="T40" fmla="*/ 1 w 168"/>
                <a:gd name="T41" fmla="*/ 1 h 338"/>
                <a:gd name="T42" fmla="*/ 1 w 168"/>
                <a:gd name="T43" fmla="*/ 1 h 338"/>
                <a:gd name="T44" fmla="*/ 0 w 168"/>
                <a:gd name="T45" fmla="*/ 1 h 338"/>
                <a:gd name="T46" fmla="*/ 0 w 168"/>
                <a:gd name="T47" fmla="*/ 1 h 33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68"/>
                <a:gd name="T73" fmla="*/ 0 h 338"/>
                <a:gd name="T74" fmla="*/ 168 w 168"/>
                <a:gd name="T75" fmla="*/ 338 h 33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68" h="338">
                  <a:moveTo>
                    <a:pt x="0" y="274"/>
                  </a:moveTo>
                  <a:lnTo>
                    <a:pt x="0" y="288"/>
                  </a:lnTo>
                  <a:lnTo>
                    <a:pt x="3" y="308"/>
                  </a:lnTo>
                  <a:lnTo>
                    <a:pt x="12" y="331"/>
                  </a:lnTo>
                  <a:lnTo>
                    <a:pt x="18" y="338"/>
                  </a:lnTo>
                  <a:lnTo>
                    <a:pt x="19" y="338"/>
                  </a:lnTo>
                  <a:lnTo>
                    <a:pt x="13" y="315"/>
                  </a:lnTo>
                  <a:lnTo>
                    <a:pt x="13" y="290"/>
                  </a:lnTo>
                  <a:lnTo>
                    <a:pt x="18" y="263"/>
                  </a:lnTo>
                  <a:lnTo>
                    <a:pt x="39" y="208"/>
                  </a:lnTo>
                  <a:lnTo>
                    <a:pt x="73" y="153"/>
                  </a:lnTo>
                  <a:lnTo>
                    <a:pt x="145" y="60"/>
                  </a:lnTo>
                  <a:lnTo>
                    <a:pt x="160" y="42"/>
                  </a:lnTo>
                  <a:lnTo>
                    <a:pt x="160" y="39"/>
                  </a:lnTo>
                  <a:lnTo>
                    <a:pt x="162" y="32"/>
                  </a:lnTo>
                  <a:lnTo>
                    <a:pt x="165" y="18"/>
                  </a:lnTo>
                  <a:lnTo>
                    <a:pt x="167" y="4"/>
                  </a:lnTo>
                  <a:lnTo>
                    <a:pt x="168" y="0"/>
                  </a:lnTo>
                  <a:lnTo>
                    <a:pt x="153" y="16"/>
                  </a:lnTo>
                  <a:lnTo>
                    <a:pt x="118" y="56"/>
                  </a:lnTo>
                  <a:lnTo>
                    <a:pt x="44" y="154"/>
                  </a:lnTo>
                  <a:lnTo>
                    <a:pt x="1" y="253"/>
                  </a:lnTo>
                  <a:lnTo>
                    <a:pt x="0" y="2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7046" name="Freeform 208"/>
            <p:cNvSpPr>
              <a:spLocks/>
            </p:cNvSpPr>
            <p:nvPr/>
          </p:nvSpPr>
          <p:spPr bwMode="auto">
            <a:xfrm>
              <a:off x="2892" y="2039"/>
              <a:ext cx="185" cy="901"/>
            </a:xfrm>
            <a:custGeom>
              <a:avLst/>
              <a:gdLst>
                <a:gd name="T0" fmla="*/ 1 w 368"/>
                <a:gd name="T1" fmla="*/ 1 h 1801"/>
                <a:gd name="T2" fmla="*/ 1 w 368"/>
                <a:gd name="T3" fmla="*/ 1 h 1801"/>
                <a:gd name="T4" fmla="*/ 1 w 368"/>
                <a:gd name="T5" fmla="*/ 1 h 1801"/>
                <a:gd name="T6" fmla="*/ 1 w 368"/>
                <a:gd name="T7" fmla="*/ 1 h 1801"/>
                <a:gd name="T8" fmla="*/ 1 w 368"/>
                <a:gd name="T9" fmla="*/ 1 h 1801"/>
                <a:gd name="T10" fmla="*/ 1 w 368"/>
                <a:gd name="T11" fmla="*/ 1 h 1801"/>
                <a:gd name="T12" fmla="*/ 1 w 368"/>
                <a:gd name="T13" fmla="*/ 1 h 1801"/>
                <a:gd name="T14" fmla="*/ 1 w 368"/>
                <a:gd name="T15" fmla="*/ 1 h 1801"/>
                <a:gd name="T16" fmla="*/ 1 w 368"/>
                <a:gd name="T17" fmla="*/ 1 h 1801"/>
                <a:gd name="T18" fmla="*/ 1 w 368"/>
                <a:gd name="T19" fmla="*/ 1 h 1801"/>
                <a:gd name="T20" fmla="*/ 1 w 368"/>
                <a:gd name="T21" fmla="*/ 1 h 1801"/>
                <a:gd name="T22" fmla="*/ 1 w 368"/>
                <a:gd name="T23" fmla="*/ 1 h 1801"/>
                <a:gd name="T24" fmla="*/ 1 w 368"/>
                <a:gd name="T25" fmla="*/ 1 h 1801"/>
                <a:gd name="T26" fmla="*/ 1 w 368"/>
                <a:gd name="T27" fmla="*/ 1 h 1801"/>
                <a:gd name="T28" fmla="*/ 1 w 368"/>
                <a:gd name="T29" fmla="*/ 1 h 1801"/>
                <a:gd name="T30" fmla="*/ 1 w 368"/>
                <a:gd name="T31" fmla="*/ 1 h 1801"/>
                <a:gd name="T32" fmla="*/ 1 w 368"/>
                <a:gd name="T33" fmla="*/ 1 h 1801"/>
                <a:gd name="T34" fmla="*/ 1 w 368"/>
                <a:gd name="T35" fmla="*/ 1 h 1801"/>
                <a:gd name="T36" fmla="*/ 1 w 368"/>
                <a:gd name="T37" fmla="*/ 1 h 1801"/>
                <a:gd name="T38" fmla="*/ 1 w 368"/>
                <a:gd name="T39" fmla="*/ 1 h 1801"/>
                <a:gd name="T40" fmla="*/ 1 w 368"/>
                <a:gd name="T41" fmla="*/ 1 h 1801"/>
                <a:gd name="T42" fmla="*/ 1 w 368"/>
                <a:gd name="T43" fmla="*/ 1 h 1801"/>
                <a:gd name="T44" fmla="*/ 1 w 368"/>
                <a:gd name="T45" fmla="*/ 1 h 1801"/>
                <a:gd name="T46" fmla="*/ 1 w 368"/>
                <a:gd name="T47" fmla="*/ 1 h 1801"/>
                <a:gd name="T48" fmla="*/ 1 w 368"/>
                <a:gd name="T49" fmla="*/ 1 h 1801"/>
                <a:gd name="T50" fmla="*/ 1 w 368"/>
                <a:gd name="T51" fmla="*/ 1 h 1801"/>
                <a:gd name="T52" fmla="*/ 1 w 368"/>
                <a:gd name="T53" fmla="*/ 1 h 1801"/>
                <a:gd name="T54" fmla="*/ 1 w 368"/>
                <a:gd name="T55" fmla="*/ 1 h 1801"/>
                <a:gd name="T56" fmla="*/ 1 w 368"/>
                <a:gd name="T57" fmla="*/ 1 h 1801"/>
                <a:gd name="T58" fmla="*/ 1 w 368"/>
                <a:gd name="T59" fmla="*/ 0 h 1801"/>
                <a:gd name="T60" fmla="*/ 1 w 368"/>
                <a:gd name="T61" fmla="*/ 1 h 1801"/>
                <a:gd name="T62" fmla="*/ 1 w 368"/>
                <a:gd name="T63" fmla="*/ 1 h 1801"/>
                <a:gd name="T64" fmla="*/ 1 w 368"/>
                <a:gd name="T65" fmla="*/ 1 h 180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8"/>
                <a:gd name="T100" fmla="*/ 0 h 1801"/>
                <a:gd name="T101" fmla="*/ 368 w 368"/>
                <a:gd name="T102" fmla="*/ 1801 h 180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8" h="1801">
                  <a:moveTo>
                    <a:pt x="368" y="104"/>
                  </a:moveTo>
                  <a:lnTo>
                    <a:pt x="367" y="120"/>
                  </a:lnTo>
                  <a:lnTo>
                    <a:pt x="363" y="155"/>
                  </a:lnTo>
                  <a:lnTo>
                    <a:pt x="348" y="224"/>
                  </a:lnTo>
                  <a:lnTo>
                    <a:pt x="336" y="263"/>
                  </a:lnTo>
                  <a:lnTo>
                    <a:pt x="336" y="265"/>
                  </a:lnTo>
                  <a:lnTo>
                    <a:pt x="328" y="269"/>
                  </a:lnTo>
                  <a:lnTo>
                    <a:pt x="317" y="281"/>
                  </a:lnTo>
                  <a:lnTo>
                    <a:pt x="303" y="305"/>
                  </a:lnTo>
                  <a:lnTo>
                    <a:pt x="285" y="345"/>
                  </a:lnTo>
                  <a:lnTo>
                    <a:pt x="268" y="406"/>
                  </a:lnTo>
                  <a:lnTo>
                    <a:pt x="261" y="445"/>
                  </a:lnTo>
                  <a:lnTo>
                    <a:pt x="256" y="471"/>
                  </a:lnTo>
                  <a:lnTo>
                    <a:pt x="242" y="538"/>
                  </a:lnTo>
                  <a:lnTo>
                    <a:pt x="201" y="723"/>
                  </a:lnTo>
                  <a:lnTo>
                    <a:pt x="154" y="942"/>
                  </a:lnTo>
                  <a:lnTo>
                    <a:pt x="141" y="997"/>
                  </a:lnTo>
                  <a:lnTo>
                    <a:pt x="129" y="1051"/>
                  </a:lnTo>
                  <a:lnTo>
                    <a:pt x="106" y="1156"/>
                  </a:lnTo>
                  <a:lnTo>
                    <a:pt x="66" y="1327"/>
                  </a:lnTo>
                  <a:lnTo>
                    <a:pt x="46" y="1413"/>
                  </a:lnTo>
                  <a:lnTo>
                    <a:pt x="46" y="1417"/>
                  </a:lnTo>
                  <a:lnTo>
                    <a:pt x="43" y="1450"/>
                  </a:lnTo>
                  <a:lnTo>
                    <a:pt x="38" y="1513"/>
                  </a:lnTo>
                  <a:lnTo>
                    <a:pt x="28" y="1641"/>
                  </a:lnTo>
                  <a:lnTo>
                    <a:pt x="18" y="1770"/>
                  </a:lnTo>
                  <a:lnTo>
                    <a:pt x="16" y="1801"/>
                  </a:lnTo>
                  <a:lnTo>
                    <a:pt x="15" y="1798"/>
                  </a:lnTo>
                  <a:lnTo>
                    <a:pt x="12" y="1769"/>
                  </a:lnTo>
                  <a:lnTo>
                    <a:pt x="4" y="1664"/>
                  </a:lnTo>
                  <a:lnTo>
                    <a:pt x="0" y="1560"/>
                  </a:lnTo>
                  <a:lnTo>
                    <a:pt x="1" y="1543"/>
                  </a:lnTo>
                  <a:lnTo>
                    <a:pt x="2" y="1532"/>
                  </a:lnTo>
                  <a:lnTo>
                    <a:pt x="11" y="1484"/>
                  </a:lnTo>
                  <a:lnTo>
                    <a:pt x="47" y="1312"/>
                  </a:lnTo>
                  <a:lnTo>
                    <a:pt x="97" y="1082"/>
                  </a:lnTo>
                  <a:lnTo>
                    <a:pt x="111" y="1020"/>
                  </a:lnTo>
                  <a:lnTo>
                    <a:pt x="122" y="965"/>
                  </a:lnTo>
                  <a:lnTo>
                    <a:pt x="146" y="855"/>
                  </a:lnTo>
                  <a:lnTo>
                    <a:pt x="194" y="634"/>
                  </a:lnTo>
                  <a:lnTo>
                    <a:pt x="240" y="412"/>
                  </a:lnTo>
                  <a:lnTo>
                    <a:pt x="251" y="356"/>
                  </a:lnTo>
                  <a:lnTo>
                    <a:pt x="251" y="354"/>
                  </a:lnTo>
                  <a:lnTo>
                    <a:pt x="255" y="340"/>
                  </a:lnTo>
                  <a:lnTo>
                    <a:pt x="272" y="287"/>
                  </a:lnTo>
                  <a:lnTo>
                    <a:pt x="297" y="241"/>
                  </a:lnTo>
                  <a:lnTo>
                    <a:pt x="304" y="235"/>
                  </a:lnTo>
                  <a:lnTo>
                    <a:pt x="315" y="226"/>
                  </a:lnTo>
                  <a:lnTo>
                    <a:pt x="324" y="214"/>
                  </a:lnTo>
                  <a:lnTo>
                    <a:pt x="332" y="202"/>
                  </a:lnTo>
                  <a:lnTo>
                    <a:pt x="341" y="175"/>
                  </a:lnTo>
                  <a:lnTo>
                    <a:pt x="345" y="145"/>
                  </a:lnTo>
                  <a:lnTo>
                    <a:pt x="344" y="116"/>
                  </a:lnTo>
                  <a:lnTo>
                    <a:pt x="341" y="90"/>
                  </a:lnTo>
                  <a:lnTo>
                    <a:pt x="340" y="77"/>
                  </a:lnTo>
                  <a:lnTo>
                    <a:pt x="338" y="71"/>
                  </a:lnTo>
                  <a:lnTo>
                    <a:pt x="334" y="57"/>
                  </a:lnTo>
                  <a:lnTo>
                    <a:pt x="324" y="32"/>
                  </a:lnTo>
                  <a:lnTo>
                    <a:pt x="313" y="7"/>
                  </a:lnTo>
                  <a:lnTo>
                    <a:pt x="311" y="0"/>
                  </a:lnTo>
                  <a:lnTo>
                    <a:pt x="312" y="1"/>
                  </a:lnTo>
                  <a:lnTo>
                    <a:pt x="319" y="9"/>
                  </a:lnTo>
                  <a:lnTo>
                    <a:pt x="346" y="41"/>
                  </a:lnTo>
                  <a:lnTo>
                    <a:pt x="366" y="90"/>
                  </a:lnTo>
                  <a:lnTo>
                    <a:pt x="368" y="10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7047" name="Freeform 209"/>
            <p:cNvSpPr>
              <a:spLocks/>
            </p:cNvSpPr>
            <p:nvPr/>
          </p:nvSpPr>
          <p:spPr bwMode="auto">
            <a:xfrm>
              <a:off x="2346" y="2983"/>
              <a:ext cx="201" cy="96"/>
            </a:xfrm>
            <a:custGeom>
              <a:avLst/>
              <a:gdLst>
                <a:gd name="T0" fmla="*/ 1 w 401"/>
                <a:gd name="T1" fmla="*/ 1 h 192"/>
                <a:gd name="T2" fmla="*/ 1 w 401"/>
                <a:gd name="T3" fmla="*/ 1 h 192"/>
                <a:gd name="T4" fmla="*/ 1 w 401"/>
                <a:gd name="T5" fmla="*/ 1 h 192"/>
                <a:gd name="T6" fmla="*/ 1 w 401"/>
                <a:gd name="T7" fmla="*/ 1 h 192"/>
                <a:gd name="T8" fmla="*/ 1 w 401"/>
                <a:gd name="T9" fmla="*/ 1 h 192"/>
                <a:gd name="T10" fmla="*/ 1 w 401"/>
                <a:gd name="T11" fmla="*/ 1 h 192"/>
                <a:gd name="T12" fmla="*/ 1 w 401"/>
                <a:gd name="T13" fmla="*/ 1 h 192"/>
                <a:gd name="T14" fmla="*/ 1 w 401"/>
                <a:gd name="T15" fmla="*/ 1 h 192"/>
                <a:gd name="T16" fmla="*/ 1 w 401"/>
                <a:gd name="T17" fmla="*/ 1 h 192"/>
                <a:gd name="T18" fmla="*/ 1 w 401"/>
                <a:gd name="T19" fmla="*/ 1 h 192"/>
                <a:gd name="T20" fmla="*/ 1 w 401"/>
                <a:gd name="T21" fmla="*/ 1 h 192"/>
                <a:gd name="T22" fmla="*/ 1 w 401"/>
                <a:gd name="T23" fmla="*/ 1 h 192"/>
                <a:gd name="T24" fmla="*/ 1 w 401"/>
                <a:gd name="T25" fmla="*/ 1 h 192"/>
                <a:gd name="T26" fmla="*/ 1 w 401"/>
                <a:gd name="T27" fmla="*/ 1 h 192"/>
                <a:gd name="T28" fmla="*/ 1 w 401"/>
                <a:gd name="T29" fmla="*/ 1 h 192"/>
                <a:gd name="T30" fmla="*/ 1 w 401"/>
                <a:gd name="T31" fmla="*/ 1 h 192"/>
                <a:gd name="T32" fmla="*/ 1 w 401"/>
                <a:gd name="T33" fmla="*/ 1 h 192"/>
                <a:gd name="T34" fmla="*/ 1 w 401"/>
                <a:gd name="T35" fmla="*/ 1 h 192"/>
                <a:gd name="T36" fmla="*/ 1 w 401"/>
                <a:gd name="T37" fmla="*/ 1 h 192"/>
                <a:gd name="T38" fmla="*/ 1 w 401"/>
                <a:gd name="T39" fmla="*/ 1 h 192"/>
                <a:gd name="T40" fmla="*/ 1 w 401"/>
                <a:gd name="T41" fmla="*/ 1 h 192"/>
                <a:gd name="T42" fmla="*/ 1 w 401"/>
                <a:gd name="T43" fmla="*/ 1 h 192"/>
                <a:gd name="T44" fmla="*/ 1 w 401"/>
                <a:gd name="T45" fmla="*/ 1 h 192"/>
                <a:gd name="T46" fmla="*/ 1 w 401"/>
                <a:gd name="T47" fmla="*/ 1 h 192"/>
                <a:gd name="T48" fmla="*/ 1 w 401"/>
                <a:gd name="T49" fmla="*/ 1 h 192"/>
                <a:gd name="T50" fmla="*/ 1 w 401"/>
                <a:gd name="T51" fmla="*/ 1 h 192"/>
                <a:gd name="T52" fmla="*/ 1 w 401"/>
                <a:gd name="T53" fmla="*/ 1 h 192"/>
                <a:gd name="T54" fmla="*/ 1 w 401"/>
                <a:gd name="T55" fmla="*/ 1 h 192"/>
                <a:gd name="T56" fmla="*/ 1 w 401"/>
                <a:gd name="T57" fmla="*/ 1 h 192"/>
                <a:gd name="T58" fmla="*/ 1 w 401"/>
                <a:gd name="T59" fmla="*/ 1 h 192"/>
                <a:gd name="T60" fmla="*/ 1 w 401"/>
                <a:gd name="T61" fmla="*/ 1 h 192"/>
                <a:gd name="T62" fmla="*/ 1 w 401"/>
                <a:gd name="T63" fmla="*/ 1 h 192"/>
                <a:gd name="T64" fmla="*/ 1 w 401"/>
                <a:gd name="T65" fmla="*/ 1 h 192"/>
                <a:gd name="T66" fmla="*/ 1 w 401"/>
                <a:gd name="T67" fmla="*/ 1 h 192"/>
                <a:gd name="T68" fmla="*/ 1 w 401"/>
                <a:gd name="T69" fmla="*/ 1 h 192"/>
                <a:gd name="T70" fmla="*/ 1 w 401"/>
                <a:gd name="T71" fmla="*/ 1 h 192"/>
                <a:gd name="T72" fmla="*/ 1 w 401"/>
                <a:gd name="T73" fmla="*/ 1 h 192"/>
                <a:gd name="T74" fmla="*/ 1 w 401"/>
                <a:gd name="T75" fmla="*/ 1 h 192"/>
                <a:gd name="T76" fmla="*/ 1 w 401"/>
                <a:gd name="T77" fmla="*/ 1 h 192"/>
                <a:gd name="T78" fmla="*/ 1 w 401"/>
                <a:gd name="T79" fmla="*/ 1 h 192"/>
                <a:gd name="T80" fmla="*/ 1 w 401"/>
                <a:gd name="T81" fmla="*/ 1 h 192"/>
                <a:gd name="T82" fmla="*/ 1 w 401"/>
                <a:gd name="T83" fmla="*/ 1 h 192"/>
                <a:gd name="T84" fmla="*/ 1 w 401"/>
                <a:gd name="T85" fmla="*/ 1 h 192"/>
                <a:gd name="T86" fmla="*/ 1 w 401"/>
                <a:gd name="T87" fmla="*/ 1 h 192"/>
                <a:gd name="T88" fmla="*/ 1 w 401"/>
                <a:gd name="T89" fmla="*/ 1 h 192"/>
                <a:gd name="T90" fmla="*/ 1 w 401"/>
                <a:gd name="T91" fmla="*/ 1 h 192"/>
                <a:gd name="T92" fmla="*/ 1 w 401"/>
                <a:gd name="T93" fmla="*/ 1 h 192"/>
                <a:gd name="T94" fmla="*/ 1 w 401"/>
                <a:gd name="T95" fmla="*/ 1 h 192"/>
                <a:gd name="T96" fmla="*/ 1 w 401"/>
                <a:gd name="T97" fmla="*/ 1 h 192"/>
                <a:gd name="T98" fmla="*/ 1 w 401"/>
                <a:gd name="T99" fmla="*/ 1 h 192"/>
                <a:gd name="T100" fmla="*/ 1 w 401"/>
                <a:gd name="T101" fmla="*/ 1 h 192"/>
                <a:gd name="T102" fmla="*/ 1 w 401"/>
                <a:gd name="T103" fmla="*/ 1 h 192"/>
                <a:gd name="T104" fmla="*/ 1 w 401"/>
                <a:gd name="T105" fmla="*/ 0 h 192"/>
                <a:gd name="T106" fmla="*/ 1 w 401"/>
                <a:gd name="T107" fmla="*/ 1 h 192"/>
                <a:gd name="T108" fmla="*/ 1 w 401"/>
                <a:gd name="T109" fmla="*/ 1 h 192"/>
                <a:gd name="T110" fmla="*/ 0 w 401"/>
                <a:gd name="T111" fmla="*/ 1 h 192"/>
                <a:gd name="T112" fmla="*/ 1 w 401"/>
                <a:gd name="T113" fmla="*/ 1 h 192"/>
                <a:gd name="T114" fmla="*/ 1 w 401"/>
                <a:gd name="T115" fmla="*/ 1 h 192"/>
                <a:gd name="T116" fmla="*/ 1 w 401"/>
                <a:gd name="T117" fmla="*/ 1 h 192"/>
                <a:gd name="T118" fmla="*/ 1 w 401"/>
                <a:gd name="T119" fmla="*/ 1 h 19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1"/>
                <a:gd name="T181" fmla="*/ 0 h 192"/>
                <a:gd name="T182" fmla="*/ 401 w 401"/>
                <a:gd name="T183" fmla="*/ 192 h 19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1" h="192">
                  <a:moveTo>
                    <a:pt x="23" y="137"/>
                  </a:moveTo>
                  <a:lnTo>
                    <a:pt x="42" y="150"/>
                  </a:lnTo>
                  <a:lnTo>
                    <a:pt x="63" y="156"/>
                  </a:lnTo>
                  <a:lnTo>
                    <a:pt x="83" y="157"/>
                  </a:lnTo>
                  <a:lnTo>
                    <a:pt x="102" y="155"/>
                  </a:lnTo>
                  <a:lnTo>
                    <a:pt x="142" y="144"/>
                  </a:lnTo>
                  <a:lnTo>
                    <a:pt x="178" y="133"/>
                  </a:lnTo>
                  <a:lnTo>
                    <a:pt x="212" y="132"/>
                  </a:lnTo>
                  <a:lnTo>
                    <a:pt x="242" y="148"/>
                  </a:lnTo>
                  <a:lnTo>
                    <a:pt x="247" y="154"/>
                  </a:lnTo>
                  <a:lnTo>
                    <a:pt x="261" y="167"/>
                  </a:lnTo>
                  <a:lnTo>
                    <a:pt x="296" y="187"/>
                  </a:lnTo>
                  <a:lnTo>
                    <a:pt x="338" y="192"/>
                  </a:lnTo>
                  <a:lnTo>
                    <a:pt x="351" y="189"/>
                  </a:lnTo>
                  <a:lnTo>
                    <a:pt x="361" y="186"/>
                  </a:lnTo>
                  <a:lnTo>
                    <a:pt x="378" y="179"/>
                  </a:lnTo>
                  <a:lnTo>
                    <a:pt x="396" y="167"/>
                  </a:lnTo>
                  <a:lnTo>
                    <a:pt x="399" y="162"/>
                  </a:lnTo>
                  <a:lnTo>
                    <a:pt x="400" y="159"/>
                  </a:lnTo>
                  <a:lnTo>
                    <a:pt x="401" y="158"/>
                  </a:lnTo>
                  <a:lnTo>
                    <a:pt x="399" y="159"/>
                  </a:lnTo>
                  <a:lnTo>
                    <a:pt x="389" y="163"/>
                  </a:lnTo>
                  <a:lnTo>
                    <a:pt x="346" y="166"/>
                  </a:lnTo>
                  <a:lnTo>
                    <a:pt x="321" y="160"/>
                  </a:lnTo>
                  <a:lnTo>
                    <a:pt x="297" y="146"/>
                  </a:lnTo>
                  <a:lnTo>
                    <a:pt x="287" y="135"/>
                  </a:lnTo>
                  <a:lnTo>
                    <a:pt x="278" y="122"/>
                  </a:lnTo>
                  <a:lnTo>
                    <a:pt x="271" y="108"/>
                  </a:lnTo>
                  <a:lnTo>
                    <a:pt x="264" y="77"/>
                  </a:lnTo>
                  <a:lnTo>
                    <a:pt x="260" y="48"/>
                  </a:lnTo>
                  <a:lnTo>
                    <a:pt x="256" y="26"/>
                  </a:lnTo>
                  <a:lnTo>
                    <a:pt x="252" y="17"/>
                  </a:lnTo>
                  <a:lnTo>
                    <a:pt x="247" y="12"/>
                  </a:lnTo>
                  <a:lnTo>
                    <a:pt x="244" y="10"/>
                  </a:lnTo>
                  <a:lnTo>
                    <a:pt x="240" y="9"/>
                  </a:lnTo>
                  <a:lnTo>
                    <a:pt x="235" y="9"/>
                  </a:lnTo>
                  <a:lnTo>
                    <a:pt x="230" y="10"/>
                  </a:lnTo>
                  <a:lnTo>
                    <a:pt x="219" y="15"/>
                  </a:lnTo>
                  <a:lnTo>
                    <a:pt x="210" y="21"/>
                  </a:lnTo>
                  <a:lnTo>
                    <a:pt x="204" y="29"/>
                  </a:lnTo>
                  <a:lnTo>
                    <a:pt x="197" y="39"/>
                  </a:lnTo>
                  <a:lnTo>
                    <a:pt x="188" y="59"/>
                  </a:lnTo>
                  <a:lnTo>
                    <a:pt x="168" y="99"/>
                  </a:lnTo>
                  <a:lnTo>
                    <a:pt x="151" y="111"/>
                  </a:lnTo>
                  <a:lnTo>
                    <a:pt x="123" y="120"/>
                  </a:lnTo>
                  <a:lnTo>
                    <a:pt x="83" y="124"/>
                  </a:lnTo>
                  <a:lnTo>
                    <a:pt x="68" y="121"/>
                  </a:lnTo>
                  <a:lnTo>
                    <a:pt x="55" y="115"/>
                  </a:lnTo>
                  <a:lnTo>
                    <a:pt x="44" y="105"/>
                  </a:lnTo>
                  <a:lnTo>
                    <a:pt x="35" y="93"/>
                  </a:lnTo>
                  <a:lnTo>
                    <a:pt x="28" y="78"/>
                  </a:lnTo>
                  <a:lnTo>
                    <a:pt x="17" y="43"/>
                  </a:lnTo>
                  <a:lnTo>
                    <a:pt x="6" y="0"/>
                  </a:lnTo>
                  <a:lnTo>
                    <a:pt x="5" y="5"/>
                  </a:lnTo>
                  <a:lnTo>
                    <a:pt x="3" y="24"/>
                  </a:lnTo>
                  <a:lnTo>
                    <a:pt x="0" y="77"/>
                  </a:lnTo>
                  <a:lnTo>
                    <a:pt x="4" y="106"/>
                  </a:lnTo>
                  <a:lnTo>
                    <a:pt x="14" y="129"/>
                  </a:lnTo>
                  <a:lnTo>
                    <a:pt x="23" y="1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7048" name="Freeform 210"/>
            <p:cNvSpPr>
              <a:spLocks/>
            </p:cNvSpPr>
            <p:nvPr/>
          </p:nvSpPr>
          <p:spPr bwMode="auto">
            <a:xfrm>
              <a:off x="2428" y="3096"/>
              <a:ext cx="89" cy="100"/>
            </a:xfrm>
            <a:custGeom>
              <a:avLst/>
              <a:gdLst>
                <a:gd name="T0" fmla="*/ 1 w 178"/>
                <a:gd name="T1" fmla="*/ 0 h 202"/>
                <a:gd name="T2" fmla="*/ 1 w 178"/>
                <a:gd name="T3" fmla="*/ 0 h 202"/>
                <a:gd name="T4" fmla="*/ 1 w 178"/>
                <a:gd name="T5" fmla="*/ 0 h 202"/>
                <a:gd name="T6" fmla="*/ 1 w 178"/>
                <a:gd name="T7" fmla="*/ 0 h 202"/>
                <a:gd name="T8" fmla="*/ 1 w 178"/>
                <a:gd name="T9" fmla="*/ 0 h 202"/>
                <a:gd name="T10" fmla="*/ 0 w 178"/>
                <a:gd name="T11" fmla="*/ 0 h 202"/>
                <a:gd name="T12" fmla="*/ 1 w 178"/>
                <a:gd name="T13" fmla="*/ 0 h 202"/>
                <a:gd name="T14" fmla="*/ 1 w 178"/>
                <a:gd name="T15" fmla="*/ 0 h 202"/>
                <a:gd name="T16" fmla="*/ 1 w 178"/>
                <a:gd name="T17" fmla="*/ 0 h 202"/>
                <a:gd name="T18" fmla="*/ 1 w 178"/>
                <a:gd name="T19" fmla="*/ 0 h 202"/>
                <a:gd name="T20" fmla="*/ 1 w 178"/>
                <a:gd name="T21" fmla="*/ 0 h 202"/>
                <a:gd name="T22" fmla="*/ 1 w 178"/>
                <a:gd name="T23" fmla="*/ 0 h 202"/>
                <a:gd name="T24" fmla="*/ 1 w 178"/>
                <a:gd name="T25" fmla="*/ 0 h 202"/>
                <a:gd name="T26" fmla="*/ 1 w 178"/>
                <a:gd name="T27" fmla="*/ 0 h 202"/>
                <a:gd name="T28" fmla="*/ 1 w 178"/>
                <a:gd name="T29" fmla="*/ 0 h 202"/>
                <a:gd name="T30" fmla="*/ 1 w 178"/>
                <a:gd name="T31" fmla="*/ 0 h 202"/>
                <a:gd name="T32" fmla="*/ 1 w 178"/>
                <a:gd name="T33" fmla="*/ 0 h 202"/>
                <a:gd name="T34" fmla="*/ 1 w 178"/>
                <a:gd name="T35" fmla="*/ 0 h 202"/>
                <a:gd name="T36" fmla="*/ 1 w 178"/>
                <a:gd name="T37" fmla="*/ 0 h 202"/>
                <a:gd name="T38" fmla="*/ 1 w 178"/>
                <a:gd name="T39" fmla="*/ 0 h 202"/>
                <a:gd name="T40" fmla="*/ 1 w 178"/>
                <a:gd name="T41" fmla="*/ 0 h 202"/>
                <a:gd name="T42" fmla="*/ 1 w 178"/>
                <a:gd name="T43" fmla="*/ 0 h 202"/>
                <a:gd name="T44" fmla="*/ 1 w 178"/>
                <a:gd name="T45" fmla="*/ 0 h 202"/>
                <a:gd name="T46" fmla="*/ 1 w 178"/>
                <a:gd name="T47" fmla="*/ 0 h 202"/>
                <a:gd name="T48" fmla="*/ 1 w 178"/>
                <a:gd name="T49" fmla="*/ 0 h 202"/>
                <a:gd name="T50" fmla="*/ 1 w 178"/>
                <a:gd name="T51" fmla="*/ 0 h 202"/>
                <a:gd name="T52" fmla="*/ 1 w 178"/>
                <a:gd name="T53" fmla="*/ 0 h 202"/>
                <a:gd name="T54" fmla="*/ 1 w 178"/>
                <a:gd name="T55" fmla="*/ 0 h 202"/>
                <a:gd name="T56" fmla="*/ 1 w 178"/>
                <a:gd name="T57" fmla="*/ 0 h 202"/>
                <a:gd name="T58" fmla="*/ 1 w 178"/>
                <a:gd name="T59" fmla="*/ 0 h 202"/>
                <a:gd name="T60" fmla="*/ 1 w 178"/>
                <a:gd name="T61" fmla="*/ 0 h 202"/>
                <a:gd name="T62" fmla="*/ 1 w 178"/>
                <a:gd name="T63" fmla="*/ 0 h 202"/>
                <a:gd name="T64" fmla="*/ 1 w 178"/>
                <a:gd name="T65" fmla="*/ 0 h 202"/>
                <a:gd name="T66" fmla="*/ 1 w 178"/>
                <a:gd name="T67" fmla="*/ 0 h 202"/>
                <a:gd name="T68" fmla="*/ 1 w 178"/>
                <a:gd name="T69" fmla="*/ 0 h 202"/>
                <a:gd name="T70" fmla="*/ 1 w 178"/>
                <a:gd name="T71" fmla="*/ 0 h 202"/>
                <a:gd name="T72" fmla="*/ 1 w 178"/>
                <a:gd name="T73" fmla="*/ 0 h 20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8"/>
                <a:gd name="T112" fmla="*/ 0 h 202"/>
                <a:gd name="T113" fmla="*/ 178 w 178"/>
                <a:gd name="T114" fmla="*/ 202 h 20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8" h="202">
                  <a:moveTo>
                    <a:pt x="31" y="51"/>
                  </a:moveTo>
                  <a:lnTo>
                    <a:pt x="27" y="55"/>
                  </a:lnTo>
                  <a:lnTo>
                    <a:pt x="21" y="62"/>
                  </a:lnTo>
                  <a:lnTo>
                    <a:pt x="11" y="79"/>
                  </a:lnTo>
                  <a:lnTo>
                    <a:pt x="2" y="98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8" y="106"/>
                  </a:lnTo>
                  <a:lnTo>
                    <a:pt x="33" y="124"/>
                  </a:lnTo>
                  <a:lnTo>
                    <a:pt x="45" y="134"/>
                  </a:lnTo>
                  <a:lnTo>
                    <a:pt x="52" y="144"/>
                  </a:lnTo>
                  <a:lnTo>
                    <a:pt x="54" y="148"/>
                  </a:lnTo>
                  <a:lnTo>
                    <a:pt x="54" y="153"/>
                  </a:lnTo>
                  <a:lnTo>
                    <a:pt x="55" y="158"/>
                  </a:lnTo>
                  <a:lnTo>
                    <a:pt x="59" y="171"/>
                  </a:lnTo>
                  <a:lnTo>
                    <a:pt x="69" y="193"/>
                  </a:lnTo>
                  <a:lnTo>
                    <a:pt x="75" y="202"/>
                  </a:lnTo>
                  <a:lnTo>
                    <a:pt x="79" y="188"/>
                  </a:lnTo>
                  <a:lnTo>
                    <a:pt x="89" y="166"/>
                  </a:lnTo>
                  <a:lnTo>
                    <a:pt x="101" y="148"/>
                  </a:lnTo>
                  <a:lnTo>
                    <a:pt x="118" y="137"/>
                  </a:lnTo>
                  <a:lnTo>
                    <a:pt x="138" y="130"/>
                  </a:lnTo>
                  <a:lnTo>
                    <a:pt x="163" y="125"/>
                  </a:lnTo>
                  <a:lnTo>
                    <a:pt x="178" y="122"/>
                  </a:lnTo>
                  <a:lnTo>
                    <a:pt x="160" y="120"/>
                  </a:lnTo>
                  <a:lnTo>
                    <a:pt x="130" y="109"/>
                  </a:lnTo>
                  <a:lnTo>
                    <a:pt x="108" y="93"/>
                  </a:lnTo>
                  <a:lnTo>
                    <a:pt x="96" y="71"/>
                  </a:lnTo>
                  <a:lnTo>
                    <a:pt x="94" y="46"/>
                  </a:lnTo>
                  <a:lnTo>
                    <a:pt x="101" y="17"/>
                  </a:lnTo>
                  <a:lnTo>
                    <a:pt x="110" y="0"/>
                  </a:lnTo>
                  <a:lnTo>
                    <a:pt x="103" y="4"/>
                  </a:lnTo>
                  <a:lnTo>
                    <a:pt x="90" y="13"/>
                  </a:lnTo>
                  <a:lnTo>
                    <a:pt x="63" y="29"/>
                  </a:lnTo>
                  <a:lnTo>
                    <a:pt x="36" y="47"/>
                  </a:lnTo>
                  <a:lnTo>
                    <a:pt x="31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</p:grpSp>
      <p:sp>
        <p:nvSpPr>
          <p:cNvPr id="26629" name="Freeform 211"/>
          <p:cNvSpPr>
            <a:spLocks/>
          </p:cNvSpPr>
          <p:nvPr/>
        </p:nvSpPr>
        <p:spPr bwMode="auto">
          <a:xfrm>
            <a:off x="319088" y="2627313"/>
            <a:ext cx="42862" cy="295275"/>
          </a:xfrm>
          <a:custGeom>
            <a:avLst/>
            <a:gdLst>
              <a:gd name="T0" fmla="*/ 0 w 155"/>
              <a:gd name="T1" fmla="*/ 2147483647 h 691"/>
              <a:gd name="T2" fmla="*/ 2147483647 w 155"/>
              <a:gd name="T3" fmla="*/ 2147483647 h 691"/>
              <a:gd name="T4" fmla="*/ 2147483647 w 155"/>
              <a:gd name="T5" fmla="*/ 2147483647 h 691"/>
              <a:gd name="T6" fmla="*/ 2147483647 w 155"/>
              <a:gd name="T7" fmla="*/ 2147483647 h 691"/>
              <a:gd name="T8" fmla="*/ 2147483647 w 155"/>
              <a:gd name="T9" fmla="*/ 2147483647 h 691"/>
              <a:gd name="T10" fmla="*/ 2147483647 w 155"/>
              <a:gd name="T11" fmla="*/ 2147483647 h 691"/>
              <a:gd name="T12" fmla="*/ 2147483647 w 155"/>
              <a:gd name="T13" fmla="*/ 2147483647 h 691"/>
              <a:gd name="T14" fmla="*/ 2147483647 w 155"/>
              <a:gd name="T15" fmla="*/ 2147483647 h 691"/>
              <a:gd name="T16" fmla="*/ 2147483647 w 155"/>
              <a:gd name="T17" fmla="*/ 2147483647 h 691"/>
              <a:gd name="T18" fmla="*/ 2147483647 w 155"/>
              <a:gd name="T19" fmla="*/ 2147483647 h 691"/>
              <a:gd name="T20" fmla="*/ 2147483647 w 155"/>
              <a:gd name="T21" fmla="*/ 2147483647 h 691"/>
              <a:gd name="T22" fmla="*/ 2147483647 w 155"/>
              <a:gd name="T23" fmla="*/ 2147483647 h 691"/>
              <a:gd name="T24" fmla="*/ 2147483647 w 155"/>
              <a:gd name="T25" fmla="*/ 2147483647 h 691"/>
              <a:gd name="T26" fmla="*/ 2147483647 w 155"/>
              <a:gd name="T27" fmla="*/ 2147483647 h 691"/>
              <a:gd name="T28" fmla="*/ 2147483647 w 155"/>
              <a:gd name="T29" fmla="*/ 2147483647 h 691"/>
              <a:gd name="T30" fmla="*/ 2147483647 w 155"/>
              <a:gd name="T31" fmla="*/ 2147483647 h 691"/>
              <a:gd name="T32" fmla="*/ 2147483647 w 155"/>
              <a:gd name="T33" fmla="*/ 2147483647 h 691"/>
              <a:gd name="T34" fmla="*/ 2147483647 w 155"/>
              <a:gd name="T35" fmla="*/ 2147483647 h 691"/>
              <a:gd name="T36" fmla="*/ 2147483647 w 155"/>
              <a:gd name="T37" fmla="*/ 2147483647 h 691"/>
              <a:gd name="T38" fmla="*/ 2147483647 w 155"/>
              <a:gd name="T39" fmla="*/ 2147483647 h 691"/>
              <a:gd name="T40" fmla="*/ 2147483647 w 155"/>
              <a:gd name="T41" fmla="*/ 2147483647 h 691"/>
              <a:gd name="T42" fmla="*/ 2147483647 w 155"/>
              <a:gd name="T43" fmla="*/ 2147483647 h 691"/>
              <a:gd name="T44" fmla="*/ 2147483647 w 155"/>
              <a:gd name="T45" fmla="*/ 2147483647 h 691"/>
              <a:gd name="T46" fmla="*/ 2147483647 w 155"/>
              <a:gd name="T47" fmla="*/ 2147483647 h 691"/>
              <a:gd name="T48" fmla="*/ 2147483647 w 155"/>
              <a:gd name="T49" fmla="*/ 2147483647 h 691"/>
              <a:gd name="T50" fmla="*/ 2147483647 w 155"/>
              <a:gd name="T51" fmla="*/ 2147483647 h 691"/>
              <a:gd name="T52" fmla="*/ 2147483647 w 155"/>
              <a:gd name="T53" fmla="*/ 2147483647 h 691"/>
              <a:gd name="T54" fmla="*/ 2147483647 w 155"/>
              <a:gd name="T55" fmla="*/ 2147483647 h 691"/>
              <a:gd name="T56" fmla="*/ 2147483647 w 155"/>
              <a:gd name="T57" fmla="*/ 2147483647 h 691"/>
              <a:gd name="T58" fmla="*/ 2147483647 w 155"/>
              <a:gd name="T59" fmla="*/ 2147483647 h 691"/>
              <a:gd name="T60" fmla="*/ 2147483647 w 155"/>
              <a:gd name="T61" fmla="*/ 2147483647 h 691"/>
              <a:gd name="T62" fmla="*/ 2147483647 w 155"/>
              <a:gd name="T63" fmla="*/ 2147483647 h 691"/>
              <a:gd name="T64" fmla="*/ 2147483647 w 155"/>
              <a:gd name="T65" fmla="*/ 2147483647 h 691"/>
              <a:gd name="T66" fmla="*/ 2147483647 w 155"/>
              <a:gd name="T67" fmla="*/ 2147483647 h 691"/>
              <a:gd name="T68" fmla="*/ 2147483647 w 155"/>
              <a:gd name="T69" fmla="*/ 2147483647 h 691"/>
              <a:gd name="T70" fmla="*/ 2147483647 w 155"/>
              <a:gd name="T71" fmla="*/ 2147483647 h 691"/>
              <a:gd name="T72" fmla="*/ 2147483647 w 155"/>
              <a:gd name="T73" fmla="*/ 2147483647 h 691"/>
              <a:gd name="T74" fmla="*/ 2147483647 w 155"/>
              <a:gd name="T75" fmla="*/ 2147483647 h 691"/>
              <a:gd name="T76" fmla="*/ 2147483647 w 155"/>
              <a:gd name="T77" fmla="*/ 2147483647 h 691"/>
              <a:gd name="T78" fmla="*/ 2147483647 w 155"/>
              <a:gd name="T79" fmla="*/ 2147483647 h 691"/>
              <a:gd name="T80" fmla="*/ 2147483647 w 155"/>
              <a:gd name="T81" fmla="*/ 2147483647 h 691"/>
              <a:gd name="T82" fmla="*/ 2147483647 w 155"/>
              <a:gd name="T83" fmla="*/ 0 h 691"/>
              <a:gd name="T84" fmla="*/ 2147483647 w 155"/>
              <a:gd name="T85" fmla="*/ 2147483647 h 691"/>
              <a:gd name="T86" fmla="*/ 2147483647 w 155"/>
              <a:gd name="T87" fmla="*/ 2147483647 h 691"/>
              <a:gd name="T88" fmla="*/ 2147483647 w 155"/>
              <a:gd name="T89" fmla="*/ 2147483647 h 691"/>
              <a:gd name="T90" fmla="*/ 0 w 155"/>
              <a:gd name="T91" fmla="*/ 2147483647 h 691"/>
              <a:gd name="T92" fmla="*/ 0 w 155"/>
              <a:gd name="T93" fmla="*/ 2147483647 h 691"/>
              <a:gd name="T94" fmla="*/ 0 w 155"/>
              <a:gd name="T95" fmla="*/ 2147483647 h 691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55"/>
              <a:gd name="T145" fmla="*/ 0 h 691"/>
              <a:gd name="T146" fmla="*/ 155 w 155"/>
              <a:gd name="T147" fmla="*/ 691 h 691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55" h="691">
                <a:moveTo>
                  <a:pt x="0" y="89"/>
                </a:moveTo>
                <a:lnTo>
                  <a:pt x="1" y="90"/>
                </a:lnTo>
                <a:lnTo>
                  <a:pt x="11" y="97"/>
                </a:lnTo>
                <a:lnTo>
                  <a:pt x="49" y="119"/>
                </a:lnTo>
                <a:lnTo>
                  <a:pt x="84" y="149"/>
                </a:lnTo>
                <a:lnTo>
                  <a:pt x="90" y="156"/>
                </a:lnTo>
                <a:lnTo>
                  <a:pt x="93" y="165"/>
                </a:lnTo>
                <a:lnTo>
                  <a:pt x="96" y="184"/>
                </a:lnTo>
                <a:lnTo>
                  <a:pt x="97" y="204"/>
                </a:lnTo>
                <a:lnTo>
                  <a:pt x="94" y="238"/>
                </a:lnTo>
                <a:lnTo>
                  <a:pt x="93" y="249"/>
                </a:lnTo>
                <a:lnTo>
                  <a:pt x="93" y="253"/>
                </a:lnTo>
                <a:lnTo>
                  <a:pt x="99" y="280"/>
                </a:lnTo>
                <a:lnTo>
                  <a:pt x="120" y="378"/>
                </a:lnTo>
                <a:lnTo>
                  <a:pt x="136" y="477"/>
                </a:lnTo>
                <a:lnTo>
                  <a:pt x="137" y="493"/>
                </a:lnTo>
                <a:lnTo>
                  <a:pt x="137" y="508"/>
                </a:lnTo>
                <a:lnTo>
                  <a:pt x="138" y="546"/>
                </a:lnTo>
                <a:lnTo>
                  <a:pt x="141" y="634"/>
                </a:lnTo>
                <a:lnTo>
                  <a:pt x="144" y="689"/>
                </a:lnTo>
                <a:lnTo>
                  <a:pt x="145" y="691"/>
                </a:lnTo>
                <a:lnTo>
                  <a:pt x="145" y="686"/>
                </a:lnTo>
                <a:lnTo>
                  <a:pt x="148" y="645"/>
                </a:lnTo>
                <a:lnTo>
                  <a:pt x="155" y="493"/>
                </a:lnTo>
                <a:lnTo>
                  <a:pt x="155" y="340"/>
                </a:lnTo>
                <a:lnTo>
                  <a:pt x="153" y="314"/>
                </a:lnTo>
                <a:lnTo>
                  <a:pt x="148" y="293"/>
                </a:lnTo>
                <a:lnTo>
                  <a:pt x="139" y="250"/>
                </a:lnTo>
                <a:lnTo>
                  <a:pt x="118" y="169"/>
                </a:lnTo>
                <a:lnTo>
                  <a:pt x="102" y="119"/>
                </a:lnTo>
                <a:lnTo>
                  <a:pt x="99" y="113"/>
                </a:lnTo>
                <a:lnTo>
                  <a:pt x="96" y="110"/>
                </a:lnTo>
                <a:lnTo>
                  <a:pt x="92" y="106"/>
                </a:lnTo>
                <a:lnTo>
                  <a:pt x="80" y="98"/>
                </a:lnTo>
                <a:lnTo>
                  <a:pt x="55" y="76"/>
                </a:lnTo>
                <a:lnTo>
                  <a:pt x="42" y="55"/>
                </a:lnTo>
                <a:lnTo>
                  <a:pt x="41" y="50"/>
                </a:lnTo>
                <a:lnTo>
                  <a:pt x="39" y="45"/>
                </a:lnTo>
                <a:lnTo>
                  <a:pt x="33" y="33"/>
                </a:lnTo>
                <a:lnTo>
                  <a:pt x="25" y="21"/>
                </a:lnTo>
                <a:lnTo>
                  <a:pt x="11" y="3"/>
                </a:lnTo>
                <a:lnTo>
                  <a:pt x="9" y="0"/>
                </a:lnTo>
                <a:lnTo>
                  <a:pt x="8" y="8"/>
                </a:lnTo>
                <a:lnTo>
                  <a:pt x="7" y="24"/>
                </a:lnTo>
                <a:lnTo>
                  <a:pt x="3" y="53"/>
                </a:lnTo>
                <a:lnTo>
                  <a:pt x="0" y="82"/>
                </a:lnTo>
                <a:lnTo>
                  <a:pt x="0" y="8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30" name="Freeform 212"/>
          <p:cNvSpPr>
            <a:spLocks/>
          </p:cNvSpPr>
          <p:nvPr/>
        </p:nvSpPr>
        <p:spPr bwMode="auto">
          <a:xfrm>
            <a:off x="338138" y="2938463"/>
            <a:ext cx="55562" cy="439737"/>
          </a:xfrm>
          <a:custGeom>
            <a:avLst/>
            <a:gdLst>
              <a:gd name="T0" fmla="*/ 2147483647 w 193"/>
              <a:gd name="T1" fmla="*/ 2147483647 h 1030"/>
              <a:gd name="T2" fmla="*/ 2147483647 w 193"/>
              <a:gd name="T3" fmla="*/ 2147483647 h 1030"/>
              <a:gd name="T4" fmla="*/ 2147483647 w 193"/>
              <a:gd name="T5" fmla="*/ 2147483647 h 1030"/>
              <a:gd name="T6" fmla="*/ 2147483647 w 193"/>
              <a:gd name="T7" fmla="*/ 2147483647 h 1030"/>
              <a:gd name="T8" fmla="*/ 2147483647 w 193"/>
              <a:gd name="T9" fmla="*/ 2147483647 h 1030"/>
              <a:gd name="T10" fmla="*/ 0 w 193"/>
              <a:gd name="T11" fmla="*/ 2147483647 h 1030"/>
              <a:gd name="T12" fmla="*/ 2147483647 w 193"/>
              <a:gd name="T13" fmla="*/ 2147483647 h 1030"/>
              <a:gd name="T14" fmla="*/ 2147483647 w 193"/>
              <a:gd name="T15" fmla="*/ 2147483647 h 1030"/>
              <a:gd name="T16" fmla="*/ 2147483647 w 193"/>
              <a:gd name="T17" fmla="*/ 2147483647 h 1030"/>
              <a:gd name="T18" fmla="*/ 2147483647 w 193"/>
              <a:gd name="T19" fmla="*/ 2147483647 h 1030"/>
              <a:gd name="T20" fmla="*/ 2147483647 w 193"/>
              <a:gd name="T21" fmla="*/ 2147483647 h 1030"/>
              <a:gd name="T22" fmla="*/ 2147483647 w 193"/>
              <a:gd name="T23" fmla="*/ 2147483647 h 1030"/>
              <a:gd name="T24" fmla="*/ 2147483647 w 193"/>
              <a:gd name="T25" fmla="*/ 2147483647 h 1030"/>
              <a:gd name="T26" fmla="*/ 2147483647 w 193"/>
              <a:gd name="T27" fmla="*/ 2147483647 h 1030"/>
              <a:gd name="T28" fmla="*/ 2147483647 w 193"/>
              <a:gd name="T29" fmla="*/ 2147483647 h 1030"/>
              <a:gd name="T30" fmla="*/ 2147483647 w 193"/>
              <a:gd name="T31" fmla="*/ 2147483647 h 1030"/>
              <a:gd name="T32" fmla="*/ 2147483647 w 193"/>
              <a:gd name="T33" fmla="*/ 2147483647 h 1030"/>
              <a:gd name="T34" fmla="*/ 2147483647 w 193"/>
              <a:gd name="T35" fmla="*/ 2147483647 h 1030"/>
              <a:gd name="T36" fmla="*/ 2147483647 w 193"/>
              <a:gd name="T37" fmla="*/ 2147483647 h 1030"/>
              <a:gd name="T38" fmla="*/ 2147483647 w 193"/>
              <a:gd name="T39" fmla="*/ 2147483647 h 1030"/>
              <a:gd name="T40" fmla="*/ 2147483647 w 193"/>
              <a:gd name="T41" fmla="*/ 2147483647 h 1030"/>
              <a:gd name="T42" fmla="*/ 2147483647 w 193"/>
              <a:gd name="T43" fmla="*/ 2147483647 h 1030"/>
              <a:gd name="T44" fmla="*/ 2147483647 w 193"/>
              <a:gd name="T45" fmla="*/ 2147483647 h 1030"/>
              <a:gd name="T46" fmla="*/ 2147483647 w 193"/>
              <a:gd name="T47" fmla="*/ 2147483647 h 1030"/>
              <a:gd name="T48" fmla="*/ 2147483647 w 193"/>
              <a:gd name="T49" fmla="*/ 2147483647 h 1030"/>
              <a:gd name="T50" fmla="*/ 2147483647 w 193"/>
              <a:gd name="T51" fmla="*/ 2147483647 h 1030"/>
              <a:gd name="T52" fmla="*/ 2147483647 w 193"/>
              <a:gd name="T53" fmla="*/ 2147483647 h 1030"/>
              <a:gd name="T54" fmla="*/ 2147483647 w 193"/>
              <a:gd name="T55" fmla="*/ 2147483647 h 1030"/>
              <a:gd name="T56" fmla="*/ 2147483647 w 193"/>
              <a:gd name="T57" fmla="*/ 2147483647 h 1030"/>
              <a:gd name="T58" fmla="*/ 2147483647 w 193"/>
              <a:gd name="T59" fmla="*/ 2147483647 h 1030"/>
              <a:gd name="T60" fmla="*/ 2147483647 w 193"/>
              <a:gd name="T61" fmla="*/ 2147483647 h 1030"/>
              <a:gd name="T62" fmla="*/ 2147483647 w 193"/>
              <a:gd name="T63" fmla="*/ 2147483647 h 1030"/>
              <a:gd name="T64" fmla="*/ 2147483647 w 193"/>
              <a:gd name="T65" fmla="*/ 2147483647 h 1030"/>
              <a:gd name="T66" fmla="*/ 2147483647 w 193"/>
              <a:gd name="T67" fmla="*/ 2147483647 h 1030"/>
              <a:gd name="T68" fmla="*/ 2147483647 w 193"/>
              <a:gd name="T69" fmla="*/ 2147483647 h 1030"/>
              <a:gd name="T70" fmla="*/ 2147483647 w 193"/>
              <a:gd name="T71" fmla="*/ 2147483647 h 1030"/>
              <a:gd name="T72" fmla="*/ 2147483647 w 193"/>
              <a:gd name="T73" fmla="*/ 2147483647 h 1030"/>
              <a:gd name="T74" fmla="*/ 2147483647 w 193"/>
              <a:gd name="T75" fmla="*/ 2147483647 h 1030"/>
              <a:gd name="T76" fmla="*/ 2147483647 w 193"/>
              <a:gd name="T77" fmla="*/ 2147483647 h 1030"/>
              <a:gd name="T78" fmla="*/ 2147483647 w 193"/>
              <a:gd name="T79" fmla="*/ 2147483647 h 1030"/>
              <a:gd name="T80" fmla="*/ 2147483647 w 193"/>
              <a:gd name="T81" fmla="*/ 2147483647 h 1030"/>
              <a:gd name="T82" fmla="*/ 2147483647 w 193"/>
              <a:gd name="T83" fmla="*/ 2147483647 h 1030"/>
              <a:gd name="T84" fmla="*/ 2147483647 w 193"/>
              <a:gd name="T85" fmla="*/ 2147483647 h 1030"/>
              <a:gd name="T86" fmla="*/ 2147483647 w 193"/>
              <a:gd name="T87" fmla="*/ 2147483647 h 1030"/>
              <a:gd name="T88" fmla="*/ 2147483647 w 193"/>
              <a:gd name="T89" fmla="*/ 0 h 1030"/>
              <a:gd name="T90" fmla="*/ 2147483647 w 193"/>
              <a:gd name="T91" fmla="*/ 2147483647 h 1030"/>
              <a:gd name="T92" fmla="*/ 2147483647 w 193"/>
              <a:gd name="T93" fmla="*/ 2147483647 h 1030"/>
              <a:gd name="T94" fmla="*/ 2147483647 w 193"/>
              <a:gd name="T95" fmla="*/ 2147483647 h 1030"/>
              <a:gd name="T96" fmla="*/ 2147483647 w 193"/>
              <a:gd name="T97" fmla="*/ 2147483647 h 1030"/>
              <a:gd name="T98" fmla="*/ 2147483647 w 193"/>
              <a:gd name="T99" fmla="*/ 2147483647 h 1030"/>
              <a:gd name="T100" fmla="*/ 2147483647 w 193"/>
              <a:gd name="T101" fmla="*/ 2147483647 h 103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93"/>
              <a:gd name="T154" fmla="*/ 0 h 1030"/>
              <a:gd name="T155" fmla="*/ 193 w 193"/>
              <a:gd name="T156" fmla="*/ 1030 h 103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93" h="1030">
                <a:moveTo>
                  <a:pt x="51" y="831"/>
                </a:moveTo>
                <a:lnTo>
                  <a:pt x="53" y="852"/>
                </a:lnTo>
                <a:lnTo>
                  <a:pt x="55" y="890"/>
                </a:lnTo>
                <a:lnTo>
                  <a:pt x="46" y="952"/>
                </a:lnTo>
                <a:lnTo>
                  <a:pt x="12" y="1013"/>
                </a:lnTo>
                <a:lnTo>
                  <a:pt x="0" y="1030"/>
                </a:lnTo>
                <a:lnTo>
                  <a:pt x="6" y="1027"/>
                </a:lnTo>
                <a:lnTo>
                  <a:pt x="18" y="1021"/>
                </a:lnTo>
                <a:lnTo>
                  <a:pt x="44" y="1008"/>
                </a:lnTo>
                <a:lnTo>
                  <a:pt x="68" y="996"/>
                </a:lnTo>
                <a:lnTo>
                  <a:pt x="75" y="992"/>
                </a:lnTo>
                <a:lnTo>
                  <a:pt x="85" y="995"/>
                </a:lnTo>
                <a:lnTo>
                  <a:pt x="108" y="997"/>
                </a:lnTo>
                <a:lnTo>
                  <a:pt x="131" y="995"/>
                </a:lnTo>
                <a:lnTo>
                  <a:pt x="154" y="989"/>
                </a:lnTo>
                <a:lnTo>
                  <a:pt x="173" y="979"/>
                </a:lnTo>
                <a:lnTo>
                  <a:pt x="188" y="962"/>
                </a:lnTo>
                <a:lnTo>
                  <a:pt x="193" y="952"/>
                </a:lnTo>
                <a:lnTo>
                  <a:pt x="191" y="953"/>
                </a:lnTo>
                <a:lnTo>
                  <a:pt x="177" y="955"/>
                </a:lnTo>
                <a:lnTo>
                  <a:pt x="129" y="960"/>
                </a:lnTo>
                <a:lnTo>
                  <a:pt x="105" y="959"/>
                </a:lnTo>
                <a:lnTo>
                  <a:pt x="95" y="957"/>
                </a:lnTo>
                <a:lnTo>
                  <a:pt x="89" y="953"/>
                </a:lnTo>
                <a:lnTo>
                  <a:pt x="86" y="948"/>
                </a:lnTo>
                <a:lnTo>
                  <a:pt x="84" y="934"/>
                </a:lnTo>
                <a:lnTo>
                  <a:pt x="83" y="904"/>
                </a:lnTo>
                <a:lnTo>
                  <a:pt x="81" y="808"/>
                </a:lnTo>
                <a:lnTo>
                  <a:pt x="79" y="573"/>
                </a:lnTo>
                <a:lnTo>
                  <a:pt x="79" y="449"/>
                </a:lnTo>
                <a:lnTo>
                  <a:pt x="78" y="454"/>
                </a:lnTo>
                <a:lnTo>
                  <a:pt x="75" y="484"/>
                </a:lnTo>
                <a:lnTo>
                  <a:pt x="64" y="587"/>
                </a:lnTo>
                <a:lnTo>
                  <a:pt x="55" y="658"/>
                </a:lnTo>
                <a:lnTo>
                  <a:pt x="55" y="659"/>
                </a:lnTo>
                <a:lnTo>
                  <a:pt x="54" y="647"/>
                </a:lnTo>
                <a:lnTo>
                  <a:pt x="50" y="576"/>
                </a:lnTo>
                <a:lnTo>
                  <a:pt x="38" y="342"/>
                </a:lnTo>
                <a:lnTo>
                  <a:pt x="29" y="152"/>
                </a:lnTo>
                <a:lnTo>
                  <a:pt x="29" y="135"/>
                </a:lnTo>
                <a:lnTo>
                  <a:pt x="27" y="125"/>
                </a:lnTo>
                <a:lnTo>
                  <a:pt x="25" y="100"/>
                </a:lnTo>
                <a:lnTo>
                  <a:pt x="19" y="41"/>
                </a:lnTo>
                <a:lnTo>
                  <a:pt x="14" y="2"/>
                </a:lnTo>
                <a:lnTo>
                  <a:pt x="14" y="0"/>
                </a:lnTo>
                <a:lnTo>
                  <a:pt x="15" y="69"/>
                </a:lnTo>
                <a:lnTo>
                  <a:pt x="17" y="208"/>
                </a:lnTo>
                <a:lnTo>
                  <a:pt x="22" y="486"/>
                </a:lnTo>
                <a:lnTo>
                  <a:pt x="42" y="763"/>
                </a:lnTo>
                <a:lnTo>
                  <a:pt x="51" y="83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31" name="Freeform 213"/>
          <p:cNvSpPr>
            <a:spLocks/>
          </p:cNvSpPr>
          <p:nvPr/>
        </p:nvSpPr>
        <p:spPr bwMode="auto">
          <a:xfrm>
            <a:off x="325438" y="3398838"/>
            <a:ext cx="61912" cy="44450"/>
          </a:xfrm>
          <a:custGeom>
            <a:avLst/>
            <a:gdLst>
              <a:gd name="T0" fmla="*/ 2147483647 w 228"/>
              <a:gd name="T1" fmla="*/ 2147483647 h 100"/>
              <a:gd name="T2" fmla="*/ 2147483647 w 228"/>
              <a:gd name="T3" fmla="*/ 2147483647 h 100"/>
              <a:gd name="T4" fmla="*/ 2147483647 w 228"/>
              <a:gd name="T5" fmla="*/ 2147483647 h 100"/>
              <a:gd name="T6" fmla="*/ 2147483647 w 228"/>
              <a:gd name="T7" fmla="*/ 2147483647 h 100"/>
              <a:gd name="T8" fmla="*/ 2147483647 w 228"/>
              <a:gd name="T9" fmla="*/ 2147483647 h 100"/>
              <a:gd name="T10" fmla="*/ 2147483647 w 228"/>
              <a:gd name="T11" fmla="*/ 2147483647 h 100"/>
              <a:gd name="T12" fmla="*/ 2147483647 w 228"/>
              <a:gd name="T13" fmla="*/ 2147483647 h 100"/>
              <a:gd name="T14" fmla="*/ 2147483647 w 228"/>
              <a:gd name="T15" fmla="*/ 2147483647 h 100"/>
              <a:gd name="T16" fmla="*/ 2147483647 w 228"/>
              <a:gd name="T17" fmla="*/ 2147483647 h 100"/>
              <a:gd name="T18" fmla="*/ 2147483647 w 228"/>
              <a:gd name="T19" fmla="*/ 2147483647 h 100"/>
              <a:gd name="T20" fmla="*/ 2147483647 w 228"/>
              <a:gd name="T21" fmla="*/ 2147483647 h 100"/>
              <a:gd name="T22" fmla="*/ 2147483647 w 228"/>
              <a:gd name="T23" fmla="*/ 2147483647 h 100"/>
              <a:gd name="T24" fmla="*/ 2147483647 w 228"/>
              <a:gd name="T25" fmla="*/ 2147483647 h 100"/>
              <a:gd name="T26" fmla="*/ 2147483647 w 228"/>
              <a:gd name="T27" fmla="*/ 2147483647 h 100"/>
              <a:gd name="T28" fmla="*/ 2147483647 w 228"/>
              <a:gd name="T29" fmla="*/ 2147483647 h 100"/>
              <a:gd name="T30" fmla="*/ 2147483647 w 228"/>
              <a:gd name="T31" fmla="*/ 2147483647 h 100"/>
              <a:gd name="T32" fmla="*/ 2147483647 w 228"/>
              <a:gd name="T33" fmla="*/ 2147483647 h 100"/>
              <a:gd name="T34" fmla="*/ 2147483647 w 228"/>
              <a:gd name="T35" fmla="*/ 2147483647 h 100"/>
              <a:gd name="T36" fmla="*/ 2147483647 w 228"/>
              <a:gd name="T37" fmla="*/ 2147483647 h 100"/>
              <a:gd name="T38" fmla="*/ 2147483647 w 228"/>
              <a:gd name="T39" fmla="*/ 2147483647 h 100"/>
              <a:gd name="T40" fmla="*/ 2147483647 w 228"/>
              <a:gd name="T41" fmla="*/ 2147483647 h 100"/>
              <a:gd name="T42" fmla="*/ 2147483647 w 228"/>
              <a:gd name="T43" fmla="*/ 2147483647 h 100"/>
              <a:gd name="T44" fmla="*/ 2147483647 w 228"/>
              <a:gd name="T45" fmla="*/ 2147483647 h 100"/>
              <a:gd name="T46" fmla="*/ 2147483647 w 228"/>
              <a:gd name="T47" fmla="*/ 2147483647 h 100"/>
              <a:gd name="T48" fmla="*/ 2147483647 w 228"/>
              <a:gd name="T49" fmla="*/ 2147483647 h 100"/>
              <a:gd name="T50" fmla="*/ 2147483647 w 228"/>
              <a:gd name="T51" fmla="*/ 2147483647 h 100"/>
              <a:gd name="T52" fmla="*/ 2147483647 w 228"/>
              <a:gd name="T53" fmla="*/ 2147483647 h 100"/>
              <a:gd name="T54" fmla="*/ 2147483647 w 228"/>
              <a:gd name="T55" fmla="*/ 2147483647 h 100"/>
              <a:gd name="T56" fmla="*/ 2147483647 w 228"/>
              <a:gd name="T57" fmla="*/ 2147483647 h 100"/>
              <a:gd name="T58" fmla="*/ 2147483647 w 228"/>
              <a:gd name="T59" fmla="*/ 2147483647 h 100"/>
              <a:gd name="T60" fmla="*/ 2147483647 w 228"/>
              <a:gd name="T61" fmla="*/ 2147483647 h 100"/>
              <a:gd name="T62" fmla="*/ 2147483647 w 228"/>
              <a:gd name="T63" fmla="*/ 2147483647 h 100"/>
              <a:gd name="T64" fmla="*/ 2147483647 w 228"/>
              <a:gd name="T65" fmla="*/ 2147483647 h 100"/>
              <a:gd name="T66" fmla="*/ 2147483647 w 228"/>
              <a:gd name="T67" fmla="*/ 2147483647 h 100"/>
              <a:gd name="T68" fmla="*/ 2147483647 w 228"/>
              <a:gd name="T69" fmla="*/ 2147483647 h 100"/>
              <a:gd name="T70" fmla="*/ 2147483647 w 228"/>
              <a:gd name="T71" fmla="*/ 2147483647 h 100"/>
              <a:gd name="T72" fmla="*/ 2147483647 w 228"/>
              <a:gd name="T73" fmla="*/ 2147483647 h 100"/>
              <a:gd name="T74" fmla="*/ 2147483647 w 228"/>
              <a:gd name="T75" fmla="*/ 0 h 100"/>
              <a:gd name="T76" fmla="*/ 2147483647 w 228"/>
              <a:gd name="T77" fmla="*/ 2147483647 h 100"/>
              <a:gd name="T78" fmla="*/ 2147483647 w 228"/>
              <a:gd name="T79" fmla="*/ 2147483647 h 100"/>
              <a:gd name="T80" fmla="*/ 2147483647 w 228"/>
              <a:gd name="T81" fmla="*/ 2147483647 h 100"/>
              <a:gd name="T82" fmla="*/ 2147483647 w 228"/>
              <a:gd name="T83" fmla="*/ 2147483647 h 100"/>
              <a:gd name="T84" fmla="*/ 2147483647 w 228"/>
              <a:gd name="T85" fmla="*/ 2147483647 h 100"/>
              <a:gd name="T86" fmla="*/ 2147483647 w 228"/>
              <a:gd name="T87" fmla="*/ 2147483647 h 100"/>
              <a:gd name="T88" fmla="*/ 2147483647 w 228"/>
              <a:gd name="T89" fmla="*/ 2147483647 h 100"/>
              <a:gd name="T90" fmla="*/ 2147483647 w 228"/>
              <a:gd name="T91" fmla="*/ 2147483647 h 100"/>
              <a:gd name="T92" fmla="*/ 2147483647 w 228"/>
              <a:gd name="T93" fmla="*/ 2147483647 h 100"/>
              <a:gd name="T94" fmla="*/ 2147483647 w 228"/>
              <a:gd name="T95" fmla="*/ 2147483647 h 100"/>
              <a:gd name="T96" fmla="*/ 0 w 228"/>
              <a:gd name="T97" fmla="*/ 2147483647 h 100"/>
              <a:gd name="T98" fmla="*/ 2147483647 w 228"/>
              <a:gd name="T99" fmla="*/ 2147483647 h 100"/>
              <a:gd name="T100" fmla="*/ 2147483647 w 228"/>
              <a:gd name="T101" fmla="*/ 2147483647 h 100"/>
              <a:gd name="T102" fmla="*/ 2147483647 w 228"/>
              <a:gd name="T103" fmla="*/ 2147483647 h 100"/>
              <a:gd name="T104" fmla="*/ 2147483647 w 228"/>
              <a:gd name="T105" fmla="*/ 2147483647 h 100"/>
              <a:gd name="T106" fmla="*/ 2147483647 w 228"/>
              <a:gd name="T107" fmla="*/ 2147483647 h 100"/>
              <a:gd name="T108" fmla="*/ 2147483647 w 228"/>
              <a:gd name="T109" fmla="*/ 2147483647 h 10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28"/>
              <a:gd name="T166" fmla="*/ 0 h 100"/>
              <a:gd name="T167" fmla="*/ 228 w 228"/>
              <a:gd name="T168" fmla="*/ 100 h 10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28" h="100">
                <a:moveTo>
                  <a:pt x="44" y="100"/>
                </a:moveTo>
                <a:lnTo>
                  <a:pt x="43" y="95"/>
                </a:lnTo>
                <a:lnTo>
                  <a:pt x="47" y="77"/>
                </a:lnTo>
                <a:lnTo>
                  <a:pt x="52" y="66"/>
                </a:lnTo>
                <a:lnTo>
                  <a:pt x="61" y="56"/>
                </a:lnTo>
                <a:lnTo>
                  <a:pt x="68" y="51"/>
                </a:lnTo>
                <a:lnTo>
                  <a:pt x="75" y="48"/>
                </a:lnTo>
                <a:lnTo>
                  <a:pt x="84" y="46"/>
                </a:lnTo>
                <a:lnTo>
                  <a:pt x="92" y="45"/>
                </a:lnTo>
                <a:lnTo>
                  <a:pt x="109" y="47"/>
                </a:lnTo>
                <a:lnTo>
                  <a:pt x="124" y="50"/>
                </a:lnTo>
                <a:lnTo>
                  <a:pt x="144" y="57"/>
                </a:lnTo>
                <a:lnTo>
                  <a:pt x="145" y="57"/>
                </a:lnTo>
                <a:lnTo>
                  <a:pt x="152" y="58"/>
                </a:lnTo>
                <a:lnTo>
                  <a:pt x="166" y="59"/>
                </a:lnTo>
                <a:lnTo>
                  <a:pt x="193" y="63"/>
                </a:lnTo>
                <a:lnTo>
                  <a:pt x="219" y="60"/>
                </a:lnTo>
                <a:lnTo>
                  <a:pt x="226" y="57"/>
                </a:lnTo>
                <a:lnTo>
                  <a:pt x="227" y="56"/>
                </a:lnTo>
                <a:lnTo>
                  <a:pt x="228" y="53"/>
                </a:lnTo>
                <a:lnTo>
                  <a:pt x="227" y="51"/>
                </a:lnTo>
                <a:lnTo>
                  <a:pt x="225" y="48"/>
                </a:lnTo>
                <a:lnTo>
                  <a:pt x="221" y="45"/>
                </a:lnTo>
                <a:lnTo>
                  <a:pt x="214" y="39"/>
                </a:lnTo>
                <a:lnTo>
                  <a:pt x="198" y="26"/>
                </a:lnTo>
                <a:lnTo>
                  <a:pt x="196" y="22"/>
                </a:lnTo>
                <a:lnTo>
                  <a:pt x="195" y="23"/>
                </a:lnTo>
                <a:lnTo>
                  <a:pt x="188" y="26"/>
                </a:lnTo>
                <a:lnTo>
                  <a:pt x="163" y="36"/>
                </a:lnTo>
                <a:lnTo>
                  <a:pt x="149" y="39"/>
                </a:lnTo>
                <a:lnTo>
                  <a:pt x="142" y="39"/>
                </a:lnTo>
                <a:lnTo>
                  <a:pt x="137" y="36"/>
                </a:lnTo>
                <a:lnTo>
                  <a:pt x="133" y="32"/>
                </a:lnTo>
                <a:lnTo>
                  <a:pt x="128" y="29"/>
                </a:lnTo>
                <a:lnTo>
                  <a:pt x="121" y="21"/>
                </a:lnTo>
                <a:lnTo>
                  <a:pt x="107" y="8"/>
                </a:lnTo>
                <a:lnTo>
                  <a:pt x="100" y="1"/>
                </a:lnTo>
                <a:lnTo>
                  <a:pt x="100" y="0"/>
                </a:lnTo>
                <a:lnTo>
                  <a:pt x="94" y="3"/>
                </a:lnTo>
                <a:lnTo>
                  <a:pt x="84" y="8"/>
                </a:lnTo>
                <a:lnTo>
                  <a:pt x="63" y="18"/>
                </a:lnTo>
                <a:lnTo>
                  <a:pt x="42" y="24"/>
                </a:lnTo>
                <a:lnTo>
                  <a:pt x="37" y="24"/>
                </a:lnTo>
                <a:lnTo>
                  <a:pt x="32" y="24"/>
                </a:lnTo>
                <a:lnTo>
                  <a:pt x="24" y="21"/>
                </a:lnTo>
                <a:lnTo>
                  <a:pt x="19" y="19"/>
                </a:lnTo>
                <a:lnTo>
                  <a:pt x="15" y="15"/>
                </a:lnTo>
                <a:lnTo>
                  <a:pt x="4" y="5"/>
                </a:lnTo>
                <a:lnTo>
                  <a:pt x="0" y="2"/>
                </a:lnTo>
                <a:lnTo>
                  <a:pt x="1" y="13"/>
                </a:lnTo>
                <a:lnTo>
                  <a:pt x="6" y="30"/>
                </a:lnTo>
                <a:lnTo>
                  <a:pt x="20" y="61"/>
                </a:lnTo>
                <a:lnTo>
                  <a:pt x="39" y="91"/>
                </a:lnTo>
                <a:lnTo>
                  <a:pt x="44" y="10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32" name="Freeform 214"/>
          <p:cNvSpPr>
            <a:spLocks/>
          </p:cNvSpPr>
          <p:nvPr/>
        </p:nvSpPr>
        <p:spPr bwMode="auto">
          <a:xfrm>
            <a:off x="260350" y="3414713"/>
            <a:ext cx="68263" cy="84137"/>
          </a:xfrm>
          <a:custGeom>
            <a:avLst/>
            <a:gdLst>
              <a:gd name="T0" fmla="*/ 2147483647 w 249"/>
              <a:gd name="T1" fmla="*/ 2147483647 h 198"/>
              <a:gd name="T2" fmla="*/ 2147483647 w 249"/>
              <a:gd name="T3" fmla="*/ 2147483647 h 198"/>
              <a:gd name="T4" fmla="*/ 2147483647 w 249"/>
              <a:gd name="T5" fmla="*/ 2147483647 h 198"/>
              <a:gd name="T6" fmla="*/ 2147483647 w 249"/>
              <a:gd name="T7" fmla="*/ 2147483647 h 198"/>
              <a:gd name="T8" fmla="*/ 2147483647 w 249"/>
              <a:gd name="T9" fmla="*/ 2147483647 h 198"/>
              <a:gd name="T10" fmla="*/ 2147483647 w 249"/>
              <a:gd name="T11" fmla="*/ 2147483647 h 198"/>
              <a:gd name="T12" fmla="*/ 2147483647 w 249"/>
              <a:gd name="T13" fmla="*/ 2147483647 h 198"/>
              <a:gd name="T14" fmla="*/ 2147483647 w 249"/>
              <a:gd name="T15" fmla="*/ 2147483647 h 198"/>
              <a:gd name="T16" fmla="*/ 2147483647 w 249"/>
              <a:gd name="T17" fmla="*/ 2147483647 h 198"/>
              <a:gd name="T18" fmla="*/ 2147483647 w 249"/>
              <a:gd name="T19" fmla="*/ 2147483647 h 198"/>
              <a:gd name="T20" fmla="*/ 2147483647 w 249"/>
              <a:gd name="T21" fmla="*/ 2147483647 h 198"/>
              <a:gd name="T22" fmla="*/ 2147483647 w 249"/>
              <a:gd name="T23" fmla="*/ 2147483647 h 198"/>
              <a:gd name="T24" fmla="*/ 2147483647 w 249"/>
              <a:gd name="T25" fmla="*/ 2147483647 h 198"/>
              <a:gd name="T26" fmla="*/ 2147483647 w 249"/>
              <a:gd name="T27" fmla="*/ 2147483647 h 198"/>
              <a:gd name="T28" fmla="*/ 2147483647 w 249"/>
              <a:gd name="T29" fmla="*/ 2147483647 h 198"/>
              <a:gd name="T30" fmla="*/ 2147483647 w 249"/>
              <a:gd name="T31" fmla="*/ 2147483647 h 198"/>
              <a:gd name="T32" fmla="*/ 2147483647 w 249"/>
              <a:gd name="T33" fmla="*/ 2147483647 h 198"/>
              <a:gd name="T34" fmla="*/ 2147483647 w 249"/>
              <a:gd name="T35" fmla="*/ 2147483647 h 198"/>
              <a:gd name="T36" fmla="*/ 2147483647 w 249"/>
              <a:gd name="T37" fmla="*/ 2147483647 h 198"/>
              <a:gd name="T38" fmla="*/ 2147483647 w 249"/>
              <a:gd name="T39" fmla="*/ 2147483647 h 198"/>
              <a:gd name="T40" fmla="*/ 2147483647 w 249"/>
              <a:gd name="T41" fmla="*/ 2147483647 h 198"/>
              <a:gd name="T42" fmla="*/ 2147483647 w 249"/>
              <a:gd name="T43" fmla="*/ 2147483647 h 198"/>
              <a:gd name="T44" fmla="*/ 2147483647 w 249"/>
              <a:gd name="T45" fmla="*/ 2147483647 h 198"/>
              <a:gd name="T46" fmla="*/ 2147483647 w 249"/>
              <a:gd name="T47" fmla="*/ 2147483647 h 198"/>
              <a:gd name="T48" fmla="*/ 2147483647 w 249"/>
              <a:gd name="T49" fmla="*/ 2147483647 h 198"/>
              <a:gd name="T50" fmla="*/ 2147483647 w 249"/>
              <a:gd name="T51" fmla="*/ 2147483647 h 198"/>
              <a:gd name="T52" fmla="*/ 2147483647 w 249"/>
              <a:gd name="T53" fmla="*/ 2147483647 h 198"/>
              <a:gd name="T54" fmla="*/ 2147483647 w 249"/>
              <a:gd name="T55" fmla="*/ 2147483647 h 198"/>
              <a:gd name="T56" fmla="*/ 2147483647 w 249"/>
              <a:gd name="T57" fmla="*/ 2147483647 h 198"/>
              <a:gd name="T58" fmla="*/ 2147483647 w 249"/>
              <a:gd name="T59" fmla="*/ 2147483647 h 198"/>
              <a:gd name="T60" fmla="*/ 2147483647 w 249"/>
              <a:gd name="T61" fmla="*/ 2147483647 h 198"/>
              <a:gd name="T62" fmla="*/ 2147483647 w 249"/>
              <a:gd name="T63" fmla="*/ 2147483647 h 198"/>
              <a:gd name="T64" fmla="*/ 2147483647 w 249"/>
              <a:gd name="T65" fmla="*/ 2147483647 h 198"/>
              <a:gd name="T66" fmla="*/ 2147483647 w 249"/>
              <a:gd name="T67" fmla="*/ 2147483647 h 198"/>
              <a:gd name="T68" fmla="*/ 2147483647 w 249"/>
              <a:gd name="T69" fmla="*/ 2147483647 h 198"/>
              <a:gd name="T70" fmla="*/ 2147483647 w 249"/>
              <a:gd name="T71" fmla="*/ 2147483647 h 198"/>
              <a:gd name="T72" fmla="*/ 2147483647 w 249"/>
              <a:gd name="T73" fmla="*/ 2147483647 h 198"/>
              <a:gd name="T74" fmla="*/ 2147483647 w 249"/>
              <a:gd name="T75" fmla="*/ 2147483647 h 198"/>
              <a:gd name="T76" fmla="*/ 2147483647 w 249"/>
              <a:gd name="T77" fmla="*/ 2147483647 h 198"/>
              <a:gd name="T78" fmla="*/ 2147483647 w 249"/>
              <a:gd name="T79" fmla="*/ 2147483647 h 198"/>
              <a:gd name="T80" fmla="*/ 2147483647 w 249"/>
              <a:gd name="T81" fmla="*/ 2147483647 h 198"/>
              <a:gd name="T82" fmla="*/ 2147483647 w 249"/>
              <a:gd name="T83" fmla="*/ 2147483647 h 198"/>
              <a:gd name="T84" fmla="*/ 2147483647 w 249"/>
              <a:gd name="T85" fmla="*/ 2147483647 h 198"/>
              <a:gd name="T86" fmla="*/ 2147483647 w 249"/>
              <a:gd name="T87" fmla="*/ 0 h 198"/>
              <a:gd name="T88" fmla="*/ 2147483647 w 249"/>
              <a:gd name="T89" fmla="*/ 2147483647 h 198"/>
              <a:gd name="T90" fmla="*/ 2147483647 w 249"/>
              <a:gd name="T91" fmla="*/ 2147483647 h 198"/>
              <a:gd name="T92" fmla="*/ 2147483647 w 249"/>
              <a:gd name="T93" fmla="*/ 2147483647 h 198"/>
              <a:gd name="T94" fmla="*/ 2147483647 w 249"/>
              <a:gd name="T95" fmla="*/ 2147483647 h 19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49"/>
              <a:gd name="T145" fmla="*/ 0 h 198"/>
              <a:gd name="T146" fmla="*/ 249 w 249"/>
              <a:gd name="T147" fmla="*/ 198 h 19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49" h="198">
                <a:moveTo>
                  <a:pt x="111" y="33"/>
                </a:moveTo>
                <a:lnTo>
                  <a:pt x="102" y="40"/>
                </a:lnTo>
                <a:lnTo>
                  <a:pt x="93" y="45"/>
                </a:lnTo>
                <a:lnTo>
                  <a:pt x="70" y="54"/>
                </a:lnTo>
                <a:lnTo>
                  <a:pt x="26" y="71"/>
                </a:lnTo>
                <a:lnTo>
                  <a:pt x="1" y="100"/>
                </a:lnTo>
                <a:lnTo>
                  <a:pt x="0" y="104"/>
                </a:lnTo>
                <a:lnTo>
                  <a:pt x="1" y="107"/>
                </a:lnTo>
                <a:lnTo>
                  <a:pt x="2" y="109"/>
                </a:lnTo>
                <a:lnTo>
                  <a:pt x="4" y="110"/>
                </a:lnTo>
                <a:lnTo>
                  <a:pt x="6" y="110"/>
                </a:lnTo>
                <a:lnTo>
                  <a:pt x="9" y="110"/>
                </a:lnTo>
                <a:lnTo>
                  <a:pt x="13" y="109"/>
                </a:lnTo>
                <a:lnTo>
                  <a:pt x="22" y="105"/>
                </a:lnTo>
                <a:lnTo>
                  <a:pt x="43" y="93"/>
                </a:lnTo>
                <a:lnTo>
                  <a:pt x="89" y="67"/>
                </a:lnTo>
                <a:lnTo>
                  <a:pt x="105" y="62"/>
                </a:lnTo>
                <a:lnTo>
                  <a:pt x="108" y="64"/>
                </a:lnTo>
                <a:lnTo>
                  <a:pt x="110" y="66"/>
                </a:lnTo>
                <a:lnTo>
                  <a:pt x="111" y="68"/>
                </a:lnTo>
                <a:lnTo>
                  <a:pt x="113" y="73"/>
                </a:lnTo>
                <a:lnTo>
                  <a:pt x="113" y="79"/>
                </a:lnTo>
                <a:lnTo>
                  <a:pt x="113" y="85"/>
                </a:lnTo>
                <a:lnTo>
                  <a:pt x="111" y="87"/>
                </a:lnTo>
                <a:lnTo>
                  <a:pt x="101" y="92"/>
                </a:lnTo>
                <a:lnTo>
                  <a:pt x="88" y="95"/>
                </a:lnTo>
                <a:lnTo>
                  <a:pt x="60" y="100"/>
                </a:lnTo>
                <a:lnTo>
                  <a:pt x="7" y="107"/>
                </a:lnTo>
                <a:lnTo>
                  <a:pt x="1" y="121"/>
                </a:lnTo>
                <a:lnTo>
                  <a:pt x="10" y="126"/>
                </a:lnTo>
                <a:lnTo>
                  <a:pt x="21" y="127"/>
                </a:lnTo>
                <a:lnTo>
                  <a:pt x="32" y="127"/>
                </a:lnTo>
                <a:lnTo>
                  <a:pt x="43" y="125"/>
                </a:lnTo>
                <a:lnTo>
                  <a:pt x="66" y="117"/>
                </a:lnTo>
                <a:lnTo>
                  <a:pt x="113" y="104"/>
                </a:lnTo>
                <a:lnTo>
                  <a:pt x="136" y="104"/>
                </a:lnTo>
                <a:lnTo>
                  <a:pt x="140" y="106"/>
                </a:lnTo>
                <a:lnTo>
                  <a:pt x="142" y="109"/>
                </a:lnTo>
                <a:lnTo>
                  <a:pt x="144" y="114"/>
                </a:lnTo>
                <a:lnTo>
                  <a:pt x="146" y="118"/>
                </a:lnTo>
                <a:lnTo>
                  <a:pt x="146" y="124"/>
                </a:lnTo>
                <a:lnTo>
                  <a:pt x="147" y="135"/>
                </a:lnTo>
                <a:lnTo>
                  <a:pt x="147" y="147"/>
                </a:lnTo>
                <a:lnTo>
                  <a:pt x="151" y="157"/>
                </a:lnTo>
                <a:lnTo>
                  <a:pt x="154" y="161"/>
                </a:lnTo>
                <a:lnTo>
                  <a:pt x="157" y="165"/>
                </a:lnTo>
                <a:lnTo>
                  <a:pt x="161" y="167"/>
                </a:lnTo>
                <a:lnTo>
                  <a:pt x="171" y="170"/>
                </a:lnTo>
                <a:lnTo>
                  <a:pt x="181" y="172"/>
                </a:lnTo>
                <a:lnTo>
                  <a:pt x="201" y="174"/>
                </a:lnTo>
                <a:lnTo>
                  <a:pt x="211" y="175"/>
                </a:lnTo>
                <a:lnTo>
                  <a:pt x="211" y="176"/>
                </a:lnTo>
                <a:lnTo>
                  <a:pt x="213" y="182"/>
                </a:lnTo>
                <a:lnTo>
                  <a:pt x="218" y="190"/>
                </a:lnTo>
                <a:lnTo>
                  <a:pt x="224" y="196"/>
                </a:lnTo>
                <a:lnTo>
                  <a:pt x="228" y="198"/>
                </a:lnTo>
                <a:lnTo>
                  <a:pt x="229" y="198"/>
                </a:lnTo>
                <a:lnTo>
                  <a:pt x="231" y="198"/>
                </a:lnTo>
                <a:lnTo>
                  <a:pt x="233" y="197"/>
                </a:lnTo>
                <a:lnTo>
                  <a:pt x="235" y="196"/>
                </a:lnTo>
                <a:lnTo>
                  <a:pt x="237" y="193"/>
                </a:lnTo>
                <a:lnTo>
                  <a:pt x="242" y="187"/>
                </a:lnTo>
                <a:lnTo>
                  <a:pt x="244" y="182"/>
                </a:lnTo>
                <a:lnTo>
                  <a:pt x="247" y="171"/>
                </a:lnTo>
                <a:lnTo>
                  <a:pt x="249" y="144"/>
                </a:lnTo>
                <a:lnTo>
                  <a:pt x="248" y="116"/>
                </a:lnTo>
                <a:lnTo>
                  <a:pt x="239" y="71"/>
                </a:lnTo>
                <a:lnTo>
                  <a:pt x="234" y="62"/>
                </a:lnTo>
                <a:lnTo>
                  <a:pt x="232" y="69"/>
                </a:lnTo>
                <a:lnTo>
                  <a:pt x="230" y="85"/>
                </a:lnTo>
                <a:lnTo>
                  <a:pt x="226" y="113"/>
                </a:lnTo>
                <a:lnTo>
                  <a:pt x="222" y="126"/>
                </a:lnTo>
                <a:lnTo>
                  <a:pt x="215" y="136"/>
                </a:lnTo>
                <a:lnTo>
                  <a:pt x="211" y="140"/>
                </a:lnTo>
                <a:lnTo>
                  <a:pt x="207" y="143"/>
                </a:lnTo>
                <a:lnTo>
                  <a:pt x="203" y="144"/>
                </a:lnTo>
                <a:lnTo>
                  <a:pt x="198" y="144"/>
                </a:lnTo>
                <a:lnTo>
                  <a:pt x="194" y="143"/>
                </a:lnTo>
                <a:lnTo>
                  <a:pt x="184" y="139"/>
                </a:lnTo>
                <a:lnTo>
                  <a:pt x="174" y="133"/>
                </a:lnTo>
                <a:lnTo>
                  <a:pt x="165" y="126"/>
                </a:lnTo>
                <a:lnTo>
                  <a:pt x="160" y="117"/>
                </a:lnTo>
                <a:lnTo>
                  <a:pt x="155" y="108"/>
                </a:lnTo>
                <a:lnTo>
                  <a:pt x="148" y="89"/>
                </a:lnTo>
                <a:lnTo>
                  <a:pt x="144" y="69"/>
                </a:lnTo>
                <a:lnTo>
                  <a:pt x="138" y="31"/>
                </a:lnTo>
                <a:lnTo>
                  <a:pt x="128" y="1"/>
                </a:lnTo>
                <a:lnTo>
                  <a:pt x="126" y="0"/>
                </a:lnTo>
                <a:lnTo>
                  <a:pt x="125" y="0"/>
                </a:lnTo>
                <a:lnTo>
                  <a:pt x="124" y="1"/>
                </a:lnTo>
                <a:lnTo>
                  <a:pt x="123" y="3"/>
                </a:lnTo>
                <a:lnTo>
                  <a:pt x="122" y="7"/>
                </a:lnTo>
                <a:lnTo>
                  <a:pt x="120" y="15"/>
                </a:lnTo>
                <a:lnTo>
                  <a:pt x="113" y="31"/>
                </a:lnTo>
                <a:lnTo>
                  <a:pt x="111" y="3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33" name="Freeform 215"/>
          <p:cNvSpPr>
            <a:spLocks/>
          </p:cNvSpPr>
          <p:nvPr/>
        </p:nvSpPr>
        <p:spPr bwMode="auto">
          <a:xfrm>
            <a:off x="244475" y="3471863"/>
            <a:ext cx="53975" cy="26987"/>
          </a:xfrm>
          <a:custGeom>
            <a:avLst/>
            <a:gdLst>
              <a:gd name="T0" fmla="*/ 2147483647 w 184"/>
              <a:gd name="T1" fmla="*/ 2147483647 h 60"/>
              <a:gd name="T2" fmla="*/ 2147483647 w 184"/>
              <a:gd name="T3" fmla="*/ 2147483647 h 60"/>
              <a:gd name="T4" fmla="*/ 2147483647 w 184"/>
              <a:gd name="T5" fmla="*/ 2147483647 h 60"/>
              <a:gd name="T6" fmla="*/ 2147483647 w 184"/>
              <a:gd name="T7" fmla="*/ 2147483647 h 60"/>
              <a:gd name="T8" fmla="*/ 2147483647 w 184"/>
              <a:gd name="T9" fmla="*/ 2147483647 h 60"/>
              <a:gd name="T10" fmla="*/ 2147483647 w 184"/>
              <a:gd name="T11" fmla="*/ 2147483647 h 60"/>
              <a:gd name="T12" fmla="*/ 2147483647 w 184"/>
              <a:gd name="T13" fmla="*/ 2147483647 h 60"/>
              <a:gd name="T14" fmla="*/ 2147483647 w 184"/>
              <a:gd name="T15" fmla="*/ 2147483647 h 60"/>
              <a:gd name="T16" fmla="*/ 2147483647 w 184"/>
              <a:gd name="T17" fmla="*/ 2147483647 h 60"/>
              <a:gd name="T18" fmla="*/ 2147483647 w 184"/>
              <a:gd name="T19" fmla="*/ 2147483647 h 60"/>
              <a:gd name="T20" fmla="*/ 2147483647 w 184"/>
              <a:gd name="T21" fmla="*/ 2147483647 h 60"/>
              <a:gd name="T22" fmla="*/ 2147483647 w 184"/>
              <a:gd name="T23" fmla="*/ 2147483647 h 60"/>
              <a:gd name="T24" fmla="*/ 2147483647 w 184"/>
              <a:gd name="T25" fmla="*/ 2147483647 h 60"/>
              <a:gd name="T26" fmla="*/ 2147483647 w 184"/>
              <a:gd name="T27" fmla="*/ 2147483647 h 60"/>
              <a:gd name="T28" fmla="*/ 2147483647 w 184"/>
              <a:gd name="T29" fmla="*/ 2147483647 h 60"/>
              <a:gd name="T30" fmla="*/ 2147483647 w 184"/>
              <a:gd name="T31" fmla="*/ 2147483647 h 60"/>
              <a:gd name="T32" fmla="*/ 2147483647 w 184"/>
              <a:gd name="T33" fmla="*/ 2147483647 h 60"/>
              <a:gd name="T34" fmla="*/ 2147483647 w 184"/>
              <a:gd name="T35" fmla="*/ 2147483647 h 60"/>
              <a:gd name="T36" fmla="*/ 0 w 184"/>
              <a:gd name="T37" fmla="*/ 2147483647 h 60"/>
              <a:gd name="T38" fmla="*/ 0 w 184"/>
              <a:gd name="T39" fmla="*/ 2147483647 h 60"/>
              <a:gd name="T40" fmla="*/ 2147483647 w 184"/>
              <a:gd name="T41" fmla="*/ 2147483647 h 60"/>
              <a:gd name="T42" fmla="*/ 2147483647 w 184"/>
              <a:gd name="T43" fmla="*/ 2147483647 h 60"/>
              <a:gd name="T44" fmla="*/ 2147483647 w 184"/>
              <a:gd name="T45" fmla="*/ 2147483647 h 60"/>
              <a:gd name="T46" fmla="*/ 2147483647 w 184"/>
              <a:gd name="T47" fmla="*/ 0 h 60"/>
              <a:gd name="T48" fmla="*/ 2147483647 w 184"/>
              <a:gd name="T49" fmla="*/ 2147483647 h 60"/>
              <a:gd name="T50" fmla="*/ 2147483647 w 184"/>
              <a:gd name="T51" fmla="*/ 2147483647 h 6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184"/>
              <a:gd name="T79" fmla="*/ 0 h 60"/>
              <a:gd name="T80" fmla="*/ 184 w 184"/>
              <a:gd name="T81" fmla="*/ 60 h 60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184" h="60">
                <a:moveTo>
                  <a:pt x="125" y="5"/>
                </a:moveTo>
                <a:lnTo>
                  <a:pt x="132" y="10"/>
                </a:lnTo>
                <a:lnTo>
                  <a:pt x="148" y="22"/>
                </a:lnTo>
                <a:lnTo>
                  <a:pt x="171" y="45"/>
                </a:lnTo>
                <a:lnTo>
                  <a:pt x="183" y="60"/>
                </a:lnTo>
                <a:lnTo>
                  <a:pt x="184" y="60"/>
                </a:lnTo>
                <a:lnTo>
                  <a:pt x="180" y="60"/>
                </a:lnTo>
                <a:lnTo>
                  <a:pt x="174" y="60"/>
                </a:lnTo>
                <a:lnTo>
                  <a:pt x="161" y="60"/>
                </a:lnTo>
                <a:lnTo>
                  <a:pt x="149" y="60"/>
                </a:lnTo>
                <a:lnTo>
                  <a:pt x="146" y="60"/>
                </a:lnTo>
                <a:lnTo>
                  <a:pt x="136" y="55"/>
                </a:lnTo>
                <a:lnTo>
                  <a:pt x="107" y="37"/>
                </a:lnTo>
                <a:lnTo>
                  <a:pt x="75" y="23"/>
                </a:lnTo>
                <a:lnTo>
                  <a:pt x="69" y="22"/>
                </a:lnTo>
                <a:lnTo>
                  <a:pt x="62" y="22"/>
                </a:lnTo>
                <a:lnTo>
                  <a:pt x="48" y="22"/>
                </a:lnTo>
                <a:lnTo>
                  <a:pt x="18" y="22"/>
                </a:lnTo>
                <a:lnTo>
                  <a:pt x="0" y="22"/>
                </a:lnTo>
                <a:lnTo>
                  <a:pt x="5" y="18"/>
                </a:lnTo>
                <a:lnTo>
                  <a:pt x="13" y="15"/>
                </a:lnTo>
                <a:lnTo>
                  <a:pt x="33" y="8"/>
                </a:lnTo>
                <a:lnTo>
                  <a:pt x="83" y="0"/>
                </a:lnTo>
                <a:lnTo>
                  <a:pt x="125" y="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34" name="Freeform 216"/>
          <p:cNvSpPr>
            <a:spLocks/>
          </p:cNvSpPr>
          <p:nvPr/>
        </p:nvSpPr>
        <p:spPr bwMode="auto">
          <a:xfrm>
            <a:off x="333375" y="3448050"/>
            <a:ext cx="53975" cy="100013"/>
          </a:xfrm>
          <a:custGeom>
            <a:avLst/>
            <a:gdLst>
              <a:gd name="T0" fmla="*/ 2147483647 w 198"/>
              <a:gd name="T1" fmla="*/ 2147483647 h 237"/>
              <a:gd name="T2" fmla="*/ 2147483647 w 198"/>
              <a:gd name="T3" fmla="*/ 2147483647 h 237"/>
              <a:gd name="T4" fmla="*/ 2147483647 w 198"/>
              <a:gd name="T5" fmla="*/ 2147483647 h 237"/>
              <a:gd name="T6" fmla="*/ 2147483647 w 198"/>
              <a:gd name="T7" fmla="*/ 2147483647 h 237"/>
              <a:gd name="T8" fmla="*/ 2147483647 w 198"/>
              <a:gd name="T9" fmla="*/ 2147483647 h 237"/>
              <a:gd name="T10" fmla="*/ 2147483647 w 198"/>
              <a:gd name="T11" fmla="*/ 2147483647 h 237"/>
              <a:gd name="T12" fmla="*/ 2147483647 w 198"/>
              <a:gd name="T13" fmla="*/ 2147483647 h 237"/>
              <a:gd name="T14" fmla="*/ 2147483647 w 198"/>
              <a:gd name="T15" fmla="*/ 2147483647 h 237"/>
              <a:gd name="T16" fmla="*/ 2147483647 w 198"/>
              <a:gd name="T17" fmla="*/ 2147483647 h 237"/>
              <a:gd name="T18" fmla="*/ 2147483647 w 198"/>
              <a:gd name="T19" fmla="*/ 2147483647 h 237"/>
              <a:gd name="T20" fmla="*/ 2147483647 w 198"/>
              <a:gd name="T21" fmla="*/ 2147483647 h 237"/>
              <a:gd name="T22" fmla="*/ 2147483647 w 198"/>
              <a:gd name="T23" fmla="*/ 2147483647 h 237"/>
              <a:gd name="T24" fmla="*/ 2147483647 w 198"/>
              <a:gd name="T25" fmla="*/ 2147483647 h 237"/>
              <a:gd name="T26" fmla="*/ 2147483647 w 198"/>
              <a:gd name="T27" fmla="*/ 2147483647 h 237"/>
              <a:gd name="T28" fmla="*/ 2147483647 w 198"/>
              <a:gd name="T29" fmla="*/ 2147483647 h 237"/>
              <a:gd name="T30" fmla="*/ 2147483647 w 198"/>
              <a:gd name="T31" fmla="*/ 2147483647 h 237"/>
              <a:gd name="T32" fmla="*/ 2147483647 w 198"/>
              <a:gd name="T33" fmla="*/ 2147483647 h 237"/>
              <a:gd name="T34" fmla="*/ 2147483647 w 198"/>
              <a:gd name="T35" fmla="*/ 2147483647 h 237"/>
              <a:gd name="T36" fmla="*/ 2147483647 w 198"/>
              <a:gd name="T37" fmla="*/ 2147483647 h 237"/>
              <a:gd name="T38" fmla="*/ 2147483647 w 198"/>
              <a:gd name="T39" fmla="*/ 2147483647 h 237"/>
              <a:gd name="T40" fmla="*/ 2147483647 w 198"/>
              <a:gd name="T41" fmla="*/ 2147483647 h 237"/>
              <a:gd name="T42" fmla="*/ 2147483647 w 198"/>
              <a:gd name="T43" fmla="*/ 2147483647 h 237"/>
              <a:gd name="T44" fmla="*/ 2147483647 w 198"/>
              <a:gd name="T45" fmla="*/ 2147483647 h 237"/>
              <a:gd name="T46" fmla="*/ 2147483647 w 198"/>
              <a:gd name="T47" fmla="*/ 2147483647 h 237"/>
              <a:gd name="T48" fmla="*/ 0 w 198"/>
              <a:gd name="T49" fmla="*/ 2147483647 h 237"/>
              <a:gd name="T50" fmla="*/ 2147483647 w 198"/>
              <a:gd name="T51" fmla="*/ 2147483647 h 237"/>
              <a:gd name="T52" fmla="*/ 2147483647 w 198"/>
              <a:gd name="T53" fmla="*/ 2147483647 h 237"/>
              <a:gd name="T54" fmla="*/ 2147483647 w 198"/>
              <a:gd name="T55" fmla="*/ 2147483647 h 237"/>
              <a:gd name="T56" fmla="*/ 2147483647 w 198"/>
              <a:gd name="T57" fmla="*/ 2147483647 h 237"/>
              <a:gd name="T58" fmla="*/ 2147483647 w 198"/>
              <a:gd name="T59" fmla="*/ 2147483647 h 237"/>
              <a:gd name="T60" fmla="*/ 2147483647 w 198"/>
              <a:gd name="T61" fmla="*/ 2147483647 h 237"/>
              <a:gd name="T62" fmla="*/ 2147483647 w 198"/>
              <a:gd name="T63" fmla="*/ 2147483647 h 237"/>
              <a:gd name="T64" fmla="*/ 2147483647 w 198"/>
              <a:gd name="T65" fmla="*/ 2147483647 h 237"/>
              <a:gd name="T66" fmla="*/ 2147483647 w 198"/>
              <a:gd name="T67" fmla="*/ 2147483647 h 237"/>
              <a:gd name="T68" fmla="*/ 2147483647 w 198"/>
              <a:gd name="T69" fmla="*/ 2147483647 h 237"/>
              <a:gd name="T70" fmla="*/ 2147483647 w 198"/>
              <a:gd name="T71" fmla="*/ 2147483647 h 237"/>
              <a:gd name="T72" fmla="*/ 2147483647 w 198"/>
              <a:gd name="T73" fmla="*/ 2147483647 h 237"/>
              <a:gd name="T74" fmla="*/ 2147483647 w 198"/>
              <a:gd name="T75" fmla="*/ 2147483647 h 237"/>
              <a:gd name="T76" fmla="*/ 2147483647 w 198"/>
              <a:gd name="T77" fmla="*/ 2147483647 h 237"/>
              <a:gd name="T78" fmla="*/ 2147483647 w 198"/>
              <a:gd name="T79" fmla="*/ 0 h 237"/>
              <a:gd name="T80" fmla="*/ 2147483647 w 198"/>
              <a:gd name="T81" fmla="*/ 2147483647 h 237"/>
              <a:gd name="T82" fmla="*/ 2147483647 w 198"/>
              <a:gd name="T83" fmla="*/ 2147483647 h 237"/>
              <a:gd name="T84" fmla="*/ 2147483647 w 198"/>
              <a:gd name="T85" fmla="*/ 2147483647 h 237"/>
              <a:gd name="T86" fmla="*/ 2147483647 w 198"/>
              <a:gd name="T87" fmla="*/ 2147483647 h 237"/>
              <a:gd name="T88" fmla="*/ 2147483647 w 198"/>
              <a:gd name="T89" fmla="*/ 2147483647 h 237"/>
              <a:gd name="T90" fmla="*/ 2147483647 w 198"/>
              <a:gd name="T91" fmla="*/ 2147483647 h 237"/>
              <a:gd name="T92" fmla="*/ 2147483647 w 198"/>
              <a:gd name="T93" fmla="*/ 2147483647 h 237"/>
              <a:gd name="T94" fmla="*/ 2147483647 w 198"/>
              <a:gd name="T95" fmla="*/ 2147483647 h 237"/>
              <a:gd name="T96" fmla="*/ 2147483647 w 198"/>
              <a:gd name="T97" fmla="*/ 2147483647 h 237"/>
              <a:gd name="T98" fmla="*/ 2147483647 w 198"/>
              <a:gd name="T99" fmla="*/ 2147483647 h 237"/>
              <a:gd name="T100" fmla="*/ 2147483647 w 198"/>
              <a:gd name="T101" fmla="*/ 2147483647 h 237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98"/>
              <a:gd name="T154" fmla="*/ 0 h 237"/>
              <a:gd name="T155" fmla="*/ 198 w 198"/>
              <a:gd name="T156" fmla="*/ 237 h 237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98" h="237">
                <a:moveTo>
                  <a:pt x="102" y="81"/>
                </a:moveTo>
                <a:lnTo>
                  <a:pt x="102" y="100"/>
                </a:lnTo>
                <a:lnTo>
                  <a:pt x="103" y="131"/>
                </a:lnTo>
                <a:lnTo>
                  <a:pt x="108" y="156"/>
                </a:lnTo>
                <a:lnTo>
                  <a:pt x="120" y="173"/>
                </a:lnTo>
                <a:lnTo>
                  <a:pt x="142" y="184"/>
                </a:lnTo>
                <a:lnTo>
                  <a:pt x="175" y="189"/>
                </a:lnTo>
                <a:lnTo>
                  <a:pt x="198" y="189"/>
                </a:lnTo>
                <a:lnTo>
                  <a:pt x="194" y="193"/>
                </a:lnTo>
                <a:lnTo>
                  <a:pt x="190" y="201"/>
                </a:lnTo>
                <a:lnTo>
                  <a:pt x="182" y="217"/>
                </a:lnTo>
                <a:lnTo>
                  <a:pt x="177" y="223"/>
                </a:lnTo>
                <a:lnTo>
                  <a:pt x="171" y="228"/>
                </a:lnTo>
                <a:lnTo>
                  <a:pt x="168" y="229"/>
                </a:lnTo>
                <a:lnTo>
                  <a:pt x="158" y="232"/>
                </a:lnTo>
                <a:lnTo>
                  <a:pt x="139" y="235"/>
                </a:lnTo>
                <a:lnTo>
                  <a:pt x="98" y="237"/>
                </a:lnTo>
                <a:lnTo>
                  <a:pt x="61" y="228"/>
                </a:lnTo>
                <a:lnTo>
                  <a:pt x="54" y="223"/>
                </a:lnTo>
                <a:lnTo>
                  <a:pt x="47" y="219"/>
                </a:lnTo>
                <a:lnTo>
                  <a:pt x="41" y="212"/>
                </a:lnTo>
                <a:lnTo>
                  <a:pt x="31" y="196"/>
                </a:lnTo>
                <a:lnTo>
                  <a:pt x="21" y="176"/>
                </a:lnTo>
                <a:lnTo>
                  <a:pt x="6" y="136"/>
                </a:lnTo>
                <a:lnTo>
                  <a:pt x="0" y="120"/>
                </a:lnTo>
                <a:lnTo>
                  <a:pt x="1" y="122"/>
                </a:lnTo>
                <a:lnTo>
                  <a:pt x="9" y="132"/>
                </a:lnTo>
                <a:lnTo>
                  <a:pt x="38" y="167"/>
                </a:lnTo>
                <a:lnTo>
                  <a:pt x="55" y="181"/>
                </a:lnTo>
                <a:lnTo>
                  <a:pt x="62" y="184"/>
                </a:lnTo>
                <a:lnTo>
                  <a:pt x="68" y="186"/>
                </a:lnTo>
                <a:lnTo>
                  <a:pt x="73" y="183"/>
                </a:lnTo>
                <a:lnTo>
                  <a:pt x="81" y="171"/>
                </a:lnTo>
                <a:lnTo>
                  <a:pt x="87" y="157"/>
                </a:lnTo>
                <a:lnTo>
                  <a:pt x="89" y="141"/>
                </a:lnTo>
                <a:lnTo>
                  <a:pt x="90" y="124"/>
                </a:lnTo>
                <a:lnTo>
                  <a:pt x="85" y="90"/>
                </a:lnTo>
                <a:lnTo>
                  <a:pt x="75" y="55"/>
                </a:lnTo>
                <a:lnTo>
                  <a:pt x="63" y="25"/>
                </a:lnTo>
                <a:lnTo>
                  <a:pt x="52" y="0"/>
                </a:lnTo>
                <a:lnTo>
                  <a:pt x="60" y="5"/>
                </a:lnTo>
                <a:lnTo>
                  <a:pt x="76" y="13"/>
                </a:lnTo>
                <a:lnTo>
                  <a:pt x="102" y="27"/>
                </a:lnTo>
                <a:lnTo>
                  <a:pt x="134" y="39"/>
                </a:lnTo>
                <a:lnTo>
                  <a:pt x="144" y="41"/>
                </a:lnTo>
                <a:lnTo>
                  <a:pt x="137" y="43"/>
                </a:lnTo>
                <a:lnTo>
                  <a:pt x="117" y="52"/>
                </a:lnTo>
                <a:lnTo>
                  <a:pt x="108" y="60"/>
                </a:lnTo>
                <a:lnTo>
                  <a:pt x="102" y="73"/>
                </a:lnTo>
                <a:lnTo>
                  <a:pt x="102" y="8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35" name="Freeform 217"/>
          <p:cNvSpPr>
            <a:spLocks/>
          </p:cNvSpPr>
          <p:nvPr/>
        </p:nvSpPr>
        <p:spPr bwMode="auto">
          <a:xfrm>
            <a:off x="525463" y="2540000"/>
            <a:ext cx="106362" cy="71438"/>
          </a:xfrm>
          <a:custGeom>
            <a:avLst/>
            <a:gdLst>
              <a:gd name="T0" fmla="*/ 2147483647 w 384"/>
              <a:gd name="T1" fmla="*/ 2147483647 h 170"/>
              <a:gd name="T2" fmla="*/ 2147483647 w 384"/>
              <a:gd name="T3" fmla="*/ 2147483647 h 170"/>
              <a:gd name="T4" fmla="*/ 2147483647 w 384"/>
              <a:gd name="T5" fmla="*/ 2147483647 h 170"/>
              <a:gd name="T6" fmla="*/ 2147483647 w 384"/>
              <a:gd name="T7" fmla="*/ 2147483647 h 170"/>
              <a:gd name="T8" fmla="*/ 2147483647 w 384"/>
              <a:gd name="T9" fmla="*/ 2147483647 h 170"/>
              <a:gd name="T10" fmla="*/ 2147483647 w 384"/>
              <a:gd name="T11" fmla="*/ 2147483647 h 170"/>
              <a:gd name="T12" fmla="*/ 2147483647 w 384"/>
              <a:gd name="T13" fmla="*/ 2147483647 h 170"/>
              <a:gd name="T14" fmla="*/ 2147483647 w 384"/>
              <a:gd name="T15" fmla="*/ 2147483647 h 170"/>
              <a:gd name="T16" fmla="*/ 2147483647 w 384"/>
              <a:gd name="T17" fmla="*/ 2147483647 h 170"/>
              <a:gd name="T18" fmla="*/ 2147483647 w 384"/>
              <a:gd name="T19" fmla="*/ 2147483647 h 170"/>
              <a:gd name="T20" fmla="*/ 2147483647 w 384"/>
              <a:gd name="T21" fmla="*/ 2147483647 h 170"/>
              <a:gd name="T22" fmla="*/ 2147483647 w 384"/>
              <a:gd name="T23" fmla="*/ 2147483647 h 170"/>
              <a:gd name="T24" fmla="*/ 2147483647 w 384"/>
              <a:gd name="T25" fmla="*/ 2147483647 h 170"/>
              <a:gd name="T26" fmla="*/ 2147483647 w 384"/>
              <a:gd name="T27" fmla="*/ 2147483647 h 170"/>
              <a:gd name="T28" fmla="*/ 2147483647 w 384"/>
              <a:gd name="T29" fmla="*/ 2147483647 h 170"/>
              <a:gd name="T30" fmla="*/ 2147483647 w 384"/>
              <a:gd name="T31" fmla="*/ 0 h 170"/>
              <a:gd name="T32" fmla="*/ 2147483647 w 384"/>
              <a:gd name="T33" fmla="*/ 2147483647 h 170"/>
              <a:gd name="T34" fmla="*/ 2147483647 w 384"/>
              <a:gd name="T35" fmla="*/ 2147483647 h 170"/>
              <a:gd name="T36" fmla="*/ 2147483647 w 384"/>
              <a:gd name="T37" fmla="*/ 2147483647 h 170"/>
              <a:gd name="T38" fmla="*/ 2147483647 w 384"/>
              <a:gd name="T39" fmla="*/ 2147483647 h 170"/>
              <a:gd name="T40" fmla="*/ 2147483647 w 384"/>
              <a:gd name="T41" fmla="*/ 2147483647 h 170"/>
              <a:gd name="T42" fmla="*/ 2147483647 w 384"/>
              <a:gd name="T43" fmla="*/ 2147483647 h 170"/>
              <a:gd name="T44" fmla="*/ 2147483647 w 384"/>
              <a:gd name="T45" fmla="*/ 2147483647 h 170"/>
              <a:gd name="T46" fmla="*/ 2147483647 w 384"/>
              <a:gd name="T47" fmla="*/ 2147483647 h 170"/>
              <a:gd name="T48" fmla="*/ 2147483647 w 384"/>
              <a:gd name="T49" fmla="*/ 2147483647 h 170"/>
              <a:gd name="T50" fmla="*/ 2147483647 w 384"/>
              <a:gd name="T51" fmla="*/ 2147483647 h 170"/>
              <a:gd name="T52" fmla="*/ 2147483647 w 384"/>
              <a:gd name="T53" fmla="*/ 2147483647 h 170"/>
              <a:gd name="T54" fmla="*/ 2147483647 w 384"/>
              <a:gd name="T55" fmla="*/ 2147483647 h 170"/>
              <a:gd name="T56" fmla="*/ 2147483647 w 384"/>
              <a:gd name="T57" fmla="*/ 2147483647 h 170"/>
              <a:gd name="T58" fmla="*/ 2147483647 w 384"/>
              <a:gd name="T59" fmla="*/ 2147483647 h 170"/>
              <a:gd name="T60" fmla="*/ 2147483647 w 384"/>
              <a:gd name="T61" fmla="*/ 2147483647 h 170"/>
              <a:gd name="T62" fmla="*/ 0 w 384"/>
              <a:gd name="T63" fmla="*/ 2147483647 h 170"/>
              <a:gd name="T64" fmla="*/ 2147483647 w 384"/>
              <a:gd name="T65" fmla="*/ 2147483647 h 170"/>
              <a:gd name="T66" fmla="*/ 2147483647 w 384"/>
              <a:gd name="T67" fmla="*/ 2147483647 h 170"/>
              <a:gd name="T68" fmla="*/ 2147483647 w 384"/>
              <a:gd name="T69" fmla="*/ 2147483647 h 17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384"/>
              <a:gd name="T106" fmla="*/ 0 h 170"/>
              <a:gd name="T107" fmla="*/ 384 w 384"/>
              <a:gd name="T108" fmla="*/ 170 h 17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384" h="170">
                <a:moveTo>
                  <a:pt x="96" y="142"/>
                </a:moveTo>
                <a:lnTo>
                  <a:pt x="103" y="137"/>
                </a:lnTo>
                <a:lnTo>
                  <a:pt x="109" y="129"/>
                </a:lnTo>
                <a:lnTo>
                  <a:pt x="113" y="119"/>
                </a:lnTo>
                <a:lnTo>
                  <a:pt x="118" y="95"/>
                </a:lnTo>
                <a:lnTo>
                  <a:pt x="122" y="68"/>
                </a:lnTo>
                <a:lnTo>
                  <a:pt x="126" y="45"/>
                </a:lnTo>
                <a:lnTo>
                  <a:pt x="132" y="27"/>
                </a:lnTo>
                <a:lnTo>
                  <a:pt x="138" y="21"/>
                </a:lnTo>
                <a:lnTo>
                  <a:pt x="143" y="17"/>
                </a:lnTo>
                <a:lnTo>
                  <a:pt x="157" y="11"/>
                </a:lnTo>
                <a:lnTo>
                  <a:pt x="171" y="8"/>
                </a:lnTo>
                <a:lnTo>
                  <a:pt x="187" y="9"/>
                </a:lnTo>
                <a:lnTo>
                  <a:pt x="200" y="14"/>
                </a:lnTo>
                <a:lnTo>
                  <a:pt x="209" y="26"/>
                </a:lnTo>
                <a:lnTo>
                  <a:pt x="213" y="34"/>
                </a:lnTo>
                <a:lnTo>
                  <a:pt x="215" y="44"/>
                </a:lnTo>
                <a:lnTo>
                  <a:pt x="219" y="63"/>
                </a:lnTo>
                <a:lnTo>
                  <a:pt x="226" y="99"/>
                </a:lnTo>
                <a:lnTo>
                  <a:pt x="228" y="118"/>
                </a:lnTo>
                <a:lnTo>
                  <a:pt x="229" y="118"/>
                </a:lnTo>
                <a:lnTo>
                  <a:pt x="230" y="119"/>
                </a:lnTo>
                <a:lnTo>
                  <a:pt x="237" y="123"/>
                </a:lnTo>
                <a:lnTo>
                  <a:pt x="267" y="136"/>
                </a:lnTo>
                <a:lnTo>
                  <a:pt x="283" y="139"/>
                </a:lnTo>
                <a:lnTo>
                  <a:pt x="298" y="138"/>
                </a:lnTo>
                <a:lnTo>
                  <a:pt x="305" y="134"/>
                </a:lnTo>
                <a:lnTo>
                  <a:pt x="310" y="129"/>
                </a:lnTo>
                <a:lnTo>
                  <a:pt x="316" y="119"/>
                </a:lnTo>
                <a:lnTo>
                  <a:pt x="327" y="93"/>
                </a:lnTo>
                <a:lnTo>
                  <a:pt x="345" y="31"/>
                </a:lnTo>
                <a:lnTo>
                  <a:pt x="353" y="0"/>
                </a:lnTo>
                <a:lnTo>
                  <a:pt x="360" y="1"/>
                </a:lnTo>
                <a:lnTo>
                  <a:pt x="371" y="1"/>
                </a:lnTo>
                <a:lnTo>
                  <a:pt x="381" y="1"/>
                </a:lnTo>
                <a:lnTo>
                  <a:pt x="384" y="1"/>
                </a:lnTo>
                <a:lnTo>
                  <a:pt x="383" y="4"/>
                </a:lnTo>
                <a:lnTo>
                  <a:pt x="381" y="23"/>
                </a:lnTo>
                <a:lnTo>
                  <a:pt x="373" y="91"/>
                </a:lnTo>
                <a:lnTo>
                  <a:pt x="359" y="150"/>
                </a:lnTo>
                <a:lnTo>
                  <a:pt x="355" y="156"/>
                </a:lnTo>
                <a:lnTo>
                  <a:pt x="350" y="160"/>
                </a:lnTo>
                <a:lnTo>
                  <a:pt x="344" y="164"/>
                </a:lnTo>
                <a:lnTo>
                  <a:pt x="337" y="166"/>
                </a:lnTo>
                <a:lnTo>
                  <a:pt x="317" y="170"/>
                </a:lnTo>
                <a:lnTo>
                  <a:pt x="297" y="170"/>
                </a:lnTo>
                <a:lnTo>
                  <a:pt x="257" y="162"/>
                </a:lnTo>
                <a:lnTo>
                  <a:pt x="249" y="158"/>
                </a:lnTo>
                <a:lnTo>
                  <a:pt x="239" y="155"/>
                </a:lnTo>
                <a:lnTo>
                  <a:pt x="221" y="147"/>
                </a:lnTo>
                <a:lnTo>
                  <a:pt x="183" y="133"/>
                </a:lnTo>
                <a:lnTo>
                  <a:pt x="160" y="126"/>
                </a:lnTo>
                <a:lnTo>
                  <a:pt x="159" y="125"/>
                </a:lnTo>
                <a:lnTo>
                  <a:pt x="158" y="126"/>
                </a:lnTo>
                <a:lnTo>
                  <a:pt x="154" y="132"/>
                </a:lnTo>
                <a:lnTo>
                  <a:pt x="133" y="153"/>
                </a:lnTo>
                <a:lnTo>
                  <a:pt x="91" y="169"/>
                </a:lnTo>
                <a:lnTo>
                  <a:pt x="77" y="169"/>
                </a:lnTo>
                <a:lnTo>
                  <a:pt x="62" y="169"/>
                </a:lnTo>
                <a:lnTo>
                  <a:pt x="39" y="165"/>
                </a:lnTo>
                <a:lnTo>
                  <a:pt x="21" y="158"/>
                </a:lnTo>
                <a:lnTo>
                  <a:pt x="10" y="151"/>
                </a:lnTo>
                <a:lnTo>
                  <a:pt x="3" y="143"/>
                </a:lnTo>
                <a:lnTo>
                  <a:pt x="0" y="139"/>
                </a:lnTo>
                <a:lnTo>
                  <a:pt x="0" y="138"/>
                </a:lnTo>
                <a:lnTo>
                  <a:pt x="10" y="141"/>
                </a:lnTo>
                <a:lnTo>
                  <a:pt x="47" y="149"/>
                </a:lnTo>
                <a:lnTo>
                  <a:pt x="87" y="147"/>
                </a:lnTo>
                <a:lnTo>
                  <a:pt x="96" y="14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36" name="Freeform 218"/>
          <p:cNvSpPr>
            <a:spLocks/>
          </p:cNvSpPr>
          <p:nvPr/>
        </p:nvSpPr>
        <p:spPr bwMode="auto">
          <a:xfrm>
            <a:off x="541338" y="2641600"/>
            <a:ext cx="39687" cy="61913"/>
          </a:xfrm>
          <a:custGeom>
            <a:avLst/>
            <a:gdLst>
              <a:gd name="T0" fmla="*/ 2147483647 w 144"/>
              <a:gd name="T1" fmla="*/ 2147483647 h 146"/>
              <a:gd name="T2" fmla="*/ 2147483647 w 144"/>
              <a:gd name="T3" fmla="*/ 2147483647 h 146"/>
              <a:gd name="T4" fmla="*/ 2147483647 w 144"/>
              <a:gd name="T5" fmla="*/ 2147483647 h 146"/>
              <a:gd name="T6" fmla="*/ 2147483647 w 144"/>
              <a:gd name="T7" fmla="*/ 2147483647 h 146"/>
              <a:gd name="T8" fmla="*/ 2147483647 w 144"/>
              <a:gd name="T9" fmla="*/ 2147483647 h 146"/>
              <a:gd name="T10" fmla="*/ 2147483647 w 144"/>
              <a:gd name="T11" fmla="*/ 2147483647 h 146"/>
              <a:gd name="T12" fmla="*/ 2147483647 w 144"/>
              <a:gd name="T13" fmla="*/ 2147483647 h 146"/>
              <a:gd name="T14" fmla="*/ 2147483647 w 144"/>
              <a:gd name="T15" fmla="*/ 2147483647 h 146"/>
              <a:gd name="T16" fmla="*/ 2147483647 w 144"/>
              <a:gd name="T17" fmla="*/ 2147483647 h 146"/>
              <a:gd name="T18" fmla="*/ 0 w 144"/>
              <a:gd name="T19" fmla="*/ 2147483647 h 146"/>
              <a:gd name="T20" fmla="*/ 2147483647 w 144"/>
              <a:gd name="T21" fmla="*/ 2147483647 h 146"/>
              <a:gd name="T22" fmla="*/ 2147483647 w 144"/>
              <a:gd name="T23" fmla="*/ 2147483647 h 146"/>
              <a:gd name="T24" fmla="*/ 2147483647 w 144"/>
              <a:gd name="T25" fmla="*/ 2147483647 h 146"/>
              <a:gd name="T26" fmla="*/ 2147483647 w 144"/>
              <a:gd name="T27" fmla="*/ 2147483647 h 146"/>
              <a:gd name="T28" fmla="*/ 2147483647 w 144"/>
              <a:gd name="T29" fmla="*/ 2147483647 h 146"/>
              <a:gd name="T30" fmla="*/ 2147483647 w 144"/>
              <a:gd name="T31" fmla="*/ 2147483647 h 146"/>
              <a:gd name="T32" fmla="*/ 2147483647 w 144"/>
              <a:gd name="T33" fmla="*/ 2147483647 h 146"/>
              <a:gd name="T34" fmla="*/ 2147483647 w 144"/>
              <a:gd name="T35" fmla="*/ 2147483647 h 146"/>
              <a:gd name="T36" fmla="*/ 2147483647 w 144"/>
              <a:gd name="T37" fmla="*/ 2147483647 h 146"/>
              <a:gd name="T38" fmla="*/ 2147483647 w 144"/>
              <a:gd name="T39" fmla="*/ 2147483647 h 146"/>
              <a:gd name="T40" fmla="*/ 2147483647 w 144"/>
              <a:gd name="T41" fmla="*/ 2147483647 h 146"/>
              <a:gd name="T42" fmla="*/ 2147483647 w 144"/>
              <a:gd name="T43" fmla="*/ 2147483647 h 146"/>
              <a:gd name="T44" fmla="*/ 2147483647 w 144"/>
              <a:gd name="T45" fmla="*/ 2147483647 h 146"/>
              <a:gd name="T46" fmla="*/ 2147483647 w 144"/>
              <a:gd name="T47" fmla="*/ 2147483647 h 146"/>
              <a:gd name="T48" fmla="*/ 2147483647 w 144"/>
              <a:gd name="T49" fmla="*/ 2147483647 h 146"/>
              <a:gd name="T50" fmla="*/ 2147483647 w 144"/>
              <a:gd name="T51" fmla="*/ 2147483647 h 146"/>
              <a:gd name="T52" fmla="*/ 2147483647 w 144"/>
              <a:gd name="T53" fmla="*/ 2147483647 h 146"/>
              <a:gd name="T54" fmla="*/ 2147483647 w 144"/>
              <a:gd name="T55" fmla="*/ 2147483647 h 146"/>
              <a:gd name="T56" fmla="*/ 2147483647 w 144"/>
              <a:gd name="T57" fmla="*/ 2147483647 h 146"/>
              <a:gd name="T58" fmla="*/ 2147483647 w 144"/>
              <a:gd name="T59" fmla="*/ 2147483647 h 146"/>
              <a:gd name="T60" fmla="*/ 2147483647 w 144"/>
              <a:gd name="T61" fmla="*/ 2147483647 h 146"/>
              <a:gd name="T62" fmla="*/ 2147483647 w 144"/>
              <a:gd name="T63" fmla="*/ 0 h 146"/>
              <a:gd name="T64" fmla="*/ 2147483647 w 144"/>
              <a:gd name="T65" fmla="*/ 2147483647 h 146"/>
              <a:gd name="T66" fmla="*/ 2147483647 w 144"/>
              <a:gd name="T67" fmla="*/ 2147483647 h 146"/>
              <a:gd name="T68" fmla="*/ 2147483647 w 144"/>
              <a:gd name="T69" fmla="*/ 2147483647 h 146"/>
              <a:gd name="T70" fmla="*/ 2147483647 w 144"/>
              <a:gd name="T71" fmla="*/ 2147483647 h 146"/>
              <a:gd name="T72" fmla="*/ 2147483647 w 144"/>
              <a:gd name="T73" fmla="*/ 2147483647 h 146"/>
              <a:gd name="T74" fmla="*/ 2147483647 w 144"/>
              <a:gd name="T75" fmla="*/ 2147483647 h 146"/>
              <a:gd name="T76" fmla="*/ 2147483647 w 144"/>
              <a:gd name="T77" fmla="*/ 2147483647 h 146"/>
              <a:gd name="T78" fmla="*/ 2147483647 w 144"/>
              <a:gd name="T79" fmla="*/ 2147483647 h 146"/>
              <a:gd name="T80" fmla="*/ 2147483647 w 144"/>
              <a:gd name="T81" fmla="*/ 2147483647 h 146"/>
              <a:gd name="T82" fmla="*/ 2147483647 w 144"/>
              <a:gd name="T83" fmla="*/ 2147483647 h 146"/>
              <a:gd name="T84" fmla="*/ 2147483647 w 144"/>
              <a:gd name="T85" fmla="*/ 2147483647 h 14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44"/>
              <a:gd name="T130" fmla="*/ 0 h 146"/>
              <a:gd name="T131" fmla="*/ 144 w 144"/>
              <a:gd name="T132" fmla="*/ 146 h 14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44" h="146">
                <a:moveTo>
                  <a:pt x="65" y="88"/>
                </a:moveTo>
                <a:lnTo>
                  <a:pt x="61" y="92"/>
                </a:lnTo>
                <a:lnTo>
                  <a:pt x="56" y="94"/>
                </a:lnTo>
                <a:lnTo>
                  <a:pt x="49" y="95"/>
                </a:lnTo>
                <a:lnTo>
                  <a:pt x="42" y="95"/>
                </a:lnTo>
                <a:lnTo>
                  <a:pt x="26" y="94"/>
                </a:lnTo>
                <a:lnTo>
                  <a:pt x="12" y="93"/>
                </a:lnTo>
                <a:lnTo>
                  <a:pt x="6" y="94"/>
                </a:lnTo>
                <a:lnTo>
                  <a:pt x="2" y="95"/>
                </a:lnTo>
                <a:lnTo>
                  <a:pt x="0" y="98"/>
                </a:lnTo>
                <a:lnTo>
                  <a:pt x="1" y="101"/>
                </a:lnTo>
                <a:lnTo>
                  <a:pt x="4" y="108"/>
                </a:lnTo>
                <a:lnTo>
                  <a:pt x="14" y="121"/>
                </a:lnTo>
                <a:lnTo>
                  <a:pt x="28" y="131"/>
                </a:lnTo>
                <a:lnTo>
                  <a:pt x="45" y="140"/>
                </a:lnTo>
                <a:lnTo>
                  <a:pt x="62" y="144"/>
                </a:lnTo>
                <a:lnTo>
                  <a:pt x="79" y="146"/>
                </a:lnTo>
                <a:lnTo>
                  <a:pt x="87" y="145"/>
                </a:lnTo>
                <a:lnTo>
                  <a:pt x="94" y="144"/>
                </a:lnTo>
                <a:lnTo>
                  <a:pt x="107" y="138"/>
                </a:lnTo>
                <a:lnTo>
                  <a:pt x="121" y="128"/>
                </a:lnTo>
                <a:lnTo>
                  <a:pt x="132" y="116"/>
                </a:lnTo>
                <a:lnTo>
                  <a:pt x="140" y="103"/>
                </a:lnTo>
                <a:lnTo>
                  <a:pt x="144" y="89"/>
                </a:lnTo>
                <a:lnTo>
                  <a:pt x="144" y="82"/>
                </a:lnTo>
                <a:lnTo>
                  <a:pt x="142" y="72"/>
                </a:lnTo>
                <a:lnTo>
                  <a:pt x="137" y="50"/>
                </a:lnTo>
                <a:lnTo>
                  <a:pt x="127" y="30"/>
                </a:lnTo>
                <a:lnTo>
                  <a:pt x="114" y="14"/>
                </a:lnTo>
                <a:lnTo>
                  <a:pt x="97" y="3"/>
                </a:lnTo>
                <a:lnTo>
                  <a:pt x="79" y="0"/>
                </a:lnTo>
                <a:lnTo>
                  <a:pt x="69" y="1"/>
                </a:lnTo>
                <a:lnTo>
                  <a:pt x="62" y="4"/>
                </a:lnTo>
                <a:lnTo>
                  <a:pt x="59" y="9"/>
                </a:lnTo>
                <a:lnTo>
                  <a:pt x="57" y="15"/>
                </a:lnTo>
                <a:lnTo>
                  <a:pt x="57" y="22"/>
                </a:lnTo>
                <a:lnTo>
                  <a:pt x="59" y="30"/>
                </a:lnTo>
                <a:lnTo>
                  <a:pt x="63" y="47"/>
                </a:lnTo>
                <a:lnTo>
                  <a:pt x="67" y="66"/>
                </a:lnTo>
                <a:lnTo>
                  <a:pt x="67" y="82"/>
                </a:lnTo>
                <a:lnTo>
                  <a:pt x="65" y="88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37" name="Freeform 219"/>
          <p:cNvSpPr>
            <a:spLocks/>
          </p:cNvSpPr>
          <p:nvPr/>
        </p:nvSpPr>
        <p:spPr bwMode="auto">
          <a:xfrm>
            <a:off x="512763" y="2635250"/>
            <a:ext cx="112712" cy="733425"/>
          </a:xfrm>
          <a:custGeom>
            <a:avLst/>
            <a:gdLst>
              <a:gd name="T0" fmla="*/ 2147483647 w 407"/>
              <a:gd name="T1" fmla="*/ 2147483647 h 1712"/>
              <a:gd name="T2" fmla="*/ 2147483647 w 407"/>
              <a:gd name="T3" fmla="*/ 2147483647 h 1712"/>
              <a:gd name="T4" fmla="*/ 2147483647 w 407"/>
              <a:gd name="T5" fmla="*/ 2147483647 h 1712"/>
              <a:gd name="T6" fmla="*/ 2147483647 w 407"/>
              <a:gd name="T7" fmla="*/ 2147483647 h 1712"/>
              <a:gd name="T8" fmla="*/ 2147483647 w 407"/>
              <a:gd name="T9" fmla="*/ 2147483647 h 1712"/>
              <a:gd name="T10" fmla="*/ 2147483647 w 407"/>
              <a:gd name="T11" fmla="*/ 2147483647 h 1712"/>
              <a:gd name="T12" fmla="*/ 2147483647 w 407"/>
              <a:gd name="T13" fmla="*/ 2147483647 h 1712"/>
              <a:gd name="T14" fmla="*/ 2147483647 w 407"/>
              <a:gd name="T15" fmla="*/ 2147483647 h 1712"/>
              <a:gd name="T16" fmla="*/ 2147483647 w 407"/>
              <a:gd name="T17" fmla="*/ 2147483647 h 1712"/>
              <a:gd name="T18" fmla="*/ 2147483647 w 407"/>
              <a:gd name="T19" fmla="*/ 2147483647 h 1712"/>
              <a:gd name="T20" fmla="*/ 2147483647 w 407"/>
              <a:gd name="T21" fmla="*/ 2147483647 h 1712"/>
              <a:gd name="T22" fmla="*/ 2147483647 w 407"/>
              <a:gd name="T23" fmla="*/ 2147483647 h 1712"/>
              <a:gd name="T24" fmla="*/ 2147483647 w 407"/>
              <a:gd name="T25" fmla="*/ 2147483647 h 1712"/>
              <a:gd name="T26" fmla="*/ 2147483647 w 407"/>
              <a:gd name="T27" fmla="*/ 2147483647 h 1712"/>
              <a:gd name="T28" fmla="*/ 2147483647 w 407"/>
              <a:gd name="T29" fmla="*/ 2147483647 h 1712"/>
              <a:gd name="T30" fmla="*/ 2147483647 w 407"/>
              <a:gd name="T31" fmla="*/ 2147483647 h 1712"/>
              <a:gd name="T32" fmla="*/ 2147483647 w 407"/>
              <a:gd name="T33" fmla="*/ 2147483647 h 1712"/>
              <a:gd name="T34" fmla="*/ 2147483647 w 407"/>
              <a:gd name="T35" fmla="*/ 2147483647 h 1712"/>
              <a:gd name="T36" fmla="*/ 2147483647 w 407"/>
              <a:gd name="T37" fmla="*/ 2147483647 h 1712"/>
              <a:gd name="T38" fmla="*/ 2147483647 w 407"/>
              <a:gd name="T39" fmla="*/ 2147483647 h 1712"/>
              <a:gd name="T40" fmla="*/ 2147483647 w 407"/>
              <a:gd name="T41" fmla="*/ 2147483647 h 1712"/>
              <a:gd name="T42" fmla="*/ 2147483647 w 407"/>
              <a:gd name="T43" fmla="*/ 2147483647 h 1712"/>
              <a:gd name="T44" fmla="*/ 2147483647 w 407"/>
              <a:gd name="T45" fmla="*/ 2147483647 h 1712"/>
              <a:gd name="T46" fmla="*/ 2147483647 w 407"/>
              <a:gd name="T47" fmla="*/ 2147483647 h 1712"/>
              <a:gd name="T48" fmla="*/ 2147483647 w 407"/>
              <a:gd name="T49" fmla="*/ 2147483647 h 1712"/>
              <a:gd name="T50" fmla="*/ 2147483647 w 407"/>
              <a:gd name="T51" fmla="*/ 2147483647 h 1712"/>
              <a:gd name="T52" fmla="*/ 2147483647 w 407"/>
              <a:gd name="T53" fmla="*/ 2147483647 h 1712"/>
              <a:gd name="T54" fmla="*/ 2147483647 w 407"/>
              <a:gd name="T55" fmla="*/ 2147483647 h 1712"/>
              <a:gd name="T56" fmla="*/ 2147483647 w 407"/>
              <a:gd name="T57" fmla="*/ 2147483647 h 1712"/>
              <a:gd name="T58" fmla="*/ 2147483647 w 407"/>
              <a:gd name="T59" fmla="*/ 2147483647 h 1712"/>
              <a:gd name="T60" fmla="*/ 2147483647 w 407"/>
              <a:gd name="T61" fmla="*/ 2147483647 h 1712"/>
              <a:gd name="T62" fmla="*/ 2147483647 w 407"/>
              <a:gd name="T63" fmla="*/ 2147483647 h 1712"/>
              <a:gd name="T64" fmla="*/ 2147483647 w 407"/>
              <a:gd name="T65" fmla="*/ 2147483647 h 1712"/>
              <a:gd name="T66" fmla="*/ 2147483647 w 407"/>
              <a:gd name="T67" fmla="*/ 2147483647 h 1712"/>
              <a:gd name="T68" fmla="*/ 2147483647 w 407"/>
              <a:gd name="T69" fmla="*/ 0 h 1712"/>
              <a:gd name="T70" fmla="*/ 2147483647 w 407"/>
              <a:gd name="T71" fmla="*/ 2147483647 h 1712"/>
              <a:gd name="T72" fmla="*/ 2147483647 w 407"/>
              <a:gd name="T73" fmla="*/ 2147483647 h 1712"/>
              <a:gd name="T74" fmla="*/ 2147483647 w 407"/>
              <a:gd name="T75" fmla="*/ 2147483647 h 1712"/>
              <a:gd name="T76" fmla="*/ 2147483647 w 407"/>
              <a:gd name="T77" fmla="*/ 2147483647 h 1712"/>
              <a:gd name="T78" fmla="*/ 2147483647 w 407"/>
              <a:gd name="T79" fmla="*/ 2147483647 h 171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407"/>
              <a:gd name="T121" fmla="*/ 0 h 1712"/>
              <a:gd name="T122" fmla="*/ 407 w 407"/>
              <a:gd name="T123" fmla="*/ 1712 h 1712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407" h="1712">
                <a:moveTo>
                  <a:pt x="407" y="73"/>
                </a:moveTo>
                <a:lnTo>
                  <a:pt x="404" y="75"/>
                </a:lnTo>
                <a:lnTo>
                  <a:pt x="389" y="81"/>
                </a:lnTo>
                <a:lnTo>
                  <a:pt x="335" y="108"/>
                </a:lnTo>
                <a:lnTo>
                  <a:pt x="309" y="125"/>
                </a:lnTo>
                <a:lnTo>
                  <a:pt x="292" y="144"/>
                </a:lnTo>
                <a:lnTo>
                  <a:pt x="290" y="154"/>
                </a:lnTo>
                <a:lnTo>
                  <a:pt x="288" y="166"/>
                </a:lnTo>
                <a:lnTo>
                  <a:pt x="285" y="195"/>
                </a:lnTo>
                <a:lnTo>
                  <a:pt x="277" y="261"/>
                </a:lnTo>
                <a:lnTo>
                  <a:pt x="272" y="304"/>
                </a:lnTo>
                <a:lnTo>
                  <a:pt x="272" y="306"/>
                </a:lnTo>
                <a:lnTo>
                  <a:pt x="251" y="373"/>
                </a:lnTo>
                <a:lnTo>
                  <a:pt x="221" y="512"/>
                </a:lnTo>
                <a:lnTo>
                  <a:pt x="188" y="800"/>
                </a:lnTo>
                <a:lnTo>
                  <a:pt x="177" y="1087"/>
                </a:lnTo>
                <a:lnTo>
                  <a:pt x="175" y="1156"/>
                </a:lnTo>
                <a:lnTo>
                  <a:pt x="173" y="1193"/>
                </a:lnTo>
                <a:lnTo>
                  <a:pt x="171" y="1262"/>
                </a:lnTo>
                <a:lnTo>
                  <a:pt x="167" y="1372"/>
                </a:lnTo>
                <a:lnTo>
                  <a:pt x="166" y="1425"/>
                </a:lnTo>
                <a:lnTo>
                  <a:pt x="166" y="1427"/>
                </a:lnTo>
                <a:lnTo>
                  <a:pt x="163" y="1447"/>
                </a:lnTo>
                <a:lnTo>
                  <a:pt x="158" y="1483"/>
                </a:lnTo>
                <a:lnTo>
                  <a:pt x="147" y="1557"/>
                </a:lnTo>
                <a:lnTo>
                  <a:pt x="137" y="1631"/>
                </a:lnTo>
                <a:lnTo>
                  <a:pt x="135" y="1649"/>
                </a:lnTo>
                <a:lnTo>
                  <a:pt x="135" y="1654"/>
                </a:lnTo>
                <a:lnTo>
                  <a:pt x="135" y="1664"/>
                </a:lnTo>
                <a:lnTo>
                  <a:pt x="139" y="1685"/>
                </a:lnTo>
                <a:lnTo>
                  <a:pt x="142" y="1705"/>
                </a:lnTo>
                <a:lnTo>
                  <a:pt x="143" y="1710"/>
                </a:lnTo>
                <a:lnTo>
                  <a:pt x="142" y="1711"/>
                </a:lnTo>
                <a:lnTo>
                  <a:pt x="140" y="1712"/>
                </a:lnTo>
                <a:lnTo>
                  <a:pt x="136" y="1712"/>
                </a:lnTo>
                <a:lnTo>
                  <a:pt x="127" y="1712"/>
                </a:lnTo>
                <a:lnTo>
                  <a:pt x="98" y="1709"/>
                </a:lnTo>
                <a:lnTo>
                  <a:pt x="29" y="1693"/>
                </a:lnTo>
                <a:lnTo>
                  <a:pt x="0" y="1668"/>
                </a:lnTo>
                <a:lnTo>
                  <a:pt x="9" y="1670"/>
                </a:lnTo>
                <a:lnTo>
                  <a:pt x="29" y="1676"/>
                </a:lnTo>
                <a:lnTo>
                  <a:pt x="71" y="1689"/>
                </a:lnTo>
                <a:lnTo>
                  <a:pt x="88" y="1690"/>
                </a:lnTo>
                <a:lnTo>
                  <a:pt x="95" y="1688"/>
                </a:lnTo>
                <a:lnTo>
                  <a:pt x="99" y="1684"/>
                </a:lnTo>
                <a:lnTo>
                  <a:pt x="102" y="1677"/>
                </a:lnTo>
                <a:lnTo>
                  <a:pt x="113" y="1599"/>
                </a:lnTo>
                <a:lnTo>
                  <a:pt x="131" y="1440"/>
                </a:lnTo>
                <a:lnTo>
                  <a:pt x="149" y="1121"/>
                </a:lnTo>
                <a:lnTo>
                  <a:pt x="161" y="802"/>
                </a:lnTo>
                <a:lnTo>
                  <a:pt x="166" y="723"/>
                </a:lnTo>
                <a:lnTo>
                  <a:pt x="168" y="689"/>
                </a:lnTo>
                <a:lnTo>
                  <a:pt x="173" y="619"/>
                </a:lnTo>
                <a:lnTo>
                  <a:pt x="182" y="488"/>
                </a:lnTo>
                <a:lnTo>
                  <a:pt x="189" y="393"/>
                </a:lnTo>
                <a:lnTo>
                  <a:pt x="190" y="376"/>
                </a:lnTo>
                <a:lnTo>
                  <a:pt x="192" y="349"/>
                </a:lnTo>
                <a:lnTo>
                  <a:pt x="203" y="295"/>
                </a:lnTo>
                <a:lnTo>
                  <a:pt x="245" y="195"/>
                </a:lnTo>
                <a:lnTo>
                  <a:pt x="299" y="98"/>
                </a:lnTo>
                <a:lnTo>
                  <a:pt x="312" y="73"/>
                </a:lnTo>
                <a:lnTo>
                  <a:pt x="313" y="70"/>
                </a:lnTo>
                <a:lnTo>
                  <a:pt x="314" y="63"/>
                </a:lnTo>
                <a:lnTo>
                  <a:pt x="314" y="55"/>
                </a:lnTo>
                <a:lnTo>
                  <a:pt x="316" y="39"/>
                </a:lnTo>
                <a:lnTo>
                  <a:pt x="322" y="30"/>
                </a:lnTo>
                <a:lnTo>
                  <a:pt x="326" y="26"/>
                </a:lnTo>
                <a:lnTo>
                  <a:pt x="337" y="18"/>
                </a:lnTo>
                <a:lnTo>
                  <a:pt x="362" y="4"/>
                </a:lnTo>
                <a:lnTo>
                  <a:pt x="376" y="0"/>
                </a:lnTo>
                <a:lnTo>
                  <a:pt x="388" y="1"/>
                </a:lnTo>
                <a:lnTo>
                  <a:pt x="394" y="3"/>
                </a:lnTo>
                <a:lnTo>
                  <a:pt x="399" y="7"/>
                </a:lnTo>
                <a:lnTo>
                  <a:pt x="402" y="11"/>
                </a:lnTo>
                <a:lnTo>
                  <a:pt x="405" y="16"/>
                </a:lnTo>
                <a:lnTo>
                  <a:pt x="406" y="21"/>
                </a:lnTo>
                <a:lnTo>
                  <a:pt x="407" y="27"/>
                </a:lnTo>
                <a:lnTo>
                  <a:pt x="407" y="40"/>
                </a:lnTo>
                <a:lnTo>
                  <a:pt x="406" y="67"/>
                </a:lnTo>
                <a:lnTo>
                  <a:pt x="407" y="7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38" name="Freeform 220"/>
          <p:cNvSpPr>
            <a:spLocks/>
          </p:cNvSpPr>
          <p:nvPr/>
        </p:nvSpPr>
        <p:spPr bwMode="auto">
          <a:xfrm>
            <a:off x="511175" y="3411538"/>
            <a:ext cx="53975" cy="30162"/>
          </a:xfrm>
          <a:custGeom>
            <a:avLst/>
            <a:gdLst>
              <a:gd name="T0" fmla="*/ 2147483647 w 198"/>
              <a:gd name="T1" fmla="*/ 2147483647 h 67"/>
              <a:gd name="T2" fmla="*/ 2147483647 w 198"/>
              <a:gd name="T3" fmla="*/ 2147483647 h 67"/>
              <a:gd name="T4" fmla="*/ 2147483647 w 198"/>
              <a:gd name="T5" fmla="*/ 2147483647 h 67"/>
              <a:gd name="T6" fmla="*/ 2147483647 w 198"/>
              <a:gd name="T7" fmla="*/ 2147483647 h 67"/>
              <a:gd name="T8" fmla="*/ 2147483647 w 198"/>
              <a:gd name="T9" fmla="*/ 2147483647 h 67"/>
              <a:gd name="T10" fmla="*/ 2147483647 w 198"/>
              <a:gd name="T11" fmla="*/ 2147483647 h 67"/>
              <a:gd name="T12" fmla="*/ 2147483647 w 198"/>
              <a:gd name="T13" fmla="*/ 2147483647 h 67"/>
              <a:gd name="T14" fmla="*/ 2147483647 w 198"/>
              <a:gd name="T15" fmla="*/ 2147483647 h 67"/>
              <a:gd name="T16" fmla="*/ 2147483647 w 198"/>
              <a:gd name="T17" fmla="*/ 2147483647 h 67"/>
              <a:gd name="T18" fmla="*/ 2147483647 w 198"/>
              <a:gd name="T19" fmla="*/ 2147483647 h 67"/>
              <a:gd name="T20" fmla="*/ 2147483647 w 198"/>
              <a:gd name="T21" fmla="*/ 2147483647 h 67"/>
              <a:gd name="T22" fmla="*/ 2147483647 w 198"/>
              <a:gd name="T23" fmla="*/ 2147483647 h 67"/>
              <a:gd name="T24" fmla="*/ 2147483647 w 198"/>
              <a:gd name="T25" fmla="*/ 2147483647 h 67"/>
              <a:gd name="T26" fmla="*/ 2147483647 w 198"/>
              <a:gd name="T27" fmla="*/ 2147483647 h 67"/>
              <a:gd name="T28" fmla="*/ 2147483647 w 198"/>
              <a:gd name="T29" fmla="*/ 2147483647 h 67"/>
              <a:gd name="T30" fmla="*/ 2147483647 w 198"/>
              <a:gd name="T31" fmla="*/ 2147483647 h 67"/>
              <a:gd name="T32" fmla="*/ 2147483647 w 198"/>
              <a:gd name="T33" fmla="*/ 2147483647 h 67"/>
              <a:gd name="T34" fmla="*/ 2147483647 w 198"/>
              <a:gd name="T35" fmla="*/ 2147483647 h 67"/>
              <a:gd name="T36" fmla="*/ 2147483647 w 198"/>
              <a:gd name="T37" fmla="*/ 2147483647 h 67"/>
              <a:gd name="T38" fmla="*/ 2147483647 w 198"/>
              <a:gd name="T39" fmla="*/ 2147483647 h 67"/>
              <a:gd name="T40" fmla="*/ 2147483647 w 198"/>
              <a:gd name="T41" fmla="*/ 2147483647 h 67"/>
              <a:gd name="T42" fmla="*/ 2147483647 w 198"/>
              <a:gd name="T43" fmla="*/ 2147483647 h 67"/>
              <a:gd name="T44" fmla="*/ 2147483647 w 198"/>
              <a:gd name="T45" fmla="*/ 2147483647 h 67"/>
              <a:gd name="T46" fmla="*/ 2147483647 w 198"/>
              <a:gd name="T47" fmla="*/ 2147483647 h 67"/>
              <a:gd name="T48" fmla="*/ 2147483647 w 198"/>
              <a:gd name="T49" fmla="*/ 2147483647 h 67"/>
              <a:gd name="T50" fmla="*/ 0 w 198"/>
              <a:gd name="T51" fmla="*/ 2147483647 h 67"/>
              <a:gd name="T52" fmla="*/ 0 w 198"/>
              <a:gd name="T53" fmla="*/ 2147483647 h 67"/>
              <a:gd name="T54" fmla="*/ 2147483647 w 198"/>
              <a:gd name="T55" fmla="*/ 2147483647 h 67"/>
              <a:gd name="T56" fmla="*/ 2147483647 w 198"/>
              <a:gd name="T57" fmla="*/ 2147483647 h 67"/>
              <a:gd name="T58" fmla="*/ 2147483647 w 198"/>
              <a:gd name="T59" fmla="*/ 2147483647 h 67"/>
              <a:gd name="T60" fmla="*/ 2147483647 w 198"/>
              <a:gd name="T61" fmla="*/ 0 h 67"/>
              <a:gd name="T62" fmla="*/ 2147483647 w 198"/>
              <a:gd name="T63" fmla="*/ 2147483647 h 67"/>
              <a:gd name="T64" fmla="*/ 2147483647 w 198"/>
              <a:gd name="T65" fmla="*/ 2147483647 h 67"/>
              <a:gd name="T66" fmla="*/ 2147483647 w 198"/>
              <a:gd name="T67" fmla="*/ 2147483647 h 67"/>
              <a:gd name="T68" fmla="*/ 2147483647 w 198"/>
              <a:gd name="T69" fmla="*/ 2147483647 h 67"/>
              <a:gd name="T70" fmla="*/ 2147483647 w 198"/>
              <a:gd name="T71" fmla="*/ 2147483647 h 67"/>
              <a:gd name="T72" fmla="*/ 2147483647 w 198"/>
              <a:gd name="T73" fmla="*/ 2147483647 h 6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98"/>
              <a:gd name="T112" fmla="*/ 0 h 67"/>
              <a:gd name="T113" fmla="*/ 198 w 198"/>
              <a:gd name="T114" fmla="*/ 67 h 6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98" h="67">
                <a:moveTo>
                  <a:pt x="88" y="35"/>
                </a:moveTo>
                <a:lnTo>
                  <a:pt x="90" y="30"/>
                </a:lnTo>
                <a:lnTo>
                  <a:pt x="101" y="14"/>
                </a:lnTo>
                <a:lnTo>
                  <a:pt x="111" y="5"/>
                </a:lnTo>
                <a:lnTo>
                  <a:pt x="123" y="2"/>
                </a:lnTo>
                <a:lnTo>
                  <a:pt x="131" y="1"/>
                </a:lnTo>
                <a:lnTo>
                  <a:pt x="138" y="3"/>
                </a:lnTo>
                <a:lnTo>
                  <a:pt x="146" y="7"/>
                </a:lnTo>
                <a:lnTo>
                  <a:pt x="155" y="13"/>
                </a:lnTo>
                <a:lnTo>
                  <a:pt x="170" y="26"/>
                </a:lnTo>
                <a:lnTo>
                  <a:pt x="182" y="40"/>
                </a:lnTo>
                <a:lnTo>
                  <a:pt x="197" y="60"/>
                </a:lnTo>
                <a:lnTo>
                  <a:pt x="198" y="61"/>
                </a:lnTo>
                <a:lnTo>
                  <a:pt x="193" y="59"/>
                </a:lnTo>
                <a:lnTo>
                  <a:pt x="183" y="52"/>
                </a:lnTo>
                <a:lnTo>
                  <a:pt x="165" y="38"/>
                </a:lnTo>
                <a:lnTo>
                  <a:pt x="142" y="29"/>
                </a:lnTo>
                <a:lnTo>
                  <a:pt x="137" y="28"/>
                </a:lnTo>
                <a:lnTo>
                  <a:pt x="134" y="29"/>
                </a:lnTo>
                <a:lnTo>
                  <a:pt x="119" y="35"/>
                </a:lnTo>
                <a:lnTo>
                  <a:pt x="64" y="53"/>
                </a:lnTo>
                <a:lnTo>
                  <a:pt x="23" y="67"/>
                </a:lnTo>
                <a:lnTo>
                  <a:pt x="21" y="67"/>
                </a:lnTo>
                <a:lnTo>
                  <a:pt x="17" y="61"/>
                </a:lnTo>
                <a:lnTo>
                  <a:pt x="8" y="41"/>
                </a:lnTo>
                <a:lnTo>
                  <a:pt x="0" y="26"/>
                </a:lnTo>
                <a:lnTo>
                  <a:pt x="0" y="25"/>
                </a:lnTo>
                <a:lnTo>
                  <a:pt x="9" y="16"/>
                </a:lnTo>
                <a:lnTo>
                  <a:pt x="23" y="4"/>
                </a:lnTo>
                <a:lnTo>
                  <a:pt x="29" y="1"/>
                </a:lnTo>
                <a:lnTo>
                  <a:pt x="35" y="0"/>
                </a:lnTo>
                <a:lnTo>
                  <a:pt x="41" y="1"/>
                </a:lnTo>
                <a:lnTo>
                  <a:pt x="46" y="4"/>
                </a:lnTo>
                <a:lnTo>
                  <a:pt x="53" y="8"/>
                </a:lnTo>
                <a:lnTo>
                  <a:pt x="67" y="20"/>
                </a:lnTo>
                <a:lnTo>
                  <a:pt x="88" y="3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39" name="Freeform 221"/>
          <p:cNvSpPr>
            <a:spLocks/>
          </p:cNvSpPr>
          <p:nvPr/>
        </p:nvSpPr>
        <p:spPr bwMode="auto">
          <a:xfrm>
            <a:off x="503238" y="3482975"/>
            <a:ext cx="61912" cy="73025"/>
          </a:xfrm>
          <a:custGeom>
            <a:avLst/>
            <a:gdLst>
              <a:gd name="T0" fmla="*/ 2147483647 w 216"/>
              <a:gd name="T1" fmla="*/ 2147483647 h 176"/>
              <a:gd name="T2" fmla="*/ 2147483647 w 216"/>
              <a:gd name="T3" fmla="*/ 2147483647 h 176"/>
              <a:gd name="T4" fmla="*/ 2147483647 w 216"/>
              <a:gd name="T5" fmla="*/ 2147483647 h 176"/>
              <a:gd name="T6" fmla="*/ 2147483647 w 216"/>
              <a:gd name="T7" fmla="*/ 2147483647 h 176"/>
              <a:gd name="T8" fmla="*/ 2147483647 w 216"/>
              <a:gd name="T9" fmla="*/ 2147483647 h 176"/>
              <a:gd name="T10" fmla="*/ 2147483647 w 216"/>
              <a:gd name="T11" fmla="*/ 2147483647 h 176"/>
              <a:gd name="T12" fmla="*/ 2147483647 w 216"/>
              <a:gd name="T13" fmla="*/ 2147483647 h 176"/>
              <a:gd name="T14" fmla="*/ 2147483647 w 216"/>
              <a:gd name="T15" fmla="*/ 2147483647 h 176"/>
              <a:gd name="T16" fmla="*/ 2147483647 w 216"/>
              <a:gd name="T17" fmla="*/ 2147483647 h 176"/>
              <a:gd name="T18" fmla="*/ 2147483647 w 216"/>
              <a:gd name="T19" fmla="*/ 2147483647 h 176"/>
              <a:gd name="T20" fmla="*/ 2147483647 w 216"/>
              <a:gd name="T21" fmla="*/ 2147483647 h 176"/>
              <a:gd name="T22" fmla="*/ 2147483647 w 216"/>
              <a:gd name="T23" fmla="*/ 2147483647 h 176"/>
              <a:gd name="T24" fmla="*/ 0 w 216"/>
              <a:gd name="T25" fmla="*/ 2147483647 h 176"/>
              <a:gd name="T26" fmla="*/ 0 w 216"/>
              <a:gd name="T27" fmla="*/ 2147483647 h 176"/>
              <a:gd name="T28" fmla="*/ 2147483647 w 216"/>
              <a:gd name="T29" fmla="*/ 2147483647 h 176"/>
              <a:gd name="T30" fmla="*/ 2147483647 w 216"/>
              <a:gd name="T31" fmla="*/ 2147483647 h 176"/>
              <a:gd name="T32" fmla="*/ 2147483647 w 216"/>
              <a:gd name="T33" fmla="*/ 2147483647 h 176"/>
              <a:gd name="T34" fmla="*/ 2147483647 w 216"/>
              <a:gd name="T35" fmla="*/ 2147483647 h 176"/>
              <a:gd name="T36" fmla="*/ 2147483647 w 216"/>
              <a:gd name="T37" fmla="*/ 2147483647 h 176"/>
              <a:gd name="T38" fmla="*/ 2147483647 w 216"/>
              <a:gd name="T39" fmla="*/ 2147483647 h 176"/>
              <a:gd name="T40" fmla="*/ 2147483647 w 216"/>
              <a:gd name="T41" fmla="*/ 2147483647 h 176"/>
              <a:gd name="T42" fmla="*/ 2147483647 w 216"/>
              <a:gd name="T43" fmla="*/ 2147483647 h 176"/>
              <a:gd name="T44" fmla="*/ 2147483647 w 216"/>
              <a:gd name="T45" fmla="*/ 2147483647 h 176"/>
              <a:gd name="T46" fmla="*/ 2147483647 w 216"/>
              <a:gd name="T47" fmla="*/ 2147483647 h 176"/>
              <a:gd name="T48" fmla="*/ 2147483647 w 216"/>
              <a:gd name="T49" fmla="*/ 2147483647 h 176"/>
              <a:gd name="T50" fmla="*/ 2147483647 w 216"/>
              <a:gd name="T51" fmla="*/ 2147483647 h 176"/>
              <a:gd name="T52" fmla="*/ 2147483647 w 216"/>
              <a:gd name="T53" fmla="*/ 2147483647 h 176"/>
              <a:gd name="T54" fmla="*/ 2147483647 w 216"/>
              <a:gd name="T55" fmla="*/ 2147483647 h 176"/>
              <a:gd name="T56" fmla="*/ 2147483647 w 216"/>
              <a:gd name="T57" fmla="*/ 2147483647 h 176"/>
              <a:gd name="T58" fmla="*/ 2147483647 w 216"/>
              <a:gd name="T59" fmla="*/ 2147483647 h 176"/>
              <a:gd name="T60" fmla="*/ 2147483647 w 216"/>
              <a:gd name="T61" fmla="*/ 2147483647 h 176"/>
              <a:gd name="T62" fmla="*/ 2147483647 w 216"/>
              <a:gd name="T63" fmla="*/ 0 h 176"/>
              <a:gd name="T64" fmla="*/ 2147483647 w 216"/>
              <a:gd name="T65" fmla="*/ 0 h 176"/>
              <a:gd name="T66" fmla="*/ 2147483647 w 216"/>
              <a:gd name="T67" fmla="*/ 2147483647 h 176"/>
              <a:gd name="T68" fmla="*/ 2147483647 w 216"/>
              <a:gd name="T69" fmla="*/ 2147483647 h 176"/>
              <a:gd name="T70" fmla="*/ 2147483647 w 216"/>
              <a:gd name="T71" fmla="*/ 2147483647 h 176"/>
              <a:gd name="T72" fmla="*/ 2147483647 w 216"/>
              <a:gd name="T73" fmla="*/ 2147483647 h 176"/>
              <a:gd name="T74" fmla="*/ 2147483647 w 216"/>
              <a:gd name="T75" fmla="*/ 2147483647 h 176"/>
              <a:gd name="T76" fmla="*/ 2147483647 w 216"/>
              <a:gd name="T77" fmla="*/ 2147483647 h 176"/>
              <a:gd name="T78" fmla="*/ 2147483647 w 216"/>
              <a:gd name="T79" fmla="*/ 2147483647 h 176"/>
              <a:gd name="T80" fmla="*/ 2147483647 w 216"/>
              <a:gd name="T81" fmla="*/ 2147483647 h 176"/>
              <a:gd name="T82" fmla="*/ 2147483647 w 216"/>
              <a:gd name="T83" fmla="*/ 2147483647 h 176"/>
              <a:gd name="T84" fmla="*/ 2147483647 w 216"/>
              <a:gd name="T85" fmla="*/ 2147483647 h 176"/>
              <a:gd name="T86" fmla="*/ 2147483647 w 216"/>
              <a:gd name="T87" fmla="*/ 2147483647 h 176"/>
              <a:gd name="T88" fmla="*/ 2147483647 w 216"/>
              <a:gd name="T89" fmla="*/ 2147483647 h 176"/>
              <a:gd name="T90" fmla="*/ 2147483647 w 216"/>
              <a:gd name="T91" fmla="*/ 2147483647 h 176"/>
              <a:gd name="T92" fmla="*/ 2147483647 w 216"/>
              <a:gd name="T93" fmla="*/ 2147483647 h 176"/>
              <a:gd name="T94" fmla="*/ 2147483647 w 216"/>
              <a:gd name="T95" fmla="*/ 2147483647 h 176"/>
              <a:gd name="T96" fmla="*/ 2147483647 w 216"/>
              <a:gd name="T97" fmla="*/ 2147483647 h 176"/>
              <a:gd name="T98" fmla="*/ 2147483647 w 216"/>
              <a:gd name="T99" fmla="*/ 2147483647 h 176"/>
              <a:gd name="T100" fmla="*/ 2147483647 w 216"/>
              <a:gd name="T101" fmla="*/ 2147483647 h 176"/>
              <a:gd name="T102" fmla="*/ 2147483647 w 216"/>
              <a:gd name="T103" fmla="*/ 2147483647 h 176"/>
              <a:gd name="T104" fmla="*/ 2147483647 w 216"/>
              <a:gd name="T105" fmla="*/ 2147483647 h 176"/>
              <a:gd name="T106" fmla="*/ 2147483647 w 216"/>
              <a:gd name="T107" fmla="*/ 2147483647 h 176"/>
              <a:gd name="T108" fmla="*/ 2147483647 w 216"/>
              <a:gd name="T109" fmla="*/ 2147483647 h 176"/>
              <a:gd name="T110" fmla="*/ 2147483647 w 216"/>
              <a:gd name="T111" fmla="*/ 2147483647 h 176"/>
              <a:gd name="T112" fmla="*/ 2147483647 w 216"/>
              <a:gd name="T113" fmla="*/ 2147483647 h 176"/>
              <a:gd name="T114" fmla="*/ 2147483647 w 216"/>
              <a:gd name="T115" fmla="*/ 2147483647 h 176"/>
              <a:gd name="T116" fmla="*/ 2147483647 w 216"/>
              <a:gd name="T117" fmla="*/ 2147483647 h 17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16"/>
              <a:gd name="T178" fmla="*/ 0 h 176"/>
              <a:gd name="T179" fmla="*/ 216 w 216"/>
              <a:gd name="T180" fmla="*/ 176 h 17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16" h="176">
                <a:moveTo>
                  <a:pt x="135" y="165"/>
                </a:moveTo>
                <a:lnTo>
                  <a:pt x="126" y="170"/>
                </a:lnTo>
                <a:lnTo>
                  <a:pt x="118" y="173"/>
                </a:lnTo>
                <a:lnTo>
                  <a:pt x="99" y="176"/>
                </a:lnTo>
                <a:lnTo>
                  <a:pt x="78" y="174"/>
                </a:lnTo>
                <a:lnTo>
                  <a:pt x="57" y="170"/>
                </a:lnTo>
                <a:lnTo>
                  <a:pt x="37" y="164"/>
                </a:lnTo>
                <a:lnTo>
                  <a:pt x="18" y="157"/>
                </a:lnTo>
                <a:lnTo>
                  <a:pt x="14" y="156"/>
                </a:lnTo>
                <a:lnTo>
                  <a:pt x="11" y="153"/>
                </a:lnTo>
                <a:lnTo>
                  <a:pt x="8" y="148"/>
                </a:lnTo>
                <a:lnTo>
                  <a:pt x="3" y="140"/>
                </a:lnTo>
                <a:lnTo>
                  <a:pt x="0" y="132"/>
                </a:lnTo>
                <a:lnTo>
                  <a:pt x="0" y="124"/>
                </a:lnTo>
                <a:lnTo>
                  <a:pt x="1" y="120"/>
                </a:lnTo>
                <a:lnTo>
                  <a:pt x="3" y="117"/>
                </a:lnTo>
                <a:lnTo>
                  <a:pt x="6" y="115"/>
                </a:lnTo>
                <a:lnTo>
                  <a:pt x="13" y="113"/>
                </a:lnTo>
                <a:lnTo>
                  <a:pt x="20" y="113"/>
                </a:lnTo>
                <a:lnTo>
                  <a:pt x="30" y="113"/>
                </a:lnTo>
                <a:lnTo>
                  <a:pt x="47" y="117"/>
                </a:lnTo>
                <a:lnTo>
                  <a:pt x="80" y="123"/>
                </a:lnTo>
                <a:lnTo>
                  <a:pt x="101" y="115"/>
                </a:lnTo>
                <a:lnTo>
                  <a:pt x="106" y="108"/>
                </a:lnTo>
                <a:lnTo>
                  <a:pt x="108" y="99"/>
                </a:lnTo>
                <a:lnTo>
                  <a:pt x="109" y="89"/>
                </a:lnTo>
                <a:lnTo>
                  <a:pt x="108" y="78"/>
                </a:lnTo>
                <a:lnTo>
                  <a:pt x="104" y="54"/>
                </a:lnTo>
                <a:lnTo>
                  <a:pt x="101" y="32"/>
                </a:lnTo>
                <a:lnTo>
                  <a:pt x="103" y="14"/>
                </a:lnTo>
                <a:lnTo>
                  <a:pt x="115" y="1"/>
                </a:lnTo>
                <a:lnTo>
                  <a:pt x="118" y="0"/>
                </a:lnTo>
                <a:lnTo>
                  <a:pt x="121" y="0"/>
                </a:lnTo>
                <a:lnTo>
                  <a:pt x="123" y="1"/>
                </a:lnTo>
                <a:lnTo>
                  <a:pt x="125" y="3"/>
                </a:lnTo>
                <a:lnTo>
                  <a:pt x="127" y="6"/>
                </a:lnTo>
                <a:lnTo>
                  <a:pt x="128" y="9"/>
                </a:lnTo>
                <a:lnTo>
                  <a:pt x="130" y="18"/>
                </a:lnTo>
                <a:lnTo>
                  <a:pt x="130" y="28"/>
                </a:lnTo>
                <a:lnTo>
                  <a:pt x="131" y="52"/>
                </a:lnTo>
                <a:lnTo>
                  <a:pt x="133" y="76"/>
                </a:lnTo>
                <a:lnTo>
                  <a:pt x="136" y="85"/>
                </a:lnTo>
                <a:lnTo>
                  <a:pt x="141" y="92"/>
                </a:lnTo>
                <a:lnTo>
                  <a:pt x="148" y="96"/>
                </a:lnTo>
                <a:lnTo>
                  <a:pt x="151" y="97"/>
                </a:lnTo>
                <a:lnTo>
                  <a:pt x="155" y="96"/>
                </a:lnTo>
                <a:lnTo>
                  <a:pt x="159" y="95"/>
                </a:lnTo>
                <a:lnTo>
                  <a:pt x="163" y="92"/>
                </a:lnTo>
                <a:lnTo>
                  <a:pt x="171" y="86"/>
                </a:lnTo>
                <a:lnTo>
                  <a:pt x="180" y="77"/>
                </a:lnTo>
                <a:lnTo>
                  <a:pt x="195" y="56"/>
                </a:lnTo>
                <a:lnTo>
                  <a:pt x="214" y="27"/>
                </a:lnTo>
                <a:lnTo>
                  <a:pt x="216" y="31"/>
                </a:lnTo>
                <a:lnTo>
                  <a:pt x="213" y="44"/>
                </a:lnTo>
                <a:lnTo>
                  <a:pt x="205" y="69"/>
                </a:lnTo>
                <a:lnTo>
                  <a:pt x="182" y="119"/>
                </a:lnTo>
                <a:lnTo>
                  <a:pt x="145" y="158"/>
                </a:lnTo>
                <a:lnTo>
                  <a:pt x="135" y="16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40" name="Freeform 222"/>
          <p:cNvSpPr>
            <a:spLocks/>
          </p:cNvSpPr>
          <p:nvPr/>
        </p:nvSpPr>
        <p:spPr bwMode="auto">
          <a:xfrm>
            <a:off x="565150" y="3441700"/>
            <a:ext cx="25400" cy="65088"/>
          </a:xfrm>
          <a:custGeom>
            <a:avLst/>
            <a:gdLst>
              <a:gd name="T0" fmla="*/ 2147483647 w 90"/>
              <a:gd name="T1" fmla="*/ 2147483647 h 151"/>
              <a:gd name="T2" fmla="*/ 2147483647 w 90"/>
              <a:gd name="T3" fmla="*/ 2147483647 h 151"/>
              <a:gd name="T4" fmla="*/ 2147483647 w 90"/>
              <a:gd name="T5" fmla="*/ 2147483647 h 151"/>
              <a:gd name="T6" fmla="*/ 2147483647 w 90"/>
              <a:gd name="T7" fmla="*/ 2147483647 h 151"/>
              <a:gd name="T8" fmla="*/ 2147483647 w 90"/>
              <a:gd name="T9" fmla="*/ 2147483647 h 151"/>
              <a:gd name="T10" fmla="*/ 2147483647 w 90"/>
              <a:gd name="T11" fmla="*/ 2147483647 h 151"/>
              <a:gd name="T12" fmla="*/ 2147483647 w 90"/>
              <a:gd name="T13" fmla="*/ 2147483647 h 151"/>
              <a:gd name="T14" fmla="*/ 2147483647 w 90"/>
              <a:gd name="T15" fmla="*/ 2147483647 h 151"/>
              <a:gd name="T16" fmla="*/ 2147483647 w 90"/>
              <a:gd name="T17" fmla="*/ 2147483647 h 151"/>
              <a:gd name="T18" fmla="*/ 2147483647 w 90"/>
              <a:gd name="T19" fmla="*/ 2147483647 h 151"/>
              <a:gd name="T20" fmla="*/ 2147483647 w 90"/>
              <a:gd name="T21" fmla="*/ 2147483647 h 151"/>
              <a:gd name="T22" fmla="*/ 2147483647 w 90"/>
              <a:gd name="T23" fmla="*/ 2147483647 h 151"/>
              <a:gd name="T24" fmla="*/ 2147483647 w 90"/>
              <a:gd name="T25" fmla="*/ 2147483647 h 151"/>
              <a:gd name="T26" fmla="*/ 2147483647 w 90"/>
              <a:gd name="T27" fmla="*/ 2147483647 h 151"/>
              <a:gd name="T28" fmla="*/ 2147483647 w 90"/>
              <a:gd name="T29" fmla="*/ 2147483647 h 151"/>
              <a:gd name="T30" fmla="*/ 2147483647 w 90"/>
              <a:gd name="T31" fmla="*/ 2147483647 h 151"/>
              <a:gd name="T32" fmla="*/ 2147483647 w 90"/>
              <a:gd name="T33" fmla="*/ 2147483647 h 151"/>
              <a:gd name="T34" fmla="*/ 2147483647 w 90"/>
              <a:gd name="T35" fmla="*/ 2147483647 h 151"/>
              <a:gd name="T36" fmla="*/ 2147483647 w 90"/>
              <a:gd name="T37" fmla="*/ 2147483647 h 151"/>
              <a:gd name="T38" fmla="*/ 2147483647 w 90"/>
              <a:gd name="T39" fmla="*/ 2147483647 h 151"/>
              <a:gd name="T40" fmla="*/ 2147483647 w 90"/>
              <a:gd name="T41" fmla="*/ 0 h 151"/>
              <a:gd name="T42" fmla="*/ 2147483647 w 90"/>
              <a:gd name="T43" fmla="*/ 0 h 151"/>
              <a:gd name="T44" fmla="*/ 2147483647 w 90"/>
              <a:gd name="T45" fmla="*/ 2147483647 h 151"/>
              <a:gd name="T46" fmla="*/ 0 w 90"/>
              <a:gd name="T47" fmla="*/ 2147483647 h 151"/>
              <a:gd name="T48" fmla="*/ 0 w 90"/>
              <a:gd name="T49" fmla="*/ 2147483647 h 151"/>
              <a:gd name="T50" fmla="*/ 2147483647 w 90"/>
              <a:gd name="T51" fmla="*/ 2147483647 h 151"/>
              <a:gd name="T52" fmla="*/ 2147483647 w 90"/>
              <a:gd name="T53" fmla="*/ 2147483647 h 151"/>
              <a:gd name="T54" fmla="*/ 2147483647 w 90"/>
              <a:gd name="T55" fmla="*/ 2147483647 h 151"/>
              <a:gd name="T56" fmla="*/ 2147483647 w 90"/>
              <a:gd name="T57" fmla="*/ 2147483647 h 151"/>
              <a:gd name="T58" fmla="*/ 2147483647 w 90"/>
              <a:gd name="T59" fmla="*/ 2147483647 h 151"/>
              <a:gd name="T60" fmla="*/ 2147483647 w 90"/>
              <a:gd name="T61" fmla="*/ 2147483647 h 151"/>
              <a:gd name="T62" fmla="*/ 2147483647 w 90"/>
              <a:gd name="T63" fmla="*/ 2147483647 h 151"/>
              <a:gd name="T64" fmla="*/ 2147483647 w 90"/>
              <a:gd name="T65" fmla="*/ 2147483647 h 151"/>
              <a:gd name="T66" fmla="*/ 2147483647 w 90"/>
              <a:gd name="T67" fmla="*/ 2147483647 h 151"/>
              <a:gd name="T68" fmla="*/ 2147483647 w 90"/>
              <a:gd name="T69" fmla="*/ 2147483647 h 151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90"/>
              <a:gd name="T106" fmla="*/ 0 h 151"/>
              <a:gd name="T107" fmla="*/ 90 w 90"/>
              <a:gd name="T108" fmla="*/ 151 h 151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90" h="151">
                <a:moveTo>
                  <a:pt x="3" y="151"/>
                </a:moveTo>
                <a:lnTo>
                  <a:pt x="10" y="149"/>
                </a:lnTo>
                <a:lnTo>
                  <a:pt x="25" y="145"/>
                </a:lnTo>
                <a:lnTo>
                  <a:pt x="57" y="137"/>
                </a:lnTo>
                <a:lnTo>
                  <a:pt x="83" y="124"/>
                </a:lnTo>
                <a:lnTo>
                  <a:pt x="89" y="119"/>
                </a:lnTo>
                <a:lnTo>
                  <a:pt x="90" y="117"/>
                </a:lnTo>
                <a:lnTo>
                  <a:pt x="90" y="115"/>
                </a:lnTo>
                <a:lnTo>
                  <a:pt x="89" y="113"/>
                </a:lnTo>
                <a:lnTo>
                  <a:pt x="86" y="112"/>
                </a:lnTo>
                <a:lnTo>
                  <a:pt x="82" y="110"/>
                </a:lnTo>
                <a:lnTo>
                  <a:pt x="73" y="108"/>
                </a:lnTo>
                <a:lnTo>
                  <a:pt x="54" y="104"/>
                </a:lnTo>
                <a:lnTo>
                  <a:pt x="51" y="102"/>
                </a:lnTo>
                <a:lnTo>
                  <a:pt x="54" y="98"/>
                </a:lnTo>
                <a:lnTo>
                  <a:pt x="60" y="76"/>
                </a:lnTo>
                <a:lnTo>
                  <a:pt x="57" y="40"/>
                </a:lnTo>
                <a:lnTo>
                  <a:pt x="54" y="28"/>
                </a:lnTo>
                <a:lnTo>
                  <a:pt x="49" y="17"/>
                </a:lnTo>
                <a:lnTo>
                  <a:pt x="38" y="5"/>
                </a:lnTo>
                <a:lnTo>
                  <a:pt x="25" y="0"/>
                </a:lnTo>
                <a:lnTo>
                  <a:pt x="14" y="0"/>
                </a:lnTo>
                <a:lnTo>
                  <a:pt x="5" y="3"/>
                </a:lnTo>
                <a:lnTo>
                  <a:pt x="0" y="6"/>
                </a:lnTo>
                <a:lnTo>
                  <a:pt x="12" y="9"/>
                </a:lnTo>
                <a:lnTo>
                  <a:pt x="20" y="15"/>
                </a:lnTo>
                <a:lnTo>
                  <a:pt x="25" y="26"/>
                </a:lnTo>
                <a:lnTo>
                  <a:pt x="28" y="39"/>
                </a:lnTo>
                <a:lnTo>
                  <a:pt x="28" y="54"/>
                </a:lnTo>
                <a:lnTo>
                  <a:pt x="24" y="86"/>
                </a:lnTo>
                <a:lnTo>
                  <a:pt x="15" y="119"/>
                </a:lnTo>
                <a:lnTo>
                  <a:pt x="6" y="143"/>
                </a:lnTo>
                <a:lnTo>
                  <a:pt x="3" y="15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41" name="Freeform 223"/>
          <p:cNvSpPr>
            <a:spLocks/>
          </p:cNvSpPr>
          <p:nvPr/>
        </p:nvSpPr>
        <p:spPr bwMode="auto">
          <a:xfrm>
            <a:off x="547688" y="3370263"/>
            <a:ext cx="30162" cy="34925"/>
          </a:xfrm>
          <a:custGeom>
            <a:avLst/>
            <a:gdLst>
              <a:gd name="T0" fmla="*/ 2147483647 w 111"/>
              <a:gd name="T1" fmla="*/ 0 h 80"/>
              <a:gd name="T2" fmla="*/ 2147483647 w 111"/>
              <a:gd name="T3" fmla="*/ 2147483647 h 80"/>
              <a:gd name="T4" fmla="*/ 2147483647 w 111"/>
              <a:gd name="T5" fmla="*/ 2147483647 h 80"/>
              <a:gd name="T6" fmla="*/ 2147483647 w 111"/>
              <a:gd name="T7" fmla="*/ 2147483647 h 80"/>
              <a:gd name="T8" fmla="*/ 2147483647 w 111"/>
              <a:gd name="T9" fmla="*/ 2147483647 h 80"/>
              <a:gd name="T10" fmla="*/ 2147483647 w 111"/>
              <a:gd name="T11" fmla="*/ 2147483647 h 80"/>
              <a:gd name="T12" fmla="*/ 2147483647 w 111"/>
              <a:gd name="T13" fmla="*/ 2147483647 h 80"/>
              <a:gd name="T14" fmla="*/ 2147483647 w 111"/>
              <a:gd name="T15" fmla="*/ 2147483647 h 80"/>
              <a:gd name="T16" fmla="*/ 2147483647 w 111"/>
              <a:gd name="T17" fmla="*/ 2147483647 h 80"/>
              <a:gd name="T18" fmla="*/ 2147483647 w 111"/>
              <a:gd name="T19" fmla="*/ 2147483647 h 80"/>
              <a:gd name="T20" fmla="*/ 2147483647 w 111"/>
              <a:gd name="T21" fmla="*/ 2147483647 h 80"/>
              <a:gd name="T22" fmla="*/ 2147483647 w 111"/>
              <a:gd name="T23" fmla="*/ 2147483647 h 80"/>
              <a:gd name="T24" fmla="*/ 2147483647 w 111"/>
              <a:gd name="T25" fmla="*/ 2147483647 h 80"/>
              <a:gd name="T26" fmla="*/ 2147483647 w 111"/>
              <a:gd name="T27" fmla="*/ 2147483647 h 80"/>
              <a:gd name="T28" fmla="*/ 2147483647 w 111"/>
              <a:gd name="T29" fmla="*/ 2147483647 h 80"/>
              <a:gd name="T30" fmla="*/ 2147483647 w 111"/>
              <a:gd name="T31" fmla="*/ 2147483647 h 80"/>
              <a:gd name="T32" fmla="*/ 2147483647 w 111"/>
              <a:gd name="T33" fmla="*/ 2147483647 h 80"/>
              <a:gd name="T34" fmla="*/ 2147483647 w 111"/>
              <a:gd name="T35" fmla="*/ 2147483647 h 80"/>
              <a:gd name="T36" fmla="*/ 2147483647 w 111"/>
              <a:gd name="T37" fmla="*/ 2147483647 h 80"/>
              <a:gd name="T38" fmla="*/ 2147483647 w 111"/>
              <a:gd name="T39" fmla="*/ 2147483647 h 80"/>
              <a:gd name="T40" fmla="*/ 2147483647 w 111"/>
              <a:gd name="T41" fmla="*/ 2147483647 h 80"/>
              <a:gd name="T42" fmla="*/ 0 w 111"/>
              <a:gd name="T43" fmla="*/ 2147483647 h 80"/>
              <a:gd name="T44" fmla="*/ 0 w 111"/>
              <a:gd name="T45" fmla="*/ 2147483647 h 80"/>
              <a:gd name="T46" fmla="*/ 2147483647 w 111"/>
              <a:gd name="T47" fmla="*/ 2147483647 h 80"/>
              <a:gd name="T48" fmla="*/ 2147483647 w 111"/>
              <a:gd name="T49" fmla="*/ 2147483647 h 80"/>
              <a:gd name="T50" fmla="*/ 2147483647 w 111"/>
              <a:gd name="T51" fmla="*/ 2147483647 h 80"/>
              <a:gd name="T52" fmla="*/ 2147483647 w 111"/>
              <a:gd name="T53" fmla="*/ 2147483647 h 80"/>
              <a:gd name="T54" fmla="*/ 2147483647 w 111"/>
              <a:gd name="T55" fmla="*/ 2147483647 h 80"/>
              <a:gd name="T56" fmla="*/ 2147483647 w 111"/>
              <a:gd name="T57" fmla="*/ 2147483647 h 80"/>
              <a:gd name="T58" fmla="*/ 2147483647 w 111"/>
              <a:gd name="T59" fmla="*/ 0 h 80"/>
              <a:gd name="T60" fmla="*/ 2147483647 w 111"/>
              <a:gd name="T61" fmla="*/ 0 h 8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11"/>
              <a:gd name="T94" fmla="*/ 0 h 80"/>
              <a:gd name="T95" fmla="*/ 111 w 111"/>
              <a:gd name="T96" fmla="*/ 80 h 80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11" h="80">
                <a:moveTo>
                  <a:pt x="29" y="0"/>
                </a:moveTo>
                <a:lnTo>
                  <a:pt x="35" y="1"/>
                </a:lnTo>
                <a:lnTo>
                  <a:pt x="47" y="2"/>
                </a:lnTo>
                <a:lnTo>
                  <a:pt x="72" y="8"/>
                </a:lnTo>
                <a:lnTo>
                  <a:pt x="93" y="20"/>
                </a:lnTo>
                <a:lnTo>
                  <a:pt x="97" y="24"/>
                </a:lnTo>
                <a:lnTo>
                  <a:pt x="99" y="28"/>
                </a:lnTo>
                <a:lnTo>
                  <a:pt x="102" y="34"/>
                </a:lnTo>
                <a:lnTo>
                  <a:pt x="107" y="45"/>
                </a:lnTo>
                <a:lnTo>
                  <a:pt x="110" y="57"/>
                </a:lnTo>
                <a:lnTo>
                  <a:pt x="111" y="69"/>
                </a:lnTo>
                <a:lnTo>
                  <a:pt x="110" y="74"/>
                </a:lnTo>
                <a:lnTo>
                  <a:pt x="108" y="77"/>
                </a:lnTo>
                <a:lnTo>
                  <a:pt x="105" y="80"/>
                </a:lnTo>
                <a:lnTo>
                  <a:pt x="102" y="80"/>
                </a:lnTo>
                <a:lnTo>
                  <a:pt x="94" y="72"/>
                </a:lnTo>
                <a:lnTo>
                  <a:pt x="75" y="60"/>
                </a:lnTo>
                <a:lnTo>
                  <a:pt x="58" y="52"/>
                </a:lnTo>
                <a:lnTo>
                  <a:pt x="24" y="40"/>
                </a:lnTo>
                <a:lnTo>
                  <a:pt x="2" y="24"/>
                </a:lnTo>
                <a:lnTo>
                  <a:pt x="0" y="22"/>
                </a:lnTo>
                <a:lnTo>
                  <a:pt x="0" y="20"/>
                </a:lnTo>
                <a:lnTo>
                  <a:pt x="1" y="17"/>
                </a:lnTo>
                <a:lnTo>
                  <a:pt x="2" y="15"/>
                </a:lnTo>
                <a:lnTo>
                  <a:pt x="4" y="12"/>
                </a:lnTo>
                <a:lnTo>
                  <a:pt x="10" y="7"/>
                </a:lnTo>
                <a:lnTo>
                  <a:pt x="18" y="3"/>
                </a:lnTo>
                <a:lnTo>
                  <a:pt x="25" y="1"/>
                </a:lnTo>
                <a:lnTo>
                  <a:pt x="29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42" name="Freeform 224"/>
          <p:cNvSpPr>
            <a:spLocks/>
          </p:cNvSpPr>
          <p:nvPr/>
        </p:nvSpPr>
        <p:spPr bwMode="auto">
          <a:xfrm>
            <a:off x="590550" y="3411538"/>
            <a:ext cx="14288" cy="84137"/>
          </a:xfrm>
          <a:custGeom>
            <a:avLst/>
            <a:gdLst>
              <a:gd name="T0" fmla="*/ 2147483647 w 56"/>
              <a:gd name="T1" fmla="*/ 2147483647 h 196"/>
              <a:gd name="T2" fmla="*/ 2147483647 w 56"/>
              <a:gd name="T3" fmla="*/ 2147483647 h 196"/>
              <a:gd name="T4" fmla="*/ 2147483647 w 56"/>
              <a:gd name="T5" fmla="*/ 2147483647 h 196"/>
              <a:gd name="T6" fmla="*/ 2147483647 w 56"/>
              <a:gd name="T7" fmla="*/ 2147483647 h 196"/>
              <a:gd name="T8" fmla="*/ 0 w 56"/>
              <a:gd name="T9" fmla="*/ 2147483647 h 196"/>
              <a:gd name="T10" fmla="*/ 0 w 56"/>
              <a:gd name="T11" fmla="*/ 2147483647 h 196"/>
              <a:gd name="T12" fmla="*/ 2147483647 w 56"/>
              <a:gd name="T13" fmla="*/ 2147483647 h 196"/>
              <a:gd name="T14" fmla="*/ 2147483647 w 56"/>
              <a:gd name="T15" fmla="*/ 2147483647 h 196"/>
              <a:gd name="T16" fmla="*/ 2147483647 w 56"/>
              <a:gd name="T17" fmla="*/ 2147483647 h 196"/>
              <a:gd name="T18" fmla="*/ 2147483647 w 56"/>
              <a:gd name="T19" fmla="*/ 2147483647 h 196"/>
              <a:gd name="T20" fmla="*/ 2147483647 w 56"/>
              <a:gd name="T21" fmla="*/ 2147483647 h 196"/>
              <a:gd name="T22" fmla="*/ 2147483647 w 56"/>
              <a:gd name="T23" fmla="*/ 2147483647 h 196"/>
              <a:gd name="T24" fmla="*/ 2147483647 w 56"/>
              <a:gd name="T25" fmla="*/ 2147483647 h 196"/>
              <a:gd name="T26" fmla="*/ 2147483647 w 56"/>
              <a:gd name="T27" fmla="*/ 2147483647 h 196"/>
              <a:gd name="T28" fmla="*/ 2147483647 w 56"/>
              <a:gd name="T29" fmla="*/ 2147483647 h 196"/>
              <a:gd name="T30" fmla="*/ 2147483647 w 56"/>
              <a:gd name="T31" fmla="*/ 2147483647 h 196"/>
              <a:gd name="T32" fmla="*/ 2147483647 w 56"/>
              <a:gd name="T33" fmla="*/ 2147483647 h 196"/>
              <a:gd name="T34" fmla="*/ 2147483647 w 56"/>
              <a:gd name="T35" fmla="*/ 2147483647 h 196"/>
              <a:gd name="T36" fmla="*/ 2147483647 w 56"/>
              <a:gd name="T37" fmla="*/ 2147483647 h 196"/>
              <a:gd name="T38" fmla="*/ 2147483647 w 56"/>
              <a:gd name="T39" fmla="*/ 2147483647 h 196"/>
              <a:gd name="T40" fmla="*/ 2147483647 w 56"/>
              <a:gd name="T41" fmla="*/ 0 h 196"/>
              <a:gd name="T42" fmla="*/ 2147483647 w 56"/>
              <a:gd name="T43" fmla="*/ 2147483647 h 196"/>
              <a:gd name="T44" fmla="*/ 2147483647 w 56"/>
              <a:gd name="T45" fmla="*/ 2147483647 h 196"/>
              <a:gd name="T46" fmla="*/ 2147483647 w 56"/>
              <a:gd name="T47" fmla="*/ 2147483647 h 196"/>
              <a:gd name="T48" fmla="*/ 2147483647 w 56"/>
              <a:gd name="T49" fmla="*/ 2147483647 h 196"/>
              <a:gd name="T50" fmla="*/ 2147483647 w 56"/>
              <a:gd name="T51" fmla="*/ 2147483647 h 19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56"/>
              <a:gd name="T79" fmla="*/ 0 h 196"/>
              <a:gd name="T80" fmla="*/ 56 w 56"/>
              <a:gd name="T81" fmla="*/ 196 h 19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56" h="196">
                <a:moveTo>
                  <a:pt x="32" y="115"/>
                </a:moveTo>
                <a:lnTo>
                  <a:pt x="29" y="126"/>
                </a:lnTo>
                <a:lnTo>
                  <a:pt x="23" y="146"/>
                </a:lnTo>
                <a:lnTo>
                  <a:pt x="8" y="179"/>
                </a:lnTo>
                <a:lnTo>
                  <a:pt x="0" y="196"/>
                </a:lnTo>
                <a:lnTo>
                  <a:pt x="6" y="191"/>
                </a:lnTo>
                <a:lnTo>
                  <a:pt x="28" y="169"/>
                </a:lnTo>
                <a:lnTo>
                  <a:pt x="50" y="130"/>
                </a:lnTo>
                <a:lnTo>
                  <a:pt x="54" y="118"/>
                </a:lnTo>
                <a:lnTo>
                  <a:pt x="56" y="106"/>
                </a:lnTo>
                <a:lnTo>
                  <a:pt x="56" y="82"/>
                </a:lnTo>
                <a:lnTo>
                  <a:pt x="51" y="62"/>
                </a:lnTo>
                <a:lnTo>
                  <a:pt x="45" y="46"/>
                </a:lnTo>
                <a:lnTo>
                  <a:pt x="35" y="27"/>
                </a:lnTo>
                <a:lnTo>
                  <a:pt x="35" y="26"/>
                </a:lnTo>
                <a:lnTo>
                  <a:pt x="32" y="25"/>
                </a:lnTo>
                <a:lnTo>
                  <a:pt x="28" y="21"/>
                </a:lnTo>
                <a:lnTo>
                  <a:pt x="19" y="11"/>
                </a:lnTo>
                <a:lnTo>
                  <a:pt x="8" y="3"/>
                </a:lnTo>
                <a:lnTo>
                  <a:pt x="6" y="0"/>
                </a:lnTo>
                <a:lnTo>
                  <a:pt x="11" y="12"/>
                </a:lnTo>
                <a:lnTo>
                  <a:pt x="26" y="53"/>
                </a:lnTo>
                <a:lnTo>
                  <a:pt x="33" y="104"/>
                </a:lnTo>
                <a:lnTo>
                  <a:pt x="32" y="11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43" name="Freeform 225"/>
          <p:cNvSpPr>
            <a:spLocks/>
          </p:cNvSpPr>
          <p:nvPr/>
        </p:nvSpPr>
        <p:spPr bwMode="auto">
          <a:xfrm>
            <a:off x="595313" y="3487738"/>
            <a:ext cx="46037" cy="26987"/>
          </a:xfrm>
          <a:custGeom>
            <a:avLst/>
            <a:gdLst>
              <a:gd name="T0" fmla="*/ 2147483647 w 165"/>
              <a:gd name="T1" fmla="*/ 0 h 63"/>
              <a:gd name="T2" fmla="*/ 2147483647 w 165"/>
              <a:gd name="T3" fmla="*/ 2147483647 h 63"/>
              <a:gd name="T4" fmla="*/ 2147483647 w 165"/>
              <a:gd name="T5" fmla="*/ 2147483647 h 63"/>
              <a:gd name="T6" fmla="*/ 2147483647 w 165"/>
              <a:gd name="T7" fmla="*/ 2147483647 h 63"/>
              <a:gd name="T8" fmla="*/ 2147483647 w 165"/>
              <a:gd name="T9" fmla="*/ 2147483647 h 63"/>
              <a:gd name="T10" fmla="*/ 2147483647 w 165"/>
              <a:gd name="T11" fmla="*/ 2147483647 h 63"/>
              <a:gd name="T12" fmla="*/ 2147483647 w 165"/>
              <a:gd name="T13" fmla="*/ 2147483647 h 63"/>
              <a:gd name="T14" fmla="*/ 2147483647 w 165"/>
              <a:gd name="T15" fmla="*/ 2147483647 h 63"/>
              <a:gd name="T16" fmla="*/ 2147483647 w 165"/>
              <a:gd name="T17" fmla="*/ 2147483647 h 63"/>
              <a:gd name="T18" fmla="*/ 2147483647 w 165"/>
              <a:gd name="T19" fmla="*/ 2147483647 h 63"/>
              <a:gd name="T20" fmla="*/ 2147483647 w 165"/>
              <a:gd name="T21" fmla="*/ 2147483647 h 63"/>
              <a:gd name="T22" fmla="*/ 2147483647 w 165"/>
              <a:gd name="T23" fmla="*/ 2147483647 h 63"/>
              <a:gd name="T24" fmla="*/ 2147483647 w 165"/>
              <a:gd name="T25" fmla="*/ 2147483647 h 63"/>
              <a:gd name="T26" fmla="*/ 2147483647 w 165"/>
              <a:gd name="T27" fmla="*/ 2147483647 h 63"/>
              <a:gd name="T28" fmla="*/ 0 w 165"/>
              <a:gd name="T29" fmla="*/ 2147483647 h 63"/>
              <a:gd name="T30" fmla="*/ 0 w 165"/>
              <a:gd name="T31" fmla="*/ 2147483647 h 63"/>
              <a:gd name="T32" fmla="*/ 2147483647 w 165"/>
              <a:gd name="T33" fmla="*/ 2147483647 h 63"/>
              <a:gd name="T34" fmla="*/ 2147483647 w 165"/>
              <a:gd name="T35" fmla="*/ 2147483647 h 63"/>
              <a:gd name="T36" fmla="*/ 2147483647 w 165"/>
              <a:gd name="T37" fmla="*/ 2147483647 h 63"/>
              <a:gd name="T38" fmla="*/ 2147483647 w 165"/>
              <a:gd name="T39" fmla="*/ 2147483647 h 63"/>
              <a:gd name="T40" fmla="*/ 2147483647 w 165"/>
              <a:gd name="T41" fmla="*/ 2147483647 h 63"/>
              <a:gd name="T42" fmla="*/ 2147483647 w 165"/>
              <a:gd name="T43" fmla="*/ 0 h 63"/>
              <a:gd name="T44" fmla="*/ 2147483647 w 165"/>
              <a:gd name="T45" fmla="*/ 0 h 63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165"/>
              <a:gd name="T70" fmla="*/ 0 h 63"/>
              <a:gd name="T71" fmla="*/ 165 w 165"/>
              <a:gd name="T72" fmla="*/ 63 h 63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165" h="63">
                <a:moveTo>
                  <a:pt x="71" y="0"/>
                </a:moveTo>
                <a:lnTo>
                  <a:pt x="83" y="1"/>
                </a:lnTo>
                <a:lnTo>
                  <a:pt x="106" y="7"/>
                </a:lnTo>
                <a:lnTo>
                  <a:pt x="127" y="15"/>
                </a:lnTo>
                <a:lnTo>
                  <a:pt x="157" y="33"/>
                </a:lnTo>
                <a:lnTo>
                  <a:pt x="165" y="39"/>
                </a:lnTo>
                <a:lnTo>
                  <a:pt x="163" y="39"/>
                </a:lnTo>
                <a:lnTo>
                  <a:pt x="154" y="39"/>
                </a:lnTo>
                <a:lnTo>
                  <a:pt x="117" y="39"/>
                </a:lnTo>
                <a:lnTo>
                  <a:pt x="72" y="47"/>
                </a:lnTo>
                <a:lnTo>
                  <a:pt x="62" y="50"/>
                </a:lnTo>
                <a:lnTo>
                  <a:pt x="53" y="54"/>
                </a:lnTo>
                <a:lnTo>
                  <a:pt x="37" y="59"/>
                </a:lnTo>
                <a:lnTo>
                  <a:pt x="12" y="63"/>
                </a:lnTo>
                <a:lnTo>
                  <a:pt x="0" y="62"/>
                </a:lnTo>
                <a:lnTo>
                  <a:pt x="0" y="61"/>
                </a:lnTo>
                <a:lnTo>
                  <a:pt x="3" y="58"/>
                </a:lnTo>
                <a:lnTo>
                  <a:pt x="4" y="57"/>
                </a:lnTo>
                <a:lnTo>
                  <a:pt x="7" y="52"/>
                </a:lnTo>
                <a:lnTo>
                  <a:pt x="14" y="40"/>
                </a:lnTo>
                <a:lnTo>
                  <a:pt x="35" y="12"/>
                </a:lnTo>
                <a:lnTo>
                  <a:pt x="71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44" name="Freeform 226"/>
          <p:cNvSpPr>
            <a:spLocks/>
          </p:cNvSpPr>
          <p:nvPr/>
        </p:nvSpPr>
        <p:spPr bwMode="auto">
          <a:xfrm>
            <a:off x="600075" y="3460750"/>
            <a:ext cx="34925" cy="22225"/>
          </a:xfrm>
          <a:custGeom>
            <a:avLst/>
            <a:gdLst>
              <a:gd name="T0" fmla="*/ 2147483647 w 124"/>
              <a:gd name="T1" fmla="*/ 2147483647 h 47"/>
              <a:gd name="T2" fmla="*/ 2147483647 w 124"/>
              <a:gd name="T3" fmla="*/ 2147483647 h 47"/>
              <a:gd name="T4" fmla="*/ 2147483647 w 124"/>
              <a:gd name="T5" fmla="*/ 2147483647 h 47"/>
              <a:gd name="T6" fmla="*/ 2147483647 w 124"/>
              <a:gd name="T7" fmla="*/ 2147483647 h 47"/>
              <a:gd name="T8" fmla="*/ 2147483647 w 124"/>
              <a:gd name="T9" fmla="*/ 2147483647 h 47"/>
              <a:gd name="T10" fmla="*/ 0 w 124"/>
              <a:gd name="T11" fmla="*/ 2147483647 h 47"/>
              <a:gd name="T12" fmla="*/ 0 w 124"/>
              <a:gd name="T13" fmla="*/ 2147483647 h 47"/>
              <a:gd name="T14" fmla="*/ 0 w 124"/>
              <a:gd name="T15" fmla="*/ 2147483647 h 47"/>
              <a:gd name="T16" fmla="*/ 2147483647 w 124"/>
              <a:gd name="T17" fmla="*/ 2147483647 h 47"/>
              <a:gd name="T18" fmla="*/ 2147483647 w 124"/>
              <a:gd name="T19" fmla="*/ 2147483647 h 47"/>
              <a:gd name="T20" fmla="*/ 2147483647 w 124"/>
              <a:gd name="T21" fmla="*/ 0 h 47"/>
              <a:gd name="T22" fmla="*/ 2147483647 w 124"/>
              <a:gd name="T23" fmla="*/ 2147483647 h 47"/>
              <a:gd name="T24" fmla="*/ 2147483647 w 124"/>
              <a:gd name="T25" fmla="*/ 2147483647 h 47"/>
              <a:gd name="T26" fmla="*/ 2147483647 w 124"/>
              <a:gd name="T27" fmla="*/ 2147483647 h 47"/>
              <a:gd name="T28" fmla="*/ 2147483647 w 124"/>
              <a:gd name="T29" fmla="*/ 2147483647 h 47"/>
              <a:gd name="T30" fmla="*/ 2147483647 w 124"/>
              <a:gd name="T31" fmla="*/ 2147483647 h 47"/>
              <a:gd name="T32" fmla="*/ 2147483647 w 124"/>
              <a:gd name="T33" fmla="*/ 2147483647 h 4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24"/>
              <a:gd name="T52" fmla="*/ 0 h 47"/>
              <a:gd name="T53" fmla="*/ 124 w 124"/>
              <a:gd name="T54" fmla="*/ 47 h 47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24" h="47">
                <a:moveTo>
                  <a:pt x="124" y="47"/>
                </a:moveTo>
                <a:lnTo>
                  <a:pt x="113" y="46"/>
                </a:lnTo>
                <a:lnTo>
                  <a:pt x="93" y="42"/>
                </a:lnTo>
                <a:lnTo>
                  <a:pt x="52" y="37"/>
                </a:lnTo>
                <a:lnTo>
                  <a:pt x="10" y="32"/>
                </a:lnTo>
                <a:lnTo>
                  <a:pt x="0" y="30"/>
                </a:lnTo>
                <a:lnTo>
                  <a:pt x="0" y="28"/>
                </a:lnTo>
                <a:lnTo>
                  <a:pt x="0" y="23"/>
                </a:lnTo>
                <a:lnTo>
                  <a:pt x="2" y="13"/>
                </a:lnTo>
                <a:lnTo>
                  <a:pt x="3" y="3"/>
                </a:lnTo>
                <a:lnTo>
                  <a:pt x="4" y="0"/>
                </a:lnTo>
                <a:lnTo>
                  <a:pt x="13" y="4"/>
                </a:lnTo>
                <a:lnTo>
                  <a:pt x="33" y="12"/>
                </a:lnTo>
                <a:lnTo>
                  <a:pt x="74" y="27"/>
                </a:lnTo>
                <a:lnTo>
                  <a:pt x="114" y="43"/>
                </a:lnTo>
                <a:lnTo>
                  <a:pt x="124" y="4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45" name="Freeform 227"/>
          <p:cNvSpPr>
            <a:spLocks/>
          </p:cNvSpPr>
          <p:nvPr/>
        </p:nvSpPr>
        <p:spPr bwMode="auto">
          <a:xfrm>
            <a:off x="601663" y="3441700"/>
            <a:ext cx="38100" cy="31750"/>
          </a:xfrm>
          <a:custGeom>
            <a:avLst/>
            <a:gdLst>
              <a:gd name="T0" fmla="*/ 2147483647 w 134"/>
              <a:gd name="T1" fmla="*/ 2147483647 h 74"/>
              <a:gd name="T2" fmla="*/ 2147483647 w 134"/>
              <a:gd name="T3" fmla="*/ 2147483647 h 74"/>
              <a:gd name="T4" fmla="*/ 2147483647 w 134"/>
              <a:gd name="T5" fmla="*/ 2147483647 h 74"/>
              <a:gd name="T6" fmla="*/ 2147483647 w 134"/>
              <a:gd name="T7" fmla="*/ 2147483647 h 74"/>
              <a:gd name="T8" fmla="*/ 2147483647 w 134"/>
              <a:gd name="T9" fmla="*/ 2147483647 h 74"/>
              <a:gd name="T10" fmla="*/ 2147483647 w 134"/>
              <a:gd name="T11" fmla="*/ 2147483647 h 74"/>
              <a:gd name="T12" fmla="*/ 2147483647 w 134"/>
              <a:gd name="T13" fmla="*/ 2147483647 h 74"/>
              <a:gd name="T14" fmla="*/ 2147483647 w 134"/>
              <a:gd name="T15" fmla="*/ 2147483647 h 74"/>
              <a:gd name="T16" fmla="*/ 0 w 134"/>
              <a:gd name="T17" fmla="*/ 2147483647 h 74"/>
              <a:gd name="T18" fmla="*/ 0 w 134"/>
              <a:gd name="T19" fmla="*/ 0 h 74"/>
              <a:gd name="T20" fmla="*/ 2147483647 w 134"/>
              <a:gd name="T21" fmla="*/ 2147483647 h 74"/>
              <a:gd name="T22" fmla="*/ 2147483647 w 134"/>
              <a:gd name="T23" fmla="*/ 2147483647 h 74"/>
              <a:gd name="T24" fmla="*/ 2147483647 w 134"/>
              <a:gd name="T25" fmla="*/ 2147483647 h 74"/>
              <a:gd name="T26" fmla="*/ 2147483647 w 134"/>
              <a:gd name="T27" fmla="*/ 2147483647 h 74"/>
              <a:gd name="T28" fmla="*/ 2147483647 w 134"/>
              <a:gd name="T29" fmla="*/ 2147483647 h 74"/>
              <a:gd name="T30" fmla="*/ 2147483647 w 134"/>
              <a:gd name="T31" fmla="*/ 2147483647 h 7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34"/>
              <a:gd name="T49" fmla="*/ 0 h 74"/>
              <a:gd name="T50" fmla="*/ 134 w 134"/>
              <a:gd name="T51" fmla="*/ 74 h 74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34" h="74">
                <a:moveTo>
                  <a:pt x="134" y="74"/>
                </a:moveTo>
                <a:lnTo>
                  <a:pt x="123" y="71"/>
                </a:lnTo>
                <a:lnTo>
                  <a:pt x="100" y="64"/>
                </a:lnTo>
                <a:lnTo>
                  <a:pt x="58" y="49"/>
                </a:lnTo>
                <a:lnTo>
                  <a:pt x="13" y="35"/>
                </a:lnTo>
                <a:lnTo>
                  <a:pt x="3" y="31"/>
                </a:lnTo>
                <a:lnTo>
                  <a:pt x="2" y="24"/>
                </a:lnTo>
                <a:lnTo>
                  <a:pt x="1" y="13"/>
                </a:lnTo>
                <a:lnTo>
                  <a:pt x="0" y="3"/>
                </a:lnTo>
                <a:lnTo>
                  <a:pt x="0" y="0"/>
                </a:lnTo>
                <a:lnTo>
                  <a:pt x="10" y="7"/>
                </a:lnTo>
                <a:lnTo>
                  <a:pt x="32" y="20"/>
                </a:lnTo>
                <a:lnTo>
                  <a:pt x="77" y="44"/>
                </a:lnTo>
                <a:lnTo>
                  <a:pt x="122" y="68"/>
                </a:lnTo>
                <a:lnTo>
                  <a:pt x="134" y="7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46" name="Freeform 228"/>
          <p:cNvSpPr>
            <a:spLocks/>
          </p:cNvSpPr>
          <p:nvPr/>
        </p:nvSpPr>
        <p:spPr bwMode="auto">
          <a:xfrm>
            <a:off x="568325" y="2670175"/>
            <a:ext cx="63500" cy="692150"/>
          </a:xfrm>
          <a:custGeom>
            <a:avLst/>
            <a:gdLst>
              <a:gd name="T0" fmla="*/ 2147483647 w 229"/>
              <a:gd name="T1" fmla="*/ 2147483647 h 1616"/>
              <a:gd name="T2" fmla="*/ 2147483647 w 229"/>
              <a:gd name="T3" fmla="*/ 2147483647 h 1616"/>
              <a:gd name="T4" fmla="*/ 2147483647 w 229"/>
              <a:gd name="T5" fmla="*/ 2147483647 h 1616"/>
              <a:gd name="T6" fmla="*/ 2147483647 w 229"/>
              <a:gd name="T7" fmla="*/ 2147483647 h 1616"/>
              <a:gd name="T8" fmla="*/ 2147483647 w 229"/>
              <a:gd name="T9" fmla="*/ 2147483647 h 1616"/>
              <a:gd name="T10" fmla="*/ 2147483647 w 229"/>
              <a:gd name="T11" fmla="*/ 2147483647 h 1616"/>
              <a:gd name="T12" fmla="*/ 2147483647 w 229"/>
              <a:gd name="T13" fmla="*/ 2147483647 h 1616"/>
              <a:gd name="T14" fmla="*/ 2147483647 w 229"/>
              <a:gd name="T15" fmla="*/ 2147483647 h 1616"/>
              <a:gd name="T16" fmla="*/ 2147483647 w 229"/>
              <a:gd name="T17" fmla="*/ 2147483647 h 1616"/>
              <a:gd name="T18" fmla="*/ 2147483647 w 229"/>
              <a:gd name="T19" fmla="*/ 2147483647 h 1616"/>
              <a:gd name="T20" fmla="*/ 2147483647 w 229"/>
              <a:gd name="T21" fmla="*/ 2147483647 h 1616"/>
              <a:gd name="T22" fmla="*/ 2147483647 w 229"/>
              <a:gd name="T23" fmla="*/ 2147483647 h 1616"/>
              <a:gd name="T24" fmla="*/ 0 w 229"/>
              <a:gd name="T25" fmla="*/ 2147483647 h 1616"/>
              <a:gd name="T26" fmla="*/ 2147483647 w 229"/>
              <a:gd name="T27" fmla="*/ 2147483647 h 1616"/>
              <a:gd name="T28" fmla="*/ 2147483647 w 229"/>
              <a:gd name="T29" fmla="*/ 2147483647 h 1616"/>
              <a:gd name="T30" fmla="*/ 2147483647 w 229"/>
              <a:gd name="T31" fmla="*/ 2147483647 h 1616"/>
              <a:gd name="T32" fmla="*/ 2147483647 w 229"/>
              <a:gd name="T33" fmla="*/ 2147483647 h 1616"/>
              <a:gd name="T34" fmla="*/ 2147483647 w 229"/>
              <a:gd name="T35" fmla="*/ 2147483647 h 1616"/>
              <a:gd name="T36" fmla="*/ 2147483647 w 229"/>
              <a:gd name="T37" fmla="*/ 2147483647 h 1616"/>
              <a:gd name="T38" fmla="*/ 2147483647 w 229"/>
              <a:gd name="T39" fmla="*/ 2147483647 h 1616"/>
              <a:gd name="T40" fmla="*/ 2147483647 w 229"/>
              <a:gd name="T41" fmla="*/ 2147483647 h 1616"/>
              <a:gd name="T42" fmla="*/ 2147483647 w 229"/>
              <a:gd name="T43" fmla="*/ 2147483647 h 1616"/>
              <a:gd name="T44" fmla="*/ 2147483647 w 229"/>
              <a:gd name="T45" fmla="*/ 2147483647 h 1616"/>
              <a:gd name="T46" fmla="*/ 2147483647 w 229"/>
              <a:gd name="T47" fmla="*/ 2147483647 h 1616"/>
              <a:gd name="T48" fmla="*/ 2147483647 w 229"/>
              <a:gd name="T49" fmla="*/ 2147483647 h 1616"/>
              <a:gd name="T50" fmla="*/ 2147483647 w 229"/>
              <a:gd name="T51" fmla="*/ 2147483647 h 1616"/>
              <a:gd name="T52" fmla="*/ 2147483647 w 229"/>
              <a:gd name="T53" fmla="*/ 2147483647 h 1616"/>
              <a:gd name="T54" fmla="*/ 2147483647 w 229"/>
              <a:gd name="T55" fmla="*/ 2147483647 h 1616"/>
              <a:gd name="T56" fmla="*/ 2147483647 w 229"/>
              <a:gd name="T57" fmla="*/ 0 h 1616"/>
              <a:gd name="T58" fmla="*/ 2147483647 w 229"/>
              <a:gd name="T59" fmla="*/ 2147483647 h 1616"/>
              <a:gd name="T60" fmla="*/ 2147483647 w 229"/>
              <a:gd name="T61" fmla="*/ 2147483647 h 1616"/>
              <a:gd name="T62" fmla="*/ 2147483647 w 229"/>
              <a:gd name="T63" fmla="*/ 2147483647 h 161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29"/>
              <a:gd name="T97" fmla="*/ 0 h 1616"/>
              <a:gd name="T98" fmla="*/ 229 w 229"/>
              <a:gd name="T99" fmla="*/ 1616 h 161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29" h="1616">
                <a:moveTo>
                  <a:pt x="225" y="128"/>
                </a:moveTo>
                <a:lnTo>
                  <a:pt x="219" y="139"/>
                </a:lnTo>
                <a:lnTo>
                  <a:pt x="205" y="165"/>
                </a:lnTo>
                <a:lnTo>
                  <a:pt x="173" y="234"/>
                </a:lnTo>
                <a:lnTo>
                  <a:pt x="150" y="327"/>
                </a:lnTo>
                <a:lnTo>
                  <a:pt x="148" y="353"/>
                </a:lnTo>
                <a:lnTo>
                  <a:pt x="145" y="388"/>
                </a:lnTo>
                <a:lnTo>
                  <a:pt x="136" y="487"/>
                </a:lnTo>
                <a:lnTo>
                  <a:pt x="113" y="734"/>
                </a:lnTo>
                <a:lnTo>
                  <a:pt x="96" y="901"/>
                </a:lnTo>
                <a:lnTo>
                  <a:pt x="96" y="910"/>
                </a:lnTo>
                <a:lnTo>
                  <a:pt x="94" y="916"/>
                </a:lnTo>
                <a:lnTo>
                  <a:pt x="86" y="957"/>
                </a:lnTo>
                <a:lnTo>
                  <a:pt x="58" y="1111"/>
                </a:lnTo>
                <a:lnTo>
                  <a:pt x="34" y="1269"/>
                </a:lnTo>
                <a:lnTo>
                  <a:pt x="32" y="1296"/>
                </a:lnTo>
                <a:lnTo>
                  <a:pt x="30" y="1322"/>
                </a:lnTo>
                <a:lnTo>
                  <a:pt x="27" y="1387"/>
                </a:lnTo>
                <a:lnTo>
                  <a:pt x="19" y="1525"/>
                </a:lnTo>
                <a:lnTo>
                  <a:pt x="14" y="1612"/>
                </a:lnTo>
                <a:lnTo>
                  <a:pt x="14" y="1616"/>
                </a:lnTo>
                <a:lnTo>
                  <a:pt x="12" y="1610"/>
                </a:lnTo>
                <a:lnTo>
                  <a:pt x="10" y="1598"/>
                </a:lnTo>
                <a:lnTo>
                  <a:pt x="5" y="1571"/>
                </a:lnTo>
                <a:lnTo>
                  <a:pt x="1" y="1546"/>
                </a:lnTo>
                <a:lnTo>
                  <a:pt x="0" y="1539"/>
                </a:lnTo>
                <a:lnTo>
                  <a:pt x="0" y="1529"/>
                </a:lnTo>
                <a:lnTo>
                  <a:pt x="5" y="1458"/>
                </a:lnTo>
                <a:lnTo>
                  <a:pt x="23" y="1205"/>
                </a:lnTo>
                <a:lnTo>
                  <a:pt x="44" y="990"/>
                </a:lnTo>
                <a:lnTo>
                  <a:pt x="49" y="966"/>
                </a:lnTo>
                <a:lnTo>
                  <a:pt x="53" y="949"/>
                </a:lnTo>
                <a:lnTo>
                  <a:pt x="63" y="892"/>
                </a:lnTo>
                <a:lnTo>
                  <a:pt x="84" y="731"/>
                </a:lnTo>
                <a:lnTo>
                  <a:pt x="99" y="588"/>
                </a:lnTo>
                <a:lnTo>
                  <a:pt x="100" y="565"/>
                </a:lnTo>
                <a:lnTo>
                  <a:pt x="100" y="543"/>
                </a:lnTo>
                <a:lnTo>
                  <a:pt x="104" y="476"/>
                </a:lnTo>
                <a:lnTo>
                  <a:pt x="117" y="304"/>
                </a:lnTo>
                <a:lnTo>
                  <a:pt x="130" y="168"/>
                </a:lnTo>
                <a:lnTo>
                  <a:pt x="132" y="152"/>
                </a:lnTo>
                <a:lnTo>
                  <a:pt x="134" y="141"/>
                </a:lnTo>
                <a:lnTo>
                  <a:pt x="142" y="121"/>
                </a:lnTo>
                <a:lnTo>
                  <a:pt x="152" y="102"/>
                </a:lnTo>
                <a:lnTo>
                  <a:pt x="174" y="76"/>
                </a:lnTo>
                <a:lnTo>
                  <a:pt x="181" y="67"/>
                </a:lnTo>
                <a:lnTo>
                  <a:pt x="182" y="72"/>
                </a:lnTo>
                <a:lnTo>
                  <a:pt x="186" y="81"/>
                </a:lnTo>
                <a:lnTo>
                  <a:pt x="194" y="101"/>
                </a:lnTo>
                <a:lnTo>
                  <a:pt x="198" y="107"/>
                </a:lnTo>
                <a:lnTo>
                  <a:pt x="200" y="108"/>
                </a:lnTo>
                <a:lnTo>
                  <a:pt x="201" y="108"/>
                </a:lnTo>
                <a:lnTo>
                  <a:pt x="203" y="105"/>
                </a:lnTo>
                <a:lnTo>
                  <a:pt x="205" y="97"/>
                </a:lnTo>
                <a:lnTo>
                  <a:pt x="206" y="80"/>
                </a:lnTo>
                <a:lnTo>
                  <a:pt x="205" y="62"/>
                </a:lnTo>
                <a:lnTo>
                  <a:pt x="201" y="27"/>
                </a:lnTo>
                <a:lnTo>
                  <a:pt x="199" y="0"/>
                </a:lnTo>
                <a:lnTo>
                  <a:pt x="205" y="15"/>
                </a:lnTo>
                <a:lnTo>
                  <a:pt x="223" y="63"/>
                </a:lnTo>
                <a:lnTo>
                  <a:pt x="229" y="92"/>
                </a:lnTo>
                <a:lnTo>
                  <a:pt x="228" y="118"/>
                </a:lnTo>
                <a:lnTo>
                  <a:pt x="225" y="128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47" name="Freeform 229"/>
          <p:cNvSpPr>
            <a:spLocks/>
          </p:cNvSpPr>
          <p:nvPr/>
        </p:nvSpPr>
        <p:spPr bwMode="auto">
          <a:xfrm>
            <a:off x="712788" y="1198563"/>
            <a:ext cx="82550" cy="68262"/>
          </a:xfrm>
          <a:custGeom>
            <a:avLst/>
            <a:gdLst>
              <a:gd name="T0" fmla="*/ 2147483647 w 304"/>
              <a:gd name="T1" fmla="*/ 2147483647 h 155"/>
              <a:gd name="T2" fmla="*/ 2147483647 w 304"/>
              <a:gd name="T3" fmla="*/ 2147483647 h 155"/>
              <a:gd name="T4" fmla="*/ 2147483647 w 304"/>
              <a:gd name="T5" fmla="*/ 2147483647 h 155"/>
              <a:gd name="T6" fmla="*/ 2147483647 w 304"/>
              <a:gd name="T7" fmla="*/ 2147483647 h 155"/>
              <a:gd name="T8" fmla="*/ 2147483647 w 304"/>
              <a:gd name="T9" fmla="*/ 2147483647 h 155"/>
              <a:gd name="T10" fmla="*/ 2147483647 w 304"/>
              <a:gd name="T11" fmla="*/ 2147483647 h 155"/>
              <a:gd name="T12" fmla="*/ 2147483647 w 304"/>
              <a:gd name="T13" fmla="*/ 2147483647 h 155"/>
              <a:gd name="T14" fmla="*/ 2147483647 w 304"/>
              <a:gd name="T15" fmla="*/ 2147483647 h 155"/>
              <a:gd name="T16" fmla="*/ 2147483647 w 304"/>
              <a:gd name="T17" fmla="*/ 2147483647 h 155"/>
              <a:gd name="T18" fmla="*/ 2147483647 w 304"/>
              <a:gd name="T19" fmla="*/ 2147483647 h 155"/>
              <a:gd name="T20" fmla="*/ 2147483647 w 304"/>
              <a:gd name="T21" fmla="*/ 2147483647 h 155"/>
              <a:gd name="T22" fmla="*/ 2147483647 w 304"/>
              <a:gd name="T23" fmla="*/ 2147483647 h 155"/>
              <a:gd name="T24" fmla="*/ 2147483647 w 304"/>
              <a:gd name="T25" fmla="*/ 2147483647 h 155"/>
              <a:gd name="T26" fmla="*/ 2147483647 w 304"/>
              <a:gd name="T27" fmla="*/ 2147483647 h 155"/>
              <a:gd name="T28" fmla="*/ 2147483647 w 304"/>
              <a:gd name="T29" fmla="*/ 2147483647 h 155"/>
              <a:gd name="T30" fmla="*/ 2147483647 w 304"/>
              <a:gd name="T31" fmla="*/ 2147483647 h 155"/>
              <a:gd name="T32" fmla="*/ 2147483647 w 304"/>
              <a:gd name="T33" fmla="*/ 2147483647 h 155"/>
              <a:gd name="T34" fmla="*/ 2147483647 w 304"/>
              <a:gd name="T35" fmla="*/ 2147483647 h 155"/>
              <a:gd name="T36" fmla="*/ 2147483647 w 304"/>
              <a:gd name="T37" fmla="*/ 2147483647 h 155"/>
              <a:gd name="T38" fmla="*/ 2147483647 w 304"/>
              <a:gd name="T39" fmla="*/ 2147483647 h 155"/>
              <a:gd name="T40" fmla="*/ 2147483647 w 304"/>
              <a:gd name="T41" fmla="*/ 2147483647 h 155"/>
              <a:gd name="T42" fmla="*/ 2147483647 w 304"/>
              <a:gd name="T43" fmla="*/ 2147483647 h 155"/>
              <a:gd name="T44" fmla="*/ 2147483647 w 304"/>
              <a:gd name="T45" fmla="*/ 2147483647 h 155"/>
              <a:gd name="T46" fmla="*/ 2147483647 w 304"/>
              <a:gd name="T47" fmla="*/ 2147483647 h 155"/>
              <a:gd name="T48" fmla="*/ 2147483647 w 304"/>
              <a:gd name="T49" fmla="*/ 2147483647 h 155"/>
              <a:gd name="T50" fmla="*/ 2147483647 w 304"/>
              <a:gd name="T51" fmla="*/ 2147483647 h 155"/>
              <a:gd name="T52" fmla="*/ 2147483647 w 304"/>
              <a:gd name="T53" fmla="*/ 2147483647 h 155"/>
              <a:gd name="T54" fmla="*/ 2147483647 w 304"/>
              <a:gd name="T55" fmla="*/ 2147483647 h 155"/>
              <a:gd name="T56" fmla="*/ 2147483647 w 304"/>
              <a:gd name="T57" fmla="*/ 2147483647 h 155"/>
              <a:gd name="T58" fmla="*/ 2147483647 w 304"/>
              <a:gd name="T59" fmla="*/ 2147483647 h 155"/>
              <a:gd name="T60" fmla="*/ 2147483647 w 304"/>
              <a:gd name="T61" fmla="*/ 2147483647 h 155"/>
              <a:gd name="T62" fmla="*/ 2147483647 w 304"/>
              <a:gd name="T63" fmla="*/ 2147483647 h 155"/>
              <a:gd name="T64" fmla="*/ 2147483647 w 304"/>
              <a:gd name="T65" fmla="*/ 2147483647 h 155"/>
              <a:gd name="T66" fmla="*/ 2147483647 w 304"/>
              <a:gd name="T67" fmla="*/ 2147483647 h 155"/>
              <a:gd name="T68" fmla="*/ 2147483647 w 304"/>
              <a:gd name="T69" fmla="*/ 2147483647 h 155"/>
              <a:gd name="T70" fmla="*/ 2147483647 w 304"/>
              <a:gd name="T71" fmla="*/ 2147483647 h 155"/>
              <a:gd name="T72" fmla="*/ 2147483647 w 304"/>
              <a:gd name="T73" fmla="*/ 2147483647 h 155"/>
              <a:gd name="T74" fmla="*/ 2147483647 w 304"/>
              <a:gd name="T75" fmla="*/ 2147483647 h 155"/>
              <a:gd name="T76" fmla="*/ 2147483647 w 304"/>
              <a:gd name="T77" fmla="*/ 2147483647 h 155"/>
              <a:gd name="T78" fmla="*/ 2147483647 w 304"/>
              <a:gd name="T79" fmla="*/ 2147483647 h 155"/>
              <a:gd name="T80" fmla="*/ 2147483647 w 304"/>
              <a:gd name="T81" fmla="*/ 2147483647 h 155"/>
              <a:gd name="T82" fmla="*/ 0 w 304"/>
              <a:gd name="T83" fmla="*/ 2147483647 h 155"/>
              <a:gd name="T84" fmla="*/ 2147483647 w 304"/>
              <a:gd name="T85" fmla="*/ 2147483647 h 155"/>
              <a:gd name="T86" fmla="*/ 2147483647 w 304"/>
              <a:gd name="T87" fmla="*/ 2147483647 h 155"/>
              <a:gd name="T88" fmla="*/ 2147483647 w 304"/>
              <a:gd name="T89" fmla="*/ 2147483647 h 155"/>
              <a:gd name="T90" fmla="*/ 2147483647 w 304"/>
              <a:gd name="T91" fmla="*/ 2147483647 h 155"/>
              <a:gd name="T92" fmla="*/ 2147483647 w 304"/>
              <a:gd name="T93" fmla="*/ 2147483647 h 155"/>
              <a:gd name="T94" fmla="*/ 2147483647 w 304"/>
              <a:gd name="T95" fmla="*/ 2147483647 h 155"/>
              <a:gd name="T96" fmla="*/ 2147483647 w 304"/>
              <a:gd name="T97" fmla="*/ 2147483647 h 155"/>
              <a:gd name="T98" fmla="*/ 2147483647 w 304"/>
              <a:gd name="T99" fmla="*/ 2147483647 h 155"/>
              <a:gd name="T100" fmla="*/ 2147483647 w 304"/>
              <a:gd name="T101" fmla="*/ 2147483647 h 155"/>
              <a:gd name="T102" fmla="*/ 2147483647 w 304"/>
              <a:gd name="T103" fmla="*/ 0 h 155"/>
              <a:gd name="T104" fmla="*/ 2147483647 w 304"/>
              <a:gd name="T105" fmla="*/ 0 h 155"/>
              <a:gd name="T106" fmla="*/ 2147483647 w 304"/>
              <a:gd name="T107" fmla="*/ 2147483647 h 155"/>
              <a:gd name="T108" fmla="*/ 2147483647 w 304"/>
              <a:gd name="T109" fmla="*/ 2147483647 h 155"/>
              <a:gd name="T110" fmla="*/ 2147483647 w 304"/>
              <a:gd name="T111" fmla="*/ 2147483647 h 15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304"/>
              <a:gd name="T169" fmla="*/ 0 h 155"/>
              <a:gd name="T170" fmla="*/ 304 w 304"/>
              <a:gd name="T171" fmla="*/ 155 h 155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304" h="155">
                <a:moveTo>
                  <a:pt x="158" y="7"/>
                </a:moveTo>
                <a:lnTo>
                  <a:pt x="167" y="15"/>
                </a:lnTo>
                <a:lnTo>
                  <a:pt x="183" y="30"/>
                </a:lnTo>
                <a:lnTo>
                  <a:pt x="206" y="60"/>
                </a:lnTo>
                <a:lnTo>
                  <a:pt x="216" y="78"/>
                </a:lnTo>
                <a:lnTo>
                  <a:pt x="217" y="78"/>
                </a:lnTo>
                <a:lnTo>
                  <a:pt x="221" y="73"/>
                </a:lnTo>
                <a:lnTo>
                  <a:pt x="230" y="64"/>
                </a:lnTo>
                <a:lnTo>
                  <a:pt x="250" y="45"/>
                </a:lnTo>
                <a:lnTo>
                  <a:pt x="270" y="26"/>
                </a:lnTo>
                <a:lnTo>
                  <a:pt x="275" y="21"/>
                </a:lnTo>
                <a:lnTo>
                  <a:pt x="277" y="26"/>
                </a:lnTo>
                <a:lnTo>
                  <a:pt x="281" y="36"/>
                </a:lnTo>
                <a:lnTo>
                  <a:pt x="291" y="56"/>
                </a:lnTo>
                <a:lnTo>
                  <a:pt x="301" y="77"/>
                </a:lnTo>
                <a:lnTo>
                  <a:pt x="304" y="81"/>
                </a:lnTo>
                <a:lnTo>
                  <a:pt x="295" y="87"/>
                </a:lnTo>
                <a:lnTo>
                  <a:pt x="277" y="99"/>
                </a:lnTo>
                <a:lnTo>
                  <a:pt x="241" y="123"/>
                </a:lnTo>
                <a:lnTo>
                  <a:pt x="205" y="147"/>
                </a:lnTo>
                <a:lnTo>
                  <a:pt x="197" y="154"/>
                </a:lnTo>
                <a:lnTo>
                  <a:pt x="194" y="142"/>
                </a:lnTo>
                <a:lnTo>
                  <a:pt x="185" y="105"/>
                </a:lnTo>
                <a:lnTo>
                  <a:pt x="177" y="86"/>
                </a:lnTo>
                <a:lnTo>
                  <a:pt x="165" y="71"/>
                </a:lnTo>
                <a:lnTo>
                  <a:pt x="160" y="66"/>
                </a:lnTo>
                <a:lnTo>
                  <a:pt x="152" y="65"/>
                </a:lnTo>
                <a:lnTo>
                  <a:pt x="143" y="65"/>
                </a:lnTo>
                <a:lnTo>
                  <a:pt x="133" y="67"/>
                </a:lnTo>
                <a:lnTo>
                  <a:pt x="111" y="76"/>
                </a:lnTo>
                <a:lnTo>
                  <a:pt x="70" y="96"/>
                </a:lnTo>
                <a:lnTo>
                  <a:pt x="58" y="103"/>
                </a:lnTo>
                <a:lnTo>
                  <a:pt x="57" y="108"/>
                </a:lnTo>
                <a:lnTo>
                  <a:pt x="55" y="117"/>
                </a:lnTo>
                <a:lnTo>
                  <a:pt x="52" y="133"/>
                </a:lnTo>
                <a:lnTo>
                  <a:pt x="50" y="150"/>
                </a:lnTo>
                <a:lnTo>
                  <a:pt x="50" y="155"/>
                </a:lnTo>
                <a:lnTo>
                  <a:pt x="46" y="153"/>
                </a:lnTo>
                <a:lnTo>
                  <a:pt x="38" y="148"/>
                </a:lnTo>
                <a:lnTo>
                  <a:pt x="22" y="139"/>
                </a:lnTo>
                <a:lnTo>
                  <a:pt x="4" y="130"/>
                </a:lnTo>
                <a:lnTo>
                  <a:pt x="0" y="127"/>
                </a:lnTo>
                <a:lnTo>
                  <a:pt x="5" y="128"/>
                </a:lnTo>
                <a:lnTo>
                  <a:pt x="10" y="127"/>
                </a:lnTo>
                <a:lnTo>
                  <a:pt x="16" y="125"/>
                </a:lnTo>
                <a:lnTo>
                  <a:pt x="23" y="120"/>
                </a:lnTo>
                <a:lnTo>
                  <a:pt x="34" y="108"/>
                </a:lnTo>
                <a:lnTo>
                  <a:pt x="45" y="92"/>
                </a:lnTo>
                <a:lnTo>
                  <a:pt x="69" y="54"/>
                </a:lnTo>
                <a:lnTo>
                  <a:pt x="96" y="20"/>
                </a:lnTo>
                <a:lnTo>
                  <a:pt x="110" y="8"/>
                </a:lnTo>
                <a:lnTo>
                  <a:pt x="125" y="0"/>
                </a:lnTo>
                <a:lnTo>
                  <a:pt x="141" y="0"/>
                </a:lnTo>
                <a:lnTo>
                  <a:pt x="158" y="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48" name="Freeform 230"/>
          <p:cNvSpPr>
            <a:spLocks/>
          </p:cNvSpPr>
          <p:nvPr/>
        </p:nvSpPr>
        <p:spPr bwMode="auto">
          <a:xfrm>
            <a:off x="766763" y="1265238"/>
            <a:ext cx="96837" cy="346075"/>
          </a:xfrm>
          <a:custGeom>
            <a:avLst/>
            <a:gdLst>
              <a:gd name="T0" fmla="*/ 2147483647 w 350"/>
              <a:gd name="T1" fmla="*/ 2147483647 h 808"/>
              <a:gd name="T2" fmla="*/ 2147483647 w 350"/>
              <a:gd name="T3" fmla="*/ 2147483647 h 808"/>
              <a:gd name="T4" fmla="*/ 2147483647 w 350"/>
              <a:gd name="T5" fmla="*/ 2147483647 h 808"/>
              <a:gd name="T6" fmla="*/ 2147483647 w 350"/>
              <a:gd name="T7" fmla="*/ 2147483647 h 808"/>
              <a:gd name="T8" fmla="*/ 2147483647 w 350"/>
              <a:gd name="T9" fmla="*/ 2147483647 h 808"/>
              <a:gd name="T10" fmla="*/ 2147483647 w 350"/>
              <a:gd name="T11" fmla="*/ 2147483647 h 808"/>
              <a:gd name="T12" fmla="*/ 2147483647 w 350"/>
              <a:gd name="T13" fmla="*/ 2147483647 h 808"/>
              <a:gd name="T14" fmla="*/ 2147483647 w 350"/>
              <a:gd name="T15" fmla="*/ 2147483647 h 808"/>
              <a:gd name="T16" fmla="*/ 2147483647 w 350"/>
              <a:gd name="T17" fmla="*/ 2147483647 h 808"/>
              <a:gd name="T18" fmla="*/ 2147483647 w 350"/>
              <a:gd name="T19" fmla="*/ 2147483647 h 808"/>
              <a:gd name="T20" fmla="*/ 2147483647 w 350"/>
              <a:gd name="T21" fmla="*/ 2147483647 h 808"/>
              <a:gd name="T22" fmla="*/ 2147483647 w 350"/>
              <a:gd name="T23" fmla="*/ 2147483647 h 808"/>
              <a:gd name="T24" fmla="*/ 2147483647 w 350"/>
              <a:gd name="T25" fmla="*/ 2147483647 h 808"/>
              <a:gd name="T26" fmla="*/ 2147483647 w 350"/>
              <a:gd name="T27" fmla="*/ 2147483647 h 808"/>
              <a:gd name="T28" fmla="*/ 2147483647 w 350"/>
              <a:gd name="T29" fmla="*/ 2147483647 h 808"/>
              <a:gd name="T30" fmla="*/ 2147483647 w 350"/>
              <a:gd name="T31" fmla="*/ 2147483647 h 808"/>
              <a:gd name="T32" fmla="*/ 2147483647 w 350"/>
              <a:gd name="T33" fmla="*/ 2147483647 h 808"/>
              <a:gd name="T34" fmla="*/ 2147483647 w 350"/>
              <a:gd name="T35" fmla="*/ 2147483647 h 808"/>
              <a:gd name="T36" fmla="*/ 2147483647 w 350"/>
              <a:gd name="T37" fmla="*/ 2147483647 h 808"/>
              <a:gd name="T38" fmla="*/ 2147483647 w 350"/>
              <a:gd name="T39" fmla="*/ 2147483647 h 808"/>
              <a:gd name="T40" fmla="*/ 2147483647 w 350"/>
              <a:gd name="T41" fmla="*/ 2147483647 h 808"/>
              <a:gd name="T42" fmla="*/ 2147483647 w 350"/>
              <a:gd name="T43" fmla="*/ 0 h 808"/>
              <a:gd name="T44" fmla="*/ 2147483647 w 350"/>
              <a:gd name="T45" fmla="*/ 2147483647 h 808"/>
              <a:gd name="T46" fmla="*/ 2147483647 w 350"/>
              <a:gd name="T47" fmla="*/ 2147483647 h 808"/>
              <a:gd name="T48" fmla="*/ 2147483647 w 350"/>
              <a:gd name="T49" fmla="*/ 2147483647 h 808"/>
              <a:gd name="T50" fmla="*/ 2147483647 w 350"/>
              <a:gd name="T51" fmla="*/ 2147483647 h 808"/>
              <a:gd name="T52" fmla="*/ 2147483647 w 350"/>
              <a:gd name="T53" fmla="*/ 2147483647 h 808"/>
              <a:gd name="T54" fmla="*/ 2147483647 w 350"/>
              <a:gd name="T55" fmla="*/ 2147483647 h 808"/>
              <a:gd name="T56" fmla="*/ 2147483647 w 350"/>
              <a:gd name="T57" fmla="*/ 2147483647 h 808"/>
              <a:gd name="T58" fmla="*/ 2147483647 w 350"/>
              <a:gd name="T59" fmla="*/ 2147483647 h 808"/>
              <a:gd name="T60" fmla="*/ 2147483647 w 350"/>
              <a:gd name="T61" fmla="*/ 2147483647 h 808"/>
              <a:gd name="T62" fmla="*/ 0 w 350"/>
              <a:gd name="T63" fmla="*/ 2147483647 h 808"/>
              <a:gd name="T64" fmla="*/ 2147483647 w 350"/>
              <a:gd name="T65" fmla="*/ 2147483647 h 808"/>
              <a:gd name="T66" fmla="*/ 2147483647 w 350"/>
              <a:gd name="T67" fmla="*/ 2147483647 h 808"/>
              <a:gd name="T68" fmla="*/ 2147483647 w 350"/>
              <a:gd name="T69" fmla="*/ 2147483647 h 80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350"/>
              <a:gd name="T106" fmla="*/ 0 h 808"/>
              <a:gd name="T107" fmla="*/ 350 w 350"/>
              <a:gd name="T108" fmla="*/ 808 h 808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350" h="808">
                <a:moveTo>
                  <a:pt x="17" y="117"/>
                </a:moveTo>
                <a:lnTo>
                  <a:pt x="15" y="121"/>
                </a:lnTo>
                <a:lnTo>
                  <a:pt x="15" y="126"/>
                </a:lnTo>
                <a:lnTo>
                  <a:pt x="16" y="141"/>
                </a:lnTo>
                <a:lnTo>
                  <a:pt x="23" y="183"/>
                </a:lnTo>
                <a:lnTo>
                  <a:pt x="47" y="281"/>
                </a:lnTo>
                <a:lnTo>
                  <a:pt x="62" y="331"/>
                </a:lnTo>
                <a:lnTo>
                  <a:pt x="59" y="320"/>
                </a:lnTo>
                <a:lnTo>
                  <a:pt x="52" y="283"/>
                </a:lnTo>
                <a:lnTo>
                  <a:pt x="36" y="183"/>
                </a:lnTo>
                <a:lnTo>
                  <a:pt x="36" y="138"/>
                </a:lnTo>
                <a:lnTo>
                  <a:pt x="39" y="121"/>
                </a:lnTo>
                <a:lnTo>
                  <a:pt x="47" y="110"/>
                </a:lnTo>
                <a:lnTo>
                  <a:pt x="58" y="104"/>
                </a:lnTo>
                <a:lnTo>
                  <a:pt x="69" y="147"/>
                </a:lnTo>
                <a:lnTo>
                  <a:pt x="98" y="232"/>
                </a:lnTo>
                <a:lnTo>
                  <a:pt x="167" y="397"/>
                </a:lnTo>
                <a:lnTo>
                  <a:pt x="236" y="562"/>
                </a:lnTo>
                <a:lnTo>
                  <a:pt x="252" y="602"/>
                </a:lnTo>
                <a:lnTo>
                  <a:pt x="257" y="618"/>
                </a:lnTo>
                <a:lnTo>
                  <a:pt x="275" y="656"/>
                </a:lnTo>
                <a:lnTo>
                  <a:pt x="318" y="746"/>
                </a:lnTo>
                <a:lnTo>
                  <a:pt x="348" y="805"/>
                </a:lnTo>
                <a:lnTo>
                  <a:pt x="350" y="808"/>
                </a:lnTo>
                <a:lnTo>
                  <a:pt x="347" y="802"/>
                </a:lnTo>
                <a:lnTo>
                  <a:pt x="327" y="754"/>
                </a:lnTo>
                <a:lnTo>
                  <a:pt x="261" y="584"/>
                </a:lnTo>
                <a:lnTo>
                  <a:pt x="204" y="427"/>
                </a:lnTo>
                <a:lnTo>
                  <a:pt x="198" y="406"/>
                </a:lnTo>
                <a:lnTo>
                  <a:pt x="190" y="388"/>
                </a:lnTo>
                <a:lnTo>
                  <a:pt x="170" y="338"/>
                </a:lnTo>
                <a:lnTo>
                  <a:pt x="115" y="214"/>
                </a:lnTo>
                <a:lnTo>
                  <a:pt x="76" y="118"/>
                </a:lnTo>
                <a:lnTo>
                  <a:pt x="74" y="106"/>
                </a:lnTo>
                <a:lnTo>
                  <a:pt x="73" y="98"/>
                </a:lnTo>
                <a:lnTo>
                  <a:pt x="73" y="79"/>
                </a:lnTo>
                <a:lnTo>
                  <a:pt x="79" y="42"/>
                </a:lnTo>
                <a:lnTo>
                  <a:pt x="83" y="21"/>
                </a:lnTo>
                <a:lnTo>
                  <a:pt x="84" y="19"/>
                </a:lnTo>
                <a:lnTo>
                  <a:pt x="82" y="18"/>
                </a:lnTo>
                <a:lnTo>
                  <a:pt x="78" y="14"/>
                </a:lnTo>
                <a:lnTo>
                  <a:pt x="72" y="8"/>
                </a:lnTo>
                <a:lnTo>
                  <a:pt x="65" y="2"/>
                </a:lnTo>
                <a:lnTo>
                  <a:pt x="64" y="0"/>
                </a:lnTo>
                <a:lnTo>
                  <a:pt x="63" y="6"/>
                </a:lnTo>
                <a:lnTo>
                  <a:pt x="62" y="16"/>
                </a:lnTo>
                <a:lnTo>
                  <a:pt x="58" y="38"/>
                </a:lnTo>
                <a:lnTo>
                  <a:pt x="54" y="61"/>
                </a:lnTo>
                <a:lnTo>
                  <a:pt x="54" y="66"/>
                </a:lnTo>
                <a:lnTo>
                  <a:pt x="51" y="67"/>
                </a:lnTo>
                <a:lnTo>
                  <a:pt x="47" y="67"/>
                </a:lnTo>
                <a:lnTo>
                  <a:pt x="37" y="69"/>
                </a:lnTo>
                <a:lnTo>
                  <a:pt x="28" y="71"/>
                </a:lnTo>
                <a:lnTo>
                  <a:pt x="26" y="71"/>
                </a:lnTo>
                <a:lnTo>
                  <a:pt x="24" y="67"/>
                </a:lnTo>
                <a:lnTo>
                  <a:pt x="22" y="59"/>
                </a:lnTo>
                <a:lnTo>
                  <a:pt x="18" y="43"/>
                </a:lnTo>
                <a:lnTo>
                  <a:pt x="14" y="27"/>
                </a:lnTo>
                <a:lnTo>
                  <a:pt x="13" y="23"/>
                </a:lnTo>
                <a:lnTo>
                  <a:pt x="11" y="23"/>
                </a:lnTo>
                <a:lnTo>
                  <a:pt x="9" y="22"/>
                </a:lnTo>
                <a:lnTo>
                  <a:pt x="5" y="21"/>
                </a:lnTo>
                <a:lnTo>
                  <a:pt x="1" y="20"/>
                </a:lnTo>
                <a:lnTo>
                  <a:pt x="0" y="19"/>
                </a:lnTo>
                <a:lnTo>
                  <a:pt x="0" y="21"/>
                </a:lnTo>
                <a:lnTo>
                  <a:pt x="4" y="31"/>
                </a:lnTo>
                <a:lnTo>
                  <a:pt x="15" y="69"/>
                </a:lnTo>
                <a:lnTo>
                  <a:pt x="19" y="110"/>
                </a:lnTo>
                <a:lnTo>
                  <a:pt x="17" y="11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49" name="Freeform 231"/>
          <p:cNvSpPr>
            <a:spLocks/>
          </p:cNvSpPr>
          <p:nvPr/>
        </p:nvSpPr>
        <p:spPr bwMode="auto">
          <a:xfrm>
            <a:off x="847725" y="1563688"/>
            <a:ext cx="44450" cy="180975"/>
          </a:xfrm>
          <a:custGeom>
            <a:avLst/>
            <a:gdLst>
              <a:gd name="T0" fmla="*/ 2147483647 w 158"/>
              <a:gd name="T1" fmla="*/ 2147483647 h 419"/>
              <a:gd name="T2" fmla="*/ 2147483647 w 158"/>
              <a:gd name="T3" fmla="*/ 2147483647 h 419"/>
              <a:gd name="T4" fmla="*/ 2147483647 w 158"/>
              <a:gd name="T5" fmla="*/ 2147483647 h 419"/>
              <a:gd name="T6" fmla="*/ 2147483647 w 158"/>
              <a:gd name="T7" fmla="*/ 2147483647 h 419"/>
              <a:gd name="T8" fmla="*/ 2147483647 w 158"/>
              <a:gd name="T9" fmla="*/ 2147483647 h 419"/>
              <a:gd name="T10" fmla="*/ 2147483647 w 158"/>
              <a:gd name="T11" fmla="*/ 2147483647 h 419"/>
              <a:gd name="T12" fmla="*/ 2147483647 w 158"/>
              <a:gd name="T13" fmla="*/ 2147483647 h 419"/>
              <a:gd name="T14" fmla="*/ 2147483647 w 158"/>
              <a:gd name="T15" fmla="*/ 2147483647 h 419"/>
              <a:gd name="T16" fmla="*/ 2147483647 w 158"/>
              <a:gd name="T17" fmla="*/ 2147483647 h 419"/>
              <a:gd name="T18" fmla="*/ 2147483647 w 158"/>
              <a:gd name="T19" fmla="*/ 2147483647 h 419"/>
              <a:gd name="T20" fmla="*/ 2147483647 w 158"/>
              <a:gd name="T21" fmla="*/ 2147483647 h 419"/>
              <a:gd name="T22" fmla="*/ 2147483647 w 158"/>
              <a:gd name="T23" fmla="*/ 2147483647 h 419"/>
              <a:gd name="T24" fmla="*/ 2147483647 w 158"/>
              <a:gd name="T25" fmla="*/ 2147483647 h 419"/>
              <a:gd name="T26" fmla="*/ 2147483647 w 158"/>
              <a:gd name="T27" fmla="*/ 2147483647 h 419"/>
              <a:gd name="T28" fmla="*/ 0 w 158"/>
              <a:gd name="T29" fmla="*/ 2147483647 h 419"/>
              <a:gd name="T30" fmla="*/ 2147483647 w 158"/>
              <a:gd name="T31" fmla="*/ 2147483647 h 419"/>
              <a:gd name="T32" fmla="*/ 2147483647 w 158"/>
              <a:gd name="T33" fmla="*/ 2147483647 h 419"/>
              <a:gd name="T34" fmla="*/ 2147483647 w 158"/>
              <a:gd name="T35" fmla="*/ 2147483647 h 419"/>
              <a:gd name="T36" fmla="*/ 2147483647 w 158"/>
              <a:gd name="T37" fmla="*/ 2147483647 h 419"/>
              <a:gd name="T38" fmla="*/ 2147483647 w 158"/>
              <a:gd name="T39" fmla="*/ 2147483647 h 419"/>
              <a:gd name="T40" fmla="*/ 2147483647 w 158"/>
              <a:gd name="T41" fmla="*/ 2147483647 h 419"/>
              <a:gd name="T42" fmla="*/ 2147483647 w 158"/>
              <a:gd name="T43" fmla="*/ 2147483647 h 419"/>
              <a:gd name="T44" fmla="*/ 2147483647 w 158"/>
              <a:gd name="T45" fmla="*/ 2147483647 h 419"/>
              <a:gd name="T46" fmla="*/ 2147483647 w 158"/>
              <a:gd name="T47" fmla="*/ 2147483647 h 419"/>
              <a:gd name="T48" fmla="*/ 2147483647 w 158"/>
              <a:gd name="T49" fmla="*/ 2147483647 h 419"/>
              <a:gd name="T50" fmla="*/ 2147483647 w 158"/>
              <a:gd name="T51" fmla="*/ 2147483647 h 419"/>
              <a:gd name="T52" fmla="*/ 2147483647 w 158"/>
              <a:gd name="T53" fmla="*/ 2147483647 h 419"/>
              <a:gd name="T54" fmla="*/ 2147483647 w 158"/>
              <a:gd name="T55" fmla="*/ 2147483647 h 419"/>
              <a:gd name="T56" fmla="*/ 2147483647 w 158"/>
              <a:gd name="T57" fmla="*/ 2147483647 h 419"/>
              <a:gd name="T58" fmla="*/ 2147483647 w 158"/>
              <a:gd name="T59" fmla="*/ 2147483647 h 419"/>
              <a:gd name="T60" fmla="*/ 2147483647 w 158"/>
              <a:gd name="T61" fmla="*/ 2147483647 h 419"/>
              <a:gd name="T62" fmla="*/ 2147483647 w 158"/>
              <a:gd name="T63" fmla="*/ 2147483647 h 419"/>
              <a:gd name="T64" fmla="*/ 2147483647 w 158"/>
              <a:gd name="T65" fmla="*/ 2147483647 h 419"/>
              <a:gd name="T66" fmla="*/ 2147483647 w 158"/>
              <a:gd name="T67" fmla="*/ 0 h 419"/>
              <a:gd name="T68" fmla="*/ 2147483647 w 158"/>
              <a:gd name="T69" fmla="*/ 2147483647 h 419"/>
              <a:gd name="T70" fmla="*/ 2147483647 w 158"/>
              <a:gd name="T71" fmla="*/ 2147483647 h 419"/>
              <a:gd name="T72" fmla="*/ 2147483647 w 158"/>
              <a:gd name="T73" fmla="*/ 2147483647 h 419"/>
              <a:gd name="T74" fmla="*/ 2147483647 w 158"/>
              <a:gd name="T75" fmla="*/ 2147483647 h 419"/>
              <a:gd name="T76" fmla="*/ 2147483647 w 158"/>
              <a:gd name="T77" fmla="*/ 2147483647 h 419"/>
              <a:gd name="T78" fmla="*/ 2147483647 w 158"/>
              <a:gd name="T79" fmla="*/ 2147483647 h 41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58"/>
              <a:gd name="T121" fmla="*/ 0 h 419"/>
              <a:gd name="T122" fmla="*/ 158 w 158"/>
              <a:gd name="T123" fmla="*/ 419 h 419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58" h="419">
                <a:moveTo>
                  <a:pt x="115" y="225"/>
                </a:moveTo>
                <a:lnTo>
                  <a:pt x="118" y="233"/>
                </a:lnTo>
                <a:lnTo>
                  <a:pt x="130" y="259"/>
                </a:lnTo>
                <a:lnTo>
                  <a:pt x="153" y="335"/>
                </a:lnTo>
                <a:lnTo>
                  <a:pt x="158" y="372"/>
                </a:lnTo>
                <a:lnTo>
                  <a:pt x="158" y="386"/>
                </a:lnTo>
                <a:lnTo>
                  <a:pt x="154" y="397"/>
                </a:lnTo>
                <a:lnTo>
                  <a:pt x="148" y="403"/>
                </a:lnTo>
                <a:lnTo>
                  <a:pt x="141" y="397"/>
                </a:lnTo>
                <a:lnTo>
                  <a:pt x="133" y="394"/>
                </a:lnTo>
                <a:lnTo>
                  <a:pt x="120" y="392"/>
                </a:lnTo>
                <a:lnTo>
                  <a:pt x="107" y="391"/>
                </a:lnTo>
                <a:lnTo>
                  <a:pt x="78" y="395"/>
                </a:lnTo>
                <a:lnTo>
                  <a:pt x="19" y="411"/>
                </a:lnTo>
                <a:lnTo>
                  <a:pt x="0" y="419"/>
                </a:lnTo>
                <a:lnTo>
                  <a:pt x="8" y="411"/>
                </a:lnTo>
                <a:lnTo>
                  <a:pt x="23" y="399"/>
                </a:lnTo>
                <a:lnTo>
                  <a:pt x="51" y="383"/>
                </a:lnTo>
                <a:lnTo>
                  <a:pt x="86" y="372"/>
                </a:lnTo>
                <a:lnTo>
                  <a:pt x="98" y="369"/>
                </a:lnTo>
                <a:lnTo>
                  <a:pt x="101" y="370"/>
                </a:lnTo>
                <a:lnTo>
                  <a:pt x="107" y="372"/>
                </a:lnTo>
                <a:lnTo>
                  <a:pt x="121" y="374"/>
                </a:lnTo>
                <a:lnTo>
                  <a:pt x="136" y="378"/>
                </a:lnTo>
                <a:lnTo>
                  <a:pt x="140" y="378"/>
                </a:lnTo>
                <a:lnTo>
                  <a:pt x="140" y="371"/>
                </a:lnTo>
                <a:lnTo>
                  <a:pt x="139" y="344"/>
                </a:lnTo>
                <a:lnTo>
                  <a:pt x="132" y="308"/>
                </a:lnTo>
                <a:lnTo>
                  <a:pt x="129" y="298"/>
                </a:lnTo>
                <a:lnTo>
                  <a:pt x="122" y="284"/>
                </a:lnTo>
                <a:lnTo>
                  <a:pt x="103" y="237"/>
                </a:lnTo>
                <a:lnTo>
                  <a:pt x="51" y="101"/>
                </a:lnTo>
                <a:lnTo>
                  <a:pt x="13" y="6"/>
                </a:lnTo>
                <a:lnTo>
                  <a:pt x="12" y="0"/>
                </a:lnTo>
                <a:lnTo>
                  <a:pt x="13" y="4"/>
                </a:lnTo>
                <a:lnTo>
                  <a:pt x="24" y="30"/>
                </a:lnTo>
                <a:lnTo>
                  <a:pt x="66" y="123"/>
                </a:lnTo>
                <a:lnTo>
                  <a:pt x="107" y="212"/>
                </a:lnTo>
                <a:lnTo>
                  <a:pt x="115" y="22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50" name="Freeform 232"/>
          <p:cNvSpPr>
            <a:spLocks/>
          </p:cNvSpPr>
          <p:nvPr/>
        </p:nvSpPr>
        <p:spPr bwMode="auto">
          <a:xfrm>
            <a:off x="792163" y="1470025"/>
            <a:ext cx="53975" cy="287338"/>
          </a:xfrm>
          <a:custGeom>
            <a:avLst/>
            <a:gdLst>
              <a:gd name="T0" fmla="*/ 2147483647 w 193"/>
              <a:gd name="T1" fmla="*/ 2147483647 h 673"/>
              <a:gd name="T2" fmla="*/ 2147483647 w 193"/>
              <a:gd name="T3" fmla="*/ 2147483647 h 673"/>
              <a:gd name="T4" fmla="*/ 2147483647 w 193"/>
              <a:gd name="T5" fmla="*/ 2147483647 h 673"/>
              <a:gd name="T6" fmla="*/ 2147483647 w 193"/>
              <a:gd name="T7" fmla="*/ 2147483647 h 673"/>
              <a:gd name="T8" fmla="*/ 2147483647 w 193"/>
              <a:gd name="T9" fmla="*/ 2147483647 h 673"/>
              <a:gd name="T10" fmla="*/ 2147483647 w 193"/>
              <a:gd name="T11" fmla="*/ 2147483647 h 673"/>
              <a:gd name="T12" fmla="*/ 2147483647 w 193"/>
              <a:gd name="T13" fmla="*/ 2147483647 h 673"/>
              <a:gd name="T14" fmla="*/ 2147483647 w 193"/>
              <a:gd name="T15" fmla="*/ 2147483647 h 673"/>
              <a:gd name="T16" fmla="*/ 2147483647 w 193"/>
              <a:gd name="T17" fmla="*/ 2147483647 h 673"/>
              <a:gd name="T18" fmla="*/ 2147483647 w 193"/>
              <a:gd name="T19" fmla="*/ 2147483647 h 673"/>
              <a:gd name="T20" fmla="*/ 2147483647 w 193"/>
              <a:gd name="T21" fmla="*/ 2147483647 h 673"/>
              <a:gd name="T22" fmla="*/ 2147483647 w 193"/>
              <a:gd name="T23" fmla="*/ 2147483647 h 673"/>
              <a:gd name="T24" fmla="*/ 2147483647 w 193"/>
              <a:gd name="T25" fmla="*/ 2147483647 h 673"/>
              <a:gd name="T26" fmla="*/ 2147483647 w 193"/>
              <a:gd name="T27" fmla="*/ 2147483647 h 673"/>
              <a:gd name="T28" fmla="*/ 2147483647 w 193"/>
              <a:gd name="T29" fmla="*/ 2147483647 h 673"/>
              <a:gd name="T30" fmla="*/ 2147483647 w 193"/>
              <a:gd name="T31" fmla="*/ 2147483647 h 673"/>
              <a:gd name="T32" fmla="*/ 2147483647 w 193"/>
              <a:gd name="T33" fmla="*/ 2147483647 h 673"/>
              <a:gd name="T34" fmla="*/ 2147483647 w 193"/>
              <a:gd name="T35" fmla="*/ 2147483647 h 673"/>
              <a:gd name="T36" fmla="*/ 2147483647 w 193"/>
              <a:gd name="T37" fmla="*/ 2147483647 h 673"/>
              <a:gd name="T38" fmla="*/ 2147483647 w 193"/>
              <a:gd name="T39" fmla="*/ 2147483647 h 673"/>
              <a:gd name="T40" fmla="*/ 2147483647 w 193"/>
              <a:gd name="T41" fmla="*/ 2147483647 h 673"/>
              <a:gd name="T42" fmla="*/ 2147483647 w 193"/>
              <a:gd name="T43" fmla="*/ 2147483647 h 673"/>
              <a:gd name="T44" fmla="*/ 2147483647 w 193"/>
              <a:gd name="T45" fmla="*/ 2147483647 h 673"/>
              <a:gd name="T46" fmla="*/ 2147483647 w 193"/>
              <a:gd name="T47" fmla="*/ 2147483647 h 673"/>
              <a:gd name="T48" fmla="*/ 2147483647 w 193"/>
              <a:gd name="T49" fmla="*/ 2147483647 h 673"/>
              <a:gd name="T50" fmla="*/ 2147483647 w 193"/>
              <a:gd name="T51" fmla="*/ 2147483647 h 673"/>
              <a:gd name="T52" fmla="*/ 2147483647 w 193"/>
              <a:gd name="T53" fmla="*/ 2147483647 h 673"/>
              <a:gd name="T54" fmla="*/ 2147483647 w 193"/>
              <a:gd name="T55" fmla="*/ 2147483647 h 673"/>
              <a:gd name="T56" fmla="*/ 2147483647 w 193"/>
              <a:gd name="T57" fmla="*/ 2147483647 h 673"/>
              <a:gd name="T58" fmla="*/ 2147483647 w 193"/>
              <a:gd name="T59" fmla="*/ 2147483647 h 673"/>
              <a:gd name="T60" fmla="*/ 2147483647 w 193"/>
              <a:gd name="T61" fmla="*/ 2147483647 h 673"/>
              <a:gd name="T62" fmla="*/ 2147483647 w 193"/>
              <a:gd name="T63" fmla="*/ 2147483647 h 673"/>
              <a:gd name="T64" fmla="*/ 2147483647 w 193"/>
              <a:gd name="T65" fmla="*/ 2147483647 h 673"/>
              <a:gd name="T66" fmla="*/ 2147483647 w 193"/>
              <a:gd name="T67" fmla="*/ 2147483647 h 673"/>
              <a:gd name="T68" fmla="*/ 2147483647 w 193"/>
              <a:gd name="T69" fmla="*/ 2147483647 h 673"/>
              <a:gd name="T70" fmla="*/ 2147483647 w 193"/>
              <a:gd name="T71" fmla="*/ 2147483647 h 673"/>
              <a:gd name="T72" fmla="*/ 0 w 193"/>
              <a:gd name="T73" fmla="*/ 2147483647 h 673"/>
              <a:gd name="T74" fmla="*/ 2147483647 w 193"/>
              <a:gd name="T75" fmla="*/ 2147483647 h 673"/>
              <a:gd name="T76" fmla="*/ 2147483647 w 193"/>
              <a:gd name="T77" fmla="*/ 2147483647 h 673"/>
              <a:gd name="T78" fmla="*/ 2147483647 w 193"/>
              <a:gd name="T79" fmla="*/ 0 h 673"/>
              <a:gd name="T80" fmla="*/ 2147483647 w 193"/>
              <a:gd name="T81" fmla="*/ 2147483647 h 673"/>
              <a:gd name="T82" fmla="*/ 2147483647 w 193"/>
              <a:gd name="T83" fmla="*/ 2147483647 h 673"/>
              <a:gd name="T84" fmla="*/ 2147483647 w 193"/>
              <a:gd name="T85" fmla="*/ 2147483647 h 673"/>
              <a:gd name="T86" fmla="*/ 2147483647 w 193"/>
              <a:gd name="T87" fmla="*/ 2147483647 h 673"/>
              <a:gd name="T88" fmla="*/ 2147483647 w 193"/>
              <a:gd name="T89" fmla="*/ 2147483647 h 673"/>
              <a:gd name="T90" fmla="*/ 2147483647 w 193"/>
              <a:gd name="T91" fmla="*/ 2147483647 h 67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93"/>
              <a:gd name="T139" fmla="*/ 0 h 673"/>
              <a:gd name="T140" fmla="*/ 193 w 193"/>
              <a:gd name="T141" fmla="*/ 673 h 673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93" h="673">
                <a:moveTo>
                  <a:pt x="93" y="325"/>
                </a:moveTo>
                <a:lnTo>
                  <a:pt x="101" y="343"/>
                </a:lnTo>
                <a:lnTo>
                  <a:pt x="119" y="383"/>
                </a:lnTo>
                <a:lnTo>
                  <a:pt x="153" y="459"/>
                </a:lnTo>
                <a:lnTo>
                  <a:pt x="172" y="502"/>
                </a:lnTo>
                <a:lnTo>
                  <a:pt x="175" y="504"/>
                </a:lnTo>
                <a:lnTo>
                  <a:pt x="175" y="517"/>
                </a:lnTo>
                <a:lnTo>
                  <a:pt x="178" y="540"/>
                </a:lnTo>
                <a:lnTo>
                  <a:pt x="185" y="584"/>
                </a:lnTo>
                <a:lnTo>
                  <a:pt x="191" y="629"/>
                </a:lnTo>
                <a:lnTo>
                  <a:pt x="193" y="640"/>
                </a:lnTo>
                <a:lnTo>
                  <a:pt x="192" y="644"/>
                </a:lnTo>
                <a:lnTo>
                  <a:pt x="192" y="647"/>
                </a:lnTo>
                <a:lnTo>
                  <a:pt x="190" y="649"/>
                </a:lnTo>
                <a:lnTo>
                  <a:pt x="188" y="652"/>
                </a:lnTo>
                <a:lnTo>
                  <a:pt x="183" y="657"/>
                </a:lnTo>
                <a:lnTo>
                  <a:pt x="177" y="662"/>
                </a:lnTo>
                <a:lnTo>
                  <a:pt x="171" y="668"/>
                </a:lnTo>
                <a:lnTo>
                  <a:pt x="166" y="673"/>
                </a:lnTo>
                <a:lnTo>
                  <a:pt x="166" y="672"/>
                </a:lnTo>
                <a:lnTo>
                  <a:pt x="166" y="658"/>
                </a:lnTo>
                <a:lnTo>
                  <a:pt x="168" y="612"/>
                </a:lnTo>
                <a:lnTo>
                  <a:pt x="168" y="567"/>
                </a:lnTo>
                <a:lnTo>
                  <a:pt x="168" y="561"/>
                </a:lnTo>
                <a:lnTo>
                  <a:pt x="166" y="555"/>
                </a:lnTo>
                <a:lnTo>
                  <a:pt x="159" y="537"/>
                </a:lnTo>
                <a:lnTo>
                  <a:pt x="142" y="492"/>
                </a:lnTo>
                <a:lnTo>
                  <a:pt x="129" y="463"/>
                </a:lnTo>
                <a:lnTo>
                  <a:pt x="129" y="461"/>
                </a:lnTo>
                <a:lnTo>
                  <a:pt x="127" y="458"/>
                </a:lnTo>
                <a:lnTo>
                  <a:pt x="116" y="429"/>
                </a:lnTo>
                <a:lnTo>
                  <a:pt x="73" y="317"/>
                </a:lnTo>
                <a:lnTo>
                  <a:pt x="29" y="176"/>
                </a:lnTo>
                <a:lnTo>
                  <a:pt x="20" y="142"/>
                </a:lnTo>
                <a:lnTo>
                  <a:pt x="13" y="111"/>
                </a:lnTo>
                <a:lnTo>
                  <a:pt x="5" y="65"/>
                </a:lnTo>
                <a:lnTo>
                  <a:pt x="0" y="14"/>
                </a:lnTo>
                <a:lnTo>
                  <a:pt x="1" y="4"/>
                </a:lnTo>
                <a:lnTo>
                  <a:pt x="1" y="1"/>
                </a:lnTo>
                <a:lnTo>
                  <a:pt x="2" y="0"/>
                </a:lnTo>
                <a:lnTo>
                  <a:pt x="3" y="6"/>
                </a:lnTo>
                <a:lnTo>
                  <a:pt x="12" y="41"/>
                </a:lnTo>
                <a:lnTo>
                  <a:pt x="47" y="174"/>
                </a:lnTo>
                <a:lnTo>
                  <a:pt x="85" y="305"/>
                </a:lnTo>
                <a:lnTo>
                  <a:pt x="93" y="32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51" name="Freeform 233"/>
          <p:cNvSpPr>
            <a:spLocks/>
          </p:cNvSpPr>
          <p:nvPr/>
        </p:nvSpPr>
        <p:spPr bwMode="auto">
          <a:xfrm>
            <a:off x="246063" y="701675"/>
            <a:ext cx="19050" cy="30163"/>
          </a:xfrm>
          <a:custGeom>
            <a:avLst/>
            <a:gdLst>
              <a:gd name="T0" fmla="*/ 2147483647 w 69"/>
              <a:gd name="T1" fmla="*/ 2147483647 h 76"/>
              <a:gd name="T2" fmla="*/ 2147483647 w 69"/>
              <a:gd name="T3" fmla="*/ 2147483647 h 76"/>
              <a:gd name="T4" fmla="*/ 2147483647 w 69"/>
              <a:gd name="T5" fmla="*/ 2147483647 h 76"/>
              <a:gd name="T6" fmla="*/ 2147483647 w 69"/>
              <a:gd name="T7" fmla="*/ 2147483647 h 76"/>
              <a:gd name="T8" fmla="*/ 0 w 69"/>
              <a:gd name="T9" fmla="*/ 2147483647 h 76"/>
              <a:gd name="T10" fmla="*/ 0 w 69"/>
              <a:gd name="T11" fmla="*/ 2147483647 h 76"/>
              <a:gd name="T12" fmla="*/ 2147483647 w 69"/>
              <a:gd name="T13" fmla="*/ 2147483647 h 76"/>
              <a:gd name="T14" fmla="*/ 2147483647 w 69"/>
              <a:gd name="T15" fmla="*/ 2147483647 h 76"/>
              <a:gd name="T16" fmla="*/ 2147483647 w 69"/>
              <a:gd name="T17" fmla="*/ 2147483647 h 76"/>
              <a:gd name="T18" fmla="*/ 2147483647 w 69"/>
              <a:gd name="T19" fmla="*/ 2147483647 h 76"/>
              <a:gd name="T20" fmla="*/ 2147483647 w 69"/>
              <a:gd name="T21" fmla="*/ 2147483647 h 76"/>
              <a:gd name="T22" fmla="*/ 2147483647 w 69"/>
              <a:gd name="T23" fmla="*/ 2147483647 h 76"/>
              <a:gd name="T24" fmla="*/ 2147483647 w 69"/>
              <a:gd name="T25" fmla="*/ 2147483647 h 76"/>
              <a:gd name="T26" fmla="*/ 2147483647 w 69"/>
              <a:gd name="T27" fmla="*/ 2147483647 h 76"/>
              <a:gd name="T28" fmla="*/ 2147483647 w 69"/>
              <a:gd name="T29" fmla="*/ 2147483647 h 76"/>
              <a:gd name="T30" fmla="*/ 2147483647 w 69"/>
              <a:gd name="T31" fmla="*/ 2147483647 h 76"/>
              <a:gd name="T32" fmla="*/ 2147483647 w 69"/>
              <a:gd name="T33" fmla="*/ 2147483647 h 76"/>
              <a:gd name="T34" fmla="*/ 2147483647 w 69"/>
              <a:gd name="T35" fmla="*/ 2147483647 h 76"/>
              <a:gd name="T36" fmla="*/ 2147483647 w 69"/>
              <a:gd name="T37" fmla="*/ 2147483647 h 76"/>
              <a:gd name="T38" fmla="*/ 2147483647 w 69"/>
              <a:gd name="T39" fmla="*/ 2147483647 h 76"/>
              <a:gd name="T40" fmla="*/ 2147483647 w 69"/>
              <a:gd name="T41" fmla="*/ 0 h 76"/>
              <a:gd name="T42" fmla="*/ 2147483647 w 69"/>
              <a:gd name="T43" fmla="*/ 2147483647 h 76"/>
              <a:gd name="T44" fmla="*/ 2147483647 w 69"/>
              <a:gd name="T45" fmla="*/ 2147483647 h 76"/>
              <a:gd name="T46" fmla="*/ 2147483647 w 69"/>
              <a:gd name="T47" fmla="*/ 2147483647 h 76"/>
              <a:gd name="T48" fmla="*/ 2147483647 w 69"/>
              <a:gd name="T49" fmla="*/ 2147483647 h 76"/>
              <a:gd name="T50" fmla="*/ 2147483647 w 69"/>
              <a:gd name="T51" fmla="*/ 2147483647 h 7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69"/>
              <a:gd name="T79" fmla="*/ 0 h 76"/>
              <a:gd name="T80" fmla="*/ 69 w 69"/>
              <a:gd name="T81" fmla="*/ 76 h 7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69" h="76">
                <a:moveTo>
                  <a:pt x="22" y="13"/>
                </a:moveTo>
                <a:lnTo>
                  <a:pt x="19" y="17"/>
                </a:lnTo>
                <a:lnTo>
                  <a:pt x="13" y="24"/>
                </a:lnTo>
                <a:lnTo>
                  <a:pt x="4" y="37"/>
                </a:lnTo>
                <a:lnTo>
                  <a:pt x="0" y="43"/>
                </a:lnTo>
                <a:lnTo>
                  <a:pt x="2" y="46"/>
                </a:lnTo>
                <a:lnTo>
                  <a:pt x="8" y="51"/>
                </a:lnTo>
                <a:lnTo>
                  <a:pt x="19" y="62"/>
                </a:lnTo>
                <a:lnTo>
                  <a:pt x="31" y="74"/>
                </a:lnTo>
                <a:lnTo>
                  <a:pt x="35" y="76"/>
                </a:lnTo>
                <a:lnTo>
                  <a:pt x="33" y="72"/>
                </a:lnTo>
                <a:lnTo>
                  <a:pt x="30" y="58"/>
                </a:lnTo>
                <a:lnTo>
                  <a:pt x="28" y="41"/>
                </a:lnTo>
                <a:lnTo>
                  <a:pt x="29" y="37"/>
                </a:lnTo>
                <a:lnTo>
                  <a:pt x="30" y="34"/>
                </a:lnTo>
                <a:lnTo>
                  <a:pt x="32" y="30"/>
                </a:lnTo>
                <a:lnTo>
                  <a:pt x="36" y="25"/>
                </a:lnTo>
                <a:lnTo>
                  <a:pt x="44" y="17"/>
                </a:lnTo>
                <a:lnTo>
                  <a:pt x="63" y="4"/>
                </a:lnTo>
                <a:lnTo>
                  <a:pt x="69" y="0"/>
                </a:lnTo>
                <a:lnTo>
                  <a:pt x="63" y="1"/>
                </a:lnTo>
                <a:lnTo>
                  <a:pt x="44" y="3"/>
                </a:lnTo>
                <a:lnTo>
                  <a:pt x="25" y="11"/>
                </a:lnTo>
                <a:lnTo>
                  <a:pt x="22" y="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52" name="Freeform 234"/>
          <p:cNvSpPr>
            <a:spLocks/>
          </p:cNvSpPr>
          <p:nvPr/>
        </p:nvSpPr>
        <p:spPr bwMode="auto">
          <a:xfrm>
            <a:off x="187325" y="719138"/>
            <a:ext cx="90488" cy="558800"/>
          </a:xfrm>
          <a:custGeom>
            <a:avLst/>
            <a:gdLst>
              <a:gd name="T0" fmla="*/ 2147483647 w 323"/>
              <a:gd name="T1" fmla="*/ 2147483647 h 1304"/>
              <a:gd name="T2" fmla="*/ 2147483647 w 323"/>
              <a:gd name="T3" fmla="*/ 2147483647 h 1304"/>
              <a:gd name="T4" fmla="*/ 2147483647 w 323"/>
              <a:gd name="T5" fmla="*/ 2147483647 h 1304"/>
              <a:gd name="T6" fmla="*/ 2147483647 w 323"/>
              <a:gd name="T7" fmla="*/ 2147483647 h 1304"/>
              <a:gd name="T8" fmla="*/ 2147483647 w 323"/>
              <a:gd name="T9" fmla="*/ 2147483647 h 1304"/>
              <a:gd name="T10" fmla="*/ 2147483647 w 323"/>
              <a:gd name="T11" fmla="*/ 2147483647 h 1304"/>
              <a:gd name="T12" fmla="*/ 2147483647 w 323"/>
              <a:gd name="T13" fmla="*/ 2147483647 h 1304"/>
              <a:gd name="T14" fmla="*/ 2147483647 w 323"/>
              <a:gd name="T15" fmla="*/ 2147483647 h 1304"/>
              <a:gd name="T16" fmla="*/ 2147483647 w 323"/>
              <a:gd name="T17" fmla="*/ 2147483647 h 1304"/>
              <a:gd name="T18" fmla="*/ 2147483647 w 323"/>
              <a:gd name="T19" fmla="*/ 2147483647 h 1304"/>
              <a:gd name="T20" fmla="*/ 2147483647 w 323"/>
              <a:gd name="T21" fmla="*/ 2147483647 h 1304"/>
              <a:gd name="T22" fmla="*/ 2147483647 w 323"/>
              <a:gd name="T23" fmla="*/ 2147483647 h 1304"/>
              <a:gd name="T24" fmla="*/ 2147483647 w 323"/>
              <a:gd name="T25" fmla="*/ 2147483647 h 1304"/>
              <a:gd name="T26" fmla="*/ 2147483647 w 323"/>
              <a:gd name="T27" fmla="*/ 2147483647 h 1304"/>
              <a:gd name="T28" fmla="*/ 2147483647 w 323"/>
              <a:gd name="T29" fmla="*/ 2147483647 h 1304"/>
              <a:gd name="T30" fmla="*/ 2147483647 w 323"/>
              <a:gd name="T31" fmla="*/ 2147483647 h 1304"/>
              <a:gd name="T32" fmla="*/ 2147483647 w 323"/>
              <a:gd name="T33" fmla="*/ 2147483647 h 1304"/>
              <a:gd name="T34" fmla="*/ 2147483647 w 323"/>
              <a:gd name="T35" fmla="*/ 2147483647 h 1304"/>
              <a:gd name="T36" fmla="*/ 2147483647 w 323"/>
              <a:gd name="T37" fmla="*/ 2147483647 h 1304"/>
              <a:gd name="T38" fmla="*/ 2147483647 w 323"/>
              <a:gd name="T39" fmla="*/ 2147483647 h 1304"/>
              <a:gd name="T40" fmla="*/ 2147483647 w 323"/>
              <a:gd name="T41" fmla="*/ 2147483647 h 1304"/>
              <a:gd name="T42" fmla="*/ 2147483647 w 323"/>
              <a:gd name="T43" fmla="*/ 2147483647 h 1304"/>
              <a:gd name="T44" fmla="*/ 2147483647 w 323"/>
              <a:gd name="T45" fmla="*/ 2147483647 h 1304"/>
              <a:gd name="T46" fmla="*/ 2147483647 w 323"/>
              <a:gd name="T47" fmla="*/ 2147483647 h 1304"/>
              <a:gd name="T48" fmla="*/ 2147483647 w 323"/>
              <a:gd name="T49" fmla="*/ 2147483647 h 1304"/>
              <a:gd name="T50" fmla="*/ 2147483647 w 323"/>
              <a:gd name="T51" fmla="*/ 2147483647 h 1304"/>
              <a:gd name="T52" fmla="*/ 2147483647 w 323"/>
              <a:gd name="T53" fmla="*/ 2147483647 h 1304"/>
              <a:gd name="T54" fmla="*/ 2147483647 w 323"/>
              <a:gd name="T55" fmla="*/ 2147483647 h 1304"/>
              <a:gd name="T56" fmla="*/ 2147483647 w 323"/>
              <a:gd name="T57" fmla="*/ 2147483647 h 1304"/>
              <a:gd name="T58" fmla="*/ 2147483647 w 323"/>
              <a:gd name="T59" fmla="*/ 2147483647 h 1304"/>
              <a:gd name="T60" fmla="*/ 2147483647 w 323"/>
              <a:gd name="T61" fmla="*/ 2147483647 h 1304"/>
              <a:gd name="T62" fmla="*/ 2147483647 w 323"/>
              <a:gd name="T63" fmla="*/ 2147483647 h 1304"/>
              <a:gd name="T64" fmla="*/ 2147483647 w 323"/>
              <a:gd name="T65" fmla="*/ 2147483647 h 1304"/>
              <a:gd name="T66" fmla="*/ 2147483647 w 323"/>
              <a:gd name="T67" fmla="*/ 2147483647 h 1304"/>
              <a:gd name="T68" fmla="*/ 2147483647 w 323"/>
              <a:gd name="T69" fmla="*/ 2147483647 h 1304"/>
              <a:gd name="T70" fmla="*/ 2147483647 w 323"/>
              <a:gd name="T71" fmla="*/ 0 h 1304"/>
              <a:gd name="T72" fmla="*/ 2147483647 w 323"/>
              <a:gd name="T73" fmla="*/ 2147483647 h 1304"/>
              <a:gd name="T74" fmla="*/ 2147483647 w 323"/>
              <a:gd name="T75" fmla="*/ 2147483647 h 1304"/>
              <a:gd name="T76" fmla="*/ 2147483647 w 323"/>
              <a:gd name="T77" fmla="*/ 2147483647 h 1304"/>
              <a:gd name="T78" fmla="*/ 2147483647 w 323"/>
              <a:gd name="T79" fmla="*/ 2147483647 h 1304"/>
              <a:gd name="T80" fmla="*/ 2147483647 w 323"/>
              <a:gd name="T81" fmla="*/ 2147483647 h 1304"/>
              <a:gd name="T82" fmla="*/ 2147483647 w 323"/>
              <a:gd name="T83" fmla="*/ 2147483647 h 1304"/>
              <a:gd name="T84" fmla="*/ 2147483647 w 323"/>
              <a:gd name="T85" fmla="*/ 2147483647 h 1304"/>
              <a:gd name="T86" fmla="*/ 2147483647 w 323"/>
              <a:gd name="T87" fmla="*/ 2147483647 h 1304"/>
              <a:gd name="T88" fmla="*/ 2147483647 w 323"/>
              <a:gd name="T89" fmla="*/ 2147483647 h 1304"/>
              <a:gd name="T90" fmla="*/ 2147483647 w 323"/>
              <a:gd name="T91" fmla="*/ 2147483647 h 1304"/>
              <a:gd name="T92" fmla="*/ 2147483647 w 323"/>
              <a:gd name="T93" fmla="*/ 2147483647 h 1304"/>
              <a:gd name="T94" fmla="*/ 0 w 323"/>
              <a:gd name="T95" fmla="*/ 2147483647 h 1304"/>
              <a:gd name="T96" fmla="*/ 2147483647 w 323"/>
              <a:gd name="T97" fmla="*/ 2147483647 h 1304"/>
              <a:gd name="T98" fmla="*/ 2147483647 w 323"/>
              <a:gd name="T99" fmla="*/ 2147483647 h 1304"/>
              <a:gd name="T100" fmla="*/ 2147483647 w 323"/>
              <a:gd name="T101" fmla="*/ 2147483647 h 1304"/>
              <a:gd name="T102" fmla="*/ 2147483647 w 323"/>
              <a:gd name="T103" fmla="*/ 2147483647 h 1304"/>
              <a:gd name="T104" fmla="*/ 2147483647 w 323"/>
              <a:gd name="T105" fmla="*/ 2147483647 h 130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323"/>
              <a:gd name="T160" fmla="*/ 0 h 1304"/>
              <a:gd name="T161" fmla="*/ 323 w 323"/>
              <a:gd name="T162" fmla="*/ 1304 h 1304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323" h="1304">
                <a:moveTo>
                  <a:pt x="109" y="1280"/>
                </a:moveTo>
                <a:lnTo>
                  <a:pt x="109" y="1279"/>
                </a:lnTo>
                <a:lnTo>
                  <a:pt x="110" y="1269"/>
                </a:lnTo>
                <a:lnTo>
                  <a:pt x="117" y="1238"/>
                </a:lnTo>
                <a:lnTo>
                  <a:pt x="126" y="1223"/>
                </a:lnTo>
                <a:lnTo>
                  <a:pt x="132" y="1217"/>
                </a:lnTo>
                <a:lnTo>
                  <a:pt x="138" y="1212"/>
                </a:lnTo>
                <a:lnTo>
                  <a:pt x="146" y="1210"/>
                </a:lnTo>
                <a:lnTo>
                  <a:pt x="164" y="1209"/>
                </a:lnTo>
                <a:lnTo>
                  <a:pt x="191" y="1213"/>
                </a:lnTo>
                <a:lnTo>
                  <a:pt x="211" y="1224"/>
                </a:lnTo>
                <a:lnTo>
                  <a:pt x="223" y="1242"/>
                </a:lnTo>
                <a:lnTo>
                  <a:pt x="230" y="1264"/>
                </a:lnTo>
                <a:lnTo>
                  <a:pt x="235" y="1290"/>
                </a:lnTo>
                <a:lnTo>
                  <a:pt x="237" y="1303"/>
                </a:lnTo>
                <a:lnTo>
                  <a:pt x="247" y="1304"/>
                </a:lnTo>
                <a:lnTo>
                  <a:pt x="268" y="1304"/>
                </a:lnTo>
                <a:lnTo>
                  <a:pt x="288" y="1300"/>
                </a:lnTo>
                <a:lnTo>
                  <a:pt x="304" y="1293"/>
                </a:lnTo>
                <a:lnTo>
                  <a:pt x="316" y="1280"/>
                </a:lnTo>
                <a:lnTo>
                  <a:pt x="322" y="1260"/>
                </a:lnTo>
                <a:lnTo>
                  <a:pt x="323" y="1248"/>
                </a:lnTo>
                <a:lnTo>
                  <a:pt x="304" y="1262"/>
                </a:lnTo>
                <a:lnTo>
                  <a:pt x="288" y="1268"/>
                </a:lnTo>
                <a:lnTo>
                  <a:pt x="276" y="1270"/>
                </a:lnTo>
                <a:lnTo>
                  <a:pt x="265" y="1267"/>
                </a:lnTo>
                <a:lnTo>
                  <a:pt x="258" y="1260"/>
                </a:lnTo>
                <a:lnTo>
                  <a:pt x="251" y="1250"/>
                </a:lnTo>
                <a:lnTo>
                  <a:pt x="245" y="1238"/>
                </a:lnTo>
                <a:lnTo>
                  <a:pt x="233" y="1212"/>
                </a:lnTo>
                <a:lnTo>
                  <a:pt x="216" y="1186"/>
                </a:lnTo>
                <a:lnTo>
                  <a:pt x="205" y="1176"/>
                </a:lnTo>
                <a:lnTo>
                  <a:pt x="185" y="1166"/>
                </a:lnTo>
                <a:lnTo>
                  <a:pt x="153" y="1160"/>
                </a:lnTo>
                <a:lnTo>
                  <a:pt x="141" y="1162"/>
                </a:lnTo>
                <a:lnTo>
                  <a:pt x="129" y="1168"/>
                </a:lnTo>
                <a:lnTo>
                  <a:pt x="119" y="1176"/>
                </a:lnTo>
                <a:lnTo>
                  <a:pt x="111" y="1187"/>
                </a:lnTo>
                <a:lnTo>
                  <a:pt x="104" y="1199"/>
                </a:lnTo>
                <a:lnTo>
                  <a:pt x="93" y="1229"/>
                </a:lnTo>
                <a:lnTo>
                  <a:pt x="86" y="1258"/>
                </a:lnTo>
                <a:lnTo>
                  <a:pt x="81" y="1254"/>
                </a:lnTo>
                <a:lnTo>
                  <a:pt x="72" y="1245"/>
                </a:lnTo>
                <a:lnTo>
                  <a:pt x="53" y="1228"/>
                </a:lnTo>
                <a:lnTo>
                  <a:pt x="34" y="1211"/>
                </a:lnTo>
                <a:lnTo>
                  <a:pt x="30" y="1206"/>
                </a:lnTo>
                <a:lnTo>
                  <a:pt x="30" y="1204"/>
                </a:lnTo>
                <a:lnTo>
                  <a:pt x="35" y="1188"/>
                </a:lnTo>
                <a:lnTo>
                  <a:pt x="56" y="1123"/>
                </a:lnTo>
                <a:lnTo>
                  <a:pt x="86" y="1031"/>
                </a:lnTo>
                <a:lnTo>
                  <a:pt x="95" y="1006"/>
                </a:lnTo>
                <a:lnTo>
                  <a:pt x="104" y="976"/>
                </a:lnTo>
                <a:lnTo>
                  <a:pt x="125" y="885"/>
                </a:lnTo>
                <a:lnTo>
                  <a:pt x="166" y="662"/>
                </a:lnTo>
                <a:lnTo>
                  <a:pt x="190" y="511"/>
                </a:lnTo>
                <a:lnTo>
                  <a:pt x="192" y="503"/>
                </a:lnTo>
                <a:lnTo>
                  <a:pt x="191" y="505"/>
                </a:lnTo>
                <a:lnTo>
                  <a:pt x="186" y="518"/>
                </a:lnTo>
                <a:lnTo>
                  <a:pt x="169" y="558"/>
                </a:lnTo>
                <a:lnTo>
                  <a:pt x="156" y="586"/>
                </a:lnTo>
                <a:lnTo>
                  <a:pt x="156" y="578"/>
                </a:lnTo>
                <a:lnTo>
                  <a:pt x="161" y="524"/>
                </a:lnTo>
                <a:lnTo>
                  <a:pt x="175" y="340"/>
                </a:lnTo>
                <a:lnTo>
                  <a:pt x="187" y="201"/>
                </a:lnTo>
                <a:lnTo>
                  <a:pt x="188" y="193"/>
                </a:lnTo>
                <a:lnTo>
                  <a:pt x="184" y="178"/>
                </a:lnTo>
                <a:lnTo>
                  <a:pt x="175" y="147"/>
                </a:lnTo>
                <a:lnTo>
                  <a:pt x="162" y="79"/>
                </a:lnTo>
                <a:lnTo>
                  <a:pt x="162" y="46"/>
                </a:lnTo>
                <a:lnTo>
                  <a:pt x="170" y="15"/>
                </a:lnTo>
                <a:lnTo>
                  <a:pt x="178" y="0"/>
                </a:lnTo>
                <a:lnTo>
                  <a:pt x="163" y="2"/>
                </a:lnTo>
                <a:lnTo>
                  <a:pt x="152" y="7"/>
                </a:lnTo>
                <a:lnTo>
                  <a:pt x="143" y="15"/>
                </a:lnTo>
                <a:lnTo>
                  <a:pt x="137" y="26"/>
                </a:lnTo>
                <a:lnTo>
                  <a:pt x="132" y="38"/>
                </a:lnTo>
                <a:lnTo>
                  <a:pt x="129" y="51"/>
                </a:lnTo>
                <a:lnTo>
                  <a:pt x="128" y="80"/>
                </a:lnTo>
                <a:lnTo>
                  <a:pt x="130" y="108"/>
                </a:lnTo>
                <a:lnTo>
                  <a:pt x="135" y="129"/>
                </a:lnTo>
                <a:lnTo>
                  <a:pt x="141" y="166"/>
                </a:lnTo>
                <a:lnTo>
                  <a:pt x="150" y="238"/>
                </a:lnTo>
                <a:lnTo>
                  <a:pt x="149" y="384"/>
                </a:lnTo>
                <a:lnTo>
                  <a:pt x="138" y="529"/>
                </a:lnTo>
                <a:lnTo>
                  <a:pt x="136" y="564"/>
                </a:lnTo>
                <a:lnTo>
                  <a:pt x="133" y="600"/>
                </a:lnTo>
                <a:lnTo>
                  <a:pt x="129" y="669"/>
                </a:lnTo>
                <a:lnTo>
                  <a:pt x="118" y="793"/>
                </a:lnTo>
                <a:lnTo>
                  <a:pt x="108" y="876"/>
                </a:lnTo>
                <a:lnTo>
                  <a:pt x="106" y="887"/>
                </a:lnTo>
                <a:lnTo>
                  <a:pt x="98" y="917"/>
                </a:lnTo>
                <a:lnTo>
                  <a:pt x="79" y="974"/>
                </a:lnTo>
                <a:lnTo>
                  <a:pt x="35" y="1085"/>
                </a:lnTo>
                <a:lnTo>
                  <a:pt x="3" y="1198"/>
                </a:lnTo>
                <a:lnTo>
                  <a:pt x="0" y="1227"/>
                </a:lnTo>
                <a:lnTo>
                  <a:pt x="5" y="1234"/>
                </a:lnTo>
                <a:lnTo>
                  <a:pt x="20" y="1254"/>
                </a:lnTo>
                <a:lnTo>
                  <a:pt x="64" y="1296"/>
                </a:lnTo>
                <a:lnTo>
                  <a:pt x="75" y="1302"/>
                </a:lnTo>
                <a:lnTo>
                  <a:pt x="85" y="1304"/>
                </a:lnTo>
                <a:lnTo>
                  <a:pt x="94" y="1302"/>
                </a:lnTo>
                <a:lnTo>
                  <a:pt x="102" y="1294"/>
                </a:lnTo>
                <a:lnTo>
                  <a:pt x="109" y="128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53" name="Freeform 235"/>
          <p:cNvSpPr>
            <a:spLocks/>
          </p:cNvSpPr>
          <p:nvPr/>
        </p:nvSpPr>
        <p:spPr bwMode="auto">
          <a:xfrm>
            <a:off x="271463" y="719138"/>
            <a:ext cx="17462" cy="79375"/>
          </a:xfrm>
          <a:custGeom>
            <a:avLst/>
            <a:gdLst>
              <a:gd name="T0" fmla="*/ 2147483647 w 61"/>
              <a:gd name="T1" fmla="*/ 2147483647 h 182"/>
              <a:gd name="T2" fmla="*/ 2147483647 w 61"/>
              <a:gd name="T3" fmla="*/ 2147483647 h 182"/>
              <a:gd name="T4" fmla="*/ 2147483647 w 61"/>
              <a:gd name="T5" fmla="*/ 2147483647 h 182"/>
              <a:gd name="T6" fmla="*/ 2147483647 w 61"/>
              <a:gd name="T7" fmla="*/ 2147483647 h 182"/>
              <a:gd name="T8" fmla="*/ 2147483647 w 61"/>
              <a:gd name="T9" fmla="*/ 2147483647 h 182"/>
              <a:gd name="T10" fmla="*/ 2147483647 w 61"/>
              <a:gd name="T11" fmla="*/ 2147483647 h 182"/>
              <a:gd name="T12" fmla="*/ 2147483647 w 61"/>
              <a:gd name="T13" fmla="*/ 2147483647 h 182"/>
              <a:gd name="T14" fmla="*/ 2147483647 w 61"/>
              <a:gd name="T15" fmla="*/ 2147483647 h 182"/>
              <a:gd name="T16" fmla="*/ 2147483647 w 61"/>
              <a:gd name="T17" fmla="*/ 2147483647 h 182"/>
              <a:gd name="T18" fmla="*/ 0 w 61"/>
              <a:gd name="T19" fmla="*/ 2147483647 h 182"/>
              <a:gd name="T20" fmla="*/ 0 w 61"/>
              <a:gd name="T21" fmla="*/ 2147483647 h 182"/>
              <a:gd name="T22" fmla="*/ 2147483647 w 61"/>
              <a:gd name="T23" fmla="*/ 2147483647 h 182"/>
              <a:gd name="T24" fmla="*/ 2147483647 w 61"/>
              <a:gd name="T25" fmla="*/ 2147483647 h 182"/>
              <a:gd name="T26" fmla="*/ 2147483647 w 61"/>
              <a:gd name="T27" fmla="*/ 2147483647 h 182"/>
              <a:gd name="T28" fmla="*/ 2147483647 w 61"/>
              <a:gd name="T29" fmla="*/ 2147483647 h 182"/>
              <a:gd name="T30" fmla="*/ 2147483647 w 61"/>
              <a:gd name="T31" fmla="*/ 2147483647 h 182"/>
              <a:gd name="T32" fmla="*/ 2147483647 w 61"/>
              <a:gd name="T33" fmla="*/ 2147483647 h 182"/>
              <a:gd name="T34" fmla="*/ 2147483647 w 61"/>
              <a:gd name="T35" fmla="*/ 2147483647 h 182"/>
              <a:gd name="T36" fmla="*/ 2147483647 w 61"/>
              <a:gd name="T37" fmla="*/ 2147483647 h 182"/>
              <a:gd name="T38" fmla="*/ 2147483647 w 61"/>
              <a:gd name="T39" fmla="*/ 2147483647 h 182"/>
              <a:gd name="T40" fmla="*/ 2147483647 w 61"/>
              <a:gd name="T41" fmla="*/ 2147483647 h 182"/>
              <a:gd name="T42" fmla="*/ 2147483647 w 61"/>
              <a:gd name="T43" fmla="*/ 0 h 182"/>
              <a:gd name="T44" fmla="*/ 2147483647 w 61"/>
              <a:gd name="T45" fmla="*/ 2147483647 h 182"/>
              <a:gd name="T46" fmla="*/ 2147483647 w 61"/>
              <a:gd name="T47" fmla="*/ 2147483647 h 182"/>
              <a:gd name="T48" fmla="*/ 2147483647 w 61"/>
              <a:gd name="T49" fmla="*/ 2147483647 h 182"/>
              <a:gd name="T50" fmla="*/ 2147483647 w 61"/>
              <a:gd name="T51" fmla="*/ 2147483647 h 182"/>
              <a:gd name="T52" fmla="*/ 2147483647 w 61"/>
              <a:gd name="T53" fmla="*/ 2147483647 h 182"/>
              <a:gd name="T54" fmla="*/ 2147483647 w 61"/>
              <a:gd name="T55" fmla="*/ 2147483647 h 182"/>
              <a:gd name="T56" fmla="*/ 2147483647 w 61"/>
              <a:gd name="T57" fmla="*/ 2147483647 h 182"/>
              <a:gd name="T58" fmla="*/ 2147483647 w 61"/>
              <a:gd name="T59" fmla="*/ 2147483647 h 18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61"/>
              <a:gd name="T91" fmla="*/ 0 h 182"/>
              <a:gd name="T92" fmla="*/ 61 w 61"/>
              <a:gd name="T93" fmla="*/ 182 h 182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61" h="182">
                <a:moveTo>
                  <a:pt x="35" y="145"/>
                </a:moveTo>
                <a:lnTo>
                  <a:pt x="32" y="146"/>
                </a:lnTo>
                <a:lnTo>
                  <a:pt x="28" y="148"/>
                </a:lnTo>
                <a:lnTo>
                  <a:pt x="21" y="150"/>
                </a:lnTo>
                <a:lnTo>
                  <a:pt x="14" y="152"/>
                </a:lnTo>
                <a:lnTo>
                  <a:pt x="13" y="152"/>
                </a:lnTo>
                <a:lnTo>
                  <a:pt x="12" y="153"/>
                </a:lnTo>
                <a:lnTo>
                  <a:pt x="10" y="158"/>
                </a:lnTo>
                <a:lnTo>
                  <a:pt x="3" y="172"/>
                </a:lnTo>
                <a:lnTo>
                  <a:pt x="0" y="179"/>
                </a:lnTo>
                <a:lnTo>
                  <a:pt x="0" y="182"/>
                </a:lnTo>
                <a:lnTo>
                  <a:pt x="1" y="181"/>
                </a:lnTo>
                <a:lnTo>
                  <a:pt x="3" y="181"/>
                </a:lnTo>
                <a:lnTo>
                  <a:pt x="7" y="179"/>
                </a:lnTo>
                <a:lnTo>
                  <a:pt x="18" y="176"/>
                </a:lnTo>
                <a:lnTo>
                  <a:pt x="47" y="170"/>
                </a:lnTo>
                <a:lnTo>
                  <a:pt x="61" y="166"/>
                </a:lnTo>
                <a:lnTo>
                  <a:pt x="56" y="153"/>
                </a:lnTo>
                <a:lnTo>
                  <a:pt x="46" y="125"/>
                </a:lnTo>
                <a:lnTo>
                  <a:pt x="35" y="69"/>
                </a:lnTo>
                <a:lnTo>
                  <a:pt x="47" y="14"/>
                </a:lnTo>
                <a:lnTo>
                  <a:pt x="55" y="0"/>
                </a:lnTo>
                <a:lnTo>
                  <a:pt x="44" y="11"/>
                </a:lnTo>
                <a:lnTo>
                  <a:pt x="28" y="32"/>
                </a:lnTo>
                <a:lnTo>
                  <a:pt x="21" y="55"/>
                </a:lnTo>
                <a:lnTo>
                  <a:pt x="20" y="80"/>
                </a:lnTo>
                <a:lnTo>
                  <a:pt x="24" y="105"/>
                </a:lnTo>
                <a:lnTo>
                  <a:pt x="31" y="131"/>
                </a:lnTo>
                <a:lnTo>
                  <a:pt x="35" y="14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54" name="Freeform 236"/>
          <p:cNvSpPr>
            <a:spLocks/>
          </p:cNvSpPr>
          <p:nvPr/>
        </p:nvSpPr>
        <p:spPr bwMode="auto">
          <a:xfrm>
            <a:off x="92075" y="1292225"/>
            <a:ext cx="119063" cy="469900"/>
          </a:xfrm>
          <a:custGeom>
            <a:avLst/>
            <a:gdLst>
              <a:gd name="T0" fmla="*/ 2147483647 w 432"/>
              <a:gd name="T1" fmla="*/ 2147483647 h 1094"/>
              <a:gd name="T2" fmla="*/ 2147483647 w 432"/>
              <a:gd name="T3" fmla="*/ 2147483647 h 1094"/>
              <a:gd name="T4" fmla="*/ 2147483647 w 432"/>
              <a:gd name="T5" fmla="*/ 2147483647 h 1094"/>
              <a:gd name="T6" fmla="*/ 2147483647 w 432"/>
              <a:gd name="T7" fmla="*/ 2147483647 h 1094"/>
              <a:gd name="T8" fmla="*/ 2147483647 w 432"/>
              <a:gd name="T9" fmla="*/ 2147483647 h 1094"/>
              <a:gd name="T10" fmla="*/ 2147483647 w 432"/>
              <a:gd name="T11" fmla="*/ 2147483647 h 1094"/>
              <a:gd name="T12" fmla="*/ 2147483647 w 432"/>
              <a:gd name="T13" fmla="*/ 2147483647 h 1094"/>
              <a:gd name="T14" fmla="*/ 2147483647 w 432"/>
              <a:gd name="T15" fmla="*/ 2147483647 h 1094"/>
              <a:gd name="T16" fmla="*/ 2147483647 w 432"/>
              <a:gd name="T17" fmla="*/ 2147483647 h 1094"/>
              <a:gd name="T18" fmla="*/ 0 w 432"/>
              <a:gd name="T19" fmla="*/ 2147483647 h 1094"/>
              <a:gd name="T20" fmla="*/ 2147483647 w 432"/>
              <a:gd name="T21" fmla="*/ 2147483647 h 1094"/>
              <a:gd name="T22" fmla="*/ 2147483647 w 432"/>
              <a:gd name="T23" fmla="*/ 2147483647 h 1094"/>
              <a:gd name="T24" fmla="*/ 2147483647 w 432"/>
              <a:gd name="T25" fmla="*/ 2147483647 h 1094"/>
              <a:gd name="T26" fmla="*/ 2147483647 w 432"/>
              <a:gd name="T27" fmla="*/ 2147483647 h 1094"/>
              <a:gd name="T28" fmla="*/ 2147483647 w 432"/>
              <a:gd name="T29" fmla="*/ 2147483647 h 1094"/>
              <a:gd name="T30" fmla="*/ 2147483647 w 432"/>
              <a:gd name="T31" fmla="*/ 2147483647 h 1094"/>
              <a:gd name="T32" fmla="*/ 2147483647 w 432"/>
              <a:gd name="T33" fmla="*/ 2147483647 h 1094"/>
              <a:gd name="T34" fmla="*/ 2147483647 w 432"/>
              <a:gd name="T35" fmla="*/ 2147483647 h 1094"/>
              <a:gd name="T36" fmla="*/ 2147483647 w 432"/>
              <a:gd name="T37" fmla="*/ 2147483647 h 1094"/>
              <a:gd name="T38" fmla="*/ 2147483647 w 432"/>
              <a:gd name="T39" fmla="*/ 2147483647 h 1094"/>
              <a:gd name="T40" fmla="*/ 2147483647 w 432"/>
              <a:gd name="T41" fmla="*/ 2147483647 h 1094"/>
              <a:gd name="T42" fmla="*/ 2147483647 w 432"/>
              <a:gd name="T43" fmla="*/ 2147483647 h 1094"/>
              <a:gd name="T44" fmla="*/ 2147483647 w 432"/>
              <a:gd name="T45" fmla="*/ 2147483647 h 1094"/>
              <a:gd name="T46" fmla="*/ 2147483647 w 432"/>
              <a:gd name="T47" fmla="*/ 2147483647 h 1094"/>
              <a:gd name="T48" fmla="*/ 2147483647 w 432"/>
              <a:gd name="T49" fmla="*/ 2147483647 h 1094"/>
              <a:gd name="T50" fmla="*/ 2147483647 w 432"/>
              <a:gd name="T51" fmla="*/ 2147483647 h 1094"/>
              <a:gd name="T52" fmla="*/ 2147483647 w 432"/>
              <a:gd name="T53" fmla="*/ 2147483647 h 1094"/>
              <a:gd name="T54" fmla="*/ 2147483647 w 432"/>
              <a:gd name="T55" fmla="*/ 2147483647 h 1094"/>
              <a:gd name="T56" fmla="*/ 2147483647 w 432"/>
              <a:gd name="T57" fmla="*/ 2147483647 h 1094"/>
              <a:gd name="T58" fmla="*/ 2147483647 w 432"/>
              <a:gd name="T59" fmla="*/ 2147483647 h 1094"/>
              <a:gd name="T60" fmla="*/ 2147483647 w 432"/>
              <a:gd name="T61" fmla="*/ 2147483647 h 1094"/>
              <a:gd name="T62" fmla="*/ 2147483647 w 432"/>
              <a:gd name="T63" fmla="*/ 2147483647 h 1094"/>
              <a:gd name="T64" fmla="*/ 2147483647 w 432"/>
              <a:gd name="T65" fmla="*/ 2147483647 h 1094"/>
              <a:gd name="T66" fmla="*/ 2147483647 w 432"/>
              <a:gd name="T67" fmla="*/ 2147483647 h 1094"/>
              <a:gd name="T68" fmla="*/ 2147483647 w 432"/>
              <a:gd name="T69" fmla="*/ 2147483647 h 1094"/>
              <a:gd name="T70" fmla="*/ 2147483647 w 432"/>
              <a:gd name="T71" fmla="*/ 2147483647 h 1094"/>
              <a:gd name="T72" fmla="*/ 2147483647 w 432"/>
              <a:gd name="T73" fmla="*/ 2147483647 h 1094"/>
              <a:gd name="T74" fmla="*/ 2147483647 w 432"/>
              <a:gd name="T75" fmla="*/ 2147483647 h 1094"/>
              <a:gd name="T76" fmla="*/ 2147483647 w 432"/>
              <a:gd name="T77" fmla="*/ 2147483647 h 1094"/>
              <a:gd name="T78" fmla="*/ 2147483647 w 432"/>
              <a:gd name="T79" fmla="*/ 2147483647 h 1094"/>
              <a:gd name="T80" fmla="*/ 2147483647 w 432"/>
              <a:gd name="T81" fmla="*/ 2147483647 h 1094"/>
              <a:gd name="T82" fmla="*/ 2147483647 w 432"/>
              <a:gd name="T83" fmla="*/ 2147483647 h 1094"/>
              <a:gd name="T84" fmla="*/ 2147483647 w 432"/>
              <a:gd name="T85" fmla="*/ 2147483647 h 1094"/>
              <a:gd name="T86" fmla="*/ 2147483647 w 432"/>
              <a:gd name="T87" fmla="*/ 2147483647 h 1094"/>
              <a:gd name="T88" fmla="*/ 2147483647 w 432"/>
              <a:gd name="T89" fmla="*/ 2147483647 h 1094"/>
              <a:gd name="T90" fmla="*/ 2147483647 w 432"/>
              <a:gd name="T91" fmla="*/ 2147483647 h 1094"/>
              <a:gd name="T92" fmla="*/ 2147483647 w 432"/>
              <a:gd name="T93" fmla="*/ 2147483647 h 1094"/>
              <a:gd name="T94" fmla="*/ 2147483647 w 432"/>
              <a:gd name="T95" fmla="*/ 0 h 1094"/>
              <a:gd name="T96" fmla="*/ 2147483647 w 432"/>
              <a:gd name="T97" fmla="*/ 2147483647 h 1094"/>
              <a:gd name="T98" fmla="*/ 2147483647 w 432"/>
              <a:gd name="T99" fmla="*/ 2147483647 h 1094"/>
              <a:gd name="T100" fmla="*/ 2147483647 w 432"/>
              <a:gd name="T101" fmla="*/ 2147483647 h 109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32"/>
              <a:gd name="T154" fmla="*/ 0 h 1094"/>
              <a:gd name="T155" fmla="*/ 432 w 432"/>
              <a:gd name="T156" fmla="*/ 1094 h 109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32" h="1094">
                <a:moveTo>
                  <a:pt x="351" y="53"/>
                </a:moveTo>
                <a:lnTo>
                  <a:pt x="354" y="59"/>
                </a:lnTo>
                <a:lnTo>
                  <a:pt x="363" y="79"/>
                </a:lnTo>
                <a:lnTo>
                  <a:pt x="366" y="92"/>
                </a:lnTo>
                <a:lnTo>
                  <a:pt x="367" y="104"/>
                </a:lnTo>
                <a:lnTo>
                  <a:pt x="366" y="109"/>
                </a:lnTo>
                <a:lnTo>
                  <a:pt x="364" y="116"/>
                </a:lnTo>
                <a:lnTo>
                  <a:pt x="359" y="129"/>
                </a:lnTo>
                <a:lnTo>
                  <a:pt x="343" y="172"/>
                </a:lnTo>
                <a:lnTo>
                  <a:pt x="289" y="309"/>
                </a:lnTo>
                <a:lnTo>
                  <a:pt x="220" y="483"/>
                </a:lnTo>
                <a:lnTo>
                  <a:pt x="202" y="528"/>
                </a:lnTo>
                <a:lnTo>
                  <a:pt x="168" y="615"/>
                </a:lnTo>
                <a:lnTo>
                  <a:pt x="110" y="761"/>
                </a:lnTo>
                <a:lnTo>
                  <a:pt x="79" y="838"/>
                </a:lnTo>
                <a:lnTo>
                  <a:pt x="78" y="841"/>
                </a:lnTo>
                <a:lnTo>
                  <a:pt x="65" y="859"/>
                </a:lnTo>
                <a:lnTo>
                  <a:pt x="41" y="895"/>
                </a:lnTo>
                <a:lnTo>
                  <a:pt x="6" y="974"/>
                </a:lnTo>
                <a:lnTo>
                  <a:pt x="0" y="1058"/>
                </a:lnTo>
                <a:lnTo>
                  <a:pt x="5" y="1078"/>
                </a:lnTo>
                <a:lnTo>
                  <a:pt x="8" y="1077"/>
                </a:lnTo>
                <a:lnTo>
                  <a:pt x="16" y="1074"/>
                </a:lnTo>
                <a:lnTo>
                  <a:pt x="33" y="1068"/>
                </a:lnTo>
                <a:lnTo>
                  <a:pt x="49" y="1061"/>
                </a:lnTo>
                <a:lnTo>
                  <a:pt x="53" y="1059"/>
                </a:lnTo>
                <a:lnTo>
                  <a:pt x="65" y="1062"/>
                </a:lnTo>
                <a:lnTo>
                  <a:pt x="89" y="1068"/>
                </a:lnTo>
                <a:lnTo>
                  <a:pt x="138" y="1079"/>
                </a:lnTo>
                <a:lnTo>
                  <a:pt x="187" y="1092"/>
                </a:lnTo>
                <a:lnTo>
                  <a:pt x="200" y="1094"/>
                </a:lnTo>
                <a:lnTo>
                  <a:pt x="195" y="1091"/>
                </a:lnTo>
                <a:lnTo>
                  <a:pt x="187" y="1085"/>
                </a:lnTo>
                <a:lnTo>
                  <a:pt x="170" y="1070"/>
                </a:lnTo>
                <a:lnTo>
                  <a:pt x="154" y="1056"/>
                </a:lnTo>
                <a:lnTo>
                  <a:pt x="151" y="1052"/>
                </a:lnTo>
                <a:lnTo>
                  <a:pt x="143" y="1051"/>
                </a:lnTo>
                <a:lnTo>
                  <a:pt x="128" y="1048"/>
                </a:lnTo>
                <a:lnTo>
                  <a:pt x="96" y="1042"/>
                </a:lnTo>
                <a:lnTo>
                  <a:pt x="64" y="1035"/>
                </a:lnTo>
                <a:lnTo>
                  <a:pt x="57" y="1033"/>
                </a:lnTo>
                <a:lnTo>
                  <a:pt x="57" y="1029"/>
                </a:lnTo>
                <a:lnTo>
                  <a:pt x="58" y="1020"/>
                </a:lnTo>
                <a:lnTo>
                  <a:pt x="61" y="1002"/>
                </a:lnTo>
                <a:lnTo>
                  <a:pt x="64" y="984"/>
                </a:lnTo>
                <a:lnTo>
                  <a:pt x="65" y="979"/>
                </a:lnTo>
                <a:lnTo>
                  <a:pt x="62" y="984"/>
                </a:lnTo>
                <a:lnTo>
                  <a:pt x="56" y="993"/>
                </a:lnTo>
                <a:lnTo>
                  <a:pt x="45" y="1011"/>
                </a:lnTo>
                <a:lnTo>
                  <a:pt x="34" y="1029"/>
                </a:lnTo>
                <a:lnTo>
                  <a:pt x="32" y="1033"/>
                </a:lnTo>
                <a:lnTo>
                  <a:pt x="31" y="1029"/>
                </a:lnTo>
                <a:lnTo>
                  <a:pt x="31" y="1021"/>
                </a:lnTo>
                <a:lnTo>
                  <a:pt x="30" y="1005"/>
                </a:lnTo>
                <a:lnTo>
                  <a:pt x="30" y="988"/>
                </a:lnTo>
                <a:lnTo>
                  <a:pt x="30" y="984"/>
                </a:lnTo>
                <a:lnTo>
                  <a:pt x="32" y="980"/>
                </a:lnTo>
                <a:lnTo>
                  <a:pt x="46" y="949"/>
                </a:lnTo>
                <a:lnTo>
                  <a:pt x="103" y="829"/>
                </a:lnTo>
                <a:lnTo>
                  <a:pt x="162" y="696"/>
                </a:lnTo>
                <a:lnTo>
                  <a:pt x="175" y="670"/>
                </a:lnTo>
                <a:lnTo>
                  <a:pt x="193" y="625"/>
                </a:lnTo>
                <a:lnTo>
                  <a:pt x="230" y="531"/>
                </a:lnTo>
                <a:lnTo>
                  <a:pt x="300" y="341"/>
                </a:lnTo>
                <a:lnTo>
                  <a:pt x="367" y="150"/>
                </a:lnTo>
                <a:lnTo>
                  <a:pt x="384" y="103"/>
                </a:lnTo>
                <a:lnTo>
                  <a:pt x="386" y="102"/>
                </a:lnTo>
                <a:lnTo>
                  <a:pt x="390" y="100"/>
                </a:lnTo>
                <a:lnTo>
                  <a:pt x="399" y="95"/>
                </a:lnTo>
                <a:lnTo>
                  <a:pt x="407" y="89"/>
                </a:lnTo>
                <a:lnTo>
                  <a:pt x="409" y="87"/>
                </a:lnTo>
                <a:lnTo>
                  <a:pt x="410" y="88"/>
                </a:lnTo>
                <a:lnTo>
                  <a:pt x="413" y="91"/>
                </a:lnTo>
                <a:lnTo>
                  <a:pt x="421" y="93"/>
                </a:lnTo>
                <a:lnTo>
                  <a:pt x="428" y="94"/>
                </a:lnTo>
                <a:lnTo>
                  <a:pt x="430" y="94"/>
                </a:lnTo>
                <a:lnTo>
                  <a:pt x="429" y="88"/>
                </a:lnTo>
                <a:lnTo>
                  <a:pt x="429" y="79"/>
                </a:lnTo>
                <a:lnTo>
                  <a:pt x="431" y="61"/>
                </a:lnTo>
                <a:lnTo>
                  <a:pt x="432" y="41"/>
                </a:lnTo>
                <a:lnTo>
                  <a:pt x="432" y="35"/>
                </a:lnTo>
                <a:lnTo>
                  <a:pt x="430" y="38"/>
                </a:lnTo>
                <a:lnTo>
                  <a:pt x="425" y="41"/>
                </a:lnTo>
                <a:lnTo>
                  <a:pt x="421" y="44"/>
                </a:lnTo>
                <a:lnTo>
                  <a:pt x="411" y="50"/>
                </a:lnTo>
                <a:lnTo>
                  <a:pt x="406" y="56"/>
                </a:lnTo>
                <a:lnTo>
                  <a:pt x="403" y="56"/>
                </a:lnTo>
                <a:lnTo>
                  <a:pt x="398" y="56"/>
                </a:lnTo>
                <a:lnTo>
                  <a:pt x="388" y="54"/>
                </a:lnTo>
                <a:lnTo>
                  <a:pt x="378" y="52"/>
                </a:lnTo>
                <a:lnTo>
                  <a:pt x="375" y="51"/>
                </a:lnTo>
                <a:lnTo>
                  <a:pt x="374" y="46"/>
                </a:lnTo>
                <a:lnTo>
                  <a:pt x="372" y="37"/>
                </a:lnTo>
                <a:lnTo>
                  <a:pt x="368" y="24"/>
                </a:lnTo>
                <a:lnTo>
                  <a:pt x="365" y="6"/>
                </a:lnTo>
                <a:lnTo>
                  <a:pt x="365" y="0"/>
                </a:lnTo>
                <a:lnTo>
                  <a:pt x="363" y="6"/>
                </a:lnTo>
                <a:lnTo>
                  <a:pt x="360" y="16"/>
                </a:lnTo>
                <a:lnTo>
                  <a:pt x="355" y="31"/>
                </a:lnTo>
                <a:lnTo>
                  <a:pt x="351" y="48"/>
                </a:lnTo>
                <a:lnTo>
                  <a:pt x="351" y="5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55" name="Freeform 237"/>
          <p:cNvSpPr>
            <a:spLocks/>
          </p:cNvSpPr>
          <p:nvPr/>
        </p:nvSpPr>
        <p:spPr bwMode="auto">
          <a:xfrm>
            <a:off x="144463" y="1268413"/>
            <a:ext cx="77787" cy="465137"/>
          </a:xfrm>
          <a:custGeom>
            <a:avLst/>
            <a:gdLst>
              <a:gd name="T0" fmla="*/ 2147483647 w 281"/>
              <a:gd name="T1" fmla="*/ 2147483647 h 1084"/>
              <a:gd name="T2" fmla="*/ 2147483647 w 281"/>
              <a:gd name="T3" fmla="*/ 2147483647 h 1084"/>
              <a:gd name="T4" fmla="*/ 2147483647 w 281"/>
              <a:gd name="T5" fmla="*/ 2147483647 h 1084"/>
              <a:gd name="T6" fmla="*/ 2147483647 w 281"/>
              <a:gd name="T7" fmla="*/ 2147483647 h 1084"/>
              <a:gd name="T8" fmla="*/ 2147483647 w 281"/>
              <a:gd name="T9" fmla="*/ 2147483647 h 1084"/>
              <a:gd name="T10" fmla="*/ 2147483647 w 281"/>
              <a:gd name="T11" fmla="*/ 2147483647 h 1084"/>
              <a:gd name="T12" fmla="*/ 2147483647 w 281"/>
              <a:gd name="T13" fmla="*/ 2147483647 h 1084"/>
              <a:gd name="T14" fmla="*/ 2147483647 w 281"/>
              <a:gd name="T15" fmla="*/ 2147483647 h 1084"/>
              <a:gd name="T16" fmla="*/ 2147483647 w 281"/>
              <a:gd name="T17" fmla="*/ 2147483647 h 1084"/>
              <a:gd name="T18" fmla="*/ 2147483647 w 281"/>
              <a:gd name="T19" fmla="*/ 2147483647 h 1084"/>
              <a:gd name="T20" fmla="*/ 0 w 281"/>
              <a:gd name="T21" fmla="*/ 2147483647 h 1084"/>
              <a:gd name="T22" fmla="*/ 0 w 281"/>
              <a:gd name="T23" fmla="*/ 2147483647 h 1084"/>
              <a:gd name="T24" fmla="*/ 0 w 281"/>
              <a:gd name="T25" fmla="*/ 2147483647 h 1084"/>
              <a:gd name="T26" fmla="*/ 0 w 281"/>
              <a:gd name="T27" fmla="*/ 2147483647 h 1084"/>
              <a:gd name="T28" fmla="*/ 0 w 281"/>
              <a:gd name="T29" fmla="*/ 2147483647 h 1084"/>
              <a:gd name="T30" fmla="*/ 2147483647 w 281"/>
              <a:gd name="T31" fmla="*/ 2147483647 h 1084"/>
              <a:gd name="T32" fmla="*/ 2147483647 w 281"/>
              <a:gd name="T33" fmla="*/ 2147483647 h 1084"/>
              <a:gd name="T34" fmla="*/ 2147483647 w 281"/>
              <a:gd name="T35" fmla="*/ 2147483647 h 1084"/>
              <a:gd name="T36" fmla="*/ 2147483647 w 281"/>
              <a:gd name="T37" fmla="*/ 2147483647 h 1084"/>
              <a:gd name="T38" fmla="*/ 2147483647 w 281"/>
              <a:gd name="T39" fmla="*/ 2147483647 h 1084"/>
              <a:gd name="T40" fmla="*/ 2147483647 w 281"/>
              <a:gd name="T41" fmla="*/ 2147483647 h 1084"/>
              <a:gd name="T42" fmla="*/ 2147483647 w 281"/>
              <a:gd name="T43" fmla="*/ 2147483647 h 1084"/>
              <a:gd name="T44" fmla="*/ 2147483647 w 281"/>
              <a:gd name="T45" fmla="*/ 2147483647 h 1084"/>
              <a:gd name="T46" fmla="*/ 2147483647 w 281"/>
              <a:gd name="T47" fmla="*/ 2147483647 h 1084"/>
              <a:gd name="T48" fmla="*/ 2147483647 w 281"/>
              <a:gd name="T49" fmla="*/ 2147483647 h 1084"/>
              <a:gd name="T50" fmla="*/ 2147483647 w 281"/>
              <a:gd name="T51" fmla="*/ 2147483647 h 1084"/>
              <a:gd name="T52" fmla="*/ 2147483647 w 281"/>
              <a:gd name="T53" fmla="*/ 2147483647 h 1084"/>
              <a:gd name="T54" fmla="*/ 2147483647 w 281"/>
              <a:gd name="T55" fmla="*/ 2147483647 h 1084"/>
              <a:gd name="T56" fmla="*/ 2147483647 w 281"/>
              <a:gd name="T57" fmla="*/ 2147483647 h 1084"/>
              <a:gd name="T58" fmla="*/ 2147483647 w 281"/>
              <a:gd name="T59" fmla="*/ 2147483647 h 1084"/>
              <a:gd name="T60" fmla="*/ 2147483647 w 281"/>
              <a:gd name="T61" fmla="*/ 2147483647 h 1084"/>
              <a:gd name="T62" fmla="*/ 2147483647 w 281"/>
              <a:gd name="T63" fmla="*/ 2147483647 h 1084"/>
              <a:gd name="T64" fmla="*/ 2147483647 w 281"/>
              <a:gd name="T65" fmla="*/ 2147483647 h 1084"/>
              <a:gd name="T66" fmla="*/ 2147483647 w 281"/>
              <a:gd name="T67" fmla="*/ 2147483647 h 1084"/>
              <a:gd name="T68" fmla="*/ 2147483647 w 281"/>
              <a:gd name="T69" fmla="*/ 2147483647 h 1084"/>
              <a:gd name="T70" fmla="*/ 2147483647 w 281"/>
              <a:gd name="T71" fmla="*/ 0 h 1084"/>
              <a:gd name="T72" fmla="*/ 2147483647 w 281"/>
              <a:gd name="T73" fmla="*/ 2147483647 h 1084"/>
              <a:gd name="T74" fmla="*/ 2147483647 w 281"/>
              <a:gd name="T75" fmla="*/ 2147483647 h 1084"/>
              <a:gd name="T76" fmla="*/ 2147483647 w 281"/>
              <a:gd name="T77" fmla="*/ 2147483647 h 1084"/>
              <a:gd name="T78" fmla="*/ 2147483647 w 281"/>
              <a:gd name="T79" fmla="*/ 2147483647 h 1084"/>
              <a:gd name="T80" fmla="*/ 2147483647 w 281"/>
              <a:gd name="T81" fmla="*/ 2147483647 h 1084"/>
              <a:gd name="T82" fmla="*/ 2147483647 w 281"/>
              <a:gd name="T83" fmla="*/ 2147483647 h 1084"/>
              <a:gd name="T84" fmla="*/ 2147483647 w 281"/>
              <a:gd name="T85" fmla="*/ 2147483647 h 1084"/>
              <a:gd name="T86" fmla="*/ 2147483647 w 281"/>
              <a:gd name="T87" fmla="*/ 2147483647 h 1084"/>
              <a:gd name="T88" fmla="*/ 2147483647 w 281"/>
              <a:gd name="T89" fmla="*/ 2147483647 h 1084"/>
              <a:gd name="T90" fmla="*/ 2147483647 w 281"/>
              <a:gd name="T91" fmla="*/ 2147483647 h 1084"/>
              <a:gd name="T92" fmla="*/ 2147483647 w 281"/>
              <a:gd name="T93" fmla="*/ 2147483647 h 1084"/>
              <a:gd name="T94" fmla="*/ 2147483647 w 281"/>
              <a:gd name="T95" fmla="*/ 2147483647 h 1084"/>
              <a:gd name="T96" fmla="*/ 2147483647 w 281"/>
              <a:gd name="T97" fmla="*/ 2147483647 h 1084"/>
              <a:gd name="T98" fmla="*/ 2147483647 w 281"/>
              <a:gd name="T99" fmla="*/ 2147483647 h 1084"/>
              <a:gd name="T100" fmla="*/ 2147483647 w 281"/>
              <a:gd name="T101" fmla="*/ 2147483647 h 1084"/>
              <a:gd name="T102" fmla="*/ 2147483647 w 281"/>
              <a:gd name="T103" fmla="*/ 2147483647 h 1084"/>
              <a:gd name="T104" fmla="*/ 2147483647 w 281"/>
              <a:gd name="T105" fmla="*/ 2147483647 h 1084"/>
              <a:gd name="T106" fmla="*/ 2147483647 w 281"/>
              <a:gd name="T107" fmla="*/ 2147483647 h 1084"/>
              <a:gd name="T108" fmla="*/ 2147483647 w 281"/>
              <a:gd name="T109" fmla="*/ 2147483647 h 1084"/>
              <a:gd name="T110" fmla="*/ 2147483647 w 281"/>
              <a:gd name="T111" fmla="*/ 2147483647 h 1084"/>
              <a:gd name="T112" fmla="*/ 2147483647 w 281"/>
              <a:gd name="T113" fmla="*/ 2147483647 h 1084"/>
              <a:gd name="T114" fmla="*/ 2147483647 w 281"/>
              <a:gd name="T115" fmla="*/ 2147483647 h 1084"/>
              <a:gd name="T116" fmla="*/ 2147483647 w 281"/>
              <a:gd name="T117" fmla="*/ 2147483647 h 1084"/>
              <a:gd name="T118" fmla="*/ 2147483647 w 281"/>
              <a:gd name="T119" fmla="*/ 2147483647 h 1084"/>
              <a:gd name="T120" fmla="*/ 2147483647 w 281"/>
              <a:gd name="T121" fmla="*/ 2147483647 h 1084"/>
              <a:gd name="T122" fmla="*/ 2147483647 w 281"/>
              <a:gd name="T123" fmla="*/ 2147483647 h 108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81"/>
              <a:gd name="T187" fmla="*/ 0 h 1084"/>
              <a:gd name="T188" fmla="*/ 281 w 281"/>
              <a:gd name="T189" fmla="*/ 1084 h 1084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81" h="1084">
                <a:moveTo>
                  <a:pt x="176" y="400"/>
                </a:moveTo>
                <a:lnTo>
                  <a:pt x="174" y="421"/>
                </a:lnTo>
                <a:lnTo>
                  <a:pt x="164" y="483"/>
                </a:lnTo>
                <a:lnTo>
                  <a:pt x="130" y="648"/>
                </a:lnTo>
                <a:lnTo>
                  <a:pt x="96" y="792"/>
                </a:lnTo>
                <a:lnTo>
                  <a:pt x="90" y="813"/>
                </a:lnTo>
                <a:lnTo>
                  <a:pt x="83" y="833"/>
                </a:lnTo>
                <a:lnTo>
                  <a:pt x="66" y="875"/>
                </a:lnTo>
                <a:lnTo>
                  <a:pt x="26" y="959"/>
                </a:lnTo>
                <a:lnTo>
                  <a:pt x="1" y="1009"/>
                </a:lnTo>
                <a:lnTo>
                  <a:pt x="0" y="1011"/>
                </a:lnTo>
                <a:lnTo>
                  <a:pt x="0" y="1017"/>
                </a:lnTo>
                <a:lnTo>
                  <a:pt x="0" y="1029"/>
                </a:lnTo>
                <a:lnTo>
                  <a:pt x="0" y="1053"/>
                </a:lnTo>
                <a:lnTo>
                  <a:pt x="0" y="1078"/>
                </a:lnTo>
                <a:lnTo>
                  <a:pt x="1" y="1084"/>
                </a:lnTo>
                <a:lnTo>
                  <a:pt x="2" y="1081"/>
                </a:lnTo>
                <a:lnTo>
                  <a:pt x="13" y="1056"/>
                </a:lnTo>
                <a:lnTo>
                  <a:pt x="51" y="965"/>
                </a:lnTo>
                <a:lnTo>
                  <a:pt x="90" y="866"/>
                </a:lnTo>
                <a:lnTo>
                  <a:pt x="97" y="847"/>
                </a:lnTo>
                <a:lnTo>
                  <a:pt x="114" y="792"/>
                </a:lnTo>
                <a:lnTo>
                  <a:pt x="147" y="679"/>
                </a:lnTo>
                <a:lnTo>
                  <a:pt x="203" y="446"/>
                </a:lnTo>
                <a:lnTo>
                  <a:pt x="253" y="213"/>
                </a:lnTo>
                <a:lnTo>
                  <a:pt x="265" y="156"/>
                </a:lnTo>
                <a:lnTo>
                  <a:pt x="266" y="149"/>
                </a:lnTo>
                <a:lnTo>
                  <a:pt x="268" y="133"/>
                </a:lnTo>
                <a:lnTo>
                  <a:pt x="273" y="102"/>
                </a:lnTo>
                <a:lnTo>
                  <a:pt x="278" y="71"/>
                </a:lnTo>
                <a:lnTo>
                  <a:pt x="281" y="62"/>
                </a:lnTo>
                <a:lnTo>
                  <a:pt x="278" y="57"/>
                </a:lnTo>
                <a:lnTo>
                  <a:pt x="274" y="47"/>
                </a:lnTo>
                <a:lnTo>
                  <a:pt x="268" y="27"/>
                </a:lnTo>
                <a:lnTo>
                  <a:pt x="260" y="6"/>
                </a:lnTo>
                <a:lnTo>
                  <a:pt x="259" y="0"/>
                </a:lnTo>
                <a:lnTo>
                  <a:pt x="257" y="1"/>
                </a:lnTo>
                <a:lnTo>
                  <a:pt x="255" y="3"/>
                </a:lnTo>
                <a:lnTo>
                  <a:pt x="250" y="7"/>
                </a:lnTo>
                <a:lnTo>
                  <a:pt x="244" y="11"/>
                </a:lnTo>
                <a:lnTo>
                  <a:pt x="243" y="11"/>
                </a:lnTo>
                <a:lnTo>
                  <a:pt x="244" y="18"/>
                </a:lnTo>
                <a:lnTo>
                  <a:pt x="246" y="32"/>
                </a:lnTo>
                <a:lnTo>
                  <a:pt x="251" y="60"/>
                </a:lnTo>
                <a:lnTo>
                  <a:pt x="256" y="89"/>
                </a:lnTo>
                <a:lnTo>
                  <a:pt x="257" y="96"/>
                </a:lnTo>
                <a:lnTo>
                  <a:pt x="256" y="102"/>
                </a:lnTo>
                <a:lnTo>
                  <a:pt x="254" y="113"/>
                </a:lnTo>
                <a:lnTo>
                  <a:pt x="250" y="135"/>
                </a:lnTo>
                <a:lnTo>
                  <a:pt x="245" y="158"/>
                </a:lnTo>
                <a:lnTo>
                  <a:pt x="244" y="163"/>
                </a:lnTo>
                <a:lnTo>
                  <a:pt x="241" y="171"/>
                </a:lnTo>
                <a:lnTo>
                  <a:pt x="235" y="187"/>
                </a:lnTo>
                <a:lnTo>
                  <a:pt x="223" y="219"/>
                </a:lnTo>
                <a:lnTo>
                  <a:pt x="211" y="252"/>
                </a:lnTo>
                <a:lnTo>
                  <a:pt x="209" y="259"/>
                </a:lnTo>
                <a:lnTo>
                  <a:pt x="208" y="261"/>
                </a:lnTo>
                <a:lnTo>
                  <a:pt x="203" y="272"/>
                </a:lnTo>
                <a:lnTo>
                  <a:pt x="189" y="320"/>
                </a:lnTo>
                <a:lnTo>
                  <a:pt x="177" y="385"/>
                </a:lnTo>
                <a:lnTo>
                  <a:pt x="176" y="40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56" name="Freeform 238"/>
          <p:cNvSpPr>
            <a:spLocks/>
          </p:cNvSpPr>
          <p:nvPr/>
        </p:nvSpPr>
        <p:spPr bwMode="auto">
          <a:xfrm>
            <a:off x="479425" y="711200"/>
            <a:ext cx="28575" cy="425450"/>
          </a:xfrm>
          <a:custGeom>
            <a:avLst/>
            <a:gdLst>
              <a:gd name="T0" fmla="*/ 2147483647 w 99"/>
              <a:gd name="T1" fmla="*/ 2147483647 h 993"/>
              <a:gd name="T2" fmla="*/ 2147483647 w 99"/>
              <a:gd name="T3" fmla="*/ 2147483647 h 993"/>
              <a:gd name="T4" fmla="*/ 2147483647 w 99"/>
              <a:gd name="T5" fmla="*/ 2147483647 h 993"/>
              <a:gd name="T6" fmla="*/ 2147483647 w 99"/>
              <a:gd name="T7" fmla="*/ 2147483647 h 993"/>
              <a:gd name="T8" fmla="*/ 2147483647 w 99"/>
              <a:gd name="T9" fmla="*/ 2147483647 h 993"/>
              <a:gd name="T10" fmla="*/ 2147483647 w 99"/>
              <a:gd name="T11" fmla="*/ 2147483647 h 993"/>
              <a:gd name="T12" fmla="*/ 2147483647 w 99"/>
              <a:gd name="T13" fmla="*/ 2147483647 h 993"/>
              <a:gd name="T14" fmla="*/ 2147483647 w 99"/>
              <a:gd name="T15" fmla="*/ 2147483647 h 993"/>
              <a:gd name="T16" fmla="*/ 2147483647 w 99"/>
              <a:gd name="T17" fmla="*/ 2147483647 h 993"/>
              <a:gd name="T18" fmla="*/ 2147483647 w 99"/>
              <a:gd name="T19" fmla="*/ 2147483647 h 993"/>
              <a:gd name="T20" fmla="*/ 2147483647 w 99"/>
              <a:gd name="T21" fmla="*/ 2147483647 h 993"/>
              <a:gd name="T22" fmla="*/ 2147483647 w 99"/>
              <a:gd name="T23" fmla="*/ 2147483647 h 993"/>
              <a:gd name="T24" fmla="*/ 2147483647 w 99"/>
              <a:gd name="T25" fmla="*/ 2147483647 h 993"/>
              <a:gd name="T26" fmla="*/ 2147483647 w 99"/>
              <a:gd name="T27" fmla="*/ 2147483647 h 993"/>
              <a:gd name="T28" fmla="*/ 2147483647 w 99"/>
              <a:gd name="T29" fmla="*/ 2147483647 h 993"/>
              <a:gd name="T30" fmla="*/ 2147483647 w 99"/>
              <a:gd name="T31" fmla="*/ 2147483647 h 993"/>
              <a:gd name="T32" fmla="*/ 2147483647 w 99"/>
              <a:gd name="T33" fmla="*/ 2147483647 h 993"/>
              <a:gd name="T34" fmla="*/ 2147483647 w 99"/>
              <a:gd name="T35" fmla="*/ 2147483647 h 993"/>
              <a:gd name="T36" fmla="*/ 2147483647 w 99"/>
              <a:gd name="T37" fmla="*/ 2147483647 h 993"/>
              <a:gd name="T38" fmla="*/ 2147483647 w 99"/>
              <a:gd name="T39" fmla="*/ 2147483647 h 993"/>
              <a:gd name="T40" fmla="*/ 2147483647 w 99"/>
              <a:gd name="T41" fmla="*/ 2147483647 h 993"/>
              <a:gd name="T42" fmla="*/ 2147483647 w 99"/>
              <a:gd name="T43" fmla="*/ 2147483647 h 993"/>
              <a:gd name="T44" fmla="*/ 2147483647 w 99"/>
              <a:gd name="T45" fmla="*/ 2147483647 h 993"/>
              <a:gd name="T46" fmla="*/ 2147483647 w 99"/>
              <a:gd name="T47" fmla="*/ 2147483647 h 993"/>
              <a:gd name="T48" fmla="*/ 2147483647 w 99"/>
              <a:gd name="T49" fmla="*/ 2147483647 h 993"/>
              <a:gd name="T50" fmla="*/ 2147483647 w 99"/>
              <a:gd name="T51" fmla="*/ 2147483647 h 993"/>
              <a:gd name="T52" fmla="*/ 2147483647 w 99"/>
              <a:gd name="T53" fmla="*/ 2147483647 h 993"/>
              <a:gd name="T54" fmla="*/ 2147483647 w 99"/>
              <a:gd name="T55" fmla="*/ 2147483647 h 993"/>
              <a:gd name="T56" fmla="*/ 2147483647 w 99"/>
              <a:gd name="T57" fmla="*/ 2147483647 h 993"/>
              <a:gd name="T58" fmla="*/ 2147483647 w 99"/>
              <a:gd name="T59" fmla="*/ 2147483647 h 993"/>
              <a:gd name="T60" fmla="*/ 2147483647 w 99"/>
              <a:gd name="T61" fmla="*/ 2147483647 h 993"/>
              <a:gd name="T62" fmla="*/ 2147483647 w 99"/>
              <a:gd name="T63" fmla="*/ 2147483647 h 993"/>
              <a:gd name="T64" fmla="*/ 2147483647 w 99"/>
              <a:gd name="T65" fmla="*/ 2147483647 h 993"/>
              <a:gd name="T66" fmla="*/ 2147483647 w 99"/>
              <a:gd name="T67" fmla="*/ 2147483647 h 993"/>
              <a:gd name="T68" fmla="*/ 2147483647 w 99"/>
              <a:gd name="T69" fmla="*/ 2147483647 h 993"/>
              <a:gd name="T70" fmla="*/ 2147483647 w 99"/>
              <a:gd name="T71" fmla="*/ 2147483647 h 993"/>
              <a:gd name="T72" fmla="*/ 2147483647 w 99"/>
              <a:gd name="T73" fmla="*/ 2147483647 h 993"/>
              <a:gd name="T74" fmla="*/ 2147483647 w 99"/>
              <a:gd name="T75" fmla="*/ 2147483647 h 993"/>
              <a:gd name="T76" fmla="*/ 2147483647 w 99"/>
              <a:gd name="T77" fmla="*/ 2147483647 h 993"/>
              <a:gd name="T78" fmla="*/ 2147483647 w 99"/>
              <a:gd name="T79" fmla="*/ 2147483647 h 993"/>
              <a:gd name="T80" fmla="*/ 2147483647 w 99"/>
              <a:gd name="T81" fmla="*/ 2147483647 h 993"/>
              <a:gd name="T82" fmla="*/ 2147483647 w 99"/>
              <a:gd name="T83" fmla="*/ 2147483647 h 993"/>
              <a:gd name="T84" fmla="*/ 2147483647 w 99"/>
              <a:gd name="T85" fmla="*/ 2147483647 h 993"/>
              <a:gd name="T86" fmla="*/ 2147483647 w 99"/>
              <a:gd name="T87" fmla="*/ 2147483647 h 993"/>
              <a:gd name="T88" fmla="*/ 2147483647 w 99"/>
              <a:gd name="T89" fmla="*/ 2147483647 h 993"/>
              <a:gd name="T90" fmla="*/ 2147483647 w 99"/>
              <a:gd name="T91" fmla="*/ 2147483647 h 993"/>
              <a:gd name="T92" fmla="*/ 2147483647 w 99"/>
              <a:gd name="T93" fmla="*/ 2147483647 h 993"/>
              <a:gd name="T94" fmla="*/ 2147483647 w 99"/>
              <a:gd name="T95" fmla="*/ 2147483647 h 993"/>
              <a:gd name="T96" fmla="*/ 2147483647 w 99"/>
              <a:gd name="T97" fmla="*/ 2147483647 h 993"/>
              <a:gd name="T98" fmla="*/ 2147483647 w 99"/>
              <a:gd name="T99" fmla="*/ 2147483647 h 993"/>
              <a:gd name="T100" fmla="*/ 2147483647 w 99"/>
              <a:gd name="T101" fmla="*/ 2147483647 h 993"/>
              <a:gd name="T102" fmla="*/ 2147483647 w 99"/>
              <a:gd name="T103" fmla="*/ 2147483647 h 993"/>
              <a:gd name="T104" fmla="*/ 2147483647 w 99"/>
              <a:gd name="T105" fmla="*/ 2147483647 h 993"/>
              <a:gd name="T106" fmla="*/ 2147483647 w 99"/>
              <a:gd name="T107" fmla="*/ 2147483647 h 993"/>
              <a:gd name="T108" fmla="*/ 2147483647 w 99"/>
              <a:gd name="T109" fmla="*/ 2147483647 h 993"/>
              <a:gd name="T110" fmla="*/ 2147483647 w 99"/>
              <a:gd name="T111" fmla="*/ 2147483647 h 993"/>
              <a:gd name="T112" fmla="*/ 2147483647 w 99"/>
              <a:gd name="T113" fmla="*/ 2147483647 h 993"/>
              <a:gd name="T114" fmla="*/ 2147483647 w 99"/>
              <a:gd name="T115" fmla="*/ 2147483647 h 993"/>
              <a:gd name="T116" fmla="*/ 2147483647 w 99"/>
              <a:gd name="T117" fmla="*/ 2147483647 h 993"/>
              <a:gd name="T118" fmla="*/ 2147483647 w 99"/>
              <a:gd name="T119" fmla="*/ 2147483647 h 993"/>
              <a:gd name="T120" fmla="*/ 2147483647 w 99"/>
              <a:gd name="T121" fmla="*/ 2147483647 h 993"/>
              <a:gd name="T122" fmla="*/ 2147483647 w 99"/>
              <a:gd name="T123" fmla="*/ 0 h 99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9"/>
              <a:gd name="T187" fmla="*/ 0 h 993"/>
              <a:gd name="T188" fmla="*/ 99 w 99"/>
              <a:gd name="T189" fmla="*/ 993 h 993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9" h="993">
                <a:moveTo>
                  <a:pt x="65" y="0"/>
                </a:moveTo>
                <a:lnTo>
                  <a:pt x="62" y="9"/>
                </a:lnTo>
                <a:lnTo>
                  <a:pt x="58" y="26"/>
                </a:lnTo>
                <a:lnTo>
                  <a:pt x="49" y="61"/>
                </a:lnTo>
                <a:lnTo>
                  <a:pt x="40" y="98"/>
                </a:lnTo>
                <a:lnTo>
                  <a:pt x="38" y="106"/>
                </a:lnTo>
                <a:lnTo>
                  <a:pt x="40" y="109"/>
                </a:lnTo>
                <a:lnTo>
                  <a:pt x="45" y="113"/>
                </a:lnTo>
                <a:lnTo>
                  <a:pt x="54" y="121"/>
                </a:lnTo>
                <a:lnTo>
                  <a:pt x="62" y="129"/>
                </a:lnTo>
                <a:lnTo>
                  <a:pt x="65" y="131"/>
                </a:lnTo>
                <a:lnTo>
                  <a:pt x="61" y="139"/>
                </a:lnTo>
                <a:lnTo>
                  <a:pt x="54" y="154"/>
                </a:lnTo>
                <a:lnTo>
                  <a:pt x="38" y="183"/>
                </a:lnTo>
                <a:lnTo>
                  <a:pt x="23" y="211"/>
                </a:lnTo>
                <a:lnTo>
                  <a:pt x="20" y="218"/>
                </a:lnTo>
                <a:lnTo>
                  <a:pt x="24" y="218"/>
                </a:lnTo>
                <a:lnTo>
                  <a:pt x="34" y="218"/>
                </a:lnTo>
                <a:lnTo>
                  <a:pt x="54" y="218"/>
                </a:lnTo>
                <a:lnTo>
                  <a:pt x="72" y="218"/>
                </a:lnTo>
                <a:lnTo>
                  <a:pt x="77" y="217"/>
                </a:lnTo>
                <a:lnTo>
                  <a:pt x="73" y="228"/>
                </a:lnTo>
                <a:lnTo>
                  <a:pt x="67" y="248"/>
                </a:lnTo>
                <a:lnTo>
                  <a:pt x="55" y="286"/>
                </a:lnTo>
                <a:lnTo>
                  <a:pt x="42" y="327"/>
                </a:lnTo>
                <a:lnTo>
                  <a:pt x="40" y="336"/>
                </a:lnTo>
                <a:lnTo>
                  <a:pt x="44" y="337"/>
                </a:lnTo>
                <a:lnTo>
                  <a:pt x="50" y="337"/>
                </a:lnTo>
                <a:lnTo>
                  <a:pt x="62" y="338"/>
                </a:lnTo>
                <a:lnTo>
                  <a:pt x="74" y="338"/>
                </a:lnTo>
                <a:lnTo>
                  <a:pt x="78" y="338"/>
                </a:lnTo>
                <a:lnTo>
                  <a:pt x="75" y="348"/>
                </a:lnTo>
                <a:lnTo>
                  <a:pt x="69" y="367"/>
                </a:lnTo>
                <a:lnTo>
                  <a:pt x="59" y="407"/>
                </a:lnTo>
                <a:lnTo>
                  <a:pt x="49" y="445"/>
                </a:lnTo>
                <a:lnTo>
                  <a:pt x="47" y="455"/>
                </a:lnTo>
                <a:lnTo>
                  <a:pt x="51" y="455"/>
                </a:lnTo>
                <a:lnTo>
                  <a:pt x="60" y="452"/>
                </a:lnTo>
                <a:lnTo>
                  <a:pt x="77" y="448"/>
                </a:lnTo>
                <a:lnTo>
                  <a:pt x="94" y="444"/>
                </a:lnTo>
                <a:lnTo>
                  <a:pt x="99" y="443"/>
                </a:lnTo>
                <a:lnTo>
                  <a:pt x="94" y="451"/>
                </a:lnTo>
                <a:lnTo>
                  <a:pt x="86" y="466"/>
                </a:lnTo>
                <a:lnTo>
                  <a:pt x="69" y="496"/>
                </a:lnTo>
                <a:lnTo>
                  <a:pt x="53" y="525"/>
                </a:lnTo>
                <a:lnTo>
                  <a:pt x="49" y="533"/>
                </a:lnTo>
                <a:lnTo>
                  <a:pt x="52" y="535"/>
                </a:lnTo>
                <a:lnTo>
                  <a:pt x="58" y="539"/>
                </a:lnTo>
                <a:lnTo>
                  <a:pt x="71" y="547"/>
                </a:lnTo>
                <a:lnTo>
                  <a:pt x="83" y="555"/>
                </a:lnTo>
                <a:lnTo>
                  <a:pt x="87" y="556"/>
                </a:lnTo>
                <a:lnTo>
                  <a:pt x="83" y="564"/>
                </a:lnTo>
                <a:lnTo>
                  <a:pt x="76" y="579"/>
                </a:lnTo>
                <a:lnTo>
                  <a:pt x="63" y="609"/>
                </a:lnTo>
                <a:lnTo>
                  <a:pt x="50" y="639"/>
                </a:lnTo>
                <a:lnTo>
                  <a:pt x="47" y="646"/>
                </a:lnTo>
                <a:lnTo>
                  <a:pt x="52" y="653"/>
                </a:lnTo>
                <a:lnTo>
                  <a:pt x="60" y="662"/>
                </a:lnTo>
                <a:lnTo>
                  <a:pt x="68" y="671"/>
                </a:lnTo>
                <a:lnTo>
                  <a:pt x="70" y="673"/>
                </a:lnTo>
                <a:lnTo>
                  <a:pt x="68" y="678"/>
                </a:lnTo>
                <a:lnTo>
                  <a:pt x="66" y="688"/>
                </a:lnTo>
                <a:lnTo>
                  <a:pt x="61" y="706"/>
                </a:lnTo>
                <a:lnTo>
                  <a:pt x="55" y="724"/>
                </a:lnTo>
                <a:lnTo>
                  <a:pt x="54" y="728"/>
                </a:lnTo>
                <a:lnTo>
                  <a:pt x="55" y="736"/>
                </a:lnTo>
                <a:lnTo>
                  <a:pt x="58" y="750"/>
                </a:lnTo>
                <a:lnTo>
                  <a:pt x="64" y="779"/>
                </a:lnTo>
                <a:lnTo>
                  <a:pt x="71" y="807"/>
                </a:lnTo>
                <a:lnTo>
                  <a:pt x="73" y="813"/>
                </a:lnTo>
                <a:lnTo>
                  <a:pt x="71" y="817"/>
                </a:lnTo>
                <a:lnTo>
                  <a:pt x="67" y="824"/>
                </a:lnTo>
                <a:lnTo>
                  <a:pt x="59" y="839"/>
                </a:lnTo>
                <a:lnTo>
                  <a:pt x="51" y="853"/>
                </a:lnTo>
                <a:lnTo>
                  <a:pt x="49" y="856"/>
                </a:lnTo>
                <a:lnTo>
                  <a:pt x="50" y="864"/>
                </a:lnTo>
                <a:lnTo>
                  <a:pt x="54" y="880"/>
                </a:lnTo>
                <a:lnTo>
                  <a:pt x="60" y="912"/>
                </a:lnTo>
                <a:lnTo>
                  <a:pt x="67" y="944"/>
                </a:lnTo>
                <a:lnTo>
                  <a:pt x="69" y="951"/>
                </a:lnTo>
                <a:lnTo>
                  <a:pt x="67" y="955"/>
                </a:lnTo>
                <a:lnTo>
                  <a:pt x="64" y="962"/>
                </a:lnTo>
                <a:lnTo>
                  <a:pt x="59" y="975"/>
                </a:lnTo>
                <a:lnTo>
                  <a:pt x="53" y="990"/>
                </a:lnTo>
                <a:lnTo>
                  <a:pt x="52" y="993"/>
                </a:lnTo>
                <a:lnTo>
                  <a:pt x="47" y="989"/>
                </a:lnTo>
                <a:lnTo>
                  <a:pt x="40" y="982"/>
                </a:lnTo>
                <a:lnTo>
                  <a:pt x="34" y="976"/>
                </a:lnTo>
                <a:lnTo>
                  <a:pt x="33" y="974"/>
                </a:lnTo>
                <a:lnTo>
                  <a:pt x="33" y="963"/>
                </a:lnTo>
                <a:lnTo>
                  <a:pt x="33" y="941"/>
                </a:lnTo>
                <a:lnTo>
                  <a:pt x="34" y="895"/>
                </a:lnTo>
                <a:lnTo>
                  <a:pt x="35" y="851"/>
                </a:lnTo>
                <a:lnTo>
                  <a:pt x="35" y="839"/>
                </a:lnTo>
                <a:lnTo>
                  <a:pt x="34" y="825"/>
                </a:lnTo>
                <a:lnTo>
                  <a:pt x="33" y="797"/>
                </a:lnTo>
                <a:lnTo>
                  <a:pt x="29" y="740"/>
                </a:lnTo>
                <a:lnTo>
                  <a:pt x="24" y="685"/>
                </a:lnTo>
                <a:lnTo>
                  <a:pt x="24" y="670"/>
                </a:lnTo>
                <a:lnTo>
                  <a:pt x="24" y="651"/>
                </a:lnTo>
                <a:lnTo>
                  <a:pt x="24" y="611"/>
                </a:lnTo>
                <a:lnTo>
                  <a:pt x="25" y="529"/>
                </a:lnTo>
                <a:lnTo>
                  <a:pt x="26" y="449"/>
                </a:lnTo>
                <a:lnTo>
                  <a:pt x="27" y="429"/>
                </a:lnTo>
                <a:lnTo>
                  <a:pt x="25" y="411"/>
                </a:lnTo>
                <a:lnTo>
                  <a:pt x="22" y="373"/>
                </a:lnTo>
                <a:lnTo>
                  <a:pt x="16" y="298"/>
                </a:lnTo>
                <a:lnTo>
                  <a:pt x="10" y="222"/>
                </a:lnTo>
                <a:lnTo>
                  <a:pt x="9" y="203"/>
                </a:lnTo>
                <a:lnTo>
                  <a:pt x="9" y="197"/>
                </a:lnTo>
                <a:lnTo>
                  <a:pt x="11" y="185"/>
                </a:lnTo>
                <a:lnTo>
                  <a:pt x="15" y="159"/>
                </a:lnTo>
                <a:lnTo>
                  <a:pt x="19" y="133"/>
                </a:lnTo>
                <a:lnTo>
                  <a:pt x="20" y="126"/>
                </a:lnTo>
                <a:lnTo>
                  <a:pt x="18" y="120"/>
                </a:lnTo>
                <a:lnTo>
                  <a:pt x="15" y="108"/>
                </a:lnTo>
                <a:lnTo>
                  <a:pt x="8" y="84"/>
                </a:lnTo>
                <a:lnTo>
                  <a:pt x="1" y="59"/>
                </a:lnTo>
                <a:lnTo>
                  <a:pt x="0" y="53"/>
                </a:lnTo>
                <a:lnTo>
                  <a:pt x="5" y="49"/>
                </a:lnTo>
                <a:lnTo>
                  <a:pt x="16" y="40"/>
                </a:lnTo>
                <a:lnTo>
                  <a:pt x="37" y="23"/>
                </a:lnTo>
                <a:lnTo>
                  <a:pt x="59" y="5"/>
                </a:lnTo>
                <a:lnTo>
                  <a:pt x="65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57" name="Freeform 239"/>
          <p:cNvSpPr>
            <a:spLocks/>
          </p:cNvSpPr>
          <p:nvPr/>
        </p:nvSpPr>
        <p:spPr bwMode="auto">
          <a:xfrm>
            <a:off x="473075" y="847725"/>
            <a:ext cx="6350" cy="17463"/>
          </a:xfrm>
          <a:custGeom>
            <a:avLst/>
            <a:gdLst>
              <a:gd name="T0" fmla="*/ 2147483647 w 26"/>
              <a:gd name="T1" fmla="*/ 2147483647 h 37"/>
              <a:gd name="T2" fmla="*/ 2147483647 w 26"/>
              <a:gd name="T3" fmla="*/ 2147483647 h 37"/>
              <a:gd name="T4" fmla="*/ 2147483647 w 26"/>
              <a:gd name="T5" fmla="*/ 2147483647 h 37"/>
              <a:gd name="T6" fmla="*/ 2147483647 w 26"/>
              <a:gd name="T7" fmla="*/ 2147483647 h 37"/>
              <a:gd name="T8" fmla="*/ 2147483647 w 26"/>
              <a:gd name="T9" fmla="*/ 2147483647 h 37"/>
              <a:gd name="T10" fmla="*/ 0 w 26"/>
              <a:gd name="T11" fmla="*/ 2147483647 h 37"/>
              <a:gd name="T12" fmla="*/ 2147483647 w 26"/>
              <a:gd name="T13" fmla="*/ 2147483647 h 37"/>
              <a:gd name="T14" fmla="*/ 2147483647 w 26"/>
              <a:gd name="T15" fmla="*/ 2147483647 h 37"/>
              <a:gd name="T16" fmla="*/ 2147483647 w 26"/>
              <a:gd name="T17" fmla="*/ 2147483647 h 37"/>
              <a:gd name="T18" fmla="*/ 2147483647 w 26"/>
              <a:gd name="T19" fmla="*/ 2147483647 h 37"/>
              <a:gd name="T20" fmla="*/ 2147483647 w 26"/>
              <a:gd name="T21" fmla="*/ 0 h 37"/>
              <a:gd name="T22" fmla="*/ 2147483647 w 26"/>
              <a:gd name="T23" fmla="*/ 2147483647 h 37"/>
              <a:gd name="T24" fmla="*/ 2147483647 w 26"/>
              <a:gd name="T25" fmla="*/ 2147483647 h 37"/>
              <a:gd name="T26" fmla="*/ 2147483647 w 26"/>
              <a:gd name="T27" fmla="*/ 2147483647 h 37"/>
              <a:gd name="T28" fmla="*/ 2147483647 w 26"/>
              <a:gd name="T29" fmla="*/ 2147483647 h 37"/>
              <a:gd name="T30" fmla="*/ 2147483647 w 26"/>
              <a:gd name="T31" fmla="*/ 2147483647 h 37"/>
              <a:gd name="T32" fmla="*/ 2147483647 w 26"/>
              <a:gd name="T33" fmla="*/ 2147483647 h 3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26"/>
              <a:gd name="T52" fmla="*/ 0 h 37"/>
              <a:gd name="T53" fmla="*/ 26 w 26"/>
              <a:gd name="T54" fmla="*/ 37 h 37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26" h="37">
                <a:moveTo>
                  <a:pt x="26" y="37"/>
                </a:moveTo>
                <a:lnTo>
                  <a:pt x="23" y="36"/>
                </a:lnTo>
                <a:lnTo>
                  <a:pt x="19" y="32"/>
                </a:lnTo>
                <a:lnTo>
                  <a:pt x="10" y="26"/>
                </a:lnTo>
                <a:lnTo>
                  <a:pt x="2" y="18"/>
                </a:lnTo>
                <a:lnTo>
                  <a:pt x="0" y="16"/>
                </a:lnTo>
                <a:lnTo>
                  <a:pt x="2" y="15"/>
                </a:lnTo>
                <a:lnTo>
                  <a:pt x="6" y="13"/>
                </a:lnTo>
                <a:lnTo>
                  <a:pt x="15" y="8"/>
                </a:lnTo>
                <a:lnTo>
                  <a:pt x="23" y="2"/>
                </a:lnTo>
                <a:lnTo>
                  <a:pt x="26" y="0"/>
                </a:lnTo>
                <a:lnTo>
                  <a:pt x="26" y="4"/>
                </a:lnTo>
                <a:lnTo>
                  <a:pt x="26" y="10"/>
                </a:lnTo>
                <a:lnTo>
                  <a:pt x="26" y="22"/>
                </a:lnTo>
                <a:lnTo>
                  <a:pt x="26" y="34"/>
                </a:lnTo>
                <a:lnTo>
                  <a:pt x="26" y="3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58" name="Freeform 240"/>
          <p:cNvSpPr>
            <a:spLocks/>
          </p:cNvSpPr>
          <p:nvPr/>
        </p:nvSpPr>
        <p:spPr bwMode="auto">
          <a:xfrm>
            <a:off x="466725" y="887413"/>
            <a:ext cx="12700" cy="20637"/>
          </a:xfrm>
          <a:custGeom>
            <a:avLst/>
            <a:gdLst>
              <a:gd name="T0" fmla="*/ 2147483647 w 48"/>
              <a:gd name="T1" fmla="*/ 2147483647 h 45"/>
              <a:gd name="T2" fmla="*/ 2147483647 w 48"/>
              <a:gd name="T3" fmla="*/ 2147483647 h 45"/>
              <a:gd name="T4" fmla="*/ 2147483647 w 48"/>
              <a:gd name="T5" fmla="*/ 2147483647 h 45"/>
              <a:gd name="T6" fmla="*/ 2147483647 w 48"/>
              <a:gd name="T7" fmla="*/ 2147483647 h 45"/>
              <a:gd name="T8" fmla="*/ 2147483647 w 48"/>
              <a:gd name="T9" fmla="*/ 2147483647 h 45"/>
              <a:gd name="T10" fmla="*/ 0 w 48"/>
              <a:gd name="T11" fmla="*/ 2147483647 h 45"/>
              <a:gd name="T12" fmla="*/ 2147483647 w 48"/>
              <a:gd name="T13" fmla="*/ 2147483647 h 45"/>
              <a:gd name="T14" fmla="*/ 2147483647 w 48"/>
              <a:gd name="T15" fmla="*/ 2147483647 h 45"/>
              <a:gd name="T16" fmla="*/ 2147483647 w 48"/>
              <a:gd name="T17" fmla="*/ 2147483647 h 45"/>
              <a:gd name="T18" fmla="*/ 2147483647 w 48"/>
              <a:gd name="T19" fmla="*/ 2147483647 h 45"/>
              <a:gd name="T20" fmla="*/ 2147483647 w 48"/>
              <a:gd name="T21" fmla="*/ 2147483647 h 45"/>
              <a:gd name="T22" fmla="*/ 2147483647 w 48"/>
              <a:gd name="T23" fmla="*/ 0 h 45"/>
              <a:gd name="T24" fmla="*/ 2147483647 w 48"/>
              <a:gd name="T25" fmla="*/ 2147483647 h 45"/>
              <a:gd name="T26" fmla="*/ 2147483647 w 48"/>
              <a:gd name="T27" fmla="*/ 2147483647 h 45"/>
              <a:gd name="T28" fmla="*/ 2147483647 w 48"/>
              <a:gd name="T29" fmla="*/ 2147483647 h 45"/>
              <a:gd name="T30" fmla="*/ 2147483647 w 48"/>
              <a:gd name="T31" fmla="*/ 2147483647 h 45"/>
              <a:gd name="T32" fmla="*/ 2147483647 w 48"/>
              <a:gd name="T33" fmla="*/ 2147483647 h 45"/>
              <a:gd name="T34" fmla="*/ 2147483647 w 48"/>
              <a:gd name="T35" fmla="*/ 2147483647 h 4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48"/>
              <a:gd name="T55" fmla="*/ 0 h 45"/>
              <a:gd name="T56" fmla="*/ 48 w 48"/>
              <a:gd name="T57" fmla="*/ 45 h 4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48" h="45">
                <a:moveTo>
                  <a:pt x="48" y="45"/>
                </a:moveTo>
                <a:lnTo>
                  <a:pt x="39" y="40"/>
                </a:lnTo>
                <a:lnTo>
                  <a:pt x="16" y="27"/>
                </a:lnTo>
                <a:lnTo>
                  <a:pt x="5" y="21"/>
                </a:lnTo>
                <a:lnTo>
                  <a:pt x="2" y="19"/>
                </a:lnTo>
                <a:lnTo>
                  <a:pt x="0" y="17"/>
                </a:lnTo>
                <a:lnTo>
                  <a:pt x="2" y="16"/>
                </a:lnTo>
                <a:lnTo>
                  <a:pt x="4" y="16"/>
                </a:lnTo>
                <a:lnTo>
                  <a:pt x="7" y="15"/>
                </a:lnTo>
                <a:lnTo>
                  <a:pt x="16" y="12"/>
                </a:lnTo>
                <a:lnTo>
                  <a:pt x="34" y="5"/>
                </a:lnTo>
                <a:lnTo>
                  <a:pt x="44" y="0"/>
                </a:lnTo>
                <a:lnTo>
                  <a:pt x="44" y="4"/>
                </a:lnTo>
                <a:lnTo>
                  <a:pt x="44" y="11"/>
                </a:lnTo>
                <a:lnTo>
                  <a:pt x="46" y="26"/>
                </a:lnTo>
                <a:lnTo>
                  <a:pt x="47" y="41"/>
                </a:lnTo>
                <a:lnTo>
                  <a:pt x="48" y="4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59" name="Freeform 241"/>
          <p:cNvSpPr>
            <a:spLocks/>
          </p:cNvSpPr>
          <p:nvPr/>
        </p:nvSpPr>
        <p:spPr bwMode="auto">
          <a:xfrm>
            <a:off x="469900" y="930275"/>
            <a:ext cx="9525" cy="22225"/>
          </a:xfrm>
          <a:custGeom>
            <a:avLst/>
            <a:gdLst>
              <a:gd name="T0" fmla="*/ 2147483647 w 34"/>
              <a:gd name="T1" fmla="*/ 2147483647 h 53"/>
              <a:gd name="T2" fmla="*/ 2147483647 w 34"/>
              <a:gd name="T3" fmla="*/ 2147483647 h 53"/>
              <a:gd name="T4" fmla="*/ 2147483647 w 34"/>
              <a:gd name="T5" fmla="*/ 2147483647 h 53"/>
              <a:gd name="T6" fmla="*/ 2147483647 w 34"/>
              <a:gd name="T7" fmla="*/ 2147483647 h 53"/>
              <a:gd name="T8" fmla="*/ 2147483647 w 34"/>
              <a:gd name="T9" fmla="*/ 2147483647 h 53"/>
              <a:gd name="T10" fmla="*/ 0 w 34"/>
              <a:gd name="T11" fmla="*/ 2147483647 h 53"/>
              <a:gd name="T12" fmla="*/ 2147483647 w 34"/>
              <a:gd name="T13" fmla="*/ 2147483647 h 53"/>
              <a:gd name="T14" fmla="*/ 2147483647 w 34"/>
              <a:gd name="T15" fmla="*/ 2147483647 h 53"/>
              <a:gd name="T16" fmla="*/ 2147483647 w 34"/>
              <a:gd name="T17" fmla="*/ 2147483647 h 53"/>
              <a:gd name="T18" fmla="*/ 2147483647 w 34"/>
              <a:gd name="T19" fmla="*/ 2147483647 h 53"/>
              <a:gd name="T20" fmla="*/ 2147483647 w 34"/>
              <a:gd name="T21" fmla="*/ 2147483647 h 53"/>
              <a:gd name="T22" fmla="*/ 2147483647 w 34"/>
              <a:gd name="T23" fmla="*/ 2147483647 h 53"/>
              <a:gd name="T24" fmla="*/ 2147483647 w 34"/>
              <a:gd name="T25" fmla="*/ 2147483647 h 53"/>
              <a:gd name="T26" fmla="*/ 2147483647 w 34"/>
              <a:gd name="T27" fmla="*/ 2147483647 h 53"/>
              <a:gd name="T28" fmla="*/ 2147483647 w 34"/>
              <a:gd name="T29" fmla="*/ 0 h 53"/>
              <a:gd name="T30" fmla="*/ 2147483647 w 34"/>
              <a:gd name="T31" fmla="*/ 2147483647 h 53"/>
              <a:gd name="T32" fmla="*/ 2147483647 w 34"/>
              <a:gd name="T33" fmla="*/ 2147483647 h 53"/>
              <a:gd name="T34" fmla="*/ 2147483647 w 34"/>
              <a:gd name="T35" fmla="*/ 2147483647 h 53"/>
              <a:gd name="T36" fmla="*/ 2147483647 w 34"/>
              <a:gd name="T37" fmla="*/ 2147483647 h 53"/>
              <a:gd name="T38" fmla="*/ 2147483647 w 34"/>
              <a:gd name="T39" fmla="*/ 2147483647 h 53"/>
              <a:gd name="T40" fmla="*/ 2147483647 w 34"/>
              <a:gd name="T41" fmla="*/ 2147483647 h 5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34"/>
              <a:gd name="T64" fmla="*/ 0 h 53"/>
              <a:gd name="T65" fmla="*/ 34 w 34"/>
              <a:gd name="T66" fmla="*/ 53 h 53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34" h="53">
                <a:moveTo>
                  <a:pt x="34" y="53"/>
                </a:moveTo>
                <a:lnTo>
                  <a:pt x="31" y="51"/>
                </a:lnTo>
                <a:lnTo>
                  <a:pt x="25" y="45"/>
                </a:lnTo>
                <a:lnTo>
                  <a:pt x="14" y="35"/>
                </a:lnTo>
                <a:lnTo>
                  <a:pt x="2" y="25"/>
                </a:lnTo>
                <a:lnTo>
                  <a:pt x="0" y="22"/>
                </a:lnTo>
                <a:lnTo>
                  <a:pt x="2" y="22"/>
                </a:lnTo>
                <a:lnTo>
                  <a:pt x="6" y="20"/>
                </a:lnTo>
                <a:lnTo>
                  <a:pt x="14" y="19"/>
                </a:lnTo>
                <a:lnTo>
                  <a:pt x="22" y="19"/>
                </a:lnTo>
                <a:lnTo>
                  <a:pt x="24" y="18"/>
                </a:lnTo>
                <a:lnTo>
                  <a:pt x="25" y="14"/>
                </a:lnTo>
                <a:lnTo>
                  <a:pt x="27" y="8"/>
                </a:lnTo>
                <a:lnTo>
                  <a:pt x="28" y="2"/>
                </a:lnTo>
                <a:lnTo>
                  <a:pt x="29" y="0"/>
                </a:lnTo>
                <a:lnTo>
                  <a:pt x="29" y="5"/>
                </a:lnTo>
                <a:lnTo>
                  <a:pt x="30" y="13"/>
                </a:lnTo>
                <a:lnTo>
                  <a:pt x="32" y="31"/>
                </a:lnTo>
                <a:lnTo>
                  <a:pt x="33" y="49"/>
                </a:lnTo>
                <a:lnTo>
                  <a:pt x="34" y="5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60" name="Freeform 242"/>
          <p:cNvSpPr>
            <a:spLocks/>
          </p:cNvSpPr>
          <p:nvPr/>
        </p:nvSpPr>
        <p:spPr bwMode="auto">
          <a:xfrm>
            <a:off x="466725" y="998538"/>
            <a:ext cx="14288" cy="17462"/>
          </a:xfrm>
          <a:custGeom>
            <a:avLst/>
            <a:gdLst>
              <a:gd name="T0" fmla="*/ 2147483647 w 49"/>
              <a:gd name="T1" fmla="*/ 2147483647 h 48"/>
              <a:gd name="T2" fmla="*/ 2147483647 w 49"/>
              <a:gd name="T3" fmla="*/ 2147483647 h 48"/>
              <a:gd name="T4" fmla="*/ 2147483647 w 49"/>
              <a:gd name="T5" fmla="*/ 2147483647 h 48"/>
              <a:gd name="T6" fmla="*/ 2147483647 w 49"/>
              <a:gd name="T7" fmla="*/ 2147483647 h 48"/>
              <a:gd name="T8" fmla="*/ 2147483647 w 49"/>
              <a:gd name="T9" fmla="*/ 2147483647 h 48"/>
              <a:gd name="T10" fmla="*/ 0 w 49"/>
              <a:gd name="T11" fmla="*/ 2147483647 h 48"/>
              <a:gd name="T12" fmla="*/ 2147483647 w 49"/>
              <a:gd name="T13" fmla="*/ 2147483647 h 48"/>
              <a:gd name="T14" fmla="*/ 2147483647 w 49"/>
              <a:gd name="T15" fmla="*/ 2147483647 h 48"/>
              <a:gd name="T16" fmla="*/ 2147483647 w 49"/>
              <a:gd name="T17" fmla="*/ 2147483647 h 48"/>
              <a:gd name="T18" fmla="*/ 2147483647 w 49"/>
              <a:gd name="T19" fmla="*/ 2147483647 h 48"/>
              <a:gd name="T20" fmla="*/ 2147483647 w 49"/>
              <a:gd name="T21" fmla="*/ 2147483647 h 48"/>
              <a:gd name="T22" fmla="*/ 2147483647 w 49"/>
              <a:gd name="T23" fmla="*/ 2147483647 h 48"/>
              <a:gd name="T24" fmla="*/ 2147483647 w 49"/>
              <a:gd name="T25" fmla="*/ 2147483647 h 48"/>
              <a:gd name="T26" fmla="*/ 2147483647 w 49"/>
              <a:gd name="T27" fmla="*/ 2147483647 h 48"/>
              <a:gd name="T28" fmla="*/ 2147483647 w 49"/>
              <a:gd name="T29" fmla="*/ 2147483647 h 48"/>
              <a:gd name="T30" fmla="*/ 2147483647 w 49"/>
              <a:gd name="T31" fmla="*/ 0 h 48"/>
              <a:gd name="T32" fmla="*/ 2147483647 w 49"/>
              <a:gd name="T33" fmla="*/ 2147483647 h 48"/>
              <a:gd name="T34" fmla="*/ 2147483647 w 49"/>
              <a:gd name="T35" fmla="*/ 2147483647 h 48"/>
              <a:gd name="T36" fmla="*/ 2147483647 w 49"/>
              <a:gd name="T37" fmla="*/ 2147483647 h 48"/>
              <a:gd name="T38" fmla="*/ 2147483647 w 49"/>
              <a:gd name="T39" fmla="*/ 2147483647 h 48"/>
              <a:gd name="T40" fmla="*/ 2147483647 w 49"/>
              <a:gd name="T41" fmla="*/ 2147483647 h 48"/>
              <a:gd name="T42" fmla="*/ 2147483647 w 49"/>
              <a:gd name="T43" fmla="*/ 2147483647 h 4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49"/>
              <a:gd name="T67" fmla="*/ 0 h 48"/>
              <a:gd name="T68" fmla="*/ 49 w 49"/>
              <a:gd name="T69" fmla="*/ 48 h 4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49" h="48">
                <a:moveTo>
                  <a:pt x="45" y="48"/>
                </a:moveTo>
                <a:lnTo>
                  <a:pt x="41" y="46"/>
                </a:lnTo>
                <a:lnTo>
                  <a:pt x="33" y="40"/>
                </a:lnTo>
                <a:lnTo>
                  <a:pt x="18" y="28"/>
                </a:lnTo>
                <a:lnTo>
                  <a:pt x="3" y="15"/>
                </a:lnTo>
                <a:lnTo>
                  <a:pt x="0" y="12"/>
                </a:lnTo>
                <a:lnTo>
                  <a:pt x="2" y="13"/>
                </a:lnTo>
                <a:lnTo>
                  <a:pt x="8" y="14"/>
                </a:lnTo>
                <a:lnTo>
                  <a:pt x="19" y="15"/>
                </a:lnTo>
                <a:lnTo>
                  <a:pt x="30" y="17"/>
                </a:lnTo>
                <a:lnTo>
                  <a:pt x="33" y="17"/>
                </a:lnTo>
                <a:lnTo>
                  <a:pt x="34" y="15"/>
                </a:lnTo>
                <a:lnTo>
                  <a:pt x="36" y="13"/>
                </a:lnTo>
                <a:lnTo>
                  <a:pt x="41" y="7"/>
                </a:lnTo>
                <a:lnTo>
                  <a:pt x="47" y="2"/>
                </a:lnTo>
                <a:lnTo>
                  <a:pt x="49" y="0"/>
                </a:lnTo>
                <a:lnTo>
                  <a:pt x="48" y="4"/>
                </a:lnTo>
                <a:lnTo>
                  <a:pt x="47" y="12"/>
                </a:lnTo>
                <a:lnTo>
                  <a:pt x="46" y="29"/>
                </a:lnTo>
                <a:lnTo>
                  <a:pt x="45" y="45"/>
                </a:lnTo>
                <a:lnTo>
                  <a:pt x="45" y="48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61" name="Freeform 243"/>
          <p:cNvSpPr>
            <a:spLocks/>
          </p:cNvSpPr>
          <p:nvPr/>
        </p:nvSpPr>
        <p:spPr bwMode="auto">
          <a:xfrm>
            <a:off x="466725" y="1052513"/>
            <a:ext cx="14288" cy="17462"/>
          </a:xfrm>
          <a:custGeom>
            <a:avLst/>
            <a:gdLst>
              <a:gd name="T0" fmla="*/ 2147483647 w 48"/>
              <a:gd name="T1" fmla="*/ 2147483647 h 42"/>
              <a:gd name="T2" fmla="*/ 2147483647 w 48"/>
              <a:gd name="T3" fmla="*/ 2147483647 h 42"/>
              <a:gd name="T4" fmla="*/ 2147483647 w 48"/>
              <a:gd name="T5" fmla="*/ 2147483647 h 42"/>
              <a:gd name="T6" fmla="*/ 2147483647 w 48"/>
              <a:gd name="T7" fmla="*/ 2147483647 h 42"/>
              <a:gd name="T8" fmla="*/ 2147483647 w 48"/>
              <a:gd name="T9" fmla="*/ 2147483647 h 42"/>
              <a:gd name="T10" fmla="*/ 0 w 48"/>
              <a:gd name="T11" fmla="*/ 2147483647 h 42"/>
              <a:gd name="T12" fmla="*/ 2147483647 w 48"/>
              <a:gd name="T13" fmla="*/ 2147483647 h 42"/>
              <a:gd name="T14" fmla="*/ 2147483647 w 48"/>
              <a:gd name="T15" fmla="*/ 2147483647 h 42"/>
              <a:gd name="T16" fmla="*/ 2147483647 w 48"/>
              <a:gd name="T17" fmla="*/ 2147483647 h 42"/>
              <a:gd name="T18" fmla="*/ 2147483647 w 48"/>
              <a:gd name="T19" fmla="*/ 2147483647 h 42"/>
              <a:gd name="T20" fmla="*/ 2147483647 w 48"/>
              <a:gd name="T21" fmla="*/ 2147483647 h 42"/>
              <a:gd name="T22" fmla="*/ 2147483647 w 48"/>
              <a:gd name="T23" fmla="*/ 2147483647 h 42"/>
              <a:gd name="T24" fmla="*/ 2147483647 w 48"/>
              <a:gd name="T25" fmla="*/ 2147483647 h 42"/>
              <a:gd name="T26" fmla="*/ 2147483647 w 48"/>
              <a:gd name="T27" fmla="*/ 2147483647 h 42"/>
              <a:gd name="T28" fmla="*/ 2147483647 w 48"/>
              <a:gd name="T29" fmla="*/ 2147483647 h 42"/>
              <a:gd name="T30" fmla="*/ 2147483647 w 48"/>
              <a:gd name="T31" fmla="*/ 0 h 42"/>
              <a:gd name="T32" fmla="*/ 2147483647 w 48"/>
              <a:gd name="T33" fmla="*/ 2147483647 h 42"/>
              <a:gd name="T34" fmla="*/ 2147483647 w 48"/>
              <a:gd name="T35" fmla="*/ 2147483647 h 42"/>
              <a:gd name="T36" fmla="*/ 2147483647 w 48"/>
              <a:gd name="T37" fmla="*/ 2147483647 h 42"/>
              <a:gd name="T38" fmla="*/ 2147483647 w 48"/>
              <a:gd name="T39" fmla="*/ 2147483647 h 42"/>
              <a:gd name="T40" fmla="*/ 2147483647 w 48"/>
              <a:gd name="T41" fmla="*/ 2147483647 h 42"/>
              <a:gd name="T42" fmla="*/ 2147483647 w 48"/>
              <a:gd name="T43" fmla="*/ 2147483647 h 4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48"/>
              <a:gd name="T67" fmla="*/ 0 h 42"/>
              <a:gd name="T68" fmla="*/ 48 w 48"/>
              <a:gd name="T69" fmla="*/ 42 h 42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48" h="42">
                <a:moveTo>
                  <a:pt x="48" y="42"/>
                </a:moveTo>
                <a:lnTo>
                  <a:pt x="44" y="39"/>
                </a:lnTo>
                <a:lnTo>
                  <a:pt x="36" y="34"/>
                </a:lnTo>
                <a:lnTo>
                  <a:pt x="20" y="24"/>
                </a:lnTo>
                <a:lnTo>
                  <a:pt x="3" y="14"/>
                </a:lnTo>
                <a:lnTo>
                  <a:pt x="0" y="11"/>
                </a:lnTo>
                <a:lnTo>
                  <a:pt x="2" y="12"/>
                </a:lnTo>
                <a:lnTo>
                  <a:pt x="9" y="12"/>
                </a:lnTo>
                <a:lnTo>
                  <a:pt x="19" y="13"/>
                </a:lnTo>
                <a:lnTo>
                  <a:pt x="29" y="15"/>
                </a:lnTo>
                <a:lnTo>
                  <a:pt x="32" y="15"/>
                </a:lnTo>
                <a:lnTo>
                  <a:pt x="33" y="14"/>
                </a:lnTo>
                <a:lnTo>
                  <a:pt x="35" y="12"/>
                </a:lnTo>
                <a:lnTo>
                  <a:pt x="41" y="6"/>
                </a:lnTo>
                <a:lnTo>
                  <a:pt x="46" y="2"/>
                </a:lnTo>
                <a:lnTo>
                  <a:pt x="48" y="0"/>
                </a:lnTo>
                <a:lnTo>
                  <a:pt x="48" y="4"/>
                </a:lnTo>
                <a:lnTo>
                  <a:pt x="48" y="10"/>
                </a:lnTo>
                <a:lnTo>
                  <a:pt x="48" y="24"/>
                </a:lnTo>
                <a:lnTo>
                  <a:pt x="48" y="38"/>
                </a:lnTo>
                <a:lnTo>
                  <a:pt x="48" y="4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62" name="Freeform 244"/>
          <p:cNvSpPr>
            <a:spLocks/>
          </p:cNvSpPr>
          <p:nvPr/>
        </p:nvSpPr>
        <p:spPr bwMode="auto">
          <a:xfrm>
            <a:off x="474663" y="1112838"/>
            <a:ext cx="7937" cy="17462"/>
          </a:xfrm>
          <a:custGeom>
            <a:avLst/>
            <a:gdLst>
              <a:gd name="T0" fmla="*/ 2147483647 w 32"/>
              <a:gd name="T1" fmla="*/ 2147483647 h 38"/>
              <a:gd name="T2" fmla="*/ 2147483647 w 32"/>
              <a:gd name="T3" fmla="*/ 2147483647 h 38"/>
              <a:gd name="T4" fmla="*/ 2147483647 w 32"/>
              <a:gd name="T5" fmla="*/ 2147483647 h 38"/>
              <a:gd name="T6" fmla="*/ 2147483647 w 32"/>
              <a:gd name="T7" fmla="*/ 2147483647 h 38"/>
              <a:gd name="T8" fmla="*/ 2147483647 w 32"/>
              <a:gd name="T9" fmla="*/ 2147483647 h 38"/>
              <a:gd name="T10" fmla="*/ 2147483647 w 32"/>
              <a:gd name="T11" fmla="*/ 2147483647 h 38"/>
              <a:gd name="T12" fmla="*/ 0 w 32"/>
              <a:gd name="T13" fmla="*/ 2147483647 h 38"/>
              <a:gd name="T14" fmla="*/ 2147483647 w 32"/>
              <a:gd name="T15" fmla="*/ 2147483647 h 38"/>
              <a:gd name="T16" fmla="*/ 2147483647 w 32"/>
              <a:gd name="T17" fmla="*/ 2147483647 h 38"/>
              <a:gd name="T18" fmla="*/ 2147483647 w 32"/>
              <a:gd name="T19" fmla="*/ 2147483647 h 38"/>
              <a:gd name="T20" fmla="*/ 2147483647 w 32"/>
              <a:gd name="T21" fmla="*/ 2147483647 h 38"/>
              <a:gd name="T22" fmla="*/ 2147483647 w 32"/>
              <a:gd name="T23" fmla="*/ 2147483647 h 38"/>
              <a:gd name="T24" fmla="*/ 2147483647 w 32"/>
              <a:gd name="T25" fmla="*/ 2147483647 h 38"/>
              <a:gd name="T26" fmla="*/ 2147483647 w 32"/>
              <a:gd name="T27" fmla="*/ 0 h 38"/>
              <a:gd name="T28" fmla="*/ 2147483647 w 32"/>
              <a:gd name="T29" fmla="*/ 0 h 38"/>
              <a:gd name="T30" fmla="*/ 2147483647 w 32"/>
              <a:gd name="T31" fmla="*/ 2147483647 h 38"/>
              <a:gd name="T32" fmla="*/ 2147483647 w 32"/>
              <a:gd name="T33" fmla="*/ 2147483647 h 38"/>
              <a:gd name="T34" fmla="*/ 2147483647 w 32"/>
              <a:gd name="T35" fmla="*/ 2147483647 h 38"/>
              <a:gd name="T36" fmla="*/ 2147483647 w 32"/>
              <a:gd name="T37" fmla="*/ 2147483647 h 38"/>
              <a:gd name="T38" fmla="*/ 2147483647 w 32"/>
              <a:gd name="T39" fmla="*/ 2147483647 h 38"/>
              <a:gd name="T40" fmla="*/ 2147483647 w 32"/>
              <a:gd name="T41" fmla="*/ 2147483647 h 3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32"/>
              <a:gd name="T64" fmla="*/ 0 h 38"/>
              <a:gd name="T65" fmla="*/ 32 w 32"/>
              <a:gd name="T66" fmla="*/ 38 h 38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32" h="38">
                <a:moveTo>
                  <a:pt x="29" y="38"/>
                </a:moveTo>
                <a:lnTo>
                  <a:pt x="26" y="38"/>
                </a:lnTo>
                <a:lnTo>
                  <a:pt x="21" y="36"/>
                </a:lnTo>
                <a:lnTo>
                  <a:pt x="12" y="34"/>
                </a:lnTo>
                <a:lnTo>
                  <a:pt x="3" y="30"/>
                </a:lnTo>
                <a:lnTo>
                  <a:pt x="1" y="29"/>
                </a:lnTo>
                <a:lnTo>
                  <a:pt x="0" y="23"/>
                </a:lnTo>
                <a:lnTo>
                  <a:pt x="1" y="12"/>
                </a:lnTo>
                <a:lnTo>
                  <a:pt x="4" y="6"/>
                </a:lnTo>
                <a:lnTo>
                  <a:pt x="6" y="4"/>
                </a:lnTo>
                <a:lnTo>
                  <a:pt x="9" y="2"/>
                </a:lnTo>
                <a:lnTo>
                  <a:pt x="12" y="1"/>
                </a:lnTo>
                <a:lnTo>
                  <a:pt x="16" y="1"/>
                </a:lnTo>
                <a:lnTo>
                  <a:pt x="26" y="0"/>
                </a:lnTo>
                <a:lnTo>
                  <a:pt x="32" y="0"/>
                </a:lnTo>
                <a:lnTo>
                  <a:pt x="31" y="4"/>
                </a:lnTo>
                <a:lnTo>
                  <a:pt x="31" y="11"/>
                </a:lnTo>
                <a:lnTo>
                  <a:pt x="29" y="23"/>
                </a:lnTo>
                <a:lnTo>
                  <a:pt x="29" y="35"/>
                </a:lnTo>
                <a:lnTo>
                  <a:pt x="29" y="38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63" name="Freeform 245"/>
          <p:cNvSpPr>
            <a:spLocks/>
          </p:cNvSpPr>
          <p:nvPr/>
        </p:nvSpPr>
        <p:spPr bwMode="auto">
          <a:xfrm>
            <a:off x="469900" y="1160463"/>
            <a:ext cx="34925" cy="38100"/>
          </a:xfrm>
          <a:custGeom>
            <a:avLst/>
            <a:gdLst>
              <a:gd name="T0" fmla="*/ 2147483647 w 125"/>
              <a:gd name="T1" fmla="*/ 2147483647 h 94"/>
              <a:gd name="T2" fmla="*/ 2147483647 w 125"/>
              <a:gd name="T3" fmla="*/ 2147483647 h 94"/>
              <a:gd name="T4" fmla="*/ 2147483647 w 125"/>
              <a:gd name="T5" fmla="*/ 2147483647 h 94"/>
              <a:gd name="T6" fmla="*/ 2147483647 w 125"/>
              <a:gd name="T7" fmla="*/ 2147483647 h 94"/>
              <a:gd name="T8" fmla="*/ 2147483647 w 125"/>
              <a:gd name="T9" fmla="*/ 2147483647 h 94"/>
              <a:gd name="T10" fmla="*/ 2147483647 w 125"/>
              <a:gd name="T11" fmla="*/ 2147483647 h 94"/>
              <a:gd name="T12" fmla="*/ 2147483647 w 125"/>
              <a:gd name="T13" fmla="*/ 2147483647 h 94"/>
              <a:gd name="T14" fmla="*/ 2147483647 w 125"/>
              <a:gd name="T15" fmla="*/ 2147483647 h 94"/>
              <a:gd name="T16" fmla="*/ 2147483647 w 125"/>
              <a:gd name="T17" fmla="*/ 2147483647 h 94"/>
              <a:gd name="T18" fmla="*/ 2147483647 w 125"/>
              <a:gd name="T19" fmla="*/ 2147483647 h 94"/>
              <a:gd name="T20" fmla="*/ 2147483647 w 125"/>
              <a:gd name="T21" fmla="*/ 2147483647 h 94"/>
              <a:gd name="T22" fmla="*/ 2147483647 w 125"/>
              <a:gd name="T23" fmla="*/ 2147483647 h 94"/>
              <a:gd name="T24" fmla="*/ 2147483647 w 125"/>
              <a:gd name="T25" fmla="*/ 2147483647 h 94"/>
              <a:gd name="T26" fmla="*/ 2147483647 w 125"/>
              <a:gd name="T27" fmla="*/ 2147483647 h 94"/>
              <a:gd name="T28" fmla="*/ 2147483647 w 125"/>
              <a:gd name="T29" fmla="*/ 2147483647 h 94"/>
              <a:gd name="T30" fmla="*/ 2147483647 w 125"/>
              <a:gd name="T31" fmla="*/ 2147483647 h 94"/>
              <a:gd name="T32" fmla="*/ 2147483647 w 125"/>
              <a:gd name="T33" fmla="*/ 2147483647 h 94"/>
              <a:gd name="T34" fmla="*/ 2147483647 w 125"/>
              <a:gd name="T35" fmla="*/ 2147483647 h 94"/>
              <a:gd name="T36" fmla="*/ 2147483647 w 125"/>
              <a:gd name="T37" fmla="*/ 2147483647 h 94"/>
              <a:gd name="T38" fmla="*/ 2147483647 w 125"/>
              <a:gd name="T39" fmla="*/ 0 h 94"/>
              <a:gd name="T40" fmla="*/ 2147483647 w 125"/>
              <a:gd name="T41" fmla="*/ 0 h 94"/>
              <a:gd name="T42" fmla="*/ 2147483647 w 125"/>
              <a:gd name="T43" fmla="*/ 0 h 94"/>
              <a:gd name="T44" fmla="*/ 2147483647 w 125"/>
              <a:gd name="T45" fmla="*/ 2147483647 h 94"/>
              <a:gd name="T46" fmla="*/ 2147483647 w 125"/>
              <a:gd name="T47" fmla="*/ 2147483647 h 94"/>
              <a:gd name="T48" fmla="*/ 2147483647 w 125"/>
              <a:gd name="T49" fmla="*/ 2147483647 h 94"/>
              <a:gd name="T50" fmla="*/ 2147483647 w 125"/>
              <a:gd name="T51" fmla="*/ 2147483647 h 94"/>
              <a:gd name="T52" fmla="*/ 2147483647 w 125"/>
              <a:gd name="T53" fmla="*/ 2147483647 h 94"/>
              <a:gd name="T54" fmla="*/ 2147483647 w 125"/>
              <a:gd name="T55" fmla="*/ 2147483647 h 94"/>
              <a:gd name="T56" fmla="*/ 2147483647 w 125"/>
              <a:gd name="T57" fmla="*/ 2147483647 h 94"/>
              <a:gd name="T58" fmla="*/ 2147483647 w 125"/>
              <a:gd name="T59" fmla="*/ 2147483647 h 94"/>
              <a:gd name="T60" fmla="*/ 2147483647 w 125"/>
              <a:gd name="T61" fmla="*/ 2147483647 h 94"/>
              <a:gd name="T62" fmla="*/ 2147483647 w 125"/>
              <a:gd name="T63" fmla="*/ 2147483647 h 94"/>
              <a:gd name="T64" fmla="*/ 2147483647 w 125"/>
              <a:gd name="T65" fmla="*/ 2147483647 h 94"/>
              <a:gd name="T66" fmla="*/ 0 w 125"/>
              <a:gd name="T67" fmla="*/ 2147483647 h 94"/>
              <a:gd name="T68" fmla="*/ 2147483647 w 125"/>
              <a:gd name="T69" fmla="*/ 2147483647 h 94"/>
              <a:gd name="T70" fmla="*/ 2147483647 w 125"/>
              <a:gd name="T71" fmla="*/ 2147483647 h 94"/>
              <a:gd name="T72" fmla="*/ 2147483647 w 125"/>
              <a:gd name="T73" fmla="*/ 2147483647 h 94"/>
              <a:gd name="T74" fmla="*/ 2147483647 w 125"/>
              <a:gd name="T75" fmla="*/ 2147483647 h 94"/>
              <a:gd name="T76" fmla="*/ 2147483647 w 125"/>
              <a:gd name="T77" fmla="*/ 2147483647 h 94"/>
              <a:gd name="T78" fmla="*/ 2147483647 w 125"/>
              <a:gd name="T79" fmla="*/ 2147483647 h 9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25"/>
              <a:gd name="T121" fmla="*/ 0 h 94"/>
              <a:gd name="T122" fmla="*/ 125 w 125"/>
              <a:gd name="T123" fmla="*/ 94 h 9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25" h="94">
                <a:moveTo>
                  <a:pt x="38" y="29"/>
                </a:moveTo>
                <a:lnTo>
                  <a:pt x="45" y="36"/>
                </a:lnTo>
                <a:lnTo>
                  <a:pt x="53" y="47"/>
                </a:lnTo>
                <a:lnTo>
                  <a:pt x="57" y="56"/>
                </a:lnTo>
                <a:lnTo>
                  <a:pt x="60" y="61"/>
                </a:lnTo>
                <a:lnTo>
                  <a:pt x="61" y="62"/>
                </a:lnTo>
                <a:lnTo>
                  <a:pt x="62" y="62"/>
                </a:lnTo>
                <a:lnTo>
                  <a:pt x="65" y="61"/>
                </a:lnTo>
                <a:lnTo>
                  <a:pt x="66" y="60"/>
                </a:lnTo>
                <a:lnTo>
                  <a:pt x="71" y="57"/>
                </a:lnTo>
                <a:lnTo>
                  <a:pt x="79" y="52"/>
                </a:lnTo>
                <a:lnTo>
                  <a:pt x="81" y="49"/>
                </a:lnTo>
                <a:lnTo>
                  <a:pt x="83" y="45"/>
                </a:lnTo>
                <a:lnTo>
                  <a:pt x="83" y="40"/>
                </a:lnTo>
                <a:lnTo>
                  <a:pt x="82" y="33"/>
                </a:lnTo>
                <a:lnTo>
                  <a:pt x="80" y="21"/>
                </a:lnTo>
                <a:lnTo>
                  <a:pt x="77" y="8"/>
                </a:lnTo>
                <a:lnTo>
                  <a:pt x="77" y="4"/>
                </a:lnTo>
                <a:lnTo>
                  <a:pt x="77" y="1"/>
                </a:lnTo>
                <a:lnTo>
                  <a:pt x="79" y="0"/>
                </a:lnTo>
                <a:lnTo>
                  <a:pt x="82" y="0"/>
                </a:lnTo>
                <a:lnTo>
                  <a:pt x="85" y="7"/>
                </a:lnTo>
                <a:lnTo>
                  <a:pt x="92" y="22"/>
                </a:lnTo>
                <a:lnTo>
                  <a:pt x="107" y="48"/>
                </a:lnTo>
                <a:lnTo>
                  <a:pt x="121" y="73"/>
                </a:lnTo>
                <a:lnTo>
                  <a:pt x="125" y="79"/>
                </a:lnTo>
                <a:lnTo>
                  <a:pt x="117" y="85"/>
                </a:lnTo>
                <a:lnTo>
                  <a:pt x="108" y="90"/>
                </a:lnTo>
                <a:lnTo>
                  <a:pt x="99" y="92"/>
                </a:lnTo>
                <a:lnTo>
                  <a:pt x="79" y="94"/>
                </a:lnTo>
                <a:lnTo>
                  <a:pt x="56" y="93"/>
                </a:lnTo>
                <a:lnTo>
                  <a:pt x="11" y="89"/>
                </a:lnTo>
                <a:lnTo>
                  <a:pt x="0" y="88"/>
                </a:lnTo>
                <a:lnTo>
                  <a:pt x="3" y="84"/>
                </a:lnTo>
                <a:lnTo>
                  <a:pt x="10" y="74"/>
                </a:lnTo>
                <a:lnTo>
                  <a:pt x="22" y="54"/>
                </a:lnTo>
                <a:lnTo>
                  <a:pt x="34" y="34"/>
                </a:lnTo>
                <a:lnTo>
                  <a:pt x="38" y="2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64" name="Freeform 246"/>
          <p:cNvSpPr>
            <a:spLocks/>
          </p:cNvSpPr>
          <p:nvPr/>
        </p:nvSpPr>
        <p:spPr bwMode="auto">
          <a:xfrm>
            <a:off x="474663" y="1198563"/>
            <a:ext cx="28575" cy="58737"/>
          </a:xfrm>
          <a:custGeom>
            <a:avLst/>
            <a:gdLst>
              <a:gd name="T0" fmla="*/ 0 w 101"/>
              <a:gd name="T1" fmla="*/ 2147483647 h 132"/>
              <a:gd name="T2" fmla="*/ 2147483647 w 101"/>
              <a:gd name="T3" fmla="*/ 2147483647 h 132"/>
              <a:gd name="T4" fmla="*/ 2147483647 w 101"/>
              <a:gd name="T5" fmla="*/ 2147483647 h 132"/>
              <a:gd name="T6" fmla="*/ 2147483647 w 101"/>
              <a:gd name="T7" fmla="*/ 2147483647 h 132"/>
              <a:gd name="T8" fmla="*/ 2147483647 w 101"/>
              <a:gd name="T9" fmla="*/ 2147483647 h 132"/>
              <a:gd name="T10" fmla="*/ 2147483647 w 101"/>
              <a:gd name="T11" fmla="*/ 2147483647 h 132"/>
              <a:gd name="T12" fmla="*/ 2147483647 w 101"/>
              <a:gd name="T13" fmla="*/ 2147483647 h 132"/>
              <a:gd name="T14" fmla="*/ 2147483647 w 101"/>
              <a:gd name="T15" fmla="*/ 2147483647 h 132"/>
              <a:gd name="T16" fmla="*/ 2147483647 w 101"/>
              <a:gd name="T17" fmla="*/ 2147483647 h 132"/>
              <a:gd name="T18" fmla="*/ 2147483647 w 101"/>
              <a:gd name="T19" fmla="*/ 2147483647 h 132"/>
              <a:gd name="T20" fmla="*/ 2147483647 w 101"/>
              <a:gd name="T21" fmla="*/ 2147483647 h 132"/>
              <a:gd name="T22" fmla="*/ 2147483647 w 101"/>
              <a:gd name="T23" fmla="*/ 2147483647 h 132"/>
              <a:gd name="T24" fmla="*/ 2147483647 w 101"/>
              <a:gd name="T25" fmla="*/ 2147483647 h 132"/>
              <a:gd name="T26" fmla="*/ 2147483647 w 101"/>
              <a:gd name="T27" fmla="*/ 2147483647 h 132"/>
              <a:gd name="T28" fmla="*/ 2147483647 w 101"/>
              <a:gd name="T29" fmla="*/ 2147483647 h 132"/>
              <a:gd name="T30" fmla="*/ 2147483647 w 101"/>
              <a:gd name="T31" fmla="*/ 2147483647 h 132"/>
              <a:gd name="T32" fmla="*/ 2147483647 w 101"/>
              <a:gd name="T33" fmla="*/ 0 h 132"/>
              <a:gd name="T34" fmla="*/ 2147483647 w 101"/>
              <a:gd name="T35" fmla="*/ 2147483647 h 132"/>
              <a:gd name="T36" fmla="*/ 2147483647 w 101"/>
              <a:gd name="T37" fmla="*/ 2147483647 h 132"/>
              <a:gd name="T38" fmla="*/ 2147483647 w 101"/>
              <a:gd name="T39" fmla="*/ 2147483647 h 132"/>
              <a:gd name="T40" fmla="*/ 2147483647 w 101"/>
              <a:gd name="T41" fmla="*/ 2147483647 h 132"/>
              <a:gd name="T42" fmla="*/ 2147483647 w 101"/>
              <a:gd name="T43" fmla="*/ 2147483647 h 132"/>
              <a:gd name="T44" fmla="*/ 2147483647 w 101"/>
              <a:gd name="T45" fmla="*/ 2147483647 h 132"/>
              <a:gd name="T46" fmla="*/ 2147483647 w 101"/>
              <a:gd name="T47" fmla="*/ 2147483647 h 132"/>
              <a:gd name="T48" fmla="*/ 2147483647 w 101"/>
              <a:gd name="T49" fmla="*/ 2147483647 h 132"/>
              <a:gd name="T50" fmla="*/ 2147483647 w 101"/>
              <a:gd name="T51" fmla="*/ 2147483647 h 132"/>
              <a:gd name="T52" fmla="*/ 2147483647 w 101"/>
              <a:gd name="T53" fmla="*/ 2147483647 h 132"/>
              <a:gd name="T54" fmla="*/ 2147483647 w 101"/>
              <a:gd name="T55" fmla="*/ 2147483647 h 132"/>
              <a:gd name="T56" fmla="*/ 2147483647 w 101"/>
              <a:gd name="T57" fmla="*/ 2147483647 h 132"/>
              <a:gd name="T58" fmla="*/ 2147483647 w 101"/>
              <a:gd name="T59" fmla="*/ 2147483647 h 132"/>
              <a:gd name="T60" fmla="*/ 2147483647 w 101"/>
              <a:gd name="T61" fmla="*/ 2147483647 h 132"/>
              <a:gd name="T62" fmla="*/ 2147483647 w 101"/>
              <a:gd name="T63" fmla="*/ 2147483647 h 132"/>
              <a:gd name="T64" fmla="*/ 2147483647 w 101"/>
              <a:gd name="T65" fmla="*/ 2147483647 h 132"/>
              <a:gd name="T66" fmla="*/ 2147483647 w 101"/>
              <a:gd name="T67" fmla="*/ 2147483647 h 132"/>
              <a:gd name="T68" fmla="*/ 2147483647 w 101"/>
              <a:gd name="T69" fmla="*/ 2147483647 h 132"/>
              <a:gd name="T70" fmla="*/ 0 w 101"/>
              <a:gd name="T71" fmla="*/ 2147483647 h 132"/>
              <a:gd name="T72" fmla="*/ 0 w 101"/>
              <a:gd name="T73" fmla="*/ 2147483647 h 13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01"/>
              <a:gd name="T112" fmla="*/ 0 h 132"/>
              <a:gd name="T113" fmla="*/ 101 w 101"/>
              <a:gd name="T114" fmla="*/ 132 h 13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01" h="132">
                <a:moveTo>
                  <a:pt x="0" y="120"/>
                </a:moveTo>
                <a:lnTo>
                  <a:pt x="5" y="125"/>
                </a:lnTo>
                <a:lnTo>
                  <a:pt x="11" y="128"/>
                </a:lnTo>
                <a:lnTo>
                  <a:pt x="25" y="132"/>
                </a:lnTo>
                <a:lnTo>
                  <a:pt x="41" y="132"/>
                </a:lnTo>
                <a:lnTo>
                  <a:pt x="57" y="130"/>
                </a:lnTo>
                <a:lnTo>
                  <a:pt x="73" y="126"/>
                </a:lnTo>
                <a:lnTo>
                  <a:pt x="86" y="120"/>
                </a:lnTo>
                <a:lnTo>
                  <a:pt x="94" y="114"/>
                </a:lnTo>
                <a:lnTo>
                  <a:pt x="99" y="106"/>
                </a:lnTo>
                <a:lnTo>
                  <a:pt x="101" y="96"/>
                </a:lnTo>
                <a:lnTo>
                  <a:pt x="101" y="85"/>
                </a:lnTo>
                <a:lnTo>
                  <a:pt x="99" y="73"/>
                </a:lnTo>
                <a:lnTo>
                  <a:pt x="92" y="49"/>
                </a:lnTo>
                <a:lnTo>
                  <a:pt x="82" y="26"/>
                </a:lnTo>
                <a:lnTo>
                  <a:pt x="72" y="7"/>
                </a:lnTo>
                <a:lnTo>
                  <a:pt x="69" y="0"/>
                </a:lnTo>
                <a:lnTo>
                  <a:pt x="68" y="8"/>
                </a:lnTo>
                <a:lnTo>
                  <a:pt x="66" y="22"/>
                </a:lnTo>
                <a:lnTo>
                  <a:pt x="62" y="51"/>
                </a:lnTo>
                <a:lnTo>
                  <a:pt x="57" y="80"/>
                </a:lnTo>
                <a:lnTo>
                  <a:pt x="56" y="87"/>
                </a:lnTo>
                <a:lnTo>
                  <a:pt x="52" y="91"/>
                </a:lnTo>
                <a:lnTo>
                  <a:pt x="49" y="92"/>
                </a:lnTo>
                <a:lnTo>
                  <a:pt x="47" y="91"/>
                </a:lnTo>
                <a:lnTo>
                  <a:pt x="45" y="89"/>
                </a:lnTo>
                <a:lnTo>
                  <a:pt x="44" y="86"/>
                </a:lnTo>
                <a:lnTo>
                  <a:pt x="42" y="82"/>
                </a:lnTo>
                <a:lnTo>
                  <a:pt x="39" y="73"/>
                </a:lnTo>
                <a:lnTo>
                  <a:pt x="32" y="65"/>
                </a:lnTo>
                <a:lnTo>
                  <a:pt x="22" y="60"/>
                </a:lnTo>
                <a:lnTo>
                  <a:pt x="20" y="65"/>
                </a:lnTo>
                <a:lnTo>
                  <a:pt x="16" y="76"/>
                </a:lnTo>
                <a:lnTo>
                  <a:pt x="9" y="96"/>
                </a:lnTo>
                <a:lnTo>
                  <a:pt x="1" y="116"/>
                </a:lnTo>
                <a:lnTo>
                  <a:pt x="0" y="12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65" name="Freeform 247"/>
          <p:cNvSpPr>
            <a:spLocks/>
          </p:cNvSpPr>
          <p:nvPr/>
        </p:nvSpPr>
        <p:spPr bwMode="auto">
          <a:xfrm>
            <a:off x="466725" y="1270000"/>
            <a:ext cx="41275" cy="61913"/>
          </a:xfrm>
          <a:custGeom>
            <a:avLst/>
            <a:gdLst>
              <a:gd name="T0" fmla="*/ 2147483647 w 141"/>
              <a:gd name="T1" fmla="*/ 2147483647 h 144"/>
              <a:gd name="T2" fmla="*/ 2147483647 w 141"/>
              <a:gd name="T3" fmla="*/ 2147483647 h 144"/>
              <a:gd name="T4" fmla="*/ 2147483647 w 141"/>
              <a:gd name="T5" fmla="*/ 2147483647 h 144"/>
              <a:gd name="T6" fmla="*/ 2147483647 w 141"/>
              <a:gd name="T7" fmla="*/ 2147483647 h 144"/>
              <a:gd name="T8" fmla="*/ 2147483647 w 141"/>
              <a:gd name="T9" fmla="*/ 2147483647 h 144"/>
              <a:gd name="T10" fmla="*/ 2147483647 w 141"/>
              <a:gd name="T11" fmla="*/ 2147483647 h 144"/>
              <a:gd name="T12" fmla="*/ 2147483647 w 141"/>
              <a:gd name="T13" fmla="*/ 2147483647 h 144"/>
              <a:gd name="T14" fmla="*/ 2147483647 w 141"/>
              <a:gd name="T15" fmla="*/ 2147483647 h 144"/>
              <a:gd name="T16" fmla="*/ 2147483647 w 141"/>
              <a:gd name="T17" fmla="*/ 2147483647 h 144"/>
              <a:gd name="T18" fmla="*/ 2147483647 w 141"/>
              <a:gd name="T19" fmla="*/ 2147483647 h 144"/>
              <a:gd name="T20" fmla="*/ 2147483647 w 141"/>
              <a:gd name="T21" fmla="*/ 2147483647 h 144"/>
              <a:gd name="T22" fmla="*/ 2147483647 w 141"/>
              <a:gd name="T23" fmla="*/ 2147483647 h 144"/>
              <a:gd name="T24" fmla="*/ 2147483647 w 141"/>
              <a:gd name="T25" fmla="*/ 2147483647 h 144"/>
              <a:gd name="T26" fmla="*/ 2147483647 w 141"/>
              <a:gd name="T27" fmla="*/ 2147483647 h 144"/>
              <a:gd name="T28" fmla="*/ 2147483647 w 141"/>
              <a:gd name="T29" fmla="*/ 2147483647 h 144"/>
              <a:gd name="T30" fmla="*/ 2147483647 w 141"/>
              <a:gd name="T31" fmla="*/ 0 h 144"/>
              <a:gd name="T32" fmla="*/ 2147483647 w 141"/>
              <a:gd name="T33" fmla="*/ 0 h 144"/>
              <a:gd name="T34" fmla="*/ 2147483647 w 141"/>
              <a:gd name="T35" fmla="*/ 2147483647 h 144"/>
              <a:gd name="T36" fmla="*/ 2147483647 w 141"/>
              <a:gd name="T37" fmla="*/ 2147483647 h 144"/>
              <a:gd name="T38" fmla="*/ 2147483647 w 141"/>
              <a:gd name="T39" fmla="*/ 2147483647 h 144"/>
              <a:gd name="T40" fmla="*/ 2147483647 w 141"/>
              <a:gd name="T41" fmla="*/ 2147483647 h 144"/>
              <a:gd name="T42" fmla="*/ 2147483647 w 141"/>
              <a:gd name="T43" fmla="*/ 2147483647 h 144"/>
              <a:gd name="T44" fmla="*/ 2147483647 w 141"/>
              <a:gd name="T45" fmla="*/ 2147483647 h 144"/>
              <a:gd name="T46" fmla="*/ 2147483647 w 141"/>
              <a:gd name="T47" fmla="*/ 2147483647 h 144"/>
              <a:gd name="T48" fmla="*/ 2147483647 w 141"/>
              <a:gd name="T49" fmla="*/ 2147483647 h 144"/>
              <a:gd name="T50" fmla="*/ 2147483647 w 141"/>
              <a:gd name="T51" fmla="*/ 2147483647 h 144"/>
              <a:gd name="T52" fmla="*/ 2147483647 w 141"/>
              <a:gd name="T53" fmla="*/ 2147483647 h 144"/>
              <a:gd name="T54" fmla="*/ 2147483647 w 141"/>
              <a:gd name="T55" fmla="*/ 2147483647 h 144"/>
              <a:gd name="T56" fmla="*/ 2147483647 w 141"/>
              <a:gd name="T57" fmla="*/ 2147483647 h 144"/>
              <a:gd name="T58" fmla="*/ 2147483647 w 141"/>
              <a:gd name="T59" fmla="*/ 2147483647 h 144"/>
              <a:gd name="T60" fmla="*/ 2147483647 w 141"/>
              <a:gd name="T61" fmla="*/ 2147483647 h 144"/>
              <a:gd name="T62" fmla="*/ 2147483647 w 141"/>
              <a:gd name="T63" fmla="*/ 2147483647 h 144"/>
              <a:gd name="T64" fmla="*/ 2147483647 w 141"/>
              <a:gd name="T65" fmla="*/ 2147483647 h 144"/>
              <a:gd name="T66" fmla="*/ 2147483647 w 141"/>
              <a:gd name="T67" fmla="*/ 2147483647 h 144"/>
              <a:gd name="T68" fmla="*/ 2147483647 w 141"/>
              <a:gd name="T69" fmla="*/ 2147483647 h 144"/>
              <a:gd name="T70" fmla="*/ 2147483647 w 141"/>
              <a:gd name="T71" fmla="*/ 2147483647 h 144"/>
              <a:gd name="T72" fmla="*/ 2147483647 w 141"/>
              <a:gd name="T73" fmla="*/ 2147483647 h 144"/>
              <a:gd name="T74" fmla="*/ 2147483647 w 141"/>
              <a:gd name="T75" fmla="*/ 2147483647 h 144"/>
              <a:gd name="T76" fmla="*/ 2147483647 w 141"/>
              <a:gd name="T77" fmla="*/ 2147483647 h 144"/>
              <a:gd name="T78" fmla="*/ 0 w 141"/>
              <a:gd name="T79" fmla="*/ 2147483647 h 144"/>
              <a:gd name="T80" fmla="*/ 0 w 141"/>
              <a:gd name="T81" fmla="*/ 2147483647 h 144"/>
              <a:gd name="T82" fmla="*/ 2147483647 w 141"/>
              <a:gd name="T83" fmla="*/ 2147483647 h 144"/>
              <a:gd name="T84" fmla="*/ 2147483647 w 141"/>
              <a:gd name="T85" fmla="*/ 2147483647 h 144"/>
              <a:gd name="T86" fmla="*/ 2147483647 w 141"/>
              <a:gd name="T87" fmla="*/ 2147483647 h 144"/>
              <a:gd name="T88" fmla="*/ 2147483647 w 141"/>
              <a:gd name="T89" fmla="*/ 2147483647 h 144"/>
              <a:gd name="T90" fmla="*/ 2147483647 w 141"/>
              <a:gd name="T91" fmla="*/ 2147483647 h 144"/>
              <a:gd name="T92" fmla="*/ 2147483647 w 141"/>
              <a:gd name="T93" fmla="*/ 2147483647 h 144"/>
              <a:gd name="T94" fmla="*/ 2147483647 w 141"/>
              <a:gd name="T95" fmla="*/ 2147483647 h 144"/>
              <a:gd name="T96" fmla="*/ 2147483647 w 141"/>
              <a:gd name="T97" fmla="*/ 2147483647 h 144"/>
              <a:gd name="T98" fmla="*/ 2147483647 w 141"/>
              <a:gd name="T99" fmla="*/ 2147483647 h 144"/>
              <a:gd name="T100" fmla="*/ 2147483647 w 141"/>
              <a:gd name="T101" fmla="*/ 2147483647 h 144"/>
              <a:gd name="T102" fmla="*/ 2147483647 w 141"/>
              <a:gd name="T103" fmla="*/ 2147483647 h 144"/>
              <a:gd name="T104" fmla="*/ 2147483647 w 141"/>
              <a:gd name="T105" fmla="*/ 2147483647 h 14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41"/>
              <a:gd name="T160" fmla="*/ 0 h 144"/>
              <a:gd name="T161" fmla="*/ 141 w 141"/>
              <a:gd name="T162" fmla="*/ 144 h 144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41" h="144">
                <a:moveTo>
                  <a:pt x="66" y="84"/>
                </a:moveTo>
                <a:lnTo>
                  <a:pt x="88" y="81"/>
                </a:lnTo>
                <a:lnTo>
                  <a:pt x="102" y="76"/>
                </a:lnTo>
                <a:lnTo>
                  <a:pt x="110" y="71"/>
                </a:lnTo>
                <a:lnTo>
                  <a:pt x="112" y="68"/>
                </a:lnTo>
                <a:lnTo>
                  <a:pt x="112" y="65"/>
                </a:lnTo>
                <a:lnTo>
                  <a:pt x="112" y="62"/>
                </a:lnTo>
                <a:lnTo>
                  <a:pt x="111" y="57"/>
                </a:lnTo>
                <a:lnTo>
                  <a:pt x="110" y="54"/>
                </a:lnTo>
                <a:lnTo>
                  <a:pt x="105" y="46"/>
                </a:lnTo>
                <a:lnTo>
                  <a:pt x="95" y="30"/>
                </a:lnTo>
                <a:lnTo>
                  <a:pt x="92" y="22"/>
                </a:lnTo>
                <a:lnTo>
                  <a:pt x="92" y="14"/>
                </a:lnTo>
                <a:lnTo>
                  <a:pt x="96" y="6"/>
                </a:lnTo>
                <a:lnTo>
                  <a:pt x="100" y="1"/>
                </a:lnTo>
                <a:lnTo>
                  <a:pt x="102" y="0"/>
                </a:lnTo>
                <a:lnTo>
                  <a:pt x="104" y="0"/>
                </a:lnTo>
                <a:lnTo>
                  <a:pt x="107" y="1"/>
                </a:lnTo>
                <a:lnTo>
                  <a:pt x="110" y="3"/>
                </a:lnTo>
                <a:lnTo>
                  <a:pt x="113" y="6"/>
                </a:lnTo>
                <a:lnTo>
                  <a:pt x="119" y="15"/>
                </a:lnTo>
                <a:lnTo>
                  <a:pt x="125" y="26"/>
                </a:lnTo>
                <a:lnTo>
                  <a:pt x="135" y="53"/>
                </a:lnTo>
                <a:lnTo>
                  <a:pt x="141" y="82"/>
                </a:lnTo>
                <a:lnTo>
                  <a:pt x="140" y="104"/>
                </a:lnTo>
                <a:lnTo>
                  <a:pt x="133" y="114"/>
                </a:lnTo>
                <a:lnTo>
                  <a:pt x="126" y="118"/>
                </a:lnTo>
                <a:lnTo>
                  <a:pt x="119" y="119"/>
                </a:lnTo>
                <a:lnTo>
                  <a:pt x="111" y="120"/>
                </a:lnTo>
                <a:lnTo>
                  <a:pt x="96" y="118"/>
                </a:lnTo>
                <a:lnTo>
                  <a:pt x="78" y="115"/>
                </a:lnTo>
                <a:lnTo>
                  <a:pt x="45" y="111"/>
                </a:lnTo>
                <a:lnTo>
                  <a:pt x="38" y="112"/>
                </a:lnTo>
                <a:lnTo>
                  <a:pt x="34" y="114"/>
                </a:lnTo>
                <a:lnTo>
                  <a:pt x="28" y="118"/>
                </a:lnTo>
                <a:lnTo>
                  <a:pt x="22" y="123"/>
                </a:lnTo>
                <a:lnTo>
                  <a:pt x="17" y="129"/>
                </a:lnTo>
                <a:lnTo>
                  <a:pt x="6" y="142"/>
                </a:lnTo>
                <a:lnTo>
                  <a:pt x="4" y="144"/>
                </a:lnTo>
                <a:lnTo>
                  <a:pt x="0" y="128"/>
                </a:lnTo>
                <a:lnTo>
                  <a:pt x="0" y="114"/>
                </a:lnTo>
                <a:lnTo>
                  <a:pt x="3" y="101"/>
                </a:lnTo>
                <a:lnTo>
                  <a:pt x="8" y="89"/>
                </a:lnTo>
                <a:lnTo>
                  <a:pt x="16" y="79"/>
                </a:lnTo>
                <a:lnTo>
                  <a:pt x="24" y="71"/>
                </a:lnTo>
                <a:lnTo>
                  <a:pt x="33" y="66"/>
                </a:lnTo>
                <a:lnTo>
                  <a:pt x="41" y="63"/>
                </a:lnTo>
                <a:lnTo>
                  <a:pt x="49" y="63"/>
                </a:lnTo>
                <a:lnTo>
                  <a:pt x="56" y="67"/>
                </a:lnTo>
                <a:lnTo>
                  <a:pt x="62" y="74"/>
                </a:lnTo>
                <a:lnTo>
                  <a:pt x="66" y="8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66" name="Freeform 248"/>
          <p:cNvSpPr>
            <a:spLocks/>
          </p:cNvSpPr>
          <p:nvPr/>
        </p:nvSpPr>
        <p:spPr bwMode="auto">
          <a:xfrm>
            <a:off x="469900" y="1341438"/>
            <a:ext cx="33338" cy="66675"/>
          </a:xfrm>
          <a:custGeom>
            <a:avLst/>
            <a:gdLst>
              <a:gd name="T0" fmla="*/ 2147483647 w 116"/>
              <a:gd name="T1" fmla="*/ 2147483647 h 156"/>
              <a:gd name="T2" fmla="*/ 2147483647 w 116"/>
              <a:gd name="T3" fmla="*/ 2147483647 h 156"/>
              <a:gd name="T4" fmla="*/ 2147483647 w 116"/>
              <a:gd name="T5" fmla="*/ 2147483647 h 156"/>
              <a:gd name="T6" fmla="*/ 2147483647 w 116"/>
              <a:gd name="T7" fmla="*/ 2147483647 h 156"/>
              <a:gd name="T8" fmla="*/ 2147483647 w 116"/>
              <a:gd name="T9" fmla="*/ 2147483647 h 156"/>
              <a:gd name="T10" fmla="*/ 2147483647 w 116"/>
              <a:gd name="T11" fmla="*/ 2147483647 h 156"/>
              <a:gd name="T12" fmla="*/ 2147483647 w 116"/>
              <a:gd name="T13" fmla="*/ 2147483647 h 156"/>
              <a:gd name="T14" fmla="*/ 2147483647 w 116"/>
              <a:gd name="T15" fmla="*/ 2147483647 h 156"/>
              <a:gd name="T16" fmla="*/ 2147483647 w 116"/>
              <a:gd name="T17" fmla="*/ 2147483647 h 156"/>
              <a:gd name="T18" fmla="*/ 2147483647 w 116"/>
              <a:gd name="T19" fmla="*/ 0 h 156"/>
              <a:gd name="T20" fmla="*/ 2147483647 w 116"/>
              <a:gd name="T21" fmla="*/ 0 h 156"/>
              <a:gd name="T22" fmla="*/ 2147483647 w 116"/>
              <a:gd name="T23" fmla="*/ 2147483647 h 156"/>
              <a:gd name="T24" fmla="*/ 2147483647 w 116"/>
              <a:gd name="T25" fmla="*/ 2147483647 h 156"/>
              <a:gd name="T26" fmla="*/ 2147483647 w 116"/>
              <a:gd name="T27" fmla="*/ 2147483647 h 156"/>
              <a:gd name="T28" fmla="*/ 2147483647 w 116"/>
              <a:gd name="T29" fmla="*/ 2147483647 h 156"/>
              <a:gd name="T30" fmla="*/ 2147483647 w 116"/>
              <a:gd name="T31" fmla="*/ 2147483647 h 156"/>
              <a:gd name="T32" fmla="*/ 2147483647 w 116"/>
              <a:gd name="T33" fmla="*/ 2147483647 h 156"/>
              <a:gd name="T34" fmla="*/ 2147483647 w 116"/>
              <a:gd name="T35" fmla="*/ 2147483647 h 156"/>
              <a:gd name="T36" fmla="*/ 2147483647 w 116"/>
              <a:gd name="T37" fmla="*/ 2147483647 h 156"/>
              <a:gd name="T38" fmla="*/ 2147483647 w 116"/>
              <a:gd name="T39" fmla="*/ 2147483647 h 156"/>
              <a:gd name="T40" fmla="*/ 2147483647 w 116"/>
              <a:gd name="T41" fmla="*/ 2147483647 h 156"/>
              <a:gd name="T42" fmla="*/ 2147483647 w 116"/>
              <a:gd name="T43" fmla="*/ 2147483647 h 156"/>
              <a:gd name="T44" fmla="*/ 2147483647 w 116"/>
              <a:gd name="T45" fmla="*/ 2147483647 h 156"/>
              <a:gd name="T46" fmla="*/ 2147483647 w 116"/>
              <a:gd name="T47" fmla="*/ 2147483647 h 156"/>
              <a:gd name="T48" fmla="*/ 2147483647 w 116"/>
              <a:gd name="T49" fmla="*/ 2147483647 h 156"/>
              <a:gd name="T50" fmla="*/ 2147483647 w 116"/>
              <a:gd name="T51" fmla="*/ 2147483647 h 156"/>
              <a:gd name="T52" fmla="*/ 2147483647 w 116"/>
              <a:gd name="T53" fmla="*/ 2147483647 h 156"/>
              <a:gd name="T54" fmla="*/ 2147483647 w 116"/>
              <a:gd name="T55" fmla="*/ 2147483647 h 156"/>
              <a:gd name="T56" fmla="*/ 2147483647 w 116"/>
              <a:gd name="T57" fmla="*/ 2147483647 h 156"/>
              <a:gd name="T58" fmla="*/ 0 w 116"/>
              <a:gd name="T59" fmla="*/ 2147483647 h 156"/>
              <a:gd name="T60" fmla="*/ 2147483647 w 116"/>
              <a:gd name="T61" fmla="*/ 2147483647 h 156"/>
              <a:gd name="T62" fmla="*/ 2147483647 w 116"/>
              <a:gd name="T63" fmla="*/ 2147483647 h 156"/>
              <a:gd name="T64" fmla="*/ 2147483647 w 116"/>
              <a:gd name="T65" fmla="*/ 2147483647 h 156"/>
              <a:gd name="T66" fmla="*/ 2147483647 w 116"/>
              <a:gd name="T67" fmla="*/ 2147483647 h 156"/>
              <a:gd name="T68" fmla="*/ 2147483647 w 116"/>
              <a:gd name="T69" fmla="*/ 2147483647 h 156"/>
              <a:gd name="T70" fmla="*/ 2147483647 w 116"/>
              <a:gd name="T71" fmla="*/ 2147483647 h 156"/>
              <a:gd name="T72" fmla="*/ 2147483647 w 116"/>
              <a:gd name="T73" fmla="*/ 2147483647 h 156"/>
              <a:gd name="T74" fmla="*/ 2147483647 w 116"/>
              <a:gd name="T75" fmla="*/ 2147483647 h 156"/>
              <a:gd name="T76" fmla="*/ 2147483647 w 116"/>
              <a:gd name="T77" fmla="*/ 2147483647 h 156"/>
              <a:gd name="T78" fmla="*/ 2147483647 w 116"/>
              <a:gd name="T79" fmla="*/ 2147483647 h 156"/>
              <a:gd name="T80" fmla="*/ 2147483647 w 116"/>
              <a:gd name="T81" fmla="*/ 2147483647 h 156"/>
              <a:gd name="T82" fmla="*/ 2147483647 w 116"/>
              <a:gd name="T83" fmla="*/ 2147483647 h 156"/>
              <a:gd name="T84" fmla="*/ 2147483647 w 116"/>
              <a:gd name="T85" fmla="*/ 2147483647 h 156"/>
              <a:gd name="T86" fmla="*/ 2147483647 w 116"/>
              <a:gd name="T87" fmla="*/ 2147483647 h 156"/>
              <a:gd name="T88" fmla="*/ 2147483647 w 116"/>
              <a:gd name="T89" fmla="*/ 2147483647 h 156"/>
              <a:gd name="T90" fmla="*/ 2147483647 w 116"/>
              <a:gd name="T91" fmla="*/ 2147483647 h 156"/>
              <a:gd name="T92" fmla="*/ 2147483647 w 116"/>
              <a:gd name="T93" fmla="*/ 2147483647 h 15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6"/>
              <a:gd name="T142" fmla="*/ 0 h 156"/>
              <a:gd name="T143" fmla="*/ 116 w 116"/>
              <a:gd name="T144" fmla="*/ 156 h 15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6" h="156">
                <a:moveTo>
                  <a:pt x="94" y="77"/>
                </a:moveTo>
                <a:lnTo>
                  <a:pt x="98" y="74"/>
                </a:lnTo>
                <a:lnTo>
                  <a:pt x="101" y="69"/>
                </a:lnTo>
                <a:lnTo>
                  <a:pt x="102" y="64"/>
                </a:lnTo>
                <a:lnTo>
                  <a:pt x="103" y="58"/>
                </a:lnTo>
                <a:lnTo>
                  <a:pt x="102" y="43"/>
                </a:lnTo>
                <a:lnTo>
                  <a:pt x="99" y="29"/>
                </a:lnTo>
                <a:lnTo>
                  <a:pt x="97" y="14"/>
                </a:lnTo>
                <a:lnTo>
                  <a:pt x="96" y="1"/>
                </a:lnTo>
                <a:lnTo>
                  <a:pt x="96" y="0"/>
                </a:lnTo>
                <a:lnTo>
                  <a:pt x="97" y="0"/>
                </a:lnTo>
                <a:lnTo>
                  <a:pt x="98" y="1"/>
                </a:lnTo>
                <a:lnTo>
                  <a:pt x="99" y="3"/>
                </a:lnTo>
                <a:lnTo>
                  <a:pt x="101" y="10"/>
                </a:lnTo>
                <a:lnTo>
                  <a:pt x="107" y="29"/>
                </a:lnTo>
                <a:lnTo>
                  <a:pt x="116" y="84"/>
                </a:lnTo>
                <a:lnTo>
                  <a:pt x="116" y="116"/>
                </a:lnTo>
                <a:lnTo>
                  <a:pt x="103" y="118"/>
                </a:lnTo>
                <a:lnTo>
                  <a:pt x="83" y="121"/>
                </a:lnTo>
                <a:lnTo>
                  <a:pt x="52" y="132"/>
                </a:lnTo>
                <a:lnTo>
                  <a:pt x="20" y="149"/>
                </a:lnTo>
                <a:lnTo>
                  <a:pt x="10" y="155"/>
                </a:lnTo>
                <a:lnTo>
                  <a:pt x="7" y="156"/>
                </a:lnTo>
                <a:lnTo>
                  <a:pt x="6" y="156"/>
                </a:lnTo>
                <a:lnTo>
                  <a:pt x="5" y="155"/>
                </a:lnTo>
                <a:lnTo>
                  <a:pt x="4" y="154"/>
                </a:lnTo>
                <a:lnTo>
                  <a:pt x="3" y="153"/>
                </a:lnTo>
                <a:lnTo>
                  <a:pt x="1" y="149"/>
                </a:lnTo>
                <a:lnTo>
                  <a:pt x="1" y="144"/>
                </a:lnTo>
                <a:lnTo>
                  <a:pt x="0" y="134"/>
                </a:lnTo>
                <a:lnTo>
                  <a:pt x="2" y="120"/>
                </a:lnTo>
                <a:lnTo>
                  <a:pt x="9" y="91"/>
                </a:lnTo>
                <a:lnTo>
                  <a:pt x="23" y="63"/>
                </a:lnTo>
                <a:lnTo>
                  <a:pt x="45" y="42"/>
                </a:lnTo>
                <a:lnTo>
                  <a:pt x="62" y="36"/>
                </a:lnTo>
                <a:lnTo>
                  <a:pt x="62" y="45"/>
                </a:lnTo>
                <a:lnTo>
                  <a:pt x="62" y="62"/>
                </a:lnTo>
                <a:lnTo>
                  <a:pt x="63" y="74"/>
                </a:lnTo>
                <a:lnTo>
                  <a:pt x="65" y="78"/>
                </a:lnTo>
                <a:lnTo>
                  <a:pt x="67" y="81"/>
                </a:lnTo>
                <a:lnTo>
                  <a:pt x="70" y="84"/>
                </a:lnTo>
                <a:lnTo>
                  <a:pt x="74" y="84"/>
                </a:lnTo>
                <a:lnTo>
                  <a:pt x="79" y="84"/>
                </a:lnTo>
                <a:lnTo>
                  <a:pt x="86" y="81"/>
                </a:lnTo>
                <a:lnTo>
                  <a:pt x="94" y="7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67" name="Freeform 249"/>
          <p:cNvSpPr>
            <a:spLocks/>
          </p:cNvSpPr>
          <p:nvPr/>
        </p:nvSpPr>
        <p:spPr bwMode="auto">
          <a:xfrm>
            <a:off x="469900" y="1409700"/>
            <a:ext cx="34925" cy="61913"/>
          </a:xfrm>
          <a:custGeom>
            <a:avLst/>
            <a:gdLst>
              <a:gd name="T0" fmla="*/ 0 w 128"/>
              <a:gd name="T1" fmla="*/ 2147483647 h 145"/>
              <a:gd name="T2" fmla="*/ 2147483647 w 128"/>
              <a:gd name="T3" fmla="*/ 2147483647 h 145"/>
              <a:gd name="T4" fmla="*/ 2147483647 w 128"/>
              <a:gd name="T5" fmla="*/ 2147483647 h 145"/>
              <a:gd name="T6" fmla="*/ 2147483647 w 128"/>
              <a:gd name="T7" fmla="*/ 2147483647 h 145"/>
              <a:gd name="T8" fmla="*/ 2147483647 w 128"/>
              <a:gd name="T9" fmla="*/ 2147483647 h 145"/>
              <a:gd name="T10" fmla="*/ 2147483647 w 128"/>
              <a:gd name="T11" fmla="*/ 2147483647 h 145"/>
              <a:gd name="T12" fmla="*/ 2147483647 w 128"/>
              <a:gd name="T13" fmla="*/ 2147483647 h 145"/>
              <a:gd name="T14" fmla="*/ 2147483647 w 128"/>
              <a:gd name="T15" fmla="*/ 2147483647 h 145"/>
              <a:gd name="T16" fmla="*/ 2147483647 w 128"/>
              <a:gd name="T17" fmla="*/ 2147483647 h 145"/>
              <a:gd name="T18" fmla="*/ 2147483647 w 128"/>
              <a:gd name="T19" fmla="*/ 2147483647 h 145"/>
              <a:gd name="T20" fmla="*/ 2147483647 w 128"/>
              <a:gd name="T21" fmla="*/ 2147483647 h 145"/>
              <a:gd name="T22" fmla="*/ 2147483647 w 128"/>
              <a:gd name="T23" fmla="*/ 2147483647 h 145"/>
              <a:gd name="T24" fmla="*/ 2147483647 w 128"/>
              <a:gd name="T25" fmla="*/ 2147483647 h 145"/>
              <a:gd name="T26" fmla="*/ 2147483647 w 128"/>
              <a:gd name="T27" fmla="*/ 2147483647 h 145"/>
              <a:gd name="T28" fmla="*/ 2147483647 w 128"/>
              <a:gd name="T29" fmla="*/ 2147483647 h 145"/>
              <a:gd name="T30" fmla="*/ 2147483647 w 128"/>
              <a:gd name="T31" fmla="*/ 2147483647 h 145"/>
              <a:gd name="T32" fmla="*/ 2147483647 w 128"/>
              <a:gd name="T33" fmla="*/ 2147483647 h 145"/>
              <a:gd name="T34" fmla="*/ 2147483647 w 128"/>
              <a:gd name="T35" fmla="*/ 2147483647 h 145"/>
              <a:gd name="T36" fmla="*/ 2147483647 w 128"/>
              <a:gd name="T37" fmla="*/ 2147483647 h 145"/>
              <a:gd name="T38" fmla="*/ 2147483647 w 128"/>
              <a:gd name="T39" fmla="*/ 0 h 145"/>
              <a:gd name="T40" fmla="*/ 2147483647 w 128"/>
              <a:gd name="T41" fmla="*/ 2147483647 h 145"/>
              <a:gd name="T42" fmla="*/ 2147483647 w 128"/>
              <a:gd name="T43" fmla="*/ 2147483647 h 145"/>
              <a:gd name="T44" fmla="*/ 2147483647 w 128"/>
              <a:gd name="T45" fmla="*/ 2147483647 h 145"/>
              <a:gd name="T46" fmla="*/ 2147483647 w 128"/>
              <a:gd name="T47" fmla="*/ 2147483647 h 145"/>
              <a:gd name="T48" fmla="*/ 2147483647 w 128"/>
              <a:gd name="T49" fmla="*/ 2147483647 h 145"/>
              <a:gd name="T50" fmla="*/ 2147483647 w 128"/>
              <a:gd name="T51" fmla="*/ 2147483647 h 145"/>
              <a:gd name="T52" fmla="*/ 2147483647 w 128"/>
              <a:gd name="T53" fmla="*/ 2147483647 h 145"/>
              <a:gd name="T54" fmla="*/ 2147483647 w 128"/>
              <a:gd name="T55" fmla="*/ 2147483647 h 145"/>
              <a:gd name="T56" fmla="*/ 2147483647 w 128"/>
              <a:gd name="T57" fmla="*/ 2147483647 h 145"/>
              <a:gd name="T58" fmla="*/ 2147483647 w 128"/>
              <a:gd name="T59" fmla="*/ 2147483647 h 145"/>
              <a:gd name="T60" fmla="*/ 2147483647 w 128"/>
              <a:gd name="T61" fmla="*/ 2147483647 h 145"/>
              <a:gd name="T62" fmla="*/ 2147483647 w 128"/>
              <a:gd name="T63" fmla="*/ 2147483647 h 145"/>
              <a:gd name="T64" fmla="*/ 2147483647 w 128"/>
              <a:gd name="T65" fmla="*/ 2147483647 h 145"/>
              <a:gd name="T66" fmla="*/ 2147483647 w 128"/>
              <a:gd name="T67" fmla="*/ 2147483647 h 145"/>
              <a:gd name="T68" fmla="*/ 2147483647 w 128"/>
              <a:gd name="T69" fmla="*/ 2147483647 h 145"/>
              <a:gd name="T70" fmla="*/ 2147483647 w 128"/>
              <a:gd name="T71" fmla="*/ 2147483647 h 145"/>
              <a:gd name="T72" fmla="*/ 2147483647 w 128"/>
              <a:gd name="T73" fmla="*/ 2147483647 h 145"/>
              <a:gd name="T74" fmla="*/ 2147483647 w 128"/>
              <a:gd name="T75" fmla="*/ 2147483647 h 145"/>
              <a:gd name="T76" fmla="*/ 2147483647 w 128"/>
              <a:gd name="T77" fmla="*/ 2147483647 h 145"/>
              <a:gd name="T78" fmla="*/ 2147483647 w 128"/>
              <a:gd name="T79" fmla="*/ 2147483647 h 145"/>
              <a:gd name="T80" fmla="*/ 2147483647 w 128"/>
              <a:gd name="T81" fmla="*/ 2147483647 h 145"/>
              <a:gd name="T82" fmla="*/ 2147483647 w 128"/>
              <a:gd name="T83" fmla="*/ 2147483647 h 145"/>
              <a:gd name="T84" fmla="*/ 2147483647 w 128"/>
              <a:gd name="T85" fmla="*/ 2147483647 h 145"/>
              <a:gd name="T86" fmla="*/ 2147483647 w 128"/>
              <a:gd name="T87" fmla="*/ 2147483647 h 145"/>
              <a:gd name="T88" fmla="*/ 2147483647 w 128"/>
              <a:gd name="T89" fmla="*/ 2147483647 h 145"/>
              <a:gd name="T90" fmla="*/ 2147483647 w 128"/>
              <a:gd name="T91" fmla="*/ 2147483647 h 145"/>
              <a:gd name="T92" fmla="*/ 2147483647 w 128"/>
              <a:gd name="T93" fmla="*/ 2147483647 h 145"/>
              <a:gd name="T94" fmla="*/ 0 w 128"/>
              <a:gd name="T95" fmla="*/ 2147483647 h 145"/>
              <a:gd name="T96" fmla="*/ 0 w 128"/>
              <a:gd name="T97" fmla="*/ 2147483647 h 14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28"/>
              <a:gd name="T148" fmla="*/ 0 h 145"/>
              <a:gd name="T149" fmla="*/ 128 w 128"/>
              <a:gd name="T150" fmla="*/ 145 h 14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28" h="145">
                <a:moveTo>
                  <a:pt x="0" y="132"/>
                </a:moveTo>
                <a:lnTo>
                  <a:pt x="5" y="136"/>
                </a:lnTo>
                <a:lnTo>
                  <a:pt x="11" y="140"/>
                </a:lnTo>
                <a:lnTo>
                  <a:pt x="17" y="144"/>
                </a:lnTo>
                <a:lnTo>
                  <a:pt x="19" y="145"/>
                </a:lnTo>
                <a:lnTo>
                  <a:pt x="26" y="135"/>
                </a:lnTo>
                <a:lnTo>
                  <a:pt x="41" y="120"/>
                </a:lnTo>
                <a:lnTo>
                  <a:pt x="56" y="109"/>
                </a:lnTo>
                <a:lnTo>
                  <a:pt x="72" y="103"/>
                </a:lnTo>
                <a:lnTo>
                  <a:pt x="92" y="101"/>
                </a:lnTo>
                <a:lnTo>
                  <a:pt x="115" y="100"/>
                </a:lnTo>
                <a:lnTo>
                  <a:pt x="128" y="99"/>
                </a:lnTo>
                <a:lnTo>
                  <a:pt x="127" y="91"/>
                </a:lnTo>
                <a:lnTo>
                  <a:pt x="127" y="74"/>
                </a:lnTo>
                <a:lnTo>
                  <a:pt x="128" y="37"/>
                </a:lnTo>
                <a:lnTo>
                  <a:pt x="126" y="21"/>
                </a:lnTo>
                <a:lnTo>
                  <a:pt x="118" y="8"/>
                </a:lnTo>
                <a:lnTo>
                  <a:pt x="113" y="2"/>
                </a:lnTo>
                <a:lnTo>
                  <a:pt x="110" y="1"/>
                </a:lnTo>
                <a:lnTo>
                  <a:pt x="108" y="0"/>
                </a:lnTo>
                <a:lnTo>
                  <a:pt x="104" y="1"/>
                </a:lnTo>
                <a:lnTo>
                  <a:pt x="103" y="3"/>
                </a:lnTo>
                <a:lnTo>
                  <a:pt x="102" y="5"/>
                </a:lnTo>
                <a:lnTo>
                  <a:pt x="101" y="8"/>
                </a:lnTo>
                <a:lnTo>
                  <a:pt x="100" y="14"/>
                </a:lnTo>
                <a:lnTo>
                  <a:pt x="100" y="31"/>
                </a:lnTo>
                <a:lnTo>
                  <a:pt x="99" y="69"/>
                </a:lnTo>
                <a:lnTo>
                  <a:pt x="97" y="79"/>
                </a:lnTo>
                <a:lnTo>
                  <a:pt x="95" y="81"/>
                </a:lnTo>
                <a:lnTo>
                  <a:pt x="94" y="82"/>
                </a:lnTo>
                <a:lnTo>
                  <a:pt x="92" y="83"/>
                </a:lnTo>
                <a:lnTo>
                  <a:pt x="87" y="84"/>
                </a:lnTo>
                <a:lnTo>
                  <a:pt x="82" y="84"/>
                </a:lnTo>
                <a:lnTo>
                  <a:pt x="78" y="83"/>
                </a:lnTo>
                <a:lnTo>
                  <a:pt x="74" y="81"/>
                </a:lnTo>
                <a:lnTo>
                  <a:pt x="73" y="79"/>
                </a:lnTo>
                <a:lnTo>
                  <a:pt x="71" y="76"/>
                </a:lnTo>
                <a:lnTo>
                  <a:pt x="69" y="69"/>
                </a:lnTo>
                <a:lnTo>
                  <a:pt x="68" y="61"/>
                </a:lnTo>
                <a:lnTo>
                  <a:pt x="69" y="45"/>
                </a:lnTo>
                <a:lnTo>
                  <a:pt x="70" y="32"/>
                </a:lnTo>
                <a:lnTo>
                  <a:pt x="55" y="35"/>
                </a:lnTo>
                <a:lnTo>
                  <a:pt x="34" y="45"/>
                </a:lnTo>
                <a:lnTo>
                  <a:pt x="20" y="59"/>
                </a:lnTo>
                <a:lnTo>
                  <a:pt x="12" y="77"/>
                </a:lnTo>
                <a:lnTo>
                  <a:pt x="7" y="98"/>
                </a:lnTo>
                <a:lnTo>
                  <a:pt x="3" y="121"/>
                </a:lnTo>
                <a:lnTo>
                  <a:pt x="0" y="13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68" name="Freeform 250"/>
          <p:cNvSpPr>
            <a:spLocks/>
          </p:cNvSpPr>
          <p:nvPr/>
        </p:nvSpPr>
        <p:spPr bwMode="auto">
          <a:xfrm>
            <a:off x="465138" y="1471613"/>
            <a:ext cx="46037" cy="61912"/>
          </a:xfrm>
          <a:custGeom>
            <a:avLst/>
            <a:gdLst>
              <a:gd name="T0" fmla="*/ 2147483647 w 170"/>
              <a:gd name="T1" fmla="*/ 2147483647 h 148"/>
              <a:gd name="T2" fmla="*/ 2147483647 w 170"/>
              <a:gd name="T3" fmla="*/ 2147483647 h 148"/>
              <a:gd name="T4" fmla="*/ 2147483647 w 170"/>
              <a:gd name="T5" fmla="*/ 2147483647 h 148"/>
              <a:gd name="T6" fmla="*/ 2147483647 w 170"/>
              <a:gd name="T7" fmla="*/ 2147483647 h 148"/>
              <a:gd name="T8" fmla="*/ 2147483647 w 170"/>
              <a:gd name="T9" fmla="*/ 2147483647 h 148"/>
              <a:gd name="T10" fmla="*/ 2147483647 w 170"/>
              <a:gd name="T11" fmla="*/ 2147483647 h 148"/>
              <a:gd name="T12" fmla="*/ 2147483647 w 170"/>
              <a:gd name="T13" fmla="*/ 2147483647 h 148"/>
              <a:gd name="T14" fmla="*/ 2147483647 w 170"/>
              <a:gd name="T15" fmla="*/ 0 h 148"/>
              <a:gd name="T16" fmla="*/ 2147483647 w 170"/>
              <a:gd name="T17" fmla="*/ 2147483647 h 148"/>
              <a:gd name="T18" fmla="*/ 2147483647 w 170"/>
              <a:gd name="T19" fmla="*/ 2147483647 h 148"/>
              <a:gd name="T20" fmla="*/ 2147483647 w 170"/>
              <a:gd name="T21" fmla="*/ 2147483647 h 148"/>
              <a:gd name="T22" fmla="*/ 2147483647 w 170"/>
              <a:gd name="T23" fmla="*/ 2147483647 h 148"/>
              <a:gd name="T24" fmla="*/ 2147483647 w 170"/>
              <a:gd name="T25" fmla="*/ 2147483647 h 148"/>
              <a:gd name="T26" fmla="*/ 2147483647 w 170"/>
              <a:gd name="T27" fmla="*/ 2147483647 h 148"/>
              <a:gd name="T28" fmla="*/ 2147483647 w 170"/>
              <a:gd name="T29" fmla="*/ 2147483647 h 148"/>
              <a:gd name="T30" fmla="*/ 2147483647 w 170"/>
              <a:gd name="T31" fmla="*/ 2147483647 h 148"/>
              <a:gd name="T32" fmla="*/ 2147483647 w 170"/>
              <a:gd name="T33" fmla="*/ 2147483647 h 148"/>
              <a:gd name="T34" fmla="*/ 2147483647 w 170"/>
              <a:gd name="T35" fmla="*/ 2147483647 h 148"/>
              <a:gd name="T36" fmla="*/ 2147483647 w 170"/>
              <a:gd name="T37" fmla="*/ 2147483647 h 148"/>
              <a:gd name="T38" fmla="*/ 2147483647 w 170"/>
              <a:gd name="T39" fmla="*/ 2147483647 h 148"/>
              <a:gd name="T40" fmla="*/ 2147483647 w 170"/>
              <a:gd name="T41" fmla="*/ 2147483647 h 148"/>
              <a:gd name="T42" fmla="*/ 2147483647 w 170"/>
              <a:gd name="T43" fmla="*/ 2147483647 h 148"/>
              <a:gd name="T44" fmla="*/ 2147483647 w 170"/>
              <a:gd name="T45" fmla="*/ 2147483647 h 148"/>
              <a:gd name="T46" fmla="*/ 2147483647 w 170"/>
              <a:gd name="T47" fmla="*/ 2147483647 h 148"/>
              <a:gd name="T48" fmla="*/ 0 w 170"/>
              <a:gd name="T49" fmla="*/ 2147483647 h 148"/>
              <a:gd name="T50" fmla="*/ 2147483647 w 170"/>
              <a:gd name="T51" fmla="*/ 2147483647 h 148"/>
              <a:gd name="T52" fmla="*/ 2147483647 w 170"/>
              <a:gd name="T53" fmla="*/ 2147483647 h 148"/>
              <a:gd name="T54" fmla="*/ 2147483647 w 170"/>
              <a:gd name="T55" fmla="*/ 2147483647 h 148"/>
              <a:gd name="T56" fmla="*/ 2147483647 w 170"/>
              <a:gd name="T57" fmla="*/ 2147483647 h 148"/>
              <a:gd name="T58" fmla="*/ 2147483647 w 170"/>
              <a:gd name="T59" fmla="*/ 2147483647 h 148"/>
              <a:gd name="T60" fmla="*/ 2147483647 w 170"/>
              <a:gd name="T61" fmla="*/ 2147483647 h 148"/>
              <a:gd name="T62" fmla="*/ 2147483647 w 170"/>
              <a:gd name="T63" fmla="*/ 2147483647 h 148"/>
              <a:gd name="T64" fmla="*/ 2147483647 w 170"/>
              <a:gd name="T65" fmla="*/ 2147483647 h 14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70"/>
              <a:gd name="T100" fmla="*/ 0 h 148"/>
              <a:gd name="T101" fmla="*/ 170 w 170"/>
              <a:gd name="T102" fmla="*/ 148 h 148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70" h="148">
                <a:moveTo>
                  <a:pt x="121" y="90"/>
                </a:moveTo>
                <a:lnTo>
                  <a:pt x="125" y="87"/>
                </a:lnTo>
                <a:lnTo>
                  <a:pt x="128" y="82"/>
                </a:lnTo>
                <a:lnTo>
                  <a:pt x="131" y="74"/>
                </a:lnTo>
                <a:lnTo>
                  <a:pt x="133" y="65"/>
                </a:lnTo>
                <a:lnTo>
                  <a:pt x="135" y="43"/>
                </a:lnTo>
                <a:lnTo>
                  <a:pt x="134" y="7"/>
                </a:lnTo>
                <a:lnTo>
                  <a:pt x="134" y="0"/>
                </a:lnTo>
                <a:lnTo>
                  <a:pt x="136" y="9"/>
                </a:lnTo>
                <a:lnTo>
                  <a:pt x="142" y="27"/>
                </a:lnTo>
                <a:lnTo>
                  <a:pt x="154" y="62"/>
                </a:lnTo>
                <a:lnTo>
                  <a:pt x="166" y="96"/>
                </a:lnTo>
                <a:lnTo>
                  <a:pt x="170" y="104"/>
                </a:lnTo>
                <a:lnTo>
                  <a:pt x="168" y="105"/>
                </a:lnTo>
                <a:lnTo>
                  <a:pt x="161" y="112"/>
                </a:lnTo>
                <a:lnTo>
                  <a:pt x="136" y="135"/>
                </a:lnTo>
                <a:lnTo>
                  <a:pt x="122" y="144"/>
                </a:lnTo>
                <a:lnTo>
                  <a:pt x="115" y="147"/>
                </a:lnTo>
                <a:lnTo>
                  <a:pt x="108" y="148"/>
                </a:lnTo>
                <a:lnTo>
                  <a:pt x="103" y="146"/>
                </a:lnTo>
                <a:lnTo>
                  <a:pt x="93" y="143"/>
                </a:lnTo>
                <a:lnTo>
                  <a:pt x="74" y="138"/>
                </a:lnTo>
                <a:lnTo>
                  <a:pt x="38" y="125"/>
                </a:lnTo>
                <a:lnTo>
                  <a:pt x="6" y="108"/>
                </a:lnTo>
                <a:lnTo>
                  <a:pt x="0" y="101"/>
                </a:lnTo>
                <a:lnTo>
                  <a:pt x="18" y="90"/>
                </a:lnTo>
                <a:lnTo>
                  <a:pt x="49" y="78"/>
                </a:lnTo>
                <a:lnTo>
                  <a:pt x="72" y="76"/>
                </a:lnTo>
                <a:lnTo>
                  <a:pt x="89" y="80"/>
                </a:lnTo>
                <a:lnTo>
                  <a:pt x="104" y="86"/>
                </a:lnTo>
                <a:lnTo>
                  <a:pt x="115" y="91"/>
                </a:lnTo>
                <a:lnTo>
                  <a:pt x="121" y="9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69" name="Freeform 251"/>
          <p:cNvSpPr>
            <a:spLocks/>
          </p:cNvSpPr>
          <p:nvPr/>
        </p:nvSpPr>
        <p:spPr bwMode="auto">
          <a:xfrm>
            <a:off x="530225" y="1519238"/>
            <a:ext cx="11113" cy="50800"/>
          </a:xfrm>
          <a:custGeom>
            <a:avLst/>
            <a:gdLst>
              <a:gd name="T0" fmla="*/ 2147483647 w 39"/>
              <a:gd name="T1" fmla="*/ 2147483647 h 116"/>
              <a:gd name="T2" fmla="*/ 2147483647 w 39"/>
              <a:gd name="T3" fmla="*/ 2147483647 h 116"/>
              <a:gd name="T4" fmla="*/ 2147483647 w 39"/>
              <a:gd name="T5" fmla="*/ 2147483647 h 116"/>
              <a:gd name="T6" fmla="*/ 2147483647 w 39"/>
              <a:gd name="T7" fmla="*/ 2147483647 h 116"/>
              <a:gd name="T8" fmla="*/ 2147483647 w 39"/>
              <a:gd name="T9" fmla="*/ 2147483647 h 116"/>
              <a:gd name="T10" fmla="*/ 2147483647 w 39"/>
              <a:gd name="T11" fmla="*/ 2147483647 h 116"/>
              <a:gd name="T12" fmla="*/ 2147483647 w 39"/>
              <a:gd name="T13" fmla="*/ 2147483647 h 116"/>
              <a:gd name="T14" fmla="*/ 2147483647 w 39"/>
              <a:gd name="T15" fmla="*/ 2147483647 h 116"/>
              <a:gd name="T16" fmla="*/ 2147483647 w 39"/>
              <a:gd name="T17" fmla="*/ 2147483647 h 116"/>
              <a:gd name="T18" fmla="*/ 2147483647 w 39"/>
              <a:gd name="T19" fmla="*/ 2147483647 h 116"/>
              <a:gd name="T20" fmla="*/ 2147483647 w 39"/>
              <a:gd name="T21" fmla="*/ 2147483647 h 116"/>
              <a:gd name="T22" fmla="*/ 2147483647 w 39"/>
              <a:gd name="T23" fmla="*/ 2147483647 h 116"/>
              <a:gd name="T24" fmla="*/ 2147483647 w 39"/>
              <a:gd name="T25" fmla="*/ 2147483647 h 116"/>
              <a:gd name="T26" fmla="*/ 2147483647 w 39"/>
              <a:gd name="T27" fmla="*/ 2147483647 h 116"/>
              <a:gd name="T28" fmla="*/ 2147483647 w 39"/>
              <a:gd name="T29" fmla="*/ 0 h 116"/>
              <a:gd name="T30" fmla="*/ 2147483647 w 39"/>
              <a:gd name="T31" fmla="*/ 2147483647 h 116"/>
              <a:gd name="T32" fmla="*/ 2147483647 w 39"/>
              <a:gd name="T33" fmla="*/ 2147483647 h 116"/>
              <a:gd name="T34" fmla="*/ 2147483647 w 39"/>
              <a:gd name="T35" fmla="*/ 2147483647 h 116"/>
              <a:gd name="T36" fmla="*/ 0 w 39"/>
              <a:gd name="T37" fmla="*/ 2147483647 h 116"/>
              <a:gd name="T38" fmla="*/ 2147483647 w 39"/>
              <a:gd name="T39" fmla="*/ 2147483647 h 116"/>
              <a:gd name="T40" fmla="*/ 2147483647 w 39"/>
              <a:gd name="T41" fmla="*/ 2147483647 h 116"/>
              <a:gd name="T42" fmla="*/ 2147483647 w 39"/>
              <a:gd name="T43" fmla="*/ 2147483647 h 11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9"/>
              <a:gd name="T67" fmla="*/ 0 h 116"/>
              <a:gd name="T68" fmla="*/ 39 w 39"/>
              <a:gd name="T69" fmla="*/ 116 h 11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9" h="116">
                <a:moveTo>
                  <a:pt x="2" y="116"/>
                </a:moveTo>
                <a:lnTo>
                  <a:pt x="3" y="113"/>
                </a:lnTo>
                <a:lnTo>
                  <a:pt x="9" y="100"/>
                </a:lnTo>
                <a:lnTo>
                  <a:pt x="26" y="68"/>
                </a:lnTo>
                <a:lnTo>
                  <a:pt x="38" y="46"/>
                </a:lnTo>
                <a:lnTo>
                  <a:pt x="39" y="44"/>
                </a:lnTo>
                <a:lnTo>
                  <a:pt x="33" y="39"/>
                </a:lnTo>
                <a:lnTo>
                  <a:pt x="26" y="32"/>
                </a:lnTo>
                <a:lnTo>
                  <a:pt x="24" y="29"/>
                </a:lnTo>
                <a:lnTo>
                  <a:pt x="23" y="27"/>
                </a:lnTo>
                <a:lnTo>
                  <a:pt x="23" y="26"/>
                </a:lnTo>
                <a:lnTo>
                  <a:pt x="23" y="24"/>
                </a:lnTo>
                <a:lnTo>
                  <a:pt x="23" y="21"/>
                </a:lnTo>
                <a:lnTo>
                  <a:pt x="24" y="14"/>
                </a:lnTo>
                <a:lnTo>
                  <a:pt x="25" y="0"/>
                </a:lnTo>
                <a:lnTo>
                  <a:pt x="17" y="9"/>
                </a:lnTo>
                <a:lnTo>
                  <a:pt x="7" y="28"/>
                </a:lnTo>
                <a:lnTo>
                  <a:pt x="1" y="47"/>
                </a:lnTo>
                <a:lnTo>
                  <a:pt x="0" y="65"/>
                </a:lnTo>
                <a:lnTo>
                  <a:pt x="1" y="106"/>
                </a:lnTo>
                <a:lnTo>
                  <a:pt x="2" y="116"/>
                </a:lnTo>
                <a:close/>
              </a:path>
            </a:pathLst>
          </a:custGeom>
          <a:solidFill>
            <a:srgbClr val="8C5E4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70" name="Freeform 252"/>
          <p:cNvSpPr>
            <a:spLocks/>
          </p:cNvSpPr>
          <p:nvPr/>
        </p:nvSpPr>
        <p:spPr bwMode="auto">
          <a:xfrm>
            <a:off x="528638" y="1584325"/>
            <a:ext cx="9525" cy="22225"/>
          </a:xfrm>
          <a:custGeom>
            <a:avLst/>
            <a:gdLst>
              <a:gd name="T0" fmla="*/ 2147483647 w 36"/>
              <a:gd name="T1" fmla="*/ 2147483647 h 51"/>
              <a:gd name="T2" fmla="*/ 2147483647 w 36"/>
              <a:gd name="T3" fmla="*/ 2147483647 h 51"/>
              <a:gd name="T4" fmla="*/ 2147483647 w 36"/>
              <a:gd name="T5" fmla="*/ 2147483647 h 51"/>
              <a:gd name="T6" fmla="*/ 2147483647 w 36"/>
              <a:gd name="T7" fmla="*/ 2147483647 h 51"/>
              <a:gd name="T8" fmla="*/ 2147483647 w 36"/>
              <a:gd name="T9" fmla="*/ 2147483647 h 51"/>
              <a:gd name="T10" fmla="*/ 2147483647 w 36"/>
              <a:gd name="T11" fmla="*/ 2147483647 h 51"/>
              <a:gd name="T12" fmla="*/ 2147483647 w 36"/>
              <a:gd name="T13" fmla="*/ 2147483647 h 51"/>
              <a:gd name="T14" fmla="*/ 2147483647 w 36"/>
              <a:gd name="T15" fmla="*/ 0 h 51"/>
              <a:gd name="T16" fmla="*/ 2147483647 w 36"/>
              <a:gd name="T17" fmla="*/ 2147483647 h 51"/>
              <a:gd name="T18" fmla="*/ 2147483647 w 36"/>
              <a:gd name="T19" fmla="*/ 2147483647 h 51"/>
              <a:gd name="T20" fmla="*/ 2147483647 w 36"/>
              <a:gd name="T21" fmla="*/ 2147483647 h 51"/>
              <a:gd name="T22" fmla="*/ 0 w 36"/>
              <a:gd name="T23" fmla="*/ 2147483647 h 51"/>
              <a:gd name="T24" fmla="*/ 2147483647 w 36"/>
              <a:gd name="T25" fmla="*/ 2147483647 h 51"/>
              <a:gd name="T26" fmla="*/ 2147483647 w 36"/>
              <a:gd name="T27" fmla="*/ 2147483647 h 51"/>
              <a:gd name="T28" fmla="*/ 2147483647 w 36"/>
              <a:gd name="T29" fmla="*/ 2147483647 h 51"/>
              <a:gd name="T30" fmla="*/ 2147483647 w 36"/>
              <a:gd name="T31" fmla="*/ 2147483647 h 51"/>
              <a:gd name="T32" fmla="*/ 2147483647 w 36"/>
              <a:gd name="T33" fmla="*/ 2147483647 h 51"/>
              <a:gd name="T34" fmla="*/ 2147483647 w 36"/>
              <a:gd name="T35" fmla="*/ 2147483647 h 51"/>
              <a:gd name="T36" fmla="*/ 2147483647 w 36"/>
              <a:gd name="T37" fmla="*/ 2147483647 h 51"/>
              <a:gd name="T38" fmla="*/ 2147483647 w 36"/>
              <a:gd name="T39" fmla="*/ 2147483647 h 51"/>
              <a:gd name="T40" fmla="*/ 2147483647 w 36"/>
              <a:gd name="T41" fmla="*/ 2147483647 h 51"/>
              <a:gd name="T42" fmla="*/ 2147483647 w 36"/>
              <a:gd name="T43" fmla="*/ 2147483647 h 51"/>
              <a:gd name="T44" fmla="*/ 2147483647 w 36"/>
              <a:gd name="T45" fmla="*/ 2147483647 h 5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36"/>
              <a:gd name="T70" fmla="*/ 0 h 51"/>
              <a:gd name="T71" fmla="*/ 36 w 36"/>
              <a:gd name="T72" fmla="*/ 51 h 51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36" h="51">
                <a:moveTo>
                  <a:pt x="31" y="44"/>
                </a:moveTo>
                <a:lnTo>
                  <a:pt x="32" y="41"/>
                </a:lnTo>
                <a:lnTo>
                  <a:pt x="34" y="37"/>
                </a:lnTo>
                <a:lnTo>
                  <a:pt x="36" y="28"/>
                </a:lnTo>
                <a:lnTo>
                  <a:pt x="36" y="19"/>
                </a:lnTo>
                <a:lnTo>
                  <a:pt x="35" y="5"/>
                </a:lnTo>
                <a:lnTo>
                  <a:pt x="35" y="2"/>
                </a:lnTo>
                <a:lnTo>
                  <a:pt x="21" y="0"/>
                </a:lnTo>
                <a:lnTo>
                  <a:pt x="12" y="2"/>
                </a:lnTo>
                <a:lnTo>
                  <a:pt x="4" y="6"/>
                </a:lnTo>
                <a:lnTo>
                  <a:pt x="1" y="12"/>
                </a:lnTo>
                <a:lnTo>
                  <a:pt x="0" y="21"/>
                </a:lnTo>
                <a:lnTo>
                  <a:pt x="1" y="29"/>
                </a:lnTo>
                <a:lnTo>
                  <a:pt x="4" y="37"/>
                </a:lnTo>
                <a:lnTo>
                  <a:pt x="8" y="44"/>
                </a:lnTo>
                <a:lnTo>
                  <a:pt x="14" y="49"/>
                </a:lnTo>
                <a:lnTo>
                  <a:pt x="17" y="51"/>
                </a:lnTo>
                <a:lnTo>
                  <a:pt x="20" y="51"/>
                </a:lnTo>
                <a:lnTo>
                  <a:pt x="22" y="51"/>
                </a:lnTo>
                <a:lnTo>
                  <a:pt x="25" y="50"/>
                </a:lnTo>
                <a:lnTo>
                  <a:pt x="28" y="48"/>
                </a:lnTo>
                <a:lnTo>
                  <a:pt x="31" y="4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71" name="Freeform 253"/>
          <p:cNvSpPr>
            <a:spLocks/>
          </p:cNvSpPr>
          <p:nvPr/>
        </p:nvSpPr>
        <p:spPr bwMode="auto">
          <a:xfrm>
            <a:off x="528638" y="1625600"/>
            <a:ext cx="11112" cy="19050"/>
          </a:xfrm>
          <a:custGeom>
            <a:avLst/>
            <a:gdLst>
              <a:gd name="T0" fmla="*/ 2147483647 w 38"/>
              <a:gd name="T1" fmla="*/ 2147483647 h 40"/>
              <a:gd name="T2" fmla="*/ 2147483647 w 38"/>
              <a:gd name="T3" fmla="*/ 2147483647 h 40"/>
              <a:gd name="T4" fmla="*/ 2147483647 w 38"/>
              <a:gd name="T5" fmla="*/ 2147483647 h 40"/>
              <a:gd name="T6" fmla="*/ 2147483647 w 38"/>
              <a:gd name="T7" fmla="*/ 2147483647 h 40"/>
              <a:gd name="T8" fmla="*/ 2147483647 w 38"/>
              <a:gd name="T9" fmla="*/ 2147483647 h 40"/>
              <a:gd name="T10" fmla="*/ 2147483647 w 38"/>
              <a:gd name="T11" fmla="*/ 2147483647 h 40"/>
              <a:gd name="T12" fmla="*/ 2147483647 w 38"/>
              <a:gd name="T13" fmla="*/ 2147483647 h 40"/>
              <a:gd name="T14" fmla="*/ 2147483647 w 38"/>
              <a:gd name="T15" fmla="*/ 2147483647 h 40"/>
              <a:gd name="T16" fmla="*/ 2147483647 w 38"/>
              <a:gd name="T17" fmla="*/ 2147483647 h 40"/>
              <a:gd name="T18" fmla="*/ 2147483647 w 38"/>
              <a:gd name="T19" fmla="*/ 2147483647 h 40"/>
              <a:gd name="T20" fmla="*/ 2147483647 w 38"/>
              <a:gd name="T21" fmla="*/ 2147483647 h 40"/>
              <a:gd name="T22" fmla="*/ 2147483647 w 38"/>
              <a:gd name="T23" fmla="*/ 2147483647 h 40"/>
              <a:gd name="T24" fmla="*/ 2147483647 w 38"/>
              <a:gd name="T25" fmla="*/ 2147483647 h 40"/>
              <a:gd name="T26" fmla="*/ 2147483647 w 38"/>
              <a:gd name="T27" fmla="*/ 2147483647 h 40"/>
              <a:gd name="T28" fmla="*/ 2147483647 w 38"/>
              <a:gd name="T29" fmla="*/ 2147483647 h 40"/>
              <a:gd name="T30" fmla="*/ 2147483647 w 38"/>
              <a:gd name="T31" fmla="*/ 0 h 40"/>
              <a:gd name="T32" fmla="*/ 2147483647 w 38"/>
              <a:gd name="T33" fmla="*/ 2147483647 h 40"/>
              <a:gd name="T34" fmla="*/ 2147483647 w 38"/>
              <a:gd name="T35" fmla="*/ 2147483647 h 40"/>
              <a:gd name="T36" fmla="*/ 2147483647 w 38"/>
              <a:gd name="T37" fmla="*/ 2147483647 h 40"/>
              <a:gd name="T38" fmla="*/ 2147483647 w 38"/>
              <a:gd name="T39" fmla="*/ 2147483647 h 40"/>
              <a:gd name="T40" fmla="*/ 0 w 38"/>
              <a:gd name="T41" fmla="*/ 2147483647 h 40"/>
              <a:gd name="T42" fmla="*/ 2147483647 w 38"/>
              <a:gd name="T43" fmla="*/ 2147483647 h 40"/>
              <a:gd name="T44" fmla="*/ 2147483647 w 38"/>
              <a:gd name="T45" fmla="*/ 2147483647 h 40"/>
              <a:gd name="T46" fmla="*/ 2147483647 w 38"/>
              <a:gd name="T47" fmla="*/ 2147483647 h 40"/>
              <a:gd name="T48" fmla="*/ 2147483647 w 38"/>
              <a:gd name="T49" fmla="*/ 2147483647 h 4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38"/>
              <a:gd name="T76" fmla="*/ 0 h 40"/>
              <a:gd name="T77" fmla="*/ 38 w 38"/>
              <a:gd name="T78" fmla="*/ 40 h 40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38" h="40">
                <a:moveTo>
                  <a:pt x="4" y="31"/>
                </a:moveTo>
                <a:lnTo>
                  <a:pt x="8" y="36"/>
                </a:lnTo>
                <a:lnTo>
                  <a:pt x="13" y="39"/>
                </a:lnTo>
                <a:lnTo>
                  <a:pt x="17" y="40"/>
                </a:lnTo>
                <a:lnTo>
                  <a:pt x="21" y="40"/>
                </a:lnTo>
                <a:lnTo>
                  <a:pt x="24" y="39"/>
                </a:lnTo>
                <a:lnTo>
                  <a:pt x="27" y="38"/>
                </a:lnTo>
                <a:lnTo>
                  <a:pt x="30" y="35"/>
                </a:lnTo>
                <a:lnTo>
                  <a:pt x="35" y="31"/>
                </a:lnTo>
                <a:lnTo>
                  <a:pt x="37" y="27"/>
                </a:lnTo>
                <a:lnTo>
                  <a:pt x="38" y="26"/>
                </a:lnTo>
                <a:lnTo>
                  <a:pt x="37" y="24"/>
                </a:lnTo>
                <a:lnTo>
                  <a:pt x="35" y="20"/>
                </a:lnTo>
                <a:lnTo>
                  <a:pt x="32" y="12"/>
                </a:lnTo>
                <a:lnTo>
                  <a:pt x="28" y="3"/>
                </a:lnTo>
                <a:lnTo>
                  <a:pt x="28" y="0"/>
                </a:lnTo>
                <a:lnTo>
                  <a:pt x="22" y="2"/>
                </a:lnTo>
                <a:lnTo>
                  <a:pt x="6" y="10"/>
                </a:lnTo>
                <a:lnTo>
                  <a:pt x="3" y="14"/>
                </a:lnTo>
                <a:lnTo>
                  <a:pt x="1" y="17"/>
                </a:lnTo>
                <a:lnTo>
                  <a:pt x="0" y="22"/>
                </a:lnTo>
                <a:lnTo>
                  <a:pt x="1" y="26"/>
                </a:lnTo>
                <a:lnTo>
                  <a:pt x="4" y="3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72" name="Freeform 254"/>
          <p:cNvSpPr>
            <a:spLocks/>
          </p:cNvSpPr>
          <p:nvPr/>
        </p:nvSpPr>
        <p:spPr bwMode="auto">
          <a:xfrm>
            <a:off x="504825" y="1684338"/>
            <a:ext cx="7938" cy="42862"/>
          </a:xfrm>
          <a:custGeom>
            <a:avLst/>
            <a:gdLst>
              <a:gd name="T0" fmla="*/ 2147483647 w 33"/>
              <a:gd name="T1" fmla="*/ 2147483647 h 97"/>
              <a:gd name="T2" fmla="*/ 2147483647 w 33"/>
              <a:gd name="T3" fmla="*/ 2147483647 h 97"/>
              <a:gd name="T4" fmla="*/ 0 w 33"/>
              <a:gd name="T5" fmla="*/ 2147483647 h 97"/>
              <a:gd name="T6" fmla="*/ 0 w 33"/>
              <a:gd name="T7" fmla="*/ 2147483647 h 97"/>
              <a:gd name="T8" fmla="*/ 2147483647 w 33"/>
              <a:gd name="T9" fmla="*/ 2147483647 h 97"/>
              <a:gd name="T10" fmla="*/ 2147483647 w 33"/>
              <a:gd name="T11" fmla="*/ 2147483647 h 97"/>
              <a:gd name="T12" fmla="*/ 2147483647 w 33"/>
              <a:gd name="T13" fmla="*/ 2147483647 h 97"/>
              <a:gd name="T14" fmla="*/ 2147483647 w 33"/>
              <a:gd name="T15" fmla="*/ 2147483647 h 97"/>
              <a:gd name="T16" fmla="*/ 2147483647 w 33"/>
              <a:gd name="T17" fmla="*/ 2147483647 h 97"/>
              <a:gd name="T18" fmla="*/ 2147483647 w 33"/>
              <a:gd name="T19" fmla="*/ 2147483647 h 97"/>
              <a:gd name="T20" fmla="*/ 2147483647 w 33"/>
              <a:gd name="T21" fmla="*/ 2147483647 h 97"/>
              <a:gd name="T22" fmla="*/ 2147483647 w 33"/>
              <a:gd name="T23" fmla="*/ 2147483647 h 97"/>
              <a:gd name="T24" fmla="*/ 2147483647 w 33"/>
              <a:gd name="T25" fmla="*/ 2147483647 h 97"/>
              <a:gd name="T26" fmla="*/ 2147483647 w 33"/>
              <a:gd name="T27" fmla="*/ 0 h 97"/>
              <a:gd name="T28" fmla="*/ 2147483647 w 33"/>
              <a:gd name="T29" fmla="*/ 0 h 97"/>
              <a:gd name="T30" fmla="*/ 2147483647 w 33"/>
              <a:gd name="T31" fmla="*/ 2147483647 h 97"/>
              <a:gd name="T32" fmla="*/ 2147483647 w 33"/>
              <a:gd name="T33" fmla="*/ 2147483647 h 97"/>
              <a:gd name="T34" fmla="*/ 2147483647 w 33"/>
              <a:gd name="T35" fmla="*/ 2147483647 h 97"/>
              <a:gd name="T36" fmla="*/ 2147483647 w 33"/>
              <a:gd name="T37" fmla="*/ 2147483647 h 97"/>
              <a:gd name="T38" fmla="*/ 2147483647 w 33"/>
              <a:gd name="T39" fmla="*/ 2147483647 h 97"/>
              <a:gd name="T40" fmla="*/ 2147483647 w 33"/>
              <a:gd name="T41" fmla="*/ 2147483647 h 9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33"/>
              <a:gd name="T64" fmla="*/ 0 h 97"/>
              <a:gd name="T65" fmla="*/ 33 w 33"/>
              <a:gd name="T66" fmla="*/ 97 h 97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33" h="97">
                <a:moveTo>
                  <a:pt x="5" y="15"/>
                </a:moveTo>
                <a:lnTo>
                  <a:pt x="3" y="23"/>
                </a:lnTo>
                <a:lnTo>
                  <a:pt x="0" y="40"/>
                </a:lnTo>
                <a:lnTo>
                  <a:pt x="0" y="75"/>
                </a:lnTo>
                <a:lnTo>
                  <a:pt x="1" y="96"/>
                </a:lnTo>
                <a:lnTo>
                  <a:pt x="2" y="97"/>
                </a:lnTo>
                <a:lnTo>
                  <a:pt x="4" y="89"/>
                </a:lnTo>
                <a:lnTo>
                  <a:pt x="8" y="72"/>
                </a:lnTo>
                <a:lnTo>
                  <a:pt x="17" y="44"/>
                </a:lnTo>
                <a:lnTo>
                  <a:pt x="29" y="16"/>
                </a:lnTo>
                <a:lnTo>
                  <a:pt x="33" y="7"/>
                </a:lnTo>
                <a:lnTo>
                  <a:pt x="29" y="5"/>
                </a:lnTo>
                <a:lnTo>
                  <a:pt x="24" y="2"/>
                </a:lnTo>
                <a:lnTo>
                  <a:pt x="18" y="0"/>
                </a:lnTo>
                <a:lnTo>
                  <a:pt x="15" y="0"/>
                </a:lnTo>
                <a:lnTo>
                  <a:pt x="12" y="2"/>
                </a:lnTo>
                <a:lnTo>
                  <a:pt x="9" y="4"/>
                </a:lnTo>
                <a:lnTo>
                  <a:pt x="7" y="8"/>
                </a:lnTo>
                <a:lnTo>
                  <a:pt x="5" y="15"/>
                </a:lnTo>
                <a:close/>
              </a:path>
            </a:pathLst>
          </a:custGeom>
          <a:solidFill>
            <a:srgbClr val="8C5E4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73" name="Freeform 255"/>
          <p:cNvSpPr>
            <a:spLocks/>
          </p:cNvSpPr>
          <p:nvPr/>
        </p:nvSpPr>
        <p:spPr bwMode="auto">
          <a:xfrm>
            <a:off x="531813" y="1660525"/>
            <a:ext cx="6350" cy="17463"/>
          </a:xfrm>
          <a:custGeom>
            <a:avLst/>
            <a:gdLst>
              <a:gd name="T0" fmla="*/ 2147483647 w 22"/>
              <a:gd name="T1" fmla="*/ 2147483647 h 38"/>
              <a:gd name="T2" fmla="*/ 2147483647 w 22"/>
              <a:gd name="T3" fmla="*/ 2147483647 h 38"/>
              <a:gd name="T4" fmla="*/ 2147483647 w 22"/>
              <a:gd name="T5" fmla="*/ 2147483647 h 38"/>
              <a:gd name="T6" fmla="*/ 2147483647 w 22"/>
              <a:gd name="T7" fmla="*/ 2147483647 h 38"/>
              <a:gd name="T8" fmla="*/ 2147483647 w 22"/>
              <a:gd name="T9" fmla="*/ 2147483647 h 38"/>
              <a:gd name="T10" fmla="*/ 2147483647 w 22"/>
              <a:gd name="T11" fmla="*/ 2147483647 h 38"/>
              <a:gd name="T12" fmla="*/ 2147483647 w 22"/>
              <a:gd name="T13" fmla="*/ 2147483647 h 38"/>
              <a:gd name="T14" fmla="*/ 2147483647 w 22"/>
              <a:gd name="T15" fmla="*/ 2147483647 h 38"/>
              <a:gd name="T16" fmla="*/ 2147483647 w 22"/>
              <a:gd name="T17" fmla="*/ 2147483647 h 38"/>
              <a:gd name="T18" fmla="*/ 2147483647 w 22"/>
              <a:gd name="T19" fmla="*/ 2147483647 h 38"/>
              <a:gd name="T20" fmla="*/ 2147483647 w 22"/>
              <a:gd name="T21" fmla="*/ 2147483647 h 38"/>
              <a:gd name="T22" fmla="*/ 2147483647 w 22"/>
              <a:gd name="T23" fmla="*/ 2147483647 h 38"/>
              <a:gd name="T24" fmla="*/ 2147483647 w 22"/>
              <a:gd name="T25" fmla="*/ 2147483647 h 38"/>
              <a:gd name="T26" fmla="*/ 2147483647 w 22"/>
              <a:gd name="T27" fmla="*/ 2147483647 h 38"/>
              <a:gd name="T28" fmla="*/ 2147483647 w 22"/>
              <a:gd name="T29" fmla="*/ 2147483647 h 38"/>
              <a:gd name="T30" fmla="*/ 2147483647 w 22"/>
              <a:gd name="T31" fmla="*/ 0 h 38"/>
              <a:gd name="T32" fmla="*/ 2147483647 w 22"/>
              <a:gd name="T33" fmla="*/ 2147483647 h 38"/>
              <a:gd name="T34" fmla="*/ 2147483647 w 22"/>
              <a:gd name="T35" fmla="*/ 2147483647 h 38"/>
              <a:gd name="T36" fmla="*/ 0 w 22"/>
              <a:gd name="T37" fmla="*/ 2147483647 h 38"/>
              <a:gd name="T38" fmla="*/ 2147483647 w 22"/>
              <a:gd name="T39" fmla="*/ 2147483647 h 38"/>
              <a:gd name="T40" fmla="*/ 2147483647 w 22"/>
              <a:gd name="T41" fmla="*/ 2147483647 h 38"/>
              <a:gd name="T42" fmla="*/ 2147483647 w 22"/>
              <a:gd name="T43" fmla="*/ 2147483647 h 38"/>
              <a:gd name="T44" fmla="*/ 2147483647 w 22"/>
              <a:gd name="T45" fmla="*/ 2147483647 h 3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22"/>
              <a:gd name="T70" fmla="*/ 0 h 38"/>
              <a:gd name="T71" fmla="*/ 22 w 22"/>
              <a:gd name="T72" fmla="*/ 38 h 38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22" h="38">
                <a:moveTo>
                  <a:pt x="8" y="36"/>
                </a:moveTo>
                <a:lnTo>
                  <a:pt x="11" y="38"/>
                </a:lnTo>
                <a:lnTo>
                  <a:pt x="13" y="38"/>
                </a:lnTo>
                <a:lnTo>
                  <a:pt x="15" y="38"/>
                </a:lnTo>
                <a:lnTo>
                  <a:pt x="17" y="37"/>
                </a:lnTo>
                <a:lnTo>
                  <a:pt x="18" y="36"/>
                </a:lnTo>
                <a:lnTo>
                  <a:pt x="19" y="34"/>
                </a:lnTo>
                <a:lnTo>
                  <a:pt x="20" y="32"/>
                </a:lnTo>
                <a:lnTo>
                  <a:pt x="21" y="28"/>
                </a:lnTo>
                <a:lnTo>
                  <a:pt x="21" y="26"/>
                </a:lnTo>
                <a:lnTo>
                  <a:pt x="22" y="25"/>
                </a:lnTo>
                <a:lnTo>
                  <a:pt x="21" y="23"/>
                </a:lnTo>
                <a:lnTo>
                  <a:pt x="19" y="19"/>
                </a:lnTo>
                <a:lnTo>
                  <a:pt x="15" y="11"/>
                </a:lnTo>
                <a:lnTo>
                  <a:pt x="11" y="3"/>
                </a:lnTo>
                <a:lnTo>
                  <a:pt x="10" y="0"/>
                </a:lnTo>
                <a:lnTo>
                  <a:pt x="8" y="5"/>
                </a:lnTo>
                <a:lnTo>
                  <a:pt x="4" y="12"/>
                </a:lnTo>
                <a:lnTo>
                  <a:pt x="0" y="25"/>
                </a:lnTo>
                <a:lnTo>
                  <a:pt x="1" y="30"/>
                </a:lnTo>
                <a:lnTo>
                  <a:pt x="5" y="35"/>
                </a:lnTo>
                <a:lnTo>
                  <a:pt x="8" y="3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74" name="Freeform 256"/>
          <p:cNvSpPr>
            <a:spLocks/>
          </p:cNvSpPr>
          <p:nvPr/>
        </p:nvSpPr>
        <p:spPr bwMode="auto">
          <a:xfrm>
            <a:off x="492125" y="1541463"/>
            <a:ext cx="20638" cy="114300"/>
          </a:xfrm>
          <a:custGeom>
            <a:avLst/>
            <a:gdLst>
              <a:gd name="T0" fmla="*/ 0 w 71"/>
              <a:gd name="T1" fmla="*/ 2147483647 h 271"/>
              <a:gd name="T2" fmla="*/ 0 w 71"/>
              <a:gd name="T3" fmla="*/ 2147483647 h 271"/>
              <a:gd name="T4" fmla="*/ 2147483647 w 71"/>
              <a:gd name="T5" fmla="*/ 2147483647 h 271"/>
              <a:gd name="T6" fmla="*/ 2147483647 w 71"/>
              <a:gd name="T7" fmla="*/ 2147483647 h 271"/>
              <a:gd name="T8" fmla="*/ 2147483647 w 71"/>
              <a:gd name="T9" fmla="*/ 2147483647 h 271"/>
              <a:gd name="T10" fmla="*/ 2147483647 w 71"/>
              <a:gd name="T11" fmla="*/ 2147483647 h 271"/>
              <a:gd name="T12" fmla="*/ 2147483647 w 71"/>
              <a:gd name="T13" fmla="*/ 2147483647 h 271"/>
              <a:gd name="T14" fmla="*/ 2147483647 w 71"/>
              <a:gd name="T15" fmla="*/ 2147483647 h 271"/>
              <a:gd name="T16" fmla="*/ 2147483647 w 71"/>
              <a:gd name="T17" fmla="*/ 2147483647 h 271"/>
              <a:gd name="T18" fmla="*/ 2147483647 w 71"/>
              <a:gd name="T19" fmla="*/ 2147483647 h 271"/>
              <a:gd name="T20" fmla="*/ 2147483647 w 71"/>
              <a:gd name="T21" fmla="*/ 2147483647 h 271"/>
              <a:gd name="T22" fmla="*/ 2147483647 w 71"/>
              <a:gd name="T23" fmla="*/ 2147483647 h 271"/>
              <a:gd name="T24" fmla="*/ 2147483647 w 71"/>
              <a:gd name="T25" fmla="*/ 2147483647 h 271"/>
              <a:gd name="T26" fmla="*/ 2147483647 w 71"/>
              <a:gd name="T27" fmla="*/ 2147483647 h 271"/>
              <a:gd name="T28" fmla="*/ 2147483647 w 71"/>
              <a:gd name="T29" fmla="*/ 2147483647 h 271"/>
              <a:gd name="T30" fmla="*/ 2147483647 w 71"/>
              <a:gd name="T31" fmla="*/ 2147483647 h 271"/>
              <a:gd name="T32" fmla="*/ 2147483647 w 71"/>
              <a:gd name="T33" fmla="*/ 2147483647 h 271"/>
              <a:gd name="T34" fmla="*/ 2147483647 w 71"/>
              <a:gd name="T35" fmla="*/ 2147483647 h 271"/>
              <a:gd name="T36" fmla="*/ 2147483647 w 71"/>
              <a:gd name="T37" fmla="*/ 2147483647 h 271"/>
              <a:gd name="T38" fmla="*/ 2147483647 w 71"/>
              <a:gd name="T39" fmla="*/ 2147483647 h 271"/>
              <a:gd name="T40" fmla="*/ 2147483647 w 71"/>
              <a:gd name="T41" fmla="*/ 2147483647 h 271"/>
              <a:gd name="T42" fmla="*/ 2147483647 w 71"/>
              <a:gd name="T43" fmla="*/ 2147483647 h 271"/>
              <a:gd name="T44" fmla="*/ 2147483647 w 71"/>
              <a:gd name="T45" fmla="*/ 2147483647 h 271"/>
              <a:gd name="T46" fmla="*/ 2147483647 w 71"/>
              <a:gd name="T47" fmla="*/ 2147483647 h 271"/>
              <a:gd name="T48" fmla="*/ 2147483647 w 71"/>
              <a:gd name="T49" fmla="*/ 2147483647 h 271"/>
              <a:gd name="T50" fmla="*/ 2147483647 w 71"/>
              <a:gd name="T51" fmla="*/ 2147483647 h 271"/>
              <a:gd name="T52" fmla="*/ 2147483647 w 71"/>
              <a:gd name="T53" fmla="*/ 2147483647 h 271"/>
              <a:gd name="T54" fmla="*/ 2147483647 w 71"/>
              <a:gd name="T55" fmla="*/ 2147483647 h 271"/>
              <a:gd name="T56" fmla="*/ 2147483647 w 71"/>
              <a:gd name="T57" fmla="*/ 2147483647 h 271"/>
              <a:gd name="T58" fmla="*/ 2147483647 w 71"/>
              <a:gd name="T59" fmla="*/ 2147483647 h 271"/>
              <a:gd name="T60" fmla="*/ 2147483647 w 71"/>
              <a:gd name="T61" fmla="*/ 2147483647 h 271"/>
              <a:gd name="T62" fmla="*/ 2147483647 w 71"/>
              <a:gd name="T63" fmla="*/ 2147483647 h 271"/>
              <a:gd name="T64" fmla="*/ 2147483647 w 71"/>
              <a:gd name="T65" fmla="*/ 2147483647 h 271"/>
              <a:gd name="T66" fmla="*/ 2147483647 w 71"/>
              <a:gd name="T67" fmla="*/ 2147483647 h 271"/>
              <a:gd name="T68" fmla="*/ 2147483647 w 71"/>
              <a:gd name="T69" fmla="*/ 2147483647 h 271"/>
              <a:gd name="T70" fmla="*/ 2147483647 w 71"/>
              <a:gd name="T71" fmla="*/ 2147483647 h 271"/>
              <a:gd name="T72" fmla="*/ 2147483647 w 71"/>
              <a:gd name="T73" fmla="*/ 2147483647 h 271"/>
              <a:gd name="T74" fmla="*/ 2147483647 w 71"/>
              <a:gd name="T75" fmla="*/ 2147483647 h 271"/>
              <a:gd name="T76" fmla="*/ 2147483647 w 71"/>
              <a:gd name="T77" fmla="*/ 2147483647 h 271"/>
              <a:gd name="T78" fmla="*/ 2147483647 w 71"/>
              <a:gd name="T79" fmla="*/ 2147483647 h 271"/>
              <a:gd name="T80" fmla="*/ 2147483647 w 71"/>
              <a:gd name="T81" fmla="*/ 2147483647 h 271"/>
              <a:gd name="T82" fmla="*/ 2147483647 w 71"/>
              <a:gd name="T83" fmla="*/ 2147483647 h 271"/>
              <a:gd name="T84" fmla="*/ 2147483647 w 71"/>
              <a:gd name="T85" fmla="*/ 2147483647 h 271"/>
              <a:gd name="T86" fmla="*/ 2147483647 w 71"/>
              <a:gd name="T87" fmla="*/ 2147483647 h 271"/>
              <a:gd name="T88" fmla="*/ 2147483647 w 71"/>
              <a:gd name="T89" fmla="*/ 2147483647 h 271"/>
              <a:gd name="T90" fmla="*/ 2147483647 w 71"/>
              <a:gd name="T91" fmla="*/ 2147483647 h 271"/>
              <a:gd name="T92" fmla="*/ 2147483647 w 71"/>
              <a:gd name="T93" fmla="*/ 2147483647 h 271"/>
              <a:gd name="T94" fmla="*/ 2147483647 w 71"/>
              <a:gd name="T95" fmla="*/ 2147483647 h 271"/>
              <a:gd name="T96" fmla="*/ 2147483647 w 71"/>
              <a:gd name="T97" fmla="*/ 2147483647 h 271"/>
              <a:gd name="T98" fmla="*/ 2147483647 w 71"/>
              <a:gd name="T99" fmla="*/ 2147483647 h 271"/>
              <a:gd name="T100" fmla="*/ 2147483647 w 71"/>
              <a:gd name="T101" fmla="*/ 2147483647 h 271"/>
              <a:gd name="T102" fmla="*/ 2147483647 w 71"/>
              <a:gd name="T103" fmla="*/ 2147483647 h 271"/>
              <a:gd name="T104" fmla="*/ 2147483647 w 71"/>
              <a:gd name="T105" fmla="*/ 2147483647 h 271"/>
              <a:gd name="T106" fmla="*/ 2147483647 w 71"/>
              <a:gd name="T107" fmla="*/ 2147483647 h 271"/>
              <a:gd name="T108" fmla="*/ 2147483647 w 71"/>
              <a:gd name="T109" fmla="*/ 2147483647 h 271"/>
              <a:gd name="T110" fmla="*/ 2147483647 w 71"/>
              <a:gd name="T111" fmla="*/ 0 h 271"/>
              <a:gd name="T112" fmla="*/ 2147483647 w 71"/>
              <a:gd name="T113" fmla="*/ 2147483647 h 271"/>
              <a:gd name="T114" fmla="*/ 2147483647 w 71"/>
              <a:gd name="T115" fmla="*/ 2147483647 h 271"/>
              <a:gd name="T116" fmla="*/ 2147483647 w 71"/>
              <a:gd name="T117" fmla="*/ 2147483647 h 271"/>
              <a:gd name="T118" fmla="*/ 2147483647 w 71"/>
              <a:gd name="T119" fmla="*/ 2147483647 h 271"/>
              <a:gd name="T120" fmla="*/ 0 w 71"/>
              <a:gd name="T121" fmla="*/ 2147483647 h 271"/>
              <a:gd name="T122" fmla="*/ 0 w 71"/>
              <a:gd name="T123" fmla="*/ 2147483647 h 27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271"/>
              <a:gd name="T188" fmla="*/ 71 w 71"/>
              <a:gd name="T189" fmla="*/ 271 h 27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271">
                <a:moveTo>
                  <a:pt x="0" y="47"/>
                </a:moveTo>
                <a:lnTo>
                  <a:pt x="0" y="50"/>
                </a:lnTo>
                <a:lnTo>
                  <a:pt x="1" y="55"/>
                </a:lnTo>
                <a:lnTo>
                  <a:pt x="4" y="69"/>
                </a:lnTo>
                <a:lnTo>
                  <a:pt x="6" y="81"/>
                </a:lnTo>
                <a:lnTo>
                  <a:pt x="7" y="83"/>
                </a:lnTo>
                <a:lnTo>
                  <a:pt x="11" y="82"/>
                </a:lnTo>
                <a:lnTo>
                  <a:pt x="17" y="80"/>
                </a:lnTo>
                <a:lnTo>
                  <a:pt x="24" y="80"/>
                </a:lnTo>
                <a:lnTo>
                  <a:pt x="28" y="81"/>
                </a:lnTo>
                <a:lnTo>
                  <a:pt x="31" y="83"/>
                </a:lnTo>
                <a:lnTo>
                  <a:pt x="33" y="86"/>
                </a:lnTo>
                <a:lnTo>
                  <a:pt x="35" y="91"/>
                </a:lnTo>
                <a:lnTo>
                  <a:pt x="36" y="97"/>
                </a:lnTo>
                <a:lnTo>
                  <a:pt x="35" y="106"/>
                </a:lnTo>
                <a:lnTo>
                  <a:pt x="31" y="120"/>
                </a:lnTo>
                <a:lnTo>
                  <a:pt x="24" y="130"/>
                </a:lnTo>
                <a:lnTo>
                  <a:pt x="17" y="138"/>
                </a:lnTo>
                <a:lnTo>
                  <a:pt x="10" y="147"/>
                </a:lnTo>
                <a:lnTo>
                  <a:pt x="7" y="159"/>
                </a:lnTo>
                <a:lnTo>
                  <a:pt x="7" y="166"/>
                </a:lnTo>
                <a:lnTo>
                  <a:pt x="8" y="176"/>
                </a:lnTo>
                <a:lnTo>
                  <a:pt x="10" y="183"/>
                </a:lnTo>
                <a:lnTo>
                  <a:pt x="14" y="188"/>
                </a:lnTo>
                <a:lnTo>
                  <a:pt x="19" y="194"/>
                </a:lnTo>
                <a:lnTo>
                  <a:pt x="23" y="197"/>
                </a:lnTo>
                <a:lnTo>
                  <a:pt x="33" y="203"/>
                </a:lnTo>
                <a:lnTo>
                  <a:pt x="37" y="207"/>
                </a:lnTo>
                <a:lnTo>
                  <a:pt x="39" y="210"/>
                </a:lnTo>
                <a:lnTo>
                  <a:pt x="40" y="215"/>
                </a:lnTo>
                <a:lnTo>
                  <a:pt x="40" y="222"/>
                </a:lnTo>
                <a:lnTo>
                  <a:pt x="37" y="229"/>
                </a:lnTo>
                <a:lnTo>
                  <a:pt x="34" y="237"/>
                </a:lnTo>
                <a:lnTo>
                  <a:pt x="32" y="251"/>
                </a:lnTo>
                <a:lnTo>
                  <a:pt x="34" y="262"/>
                </a:lnTo>
                <a:lnTo>
                  <a:pt x="36" y="266"/>
                </a:lnTo>
                <a:lnTo>
                  <a:pt x="38" y="270"/>
                </a:lnTo>
                <a:lnTo>
                  <a:pt x="41" y="271"/>
                </a:lnTo>
                <a:lnTo>
                  <a:pt x="44" y="271"/>
                </a:lnTo>
                <a:lnTo>
                  <a:pt x="48" y="270"/>
                </a:lnTo>
                <a:lnTo>
                  <a:pt x="51" y="266"/>
                </a:lnTo>
                <a:lnTo>
                  <a:pt x="54" y="260"/>
                </a:lnTo>
                <a:lnTo>
                  <a:pt x="59" y="245"/>
                </a:lnTo>
                <a:lnTo>
                  <a:pt x="68" y="213"/>
                </a:lnTo>
                <a:lnTo>
                  <a:pt x="71" y="147"/>
                </a:lnTo>
                <a:lnTo>
                  <a:pt x="68" y="79"/>
                </a:lnTo>
                <a:lnTo>
                  <a:pt x="68" y="61"/>
                </a:lnTo>
                <a:lnTo>
                  <a:pt x="67" y="56"/>
                </a:lnTo>
                <a:lnTo>
                  <a:pt x="63" y="45"/>
                </a:lnTo>
                <a:lnTo>
                  <a:pt x="57" y="34"/>
                </a:lnTo>
                <a:lnTo>
                  <a:pt x="49" y="24"/>
                </a:lnTo>
                <a:lnTo>
                  <a:pt x="33" y="5"/>
                </a:lnTo>
                <a:lnTo>
                  <a:pt x="30" y="0"/>
                </a:lnTo>
                <a:lnTo>
                  <a:pt x="27" y="4"/>
                </a:lnTo>
                <a:lnTo>
                  <a:pt x="22" y="12"/>
                </a:lnTo>
                <a:lnTo>
                  <a:pt x="12" y="28"/>
                </a:lnTo>
                <a:lnTo>
                  <a:pt x="2" y="44"/>
                </a:lnTo>
                <a:lnTo>
                  <a:pt x="0" y="4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75" name="Freeform 257"/>
          <p:cNvSpPr>
            <a:spLocks/>
          </p:cNvSpPr>
          <p:nvPr/>
        </p:nvSpPr>
        <p:spPr bwMode="auto">
          <a:xfrm>
            <a:off x="457200" y="1541463"/>
            <a:ext cx="12700" cy="41275"/>
          </a:xfrm>
          <a:custGeom>
            <a:avLst/>
            <a:gdLst>
              <a:gd name="T0" fmla="*/ 2147483647 w 44"/>
              <a:gd name="T1" fmla="*/ 2147483647 h 96"/>
              <a:gd name="T2" fmla="*/ 2147483647 w 44"/>
              <a:gd name="T3" fmla="*/ 2147483647 h 96"/>
              <a:gd name="T4" fmla="*/ 2147483647 w 44"/>
              <a:gd name="T5" fmla="*/ 2147483647 h 96"/>
              <a:gd name="T6" fmla="*/ 2147483647 w 44"/>
              <a:gd name="T7" fmla="*/ 2147483647 h 96"/>
              <a:gd name="T8" fmla="*/ 2147483647 w 44"/>
              <a:gd name="T9" fmla="*/ 2147483647 h 96"/>
              <a:gd name="T10" fmla="*/ 2147483647 w 44"/>
              <a:gd name="T11" fmla="*/ 2147483647 h 96"/>
              <a:gd name="T12" fmla="*/ 2147483647 w 44"/>
              <a:gd name="T13" fmla="*/ 2147483647 h 96"/>
              <a:gd name="T14" fmla="*/ 2147483647 w 44"/>
              <a:gd name="T15" fmla="*/ 0 h 96"/>
              <a:gd name="T16" fmla="*/ 2147483647 w 44"/>
              <a:gd name="T17" fmla="*/ 2147483647 h 96"/>
              <a:gd name="T18" fmla="*/ 2147483647 w 44"/>
              <a:gd name="T19" fmla="*/ 2147483647 h 96"/>
              <a:gd name="T20" fmla="*/ 2147483647 w 44"/>
              <a:gd name="T21" fmla="*/ 2147483647 h 96"/>
              <a:gd name="T22" fmla="*/ 0 w 44"/>
              <a:gd name="T23" fmla="*/ 2147483647 h 96"/>
              <a:gd name="T24" fmla="*/ 0 w 44"/>
              <a:gd name="T25" fmla="*/ 2147483647 h 96"/>
              <a:gd name="T26" fmla="*/ 2147483647 w 44"/>
              <a:gd name="T27" fmla="*/ 2147483647 h 96"/>
              <a:gd name="T28" fmla="*/ 2147483647 w 44"/>
              <a:gd name="T29" fmla="*/ 2147483647 h 96"/>
              <a:gd name="T30" fmla="*/ 2147483647 w 44"/>
              <a:gd name="T31" fmla="*/ 2147483647 h 96"/>
              <a:gd name="T32" fmla="*/ 2147483647 w 44"/>
              <a:gd name="T33" fmla="*/ 2147483647 h 96"/>
              <a:gd name="T34" fmla="*/ 2147483647 w 44"/>
              <a:gd name="T35" fmla="*/ 2147483647 h 9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44"/>
              <a:gd name="T55" fmla="*/ 0 h 96"/>
              <a:gd name="T56" fmla="*/ 44 w 44"/>
              <a:gd name="T57" fmla="*/ 96 h 9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44" h="96">
                <a:moveTo>
                  <a:pt x="29" y="96"/>
                </a:moveTo>
                <a:lnTo>
                  <a:pt x="24" y="89"/>
                </a:lnTo>
                <a:lnTo>
                  <a:pt x="19" y="73"/>
                </a:lnTo>
                <a:lnTo>
                  <a:pt x="18" y="56"/>
                </a:lnTo>
                <a:lnTo>
                  <a:pt x="21" y="38"/>
                </a:lnTo>
                <a:lnTo>
                  <a:pt x="27" y="22"/>
                </a:lnTo>
                <a:lnTo>
                  <a:pt x="37" y="7"/>
                </a:lnTo>
                <a:lnTo>
                  <a:pt x="44" y="0"/>
                </a:lnTo>
                <a:lnTo>
                  <a:pt x="28" y="4"/>
                </a:lnTo>
                <a:lnTo>
                  <a:pt x="8" y="15"/>
                </a:lnTo>
                <a:lnTo>
                  <a:pt x="3" y="22"/>
                </a:lnTo>
                <a:lnTo>
                  <a:pt x="0" y="30"/>
                </a:lnTo>
                <a:lnTo>
                  <a:pt x="0" y="39"/>
                </a:lnTo>
                <a:lnTo>
                  <a:pt x="1" y="49"/>
                </a:lnTo>
                <a:lnTo>
                  <a:pt x="5" y="58"/>
                </a:lnTo>
                <a:lnTo>
                  <a:pt x="15" y="77"/>
                </a:lnTo>
                <a:lnTo>
                  <a:pt x="29" y="96"/>
                </a:lnTo>
                <a:close/>
              </a:path>
            </a:pathLst>
          </a:custGeom>
          <a:solidFill>
            <a:srgbClr val="8C5E4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76" name="Freeform 258"/>
          <p:cNvSpPr>
            <a:spLocks/>
          </p:cNvSpPr>
          <p:nvPr/>
        </p:nvSpPr>
        <p:spPr bwMode="auto">
          <a:xfrm>
            <a:off x="457200" y="1592263"/>
            <a:ext cx="11113" cy="20637"/>
          </a:xfrm>
          <a:custGeom>
            <a:avLst/>
            <a:gdLst>
              <a:gd name="T0" fmla="*/ 2147483647 w 36"/>
              <a:gd name="T1" fmla="*/ 2147483647 h 51"/>
              <a:gd name="T2" fmla="*/ 0 w 36"/>
              <a:gd name="T3" fmla="*/ 2147483647 h 51"/>
              <a:gd name="T4" fmla="*/ 0 w 36"/>
              <a:gd name="T5" fmla="*/ 2147483647 h 51"/>
              <a:gd name="T6" fmla="*/ 2147483647 w 36"/>
              <a:gd name="T7" fmla="*/ 2147483647 h 51"/>
              <a:gd name="T8" fmla="*/ 2147483647 w 36"/>
              <a:gd name="T9" fmla="*/ 2147483647 h 51"/>
              <a:gd name="T10" fmla="*/ 2147483647 w 36"/>
              <a:gd name="T11" fmla="*/ 2147483647 h 51"/>
              <a:gd name="T12" fmla="*/ 2147483647 w 36"/>
              <a:gd name="T13" fmla="*/ 2147483647 h 51"/>
              <a:gd name="T14" fmla="*/ 2147483647 w 36"/>
              <a:gd name="T15" fmla="*/ 2147483647 h 51"/>
              <a:gd name="T16" fmla="*/ 2147483647 w 36"/>
              <a:gd name="T17" fmla="*/ 2147483647 h 51"/>
              <a:gd name="T18" fmla="*/ 2147483647 w 36"/>
              <a:gd name="T19" fmla="*/ 2147483647 h 51"/>
              <a:gd name="T20" fmla="*/ 2147483647 w 36"/>
              <a:gd name="T21" fmla="*/ 2147483647 h 51"/>
              <a:gd name="T22" fmla="*/ 2147483647 w 36"/>
              <a:gd name="T23" fmla="*/ 2147483647 h 51"/>
              <a:gd name="T24" fmla="*/ 2147483647 w 36"/>
              <a:gd name="T25" fmla="*/ 2147483647 h 51"/>
              <a:gd name="T26" fmla="*/ 2147483647 w 36"/>
              <a:gd name="T27" fmla="*/ 2147483647 h 51"/>
              <a:gd name="T28" fmla="*/ 2147483647 w 36"/>
              <a:gd name="T29" fmla="*/ 2147483647 h 51"/>
              <a:gd name="T30" fmla="*/ 2147483647 w 36"/>
              <a:gd name="T31" fmla="*/ 0 h 51"/>
              <a:gd name="T32" fmla="*/ 2147483647 w 36"/>
              <a:gd name="T33" fmla="*/ 0 h 51"/>
              <a:gd name="T34" fmla="*/ 2147483647 w 36"/>
              <a:gd name="T35" fmla="*/ 0 h 51"/>
              <a:gd name="T36" fmla="*/ 2147483647 w 36"/>
              <a:gd name="T37" fmla="*/ 2147483647 h 51"/>
              <a:gd name="T38" fmla="*/ 2147483647 w 36"/>
              <a:gd name="T39" fmla="*/ 2147483647 h 51"/>
              <a:gd name="T40" fmla="*/ 2147483647 w 36"/>
              <a:gd name="T41" fmla="*/ 2147483647 h 51"/>
              <a:gd name="T42" fmla="*/ 2147483647 w 36"/>
              <a:gd name="T43" fmla="*/ 2147483647 h 51"/>
              <a:gd name="T44" fmla="*/ 2147483647 w 36"/>
              <a:gd name="T45" fmla="*/ 2147483647 h 5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36"/>
              <a:gd name="T70" fmla="*/ 0 h 51"/>
              <a:gd name="T71" fmla="*/ 36 w 36"/>
              <a:gd name="T72" fmla="*/ 51 h 51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36" h="51">
                <a:moveTo>
                  <a:pt x="1" y="10"/>
                </a:moveTo>
                <a:lnTo>
                  <a:pt x="0" y="16"/>
                </a:lnTo>
                <a:lnTo>
                  <a:pt x="0" y="22"/>
                </a:lnTo>
                <a:lnTo>
                  <a:pt x="1" y="27"/>
                </a:lnTo>
                <a:lnTo>
                  <a:pt x="5" y="36"/>
                </a:lnTo>
                <a:lnTo>
                  <a:pt x="10" y="43"/>
                </a:lnTo>
                <a:lnTo>
                  <a:pt x="15" y="48"/>
                </a:lnTo>
                <a:lnTo>
                  <a:pt x="18" y="51"/>
                </a:lnTo>
                <a:lnTo>
                  <a:pt x="19" y="51"/>
                </a:lnTo>
                <a:lnTo>
                  <a:pt x="20" y="48"/>
                </a:lnTo>
                <a:lnTo>
                  <a:pt x="23" y="41"/>
                </a:lnTo>
                <a:lnTo>
                  <a:pt x="29" y="27"/>
                </a:lnTo>
                <a:lnTo>
                  <a:pt x="34" y="13"/>
                </a:lnTo>
                <a:lnTo>
                  <a:pt x="36" y="9"/>
                </a:lnTo>
                <a:lnTo>
                  <a:pt x="31" y="6"/>
                </a:lnTo>
                <a:lnTo>
                  <a:pt x="17" y="0"/>
                </a:lnTo>
                <a:lnTo>
                  <a:pt x="13" y="0"/>
                </a:lnTo>
                <a:lnTo>
                  <a:pt x="9" y="0"/>
                </a:lnTo>
                <a:lnTo>
                  <a:pt x="6" y="2"/>
                </a:lnTo>
                <a:lnTo>
                  <a:pt x="3" y="5"/>
                </a:lnTo>
                <a:lnTo>
                  <a:pt x="1" y="1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77" name="Freeform 259"/>
          <p:cNvSpPr>
            <a:spLocks/>
          </p:cNvSpPr>
          <p:nvPr/>
        </p:nvSpPr>
        <p:spPr bwMode="auto">
          <a:xfrm>
            <a:off x="463550" y="1633538"/>
            <a:ext cx="11113" cy="17462"/>
          </a:xfrm>
          <a:custGeom>
            <a:avLst/>
            <a:gdLst>
              <a:gd name="T0" fmla="*/ 2147483647 w 43"/>
              <a:gd name="T1" fmla="*/ 2147483647 h 39"/>
              <a:gd name="T2" fmla="*/ 2147483647 w 43"/>
              <a:gd name="T3" fmla="*/ 2147483647 h 39"/>
              <a:gd name="T4" fmla="*/ 2147483647 w 43"/>
              <a:gd name="T5" fmla="*/ 2147483647 h 39"/>
              <a:gd name="T6" fmla="*/ 2147483647 w 43"/>
              <a:gd name="T7" fmla="*/ 2147483647 h 39"/>
              <a:gd name="T8" fmla="*/ 2147483647 w 43"/>
              <a:gd name="T9" fmla="*/ 2147483647 h 39"/>
              <a:gd name="T10" fmla="*/ 2147483647 w 43"/>
              <a:gd name="T11" fmla="*/ 0 h 39"/>
              <a:gd name="T12" fmla="*/ 2147483647 w 43"/>
              <a:gd name="T13" fmla="*/ 0 h 39"/>
              <a:gd name="T14" fmla="*/ 2147483647 w 43"/>
              <a:gd name="T15" fmla="*/ 2147483647 h 39"/>
              <a:gd name="T16" fmla="*/ 2147483647 w 43"/>
              <a:gd name="T17" fmla="*/ 2147483647 h 39"/>
              <a:gd name="T18" fmla="*/ 2147483647 w 43"/>
              <a:gd name="T19" fmla="*/ 2147483647 h 39"/>
              <a:gd name="T20" fmla="*/ 0 w 43"/>
              <a:gd name="T21" fmla="*/ 2147483647 h 39"/>
              <a:gd name="T22" fmla="*/ 2147483647 w 43"/>
              <a:gd name="T23" fmla="*/ 2147483647 h 39"/>
              <a:gd name="T24" fmla="*/ 2147483647 w 43"/>
              <a:gd name="T25" fmla="*/ 2147483647 h 39"/>
              <a:gd name="T26" fmla="*/ 2147483647 w 43"/>
              <a:gd name="T27" fmla="*/ 2147483647 h 39"/>
              <a:gd name="T28" fmla="*/ 2147483647 w 43"/>
              <a:gd name="T29" fmla="*/ 2147483647 h 39"/>
              <a:gd name="T30" fmla="*/ 2147483647 w 43"/>
              <a:gd name="T31" fmla="*/ 2147483647 h 39"/>
              <a:gd name="T32" fmla="*/ 2147483647 w 43"/>
              <a:gd name="T33" fmla="*/ 2147483647 h 39"/>
              <a:gd name="T34" fmla="*/ 2147483647 w 43"/>
              <a:gd name="T35" fmla="*/ 2147483647 h 39"/>
              <a:gd name="T36" fmla="*/ 2147483647 w 43"/>
              <a:gd name="T37" fmla="*/ 2147483647 h 39"/>
              <a:gd name="T38" fmla="*/ 2147483647 w 43"/>
              <a:gd name="T39" fmla="*/ 2147483647 h 3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43"/>
              <a:gd name="T61" fmla="*/ 0 h 39"/>
              <a:gd name="T62" fmla="*/ 43 w 43"/>
              <a:gd name="T63" fmla="*/ 39 h 39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43" h="39">
                <a:moveTo>
                  <a:pt x="43" y="33"/>
                </a:moveTo>
                <a:lnTo>
                  <a:pt x="42" y="31"/>
                </a:lnTo>
                <a:lnTo>
                  <a:pt x="40" y="25"/>
                </a:lnTo>
                <a:lnTo>
                  <a:pt x="37" y="15"/>
                </a:lnTo>
                <a:lnTo>
                  <a:pt x="35" y="3"/>
                </a:lnTo>
                <a:lnTo>
                  <a:pt x="35" y="0"/>
                </a:lnTo>
                <a:lnTo>
                  <a:pt x="20" y="0"/>
                </a:lnTo>
                <a:lnTo>
                  <a:pt x="11" y="2"/>
                </a:lnTo>
                <a:lnTo>
                  <a:pt x="5" y="6"/>
                </a:lnTo>
                <a:lnTo>
                  <a:pt x="1" y="11"/>
                </a:lnTo>
                <a:lnTo>
                  <a:pt x="0" y="17"/>
                </a:lnTo>
                <a:lnTo>
                  <a:pt x="2" y="23"/>
                </a:lnTo>
                <a:lnTo>
                  <a:pt x="5" y="29"/>
                </a:lnTo>
                <a:lnTo>
                  <a:pt x="11" y="34"/>
                </a:lnTo>
                <a:lnTo>
                  <a:pt x="17" y="37"/>
                </a:lnTo>
                <a:lnTo>
                  <a:pt x="26" y="39"/>
                </a:lnTo>
                <a:lnTo>
                  <a:pt x="34" y="38"/>
                </a:lnTo>
                <a:lnTo>
                  <a:pt x="43" y="3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78" name="Freeform 260"/>
          <p:cNvSpPr>
            <a:spLocks/>
          </p:cNvSpPr>
          <p:nvPr/>
        </p:nvSpPr>
        <p:spPr bwMode="auto">
          <a:xfrm>
            <a:off x="466725" y="1666875"/>
            <a:ext cx="12700" cy="14288"/>
          </a:xfrm>
          <a:custGeom>
            <a:avLst/>
            <a:gdLst>
              <a:gd name="T0" fmla="*/ 2147483647 w 45"/>
              <a:gd name="T1" fmla="*/ 2147483647 h 36"/>
              <a:gd name="T2" fmla="*/ 2147483647 w 45"/>
              <a:gd name="T3" fmla="*/ 2147483647 h 36"/>
              <a:gd name="T4" fmla="*/ 2147483647 w 45"/>
              <a:gd name="T5" fmla="*/ 2147483647 h 36"/>
              <a:gd name="T6" fmla="*/ 2147483647 w 45"/>
              <a:gd name="T7" fmla="*/ 2147483647 h 36"/>
              <a:gd name="T8" fmla="*/ 2147483647 w 45"/>
              <a:gd name="T9" fmla="*/ 2147483647 h 36"/>
              <a:gd name="T10" fmla="*/ 2147483647 w 45"/>
              <a:gd name="T11" fmla="*/ 2147483647 h 36"/>
              <a:gd name="T12" fmla="*/ 2147483647 w 45"/>
              <a:gd name="T13" fmla="*/ 2147483647 h 36"/>
              <a:gd name="T14" fmla="*/ 2147483647 w 45"/>
              <a:gd name="T15" fmla="*/ 2147483647 h 36"/>
              <a:gd name="T16" fmla="*/ 2147483647 w 45"/>
              <a:gd name="T17" fmla="*/ 2147483647 h 36"/>
              <a:gd name="T18" fmla="*/ 2147483647 w 45"/>
              <a:gd name="T19" fmla="*/ 2147483647 h 36"/>
              <a:gd name="T20" fmla="*/ 2147483647 w 45"/>
              <a:gd name="T21" fmla="*/ 2147483647 h 36"/>
              <a:gd name="T22" fmla="*/ 2147483647 w 45"/>
              <a:gd name="T23" fmla="*/ 2147483647 h 36"/>
              <a:gd name="T24" fmla="*/ 2147483647 w 45"/>
              <a:gd name="T25" fmla="*/ 0 h 36"/>
              <a:gd name="T26" fmla="*/ 2147483647 w 45"/>
              <a:gd name="T27" fmla="*/ 2147483647 h 36"/>
              <a:gd name="T28" fmla="*/ 2147483647 w 45"/>
              <a:gd name="T29" fmla="*/ 2147483647 h 36"/>
              <a:gd name="T30" fmla="*/ 2147483647 w 45"/>
              <a:gd name="T31" fmla="*/ 2147483647 h 36"/>
              <a:gd name="T32" fmla="*/ 2147483647 w 45"/>
              <a:gd name="T33" fmla="*/ 2147483647 h 36"/>
              <a:gd name="T34" fmla="*/ 0 w 45"/>
              <a:gd name="T35" fmla="*/ 2147483647 h 36"/>
              <a:gd name="T36" fmla="*/ 2147483647 w 45"/>
              <a:gd name="T37" fmla="*/ 2147483647 h 36"/>
              <a:gd name="T38" fmla="*/ 2147483647 w 45"/>
              <a:gd name="T39" fmla="*/ 2147483647 h 36"/>
              <a:gd name="T40" fmla="*/ 2147483647 w 45"/>
              <a:gd name="T41" fmla="*/ 2147483647 h 36"/>
              <a:gd name="T42" fmla="*/ 2147483647 w 45"/>
              <a:gd name="T43" fmla="*/ 2147483647 h 36"/>
              <a:gd name="T44" fmla="*/ 2147483647 w 45"/>
              <a:gd name="T45" fmla="*/ 2147483647 h 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45"/>
              <a:gd name="T70" fmla="*/ 0 h 36"/>
              <a:gd name="T71" fmla="*/ 45 w 45"/>
              <a:gd name="T72" fmla="*/ 36 h 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45" h="36">
                <a:moveTo>
                  <a:pt x="12" y="31"/>
                </a:moveTo>
                <a:lnTo>
                  <a:pt x="19" y="34"/>
                </a:lnTo>
                <a:lnTo>
                  <a:pt x="30" y="36"/>
                </a:lnTo>
                <a:lnTo>
                  <a:pt x="38" y="34"/>
                </a:lnTo>
                <a:lnTo>
                  <a:pt x="42" y="30"/>
                </a:lnTo>
                <a:lnTo>
                  <a:pt x="44" y="26"/>
                </a:lnTo>
                <a:lnTo>
                  <a:pt x="44" y="23"/>
                </a:lnTo>
                <a:lnTo>
                  <a:pt x="45" y="22"/>
                </a:lnTo>
                <a:lnTo>
                  <a:pt x="44" y="21"/>
                </a:lnTo>
                <a:lnTo>
                  <a:pt x="42" y="17"/>
                </a:lnTo>
                <a:lnTo>
                  <a:pt x="39" y="10"/>
                </a:lnTo>
                <a:lnTo>
                  <a:pt x="36" y="2"/>
                </a:lnTo>
                <a:lnTo>
                  <a:pt x="36" y="0"/>
                </a:lnTo>
                <a:lnTo>
                  <a:pt x="34" y="1"/>
                </a:lnTo>
                <a:lnTo>
                  <a:pt x="27" y="3"/>
                </a:lnTo>
                <a:lnTo>
                  <a:pt x="5" y="13"/>
                </a:lnTo>
                <a:lnTo>
                  <a:pt x="2" y="16"/>
                </a:lnTo>
                <a:lnTo>
                  <a:pt x="0" y="20"/>
                </a:lnTo>
                <a:lnTo>
                  <a:pt x="1" y="24"/>
                </a:lnTo>
                <a:lnTo>
                  <a:pt x="4" y="28"/>
                </a:lnTo>
                <a:lnTo>
                  <a:pt x="12" y="3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79" name="Freeform 261"/>
          <p:cNvSpPr>
            <a:spLocks/>
          </p:cNvSpPr>
          <p:nvPr/>
        </p:nvSpPr>
        <p:spPr bwMode="auto">
          <a:xfrm>
            <a:off x="438150" y="1412875"/>
            <a:ext cx="26988" cy="28575"/>
          </a:xfrm>
          <a:custGeom>
            <a:avLst/>
            <a:gdLst>
              <a:gd name="T0" fmla="*/ 2147483647 w 98"/>
              <a:gd name="T1" fmla="*/ 2147483647 h 67"/>
              <a:gd name="T2" fmla="*/ 2147483647 w 98"/>
              <a:gd name="T3" fmla="*/ 2147483647 h 67"/>
              <a:gd name="T4" fmla="*/ 2147483647 w 98"/>
              <a:gd name="T5" fmla="*/ 2147483647 h 67"/>
              <a:gd name="T6" fmla="*/ 2147483647 w 98"/>
              <a:gd name="T7" fmla="*/ 2147483647 h 67"/>
              <a:gd name="T8" fmla="*/ 2147483647 w 98"/>
              <a:gd name="T9" fmla="*/ 2147483647 h 67"/>
              <a:gd name="T10" fmla="*/ 2147483647 w 98"/>
              <a:gd name="T11" fmla="*/ 2147483647 h 67"/>
              <a:gd name="T12" fmla="*/ 2147483647 w 98"/>
              <a:gd name="T13" fmla="*/ 2147483647 h 67"/>
              <a:gd name="T14" fmla="*/ 2147483647 w 98"/>
              <a:gd name="T15" fmla="*/ 2147483647 h 67"/>
              <a:gd name="T16" fmla="*/ 2147483647 w 98"/>
              <a:gd name="T17" fmla="*/ 2147483647 h 67"/>
              <a:gd name="T18" fmla="*/ 2147483647 w 98"/>
              <a:gd name="T19" fmla="*/ 2147483647 h 67"/>
              <a:gd name="T20" fmla="*/ 2147483647 w 98"/>
              <a:gd name="T21" fmla="*/ 2147483647 h 67"/>
              <a:gd name="T22" fmla="*/ 2147483647 w 98"/>
              <a:gd name="T23" fmla="*/ 2147483647 h 67"/>
              <a:gd name="T24" fmla="*/ 2147483647 w 98"/>
              <a:gd name="T25" fmla="*/ 2147483647 h 67"/>
              <a:gd name="T26" fmla="*/ 2147483647 w 98"/>
              <a:gd name="T27" fmla="*/ 2147483647 h 67"/>
              <a:gd name="T28" fmla="*/ 2147483647 w 98"/>
              <a:gd name="T29" fmla="*/ 2147483647 h 67"/>
              <a:gd name="T30" fmla="*/ 2147483647 w 98"/>
              <a:gd name="T31" fmla="*/ 2147483647 h 67"/>
              <a:gd name="T32" fmla="*/ 2147483647 w 98"/>
              <a:gd name="T33" fmla="*/ 2147483647 h 67"/>
              <a:gd name="T34" fmla="*/ 2147483647 w 98"/>
              <a:gd name="T35" fmla="*/ 2147483647 h 67"/>
              <a:gd name="T36" fmla="*/ 0 w 98"/>
              <a:gd name="T37" fmla="*/ 2147483647 h 67"/>
              <a:gd name="T38" fmla="*/ 2147483647 w 98"/>
              <a:gd name="T39" fmla="*/ 2147483647 h 67"/>
              <a:gd name="T40" fmla="*/ 2147483647 w 98"/>
              <a:gd name="T41" fmla="*/ 2147483647 h 67"/>
              <a:gd name="T42" fmla="*/ 2147483647 w 98"/>
              <a:gd name="T43" fmla="*/ 2147483647 h 67"/>
              <a:gd name="T44" fmla="*/ 2147483647 w 98"/>
              <a:gd name="T45" fmla="*/ 0 h 67"/>
              <a:gd name="T46" fmla="*/ 2147483647 w 98"/>
              <a:gd name="T47" fmla="*/ 0 h 67"/>
              <a:gd name="T48" fmla="*/ 2147483647 w 98"/>
              <a:gd name="T49" fmla="*/ 2147483647 h 67"/>
              <a:gd name="T50" fmla="*/ 2147483647 w 98"/>
              <a:gd name="T51" fmla="*/ 2147483647 h 67"/>
              <a:gd name="T52" fmla="*/ 2147483647 w 98"/>
              <a:gd name="T53" fmla="*/ 2147483647 h 6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98"/>
              <a:gd name="T82" fmla="*/ 0 h 67"/>
              <a:gd name="T83" fmla="*/ 98 w 98"/>
              <a:gd name="T84" fmla="*/ 67 h 67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98" h="67">
                <a:moveTo>
                  <a:pt x="79" y="6"/>
                </a:moveTo>
                <a:lnTo>
                  <a:pt x="84" y="10"/>
                </a:lnTo>
                <a:lnTo>
                  <a:pt x="93" y="20"/>
                </a:lnTo>
                <a:lnTo>
                  <a:pt x="98" y="30"/>
                </a:lnTo>
                <a:lnTo>
                  <a:pt x="98" y="42"/>
                </a:lnTo>
                <a:lnTo>
                  <a:pt x="94" y="53"/>
                </a:lnTo>
                <a:lnTo>
                  <a:pt x="87" y="63"/>
                </a:lnTo>
                <a:lnTo>
                  <a:pt x="82" y="67"/>
                </a:lnTo>
                <a:lnTo>
                  <a:pt x="79" y="62"/>
                </a:lnTo>
                <a:lnTo>
                  <a:pt x="76" y="54"/>
                </a:lnTo>
                <a:lnTo>
                  <a:pt x="72" y="41"/>
                </a:lnTo>
                <a:lnTo>
                  <a:pt x="68" y="34"/>
                </a:lnTo>
                <a:lnTo>
                  <a:pt x="61" y="28"/>
                </a:lnTo>
                <a:lnTo>
                  <a:pt x="57" y="24"/>
                </a:lnTo>
                <a:lnTo>
                  <a:pt x="53" y="23"/>
                </a:lnTo>
                <a:lnTo>
                  <a:pt x="45" y="21"/>
                </a:lnTo>
                <a:lnTo>
                  <a:pt x="36" y="20"/>
                </a:lnTo>
                <a:lnTo>
                  <a:pt x="16" y="21"/>
                </a:lnTo>
                <a:lnTo>
                  <a:pt x="0" y="20"/>
                </a:lnTo>
                <a:lnTo>
                  <a:pt x="5" y="16"/>
                </a:lnTo>
                <a:lnTo>
                  <a:pt x="17" y="8"/>
                </a:lnTo>
                <a:lnTo>
                  <a:pt x="31" y="3"/>
                </a:lnTo>
                <a:lnTo>
                  <a:pt x="46" y="0"/>
                </a:lnTo>
                <a:lnTo>
                  <a:pt x="60" y="0"/>
                </a:lnTo>
                <a:lnTo>
                  <a:pt x="73" y="4"/>
                </a:lnTo>
                <a:lnTo>
                  <a:pt x="79" y="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80" name="Freeform 262"/>
          <p:cNvSpPr>
            <a:spLocks/>
          </p:cNvSpPr>
          <p:nvPr/>
        </p:nvSpPr>
        <p:spPr bwMode="auto">
          <a:xfrm>
            <a:off x="503238" y="1147763"/>
            <a:ext cx="19050" cy="47625"/>
          </a:xfrm>
          <a:custGeom>
            <a:avLst/>
            <a:gdLst>
              <a:gd name="T0" fmla="*/ 2147483647 w 68"/>
              <a:gd name="T1" fmla="*/ 2147483647 h 110"/>
              <a:gd name="T2" fmla="*/ 2147483647 w 68"/>
              <a:gd name="T3" fmla="*/ 2147483647 h 110"/>
              <a:gd name="T4" fmla="*/ 2147483647 w 68"/>
              <a:gd name="T5" fmla="*/ 2147483647 h 110"/>
              <a:gd name="T6" fmla="*/ 2147483647 w 68"/>
              <a:gd name="T7" fmla="*/ 2147483647 h 110"/>
              <a:gd name="T8" fmla="*/ 2147483647 w 68"/>
              <a:gd name="T9" fmla="*/ 2147483647 h 110"/>
              <a:gd name="T10" fmla="*/ 2147483647 w 68"/>
              <a:gd name="T11" fmla="*/ 2147483647 h 110"/>
              <a:gd name="T12" fmla="*/ 2147483647 w 68"/>
              <a:gd name="T13" fmla="*/ 2147483647 h 110"/>
              <a:gd name="T14" fmla="*/ 2147483647 w 68"/>
              <a:gd name="T15" fmla="*/ 2147483647 h 110"/>
              <a:gd name="T16" fmla="*/ 2147483647 w 68"/>
              <a:gd name="T17" fmla="*/ 2147483647 h 110"/>
              <a:gd name="T18" fmla="*/ 2147483647 w 68"/>
              <a:gd name="T19" fmla="*/ 2147483647 h 110"/>
              <a:gd name="T20" fmla="*/ 2147483647 w 68"/>
              <a:gd name="T21" fmla="*/ 2147483647 h 110"/>
              <a:gd name="T22" fmla="*/ 2147483647 w 68"/>
              <a:gd name="T23" fmla="*/ 2147483647 h 110"/>
              <a:gd name="T24" fmla="*/ 2147483647 w 68"/>
              <a:gd name="T25" fmla="*/ 2147483647 h 110"/>
              <a:gd name="T26" fmla="*/ 2147483647 w 68"/>
              <a:gd name="T27" fmla="*/ 2147483647 h 110"/>
              <a:gd name="T28" fmla="*/ 2147483647 w 68"/>
              <a:gd name="T29" fmla="*/ 2147483647 h 110"/>
              <a:gd name="T30" fmla="*/ 2147483647 w 68"/>
              <a:gd name="T31" fmla="*/ 2147483647 h 110"/>
              <a:gd name="T32" fmla="*/ 2147483647 w 68"/>
              <a:gd name="T33" fmla="*/ 2147483647 h 110"/>
              <a:gd name="T34" fmla="*/ 2147483647 w 68"/>
              <a:gd name="T35" fmla="*/ 2147483647 h 110"/>
              <a:gd name="T36" fmla="*/ 2147483647 w 68"/>
              <a:gd name="T37" fmla="*/ 2147483647 h 110"/>
              <a:gd name="T38" fmla="*/ 2147483647 w 68"/>
              <a:gd name="T39" fmla="*/ 2147483647 h 110"/>
              <a:gd name="T40" fmla="*/ 2147483647 w 68"/>
              <a:gd name="T41" fmla="*/ 2147483647 h 110"/>
              <a:gd name="T42" fmla="*/ 2147483647 w 68"/>
              <a:gd name="T43" fmla="*/ 2147483647 h 110"/>
              <a:gd name="T44" fmla="*/ 2147483647 w 68"/>
              <a:gd name="T45" fmla="*/ 2147483647 h 110"/>
              <a:gd name="T46" fmla="*/ 2147483647 w 68"/>
              <a:gd name="T47" fmla="*/ 2147483647 h 110"/>
              <a:gd name="T48" fmla="*/ 2147483647 w 68"/>
              <a:gd name="T49" fmla="*/ 2147483647 h 110"/>
              <a:gd name="T50" fmla="*/ 0 w 68"/>
              <a:gd name="T51" fmla="*/ 2147483647 h 110"/>
              <a:gd name="T52" fmla="*/ 2147483647 w 68"/>
              <a:gd name="T53" fmla="*/ 2147483647 h 110"/>
              <a:gd name="T54" fmla="*/ 2147483647 w 68"/>
              <a:gd name="T55" fmla="*/ 2147483647 h 110"/>
              <a:gd name="T56" fmla="*/ 2147483647 w 68"/>
              <a:gd name="T57" fmla="*/ 0 h 110"/>
              <a:gd name="T58" fmla="*/ 2147483647 w 68"/>
              <a:gd name="T59" fmla="*/ 2147483647 h 110"/>
              <a:gd name="T60" fmla="*/ 2147483647 w 68"/>
              <a:gd name="T61" fmla="*/ 2147483647 h 110"/>
              <a:gd name="T62" fmla="*/ 2147483647 w 68"/>
              <a:gd name="T63" fmla="*/ 2147483647 h 110"/>
              <a:gd name="T64" fmla="*/ 2147483647 w 68"/>
              <a:gd name="T65" fmla="*/ 2147483647 h 110"/>
              <a:gd name="T66" fmla="*/ 2147483647 w 68"/>
              <a:gd name="T67" fmla="*/ 2147483647 h 110"/>
              <a:gd name="T68" fmla="*/ 2147483647 w 68"/>
              <a:gd name="T69" fmla="*/ 2147483647 h 11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68"/>
              <a:gd name="T106" fmla="*/ 0 h 110"/>
              <a:gd name="T107" fmla="*/ 68 w 68"/>
              <a:gd name="T108" fmla="*/ 110 h 11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68" h="110">
                <a:moveTo>
                  <a:pt x="68" y="5"/>
                </a:moveTo>
                <a:lnTo>
                  <a:pt x="62" y="17"/>
                </a:lnTo>
                <a:lnTo>
                  <a:pt x="55" y="36"/>
                </a:lnTo>
                <a:lnTo>
                  <a:pt x="51" y="50"/>
                </a:lnTo>
                <a:lnTo>
                  <a:pt x="51" y="61"/>
                </a:lnTo>
                <a:lnTo>
                  <a:pt x="54" y="71"/>
                </a:lnTo>
                <a:lnTo>
                  <a:pt x="58" y="83"/>
                </a:lnTo>
                <a:lnTo>
                  <a:pt x="62" y="90"/>
                </a:lnTo>
                <a:lnTo>
                  <a:pt x="58" y="92"/>
                </a:lnTo>
                <a:lnTo>
                  <a:pt x="50" y="96"/>
                </a:lnTo>
                <a:lnTo>
                  <a:pt x="33" y="107"/>
                </a:lnTo>
                <a:lnTo>
                  <a:pt x="24" y="110"/>
                </a:lnTo>
                <a:lnTo>
                  <a:pt x="21" y="110"/>
                </a:lnTo>
                <a:lnTo>
                  <a:pt x="18" y="110"/>
                </a:lnTo>
                <a:lnTo>
                  <a:pt x="16" y="107"/>
                </a:lnTo>
                <a:lnTo>
                  <a:pt x="13" y="103"/>
                </a:lnTo>
                <a:lnTo>
                  <a:pt x="12" y="98"/>
                </a:lnTo>
                <a:lnTo>
                  <a:pt x="11" y="93"/>
                </a:lnTo>
                <a:lnTo>
                  <a:pt x="12" y="88"/>
                </a:lnTo>
                <a:lnTo>
                  <a:pt x="14" y="78"/>
                </a:lnTo>
                <a:lnTo>
                  <a:pt x="19" y="56"/>
                </a:lnTo>
                <a:lnTo>
                  <a:pt x="20" y="45"/>
                </a:lnTo>
                <a:lnTo>
                  <a:pt x="19" y="42"/>
                </a:lnTo>
                <a:lnTo>
                  <a:pt x="17" y="38"/>
                </a:lnTo>
                <a:lnTo>
                  <a:pt x="11" y="29"/>
                </a:lnTo>
                <a:lnTo>
                  <a:pt x="0" y="13"/>
                </a:lnTo>
                <a:lnTo>
                  <a:pt x="4" y="2"/>
                </a:lnTo>
                <a:lnTo>
                  <a:pt x="10" y="1"/>
                </a:lnTo>
                <a:lnTo>
                  <a:pt x="21" y="0"/>
                </a:lnTo>
                <a:lnTo>
                  <a:pt x="31" y="3"/>
                </a:lnTo>
                <a:lnTo>
                  <a:pt x="41" y="5"/>
                </a:lnTo>
                <a:lnTo>
                  <a:pt x="50" y="8"/>
                </a:lnTo>
                <a:lnTo>
                  <a:pt x="61" y="7"/>
                </a:lnTo>
                <a:lnTo>
                  <a:pt x="68" y="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81" name="Freeform 263"/>
          <p:cNvSpPr>
            <a:spLocks/>
          </p:cNvSpPr>
          <p:nvPr/>
        </p:nvSpPr>
        <p:spPr bwMode="auto">
          <a:xfrm>
            <a:off x="509588" y="1196975"/>
            <a:ext cx="25400" cy="41275"/>
          </a:xfrm>
          <a:custGeom>
            <a:avLst/>
            <a:gdLst>
              <a:gd name="T0" fmla="*/ 2147483647 w 89"/>
              <a:gd name="T1" fmla="*/ 2147483647 h 96"/>
              <a:gd name="T2" fmla="*/ 2147483647 w 89"/>
              <a:gd name="T3" fmla="*/ 2147483647 h 96"/>
              <a:gd name="T4" fmla="*/ 2147483647 w 89"/>
              <a:gd name="T5" fmla="*/ 2147483647 h 96"/>
              <a:gd name="T6" fmla="*/ 2147483647 w 89"/>
              <a:gd name="T7" fmla="*/ 2147483647 h 96"/>
              <a:gd name="T8" fmla="*/ 0 w 89"/>
              <a:gd name="T9" fmla="*/ 2147483647 h 96"/>
              <a:gd name="T10" fmla="*/ 2147483647 w 89"/>
              <a:gd name="T11" fmla="*/ 2147483647 h 96"/>
              <a:gd name="T12" fmla="*/ 2147483647 w 89"/>
              <a:gd name="T13" fmla="*/ 2147483647 h 96"/>
              <a:gd name="T14" fmla="*/ 2147483647 w 89"/>
              <a:gd name="T15" fmla="*/ 2147483647 h 96"/>
              <a:gd name="T16" fmla="*/ 2147483647 w 89"/>
              <a:gd name="T17" fmla="*/ 2147483647 h 96"/>
              <a:gd name="T18" fmla="*/ 2147483647 w 89"/>
              <a:gd name="T19" fmla="*/ 2147483647 h 96"/>
              <a:gd name="T20" fmla="*/ 2147483647 w 89"/>
              <a:gd name="T21" fmla="*/ 2147483647 h 96"/>
              <a:gd name="T22" fmla="*/ 2147483647 w 89"/>
              <a:gd name="T23" fmla="*/ 2147483647 h 96"/>
              <a:gd name="T24" fmla="*/ 2147483647 w 89"/>
              <a:gd name="T25" fmla="*/ 2147483647 h 96"/>
              <a:gd name="T26" fmla="*/ 2147483647 w 89"/>
              <a:gd name="T27" fmla="*/ 2147483647 h 96"/>
              <a:gd name="T28" fmla="*/ 2147483647 w 89"/>
              <a:gd name="T29" fmla="*/ 2147483647 h 96"/>
              <a:gd name="T30" fmla="*/ 2147483647 w 89"/>
              <a:gd name="T31" fmla="*/ 2147483647 h 96"/>
              <a:gd name="T32" fmla="*/ 2147483647 w 89"/>
              <a:gd name="T33" fmla="*/ 2147483647 h 96"/>
              <a:gd name="T34" fmla="*/ 2147483647 w 89"/>
              <a:gd name="T35" fmla="*/ 2147483647 h 96"/>
              <a:gd name="T36" fmla="*/ 2147483647 w 89"/>
              <a:gd name="T37" fmla="*/ 2147483647 h 96"/>
              <a:gd name="T38" fmla="*/ 2147483647 w 89"/>
              <a:gd name="T39" fmla="*/ 2147483647 h 96"/>
              <a:gd name="T40" fmla="*/ 2147483647 w 89"/>
              <a:gd name="T41" fmla="*/ 2147483647 h 96"/>
              <a:gd name="T42" fmla="*/ 2147483647 w 89"/>
              <a:gd name="T43" fmla="*/ 2147483647 h 96"/>
              <a:gd name="T44" fmla="*/ 2147483647 w 89"/>
              <a:gd name="T45" fmla="*/ 2147483647 h 96"/>
              <a:gd name="T46" fmla="*/ 2147483647 w 89"/>
              <a:gd name="T47" fmla="*/ 2147483647 h 96"/>
              <a:gd name="T48" fmla="*/ 2147483647 w 89"/>
              <a:gd name="T49" fmla="*/ 2147483647 h 96"/>
              <a:gd name="T50" fmla="*/ 2147483647 w 89"/>
              <a:gd name="T51" fmla="*/ 2147483647 h 96"/>
              <a:gd name="T52" fmla="*/ 2147483647 w 89"/>
              <a:gd name="T53" fmla="*/ 2147483647 h 96"/>
              <a:gd name="T54" fmla="*/ 2147483647 w 89"/>
              <a:gd name="T55" fmla="*/ 2147483647 h 96"/>
              <a:gd name="T56" fmla="*/ 2147483647 w 89"/>
              <a:gd name="T57" fmla="*/ 2147483647 h 96"/>
              <a:gd name="T58" fmla="*/ 2147483647 w 89"/>
              <a:gd name="T59" fmla="*/ 2147483647 h 96"/>
              <a:gd name="T60" fmla="*/ 2147483647 w 89"/>
              <a:gd name="T61" fmla="*/ 2147483647 h 96"/>
              <a:gd name="T62" fmla="*/ 2147483647 w 89"/>
              <a:gd name="T63" fmla="*/ 0 h 96"/>
              <a:gd name="T64" fmla="*/ 2147483647 w 89"/>
              <a:gd name="T65" fmla="*/ 2147483647 h 96"/>
              <a:gd name="T66" fmla="*/ 2147483647 w 89"/>
              <a:gd name="T67" fmla="*/ 2147483647 h 96"/>
              <a:gd name="T68" fmla="*/ 2147483647 w 89"/>
              <a:gd name="T69" fmla="*/ 2147483647 h 96"/>
              <a:gd name="T70" fmla="*/ 2147483647 w 89"/>
              <a:gd name="T71" fmla="*/ 2147483647 h 96"/>
              <a:gd name="T72" fmla="*/ 2147483647 w 89"/>
              <a:gd name="T73" fmla="*/ 2147483647 h 96"/>
              <a:gd name="T74" fmla="*/ 2147483647 w 89"/>
              <a:gd name="T75" fmla="*/ 2147483647 h 9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89"/>
              <a:gd name="T115" fmla="*/ 0 h 96"/>
              <a:gd name="T116" fmla="*/ 89 w 89"/>
              <a:gd name="T117" fmla="*/ 96 h 9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89" h="96">
                <a:moveTo>
                  <a:pt x="38" y="25"/>
                </a:moveTo>
                <a:lnTo>
                  <a:pt x="28" y="26"/>
                </a:lnTo>
                <a:lnTo>
                  <a:pt x="13" y="30"/>
                </a:lnTo>
                <a:lnTo>
                  <a:pt x="4" y="37"/>
                </a:lnTo>
                <a:lnTo>
                  <a:pt x="0" y="47"/>
                </a:lnTo>
                <a:lnTo>
                  <a:pt x="1" y="58"/>
                </a:lnTo>
                <a:lnTo>
                  <a:pt x="5" y="69"/>
                </a:lnTo>
                <a:lnTo>
                  <a:pt x="9" y="74"/>
                </a:lnTo>
                <a:lnTo>
                  <a:pt x="10" y="77"/>
                </a:lnTo>
                <a:lnTo>
                  <a:pt x="16" y="84"/>
                </a:lnTo>
                <a:lnTo>
                  <a:pt x="22" y="90"/>
                </a:lnTo>
                <a:lnTo>
                  <a:pt x="29" y="94"/>
                </a:lnTo>
                <a:lnTo>
                  <a:pt x="36" y="96"/>
                </a:lnTo>
                <a:lnTo>
                  <a:pt x="39" y="96"/>
                </a:lnTo>
                <a:lnTo>
                  <a:pt x="42" y="95"/>
                </a:lnTo>
                <a:lnTo>
                  <a:pt x="45" y="93"/>
                </a:lnTo>
                <a:lnTo>
                  <a:pt x="46" y="91"/>
                </a:lnTo>
                <a:lnTo>
                  <a:pt x="46" y="87"/>
                </a:lnTo>
                <a:lnTo>
                  <a:pt x="45" y="83"/>
                </a:lnTo>
                <a:lnTo>
                  <a:pt x="43" y="78"/>
                </a:lnTo>
                <a:lnTo>
                  <a:pt x="36" y="70"/>
                </a:lnTo>
                <a:lnTo>
                  <a:pt x="30" y="62"/>
                </a:lnTo>
                <a:lnTo>
                  <a:pt x="27" y="56"/>
                </a:lnTo>
                <a:lnTo>
                  <a:pt x="31" y="50"/>
                </a:lnTo>
                <a:lnTo>
                  <a:pt x="38" y="45"/>
                </a:lnTo>
                <a:lnTo>
                  <a:pt x="52" y="38"/>
                </a:lnTo>
                <a:lnTo>
                  <a:pt x="63" y="34"/>
                </a:lnTo>
                <a:lnTo>
                  <a:pt x="73" y="30"/>
                </a:lnTo>
                <a:lnTo>
                  <a:pt x="80" y="23"/>
                </a:lnTo>
                <a:lnTo>
                  <a:pt x="87" y="11"/>
                </a:lnTo>
                <a:lnTo>
                  <a:pt x="89" y="0"/>
                </a:lnTo>
                <a:lnTo>
                  <a:pt x="88" y="1"/>
                </a:lnTo>
                <a:lnTo>
                  <a:pt x="83" y="4"/>
                </a:lnTo>
                <a:lnTo>
                  <a:pt x="64" y="16"/>
                </a:lnTo>
                <a:lnTo>
                  <a:pt x="42" y="25"/>
                </a:lnTo>
                <a:lnTo>
                  <a:pt x="38" y="2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82" name="Freeform 264"/>
          <p:cNvSpPr>
            <a:spLocks/>
          </p:cNvSpPr>
          <p:nvPr/>
        </p:nvSpPr>
        <p:spPr bwMode="auto">
          <a:xfrm>
            <a:off x="508000" y="1252538"/>
            <a:ext cx="30163" cy="52387"/>
          </a:xfrm>
          <a:custGeom>
            <a:avLst/>
            <a:gdLst>
              <a:gd name="T0" fmla="*/ 2147483647 w 119"/>
              <a:gd name="T1" fmla="*/ 2147483647 h 125"/>
              <a:gd name="T2" fmla="*/ 2147483647 w 119"/>
              <a:gd name="T3" fmla="*/ 2147483647 h 125"/>
              <a:gd name="T4" fmla="*/ 2147483647 w 119"/>
              <a:gd name="T5" fmla="*/ 2147483647 h 125"/>
              <a:gd name="T6" fmla="*/ 2147483647 w 119"/>
              <a:gd name="T7" fmla="*/ 2147483647 h 125"/>
              <a:gd name="T8" fmla="*/ 2147483647 w 119"/>
              <a:gd name="T9" fmla="*/ 2147483647 h 125"/>
              <a:gd name="T10" fmla="*/ 0 w 119"/>
              <a:gd name="T11" fmla="*/ 2147483647 h 125"/>
              <a:gd name="T12" fmla="*/ 0 w 119"/>
              <a:gd name="T13" fmla="*/ 2147483647 h 125"/>
              <a:gd name="T14" fmla="*/ 2147483647 w 119"/>
              <a:gd name="T15" fmla="*/ 2147483647 h 125"/>
              <a:gd name="T16" fmla="*/ 2147483647 w 119"/>
              <a:gd name="T17" fmla="*/ 2147483647 h 125"/>
              <a:gd name="T18" fmla="*/ 2147483647 w 119"/>
              <a:gd name="T19" fmla="*/ 2147483647 h 125"/>
              <a:gd name="T20" fmla="*/ 2147483647 w 119"/>
              <a:gd name="T21" fmla="*/ 2147483647 h 125"/>
              <a:gd name="T22" fmla="*/ 2147483647 w 119"/>
              <a:gd name="T23" fmla="*/ 2147483647 h 125"/>
              <a:gd name="T24" fmla="*/ 2147483647 w 119"/>
              <a:gd name="T25" fmla="*/ 2147483647 h 125"/>
              <a:gd name="T26" fmla="*/ 2147483647 w 119"/>
              <a:gd name="T27" fmla="*/ 2147483647 h 125"/>
              <a:gd name="T28" fmla="*/ 2147483647 w 119"/>
              <a:gd name="T29" fmla="*/ 2147483647 h 125"/>
              <a:gd name="T30" fmla="*/ 2147483647 w 119"/>
              <a:gd name="T31" fmla="*/ 2147483647 h 125"/>
              <a:gd name="T32" fmla="*/ 2147483647 w 119"/>
              <a:gd name="T33" fmla="*/ 2147483647 h 125"/>
              <a:gd name="T34" fmla="*/ 2147483647 w 119"/>
              <a:gd name="T35" fmla="*/ 2147483647 h 125"/>
              <a:gd name="T36" fmla="*/ 2147483647 w 119"/>
              <a:gd name="T37" fmla="*/ 2147483647 h 125"/>
              <a:gd name="T38" fmla="*/ 2147483647 w 119"/>
              <a:gd name="T39" fmla="*/ 2147483647 h 125"/>
              <a:gd name="T40" fmla="*/ 2147483647 w 119"/>
              <a:gd name="T41" fmla="*/ 2147483647 h 125"/>
              <a:gd name="T42" fmla="*/ 2147483647 w 119"/>
              <a:gd name="T43" fmla="*/ 2147483647 h 125"/>
              <a:gd name="T44" fmla="*/ 2147483647 w 119"/>
              <a:gd name="T45" fmla="*/ 2147483647 h 125"/>
              <a:gd name="T46" fmla="*/ 2147483647 w 119"/>
              <a:gd name="T47" fmla="*/ 2147483647 h 125"/>
              <a:gd name="T48" fmla="*/ 2147483647 w 119"/>
              <a:gd name="T49" fmla="*/ 2147483647 h 125"/>
              <a:gd name="T50" fmla="*/ 2147483647 w 119"/>
              <a:gd name="T51" fmla="*/ 2147483647 h 125"/>
              <a:gd name="T52" fmla="*/ 2147483647 w 119"/>
              <a:gd name="T53" fmla="*/ 2147483647 h 125"/>
              <a:gd name="T54" fmla="*/ 2147483647 w 119"/>
              <a:gd name="T55" fmla="*/ 2147483647 h 125"/>
              <a:gd name="T56" fmla="*/ 2147483647 w 119"/>
              <a:gd name="T57" fmla="*/ 2147483647 h 125"/>
              <a:gd name="T58" fmla="*/ 2147483647 w 119"/>
              <a:gd name="T59" fmla="*/ 2147483647 h 125"/>
              <a:gd name="T60" fmla="*/ 2147483647 w 119"/>
              <a:gd name="T61" fmla="*/ 2147483647 h 125"/>
              <a:gd name="T62" fmla="*/ 2147483647 w 119"/>
              <a:gd name="T63" fmla="*/ 0 h 125"/>
              <a:gd name="T64" fmla="*/ 2147483647 w 119"/>
              <a:gd name="T65" fmla="*/ 2147483647 h 125"/>
              <a:gd name="T66" fmla="*/ 2147483647 w 119"/>
              <a:gd name="T67" fmla="*/ 2147483647 h 125"/>
              <a:gd name="T68" fmla="*/ 2147483647 w 119"/>
              <a:gd name="T69" fmla="*/ 2147483647 h 125"/>
              <a:gd name="T70" fmla="*/ 2147483647 w 119"/>
              <a:gd name="T71" fmla="*/ 2147483647 h 125"/>
              <a:gd name="T72" fmla="*/ 2147483647 w 119"/>
              <a:gd name="T73" fmla="*/ 2147483647 h 125"/>
              <a:gd name="T74" fmla="*/ 2147483647 w 119"/>
              <a:gd name="T75" fmla="*/ 2147483647 h 125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19"/>
              <a:gd name="T115" fmla="*/ 0 h 125"/>
              <a:gd name="T116" fmla="*/ 119 w 119"/>
              <a:gd name="T117" fmla="*/ 125 h 125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19" h="125">
                <a:moveTo>
                  <a:pt x="22" y="31"/>
                </a:moveTo>
                <a:lnTo>
                  <a:pt x="19" y="32"/>
                </a:lnTo>
                <a:lnTo>
                  <a:pt x="13" y="35"/>
                </a:lnTo>
                <a:lnTo>
                  <a:pt x="8" y="39"/>
                </a:lnTo>
                <a:lnTo>
                  <a:pt x="1" y="48"/>
                </a:lnTo>
                <a:lnTo>
                  <a:pt x="0" y="56"/>
                </a:lnTo>
                <a:lnTo>
                  <a:pt x="0" y="63"/>
                </a:lnTo>
                <a:lnTo>
                  <a:pt x="3" y="75"/>
                </a:lnTo>
                <a:lnTo>
                  <a:pt x="12" y="98"/>
                </a:lnTo>
                <a:lnTo>
                  <a:pt x="27" y="119"/>
                </a:lnTo>
                <a:lnTo>
                  <a:pt x="32" y="123"/>
                </a:lnTo>
                <a:lnTo>
                  <a:pt x="35" y="125"/>
                </a:lnTo>
                <a:lnTo>
                  <a:pt x="38" y="125"/>
                </a:lnTo>
                <a:lnTo>
                  <a:pt x="40" y="125"/>
                </a:lnTo>
                <a:lnTo>
                  <a:pt x="43" y="124"/>
                </a:lnTo>
                <a:lnTo>
                  <a:pt x="48" y="121"/>
                </a:lnTo>
                <a:lnTo>
                  <a:pt x="52" y="117"/>
                </a:lnTo>
                <a:lnTo>
                  <a:pt x="55" y="113"/>
                </a:lnTo>
                <a:lnTo>
                  <a:pt x="56" y="110"/>
                </a:lnTo>
                <a:lnTo>
                  <a:pt x="56" y="105"/>
                </a:lnTo>
                <a:lnTo>
                  <a:pt x="56" y="100"/>
                </a:lnTo>
                <a:lnTo>
                  <a:pt x="54" y="95"/>
                </a:lnTo>
                <a:lnTo>
                  <a:pt x="50" y="85"/>
                </a:lnTo>
                <a:lnTo>
                  <a:pt x="44" y="65"/>
                </a:lnTo>
                <a:lnTo>
                  <a:pt x="49" y="54"/>
                </a:lnTo>
                <a:lnTo>
                  <a:pt x="57" y="54"/>
                </a:lnTo>
                <a:lnTo>
                  <a:pt x="73" y="52"/>
                </a:lnTo>
                <a:lnTo>
                  <a:pt x="87" y="49"/>
                </a:lnTo>
                <a:lnTo>
                  <a:pt x="101" y="42"/>
                </a:lnTo>
                <a:lnTo>
                  <a:pt x="111" y="29"/>
                </a:lnTo>
                <a:lnTo>
                  <a:pt x="117" y="12"/>
                </a:lnTo>
                <a:lnTo>
                  <a:pt x="119" y="0"/>
                </a:lnTo>
                <a:lnTo>
                  <a:pt x="110" y="6"/>
                </a:lnTo>
                <a:lnTo>
                  <a:pt x="95" y="13"/>
                </a:lnTo>
                <a:lnTo>
                  <a:pt x="65" y="22"/>
                </a:lnTo>
                <a:lnTo>
                  <a:pt x="31" y="28"/>
                </a:lnTo>
                <a:lnTo>
                  <a:pt x="22" y="3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83" name="Freeform 265"/>
          <p:cNvSpPr>
            <a:spLocks/>
          </p:cNvSpPr>
          <p:nvPr/>
        </p:nvSpPr>
        <p:spPr bwMode="auto">
          <a:xfrm>
            <a:off x="514350" y="1333500"/>
            <a:ext cx="36513" cy="34925"/>
          </a:xfrm>
          <a:custGeom>
            <a:avLst/>
            <a:gdLst>
              <a:gd name="T0" fmla="*/ 2147483647 w 124"/>
              <a:gd name="T1" fmla="*/ 2147483647 h 79"/>
              <a:gd name="T2" fmla="*/ 2147483647 w 124"/>
              <a:gd name="T3" fmla="*/ 2147483647 h 79"/>
              <a:gd name="T4" fmla="*/ 2147483647 w 124"/>
              <a:gd name="T5" fmla="*/ 2147483647 h 79"/>
              <a:gd name="T6" fmla="*/ 2147483647 w 124"/>
              <a:gd name="T7" fmla="*/ 2147483647 h 79"/>
              <a:gd name="T8" fmla="*/ 2147483647 w 124"/>
              <a:gd name="T9" fmla="*/ 2147483647 h 79"/>
              <a:gd name="T10" fmla="*/ 2147483647 w 124"/>
              <a:gd name="T11" fmla="*/ 2147483647 h 79"/>
              <a:gd name="T12" fmla="*/ 2147483647 w 124"/>
              <a:gd name="T13" fmla="*/ 2147483647 h 79"/>
              <a:gd name="T14" fmla="*/ 2147483647 w 124"/>
              <a:gd name="T15" fmla="*/ 2147483647 h 79"/>
              <a:gd name="T16" fmla="*/ 2147483647 w 124"/>
              <a:gd name="T17" fmla="*/ 2147483647 h 79"/>
              <a:gd name="T18" fmla="*/ 2147483647 w 124"/>
              <a:gd name="T19" fmla="*/ 2147483647 h 79"/>
              <a:gd name="T20" fmla="*/ 2147483647 w 124"/>
              <a:gd name="T21" fmla="*/ 2147483647 h 79"/>
              <a:gd name="T22" fmla="*/ 2147483647 w 124"/>
              <a:gd name="T23" fmla="*/ 2147483647 h 79"/>
              <a:gd name="T24" fmla="*/ 2147483647 w 124"/>
              <a:gd name="T25" fmla="*/ 2147483647 h 79"/>
              <a:gd name="T26" fmla="*/ 2147483647 w 124"/>
              <a:gd name="T27" fmla="*/ 2147483647 h 79"/>
              <a:gd name="T28" fmla="*/ 2147483647 w 124"/>
              <a:gd name="T29" fmla="*/ 2147483647 h 79"/>
              <a:gd name="T30" fmla="*/ 2147483647 w 124"/>
              <a:gd name="T31" fmla="*/ 2147483647 h 79"/>
              <a:gd name="T32" fmla="*/ 2147483647 w 124"/>
              <a:gd name="T33" fmla="*/ 2147483647 h 79"/>
              <a:gd name="T34" fmla="*/ 2147483647 w 124"/>
              <a:gd name="T35" fmla="*/ 2147483647 h 79"/>
              <a:gd name="T36" fmla="*/ 2147483647 w 124"/>
              <a:gd name="T37" fmla="*/ 2147483647 h 79"/>
              <a:gd name="T38" fmla="*/ 2147483647 w 124"/>
              <a:gd name="T39" fmla="*/ 2147483647 h 79"/>
              <a:gd name="T40" fmla="*/ 2147483647 w 124"/>
              <a:gd name="T41" fmla="*/ 2147483647 h 79"/>
              <a:gd name="T42" fmla="*/ 2147483647 w 124"/>
              <a:gd name="T43" fmla="*/ 2147483647 h 79"/>
              <a:gd name="T44" fmla="*/ 2147483647 w 124"/>
              <a:gd name="T45" fmla="*/ 0 h 79"/>
              <a:gd name="T46" fmla="*/ 2147483647 w 124"/>
              <a:gd name="T47" fmla="*/ 0 h 79"/>
              <a:gd name="T48" fmla="*/ 2147483647 w 124"/>
              <a:gd name="T49" fmla="*/ 0 h 79"/>
              <a:gd name="T50" fmla="*/ 2147483647 w 124"/>
              <a:gd name="T51" fmla="*/ 0 h 79"/>
              <a:gd name="T52" fmla="*/ 2147483647 w 124"/>
              <a:gd name="T53" fmla="*/ 2147483647 h 79"/>
              <a:gd name="T54" fmla="*/ 2147483647 w 124"/>
              <a:gd name="T55" fmla="*/ 2147483647 h 79"/>
              <a:gd name="T56" fmla="*/ 2147483647 w 124"/>
              <a:gd name="T57" fmla="*/ 2147483647 h 79"/>
              <a:gd name="T58" fmla="*/ 2147483647 w 124"/>
              <a:gd name="T59" fmla="*/ 2147483647 h 79"/>
              <a:gd name="T60" fmla="*/ 2147483647 w 124"/>
              <a:gd name="T61" fmla="*/ 2147483647 h 79"/>
              <a:gd name="T62" fmla="*/ 2147483647 w 124"/>
              <a:gd name="T63" fmla="*/ 2147483647 h 79"/>
              <a:gd name="T64" fmla="*/ 2147483647 w 124"/>
              <a:gd name="T65" fmla="*/ 2147483647 h 79"/>
              <a:gd name="T66" fmla="*/ 2147483647 w 124"/>
              <a:gd name="T67" fmla="*/ 2147483647 h 79"/>
              <a:gd name="T68" fmla="*/ 2147483647 w 124"/>
              <a:gd name="T69" fmla="*/ 2147483647 h 79"/>
              <a:gd name="T70" fmla="*/ 2147483647 w 124"/>
              <a:gd name="T71" fmla="*/ 2147483647 h 79"/>
              <a:gd name="T72" fmla="*/ 2147483647 w 124"/>
              <a:gd name="T73" fmla="*/ 2147483647 h 79"/>
              <a:gd name="T74" fmla="*/ 0 w 124"/>
              <a:gd name="T75" fmla="*/ 2147483647 h 79"/>
              <a:gd name="T76" fmla="*/ 2147483647 w 124"/>
              <a:gd name="T77" fmla="*/ 2147483647 h 79"/>
              <a:gd name="T78" fmla="*/ 2147483647 w 124"/>
              <a:gd name="T79" fmla="*/ 2147483647 h 79"/>
              <a:gd name="T80" fmla="*/ 2147483647 w 124"/>
              <a:gd name="T81" fmla="*/ 2147483647 h 79"/>
              <a:gd name="T82" fmla="*/ 2147483647 w 124"/>
              <a:gd name="T83" fmla="*/ 2147483647 h 7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24"/>
              <a:gd name="T127" fmla="*/ 0 h 79"/>
              <a:gd name="T128" fmla="*/ 124 w 124"/>
              <a:gd name="T129" fmla="*/ 79 h 79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24" h="79">
                <a:moveTo>
                  <a:pt x="10" y="77"/>
                </a:moveTo>
                <a:lnTo>
                  <a:pt x="11" y="79"/>
                </a:lnTo>
                <a:lnTo>
                  <a:pt x="12" y="79"/>
                </a:lnTo>
                <a:lnTo>
                  <a:pt x="14" y="77"/>
                </a:lnTo>
                <a:lnTo>
                  <a:pt x="16" y="76"/>
                </a:lnTo>
                <a:lnTo>
                  <a:pt x="20" y="74"/>
                </a:lnTo>
                <a:lnTo>
                  <a:pt x="23" y="72"/>
                </a:lnTo>
                <a:lnTo>
                  <a:pt x="27" y="70"/>
                </a:lnTo>
                <a:lnTo>
                  <a:pt x="26" y="67"/>
                </a:lnTo>
                <a:lnTo>
                  <a:pt x="27" y="53"/>
                </a:lnTo>
                <a:lnTo>
                  <a:pt x="29" y="46"/>
                </a:lnTo>
                <a:lnTo>
                  <a:pt x="32" y="41"/>
                </a:lnTo>
                <a:lnTo>
                  <a:pt x="35" y="38"/>
                </a:lnTo>
                <a:lnTo>
                  <a:pt x="37" y="37"/>
                </a:lnTo>
                <a:lnTo>
                  <a:pt x="42" y="35"/>
                </a:lnTo>
                <a:lnTo>
                  <a:pt x="55" y="33"/>
                </a:lnTo>
                <a:lnTo>
                  <a:pt x="87" y="30"/>
                </a:lnTo>
                <a:lnTo>
                  <a:pt x="104" y="29"/>
                </a:lnTo>
                <a:lnTo>
                  <a:pt x="109" y="21"/>
                </a:lnTo>
                <a:lnTo>
                  <a:pt x="118" y="9"/>
                </a:lnTo>
                <a:lnTo>
                  <a:pt x="123" y="2"/>
                </a:lnTo>
                <a:lnTo>
                  <a:pt x="124" y="1"/>
                </a:lnTo>
                <a:lnTo>
                  <a:pt x="124" y="0"/>
                </a:lnTo>
                <a:lnTo>
                  <a:pt x="122" y="0"/>
                </a:lnTo>
                <a:lnTo>
                  <a:pt x="121" y="0"/>
                </a:lnTo>
                <a:lnTo>
                  <a:pt x="120" y="0"/>
                </a:lnTo>
                <a:lnTo>
                  <a:pt x="115" y="1"/>
                </a:lnTo>
                <a:lnTo>
                  <a:pt x="98" y="6"/>
                </a:lnTo>
                <a:lnTo>
                  <a:pt x="90" y="8"/>
                </a:lnTo>
                <a:lnTo>
                  <a:pt x="84" y="10"/>
                </a:lnTo>
                <a:lnTo>
                  <a:pt x="72" y="10"/>
                </a:lnTo>
                <a:lnTo>
                  <a:pt x="60" y="8"/>
                </a:lnTo>
                <a:lnTo>
                  <a:pt x="37" y="6"/>
                </a:lnTo>
                <a:lnTo>
                  <a:pt x="23" y="11"/>
                </a:lnTo>
                <a:lnTo>
                  <a:pt x="16" y="17"/>
                </a:lnTo>
                <a:lnTo>
                  <a:pt x="6" y="26"/>
                </a:lnTo>
                <a:lnTo>
                  <a:pt x="1" y="34"/>
                </a:lnTo>
                <a:lnTo>
                  <a:pt x="0" y="43"/>
                </a:lnTo>
                <a:lnTo>
                  <a:pt x="2" y="54"/>
                </a:lnTo>
                <a:lnTo>
                  <a:pt x="7" y="69"/>
                </a:lnTo>
                <a:lnTo>
                  <a:pt x="10" y="7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84" name="Freeform 266"/>
          <p:cNvSpPr>
            <a:spLocks/>
          </p:cNvSpPr>
          <p:nvPr/>
        </p:nvSpPr>
        <p:spPr bwMode="auto">
          <a:xfrm>
            <a:off x="515938" y="1400175"/>
            <a:ext cx="33337" cy="26988"/>
          </a:xfrm>
          <a:custGeom>
            <a:avLst/>
            <a:gdLst>
              <a:gd name="T0" fmla="*/ 2147483647 w 117"/>
              <a:gd name="T1" fmla="*/ 2147483647 h 66"/>
              <a:gd name="T2" fmla="*/ 2147483647 w 117"/>
              <a:gd name="T3" fmla="*/ 2147483647 h 66"/>
              <a:gd name="T4" fmla="*/ 2147483647 w 117"/>
              <a:gd name="T5" fmla="*/ 2147483647 h 66"/>
              <a:gd name="T6" fmla="*/ 2147483647 w 117"/>
              <a:gd name="T7" fmla="*/ 2147483647 h 66"/>
              <a:gd name="T8" fmla="*/ 2147483647 w 117"/>
              <a:gd name="T9" fmla="*/ 2147483647 h 66"/>
              <a:gd name="T10" fmla="*/ 2147483647 w 117"/>
              <a:gd name="T11" fmla="*/ 2147483647 h 66"/>
              <a:gd name="T12" fmla="*/ 2147483647 w 117"/>
              <a:gd name="T13" fmla="*/ 2147483647 h 66"/>
              <a:gd name="T14" fmla="*/ 2147483647 w 117"/>
              <a:gd name="T15" fmla="*/ 2147483647 h 66"/>
              <a:gd name="T16" fmla="*/ 2147483647 w 117"/>
              <a:gd name="T17" fmla="*/ 2147483647 h 66"/>
              <a:gd name="T18" fmla="*/ 2147483647 w 117"/>
              <a:gd name="T19" fmla="*/ 2147483647 h 66"/>
              <a:gd name="T20" fmla="*/ 2147483647 w 117"/>
              <a:gd name="T21" fmla="*/ 2147483647 h 66"/>
              <a:gd name="T22" fmla="*/ 2147483647 w 117"/>
              <a:gd name="T23" fmla="*/ 2147483647 h 66"/>
              <a:gd name="T24" fmla="*/ 2147483647 w 117"/>
              <a:gd name="T25" fmla="*/ 2147483647 h 66"/>
              <a:gd name="T26" fmla="*/ 2147483647 w 117"/>
              <a:gd name="T27" fmla="*/ 2147483647 h 66"/>
              <a:gd name="T28" fmla="*/ 2147483647 w 117"/>
              <a:gd name="T29" fmla="*/ 2147483647 h 66"/>
              <a:gd name="T30" fmla="*/ 2147483647 w 117"/>
              <a:gd name="T31" fmla="*/ 2147483647 h 66"/>
              <a:gd name="T32" fmla="*/ 2147483647 w 117"/>
              <a:gd name="T33" fmla="*/ 2147483647 h 66"/>
              <a:gd name="T34" fmla="*/ 2147483647 w 117"/>
              <a:gd name="T35" fmla="*/ 2147483647 h 66"/>
              <a:gd name="T36" fmla="*/ 2147483647 w 117"/>
              <a:gd name="T37" fmla="*/ 2147483647 h 66"/>
              <a:gd name="T38" fmla="*/ 2147483647 w 117"/>
              <a:gd name="T39" fmla="*/ 2147483647 h 66"/>
              <a:gd name="T40" fmla="*/ 2147483647 w 117"/>
              <a:gd name="T41" fmla="*/ 0 h 66"/>
              <a:gd name="T42" fmla="*/ 2147483647 w 117"/>
              <a:gd name="T43" fmla="*/ 2147483647 h 66"/>
              <a:gd name="T44" fmla="*/ 2147483647 w 117"/>
              <a:gd name="T45" fmla="*/ 2147483647 h 66"/>
              <a:gd name="T46" fmla="*/ 2147483647 w 117"/>
              <a:gd name="T47" fmla="*/ 2147483647 h 66"/>
              <a:gd name="T48" fmla="*/ 0 w 117"/>
              <a:gd name="T49" fmla="*/ 2147483647 h 66"/>
              <a:gd name="T50" fmla="*/ 0 w 117"/>
              <a:gd name="T51" fmla="*/ 2147483647 h 66"/>
              <a:gd name="T52" fmla="*/ 2147483647 w 117"/>
              <a:gd name="T53" fmla="*/ 2147483647 h 66"/>
              <a:gd name="T54" fmla="*/ 2147483647 w 117"/>
              <a:gd name="T55" fmla="*/ 2147483647 h 66"/>
              <a:gd name="T56" fmla="*/ 2147483647 w 117"/>
              <a:gd name="T57" fmla="*/ 2147483647 h 66"/>
              <a:gd name="T58" fmla="*/ 2147483647 w 117"/>
              <a:gd name="T59" fmla="*/ 2147483647 h 66"/>
              <a:gd name="T60" fmla="*/ 2147483647 w 117"/>
              <a:gd name="T61" fmla="*/ 2147483647 h 6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17"/>
              <a:gd name="T94" fmla="*/ 0 h 66"/>
              <a:gd name="T95" fmla="*/ 117 w 117"/>
              <a:gd name="T96" fmla="*/ 66 h 6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17" h="66">
                <a:moveTo>
                  <a:pt x="23" y="66"/>
                </a:moveTo>
                <a:lnTo>
                  <a:pt x="30" y="58"/>
                </a:lnTo>
                <a:lnTo>
                  <a:pt x="39" y="53"/>
                </a:lnTo>
                <a:lnTo>
                  <a:pt x="49" y="49"/>
                </a:lnTo>
                <a:lnTo>
                  <a:pt x="70" y="44"/>
                </a:lnTo>
                <a:lnTo>
                  <a:pt x="90" y="40"/>
                </a:lnTo>
                <a:lnTo>
                  <a:pt x="106" y="33"/>
                </a:lnTo>
                <a:lnTo>
                  <a:pt x="112" y="28"/>
                </a:lnTo>
                <a:lnTo>
                  <a:pt x="115" y="21"/>
                </a:lnTo>
                <a:lnTo>
                  <a:pt x="117" y="11"/>
                </a:lnTo>
                <a:lnTo>
                  <a:pt x="109" y="12"/>
                </a:lnTo>
                <a:lnTo>
                  <a:pt x="95" y="14"/>
                </a:lnTo>
                <a:lnTo>
                  <a:pt x="69" y="17"/>
                </a:lnTo>
                <a:lnTo>
                  <a:pt x="56" y="16"/>
                </a:lnTo>
                <a:lnTo>
                  <a:pt x="44" y="10"/>
                </a:lnTo>
                <a:lnTo>
                  <a:pt x="38" y="5"/>
                </a:lnTo>
                <a:lnTo>
                  <a:pt x="35" y="4"/>
                </a:lnTo>
                <a:lnTo>
                  <a:pt x="32" y="2"/>
                </a:lnTo>
                <a:lnTo>
                  <a:pt x="26" y="1"/>
                </a:lnTo>
                <a:lnTo>
                  <a:pt x="20" y="0"/>
                </a:lnTo>
                <a:lnTo>
                  <a:pt x="13" y="1"/>
                </a:lnTo>
                <a:lnTo>
                  <a:pt x="7" y="3"/>
                </a:lnTo>
                <a:lnTo>
                  <a:pt x="2" y="5"/>
                </a:lnTo>
                <a:lnTo>
                  <a:pt x="0" y="8"/>
                </a:lnTo>
                <a:lnTo>
                  <a:pt x="0" y="11"/>
                </a:lnTo>
                <a:lnTo>
                  <a:pt x="1" y="17"/>
                </a:lnTo>
                <a:lnTo>
                  <a:pt x="6" y="30"/>
                </a:lnTo>
                <a:lnTo>
                  <a:pt x="18" y="57"/>
                </a:lnTo>
                <a:lnTo>
                  <a:pt x="23" y="6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85" name="Freeform 267"/>
          <p:cNvSpPr>
            <a:spLocks/>
          </p:cNvSpPr>
          <p:nvPr/>
        </p:nvSpPr>
        <p:spPr bwMode="auto">
          <a:xfrm>
            <a:off x="522288" y="1466850"/>
            <a:ext cx="25400" cy="31750"/>
          </a:xfrm>
          <a:custGeom>
            <a:avLst/>
            <a:gdLst>
              <a:gd name="T0" fmla="*/ 2147483647 w 86"/>
              <a:gd name="T1" fmla="*/ 2147483647 h 74"/>
              <a:gd name="T2" fmla="*/ 0 w 86"/>
              <a:gd name="T3" fmla="*/ 2147483647 h 74"/>
              <a:gd name="T4" fmla="*/ 0 w 86"/>
              <a:gd name="T5" fmla="*/ 2147483647 h 74"/>
              <a:gd name="T6" fmla="*/ 0 w 86"/>
              <a:gd name="T7" fmla="*/ 2147483647 h 74"/>
              <a:gd name="T8" fmla="*/ 2147483647 w 86"/>
              <a:gd name="T9" fmla="*/ 2147483647 h 74"/>
              <a:gd name="T10" fmla="*/ 2147483647 w 86"/>
              <a:gd name="T11" fmla="*/ 2147483647 h 74"/>
              <a:gd name="T12" fmla="*/ 2147483647 w 86"/>
              <a:gd name="T13" fmla="*/ 2147483647 h 74"/>
              <a:gd name="T14" fmla="*/ 2147483647 w 86"/>
              <a:gd name="T15" fmla="*/ 2147483647 h 74"/>
              <a:gd name="T16" fmla="*/ 2147483647 w 86"/>
              <a:gd name="T17" fmla="*/ 2147483647 h 74"/>
              <a:gd name="T18" fmla="*/ 2147483647 w 86"/>
              <a:gd name="T19" fmla="*/ 2147483647 h 74"/>
              <a:gd name="T20" fmla="*/ 2147483647 w 86"/>
              <a:gd name="T21" fmla="*/ 2147483647 h 74"/>
              <a:gd name="T22" fmla="*/ 2147483647 w 86"/>
              <a:gd name="T23" fmla="*/ 2147483647 h 74"/>
              <a:gd name="T24" fmla="*/ 2147483647 w 86"/>
              <a:gd name="T25" fmla="*/ 2147483647 h 74"/>
              <a:gd name="T26" fmla="*/ 2147483647 w 86"/>
              <a:gd name="T27" fmla="*/ 2147483647 h 74"/>
              <a:gd name="T28" fmla="*/ 2147483647 w 86"/>
              <a:gd name="T29" fmla="*/ 2147483647 h 74"/>
              <a:gd name="T30" fmla="*/ 2147483647 w 86"/>
              <a:gd name="T31" fmla="*/ 2147483647 h 74"/>
              <a:gd name="T32" fmla="*/ 2147483647 w 86"/>
              <a:gd name="T33" fmla="*/ 2147483647 h 74"/>
              <a:gd name="T34" fmla="*/ 2147483647 w 86"/>
              <a:gd name="T35" fmla="*/ 2147483647 h 74"/>
              <a:gd name="T36" fmla="*/ 2147483647 w 86"/>
              <a:gd name="T37" fmla="*/ 2147483647 h 74"/>
              <a:gd name="T38" fmla="*/ 2147483647 w 86"/>
              <a:gd name="T39" fmla="*/ 2147483647 h 74"/>
              <a:gd name="T40" fmla="*/ 2147483647 w 86"/>
              <a:gd name="T41" fmla="*/ 0 h 74"/>
              <a:gd name="T42" fmla="*/ 2147483647 w 86"/>
              <a:gd name="T43" fmla="*/ 2147483647 h 74"/>
              <a:gd name="T44" fmla="*/ 2147483647 w 86"/>
              <a:gd name="T45" fmla="*/ 2147483647 h 74"/>
              <a:gd name="T46" fmla="*/ 2147483647 w 86"/>
              <a:gd name="T47" fmla="*/ 2147483647 h 74"/>
              <a:gd name="T48" fmla="*/ 2147483647 w 86"/>
              <a:gd name="T49" fmla="*/ 2147483647 h 74"/>
              <a:gd name="T50" fmla="*/ 2147483647 w 86"/>
              <a:gd name="T51" fmla="*/ 2147483647 h 74"/>
              <a:gd name="T52" fmla="*/ 2147483647 w 86"/>
              <a:gd name="T53" fmla="*/ 2147483647 h 7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86"/>
              <a:gd name="T82" fmla="*/ 0 h 74"/>
              <a:gd name="T83" fmla="*/ 86 w 86"/>
              <a:gd name="T84" fmla="*/ 74 h 74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86" h="74">
                <a:moveTo>
                  <a:pt x="1" y="34"/>
                </a:moveTo>
                <a:lnTo>
                  <a:pt x="0" y="46"/>
                </a:lnTo>
                <a:lnTo>
                  <a:pt x="0" y="62"/>
                </a:lnTo>
                <a:lnTo>
                  <a:pt x="0" y="68"/>
                </a:lnTo>
                <a:lnTo>
                  <a:pt x="1" y="72"/>
                </a:lnTo>
                <a:lnTo>
                  <a:pt x="2" y="73"/>
                </a:lnTo>
                <a:lnTo>
                  <a:pt x="3" y="74"/>
                </a:lnTo>
                <a:lnTo>
                  <a:pt x="4" y="74"/>
                </a:lnTo>
                <a:lnTo>
                  <a:pt x="5" y="74"/>
                </a:lnTo>
                <a:lnTo>
                  <a:pt x="6" y="74"/>
                </a:lnTo>
                <a:lnTo>
                  <a:pt x="8" y="73"/>
                </a:lnTo>
                <a:lnTo>
                  <a:pt x="13" y="71"/>
                </a:lnTo>
                <a:lnTo>
                  <a:pt x="27" y="65"/>
                </a:lnTo>
                <a:lnTo>
                  <a:pt x="38" y="59"/>
                </a:lnTo>
                <a:lnTo>
                  <a:pt x="39" y="54"/>
                </a:lnTo>
                <a:lnTo>
                  <a:pt x="42" y="48"/>
                </a:lnTo>
                <a:lnTo>
                  <a:pt x="45" y="44"/>
                </a:lnTo>
                <a:lnTo>
                  <a:pt x="54" y="35"/>
                </a:lnTo>
                <a:lnTo>
                  <a:pt x="64" y="27"/>
                </a:lnTo>
                <a:lnTo>
                  <a:pt x="82" y="7"/>
                </a:lnTo>
                <a:lnTo>
                  <a:pt x="86" y="0"/>
                </a:lnTo>
                <a:lnTo>
                  <a:pt x="83" y="2"/>
                </a:lnTo>
                <a:lnTo>
                  <a:pt x="70" y="6"/>
                </a:lnTo>
                <a:lnTo>
                  <a:pt x="31" y="21"/>
                </a:lnTo>
                <a:lnTo>
                  <a:pt x="2" y="33"/>
                </a:lnTo>
                <a:lnTo>
                  <a:pt x="1" y="3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86" name="Freeform 268"/>
          <p:cNvSpPr>
            <a:spLocks/>
          </p:cNvSpPr>
          <p:nvPr/>
        </p:nvSpPr>
        <p:spPr bwMode="auto">
          <a:xfrm>
            <a:off x="441325" y="1466850"/>
            <a:ext cx="19050" cy="25400"/>
          </a:xfrm>
          <a:custGeom>
            <a:avLst/>
            <a:gdLst>
              <a:gd name="T0" fmla="*/ 2147483647 w 69"/>
              <a:gd name="T1" fmla="*/ 2147483647 h 60"/>
              <a:gd name="T2" fmla="*/ 2147483647 w 69"/>
              <a:gd name="T3" fmla="*/ 2147483647 h 60"/>
              <a:gd name="T4" fmla="*/ 2147483647 w 69"/>
              <a:gd name="T5" fmla="*/ 2147483647 h 60"/>
              <a:gd name="T6" fmla="*/ 2147483647 w 69"/>
              <a:gd name="T7" fmla="*/ 2147483647 h 60"/>
              <a:gd name="T8" fmla="*/ 2147483647 w 69"/>
              <a:gd name="T9" fmla="*/ 2147483647 h 60"/>
              <a:gd name="T10" fmla="*/ 2147483647 w 69"/>
              <a:gd name="T11" fmla="*/ 2147483647 h 60"/>
              <a:gd name="T12" fmla="*/ 2147483647 w 69"/>
              <a:gd name="T13" fmla="*/ 2147483647 h 60"/>
              <a:gd name="T14" fmla="*/ 2147483647 w 69"/>
              <a:gd name="T15" fmla="*/ 2147483647 h 60"/>
              <a:gd name="T16" fmla="*/ 2147483647 w 69"/>
              <a:gd name="T17" fmla="*/ 2147483647 h 60"/>
              <a:gd name="T18" fmla="*/ 2147483647 w 69"/>
              <a:gd name="T19" fmla="*/ 2147483647 h 60"/>
              <a:gd name="T20" fmla="*/ 2147483647 w 69"/>
              <a:gd name="T21" fmla="*/ 2147483647 h 60"/>
              <a:gd name="T22" fmla="*/ 2147483647 w 69"/>
              <a:gd name="T23" fmla="*/ 2147483647 h 60"/>
              <a:gd name="T24" fmla="*/ 2147483647 w 69"/>
              <a:gd name="T25" fmla="*/ 0 h 60"/>
              <a:gd name="T26" fmla="*/ 2147483647 w 69"/>
              <a:gd name="T27" fmla="*/ 0 h 60"/>
              <a:gd name="T28" fmla="*/ 2147483647 w 69"/>
              <a:gd name="T29" fmla="*/ 2147483647 h 60"/>
              <a:gd name="T30" fmla="*/ 2147483647 w 69"/>
              <a:gd name="T31" fmla="*/ 2147483647 h 60"/>
              <a:gd name="T32" fmla="*/ 2147483647 w 69"/>
              <a:gd name="T33" fmla="*/ 2147483647 h 60"/>
              <a:gd name="T34" fmla="*/ 2147483647 w 69"/>
              <a:gd name="T35" fmla="*/ 2147483647 h 60"/>
              <a:gd name="T36" fmla="*/ 2147483647 w 69"/>
              <a:gd name="T37" fmla="*/ 2147483647 h 60"/>
              <a:gd name="T38" fmla="*/ 0 w 69"/>
              <a:gd name="T39" fmla="*/ 2147483647 h 60"/>
              <a:gd name="T40" fmla="*/ 0 w 69"/>
              <a:gd name="T41" fmla="*/ 2147483647 h 60"/>
              <a:gd name="T42" fmla="*/ 2147483647 w 69"/>
              <a:gd name="T43" fmla="*/ 2147483647 h 60"/>
              <a:gd name="T44" fmla="*/ 2147483647 w 69"/>
              <a:gd name="T45" fmla="*/ 2147483647 h 60"/>
              <a:gd name="T46" fmla="*/ 2147483647 w 69"/>
              <a:gd name="T47" fmla="*/ 2147483647 h 60"/>
              <a:gd name="T48" fmla="*/ 2147483647 w 69"/>
              <a:gd name="T49" fmla="*/ 2147483647 h 60"/>
              <a:gd name="T50" fmla="*/ 2147483647 w 69"/>
              <a:gd name="T51" fmla="*/ 2147483647 h 60"/>
              <a:gd name="T52" fmla="*/ 2147483647 w 69"/>
              <a:gd name="T53" fmla="*/ 2147483647 h 60"/>
              <a:gd name="T54" fmla="*/ 2147483647 w 69"/>
              <a:gd name="T55" fmla="*/ 2147483647 h 6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69"/>
              <a:gd name="T85" fmla="*/ 0 h 60"/>
              <a:gd name="T86" fmla="*/ 69 w 69"/>
              <a:gd name="T87" fmla="*/ 60 h 60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69" h="60">
                <a:moveTo>
                  <a:pt x="52" y="60"/>
                </a:moveTo>
                <a:lnTo>
                  <a:pt x="57" y="60"/>
                </a:lnTo>
                <a:lnTo>
                  <a:pt x="59" y="59"/>
                </a:lnTo>
                <a:lnTo>
                  <a:pt x="61" y="57"/>
                </a:lnTo>
                <a:lnTo>
                  <a:pt x="65" y="53"/>
                </a:lnTo>
                <a:lnTo>
                  <a:pt x="68" y="48"/>
                </a:lnTo>
                <a:lnTo>
                  <a:pt x="69" y="43"/>
                </a:lnTo>
                <a:lnTo>
                  <a:pt x="69" y="38"/>
                </a:lnTo>
                <a:lnTo>
                  <a:pt x="66" y="34"/>
                </a:lnTo>
                <a:lnTo>
                  <a:pt x="61" y="27"/>
                </a:lnTo>
                <a:lnTo>
                  <a:pt x="47" y="12"/>
                </a:lnTo>
                <a:lnTo>
                  <a:pt x="30" y="2"/>
                </a:lnTo>
                <a:lnTo>
                  <a:pt x="25" y="0"/>
                </a:lnTo>
                <a:lnTo>
                  <a:pt x="22" y="0"/>
                </a:lnTo>
                <a:lnTo>
                  <a:pt x="19" y="1"/>
                </a:lnTo>
                <a:lnTo>
                  <a:pt x="16" y="2"/>
                </a:lnTo>
                <a:lnTo>
                  <a:pt x="10" y="5"/>
                </a:lnTo>
                <a:lnTo>
                  <a:pt x="5" y="9"/>
                </a:lnTo>
                <a:lnTo>
                  <a:pt x="1" y="14"/>
                </a:lnTo>
                <a:lnTo>
                  <a:pt x="0" y="17"/>
                </a:lnTo>
                <a:lnTo>
                  <a:pt x="0" y="19"/>
                </a:lnTo>
                <a:lnTo>
                  <a:pt x="1" y="21"/>
                </a:lnTo>
                <a:lnTo>
                  <a:pt x="3" y="26"/>
                </a:lnTo>
                <a:lnTo>
                  <a:pt x="9" y="35"/>
                </a:lnTo>
                <a:lnTo>
                  <a:pt x="17" y="43"/>
                </a:lnTo>
                <a:lnTo>
                  <a:pt x="37" y="55"/>
                </a:lnTo>
                <a:lnTo>
                  <a:pt x="52" y="6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87" name="Freeform 269"/>
          <p:cNvSpPr>
            <a:spLocks/>
          </p:cNvSpPr>
          <p:nvPr/>
        </p:nvSpPr>
        <p:spPr bwMode="auto">
          <a:xfrm>
            <a:off x="528638" y="1493838"/>
            <a:ext cx="14287" cy="20637"/>
          </a:xfrm>
          <a:custGeom>
            <a:avLst/>
            <a:gdLst>
              <a:gd name="T0" fmla="*/ 0 w 56"/>
              <a:gd name="T1" fmla="*/ 2147483647 h 44"/>
              <a:gd name="T2" fmla="*/ 2147483647 w 56"/>
              <a:gd name="T3" fmla="*/ 2147483647 h 44"/>
              <a:gd name="T4" fmla="*/ 2147483647 w 56"/>
              <a:gd name="T5" fmla="*/ 2147483647 h 44"/>
              <a:gd name="T6" fmla="*/ 2147483647 w 56"/>
              <a:gd name="T7" fmla="*/ 2147483647 h 44"/>
              <a:gd name="T8" fmla="*/ 2147483647 w 56"/>
              <a:gd name="T9" fmla="*/ 2147483647 h 44"/>
              <a:gd name="T10" fmla="*/ 2147483647 w 56"/>
              <a:gd name="T11" fmla="*/ 2147483647 h 44"/>
              <a:gd name="T12" fmla="*/ 2147483647 w 56"/>
              <a:gd name="T13" fmla="*/ 2147483647 h 44"/>
              <a:gd name="T14" fmla="*/ 2147483647 w 56"/>
              <a:gd name="T15" fmla="*/ 2147483647 h 44"/>
              <a:gd name="T16" fmla="*/ 2147483647 w 56"/>
              <a:gd name="T17" fmla="*/ 2147483647 h 44"/>
              <a:gd name="T18" fmla="*/ 2147483647 w 56"/>
              <a:gd name="T19" fmla="*/ 2147483647 h 44"/>
              <a:gd name="T20" fmla="*/ 2147483647 w 56"/>
              <a:gd name="T21" fmla="*/ 2147483647 h 44"/>
              <a:gd name="T22" fmla="*/ 2147483647 w 56"/>
              <a:gd name="T23" fmla="*/ 2147483647 h 44"/>
              <a:gd name="T24" fmla="*/ 2147483647 w 56"/>
              <a:gd name="T25" fmla="*/ 2147483647 h 44"/>
              <a:gd name="T26" fmla="*/ 2147483647 w 56"/>
              <a:gd name="T27" fmla="*/ 2147483647 h 44"/>
              <a:gd name="T28" fmla="*/ 2147483647 w 56"/>
              <a:gd name="T29" fmla="*/ 2147483647 h 44"/>
              <a:gd name="T30" fmla="*/ 2147483647 w 56"/>
              <a:gd name="T31" fmla="*/ 0 h 44"/>
              <a:gd name="T32" fmla="*/ 2147483647 w 56"/>
              <a:gd name="T33" fmla="*/ 2147483647 h 44"/>
              <a:gd name="T34" fmla="*/ 2147483647 w 56"/>
              <a:gd name="T35" fmla="*/ 2147483647 h 44"/>
              <a:gd name="T36" fmla="*/ 2147483647 w 56"/>
              <a:gd name="T37" fmla="*/ 2147483647 h 44"/>
              <a:gd name="T38" fmla="*/ 2147483647 w 56"/>
              <a:gd name="T39" fmla="*/ 2147483647 h 44"/>
              <a:gd name="T40" fmla="*/ 0 w 56"/>
              <a:gd name="T41" fmla="*/ 2147483647 h 44"/>
              <a:gd name="T42" fmla="*/ 0 w 56"/>
              <a:gd name="T43" fmla="*/ 2147483647 h 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56"/>
              <a:gd name="T67" fmla="*/ 0 h 44"/>
              <a:gd name="T68" fmla="*/ 56 w 56"/>
              <a:gd name="T69" fmla="*/ 44 h 44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56" h="44">
                <a:moveTo>
                  <a:pt x="0" y="44"/>
                </a:moveTo>
                <a:lnTo>
                  <a:pt x="4" y="44"/>
                </a:lnTo>
                <a:lnTo>
                  <a:pt x="13" y="43"/>
                </a:lnTo>
                <a:lnTo>
                  <a:pt x="30" y="40"/>
                </a:lnTo>
                <a:lnTo>
                  <a:pt x="47" y="37"/>
                </a:lnTo>
                <a:lnTo>
                  <a:pt x="52" y="36"/>
                </a:lnTo>
                <a:lnTo>
                  <a:pt x="52" y="34"/>
                </a:lnTo>
                <a:lnTo>
                  <a:pt x="53" y="28"/>
                </a:lnTo>
                <a:lnTo>
                  <a:pt x="54" y="17"/>
                </a:lnTo>
                <a:lnTo>
                  <a:pt x="55" y="7"/>
                </a:lnTo>
                <a:lnTo>
                  <a:pt x="56" y="4"/>
                </a:lnTo>
                <a:lnTo>
                  <a:pt x="53" y="4"/>
                </a:lnTo>
                <a:lnTo>
                  <a:pt x="49" y="3"/>
                </a:lnTo>
                <a:lnTo>
                  <a:pt x="40" y="2"/>
                </a:lnTo>
                <a:lnTo>
                  <a:pt x="32" y="1"/>
                </a:lnTo>
                <a:lnTo>
                  <a:pt x="31" y="0"/>
                </a:lnTo>
                <a:lnTo>
                  <a:pt x="28" y="4"/>
                </a:lnTo>
                <a:lnTo>
                  <a:pt x="23" y="11"/>
                </a:lnTo>
                <a:lnTo>
                  <a:pt x="13" y="26"/>
                </a:lnTo>
                <a:lnTo>
                  <a:pt x="2" y="41"/>
                </a:lnTo>
                <a:lnTo>
                  <a:pt x="0" y="44"/>
                </a:lnTo>
                <a:close/>
              </a:path>
            </a:pathLst>
          </a:custGeom>
          <a:solidFill>
            <a:srgbClr val="8C5E4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88" name="Freeform 270"/>
          <p:cNvSpPr>
            <a:spLocks/>
          </p:cNvSpPr>
          <p:nvPr/>
        </p:nvSpPr>
        <p:spPr bwMode="auto">
          <a:xfrm>
            <a:off x="333375" y="1270000"/>
            <a:ext cx="9525" cy="71438"/>
          </a:xfrm>
          <a:custGeom>
            <a:avLst/>
            <a:gdLst>
              <a:gd name="T0" fmla="*/ 2147483647 w 37"/>
              <a:gd name="T1" fmla="*/ 2147483647 h 164"/>
              <a:gd name="T2" fmla="*/ 2147483647 w 37"/>
              <a:gd name="T3" fmla="*/ 2147483647 h 164"/>
              <a:gd name="T4" fmla="*/ 2147483647 w 37"/>
              <a:gd name="T5" fmla="*/ 2147483647 h 164"/>
              <a:gd name="T6" fmla="*/ 2147483647 w 37"/>
              <a:gd name="T7" fmla="*/ 2147483647 h 164"/>
              <a:gd name="T8" fmla="*/ 2147483647 w 37"/>
              <a:gd name="T9" fmla="*/ 2147483647 h 164"/>
              <a:gd name="T10" fmla="*/ 2147483647 w 37"/>
              <a:gd name="T11" fmla="*/ 2147483647 h 164"/>
              <a:gd name="T12" fmla="*/ 2147483647 w 37"/>
              <a:gd name="T13" fmla="*/ 2147483647 h 164"/>
              <a:gd name="T14" fmla="*/ 2147483647 w 37"/>
              <a:gd name="T15" fmla="*/ 2147483647 h 164"/>
              <a:gd name="T16" fmla="*/ 2147483647 w 37"/>
              <a:gd name="T17" fmla="*/ 2147483647 h 164"/>
              <a:gd name="T18" fmla="*/ 2147483647 w 37"/>
              <a:gd name="T19" fmla="*/ 2147483647 h 164"/>
              <a:gd name="T20" fmla="*/ 0 w 37"/>
              <a:gd name="T21" fmla="*/ 0 h 164"/>
              <a:gd name="T22" fmla="*/ 0 w 37"/>
              <a:gd name="T23" fmla="*/ 2147483647 h 164"/>
              <a:gd name="T24" fmla="*/ 2147483647 w 37"/>
              <a:gd name="T25" fmla="*/ 2147483647 h 164"/>
              <a:gd name="T26" fmla="*/ 2147483647 w 37"/>
              <a:gd name="T27" fmla="*/ 2147483647 h 164"/>
              <a:gd name="T28" fmla="*/ 2147483647 w 37"/>
              <a:gd name="T29" fmla="*/ 2147483647 h 164"/>
              <a:gd name="T30" fmla="*/ 2147483647 w 37"/>
              <a:gd name="T31" fmla="*/ 2147483647 h 164"/>
              <a:gd name="T32" fmla="*/ 2147483647 w 37"/>
              <a:gd name="T33" fmla="*/ 2147483647 h 16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37"/>
              <a:gd name="T52" fmla="*/ 0 h 164"/>
              <a:gd name="T53" fmla="*/ 37 w 37"/>
              <a:gd name="T54" fmla="*/ 164 h 164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37" h="164">
                <a:moveTo>
                  <a:pt x="23" y="164"/>
                </a:moveTo>
                <a:lnTo>
                  <a:pt x="23" y="153"/>
                </a:lnTo>
                <a:lnTo>
                  <a:pt x="25" y="128"/>
                </a:lnTo>
                <a:lnTo>
                  <a:pt x="30" y="80"/>
                </a:lnTo>
                <a:lnTo>
                  <a:pt x="35" y="31"/>
                </a:lnTo>
                <a:lnTo>
                  <a:pt x="37" y="19"/>
                </a:lnTo>
                <a:lnTo>
                  <a:pt x="33" y="18"/>
                </a:lnTo>
                <a:lnTo>
                  <a:pt x="27" y="15"/>
                </a:lnTo>
                <a:lnTo>
                  <a:pt x="15" y="9"/>
                </a:lnTo>
                <a:lnTo>
                  <a:pt x="3" y="2"/>
                </a:lnTo>
                <a:lnTo>
                  <a:pt x="0" y="0"/>
                </a:lnTo>
                <a:lnTo>
                  <a:pt x="0" y="16"/>
                </a:lnTo>
                <a:lnTo>
                  <a:pt x="1" y="45"/>
                </a:lnTo>
                <a:lnTo>
                  <a:pt x="6" y="96"/>
                </a:lnTo>
                <a:lnTo>
                  <a:pt x="18" y="150"/>
                </a:lnTo>
                <a:lnTo>
                  <a:pt x="23" y="16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89" name="Freeform 271"/>
          <p:cNvSpPr>
            <a:spLocks/>
          </p:cNvSpPr>
          <p:nvPr/>
        </p:nvSpPr>
        <p:spPr bwMode="auto">
          <a:xfrm>
            <a:off x="12700" y="1765300"/>
            <a:ext cx="147638" cy="346075"/>
          </a:xfrm>
          <a:custGeom>
            <a:avLst/>
            <a:gdLst>
              <a:gd name="T0" fmla="*/ 2147483647 w 531"/>
              <a:gd name="T1" fmla="*/ 2147483647 h 810"/>
              <a:gd name="T2" fmla="*/ 2147483647 w 531"/>
              <a:gd name="T3" fmla="*/ 2147483647 h 810"/>
              <a:gd name="T4" fmla="*/ 2147483647 w 531"/>
              <a:gd name="T5" fmla="*/ 2147483647 h 810"/>
              <a:gd name="T6" fmla="*/ 2147483647 w 531"/>
              <a:gd name="T7" fmla="*/ 0 h 810"/>
              <a:gd name="T8" fmla="*/ 2147483647 w 531"/>
              <a:gd name="T9" fmla="*/ 2147483647 h 810"/>
              <a:gd name="T10" fmla="*/ 2147483647 w 531"/>
              <a:gd name="T11" fmla="*/ 2147483647 h 810"/>
              <a:gd name="T12" fmla="*/ 2147483647 w 531"/>
              <a:gd name="T13" fmla="*/ 2147483647 h 810"/>
              <a:gd name="T14" fmla="*/ 2147483647 w 531"/>
              <a:gd name="T15" fmla="*/ 2147483647 h 810"/>
              <a:gd name="T16" fmla="*/ 2147483647 w 531"/>
              <a:gd name="T17" fmla="*/ 2147483647 h 810"/>
              <a:gd name="T18" fmla="*/ 2147483647 w 531"/>
              <a:gd name="T19" fmla="*/ 2147483647 h 810"/>
              <a:gd name="T20" fmla="*/ 2147483647 w 531"/>
              <a:gd name="T21" fmla="*/ 2147483647 h 810"/>
              <a:gd name="T22" fmla="*/ 2147483647 w 531"/>
              <a:gd name="T23" fmla="*/ 2147483647 h 810"/>
              <a:gd name="T24" fmla="*/ 2147483647 w 531"/>
              <a:gd name="T25" fmla="*/ 2147483647 h 810"/>
              <a:gd name="T26" fmla="*/ 2147483647 w 531"/>
              <a:gd name="T27" fmla="*/ 2147483647 h 810"/>
              <a:gd name="T28" fmla="*/ 2147483647 w 531"/>
              <a:gd name="T29" fmla="*/ 2147483647 h 810"/>
              <a:gd name="T30" fmla="*/ 2147483647 w 531"/>
              <a:gd name="T31" fmla="*/ 2147483647 h 810"/>
              <a:gd name="T32" fmla="*/ 2147483647 w 531"/>
              <a:gd name="T33" fmla="*/ 2147483647 h 810"/>
              <a:gd name="T34" fmla="*/ 2147483647 w 531"/>
              <a:gd name="T35" fmla="*/ 2147483647 h 810"/>
              <a:gd name="T36" fmla="*/ 2147483647 w 531"/>
              <a:gd name="T37" fmla="*/ 2147483647 h 810"/>
              <a:gd name="T38" fmla="*/ 2147483647 w 531"/>
              <a:gd name="T39" fmla="*/ 2147483647 h 810"/>
              <a:gd name="T40" fmla="*/ 2147483647 w 531"/>
              <a:gd name="T41" fmla="*/ 2147483647 h 810"/>
              <a:gd name="T42" fmla="*/ 2147483647 w 531"/>
              <a:gd name="T43" fmla="*/ 2147483647 h 810"/>
              <a:gd name="T44" fmla="*/ 2147483647 w 531"/>
              <a:gd name="T45" fmla="*/ 2147483647 h 810"/>
              <a:gd name="T46" fmla="*/ 2147483647 w 531"/>
              <a:gd name="T47" fmla="*/ 2147483647 h 810"/>
              <a:gd name="T48" fmla="*/ 2147483647 w 531"/>
              <a:gd name="T49" fmla="*/ 2147483647 h 810"/>
              <a:gd name="T50" fmla="*/ 2147483647 w 531"/>
              <a:gd name="T51" fmla="*/ 2147483647 h 810"/>
              <a:gd name="T52" fmla="*/ 2147483647 w 531"/>
              <a:gd name="T53" fmla="*/ 2147483647 h 810"/>
              <a:gd name="T54" fmla="*/ 2147483647 w 531"/>
              <a:gd name="T55" fmla="*/ 2147483647 h 810"/>
              <a:gd name="T56" fmla="*/ 2147483647 w 531"/>
              <a:gd name="T57" fmla="*/ 2147483647 h 810"/>
              <a:gd name="T58" fmla="*/ 2147483647 w 531"/>
              <a:gd name="T59" fmla="*/ 2147483647 h 810"/>
              <a:gd name="T60" fmla="*/ 2147483647 w 531"/>
              <a:gd name="T61" fmla="*/ 2147483647 h 810"/>
              <a:gd name="T62" fmla="*/ 2147483647 w 531"/>
              <a:gd name="T63" fmla="*/ 2147483647 h 810"/>
              <a:gd name="T64" fmla="*/ 2147483647 w 531"/>
              <a:gd name="T65" fmla="*/ 2147483647 h 810"/>
              <a:gd name="T66" fmla="*/ 2147483647 w 531"/>
              <a:gd name="T67" fmla="*/ 2147483647 h 810"/>
              <a:gd name="T68" fmla="*/ 2147483647 w 531"/>
              <a:gd name="T69" fmla="*/ 2147483647 h 810"/>
              <a:gd name="T70" fmla="*/ 2147483647 w 531"/>
              <a:gd name="T71" fmla="*/ 2147483647 h 810"/>
              <a:gd name="T72" fmla="*/ 2147483647 w 531"/>
              <a:gd name="T73" fmla="*/ 2147483647 h 810"/>
              <a:gd name="T74" fmla="*/ 2147483647 w 531"/>
              <a:gd name="T75" fmla="*/ 2147483647 h 810"/>
              <a:gd name="T76" fmla="*/ 2147483647 w 531"/>
              <a:gd name="T77" fmla="*/ 2147483647 h 810"/>
              <a:gd name="T78" fmla="*/ 2147483647 w 531"/>
              <a:gd name="T79" fmla="*/ 2147483647 h 810"/>
              <a:gd name="T80" fmla="*/ 2147483647 w 531"/>
              <a:gd name="T81" fmla="*/ 2147483647 h 810"/>
              <a:gd name="T82" fmla="*/ 2147483647 w 531"/>
              <a:gd name="T83" fmla="*/ 2147483647 h 810"/>
              <a:gd name="T84" fmla="*/ 2147483647 w 531"/>
              <a:gd name="T85" fmla="*/ 2147483647 h 810"/>
              <a:gd name="T86" fmla="*/ 2147483647 w 531"/>
              <a:gd name="T87" fmla="*/ 2147483647 h 810"/>
              <a:gd name="T88" fmla="*/ 2147483647 w 531"/>
              <a:gd name="T89" fmla="*/ 2147483647 h 810"/>
              <a:gd name="T90" fmla="*/ 2147483647 w 531"/>
              <a:gd name="T91" fmla="*/ 2147483647 h 810"/>
              <a:gd name="T92" fmla="*/ 2147483647 w 531"/>
              <a:gd name="T93" fmla="*/ 2147483647 h 810"/>
              <a:gd name="T94" fmla="*/ 2147483647 w 531"/>
              <a:gd name="T95" fmla="*/ 2147483647 h 810"/>
              <a:gd name="T96" fmla="*/ 2147483647 w 531"/>
              <a:gd name="T97" fmla="*/ 2147483647 h 810"/>
              <a:gd name="T98" fmla="*/ 2147483647 w 531"/>
              <a:gd name="T99" fmla="*/ 2147483647 h 810"/>
              <a:gd name="T100" fmla="*/ 2147483647 w 531"/>
              <a:gd name="T101" fmla="*/ 2147483647 h 810"/>
              <a:gd name="T102" fmla="*/ 2147483647 w 531"/>
              <a:gd name="T103" fmla="*/ 2147483647 h 810"/>
              <a:gd name="T104" fmla="*/ 2147483647 w 531"/>
              <a:gd name="T105" fmla="*/ 2147483647 h 810"/>
              <a:gd name="T106" fmla="*/ 2147483647 w 531"/>
              <a:gd name="T107" fmla="*/ 2147483647 h 810"/>
              <a:gd name="T108" fmla="*/ 2147483647 w 531"/>
              <a:gd name="T109" fmla="*/ 2147483647 h 810"/>
              <a:gd name="T110" fmla="*/ 2147483647 w 531"/>
              <a:gd name="T111" fmla="*/ 2147483647 h 810"/>
              <a:gd name="T112" fmla="*/ 2147483647 w 531"/>
              <a:gd name="T113" fmla="*/ 2147483647 h 810"/>
              <a:gd name="T114" fmla="*/ 2147483647 w 531"/>
              <a:gd name="T115" fmla="*/ 2147483647 h 810"/>
              <a:gd name="T116" fmla="*/ 2147483647 w 531"/>
              <a:gd name="T117" fmla="*/ 2147483647 h 810"/>
              <a:gd name="T118" fmla="*/ 2147483647 w 531"/>
              <a:gd name="T119" fmla="*/ 2147483647 h 810"/>
              <a:gd name="T120" fmla="*/ 2147483647 w 531"/>
              <a:gd name="T121" fmla="*/ 2147483647 h 810"/>
              <a:gd name="T122" fmla="*/ 2147483647 w 531"/>
              <a:gd name="T123" fmla="*/ 2147483647 h 810"/>
              <a:gd name="T124" fmla="*/ 2147483647 w 531"/>
              <a:gd name="T125" fmla="*/ 2147483647 h 81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531"/>
              <a:gd name="T190" fmla="*/ 0 h 810"/>
              <a:gd name="T191" fmla="*/ 531 w 531"/>
              <a:gd name="T192" fmla="*/ 810 h 810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531" h="810">
                <a:moveTo>
                  <a:pt x="63" y="268"/>
                </a:moveTo>
                <a:lnTo>
                  <a:pt x="67" y="265"/>
                </a:lnTo>
                <a:lnTo>
                  <a:pt x="77" y="257"/>
                </a:lnTo>
                <a:lnTo>
                  <a:pt x="97" y="242"/>
                </a:lnTo>
                <a:lnTo>
                  <a:pt x="117" y="228"/>
                </a:lnTo>
                <a:lnTo>
                  <a:pt x="123" y="224"/>
                </a:lnTo>
                <a:lnTo>
                  <a:pt x="133" y="207"/>
                </a:lnTo>
                <a:lnTo>
                  <a:pt x="160" y="163"/>
                </a:lnTo>
                <a:lnTo>
                  <a:pt x="233" y="71"/>
                </a:lnTo>
                <a:lnTo>
                  <a:pt x="317" y="7"/>
                </a:lnTo>
                <a:lnTo>
                  <a:pt x="338" y="0"/>
                </a:lnTo>
                <a:lnTo>
                  <a:pt x="344" y="0"/>
                </a:lnTo>
                <a:lnTo>
                  <a:pt x="363" y="0"/>
                </a:lnTo>
                <a:lnTo>
                  <a:pt x="415" y="7"/>
                </a:lnTo>
                <a:lnTo>
                  <a:pt x="464" y="22"/>
                </a:lnTo>
                <a:lnTo>
                  <a:pt x="474" y="27"/>
                </a:lnTo>
                <a:lnTo>
                  <a:pt x="482" y="33"/>
                </a:lnTo>
                <a:lnTo>
                  <a:pt x="498" y="48"/>
                </a:lnTo>
                <a:lnTo>
                  <a:pt x="512" y="68"/>
                </a:lnTo>
                <a:lnTo>
                  <a:pt x="529" y="107"/>
                </a:lnTo>
                <a:lnTo>
                  <a:pt x="531" y="131"/>
                </a:lnTo>
                <a:lnTo>
                  <a:pt x="529" y="138"/>
                </a:lnTo>
                <a:lnTo>
                  <a:pt x="525" y="154"/>
                </a:lnTo>
                <a:lnTo>
                  <a:pt x="516" y="195"/>
                </a:lnTo>
                <a:lnTo>
                  <a:pt x="512" y="235"/>
                </a:lnTo>
                <a:lnTo>
                  <a:pt x="513" y="242"/>
                </a:lnTo>
                <a:lnTo>
                  <a:pt x="516" y="266"/>
                </a:lnTo>
                <a:lnTo>
                  <a:pt x="520" y="315"/>
                </a:lnTo>
                <a:lnTo>
                  <a:pt x="516" y="411"/>
                </a:lnTo>
                <a:lnTo>
                  <a:pt x="507" y="509"/>
                </a:lnTo>
                <a:lnTo>
                  <a:pt x="506" y="532"/>
                </a:lnTo>
                <a:lnTo>
                  <a:pt x="503" y="529"/>
                </a:lnTo>
                <a:lnTo>
                  <a:pt x="498" y="522"/>
                </a:lnTo>
                <a:lnTo>
                  <a:pt x="488" y="508"/>
                </a:lnTo>
                <a:lnTo>
                  <a:pt x="480" y="493"/>
                </a:lnTo>
                <a:lnTo>
                  <a:pt x="478" y="489"/>
                </a:lnTo>
                <a:lnTo>
                  <a:pt x="478" y="476"/>
                </a:lnTo>
                <a:lnTo>
                  <a:pt x="479" y="450"/>
                </a:lnTo>
                <a:lnTo>
                  <a:pt x="479" y="397"/>
                </a:lnTo>
                <a:lnTo>
                  <a:pt x="476" y="345"/>
                </a:lnTo>
                <a:lnTo>
                  <a:pt x="474" y="331"/>
                </a:lnTo>
                <a:lnTo>
                  <a:pt x="473" y="319"/>
                </a:lnTo>
                <a:lnTo>
                  <a:pt x="473" y="295"/>
                </a:lnTo>
                <a:lnTo>
                  <a:pt x="472" y="244"/>
                </a:lnTo>
                <a:lnTo>
                  <a:pt x="472" y="192"/>
                </a:lnTo>
                <a:lnTo>
                  <a:pt x="472" y="179"/>
                </a:lnTo>
                <a:lnTo>
                  <a:pt x="470" y="179"/>
                </a:lnTo>
                <a:lnTo>
                  <a:pt x="466" y="178"/>
                </a:lnTo>
                <a:lnTo>
                  <a:pt x="459" y="176"/>
                </a:lnTo>
                <a:lnTo>
                  <a:pt x="452" y="172"/>
                </a:lnTo>
                <a:lnTo>
                  <a:pt x="451" y="171"/>
                </a:lnTo>
                <a:lnTo>
                  <a:pt x="447" y="190"/>
                </a:lnTo>
                <a:lnTo>
                  <a:pt x="442" y="228"/>
                </a:lnTo>
                <a:lnTo>
                  <a:pt x="439" y="304"/>
                </a:lnTo>
                <a:lnTo>
                  <a:pt x="445" y="378"/>
                </a:lnTo>
                <a:lnTo>
                  <a:pt x="449" y="396"/>
                </a:lnTo>
                <a:lnTo>
                  <a:pt x="448" y="411"/>
                </a:lnTo>
                <a:lnTo>
                  <a:pt x="446" y="442"/>
                </a:lnTo>
                <a:lnTo>
                  <a:pt x="442" y="501"/>
                </a:lnTo>
                <a:lnTo>
                  <a:pt x="438" y="560"/>
                </a:lnTo>
                <a:lnTo>
                  <a:pt x="437" y="574"/>
                </a:lnTo>
                <a:lnTo>
                  <a:pt x="432" y="588"/>
                </a:lnTo>
                <a:lnTo>
                  <a:pt x="424" y="610"/>
                </a:lnTo>
                <a:lnTo>
                  <a:pt x="416" y="651"/>
                </a:lnTo>
                <a:lnTo>
                  <a:pt x="416" y="695"/>
                </a:lnTo>
                <a:lnTo>
                  <a:pt x="418" y="707"/>
                </a:lnTo>
                <a:lnTo>
                  <a:pt x="415" y="711"/>
                </a:lnTo>
                <a:lnTo>
                  <a:pt x="411" y="717"/>
                </a:lnTo>
                <a:lnTo>
                  <a:pt x="403" y="729"/>
                </a:lnTo>
                <a:lnTo>
                  <a:pt x="395" y="742"/>
                </a:lnTo>
                <a:lnTo>
                  <a:pt x="394" y="745"/>
                </a:lnTo>
                <a:lnTo>
                  <a:pt x="392" y="742"/>
                </a:lnTo>
                <a:lnTo>
                  <a:pt x="389" y="734"/>
                </a:lnTo>
                <a:lnTo>
                  <a:pt x="382" y="719"/>
                </a:lnTo>
                <a:lnTo>
                  <a:pt x="376" y="704"/>
                </a:lnTo>
                <a:lnTo>
                  <a:pt x="375" y="700"/>
                </a:lnTo>
                <a:lnTo>
                  <a:pt x="375" y="679"/>
                </a:lnTo>
                <a:lnTo>
                  <a:pt x="379" y="634"/>
                </a:lnTo>
                <a:lnTo>
                  <a:pt x="390" y="548"/>
                </a:lnTo>
                <a:lnTo>
                  <a:pt x="401" y="462"/>
                </a:lnTo>
                <a:lnTo>
                  <a:pt x="404" y="440"/>
                </a:lnTo>
                <a:lnTo>
                  <a:pt x="403" y="436"/>
                </a:lnTo>
                <a:lnTo>
                  <a:pt x="401" y="427"/>
                </a:lnTo>
                <a:lnTo>
                  <a:pt x="397" y="412"/>
                </a:lnTo>
                <a:lnTo>
                  <a:pt x="393" y="398"/>
                </a:lnTo>
                <a:lnTo>
                  <a:pt x="392" y="394"/>
                </a:lnTo>
                <a:lnTo>
                  <a:pt x="393" y="375"/>
                </a:lnTo>
                <a:lnTo>
                  <a:pt x="395" y="336"/>
                </a:lnTo>
                <a:lnTo>
                  <a:pt x="399" y="256"/>
                </a:lnTo>
                <a:lnTo>
                  <a:pt x="404" y="178"/>
                </a:lnTo>
                <a:lnTo>
                  <a:pt x="406" y="159"/>
                </a:lnTo>
                <a:lnTo>
                  <a:pt x="403" y="161"/>
                </a:lnTo>
                <a:lnTo>
                  <a:pt x="399" y="165"/>
                </a:lnTo>
                <a:lnTo>
                  <a:pt x="390" y="173"/>
                </a:lnTo>
                <a:lnTo>
                  <a:pt x="380" y="180"/>
                </a:lnTo>
                <a:lnTo>
                  <a:pt x="378" y="181"/>
                </a:lnTo>
                <a:lnTo>
                  <a:pt x="376" y="200"/>
                </a:lnTo>
                <a:lnTo>
                  <a:pt x="373" y="237"/>
                </a:lnTo>
                <a:lnTo>
                  <a:pt x="368" y="312"/>
                </a:lnTo>
                <a:lnTo>
                  <a:pt x="363" y="386"/>
                </a:lnTo>
                <a:lnTo>
                  <a:pt x="363" y="404"/>
                </a:lnTo>
                <a:lnTo>
                  <a:pt x="362" y="406"/>
                </a:lnTo>
                <a:lnTo>
                  <a:pt x="360" y="420"/>
                </a:lnTo>
                <a:lnTo>
                  <a:pt x="351" y="472"/>
                </a:lnTo>
                <a:lnTo>
                  <a:pt x="345" y="527"/>
                </a:lnTo>
                <a:lnTo>
                  <a:pt x="345" y="536"/>
                </a:lnTo>
                <a:lnTo>
                  <a:pt x="344" y="552"/>
                </a:lnTo>
                <a:lnTo>
                  <a:pt x="343" y="585"/>
                </a:lnTo>
                <a:lnTo>
                  <a:pt x="338" y="651"/>
                </a:lnTo>
                <a:lnTo>
                  <a:pt x="331" y="718"/>
                </a:lnTo>
                <a:lnTo>
                  <a:pt x="330" y="734"/>
                </a:lnTo>
                <a:lnTo>
                  <a:pt x="327" y="733"/>
                </a:lnTo>
                <a:lnTo>
                  <a:pt x="321" y="730"/>
                </a:lnTo>
                <a:lnTo>
                  <a:pt x="310" y="725"/>
                </a:lnTo>
                <a:lnTo>
                  <a:pt x="299" y="719"/>
                </a:lnTo>
                <a:lnTo>
                  <a:pt x="297" y="717"/>
                </a:lnTo>
                <a:lnTo>
                  <a:pt x="297" y="693"/>
                </a:lnTo>
                <a:lnTo>
                  <a:pt x="298" y="644"/>
                </a:lnTo>
                <a:lnTo>
                  <a:pt x="298" y="546"/>
                </a:lnTo>
                <a:lnTo>
                  <a:pt x="296" y="448"/>
                </a:lnTo>
                <a:lnTo>
                  <a:pt x="296" y="422"/>
                </a:lnTo>
                <a:lnTo>
                  <a:pt x="296" y="420"/>
                </a:lnTo>
                <a:lnTo>
                  <a:pt x="298" y="414"/>
                </a:lnTo>
                <a:lnTo>
                  <a:pt x="302" y="402"/>
                </a:lnTo>
                <a:lnTo>
                  <a:pt x="306" y="390"/>
                </a:lnTo>
                <a:lnTo>
                  <a:pt x="307" y="386"/>
                </a:lnTo>
                <a:lnTo>
                  <a:pt x="307" y="372"/>
                </a:lnTo>
                <a:lnTo>
                  <a:pt x="309" y="343"/>
                </a:lnTo>
                <a:lnTo>
                  <a:pt x="313" y="285"/>
                </a:lnTo>
                <a:lnTo>
                  <a:pt x="318" y="227"/>
                </a:lnTo>
                <a:lnTo>
                  <a:pt x="320" y="212"/>
                </a:lnTo>
                <a:lnTo>
                  <a:pt x="312" y="232"/>
                </a:lnTo>
                <a:lnTo>
                  <a:pt x="299" y="269"/>
                </a:lnTo>
                <a:lnTo>
                  <a:pt x="277" y="344"/>
                </a:lnTo>
                <a:lnTo>
                  <a:pt x="262" y="421"/>
                </a:lnTo>
                <a:lnTo>
                  <a:pt x="260" y="441"/>
                </a:lnTo>
                <a:lnTo>
                  <a:pt x="259" y="453"/>
                </a:lnTo>
                <a:lnTo>
                  <a:pt x="259" y="477"/>
                </a:lnTo>
                <a:lnTo>
                  <a:pt x="257" y="525"/>
                </a:lnTo>
                <a:lnTo>
                  <a:pt x="254" y="572"/>
                </a:lnTo>
                <a:lnTo>
                  <a:pt x="254" y="584"/>
                </a:lnTo>
                <a:lnTo>
                  <a:pt x="252" y="603"/>
                </a:lnTo>
                <a:lnTo>
                  <a:pt x="249" y="641"/>
                </a:lnTo>
                <a:lnTo>
                  <a:pt x="241" y="716"/>
                </a:lnTo>
                <a:lnTo>
                  <a:pt x="233" y="792"/>
                </a:lnTo>
                <a:lnTo>
                  <a:pt x="232" y="810"/>
                </a:lnTo>
                <a:lnTo>
                  <a:pt x="227" y="808"/>
                </a:lnTo>
                <a:lnTo>
                  <a:pt x="213" y="793"/>
                </a:lnTo>
                <a:lnTo>
                  <a:pt x="207" y="781"/>
                </a:lnTo>
                <a:lnTo>
                  <a:pt x="204" y="765"/>
                </a:lnTo>
                <a:lnTo>
                  <a:pt x="205" y="755"/>
                </a:lnTo>
                <a:lnTo>
                  <a:pt x="206" y="743"/>
                </a:lnTo>
                <a:lnTo>
                  <a:pt x="207" y="708"/>
                </a:lnTo>
                <a:lnTo>
                  <a:pt x="206" y="623"/>
                </a:lnTo>
                <a:lnTo>
                  <a:pt x="205" y="565"/>
                </a:lnTo>
                <a:lnTo>
                  <a:pt x="205" y="562"/>
                </a:lnTo>
                <a:lnTo>
                  <a:pt x="205" y="549"/>
                </a:lnTo>
                <a:lnTo>
                  <a:pt x="205" y="523"/>
                </a:lnTo>
                <a:lnTo>
                  <a:pt x="207" y="469"/>
                </a:lnTo>
                <a:lnTo>
                  <a:pt x="208" y="415"/>
                </a:lnTo>
                <a:lnTo>
                  <a:pt x="209" y="401"/>
                </a:lnTo>
                <a:lnTo>
                  <a:pt x="214" y="384"/>
                </a:lnTo>
                <a:lnTo>
                  <a:pt x="224" y="349"/>
                </a:lnTo>
                <a:lnTo>
                  <a:pt x="245" y="280"/>
                </a:lnTo>
                <a:lnTo>
                  <a:pt x="266" y="211"/>
                </a:lnTo>
                <a:lnTo>
                  <a:pt x="272" y="193"/>
                </a:lnTo>
                <a:lnTo>
                  <a:pt x="271" y="188"/>
                </a:lnTo>
                <a:lnTo>
                  <a:pt x="271" y="178"/>
                </a:lnTo>
                <a:lnTo>
                  <a:pt x="269" y="158"/>
                </a:lnTo>
                <a:lnTo>
                  <a:pt x="269" y="137"/>
                </a:lnTo>
                <a:lnTo>
                  <a:pt x="269" y="131"/>
                </a:lnTo>
                <a:lnTo>
                  <a:pt x="257" y="142"/>
                </a:lnTo>
                <a:lnTo>
                  <a:pt x="233" y="163"/>
                </a:lnTo>
                <a:lnTo>
                  <a:pt x="186" y="204"/>
                </a:lnTo>
                <a:lnTo>
                  <a:pt x="140" y="244"/>
                </a:lnTo>
                <a:lnTo>
                  <a:pt x="130" y="254"/>
                </a:lnTo>
                <a:lnTo>
                  <a:pt x="118" y="267"/>
                </a:lnTo>
                <a:lnTo>
                  <a:pt x="97" y="295"/>
                </a:lnTo>
                <a:lnTo>
                  <a:pt x="58" y="350"/>
                </a:lnTo>
                <a:lnTo>
                  <a:pt x="39" y="372"/>
                </a:lnTo>
                <a:lnTo>
                  <a:pt x="20" y="384"/>
                </a:lnTo>
                <a:lnTo>
                  <a:pt x="9" y="386"/>
                </a:lnTo>
                <a:lnTo>
                  <a:pt x="3" y="381"/>
                </a:lnTo>
                <a:lnTo>
                  <a:pt x="0" y="375"/>
                </a:lnTo>
                <a:lnTo>
                  <a:pt x="1" y="368"/>
                </a:lnTo>
                <a:lnTo>
                  <a:pt x="4" y="361"/>
                </a:lnTo>
                <a:lnTo>
                  <a:pt x="8" y="352"/>
                </a:lnTo>
                <a:lnTo>
                  <a:pt x="23" y="334"/>
                </a:lnTo>
                <a:lnTo>
                  <a:pt x="56" y="285"/>
                </a:lnTo>
                <a:lnTo>
                  <a:pt x="63" y="268"/>
                </a:lnTo>
                <a:close/>
              </a:path>
            </a:pathLst>
          </a:custGeom>
          <a:solidFill>
            <a:srgbClr val="E3D1A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90" name="Freeform 272"/>
          <p:cNvSpPr>
            <a:spLocks/>
          </p:cNvSpPr>
          <p:nvPr/>
        </p:nvSpPr>
        <p:spPr bwMode="auto">
          <a:xfrm>
            <a:off x="17463" y="1830388"/>
            <a:ext cx="61912" cy="88900"/>
          </a:xfrm>
          <a:custGeom>
            <a:avLst/>
            <a:gdLst>
              <a:gd name="T0" fmla="*/ 2147483647 w 220"/>
              <a:gd name="T1" fmla="*/ 2147483647 h 206"/>
              <a:gd name="T2" fmla="*/ 2147483647 w 220"/>
              <a:gd name="T3" fmla="*/ 2147483647 h 206"/>
              <a:gd name="T4" fmla="*/ 2147483647 w 220"/>
              <a:gd name="T5" fmla="*/ 2147483647 h 206"/>
              <a:gd name="T6" fmla="*/ 2147483647 w 220"/>
              <a:gd name="T7" fmla="*/ 2147483647 h 206"/>
              <a:gd name="T8" fmla="*/ 2147483647 w 220"/>
              <a:gd name="T9" fmla="*/ 2147483647 h 206"/>
              <a:gd name="T10" fmla="*/ 2147483647 w 220"/>
              <a:gd name="T11" fmla="*/ 2147483647 h 206"/>
              <a:gd name="T12" fmla="*/ 2147483647 w 220"/>
              <a:gd name="T13" fmla="*/ 2147483647 h 206"/>
              <a:gd name="T14" fmla="*/ 2147483647 w 220"/>
              <a:gd name="T15" fmla="*/ 2147483647 h 206"/>
              <a:gd name="T16" fmla="*/ 2147483647 w 220"/>
              <a:gd name="T17" fmla="*/ 2147483647 h 206"/>
              <a:gd name="T18" fmla="*/ 2147483647 w 220"/>
              <a:gd name="T19" fmla="*/ 2147483647 h 206"/>
              <a:gd name="T20" fmla="*/ 2147483647 w 220"/>
              <a:gd name="T21" fmla="*/ 2147483647 h 206"/>
              <a:gd name="T22" fmla="*/ 2147483647 w 220"/>
              <a:gd name="T23" fmla="*/ 2147483647 h 206"/>
              <a:gd name="T24" fmla="*/ 2147483647 w 220"/>
              <a:gd name="T25" fmla="*/ 2147483647 h 206"/>
              <a:gd name="T26" fmla="*/ 2147483647 w 220"/>
              <a:gd name="T27" fmla="*/ 2147483647 h 206"/>
              <a:gd name="T28" fmla="*/ 2147483647 w 220"/>
              <a:gd name="T29" fmla="*/ 0 h 206"/>
              <a:gd name="T30" fmla="*/ 2147483647 w 220"/>
              <a:gd name="T31" fmla="*/ 0 h 206"/>
              <a:gd name="T32" fmla="*/ 2147483647 w 220"/>
              <a:gd name="T33" fmla="*/ 0 h 206"/>
              <a:gd name="T34" fmla="*/ 2147483647 w 220"/>
              <a:gd name="T35" fmla="*/ 0 h 206"/>
              <a:gd name="T36" fmla="*/ 2147483647 w 220"/>
              <a:gd name="T37" fmla="*/ 2147483647 h 206"/>
              <a:gd name="T38" fmla="*/ 2147483647 w 220"/>
              <a:gd name="T39" fmla="*/ 2147483647 h 206"/>
              <a:gd name="T40" fmla="*/ 2147483647 w 220"/>
              <a:gd name="T41" fmla="*/ 2147483647 h 206"/>
              <a:gd name="T42" fmla="*/ 2147483647 w 220"/>
              <a:gd name="T43" fmla="*/ 2147483647 h 206"/>
              <a:gd name="T44" fmla="*/ 2147483647 w 220"/>
              <a:gd name="T45" fmla="*/ 2147483647 h 206"/>
              <a:gd name="T46" fmla="*/ 2147483647 w 220"/>
              <a:gd name="T47" fmla="*/ 2147483647 h 206"/>
              <a:gd name="T48" fmla="*/ 2147483647 w 220"/>
              <a:gd name="T49" fmla="*/ 2147483647 h 206"/>
              <a:gd name="T50" fmla="*/ 2147483647 w 220"/>
              <a:gd name="T51" fmla="*/ 2147483647 h 206"/>
              <a:gd name="T52" fmla="*/ 2147483647 w 220"/>
              <a:gd name="T53" fmla="*/ 2147483647 h 206"/>
              <a:gd name="T54" fmla="*/ 2147483647 w 220"/>
              <a:gd name="T55" fmla="*/ 2147483647 h 206"/>
              <a:gd name="T56" fmla="*/ 2147483647 w 220"/>
              <a:gd name="T57" fmla="*/ 2147483647 h 206"/>
              <a:gd name="T58" fmla="*/ 2147483647 w 220"/>
              <a:gd name="T59" fmla="*/ 2147483647 h 206"/>
              <a:gd name="T60" fmla="*/ 2147483647 w 220"/>
              <a:gd name="T61" fmla="*/ 2147483647 h 206"/>
              <a:gd name="T62" fmla="*/ 2147483647 w 220"/>
              <a:gd name="T63" fmla="*/ 2147483647 h 206"/>
              <a:gd name="T64" fmla="*/ 2147483647 w 220"/>
              <a:gd name="T65" fmla="*/ 2147483647 h 206"/>
              <a:gd name="T66" fmla="*/ 2147483647 w 220"/>
              <a:gd name="T67" fmla="*/ 2147483647 h 206"/>
              <a:gd name="T68" fmla="*/ 2147483647 w 220"/>
              <a:gd name="T69" fmla="*/ 2147483647 h 206"/>
              <a:gd name="T70" fmla="*/ 2147483647 w 220"/>
              <a:gd name="T71" fmla="*/ 2147483647 h 206"/>
              <a:gd name="T72" fmla="*/ 2147483647 w 220"/>
              <a:gd name="T73" fmla="*/ 2147483647 h 206"/>
              <a:gd name="T74" fmla="*/ 2147483647 w 220"/>
              <a:gd name="T75" fmla="*/ 2147483647 h 206"/>
              <a:gd name="T76" fmla="*/ 2147483647 w 220"/>
              <a:gd name="T77" fmla="*/ 2147483647 h 206"/>
              <a:gd name="T78" fmla="*/ 2147483647 w 220"/>
              <a:gd name="T79" fmla="*/ 2147483647 h 206"/>
              <a:gd name="T80" fmla="*/ 2147483647 w 220"/>
              <a:gd name="T81" fmla="*/ 2147483647 h 206"/>
              <a:gd name="T82" fmla="*/ 2147483647 w 220"/>
              <a:gd name="T83" fmla="*/ 2147483647 h 206"/>
              <a:gd name="T84" fmla="*/ 2147483647 w 220"/>
              <a:gd name="T85" fmla="*/ 2147483647 h 206"/>
              <a:gd name="T86" fmla="*/ 2147483647 w 220"/>
              <a:gd name="T87" fmla="*/ 2147483647 h 206"/>
              <a:gd name="T88" fmla="*/ 2147483647 w 220"/>
              <a:gd name="T89" fmla="*/ 2147483647 h 206"/>
              <a:gd name="T90" fmla="*/ 0 w 220"/>
              <a:gd name="T91" fmla="*/ 2147483647 h 206"/>
              <a:gd name="T92" fmla="*/ 0 w 220"/>
              <a:gd name="T93" fmla="*/ 2147483647 h 206"/>
              <a:gd name="T94" fmla="*/ 2147483647 w 220"/>
              <a:gd name="T95" fmla="*/ 2147483647 h 206"/>
              <a:gd name="T96" fmla="*/ 2147483647 w 220"/>
              <a:gd name="T97" fmla="*/ 2147483647 h 206"/>
              <a:gd name="T98" fmla="*/ 2147483647 w 220"/>
              <a:gd name="T99" fmla="*/ 2147483647 h 206"/>
              <a:gd name="T100" fmla="*/ 2147483647 w 220"/>
              <a:gd name="T101" fmla="*/ 2147483647 h 206"/>
              <a:gd name="T102" fmla="*/ 2147483647 w 220"/>
              <a:gd name="T103" fmla="*/ 2147483647 h 206"/>
              <a:gd name="T104" fmla="*/ 2147483647 w 220"/>
              <a:gd name="T105" fmla="*/ 2147483647 h 206"/>
              <a:gd name="T106" fmla="*/ 2147483647 w 220"/>
              <a:gd name="T107" fmla="*/ 2147483647 h 206"/>
              <a:gd name="T108" fmla="*/ 2147483647 w 220"/>
              <a:gd name="T109" fmla="*/ 2147483647 h 20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20"/>
              <a:gd name="T166" fmla="*/ 0 h 206"/>
              <a:gd name="T167" fmla="*/ 220 w 220"/>
              <a:gd name="T168" fmla="*/ 206 h 20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20" h="206">
                <a:moveTo>
                  <a:pt x="78" y="143"/>
                </a:moveTo>
                <a:lnTo>
                  <a:pt x="84" y="135"/>
                </a:lnTo>
                <a:lnTo>
                  <a:pt x="99" y="120"/>
                </a:lnTo>
                <a:lnTo>
                  <a:pt x="130" y="96"/>
                </a:lnTo>
                <a:lnTo>
                  <a:pt x="158" y="66"/>
                </a:lnTo>
                <a:lnTo>
                  <a:pt x="165" y="55"/>
                </a:lnTo>
                <a:lnTo>
                  <a:pt x="168" y="50"/>
                </a:lnTo>
                <a:lnTo>
                  <a:pt x="173" y="44"/>
                </a:lnTo>
                <a:lnTo>
                  <a:pt x="179" y="40"/>
                </a:lnTo>
                <a:lnTo>
                  <a:pt x="192" y="33"/>
                </a:lnTo>
                <a:lnTo>
                  <a:pt x="214" y="21"/>
                </a:lnTo>
                <a:lnTo>
                  <a:pt x="220" y="7"/>
                </a:lnTo>
                <a:lnTo>
                  <a:pt x="219" y="4"/>
                </a:lnTo>
                <a:lnTo>
                  <a:pt x="216" y="2"/>
                </a:lnTo>
                <a:lnTo>
                  <a:pt x="215" y="0"/>
                </a:lnTo>
                <a:lnTo>
                  <a:pt x="212" y="0"/>
                </a:lnTo>
                <a:lnTo>
                  <a:pt x="210" y="0"/>
                </a:lnTo>
                <a:lnTo>
                  <a:pt x="207" y="0"/>
                </a:lnTo>
                <a:lnTo>
                  <a:pt x="204" y="2"/>
                </a:lnTo>
                <a:lnTo>
                  <a:pt x="197" y="6"/>
                </a:lnTo>
                <a:lnTo>
                  <a:pt x="189" y="13"/>
                </a:lnTo>
                <a:lnTo>
                  <a:pt x="173" y="29"/>
                </a:lnTo>
                <a:lnTo>
                  <a:pt x="141" y="64"/>
                </a:lnTo>
                <a:lnTo>
                  <a:pt x="139" y="66"/>
                </a:lnTo>
                <a:lnTo>
                  <a:pt x="133" y="68"/>
                </a:lnTo>
                <a:lnTo>
                  <a:pt x="123" y="72"/>
                </a:lnTo>
                <a:lnTo>
                  <a:pt x="102" y="80"/>
                </a:lnTo>
                <a:lnTo>
                  <a:pt x="82" y="89"/>
                </a:lnTo>
                <a:lnTo>
                  <a:pt x="78" y="91"/>
                </a:lnTo>
                <a:lnTo>
                  <a:pt x="79" y="98"/>
                </a:lnTo>
                <a:lnTo>
                  <a:pt x="79" y="104"/>
                </a:lnTo>
                <a:lnTo>
                  <a:pt x="77" y="111"/>
                </a:lnTo>
                <a:lnTo>
                  <a:pt x="74" y="119"/>
                </a:lnTo>
                <a:lnTo>
                  <a:pt x="63" y="135"/>
                </a:lnTo>
                <a:lnTo>
                  <a:pt x="52" y="149"/>
                </a:lnTo>
                <a:lnTo>
                  <a:pt x="40" y="162"/>
                </a:lnTo>
                <a:lnTo>
                  <a:pt x="31" y="171"/>
                </a:lnTo>
                <a:lnTo>
                  <a:pt x="29" y="172"/>
                </a:lnTo>
                <a:lnTo>
                  <a:pt x="25" y="173"/>
                </a:lnTo>
                <a:lnTo>
                  <a:pt x="17" y="175"/>
                </a:lnTo>
                <a:lnTo>
                  <a:pt x="8" y="176"/>
                </a:lnTo>
                <a:lnTo>
                  <a:pt x="6" y="176"/>
                </a:lnTo>
                <a:lnTo>
                  <a:pt x="5" y="179"/>
                </a:lnTo>
                <a:lnTo>
                  <a:pt x="4" y="184"/>
                </a:lnTo>
                <a:lnTo>
                  <a:pt x="2" y="194"/>
                </a:lnTo>
                <a:lnTo>
                  <a:pt x="0" y="204"/>
                </a:lnTo>
                <a:lnTo>
                  <a:pt x="0" y="206"/>
                </a:lnTo>
                <a:lnTo>
                  <a:pt x="12" y="205"/>
                </a:lnTo>
                <a:lnTo>
                  <a:pt x="30" y="199"/>
                </a:lnTo>
                <a:lnTo>
                  <a:pt x="41" y="193"/>
                </a:lnTo>
                <a:lnTo>
                  <a:pt x="49" y="183"/>
                </a:lnTo>
                <a:lnTo>
                  <a:pt x="57" y="171"/>
                </a:lnTo>
                <a:lnTo>
                  <a:pt x="70" y="154"/>
                </a:lnTo>
                <a:lnTo>
                  <a:pt x="78" y="143"/>
                </a:lnTo>
                <a:close/>
              </a:path>
            </a:pathLst>
          </a:custGeom>
          <a:solidFill>
            <a:srgbClr val="8C5E4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91" name="Freeform 273"/>
          <p:cNvSpPr>
            <a:spLocks/>
          </p:cNvSpPr>
          <p:nvPr/>
        </p:nvSpPr>
        <p:spPr bwMode="auto">
          <a:xfrm>
            <a:off x="79375" y="1762125"/>
            <a:ext cx="53975" cy="63500"/>
          </a:xfrm>
          <a:custGeom>
            <a:avLst/>
            <a:gdLst>
              <a:gd name="T0" fmla="*/ 0 w 202"/>
              <a:gd name="T1" fmla="*/ 2147483647 h 150"/>
              <a:gd name="T2" fmla="*/ 2147483647 w 202"/>
              <a:gd name="T3" fmla="*/ 2147483647 h 150"/>
              <a:gd name="T4" fmla="*/ 2147483647 w 202"/>
              <a:gd name="T5" fmla="*/ 2147483647 h 150"/>
              <a:gd name="T6" fmla="*/ 2147483647 w 202"/>
              <a:gd name="T7" fmla="*/ 2147483647 h 150"/>
              <a:gd name="T8" fmla="*/ 2147483647 w 202"/>
              <a:gd name="T9" fmla="*/ 2147483647 h 150"/>
              <a:gd name="T10" fmla="*/ 2147483647 w 202"/>
              <a:gd name="T11" fmla="*/ 2147483647 h 150"/>
              <a:gd name="T12" fmla="*/ 2147483647 w 202"/>
              <a:gd name="T13" fmla="*/ 2147483647 h 150"/>
              <a:gd name="T14" fmla="*/ 2147483647 w 202"/>
              <a:gd name="T15" fmla="*/ 2147483647 h 150"/>
              <a:gd name="T16" fmla="*/ 2147483647 w 202"/>
              <a:gd name="T17" fmla="*/ 2147483647 h 150"/>
              <a:gd name="T18" fmla="*/ 2147483647 w 202"/>
              <a:gd name="T19" fmla="*/ 2147483647 h 150"/>
              <a:gd name="T20" fmla="*/ 2147483647 w 202"/>
              <a:gd name="T21" fmla="*/ 2147483647 h 150"/>
              <a:gd name="T22" fmla="*/ 2147483647 w 202"/>
              <a:gd name="T23" fmla="*/ 2147483647 h 150"/>
              <a:gd name="T24" fmla="*/ 2147483647 w 202"/>
              <a:gd name="T25" fmla="*/ 2147483647 h 150"/>
              <a:gd name="T26" fmla="*/ 2147483647 w 202"/>
              <a:gd name="T27" fmla="*/ 2147483647 h 150"/>
              <a:gd name="T28" fmla="*/ 2147483647 w 202"/>
              <a:gd name="T29" fmla="*/ 2147483647 h 150"/>
              <a:gd name="T30" fmla="*/ 2147483647 w 202"/>
              <a:gd name="T31" fmla="*/ 2147483647 h 150"/>
              <a:gd name="T32" fmla="*/ 2147483647 w 202"/>
              <a:gd name="T33" fmla="*/ 2147483647 h 150"/>
              <a:gd name="T34" fmla="*/ 2147483647 w 202"/>
              <a:gd name="T35" fmla="*/ 2147483647 h 150"/>
              <a:gd name="T36" fmla="*/ 2147483647 w 202"/>
              <a:gd name="T37" fmla="*/ 2147483647 h 150"/>
              <a:gd name="T38" fmla="*/ 2147483647 w 202"/>
              <a:gd name="T39" fmla="*/ 2147483647 h 150"/>
              <a:gd name="T40" fmla="*/ 2147483647 w 202"/>
              <a:gd name="T41" fmla="*/ 2147483647 h 150"/>
              <a:gd name="T42" fmla="*/ 2147483647 w 202"/>
              <a:gd name="T43" fmla="*/ 2147483647 h 150"/>
              <a:gd name="T44" fmla="*/ 2147483647 w 202"/>
              <a:gd name="T45" fmla="*/ 2147483647 h 150"/>
              <a:gd name="T46" fmla="*/ 2147483647 w 202"/>
              <a:gd name="T47" fmla="*/ 2147483647 h 150"/>
              <a:gd name="T48" fmla="*/ 2147483647 w 202"/>
              <a:gd name="T49" fmla="*/ 2147483647 h 150"/>
              <a:gd name="T50" fmla="*/ 2147483647 w 202"/>
              <a:gd name="T51" fmla="*/ 2147483647 h 150"/>
              <a:gd name="T52" fmla="*/ 2147483647 w 202"/>
              <a:gd name="T53" fmla="*/ 2147483647 h 150"/>
              <a:gd name="T54" fmla="*/ 2147483647 w 202"/>
              <a:gd name="T55" fmla="*/ 2147483647 h 150"/>
              <a:gd name="T56" fmla="*/ 2147483647 w 202"/>
              <a:gd name="T57" fmla="*/ 2147483647 h 150"/>
              <a:gd name="T58" fmla="*/ 2147483647 w 202"/>
              <a:gd name="T59" fmla="*/ 2147483647 h 150"/>
              <a:gd name="T60" fmla="*/ 2147483647 w 202"/>
              <a:gd name="T61" fmla="*/ 2147483647 h 150"/>
              <a:gd name="T62" fmla="*/ 2147483647 w 202"/>
              <a:gd name="T63" fmla="*/ 2147483647 h 150"/>
              <a:gd name="T64" fmla="*/ 2147483647 w 202"/>
              <a:gd name="T65" fmla="*/ 2147483647 h 150"/>
              <a:gd name="T66" fmla="*/ 2147483647 w 202"/>
              <a:gd name="T67" fmla="*/ 2147483647 h 150"/>
              <a:gd name="T68" fmla="*/ 2147483647 w 202"/>
              <a:gd name="T69" fmla="*/ 2147483647 h 150"/>
              <a:gd name="T70" fmla="*/ 2147483647 w 202"/>
              <a:gd name="T71" fmla="*/ 2147483647 h 150"/>
              <a:gd name="T72" fmla="*/ 2147483647 w 202"/>
              <a:gd name="T73" fmla="*/ 2147483647 h 150"/>
              <a:gd name="T74" fmla="*/ 2147483647 w 202"/>
              <a:gd name="T75" fmla="*/ 2147483647 h 150"/>
              <a:gd name="T76" fmla="*/ 2147483647 w 202"/>
              <a:gd name="T77" fmla="*/ 2147483647 h 150"/>
              <a:gd name="T78" fmla="*/ 2147483647 w 202"/>
              <a:gd name="T79" fmla="*/ 2147483647 h 150"/>
              <a:gd name="T80" fmla="*/ 2147483647 w 202"/>
              <a:gd name="T81" fmla="*/ 2147483647 h 150"/>
              <a:gd name="T82" fmla="*/ 2147483647 w 202"/>
              <a:gd name="T83" fmla="*/ 2147483647 h 150"/>
              <a:gd name="T84" fmla="*/ 2147483647 w 202"/>
              <a:gd name="T85" fmla="*/ 2147483647 h 150"/>
              <a:gd name="T86" fmla="*/ 2147483647 w 202"/>
              <a:gd name="T87" fmla="*/ 2147483647 h 150"/>
              <a:gd name="T88" fmla="*/ 2147483647 w 202"/>
              <a:gd name="T89" fmla="*/ 2147483647 h 150"/>
              <a:gd name="T90" fmla="*/ 2147483647 w 202"/>
              <a:gd name="T91" fmla="*/ 2147483647 h 150"/>
              <a:gd name="T92" fmla="*/ 2147483647 w 202"/>
              <a:gd name="T93" fmla="*/ 2147483647 h 150"/>
              <a:gd name="T94" fmla="*/ 2147483647 w 202"/>
              <a:gd name="T95" fmla="*/ 2147483647 h 150"/>
              <a:gd name="T96" fmla="*/ 2147483647 w 202"/>
              <a:gd name="T97" fmla="*/ 2147483647 h 150"/>
              <a:gd name="T98" fmla="*/ 2147483647 w 202"/>
              <a:gd name="T99" fmla="*/ 2147483647 h 150"/>
              <a:gd name="T100" fmla="*/ 2147483647 w 202"/>
              <a:gd name="T101" fmla="*/ 2147483647 h 150"/>
              <a:gd name="T102" fmla="*/ 2147483647 w 202"/>
              <a:gd name="T103" fmla="*/ 2147483647 h 150"/>
              <a:gd name="T104" fmla="*/ 2147483647 w 202"/>
              <a:gd name="T105" fmla="*/ 2147483647 h 150"/>
              <a:gd name="T106" fmla="*/ 2147483647 w 202"/>
              <a:gd name="T107" fmla="*/ 2147483647 h 150"/>
              <a:gd name="T108" fmla="*/ 2147483647 w 202"/>
              <a:gd name="T109" fmla="*/ 2147483647 h 150"/>
              <a:gd name="T110" fmla="*/ 2147483647 w 202"/>
              <a:gd name="T111" fmla="*/ 2147483647 h 150"/>
              <a:gd name="T112" fmla="*/ 2147483647 w 202"/>
              <a:gd name="T113" fmla="*/ 0 h 150"/>
              <a:gd name="T114" fmla="*/ 2147483647 w 202"/>
              <a:gd name="T115" fmla="*/ 2147483647 h 150"/>
              <a:gd name="T116" fmla="*/ 2147483647 w 202"/>
              <a:gd name="T117" fmla="*/ 2147483647 h 150"/>
              <a:gd name="T118" fmla="*/ 2147483647 w 202"/>
              <a:gd name="T119" fmla="*/ 2147483647 h 150"/>
              <a:gd name="T120" fmla="*/ 2147483647 w 202"/>
              <a:gd name="T121" fmla="*/ 2147483647 h 150"/>
              <a:gd name="T122" fmla="*/ 0 w 202"/>
              <a:gd name="T123" fmla="*/ 2147483647 h 150"/>
              <a:gd name="T124" fmla="*/ 0 w 202"/>
              <a:gd name="T125" fmla="*/ 2147483647 h 15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202"/>
              <a:gd name="T190" fmla="*/ 0 h 150"/>
              <a:gd name="T191" fmla="*/ 202 w 202"/>
              <a:gd name="T192" fmla="*/ 150 h 150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202" h="150">
                <a:moveTo>
                  <a:pt x="0" y="57"/>
                </a:moveTo>
                <a:lnTo>
                  <a:pt x="1" y="65"/>
                </a:lnTo>
                <a:lnTo>
                  <a:pt x="4" y="77"/>
                </a:lnTo>
                <a:lnTo>
                  <a:pt x="11" y="102"/>
                </a:lnTo>
                <a:lnTo>
                  <a:pt x="18" y="126"/>
                </a:lnTo>
                <a:lnTo>
                  <a:pt x="20" y="132"/>
                </a:lnTo>
                <a:lnTo>
                  <a:pt x="24" y="132"/>
                </a:lnTo>
                <a:lnTo>
                  <a:pt x="32" y="132"/>
                </a:lnTo>
                <a:lnTo>
                  <a:pt x="48" y="132"/>
                </a:lnTo>
                <a:lnTo>
                  <a:pt x="64" y="132"/>
                </a:lnTo>
                <a:lnTo>
                  <a:pt x="68" y="132"/>
                </a:lnTo>
                <a:lnTo>
                  <a:pt x="71" y="135"/>
                </a:lnTo>
                <a:lnTo>
                  <a:pt x="80" y="138"/>
                </a:lnTo>
                <a:lnTo>
                  <a:pt x="96" y="144"/>
                </a:lnTo>
                <a:lnTo>
                  <a:pt x="111" y="149"/>
                </a:lnTo>
                <a:lnTo>
                  <a:pt x="115" y="150"/>
                </a:lnTo>
                <a:lnTo>
                  <a:pt x="115" y="149"/>
                </a:lnTo>
                <a:lnTo>
                  <a:pt x="116" y="145"/>
                </a:lnTo>
                <a:lnTo>
                  <a:pt x="118" y="136"/>
                </a:lnTo>
                <a:lnTo>
                  <a:pt x="121" y="127"/>
                </a:lnTo>
                <a:lnTo>
                  <a:pt x="122" y="124"/>
                </a:lnTo>
                <a:lnTo>
                  <a:pt x="107" y="123"/>
                </a:lnTo>
                <a:lnTo>
                  <a:pt x="97" y="121"/>
                </a:lnTo>
                <a:lnTo>
                  <a:pt x="89" y="117"/>
                </a:lnTo>
                <a:lnTo>
                  <a:pt x="84" y="112"/>
                </a:lnTo>
                <a:lnTo>
                  <a:pt x="80" y="105"/>
                </a:lnTo>
                <a:lnTo>
                  <a:pt x="78" y="98"/>
                </a:lnTo>
                <a:lnTo>
                  <a:pt x="77" y="90"/>
                </a:lnTo>
                <a:lnTo>
                  <a:pt x="74" y="73"/>
                </a:lnTo>
                <a:lnTo>
                  <a:pt x="67" y="54"/>
                </a:lnTo>
                <a:lnTo>
                  <a:pt x="61" y="44"/>
                </a:lnTo>
                <a:lnTo>
                  <a:pt x="61" y="49"/>
                </a:lnTo>
                <a:lnTo>
                  <a:pt x="61" y="60"/>
                </a:lnTo>
                <a:lnTo>
                  <a:pt x="62" y="79"/>
                </a:lnTo>
                <a:lnTo>
                  <a:pt x="63" y="97"/>
                </a:lnTo>
                <a:lnTo>
                  <a:pt x="64" y="101"/>
                </a:lnTo>
                <a:lnTo>
                  <a:pt x="61" y="102"/>
                </a:lnTo>
                <a:lnTo>
                  <a:pt x="55" y="104"/>
                </a:lnTo>
                <a:lnTo>
                  <a:pt x="43" y="108"/>
                </a:lnTo>
                <a:lnTo>
                  <a:pt x="31" y="111"/>
                </a:lnTo>
                <a:lnTo>
                  <a:pt x="29" y="111"/>
                </a:lnTo>
                <a:lnTo>
                  <a:pt x="28" y="107"/>
                </a:lnTo>
                <a:lnTo>
                  <a:pt x="28" y="99"/>
                </a:lnTo>
                <a:lnTo>
                  <a:pt x="27" y="84"/>
                </a:lnTo>
                <a:lnTo>
                  <a:pt x="25" y="68"/>
                </a:lnTo>
                <a:lnTo>
                  <a:pt x="25" y="63"/>
                </a:lnTo>
                <a:lnTo>
                  <a:pt x="34" y="49"/>
                </a:lnTo>
                <a:lnTo>
                  <a:pt x="45" y="38"/>
                </a:lnTo>
                <a:lnTo>
                  <a:pt x="58" y="29"/>
                </a:lnTo>
                <a:lnTo>
                  <a:pt x="71" y="23"/>
                </a:lnTo>
                <a:lnTo>
                  <a:pt x="103" y="16"/>
                </a:lnTo>
                <a:lnTo>
                  <a:pt x="136" y="15"/>
                </a:lnTo>
                <a:lnTo>
                  <a:pt x="170" y="17"/>
                </a:lnTo>
                <a:lnTo>
                  <a:pt x="202" y="20"/>
                </a:lnTo>
                <a:lnTo>
                  <a:pt x="185" y="11"/>
                </a:lnTo>
                <a:lnTo>
                  <a:pt x="168" y="4"/>
                </a:lnTo>
                <a:lnTo>
                  <a:pt x="151" y="0"/>
                </a:lnTo>
                <a:lnTo>
                  <a:pt x="114" y="1"/>
                </a:lnTo>
                <a:lnTo>
                  <a:pt x="79" y="11"/>
                </a:lnTo>
                <a:lnTo>
                  <a:pt x="44" y="27"/>
                </a:lnTo>
                <a:lnTo>
                  <a:pt x="13" y="47"/>
                </a:lnTo>
                <a:lnTo>
                  <a:pt x="0" y="57"/>
                </a:lnTo>
                <a:close/>
              </a:path>
            </a:pathLst>
          </a:custGeom>
          <a:solidFill>
            <a:srgbClr val="8C5E4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92" name="Freeform 274"/>
          <p:cNvSpPr>
            <a:spLocks/>
          </p:cNvSpPr>
          <p:nvPr/>
        </p:nvSpPr>
        <p:spPr bwMode="auto">
          <a:xfrm>
            <a:off x="115888" y="1782763"/>
            <a:ext cx="36512" cy="58737"/>
          </a:xfrm>
          <a:custGeom>
            <a:avLst/>
            <a:gdLst>
              <a:gd name="T0" fmla="*/ 2147483647 w 131"/>
              <a:gd name="T1" fmla="*/ 2147483647 h 137"/>
              <a:gd name="T2" fmla="*/ 2147483647 w 131"/>
              <a:gd name="T3" fmla="*/ 2147483647 h 137"/>
              <a:gd name="T4" fmla="*/ 2147483647 w 131"/>
              <a:gd name="T5" fmla="*/ 2147483647 h 137"/>
              <a:gd name="T6" fmla="*/ 2147483647 w 131"/>
              <a:gd name="T7" fmla="*/ 2147483647 h 137"/>
              <a:gd name="T8" fmla="*/ 2147483647 w 131"/>
              <a:gd name="T9" fmla="*/ 2147483647 h 137"/>
              <a:gd name="T10" fmla="*/ 2147483647 w 131"/>
              <a:gd name="T11" fmla="*/ 2147483647 h 137"/>
              <a:gd name="T12" fmla="*/ 0 w 131"/>
              <a:gd name="T13" fmla="*/ 2147483647 h 137"/>
              <a:gd name="T14" fmla="*/ 2147483647 w 131"/>
              <a:gd name="T15" fmla="*/ 2147483647 h 137"/>
              <a:gd name="T16" fmla="*/ 2147483647 w 131"/>
              <a:gd name="T17" fmla="*/ 2147483647 h 137"/>
              <a:gd name="T18" fmla="*/ 2147483647 w 131"/>
              <a:gd name="T19" fmla="*/ 2147483647 h 137"/>
              <a:gd name="T20" fmla="*/ 2147483647 w 131"/>
              <a:gd name="T21" fmla="*/ 2147483647 h 137"/>
              <a:gd name="T22" fmla="*/ 2147483647 w 131"/>
              <a:gd name="T23" fmla="*/ 2147483647 h 137"/>
              <a:gd name="T24" fmla="*/ 2147483647 w 131"/>
              <a:gd name="T25" fmla="*/ 2147483647 h 137"/>
              <a:gd name="T26" fmla="*/ 2147483647 w 131"/>
              <a:gd name="T27" fmla="*/ 2147483647 h 137"/>
              <a:gd name="T28" fmla="*/ 2147483647 w 131"/>
              <a:gd name="T29" fmla="*/ 2147483647 h 137"/>
              <a:gd name="T30" fmla="*/ 2147483647 w 131"/>
              <a:gd name="T31" fmla="*/ 2147483647 h 137"/>
              <a:gd name="T32" fmla="*/ 2147483647 w 131"/>
              <a:gd name="T33" fmla="*/ 2147483647 h 137"/>
              <a:gd name="T34" fmla="*/ 2147483647 w 131"/>
              <a:gd name="T35" fmla="*/ 2147483647 h 137"/>
              <a:gd name="T36" fmla="*/ 2147483647 w 131"/>
              <a:gd name="T37" fmla="*/ 2147483647 h 137"/>
              <a:gd name="T38" fmla="*/ 2147483647 w 131"/>
              <a:gd name="T39" fmla="*/ 2147483647 h 137"/>
              <a:gd name="T40" fmla="*/ 2147483647 w 131"/>
              <a:gd name="T41" fmla="*/ 2147483647 h 137"/>
              <a:gd name="T42" fmla="*/ 2147483647 w 131"/>
              <a:gd name="T43" fmla="*/ 2147483647 h 137"/>
              <a:gd name="T44" fmla="*/ 2147483647 w 131"/>
              <a:gd name="T45" fmla="*/ 2147483647 h 137"/>
              <a:gd name="T46" fmla="*/ 2147483647 w 131"/>
              <a:gd name="T47" fmla="*/ 2147483647 h 137"/>
              <a:gd name="T48" fmla="*/ 2147483647 w 131"/>
              <a:gd name="T49" fmla="*/ 2147483647 h 137"/>
              <a:gd name="T50" fmla="*/ 2147483647 w 131"/>
              <a:gd name="T51" fmla="*/ 2147483647 h 137"/>
              <a:gd name="T52" fmla="*/ 2147483647 w 131"/>
              <a:gd name="T53" fmla="*/ 2147483647 h 137"/>
              <a:gd name="T54" fmla="*/ 2147483647 w 131"/>
              <a:gd name="T55" fmla="*/ 2147483647 h 137"/>
              <a:gd name="T56" fmla="*/ 2147483647 w 131"/>
              <a:gd name="T57" fmla="*/ 2147483647 h 137"/>
              <a:gd name="T58" fmla="*/ 2147483647 w 131"/>
              <a:gd name="T59" fmla="*/ 2147483647 h 137"/>
              <a:gd name="T60" fmla="*/ 2147483647 w 131"/>
              <a:gd name="T61" fmla="*/ 2147483647 h 137"/>
              <a:gd name="T62" fmla="*/ 2147483647 w 131"/>
              <a:gd name="T63" fmla="*/ 2147483647 h 137"/>
              <a:gd name="T64" fmla="*/ 2147483647 w 131"/>
              <a:gd name="T65" fmla="*/ 2147483647 h 137"/>
              <a:gd name="T66" fmla="*/ 2147483647 w 131"/>
              <a:gd name="T67" fmla="*/ 2147483647 h 137"/>
              <a:gd name="T68" fmla="*/ 2147483647 w 131"/>
              <a:gd name="T69" fmla="*/ 2147483647 h 137"/>
              <a:gd name="T70" fmla="*/ 2147483647 w 131"/>
              <a:gd name="T71" fmla="*/ 2147483647 h 137"/>
              <a:gd name="T72" fmla="*/ 2147483647 w 131"/>
              <a:gd name="T73" fmla="*/ 2147483647 h 137"/>
              <a:gd name="T74" fmla="*/ 2147483647 w 131"/>
              <a:gd name="T75" fmla="*/ 2147483647 h 137"/>
              <a:gd name="T76" fmla="*/ 2147483647 w 131"/>
              <a:gd name="T77" fmla="*/ 2147483647 h 137"/>
              <a:gd name="T78" fmla="*/ 2147483647 w 131"/>
              <a:gd name="T79" fmla="*/ 2147483647 h 137"/>
              <a:gd name="T80" fmla="*/ 2147483647 w 131"/>
              <a:gd name="T81" fmla="*/ 2147483647 h 137"/>
              <a:gd name="T82" fmla="*/ 2147483647 w 131"/>
              <a:gd name="T83" fmla="*/ 2147483647 h 137"/>
              <a:gd name="T84" fmla="*/ 2147483647 w 131"/>
              <a:gd name="T85" fmla="*/ 2147483647 h 137"/>
              <a:gd name="T86" fmla="*/ 2147483647 w 131"/>
              <a:gd name="T87" fmla="*/ 2147483647 h 137"/>
              <a:gd name="T88" fmla="*/ 2147483647 w 131"/>
              <a:gd name="T89" fmla="*/ 2147483647 h 137"/>
              <a:gd name="T90" fmla="*/ 2147483647 w 131"/>
              <a:gd name="T91" fmla="*/ 2147483647 h 137"/>
              <a:gd name="T92" fmla="*/ 2147483647 w 131"/>
              <a:gd name="T93" fmla="*/ 0 h 137"/>
              <a:gd name="T94" fmla="*/ 2147483647 w 131"/>
              <a:gd name="T95" fmla="*/ 2147483647 h 137"/>
              <a:gd name="T96" fmla="*/ 2147483647 w 131"/>
              <a:gd name="T97" fmla="*/ 2147483647 h 137"/>
              <a:gd name="T98" fmla="*/ 2147483647 w 131"/>
              <a:gd name="T99" fmla="*/ 2147483647 h 137"/>
              <a:gd name="T100" fmla="*/ 2147483647 w 131"/>
              <a:gd name="T101" fmla="*/ 2147483647 h 137"/>
              <a:gd name="T102" fmla="*/ 2147483647 w 131"/>
              <a:gd name="T103" fmla="*/ 2147483647 h 137"/>
              <a:gd name="T104" fmla="*/ 2147483647 w 131"/>
              <a:gd name="T105" fmla="*/ 2147483647 h 137"/>
              <a:gd name="T106" fmla="*/ 2147483647 w 131"/>
              <a:gd name="T107" fmla="*/ 2147483647 h 137"/>
              <a:gd name="T108" fmla="*/ 2147483647 w 131"/>
              <a:gd name="T109" fmla="*/ 2147483647 h 137"/>
              <a:gd name="T110" fmla="*/ 2147483647 w 131"/>
              <a:gd name="T111" fmla="*/ 2147483647 h 137"/>
              <a:gd name="T112" fmla="*/ 2147483647 w 131"/>
              <a:gd name="T113" fmla="*/ 2147483647 h 137"/>
              <a:gd name="T114" fmla="*/ 2147483647 w 131"/>
              <a:gd name="T115" fmla="*/ 2147483647 h 137"/>
              <a:gd name="T116" fmla="*/ 2147483647 w 131"/>
              <a:gd name="T117" fmla="*/ 2147483647 h 137"/>
              <a:gd name="T118" fmla="*/ 2147483647 w 131"/>
              <a:gd name="T119" fmla="*/ 2147483647 h 137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31"/>
              <a:gd name="T181" fmla="*/ 0 h 137"/>
              <a:gd name="T182" fmla="*/ 131 w 131"/>
              <a:gd name="T183" fmla="*/ 137 h 137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31" h="137">
                <a:moveTo>
                  <a:pt x="34" y="110"/>
                </a:moveTo>
                <a:lnTo>
                  <a:pt x="31" y="110"/>
                </a:lnTo>
                <a:lnTo>
                  <a:pt x="25" y="110"/>
                </a:lnTo>
                <a:lnTo>
                  <a:pt x="14" y="108"/>
                </a:lnTo>
                <a:lnTo>
                  <a:pt x="3" y="108"/>
                </a:lnTo>
                <a:lnTo>
                  <a:pt x="1" y="107"/>
                </a:lnTo>
                <a:lnTo>
                  <a:pt x="0" y="113"/>
                </a:lnTo>
                <a:lnTo>
                  <a:pt x="1" y="118"/>
                </a:lnTo>
                <a:lnTo>
                  <a:pt x="3" y="121"/>
                </a:lnTo>
                <a:lnTo>
                  <a:pt x="6" y="123"/>
                </a:lnTo>
                <a:lnTo>
                  <a:pt x="9" y="125"/>
                </a:lnTo>
                <a:lnTo>
                  <a:pt x="15" y="126"/>
                </a:lnTo>
                <a:lnTo>
                  <a:pt x="25" y="126"/>
                </a:lnTo>
                <a:lnTo>
                  <a:pt x="35" y="125"/>
                </a:lnTo>
                <a:lnTo>
                  <a:pt x="45" y="124"/>
                </a:lnTo>
                <a:lnTo>
                  <a:pt x="54" y="128"/>
                </a:lnTo>
                <a:lnTo>
                  <a:pt x="69" y="133"/>
                </a:lnTo>
                <a:lnTo>
                  <a:pt x="81" y="136"/>
                </a:lnTo>
                <a:lnTo>
                  <a:pt x="93" y="137"/>
                </a:lnTo>
                <a:lnTo>
                  <a:pt x="104" y="134"/>
                </a:lnTo>
                <a:lnTo>
                  <a:pt x="118" y="127"/>
                </a:lnTo>
                <a:lnTo>
                  <a:pt x="127" y="121"/>
                </a:lnTo>
                <a:lnTo>
                  <a:pt x="127" y="118"/>
                </a:lnTo>
                <a:lnTo>
                  <a:pt x="127" y="110"/>
                </a:lnTo>
                <a:lnTo>
                  <a:pt x="129" y="94"/>
                </a:lnTo>
                <a:lnTo>
                  <a:pt x="130" y="78"/>
                </a:lnTo>
                <a:lnTo>
                  <a:pt x="131" y="74"/>
                </a:lnTo>
                <a:lnTo>
                  <a:pt x="128" y="78"/>
                </a:lnTo>
                <a:lnTo>
                  <a:pt x="123" y="85"/>
                </a:lnTo>
                <a:lnTo>
                  <a:pt x="113" y="98"/>
                </a:lnTo>
                <a:lnTo>
                  <a:pt x="103" y="112"/>
                </a:lnTo>
                <a:lnTo>
                  <a:pt x="101" y="115"/>
                </a:lnTo>
                <a:lnTo>
                  <a:pt x="97" y="115"/>
                </a:lnTo>
                <a:lnTo>
                  <a:pt x="90" y="115"/>
                </a:lnTo>
                <a:lnTo>
                  <a:pt x="75" y="115"/>
                </a:lnTo>
                <a:lnTo>
                  <a:pt x="61" y="114"/>
                </a:lnTo>
                <a:lnTo>
                  <a:pt x="58" y="113"/>
                </a:lnTo>
                <a:lnTo>
                  <a:pt x="58" y="107"/>
                </a:lnTo>
                <a:lnTo>
                  <a:pt x="59" y="95"/>
                </a:lnTo>
                <a:lnTo>
                  <a:pt x="62" y="69"/>
                </a:lnTo>
                <a:lnTo>
                  <a:pt x="63" y="45"/>
                </a:lnTo>
                <a:lnTo>
                  <a:pt x="64" y="39"/>
                </a:lnTo>
                <a:lnTo>
                  <a:pt x="66" y="36"/>
                </a:lnTo>
                <a:lnTo>
                  <a:pt x="70" y="30"/>
                </a:lnTo>
                <a:lnTo>
                  <a:pt x="79" y="17"/>
                </a:lnTo>
                <a:lnTo>
                  <a:pt x="88" y="4"/>
                </a:lnTo>
                <a:lnTo>
                  <a:pt x="91" y="0"/>
                </a:lnTo>
                <a:lnTo>
                  <a:pt x="83" y="3"/>
                </a:lnTo>
                <a:lnTo>
                  <a:pt x="72" y="7"/>
                </a:lnTo>
                <a:lnTo>
                  <a:pt x="56" y="12"/>
                </a:lnTo>
                <a:lnTo>
                  <a:pt x="36" y="13"/>
                </a:lnTo>
                <a:lnTo>
                  <a:pt x="29" y="13"/>
                </a:lnTo>
                <a:lnTo>
                  <a:pt x="34" y="20"/>
                </a:lnTo>
                <a:lnTo>
                  <a:pt x="45" y="36"/>
                </a:lnTo>
                <a:lnTo>
                  <a:pt x="51" y="53"/>
                </a:lnTo>
                <a:lnTo>
                  <a:pt x="54" y="71"/>
                </a:lnTo>
                <a:lnTo>
                  <a:pt x="51" y="89"/>
                </a:lnTo>
                <a:lnTo>
                  <a:pt x="41" y="104"/>
                </a:lnTo>
                <a:lnTo>
                  <a:pt x="34" y="110"/>
                </a:lnTo>
                <a:close/>
              </a:path>
            </a:pathLst>
          </a:custGeom>
          <a:solidFill>
            <a:srgbClr val="8C5E4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93" name="Freeform 275"/>
          <p:cNvSpPr>
            <a:spLocks/>
          </p:cNvSpPr>
          <p:nvPr/>
        </p:nvSpPr>
        <p:spPr bwMode="auto">
          <a:xfrm>
            <a:off x="100013" y="1773238"/>
            <a:ext cx="23812" cy="60325"/>
          </a:xfrm>
          <a:custGeom>
            <a:avLst/>
            <a:gdLst>
              <a:gd name="T0" fmla="*/ 2147483647 w 89"/>
              <a:gd name="T1" fmla="*/ 2147483647 h 138"/>
              <a:gd name="T2" fmla="*/ 2147483647 w 89"/>
              <a:gd name="T3" fmla="*/ 2147483647 h 138"/>
              <a:gd name="T4" fmla="*/ 2147483647 w 89"/>
              <a:gd name="T5" fmla="*/ 2147483647 h 138"/>
              <a:gd name="T6" fmla="*/ 2147483647 w 89"/>
              <a:gd name="T7" fmla="*/ 2147483647 h 138"/>
              <a:gd name="T8" fmla="*/ 2147483647 w 89"/>
              <a:gd name="T9" fmla="*/ 2147483647 h 138"/>
              <a:gd name="T10" fmla="*/ 2147483647 w 89"/>
              <a:gd name="T11" fmla="*/ 2147483647 h 138"/>
              <a:gd name="T12" fmla="*/ 2147483647 w 89"/>
              <a:gd name="T13" fmla="*/ 2147483647 h 138"/>
              <a:gd name="T14" fmla="*/ 2147483647 w 89"/>
              <a:gd name="T15" fmla="*/ 2147483647 h 138"/>
              <a:gd name="T16" fmla="*/ 2147483647 w 89"/>
              <a:gd name="T17" fmla="*/ 2147483647 h 138"/>
              <a:gd name="T18" fmla="*/ 2147483647 w 89"/>
              <a:gd name="T19" fmla="*/ 2147483647 h 138"/>
              <a:gd name="T20" fmla="*/ 2147483647 w 89"/>
              <a:gd name="T21" fmla="*/ 2147483647 h 138"/>
              <a:gd name="T22" fmla="*/ 2147483647 w 89"/>
              <a:gd name="T23" fmla="*/ 2147483647 h 138"/>
              <a:gd name="T24" fmla="*/ 2147483647 w 89"/>
              <a:gd name="T25" fmla="*/ 2147483647 h 138"/>
              <a:gd name="T26" fmla="*/ 2147483647 w 89"/>
              <a:gd name="T27" fmla="*/ 2147483647 h 138"/>
              <a:gd name="T28" fmla="*/ 2147483647 w 89"/>
              <a:gd name="T29" fmla="*/ 2147483647 h 138"/>
              <a:gd name="T30" fmla="*/ 2147483647 w 89"/>
              <a:gd name="T31" fmla="*/ 2147483647 h 138"/>
              <a:gd name="T32" fmla="*/ 2147483647 w 89"/>
              <a:gd name="T33" fmla="*/ 2147483647 h 138"/>
              <a:gd name="T34" fmla="*/ 2147483647 w 89"/>
              <a:gd name="T35" fmla="*/ 2147483647 h 138"/>
              <a:gd name="T36" fmla="*/ 2147483647 w 89"/>
              <a:gd name="T37" fmla="*/ 2147483647 h 138"/>
              <a:gd name="T38" fmla="*/ 2147483647 w 89"/>
              <a:gd name="T39" fmla="*/ 2147483647 h 138"/>
              <a:gd name="T40" fmla="*/ 2147483647 w 89"/>
              <a:gd name="T41" fmla="*/ 2147483647 h 138"/>
              <a:gd name="T42" fmla="*/ 2147483647 w 89"/>
              <a:gd name="T43" fmla="*/ 2147483647 h 138"/>
              <a:gd name="T44" fmla="*/ 2147483647 w 89"/>
              <a:gd name="T45" fmla="*/ 2147483647 h 138"/>
              <a:gd name="T46" fmla="*/ 2147483647 w 89"/>
              <a:gd name="T47" fmla="*/ 2147483647 h 138"/>
              <a:gd name="T48" fmla="*/ 2147483647 w 89"/>
              <a:gd name="T49" fmla="*/ 2147483647 h 138"/>
              <a:gd name="T50" fmla="*/ 2147483647 w 89"/>
              <a:gd name="T51" fmla="*/ 2147483647 h 138"/>
              <a:gd name="T52" fmla="*/ 2147483647 w 89"/>
              <a:gd name="T53" fmla="*/ 2147483647 h 138"/>
              <a:gd name="T54" fmla="*/ 2147483647 w 89"/>
              <a:gd name="T55" fmla="*/ 2147483647 h 138"/>
              <a:gd name="T56" fmla="*/ 2147483647 w 89"/>
              <a:gd name="T57" fmla="*/ 2147483647 h 138"/>
              <a:gd name="T58" fmla="*/ 2147483647 w 89"/>
              <a:gd name="T59" fmla="*/ 2147483647 h 138"/>
              <a:gd name="T60" fmla="*/ 2147483647 w 89"/>
              <a:gd name="T61" fmla="*/ 2147483647 h 138"/>
              <a:gd name="T62" fmla="*/ 2147483647 w 89"/>
              <a:gd name="T63" fmla="*/ 2147483647 h 138"/>
              <a:gd name="T64" fmla="*/ 2147483647 w 89"/>
              <a:gd name="T65" fmla="*/ 2147483647 h 138"/>
              <a:gd name="T66" fmla="*/ 2147483647 w 89"/>
              <a:gd name="T67" fmla="*/ 2147483647 h 138"/>
              <a:gd name="T68" fmla="*/ 2147483647 w 89"/>
              <a:gd name="T69" fmla="*/ 2147483647 h 138"/>
              <a:gd name="T70" fmla="*/ 2147483647 w 89"/>
              <a:gd name="T71" fmla="*/ 2147483647 h 138"/>
              <a:gd name="T72" fmla="*/ 2147483647 w 89"/>
              <a:gd name="T73" fmla="*/ 2147483647 h 138"/>
              <a:gd name="T74" fmla="*/ 2147483647 w 89"/>
              <a:gd name="T75" fmla="*/ 2147483647 h 138"/>
              <a:gd name="T76" fmla="*/ 2147483647 w 89"/>
              <a:gd name="T77" fmla="*/ 2147483647 h 138"/>
              <a:gd name="T78" fmla="*/ 2147483647 w 89"/>
              <a:gd name="T79" fmla="*/ 2147483647 h 138"/>
              <a:gd name="T80" fmla="*/ 2147483647 w 89"/>
              <a:gd name="T81" fmla="*/ 0 h 138"/>
              <a:gd name="T82" fmla="*/ 2147483647 w 89"/>
              <a:gd name="T83" fmla="*/ 0 h 138"/>
              <a:gd name="T84" fmla="*/ 2147483647 w 89"/>
              <a:gd name="T85" fmla="*/ 2147483647 h 138"/>
              <a:gd name="T86" fmla="*/ 2147483647 w 89"/>
              <a:gd name="T87" fmla="*/ 2147483647 h 138"/>
              <a:gd name="T88" fmla="*/ 2147483647 w 89"/>
              <a:gd name="T89" fmla="*/ 2147483647 h 138"/>
              <a:gd name="T90" fmla="*/ 2147483647 w 89"/>
              <a:gd name="T91" fmla="*/ 2147483647 h 138"/>
              <a:gd name="T92" fmla="*/ 2147483647 w 89"/>
              <a:gd name="T93" fmla="*/ 2147483647 h 138"/>
              <a:gd name="T94" fmla="*/ 2147483647 w 89"/>
              <a:gd name="T95" fmla="*/ 2147483647 h 138"/>
              <a:gd name="T96" fmla="*/ 2147483647 w 89"/>
              <a:gd name="T97" fmla="*/ 2147483647 h 138"/>
              <a:gd name="T98" fmla="*/ 0 w 89"/>
              <a:gd name="T99" fmla="*/ 2147483647 h 138"/>
              <a:gd name="T100" fmla="*/ 2147483647 w 89"/>
              <a:gd name="T101" fmla="*/ 2147483647 h 138"/>
              <a:gd name="T102" fmla="*/ 2147483647 w 89"/>
              <a:gd name="T103" fmla="*/ 2147483647 h 138"/>
              <a:gd name="T104" fmla="*/ 2147483647 w 89"/>
              <a:gd name="T105" fmla="*/ 2147483647 h 138"/>
              <a:gd name="T106" fmla="*/ 2147483647 w 89"/>
              <a:gd name="T107" fmla="*/ 2147483647 h 138"/>
              <a:gd name="T108" fmla="*/ 2147483647 w 89"/>
              <a:gd name="T109" fmla="*/ 2147483647 h 13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89"/>
              <a:gd name="T166" fmla="*/ 0 h 138"/>
              <a:gd name="T167" fmla="*/ 89 w 89"/>
              <a:gd name="T168" fmla="*/ 138 h 138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89" h="138">
                <a:moveTo>
                  <a:pt x="6" y="62"/>
                </a:moveTo>
                <a:lnTo>
                  <a:pt x="9" y="70"/>
                </a:lnTo>
                <a:lnTo>
                  <a:pt x="12" y="74"/>
                </a:lnTo>
                <a:lnTo>
                  <a:pt x="16" y="77"/>
                </a:lnTo>
                <a:lnTo>
                  <a:pt x="19" y="78"/>
                </a:lnTo>
                <a:lnTo>
                  <a:pt x="23" y="79"/>
                </a:lnTo>
                <a:lnTo>
                  <a:pt x="26" y="79"/>
                </a:lnTo>
                <a:lnTo>
                  <a:pt x="29" y="79"/>
                </a:lnTo>
                <a:lnTo>
                  <a:pt x="32" y="80"/>
                </a:lnTo>
                <a:lnTo>
                  <a:pt x="34" y="82"/>
                </a:lnTo>
                <a:lnTo>
                  <a:pt x="36" y="85"/>
                </a:lnTo>
                <a:lnTo>
                  <a:pt x="38" y="90"/>
                </a:lnTo>
                <a:lnTo>
                  <a:pt x="39" y="98"/>
                </a:lnTo>
                <a:lnTo>
                  <a:pt x="39" y="103"/>
                </a:lnTo>
                <a:lnTo>
                  <a:pt x="38" y="115"/>
                </a:lnTo>
                <a:lnTo>
                  <a:pt x="38" y="133"/>
                </a:lnTo>
                <a:lnTo>
                  <a:pt x="39" y="136"/>
                </a:lnTo>
                <a:lnTo>
                  <a:pt x="40" y="137"/>
                </a:lnTo>
                <a:lnTo>
                  <a:pt x="42" y="138"/>
                </a:lnTo>
                <a:lnTo>
                  <a:pt x="44" y="136"/>
                </a:lnTo>
                <a:lnTo>
                  <a:pt x="48" y="133"/>
                </a:lnTo>
                <a:lnTo>
                  <a:pt x="52" y="126"/>
                </a:lnTo>
                <a:lnTo>
                  <a:pt x="55" y="119"/>
                </a:lnTo>
                <a:lnTo>
                  <a:pt x="57" y="111"/>
                </a:lnTo>
                <a:lnTo>
                  <a:pt x="57" y="94"/>
                </a:lnTo>
                <a:lnTo>
                  <a:pt x="55" y="76"/>
                </a:lnTo>
                <a:lnTo>
                  <a:pt x="52" y="41"/>
                </a:lnTo>
                <a:lnTo>
                  <a:pt x="54" y="32"/>
                </a:lnTo>
                <a:lnTo>
                  <a:pt x="55" y="29"/>
                </a:lnTo>
                <a:lnTo>
                  <a:pt x="57" y="26"/>
                </a:lnTo>
                <a:lnTo>
                  <a:pt x="61" y="25"/>
                </a:lnTo>
                <a:lnTo>
                  <a:pt x="65" y="23"/>
                </a:lnTo>
                <a:lnTo>
                  <a:pt x="76" y="21"/>
                </a:lnTo>
                <a:lnTo>
                  <a:pt x="84" y="19"/>
                </a:lnTo>
                <a:lnTo>
                  <a:pt x="89" y="18"/>
                </a:lnTo>
                <a:lnTo>
                  <a:pt x="88" y="16"/>
                </a:lnTo>
                <a:lnTo>
                  <a:pt x="82" y="14"/>
                </a:lnTo>
                <a:lnTo>
                  <a:pt x="71" y="8"/>
                </a:lnTo>
                <a:lnTo>
                  <a:pt x="47" y="0"/>
                </a:lnTo>
                <a:lnTo>
                  <a:pt x="37" y="0"/>
                </a:lnTo>
                <a:lnTo>
                  <a:pt x="32" y="2"/>
                </a:lnTo>
                <a:lnTo>
                  <a:pt x="28" y="4"/>
                </a:lnTo>
                <a:lnTo>
                  <a:pt x="26" y="8"/>
                </a:lnTo>
                <a:lnTo>
                  <a:pt x="21" y="15"/>
                </a:lnTo>
                <a:lnTo>
                  <a:pt x="14" y="25"/>
                </a:lnTo>
                <a:lnTo>
                  <a:pt x="2" y="38"/>
                </a:lnTo>
                <a:lnTo>
                  <a:pt x="1" y="42"/>
                </a:lnTo>
                <a:lnTo>
                  <a:pt x="0" y="45"/>
                </a:lnTo>
                <a:lnTo>
                  <a:pt x="1" y="50"/>
                </a:lnTo>
                <a:lnTo>
                  <a:pt x="3" y="56"/>
                </a:lnTo>
                <a:lnTo>
                  <a:pt x="6" y="62"/>
                </a:lnTo>
                <a:close/>
              </a:path>
            </a:pathLst>
          </a:custGeom>
          <a:solidFill>
            <a:srgbClr val="8C5E4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94" name="Freeform 276"/>
          <p:cNvSpPr>
            <a:spLocks/>
          </p:cNvSpPr>
          <p:nvPr/>
        </p:nvSpPr>
        <p:spPr bwMode="auto">
          <a:xfrm>
            <a:off x="133350" y="1792288"/>
            <a:ext cx="20638" cy="28575"/>
          </a:xfrm>
          <a:custGeom>
            <a:avLst/>
            <a:gdLst>
              <a:gd name="T0" fmla="*/ 2147483647 w 70"/>
              <a:gd name="T1" fmla="*/ 2147483647 h 67"/>
              <a:gd name="T2" fmla="*/ 2147483647 w 70"/>
              <a:gd name="T3" fmla="*/ 2147483647 h 67"/>
              <a:gd name="T4" fmla="*/ 2147483647 w 70"/>
              <a:gd name="T5" fmla="*/ 2147483647 h 67"/>
              <a:gd name="T6" fmla="*/ 2147483647 w 70"/>
              <a:gd name="T7" fmla="*/ 2147483647 h 67"/>
              <a:gd name="T8" fmla="*/ 2147483647 w 70"/>
              <a:gd name="T9" fmla="*/ 2147483647 h 67"/>
              <a:gd name="T10" fmla="*/ 2147483647 w 70"/>
              <a:gd name="T11" fmla="*/ 2147483647 h 67"/>
              <a:gd name="T12" fmla="*/ 2147483647 w 70"/>
              <a:gd name="T13" fmla="*/ 2147483647 h 67"/>
              <a:gd name="T14" fmla="*/ 2147483647 w 70"/>
              <a:gd name="T15" fmla="*/ 2147483647 h 67"/>
              <a:gd name="T16" fmla="*/ 2147483647 w 70"/>
              <a:gd name="T17" fmla="*/ 2147483647 h 67"/>
              <a:gd name="T18" fmla="*/ 2147483647 w 70"/>
              <a:gd name="T19" fmla="*/ 2147483647 h 67"/>
              <a:gd name="T20" fmla="*/ 2147483647 w 70"/>
              <a:gd name="T21" fmla="*/ 0 h 67"/>
              <a:gd name="T22" fmla="*/ 2147483647 w 70"/>
              <a:gd name="T23" fmla="*/ 2147483647 h 67"/>
              <a:gd name="T24" fmla="*/ 2147483647 w 70"/>
              <a:gd name="T25" fmla="*/ 2147483647 h 67"/>
              <a:gd name="T26" fmla="*/ 0 w 70"/>
              <a:gd name="T27" fmla="*/ 2147483647 h 67"/>
              <a:gd name="T28" fmla="*/ 0 w 70"/>
              <a:gd name="T29" fmla="*/ 2147483647 h 67"/>
              <a:gd name="T30" fmla="*/ 2147483647 w 70"/>
              <a:gd name="T31" fmla="*/ 2147483647 h 67"/>
              <a:gd name="T32" fmla="*/ 2147483647 w 70"/>
              <a:gd name="T33" fmla="*/ 2147483647 h 67"/>
              <a:gd name="T34" fmla="*/ 2147483647 w 70"/>
              <a:gd name="T35" fmla="*/ 2147483647 h 67"/>
              <a:gd name="T36" fmla="*/ 2147483647 w 70"/>
              <a:gd name="T37" fmla="*/ 2147483647 h 67"/>
              <a:gd name="T38" fmla="*/ 2147483647 w 70"/>
              <a:gd name="T39" fmla="*/ 2147483647 h 67"/>
              <a:gd name="T40" fmla="*/ 2147483647 w 70"/>
              <a:gd name="T41" fmla="*/ 2147483647 h 6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70"/>
              <a:gd name="T64" fmla="*/ 0 h 67"/>
              <a:gd name="T65" fmla="*/ 70 w 70"/>
              <a:gd name="T66" fmla="*/ 67 h 67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70" h="67">
                <a:moveTo>
                  <a:pt x="55" y="67"/>
                </a:moveTo>
                <a:lnTo>
                  <a:pt x="56" y="67"/>
                </a:lnTo>
                <a:lnTo>
                  <a:pt x="59" y="66"/>
                </a:lnTo>
                <a:lnTo>
                  <a:pt x="64" y="62"/>
                </a:lnTo>
                <a:lnTo>
                  <a:pt x="68" y="60"/>
                </a:lnTo>
                <a:lnTo>
                  <a:pt x="70" y="59"/>
                </a:lnTo>
                <a:lnTo>
                  <a:pt x="65" y="54"/>
                </a:lnTo>
                <a:lnTo>
                  <a:pt x="55" y="44"/>
                </a:lnTo>
                <a:lnTo>
                  <a:pt x="35" y="24"/>
                </a:lnTo>
                <a:lnTo>
                  <a:pt x="14" y="5"/>
                </a:lnTo>
                <a:lnTo>
                  <a:pt x="10" y="0"/>
                </a:lnTo>
                <a:lnTo>
                  <a:pt x="7" y="1"/>
                </a:lnTo>
                <a:lnTo>
                  <a:pt x="4" y="2"/>
                </a:lnTo>
                <a:lnTo>
                  <a:pt x="0" y="4"/>
                </a:lnTo>
                <a:lnTo>
                  <a:pt x="4" y="10"/>
                </a:lnTo>
                <a:lnTo>
                  <a:pt x="13" y="20"/>
                </a:lnTo>
                <a:lnTo>
                  <a:pt x="32" y="41"/>
                </a:lnTo>
                <a:lnTo>
                  <a:pt x="50" y="61"/>
                </a:lnTo>
                <a:lnTo>
                  <a:pt x="55" y="67"/>
                </a:lnTo>
                <a:close/>
              </a:path>
            </a:pathLst>
          </a:custGeom>
          <a:solidFill>
            <a:srgbClr val="8C5E4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95" name="Freeform 277"/>
          <p:cNvSpPr>
            <a:spLocks/>
          </p:cNvSpPr>
          <p:nvPr/>
        </p:nvSpPr>
        <p:spPr bwMode="auto">
          <a:xfrm>
            <a:off x="136525" y="1770063"/>
            <a:ext cx="23813" cy="58737"/>
          </a:xfrm>
          <a:custGeom>
            <a:avLst/>
            <a:gdLst>
              <a:gd name="T0" fmla="*/ 2147483647 w 85"/>
              <a:gd name="T1" fmla="*/ 2147483647 h 135"/>
              <a:gd name="T2" fmla="*/ 2147483647 w 85"/>
              <a:gd name="T3" fmla="*/ 2147483647 h 135"/>
              <a:gd name="T4" fmla="*/ 2147483647 w 85"/>
              <a:gd name="T5" fmla="*/ 2147483647 h 135"/>
              <a:gd name="T6" fmla="*/ 2147483647 w 85"/>
              <a:gd name="T7" fmla="*/ 2147483647 h 135"/>
              <a:gd name="T8" fmla="*/ 2147483647 w 85"/>
              <a:gd name="T9" fmla="*/ 2147483647 h 135"/>
              <a:gd name="T10" fmla="*/ 2147483647 w 85"/>
              <a:gd name="T11" fmla="*/ 2147483647 h 135"/>
              <a:gd name="T12" fmla="*/ 2147483647 w 85"/>
              <a:gd name="T13" fmla="*/ 2147483647 h 135"/>
              <a:gd name="T14" fmla="*/ 2147483647 w 85"/>
              <a:gd name="T15" fmla="*/ 2147483647 h 135"/>
              <a:gd name="T16" fmla="*/ 2147483647 w 85"/>
              <a:gd name="T17" fmla="*/ 2147483647 h 135"/>
              <a:gd name="T18" fmla="*/ 2147483647 w 85"/>
              <a:gd name="T19" fmla="*/ 2147483647 h 135"/>
              <a:gd name="T20" fmla="*/ 2147483647 w 85"/>
              <a:gd name="T21" fmla="*/ 2147483647 h 135"/>
              <a:gd name="T22" fmla="*/ 2147483647 w 85"/>
              <a:gd name="T23" fmla="*/ 2147483647 h 135"/>
              <a:gd name="T24" fmla="*/ 2147483647 w 85"/>
              <a:gd name="T25" fmla="*/ 2147483647 h 135"/>
              <a:gd name="T26" fmla="*/ 2147483647 w 85"/>
              <a:gd name="T27" fmla="*/ 2147483647 h 135"/>
              <a:gd name="T28" fmla="*/ 2147483647 w 85"/>
              <a:gd name="T29" fmla="*/ 2147483647 h 135"/>
              <a:gd name="T30" fmla="*/ 2147483647 w 85"/>
              <a:gd name="T31" fmla="*/ 2147483647 h 135"/>
              <a:gd name="T32" fmla="*/ 2147483647 w 85"/>
              <a:gd name="T33" fmla="*/ 2147483647 h 135"/>
              <a:gd name="T34" fmla="*/ 2147483647 w 85"/>
              <a:gd name="T35" fmla="*/ 2147483647 h 135"/>
              <a:gd name="T36" fmla="*/ 2147483647 w 85"/>
              <a:gd name="T37" fmla="*/ 2147483647 h 135"/>
              <a:gd name="T38" fmla="*/ 2147483647 w 85"/>
              <a:gd name="T39" fmla="*/ 2147483647 h 135"/>
              <a:gd name="T40" fmla="*/ 2147483647 w 85"/>
              <a:gd name="T41" fmla="*/ 2147483647 h 135"/>
              <a:gd name="T42" fmla="*/ 2147483647 w 85"/>
              <a:gd name="T43" fmla="*/ 2147483647 h 135"/>
              <a:gd name="T44" fmla="*/ 2147483647 w 85"/>
              <a:gd name="T45" fmla="*/ 2147483647 h 135"/>
              <a:gd name="T46" fmla="*/ 2147483647 w 85"/>
              <a:gd name="T47" fmla="*/ 2147483647 h 135"/>
              <a:gd name="T48" fmla="*/ 2147483647 w 85"/>
              <a:gd name="T49" fmla="*/ 2147483647 h 135"/>
              <a:gd name="T50" fmla="*/ 2147483647 w 85"/>
              <a:gd name="T51" fmla="*/ 2147483647 h 135"/>
              <a:gd name="T52" fmla="*/ 2147483647 w 85"/>
              <a:gd name="T53" fmla="*/ 2147483647 h 135"/>
              <a:gd name="T54" fmla="*/ 2147483647 w 85"/>
              <a:gd name="T55" fmla="*/ 2147483647 h 135"/>
              <a:gd name="T56" fmla="*/ 2147483647 w 85"/>
              <a:gd name="T57" fmla="*/ 2147483647 h 135"/>
              <a:gd name="T58" fmla="*/ 2147483647 w 85"/>
              <a:gd name="T59" fmla="*/ 2147483647 h 135"/>
              <a:gd name="T60" fmla="*/ 2147483647 w 85"/>
              <a:gd name="T61" fmla="*/ 2147483647 h 135"/>
              <a:gd name="T62" fmla="*/ 2147483647 w 85"/>
              <a:gd name="T63" fmla="*/ 2147483647 h 135"/>
              <a:gd name="T64" fmla="*/ 2147483647 w 85"/>
              <a:gd name="T65" fmla="*/ 2147483647 h 135"/>
              <a:gd name="T66" fmla="*/ 2147483647 w 85"/>
              <a:gd name="T67" fmla="*/ 2147483647 h 135"/>
              <a:gd name="T68" fmla="*/ 2147483647 w 85"/>
              <a:gd name="T69" fmla="*/ 2147483647 h 135"/>
              <a:gd name="T70" fmla="*/ 2147483647 w 85"/>
              <a:gd name="T71" fmla="*/ 2147483647 h 135"/>
              <a:gd name="T72" fmla="*/ 2147483647 w 85"/>
              <a:gd name="T73" fmla="*/ 2147483647 h 135"/>
              <a:gd name="T74" fmla="*/ 2147483647 w 85"/>
              <a:gd name="T75" fmla="*/ 2147483647 h 135"/>
              <a:gd name="T76" fmla="*/ 2147483647 w 85"/>
              <a:gd name="T77" fmla="*/ 2147483647 h 135"/>
              <a:gd name="T78" fmla="*/ 2147483647 w 85"/>
              <a:gd name="T79" fmla="*/ 2147483647 h 135"/>
              <a:gd name="T80" fmla="*/ 0 w 85"/>
              <a:gd name="T81" fmla="*/ 2147483647 h 135"/>
              <a:gd name="T82" fmla="*/ 0 w 85"/>
              <a:gd name="T83" fmla="*/ 0 h 135"/>
              <a:gd name="T84" fmla="*/ 2147483647 w 85"/>
              <a:gd name="T85" fmla="*/ 2147483647 h 135"/>
              <a:gd name="T86" fmla="*/ 2147483647 w 85"/>
              <a:gd name="T87" fmla="*/ 2147483647 h 135"/>
              <a:gd name="T88" fmla="*/ 2147483647 w 85"/>
              <a:gd name="T89" fmla="*/ 2147483647 h 135"/>
              <a:gd name="T90" fmla="*/ 2147483647 w 85"/>
              <a:gd name="T91" fmla="*/ 2147483647 h 135"/>
              <a:gd name="T92" fmla="*/ 2147483647 w 85"/>
              <a:gd name="T93" fmla="*/ 2147483647 h 13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85"/>
              <a:gd name="T142" fmla="*/ 0 h 135"/>
              <a:gd name="T143" fmla="*/ 85 w 85"/>
              <a:gd name="T144" fmla="*/ 135 h 13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85" h="135">
                <a:moveTo>
                  <a:pt x="53" y="22"/>
                </a:moveTo>
                <a:lnTo>
                  <a:pt x="57" y="28"/>
                </a:lnTo>
                <a:lnTo>
                  <a:pt x="66" y="42"/>
                </a:lnTo>
                <a:lnTo>
                  <a:pt x="73" y="56"/>
                </a:lnTo>
                <a:lnTo>
                  <a:pt x="82" y="86"/>
                </a:lnTo>
                <a:lnTo>
                  <a:pt x="85" y="101"/>
                </a:lnTo>
                <a:lnTo>
                  <a:pt x="84" y="105"/>
                </a:lnTo>
                <a:lnTo>
                  <a:pt x="82" y="109"/>
                </a:lnTo>
                <a:lnTo>
                  <a:pt x="80" y="114"/>
                </a:lnTo>
                <a:lnTo>
                  <a:pt x="73" y="121"/>
                </a:lnTo>
                <a:lnTo>
                  <a:pt x="65" y="127"/>
                </a:lnTo>
                <a:lnTo>
                  <a:pt x="54" y="135"/>
                </a:lnTo>
                <a:lnTo>
                  <a:pt x="54" y="133"/>
                </a:lnTo>
                <a:lnTo>
                  <a:pt x="55" y="129"/>
                </a:lnTo>
                <a:lnTo>
                  <a:pt x="56" y="121"/>
                </a:lnTo>
                <a:lnTo>
                  <a:pt x="58" y="113"/>
                </a:lnTo>
                <a:lnTo>
                  <a:pt x="59" y="109"/>
                </a:lnTo>
                <a:lnTo>
                  <a:pt x="61" y="109"/>
                </a:lnTo>
                <a:lnTo>
                  <a:pt x="65" y="107"/>
                </a:lnTo>
                <a:lnTo>
                  <a:pt x="70" y="104"/>
                </a:lnTo>
                <a:lnTo>
                  <a:pt x="73" y="99"/>
                </a:lnTo>
                <a:lnTo>
                  <a:pt x="74" y="91"/>
                </a:lnTo>
                <a:lnTo>
                  <a:pt x="74" y="86"/>
                </a:lnTo>
                <a:lnTo>
                  <a:pt x="72" y="81"/>
                </a:lnTo>
                <a:lnTo>
                  <a:pt x="69" y="69"/>
                </a:lnTo>
                <a:lnTo>
                  <a:pt x="60" y="45"/>
                </a:lnTo>
                <a:lnTo>
                  <a:pt x="53" y="35"/>
                </a:lnTo>
                <a:lnTo>
                  <a:pt x="44" y="29"/>
                </a:lnTo>
                <a:lnTo>
                  <a:pt x="39" y="28"/>
                </a:lnTo>
                <a:lnTo>
                  <a:pt x="33" y="28"/>
                </a:lnTo>
                <a:lnTo>
                  <a:pt x="25" y="28"/>
                </a:lnTo>
                <a:lnTo>
                  <a:pt x="18" y="30"/>
                </a:lnTo>
                <a:lnTo>
                  <a:pt x="12" y="33"/>
                </a:lnTo>
                <a:lnTo>
                  <a:pt x="9" y="35"/>
                </a:lnTo>
                <a:lnTo>
                  <a:pt x="8" y="37"/>
                </a:lnTo>
                <a:lnTo>
                  <a:pt x="7" y="33"/>
                </a:lnTo>
                <a:lnTo>
                  <a:pt x="6" y="27"/>
                </a:lnTo>
                <a:lnTo>
                  <a:pt x="3" y="15"/>
                </a:lnTo>
                <a:lnTo>
                  <a:pt x="0" y="3"/>
                </a:lnTo>
                <a:lnTo>
                  <a:pt x="0" y="0"/>
                </a:lnTo>
                <a:lnTo>
                  <a:pt x="5" y="1"/>
                </a:lnTo>
                <a:lnTo>
                  <a:pt x="24" y="6"/>
                </a:lnTo>
                <a:lnTo>
                  <a:pt x="47" y="18"/>
                </a:lnTo>
                <a:lnTo>
                  <a:pt x="53" y="22"/>
                </a:lnTo>
                <a:close/>
              </a:path>
            </a:pathLst>
          </a:custGeom>
          <a:solidFill>
            <a:srgbClr val="8C5E4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96" name="Freeform 278"/>
          <p:cNvSpPr>
            <a:spLocks/>
          </p:cNvSpPr>
          <p:nvPr/>
        </p:nvSpPr>
        <p:spPr bwMode="auto">
          <a:xfrm>
            <a:off x="69850" y="1822450"/>
            <a:ext cx="20638" cy="119063"/>
          </a:xfrm>
          <a:custGeom>
            <a:avLst/>
            <a:gdLst>
              <a:gd name="T0" fmla="*/ 2147483647 w 78"/>
              <a:gd name="T1" fmla="*/ 2147483647 h 276"/>
              <a:gd name="T2" fmla="*/ 2147483647 w 78"/>
              <a:gd name="T3" fmla="*/ 2147483647 h 276"/>
              <a:gd name="T4" fmla="*/ 2147483647 w 78"/>
              <a:gd name="T5" fmla="*/ 2147483647 h 276"/>
              <a:gd name="T6" fmla="*/ 2147483647 w 78"/>
              <a:gd name="T7" fmla="*/ 2147483647 h 276"/>
              <a:gd name="T8" fmla="*/ 0 w 78"/>
              <a:gd name="T9" fmla="*/ 2147483647 h 276"/>
              <a:gd name="T10" fmla="*/ 0 w 78"/>
              <a:gd name="T11" fmla="*/ 2147483647 h 276"/>
              <a:gd name="T12" fmla="*/ 2147483647 w 78"/>
              <a:gd name="T13" fmla="*/ 2147483647 h 276"/>
              <a:gd name="T14" fmla="*/ 2147483647 w 78"/>
              <a:gd name="T15" fmla="*/ 2147483647 h 276"/>
              <a:gd name="T16" fmla="*/ 2147483647 w 78"/>
              <a:gd name="T17" fmla="*/ 2147483647 h 276"/>
              <a:gd name="T18" fmla="*/ 2147483647 w 78"/>
              <a:gd name="T19" fmla="*/ 2147483647 h 276"/>
              <a:gd name="T20" fmla="*/ 2147483647 w 78"/>
              <a:gd name="T21" fmla="*/ 2147483647 h 276"/>
              <a:gd name="T22" fmla="*/ 2147483647 w 78"/>
              <a:gd name="T23" fmla="*/ 2147483647 h 276"/>
              <a:gd name="T24" fmla="*/ 2147483647 w 78"/>
              <a:gd name="T25" fmla="*/ 2147483647 h 276"/>
              <a:gd name="T26" fmla="*/ 2147483647 w 78"/>
              <a:gd name="T27" fmla="*/ 2147483647 h 276"/>
              <a:gd name="T28" fmla="*/ 2147483647 w 78"/>
              <a:gd name="T29" fmla="*/ 2147483647 h 276"/>
              <a:gd name="T30" fmla="*/ 2147483647 w 78"/>
              <a:gd name="T31" fmla="*/ 2147483647 h 276"/>
              <a:gd name="T32" fmla="*/ 2147483647 w 78"/>
              <a:gd name="T33" fmla="*/ 2147483647 h 276"/>
              <a:gd name="T34" fmla="*/ 2147483647 w 78"/>
              <a:gd name="T35" fmla="*/ 2147483647 h 276"/>
              <a:gd name="T36" fmla="*/ 2147483647 w 78"/>
              <a:gd name="T37" fmla="*/ 2147483647 h 276"/>
              <a:gd name="T38" fmla="*/ 2147483647 w 78"/>
              <a:gd name="T39" fmla="*/ 2147483647 h 276"/>
              <a:gd name="T40" fmla="*/ 2147483647 w 78"/>
              <a:gd name="T41" fmla="*/ 2147483647 h 276"/>
              <a:gd name="T42" fmla="*/ 2147483647 w 78"/>
              <a:gd name="T43" fmla="*/ 2147483647 h 276"/>
              <a:gd name="T44" fmla="*/ 2147483647 w 78"/>
              <a:gd name="T45" fmla="*/ 2147483647 h 276"/>
              <a:gd name="T46" fmla="*/ 2147483647 w 78"/>
              <a:gd name="T47" fmla="*/ 2147483647 h 276"/>
              <a:gd name="T48" fmla="*/ 2147483647 w 78"/>
              <a:gd name="T49" fmla="*/ 2147483647 h 276"/>
              <a:gd name="T50" fmla="*/ 2147483647 w 78"/>
              <a:gd name="T51" fmla="*/ 2147483647 h 276"/>
              <a:gd name="T52" fmla="*/ 2147483647 w 78"/>
              <a:gd name="T53" fmla="*/ 2147483647 h 276"/>
              <a:gd name="T54" fmla="*/ 2147483647 w 78"/>
              <a:gd name="T55" fmla="*/ 2147483647 h 276"/>
              <a:gd name="T56" fmla="*/ 2147483647 w 78"/>
              <a:gd name="T57" fmla="*/ 2147483647 h 276"/>
              <a:gd name="T58" fmla="*/ 2147483647 w 78"/>
              <a:gd name="T59" fmla="*/ 2147483647 h 276"/>
              <a:gd name="T60" fmla="*/ 2147483647 w 78"/>
              <a:gd name="T61" fmla="*/ 2147483647 h 276"/>
              <a:gd name="T62" fmla="*/ 2147483647 w 78"/>
              <a:gd name="T63" fmla="*/ 2147483647 h 276"/>
              <a:gd name="T64" fmla="*/ 2147483647 w 78"/>
              <a:gd name="T65" fmla="*/ 2147483647 h 276"/>
              <a:gd name="T66" fmla="*/ 2147483647 w 78"/>
              <a:gd name="T67" fmla="*/ 2147483647 h 276"/>
              <a:gd name="T68" fmla="*/ 2147483647 w 78"/>
              <a:gd name="T69" fmla="*/ 2147483647 h 276"/>
              <a:gd name="T70" fmla="*/ 2147483647 w 78"/>
              <a:gd name="T71" fmla="*/ 2147483647 h 276"/>
              <a:gd name="T72" fmla="*/ 2147483647 w 78"/>
              <a:gd name="T73" fmla="*/ 0 h 276"/>
              <a:gd name="T74" fmla="*/ 2147483647 w 78"/>
              <a:gd name="T75" fmla="*/ 2147483647 h 276"/>
              <a:gd name="T76" fmla="*/ 2147483647 w 78"/>
              <a:gd name="T77" fmla="*/ 2147483647 h 276"/>
              <a:gd name="T78" fmla="*/ 2147483647 w 78"/>
              <a:gd name="T79" fmla="*/ 2147483647 h 276"/>
              <a:gd name="T80" fmla="*/ 2147483647 w 78"/>
              <a:gd name="T81" fmla="*/ 2147483647 h 276"/>
              <a:gd name="T82" fmla="*/ 2147483647 w 78"/>
              <a:gd name="T83" fmla="*/ 2147483647 h 276"/>
              <a:gd name="T84" fmla="*/ 2147483647 w 78"/>
              <a:gd name="T85" fmla="*/ 2147483647 h 27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8"/>
              <a:gd name="T130" fmla="*/ 0 h 276"/>
              <a:gd name="T131" fmla="*/ 78 w 78"/>
              <a:gd name="T132" fmla="*/ 276 h 27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8" h="276">
                <a:moveTo>
                  <a:pt x="44" y="113"/>
                </a:moveTo>
                <a:lnTo>
                  <a:pt x="39" y="127"/>
                </a:lnTo>
                <a:lnTo>
                  <a:pt x="28" y="157"/>
                </a:lnTo>
                <a:lnTo>
                  <a:pt x="10" y="211"/>
                </a:lnTo>
                <a:lnTo>
                  <a:pt x="0" y="243"/>
                </a:lnTo>
                <a:lnTo>
                  <a:pt x="0" y="244"/>
                </a:lnTo>
                <a:lnTo>
                  <a:pt x="4" y="246"/>
                </a:lnTo>
                <a:lnTo>
                  <a:pt x="18" y="252"/>
                </a:lnTo>
                <a:lnTo>
                  <a:pt x="34" y="259"/>
                </a:lnTo>
                <a:lnTo>
                  <a:pt x="37" y="260"/>
                </a:lnTo>
                <a:lnTo>
                  <a:pt x="39" y="262"/>
                </a:lnTo>
                <a:lnTo>
                  <a:pt x="43" y="266"/>
                </a:lnTo>
                <a:lnTo>
                  <a:pt x="48" y="273"/>
                </a:lnTo>
                <a:lnTo>
                  <a:pt x="50" y="276"/>
                </a:lnTo>
                <a:lnTo>
                  <a:pt x="51" y="276"/>
                </a:lnTo>
                <a:lnTo>
                  <a:pt x="50" y="270"/>
                </a:lnTo>
                <a:lnTo>
                  <a:pt x="49" y="250"/>
                </a:lnTo>
                <a:lnTo>
                  <a:pt x="46" y="231"/>
                </a:lnTo>
                <a:lnTo>
                  <a:pt x="45" y="228"/>
                </a:lnTo>
                <a:lnTo>
                  <a:pt x="43" y="226"/>
                </a:lnTo>
                <a:lnTo>
                  <a:pt x="42" y="224"/>
                </a:lnTo>
                <a:lnTo>
                  <a:pt x="40" y="223"/>
                </a:lnTo>
                <a:lnTo>
                  <a:pt x="36" y="219"/>
                </a:lnTo>
                <a:lnTo>
                  <a:pt x="31" y="215"/>
                </a:lnTo>
                <a:lnTo>
                  <a:pt x="27" y="211"/>
                </a:lnTo>
                <a:lnTo>
                  <a:pt x="25" y="205"/>
                </a:lnTo>
                <a:lnTo>
                  <a:pt x="26" y="201"/>
                </a:lnTo>
                <a:lnTo>
                  <a:pt x="28" y="196"/>
                </a:lnTo>
                <a:lnTo>
                  <a:pt x="37" y="173"/>
                </a:lnTo>
                <a:lnTo>
                  <a:pt x="60" y="105"/>
                </a:lnTo>
                <a:lnTo>
                  <a:pt x="77" y="56"/>
                </a:lnTo>
                <a:lnTo>
                  <a:pt x="78" y="53"/>
                </a:lnTo>
                <a:lnTo>
                  <a:pt x="77" y="49"/>
                </a:lnTo>
                <a:lnTo>
                  <a:pt x="75" y="41"/>
                </a:lnTo>
                <a:lnTo>
                  <a:pt x="71" y="23"/>
                </a:lnTo>
                <a:lnTo>
                  <a:pt x="67" y="5"/>
                </a:lnTo>
                <a:lnTo>
                  <a:pt x="67" y="0"/>
                </a:lnTo>
                <a:lnTo>
                  <a:pt x="66" y="2"/>
                </a:lnTo>
                <a:lnTo>
                  <a:pt x="65" y="10"/>
                </a:lnTo>
                <a:lnTo>
                  <a:pt x="60" y="47"/>
                </a:lnTo>
                <a:lnTo>
                  <a:pt x="48" y="100"/>
                </a:lnTo>
                <a:lnTo>
                  <a:pt x="44" y="113"/>
                </a:lnTo>
                <a:close/>
              </a:path>
            </a:pathLst>
          </a:custGeom>
          <a:solidFill>
            <a:srgbClr val="8C5E4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97" name="Freeform 279"/>
          <p:cNvSpPr>
            <a:spLocks/>
          </p:cNvSpPr>
          <p:nvPr/>
        </p:nvSpPr>
        <p:spPr bwMode="auto">
          <a:xfrm>
            <a:off x="96838" y="1825625"/>
            <a:ext cx="17462" cy="112713"/>
          </a:xfrm>
          <a:custGeom>
            <a:avLst/>
            <a:gdLst>
              <a:gd name="T0" fmla="*/ 2147483647 w 61"/>
              <a:gd name="T1" fmla="*/ 2147483647 h 262"/>
              <a:gd name="T2" fmla="*/ 2147483647 w 61"/>
              <a:gd name="T3" fmla="*/ 2147483647 h 262"/>
              <a:gd name="T4" fmla="*/ 2147483647 w 61"/>
              <a:gd name="T5" fmla="*/ 2147483647 h 262"/>
              <a:gd name="T6" fmla="*/ 2147483647 w 61"/>
              <a:gd name="T7" fmla="*/ 2147483647 h 262"/>
              <a:gd name="T8" fmla="*/ 2147483647 w 61"/>
              <a:gd name="T9" fmla="*/ 2147483647 h 262"/>
              <a:gd name="T10" fmla="*/ 0 w 61"/>
              <a:gd name="T11" fmla="*/ 2147483647 h 262"/>
              <a:gd name="T12" fmla="*/ 0 w 61"/>
              <a:gd name="T13" fmla="*/ 2147483647 h 262"/>
              <a:gd name="T14" fmla="*/ 2147483647 w 61"/>
              <a:gd name="T15" fmla="*/ 2147483647 h 262"/>
              <a:gd name="T16" fmla="*/ 2147483647 w 61"/>
              <a:gd name="T17" fmla="*/ 2147483647 h 262"/>
              <a:gd name="T18" fmla="*/ 2147483647 w 61"/>
              <a:gd name="T19" fmla="*/ 2147483647 h 262"/>
              <a:gd name="T20" fmla="*/ 2147483647 w 61"/>
              <a:gd name="T21" fmla="*/ 2147483647 h 262"/>
              <a:gd name="T22" fmla="*/ 2147483647 w 61"/>
              <a:gd name="T23" fmla="*/ 2147483647 h 262"/>
              <a:gd name="T24" fmla="*/ 2147483647 w 61"/>
              <a:gd name="T25" fmla="*/ 2147483647 h 262"/>
              <a:gd name="T26" fmla="*/ 2147483647 w 61"/>
              <a:gd name="T27" fmla="*/ 2147483647 h 262"/>
              <a:gd name="T28" fmla="*/ 2147483647 w 61"/>
              <a:gd name="T29" fmla="*/ 2147483647 h 262"/>
              <a:gd name="T30" fmla="*/ 2147483647 w 61"/>
              <a:gd name="T31" fmla="*/ 2147483647 h 262"/>
              <a:gd name="T32" fmla="*/ 2147483647 w 61"/>
              <a:gd name="T33" fmla="*/ 2147483647 h 262"/>
              <a:gd name="T34" fmla="*/ 2147483647 w 61"/>
              <a:gd name="T35" fmla="*/ 2147483647 h 262"/>
              <a:gd name="T36" fmla="*/ 2147483647 w 61"/>
              <a:gd name="T37" fmla="*/ 2147483647 h 262"/>
              <a:gd name="T38" fmla="*/ 2147483647 w 61"/>
              <a:gd name="T39" fmla="*/ 2147483647 h 262"/>
              <a:gd name="T40" fmla="*/ 2147483647 w 61"/>
              <a:gd name="T41" fmla="*/ 2147483647 h 262"/>
              <a:gd name="T42" fmla="*/ 2147483647 w 61"/>
              <a:gd name="T43" fmla="*/ 2147483647 h 262"/>
              <a:gd name="T44" fmla="*/ 2147483647 w 61"/>
              <a:gd name="T45" fmla="*/ 2147483647 h 262"/>
              <a:gd name="T46" fmla="*/ 2147483647 w 61"/>
              <a:gd name="T47" fmla="*/ 2147483647 h 262"/>
              <a:gd name="T48" fmla="*/ 2147483647 w 61"/>
              <a:gd name="T49" fmla="*/ 2147483647 h 262"/>
              <a:gd name="T50" fmla="*/ 2147483647 w 61"/>
              <a:gd name="T51" fmla="*/ 2147483647 h 262"/>
              <a:gd name="T52" fmla="*/ 2147483647 w 61"/>
              <a:gd name="T53" fmla="*/ 2147483647 h 262"/>
              <a:gd name="T54" fmla="*/ 2147483647 w 61"/>
              <a:gd name="T55" fmla="*/ 2147483647 h 262"/>
              <a:gd name="T56" fmla="*/ 2147483647 w 61"/>
              <a:gd name="T57" fmla="*/ 2147483647 h 262"/>
              <a:gd name="T58" fmla="*/ 2147483647 w 61"/>
              <a:gd name="T59" fmla="*/ 2147483647 h 262"/>
              <a:gd name="T60" fmla="*/ 2147483647 w 61"/>
              <a:gd name="T61" fmla="*/ 0 h 262"/>
              <a:gd name="T62" fmla="*/ 2147483647 w 61"/>
              <a:gd name="T63" fmla="*/ 2147483647 h 262"/>
              <a:gd name="T64" fmla="*/ 2147483647 w 61"/>
              <a:gd name="T65" fmla="*/ 2147483647 h 262"/>
              <a:gd name="T66" fmla="*/ 2147483647 w 61"/>
              <a:gd name="T67" fmla="*/ 2147483647 h 262"/>
              <a:gd name="T68" fmla="*/ 2147483647 w 61"/>
              <a:gd name="T69" fmla="*/ 2147483647 h 262"/>
              <a:gd name="T70" fmla="*/ 2147483647 w 61"/>
              <a:gd name="T71" fmla="*/ 2147483647 h 262"/>
              <a:gd name="T72" fmla="*/ 2147483647 w 61"/>
              <a:gd name="T73" fmla="*/ 2147483647 h 26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61"/>
              <a:gd name="T112" fmla="*/ 0 h 262"/>
              <a:gd name="T113" fmla="*/ 61 w 61"/>
              <a:gd name="T114" fmla="*/ 262 h 26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61" h="262">
                <a:moveTo>
                  <a:pt x="19" y="59"/>
                </a:moveTo>
                <a:lnTo>
                  <a:pt x="17" y="74"/>
                </a:lnTo>
                <a:lnTo>
                  <a:pt x="15" y="102"/>
                </a:lnTo>
                <a:lnTo>
                  <a:pt x="9" y="160"/>
                </a:lnTo>
                <a:lnTo>
                  <a:pt x="1" y="217"/>
                </a:lnTo>
                <a:lnTo>
                  <a:pt x="0" y="231"/>
                </a:lnTo>
                <a:lnTo>
                  <a:pt x="0" y="238"/>
                </a:lnTo>
                <a:lnTo>
                  <a:pt x="2" y="244"/>
                </a:lnTo>
                <a:lnTo>
                  <a:pt x="7" y="248"/>
                </a:lnTo>
                <a:lnTo>
                  <a:pt x="11" y="252"/>
                </a:lnTo>
                <a:lnTo>
                  <a:pt x="17" y="255"/>
                </a:lnTo>
                <a:lnTo>
                  <a:pt x="29" y="258"/>
                </a:lnTo>
                <a:lnTo>
                  <a:pt x="42" y="260"/>
                </a:lnTo>
                <a:lnTo>
                  <a:pt x="55" y="262"/>
                </a:lnTo>
                <a:lnTo>
                  <a:pt x="61" y="262"/>
                </a:lnTo>
                <a:lnTo>
                  <a:pt x="60" y="262"/>
                </a:lnTo>
                <a:lnTo>
                  <a:pt x="55" y="260"/>
                </a:lnTo>
                <a:lnTo>
                  <a:pt x="36" y="249"/>
                </a:lnTo>
                <a:lnTo>
                  <a:pt x="28" y="241"/>
                </a:lnTo>
                <a:lnTo>
                  <a:pt x="22" y="231"/>
                </a:lnTo>
                <a:lnTo>
                  <a:pt x="21" y="225"/>
                </a:lnTo>
                <a:lnTo>
                  <a:pt x="21" y="208"/>
                </a:lnTo>
                <a:lnTo>
                  <a:pt x="26" y="175"/>
                </a:lnTo>
                <a:lnTo>
                  <a:pt x="43" y="108"/>
                </a:lnTo>
                <a:lnTo>
                  <a:pt x="50" y="44"/>
                </a:lnTo>
                <a:lnTo>
                  <a:pt x="48" y="28"/>
                </a:lnTo>
                <a:lnTo>
                  <a:pt x="46" y="26"/>
                </a:lnTo>
                <a:lnTo>
                  <a:pt x="44" y="21"/>
                </a:lnTo>
                <a:lnTo>
                  <a:pt x="39" y="12"/>
                </a:lnTo>
                <a:lnTo>
                  <a:pt x="35" y="3"/>
                </a:lnTo>
                <a:lnTo>
                  <a:pt x="34" y="0"/>
                </a:lnTo>
                <a:lnTo>
                  <a:pt x="32" y="5"/>
                </a:lnTo>
                <a:lnTo>
                  <a:pt x="30" y="14"/>
                </a:lnTo>
                <a:lnTo>
                  <a:pt x="25" y="34"/>
                </a:lnTo>
                <a:lnTo>
                  <a:pt x="20" y="54"/>
                </a:lnTo>
                <a:lnTo>
                  <a:pt x="19" y="59"/>
                </a:lnTo>
                <a:close/>
              </a:path>
            </a:pathLst>
          </a:custGeom>
          <a:solidFill>
            <a:srgbClr val="8C5E4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98" name="Freeform 280"/>
          <p:cNvSpPr>
            <a:spLocks/>
          </p:cNvSpPr>
          <p:nvPr/>
        </p:nvSpPr>
        <p:spPr bwMode="auto">
          <a:xfrm>
            <a:off x="68263" y="1930400"/>
            <a:ext cx="17462" cy="12700"/>
          </a:xfrm>
          <a:custGeom>
            <a:avLst/>
            <a:gdLst>
              <a:gd name="T0" fmla="*/ 0 w 64"/>
              <a:gd name="T1" fmla="*/ 2147483647 h 28"/>
              <a:gd name="T2" fmla="*/ 2147483647 w 64"/>
              <a:gd name="T3" fmla="*/ 2147483647 h 28"/>
              <a:gd name="T4" fmla="*/ 2147483647 w 64"/>
              <a:gd name="T5" fmla="*/ 2147483647 h 28"/>
              <a:gd name="T6" fmla="*/ 2147483647 w 64"/>
              <a:gd name="T7" fmla="*/ 2147483647 h 28"/>
              <a:gd name="T8" fmla="*/ 2147483647 w 64"/>
              <a:gd name="T9" fmla="*/ 2147483647 h 28"/>
              <a:gd name="T10" fmla="*/ 2147483647 w 64"/>
              <a:gd name="T11" fmla="*/ 2147483647 h 28"/>
              <a:gd name="T12" fmla="*/ 2147483647 w 64"/>
              <a:gd name="T13" fmla="*/ 2147483647 h 28"/>
              <a:gd name="T14" fmla="*/ 2147483647 w 64"/>
              <a:gd name="T15" fmla="*/ 2147483647 h 28"/>
              <a:gd name="T16" fmla="*/ 2147483647 w 64"/>
              <a:gd name="T17" fmla="*/ 2147483647 h 28"/>
              <a:gd name="T18" fmla="*/ 2147483647 w 64"/>
              <a:gd name="T19" fmla="*/ 2147483647 h 28"/>
              <a:gd name="T20" fmla="*/ 2147483647 w 64"/>
              <a:gd name="T21" fmla="*/ 2147483647 h 28"/>
              <a:gd name="T22" fmla="*/ 2147483647 w 64"/>
              <a:gd name="T23" fmla="*/ 2147483647 h 28"/>
              <a:gd name="T24" fmla="*/ 2147483647 w 64"/>
              <a:gd name="T25" fmla="*/ 2147483647 h 28"/>
              <a:gd name="T26" fmla="*/ 2147483647 w 64"/>
              <a:gd name="T27" fmla="*/ 2147483647 h 28"/>
              <a:gd name="T28" fmla="*/ 2147483647 w 64"/>
              <a:gd name="T29" fmla="*/ 0 h 28"/>
              <a:gd name="T30" fmla="*/ 2147483647 w 64"/>
              <a:gd name="T31" fmla="*/ 2147483647 h 28"/>
              <a:gd name="T32" fmla="*/ 2147483647 w 64"/>
              <a:gd name="T33" fmla="*/ 2147483647 h 28"/>
              <a:gd name="T34" fmla="*/ 2147483647 w 64"/>
              <a:gd name="T35" fmla="*/ 2147483647 h 28"/>
              <a:gd name="T36" fmla="*/ 0 w 64"/>
              <a:gd name="T37" fmla="*/ 2147483647 h 28"/>
              <a:gd name="T38" fmla="*/ 0 w 64"/>
              <a:gd name="T39" fmla="*/ 2147483647 h 28"/>
              <a:gd name="T40" fmla="*/ 0 w 64"/>
              <a:gd name="T41" fmla="*/ 2147483647 h 2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64"/>
              <a:gd name="T64" fmla="*/ 0 h 28"/>
              <a:gd name="T65" fmla="*/ 64 w 64"/>
              <a:gd name="T66" fmla="*/ 28 h 28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64" h="28">
                <a:moveTo>
                  <a:pt x="0" y="19"/>
                </a:moveTo>
                <a:lnTo>
                  <a:pt x="3" y="21"/>
                </a:lnTo>
                <a:lnTo>
                  <a:pt x="17" y="26"/>
                </a:lnTo>
                <a:lnTo>
                  <a:pt x="37" y="28"/>
                </a:lnTo>
                <a:lnTo>
                  <a:pt x="42" y="27"/>
                </a:lnTo>
                <a:lnTo>
                  <a:pt x="46" y="27"/>
                </a:lnTo>
                <a:lnTo>
                  <a:pt x="53" y="25"/>
                </a:lnTo>
                <a:lnTo>
                  <a:pt x="61" y="22"/>
                </a:lnTo>
                <a:lnTo>
                  <a:pt x="63" y="20"/>
                </a:lnTo>
                <a:lnTo>
                  <a:pt x="64" y="19"/>
                </a:lnTo>
                <a:lnTo>
                  <a:pt x="59" y="18"/>
                </a:lnTo>
                <a:lnTo>
                  <a:pt x="50" y="15"/>
                </a:lnTo>
                <a:lnTo>
                  <a:pt x="32" y="8"/>
                </a:lnTo>
                <a:lnTo>
                  <a:pt x="15" y="2"/>
                </a:lnTo>
                <a:lnTo>
                  <a:pt x="11" y="0"/>
                </a:lnTo>
                <a:lnTo>
                  <a:pt x="10" y="2"/>
                </a:lnTo>
                <a:lnTo>
                  <a:pt x="8" y="5"/>
                </a:lnTo>
                <a:lnTo>
                  <a:pt x="4" y="11"/>
                </a:lnTo>
                <a:lnTo>
                  <a:pt x="0" y="18"/>
                </a:lnTo>
                <a:lnTo>
                  <a:pt x="0" y="19"/>
                </a:lnTo>
                <a:close/>
              </a:path>
            </a:pathLst>
          </a:custGeom>
          <a:solidFill>
            <a:srgbClr val="8C5E4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699" name="Freeform 281"/>
          <p:cNvSpPr>
            <a:spLocks/>
          </p:cNvSpPr>
          <p:nvPr/>
        </p:nvSpPr>
        <p:spPr bwMode="auto">
          <a:xfrm>
            <a:off x="68263" y="1947863"/>
            <a:ext cx="17462" cy="71437"/>
          </a:xfrm>
          <a:custGeom>
            <a:avLst/>
            <a:gdLst>
              <a:gd name="T0" fmla="*/ 2147483647 w 64"/>
              <a:gd name="T1" fmla="*/ 2147483647 h 160"/>
              <a:gd name="T2" fmla="*/ 2147483647 w 64"/>
              <a:gd name="T3" fmla="*/ 2147483647 h 160"/>
              <a:gd name="T4" fmla="*/ 2147483647 w 64"/>
              <a:gd name="T5" fmla="*/ 2147483647 h 160"/>
              <a:gd name="T6" fmla="*/ 2147483647 w 64"/>
              <a:gd name="T7" fmla="*/ 2147483647 h 160"/>
              <a:gd name="T8" fmla="*/ 2147483647 w 64"/>
              <a:gd name="T9" fmla="*/ 2147483647 h 160"/>
              <a:gd name="T10" fmla="*/ 2147483647 w 64"/>
              <a:gd name="T11" fmla="*/ 2147483647 h 160"/>
              <a:gd name="T12" fmla="*/ 2147483647 w 64"/>
              <a:gd name="T13" fmla="*/ 2147483647 h 160"/>
              <a:gd name="T14" fmla="*/ 2147483647 w 64"/>
              <a:gd name="T15" fmla="*/ 2147483647 h 160"/>
              <a:gd name="T16" fmla="*/ 2147483647 w 64"/>
              <a:gd name="T17" fmla="*/ 2147483647 h 160"/>
              <a:gd name="T18" fmla="*/ 2147483647 w 64"/>
              <a:gd name="T19" fmla="*/ 2147483647 h 160"/>
              <a:gd name="T20" fmla="*/ 2147483647 w 64"/>
              <a:gd name="T21" fmla="*/ 2147483647 h 160"/>
              <a:gd name="T22" fmla="*/ 2147483647 w 64"/>
              <a:gd name="T23" fmla="*/ 2147483647 h 160"/>
              <a:gd name="T24" fmla="*/ 2147483647 w 64"/>
              <a:gd name="T25" fmla="*/ 2147483647 h 160"/>
              <a:gd name="T26" fmla="*/ 2147483647 w 64"/>
              <a:gd name="T27" fmla="*/ 2147483647 h 160"/>
              <a:gd name="T28" fmla="*/ 2147483647 w 64"/>
              <a:gd name="T29" fmla="*/ 2147483647 h 160"/>
              <a:gd name="T30" fmla="*/ 2147483647 w 64"/>
              <a:gd name="T31" fmla="*/ 2147483647 h 160"/>
              <a:gd name="T32" fmla="*/ 2147483647 w 64"/>
              <a:gd name="T33" fmla="*/ 2147483647 h 160"/>
              <a:gd name="T34" fmla="*/ 2147483647 w 64"/>
              <a:gd name="T35" fmla="*/ 2147483647 h 160"/>
              <a:gd name="T36" fmla="*/ 2147483647 w 64"/>
              <a:gd name="T37" fmla="*/ 2147483647 h 160"/>
              <a:gd name="T38" fmla="*/ 2147483647 w 64"/>
              <a:gd name="T39" fmla="*/ 2147483647 h 160"/>
              <a:gd name="T40" fmla="*/ 2147483647 w 64"/>
              <a:gd name="T41" fmla="*/ 2147483647 h 160"/>
              <a:gd name="T42" fmla="*/ 2147483647 w 64"/>
              <a:gd name="T43" fmla="*/ 2147483647 h 160"/>
              <a:gd name="T44" fmla="*/ 2147483647 w 64"/>
              <a:gd name="T45" fmla="*/ 2147483647 h 160"/>
              <a:gd name="T46" fmla="*/ 2147483647 w 64"/>
              <a:gd name="T47" fmla="*/ 2147483647 h 160"/>
              <a:gd name="T48" fmla="*/ 2147483647 w 64"/>
              <a:gd name="T49" fmla="*/ 2147483647 h 160"/>
              <a:gd name="T50" fmla="*/ 2147483647 w 64"/>
              <a:gd name="T51" fmla="*/ 2147483647 h 160"/>
              <a:gd name="T52" fmla="*/ 2147483647 w 64"/>
              <a:gd name="T53" fmla="*/ 2147483647 h 160"/>
              <a:gd name="T54" fmla="*/ 2147483647 w 64"/>
              <a:gd name="T55" fmla="*/ 2147483647 h 160"/>
              <a:gd name="T56" fmla="*/ 2147483647 w 64"/>
              <a:gd name="T57" fmla="*/ 2147483647 h 160"/>
              <a:gd name="T58" fmla="*/ 2147483647 w 64"/>
              <a:gd name="T59" fmla="*/ 2147483647 h 160"/>
              <a:gd name="T60" fmla="*/ 0 w 64"/>
              <a:gd name="T61" fmla="*/ 2147483647 h 160"/>
              <a:gd name="T62" fmla="*/ 0 w 64"/>
              <a:gd name="T63" fmla="*/ 2147483647 h 160"/>
              <a:gd name="T64" fmla="*/ 0 w 64"/>
              <a:gd name="T65" fmla="*/ 2147483647 h 160"/>
              <a:gd name="T66" fmla="*/ 0 w 64"/>
              <a:gd name="T67" fmla="*/ 2147483647 h 160"/>
              <a:gd name="T68" fmla="*/ 2147483647 w 64"/>
              <a:gd name="T69" fmla="*/ 2147483647 h 160"/>
              <a:gd name="T70" fmla="*/ 2147483647 w 64"/>
              <a:gd name="T71" fmla="*/ 2147483647 h 160"/>
              <a:gd name="T72" fmla="*/ 2147483647 w 64"/>
              <a:gd name="T73" fmla="*/ 0 h 160"/>
              <a:gd name="T74" fmla="*/ 2147483647 w 64"/>
              <a:gd name="T75" fmla="*/ 2147483647 h 160"/>
              <a:gd name="T76" fmla="*/ 2147483647 w 64"/>
              <a:gd name="T77" fmla="*/ 2147483647 h 160"/>
              <a:gd name="T78" fmla="*/ 2147483647 w 64"/>
              <a:gd name="T79" fmla="*/ 2147483647 h 160"/>
              <a:gd name="T80" fmla="*/ 2147483647 w 64"/>
              <a:gd name="T81" fmla="*/ 2147483647 h 160"/>
              <a:gd name="T82" fmla="*/ 2147483647 w 64"/>
              <a:gd name="T83" fmla="*/ 2147483647 h 16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64"/>
              <a:gd name="T127" fmla="*/ 0 h 160"/>
              <a:gd name="T128" fmla="*/ 64 w 64"/>
              <a:gd name="T129" fmla="*/ 160 h 16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64" h="160">
                <a:moveTo>
                  <a:pt x="33" y="19"/>
                </a:moveTo>
                <a:lnTo>
                  <a:pt x="34" y="24"/>
                </a:lnTo>
                <a:lnTo>
                  <a:pt x="34" y="31"/>
                </a:lnTo>
                <a:lnTo>
                  <a:pt x="33" y="50"/>
                </a:lnTo>
                <a:lnTo>
                  <a:pt x="25" y="91"/>
                </a:lnTo>
                <a:lnTo>
                  <a:pt x="21" y="111"/>
                </a:lnTo>
                <a:lnTo>
                  <a:pt x="21" y="112"/>
                </a:lnTo>
                <a:lnTo>
                  <a:pt x="21" y="117"/>
                </a:lnTo>
                <a:lnTo>
                  <a:pt x="25" y="132"/>
                </a:lnTo>
                <a:lnTo>
                  <a:pt x="28" y="139"/>
                </a:lnTo>
                <a:lnTo>
                  <a:pt x="33" y="144"/>
                </a:lnTo>
                <a:lnTo>
                  <a:pt x="37" y="144"/>
                </a:lnTo>
                <a:lnTo>
                  <a:pt x="39" y="145"/>
                </a:lnTo>
                <a:lnTo>
                  <a:pt x="45" y="147"/>
                </a:lnTo>
                <a:lnTo>
                  <a:pt x="57" y="148"/>
                </a:lnTo>
                <a:lnTo>
                  <a:pt x="63" y="148"/>
                </a:lnTo>
                <a:lnTo>
                  <a:pt x="64" y="147"/>
                </a:lnTo>
                <a:lnTo>
                  <a:pt x="62" y="148"/>
                </a:lnTo>
                <a:lnTo>
                  <a:pt x="58" y="150"/>
                </a:lnTo>
                <a:lnTo>
                  <a:pt x="52" y="155"/>
                </a:lnTo>
                <a:lnTo>
                  <a:pt x="46" y="159"/>
                </a:lnTo>
                <a:lnTo>
                  <a:pt x="45" y="160"/>
                </a:lnTo>
                <a:lnTo>
                  <a:pt x="42" y="160"/>
                </a:lnTo>
                <a:lnTo>
                  <a:pt x="35" y="158"/>
                </a:lnTo>
                <a:lnTo>
                  <a:pt x="24" y="155"/>
                </a:lnTo>
                <a:lnTo>
                  <a:pt x="13" y="151"/>
                </a:lnTo>
                <a:lnTo>
                  <a:pt x="11" y="150"/>
                </a:lnTo>
                <a:lnTo>
                  <a:pt x="10" y="148"/>
                </a:lnTo>
                <a:lnTo>
                  <a:pt x="8" y="143"/>
                </a:lnTo>
                <a:lnTo>
                  <a:pt x="4" y="132"/>
                </a:lnTo>
                <a:lnTo>
                  <a:pt x="0" y="120"/>
                </a:lnTo>
                <a:lnTo>
                  <a:pt x="0" y="117"/>
                </a:lnTo>
                <a:lnTo>
                  <a:pt x="0" y="108"/>
                </a:lnTo>
                <a:lnTo>
                  <a:pt x="0" y="88"/>
                </a:lnTo>
                <a:lnTo>
                  <a:pt x="1" y="49"/>
                </a:lnTo>
                <a:lnTo>
                  <a:pt x="1" y="11"/>
                </a:lnTo>
                <a:lnTo>
                  <a:pt x="2" y="0"/>
                </a:lnTo>
                <a:lnTo>
                  <a:pt x="5" y="2"/>
                </a:lnTo>
                <a:lnTo>
                  <a:pt x="17" y="6"/>
                </a:lnTo>
                <a:lnTo>
                  <a:pt x="30" y="16"/>
                </a:lnTo>
                <a:lnTo>
                  <a:pt x="33" y="19"/>
                </a:lnTo>
                <a:close/>
              </a:path>
            </a:pathLst>
          </a:custGeom>
          <a:solidFill>
            <a:srgbClr val="8C5E4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00" name="Freeform 282"/>
          <p:cNvSpPr>
            <a:spLocks/>
          </p:cNvSpPr>
          <p:nvPr/>
        </p:nvSpPr>
        <p:spPr bwMode="auto">
          <a:xfrm>
            <a:off x="74613" y="2022475"/>
            <a:ext cx="11112" cy="52388"/>
          </a:xfrm>
          <a:custGeom>
            <a:avLst/>
            <a:gdLst>
              <a:gd name="T0" fmla="*/ 2147483647 w 36"/>
              <a:gd name="T1" fmla="*/ 2147483647 h 124"/>
              <a:gd name="T2" fmla="*/ 2147483647 w 36"/>
              <a:gd name="T3" fmla="*/ 2147483647 h 124"/>
              <a:gd name="T4" fmla="*/ 2147483647 w 36"/>
              <a:gd name="T5" fmla="*/ 2147483647 h 124"/>
              <a:gd name="T6" fmla="*/ 2147483647 w 36"/>
              <a:gd name="T7" fmla="*/ 2147483647 h 124"/>
              <a:gd name="T8" fmla="*/ 2147483647 w 36"/>
              <a:gd name="T9" fmla="*/ 2147483647 h 124"/>
              <a:gd name="T10" fmla="*/ 2147483647 w 36"/>
              <a:gd name="T11" fmla="*/ 2147483647 h 124"/>
              <a:gd name="T12" fmla="*/ 2147483647 w 36"/>
              <a:gd name="T13" fmla="*/ 2147483647 h 124"/>
              <a:gd name="T14" fmla="*/ 2147483647 w 36"/>
              <a:gd name="T15" fmla="*/ 2147483647 h 124"/>
              <a:gd name="T16" fmla="*/ 2147483647 w 36"/>
              <a:gd name="T17" fmla="*/ 2147483647 h 124"/>
              <a:gd name="T18" fmla="*/ 0 w 36"/>
              <a:gd name="T19" fmla="*/ 2147483647 h 124"/>
              <a:gd name="T20" fmla="*/ 0 w 36"/>
              <a:gd name="T21" fmla="*/ 2147483647 h 124"/>
              <a:gd name="T22" fmla="*/ 2147483647 w 36"/>
              <a:gd name="T23" fmla="*/ 2147483647 h 124"/>
              <a:gd name="T24" fmla="*/ 2147483647 w 36"/>
              <a:gd name="T25" fmla="*/ 2147483647 h 124"/>
              <a:gd name="T26" fmla="*/ 2147483647 w 36"/>
              <a:gd name="T27" fmla="*/ 2147483647 h 124"/>
              <a:gd name="T28" fmla="*/ 2147483647 w 36"/>
              <a:gd name="T29" fmla="*/ 2147483647 h 124"/>
              <a:gd name="T30" fmla="*/ 2147483647 w 36"/>
              <a:gd name="T31" fmla="*/ 2147483647 h 124"/>
              <a:gd name="T32" fmla="*/ 2147483647 w 36"/>
              <a:gd name="T33" fmla="*/ 2147483647 h 124"/>
              <a:gd name="T34" fmla="*/ 2147483647 w 36"/>
              <a:gd name="T35" fmla="*/ 2147483647 h 124"/>
              <a:gd name="T36" fmla="*/ 2147483647 w 36"/>
              <a:gd name="T37" fmla="*/ 2147483647 h 124"/>
              <a:gd name="T38" fmla="*/ 2147483647 w 36"/>
              <a:gd name="T39" fmla="*/ 2147483647 h 124"/>
              <a:gd name="T40" fmla="*/ 2147483647 w 36"/>
              <a:gd name="T41" fmla="*/ 2147483647 h 124"/>
              <a:gd name="T42" fmla="*/ 2147483647 w 36"/>
              <a:gd name="T43" fmla="*/ 0 h 124"/>
              <a:gd name="T44" fmla="*/ 2147483647 w 36"/>
              <a:gd name="T45" fmla="*/ 0 h 124"/>
              <a:gd name="T46" fmla="*/ 2147483647 w 36"/>
              <a:gd name="T47" fmla="*/ 2147483647 h 124"/>
              <a:gd name="T48" fmla="*/ 2147483647 w 36"/>
              <a:gd name="T49" fmla="*/ 2147483647 h 124"/>
              <a:gd name="T50" fmla="*/ 2147483647 w 36"/>
              <a:gd name="T51" fmla="*/ 2147483647 h 124"/>
              <a:gd name="T52" fmla="*/ 2147483647 w 36"/>
              <a:gd name="T53" fmla="*/ 2147483647 h 124"/>
              <a:gd name="T54" fmla="*/ 2147483647 w 36"/>
              <a:gd name="T55" fmla="*/ 2147483647 h 124"/>
              <a:gd name="T56" fmla="*/ 2147483647 w 36"/>
              <a:gd name="T57" fmla="*/ 2147483647 h 124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36"/>
              <a:gd name="T88" fmla="*/ 0 h 124"/>
              <a:gd name="T89" fmla="*/ 36 w 36"/>
              <a:gd name="T90" fmla="*/ 124 h 124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36" h="124">
                <a:moveTo>
                  <a:pt x="10" y="23"/>
                </a:moveTo>
                <a:lnTo>
                  <a:pt x="10" y="30"/>
                </a:lnTo>
                <a:lnTo>
                  <a:pt x="13" y="43"/>
                </a:lnTo>
                <a:lnTo>
                  <a:pt x="18" y="55"/>
                </a:lnTo>
                <a:lnTo>
                  <a:pt x="23" y="83"/>
                </a:lnTo>
                <a:lnTo>
                  <a:pt x="14" y="106"/>
                </a:lnTo>
                <a:lnTo>
                  <a:pt x="11" y="110"/>
                </a:lnTo>
                <a:lnTo>
                  <a:pt x="5" y="115"/>
                </a:lnTo>
                <a:lnTo>
                  <a:pt x="1" y="119"/>
                </a:lnTo>
                <a:lnTo>
                  <a:pt x="0" y="121"/>
                </a:lnTo>
                <a:lnTo>
                  <a:pt x="0" y="122"/>
                </a:lnTo>
                <a:lnTo>
                  <a:pt x="1" y="123"/>
                </a:lnTo>
                <a:lnTo>
                  <a:pt x="3" y="124"/>
                </a:lnTo>
                <a:lnTo>
                  <a:pt x="4" y="124"/>
                </a:lnTo>
                <a:lnTo>
                  <a:pt x="9" y="124"/>
                </a:lnTo>
                <a:lnTo>
                  <a:pt x="17" y="124"/>
                </a:lnTo>
                <a:lnTo>
                  <a:pt x="21" y="124"/>
                </a:lnTo>
                <a:lnTo>
                  <a:pt x="22" y="114"/>
                </a:lnTo>
                <a:lnTo>
                  <a:pt x="26" y="94"/>
                </a:lnTo>
                <a:lnTo>
                  <a:pt x="32" y="52"/>
                </a:lnTo>
                <a:lnTo>
                  <a:pt x="35" y="11"/>
                </a:lnTo>
                <a:lnTo>
                  <a:pt x="36" y="0"/>
                </a:lnTo>
                <a:lnTo>
                  <a:pt x="34" y="0"/>
                </a:lnTo>
                <a:lnTo>
                  <a:pt x="32" y="1"/>
                </a:lnTo>
                <a:lnTo>
                  <a:pt x="29" y="2"/>
                </a:lnTo>
                <a:lnTo>
                  <a:pt x="23" y="6"/>
                </a:lnTo>
                <a:lnTo>
                  <a:pt x="11" y="18"/>
                </a:lnTo>
                <a:lnTo>
                  <a:pt x="10" y="23"/>
                </a:lnTo>
                <a:close/>
              </a:path>
            </a:pathLst>
          </a:custGeom>
          <a:solidFill>
            <a:srgbClr val="8C5E4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01" name="Freeform 283"/>
          <p:cNvSpPr>
            <a:spLocks/>
          </p:cNvSpPr>
          <p:nvPr/>
        </p:nvSpPr>
        <p:spPr bwMode="auto">
          <a:xfrm>
            <a:off x="68263" y="2074863"/>
            <a:ext cx="11112" cy="44450"/>
          </a:xfrm>
          <a:custGeom>
            <a:avLst/>
            <a:gdLst>
              <a:gd name="T0" fmla="*/ 2147483647 w 42"/>
              <a:gd name="T1" fmla="*/ 2147483647 h 105"/>
              <a:gd name="T2" fmla="*/ 2147483647 w 42"/>
              <a:gd name="T3" fmla="*/ 2147483647 h 105"/>
              <a:gd name="T4" fmla="*/ 2147483647 w 42"/>
              <a:gd name="T5" fmla="*/ 2147483647 h 105"/>
              <a:gd name="T6" fmla="*/ 2147483647 w 42"/>
              <a:gd name="T7" fmla="*/ 2147483647 h 105"/>
              <a:gd name="T8" fmla="*/ 2147483647 w 42"/>
              <a:gd name="T9" fmla="*/ 2147483647 h 105"/>
              <a:gd name="T10" fmla="*/ 2147483647 w 42"/>
              <a:gd name="T11" fmla="*/ 2147483647 h 105"/>
              <a:gd name="T12" fmla="*/ 2147483647 w 42"/>
              <a:gd name="T13" fmla="*/ 2147483647 h 105"/>
              <a:gd name="T14" fmla="*/ 2147483647 w 42"/>
              <a:gd name="T15" fmla="*/ 2147483647 h 105"/>
              <a:gd name="T16" fmla="*/ 2147483647 w 42"/>
              <a:gd name="T17" fmla="*/ 2147483647 h 105"/>
              <a:gd name="T18" fmla="*/ 2147483647 w 42"/>
              <a:gd name="T19" fmla="*/ 2147483647 h 105"/>
              <a:gd name="T20" fmla="*/ 2147483647 w 42"/>
              <a:gd name="T21" fmla="*/ 2147483647 h 105"/>
              <a:gd name="T22" fmla="*/ 2147483647 w 42"/>
              <a:gd name="T23" fmla="*/ 2147483647 h 105"/>
              <a:gd name="T24" fmla="*/ 0 w 42"/>
              <a:gd name="T25" fmla="*/ 2147483647 h 105"/>
              <a:gd name="T26" fmla="*/ 0 w 42"/>
              <a:gd name="T27" fmla="*/ 2147483647 h 105"/>
              <a:gd name="T28" fmla="*/ 2147483647 w 42"/>
              <a:gd name="T29" fmla="*/ 2147483647 h 105"/>
              <a:gd name="T30" fmla="*/ 2147483647 w 42"/>
              <a:gd name="T31" fmla="*/ 2147483647 h 105"/>
              <a:gd name="T32" fmla="*/ 2147483647 w 42"/>
              <a:gd name="T33" fmla="*/ 2147483647 h 105"/>
              <a:gd name="T34" fmla="*/ 2147483647 w 42"/>
              <a:gd name="T35" fmla="*/ 0 h 105"/>
              <a:gd name="T36" fmla="*/ 2147483647 w 42"/>
              <a:gd name="T37" fmla="*/ 2147483647 h 105"/>
              <a:gd name="T38" fmla="*/ 2147483647 w 42"/>
              <a:gd name="T39" fmla="*/ 2147483647 h 105"/>
              <a:gd name="T40" fmla="*/ 2147483647 w 42"/>
              <a:gd name="T41" fmla="*/ 2147483647 h 105"/>
              <a:gd name="T42" fmla="*/ 2147483647 w 42"/>
              <a:gd name="T43" fmla="*/ 2147483647 h 105"/>
              <a:gd name="T44" fmla="*/ 2147483647 w 42"/>
              <a:gd name="T45" fmla="*/ 2147483647 h 105"/>
              <a:gd name="T46" fmla="*/ 2147483647 w 42"/>
              <a:gd name="T47" fmla="*/ 2147483647 h 105"/>
              <a:gd name="T48" fmla="*/ 2147483647 w 42"/>
              <a:gd name="T49" fmla="*/ 2147483647 h 105"/>
              <a:gd name="T50" fmla="*/ 2147483647 w 42"/>
              <a:gd name="T51" fmla="*/ 2147483647 h 105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42"/>
              <a:gd name="T79" fmla="*/ 0 h 105"/>
              <a:gd name="T80" fmla="*/ 42 w 42"/>
              <a:gd name="T81" fmla="*/ 105 h 105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42" h="105">
                <a:moveTo>
                  <a:pt x="39" y="52"/>
                </a:moveTo>
                <a:lnTo>
                  <a:pt x="38" y="57"/>
                </a:lnTo>
                <a:lnTo>
                  <a:pt x="37" y="68"/>
                </a:lnTo>
                <a:lnTo>
                  <a:pt x="32" y="92"/>
                </a:lnTo>
                <a:lnTo>
                  <a:pt x="29" y="101"/>
                </a:lnTo>
                <a:lnTo>
                  <a:pt x="26" y="103"/>
                </a:lnTo>
                <a:lnTo>
                  <a:pt x="23" y="105"/>
                </a:lnTo>
                <a:lnTo>
                  <a:pt x="20" y="104"/>
                </a:lnTo>
                <a:lnTo>
                  <a:pt x="13" y="101"/>
                </a:lnTo>
                <a:lnTo>
                  <a:pt x="9" y="95"/>
                </a:lnTo>
                <a:lnTo>
                  <a:pt x="5" y="86"/>
                </a:lnTo>
                <a:lnTo>
                  <a:pt x="3" y="78"/>
                </a:lnTo>
                <a:lnTo>
                  <a:pt x="0" y="57"/>
                </a:lnTo>
                <a:lnTo>
                  <a:pt x="0" y="36"/>
                </a:lnTo>
                <a:lnTo>
                  <a:pt x="1" y="18"/>
                </a:lnTo>
                <a:lnTo>
                  <a:pt x="2" y="3"/>
                </a:lnTo>
                <a:lnTo>
                  <a:pt x="14" y="1"/>
                </a:lnTo>
                <a:lnTo>
                  <a:pt x="30" y="0"/>
                </a:lnTo>
                <a:lnTo>
                  <a:pt x="37" y="2"/>
                </a:lnTo>
                <a:lnTo>
                  <a:pt x="40" y="5"/>
                </a:lnTo>
                <a:lnTo>
                  <a:pt x="42" y="9"/>
                </a:lnTo>
                <a:lnTo>
                  <a:pt x="42" y="15"/>
                </a:lnTo>
                <a:lnTo>
                  <a:pt x="42" y="21"/>
                </a:lnTo>
                <a:lnTo>
                  <a:pt x="40" y="36"/>
                </a:lnTo>
                <a:lnTo>
                  <a:pt x="39" y="52"/>
                </a:lnTo>
                <a:close/>
              </a:path>
            </a:pathLst>
          </a:custGeom>
          <a:solidFill>
            <a:srgbClr val="8C5E4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02" name="Freeform 284"/>
          <p:cNvSpPr>
            <a:spLocks/>
          </p:cNvSpPr>
          <p:nvPr/>
        </p:nvSpPr>
        <p:spPr bwMode="auto">
          <a:xfrm>
            <a:off x="90488" y="2019300"/>
            <a:ext cx="17462" cy="111125"/>
          </a:xfrm>
          <a:custGeom>
            <a:avLst/>
            <a:gdLst>
              <a:gd name="T0" fmla="*/ 2147483647 w 55"/>
              <a:gd name="T1" fmla="*/ 2147483647 h 255"/>
              <a:gd name="T2" fmla="*/ 2147483647 w 55"/>
              <a:gd name="T3" fmla="*/ 2147483647 h 255"/>
              <a:gd name="T4" fmla="*/ 2147483647 w 55"/>
              <a:gd name="T5" fmla="*/ 2147483647 h 255"/>
              <a:gd name="T6" fmla="*/ 2147483647 w 55"/>
              <a:gd name="T7" fmla="*/ 2147483647 h 255"/>
              <a:gd name="T8" fmla="*/ 2147483647 w 55"/>
              <a:gd name="T9" fmla="*/ 2147483647 h 255"/>
              <a:gd name="T10" fmla="*/ 2147483647 w 55"/>
              <a:gd name="T11" fmla="*/ 2147483647 h 255"/>
              <a:gd name="T12" fmla="*/ 0 w 55"/>
              <a:gd name="T13" fmla="*/ 2147483647 h 255"/>
              <a:gd name="T14" fmla="*/ 0 w 55"/>
              <a:gd name="T15" fmla="*/ 2147483647 h 255"/>
              <a:gd name="T16" fmla="*/ 2147483647 w 55"/>
              <a:gd name="T17" fmla="*/ 2147483647 h 255"/>
              <a:gd name="T18" fmla="*/ 2147483647 w 55"/>
              <a:gd name="T19" fmla="*/ 2147483647 h 255"/>
              <a:gd name="T20" fmla="*/ 2147483647 w 55"/>
              <a:gd name="T21" fmla="*/ 2147483647 h 255"/>
              <a:gd name="T22" fmla="*/ 2147483647 w 55"/>
              <a:gd name="T23" fmla="*/ 2147483647 h 255"/>
              <a:gd name="T24" fmla="*/ 2147483647 w 55"/>
              <a:gd name="T25" fmla="*/ 2147483647 h 255"/>
              <a:gd name="T26" fmla="*/ 2147483647 w 55"/>
              <a:gd name="T27" fmla="*/ 2147483647 h 255"/>
              <a:gd name="T28" fmla="*/ 2147483647 w 55"/>
              <a:gd name="T29" fmla="*/ 2147483647 h 255"/>
              <a:gd name="T30" fmla="*/ 2147483647 w 55"/>
              <a:gd name="T31" fmla="*/ 2147483647 h 255"/>
              <a:gd name="T32" fmla="*/ 2147483647 w 55"/>
              <a:gd name="T33" fmla="*/ 2147483647 h 255"/>
              <a:gd name="T34" fmla="*/ 2147483647 w 55"/>
              <a:gd name="T35" fmla="*/ 2147483647 h 255"/>
              <a:gd name="T36" fmla="*/ 2147483647 w 55"/>
              <a:gd name="T37" fmla="*/ 2147483647 h 255"/>
              <a:gd name="T38" fmla="*/ 2147483647 w 55"/>
              <a:gd name="T39" fmla="*/ 2147483647 h 255"/>
              <a:gd name="T40" fmla="*/ 2147483647 w 55"/>
              <a:gd name="T41" fmla="*/ 2147483647 h 255"/>
              <a:gd name="T42" fmla="*/ 2147483647 w 55"/>
              <a:gd name="T43" fmla="*/ 2147483647 h 255"/>
              <a:gd name="T44" fmla="*/ 2147483647 w 55"/>
              <a:gd name="T45" fmla="*/ 2147483647 h 255"/>
              <a:gd name="T46" fmla="*/ 2147483647 w 55"/>
              <a:gd name="T47" fmla="*/ 2147483647 h 255"/>
              <a:gd name="T48" fmla="*/ 2147483647 w 55"/>
              <a:gd name="T49" fmla="*/ 2147483647 h 255"/>
              <a:gd name="T50" fmla="*/ 2147483647 w 55"/>
              <a:gd name="T51" fmla="*/ 2147483647 h 255"/>
              <a:gd name="T52" fmla="*/ 2147483647 w 55"/>
              <a:gd name="T53" fmla="*/ 2147483647 h 255"/>
              <a:gd name="T54" fmla="*/ 2147483647 w 55"/>
              <a:gd name="T55" fmla="*/ 2147483647 h 255"/>
              <a:gd name="T56" fmla="*/ 2147483647 w 55"/>
              <a:gd name="T57" fmla="*/ 2147483647 h 255"/>
              <a:gd name="T58" fmla="*/ 2147483647 w 55"/>
              <a:gd name="T59" fmla="*/ 2147483647 h 255"/>
              <a:gd name="T60" fmla="*/ 2147483647 w 55"/>
              <a:gd name="T61" fmla="*/ 2147483647 h 255"/>
              <a:gd name="T62" fmla="*/ 2147483647 w 55"/>
              <a:gd name="T63" fmla="*/ 2147483647 h 255"/>
              <a:gd name="T64" fmla="*/ 2147483647 w 55"/>
              <a:gd name="T65" fmla="*/ 2147483647 h 255"/>
              <a:gd name="T66" fmla="*/ 2147483647 w 55"/>
              <a:gd name="T67" fmla="*/ 2147483647 h 255"/>
              <a:gd name="T68" fmla="*/ 2147483647 w 55"/>
              <a:gd name="T69" fmla="*/ 2147483647 h 255"/>
              <a:gd name="T70" fmla="*/ 2147483647 w 55"/>
              <a:gd name="T71" fmla="*/ 2147483647 h 255"/>
              <a:gd name="T72" fmla="*/ 2147483647 w 55"/>
              <a:gd name="T73" fmla="*/ 2147483647 h 255"/>
              <a:gd name="T74" fmla="*/ 2147483647 w 55"/>
              <a:gd name="T75" fmla="*/ 0 h 255"/>
              <a:gd name="T76" fmla="*/ 2147483647 w 55"/>
              <a:gd name="T77" fmla="*/ 2147483647 h 255"/>
              <a:gd name="T78" fmla="*/ 2147483647 w 55"/>
              <a:gd name="T79" fmla="*/ 2147483647 h 255"/>
              <a:gd name="T80" fmla="*/ 2147483647 w 55"/>
              <a:gd name="T81" fmla="*/ 2147483647 h 255"/>
              <a:gd name="T82" fmla="*/ 2147483647 w 55"/>
              <a:gd name="T83" fmla="*/ 2147483647 h 255"/>
              <a:gd name="T84" fmla="*/ 2147483647 w 55"/>
              <a:gd name="T85" fmla="*/ 2147483647 h 255"/>
              <a:gd name="T86" fmla="*/ 2147483647 w 55"/>
              <a:gd name="T87" fmla="*/ 2147483647 h 25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5"/>
              <a:gd name="T133" fmla="*/ 0 h 255"/>
              <a:gd name="T134" fmla="*/ 55 w 55"/>
              <a:gd name="T135" fmla="*/ 255 h 25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5" h="255">
                <a:moveTo>
                  <a:pt x="3" y="19"/>
                </a:moveTo>
                <a:lnTo>
                  <a:pt x="2" y="36"/>
                </a:lnTo>
                <a:lnTo>
                  <a:pt x="1" y="70"/>
                </a:lnTo>
                <a:lnTo>
                  <a:pt x="2" y="139"/>
                </a:lnTo>
                <a:lnTo>
                  <a:pt x="3" y="206"/>
                </a:lnTo>
                <a:lnTo>
                  <a:pt x="4" y="223"/>
                </a:lnTo>
                <a:lnTo>
                  <a:pt x="0" y="230"/>
                </a:lnTo>
                <a:lnTo>
                  <a:pt x="0" y="236"/>
                </a:lnTo>
                <a:lnTo>
                  <a:pt x="1" y="242"/>
                </a:lnTo>
                <a:lnTo>
                  <a:pt x="4" y="247"/>
                </a:lnTo>
                <a:lnTo>
                  <a:pt x="8" y="250"/>
                </a:lnTo>
                <a:lnTo>
                  <a:pt x="13" y="253"/>
                </a:lnTo>
                <a:lnTo>
                  <a:pt x="19" y="255"/>
                </a:lnTo>
                <a:lnTo>
                  <a:pt x="24" y="254"/>
                </a:lnTo>
                <a:lnTo>
                  <a:pt x="30" y="252"/>
                </a:lnTo>
                <a:lnTo>
                  <a:pt x="35" y="248"/>
                </a:lnTo>
                <a:lnTo>
                  <a:pt x="38" y="242"/>
                </a:lnTo>
                <a:lnTo>
                  <a:pt x="40" y="233"/>
                </a:lnTo>
                <a:lnTo>
                  <a:pt x="40" y="228"/>
                </a:lnTo>
                <a:lnTo>
                  <a:pt x="40" y="217"/>
                </a:lnTo>
                <a:lnTo>
                  <a:pt x="39" y="190"/>
                </a:lnTo>
                <a:lnTo>
                  <a:pt x="42" y="168"/>
                </a:lnTo>
                <a:lnTo>
                  <a:pt x="44" y="164"/>
                </a:lnTo>
                <a:lnTo>
                  <a:pt x="45" y="161"/>
                </a:lnTo>
                <a:lnTo>
                  <a:pt x="48" y="153"/>
                </a:lnTo>
                <a:lnTo>
                  <a:pt x="52" y="136"/>
                </a:lnTo>
                <a:lnTo>
                  <a:pt x="54" y="126"/>
                </a:lnTo>
                <a:lnTo>
                  <a:pt x="55" y="125"/>
                </a:lnTo>
                <a:lnTo>
                  <a:pt x="43" y="124"/>
                </a:lnTo>
                <a:lnTo>
                  <a:pt x="34" y="118"/>
                </a:lnTo>
                <a:lnTo>
                  <a:pt x="26" y="110"/>
                </a:lnTo>
                <a:lnTo>
                  <a:pt x="21" y="100"/>
                </a:lnTo>
                <a:lnTo>
                  <a:pt x="18" y="88"/>
                </a:lnTo>
                <a:lnTo>
                  <a:pt x="15" y="59"/>
                </a:lnTo>
                <a:lnTo>
                  <a:pt x="17" y="32"/>
                </a:lnTo>
                <a:lnTo>
                  <a:pt x="22" y="9"/>
                </a:lnTo>
                <a:lnTo>
                  <a:pt x="26" y="0"/>
                </a:lnTo>
                <a:lnTo>
                  <a:pt x="22" y="1"/>
                </a:lnTo>
                <a:lnTo>
                  <a:pt x="12" y="5"/>
                </a:lnTo>
                <a:lnTo>
                  <a:pt x="7" y="9"/>
                </a:lnTo>
                <a:lnTo>
                  <a:pt x="3" y="16"/>
                </a:lnTo>
                <a:lnTo>
                  <a:pt x="3" y="19"/>
                </a:lnTo>
                <a:close/>
              </a:path>
            </a:pathLst>
          </a:custGeom>
          <a:solidFill>
            <a:srgbClr val="8C5E4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03" name="Freeform 285"/>
          <p:cNvSpPr>
            <a:spLocks/>
          </p:cNvSpPr>
          <p:nvPr/>
        </p:nvSpPr>
        <p:spPr bwMode="auto">
          <a:xfrm>
            <a:off x="93663" y="1946275"/>
            <a:ext cx="9525" cy="76200"/>
          </a:xfrm>
          <a:custGeom>
            <a:avLst/>
            <a:gdLst>
              <a:gd name="T0" fmla="*/ 2147483647 w 39"/>
              <a:gd name="T1" fmla="*/ 2147483647 h 176"/>
              <a:gd name="T2" fmla="*/ 2147483647 w 39"/>
              <a:gd name="T3" fmla="*/ 2147483647 h 176"/>
              <a:gd name="T4" fmla="*/ 2147483647 w 39"/>
              <a:gd name="T5" fmla="*/ 2147483647 h 176"/>
              <a:gd name="T6" fmla="*/ 2147483647 w 39"/>
              <a:gd name="T7" fmla="*/ 2147483647 h 176"/>
              <a:gd name="T8" fmla="*/ 2147483647 w 39"/>
              <a:gd name="T9" fmla="*/ 2147483647 h 176"/>
              <a:gd name="T10" fmla="*/ 2147483647 w 39"/>
              <a:gd name="T11" fmla="*/ 2147483647 h 176"/>
              <a:gd name="T12" fmla="*/ 2147483647 w 39"/>
              <a:gd name="T13" fmla="*/ 2147483647 h 176"/>
              <a:gd name="T14" fmla="*/ 2147483647 w 39"/>
              <a:gd name="T15" fmla="*/ 2147483647 h 176"/>
              <a:gd name="T16" fmla="*/ 2147483647 w 39"/>
              <a:gd name="T17" fmla="*/ 2147483647 h 176"/>
              <a:gd name="T18" fmla="*/ 2147483647 w 39"/>
              <a:gd name="T19" fmla="*/ 2147483647 h 176"/>
              <a:gd name="T20" fmla="*/ 2147483647 w 39"/>
              <a:gd name="T21" fmla="*/ 2147483647 h 176"/>
              <a:gd name="T22" fmla="*/ 2147483647 w 39"/>
              <a:gd name="T23" fmla="*/ 2147483647 h 176"/>
              <a:gd name="T24" fmla="*/ 2147483647 w 39"/>
              <a:gd name="T25" fmla="*/ 2147483647 h 176"/>
              <a:gd name="T26" fmla="*/ 2147483647 w 39"/>
              <a:gd name="T27" fmla="*/ 2147483647 h 176"/>
              <a:gd name="T28" fmla="*/ 2147483647 w 39"/>
              <a:gd name="T29" fmla="*/ 2147483647 h 176"/>
              <a:gd name="T30" fmla="*/ 2147483647 w 39"/>
              <a:gd name="T31" fmla="*/ 2147483647 h 176"/>
              <a:gd name="T32" fmla="*/ 2147483647 w 39"/>
              <a:gd name="T33" fmla="*/ 2147483647 h 176"/>
              <a:gd name="T34" fmla="*/ 2147483647 w 39"/>
              <a:gd name="T35" fmla="*/ 2147483647 h 176"/>
              <a:gd name="T36" fmla="*/ 2147483647 w 39"/>
              <a:gd name="T37" fmla="*/ 2147483647 h 176"/>
              <a:gd name="T38" fmla="*/ 2147483647 w 39"/>
              <a:gd name="T39" fmla="*/ 2147483647 h 176"/>
              <a:gd name="T40" fmla="*/ 2147483647 w 39"/>
              <a:gd name="T41" fmla="*/ 2147483647 h 176"/>
              <a:gd name="T42" fmla="*/ 2147483647 w 39"/>
              <a:gd name="T43" fmla="*/ 2147483647 h 176"/>
              <a:gd name="T44" fmla="*/ 2147483647 w 39"/>
              <a:gd name="T45" fmla="*/ 2147483647 h 176"/>
              <a:gd name="T46" fmla="*/ 2147483647 w 39"/>
              <a:gd name="T47" fmla="*/ 2147483647 h 176"/>
              <a:gd name="T48" fmla="*/ 2147483647 w 39"/>
              <a:gd name="T49" fmla="*/ 2147483647 h 176"/>
              <a:gd name="T50" fmla="*/ 0 w 39"/>
              <a:gd name="T51" fmla="*/ 2147483647 h 176"/>
              <a:gd name="T52" fmla="*/ 0 w 39"/>
              <a:gd name="T53" fmla="*/ 0 h 176"/>
              <a:gd name="T54" fmla="*/ 2147483647 w 39"/>
              <a:gd name="T55" fmla="*/ 2147483647 h 176"/>
              <a:gd name="T56" fmla="*/ 2147483647 w 39"/>
              <a:gd name="T57" fmla="*/ 2147483647 h 176"/>
              <a:gd name="T58" fmla="*/ 2147483647 w 39"/>
              <a:gd name="T59" fmla="*/ 2147483647 h 176"/>
              <a:gd name="T60" fmla="*/ 2147483647 w 39"/>
              <a:gd name="T61" fmla="*/ 2147483647 h 176"/>
              <a:gd name="T62" fmla="*/ 2147483647 w 39"/>
              <a:gd name="T63" fmla="*/ 2147483647 h 176"/>
              <a:gd name="T64" fmla="*/ 2147483647 w 39"/>
              <a:gd name="T65" fmla="*/ 2147483647 h 17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39"/>
              <a:gd name="T100" fmla="*/ 0 h 176"/>
              <a:gd name="T101" fmla="*/ 39 w 39"/>
              <a:gd name="T102" fmla="*/ 176 h 17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39" h="176">
                <a:moveTo>
                  <a:pt x="34" y="23"/>
                </a:moveTo>
                <a:lnTo>
                  <a:pt x="34" y="31"/>
                </a:lnTo>
                <a:lnTo>
                  <a:pt x="33" y="49"/>
                </a:lnTo>
                <a:lnTo>
                  <a:pt x="29" y="93"/>
                </a:lnTo>
                <a:lnTo>
                  <a:pt x="24" y="129"/>
                </a:lnTo>
                <a:lnTo>
                  <a:pt x="23" y="134"/>
                </a:lnTo>
                <a:lnTo>
                  <a:pt x="22" y="139"/>
                </a:lnTo>
                <a:lnTo>
                  <a:pt x="22" y="144"/>
                </a:lnTo>
                <a:lnTo>
                  <a:pt x="25" y="153"/>
                </a:lnTo>
                <a:lnTo>
                  <a:pt x="29" y="163"/>
                </a:lnTo>
                <a:lnTo>
                  <a:pt x="37" y="175"/>
                </a:lnTo>
                <a:lnTo>
                  <a:pt x="39" y="176"/>
                </a:lnTo>
                <a:lnTo>
                  <a:pt x="36" y="175"/>
                </a:lnTo>
                <a:lnTo>
                  <a:pt x="32" y="173"/>
                </a:lnTo>
                <a:lnTo>
                  <a:pt x="23" y="169"/>
                </a:lnTo>
                <a:lnTo>
                  <a:pt x="14" y="164"/>
                </a:lnTo>
                <a:lnTo>
                  <a:pt x="12" y="162"/>
                </a:lnTo>
                <a:lnTo>
                  <a:pt x="11" y="150"/>
                </a:lnTo>
                <a:lnTo>
                  <a:pt x="10" y="127"/>
                </a:lnTo>
                <a:lnTo>
                  <a:pt x="8" y="81"/>
                </a:lnTo>
                <a:lnTo>
                  <a:pt x="7" y="37"/>
                </a:lnTo>
                <a:lnTo>
                  <a:pt x="7" y="25"/>
                </a:lnTo>
                <a:lnTo>
                  <a:pt x="6" y="23"/>
                </a:lnTo>
                <a:lnTo>
                  <a:pt x="5" y="19"/>
                </a:lnTo>
                <a:lnTo>
                  <a:pt x="3" y="11"/>
                </a:lnTo>
                <a:lnTo>
                  <a:pt x="0" y="2"/>
                </a:lnTo>
                <a:lnTo>
                  <a:pt x="0" y="0"/>
                </a:lnTo>
                <a:lnTo>
                  <a:pt x="4" y="1"/>
                </a:lnTo>
                <a:lnTo>
                  <a:pt x="19" y="4"/>
                </a:lnTo>
                <a:lnTo>
                  <a:pt x="28" y="10"/>
                </a:lnTo>
                <a:lnTo>
                  <a:pt x="32" y="18"/>
                </a:lnTo>
                <a:lnTo>
                  <a:pt x="34" y="23"/>
                </a:lnTo>
                <a:close/>
              </a:path>
            </a:pathLst>
          </a:custGeom>
          <a:solidFill>
            <a:srgbClr val="8C5E4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04" name="Freeform 286"/>
          <p:cNvSpPr>
            <a:spLocks/>
          </p:cNvSpPr>
          <p:nvPr/>
        </p:nvSpPr>
        <p:spPr bwMode="auto">
          <a:xfrm>
            <a:off x="119063" y="1935163"/>
            <a:ext cx="14287" cy="76200"/>
          </a:xfrm>
          <a:custGeom>
            <a:avLst/>
            <a:gdLst>
              <a:gd name="T0" fmla="*/ 2147483647 w 56"/>
              <a:gd name="T1" fmla="*/ 2147483647 h 173"/>
              <a:gd name="T2" fmla="*/ 2147483647 w 56"/>
              <a:gd name="T3" fmla="*/ 2147483647 h 173"/>
              <a:gd name="T4" fmla="*/ 2147483647 w 56"/>
              <a:gd name="T5" fmla="*/ 2147483647 h 173"/>
              <a:gd name="T6" fmla="*/ 2147483647 w 56"/>
              <a:gd name="T7" fmla="*/ 2147483647 h 173"/>
              <a:gd name="T8" fmla="*/ 2147483647 w 56"/>
              <a:gd name="T9" fmla="*/ 2147483647 h 173"/>
              <a:gd name="T10" fmla="*/ 2147483647 w 56"/>
              <a:gd name="T11" fmla="*/ 2147483647 h 173"/>
              <a:gd name="T12" fmla="*/ 2147483647 w 56"/>
              <a:gd name="T13" fmla="*/ 2147483647 h 173"/>
              <a:gd name="T14" fmla="*/ 2147483647 w 56"/>
              <a:gd name="T15" fmla="*/ 2147483647 h 173"/>
              <a:gd name="T16" fmla="*/ 2147483647 w 56"/>
              <a:gd name="T17" fmla="*/ 2147483647 h 173"/>
              <a:gd name="T18" fmla="*/ 0 w 56"/>
              <a:gd name="T19" fmla="*/ 2147483647 h 173"/>
              <a:gd name="T20" fmla="*/ 0 w 56"/>
              <a:gd name="T21" fmla="*/ 2147483647 h 173"/>
              <a:gd name="T22" fmla="*/ 2147483647 w 56"/>
              <a:gd name="T23" fmla="*/ 2147483647 h 173"/>
              <a:gd name="T24" fmla="*/ 2147483647 w 56"/>
              <a:gd name="T25" fmla="*/ 2147483647 h 173"/>
              <a:gd name="T26" fmla="*/ 2147483647 w 56"/>
              <a:gd name="T27" fmla="*/ 2147483647 h 173"/>
              <a:gd name="T28" fmla="*/ 2147483647 w 56"/>
              <a:gd name="T29" fmla="*/ 2147483647 h 173"/>
              <a:gd name="T30" fmla="*/ 2147483647 w 56"/>
              <a:gd name="T31" fmla="*/ 2147483647 h 173"/>
              <a:gd name="T32" fmla="*/ 2147483647 w 56"/>
              <a:gd name="T33" fmla="*/ 2147483647 h 173"/>
              <a:gd name="T34" fmla="*/ 2147483647 w 56"/>
              <a:gd name="T35" fmla="*/ 2147483647 h 173"/>
              <a:gd name="T36" fmla="*/ 2147483647 w 56"/>
              <a:gd name="T37" fmla="*/ 2147483647 h 173"/>
              <a:gd name="T38" fmla="*/ 2147483647 w 56"/>
              <a:gd name="T39" fmla="*/ 2147483647 h 173"/>
              <a:gd name="T40" fmla="*/ 2147483647 w 56"/>
              <a:gd name="T41" fmla="*/ 2147483647 h 173"/>
              <a:gd name="T42" fmla="*/ 2147483647 w 56"/>
              <a:gd name="T43" fmla="*/ 2147483647 h 173"/>
              <a:gd name="T44" fmla="*/ 2147483647 w 56"/>
              <a:gd name="T45" fmla="*/ 2147483647 h 173"/>
              <a:gd name="T46" fmla="*/ 2147483647 w 56"/>
              <a:gd name="T47" fmla="*/ 2147483647 h 173"/>
              <a:gd name="T48" fmla="*/ 2147483647 w 56"/>
              <a:gd name="T49" fmla="*/ 2147483647 h 173"/>
              <a:gd name="T50" fmla="*/ 2147483647 w 56"/>
              <a:gd name="T51" fmla="*/ 2147483647 h 173"/>
              <a:gd name="T52" fmla="*/ 2147483647 w 56"/>
              <a:gd name="T53" fmla="*/ 2147483647 h 173"/>
              <a:gd name="T54" fmla="*/ 2147483647 w 56"/>
              <a:gd name="T55" fmla="*/ 2147483647 h 173"/>
              <a:gd name="T56" fmla="*/ 2147483647 w 56"/>
              <a:gd name="T57" fmla="*/ 2147483647 h 173"/>
              <a:gd name="T58" fmla="*/ 2147483647 w 56"/>
              <a:gd name="T59" fmla="*/ 2147483647 h 173"/>
              <a:gd name="T60" fmla="*/ 2147483647 w 56"/>
              <a:gd name="T61" fmla="*/ 2147483647 h 173"/>
              <a:gd name="T62" fmla="*/ 2147483647 w 56"/>
              <a:gd name="T63" fmla="*/ 2147483647 h 173"/>
              <a:gd name="T64" fmla="*/ 2147483647 w 56"/>
              <a:gd name="T65" fmla="*/ 2147483647 h 173"/>
              <a:gd name="T66" fmla="*/ 2147483647 w 56"/>
              <a:gd name="T67" fmla="*/ 2147483647 h 173"/>
              <a:gd name="T68" fmla="*/ 2147483647 w 56"/>
              <a:gd name="T69" fmla="*/ 2147483647 h 173"/>
              <a:gd name="T70" fmla="*/ 2147483647 w 56"/>
              <a:gd name="T71" fmla="*/ 2147483647 h 173"/>
              <a:gd name="T72" fmla="*/ 2147483647 w 56"/>
              <a:gd name="T73" fmla="*/ 2147483647 h 173"/>
              <a:gd name="T74" fmla="*/ 2147483647 w 56"/>
              <a:gd name="T75" fmla="*/ 2147483647 h 173"/>
              <a:gd name="T76" fmla="*/ 2147483647 w 56"/>
              <a:gd name="T77" fmla="*/ 2147483647 h 173"/>
              <a:gd name="T78" fmla="*/ 2147483647 w 56"/>
              <a:gd name="T79" fmla="*/ 2147483647 h 173"/>
              <a:gd name="T80" fmla="*/ 2147483647 w 56"/>
              <a:gd name="T81" fmla="*/ 0 h 173"/>
              <a:gd name="T82" fmla="*/ 2147483647 w 56"/>
              <a:gd name="T83" fmla="*/ 2147483647 h 173"/>
              <a:gd name="T84" fmla="*/ 2147483647 w 56"/>
              <a:gd name="T85" fmla="*/ 2147483647 h 173"/>
              <a:gd name="T86" fmla="*/ 2147483647 w 56"/>
              <a:gd name="T87" fmla="*/ 2147483647 h 173"/>
              <a:gd name="T88" fmla="*/ 2147483647 w 56"/>
              <a:gd name="T89" fmla="*/ 2147483647 h 173"/>
              <a:gd name="T90" fmla="*/ 2147483647 w 56"/>
              <a:gd name="T91" fmla="*/ 2147483647 h 173"/>
              <a:gd name="T92" fmla="*/ 2147483647 w 56"/>
              <a:gd name="T93" fmla="*/ 2147483647 h 173"/>
              <a:gd name="T94" fmla="*/ 2147483647 w 56"/>
              <a:gd name="T95" fmla="*/ 2147483647 h 173"/>
              <a:gd name="T96" fmla="*/ 2147483647 w 56"/>
              <a:gd name="T97" fmla="*/ 2147483647 h 173"/>
              <a:gd name="T98" fmla="*/ 2147483647 w 56"/>
              <a:gd name="T99" fmla="*/ 2147483647 h 173"/>
              <a:gd name="T100" fmla="*/ 2147483647 w 56"/>
              <a:gd name="T101" fmla="*/ 2147483647 h 173"/>
              <a:gd name="T102" fmla="*/ 2147483647 w 56"/>
              <a:gd name="T103" fmla="*/ 2147483647 h 173"/>
              <a:gd name="T104" fmla="*/ 2147483647 w 56"/>
              <a:gd name="T105" fmla="*/ 2147483647 h 173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6"/>
              <a:gd name="T160" fmla="*/ 0 h 173"/>
              <a:gd name="T161" fmla="*/ 56 w 56"/>
              <a:gd name="T162" fmla="*/ 173 h 173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6" h="173">
                <a:moveTo>
                  <a:pt x="6" y="30"/>
                </a:moveTo>
                <a:lnTo>
                  <a:pt x="7" y="34"/>
                </a:lnTo>
                <a:lnTo>
                  <a:pt x="9" y="40"/>
                </a:lnTo>
                <a:lnTo>
                  <a:pt x="12" y="54"/>
                </a:lnTo>
                <a:lnTo>
                  <a:pt x="13" y="74"/>
                </a:lnTo>
                <a:lnTo>
                  <a:pt x="14" y="81"/>
                </a:lnTo>
                <a:lnTo>
                  <a:pt x="13" y="90"/>
                </a:lnTo>
                <a:lnTo>
                  <a:pt x="11" y="106"/>
                </a:lnTo>
                <a:lnTo>
                  <a:pt x="5" y="139"/>
                </a:lnTo>
                <a:lnTo>
                  <a:pt x="0" y="158"/>
                </a:lnTo>
                <a:lnTo>
                  <a:pt x="7" y="160"/>
                </a:lnTo>
                <a:lnTo>
                  <a:pt x="25" y="166"/>
                </a:lnTo>
                <a:lnTo>
                  <a:pt x="41" y="172"/>
                </a:lnTo>
                <a:lnTo>
                  <a:pt x="43" y="173"/>
                </a:lnTo>
                <a:lnTo>
                  <a:pt x="47" y="173"/>
                </a:lnTo>
                <a:lnTo>
                  <a:pt x="48" y="172"/>
                </a:lnTo>
                <a:lnTo>
                  <a:pt x="51" y="170"/>
                </a:lnTo>
                <a:lnTo>
                  <a:pt x="55" y="167"/>
                </a:lnTo>
                <a:lnTo>
                  <a:pt x="56" y="166"/>
                </a:lnTo>
                <a:lnTo>
                  <a:pt x="51" y="164"/>
                </a:lnTo>
                <a:lnTo>
                  <a:pt x="37" y="153"/>
                </a:lnTo>
                <a:lnTo>
                  <a:pt x="31" y="145"/>
                </a:lnTo>
                <a:lnTo>
                  <a:pt x="27" y="137"/>
                </a:lnTo>
                <a:lnTo>
                  <a:pt x="27" y="132"/>
                </a:lnTo>
                <a:lnTo>
                  <a:pt x="27" y="127"/>
                </a:lnTo>
                <a:lnTo>
                  <a:pt x="29" y="110"/>
                </a:lnTo>
                <a:lnTo>
                  <a:pt x="36" y="67"/>
                </a:lnTo>
                <a:lnTo>
                  <a:pt x="42" y="39"/>
                </a:lnTo>
                <a:lnTo>
                  <a:pt x="43" y="37"/>
                </a:lnTo>
                <a:lnTo>
                  <a:pt x="42" y="37"/>
                </a:lnTo>
                <a:lnTo>
                  <a:pt x="39" y="37"/>
                </a:lnTo>
                <a:lnTo>
                  <a:pt x="28" y="34"/>
                </a:lnTo>
                <a:lnTo>
                  <a:pt x="22" y="30"/>
                </a:lnTo>
                <a:lnTo>
                  <a:pt x="18" y="26"/>
                </a:lnTo>
                <a:lnTo>
                  <a:pt x="18" y="23"/>
                </a:lnTo>
                <a:lnTo>
                  <a:pt x="17" y="21"/>
                </a:lnTo>
                <a:lnTo>
                  <a:pt x="16" y="16"/>
                </a:lnTo>
                <a:lnTo>
                  <a:pt x="15" y="6"/>
                </a:lnTo>
                <a:lnTo>
                  <a:pt x="15" y="1"/>
                </a:lnTo>
                <a:lnTo>
                  <a:pt x="16" y="0"/>
                </a:lnTo>
                <a:lnTo>
                  <a:pt x="15" y="1"/>
                </a:lnTo>
                <a:lnTo>
                  <a:pt x="14" y="2"/>
                </a:lnTo>
                <a:lnTo>
                  <a:pt x="12" y="3"/>
                </a:lnTo>
                <a:lnTo>
                  <a:pt x="8" y="5"/>
                </a:lnTo>
                <a:lnTo>
                  <a:pt x="7" y="6"/>
                </a:lnTo>
                <a:lnTo>
                  <a:pt x="6" y="8"/>
                </a:lnTo>
                <a:lnTo>
                  <a:pt x="1" y="16"/>
                </a:lnTo>
                <a:lnTo>
                  <a:pt x="1" y="22"/>
                </a:lnTo>
                <a:lnTo>
                  <a:pt x="4" y="27"/>
                </a:lnTo>
                <a:lnTo>
                  <a:pt x="6" y="30"/>
                </a:lnTo>
                <a:close/>
              </a:path>
            </a:pathLst>
          </a:custGeom>
          <a:solidFill>
            <a:srgbClr val="8C5E4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05" name="Freeform 287"/>
          <p:cNvSpPr>
            <a:spLocks/>
          </p:cNvSpPr>
          <p:nvPr/>
        </p:nvSpPr>
        <p:spPr bwMode="auto">
          <a:xfrm>
            <a:off x="117475" y="1835150"/>
            <a:ext cx="19050" cy="103188"/>
          </a:xfrm>
          <a:custGeom>
            <a:avLst/>
            <a:gdLst>
              <a:gd name="T0" fmla="*/ 2147483647 w 65"/>
              <a:gd name="T1" fmla="*/ 2147483647 h 243"/>
              <a:gd name="T2" fmla="*/ 2147483647 w 65"/>
              <a:gd name="T3" fmla="*/ 2147483647 h 243"/>
              <a:gd name="T4" fmla="*/ 2147483647 w 65"/>
              <a:gd name="T5" fmla="*/ 2147483647 h 243"/>
              <a:gd name="T6" fmla="*/ 2147483647 w 65"/>
              <a:gd name="T7" fmla="*/ 2147483647 h 243"/>
              <a:gd name="T8" fmla="*/ 2147483647 w 65"/>
              <a:gd name="T9" fmla="*/ 2147483647 h 243"/>
              <a:gd name="T10" fmla="*/ 0 w 65"/>
              <a:gd name="T11" fmla="*/ 2147483647 h 243"/>
              <a:gd name="T12" fmla="*/ 2147483647 w 65"/>
              <a:gd name="T13" fmla="*/ 2147483647 h 243"/>
              <a:gd name="T14" fmla="*/ 2147483647 w 65"/>
              <a:gd name="T15" fmla="*/ 2147483647 h 243"/>
              <a:gd name="T16" fmla="*/ 2147483647 w 65"/>
              <a:gd name="T17" fmla="*/ 2147483647 h 243"/>
              <a:gd name="T18" fmla="*/ 2147483647 w 65"/>
              <a:gd name="T19" fmla="*/ 2147483647 h 243"/>
              <a:gd name="T20" fmla="*/ 2147483647 w 65"/>
              <a:gd name="T21" fmla="*/ 2147483647 h 243"/>
              <a:gd name="T22" fmla="*/ 2147483647 w 65"/>
              <a:gd name="T23" fmla="*/ 2147483647 h 243"/>
              <a:gd name="T24" fmla="*/ 2147483647 w 65"/>
              <a:gd name="T25" fmla="*/ 2147483647 h 243"/>
              <a:gd name="T26" fmla="*/ 2147483647 w 65"/>
              <a:gd name="T27" fmla="*/ 2147483647 h 243"/>
              <a:gd name="T28" fmla="*/ 2147483647 w 65"/>
              <a:gd name="T29" fmla="*/ 2147483647 h 243"/>
              <a:gd name="T30" fmla="*/ 2147483647 w 65"/>
              <a:gd name="T31" fmla="*/ 2147483647 h 243"/>
              <a:gd name="T32" fmla="*/ 2147483647 w 65"/>
              <a:gd name="T33" fmla="*/ 2147483647 h 243"/>
              <a:gd name="T34" fmla="*/ 2147483647 w 65"/>
              <a:gd name="T35" fmla="*/ 2147483647 h 243"/>
              <a:gd name="T36" fmla="*/ 2147483647 w 65"/>
              <a:gd name="T37" fmla="*/ 2147483647 h 243"/>
              <a:gd name="T38" fmla="*/ 2147483647 w 65"/>
              <a:gd name="T39" fmla="*/ 2147483647 h 243"/>
              <a:gd name="T40" fmla="*/ 2147483647 w 65"/>
              <a:gd name="T41" fmla="*/ 2147483647 h 243"/>
              <a:gd name="T42" fmla="*/ 2147483647 w 65"/>
              <a:gd name="T43" fmla="*/ 2147483647 h 243"/>
              <a:gd name="T44" fmla="*/ 2147483647 w 65"/>
              <a:gd name="T45" fmla="*/ 2147483647 h 243"/>
              <a:gd name="T46" fmla="*/ 2147483647 w 65"/>
              <a:gd name="T47" fmla="*/ 2147483647 h 243"/>
              <a:gd name="T48" fmla="*/ 2147483647 w 65"/>
              <a:gd name="T49" fmla="*/ 0 h 243"/>
              <a:gd name="T50" fmla="*/ 2147483647 w 65"/>
              <a:gd name="T51" fmla="*/ 2147483647 h 243"/>
              <a:gd name="T52" fmla="*/ 2147483647 w 65"/>
              <a:gd name="T53" fmla="*/ 2147483647 h 243"/>
              <a:gd name="T54" fmla="*/ 2147483647 w 65"/>
              <a:gd name="T55" fmla="*/ 2147483647 h 243"/>
              <a:gd name="T56" fmla="*/ 2147483647 w 65"/>
              <a:gd name="T57" fmla="*/ 2147483647 h 243"/>
              <a:gd name="T58" fmla="*/ 2147483647 w 65"/>
              <a:gd name="T59" fmla="*/ 2147483647 h 243"/>
              <a:gd name="T60" fmla="*/ 2147483647 w 65"/>
              <a:gd name="T61" fmla="*/ 2147483647 h 24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65"/>
              <a:gd name="T94" fmla="*/ 0 h 243"/>
              <a:gd name="T95" fmla="*/ 65 w 65"/>
              <a:gd name="T96" fmla="*/ 243 h 243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65" h="243">
                <a:moveTo>
                  <a:pt x="24" y="62"/>
                </a:moveTo>
                <a:lnTo>
                  <a:pt x="22" y="76"/>
                </a:lnTo>
                <a:lnTo>
                  <a:pt x="19" y="103"/>
                </a:lnTo>
                <a:lnTo>
                  <a:pt x="10" y="158"/>
                </a:lnTo>
                <a:lnTo>
                  <a:pt x="1" y="213"/>
                </a:lnTo>
                <a:lnTo>
                  <a:pt x="0" y="225"/>
                </a:lnTo>
                <a:lnTo>
                  <a:pt x="3" y="231"/>
                </a:lnTo>
                <a:lnTo>
                  <a:pt x="6" y="233"/>
                </a:lnTo>
                <a:lnTo>
                  <a:pt x="13" y="238"/>
                </a:lnTo>
                <a:lnTo>
                  <a:pt x="16" y="243"/>
                </a:lnTo>
                <a:lnTo>
                  <a:pt x="19" y="243"/>
                </a:lnTo>
                <a:lnTo>
                  <a:pt x="27" y="243"/>
                </a:lnTo>
                <a:lnTo>
                  <a:pt x="43" y="242"/>
                </a:lnTo>
                <a:lnTo>
                  <a:pt x="60" y="242"/>
                </a:lnTo>
                <a:lnTo>
                  <a:pt x="65" y="241"/>
                </a:lnTo>
                <a:lnTo>
                  <a:pt x="59" y="237"/>
                </a:lnTo>
                <a:lnTo>
                  <a:pt x="44" y="220"/>
                </a:lnTo>
                <a:lnTo>
                  <a:pt x="37" y="211"/>
                </a:lnTo>
                <a:lnTo>
                  <a:pt x="32" y="202"/>
                </a:lnTo>
                <a:lnTo>
                  <a:pt x="32" y="197"/>
                </a:lnTo>
                <a:lnTo>
                  <a:pt x="32" y="190"/>
                </a:lnTo>
                <a:lnTo>
                  <a:pt x="33" y="160"/>
                </a:lnTo>
                <a:lnTo>
                  <a:pt x="38" y="70"/>
                </a:lnTo>
                <a:lnTo>
                  <a:pt x="41" y="4"/>
                </a:lnTo>
                <a:lnTo>
                  <a:pt x="42" y="0"/>
                </a:lnTo>
                <a:lnTo>
                  <a:pt x="40" y="6"/>
                </a:lnTo>
                <a:lnTo>
                  <a:pt x="36" y="16"/>
                </a:lnTo>
                <a:lnTo>
                  <a:pt x="30" y="37"/>
                </a:lnTo>
                <a:lnTo>
                  <a:pt x="25" y="58"/>
                </a:lnTo>
                <a:lnTo>
                  <a:pt x="24" y="62"/>
                </a:lnTo>
                <a:close/>
              </a:path>
            </a:pathLst>
          </a:custGeom>
          <a:solidFill>
            <a:srgbClr val="8C5E4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06" name="Freeform 288"/>
          <p:cNvSpPr>
            <a:spLocks/>
          </p:cNvSpPr>
          <p:nvPr/>
        </p:nvSpPr>
        <p:spPr bwMode="auto">
          <a:xfrm>
            <a:off x="142875" y="1849438"/>
            <a:ext cx="17463" cy="69850"/>
          </a:xfrm>
          <a:custGeom>
            <a:avLst/>
            <a:gdLst>
              <a:gd name="T0" fmla="*/ 2147483647 w 64"/>
              <a:gd name="T1" fmla="*/ 2147483647 h 169"/>
              <a:gd name="T2" fmla="*/ 2147483647 w 64"/>
              <a:gd name="T3" fmla="*/ 2147483647 h 169"/>
              <a:gd name="T4" fmla="*/ 2147483647 w 64"/>
              <a:gd name="T5" fmla="*/ 2147483647 h 169"/>
              <a:gd name="T6" fmla="*/ 2147483647 w 64"/>
              <a:gd name="T7" fmla="*/ 2147483647 h 169"/>
              <a:gd name="T8" fmla="*/ 2147483647 w 64"/>
              <a:gd name="T9" fmla="*/ 2147483647 h 169"/>
              <a:gd name="T10" fmla="*/ 2147483647 w 64"/>
              <a:gd name="T11" fmla="*/ 2147483647 h 169"/>
              <a:gd name="T12" fmla="*/ 2147483647 w 64"/>
              <a:gd name="T13" fmla="*/ 2147483647 h 169"/>
              <a:gd name="T14" fmla="*/ 2147483647 w 64"/>
              <a:gd name="T15" fmla="*/ 2147483647 h 169"/>
              <a:gd name="T16" fmla="*/ 2147483647 w 64"/>
              <a:gd name="T17" fmla="*/ 2147483647 h 169"/>
              <a:gd name="T18" fmla="*/ 2147483647 w 64"/>
              <a:gd name="T19" fmla="*/ 2147483647 h 169"/>
              <a:gd name="T20" fmla="*/ 2147483647 w 64"/>
              <a:gd name="T21" fmla="*/ 2147483647 h 169"/>
              <a:gd name="T22" fmla="*/ 2147483647 w 64"/>
              <a:gd name="T23" fmla="*/ 2147483647 h 169"/>
              <a:gd name="T24" fmla="*/ 2147483647 w 64"/>
              <a:gd name="T25" fmla="*/ 2147483647 h 169"/>
              <a:gd name="T26" fmla="*/ 2147483647 w 64"/>
              <a:gd name="T27" fmla="*/ 2147483647 h 169"/>
              <a:gd name="T28" fmla="*/ 2147483647 w 64"/>
              <a:gd name="T29" fmla="*/ 2147483647 h 169"/>
              <a:gd name="T30" fmla="*/ 2147483647 w 64"/>
              <a:gd name="T31" fmla="*/ 2147483647 h 169"/>
              <a:gd name="T32" fmla="*/ 2147483647 w 64"/>
              <a:gd name="T33" fmla="*/ 2147483647 h 169"/>
              <a:gd name="T34" fmla="*/ 2147483647 w 64"/>
              <a:gd name="T35" fmla="*/ 0 h 169"/>
              <a:gd name="T36" fmla="*/ 2147483647 w 64"/>
              <a:gd name="T37" fmla="*/ 2147483647 h 169"/>
              <a:gd name="T38" fmla="*/ 2147483647 w 64"/>
              <a:gd name="T39" fmla="*/ 2147483647 h 169"/>
              <a:gd name="T40" fmla="*/ 2147483647 w 64"/>
              <a:gd name="T41" fmla="*/ 2147483647 h 169"/>
              <a:gd name="T42" fmla="*/ 0 w 64"/>
              <a:gd name="T43" fmla="*/ 2147483647 h 169"/>
              <a:gd name="T44" fmla="*/ 2147483647 w 64"/>
              <a:gd name="T45" fmla="*/ 2147483647 h 169"/>
              <a:gd name="T46" fmla="*/ 2147483647 w 64"/>
              <a:gd name="T47" fmla="*/ 2147483647 h 16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64"/>
              <a:gd name="T73" fmla="*/ 0 h 169"/>
              <a:gd name="T74" fmla="*/ 64 w 64"/>
              <a:gd name="T75" fmla="*/ 169 h 169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64" h="169">
                <a:moveTo>
                  <a:pt x="1" y="140"/>
                </a:moveTo>
                <a:lnTo>
                  <a:pt x="2" y="141"/>
                </a:lnTo>
                <a:lnTo>
                  <a:pt x="5" y="143"/>
                </a:lnTo>
                <a:lnTo>
                  <a:pt x="16" y="148"/>
                </a:lnTo>
                <a:lnTo>
                  <a:pt x="45" y="162"/>
                </a:lnTo>
                <a:lnTo>
                  <a:pt x="64" y="169"/>
                </a:lnTo>
                <a:lnTo>
                  <a:pt x="61" y="162"/>
                </a:lnTo>
                <a:lnTo>
                  <a:pt x="57" y="149"/>
                </a:lnTo>
                <a:lnTo>
                  <a:pt x="52" y="140"/>
                </a:lnTo>
                <a:lnTo>
                  <a:pt x="46" y="134"/>
                </a:lnTo>
                <a:lnTo>
                  <a:pt x="38" y="131"/>
                </a:lnTo>
                <a:lnTo>
                  <a:pt x="26" y="130"/>
                </a:lnTo>
                <a:lnTo>
                  <a:pt x="19" y="129"/>
                </a:lnTo>
                <a:lnTo>
                  <a:pt x="18" y="119"/>
                </a:lnTo>
                <a:lnTo>
                  <a:pt x="17" y="98"/>
                </a:lnTo>
                <a:lnTo>
                  <a:pt x="15" y="54"/>
                </a:lnTo>
                <a:lnTo>
                  <a:pt x="13" y="12"/>
                </a:lnTo>
                <a:lnTo>
                  <a:pt x="13" y="0"/>
                </a:lnTo>
                <a:lnTo>
                  <a:pt x="12" y="3"/>
                </a:lnTo>
                <a:lnTo>
                  <a:pt x="10" y="21"/>
                </a:lnTo>
                <a:lnTo>
                  <a:pt x="4" y="80"/>
                </a:lnTo>
                <a:lnTo>
                  <a:pt x="0" y="134"/>
                </a:lnTo>
                <a:lnTo>
                  <a:pt x="1" y="140"/>
                </a:lnTo>
                <a:close/>
              </a:path>
            </a:pathLst>
          </a:custGeom>
          <a:solidFill>
            <a:srgbClr val="8C5E4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07" name="Freeform 289"/>
          <p:cNvSpPr>
            <a:spLocks/>
          </p:cNvSpPr>
          <p:nvPr/>
        </p:nvSpPr>
        <p:spPr bwMode="auto">
          <a:xfrm>
            <a:off x="114300" y="2011363"/>
            <a:ext cx="12700" cy="57150"/>
          </a:xfrm>
          <a:custGeom>
            <a:avLst/>
            <a:gdLst>
              <a:gd name="T0" fmla="*/ 2147483647 w 46"/>
              <a:gd name="T1" fmla="*/ 2147483647 h 135"/>
              <a:gd name="T2" fmla="*/ 2147483647 w 46"/>
              <a:gd name="T3" fmla="*/ 2147483647 h 135"/>
              <a:gd name="T4" fmla="*/ 2147483647 w 46"/>
              <a:gd name="T5" fmla="*/ 2147483647 h 135"/>
              <a:gd name="T6" fmla="*/ 2147483647 w 46"/>
              <a:gd name="T7" fmla="*/ 2147483647 h 135"/>
              <a:gd name="T8" fmla="*/ 2147483647 w 46"/>
              <a:gd name="T9" fmla="*/ 2147483647 h 135"/>
              <a:gd name="T10" fmla="*/ 2147483647 w 46"/>
              <a:gd name="T11" fmla="*/ 2147483647 h 135"/>
              <a:gd name="T12" fmla="*/ 2147483647 w 46"/>
              <a:gd name="T13" fmla="*/ 2147483647 h 135"/>
              <a:gd name="T14" fmla="*/ 2147483647 w 46"/>
              <a:gd name="T15" fmla="*/ 2147483647 h 135"/>
              <a:gd name="T16" fmla="*/ 2147483647 w 46"/>
              <a:gd name="T17" fmla="*/ 2147483647 h 135"/>
              <a:gd name="T18" fmla="*/ 2147483647 w 46"/>
              <a:gd name="T19" fmla="*/ 2147483647 h 135"/>
              <a:gd name="T20" fmla="*/ 2147483647 w 46"/>
              <a:gd name="T21" fmla="*/ 2147483647 h 135"/>
              <a:gd name="T22" fmla="*/ 2147483647 w 46"/>
              <a:gd name="T23" fmla="*/ 2147483647 h 135"/>
              <a:gd name="T24" fmla="*/ 2147483647 w 46"/>
              <a:gd name="T25" fmla="*/ 2147483647 h 135"/>
              <a:gd name="T26" fmla="*/ 2147483647 w 46"/>
              <a:gd name="T27" fmla="*/ 2147483647 h 135"/>
              <a:gd name="T28" fmla="*/ 2147483647 w 46"/>
              <a:gd name="T29" fmla="*/ 2147483647 h 135"/>
              <a:gd name="T30" fmla="*/ 0 w 46"/>
              <a:gd name="T31" fmla="*/ 2147483647 h 135"/>
              <a:gd name="T32" fmla="*/ 0 w 46"/>
              <a:gd name="T33" fmla="*/ 2147483647 h 135"/>
              <a:gd name="T34" fmla="*/ 2147483647 w 46"/>
              <a:gd name="T35" fmla="*/ 2147483647 h 135"/>
              <a:gd name="T36" fmla="*/ 2147483647 w 46"/>
              <a:gd name="T37" fmla="*/ 2147483647 h 135"/>
              <a:gd name="T38" fmla="*/ 2147483647 w 46"/>
              <a:gd name="T39" fmla="*/ 2147483647 h 135"/>
              <a:gd name="T40" fmla="*/ 2147483647 w 46"/>
              <a:gd name="T41" fmla="*/ 0 h 135"/>
              <a:gd name="T42" fmla="*/ 2147483647 w 46"/>
              <a:gd name="T43" fmla="*/ 2147483647 h 135"/>
              <a:gd name="T44" fmla="*/ 2147483647 w 46"/>
              <a:gd name="T45" fmla="*/ 2147483647 h 135"/>
              <a:gd name="T46" fmla="*/ 2147483647 w 46"/>
              <a:gd name="T47" fmla="*/ 2147483647 h 135"/>
              <a:gd name="T48" fmla="*/ 2147483647 w 46"/>
              <a:gd name="T49" fmla="*/ 2147483647 h 135"/>
              <a:gd name="T50" fmla="*/ 2147483647 w 46"/>
              <a:gd name="T51" fmla="*/ 2147483647 h 135"/>
              <a:gd name="T52" fmla="*/ 2147483647 w 46"/>
              <a:gd name="T53" fmla="*/ 2147483647 h 13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46"/>
              <a:gd name="T82" fmla="*/ 0 h 135"/>
              <a:gd name="T83" fmla="*/ 46 w 46"/>
              <a:gd name="T84" fmla="*/ 135 h 135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46" h="135">
                <a:moveTo>
                  <a:pt x="36" y="25"/>
                </a:moveTo>
                <a:lnTo>
                  <a:pt x="35" y="30"/>
                </a:lnTo>
                <a:lnTo>
                  <a:pt x="35" y="35"/>
                </a:lnTo>
                <a:lnTo>
                  <a:pt x="31" y="48"/>
                </a:lnTo>
                <a:lnTo>
                  <a:pt x="23" y="79"/>
                </a:lnTo>
                <a:lnTo>
                  <a:pt x="19" y="98"/>
                </a:lnTo>
                <a:lnTo>
                  <a:pt x="19" y="101"/>
                </a:lnTo>
                <a:lnTo>
                  <a:pt x="21" y="104"/>
                </a:lnTo>
                <a:lnTo>
                  <a:pt x="26" y="112"/>
                </a:lnTo>
                <a:lnTo>
                  <a:pt x="39" y="128"/>
                </a:lnTo>
                <a:lnTo>
                  <a:pt x="46" y="135"/>
                </a:lnTo>
                <a:lnTo>
                  <a:pt x="42" y="135"/>
                </a:lnTo>
                <a:lnTo>
                  <a:pt x="35" y="133"/>
                </a:lnTo>
                <a:lnTo>
                  <a:pt x="20" y="129"/>
                </a:lnTo>
                <a:lnTo>
                  <a:pt x="3" y="125"/>
                </a:lnTo>
                <a:lnTo>
                  <a:pt x="0" y="124"/>
                </a:lnTo>
                <a:lnTo>
                  <a:pt x="0" y="114"/>
                </a:lnTo>
                <a:lnTo>
                  <a:pt x="1" y="94"/>
                </a:lnTo>
                <a:lnTo>
                  <a:pt x="4" y="53"/>
                </a:lnTo>
                <a:lnTo>
                  <a:pt x="6" y="12"/>
                </a:lnTo>
                <a:lnTo>
                  <a:pt x="7" y="0"/>
                </a:lnTo>
                <a:lnTo>
                  <a:pt x="10" y="3"/>
                </a:lnTo>
                <a:lnTo>
                  <a:pt x="24" y="10"/>
                </a:lnTo>
                <a:lnTo>
                  <a:pt x="30" y="17"/>
                </a:lnTo>
                <a:lnTo>
                  <a:pt x="34" y="23"/>
                </a:lnTo>
                <a:lnTo>
                  <a:pt x="36" y="25"/>
                </a:lnTo>
                <a:close/>
              </a:path>
            </a:pathLst>
          </a:custGeom>
          <a:solidFill>
            <a:srgbClr val="8C5E4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08" name="Freeform 290"/>
          <p:cNvSpPr>
            <a:spLocks/>
          </p:cNvSpPr>
          <p:nvPr/>
        </p:nvSpPr>
        <p:spPr bwMode="auto">
          <a:xfrm>
            <a:off x="114300" y="2068513"/>
            <a:ext cx="11113" cy="42862"/>
          </a:xfrm>
          <a:custGeom>
            <a:avLst/>
            <a:gdLst>
              <a:gd name="T0" fmla="*/ 2147483647 w 48"/>
              <a:gd name="T1" fmla="*/ 2147483647 h 98"/>
              <a:gd name="T2" fmla="*/ 2147483647 w 48"/>
              <a:gd name="T3" fmla="*/ 2147483647 h 98"/>
              <a:gd name="T4" fmla="*/ 2147483647 w 48"/>
              <a:gd name="T5" fmla="*/ 2147483647 h 98"/>
              <a:gd name="T6" fmla="*/ 2147483647 w 48"/>
              <a:gd name="T7" fmla="*/ 2147483647 h 98"/>
              <a:gd name="T8" fmla="*/ 2147483647 w 48"/>
              <a:gd name="T9" fmla="*/ 2147483647 h 98"/>
              <a:gd name="T10" fmla="*/ 2147483647 w 48"/>
              <a:gd name="T11" fmla="*/ 2147483647 h 98"/>
              <a:gd name="T12" fmla="*/ 2147483647 w 48"/>
              <a:gd name="T13" fmla="*/ 2147483647 h 98"/>
              <a:gd name="T14" fmla="*/ 2147483647 w 48"/>
              <a:gd name="T15" fmla="*/ 2147483647 h 98"/>
              <a:gd name="T16" fmla="*/ 2147483647 w 48"/>
              <a:gd name="T17" fmla="*/ 2147483647 h 98"/>
              <a:gd name="T18" fmla="*/ 0 w 48"/>
              <a:gd name="T19" fmla="*/ 2147483647 h 98"/>
              <a:gd name="T20" fmla="*/ 2147483647 w 48"/>
              <a:gd name="T21" fmla="*/ 2147483647 h 98"/>
              <a:gd name="T22" fmla="*/ 2147483647 w 48"/>
              <a:gd name="T23" fmla="*/ 2147483647 h 98"/>
              <a:gd name="T24" fmla="*/ 2147483647 w 48"/>
              <a:gd name="T25" fmla="*/ 0 h 98"/>
              <a:gd name="T26" fmla="*/ 2147483647 w 48"/>
              <a:gd name="T27" fmla="*/ 0 h 98"/>
              <a:gd name="T28" fmla="*/ 2147483647 w 48"/>
              <a:gd name="T29" fmla="*/ 2147483647 h 98"/>
              <a:gd name="T30" fmla="*/ 2147483647 w 48"/>
              <a:gd name="T31" fmla="*/ 2147483647 h 98"/>
              <a:gd name="T32" fmla="*/ 2147483647 w 48"/>
              <a:gd name="T33" fmla="*/ 2147483647 h 98"/>
              <a:gd name="T34" fmla="*/ 2147483647 w 48"/>
              <a:gd name="T35" fmla="*/ 2147483647 h 98"/>
              <a:gd name="T36" fmla="*/ 2147483647 w 48"/>
              <a:gd name="T37" fmla="*/ 2147483647 h 98"/>
              <a:gd name="T38" fmla="*/ 2147483647 w 48"/>
              <a:gd name="T39" fmla="*/ 2147483647 h 98"/>
              <a:gd name="T40" fmla="*/ 2147483647 w 48"/>
              <a:gd name="T41" fmla="*/ 2147483647 h 98"/>
              <a:gd name="T42" fmla="*/ 2147483647 w 48"/>
              <a:gd name="T43" fmla="*/ 2147483647 h 98"/>
              <a:gd name="T44" fmla="*/ 2147483647 w 48"/>
              <a:gd name="T45" fmla="*/ 2147483647 h 98"/>
              <a:gd name="T46" fmla="*/ 2147483647 w 48"/>
              <a:gd name="T47" fmla="*/ 2147483647 h 98"/>
              <a:gd name="T48" fmla="*/ 2147483647 w 48"/>
              <a:gd name="T49" fmla="*/ 2147483647 h 9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48"/>
              <a:gd name="T76" fmla="*/ 0 h 98"/>
              <a:gd name="T77" fmla="*/ 48 w 48"/>
              <a:gd name="T78" fmla="*/ 98 h 98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48" h="98">
                <a:moveTo>
                  <a:pt x="45" y="43"/>
                </a:moveTo>
                <a:lnTo>
                  <a:pt x="44" y="46"/>
                </a:lnTo>
                <a:lnTo>
                  <a:pt x="42" y="50"/>
                </a:lnTo>
                <a:lnTo>
                  <a:pt x="37" y="65"/>
                </a:lnTo>
                <a:lnTo>
                  <a:pt x="20" y="98"/>
                </a:lnTo>
                <a:lnTo>
                  <a:pt x="7" y="97"/>
                </a:lnTo>
                <a:lnTo>
                  <a:pt x="4" y="92"/>
                </a:lnTo>
                <a:lnTo>
                  <a:pt x="3" y="84"/>
                </a:lnTo>
                <a:lnTo>
                  <a:pt x="1" y="65"/>
                </a:lnTo>
                <a:lnTo>
                  <a:pt x="0" y="24"/>
                </a:lnTo>
                <a:lnTo>
                  <a:pt x="1" y="3"/>
                </a:lnTo>
                <a:lnTo>
                  <a:pt x="7" y="1"/>
                </a:lnTo>
                <a:lnTo>
                  <a:pt x="14" y="0"/>
                </a:lnTo>
                <a:lnTo>
                  <a:pt x="20" y="0"/>
                </a:lnTo>
                <a:lnTo>
                  <a:pt x="28" y="1"/>
                </a:lnTo>
                <a:lnTo>
                  <a:pt x="33" y="4"/>
                </a:lnTo>
                <a:lnTo>
                  <a:pt x="38" y="7"/>
                </a:lnTo>
                <a:lnTo>
                  <a:pt x="42" y="12"/>
                </a:lnTo>
                <a:lnTo>
                  <a:pt x="45" y="17"/>
                </a:lnTo>
                <a:lnTo>
                  <a:pt x="47" y="22"/>
                </a:lnTo>
                <a:lnTo>
                  <a:pt x="48" y="30"/>
                </a:lnTo>
                <a:lnTo>
                  <a:pt x="47" y="36"/>
                </a:lnTo>
                <a:lnTo>
                  <a:pt x="45" y="43"/>
                </a:lnTo>
                <a:close/>
              </a:path>
            </a:pathLst>
          </a:custGeom>
          <a:solidFill>
            <a:srgbClr val="8C5E4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09" name="Freeform 291"/>
          <p:cNvSpPr>
            <a:spLocks/>
          </p:cNvSpPr>
          <p:nvPr/>
        </p:nvSpPr>
        <p:spPr bwMode="auto">
          <a:xfrm>
            <a:off x="153988" y="1925638"/>
            <a:ext cx="4762" cy="44450"/>
          </a:xfrm>
          <a:custGeom>
            <a:avLst/>
            <a:gdLst>
              <a:gd name="T0" fmla="*/ 2147483647 w 18"/>
              <a:gd name="T1" fmla="*/ 2147483647 h 102"/>
              <a:gd name="T2" fmla="*/ 2147483647 w 18"/>
              <a:gd name="T3" fmla="*/ 2147483647 h 102"/>
              <a:gd name="T4" fmla="*/ 0 w 18"/>
              <a:gd name="T5" fmla="*/ 2147483647 h 102"/>
              <a:gd name="T6" fmla="*/ 2147483647 w 18"/>
              <a:gd name="T7" fmla="*/ 2147483647 h 102"/>
              <a:gd name="T8" fmla="*/ 2147483647 w 18"/>
              <a:gd name="T9" fmla="*/ 2147483647 h 102"/>
              <a:gd name="T10" fmla="*/ 2147483647 w 18"/>
              <a:gd name="T11" fmla="*/ 2147483647 h 102"/>
              <a:gd name="T12" fmla="*/ 2147483647 w 18"/>
              <a:gd name="T13" fmla="*/ 2147483647 h 102"/>
              <a:gd name="T14" fmla="*/ 2147483647 w 18"/>
              <a:gd name="T15" fmla="*/ 2147483647 h 102"/>
              <a:gd name="T16" fmla="*/ 2147483647 w 18"/>
              <a:gd name="T17" fmla="*/ 2147483647 h 102"/>
              <a:gd name="T18" fmla="*/ 2147483647 w 18"/>
              <a:gd name="T19" fmla="*/ 2147483647 h 102"/>
              <a:gd name="T20" fmla="*/ 2147483647 w 18"/>
              <a:gd name="T21" fmla="*/ 0 h 102"/>
              <a:gd name="T22" fmla="*/ 2147483647 w 18"/>
              <a:gd name="T23" fmla="*/ 2147483647 h 102"/>
              <a:gd name="T24" fmla="*/ 2147483647 w 18"/>
              <a:gd name="T25" fmla="*/ 2147483647 h 102"/>
              <a:gd name="T26" fmla="*/ 2147483647 w 18"/>
              <a:gd name="T27" fmla="*/ 2147483647 h 102"/>
              <a:gd name="T28" fmla="*/ 2147483647 w 18"/>
              <a:gd name="T29" fmla="*/ 2147483647 h 102"/>
              <a:gd name="T30" fmla="*/ 2147483647 w 18"/>
              <a:gd name="T31" fmla="*/ 2147483647 h 102"/>
              <a:gd name="T32" fmla="*/ 2147483647 w 18"/>
              <a:gd name="T33" fmla="*/ 2147483647 h 10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8"/>
              <a:gd name="T52" fmla="*/ 0 h 102"/>
              <a:gd name="T53" fmla="*/ 18 w 18"/>
              <a:gd name="T54" fmla="*/ 102 h 102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8" h="102">
                <a:moveTo>
                  <a:pt x="2" y="27"/>
                </a:moveTo>
                <a:lnTo>
                  <a:pt x="1" y="33"/>
                </a:lnTo>
                <a:lnTo>
                  <a:pt x="0" y="46"/>
                </a:lnTo>
                <a:lnTo>
                  <a:pt x="1" y="80"/>
                </a:lnTo>
                <a:lnTo>
                  <a:pt x="1" y="101"/>
                </a:lnTo>
                <a:lnTo>
                  <a:pt x="2" y="102"/>
                </a:lnTo>
                <a:lnTo>
                  <a:pt x="3" y="94"/>
                </a:lnTo>
                <a:lnTo>
                  <a:pt x="6" y="77"/>
                </a:lnTo>
                <a:lnTo>
                  <a:pt x="11" y="42"/>
                </a:lnTo>
                <a:lnTo>
                  <a:pt x="16" y="9"/>
                </a:lnTo>
                <a:lnTo>
                  <a:pt x="18" y="0"/>
                </a:lnTo>
                <a:lnTo>
                  <a:pt x="17" y="1"/>
                </a:lnTo>
                <a:lnTo>
                  <a:pt x="15" y="2"/>
                </a:lnTo>
                <a:lnTo>
                  <a:pt x="8" y="10"/>
                </a:lnTo>
                <a:lnTo>
                  <a:pt x="2" y="23"/>
                </a:lnTo>
                <a:lnTo>
                  <a:pt x="2" y="27"/>
                </a:lnTo>
                <a:close/>
              </a:path>
            </a:pathLst>
          </a:custGeom>
          <a:solidFill>
            <a:srgbClr val="8C5E4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10" name="Freeform 292"/>
          <p:cNvSpPr>
            <a:spLocks/>
          </p:cNvSpPr>
          <p:nvPr/>
        </p:nvSpPr>
        <p:spPr bwMode="auto">
          <a:xfrm>
            <a:off x="142875" y="1930400"/>
            <a:ext cx="11113" cy="115888"/>
          </a:xfrm>
          <a:custGeom>
            <a:avLst/>
            <a:gdLst>
              <a:gd name="T0" fmla="*/ 2147483647 w 44"/>
              <a:gd name="T1" fmla="*/ 2147483647 h 271"/>
              <a:gd name="T2" fmla="*/ 2147483647 w 44"/>
              <a:gd name="T3" fmla="*/ 2147483647 h 271"/>
              <a:gd name="T4" fmla="*/ 2147483647 w 44"/>
              <a:gd name="T5" fmla="*/ 2147483647 h 271"/>
              <a:gd name="T6" fmla="*/ 2147483647 w 44"/>
              <a:gd name="T7" fmla="*/ 2147483647 h 271"/>
              <a:gd name="T8" fmla="*/ 2147483647 w 44"/>
              <a:gd name="T9" fmla="*/ 2147483647 h 271"/>
              <a:gd name="T10" fmla="*/ 2147483647 w 44"/>
              <a:gd name="T11" fmla="*/ 2147483647 h 271"/>
              <a:gd name="T12" fmla="*/ 2147483647 w 44"/>
              <a:gd name="T13" fmla="*/ 2147483647 h 271"/>
              <a:gd name="T14" fmla="*/ 2147483647 w 44"/>
              <a:gd name="T15" fmla="*/ 2147483647 h 271"/>
              <a:gd name="T16" fmla="*/ 2147483647 w 44"/>
              <a:gd name="T17" fmla="*/ 2147483647 h 271"/>
              <a:gd name="T18" fmla="*/ 2147483647 w 44"/>
              <a:gd name="T19" fmla="*/ 2147483647 h 271"/>
              <a:gd name="T20" fmla="*/ 2147483647 w 44"/>
              <a:gd name="T21" fmla="*/ 2147483647 h 271"/>
              <a:gd name="T22" fmla="*/ 2147483647 w 44"/>
              <a:gd name="T23" fmla="*/ 2147483647 h 271"/>
              <a:gd name="T24" fmla="*/ 2147483647 w 44"/>
              <a:gd name="T25" fmla="*/ 2147483647 h 271"/>
              <a:gd name="T26" fmla="*/ 2147483647 w 44"/>
              <a:gd name="T27" fmla="*/ 2147483647 h 271"/>
              <a:gd name="T28" fmla="*/ 2147483647 w 44"/>
              <a:gd name="T29" fmla="*/ 2147483647 h 271"/>
              <a:gd name="T30" fmla="*/ 2147483647 w 44"/>
              <a:gd name="T31" fmla="*/ 2147483647 h 271"/>
              <a:gd name="T32" fmla="*/ 0 w 44"/>
              <a:gd name="T33" fmla="*/ 2147483647 h 271"/>
              <a:gd name="T34" fmla="*/ 2147483647 w 44"/>
              <a:gd name="T35" fmla="*/ 2147483647 h 271"/>
              <a:gd name="T36" fmla="*/ 2147483647 w 44"/>
              <a:gd name="T37" fmla="*/ 2147483647 h 271"/>
              <a:gd name="T38" fmla="*/ 2147483647 w 44"/>
              <a:gd name="T39" fmla="*/ 2147483647 h 271"/>
              <a:gd name="T40" fmla="*/ 2147483647 w 44"/>
              <a:gd name="T41" fmla="*/ 2147483647 h 271"/>
              <a:gd name="T42" fmla="*/ 2147483647 w 44"/>
              <a:gd name="T43" fmla="*/ 2147483647 h 271"/>
              <a:gd name="T44" fmla="*/ 2147483647 w 44"/>
              <a:gd name="T45" fmla="*/ 0 h 271"/>
              <a:gd name="T46" fmla="*/ 2147483647 w 44"/>
              <a:gd name="T47" fmla="*/ 2147483647 h 271"/>
              <a:gd name="T48" fmla="*/ 2147483647 w 44"/>
              <a:gd name="T49" fmla="*/ 2147483647 h 271"/>
              <a:gd name="T50" fmla="*/ 2147483647 w 44"/>
              <a:gd name="T51" fmla="*/ 2147483647 h 271"/>
              <a:gd name="T52" fmla="*/ 2147483647 w 44"/>
              <a:gd name="T53" fmla="*/ 2147483647 h 271"/>
              <a:gd name="T54" fmla="*/ 2147483647 w 44"/>
              <a:gd name="T55" fmla="*/ 2147483647 h 271"/>
              <a:gd name="T56" fmla="*/ 2147483647 w 44"/>
              <a:gd name="T57" fmla="*/ 2147483647 h 271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44"/>
              <a:gd name="T88" fmla="*/ 0 h 271"/>
              <a:gd name="T89" fmla="*/ 44 w 44"/>
              <a:gd name="T90" fmla="*/ 271 h 271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44" h="271">
                <a:moveTo>
                  <a:pt x="24" y="91"/>
                </a:moveTo>
                <a:lnTo>
                  <a:pt x="28" y="95"/>
                </a:lnTo>
                <a:lnTo>
                  <a:pt x="34" y="100"/>
                </a:lnTo>
                <a:lnTo>
                  <a:pt x="40" y="104"/>
                </a:lnTo>
                <a:lnTo>
                  <a:pt x="42" y="105"/>
                </a:lnTo>
                <a:lnTo>
                  <a:pt x="43" y="113"/>
                </a:lnTo>
                <a:lnTo>
                  <a:pt x="44" y="126"/>
                </a:lnTo>
                <a:lnTo>
                  <a:pt x="44" y="158"/>
                </a:lnTo>
                <a:lnTo>
                  <a:pt x="35" y="233"/>
                </a:lnTo>
                <a:lnTo>
                  <a:pt x="13" y="271"/>
                </a:lnTo>
                <a:lnTo>
                  <a:pt x="11" y="271"/>
                </a:lnTo>
                <a:lnTo>
                  <a:pt x="9" y="269"/>
                </a:lnTo>
                <a:lnTo>
                  <a:pt x="8" y="265"/>
                </a:lnTo>
                <a:lnTo>
                  <a:pt x="7" y="261"/>
                </a:lnTo>
                <a:lnTo>
                  <a:pt x="5" y="248"/>
                </a:lnTo>
                <a:lnTo>
                  <a:pt x="2" y="214"/>
                </a:lnTo>
                <a:lnTo>
                  <a:pt x="0" y="139"/>
                </a:lnTo>
                <a:lnTo>
                  <a:pt x="1" y="109"/>
                </a:lnTo>
                <a:lnTo>
                  <a:pt x="2" y="100"/>
                </a:lnTo>
                <a:lnTo>
                  <a:pt x="4" y="82"/>
                </a:lnTo>
                <a:lnTo>
                  <a:pt x="9" y="45"/>
                </a:lnTo>
                <a:lnTo>
                  <a:pt x="14" y="9"/>
                </a:lnTo>
                <a:lnTo>
                  <a:pt x="16" y="0"/>
                </a:lnTo>
                <a:lnTo>
                  <a:pt x="16" y="8"/>
                </a:lnTo>
                <a:lnTo>
                  <a:pt x="18" y="23"/>
                </a:lnTo>
                <a:lnTo>
                  <a:pt x="21" y="54"/>
                </a:lnTo>
                <a:lnTo>
                  <a:pt x="23" y="84"/>
                </a:lnTo>
                <a:lnTo>
                  <a:pt x="24" y="91"/>
                </a:lnTo>
                <a:close/>
              </a:path>
            </a:pathLst>
          </a:custGeom>
          <a:solidFill>
            <a:srgbClr val="8C5E4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11" name="Freeform 293"/>
          <p:cNvSpPr>
            <a:spLocks/>
          </p:cNvSpPr>
          <p:nvPr/>
        </p:nvSpPr>
        <p:spPr bwMode="auto">
          <a:xfrm>
            <a:off x="73025" y="1811338"/>
            <a:ext cx="26988" cy="107950"/>
          </a:xfrm>
          <a:custGeom>
            <a:avLst/>
            <a:gdLst>
              <a:gd name="T0" fmla="*/ 2147483647 w 102"/>
              <a:gd name="T1" fmla="*/ 2147483647 h 253"/>
              <a:gd name="T2" fmla="*/ 2147483647 w 102"/>
              <a:gd name="T3" fmla="*/ 2147483647 h 253"/>
              <a:gd name="T4" fmla="*/ 2147483647 w 102"/>
              <a:gd name="T5" fmla="*/ 2147483647 h 253"/>
              <a:gd name="T6" fmla="*/ 2147483647 w 102"/>
              <a:gd name="T7" fmla="*/ 2147483647 h 253"/>
              <a:gd name="T8" fmla="*/ 0 w 102"/>
              <a:gd name="T9" fmla="*/ 2147483647 h 253"/>
              <a:gd name="T10" fmla="*/ 0 w 102"/>
              <a:gd name="T11" fmla="*/ 2147483647 h 253"/>
              <a:gd name="T12" fmla="*/ 2147483647 w 102"/>
              <a:gd name="T13" fmla="*/ 2147483647 h 253"/>
              <a:gd name="T14" fmla="*/ 2147483647 w 102"/>
              <a:gd name="T15" fmla="*/ 2147483647 h 253"/>
              <a:gd name="T16" fmla="*/ 2147483647 w 102"/>
              <a:gd name="T17" fmla="*/ 2147483647 h 253"/>
              <a:gd name="T18" fmla="*/ 2147483647 w 102"/>
              <a:gd name="T19" fmla="*/ 2147483647 h 253"/>
              <a:gd name="T20" fmla="*/ 2147483647 w 102"/>
              <a:gd name="T21" fmla="*/ 2147483647 h 253"/>
              <a:gd name="T22" fmla="*/ 2147483647 w 102"/>
              <a:gd name="T23" fmla="*/ 2147483647 h 253"/>
              <a:gd name="T24" fmla="*/ 2147483647 w 102"/>
              <a:gd name="T25" fmla="*/ 2147483647 h 253"/>
              <a:gd name="T26" fmla="*/ 2147483647 w 102"/>
              <a:gd name="T27" fmla="*/ 2147483647 h 253"/>
              <a:gd name="T28" fmla="*/ 2147483647 w 102"/>
              <a:gd name="T29" fmla="*/ 2147483647 h 253"/>
              <a:gd name="T30" fmla="*/ 2147483647 w 102"/>
              <a:gd name="T31" fmla="*/ 2147483647 h 253"/>
              <a:gd name="T32" fmla="*/ 2147483647 w 102"/>
              <a:gd name="T33" fmla="*/ 2147483647 h 253"/>
              <a:gd name="T34" fmla="*/ 2147483647 w 102"/>
              <a:gd name="T35" fmla="*/ 2147483647 h 253"/>
              <a:gd name="T36" fmla="*/ 2147483647 w 102"/>
              <a:gd name="T37" fmla="*/ 2147483647 h 253"/>
              <a:gd name="T38" fmla="*/ 2147483647 w 102"/>
              <a:gd name="T39" fmla="*/ 2147483647 h 253"/>
              <a:gd name="T40" fmla="*/ 2147483647 w 102"/>
              <a:gd name="T41" fmla="*/ 2147483647 h 253"/>
              <a:gd name="T42" fmla="*/ 2147483647 w 102"/>
              <a:gd name="T43" fmla="*/ 2147483647 h 253"/>
              <a:gd name="T44" fmla="*/ 2147483647 w 102"/>
              <a:gd name="T45" fmla="*/ 2147483647 h 253"/>
              <a:gd name="T46" fmla="*/ 2147483647 w 102"/>
              <a:gd name="T47" fmla="*/ 2147483647 h 253"/>
              <a:gd name="T48" fmla="*/ 2147483647 w 102"/>
              <a:gd name="T49" fmla="*/ 2147483647 h 253"/>
              <a:gd name="T50" fmla="*/ 2147483647 w 102"/>
              <a:gd name="T51" fmla="*/ 0 h 253"/>
              <a:gd name="T52" fmla="*/ 2147483647 w 102"/>
              <a:gd name="T53" fmla="*/ 2147483647 h 253"/>
              <a:gd name="T54" fmla="*/ 2147483647 w 102"/>
              <a:gd name="T55" fmla="*/ 2147483647 h 253"/>
              <a:gd name="T56" fmla="*/ 2147483647 w 102"/>
              <a:gd name="T57" fmla="*/ 2147483647 h 253"/>
              <a:gd name="T58" fmla="*/ 2147483647 w 102"/>
              <a:gd name="T59" fmla="*/ 2147483647 h 253"/>
              <a:gd name="T60" fmla="*/ 2147483647 w 102"/>
              <a:gd name="T61" fmla="*/ 2147483647 h 253"/>
              <a:gd name="T62" fmla="*/ 2147483647 w 102"/>
              <a:gd name="T63" fmla="*/ 2147483647 h 25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02"/>
              <a:gd name="T97" fmla="*/ 0 h 253"/>
              <a:gd name="T98" fmla="*/ 102 w 102"/>
              <a:gd name="T99" fmla="*/ 253 h 253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02" h="253">
                <a:moveTo>
                  <a:pt x="46" y="93"/>
                </a:moveTo>
                <a:lnTo>
                  <a:pt x="43" y="102"/>
                </a:lnTo>
                <a:lnTo>
                  <a:pt x="34" y="127"/>
                </a:lnTo>
                <a:lnTo>
                  <a:pt x="13" y="199"/>
                </a:lnTo>
                <a:lnTo>
                  <a:pt x="0" y="251"/>
                </a:lnTo>
                <a:lnTo>
                  <a:pt x="0" y="253"/>
                </a:lnTo>
                <a:lnTo>
                  <a:pt x="6" y="237"/>
                </a:lnTo>
                <a:lnTo>
                  <a:pt x="20" y="207"/>
                </a:lnTo>
                <a:lnTo>
                  <a:pt x="48" y="146"/>
                </a:lnTo>
                <a:lnTo>
                  <a:pt x="76" y="85"/>
                </a:lnTo>
                <a:lnTo>
                  <a:pt x="83" y="70"/>
                </a:lnTo>
                <a:lnTo>
                  <a:pt x="82" y="67"/>
                </a:lnTo>
                <a:lnTo>
                  <a:pt x="80" y="61"/>
                </a:lnTo>
                <a:lnTo>
                  <a:pt x="77" y="48"/>
                </a:lnTo>
                <a:lnTo>
                  <a:pt x="73" y="36"/>
                </a:lnTo>
                <a:lnTo>
                  <a:pt x="73" y="32"/>
                </a:lnTo>
                <a:lnTo>
                  <a:pt x="75" y="31"/>
                </a:lnTo>
                <a:lnTo>
                  <a:pt x="79" y="29"/>
                </a:lnTo>
                <a:lnTo>
                  <a:pt x="88" y="24"/>
                </a:lnTo>
                <a:lnTo>
                  <a:pt x="99" y="17"/>
                </a:lnTo>
                <a:lnTo>
                  <a:pt x="102" y="15"/>
                </a:lnTo>
                <a:lnTo>
                  <a:pt x="97" y="15"/>
                </a:lnTo>
                <a:lnTo>
                  <a:pt x="86" y="13"/>
                </a:lnTo>
                <a:lnTo>
                  <a:pt x="65" y="8"/>
                </a:lnTo>
                <a:lnTo>
                  <a:pt x="45" y="2"/>
                </a:lnTo>
                <a:lnTo>
                  <a:pt x="40" y="0"/>
                </a:lnTo>
                <a:lnTo>
                  <a:pt x="40" y="2"/>
                </a:lnTo>
                <a:lnTo>
                  <a:pt x="42" y="12"/>
                </a:lnTo>
                <a:lnTo>
                  <a:pt x="48" y="49"/>
                </a:lnTo>
                <a:lnTo>
                  <a:pt x="48" y="87"/>
                </a:lnTo>
                <a:lnTo>
                  <a:pt x="46" y="9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12" name="Freeform 294"/>
          <p:cNvSpPr>
            <a:spLocks/>
          </p:cNvSpPr>
          <p:nvPr/>
        </p:nvSpPr>
        <p:spPr bwMode="auto">
          <a:xfrm>
            <a:off x="100013" y="1839913"/>
            <a:ext cx="7937" cy="74612"/>
          </a:xfrm>
          <a:custGeom>
            <a:avLst/>
            <a:gdLst>
              <a:gd name="T0" fmla="*/ 0 w 30"/>
              <a:gd name="T1" fmla="*/ 2147483647 h 173"/>
              <a:gd name="T2" fmla="*/ 0 w 30"/>
              <a:gd name="T3" fmla="*/ 2147483647 h 173"/>
              <a:gd name="T4" fmla="*/ 0 w 30"/>
              <a:gd name="T5" fmla="*/ 2147483647 h 173"/>
              <a:gd name="T6" fmla="*/ 0 w 30"/>
              <a:gd name="T7" fmla="*/ 2147483647 h 173"/>
              <a:gd name="T8" fmla="*/ 0 w 30"/>
              <a:gd name="T9" fmla="*/ 2147483647 h 173"/>
              <a:gd name="T10" fmla="*/ 0 w 30"/>
              <a:gd name="T11" fmla="*/ 2147483647 h 173"/>
              <a:gd name="T12" fmla="*/ 2147483647 w 30"/>
              <a:gd name="T13" fmla="*/ 2147483647 h 173"/>
              <a:gd name="T14" fmla="*/ 2147483647 w 30"/>
              <a:gd name="T15" fmla="*/ 2147483647 h 173"/>
              <a:gd name="T16" fmla="*/ 2147483647 w 30"/>
              <a:gd name="T17" fmla="*/ 2147483647 h 173"/>
              <a:gd name="T18" fmla="*/ 2147483647 w 30"/>
              <a:gd name="T19" fmla="*/ 2147483647 h 173"/>
              <a:gd name="T20" fmla="*/ 2147483647 w 30"/>
              <a:gd name="T21" fmla="*/ 2147483647 h 173"/>
              <a:gd name="T22" fmla="*/ 2147483647 w 30"/>
              <a:gd name="T23" fmla="*/ 2147483647 h 173"/>
              <a:gd name="T24" fmla="*/ 2147483647 w 30"/>
              <a:gd name="T25" fmla="*/ 2147483647 h 173"/>
              <a:gd name="T26" fmla="*/ 2147483647 w 30"/>
              <a:gd name="T27" fmla="*/ 2147483647 h 173"/>
              <a:gd name="T28" fmla="*/ 2147483647 w 30"/>
              <a:gd name="T29" fmla="*/ 2147483647 h 173"/>
              <a:gd name="T30" fmla="*/ 2147483647 w 30"/>
              <a:gd name="T31" fmla="*/ 0 h 173"/>
              <a:gd name="T32" fmla="*/ 2147483647 w 30"/>
              <a:gd name="T33" fmla="*/ 2147483647 h 173"/>
              <a:gd name="T34" fmla="*/ 2147483647 w 30"/>
              <a:gd name="T35" fmla="*/ 2147483647 h 173"/>
              <a:gd name="T36" fmla="*/ 2147483647 w 30"/>
              <a:gd name="T37" fmla="*/ 2147483647 h 173"/>
              <a:gd name="T38" fmla="*/ 2147483647 w 30"/>
              <a:gd name="T39" fmla="*/ 2147483647 h 173"/>
              <a:gd name="T40" fmla="*/ 0 w 30"/>
              <a:gd name="T41" fmla="*/ 2147483647 h 173"/>
              <a:gd name="T42" fmla="*/ 0 w 30"/>
              <a:gd name="T43" fmla="*/ 2147483647 h 17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0"/>
              <a:gd name="T67" fmla="*/ 0 h 173"/>
              <a:gd name="T68" fmla="*/ 30 w 30"/>
              <a:gd name="T69" fmla="*/ 173 h 17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0" h="173">
                <a:moveTo>
                  <a:pt x="0" y="35"/>
                </a:moveTo>
                <a:lnTo>
                  <a:pt x="0" y="47"/>
                </a:lnTo>
                <a:lnTo>
                  <a:pt x="0" y="69"/>
                </a:lnTo>
                <a:lnTo>
                  <a:pt x="0" y="117"/>
                </a:lnTo>
                <a:lnTo>
                  <a:pt x="0" y="163"/>
                </a:lnTo>
                <a:lnTo>
                  <a:pt x="0" y="173"/>
                </a:lnTo>
                <a:lnTo>
                  <a:pt x="3" y="163"/>
                </a:lnTo>
                <a:lnTo>
                  <a:pt x="8" y="140"/>
                </a:lnTo>
                <a:lnTo>
                  <a:pt x="17" y="94"/>
                </a:lnTo>
                <a:lnTo>
                  <a:pt x="27" y="49"/>
                </a:lnTo>
                <a:lnTo>
                  <a:pt x="30" y="38"/>
                </a:lnTo>
                <a:lnTo>
                  <a:pt x="29" y="35"/>
                </a:lnTo>
                <a:lnTo>
                  <a:pt x="28" y="29"/>
                </a:lnTo>
                <a:lnTo>
                  <a:pt x="26" y="16"/>
                </a:lnTo>
                <a:lnTo>
                  <a:pt x="24" y="4"/>
                </a:lnTo>
                <a:lnTo>
                  <a:pt x="24" y="0"/>
                </a:lnTo>
                <a:lnTo>
                  <a:pt x="21" y="3"/>
                </a:lnTo>
                <a:lnTo>
                  <a:pt x="17" y="9"/>
                </a:lnTo>
                <a:lnTo>
                  <a:pt x="10" y="20"/>
                </a:lnTo>
                <a:lnTo>
                  <a:pt x="2" y="33"/>
                </a:lnTo>
                <a:lnTo>
                  <a:pt x="0" y="3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13" name="Freeform 295"/>
          <p:cNvSpPr>
            <a:spLocks/>
          </p:cNvSpPr>
          <p:nvPr/>
        </p:nvSpPr>
        <p:spPr bwMode="auto">
          <a:xfrm>
            <a:off x="65088" y="1943100"/>
            <a:ext cx="15875" cy="76200"/>
          </a:xfrm>
          <a:custGeom>
            <a:avLst/>
            <a:gdLst>
              <a:gd name="T0" fmla="*/ 0 w 49"/>
              <a:gd name="T1" fmla="*/ 2147483647 h 173"/>
              <a:gd name="T2" fmla="*/ 2147483647 w 49"/>
              <a:gd name="T3" fmla="*/ 2147483647 h 173"/>
              <a:gd name="T4" fmla="*/ 2147483647 w 49"/>
              <a:gd name="T5" fmla="*/ 2147483647 h 173"/>
              <a:gd name="T6" fmla="*/ 2147483647 w 49"/>
              <a:gd name="T7" fmla="*/ 2147483647 h 173"/>
              <a:gd name="T8" fmla="*/ 2147483647 w 49"/>
              <a:gd name="T9" fmla="*/ 2147483647 h 173"/>
              <a:gd name="T10" fmla="*/ 2147483647 w 49"/>
              <a:gd name="T11" fmla="*/ 2147483647 h 173"/>
              <a:gd name="T12" fmla="*/ 2147483647 w 49"/>
              <a:gd name="T13" fmla="*/ 2147483647 h 173"/>
              <a:gd name="T14" fmla="*/ 2147483647 w 49"/>
              <a:gd name="T15" fmla="*/ 2147483647 h 173"/>
              <a:gd name="T16" fmla="*/ 2147483647 w 49"/>
              <a:gd name="T17" fmla="*/ 2147483647 h 173"/>
              <a:gd name="T18" fmla="*/ 2147483647 w 49"/>
              <a:gd name="T19" fmla="*/ 2147483647 h 173"/>
              <a:gd name="T20" fmla="*/ 2147483647 w 49"/>
              <a:gd name="T21" fmla="*/ 2147483647 h 173"/>
              <a:gd name="T22" fmla="*/ 2147483647 w 49"/>
              <a:gd name="T23" fmla="*/ 2147483647 h 173"/>
              <a:gd name="T24" fmla="*/ 2147483647 w 49"/>
              <a:gd name="T25" fmla="*/ 2147483647 h 173"/>
              <a:gd name="T26" fmla="*/ 2147483647 w 49"/>
              <a:gd name="T27" fmla="*/ 2147483647 h 173"/>
              <a:gd name="T28" fmla="*/ 2147483647 w 49"/>
              <a:gd name="T29" fmla="*/ 2147483647 h 173"/>
              <a:gd name="T30" fmla="*/ 2147483647 w 49"/>
              <a:gd name="T31" fmla="*/ 2147483647 h 173"/>
              <a:gd name="T32" fmla="*/ 2147483647 w 49"/>
              <a:gd name="T33" fmla="*/ 2147483647 h 173"/>
              <a:gd name="T34" fmla="*/ 2147483647 w 49"/>
              <a:gd name="T35" fmla="*/ 2147483647 h 173"/>
              <a:gd name="T36" fmla="*/ 2147483647 w 49"/>
              <a:gd name="T37" fmla="*/ 2147483647 h 173"/>
              <a:gd name="T38" fmla="*/ 2147483647 w 49"/>
              <a:gd name="T39" fmla="*/ 2147483647 h 173"/>
              <a:gd name="T40" fmla="*/ 2147483647 w 49"/>
              <a:gd name="T41" fmla="*/ 2147483647 h 173"/>
              <a:gd name="T42" fmla="*/ 2147483647 w 49"/>
              <a:gd name="T43" fmla="*/ 2147483647 h 173"/>
              <a:gd name="T44" fmla="*/ 2147483647 w 49"/>
              <a:gd name="T45" fmla="*/ 2147483647 h 173"/>
              <a:gd name="T46" fmla="*/ 2147483647 w 49"/>
              <a:gd name="T47" fmla="*/ 2147483647 h 173"/>
              <a:gd name="T48" fmla="*/ 2147483647 w 49"/>
              <a:gd name="T49" fmla="*/ 0 h 173"/>
              <a:gd name="T50" fmla="*/ 2147483647 w 49"/>
              <a:gd name="T51" fmla="*/ 2147483647 h 173"/>
              <a:gd name="T52" fmla="*/ 2147483647 w 49"/>
              <a:gd name="T53" fmla="*/ 2147483647 h 173"/>
              <a:gd name="T54" fmla="*/ 2147483647 w 49"/>
              <a:gd name="T55" fmla="*/ 2147483647 h 173"/>
              <a:gd name="T56" fmla="*/ 0 w 49"/>
              <a:gd name="T57" fmla="*/ 2147483647 h 173"/>
              <a:gd name="T58" fmla="*/ 0 w 49"/>
              <a:gd name="T59" fmla="*/ 2147483647 h 173"/>
              <a:gd name="T60" fmla="*/ 0 w 49"/>
              <a:gd name="T61" fmla="*/ 2147483647 h 17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49"/>
              <a:gd name="T94" fmla="*/ 0 h 173"/>
              <a:gd name="T95" fmla="*/ 49 w 49"/>
              <a:gd name="T96" fmla="*/ 173 h 173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49" h="173">
                <a:moveTo>
                  <a:pt x="0" y="153"/>
                </a:moveTo>
                <a:lnTo>
                  <a:pt x="5" y="158"/>
                </a:lnTo>
                <a:lnTo>
                  <a:pt x="11" y="164"/>
                </a:lnTo>
                <a:lnTo>
                  <a:pt x="18" y="172"/>
                </a:lnTo>
                <a:lnTo>
                  <a:pt x="20" y="173"/>
                </a:lnTo>
                <a:lnTo>
                  <a:pt x="22" y="173"/>
                </a:lnTo>
                <a:lnTo>
                  <a:pt x="27" y="172"/>
                </a:lnTo>
                <a:lnTo>
                  <a:pt x="36" y="171"/>
                </a:lnTo>
                <a:lnTo>
                  <a:pt x="46" y="169"/>
                </a:lnTo>
                <a:lnTo>
                  <a:pt x="49" y="168"/>
                </a:lnTo>
                <a:lnTo>
                  <a:pt x="46" y="167"/>
                </a:lnTo>
                <a:lnTo>
                  <a:pt x="40" y="162"/>
                </a:lnTo>
                <a:lnTo>
                  <a:pt x="29" y="155"/>
                </a:lnTo>
                <a:lnTo>
                  <a:pt x="18" y="148"/>
                </a:lnTo>
                <a:lnTo>
                  <a:pt x="16" y="146"/>
                </a:lnTo>
                <a:lnTo>
                  <a:pt x="17" y="137"/>
                </a:lnTo>
                <a:lnTo>
                  <a:pt x="20" y="118"/>
                </a:lnTo>
                <a:lnTo>
                  <a:pt x="25" y="79"/>
                </a:lnTo>
                <a:lnTo>
                  <a:pt x="30" y="41"/>
                </a:lnTo>
                <a:lnTo>
                  <a:pt x="32" y="31"/>
                </a:lnTo>
                <a:lnTo>
                  <a:pt x="29" y="29"/>
                </a:lnTo>
                <a:lnTo>
                  <a:pt x="25" y="23"/>
                </a:lnTo>
                <a:lnTo>
                  <a:pt x="16" y="12"/>
                </a:lnTo>
                <a:lnTo>
                  <a:pt x="8" y="3"/>
                </a:lnTo>
                <a:lnTo>
                  <a:pt x="6" y="0"/>
                </a:lnTo>
                <a:lnTo>
                  <a:pt x="5" y="14"/>
                </a:lnTo>
                <a:lnTo>
                  <a:pt x="4" y="38"/>
                </a:lnTo>
                <a:lnTo>
                  <a:pt x="2" y="88"/>
                </a:lnTo>
                <a:lnTo>
                  <a:pt x="0" y="141"/>
                </a:lnTo>
                <a:lnTo>
                  <a:pt x="0" y="15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14" name="Freeform 296"/>
          <p:cNvSpPr>
            <a:spLocks/>
          </p:cNvSpPr>
          <p:nvPr/>
        </p:nvSpPr>
        <p:spPr bwMode="auto">
          <a:xfrm>
            <a:off x="90488" y="1947863"/>
            <a:ext cx="17462" cy="79375"/>
          </a:xfrm>
          <a:custGeom>
            <a:avLst/>
            <a:gdLst>
              <a:gd name="T0" fmla="*/ 2147483647 w 57"/>
              <a:gd name="T1" fmla="*/ 2147483647 h 183"/>
              <a:gd name="T2" fmla="*/ 2147483647 w 57"/>
              <a:gd name="T3" fmla="*/ 2147483647 h 183"/>
              <a:gd name="T4" fmla="*/ 2147483647 w 57"/>
              <a:gd name="T5" fmla="*/ 2147483647 h 183"/>
              <a:gd name="T6" fmla="*/ 2147483647 w 57"/>
              <a:gd name="T7" fmla="*/ 2147483647 h 183"/>
              <a:gd name="T8" fmla="*/ 2147483647 w 57"/>
              <a:gd name="T9" fmla="*/ 2147483647 h 183"/>
              <a:gd name="T10" fmla="*/ 2147483647 w 57"/>
              <a:gd name="T11" fmla="*/ 2147483647 h 183"/>
              <a:gd name="T12" fmla="*/ 2147483647 w 57"/>
              <a:gd name="T13" fmla="*/ 2147483647 h 183"/>
              <a:gd name="T14" fmla="*/ 2147483647 w 57"/>
              <a:gd name="T15" fmla="*/ 2147483647 h 183"/>
              <a:gd name="T16" fmla="*/ 2147483647 w 57"/>
              <a:gd name="T17" fmla="*/ 2147483647 h 183"/>
              <a:gd name="T18" fmla="*/ 2147483647 w 57"/>
              <a:gd name="T19" fmla="*/ 2147483647 h 183"/>
              <a:gd name="T20" fmla="*/ 2147483647 w 57"/>
              <a:gd name="T21" fmla="*/ 2147483647 h 183"/>
              <a:gd name="T22" fmla="*/ 2147483647 w 57"/>
              <a:gd name="T23" fmla="*/ 2147483647 h 183"/>
              <a:gd name="T24" fmla="*/ 2147483647 w 57"/>
              <a:gd name="T25" fmla="*/ 2147483647 h 183"/>
              <a:gd name="T26" fmla="*/ 2147483647 w 57"/>
              <a:gd name="T27" fmla="*/ 2147483647 h 183"/>
              <a:gd name="T28" fmla="*/ 2147483647 w 57"/>
              <a:gd name="T29" fmla="*/ 2147483647 h 183"/>
              <a:gd name="T30" fmla="*/ 2147483647 w 57"/>
              <a:gd name="T31" fmla="*/ 2147483647 h 183"/>
              <a:gd name="T32" fmla="*/ 2147483647 w 57"/>
              <a:gd name="T33" fmla="*/ 2147483647 h 183"/>
              <a:gd name="T34" fmla="*/ 2147483647 w 57"/>
              <a:gd name="T35" fmla="*/ 2147483647 h 183"/>
              <a:gd name="T36" fmla="*/ 2147483647 w 57"/>
              <a:gd name="T37" fmla="*/ 2147483647 h 183"/>
              <a:gd name="T38" fmla="*/ 2147483647 w 57"/>
              <a:gd name="T39" fmla="*/ 0 h 183"/>
              <a:gd name="T40" fmla="*/ 2147483647 w 57"/>
              <a:gd name="T41" fmla="*/ 0 h 183"/>
              <a:gd name="T42" fmla="*/ 2147483647 w 57"/>
              <a:gd name="T43" fmla="*/ 2147483647 h 183"/>
              <a:gd name="T44" fmla="*/ 0 w 57"/>
              <a:gd name="T45" fmla="*/ 2147483647 h 183"/>
              <a:gd name="T46" fmla="*/ 0 w 57"/>
              <a:gd name="T47" fmla="*/ 2147483647 h 183"/>
              <a:gd name="T48" fmla="*/ 2147483647 w 57"/>
              <a:gd name="T49" fmla="*/ 2147483647 h 183"/>
              <a:gd name="T50" fmla="*/ 2147483647 w 57"/>
              <a:gd name="T51" fmla="*/ 2147483647 h 183"/>
              <a:gd name="T52" fmla="*/ 2147483647 w 57"/>
              <a:gd name="T53" fmla="*/ 2147483647 h 183"/>
              <a:gd name="T54" fmla="*/ 2147483647 w 57"/>
              <a:gd name="T55" fmla="*/ 2147483647 h 183"/>
              <a:gd name="T56" fmla="*/ 2147483647 w 57"/>
              <a:gd name="T57" fmla="*/ 2147483647 h 183"/>
              <a:gd name="T58" fmla="*/ 2147483647 w 57"/>
              <a:gd name="T59" fmla="*/ 2147483647 h 183"/>
              <a:gd name="T60" fmla="*/ 2147483647 w 57"/>
              <a:gd name="T61" fmla="*/ 2147483647 h 183"/>
              <a:gd name="T62" fmla="*/ 2147483647 w 57"/>
              <a:gd name="T63" fmla="*/ 2147483647 h 183"/>
              <a:gd name="T64" fmla="*/ 2147483647 w 57"/>
              <a:gd name="T65" fmla="*/ 2147483647 h 183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57"/>
              <a:gd name="T100" fmla="*/ 0 h 183"/>
              <a:gd name="T101" fmla="*/ 57 w 57"/>
              <a:gd name="T102" fmla="*/ 183 h 183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57" h="183">
                <a:moveTo>
                  <a:pt x="56" y="173"/>
                </a:moveTo>
                <a:lnTo>
                  <a:pt x="57" y="172"/>
                </a:lnTo>
                <a:lnTo>
                  <a:pt x="57" y="170"/>
                </a:lnTo>
                <a:lnTo>
                  <a:pt x="55" y="168"/>
                </a:lnTo>
                <a:lnTo>
                  <a:pt x="52" y="166"/>
                </a:lnTo>
                <a:lnTo>
                  <a:pt x="48" y="165"/>
                </a:lnTo>
                <a:lnTo>
                  <a:pt x="38" y="161"/>
                </a:lnTo>
                <a:lnTo>
                  <a:pt x="29" y="156"/>
                </a:lnTo>
                <a:lnTo>
                  <a:pt x="24" y="153"/>
                </a:lnTo>
                <a:lnTo>
                  <a:pt x="21" y="150"/>
                </a:lnTo>
                <a:lnTo>
                  <a:pt x="20" y="146"/>
                </a:lnTo>
                <a:lnTo>
                  <a:pt x="18" y="136"/>
                </a:lnTo>
                <a:lnTo>
                  <a:pt x="18" y="116"/>
                </a:lnTo>
                <a:lnTo>
                  <a:pt x="21" y="74"/>
                </a:lnTo>
                <a:lnTo>
                  <a:pt x="24" y="34"/>
                </a:lnTo>
                <a:lnTo>
                  <a:pt x="24" y="23"/>
                </a:lnTo>
                <a:lnTo>
                  <a:pt x="23" y="21"/>
                </a:lnTo>
                <a:lnTo>
                  <a:pt x="21" y="18"/>
                </a:lnTo>
                <a:lnTo>
                  <a:pt x="17" y="11"/>
                </a:lnTo>
                <a:lnTo>
                  <a:pt x="8" y="0"/>
                </a:lnTo>
                <a:lnTo>
                  <a:pt x="4" y="0"/>
                </a:lnTo>
                <a:lnTo>
                  <a:pt x="3" y="12"/>
                </a:lnTo>
                <a:lnTo>
                  <a:pt x="0" y="47"/>
                </a:lnTo>
                <a:lnTo>
                  <a:pt x="0" y="140"/>
                </a:lnTo>
                <a:lnTo>
                  <a:pt x="5" y="160"/>
                </a:lnTo>
                <a:lnTo>
                  <a:pt x="12" y="174"/>
                </a:lnTo>
                <a:lnTo>
                  <a:pt x="17" y="179"/>
                </a:lnTo>
                <a:lnTo>
                  <a:pt x="22" y="182"/>
                </a:lnTo>
                <a:lnTo>
                  <a:pt x="30" y="183"/>
                </a:lnTo>
                <a:lnTo>
                  <a:pt x="37" y="182"/>
                </a:lnTo>
                <a:lnTo>
                  <a:pt x="46" y="179"/>
                </a:lnTo>
                <a:lnTo>
                  <a:pt x="56" y="17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15" name="Freeform 297"/>
          <p:cNvSpPr>
            <a:spLocks/>
          </p:cNvSpPr>
          <p:nvPr/>
        </p:nvSpPr>
        <p:spPr bwMode="auto">
          <a:xfrm>
            <a:off x="96838" y="1911350"/>
            <a:ext cx="17462" cy="28575"/>
          </a:xfrm>
          <a:custGeom>
            <a:avLst/>
            <a:gdLst>
              <a:gd name="T0" fmla="*/ 0 w 63"/>
              <a:gd name="T1" fmla="*/ 2147483647 h 66"/>
              <a:gd name="T2" fmla="*/ 2147483647 w 63"/>
              <a:gd name="T3" fmla="*/ 2147483647 h 66"/>
              <a:gd name="T4" fmla="*/ 2147483647 w 63"/>
              <a:gd name="T5" fmla="*/ 2147483647 h 66"/>
              <a:gd name="T6" fmla="*/ 2147483647 w 63"/>
              <a:gd name="T7" fmla="*/ 2147483647 h 66"/>
              <a:gd name="T8" fmla="*/ 2147483647 w 63"/>
              <a:gd name="T9" fmla="*/ 2147483647 h 66"/>
              <a:gd name="T10" fmla="*/ 2147483647 w 63"/>
              <a:gd name="T11" fmla="*/ 2147483647 h 66"/>
              <a:gd name="T12" fmla="*/ 2147483647 w 63"/>
              <a:gd name="T13" fmla="*/ 2147483647 h 66"/>
              <a:gd name="T14" fmla="*/ 2147483647 w 63"/>
              <a:gd name="T15" fmla="*/ 2147483647 h 66"/>
              <a:gd name="T16" fmla="*/ 2147483647 w 63"/>
              <a:gd name="T17" fmla="*/ 2147483647 h 66"/>
              <a:gd name="T18" fmla="*/ 2147483647 w 63"/>
              <a:gd name="T19" fmla="*/ 2147483647 h 66"/>
              <a:gd name="T20" fmla="*/ 2147483647 w 63"/>
              <a:gd name="T21" fmla="*/ 2147483647 h 66"/>
              <a:gd name="T22" fmla="*/ 2147483647 w 63"/>
              <a:gd name="T23" fmla="*/ 2147483647 h 66"/>
              <a:gd name="T24" fmla="*/ 2147483647 w 63"/>
              <a:gd name="T25" fmla="*/ 2147483647 h 66"/>
              <a:gd name="T26" fmla="*/ 2147483647 w 63"/>
              <a:gd name="T27" fmla="*/ 2147483647 h 66"/>
              <a:gd name="T28" fmla="*/ 2147483647 w 63"/>
              <a:gd name="T29" fmla="*/ 2147483647 h 66"/>
              <a:gd name="T30" fmla="*/ 2147483647 w 63"/>
              <a:gd name="T31" fmla="*/ 2147483647 h 66"/>
              <a:gd name="T32" fmla="*/ 2147483647 w 63"/>
              <a:gd name="T33" fmla="*/ 2147483647 h 66"/>
              <a:gd name="T34" fmla="*/ 2147483647 w 63"/>
              <a:gd name="T35" fmla="*/ 2147483647 h 66"/>
              <a:gd name="T36" fmla="*/ 2147483647 w 63"/>
              <a:gd name="T37" fmla="*/ 2147483647 h 66"/>
              <a:gd name="T38" fmla="*/ 2147483647 w 63"/>
              <a:gd name="T39" fmla="*/ 2147483647 h 66"/>
              <a:gd name="T40" fmla="*/ 2147483647 w 63"/>
              <a:gd name="T41" fmla="*/ 0 h 66"/>
              <a:gd name="T42" fmla="*/ 2147483647 w 63"/>
              <a:gd name="T43" fmla="*/ 2147483647 h 66"/>
              <a:gd name="T44" fmla="*/ 2147483647 w 63"/>
              <a:gd name="T45" fmla="*/ 2147483647 h 66"/>
              <a:gd name="T46" fmla="*/ 2147483647 w 63"/>
              <a:gd name="T47" fmla="*/ 2147483647 h 66"/>
              <a:gd name="T48" fmla="*/ 0 w 63"/>
              <a:gd name="T49" fmla="*/ 2147483647 h 66"/>
              <a:gd name="T50" fmla="*/ 0 w 63"/>
              <a:gd name="T51" fmla="*/ 2147483647 h 66"/>
              <a:gd name="T52" fmla="*/ 0 w 63"/>
              <a:gd name="T53" fmla="*/ 2147483647 h 6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63"/>
              <a:gd name="T82" fmla="*/ 0 h 66"/>
              <a:gd name="T83" fmla="*/ 63 w 63"/>
              <a:gd name="T84" fmla="*/ 66 h 6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63" h="66">
                <a:moveTo>
                  <a:pt x="0" y="55"/>
                </a:moveTo>
                <a:lnTo>
                  <a:pt x="1" y="56"/>
                </a:lnTo>
                <a:lnTo>
                  <a:pt x="3" y="58"/>
                </a:lnTo>
                <a:lnTo>
                  <a:pt x="8" y="62"/>
                </a:lnTo>
                <a:lnTo>
                  <a:pt x="14" y="66"/>
                </a:lnTo>
                <a:lnTo>
                  <a:pt x="16" y="66"/>
                </a:lnTo>
                <a:lnTo>
                  <a:pt x="19" y="66"/>
                </a:lnTo>
                <a:lnTo>
                  <a:pt x="27" y="66"/>
                </a:lnTo>
                <a:lnTo>
                  <a:pt x="42" y="66"/>
                </a:lnTo>
                <a:lnTo>
                  <a:pt x="58" y="66"/>
                </a:lnTo>
                <a:lnTo>
                  <a:pt x="63" y="66"/>
                </a:lnTo>
                <a:lnTo>
                  <a:pt x="59" y="65"/>
                </a:lnTo>
                <a:lnTo>
                  <a:pt x="51" y="61"/>
                </a:lnTo>
                <a:lnTo>
                  <a:pt x="37" y="54"/>
                </a:lnTo>
                <a:lnTo>
                  <a:pt x="22" y="46"/>
                </a:lnTo>
                <a:lnTo>
                  <a:pt x="19" y="44"/>
                </a:lnTo>
                <a:lnTo>
                  <a:pt x="18" y="41"/>
                </a:lnTo>
                <a:lnTo>
                  <a:pt x="16" y="34"/>
                </a:lnTo>
                <a:lnTo>
                  <a:pt x="12" y="19"/>
                </a:lnTo>
                <a:lnTo>
                  <a:pt x="7" y="4"/>
                </a:lnTo>
                <a:lnTo>
                  <a:pt x="6" y="0"/>
                </a:lnTo>
                <a:lnTo>
                  <a:pt x="5" y="5"/>
                </a:lnTo>
                <a:lnTo>
                  <a:pt x="4" y="15"/>
                </a:lnTo>
                <a:lnTo>
                  <a:pt x="2" y="33"/>
                </a:lnTo>
                <a:lnTo>
                  <a:pt x="0" y="51"/>
                </a:lnTo>
                <a:lnTo>
                  <a:pt x="0" y="5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16" name="Freeform 298"/>
          <p:cNvSpPr>
            <a:spLocks/>
          </p:cNvSpPr>
          <p:nvPr/>
        </p:nvSpPr>
        <p:spPr bwMode="auto">
          <a:xfrm>
            <a:off x="68263" y="1925638"/>
            <a:ext cx="17462" cy="19050"/>
          </a:xfrm>
          <a:custGeom>
            <a:avLst/>
            <a:gdLst>
              <a:gd name="T0" fmla="*/ 2147483647 w 56"/>
              <a:gd name="T1" fmla="*/ 2147483647 h 45"/>
              <a:gd name="T2" fmla="*/ 2147483647 w 56"/>
              <a:gd name="T3" fmla="*/ 2147483647 h 45"/>
              <a:gd name="T4" fmla="*/ 2147483647 w 56"/>
              <a:gd name="T5" fmla="*/ 2147483647 h 45"/>
              <a:gd name="T6" fmla="*/ 2147483647 w 56"/>
              <a:gd name="T7" fmla="*/ 2147483647 h 45"/>
              <a:gd name="T8" fmla="*/ 2147483647 w 56"/>
              <a:gd name="T9" fmla="*/ 2147483647 h 45"/>
              <a:gd name="T10" fmla="*/ 2147483647 w 56"/>
              <a:gd name="T11" fmla="*/ 2147483647 h 45"/>
              <a:gd name="T12" fmla="*/ 2147483647 w 56"/>
              <a:gd name="T13" fmla="*/ 2147483647 h 45"/>
              <a:gd name="T14" fmla="*/ 2147483647 w 56"/>
              <a:gd name="T15" fmla="*/ 0 h 45"/>
              <a:gd name="T16" fmla="*/ 2147483647 w 56"/>
              <a:gd name="T17" fmla="*/ 2147483647 h 45"/>
              <a:gd name="T18" fmla="*/ 2147483647 w 56"/>
              <a:gd name="T19" fmla="*/ 2147483647 h 45"/>
              <a:gd name="T20" fmla="*/ 2147483647 w 56"/>
              <a:gd name="T21" fmla="*/ 2147483647 h 45"/>
              <a:gd name="T22" fmla="*/ 2147483647 w 56"/>
              <a:gd name="T23" fmla="*/ 2147483647 h 45"/>
              <a:gd name="T24" fmla="*/ 2147483647 w 56"/>
              <a:gd name="T25" fmla="*/ 2147483647 h 45"/>
              <a:gd name="T26" fmla="*/ 2147483647 w 56"/>
              <a:gd name="T27" fmla="*/ 2147483647 h 45"/>
              <a:gd name="T28" fmla="*/ 0 w 56"/>
              <a:gd name="T29" fmla="*/ 2147483647 h 45"/>
              <a:gd name="T30" fmla="*/ 2147483647 w 56"/>
              <a:gd name="T31" fmla="*/ 2147483647 h 45"/>
              <a:gd name="T32" fmla="*/ 2147483647 w 56"/>
              <a:gd name="T33" fmla="*/ 2147483647 h 45"/>
              <a:gd name="T34" fmla="*/ 2147483647 w 56"/>
              <a:gd name="T35" fmla="*/ 2147483647 h 45"/>
              <a:gd name="T36" fmla="*/ 2147483647 w 56"/>
              <a:gd name="T37" fmla="*/ 2147483647 h 45"/>
              <a:gd name="T38" fmla="*/ 2147483647 w 56"/>
              <a:gd name="T39" fmla="*/ 2147483647 h 45"/>
              <a:gd name="T40" fmla="*/ 2147483647 w 56"/>
              <a:gd name="T41" fmla="*/ 2147483647 h 45"/>
              <a:gd name="T42" fmla="*/ 2147483647 w 56"/>
              <a:gd name="T43" fmla="*/ 2147483647 h 45"/>
              <a:gd name="T44" fmla="*/ 2147483647 w 56"/>
              <a:gd name="T45" fmla="*/ 2147483647 h 45"/>
              <a:gd name="T46" fmla="*/ 2147483647 w 56"/>
              <a:gd name="T47" fmla="*/ 2147483647 h 45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56"/>
              <a:gd name="T73" fmla="*/ 0 h 45"/>
              <a:gd name="T74" fmla="*/ 56 w 56"/>
              <a:gd name="T75" fmla="*/ 45 h 45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56" h="45">
                <a:moveTo>
                  <a:pt x="56" y="38"/>
                </a:moveTo>
                <a:lnTo>
                  <a:pt x="52" y="31"/>
                </a:lnTo>
                <a:lnTo>
                  <a:pt x="47" y="19"/>
                </a:lnTo>
                <a:lnTo>
                  <a:pt x="43" y="11"/>
                </a:lnTo>
                <a:lnTo>
                  <a:pt x="39" y="6"/>
                </a:lnTo>
                <a:lnTo>
                  <a:pt x="31" y="3"/>
                </a:lnTo>
                <a:lnTo>
                  <a:pt x="20" y="1"/>
                </a:lnTo>
                <a:lnTo>
                  <a:pt x="12" y="0"/>
                </a:lnTo>
                <a:lnTo>
                  <a:pt x="10" y="1"/>
                </a:lnTo>
                <a:lnTo>
                  <a:pt x="8" y="2"/>
                </a:lnTo>
                <a:lnTo>
                  <a:pt x="7" y="3"/>
                </a:lnTo>
                <a:lnTo>
                  <a:pt x="5" y="5"/>
                </a:lnTo>
                <a:lnTo>
                  <a:pt x="3" y="9"/>
                </a:lnTo>
                <a:lnTo>
                  <a:pt x="1" y="14"/>
                </a:lnTo>
                <a:lnTo>
                  <a:pt x="0" y="18"/>
                </a:lnTo>
                <a:lnTo>
                  <a:pt x="1" y="20"/>
                </a:lnTo>
                <a:lnTo>
                  <a:pt x="5" y="24"/>
                </a:lnTo>
                <a:lnTo>
                  <a:pt x="15" y="32"/>
                </a:lnTo>
                <a:lnTo>
                  <a:pt x="37" y="44"/>
                </a:lnTo>
                <a:lnTo>
                  <a:pt x="46" y="45"/>
                </a:lnTo>
                <a:lnTo>
                  <a:pt x="50" y="44"/>
                </a:lnTo>
                <a:lnTo>
                  <a:pt x="53" y="42"/>
                </a:lnTo>
                <a:lnTo>
                  <a:pt x="56" y="38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17" name="Freeform 299"/>
          <p:cNvSpPr>
            <a:spLocks/>
          </p:cNvSpPr>
          <p:nvPr/>
        </p:nvSpPr>
        <p:spPr bwMode="auto">
          <a:xfrm>
            <a:off x="119063" y="1836738"/>
            <a:ext cx="7937" cy="87312"/>
          </a:xfrm>
          <a:custGeom>
            <a:avLst/>
            <a:gdLst>
              <a:gd name="T0" fmla="*/ 2147483647 w 28"/>
              <a:gd name="T1" fmla="*/ 2147483647 h 205"/>
              <a:gd name="T2" fmla="*/ 0 w 28"/>
              <a:gd name="T3" fmla="*/ 2147483647 h 205"/>
              <a:gd name="T4" fmla="*/ 2147483647 w 28"/>
              <a:gd name="T5" fmla="*/ 2147483647 h 205"/>
              <a:gd name="T6" fmla="*/ 2147483647 w 28"/>
              <a:gd name="T7" fmla="*/ 2147483647 h 205"/>
              <a:gd name="T8" fmla="*/ 2147483647 w 28"/>
              <a:gd name="T9" fmla="*/ 2147483647 h 205"/>
              <a:gd name="T10" fmla="*/ 2147483647 w 28"/>
              <a:gd name="T11" fmla="*/ 2147483647 h 205"/>
              <a:gd name="T12" fmla="*/ 2147483647 w 28"/>
              <a:gd name="T13" fmla="*/ 2147483647 h 205"/>
              <a:gd name="T14" fmla="*/ 2147483647 w 28"/>
              <a:gd name="T15" fmla="*/ 2147483647 h 205"/>
              <a:gd name="T16" fmla="*/ 2147483647 w 28"/>
              <a:gd name="T17" fmla="*/ 2147483647 h 205"/>
              <a:gd name="T18" fmla="*/ 2147483647 w 28"/>
              <a:gd name="T19" fmla="*/ 2147483647 h 205"/>
              <a:gd name="T20" fmla="*/ 2147483647 w 28"/>
              <a:gd name="T21" fmla="*/ 2147483647 h 205"/>
              <a:gd name="T22" fmla="*/ 2147483647 w 28"/>
              <a:gd name="T23" fmla="*/ 2147483647 h 205"/>
              <a:gd name="T24" fmla="*/ 2147483647 w 28"/>
              <a:gd name="T25" fmla="*/ 2147483647 h 205"/>
              <a:gd name="T26" fmla="*/ 2147483647 w 28"/>
              <a:gd name="T27" fmla="*/ 2147483647 h 205"/>
              <a:gd name="T28" fmla="*/ 2147483647 w 28"/>
              <a:gd name="T29" fmla="*/ 2147483647 h 205"/>
              <a:gd name="T30" fmla="*/ 2147483647 w 28"/>
              <a:gd name="T31" fmla="*/ 0 h 205"/>
              <a:gd name="T32" fmla="*/ 2147483647 w 28"/>
              <a:gd name="T33" fmla="*/ 2147483647 h 205"/>
              <a:gd name="T34" fmla="*/ 2147483647 w 28"/>
              <a:gd name="T35" fmla="*/ 2147483647 h 205"/>
              <a:gd name="T36" fmla="*/ 2147483647 w 28"/>
              <a:gd name="T37" fmla="*/ 2147483647 h 205"/>
              <a:gd name="T38" fmla="*/ 2147483647 w 28"/>
              <a:gd name="T39" fmla="*/ 2147483647 h 205"/>
              <a:gd name="T40" fmla="*/ 2147483647 w 28"/>
              <a:gd name="T41" fmla="*/ 2147483647 h 20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28"/>
              <a:gd name="T64" fmla="*/ 0 h 205"/>
              <a:gd name="T65" fmla="*/ 28 w 28"/>
              <a:gd name="T66" fmla="*/ 205 h 20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28" h="205">
                <a:moveTo>
                  <a:pt x="2" y="7"/>
                </a:moveTo>
                <a:lnTo>
                  <a:pt x="0" y="20"/>
                </a:lnTo>
                <a:lnTo>
                  <a:pt x="2" y="52"/>
                </a:lnTo>
                <a:lnTo>
                  <a:pt x="4" y="124"/>
                </a:lnTo>
                <a:lnTo>
                  <a:pt x="5" y="192"/>
                </a:lnTo>
                <a:lnTo>
                  <a:pt x="6" y="205"/>
                </a:lnTo>
                <a:lnTo>
                  <a:pt x="7" y="193"/>
                </a:lnTo>
                <a:lnTo>
                  <a:pt x="11" y="166"/>
                </a:lnTo>
                <a:lnTo>
                  <a:pt x="18" y="116"/>
                </a:lnTo>
                <a:lnTo>
                  <a:pt x="26" y="63"/>
                </a:lnTo>
                <a:lnTo>
                  <a:pt x="28" y="50"/>
                </a:lnTo>
                <a:lnTo>
                  <a:pt x="28" y="47"/>
                </a:lnTo>
                <a:lnTo>
                  <a:pt x="28" y="39"/>
                </a:lnTo>
                <a:lnTo>
                  <a:pt x="26" y="22"/>
                </a:lnTo>
                <a:lnTo>
                  <a:pt x="25" y="5"/>
                </a:lnTo>
                <a:lnTo>
                  <a:pt x="26" y="0"/>
                </a:lnTo>
                <a:lnTo>
                  <a:pt x="22" y="2"/>
                </a:lnTo>
                <a:lnTo>
                  <a:pt x="11" y="5"/>
                </a:lnTo>
                <a:lnTo>
                  <a:pt x="2" y="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18" name="Freeform 300"/>
          <p:cNvSpPr>
            <a:spLocks/>
          </p:cNvSpPr>
          <p:nvPr/>
        </p:nvSpPr>
        <p:spPr bwMode="auto">
          <a:xfrm>
            <a:off x="120650" y="1927225"/>
            <a:ext cx="12700" cy="7938"/>
          </a:xfrm>
          <a:custGeom>
            <a:avLst/>
            <a:gdLst>
              <a:gd name="T0" fmla="*/ 2147483647 w 50"/>
              <a:gd name="T1" fmla="*/ 0 h 20"/>
              <a:gd name="T2" fmla="*/ 2147483647 w 50"/>
              <a:gd name="T3" fmla="*/ 2147483647 h 20"/>
              <a:gd name="T4" fmla="*/ 2147483647 w 50"/>
              <a:gd name="T5" fmla="*/ 2147483647 h 20"/>
              <a:gd name="T6" fmla="*/ 2147483647 w 50"/>
              <a:gd name="T7" fmla="*/ 2147483647 h 20"/>
              <a:gd name="T8" fmla="*/ 2147483647 w 50"/>
              <a:gd name="T9" fmla="*/ 2147483647 h 20"/>
              <a:gd name="T10" fmla="*/ 2147483647 w 50"/>
              <a:gd name="T11" fmla="*/ 2147483647 h 20"/>
              <a:gd name="T12" fmla="*/ 2147483647 w 50"/>
              <a:gd name="T13" fmla="*/ 2147483647 h 20"/>
              <a:gd name="T14" fmla="*/ 2147483647 w 50"/>
              <a:gd name="T15" fmla="*/ 2147483647 h 20"/>
              <a:gd name="T16" fmla="*/ 2147483647 w 50"/>
              <a:gd name="T17" fmla="*/ 2147483647 h 20"/>
              <a:gd name="T18" fmla="*/ 2147483647 w 50"/>
              <a:gd name="T19" fmla="*/ 2147483647 h 20"/>
              <a:gd name="T20" fmla="*/ 0 w 50"/>
              <a:gd name="T21" fmla="*/ 2147483647 h 20"/>
              <a:gd name="T22" fmla="*/ 2147483647 w 50"/>
              <a:gd name="T23" fmla="*/ 2147483647 h 20"/>
              <a:gd name="T24" fmla="*/ 2147483647 w 50"/>
              <a:gd name="T25" fmla="*/ 2147483647 h 20"/>
              <a:gd name="T26" fmla="*/ 2147483647 w 50"/>
              <a:gd name="T27" fmla="*/ 2147483647 h 20"/>
              <a:gd name="T28" fmla="*/ 2147483647 w 50"/>
              <a:gd name="T29" fmla="*/ 2147483647 h 20"/>
              <a:gd name="T30" fmla="*/ 2147483647 w 50"/>
              <a:gd name="T31" fmla="*/ 0 h 20"/>
              <a:gd name="T32" fmla="*/ 2147483647 w 50"/>
              <a:gd name="T33" fmla="*/ 0 h 2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50"/>
              <a:gd name="T52" fmla="*/ 0 h 20"/>
              <a:gd name="T53" fmla="*/ 50 w 50"/>
              <a:gd name="T54" fmla="*/ 20 h 20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50" h="20">
                <a:moveTo>
                  <a:pt x="34" y="0"/>
                </a:moveTo>
                <a:lnTo>
                  <a:pt x="35" y="2"/>
                </a:lnTo>
                <a:lnTo>
                  <a:pt x="38" y="6"/>
                </a:lnTo>
                <a:lnTo>
                  <a:pt x="43" y="12"/>
                </a:lnTo>
                <a:lnTo>
                  <a:pt x="48" y="19"/>
                </a:lnTo>
                <a:lnTo>
                  <a:pt x="50" y="20"/>
                </a:lnTo>
                <a:lnTo>
                  <a:pt x="45" y="20"/>
                </a:lnTo>
                <a:lnTo>
                  <a:pt x="37" y="20"/>
                </a:lnTo>
                <a:lnTo>
                  <a:pt x="20" y="19"/>
                </a:lnTo>
                <a:lnTo>
                  <a:pt x="4" y="18"/>
                </a:lnTo>
                <a:lnTo>
                  <a:pt x="0" y="17"/>
                </a:lnTo>
                <a:lnTo>
                  <a:pt x="2" y="16"/>
                </a:lnTo>
                <a:lnTo>
                  <a:pt x="8" y="13"/>
                </a:lnTo>
                <a:lnTo>
                  <a:pt x="19" y="8"/>
                </a:lnTo>
                <a:lnTo>
                  <a:pt x="31" y="2"/>
                </a:lnTo>
                <a:lnTo>
                  <a:pt x="34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19" name="Freeform 301"/>
          <p:cNvSpPr>
            <a:spLocks/>
          </p:cNvSpPr>
          <p:nvPr/>
        </p:nvSpPr>
        <p:spPr bwMode="auto">
          <a:xfrm>
            <a:off x="119063" y="1946275"/>
            <a:ext cx="6350" cy="55563"/>
          </a:xfrm>
          <a:custGeom>
            <a:avLst/>
            <a:gdLst>
              <a:gd name="T0" fmla="*/ 2147483647 w 25"/>
              <a:gd name="T1" fmla="*/ 2147483647 h 124"/>
              <a:gd name="T2" fmla="*/ 2147483647 w 25"/>
              <a:gd name="T3" fmla="*/ 2147483647 h 124"/>
              <a:gd name="T4" fmla="*/ 2147483647 w 25"/>
              <a:gd name="T5" fmla="*/ 2147483647 h 124"/>
              <a:gd name="T6" fmla="*/ 2147483647 w 25"/>
              <a:gd name="T7" fmla="*/ 2147483647 h 124"/>
              <a:gd name="T8" fmla="*/ 2147483647 w 25"/>
              <a:gd name="T9" fmla="*/ 2147483647 h 124"/>
              <a:gd name="T10" fmla="*/ 0 w 25"/>
              <a:gd name="T11" fmla="*/ 2147483647 h 124"/>
              <a:gd name="T12" fmla="*/ 2147483647 w 25"/>
              <a:gd name="T13" fmla="*/ 2147483647 h 124"/>
              <a:gd name="T14" fmla="*/ 2147483647 w 25"/>
              <a:gd name="T15" fmla="*/ 2147483647 h 124"/>
              <a:gd name="T16" fmla="*/ 2147483647 w 25"/>
              <a:gd name="T17" fmla="*/ 2147483647 h 124"/>
              <a:gd name="T18" fmla="*/ 2147483647 w 25"/>
              <a:gd name="T19" fmla="*/ 2147483647 h 124"/>
              <a:gd name="T20" fmla="*/ 2147483647 w 25"/>
              <a:gd name="T21" fmla="*/ 2147483647 h 124"/>
              <a:gd name="T22" fmla="*/ 2147483647 w 25"/>
              <a:gd name="T23" fmla="*/ 2147483647 h 124"/>
              <a:gd name="T24" fmla="*/ 2147483647 w 25"/>
              <a:gd name="T25" fmla="*/ 2147483647 h 124"/>
              <a:gd name="T26" fmla="*/ 2147483647 w 25"/>
              <a:gd name="T27" fmla="*/ 2147483647 h 124"/>
              <a:gd name="T28" fmla="*/ 2147483647 w 25"/>
              <a:gd name="T29" fmla="*/ 0 h 124"/>
              <a:gd name="T30" fmla="*/ 2147483647 w 25"/>
              <a:gd name="T31" fmla="*/ 2147483647 h 124"/>
              <a:gd name="T32" fmla="*/ 2147483647 w 25"/>
              <a:gd name="T33" fmla="*/ 2147483647 h 124"/>
              <a:gd name="T34" fmla="*/ 2147483647 w 25"/>
              <a:gd name="T35" fmla="*/ 2147483647 h 124"/>
              <a:gd name="T36" fmla="*/ 2147483647 w 25"/>
              <a:gd name="T37" fmla="*/ 2147483647 h 124"/>
              <a:gd name="T38" fmla="*/ 2147483647 w 25"/>
              <a:gd name="T39" fmla="*/ 2147483647 h 124"/>
              <a:gd name="T40" fmla="*/ 2147483647 w 25"/>
              <a:gd name="T41" fmla="*/ 2147483647 h 12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25"/>
              <a:gd name="T64" fmla="*/ 0 h 124"/>
              <a:gd name="T65" fmla="*/ 25 w 25"/>
              <a:gd name="T66" fmla="*/ 124 h 12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25" h="124">
                <a:moveTo>
                  <a:pt x="14" y="47"/>
                </a:moveTo>
                <a:lnTo>
                  <a:pt x="13" y="54"/>
                </a:lnTo>
                <a:lnTo>
                  <a:pt x="11" y="66"/>
                </a:lnTo>
                <a:lnTo>
                  <a:pt x="7" y="93"/>
                </a:lnTo>
                <a:lnTo>
                  <a:pt x="1" y="118"/>
                </a:lnTo>
                <a:lnTo>
                  <a:pt x="0" y="124"/>
                </a:lnTo>
                <a:lnTo>
                  <a:pt x="4" y="114"/>
                </a:lnTo>
                <a:lnTo>
                  <a:pt x="12" y="96"/>
                </a:lnTo>
                <a:lnTo>
                  <a:pt x="22" y="61"/>
                </a:lnTo>
                <a:lnTo>
                  <a:pt x="25" y="24"/>
                </a:lnTo>
                <a:lnTo>
                  <a:pt x="25" y="12"/>
                </a:lnTo>
                <a:lnTo>
                  <a:pt x="20" y="10"/>
                </a:lnTo>
                <a:lnTo>
                  <a:pt x="13" y="6"/>
                </a:lnTo>
                <a:lnTo>
                  <a:pt x="6" y="1"/>
                </a:lnTo>
                <a:lnTo>
                  <a:pt x="5" y="0"/>
                </a:lnTo>
                <a:lnTo>
                  <a:pt x="5" y="4"/>
                </a:lnTo>
                <a:lnTo>
                  <a:pt x="7" y="12"/>
                </a:lnTo>
                <a:lnTo>
                  <a:pt x="10" y="28"/>
                </a:lnTo>
                <a:lnTo>
                  <a:pt x="13" y="44"/>
                </a:lnTo>
                <a:lnTo>
                  <a:pt x="14" y="4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20" name="Freeform 302"/>
          <p:cNvSpPr>
            <a:spLocks/>
          </p:cNvSpPr>
          <p:nvPr/>
        </p:nvSpPr>
        <p:spPr bwMode="auto">
          <a:xfrm>
            <a:off x="142875" y="1833563"/>
            <a:ext cx="6350" cy="61912"/>
          </a:xfrm>
          <a:custGeom>
            <a:avLst/>
            <a:gdLst>
              <a:gd name="T0" fmla="*/ 0 w 30"/>
              <a:gd name="T1" fmla="*/ 2147483647 h 146"/>
              <a:gd name="T2" fmla="*/ 2147483647 w 30"/>
              <a:gd name="T3" fmla="*/ 2147483647 h 146"/>
              <a:gd name="T4" fmla="*/ 2147483647 w 30"/>
              <a:gd name="T5" fmla="*/ 2147483647 h 146"/>
              <a:gd name="T6" fmla="*/ 2147483647 w 30"/>
              <a:gd name="T7" fmla="*/ 2147483647 h 146"/>
              <a:gd name="T8" fmla="*/ 2147483647 w 30"/>
              <a:gd name="T9" fmla="*/ 2147483647 h 146"/>
              <a:gd name="T10" fmla="*/ 2147483647 w 30"/>
              <a:gd name="T11" fmla="*/ 2147483647 h 146"/>
              <a:gd name="T12" fmla="*/ 2147483647 w 30"/>
              <a:gd name="T13" fmla="*/ 2147483647 h 146"/>
              <a:gd name="T14" fmla="*/ 2147483647 w 30"/>
              <a:gd name="T15" fmla="*/ 2147483647 h 146"/>
              <a:gd name="T16" fmla="*/ 2147483647 w 30"/>
              <a:gd name="T17" fmla="*/ 2147483647 h 146"/>
              <a:gd name="T18" fmla="*/ 2147483647 w 30"/>
              <a:gd name="T19" fmla="*/ 2147483647 h 146"/>
              <a:gd name="T20" fmla="*/ 2147483647 w 30"/>
              <a:gd name="T21" fmla="*/ 0 h 146"/>
              <a:gd name="T22" fmla="*/ 2147483647 w 30"/>
              <a:gd name="T23" fmla="*/ 2147483647 h 146"/>
              <a:gd name="T24" fmla="*/ 2147483647 w 30"/>
              <a:gd name="T25" fmla="*/ 2147483647 h 146"/>
              <a:gd name="T26" fmla="*/ 2147483647 w 30"/>
              <a:gd name="T27" fmla="*/ 2147483647 h 146"/>
              <a:gd name="T28" fmla="*/ 2147483647 w 30"/>
              <a:gd name="T29" fmla="*/ 2147483647 h 146"/>
              <a:gd name="T30" fmla="*/ 0 w 30"/>
              <a:gd name="T31" fmla="*/ 2147483647 h 146"/>
              <a:gd name="T32" fmla="*/ 0 w 30"/>
              <a:gd name="T33" fmla="*/ 2147483647 h 14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30"/>
              <a:gd name="T52" fmla="*/ 0 h 146"/>
              <a:gd name="T53" fmla="*/ 30 w 30"/>
              <a:gd name="T54" fmla="*/ 146 h 14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30" h="146">
                <a:moveTo>
                  <a:pt x="0" y="28"/>
                </a:moveTo>
                <a:lnTo>
                  <a:pt x="1" y="39"/>
                </a:lnTo>
                <a:lnTo>
                  <a:pt x="2" y="59"/>
                </a:lnTo>
                <a:lnTo>
                  <a:pt x="3" y="97"/>
                </a:lnTo>
                <a:lnTo>
                  <a:pt x="4" y="136"/>
                </a:lnTo>
                <a:lnTo>
                  <a:pt x="6" y="146"/>
                </a:lnTo>
                <a:lnTo>
                  <a:pt x="9" y="135"/>
                </a:lnTo>
                <a:lnTo>
                  <a:pt x="16" y="110"/>
                </a:lnTo>
                <a:lnTo>
                  <a:pt x="24" y="62"/>
                </a:lnTo>
                <a:lnTo>
                  <a:pt x="29" y="13"/>
                </a:lnTo>
                <a:lnTo>
                  <a:pt x="30" y="0"/>
                </a:lnTo>
                <a:lnTo>
                  <a:pt x="27" y="4"/>
                </a:lnTo>
                <a:lnTo>
                  <a:pt x="21" y="9"/>
                </a:lnTo>
                <a:lnTo>
                  <a:pt x="12" y="16"/>
                </a:lnTo>
                <a:lnTo>
                  <a:pt x="2" y="25"/>
                </a:lnTo>
                <a:lnTo>
                  <a:pt x="0" y="28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21" name="Freeform 303"/>
          <p:cNvSpPr>
            <a:spLocks/>
          </p:cNvSpPr>
          <p:nvPr/>
        </p:nvSpPr>
        <p:spPr bwMode="auto">
          <a:xfrm>
            <a:off x="66675" y="2019300"/>
            <a:ext cx="12700" cy="88900"/>
          </a:xfrm>
          <a:custGeom>
            <a:avLst/>
            <a:gdLst>
              <a:gd name="T0" fmla="*/ 2147483647 w 41"/>
              <a:gd name="T1" fmla="*/ 2147483647 h 207"/>
              <a:gd name="T2" fmla="*/ 2147483647 w 41"/>
              <a:gd name="T3" fmla="*/ 2147483647 h 207"/>
              <a:gd name="T4" fmla="*/ 2147483647 w 41"/>
              <a:gd name="T5" fmla="*/ 2147483647 h 207"/>
              <a:gd name="T6" fmla="*/ 2147483647 w 41"/>
              <a:gd name="T7" fmla="*/ 2147483647 h 207"/>
              <a:gd name="T8" fmla="*/ 2147483647 w 41"/>
              <a:gd name="T9" fmla="*/ 2147483647 h 207"/>
              <a:gd name="T10" fmla="*/ 2147483647 w 41"/>
              <a:gd name="T11" fmla="*/ 2147483647 h 207"/>
              <a:gd name="T12" fmla="*/ 2147483647 w 41"/>
              <a:gd name="T13" fmla="*/ 2147483647 h 207"/>
              <a:gd name="T14" fmla="*/ 2147483647 w 41"/>
              <a:gd name="T15" fmla="*/ 2147483647 h 207"/>
              <a:gd name="T16" fmla="*/ 2147483647 w 41"/>
              <a:gd name="T17" fmla="*/ 2147483647 h 207"/>
              <a:gd name="T18" fmla="*/ 2147483647 w 41"/>
              <a:gd name="T19" fmla="*/ 2147483647 h 207"/>
              <a:gd name="T20" fmla="*/ 2147483647 w 41"/>
              <a:gd name="T21" fmla="*/ 2147483647 h 207"/>
              <a:gd name="T22" fmla="*/ 2147483647 w 41"/>
              <a:gd name="T23" fmla="*/ 2147483647 h 207"/>
              <a:gd name="T24" fmla="*/ 2147483647 w 41"/>
              <a:gd name="T25" fmla="*/ 2147483647 h 207"/>
              <a:gd name="T26" fmla="*/ 2147483647 w 41"/>
              <a:gd name="T27" fmla="*/ 2147483647 h 207"/>
              <a:gd name="T28" fmla="*/ 2147483647 w 41"/>
              <a:gd name="T29" fmla="*/ 2147483647 h 207"/>
              <a:gd name="T30" fmla="*/ 2147483647 w 41"/>
              <a:gd name="T31" fmla="*/ 2147483647 h 207"/>
              <a:gd name="T32" fmla="*/ 2147483647 w 41"/>
              <a:gd name="T33" fmla="*/ 2147483647 h 207"/>
              <a:gd name="T34" fmla="*/ 2147483647 w 41"/>
              <a:gd name="T35" fmla="*/ 2147483647 h 207"/>
              <a:gd name="T36" fmla="*/ 2147483647 w 41"/>
              <a:gd name="T37" fmla="*/ 2147483647 h 207"/>
              <a:gd name="T38" fmla="*/ 2147483647 w 41"/>
              <a:gd name="T39" fmla="*/ 2147483647 h 207"/>
              <a:gd name="T40" fmla="*/ 2147483647 w 41"/>
              <a:gd name="T41" fmla="*/ 2147483647 h 207"/>
              <a:gd name="T42" fmla="*/ 2147483647 w 41"/>
              <a:gd name="T43" fmla="*/ 2147483647 h 207"/>
              <a:gd name="T44" fmla="*/ 2147483647 w 41"/>
              <a:gd name="T45" fmla="*/ 2147483647 h 207"/>
              <a:gd name="T46" fmla="*/ 2147483647 w 41"/>
              <a:gd name="T47" fmla="*/ 2147483647 h 207"/>
              <a:gd name="T48" fmla="*/ 2147483647 w 41"/>
              <a:gd name="T49" fmla="*/ 2147483647 h 207"/>
              <a:gd name="T50" fmla="*/ 2147483647 w 41"/>
              <a:gd name="T51" fmla="*/ 0 h 207"/>
              <a:gd name="T52" fmla="*/ 2147483647 w 41"/>
              <a:gd name="T53" fmla="*/ 2147483647 h 207"/>
              <a:gd name="T54" fmla="*/ 2147483647 w 41"/>
              <a:gd name="T55" fmla="*/ 2147483647 h 207"/>
              <a:gd name="T56" fmla="*/ 0 w 41"/>
              <a:gd name="T57" fmla="*/ 2147483647 h 207"/>
              <a:gd name="T58" fmla="*/ 2147483647 w 41"/>
              <a:gd name="T59" fmla="*/ 2147483647 h 207"/>
              <a:gd name="T60" fmla="*/ 2147483647 w 41"/>
              <a:gd name="T61" fmla="*/ 2147483647 h 207"/>
              <a:gd name="T62" fmla="*/ 2147483647 w 41"/>
              <a:gd name="T63" fmla="*/ 2147483647 h 20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41"/>
              <a:gd name="T97" fmla="*/ 0 h 207"/>
              <a:gd name="T98" fmla="*/ 41 w 41"/>
              <a:gd name="T99" fmla="*/ 207 h 207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41" h="207">
                <a:moveTo>
                  <a:pt x="2" y="207"/>
                </a:moveTo>
                <a:lnTo>
                  <a:pt x="3" y="202"/>
                </a:lnTo>
                <a:lnTo>
                  <a:pt x="5" y="190"/>
                </a:lnTo>
                <a:lnTo>
                  <a:pt x="10" y="167"/>
                </a:lnTo>
                <a:lnTo>
                  <a:pt x="14" y="143"/>
                </a:lnTo>
                <a:lnTo>
                  <a:pt x="16" y="136"/>
                </a:lnTo>
                <a:lnTo>
                  <a:pt x="18" y="136"/>
                </a:lnTo>
                <a:lnTo>
                  <a:pt x="22" y="135"/>
                </a:lnTo>
                <a:lnTo>
                  <a:pt x="30" y="132"/>
                </a:lnTo>
                <a:lnTo>
                  <a:pt x="39" y="129"/>
                </a:lnTo>
                <a:lnTo>
                  <a:pt x="41" y="128"/>
                </a:lnTo>
                <a:lnTo>
                  <a:pt x="39" y="127"/>
                </a:lnTo>
                <a:lnTo>
                  <a:pt x="34" y="123"/>
                </a:lnTo>
                <a:lnTo>
                  <a:pt x="26" y="116"/>
                </a:lnTo>
                <a:lnTo>
                  <a:pt x="18" y="108"/>
                </a:lnTo>
                <a:lnTo>
                  <a:pt x="16" y="106"/>
                </a:lnTo>
                <a:lnTo>
                  <a:pt x="16" y="100"/>
                </a:lnTo>
                <a:lnTo>
                  <a:pt x="17" y="88"/>
                </a:lnTo>
                <a:lnTo>
                  <a:pt x="19" y="63"/>
                </a:lnTo>
                <a:lnTo>
                  <a:pt x="21" y="39"/>
                </a:lnTo>
                <a:lnTo>
                  <a:pt x="22" y="32"/>
                </a:lnTo>
                <a:lnTo>
                  <a:pt x="20" y="30"/>
                </a:lnTo>
                <a:lnTo>
                  <a:pt x="17" y="24"/>
                </a:lnTo>
                <a:lnTo>
                  <a:pt x="10" y="13"/>
                </a:lnTo>
                <a:lnTo>
                  <a:pt x="3" y="3"/>
                </a:lnTo>
                <a:lnTo>
                  <a:pt x="2" y="0"/>
                </a:lnTo>
                <a:lnTo>
                  <a:pt x="1" y="18"/>
                </a:lnTo>
                <a:lnTo>
                  <a:pt x="1" y="52"/>
                </a:lnTo>
                <a:lnTo>
                  <a:pt x="0" y="122"/>
                </a:lnTo>
                <a:lnTo>
                  <a:pt x="1" y="191"/>
                </a:lnTo>
                <a:lnTo>
                  <a:pt x="2" y="20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22" name="Freeform 304"/>
          <p:cNvSpPr>
            <a:spLocks/>
          </p:cNvSpPr>
          <p:nvPr/>
        </p:nvSpPr>
        <p:spPr bwMode="auto">
          <a:xfrm>
            <a:off x="90488" y="2027238"/>
            <a:ext cx="11112" cy="101600"/>
          </a:xfrm>
          <a:custGeom>
            <a:avLst/>
            <a:gdLst>
              <a:gd name="T0" fmla="*/ 2147483647 w 40"/>
              <a:gd name="T1" fmla="*/ 2147483647 h 234"/>
              <a:gd name="T2" fmla="*/ 2147483647 w 40"/>
              <a:gd name="T3" fmla="*/ 2147483647 h 234"/>
              <a:gd name="T4" fmla="*/ 2147483647 w 40"/>
              <a:gd name="T5" fmla="*/ 2147483647 h 234"/>
              <a:gd name="T6" fmla="*/ 2147483647 w 40"/>
              <a:gd name="T7" fmla="*/ 2147483647 h 234"/>
              <a:gd name="T8" fmla="*/ 2147483647 w 40"/>
              <a:gd name="T9" fmla="*/ 2147483647 h 234"/>
              <a:gd name="T10" fmla="*/ 2147483647 w 40"/>
              <a:gd name="T11" fmla="*/ 2147483647 h 234"/>
              <a:gd name="T12" fmla="*/ 2147483647 w 40"/>
              <a:gd name="T13" fmla="*/ 2147483647 h 234"/>
              <a:gd name="T14" fmla="*/ 2147483647 w 40"/>
              <a:gd name="T15" fmla="*/ 2147483647 h 234"/>
              <a:gd name="T16" fmla="*/ 2147483647 w 40"/>
              <a:gd name="T17" fmla="*/ 2147483647 h 234"/>
              <a:gd name="T18" fmla="*/ 2147483647 w 40"/>
              <a:gd name="T19" fmla="*/ 2147483647 h 234"/>
              <a:gd name="T20" fmla="*/ 2147483647 w 40"/>
              <a:gd name="T21" fmla="*/ 2147483647 h 234"/>
              <a:gd name="T22" fmla="*/ 2147483647 w 40"/>
              <a:gd name="T23" fmla="*/ 2147483647 h 234"/>
              <a:gd name="T24" fmla="*/ 2147483647 w 40"/>
              <a:gd name="T25" fmla="*/ 2147483647 h 234"/>
              <a:gd name="T26" fmla="*/ 2147483647 w 40"/>
              <a:gd name="T27" fmla="*/ 2147483647 h 234"/>
              <a:gd name="T28" fmla="*/ 2147483647 w 40"/>
              <a:gd name="T29" fmla="*/ 2147483647 h 234"/>
              <a:gd name="T30" fmla="*/ 2147483647 w 40"/>
              <a:gd name="T31" fmla="*/ 2147483647 h 234"/>
              <a:gd name="T32" fmla="*/ 2147483647 w 40"/>
              <a:gd name="T33" fmla="*/ 2147483647 h 234"/>
              <a:gd name="T34" fmla="*/ 2147483647 w 40"/>
              <a:gd name="T35" fmla="*/ 2147483647 h 234"/>
              <a:gd name="T36" fmla="*/ 2147483647 w 40"/>
              <a:gd name="T37" fmla="*/ 2147483647 h 234"/>
              <a:gd name="T38" fmla="*/ 2147483647 w 40"/>
              <a:gd name="T39" fmla="*/ 2147483647 h 234"/>
              <a:gd name="T40" fmla="*/ 2147483647 w 40"/>
              <a:gd name="T41" fmla="*/ 0 h 234"/>
              <a:gd name="T42" fmla="*/ 2147483647 w 40"/>
              <a:gd name="T43" fmla="*/ 2147483647 h 234"/>
              <a:gd name="T44" fmla="*/ 2147483647 w 40"/>
              <a:gd name="T45" fmla="*/ 2147483647 h 234"/>
              <a:gd name="T46" fmla="*/ 0 w 40"/>
              <a:gd name="T47" fmla="*/ 2147483647 h 234"/>
              <a:gd name="T48" fmla="*/ 2147483647 w 40"/>
              <a:gd name="T49" fmla="*/ 2147483647 h 234"/>
              <a:gd name="T50" fmla="*/ 2147483647 w 40"/>
              <a:gd name="T51" fmla="*/ 2147483647 h 234"/>
              <a:gd name="T52" fmla="*/ 2147483647 w 40"/>
              <a:gd name="T53" fmla="*/ 2147483647 h 23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40"/>
              <a:gd name="T82" fmla="*/ 0 h 234"/>
              <a:gd name="T83" fmla="*/ 40 w 40"/>
              <a:gd name="T84" fmla="*/ 234 h 234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40" h="234">
                <a:moveTo>
                  <a:pt x="3" y="234"/>
                </a:moveTo>
                <a:lnTo>
                  <a:pt x="7" y="223"/>
                </a:lnTo>
                <a:lnTo>
                  <a:pt x="14" y="205"/>
                </a:lnTo>
                <a:lnTo>
                  <a:pt x="19" y="173"/>
                </a:lnTo>
                <a:lnTo>
                  <a:pt x="19" y="136"/>
                </a:lnTo>
                <a:lnTo>
                  <a:pt x="19" y="123"/>
                </a:lnTo>
                <a:lnTo>
                  <a:pt x="20" y="122"/>
                </a:lnTo>
                <a:lnTo>
                  <a:pt x="23" y="118"/>
                </a:lnTo>
                <a:lnTo>
                  <a:pt x="31" y="113"/>
                </a:lnTo>
                <a:lnTo>
                  <a:pt x="38" y="108"/>
                </a:lnTo>
                <a:lnTo>
                  <a:pt x="40" y="106"/>
                </a:lnTo>
                <a:lnTo>
                  <a:pt x="38" y="105"/>
                </a:lnTo>
                <a:lnTo>
                  <a:pt x="34" y="103"/>
                </a:lnTo>
                <a:lnTo>
                  <a:pt x="25" y="99"/>
                </a:lnTo>
                <a:lnTo>
                  <a:pt x="17" y="95"/>
                </a:lnTo>
                <a:lnTo>
                  <a:pt x="15" y="93"/>
                </a:lnTo>
                <a:lnTo>
                  <a:pt x="14" y="86"/>
                </a:lnTo>
                <a:lnTo>
                  <a:pt x="12" y="71"/>
                </a:lnTo>
                <a:lnTo>
                  <a:pt x="8" y="39"/>
                </a:lnTo>
                <a:lnTo>
                  <a:pt x="4" y="8"/>
                </a:lnTo>
                <a:lnTo>
                  <a:pt x="3" y="0"/>
                </a:lnTo>
                <a:lnTo>
                  <a:pt x="2" y="20"/>
                </a:lnTo>
                <a:lnTo>
                  <a:pt x="2" y="59"/>
                </a:lnTo>
                <a:lnTo>
                  <a:pt x="0" y="138"/>
                </a:lnTo>
                <a:lnTo>
                  <a:pt x="1" y="215"/>
                </a:lnTo>
                <a:lnTo>
                  <a:pt x="3" y="23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23" name="Freeform 305"/>
          <p:cNvSpPr>
            <a:spLocks/>
          </p:cNvSpPr>
          <p:nvPr/>
        </p:nvSpPr>
        <p:spPr bwMode="auto">
          <a:xfrm>
            <a:off x="117475" y="2001838"/>
            <a:ext cx="15875" cy="11112"/>
          </a:xfrm>
          <a:custGeom>
            <a:avLst/>
            <a:gdLst>
              <a:gd name="T0" fmla="*/ 2147483647 w 60"/>
              <a:gd name="T1" fmla="*/ 0 h 28"/>
              <a:gd name="T2" fmla="*/ 2147483647 w 60"/>
              <a:gd name="T3" fmla="*/ 2147483647 h 28"/>
              <a:gd name="T4" fmla="*/ 2147483647 w 60"/>
              <a:gd name="T5" fmla="*/ 2147483647 h 28"/>
              <a:gd name="T6" fmla="*/ 2147483647 w 60"/>
              <a:gd name="T7" fmla="*/ 2147483647 h 28"/>
              <a:gd name="T8" fmla="*/ 2147483647 w 60"/>
              <a:gd name="T9" fmla="*/ 2147483647 h 28"/>
              <a:gd name="T10" fmla="*/ 2147483647 w 60"/>
              <a:gd name="T11" fmla="*/ 2147483647 h 28"/>
              <a:gd name="T12" fmla="*/ 2147483647 w 60"/>
              <a:gd name="T13" fmla="*/ 2147483647 h 28"/>
              <a:gd name="T14" fmla="*/ 2147483647 w 60"/>
              <a:gd name="T15" fmla="*/ 2147483647 h 28"/>
              <a:gd name="T16" fmla="*/ 2147483647 w 60"/>
              <a:gd name="T17" fmla="*/ 2147483647 h 28"/>
              <a:gd name="T18" fmla="*/ 2147483647 w 60"/>
              <a:gd name="T19" fmla="*/ 2147483647 h 28"/>
              <a:gd name="T20" fmla="*/ 0 w 60"/>
              <a:gd name="T21" fmla="*/ 2147483647 h 28"/>
              <a:gd name="T22" fmla="*/ 2147483647 w 60"/>
              <a:gd name="T23" fmla="*/ 2147483647 h 28"/>
              <a:gd name="T24" fmla="*/ 2147483647 w 60"/>
              <a:gd name="T25" fmla="*/ 2147483647 h 28"/>
              <a:gd name="T26" fmla="*/ 2147483647 w 60"/>
              <a:gd name="T27" fmla="*/ 2147483647 h 28"/>
              <a:gd name="T28" fmla="*/ 2147483647 w 60"/>
              <a:gd name="T29" fmla="*/ 2147483647 h 28"/>
              <a:gd name="T30" fmla="*/ 2147483647 w 60"/>
              <a:gd name="T31" fmla="*/ 0 h 28"/>
              <a:gd name="T32" fmla="*/ 2147483647 w 60"/>
              <a:gd name="T33" fmla="*/ 0 h 2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60"/>
              <a:gd name="T52" fmla="*/ 0 h 28"/>
              <a:gd name="T53" fmla="*/ 60 w 60"/>
              <a:gd name="T54" fmla="*/ 28 h 28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60" h="28">
                <a:moveTo>
                  <a:pt x="36" y="0"/>
                </a:moveTo>
                <a:lnTo>
                  <a:pt x="38" y="3"/>
                </a:lnTo>
                <a:lnTo>
                  <a:pt x="42" y="8"/>
                </a:lnTo>
                <a:lnTo>
                  <a:pt x="50" y="18"/>
                </a:lnTo>
                <a:lnTo>
                  <a:pt x="58" y="26"/>
                </a:lnTo>
                <a:lnTo>
                  <a:pt x="60" y="28"/>
                </a:lnTo>
                <a:lnTo>
                  <a:pt x="55" y="27"/>
                </a:lnTo>
                <a:lnTo>
                  <a:pt x="45" y="24"/>
                </a:lnTo>
                <a:lnTo>
                  <a:pt x="26" y="18"/>
                </a:lnTo>
                <a:lnTo>
                  <a:pt x="5" y="12"/>
                </a:lnTo>
                <a:lnTo>
                  <a:pt x="0" y="10"/>
                </a:lnTo>
                <a:lnTo>
                  <a:pt x="2" y="10"/>
                </a:lnTo>
                <a:lnTo>
                  <a:pt x="9" y="8"/>
                </a:lnTo>
                <a:lnTo>
                  <a:pt x="21" y="5"/>
                </a:lnTo>
                <a:lnTo>
                  <a:pt x="33" y="1"/>
                </a:lnTo>
                <a:lnTo>
                  <a:pt x="36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24" name="Freeform 306"/>
          <p:cNvSpPr>
            <a:spLocks/>
          </p:cNvSpPr>
          <p:nvPr/>
        </p:nvSpPr>
        <p:spPr bwMode="auto">
          <a:xfrm>
            <a:off x="114300" y="2014538"/>
            <a:ext cx="11113" cy="53975"/>
          </a:xfrm>
          <a:custGeom>
            <a:avLst/>
            <a:gdLst>
              <a:gd name="T0" fmla="*/ 0 w 44"/>
              <a:gd name="T1" fmla="*/ 2147483647 h 126"/>
              <a:gd name="T2" fmla="*/ 2147483647 w 44"/>
              <a:gd name="T3" fmla="*/ 2147483647 h 126"/>
              <a:gd name="T4" fmla="*/ 2147483647 w 44"/>
              <a:gd name="T5" fmla="*/ 2147483647 h 126"/>
              <a:gd name="T6" fmla="*/ 2147483647 w 44"/>
              <a:gd name="T7" fmla="*/ 2147483647 h 126"/>
              <a:gd name="T8" fmla="*/ 2147483647 w 44"/>
              <a:gd name="T9" fmla="*/ 2147483647 h 126"/>
              <a:gd name="T10" fmla="*/ 2147483647 w 44"/>
              <a:gd name="T11" fmla="*/ 2147483647 h 126"/>
              <a:gd name="T12" fmla="*/ 2147483647 w 44"/>
              <a:gd name="T13" fmla="*/ 2147483647 h 126"/>
              <a:gd name="T14" fmla="*/ 2147483647 w 44"/>
              <a:gd name="T15" fmla="*/ 2147483647 h 126"/>
              <a:gd name="T16" fmla="*/ 2147483647 w 44"/>
              <a:gd name="T17" fmla="*/ 2147483647 h 126"/>
              <a:gd name="T18" fmla="*/ 2147483647 w 44"/>
              <a:gd name="T19" fmla="*/ 2147483647 h 126"/>
              <a:gd name="T20" fmla="*/ 2147483647 w 44"/>
              <a:gd name="T21" fmla="*/ 2147483647 h 126"/>
              <a:gd name="T22" fmla="*/ 2147483647 w 44"/>
              <a:gd name="T23" fmla="*/ 2147483647 h 126"/>
              <a:gd name="T24" fmla="*/ 2147483647 w 44"/>
              <a:gd name="T25" fmla="*/ 2147483647 h 126"/>
              <a:gd name="T26" fmla="*/ 2147483647 w 44"/>
              <a:gd name="T27" fmla="*/ 2147483647 h 126"/>
              <a:gd name="T28" fmla="*/ 2147483647 w 44"/>
              <a:gd name="T29" fmla="*/ 2147483647 h 126"/>
              <a:gd name="T30" fmla="*/ 2147483647 w 44"/>
              <a:gd name="T31" fmla="*/ 2147483647 h 126"/>
              <a:gd name="T32" fmla="*/ 2147483647 w 44"/>
              <a:gd name="T33" fmla="*/ 2147483647 h 126"/>
              <a:gd name="T34" fmla="*/ 2147483647 w 44"/>
              <a:gd name="T35" fmla="*/ 2147483647 h 126"/>
              <a:gd name="T36" fmla="*/ 2147483647 w 44"/>
              <a:gd name="T37" fmla="*/ 2147483647 h 126"/>
              <a:gd name="T38" fmla="*/ 2147483647 w 44"/>
              <a:gd name="T39" fmla="*/ 0 h 126"/>
              <a:gd name="T40" fmla="*/ 2147483647 w 44"/>
              <a:gd name="T41" fmla="*/ 2147483647 h 126"/>
              <a:gd name="T42" fmla="*/ 2147483647 w 44"/>
              <a:gd name="T43" fmla="*/ 2147483647 h 126"/>
              <a:gd name="T44" fmla="*/ 2147483647 w 44"/>
              <a:gd name="T45" fmla="*/ 2147483647 h 126"/>
              <a:gd name="T46" fmla="*/ 0 w 44"/>
              <a:gd name="T47" fmla="*/ 2147483647 h 126"/>
              <a:gd name="T48" fmla="*/ 0 w 44"/>
              <a:gd name="T49" fmla="*/ 2147483647 h 126"/>
              <a:gd name="T50" fmla="*/ 0 w 44"/>
              <a:gd name="T51" fmla="*/ 2147483647 h 12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44"/>
              <a:gd name="T79" fmla="*/ 0 h 126"/>
              <a:gd name="T80" fmla="*/ 44 w 44"/>
              <a:gd name="T81" fmla="*/ 126 h 12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44" h="126">
                <a:moveTo>
                  <a:pt x="0" y="124"/>
                </a:moveTo>
                <a:lnTo>
                  <a:pt x="3" y="125"/>
                </a:lnTo>
                <a:lnTo>
                  <a:pt x="10" y="125"/>
                </a:lnTo>
                <a:lnTo>
                  <a:pt x="26" y="125"/>
                </a:lnTo>
                <a:lnTo>
                  <a:pt x="40" y="126"/>
                </a:lnTo>
                <a:lnTo>
                  <a:pt x="44" y="126"/>
                </a:lnTo>
                <a:lnTo>
                  <a:pt x="41" y="125"/>
                </a:lnTo>
                <a:lnTo>
                  <a:pt x="36" y="121"/>
                </a:lnTo>
                <a:lnTo>
                  <a:pt x="27" y="115"/>
                </a:lnTo>
                <a:lnTo>
                  <a:pt x="16" y="108"/>
                </a:lnTo>
                <a:lnTo>
                  <a:pt x="14" y="106"/>
                </a:lnTo>
                <a:lnTo>
                  <a:pt x="15" y="100"/>
                </a:lnTo>
                <a:lnTo>
                  <a:pt x="17" y="86"/>
                </a:lnTo>
                <a:lnTo>
                  <a:pt x="22" y="59"/>
                </a:lnTo>
                <a:lnTo>
                  <a:pt x="26" y="32"/>
                </a:lnTo>
                <a:lnTo>
                  <a:pt x="28" y="25"/>
                </a:lnTo>
                <a:lnTo>
                  <a:pt x="23" y="20"/>
                </a:lnTo>
                <a:lnTo>
                  <a:pt x="16" y="12"/>
                </a:lnTo>
                <a:lnTo>
                  <a:pt x="12" y="4"/>
                </a:lnTo>
                <a:lnTo>
                  <a:pt x="11" y="0"/>
                </a:lnTo>
                <a:lnTo>
                  <a:pt x="10" y="12"/>
                </a:lnTo>
                <a:lnTo>
                  <a:pt x="8" y="32"/>
                </a:lnTo>
                <a:lnTo>
                  <a:pt x="4" y="73"/>
                </a:lnTo>
                <a:lnTo>
                  <a:pt x="0" y="114"/>
                </a:lnTo>
                <a:lnTo>
                  <a:pt x="0" y="12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25" name="Freeform 307"/>
          <p:cNvSpPr>
            <a:spLocks/>
          </p:cNvSpPr>
          <p:nvPr/>
        </p:nvSpPr>
        <p:spPr bwMode="auto">
          <a:xfrm>
            <a:off x="112713" y="2071688"/>
            <a:ext cx="4762" cy="36512"/>
          </a:xfrm>
          <a:custGeom>
            <a:avLst/>
            <a:gdLst>
              <a:gd name="T0" fmla="*/ 0 w 18"/>
              <a:gd name="T1" fmla="*/ 2147483647 h 87"/>
              <a:gd name="T2" fmla="*/ 2147483647 w 18"/>
              <a:gd name="T3" fmla="*/ 2147483647 h 87"/>
              <a:gd name="T4" fmla="*/ 2147483647 w 18"/>
              <a:gd name="T5" fmla="*/ 2147483647 h 87"/>
              <a:gd name="T6" fmla="*/ 2147483647 w 18"/>
              <a:gd name="T7" fmla="*/ 2147483647 h 87"/>
              <a:gd name="T8" fmla="*/ 2147483647 w 18"/>
              <a:gd name="T9" fmla="*/ 2147483647 h 87"/>
              <a:gd name="T10" fmla="*/ 2147483647 w 18"/>
              <a:gd name="T11" fmla="*/ 2147483647 h 87"/>
              <a:gd name="T12" fmla="*/ 2147483647 w 18"/>
              <a:gd name="T13" fmla="*/ 2147483647 h 87"/>
              <a:gd name="T14" fmla="*/ 2147483647 w 18"/>
              <a:gd name="T15" fmla="*/ 2147483647 h 87"/>
              <a:gd name="T16" fmla="*/ 2147483647 w 18"/>
              <a:gd name="T17" fmla="*/ 2147483647 h 87"/>
              <a:gd name="T18" fmla="*/ 2147483647 w 18"/>
              <a:gd name="T19" fmla="*/ 2147483647 h 87"/>
              <a:gd name="T20" fmla="*/ 2147483647 w 18"/>
              <a:gd name="T21" fmla="*/ 0 h 87"/>
              <a:gd name="T22" fmla="*/ 0 w 18"/>
              <a:gd name="T23" fmla="*/ 2147483647 h 87"/>
              <a:gd name="T24" fmla="*/ 0 w 18"/>
              <a:gd name="T25" fmla="*/ 2147483647 h 87"/>
              <a:gd name="T26" fmla="*/ 0 w 18"/>
              <a:gd name="T27" fmla="*/ 2147483647 h 87"/>
              <a:gd name="T28" fmla="*/ 0 w 18"/>
              <a:gd name="T29" fmla="*/ 2147483647 h 87"/>
              <a:gd name="T30" fmla="*/ 0 w 18"/>
              <a:gd name="T31" fmla="*/ 2147483647 h 87"/>
              <a:gd name="T32" fmla="*/ 0 w 18"/>
              <a:gd name="T33" fmla="*/ 2147483647 h 8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8"/>
              <a:gd name="T52" fmla="*/ 0 h 87"/>
              <a:gd name="T53" fmla="*/ 18 w 18"/>
              <a:gd name="T54" fmla="*/ 87 h 87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8" h="87">
                <a:moveTo>
                  <a:pt x="0" y="87"/>
                </a:moveTo>
                <a:lnTo>
                  <a:pt x="1" y="83"/>
                </a:lnTo>
                <a:lnTo>
                  <a:pt x="4" y="74"/>
                </a:lnTo>
                <a:lnTo>
                  <a:pt x="10" y="55"/>
                </a:lnTo>
                <a:lnTo>
                  <a:pt x="16" y="36"/>
                </a:lnTo>
                <a:lnTo>
                  <a:pt x="18" y="31"/>
                </a:lnTo>
                <a:lnTo>
                  <a:pt x="16" y="29"/>
                </a:lnTo>
                <a:lnTo>
                  <a:pt x="14" y="24"/>
                </a:lnTo>
                <a:lnTo>
                  <a:pt x="8" y="13"/>
                </a:lnTo>
                <a:lnTo>
                  <a:pt x="2" y="3"/>
                </a:lnTo>
                <a:lnTo>
                  <a:pt x="1" y="0"/>
                </a:lnTo>
                <a:lnTo>
                  <a:pt x="0" y="8"/>
                </a:lnTo>
                <a:lnTo>
                  <a:pt x="0" y="23"/>
                </a:lnTo>
                <a:lnTo>
                  <a:pt x="0" y="52"/>
                </a:lnTo>
                <a:lnTo>
                  <a:pt x="0" y="80"/>
                </a:lnTo>
                <a:lnTo>
                  <a:pt x="0" y="8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26" name="Freeform 308"/>
          <p:cNvSpPr>
            <a:spLocks/>
          </p:cNvSpPr>
          <p:nvPr/>
        </p:nvSpPr>
        <p:spPr bwMode="auto">
          <a:xfrm>
            <a:off x="146050" y="1911350"/>
            <a:ext cx="12700" cy="7938"/>
          </a:xfrm>
          <a:custGeom>
            <a:avLst/>
            <a:gdLst>
              <a:gd name="T0" fmla="*/ 2147483647 w 39"/>
              <a:gd name="T1" fmla="*/ 0 h 23"/>
              <a:gd name="T2" fmla="*/ 2147483647 w 39"/>
              <a:gd name="T3" fmla="*/ 2147483647 h 23"/>
              <a:gd name="T4" fmla="*/ 2147483647 w 39"/>
              <a:gd name="T5" fmla="*/ 2147483647 h 23"/>
              <a:gd name="T6" fmla="*/ 2147483647 w 39"/>
              <a:gd name="T7" fmla="*/ 2147483647 h 23"/>
              <a:gd name="T8" fmla="*/ 2147483647 w 39"/>
              <a:gd name="T9" fmla="*/ 2147483647 h 23"/>
              <a:gd name="T10" fmla="*/ 2147483647 w 39"/>
              <a:gd name="T11" fmla="*/ 2147483647 h 23"/>
              <a:gd name="T12" fmla="*/ 2147483647 w 39"/>
              <a:gd name="T13" fmla="*/ 2147483647 h 23"/>
              <a:gd name="T14" fmla="*/ 2147483647 w 39"/>
              <a:gd name="T15" fmla="*/ 2147483647 h 23"/>
              <a:gd name="T16" fmla="*/ 2147483647 w 39"/>
              <a:gd name="T17" fmla="*/ 2147483647 h 23"/>
              <a:gd name="T18" fmla="*/ 0 w 39"/>
              <a:gd name="T19" fmla="*/ 2147483647 h 23"/>
              <a:gd name="T20" fmla="*/ 2147483647 w 39"/>
              <a:gd name="T21" fmla="*/ 2147483647 h 23"/>
              <a:gd name="T22" fmla="*/ 2147483647 w 39"/>
              <a:gd name="T23" fmla="*/ 2147483647 h 23"/>
              <a:gd name="T24" fmla="*/ 2147483647 w 39"/>
              <a:gd name="T25" fmla="*/ 2147483647 h 23"/>
              <a:gd name="T26" fmla="*/ 2147483647 w 39"/>
              <a:gd name="T27" fmla="*/ 2147483647 h 23"/>
              <a:gd name="T28" fmla="*/ 2147483647 w 39"/>
              <a:gd name="T29" fmla="*/ 0 h 23"/>
              <a:gd name="T30" fmla="*/ 2147483647 w 39"/>
              <a:gd name="T31" fmla="*/ 0 h 2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9"/>
              <a:gd name="T49" fmla="*/ 0 h 23"/>
              <a:gd name="T50" fmla="*/ 39 w 39"/>
              <a:gd name="T51" fmla="*/ 23 h 23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9" h="23">
                <a:moveTo>
                  <a:pt x="31" y="0"/>
                </a:moveTo>
                <a:lnTo>
                  <a:pt x="33" y="6"/>
                </a:lnTo>
                <a:lnTo>
                  <a:pt x="36" y="14"/>
                </a:lnTo>
                <a:lnTo>
                  <a:pt x="38" y="22"/>
                </a:lnTo>
                <a:lnTo>
                  <a:pt x="39" y="23"/>
                </a:lnTo>
                <a:lnTo>
                  <a:pt x="35" y="22"/>
                </a:lnTo>
                <a:lnTo>
                  <a:pt x="29" y="18"/>
                </a:lnTo>
                <a:lnTo>
                  <a:pt x="16" y="10"/>
                </a:lnTo>
                <a:lnTo>
                  <a:pt x="3" y="4"/>
                </a:lnTo>
                <a:lnTo>
                  <a:pt x="0" y="2"/>
                </a:lnTo>
                <a:lnTo>
                  <a:pt x="2" y="2"/>
                </a:lnTo>
                <a:lnTo>
                  <a:pt x="8" y="2"/>
                </a:lnTo>
                <a:lnTo>
                  <a:pt x="18" y="1"/>
                </a:lnTo>
                <a:lnTo>
                  <a:pt x="28" y="1"/>
                </a:lnTo>
                <a:lnTo>
                  <a:pt x="31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27" name="Freeform 309"/>
          <p:cNvSpPr>
            <a:spLocks/>
          </p:cNvSpPr>
          <p:nvPr/>
        </p:nvSpPr>
        <p:spPr bwMode="auto">
          <a:xfrm>
            <a:off x="142875" y="1919288"/>
            <a:ext cx="7938" cy="117475"/>
          </a:xfrm>
          <a:custGeom>
            <a:avLst/>
            <a:gdLst>
              <a:gd name="T0" fmla="*/ 2147483647 w 33"/>
              <a:gd name="T1" fmla="*/ 2147483647 h 273"/>
              <a:gd name="T2" fmla="*/ 2147483647 w 33"/>
              <a:gd name="T3" fmla="*/ 2147483647 h 273"/>
              <a:gd name="T4" fmla="*/ 2147483647 w 33"/>
              <a:gd name="T5" fmla="*/ 2147483647 h 273"/>
              <a:gd name="T6" fmla="*/ 0 w 33"/>
              <a:gd name="T7" fmla="*/ 2147483647 h 273"/>
              <a:gd name="T8" fmla="*/ 0 w 33"/>
              <a:gd name="T9" fmla="*/ 2147483647 h 273"/>
              <a:gd name="T10" fmla="*/ 2147483647 w 33"/>
              <a:gd name="T11" fmla="*/ 2147483647 h 273"/>
              <a:gd name="T12" fmla="*/ 2147483647 w 33"/>
              <a:gd name="T13" fmla="*/ 2147483647 h 273"/>
              <a:gd name="T14" fmla="*/ 2147483647 w 33"/>
              <a:gd name="T15" fmla="*/ 2147483647 h 273"/>
              <a:gd name="T16" fmla="*/ 2147483647 w 33"/>
              <a:gd name="T17" fmla="*/ 2147483647 h 273"/>
              <a:gd name="T18" fmla="*/ 2147483647 w 33"/>
              <a:gd name="T19" fmla="*/ 2147483647 h 273"/>
              <a:gd name="T20" fmla="*/ 2147483647 w 33"/>
              <a:gd name="T21" fmla="*/ 2147483647 h 273"/>
              <a:gd name="T22" fmla="*/ 2147483647 w 33"/>
              <a:gd name="T23" fmla="*/ 2147483647 h 273"/>
              <a:gd name="T24" fmla="*/ 2147483647 w 33"/>
              <a:gd name="T25" fmla="*/ 2147483647 h 273"/>
              <a:gd name="T26" fmla="*/ 2147483647 w 33"/>
              <a:gd name="T27" fmla="*/ 2147483647 h 273"/>
              <a:gd name="T28" fmla="*/ 2147483647 w 33"/>
              <a:gd name="T29" fmla="*/ 2147483647 h 273"/>
              <a:gd name="T30" fmla="*/ 2147483647 w 33"/>
              <a:gd name="T31" fmla="*/ 2147483647 h 273"/>
              <a:gd name="T32" fmla="*/ 2147483647 w 33"/>
              <a:gd name="T33" fmla="*/ 2147483647 h 273"/>
              <a:gd name="T34" fmla="*/ 2147483647 w 33"/>
              <a:gd name="T35" fmla="*/ 2147483647 h 273"/>
              <a:gd name="T36" fmla="*/ 2147483647 w 33"/>
              <a:gd name="T37" fmla="*/ 2147483647 h 273"/>
              <a:gd name="T38" fmla="*/ 2147483647 w 33"/>
              <a:gd name="T39" fmla="*/ 2147483647 h 273"/>
              <a:gd name="T40" fmla="*/ 2147483647 w 33"/>
              <a:gd name="T41" fmla="*/ 2147483647 h 273"/>
              <a:gd name="T42" fmla="*/ 2147483647 w 33"/>
              <a:gd name="T43" fmla="*/ 2147483647 h 273"/>
              <a:gd name="T44" fmla="*/ 2147483647 w 33"/>
              <a:gd name="T45" fmla="*/ 2147483647 h 273"/>
              <a:gd name="T46" fmla="*/ 2147483647 w 33"/>
              <a:gd name="T47" fmla="*/ 2147483647 h 273"/>
              <a:gd name="T48" fmla="*/ 2147483647 w 33"/>
              <a:gd name="T49" fmla="*/ 2147483647 h 273"/>
              <a:gd name="T50" fmla="*/ 2147483647 w 33"/>
              <a:gd name="T51" fmla="*/ 2147483647 h 273"/>
              <a:gd name="T52" fmla="*/ 2147483647 w 33"/>
              <a:gd name="T53" fmla="*/ 2147483647 h 273"/>
              <a:gd name="T54" fmla="*/ 2147483647 w 33"/>
              <a:gd name="T55" fmla="*/ 2147483647 h 273"/>
              <a:gd name="T56" fmla="*/ 2147483647 w 33"/>
              <a:gd name="T57" fmla="*/ 2147483647 h 273"/>
              <a:gd name="T58" fmla="*/ 2147483647 w 33"/>
              <a:gd name="T59" fmla="*/ 2147483647 h 273"/>
              <a:gd name="T60" fmla="*/ 2147483647 w 33"/>
              <a:gd name="T61" fmla="*/ 2147483647 h 273"/>
              <a:gd name="T62" fmla="*/ 2147483647 w 33"/>
              <a:gd name="T63" fmla="*/ 2147483647 h 273"/>
              <a:gd name="T64" fmla="*/ 2147483647 w 33"/>
              <a:gd name="T65" fmla="*/ 2147483647 h 273"/>
              <a:gd name="T66" fmla="*/ 2147483647 w 33"/>
              <a:gd name="T67" fmla="*/ 2147483647 h 273"/>
              <a:gd name="T68" fmla="*/ 2147483647 w 33"/>
              <a:gd name="T69" fmla="*/ 0 h 273"/>
              <a:gd name="T70" fmla="*/ 2147483647 w 33"/>
              <a:gd name="T71" fmla="*/ 2147483647 h 273"/>
              <a:gd name="T72" fmla="*/ 2147483647 w 33"/>
              <a:gd name="T73" fmla="*/ 2147483647 h 273"/>
              <a:gd name="T74" fmla="*/ 2147483647 w 33"/>
              <a:gd name="T75" fmla="*/ 2147483647 h 273"/>
              <a:gd name="T76" fmla="*/ 2147483647 w 33"/>
              <a:gd name="T77" fmla="*/ 2147483647 h 273"/>
              <a:gd name="T78" fmla="*/ 2147483647 w 33"/>
              <a:gd name="T79" fmla="*/ 2147483647 h 273"/>
              <a:gd name="T80" fmla="*/ 2147483647 w 33"/>
              <a:gd name="T81" fmla="*/ 2147483647 h 27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33"/>
              <a:gd name="T124" fmla="*/ 0 h 273"/>
              <a:gd name="T125" fmla="*/ 33 w 33"/>
              <a:gd name="T126" fmla="*/ 273 h 273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33" h="273">
                <a:moveTo>
                  <a:pt x="12" y="72"/>
                </a:moveTo>
                <a:lnTo>
                  <a:pt x="8" y="90"/>
                </a:lnTo>
                <a:lnTo>
                  <a:pt x="4" y="123"/>
                </a:lnTo>
                <a:lnTo>
                  <a:pt x="0" y="188"/>
                </a:lnTo>
                <a:lnTo>
                  <a:pt x="0" y="256"/>
                </a:lnTo>
                <a:lnTo>
                  <a:pt x="1" y="273"/>
                </a:lnTo>
                <a:lnTo>
                  <a:pt x="3" y="270"/>
                </a:lnTo>
                <a:lnTo>
                  <a:pt x="8" y="262"/>
                </a:lnTo>
                <a:lnTo>
                  <a:pt x="16" y="247"/>
                </a:lnTo>
                <a:lnTo>
                  <a:pt x="24" y="233"/>
                </a:lnTo>
                <a:lnTo>
                  <a:pt x="27" y="229"/>
                </a:lnTo>
                <a:lnTo>
                  <a:pt x="23" y="227"/>
                </a:lnTo>
                <a:lnTo>
                  <a:pt x="18" y="223"/>
                </a:lnTo>
                <a:lnTo>
                  <a:pt x="13" y="218"/>
                </a:lnTo>
                <a:lnTo>
                  <a:pt x="12" y="217"/>
                </a:lnTo>
                <a:lnTo>
                  <a:pt x="12" y="210"/>
                </a:lnTo>
                <a:lnTo>
                  <a:pt x="14" y="194"/>
                </a:lnTo>
                <a:lnTo>
                  <a:pt x="18" y="166"/>
                </a:lnTo>
                <a:lnTo>
                  <a:pt x="29" y="136"/>
                </a:lnTo>
                <a:lnTo>
                  <a:pt x="33" y="128"/>
                </a:lnTo>
                <a:lnTo>
                  <a:pt x="31" y="128"/>
                </a:lnTo>
                <a:lnTo>
                  <a:pt x="28" y="128"/>
                </a:lnTo>
                <a:lnTo>
                  <a:pt x="21" y="128"/>
                </a:lnTo>
                <a:lnTo>
                  <a:pt x="13" y="127"/>
                </a:lnTo>
                <a:lnTo>
                  <a:pt x="12" y="126"/>
                </a:lnTo>
                <a:lnTo>
                  <a:pt x="12" y="118"/>
                </a:lnTo>
                <a:lnTo>
                  <a:pt x="14" y="101"/>
                </a:lnTo>
                <a:lnTo>
                  <a:pt x="18" y="67"/>
                </a:lnTo>
                <a:lnTo>
                  <a:pt x="22" y="33"/>
                </a:lnTo>
                <a:lnTo>
                  <a:pt x="24" y="24"/>
                </a:lnTo>
                <a:lnTo>
                  <a:pt x="22" y="22"/>
                </a:lnTo>
                <a:lnTo>
                  <a:pt x="19" y="18"/>
                </a:lnTo>
                <a:lnTo>
                  <a:pt x="13" y="10"/>
                </a:lnTo>
                <a:lnTo>
                  <a:pt x="7" y="2"/>
                </a:lnTo>
                <a:lnTo>
                  <a:pt x="6" y="0"/>
                </a:lnTo>
                <a:lnTo>
                  <a:pt x="6" y="6"/>
                </a:lnTo>
                <a:lnTo>
                  <a:pt x="8" y="18"/>
                </a:lnTo>
                <a:lnTo>
                  <a:pt x="10" y="42"/>
                </a:lnTo>
                <a:lnTo>
                  <a:pt x="11" y="66"/>
                </a:lnTo>
                <a:lnTo>
                  <a:pt x="12" y="7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28" name="Freeform 310"/>
          <p:cNvSpPr>
            <a:spLocks/>
          </p:cNvSpPr>
          <p:nvPr/>
        </p:nvSpPr>
        <p:spPr bwMode="auto">
          <a:xfrm>
            <a:off x="838200" y="1746250"/>
            <a:ext cx="134938" cy="144463"/>
          </a:xfrm>
          <a:custGeom>
            <a:avLst/>
            <a:gdLst>
              <a:gd name="T0" fmla="*/ 2147483647 w 489"/>
              <a:gd name="T1" fmla="*/ 2147483647 h 339"/>
              <a:gd name="T2" fmla="*/ 2147483647 w 489"/>
              <a:gd name="T3" fmla="*/ 2147483647 h 339"/>
              <a:gd name="T4" fmla="*/ 2147483647 w 489"/>
              <a:gd name="T5" fmla="*/ 2147483647 h 339"/>
              <a:gd name="T6" fmla="*/ 2147483647 w 489"/>
              <a:gd name="T7" fmla="*/ 2147483647 h 339"/>
              <a:gd name="T8" fmla="*/ 2147483647 w 489"/>
              <a:gd name="T9" fmla="*/ 2147483647 h 339"/>
              <a:gd name="T10" fmla="*/ 2147483647 w 489"/>
              <a:gd name="T11" fmla="*/ 2147483647 h 339"/>
              <a:gd name="T12" fmla="*/ 2147483647 w 489"/>
              <a:gd name="T13" fmla="*/ 2147483647 h 339"/>
              <a:gd name="T14" fmla="*/ 2147483647 w 489"/>
              <a:gd name="T15" fmla="*/ 2147483647 h 339"/>
              <a:gd name="T16" fmla="*/ 2147483647 w 489"/>
              <a:gd name="T17" fmla="*/ 2147483647 h 339"/>
              <a:gd name="T18" fmla="*/ 2147483647 w 489"/>
              <a:gd name="T19" fmla="*/ 2147483647 h 339"/>
              <a:gd name="T20" fmla="*/ 2147483647 w 489"/>
              <a:gd name="T21" fmla="*/ 2147483647 h 339"/>
              <a:gd name="T22" fmla="*/ 2147483647 w 489"/>
              <a:gd name="T23" fmla="*/ 2147483647 h 339"/>
              <a:gd name="T24" fmla="*/ 2147483647 w 489"/>
              <a:gd name="T25" fmla="*/ 2147483647 h 339"/>
              <a:gd name="T26" fmla="*/ 2147483647 w 489"/>
              <a:gd name="T27" fmla="*/ 2147483647 h 339"/>
              <a:gd name="T28" fmla="*/ 2147483647 w 489"/>
              <a:gd name="T29" fmla="*/ 2147483647 h 339"/>
              <a:gd name="T30" fmla="*/ 2147483647 w 489"/>
              <a:gd name="T31" fmla="*/ 2147483647 h 339"/>
              <a:gd name="T32" fmla="*/ 2147483647 w 489"/>
              <a:gd name="T33" fmla="*/ 0 h 339"/>
              <a:gd name="T34" fmla="*/ 2147483647 w 489"/>
              <a:gd name="T35" fmla="*/ 2147483647 h 339"/>
              <a:gd name="T36" fmla="*/ 2147483647 w 489"/>
              <a:gd name="T37" fmla="*/ 2147483647 h 339"/>
              <a:gd name="T38" fmla="*/ 2147483647 w 489"/>
              <a:gd name="T39" fmla="*/ 2147483647 h 339"/>
              <a:gd name="T40" fmla="*/ 2147483647 w 489"/>
              <a:gd name="T41" fmla="*/ 2147483647 h 339"/>
              <a:gd name="T42" fmla="*/ 2147483647 w 489"/>
              <a:gd name="T43" fmla="*/ 2147483647 h 339"/>
              <a:gd name="T44" fmla="*/ 2147483647 w 489"/>
              <a:gd name="T45" fmla="*/ 2147483647 h 339"/>
              <a:gd name="T46" fmla="*/ 2147483647 w 489"/>
              <a:gd name="T47" fmla="*/ 2147483647 h 339"/>
              <a:gd name="T48" fmla="*/ 2147483647 w 489"/>
              <a:gd name="T49" fmla="*/ 2147483647 h 339"/>
              <a:gd name="T50" fmla="*/ 0 w 489"/>
              <a:gd name="T51" fmla="*/ 2147483647 h 339"/>
              <a:gd name="T52" fmla="*/ 0 w 489"/>
              <a:gd name="T53" fmla="*/ 2147483647 h 339"/>
              <a:gd name="T54" fmla="*/ 2147483647 w 489"/>
              <a:gd name="T55" fmla="*/ 2147483647 h 339"/>
              <a:gd name="T56" fmla="*/ 2147483647 w 489"/>
              <a:gd name="T57" fmla="*/ 2147483647 h 339"/>
              <a:gd name="T58" fmla="*/ 2147483647 w 489"/>
              <a:gd name="T59" fmla="*/ 2147483647 h 339"/>
              <a:gd name="T60" fmla="*/ 2147483647 w 489"/>
              <a:gd name="T61" fmla="*/ 2147483647 h 339"/>
              <a:gd name="T62" fmla="*/ 2147483647 w 489"/>
              <a:gd name="T63" fmla="*/ 2147483647 h 339"/>
              <a:gd name="T64" fmla="*/ 2147483647 w 489"/>
              <a:gd name="T65" fmla="*/ 2147483647 h 339"/>
              <a:gd name="T66" fmla="*/ 2147483647 w 489"/>
              <a:gd name="T67" fmla="*/ 2147483647 h 339"/>
              <a:gd name="T68" fmla="*/ 2147483647 w 489"/>
              <a:gd name="T69" fmla="*/ 2147483647 h 339"/>
              <a:gd name="T70" fmla="*/ 2147483647 w 489"/>
              <a:gd name="T71" fmla="*/ 2147483647 h 339"/>
              <a:gd name="T72" fmla="*/ 2147483647 w 489"/>
              <a:gd name="T73" fmla="*/ 2147483647 h 339"/>
              <a:gd name="T74" fmla="*/ 2147483647 w 489"/>
              <a:gd name="T75" fmla="*/ 2147483647 h 339"/>
              <a:gd name="T76" fmla="*/ 2147483647 w 489"/>
              <a:gd name="T77" fmla="*/ 2147483647 h 339"/>
              <a:gd name="T78" fmla="*/ 2147483647 w 489"/>
              <a:gd name="T79" fmla="*/ 2147483647 h 339"/>
              <a:gd name="T80" fmla="*/ 2147483647 w 489"/>
              <a:gd name="T81" fmla="*/ 2147483647 h 339"/>
              <a:gd name="T82" fmla="*/ 2147483647 w 489"/>
              <a:gd name="T83" fmla="*/ 2147483647 h 339"/>
              <a:gd name="T84" fmla="*/ 2147483647 w 489"/>
              <a:gd name="T85" fmla="*/ 2147483647 h 339"/>
              <a:gd name="T86" fmla="*/ 2147483647 w 489"/>
              <a:gd name="T87" fmla="*/ 2147483647 h 339"/>
              <a:gd name="T88" fmla="*/ 2147483647 w 489"/>
              <a:gd name="T89" fmla="*/ 2147483647 h 339"/>
              <a:gd name="T90" fmla="*/ 2147483647 w 489"/>
              <a:gd name="T91" fmla="*/ 2147483647 h 339"/>
              <a:gd name="T92" fmla="*/ 2147483647 w 489"/>
              <a:gd name="T93" fmla="*/ 2147483647 h 339"/>
              <a:gd name="T94" fmla="*/ 2147483647 w 489"/>
              <a:gd name="T95" fmla="*/ 2147483647 h 339"/>
              <a:gd name="T96" fmla="*/ 2147483647 w 489"/>
              <a:gd name="T97" fmla="*/ 2147483647 h 339"/>
              <a:gd name="T98" fmla="*/ 2147483647 w 489"/>
              <a:gd name="T99" fmla="*/ 2147483647 h 339"/>
              <a:gd name="T100" fmla="*/ 2147483647 w 489"/>
              <a:gd name="T101" fmla="*/ 2147483647 h 339"/>
              <a:gd name="T102" fmla="*/ 2147483647 w 489"/>
              <a:gd name="T103" fmla="*/ 2147483647 h 339"/>
              <a:gd name="T104" fmla="*/ 2147483647 w 489"/>
              <a:gd name="T105" fmla="*/ 2147483647 h 339"/>
              <a:gd name="T106" fmla="*/ 2147483647 w 489"/>
              <a:gd name="T107" fmla="*/ 2147483647 h 339"/>
              <a:gd name="T108" fmla="*/ 2147483647 w 489"/>
              <a:gd name="T109" fmla="*/ 2147483647 h 339"/>
              <a:gd name="T110" fmla="*/ 2147483647 w 489"/>
              <a:gd name="T111" fmla="*/ 2147483647 h 339"/>
              <a:gd name="T112" fmla="*/ 2147483647 w 489"/>
              <a:gd name="T113" fmla="*/ 2147483647 h 339"/>
              <a:gd name="T114" fmla="*/ 2147483647 w 489"/>
              <a:gd name="T115" fmla="*/ 2147483647 h 33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489"/>
              <a:gd name="T175" fmla="*/ 0 h 339"/>
              <a:gd name="T176" fmla="*/ 489 w 489"/>
              <a:gd name="T177" fmla="*/ 339 h 33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489" h="339">
                <a:moveTo>
                  <a:pt x="465" y="266"/>
                </a:moveTo>
                <a:lnTo>
                  <a:pt x="452" y="254"/>
                </a:lnTo>
                <a:lnTo>
                  <a:pt x="430" y="228"/>
                </a:lnTo>
                <a:lnTo>
                  <a:pt x="384" y="178"/>
                </a:lnTo>
                <a:lnTo>
                  <a:pt x="336" y="127"/>
                </a:lnTo>
                <a:lnTo>
                  <a:pt x="325" y="114"/>
                </a:lnTo>
                <a:lnTo>
                  <a:pt x="323" y="104"/>
                </a:lnTo>
                <a:lnTo>
                  <a:pt x="318" y="87"/>
                </a:lnTo>
                <a:lnTo>
                  <a:pt x="310" y="77"/>
                </a:lnTo>
                <a:lnTo>
                  <a:pt x="298" y="69"/>
                </a:lnTo>
                <a:lnTo>
                  <a:pt x="285" y="64"/>
                </a:lnTo>
                <a:lnTo>
                  <a:pt x="268" y="60"/>
                </a:lnTo>
                <a:lnTo>
                  <a:pt x="259" y="58"/>
                </a:lnTo>
                <a:lnTo>
                  <a:pt x="247" y="44"/>
                </a:lnTo>
                <a:lnTo>
                  <a:pt x="222" y="22"/>
                </a:lnTo>
                <a:lnTo>
                  <a:pt x="195" y="7"/>
                </a:lnTo>
                <a:lnTo>
                  <a:pt x="166" y="0"/>
                </a:lnTo>
                <a:lnTo>
                  <a:pt x="134" y="1"/>
                </a:lnTo>
                <a:lnTo>
                  <a:pt x="100" y="9"/>
                </a:lnTo>
                <a:lnTo>
                  <a:pt x="82" y="14"/>
                </a:lnTo>
                <a:lnTo>
                  <a:pt x="65" y="22"/>
                </a:lnTo>
                <a:lnTo>
                  <a:pt x="40" y="37"/>
                </a:lnTo>
                <a:lnTo>
                  <a:pt x="22" y="54"/>
                </a:lnTo>
                <a:lnTo>
                  <a:pt x="10" y="75"/>
                </a:lnTo>
                <a:lnTo>
                  <a:pt x="4" y="101"/>
                </a:lnTo>
                <a:lnTo>
                  <a:pt x="0" y="129"/>
                </a:lnTo>
                <a:lnTo>
                  <a:pt x="0" y="144"/>
                </a:lnTo>
                <a:lnTo>
                  <a:pt x="4" y="147"/>
                </a:lnTo>
                <a:lnTo>
                  <a:pt x="15" y="151"/>
                </a:lnTo>
                <a:lnTo>
                  <a:pt x="35" y="159"/>
                </a:lnTo>
                <a:lnTo>
                  <a:pt x="55" y="167"/>
                </a:lnTo>
                <a:lnTo>
                  <a:pt x="61" y="169"/>
                </a:lnTo>
                <a:lnTo>
                  <a:pt x="72" y="165"/>
                </a:lnTo>
                <a:lnTo>
                  <a:pt x="97" y="154"/>
                </a:lnTo>
                <a:lnTo>
                  <a:pt x="146" y="133"/>
                </a:lnTo>
                <a:lnTo>
                  <a:pt x="197" y="112"/>
                </a:lnTo>
                <a:lnTo>
                  <a:pt x="209" y="107"/>
                </a:lnTo>
                <a:lnTo>
                  <a:pt x="215" y="111"/>
                </a:lnTo>
                <a:lnTo>
                  <a:pt x="227" y="117"/>
                </a:lnTo>
                <a:lnTo>
                  <a:pt x="254" y="129"/>
                </a:lnTo>
                <a:lnTo>
                  <a:pt x="281" y="141"/>
                </a:lnTo>
                <a:lnTo>
                  <a:pt x="288" y="143"/>
                </a:lnTo>
                <a:lnTo>
                  <a:pt x="302" y="159"/>
                </a:lnTo>
                <a:lnTo>
                  <a:pt x="331" y="192"/>
                </a:lnTo>
                <a:lnTo>
                  <a:pt x="388" y="256"/>
                </a:lnTo>
                <a:lnTo>
                  <a:pt x="444" y="318"/>
                </a:lnTo>
                <a:lnTo>
                  <a:pt x="460" y="333"/>
                </a:lnTo>
                <a:lnTo>
                  <a:pt x="462" y="334"/>
                </a:lnTo>
                <a:lnTo>
                  <a:pt x="467" y="335"/>
                </a:lnTo>
                <a:lnTo>
                  <a:pt x="477" y="337"/>
                </a:lnTo>
                <a:lnTo>
                  <a:pt x="486" y="339"/>
                </a:lnTo>
                <a:lnTo>
                  <a:pt x="489" y="339"/>
                </a:lnTo>
                <a:lnTo>
                  <a:pt x="487" y="333"/>
                </a:lnTo>
                <a:lnTo>
                  <a:pt x="483" y="320"/>
                </a:lnTo>
                <a:lnTo>
                  <a:pt x="475" y="296"/>
                </a:lnTo>
                <a:lnTo>
                  <a:pt x="467" y="272"/>
                </a:lnTo>
                <a:lnTo>
                  <a:pt x="465" y="266"/>
                </a:lnTo>
                <a:close/>
              </a:path>
            </a:pathLst>
          </a:custGeom>
          <a:solidFill>
            <a:srgbClr val="E3D1A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29" name="Freeform 311"/>
          <p:cNvSpPr>
            <a:spLocks/>
          </p:cNvSpPr>
          <p:nvPr/>
        </p:nvSpPr>
        <p:spPr bwMode="auto">
          <a:xfrm>
            <a:off x="885825" y="1789113"/>
            <a:ext cx="41275" cy="287337"/>
          </a:xfrm>
          <a:custGeom>
            <a:avLst/>
            <a:gdLst>
              <a:gd name="T0" fmla="*/ 2147483647 w 139"/>
              <a:gd name="T1" fmla="*/ 2147483647 h 672"/>
              <a:gd name="T2" fmla="*/ 2147483647 w 139"/>
              <a:gd name="T3" fmla="*/ 2147483647 h 672"/>
              <a:gd name="T4" fmla="*/ 2147483647 w 139"/>
              <a:gd name="T5" fmla="*/ 2147483647 h 672"/>
              <a:gd name="T6" fmla="*/ 2147483647 w 139"/>
              <a:gd name="T7" fmla="*/ 2147483647 h 672"/>
              <a:gd name="T8" fmla="*/ 2147483647 w 139"/>
              <a:gd name="T9" fmla="*/ 2147483647 h 672"/>
              <a:gd name="T10" fmla="*/ 2147483647 w 139"/>
              <a:gd name="T11" fmla="*/ 2147483647 h 672"/>
              <a:gd name="T12" fmla="*/ 2147483647 w 139"/>
              <a:gd name="T13" fmla="*/ 2147483647 h 672"/>
              <a:gd name="T14" fmla="*/ 2147483647 w 139"/>
              <a:gd name="T15" fmla="*/ 2147483647 h 672"/>
              <a:gd name="T16" fmla="*/ 2147483647 w 139"/>
              <a:gd name="T17" fmla="*/ 2147483647 h 672"/>
              <a:gd name="T18" fmla="*/ 2147483647 w 139"/>
              <a:gd name="T19" fmla="*/ 2147483647 h 672"/>
              <a:gd name="T20" fmla="*/ 2147483647 w 139"/>
              <a:gd name="T21" fmla="*/ 2147483647 h 672"/>
              <a:gd name="T22" fmla="*/ 2147483647 w 139"/>
              <a:gd name="T23" fmla="*/ 2147483647 h 672"/>
              <a:gd name="T24" fmla="*/ 2147483647 w 139"/>
              <a:gd name="T25" fmla="*/ 2147483647 h 672"/>
              <a:gd name="T26" fmla="*/ 2147483647 w 139"/>
              <a:gd name="T27" fmla="*/ 2147483647 h 672"/>
              <a:gd name="T28" fmla="*/ 2147483647 w 139"/>
              <a:gd name="T29" fmla="*/ 2147483647 h 672"/>
              <a:gd name="T30" fmla="*/ 2147483647 w 139"/>
              <a:gd name="T31" fmla="*/ 2147483647 h 672"/>
              <a:gd name="T32" fmla="*/ 2147483647 w 139"/>
              <a:gd name="T33" fmla="*/ 2147483647 h 672"/>
              <a:gd name="T34" fmla="*/ 2147483647 w 139"/>
              <a:gd name="T35" fmla="*/ 2147483647 h 672"/>
              <a:gd name="T36" fmla="*/ 2147483647 w 139"/>
              <a:gd name="T37" fmla="*/ 2147483647 h 672"/>
              <a:gd name="T38" fmla="*/ 2147483647 w 139"/>
              <a:gd name="T39" fmla="*/ 2147483647 h 672"/>
              <a:gd name="T40" fmla="*/ 2147483647 w 139"/>
              <a:gd name="T41" fmla="*/ 2147483647 h 672"/>
              <a:gd name="T42" fmla="*/ 2147483647 w 139"/>
              <a:gd name="T43" fmla="*/ 2147483647 h 672"/>
              <a:gd name="T44" fmla="*/ 2147483647 w 139"/>
              <a:gd name="T45" fmla="*/ 2147483647 h 672"/>
              <a:gd name="T46" fmla="*/ 2147483647 w 139"/>
              <a:gd name="T47" fmla="*/ 2147483647 h 672"/>
              <a:gd name="T48" fmla="*/ 2147483647 w 139"/>
              <a:gd name="T49" fmla="*/ 2147483647 h 672"/>
              <a:gd name="T50" fmla="*/ 2147483647 w 139"/>
              <a:gd name="T51" fmla="*/ 2147483647 h 672"/>
              <a:gd name="T52" fmla="*/ 2147483647 w 139"/>
              <a:gd name="T53" fmla="*/ 2147483647 h 672"/>
              <a:gd name="T54" fmla="*/ 2147483647 w 139"/>
              <a:gd name="T55" fmla="*/ 2147483647 h 672"/>
              <a:gd name="T56" fmla="*/ 2147483647 w 139"/>
              <a:gd name="T57" fmla="*/ 2147483647 h 672"/>
              <a:gd name="T58" fmla="*/ 2147483647 w 139"/>
              <a:gd name="T59" fmla="*/ 2147483647 h 672"/>
              <a:gd name="T60" fmla="*/ 2147483647 w 139"/>
              <a:gd name="T61" fmla="*/ 2147483647 h 672"/>
              <a:gd name="T62" fmla="*/ 2147483647 w 139"/>
              <a:gd name="T63" fmla="*/ 2147483647 h 672"/>
              <a:gd name="T64" fmla="*/ 2147483647 w 139"/>
              <a:gd name="T65" fmla="*/ 2147483647 h 672"/>
              <a:gd name="T66" fmla="*/ 2147483647 w 139"/>
              <a:gd name="T67" fmla="*/ 2147483647 h 672"/>
              <a:gd name="T68" fmla="*/ 2147483647 w 139"/>
              <a:gd name="T69" fmla="*/ 2147483647 h 672"/>
              <a:gd name="T70" fmla="*/ 2147483647 w 139"/>
              <a:gd name="T71" fmla="*/ 2147483647 h 672"/>
              <a:gd name="T72" fmla="*/ 2147483647 w 139"/>
              <a:gd name="T73" fmla="*/ 2147483647 h 672"/>
              <a:gd name="T74" fmla="*/ 2147483647 w 139"/>
              <a:gd name="T75" fmla="*/ 2147483647 h 672"/>
              <a:gd name="T76" fmla="*/ 2147483647 w 139"/>
              <a:gd name="T77" fmla="*/ 0 h 672"/>
              <a:gd name="T78" fmla="*/ 2147483647 w 139"/>
              <a:gd name="T79" fmla="*/ 0 h 672"/>
              <a:gd name="T80" fmla="*/ 2147483647 w 139"/>
              <a:gd name="T81" fmla="*/ 0 h 672"/>
              <a:gd name="T82" fmla="*/ 2147483647 w 139"/>
              <a:gd name="T83" fmla="*/ 0 h 672"/>
              <a:gd name="T84" fmla="*/ 2147483647 w 139"/>
              <a:gd name="T85" fmla="*/ 0 h 672"/>
              <a:gd name="T86" fmla="*/ 0 w 139"/>
              <a:gd name="T87" fmla="*/ 0 h 672"/>
              <a:gd name="T88" fmla="*/ 2147483647 w 139"/>
              <a:gd name="T89" fmla="*/ 2147483647 h 672"/>
              <a:gd name="T90" fmla="*/ 2147483647 w 139"/>
              <a:gd name="T91" fmla="*/ 2147483647 h 672"/>
              <a:gd name="T92" fmla="*/ 2147483647 w 139"/>
              <a:gd name="T93" fmla="*/ 2147483647 h 672"/>
              <a:gd name="T94" fmla="*/ 2147483647 w 139"/>
              <a:gd name="T95" fmla="*/ 2147483647 h 672"/>
              <a:gd name="T96" fmla="*/ 2147483647 w 139"/>
              <a:gd name="T97" fmla="*/ 2147483647 h 672"/>
              <a:gd name="T98" fmla="*/ 2147483647 w 139"/>
              <a:gd name="T99" fmla="*/ 2147483647 h 67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39"/>
              <a:gd name="T151" fmla="*/ 0 h 672"/>
              <a:gd name="T152" fmla="*/ 139 w 139"/>
              <a:gd name="T153" fmla="*/ 672 h 67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39" h="672">
                <a:moveTo>
                  <a:pt x="63" y="194"/>
                </a:moveTo>
                <a:lnTo>
                  <a:pt x="64" y="203"/>
                </a:lnTo>
                <a:lnTo>
                  <a:pt x="65" y="219"/>
                </a:lnTo>
                <a:lnTo>
                  <a:pt x="65" y="249"/>
                </a:lnTo>
                <a:lnTo>
                  <a:pt x="73" y="278"/>
                </a:lnTo>
                <a:lnTo>
                  <a:pt x="78" y="285"/>
                </a:lnTo>
                <a:lnTo>
                  <a:pt x="73" y="292"/>
                </a:lnTo>
                <a:lnTo>
                  <a:pt x="70" y="302"/>
                </a:lnTo>
                <a:lnTo>
                  <a:pt x="70" y="313"/>
                </a:lnTo>
                <a:lnTo>
                  <a:pt x="71" y="325"/>
                </a:lnTo>
                <a:lnTo>
                  <a:pt x="75" y="352"/>
                </a:lnTo>
                <a:lnTo>
                  <a:pt x="87" y="405"/>
                </a:lnTo>
                <a:lnTo>
                  <a:pt x="88" y="424"/>
                </a:lnTo>
                <a:lnTo>
                  <a:pt x="87" y="431"/>
                </a:lnTo>
                <a:lnTo>
                  <a:pt x="87" y="442"/>
                </a:lnTo>
                <a:lnTo>
                  <a:pt x="91" y="461"/>
                </a:lnTo>
                <a:lnTo>
                  <a:pt x="95" y="469"/>
                </a:lnTo>
                <a:lnTo>
                  <a:pt x="96" y="469"/>
                </a:lnTo>
                <a:lnTo>
                  <a:pt x="91" y="481"/>
                </a:lnTo>
                <a:lnTo>
                  <a:pt x="88" y="495"/>
                </a:lnTo>
                <a:lnTo>
                  <a:pt x="88" y="512"/>
                </a:lnTo>
                <a:lnTo>
                  <a:pt x="92" y="550"/>
                </a:lnTo>
                <a:lnTo>
                  <a:pt x="109" y="628"/>
                </a:lnTo>
                <a:lnTo>
                  <a:pt x="121" y="672"/>
                </a:lnTo>
                <a:lnTo>
                  <a:pt x="122" y="672"/>
                </a:lnTo>
                <a:lnTo>
                  <a:pt x="124" y="672"/>
                </a:lnTo>
                <a:lnTo>
                  <a:pt x="130" y="672"/>
                </a:lnTo>
                <a:lnTo>
                  <a:pt x="137" y="672"/>
                </a:lnTo>
                <a:lnTo>
                  <a:pt x="139" y="671"/>
                </a:lnTo>
                <a:lnTo>
                  <a:pt x="139" y="637"/>
                </a:lnTo>
                <a:lnTo>
                  <a:pt x="138" y="567"/>
                </a:lnTo>
                <a:lnTo>
                  <a:pt x="134" y="429"/>
                </a:lnTo>
                <a:lnTo>
                  <a:pt x="124" y="291"/>
                </a:lnTo>
                <a:lnTo>
                  <a:pt x="122" y="256"/>
                </a:lnTo>
                <a:lnTo>
                  <a:pt x="115" y="235"/>
                </a:lnTo>
                <a:lnTo>
                  <a:pt x="102" y="192"/>
                </a:lnTo>
                <a:lnTo>
                  <a:pt x="77" y="107"/>
                </a:lnTo>
                <a:lnTo>
                  <a:pt x="51" y="22"/>
                </a:lnTo>
                <a:lnTo>
                  <a:pt x="45" y="0"/>
                </a:lnTo>
                <a:lnTo>
                  <a:pt x="41" y="0"/>
                </a:lnTo>
                <a:lnTo>
                  <a:pt x="33" y="0"/>
                </a:lnTo>
                <a:lnTo>
                  <a:pt x="18" y="0"/>
                </a:lnTo>
                <a:lnTo>
                  <a:pt x="3" y="0"/>
                </a:lnTo>
                <a:lnTo>
                  <a:pt x="0" y="0"/>
                </a:lnTo>
                <a:lnTo>
                  <a:pt x="1" y="18"/>
                </a:lnTo>
                <a:lnTo>
                  <a:pt x="8" y="51"/>
                </a:lnTo>
                <a:lnTo>
                  <a:pt x="33" y="114"/>
                </a:lnTo>
                <a:lnTo>
                  <a:pt x="59" y="178"/>
                </a:lnTo>
                <a:lnTo>
                  <a:pt x="63" y="194"/>
                </a:lnTo>
                <a:close/>
              </a:path>
            </a:pathLst>
          </a:custGeom>
          <a:solidFill>
            <a:srgbClr val="E3D1A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30" name="Freeform 312"/>
          <p:cNvSpPr>
            <a:spLocks/>
          </p:cNvSpPr>
          <p:nvPr/>
        </p:nvSpPr>
        <p:spPr bwMode="auto">
          <a:xfrm>
            <a:off x="831850" y="1801813"/>
            <a:ext cx="22225" cy="188912"/>
          </a:xfrm>
          <a:custGeom>
            <a:avLst/>
            <a:gdLst>
              <a:gd name="T0" fmla="*/ 2147483647 w 79"/>
              <a:gd name="T1" fmla="*/ 2147483647 h 444"/>
              <a:gd name="T2" fmla="*/ 2147483647 w 79"/>
              <a:gd name="T3" fmla="*/ 2147483647 h 444"/>
              <a:gd name="T4" fmla="*/ 0 w 79"/>
              <a:gd name="T5" fmla="*/ 2147483647 h 444"/>
              <a:gd name="T6" fmla="*/ 0 w 79"/>
              <a:gd name="T7" fmla="*/ 2147483647 h 444"/>
              <a:gd name="T8" fmla="*/ 2147483647 w 79"/>
              <a:gd name="T9" fmla="*/ 2147483647 h 444"/>
              <a:gd name="T10" fmla="*/ 2147483647 w 79"/>
              <a:gd name="T11" fmla="*/ 2147483647 h 444"/>
              <a:gd name="T12" fmla="*/ 2147483647 w 79"/>
              <a:gd name="T13" fmla="*/ 2147483647 h 444"/>
              <a:gd name="T14" fmla="*/ 2147483647 w 79"/>
              <a:gd name="T15" fmla="*/ 2147483647 h 444"/>
              <a:gd name="T16" fmla="*/ 2147483647 w 79"/>
              <a:gd name="T17" fmla="*/ 2147483647 h 444"/>
              <a:gd name="T18" fmla="*/ 2147483647 w 79"/>
              <a:gd name="T19" fmla="*/ 2147483647 h 444"/>
              <a:gd name="T20" fmla="*/ 2147483647 w 79"/>
              <a:gd name="T21" fmla="*/ 2147483647 h 444"/>
              <a:gd name="T22" fmla="*/ 2147483647 w 79"/>
              <a:gd name="T23" fmla="*/ 2147483647 h 444"/>
              <a:gd name="T24" fmla="*/ 2147483647 w 79"/>
              <a:gd name="T25" fmla="*/ 2147483647 h 444"/>
              <a:gd name="T26" fmla="*/ 2147483647 w 79"/>
              <a:gd name="T27" fmla="*/ 2147483647 h 444"/>
              <a:gd name="T28" fmla="*/ 2147483647 w 79"/>
              <a:gd name="T29" fmla="*/ 2147483647 h 444"/>
              <a:gd name="T30" fmla="*/ 2147483647 w 79"/>
              <a:gd name="T31" fmla="*/ 2147483647 h 444"/>
              <a:gd name="T32" fmla="*/ 2147483647 w 79"/>
              <a:gd name="T33" fmla="*/ 2147483647 h 444"/>
              <a:gd name="T34" fmla="*/ 2147483647 w 79"/>
              <a:gd name="T35" fmla="*/ 2147483647 h 444"/>
              <a:gd name="T36" fmla="*/ 2147483647 w 79"/>
              <a:gd name="T37" fmla="*/ 2147483647 h 444"/>
              <a:gd name="T38" fmla="*/ 2147483647 w 79"/>
              <a:gd name="T39" fmla="*/ 2147483647 h 444"/>
              <a:gd name="T40" fmla="*/ 2147483647 w 79"/>
              <a:gd name="T41" fmla="*/ 2147483647 h 444"/>
              <a:gd name="T42" fmla="*/ 2147483647 w 79"/>
              <a:gd name="T43" fmla="*/ 2147483647 h 444"/>
              <a:gd name="T44" fmla="*/ 2147483647 w 79"/>
              <a:gd name="T45" fmla="*/ 2147483647 h 444"/>
              <a:gd name="T46" fmla="*/ 2147483647 w 79"/>
              <a:gd name="T47" fmla="*/ 2147483647 h 444"/>
              <a:gd name="T48" fmla="*/ 2147483647 w 79"/>
              <a:gd name="T49" fmla="*/ 2147483647 h 444"/>
              <a:gd name="T50" fmla="*/ 2147483647 w 79"/>
              <a:gd name="T51" fmla="*/ 2147483647 h 444"/>
              <a:gd name="T52" fmla="*/ 2147483647 w 79"/>
              <a:gd name="T53" fmla="*/ 2147483647 h 444"/>
              <a:gd name="T54" fmla="*/ 2147483647 w 79"/>
              <a:gd name="T55" fmla="*/ 2147483647 h 444"/>
              <a:gd name="T56" fmla="*/ 2147483647 w 79"/>
              <a:gd name="T57" fmla="*/ 2147483647 h 444"/>
              <a:gd name="T58" fmla="*/ 2147483647 w 79"/>
              <a:gd name="T59" fmla="*/ 2147483647 h 444"/>
              <a:gd name="T60" fmla="*/ 2147483647 w 79"/>
              <a:gd name="T61" fmla="*/ 2147483647 h 444"/>
              <a:gd name="T62" fmla="*/ 2147483647 w 79"/>
              <a:gd name="T63" fmla="*/ 2147483647 h 444"/>
              <a:gd name="T64" fmla="*/ 2147483647 w 79"/>
              <a:gd name="T65" fmla="*/ 2147483647 h 444"/>
              <a:gd name="T66" fmla="*/ 2147483647 w 79"/>
              <a:gd name="T67" fmla="*/ 2147483647 h 444"/>
              <a:gd name="T68" fmla="*/ 2147483647 w 79"/>
              <a:gd name="T69" fmla="*/ 2147483647 h 444"/>
              <a:gd name="T70" fmla="*/ 2147483647 w 79"/>
              <a:gd name="T71" fmla="*/ 2147483647 h 444"/>
              <a:gd name="T72" fmla="*/ 2147483647 w 79"/>
              <a:gd name="T73" fmla="*/ 2147483647 h 444"/>
              <a:gd name="T74" fmla="*/ 2147483647 w 79"/>
              <a:gd name="T75" fmla="*/ 2147483647 h 444"/>
              <a:gd name="T76" fmla="*/ 2147483647 w 79"/>
              <a:gd name="T77" fmla="*/ 0 h 444"/>
              <a:gd name="T78" fmla="*/ 2147483647 w 79"/>
              <a:gd name="T79" fmla="*/ 2147483647 h 444"/>
              <a:gd name="T80" fmla="*/ 2147483647 w 79"/>
              <a:gd name="T81" fmla="*/ 2147483647 h 444"/>
              <a:gd name="T82" fmla="*/ 2147483647 w 79"/>
              <a:gd name="T83" fmla="*/ 2147483647 h 444"/>
              <a:gd name="T84" fmla="*/ 2147483647 w 79"/>
              <a:gd name="T85" fmla="*/ 2147483647 h 444"/>
              <a:gd name="T86" fmla="*/ 2147483647 w 79"/>
              <a:gd name="T87" fmla="*/ 2147483647 h 444"/>
              <a:gd name="T88" fmla="*/ 2147483647 w 79"/>
              <a:gd name="T89" fmla="*/ 2147483647 h 44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79"/>
              <a:gd name="T136" fmla="*/ 0 h 444"/>
              <a:gd name="T137" fmla="*/ 79 w 79"/>
              <a:gd name="T138" fmla="*/ 444 h 444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79" h="444">
                <a:moveTo>
                  <a:pt x="7" y="172"/>
                </a:moveTo>
                <a:lnTo>
                  <a:pt x="4" y="178"/>
                </a:lnTo>
                <a:lnTo>
                  <a:pt x="0" y="187"/>
                </a:lnTo>
                <a:lnTo>
                  <a:pt x="0" y="196"/>
                </a:lnTo>
                <a:lnTo>
                  <a:pt x="1" y="203"/>
                </a:lnTo>
                <a:lnTo>
                  <a:pt x="6" y="209"/>
                </a:lnTo>
                <a:lnTo>
                  <a:pt x="12" y="215"/>
                </a:lnTo>
                <a:lnTo>
                  <a:pt x="17" y="218"/>
                </a:lnTo>
                <a:lnTo>
                  <a:pt x="13" y="234"/>
                </a:lnTo>
                <a:lnTo>
                  <a:pt x="11" y="250"/>
                </a:lnTo>
                <a:lnTo>
                  <a:pt x="14" y="289"/>
                </a:lnTo>
                <a:lnTo>
                  <a:pt x="23" y="330"/>
                </a:lnTo>
                <a:lnTo>
                  <a:pt x="47" y="411"/>
                </a:lnTo>
                <a:lnTo>
                  <a:pt x="57" y="444"/>
                </a:lnTo>
                <a:lnTo>
                  <a:pt x="57" y="436"/>
                </a:lnTo>
                <a:lnTo>
                  <a:pt x="59" y="419"/>
                </a:lnTo>
                <a:lnTo>
                  <a:pt x="62" y="385"/>
                </a:lnTo>
                <a:lnTo>
                  <a:pt x="66" y="351"/>
                </a:lnTo>
                <a:lnTo>
                  <a:pt x="67" y="341"/>
                </a:lnTo>
                <a:lnTo>
                  <a:pt x="65" y="333"/>
                </a:lnTo>
                <a:lnTo>
                  <a:pt x="62" y="317"/>
                </a:lnTo>
                <a:lnTo>
                  <a:pt x="55" y="283"/>
                </a:lnTo>
                <a:lnTo>
                  <a:pt x="49" y="250"/>
                </a:lnTo>
                <a:lnTo>
                  <a:pt x="48" y="241"/>
                </a:lnTo>
                <a:lnTo>
                  <a:pt x="48" y="236"/>
                </a:lnTo>
                <a:lnTo>
                  <a:pt x="49" y="225"/>
                </a:lnTo>
                <a:lnTo>
                  <a:pt x="51" y="205"/>
                </a:lnTo>
                <a:lnTo>
                  <a:pt x="53" y="183"/>
                </a:lnTo>
                <a:lnTo>
                  <a:pt x="54" y="177"/>
                </a:lnTo>
                <a:lnTo>
                  <a:pt x="52" y="164"/>
                </a:lnTo>
                <a:lnTo>
                  <a:pt x="49" y="139"/>
                </a:lnTo>
                <a:lnTo>
                  <a:pt x="53" y="89"/>
                </a:lnTo>
                <a:lnTo>
                  <a:pt x="71" y="42"/>
                </a:lnTo>
                <a:lnTo>
                  <a:pt x="79" y="29"/>
                </a:lnTo>
                <a:lnTo>
                  <a:pt x="74" y="27"/>
                </a:lnTo>
                <a:lnTo>
                  <a:pt x="65" y="22"/>
                </a:lnTo>
                <a:lnTo>
                  <a:pt x="48" y="13"/>
                </a:lnTo>
                <a:lnTo>
                  <a:pt x="30" y="3"/>
                </a:lnTo>
                <a:lnTo>
                  <a:pt x="25" y="0"/>
                </a:lnTo>
                <a:lnTo>
                  <a:pt x="19" y="13"/>
                </a:lnTo>
                <a:lnTo>
                  <a:pt x="12" y="39"/>
                </a:lnTo>
                <a:lnTo>
                  <a:pt x="9" y="70"/>
                </a:lnTo>
                <a:lnTo>
                  <a:pt x="8" y="131"/>
                </a:lnTo>
                <a:lnTo>
                  <a:pt x="7" y="172"/>
                </a:lnTo>
                <a:close/>
              </a:path>
            </a:pathLst>
          </a:custGeom>
          <a:solidFill>
            <a:srgbClr val="E3D1A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31" name="Freeform 313"/>
          <p:cNvSpPr>
            <a:spLocks/>
          </p:cNvSpPr>
          <p:nvPr/>
        </p:nvSpPr>
        <p:spPr bwMode="auto">
          <a:xfrm>
            <a:off x="868363" y="1785938"/>
            <a:ext cx="33337" cy="311150"/>
          </a:xfrm>
          <a:custGeom>
            <a:avLst/>
            <a:gdLst>
              <a:gd name="T0" fmla="*/ 2147483647 w 118"/>
              <a:gd name="T1" fmla="*/ 2147483647 h 722"/>
              <a:gd name="T2" fmla="*/ 2147483647 w 118"/>
              <a:gd name="T3" fmla="*/ 2147483647 h 722"/>
              <a:gd name="T4" fmla="*/ 2147483647 w 118"/>
              <a:gd name="T5" fmla="*/ 2147483647 h 722"/>
              <a:gd name="T6" fmla="*/ 2147483647 w 118"/>
              <a:gd name="T7" fmla="*/ 2147483647 h 722"/>
              <a:gd name="T8" fmla="*/ 2147483647 w 118"/>
              <a:gd name="T9" fmla="*/ 2147483647 h 722"/>
              <a:gd name="T10" fmla="*/ 2147483647 w 118"/>
              <a:gd name="T11" fmla="*/ 2147483647 h 722"/>
              <a:gd name="T12" fmla="*/ 2147483647 w 118"/>
              <a:gd name="T13" fmla="*/ 2147483647 h 722"/>
              <a:gd name="T14" fmla="*/ 2147483647 w 118"/>
              <a:gd name="T15" fmla="*/ 2147483647 h 722"/>
              <a:gd name="T16" fmla="*/ 2147483647 w 118"/>
              <a:gd name="T17" fmla="*/ 2147483647 h 722"/>
              <a:gd name="T18" fmla="*/ 2147483647 w 118"/>
              <a:gd name="T19" fmla="*/ 2147483647 h 722"/>
              <a:gd name="T20" fmla="*/ 2147483647 w 118"/>
              <a:gd name="T21" fmla="*/ 2147483647 h 722"/>
              <a:gd name="T22" fmla="*/ 2147483647 w 118"/>
              <a:gd name="T23" fmla="*/ 2147483647 h 722"/>
              <a:gd name="T24" fmla="*/ 2147483647 w 118"/>
              <a:gd name="T25" fmla="*/ 2147483647 h 722"/>
              <a:gd name="T26" fmla="*/ 2147483647 w 118"/>
              <a:gd name="T27" fmla="*/ 2147483647 h 722"/>
              <a:gd name="T28" fmla="*/ 2147483647 w 118"/>
              <a:gd name="T29" fmla="*/ 2147483647 h 722"/>
              <a:gd name="T30" fmla="*/ 2147483647 w 118"/>
              <a:gd name="T31" fmla="*/ 2147483647 h 722"/>
              <a:gd name="T32" fmla="*/ 2147483647 w 118"/>
              <a:gd name="T33" fmla="*/ 2147483647 h 722"/>
              <a:gd name="T34" fmla="*/ 2147483647 w 118"/>
              <a:gd name="T35" fmla="*/ 2147483647 h 722"/>
              <a:gd name="T36" fmla="*/ 2147483647 w 118"/>
              <a:gd name="T37" fmla="*/ 2147483647 h 722"/>
              <a:gd name="T38" fmla="*/ 2147483647 w 118"/>
              <a:gd name="T39" fmla="*/ 2147483647 h 722"/>
              <a:gd name="T40" fmla="*/ 2147483647 w 118"/>
              <a:gd name="T41" fmla="*/ 2147483647 h 722"/>
              <a:gd name="T42" fmla="*/ 2147483647 w 118"/>
              <a:gd name="T43" fmla="*/ 2147483647 h 722"/>
              <a:gd name="T44" fmla="*/ 2147483647 w 118"/>
              <a:gd name="T45" fmla="*/ 2147483647 h 722"/>
              <a:gd name="T46" fmla="*/ 2147483647 w 118"/>
              <a:gd name="T47" fmla="*/ 2147483647 h 722"/>
              <a:gd name="T48" fmla="*/ 2147483647 w 118"/>
              <a:gd name="T49" fmla="*/ 2147483647 h 722"/>
              <a:gd name="T50" fmla="*/ 2147483647 w 118"/>
              <a:gd name="T51" fmla="*/ 2147483647 h 722"/>
              <a:gd name="T52" fmla="*/ 2147483647 w 118"/>
              <a:gd name="T53" fmla="*/ 2147483647 h 722"/>
              <a:gd name="T54" fmla="*/ 2147483647 w 118"/>
              <a:gd name="T55" fmla="*/ 2147483647 h 722"/>
              <a:gd name="T56" fmla="*/ 2147483647 w 118"/>
              <a:gd name="T57" fmla="*/ 2147483647 h 722"/>
              <a:gd name="T58" fmla="*/ 2147483647 w 118"/>
              <a:gd name="T59" fmla="*/ 2147483647 h 722"/>
              <a:gd name="T60" fmla="*/ 0 w 118"/>
              <a:gd name="T61" fmla="*/ 2147483647 h 722"/>
              <a:gd name="T62" fmla="*/ 2147483647 w 118"/>
              <a:gd name="T63" fmla="*/ 2147483647 h 722"/>
              <a:gd name="T64" fmla="*/ 2147483647 w 118"/>
              <a:gd name="T65" fmla="*/ 2147483647 h 722"/>
              <a:gd name="T66" fmla="*/ 2147483647 w 118"/>
              <a:gd name="T67" fmla="*/ 2147483647 h 72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18"/>
              <a:gd name="T103" fmla="*/ 0 h 722"/>
              <a:gd name="T104" fmla="*/ 118 w 118"/>
              <a:gd name="T105" fmla="*/ 722 h 722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18" h="722">
                <a:moveTo>
                  <a:pt x="24" y="141"/>
                </a:moveTo>
                <a:lnTo>
                  <a:pt x="25" y="153"/>
                </a:lnTo>
                <a:lnTo>
                  <a:pt x="27" y="178"/>
                </a:lnTo>
                <a:lnTo>
                  <a:pt x="26" y="229"/>
                </a:lnTo>
                <a:lnTo>
                  <a:pt x="27" y="265"/>
                </a:lnTo>
                <a:lnTo>
                  <a:pt x="29" y="269"/>
                </a:lnTo>
                <a:lnTo>
                  <a:pt x="33" y="276"/>
                </a:lnTo>
                <a:lnTo>
                  <a:pt x="38" y="287"/>
                </a:lnTo>
                <a:lnTo>
                  <a:pt x="40" y="296"/>
                </a:lnTo>
                <a:lnTo>
                  <a:pt x="40" y="303"/>
                </a:lnTo>
                <a:lnTo>
                  <a:pt x="37" y="313"/>
                </a:lnTo>
                <a:lnTo>
                  <a:pt x="32" y="323"/>
                </a:lnTo>
                <a:lnTo>
                  <a:pt x="30" y="329"/>
                </a:lnTo>
                <a:lnTo>
                  <a:pt x="34" y="342"/>
                </a:lnTo>
                <a:lnTo>
                  <a:pt x="43" y="366"/>
                </a:lnTo>
                <a:lnTo>
                  <a:pt x="57" y="416"/>
                </a:lnTo>
                <a:lnTo>
                  <a:pt x="59" y="468"/>
                </a:lnTo>
                <a:lnTo>
                  <a:pt x="58" y="481"/>
                </a:lnTo>
                <a:lnTo>
                  <a:pt x="58" y="486"/>
                </a:lnTo>
                <a:lnTo>
                  <a:pt x="58" y="494"/>
                </a:lnTo>
                <a:lnTo>
                  <a:pt x="59" y="510"/>
                </a:lnTo>
                <a:lnTo>
                  <a:pt x="60" y="526"/>
                </a:lnTo>
                <a:lnTo>
                  <a:pt x="61" y="530"/>
                </a:lnTo>
                <a:lnTo>
                  <a:pt x="66" y="540"/>
                </a:lnTo>
                <a:lnTo>
                  <a:pt x="74" y="556"/>
                </a:lnTo>
                <a:lnTo>
                  <a:pt x="78" y="572"/>
                </a:lnTo>
                <a:lnTo>
                  <a:pt x="81" y="606"/>
                </a:lnTo>
                <a:lnTo>
                  <a:pt x="81" y="633"/>
                </a:lnTo>
                <a:lnTo>
                  <a:pt x="82" y="641"/>
                </a:lnTo>
                <a:lnTo>
                  <a:pt x="86" y="655"/>
                </a:lnTo>
                <a:lnTo>
                  <a:pt x="93" y="684"/>
                </a:lnTo>
                <a:lnTo>
                  <a:pt x="100" y="713"/>
                </a:lnTo>
                <a:lnTo>
                  <a:pt x="102" y="720"/>
                </a:lnTo>
                <a:lnTo>
                  <a:pt x="104" y="721"/>
                </a:lnTo>
                <a:lnTo>
                  <a:pt x="108" y="722"/>
                </a:lnTo>
                <a:lnTo>
                  <a:pt x="111" y="721"/>
                </a:lnTo>
                <a:lnTo>
                  <a:pt x="113" y="720"/>
                </a:lnTo>
                <a:lnTo>
                  <a:pt x="115" y="718"/>
                </a:lnTo>
                <a:lnTo>
                  <a:pt x="116" y="715"/>
                </a:lnTo>
                <a:lnTo>
                  <a:pt x="117" y="712"/>
                </a:lnTo>
                <a:lnTo>
                  <a:pt x="118" y="707"/>
                </a:lnTo>
                <a:lnTo>
                  <a:pt x="117" y="667"/>
                </a:lnTo>
                <a:lnTo>
                  <a:pt x="114" y="588"/>
                </a:lnTo>
                <a:lnTo>
                  <a:pt x="103" y="431"/>
                </a:lnTo>
                <a:lnTo>
                  <a:pt x="91" y="273"/>
                </a:lnTo>
                <a:lnTo>
                  <a:pt x="89" y="234"/>
                </a:lnTo>
                <a:lnTo>
                  <a:pt x="88" y="232"/>
                </a:lnTo>
                <a:lnTo>
                  <a:pt x="82" y="217"/>
                </a:lnTo>
                <a:lnTo>
                  <a:pt x="64" y="168"/>
                </a:lnTo>
                <a:lnTo>
                  <a:pt x="51" y="126"/>
                </a:lnTo>
                <a:lnTo>
                  <a:pt x="51" y="122"/>
                </a:lnTo>
                <a:lnTo>
                  <a:pt x="51" y="119"/>
                </a:lnTo>
                <a:lnTo>
                  <a:pt x="52" y="111"/>
                </a:lnTo>
                <a:lnTo>
                  <a:pt x="55" y="88"/>
                </a:lnTo>
                <a:lnTo>
                  <a:pt x="60" y="31"/>
                </a:lnTo>
                <a:lnTo>
                  <a:pt x="63" y="0"/>
                </a:lnTo>
                <a:lnTo>
                  <a:pt x="57" y="3"/>
                </a:lnTo>
                <a:lnTo>
                  <a:pt x="47" y="6"/>
                </a:lnTo>
                <a:lnTo>
                  <a:pt x="25" y="11"/>
                </a:lnTo>
                <a:lnTo>
                  <a:pt x="5" y="17"/>
                </a:lnTo>
                <a:lnTo>
                  <a:pt x="0" y="18"/>
                </a:lnTo>
                <a:lnTo>
                  <a:pt x="0" y="20"/>
                </a:lnTo>
                <a:lnTo>
                  <a:pt x="2" y="32"/>
                </a:lnTo>
                <a:lnTo>
                  <a:pt x="11" y="76"/>
                </a:lnTo>
                <a:lnTo>
                  <a:pt x="22" y="130"/>
                </a:lnTo>
                <a:lnTo>
                  <a:pt x="24" y="141"/>
                </a:lnTo>
                <a:close/>
              </a:path>
            </a:pathLst>
          </a:custGeom>
          <a:solidFill>
            <a:srgbClr val="E3D1A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32" name="Freeform 314"/>
          <p:cNvSpPr>
            <a:spLocks/>
          </p:cNvSpPr>
          <p:nvPr/>
        </p:nvSpPr>
        <p:spPr bwMode="auto">
          <a:xfrm>
            <a:off x="849313" y="1804988"/>
            <a:ext cx="28575" cy="247650"/>
          </a:xfrm>
          <a:custGeom>
            <a:avLst/>
            <a:gdLst>
              <a:gd name="T0" fmla="*/ 2147483647 w 98"/>
              <a:gd name="T1" fmla="*/ 2147483647 h 583"/>
              <a:gd name="T2" fmla="*/ 2147483647 w 98"/>
              <a:gd name="T3" fmla="*/ 2147483647 h 583"/>
              <a:gd name="T4" fmla="*/ 2147483647 w 98"/>
              <a:gd name="T5" fmla="*/ 2147483647 h 583"/>
              <a:gd name="T6" fmla="*/ 2147483647 w 98"/>
              <a:gd name="T7" fmla="*/ 2147483647 h 583"/>
              <a:gd name="T8" fmla="*/ 2147483647 w 98"/>
              <a:gd name="T9" fmla="*/ 2147483647 h 583"/>
              <a:gd name="T10" fmla="*/ 2147483647 w 98"/>
              <a:gd name="T11" fmla="*/ 2147483647 h 583"/>
              <a:gd name="T12" fmla="*/ 2147483647 w 98"/>
              <a:gd name="T13" fmla="*/ 2147483647 h 583"/>
              <a:gd name="T14" fmla="*/ 2147483647 w 98"/>
              <a:gd name="T15" fmla="*/ 2147483647 h 583"/>
              <a:gd name="T16" fmla="*/ 2147483647 w 98"/>
              <a:gd name="T17" fmla="*/ 2147483647 h 583"/>
              <a:gd name="T18" fmla="*/ 2147483647 w 98"/>
              <a:gd name="T19" fmla="*/ 2147483647 h 583"/>
              <a:gd name="T20" fmla="*/ 2147483647 w 98"/>
              <a:gd name="T21" fmla="*/ 2147483647 h 583"/>
              <a:gd name="T22" fmla="*/ 2147483647 w 98"/>
              <a:gd name="T23" fmla="*/ 2147483647 h 583"/>
              <a:gd name="T24" fmla="*/ 2147483647 w 98"/>
              <a:gd name="T25" fmla="*/ 2147483647 h 583"/>
              <a:gd name="T26" fmla="*/ 2147483647 w 98"/>
              <a:gd name="T27" fmla="*/ 2147483647 h 583"/>
              <a:gd name="T28" fmla="*/ 2147483647 w 98"/>
              <a:gd name="T29" fmla="*/ 2147483647 h 583"/>
              <a:gd name="T30" fmla="*/ 2147483647 w 98"/>
              <a:gd name="T31" fmla="*/ 2147483647 h 583"/>
              <a:gd name="T32" fmla="*/ 2147483647 w 98"/>
              <a:gd name="T33" fmla="*/ 2147483647 h 583"/>
              <a:gd name="T34" fmla="*/ 2147483647 w 98"/>
              <a:gd name="T35" fmla="*/ 2147483647 h 583"/>
              <a:gd name="T36" fmla="*/ 2147483647 w 98"/>
              <a:gd name="T37" fmla="*/ 2147483647 h 583"/>
              <a:gd name="T38" fmla="*/ 2147483647 w 98"/>
              <a:gd name="T39" fmla="*/ 2147483647 h 583"/>
              <a:gd name="T40" fmla="*/ 2147483647 w 98"/>
              <a:gd name="T41" fmla="*/ 2147483647 h 583"/>
              <a:gd name="T42" fmla="*/ 2147483647 w 98"/>
              <a:gd name="T43" fmla="*/ 2147483647 h 583"/>
              <a:gd name="T44" fmla="*/ 2147483647 w 98"/>
              <a:gd name="T45" fmla="*/ 2147483647 h 583"/>
              <a:gd name="T46" fmla="*/ 2147483647 w 98"/>
              <a:gd name="T47" fmla="*/ 2147483647 h 583"/>
              <a:gd name="T48" fmla="*/ 2147483647 w 98"/>
              <a:gd name="T49" fmla="*/ 2147483647 h 583"/>
              <a:gd name="T50" fmla="*/ 2147483647 w 98"/>
              <a:gd name="T51" fmla="*/ 2147483647 h 583"/>
              <a:gd name="T52" fmla="*/ 2147483647 w 98"/>
              <a:gd name="T53" fmla="*/ 2147483647 h 583"/>
              <a:gd name="T54" fmla="*/ 2147483647 w 98"/>
              <a:gd name="T55" fmla="*/ 2147483647 h 583"/>
              <a:gd name="T56" fmla="*/ 2147483647 w 98"/>
              <a:gd name="T57" fmla="*/ 2147483647 h 583"/>
              <a:gd name="T58" fmla="*/ 2147483647 w 98"/>
              <a:gd name="T59" fmla="*/ 2147483647 h 583"/>
              <a:gd name="T60" fmla="*/ 2147483647 w 98"/>
              <a:gd name="T61" fmla="*/ 0 h 583"/>
              <a:gd name="T62" fmla="*/ 2147483647 w 98"/>
              <a:gd name="T63" fmla="*/ 2147483647 h 583"/>
              <a:gd name="T64" fmla="*/ 2147483647 w 98"/>
              <a:gd name="T65" fmla="*/ 2147483647 h 583"/>
              <a:gd name="T66" fmla="*/ 2147483647 w 98"/>
              <a:gd name="T67" fmla="*/ 2147483647 h 583"/>
              <a:gd name="T68" fmla="*/ 2147483647 w 98"/>
              <a:gd name="T69" fmla="*/ 2147483647 h 583"/>
              <a:gd name="T70" fmla="*/ 0 w 98"/>
              <a:gd name="T71" fmla="*/ 2147483647 h 583"/>
              <a:gd name="T72" fmla="*/ 0 w 98"/>
              <a:gd name="T73" fmla="*/ 2147483647 h 583"/>
              <a:gd name="T74" fmla="*/ 2147483647 w 98"/>
              <a:gd name="T75" fmla="*/ 2147483647 h 583"/>
              <a:gd name="T76" fmla="*/ 2147483647 w 98"/>
              <a:gd name="T77" fmla="*/ 2147483647 h 583"/>
              <a:gd name="T78" fmla="*/ 2147483647 w 98"/>
              <a:gd name="T79" fmla="*/ 2147483647 h 583"/>
              <a:gd name="T80" fmla="*/ 2147483647 w 98"/>
              <a:gd name="T81" fmla="*/ 2147483647 h 583"/>
              <a:gd name="T82" fmla="*/ 2147483647 w 98"/>
              <a:gd name="T83" fmla="*/ 2147483647 h 58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98"/>
              <a:gd name="T127" fmla="*/ 0 h 583"/>
              <a:gd name="T128" fmla="*/ 98 w 98"/>
              <a:gd name="T129" fmla="*/ 583 h 58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98" h="583">
                <a:moveTo>
                  <a:pt x="25" y="140"/>
                </a:moveTo>
                <a:lnTo>
                  <a:pt x="24" y="149"/>
                </a:lnTo>
                <a:lnTo>
                  <a:pt x="22" y="166"/>
                </a:lnTo>
                <a:lnTo>
                  <a:pt x="16" y="203"/>
                </a:lnTo>
                <a:lnTo>
                  <a:pt x="16" y="231"/>
                </a:lnTo>
                <a:lnTo>
                  <a:pt x="18" y="235"/>
                </a:lnTo>
                <a:lnTo>
                  <a:pt x="19" y="240"/>
                </a:lnTo>
                <a:lnTo>
                  <a:pt x="22" y="247"/>
                </a:lnTo>
                <a:lnTo>
                  <a:pt x="25" y="256"/>
                </a:lnTo>
                <a:lnTo>
                  <a:pt x="26" y="260"/>
                </a:lnTo>
                <a:lnTo>
                  <a:pt x="27" y="260"/>
                </a:lnTo>
                <a:lnTo>
                  <a:pt x="23" y="284"/>
                </a:lnTo>
                <a:lnTo>
                  <a:pt x="24" y="337"/>
                </a:lnTo>
                <a:lnTo>
                  <a:pt x="32" y="395"/>
                </a:lnTo>
                <a:lnTo>
                  <a:pt x="66" y="512"/>
                </a:lnTo>
                <a:lnTo>
                  <a:pt x="98" y="583"/>
                </a:lnTo>
                <a:lnTo>
                  <a:pt x="96" y="568"/>
                </a:lnTo>
                <a:lnTo>
                  <a:pt x="93" y="537"/>
                </a:lnTo>
                <a:lnTo>
                  <a:pt x="88" y="475"/>
                </a:lnTo>
                <a:lnTo>
                  <a:pt x="84" y="415"/>
                </a:lnTo>
                <a:lnTo>
                  <a:pt x="84" y="398"/>
                </a:lnTo>
                <a:lnTo>
                  <a:pt x="82" y="393"/>
                </a:lnTo>
                <a:lnTo>
                  <a:pt x="78" y="383"/>
                </a:lnTo>
                <a:lnTo>
                  <a:pt x="70" y="362"/>
                </a:lnTo>
                <a:lnTo>
                  <a:pt x="62" y="341"/>
                </a:lnTo>
                <a:lnTo>
                  <a:pt x="60" y="334"/>
                </a:lnTo>
                <a:lnTo>
                  <a:pt x="60" y="307"/>
                </a:lnTo>
                <a:lnTo>
                  <a:pt x="60" y="251"/>
                </a:lnTo>
                <a:lnTo>
                  <a:pt x="59" y="140"/>
                </a:lnTo>
                <a:lnTo>
                  <a:pt x="56" y="28"/>
                </a:lnTo>
                <a:lnTo>
                  <a:pt x="56" y="0"/>
                </a:lnTo>
                <a:lnTo>
                  <a:pt x="51" y="2"/>
                </a:lnTo>
                <a:lnTo>
                  <a:pt x="40" y="4"/>
                </a:lnTo>
                <a:lnTo>
                  <a:pt x="22" y="8"/>
                </a:lnTo>
                <a:lnTo>
                  <a:pt x="4" y="12"/>
                </a:lnTo>
                <a:lnTo>
                  <a:pt x="0" y="13"/>
                </a:lnTo>
                <a:lnTo>
                  <a:pt x="0" y="15"/>
                </a:lnTo>
                <a:lnTo>
                  <a:pt x="3" y="29"/>
                </a:lnTo>
                <a:lnTo>
                  <a:pt x="15" y="79"/>
                </a:lnTo>
                <a:lnTo>
                  <a:pt x="24" y="132"/>
                </a:lnTo>
                <a:lnTo>
                  <a:pt x="25" y="140"/>
                </a:lnTo>
                <a:close/>
              </a:path>
            </a:pathLst>
          </a:custGeom>
          <a:solidFill>
            <a:srgbClr val="E3D1A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33" name="Freeform 315"/>
          <p:cNvSpPr>
            <a:spLocks/>
          </p:cNvSpPr>
          <p:nvPr/>
        </p:nvSpPr>
        <p:spPr bwMode="auto">
          <a:xfrm>
            <a:off x="841375" y="1762125"/>
            <a:ext cx="38100" cy="55563"/>
          </a:xfrm>
          <a:custGeom>
            <a:avLst/>
            <a:gdLst>
              <a:gd name="T0" fmla="*/ 2147483647 w 139"/>
              <a:gd name="T1" fmla="*/ 2147483647 h 132"/>
              <a:gd name="T2" fmla="*/ 2147483647 w 139"/>
              <a:gd name="T3" fmla="*/ 2147483647 h 132"/>
              <a:gd name="T4" fmla="*/ 2147483647 w 139"/>
              <a:gd name="T5" fmla="*/ 2147483647 h 132"/>
              <a:gd name="T6" fmla="*/ 2147483647 w 139"/>
              <a:gd name="T7" fmla="*/ 2147483647 h 132"/>
              <a:gd name="T8" fmla="*/ 2147483647 w 139"/>
              <a:gd name="T9" fmla="*/ 2147483647 h 132"/>
              <a:gd name="T10" fmla="*/ 0 w 139"/>
              <a:gd name="T11" fmla="*/ 2147483647 h 132"/>
              <a:gd name="T12" fmla="*/ 2147483647 w 139"/>
              <a:gd name="T13" fmla="*/ 2147483647 h 132"/>
              <a:gd name="T14" fmla="*/ 2147483647 w 139"/>
              <a:gd name="T15" fmla="*/ 2147483647 h 132"/>
              <a:gd name="T16" fmla="*/ 2147483647 w 139"/>
              <a:gd name="T17" fmla="*/ 2147483647 h 132"/>
              <a:gd name="T18" fmla="*/ 2147483647 w 139"/>
              <a:gd name="T19" fmla="*/ 2147483647 h 132"/>
              <a:gd name="T20" fmla="*/ 2147483647 w 139"/>
              <a:gd name="T21" fmla="*/ 2147483647 h 132"/>
              <a:gd name="T22" fmla="*/ 2147483647 w 139"/>
              <a:gd name="T23" fmla="*/ 2147483647 h 132"/>
              <a:gd name="T24" fmla="*/ 2147483647 w 139"/>
              <a:gd name="T25" fmla="*/ 2147483647 h 132"/>
              <a:gd name="T26" fmla="*/ 2147483647 w 139"/>
              <a:gd name="T27" fmla="*/ 2147483647 h 132"/>
              <a:gd name="T28" fmla="*/ 2147483647 w 139"/>
              <a:gd name="T29" fmla="*/ 2147483647 h 132"/>
              <a:gd name="T30" fmla="*/ 2147483647 w 139"/>
              <a:gd name="T31" fmla="*/ 2147483647 h 132"/>
              <a:gd name="T32" fmla="*/ 2147483647 w 139"/>
              <a:gd name="T33" fmla="*/ 2147483647 h 132"/>
              <a:gd name="T34" fmla="*/ 2147483647 w 139"/>
              <a:gd name="T35" fmla="*/ 2147483647 h 132"/>
              <a:gd name="T36" fmla="*/ 2147483647 w 139"/>
              <a:gd name="T37" fmla="*/ 2147483647 h 132"/>
              <a:gd name="T38" fmla="*/ 2147483647 w 139"/>
              <a:gd name="T39" fmla="*/ 2147483647 h 132"/>
              <a:gd name="T40" fmla="*/ 2147483647 w 139"/>
              <a:gd name="T41" fmla="*/ 2147483647 h 132"/>
              <a:gd name="T42" fmla="*/ 2147483647 w 139"/>
              <a:gd name="T43" fmla="*/ 2147483647 h 132"/>
              <a:gd name="T44" fmla="*/ 2147483647 w 139"/>
              <a:gd name="T45" fmla="*/ 2147483647 h 132"/>
              <a:gd name="T46" fmla="*/ 2147483647 w 139"/>
              <a:gd name="T47" fmla="*/ 2147483647 h 132"/>
              <a:gd name="T48" fmla="*/ 2147483647 w 139"/>
              <a:gd name="T49" fmla="*/ 2147483647 h 132"/>
              <a:gd name="T50" fmla="*/ 2147483647 w 139"/>
              <a:gd name="T51" fmla="*/ 2147483647 h 132"/>
              <a:gd name="T52" fmla="*/ 2147483647 w 139"/>
              <a:gd name="T53" fmla="*/ 2147483647 h 132"/>
              <a:gd name="T54" fmla="*/ 2147483647 w 139"/>
              <a:gd name="T55" fmla="*/ 2147483647 h 132"/>
              <a:gd name="T56" fmla="*/ 2147483647 w 139"/>
              <a:gd name="T57" fmla="*/ 2147483647 h 132"/>
              <a:gd name="T58" fmla="*/ 2147483647 w 139"/>
              <a:gd name="T59" fmla="*/ 2147483647 h 132"/>
              <a:gd name="T60" fmla="*/ 2147483647 w 139"/>
              <a:gd name="T61" fmla="*/ 2147483647 h 132"/>
              <a:gd name="T62" fmla="*/ 2147483647 w 139"/>
              <a:gd name="T63" fmla="*/ 2147483647 h 132"/>
              <a:gd name="T64" fmla="*/ 2147483647 w 139"/>
              <a:gd name="T65" fmla="*/ 2147483647 h 132"/>
              <a:gd name="T66" fmla="*/ 2147483647 w 139"/>
              <a:gd name="T67" fmla="*/ 2147483647 h 132"/>
              <a:gd name="T68" fmla="*/ 2147483647 w 139"/>
              <a:gd name="T69" fmla="*/ 2147483647 h 132"/>
              <a:gd name="T70" fmla="*/ 2147483647 w 139"/>
              <a:gd name="T71" fmla="*/ 2147483647 h 132"/>
              <a:gd name="T72" fmla="*/ 2147483647 w 139"/>
              <a:gd name="T73" fmla="*/ 2147483647 h 132"/>
              <a:gd name="T74" fmla="*/ 2147483647 w 139"/>
              <a:gd name="T75" fmla="*/ 2147483647 h 132"/>
              <a:gd name="T76" fmla="*/ 2147483647 w 139"/>
              <a:gd name="T77" fmla="*/ 2147483647 h 132"/>
              <a:gd name="T78" fmla="*/ 2147483647 w 139"/>
              <a:gd name="T79" fmla="*/ 2147483647 h 132"/>
              <a:gd name="T80" fmla="*/ 2147483647 w 139"/>
              <a:gd name="T81" fmla="*/ 2147483647 h 132"/>
              <a:gd name="T82" fmla="*/ 2147483647 w 139"/>
              <a:gd name="T83" fmla="*/ 2147483647 h 132"/>
              <a:gd name="T84" fmla="*/ 2147483647 w 139"/>
              <a:gd name="T85" fmla="*/ 2147483647 h 132"/>
              <a:gd name="T86" fmla="*/ 2147483647 w 139"/>
              <a:gd name="T87" fmla="*/ 2147483647 h 132"/>
              <a:gd name="T88" fmla="*/ 2147483647 w 139"/>
              <a:gd name="T89" fmla="*/ 2147483647 h 132"/>
              <a:gd name="T90" fmla="*/ 2147483647 w 139"/>
              <a:gd name="T91" fmla="*/ 2147483647 h 132"/>
              <a:gd name="T92" fmla="*/ 2147483647 w 139"/>
              <a:gd name="T93" fmla="*/ 2147483647 h 132"/>
              <a:gd name="T94" fmla="*/ 2147483647 w 139"/>
              <a:gd name="T95" fmla="*/ 2147483647 h 132"/>
              <a:gd name="T96" fmla="*/ 2147483647 w 139"/>
              <a:gd name="T97" fmla="*/ 2147483647 h 132"/>
              <a:gd name="T98" fmla="*/ 2147483647 w 139"/>
              <a:gd name="T99" fmla="*/ 2147483647 h 132"/>
              <a:gd name="T100" fmla="*/ 2147483647 w 139"/>
              <a:gd name="T101" fmla="*/ 0 h 132"/>
              <a:gd name="T102" fmla="*/ 2147483647 w 139"/>
              <a:gd name="T103" fmla="*/ 2147483647 h 132"/>
              <a:gd name="T104" fmla="*/ 2147483647 w 139"/>
              <a:gd name="T105" fmla="*/ 2147483647 h 132"/>
              <a:gd name="T106" fmla="*/ 2147483647 w 139"/>
              <a:gd name="T107" fmla="*/ 2147483647 h 132"/>
              <a:gd name="T108" fmla="*/ 2147483647 w 139"/>
              <a:gd name="T109" fmla="*/ 2147483647 h 132"/>
              <a:gd name="T110" fmla="*/ 2147483647 w 139"/>
              <a:gd name="T111" fmla="*/ 2147483647 h 132"/>
              <a:gd name="T112" fmla="*/ 2147483647 w 139"/>
              <a:gd name="T113" fmla="*/ 2147483647 h 132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139"/>
              <a:gd name="T172" fmla="*/ 0 h 132"/>
              <a:gd name="T173" fmla="*/ 139 w 139"/>
              <a:gd name="T174" fmla="*/ 132 h 132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139" h="132">
                <a:moveTo>
                  <a:pt x="61" y="51"/>
                </a:moveTo>
                <a:lnTo>
                  <a:pt x="55" y="53"/>
                </a:lnTo>
                <a:lnTo>
                  <a:pt x="45" y="55"/>
                </a:lnTo>
                <a:lnTo>
                  <a:pt x="25" y="61"/>
                </a:lnTo>
                <a:lnTo>
                  <a:pt x="5" y="66"/>
                </a:lnTo>
                <a:lnTo>
                  <a:pt x="0" y="67"/>
                </a:lnTo>
                <a:lnTo>
                  <a:pt x="4" y="67"/>
                </a:lnTo>
                <a:lnTo>
                  <a:pt x="13" y="67"/>
                </a:lnTo>
                <a:lnTo>
                  <a:pt x="32" y="67"/>
                </a:lnTo>
                <a:lnTo>
                  <a:pt x="51" y="67"/>
                </a:lnTo>
                <a:lnTo>
                  <a:pt x="56" y="67"/>
                </a:lnTo>
                <a:lnTo>
                  <a:pt x="62" y="78"/>
                </a:lnTo>
                <a:lnTo>
                  <a:pt x="66" y="87"/>
                </a:lnTo>
                <a:lnTo>
                  <a:pt x="66" y="94"/>
                </a:lnTo>
                <a:lnTo>
                  <a:pt x="64" y="100"/>
                </a:lnTo>
                <a:lnTo>
                  <a:pt x="60" y="103"/>
                </a:lnTo>
                <a:lnTo>
                  <a:pt x="54" y="106"/>
                </a:lnTo>
                <a:lnTo>
                  <a:pt x="46" y="107"/>
                </a:lnTo>
                <a:lnTo>
                  <a:pt x="38" y="107"/>
                </a:lnTo>
                <a:lnTo>
                  <a:pt x="20" y="105"/>
                </a:lnTo>
                <a:lnTo>
                  <a:pt x="4" y="100"/>
                </a:lnTo>
                <a:lnTo>
                  <a:pt x="6" y="103"/>
                </a:lnTo>
                <a:lnTo>
                  <a:pt x="11" y="108"/>
                </a:lnTo>
                <a:lnTo>
                  <a:pt x="22" y="119"/>
                </a:lnTo>
                <a:lnTo>
                  <a:pt x="34" y="130"/>
                </a:lnTo>
                <a:lnTo>
                  <a:pt x="37" y="132"/>
                </a:lnTo>
                <a:lnTo>
                  <a:pt x="47" y="131"/>
                </a:lnTo>
                <a:lnTo>
                  <a:pt x="66" y="128"/>
                </a:lnTo>
                <a:lnTo>
                  <a:pt x="97" y="118"/>
                </a:lnTo>
                <a:lnTo>
                  <a:pt x="129" y="102"/>
                </a:lnTo>
                <a:lnTo>
                  <a:pt x="139" y="96"/>
                </a:lnTo>
                <a:lnTo>
                  <a:pt x="134" y="97"/>
                </a:lnTo>
                <a:lnTo>
                  <a:pt x="126" y="98"/>
                </a:lnTo>
                <a:lnTo>
                  <a:pt x="109" y="101"/>
                </a:lnTo>
                <a:lnTo>
                  <a:pt x="91" y="103"/>
                </a:lnTo>
                <a:lnTo>
                  <a:pt x="87" y="103"/>
                </a:lnTo>
                <a:lnTo>
                  <a:pt x="86" y="100"/>
                </a:lnTo>
                <a:lnTo>
                  <a:pt x="84" y="94"/>
                </a:lnTo>
                <a:lnTo>
                  <a:pt x="81" y="82"/>
                </a:lnTo>
                <a:lnTo>
                  <a:pt x="78" y="70"/>
                </a:lnTo>
                <a:lnTo>
                  <a:pt x="78" y="67"/>
                </a:lnTo>
                <a:lnTo>
                  <a:pt x="78" y="65"/>
                </a:lnTo>
                <a:lnTo>
                  <a:pt x="80" y="59"/>
                </a:lnTo>
                <a:lnTo>
                  <a:pt x="84" y="49"/>
                </a:lnTo>
                <a:lnTo>
                  <a:pt x="88" y="39"/>
                </a:lnTo>
                <a:lnTo>
                  <a:pt x="89" y="36"/>
                </a:lnTo>
                <a:lnTo>
                  <a:pt x="84" y="33"/>
                </a:lnTo>
                <a:lnTo>
                  <a:pt x="74" y="27"/>
                </a:lnTo>
                <a:lnTo>
                  <a:pt x="53" y="15"/>
                </a:lnTo>
                <a:lnTo>
                  <a:pt x="33" y="3"/>
                </a:lnTo>
                <a:lnTo>
                  <a:pt x="29" y="0"/>
                </a:lnTo>
                <a:lnTo>
                  <a:pt x="31" y="5"/>
                </a:lnTo>
                <a:lnTo>
                  <a:pt x="37" y="14"/>
                </a:lnTo>
                <a:lnTo>
                  <a:pt x="47" y="31"/>
                </a:lnTo>
                <a:lnTo>
                  <a:pt x="58" y="47"/>
                </a:lnTo>
                <a:lnTo>
                  <a:pt x="61" y="51"/>
                </a:lnTo>
                <a:close/>
              </a:path>
            </a:pathLst>
          </a:custGeom>
          <a:solidFill>
            <a:srgbClr val="8C5E4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34" name="Freeform 316"/>
          <p:cNvSpPr>
            <a:spLocks/>
          </p:cNvSpPr>
          <p:nvPr/>
        </p:nvSpPr>
        <p:spPr bwMode="auto">
          <a:xfrm>
            <a:off x="866775" y="1747838"/>
            <a:ext cx="30163" cy="53975"/>
          </a:xfrm>
          <a:custGeom>
            <a:avLst/>
            <a:gdLst>
              <a:gd name="T0" fmla="*/ 2147483647 w 103"/>
              <a:gd name="T1" fmla="*/ 2147483647 h 132"/>
              <a:gd name="T2" fmla="*/ 2147483647 w 103"/>
              <a:gd name="T3" fmla="*/ 2147483647 h 132"/>
              <a:gd name="T4" fmla="*/ 2147483647 w 103"/>
              <a:gd name="T5" fmla="*/ 2147483647 h 132"/>
              <a:gd name="T6" fmla="*/ 2147483647 w 103"/>
              <a:gd name="T7" fmla="*/ 2147483647 h 132"/>
              <a:gd name="T8" fmla="*/ 2147483647 w 103"/>
              <a:gd name="T9" fmla="*/ 2147483647 h 132"/>
              <a:gd name="T10" fmla="*/ 2147483647 w 103"/>
              <a:gd name="T11" fmla="*/ 2147483647 h 132"/>
              <a:gd name="T12" fmla="*/ 2147483647 w 103"/>
              <a:gd name="T13" fmla="*/ 2147483647 h 132"/>
              <a:gd name="T14" fmla="*/ 2147483647 w 103"/>
              <a:gd name="T15" fmla="*/ 2147483647 h 132"/>
              <a:gd name="T16" fmla="*/ 2147483647 w 103"/>
              <a:gd name="T17" fmla="*/ 2147483647 h 132"/>
              <a:gd name="T18" fmla="*/ 2147483647 w 103"/>
              <a:gd name="T19" fmla="*/ 2147483647 h 132"/>
              <a:gd name="T20" fmla="*/ 2147483647 w 103"/>
              <a:gd name="T21" fmla="*/ 2147483647 h 132"/>
              <a:gd name="T22" fmla="*/ 2147483647 w 103"/>
              <a:gd name="T23" fmla="*/ 2147483647 h 132"/>
              <a:gd name="T24" fmla="*/ 2147483647 w 103"/>
              <a:gd name="T25" fmla="*/ 2147483647 h 132"/>
              <a:gd name="T26" fmla="*/ 2147483647 w 103"/>
              <a:gd name="T27" fmla="*/ 2147483647 h 132"/>
              <a:gd name="T28" fmla="*/ 2147483647 w 103"/>
              <a:gd name="T29" fmla="*/ 2147483647 h 132"/>
              <a:gd name="T30" fmla="*/ 2147483647 w 103"/>
              <a:gd name="T31" fmla="*/ 2147483647 h 132"/>
              <a:gd name="T32" fmla="*/ 2147483647 w 103"/>
              <a:gd name="T33" fmla="*/ 2147483647 h 132"/>
              <a:gd name="T34" fmla="*/ 2147483647 w 103"/>
              <a:gd name="T35" fmla="*/ 2147483647 h 132"/>
              <a:gd name="T36" fmla="*/ 2147483647 w 103"/>
              <a:gd name="T37" fmla="*/ 2147483647 h 132"/>
              <a:gd name="T38" fmla="*/ 2147483647 w 103"/>
              <a:gd name="T39" fmla="*/ 2147483647 h 132"/>
              <a:gd name="T40" fmla="*/ 2147483647 w 103"/>
              <a:gd name="T41" fmla="*/ 2147483647 h 132"/>
              <a:gd name="T42" fmla="*/ 2147483647 w 103"/>
              <a:gd name="T43" fmla="*/ 2147483647 h 132"/>
              <a:gd name="T44" fmla="*/ 2147483647 w 103"/>
              <a:gd name="T45" fmla="*/ 2147483647 h 132"/>
              <a:gd name="T46" fmla="*/ 2147483647 w 103"/>
              <a:gd name="T47" fmla="*/ 2147483647 h 132"/>
              <a:gd name="T48" fmla="*/ 2147483647 w 103"/>
              <a:gd name="T49" fmla="*/ 2147483647 h 132"/>
              <a:gd name="T50" fmla="*/ 2147483647 w 103"/>
              <a:gd name="T51" fmla="*/ 2147483647 h 132"/>
              <a:gd name="T52" fmla="*/ 2147483647 w 103"/>
              <a:gd name="T53" fmla="*/ 2147483647 h 132"/>
              <a:gd name="T54" fmla="*/ 2147483647 w 103"/>
              <a:gd name="T55" fmla="*/ 2147483647 h 132"/>
              <a:gd name="T56" fmla="*/ 2147483647 w 103"/>
              <a:gd name="T57" fmla="*/ 2147483647 h 132"/>
              <a:gd name="T58" fmla="*/ 2147483647 w 103"/>
              <a:gd name="T59" fmla="*/ 2147483647 h 132"/>
              <a:gd name="T60" fmla="*/ 2147483647 w 103"/>
              <a:gd name="T61" fmla="*/ 2147483647 h 132"/>
              <a:gd name="T62" fmla="*/ 2147483647 w 103"/>
              <a:gd name="T63" fmla="*/ 2147483647 h 132"/>
              <a:gd name="T64" fmla="*/ 2147483647 w 103"/>
              <a:gd name="T65" fmla="*/ 2147483647 h 132"/>
              <a:gd name="T66" fmla="*/ 2147483647 w 103"/>
              <a:gd name="T67" fmla="*/ 2147483647 h 132"/>
              <a:gd name="T68" fmla="*/ 2147483647 w 103"/>
              <a:gd name="T69" fmla="*/ 2147483647 h 132"/>
              <a:gd name="T70" fmla="*/ 2147483647 w 103"/>
              <a:gd name="T71" fmla="*/ 2147483647 h 132"/>
              <a:gd name="T72" fmla="*/ 2147483647 w 103"/>
              <a:gd name="T73" fmla="*/ 2147483647 h 132"/>
              <a:gd name="T74" fmla="*/ 2147483647 w 103"/>
              <a:gd name="T75" fmla="*/ 2147483647 h 132"/>
              <a:gd name="T76" fmla="*/ 2147483647 w 103"/>
              <a:gd name="T77" fmla="*/ 2147483647 h 132"/>
              <a:gd name="T78" fmla="*/ 2147483647 w 103"/>
              <a:gd name="T79" fmla="*/ 2147483647 h 132"/>
              <a:gd name="T80" fmla="*/ 2147483647 w 103"/>
              <a:gd name="T81" fmla="*/ 2147483647 h 132"/>
              <a:gd name="T82" fmla="*/ 2147483647 w 103"/>
              <a:gd name="T83" fmla="*/ 2147483647 h 132"/>
              <a:gd name="T84" fmla="*/ 2147483647 w 103"/>
              <a:gd name="T85" fmla="*/ 2147483647 h 132"/>
              <a:gd name="T86" fmla="*/ 2147483647 w 103"/>
              <a:gd name="T87" fmla="*/ 2147483647 h 132"/>
              <a:gd name="T88" fmla="*/ 2147483647 w 103"/>
              <a:gd name="T89" fmla="*/ 2147483647 h 132"/>
              <a:gd name="T90" fmla="*/ 2147483647 w 103"/>
              <a:gd name="T91" fmla="*/ 2147483647 h 132"/>
              <a:gd name="T92" fmla="*/ 2147483647 w 103"/>
              <a:gd name="T93" fmla="*/ 2147483647 h 132"/>
              <a:gd name="T94" fmla="*/ 2147483647 w 103"/>
              <a:gd name="T95" fmla="*/ 2147483647 h 132"/>
              <a:gd name="T96" fmla="*/ 2147483647 w 103"/>
              <a:gd name="T97" fmla="*/ 2147483647 h 132"/>
              <a:gd name="T98" fmla="*/ 2147483647 w 103"/>
              <a:gd name="T99" fmla="*/ 2147483647 h 132"/>
              <a:gd name="T100" fmla="*/ 0 w 103"/>
              <a:gd name="T101" fmla="*/ 0 h 132"/>
              <a:gd name="T102" fmla="*/ 2147483647 w 103"/>
              <a:gd name="T103" fmla="*/ 2147483647 h 132"/>
              <a:gd name="T104" fmla="*/ 2147483647 w 103"/>
              <a:gd name="T105" fmla="*/ 2147483647 h 132"/>
              <a:gd name="T106" fmla="*/ 2147483647 w 103"/>
              <a:gd name="T107" fmla="*/ 2147483647 h 132"/>
              <a:gd name="T108" fmla="*/ 2147483647 w 103"/>
              <a:gd name="T109" fmla="*/ 2147483647 h 132"/>
              <a:gd name="T110" fmla="*/ 2147483647 w 103"/>
              <a:gd name="T111" fmla="*/ 2147483647 h 132"/>
              <a:gd name="T112" fmla="*/ 2147483647 w 103"/>
              <a:gd name="T113" fmla="*/ 2147483647 h 132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103"/>
              <a:gd name="T172" fmla="*/ 0 h 132"/>
              <a:gd name="T173" fmla="*/ 103 w 103"/>
              <a:gd name="T174" fmla="*/ 132 h 132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103" h="132">
                <a:moveTo>
                  <a:pt x="43" y="52"/>
                </a:moveTo>
                <a:lnTo>
                  <a:pt x="42" y="59"/>
                </a:lnTo>
                <a:lnTo>
                  <a:pt x="42" y="73"/>
                </a:lnTo>
                <a:lnTo>
                  <a:pt x="42" y="100"/>
                </a:lnTo>
                <a:lnTo>
                  <a:pt x="42" y="126"/>
                </a:lnTo>
                <a:lnTo>
                  <a:pt x="42" y="132"/>
                </a:lnTo>
                <a:lnTo>
                  <a:pt x="50" y="132"/>
                </a:lnTo>
                <a:lnTo>
                  <a:pt x="63" y="131"/>
                </a:lnTo>
                <a:lnTo>
                  <a:pt x="80" y="124"/>
                </a:lnTo>
                <a:lnTo>
                  <a:pt x="97" y="107"/>
                </a:lnTo>
                <a:lnTo>
                  <a:pt x="103" y="100"/>
                </a:lnTo>
                <a:lnTo>
                  <a:pt x="100" y="101"/>
                </a:lnTo>
                <a:lnTo>
                  <a:pt x="94" y="102"/>
                </a:lnTo>
                <a:lnTo>
                  <a:pt x="82" y="104"/>
                </a:lnTo>
                <a:lnTo>
                  <a:pt x="70" y="106"/>
                </a:lnTo>
                <a:lnTo>
                  <a:pt x="67" y="106"/>
                </a:lnTo>
                <a:lnTo>
                  <a:pt x="66" y="103"/>
                </a:lnTo>
                <a:lnTo>
                  <a:pt x="65" y="96"/>
                </a:lnTo>
                <a:lnTo>
                  <a:pt x="63" y="81"/>
                </a:lnTo>
                <a:lnTo>
                  <a:pt x="62" y="67"/>
                </a:lnTo>
                <a:lnTo>
                  <a:pt x="62" y="63"/>
                </a:lnTo>
                <a:lnTo>
                  <a:pt x="64" y="62"/>
                </a:lnTo>
                <a:lnTo>
                  <a:pt x="69" y="59"/>
                </a:lnTo>
                <a:lnTo>
                  <a:pt x="78" y="53"/>
                </a:lnTo>
                <a:lnTo>
                  <a:pt x="87" y="47"/>
                </a:lnTo>
                <a:lnTo>
                  <a:pt x="90" y="45"/>
                </a:lnTo>
                <a:lnTo>
                  <a:pt x="86" y="45"/>
                </a:lnTo>
                <a:lnTo>
                  <a:pt x="79" y="45"/>
                </a:lnTo>
                <a:lnTo>
                  <a:pt x="67" y="45"/>
                </a:lnTo>
                <a:lnTo>
                  <a:pt x="56" y="45"/>
                </a:lnTo>
                <a:lnTo>
                  <a:pt x="53" y="45"/>
                </a:lnTo>
                <a:lnTo>
                  <a:pt x="52" y="44"/>
                </a:lnTo>
                <a:lnTo>
                  <a:pt x="50" y="42"/>
                </a:lnTo>
                <a:lnTo>
                  <a:pt x="48" y="36"/>
                </a:lnTo>
                <a:lnTo>
                  <a:pt x="45" y="30"/>
                </a:lnTo>
                <a:lnTo>
                  <a:pt x="45" y="28"/>
                </a:lnTo>
                <a:lnTo>
                  <a:pt x="47" y="27"/>
                </a:lnTo>
                <a:lnTo>
                  <a:pt x="51" y="23"/>
                </a:lnTo>
                <a:lnTo>
                  <a:pt x="60" y="14"/>
                </a:lnTo>
                <a:lnTo>
                  <a:pt x="68" y="6"/>
                </a:lnTo>
                <a:lnTo>
                  <a:pt x="70" y="3"/>
                </a:lnTo>
                <a:lnTo>
                  <a:pt x="66" y="5"/>
                </a:lnTo>
                <a:lnTo>
                  <a:pt x="60" y="9"/>
                </a:lnTo>
                <a:lnTo>
                  <a:pt x="46" y="15"/>
                </a:lnTo>
                <a:lnTo>
                  <a:pt x="33" y="24"/>
                </a:lnTo>
                <a:lnTo>
                  <a:pt x="30" y="25"/>
                </a:lnTo>
                <a:lnTo>
                  <a:pt x="27" y="23"/>
                </a:lnTo>
                <a:lnTo>
                  <a:pt x="22" y="19"/>
                </a:lnTo>
                <a:lnTo>
                  <a:pt x="12" y="10"/>
                </a:lnTo>
                <a:lnTo>
                  <a:pt x="2" y="2"/>
                </a:lnTo>
                <a:lnTo>
                  <a:pt x="0" y="0"/>
                </a:lnTo>
                <a:lnTo>
                  <a:pt x="3" y="7"/>
                </a:lnTo>
                <a:lnTo>
                  <a:pt x="9" y="17"/>
                </a:lnTo>
                <a:lnTo>
                  <a:pt x="21" y="34"/>
                </a:lnTo>
                <a:lnTo>
                  <a:pt x="37" y="48"/>
                </a:lnTo>
                <a:lnTo>
                  <a:pt x="43" y="52"/>
                </a:lnTo>
                <a:close/>
              </a:path>
            </a:pathLst>
          </a:custGeom>
          <a:solidFill>
            <a:srgbClr val="8C5E4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35" name="Freeform 317"/>
          <p:cNvSpPr>
            <a:spLocks/>
          </p:cNvSpPr>
          <p:nvPr/>
        </p:nvSpPr>
        <p:spPr bwMode="auto">
          <a:xfrm>
            <a:off x="892175" y="1754188"/>
            <a:ext cx="19050" cy="38100"/>
          </a:xfrm>
          <a:custGeom>
            <a:avLst/>
            <a:gdLst>
              <a:gd name="T0" fmla="*/ 0 w 71"/>
              <a:gd name="T1" fmla="*/ 2147483647 h 88"/>
              <a:gd name="T2" fmla="*/ 2147483647 w 71"/>
              <a:gd name="T3" fmla="*/ 2147483647 h 88"/>
              <a:gd name="T4" fmla="*/ 2147483647 w 71"/>
              <a:gd name="T5" fmla="*/ 2147483647 h 88"/>
              <a:gd name="T6" fmla="*/ 2147483647 w 71"/>
              <a:gd name="T7" fmla="*/ 2147483647 h 88"/>
              <a:gd name="T8" fmla="*/ 2147483647 w 71"/>
              <a:gd name="T9" fmla="*/ 2147483647 h 88"/>
              <a:gd name="T10" fmla="*/ 2147483647 w 71"/>
              <a:gd name="T11" fmla="*/ 2147483647 h 88"/>
              <a:gd name="T12" fmla="*/ 2147483647 w 71"/>
              <a:gd name="T13" fmla="*/ 2147483647 h 88"/>
              <a:gd name="T14" fmla="*/ 2147483647 w 71"/>
              <a:gd name="T15" fmla="*/ 2147483647 h 88"/>
              <a:gd name="T16" fmla="*/ 2147483647 w 71"/>
              <a:gd name="T17" fmla="*/ 2147483647 h 88"/>
              <a:gd name="T18" fmla="*/ 2147483647 w 71"/>
              <a:gd name="T19" fmla="*/ 2147483647 h 88"/>
              <a:gd name="T20" fmla="*/ 2147483647 w 71"/>
              <a:gd name="T21" fmla="*/ 2147483647 h 88"/>
              <a:gd name="T22" fmla="*/ 2147483647 w 71"/>
              <a:gd name="T23" fmla="*/ 2147483647 h 88"/>
              <a:gd name="T24" fmla="*/ 2147483647 w 71"/>
              <a:gd name="T25" fmla="*/ 2147483647 h 88"/>
              <a:gd name="T26" fmla="*/ 2147483647 w 71"/>
              <a:gd name="T27" fmla="*/ 2147483647 h 88"/>
              <a:gd name="T28" fmla="*/ 2147483647 w 71"/>
              <a:gd name="T29" fmla="*/ 2147483647 h 88"/>
              <a:gd name="T30" fmla="*/ 2147483647 w 71"/>
              <a:gd name="T31" fmla="*/ 2147483647 h 88"/>
              <a:gd name="T32" fmla="*/ 2147483647 w 71"/>
              <a:gd name="T33" fmla="*/ 2147483647 h 88"/>
              <a:gd name="T34" fmla="*/ 2147483647 w 71"/>
              <a:gd name="T35" fmla="*/ 2147483647 h 88"/>
              <a:gd name="T36" fmla="*/ 2147483647 w 71"/>
              <a:gd name="T37" fmla="*/ 2147483647 h 88"/>
              <a:gd name="T38" fmla="*/ 2147483647 w 71"/>
              <a:gd name="T39" fmla="*/ 2147483647 h 88"/>
              <a:gd name="T40" fmla="*/ 2147483647 w 71"/>
              <a:gd name="T41" fmla="*/ 2147483647 h 88"/>
              <a:gd name="T42" fmla="*/ 2147483647 w 71"/>
              <a:gd name="T43" fmla="*/ 2147483647 h 88"/>
              <a:gd name="T44" fmla="*/ 2147483647 w 71"/>
              <a:gd name="T45" fmla="*/ 2147483647 h 88"/>
              <a:gd name="T46" fmla="*/ 2147483647 w 71"/>
              <a:gd name="T47" fmla="*/ 2147483647 h 88"/>
              <a:gd name="T48" fmla="*/ 2147483647 w 71"/>
              <a:gd name="T49" fmla="*/ 2147483647 h 88"/>
              <a:gd name="T50" fmla="*/ 2147483647 w 71"/>
              <a:gd name="T51" fmla="*/ 2147483647 h 88"/>
              <a:gd name="T52" fmla="*/ 2147483647 w 71"/>
              <a:gd name="T53" fmla="*/ 2147483647 h 88"/>
              <a:gd name="T54" fmla="*/ 2147483647 w 71"/>
              <a:gd name="T55" fmla="*/ 0 h 88"/>
              <a:gd name="T56" fmla="*/ 2147483647 w 71"/>
              <a:gd name="T57" fmla="*/ 2147483647 h 88"/>
              <a:gd name="T58" fmla="*/ 2147483647 w 71"/>
              <a:gd name="T59" fmla="*/ 2147483647 h 88"/>
              <a:gd name="T60" fmla="*/ 2147483647 w 71"/>
              <a:gd name="T61" fmla="*/ 2147483647 h 88"/>
              <a:gd name="T62" fmla="*/ 2147483647 w 71"/>
              <a:gd name="T63" fmla="*/ 2147483647 h 88"/>
              <a:gd name="T64" fmla="*/ 0 w 71"/>
              <a:gd name="T65" fmla="*/ 2147483647 h 88"/>
              <a:gd name="T66" fmla="*/ 0 w 71"/>
              <a:gd name="T67" fmla="*/ 2147483647 h 8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71"/>
              <a:gd name="T103" fmla="*/ 0 h 88"/>
              <a:gd name="T104" fmla="*/ 71 w 71"/>
              <a:gd name="T105" fmla="*/ 88 h 8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71" h="88">
                <a:moveTo>
                  <a:pt x="0" y="47"/>
                </a:moveTo>
                <a:lnTo>
                  <a:pt x="2" y="54"/>
                </a:lnTo>
                <a:lnTo>
                  <a:pt x="11" y="66"/>
                </a:lnTo>
                <a:lnTo>
                  <a:pt x="22" y="77"/>
                </a:lnTo>
                <a:lnTo>
                  <a:pt x="34" y="85"/>
                </a:lnTo>
                <a:lnTo>
                  <a:pt x="49" y="88"/>
                </a:lnTo>
                <a:lnTo>
                  <a:pt x="63" y="84"/>
                </a:lnTo>
                <a:lnTo>
                  <a:pt x="71" y="79"/>
                </a:lnTo>
                <a:lnTo>
                  <a:pt x="70" y="75"/>
                </a:lnTo>
                <a:lnTo>
                  <a:pt x="69" y="66"/>
                </a:lnTo>
                <a:lnTo>
                  <a:pt x="67" y="49"/>
                </a:lnTo>
                <a:lnTo>
                  <a:pt x="65" y="33"/>
                </a:lnTo>
                <a:lnTo>
                  <a:pt x="65" y="28"/>
                </a:lnTo>
                <a:lnTo>
                  <a:pt x="61" y="41"/>
                </a:lnTo>
                <a:lnTo>
                  <a:pt x="54" y="58"/>
                </a:lnTo>
                <a:lnTo>
                  <a:pt x="50" y="63"/>
                </a:lnTo>
                <a:lnTo>
                  <a:pt x="47" y="66"/>
                </a:lnTo>
                <a:lnTo>
                  <a:pt x="43" y="67"/>
                </a:lnTo>
                <a:lnTo>
                  <a:pt x="39" y="66"/>
                </a:lnTo>
                <a:lnTo>
                  <a:pt x="34" y="64"/>
                </a:lnTo>
                <a:lnTo>
                  <a:pt x="29" y="60"/>
                </a:lnTo>
                <a:lnTo>
                  <a:pt x="18" y="49"/>
                </a:lnTo>
                <a:lnTo>
                  <a:pt x="11" y="42"/>
                </a:lnTo>
                <a:lnTo>
                  <a:pt x="12" y="39"/>
                </a:lnTo>
                <a:lnTo>
                  <a:pt x="15" y="32"/>
                </a:lnTo>
                <a:lnTo>
                  <a:pt x="21" y="18"/>
                </a:lnTo>
                <a:lnTo>
                  <a:pt x="26" y="4"/>
                </a:lnTo>
                <a:lnTo>
                  <a:pt x="28" y="0"/>
                </a:lnTo>
                <a:lnTo>
                  <a:pt x="25" y="4"/>
                </a:lnTo>
                <a:lnTo>
                  <a:pt x="20" y="12"/>
                </a:lnTo>
                <a:lnTo>
                  <a:pt x="11" y="28"/>
                </a:lnTo>
                <a:lnTo>
                  <a:pt x="2" y="44"/>
                </a:lnTo>
                <a:lnTo>
                  <a:pt x="0" y="47"/>
                </a:lnTo>
                <a:close/>
              </a:path>
            </a:pathLst>
          </a:custGeom>
          <a:solidFill>
            <a:srgbClr val="8C5E4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36" name="Freeform 318"/>
          <p:cNvSpPr>
            <a:spLocks/>
          </p:cNvSpPr>
          <p:nvPr/>
        </p:nvSpPr>
        <p:spPr bwMode="auto">
          <a:xfrm>
            <a:off x="877888" y="1804988"/>
            <a:ext cx="15875" cy="85725"/>
          </a:xfrm>
          <a:custGeom>
            <a:avLst/>
            <a:gdLst>
              <a:gd name="T0" fmla="*/ 0 w 58"/>
              <a:gd name="T1" fmla="*/ 2147483647 h 201"/>
              <a:gd name="T2" fmla="*/ 0 w 58"/>
              <a:gd name="T3" fmla="*/ 2147483647 h 201"/>
              <a:gd name="T4" fmla="*/ 2147483647 w 58"/>
              <a:gd name="T5" fmla="*/ 2147483647 h 201"/>
              <a:gd name="T6" fmla="*/ 2147483647 w 58"/>
              <a:gd name="T7" fmla="*/ 2147483647 h 201"/>
              <a:gd name="T8" fmla="*/ 2147483647 w 58"/>
              <a:gd name="T9" fmla="*/ 2147483647 h 201"/>
              <a:gd name="T10" fmla="*/ 2147483647 w 58"/>
              <a:gd name="T11" fmla="*/ 2147483647 h 201"/>
              <a:gd name="T12" fmla="*/ 2147483647 w 58"/>
              <a:gd name="T13" fmla="*/ 2147483647 h 201"/>
              <a:gd name="T14" fmla="*/ 2147483647 w 58"/>
              <a:gd name="T15" fmla="*/ 2147483647 h 201"/>
              <a:gd name="T16" fmla="*/ 2147483647 w 58"/>
              <a:gd name="T17" fmla="*/ 2147483647 h 201"/>
              <a:gd name="T18" fmla="*/ 2147483647 w 58"/>
              <a:gd name="T19" fmla="*/ 2147483647 h 201"/>
              <a:gd name="T20" fmla="*/ 2147483647 w 58"/>
              <a:gd name="T21" fmla="*/ 2147483647 h 201"/>
              <a:gd name="T22" fmla="*/ 2147483647 w 58"/>
              <a:gd name="T23" fmla="*/ 2147483647 h 201"/>
              <a:gd name="T24" fmla="*/ 2147483647 w 58"/>
              <a:gd name="T25" fmla="*/ 2147483647 h 201"/>
              <a:gd name="T26" fmla="*/ 2147483647 w 58"/>
              <a:gd name="T27" fmla="*/ 2147483647 h 201"/>
              <a:gd name="T28" fmla="*/ 2147483647 w 58"/>
              <a:gd name="T29" fmla="*/ 2147483647 h 201"/>
              <a:gd name="T30" fmla="*/ 2147483647 w 58"/>
              <a:gd name="T31" fmla="*/ 2147483647 h 201"/>
              <a:gd name="T32" fmla="*/ 2147483647 w 58"/>
              <a:gd name="T33" fmla="*/ 2147483647 h 201"/>
              <a:gd name="T34" fmla="*/ 2147483647 w 58"/>
              <a:gd name="T35" fmla="*/ 2147483647 h 201"/>
              <a:gd name="T36" fmla="*/ 2147483647 w 58"/>
              <a:gd name="T37" fmla="*/ 2147483647 h 201"/>
              <a:gd name="T38" fmla="*/ 2147483647 w 58"/>
              <a:gd name="T39" fmla="*/ 2147483647 h 201"/>
              <a:gd name="T40" fmla="*/ 2147483647 w 58"/>
              <a:gd name="T41" fmla="*/ 0 h 201"/>
              <a:gd name="T42" fmla="*/ 2147483647 w 58"/>
              <a:gd name="T43" fmla="*/ 2147483647 h 201"/>
              <a:gd name="T44" fmla="*/ 2147483647 w 58"/>
              <a:gd name="T45" fmla="*/ 2147483647 h 201"/>
              <a:gd name="T46" fmla="*/ 2147483647 w 58"/>
              <a:gd name="T47" fmla="*/ 2147483647 h 201"/>
              <a:gd name="T48" fmla="*/ 0 w 58"/>
              <a:gd name="T49" fmla="*/ 2147483647 h 201"/>
              <a:gd name="T50" fmla="*/ 0 w 58"/>
              <a:gd name="T51" fmla="*/ 2147483647 h 201"/>
              <a:gd name="T52" fmla="*/ 0 w 58"/>
              <a:gd name="T53" fmla="*/ 2147483647 h 20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58"/>
              <a:gd name="T82" fmla="*/ 0 h 201"/>
              <a:gd name="T83" fmla="*/ 58 w 58"/>
              <a:gd name="T84" fmla="*/ 201 h 201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58" h="201">
                <a:moveTo>
                  <a:pt x="0" y="45"/>
                </a:moveTo>
                <a:lnTo>
                  <a:pt x="0" y="52"/>
                </a:lnTo>
                <a:lnTo>
                  <a:pt x="3" y="72"/>
                </a:lnTo>
                <a:lnTo>
                  <a:pt x="16" y="123"/>
                </a:lnTo>
                <a:lnTo>
                  <a:pt x="25" y="157"/>
                </a:lnTo>
                <a:lnTo>
                  <a:pt x="26" y="158"/>
                </a:lnTo>
                <a:lnTo>
                  <a:pt x="25" y="162"/>
                </a:lnTo>
                <a:lnTo>
                  <a:pt x="24" y="169"/>
                </a:lnTo>
                <a:lnTo>
                  <a:pt x="21" y="183"/>
                </a:lnTo>
                <a:lnTo>
                  <a:pt x="18" y="198"/>
                </a:lnTo>
                <a:lnTo>
                  <a:pt x="18" y="201"/>
                </a:lnTo>
                <a:lnTo>
                  <a:pt x="21" y="201"/>
                </a:lnTo>
                <a:lnTo>
                  <a:pt x="28" y="199"/>
                </a:lnTo>
                <a:lnTo>
                  <a:pt x="41" y="197"/>
                </a:lnTo>
                <a:lnTo>
                  <a:pt x="54" y="193"/>
                </a:lnTo>
                <a:lnTo>
                  <a:pt x="58" y="192"/>
                </a:lnTo>
                <a:lnTo>
                  <a:pt x="55" y="176"/>
                </a:lnTo>
                <a:lnTo>
                  <a:pt x="50" y="144"/>
                </a:lnTo>
                <a:lnTo>
                  <a:pt x="39" y="80"/>
                </a:lnTo>
                <a:lnTo>
                  <a:pt x="28" y="16"/>
                </a:lnTo>
                <a:lnTo>
                  <a:pt x="26" y="0"/>
                </a:lnTo>
                <a:lnTo>
                  <a:pt x="25" y="1"/>
                </a:lnTo>
                <a:lnTo>
                  <a:pt x="22" y="5"/>
                </a:lnTo>
                <a:lnTo>
                  <a:pt x="9" y="19"/>
                </a:lnTo>
                <a:lnTo>
                  <a:pt x="0" y="40"/>
                </a:lnTo>
                <a:lnTo>
                  <a:pt x="0" y="45"/>
                </a:lnTo>
                <a:close/>
              </a:path>
            </a:pathLst>
          </a:custGeom>
          <a:solidFill>
            <a:srgbClr val="8C5E4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37" name="Freeform 319"/>
          <p:cNvSpPr>
            <a:spLocks/>
          </p:cNvSpPr>
          <p:nvPr/>
        </p:nvSpPr>
        <p:spPr bwMode="auto">
          <a:xfrm>
            <a:off x="896938" y="1793875"/>
            <a:ext cx="22225" cy="104775"/>
          </a:xfrm>
          <a:custGeom>
            <a:avLst/>
            <a:gdLst>
              <a:gd name="T0" fmla="*/ 0 w 79"/>
              <a:gd name="T1" fmla="*/ 2147483647 h 248"/>
              <a:gd name="T2" fmla="*/ 2147483647 w 79"/>
              <a:gd name="T3" fmla="*/ 2147483647 h 248"/>
              <a:gd name="T4" fmla="*/ 2147483647 w 79"/>
              <a:gd name="T5" fmla="*/ 2147483647 h 248"/>
              <a:gd name="T6" fmla="*/ 2147483647 w 79"/>
              <a:gd name="T7" fmla="*/ 2147483647 h 248"/>
              <a:gd name="T8" fmla="*/ 2147483647 w 79"/>
              <a:gd name="T9" fmla="*/ 2147483647 h 248"/>
              <a:gd name="T10" fmla="*/ 2147483647 w 79"/>
              <a:gd name="T11" fmla="*/ 2147483647 h 248"/>
              <a:gd name="T12" fmla="*/ 2147483647 w 79"/>
              <a:gd name="T13" fmla="*/ 2147483647 h 248"/>
              <a:gd name="T14" fmla="*/ 2147483647 w 79"/>
              <a:gd name="T15" fmla="*/ 2147483647 h 248"/>
              <a:gd name="T16" fmla="*/ 2147483647 w 79"/>
              <a:gd name="T17" fmla="*/ 2147483647 h 248"/>
              <a:gd name="T18" fmla="*/ 2147483647 w 79"/>
              <a:gd name="T19" fmla="*/ 2147483647 h 248"/>
              <a:gd name="T20" fmla="*/ 2147483647 w 79"/>
              <a:gd name="T21" fmla="*/ 2147483647 h 248"/>
              <a:gd name="T22" fmla="*/ 2147483647 w 79"/>
              <a:gd name="T23" fmla="*/ 2147483647 h 248"/>
              <a:gd name="T24" fmla="*/ 2147483647 w 79"/>
              <a:gd name="T25" fmla="*/ 2147483647 h 248"/>
              <a:gd name="T26" fmla="*/ 2147483647 w 79"/>
              <a:gd name="T27" fmla="*/ 2147483647 h 248"/>
              <a:gd name="T28" fmla="*/ 2147483647 w 79"/>
              <a:gd name="T29" fmla="*/ 2147483647 h 248"/>
              <a:gd name="T30" fmla="*/ 2147483647 w 79"/>
              <a:gd name="T31" fmla="*/ 2147483647 h 248"/>
              <a:gd name="T32" fmla="*/ 2147483647 w 79"/>
              <a:gd name="T33" fmla="*/ 2147483647 h 248"/>
              <a:gd name="T34" fmla="*/ 2147483647 w 79"/>
              <a:gd name="T35" fmla="*/ 2147483647 h 248"/>
              <a:gd name="T36" fmla="*/ 2147483647 w 79"/>
              <a:gd name="T37" fmla="*/ 2147483647 h 248"/>
              <a:gd name="T38" fmla="*/ 2147483647 w 79"/>
              <a:gd name="T39" fmla="*/ 2147483647 h 248"/>
              <a:gd name="T40" fmla="*/ 2147483647 w 79"/>
              <a:gd name="T41" fmla="*/ 2147483647 h 248"/>
              <a:gd name="T42" fmla="*/ 2147483647 w 79"/>
              <a:gd name="T43" fmla="*/ 2147483647 h 248"/>
              <a:gd name="T44" fmla="*/ 2147483647 w 79"/>
              <a:gd name="T45" fmla="*/ 2147483647 h 248"/>
              <a:gd name="T46" fmla="*/ 2147483647 w 79"/>
              <a:gd name="T47" fmla="*/ 2147483647 h 248"/>
              <a:gd name="T48" fmla="*/ 2147483647 w 79"/>
              <a:gd name="T49" fmla="*/ 2147483647 h 248"/>
              <a:gd name="T50" fmla="*/ 2147483647 w 79"/>
              <a:gd name="T51" fmla="*/ 0 h 248"/>
              <a:gd name="T52" fmla="*/ 2147483647 w 79"/>
              <a:gd name="T53" fmla="*/ 2147483647 h 248"/>
              <a:gd name="T54" fmla="*/ 2147483647 w 79"/>
              <a:gd name="T55" fmla="*/ 2147483647 h 248"/>
              <a:gd name="T56" fmla="*/ 2147483647 w 79"/>
              <a:gd name="T57" fmla="*/ 2147483647 h 248"/>
              <a:gd name="T58" fmla="*/ 0 w 79"/>
              <a:gd name="T59" fmla="*/ 2147483647 h 248"/>
              <a:gd name="T60" fmla="*/ 0 w 79"/>
              <a:gd name="T61" fmla="*/ 2147483647 h 248"/>
              <a:gd name="T62" fmla="*/ 0 w 79"/>
              <a:gd name="T63" fmla="*/ 2147483647 h 24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79"/>
              <a:gd name="T97" fmla="*/ 0 h 248"/>
              <a:gd name="T98" fmla="*/ 79 w 79"/>
              <a:gd name="T99" fmla="*/ 248 h 248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79" h="248">
                <a:moveTo>
                  <a:pt x="0" y="31"/>
                </a:moveTo>
                <a:lnTo>
                  <a:pt x="4" y="43"/>
                </a:lnTo>
                <a:lnTo>
                  <a:pt x="12" y="67"/>
                </a:lnTo>
                <a:lnTo>
                  <a:pt x="29" y="112"/>
                </a:lnTo>
                <a:lnTo>
                  <a:pt x="45" y="158"/>
                </a:lnTo>
                <a:lnTo>
                  <a:pt x="50" y="169"/>
                </a:lnTo>
                <a:lnTo>
                  <a:pt x="49" y="172"/>
                </a:lnTo>
                <a:lnTo>
                  <a:pt x="48" y="177"/>
                </a:lnTo>
                <a:lnTo>
                  <a:pt x="46" y="188"/>
                </a:lnTo>
                <a:lnTo>
                  <a:pt x="44" y="199"/>
                </a:lnTo>
                <a:lnTo>
                  <a:pt x="44" y="201"/>
                </a:lnTo>
                <a:lnTo>
                  <a:pt x="46" y="205"/>
                </a:lnTo>
                <a:lnTo>
                  <a:pt x="50" y="214"/>
                </a:lnTo>
                <a:lnTo>
                  <a:pt x="58" y="229"/>
                </a:lnTo>
                <a:lnTo>
                  <a:pt x="66" y="245"/>
                </a:lnTo>
                <a:lnTo>
                  <a:pt x="69" y="248"/>
                </a:lnTo>
                <a:lnTo>
                  <a:pt x="69" y="244"/>
                </a:lnTo>
                <a:lnTo>
                  <a:pt x="70" y="234"/>
                </a:lnTo>
                <a:lnTo>
                  <a:pt x="74" y="215"/>
                </a:lnTo>
                <a:lnTo>
                  <a:pt x="78" y="195"/>
                </a:lnTo>
                <a:lnTo>
                  <a:pt x="79" y="190"/>
                </a:lnTo>
                <a:lnTo>
                  <a:pt x="73" y="175"/>
                </a:lnTo>
                <a:lnTo>
                  <a:pt x="61" y="144"/>
                </a:lnTo>
                <a:lnTo>
                  <a:pt x="38" y="80"/>
                </a:lnTo>
                <a:lnTo>
                  <a:pt x="15" y="16"/>
                </a:lnTo>
                <a:lnTo>
                  <a:pt x="10" y="0"/>
                </a:lnTo>
                <a:lnTo>
                  <a:pt x="9" y="3"/>
                </a:lnTo>
                <a:lnTo>
                  <a:pt x="7" y="8"/>
                </a:lnTo>
                <a:lnTo>
                  <a:pt x="4" y="18"/>
                </a:lnTo>
                <a:lnTo>
                  <a:pt x="0" y="29"/>
                </a:lnTo>
                <a:lnTo>
                  <a:pt x="0" y="31"/>
                </a:lnTo>
                <a:close/>
              </a:path>
            </a:pathLst>
          </a:custGeom>
          <a:solidFill>
            <a:srgbClr val="8C5E4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38" name="Freeform 320"/>
          <p:cNvSpPr>
            <a:spLocks/>
          </p:cNvSpPr>
          <p:nvPr/>
        </p:nvSpPr>
        <p:spPr bwMode="auto">
          <a:xfrm>
            <a:off x="862013" y="1811338"/>
            <a:ext cx="6350" cy="98425"/>
          </a:xfrm>
          <a:custGeom>
            <a:avLst/>
            <a:gdLst>
              <a:gd name="T0" fmla="*/ 0 w 27"/>
              <a:gd name="T1" fmla="*/ 2147483647 h 226"/>
              <a:gd name="T2" fmla="*/ 0 w 27"/>
              <a:gd name="T3" fmla="*/ 2147483647 h 226"/>
              <a:gd name="T4" fmla="*/ 0 w 27"/>
              <a:gd name="T5" fmla="*/ 2147483647 h 226"/>
              <a:gd name="T6" fmla="*/ 0 w 27"/>
              <a:gd name="T7" fmla="*/ 2147483647 h 226"/>
              <a:gd name="T8" fmla="*/ 0 w 27"/>
              <a:gd name="T9" fmla="*/ 2147483647 h 226"/>
              <a:gd name="T10" fmla="*/ 2147483647 w 27"/>
              <a:gd name="T11" fmla="*/ 2147483647 h 226"/>
              <a:gd name="T12" fmla="*/ 2147483647 w 27"/>
              <a:gd name="T13" fmla="*/ 2147483647 h 226"/>
              <a:gd name="T14" fmla="*/ 2147483647 w 27"/>
              <a:gd name="T15" fmla="*/ 2147483647 h 226"/>
              <a:gd name="T16" fmla="*/ 2147483647 w 27"/>
              <a:gd name="T17" fmla="*/ 2147483647 h 226"/>
              <a:gd name="T18" fmla="*/ 2147483647 w 27"/>
              <a:gd name="T19" fmla="*/ 2147483647 h 226"/>
              <a:gd name="T20" fmla="*/ 2147483647 w 27"/>
              <a:gd name="T21" fmla="*/ 2147483647 h 226"/>
              <a:gd name="T22" fmla="*/ 2147483647 w 27"/>
              <a:gd name="T23" fmla="*/ 2147483647 h 226"/>
              <a:gd name="T24" fmla="*/ 2147483647 w 27"/>
              <a:gd name="T25" fmla="*/ 2147483647 h 226"/>
              <a:gd name="T26" fmla="*/ 2147483647 w 27"/>
              <a:gd name="T27" fmla="*/ 2147483647 h 226"/>
              <a:gd name="T28" fmla="*/ 2147483647 w 27"/>
              <a:gd name="T29" fmla="*/ 2147483647 h 226"/>
              <a:gd name="T30" fmla="*/ 2147483647 w 27"/>
              <a:gd name="T31" fmla="*/ 2147483647 h 226"/>
              <a:gd name="T32" fmla="*/ 2147483647 w 27"/>
              <a:gd name="T33" fmla="*/ 2147483647 h 226"/>
              <a:gd name="T34" fmla="*/ 2147483647 w 27"/>
              <a:gd name="T35" fmla="*/ 2147483647 h 226"/>
              <a:gd name="T36" fmla="*/ 2147483647 w 27"/>
              <a:gd name="T37" fmla="*/ 2147483647 h 226"/>
              <a:gd name="T38" fmla="*/ 2147483647 w 27"/>
              <a:gd name="T39" fmla="*/ 2147483647 h 226"/>
              <a:gd name="T40" fmla="*/ 2147483647 w 27"/>
              <a:gd name="T41" fmla="*/ 2147483647 h 226"/>
              <a:gd name="T42" fmla="*/ 2147483647 w 27"/>
              <a:gd name="T43" fmla="*/ 2147483647 h 226"/>
              <a:gd name="T44" fmla="*/ 2147483647 w 27"/>
              <a:gd name="T45" fmla="*/ 2147483647 h 226"/>
              <a:gd name="T46" fmla="*/ 2147483647 w 27"/>
              <a:gd name="T47" fmla="*/ 2147483647 h 226"/>
              <a:gd name="T48" fmla="*/ 0 w 27"/>
              <a:gd name="T49" fmla="*/ 0 h 226"/>
              <a:gd name="T50" fmla="*/ 0 w 27"/>
              <a:gd name="T51" fmla="*/ 2147483647 h 226"/>
              <a:gd name="T52" fmla="*/ 0 w 27"/>
              <a:gd name="T53" fmla="*/ 2147483647 h 226"/>
              <a:gd name="T54" fmla="*/ 0 w 27"/>
              <a:gd name="T55" fmla="*/ 2147483647 h 226"/>
              <a:gd name="T56" fmla="*/ 0 w 27"/>
              <a:gd name="T57" fmla="*/ 2147483647 h 226"/>
              <a:gd name="T58" fmla="*/ 0 w 27"/>
              <a:gd name="T59" fmla="*/ 2147483647 h 226"/>
              <a:gd name="T60" fmla="*/ 0 w 27"/>
              <a:gd name="T61" fmla="*/ 2147483647 h 22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27"/>
              <a:gd name="T94" fmla="*/ 0 h 226"/>
              <a:gd name="T95" fmla="*/ 27 w 27"/>
              <a:gd name="T96" fmla="*/ 226 h 22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27" h="226">
                <a:moveTo>
                  <a:pt x="0" y="167"/>
                </a:moveTo>
                <a:lnTo>
                  <a:pt x="0" y="173"/>
                </a:lnTo>
                <a:lnTo>
                  <a:pt x="0" y="183"/>
                </a:lnTo>
                <a:lnTo>
                  <a:pt x="0" y="203"/>
                </a:lnTo>
                <a:lnTo>
                  <a:pt x="0" y="222"/>
                </a:lnTo>
                <a:lnTo>
                  <a:pt x="2" y="226"/>
                </a:lnTo>
                <a:lnTo>
                  <a:pt x="4" y="223"/>
                </a:lnTo>
                <a:lnTo>
                  <a:pt x="8" y="217"/>
                </a:lnTo>
                <a:lnTo>
                  <a:pt x="16" y="205"/>
                </a:lnTo>
                <a:lnTo>
                  <a:pt x="24" y="193"/>
                </a:lnTo>
                <a:lnTo>
                  <a:pt x="27" y="189"/>
                </a:lnTo>
                <a:lnTo>
                  <a:pt x="25" y="179"/>
                </a:lnTo>
                <a:lnTo>
                  <a:pt x="23" y="158"/>
                </a:lnTo>
                <a:lnTo>
                  <a:pt x="19" y="117"/>
                </a:lnTo>
                <a:lnTo>
                  <a:pt x="15" y="75"/>
                </a:lnTo>
                <a:lnTo>
                  <a:pt x="14" y="64"/>
                </a:lnTo>
                <a:lnTo>
                  <a:pt x="14" y="60"/>
                </a:lnTo>
                <a:lnTo>
                  <a:pt x="14" y="51"/>
                </a:lnTo>
                <a:lnTo>
                  <a:pt x="14" y="32"/>
                </a:lnTo>
                <a:lnTo>
                  <a:pt x="14" y="13"/>
                </a:lnTo>
                <a:lnTo>
                  <a:pt x="14" y="8"/>
                </a:lnTo>
                <a:lnTo>
                  <a:pt x="10" y="7"/>
                </a:lnTo>
                <a:lnTo>
                  <a:pt x="6" y="4"/>
                </a:lnTo>
                <a:lnTo>
                  <a:pt x="2" y="1"/>
                </a:lnTo>
                <a:lnTo>
                  <a:pt x="0" y="0"/>
                </a:lnTo>
                <a:lnTo>
                  <a:pt x="0" y="14"/>
                </a:lnTo>
                <a:lnTo>
                  <a:pt x="0" y="43"/>
                </a:lnTo>
                <a:lnTo>
                  <a:pt x="0" y="99"/>
                </a:lnTo>
                <a:lnTo>
                  <a:pt x="0" y="154"/>
                </a:lnTo>
                <a:lnTo>
                  <a:pt x="0" y="167"/>
                </a:lnTo>
                <a:close/>
              </a:path>
            </a:pathLst>
          </a:custGeom>
          <a:solidFill>
            <a:srgbClr val="8C5E4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39" name="Freeform 321"/>
          <p:cNvSpPr>
            <a:spLocks/>
          </p:cNvSpPr>
          <p:nvPr/>
        </p:nvSpPr>
        <p:spPr bwMode="auto">
          <a:xfrm>
            <a:off x="835025" y="1801813"/>
            <a:ext cx="14288" cy="88900"/>
          </a:xfrm>
          <a:custGeom>
            <a:avLst/>
            <a:gdLst>
              <a:gd name="T0" fmla="*/ 2147483647 w 50"/>
              <a:gd name="T1" fmla="*/ 2147483647 h 209"/>
              <a:gd name="T2" fmla="*/ 2147483647 w 50"/>
              <a:gd name="T3" fmla="*/ 2147483647 h 209"/>
              <a:gd name="T4" fmla="*/ 2147483647 w 50"/>
              <a:gd name="T5" fmla="*/ 2147483647 h 209"/>
              <a:gd name="T6" fmla="*/ 2147483647 w 50"/>
              <a:gd name="T7" fmla="*/ 2147483647 h 209"/>
              <a:gd name="T8" fmla="*/ 2147483647 w 50"/>
              <a:gd name="T9" fmla="*/ 2147483647 h 209"/>
              <a:gd name="T10" fmla="*/ 2147483647 w 50"/>
              <a:gd name="T11" fmla="*/ 2147483647 h 209"/>
              <a:gd name="T12" fmla="*/ 2147483647 w 50"/>
              <a:gd name="T13" fmla="*/ 2147483647 h 209"/>
              <a:gd name="T14" fmla="*/ 2147483647 w 50"/>
              <a:gd name="T15" fmla="*/ 2147483647 h 209"/>
              <a:gd name="T16" fmla="*/ 2147483647 w 50"/>
              <a:gd name="T17" fmla="*/ 2147483647 h 209"/>
              <a:gd name="T18" fmla="*/ 2147483647 w 50"/>
              <a:gd name="T19" fmla="*/ 2147483647 h 209"/>
              <a:gd name="T20" fmla="*/ 0 w 50"/>
              <a:gd name="T21" fmla="*/ 2147483647 h 209"/>
              <a:gd name="T22" fmla="*/ 2147483647 w 50"/>
              <a:gd name="T23" fmla="*/ 2147483647 h 209"/>
              <a:gd name="T24" fmla="*/ 2147483647 w 50"/>
              <a:gd name="T25" fmla="*/ 2147483647 h 209"/>
              <a:gd name="T26" fmla="*/ 2147483647 w 50"/>
              <a:gd name="T27" fmla="*/ 2147483647 h 209"/>
              <a:gd name="T28" fmla="*/ 2147483647 w 50"/>
              <a:gd name="T29" fmla="*/ 2147483647 h 209"/>
              <a:gd name="T30" fmla="*/ 2147483647 w 50"/>
              <a:gd name="T31" fmla="*/ 2147483647 h 209"/>
              <a:gd name="T32" fmla="*/ 2147483647 w 50"/>
              <a:gd name="T33" fmla="*/ 2147483647 h 209"/>
              <a:gd name="T34" fmla="*/ 2147483647 w 50"/>
              <a:gd name="T35" fmla="*/ 2147483647 h 209"/>
              <a:gd name="T36" fmla="*/ 2147483647 w 50"/>
              <a:gd name="T37" fmla="*/ 2147483647 h 209"/>
              <a:gd name="T38" fmla="*/ 2147483647 w 50"/>
              <a:gd name="T39" fmla="*/ 2147483647 h 209"/>
              <a:gd name="T40" fmla="*/ 2147483647 w 50"/>
              <a:gd name="T41" fmla="*/ 2147483647 h 209"/>
              <a:gd name="T42" fmla="*/ 2147483647 w 50"/>
              <a:gd name="T43" fmla="*/ 2147483647 h 209"/>
              <a:gd name="T44" fmla="*/ 2147483647 w 50"/>
              <a:gd name="T45" fmla="*/ 2147483647 h 209"/>
              <a:gd name="T46" fmla="*/ 2147483647 w 50"/>
              <a:gd name="T47" fmla="*/ 2147483647 h 209"/>
              <a:gd name="T48" fmla="*/ 2147483647 w 50"/>
              <a:gd name="T49" fmla="*/ 2147483647 h 209"/>
              <a:gd name="T50" fmla="*/ 2147483647 w 50"/>
              <a:gd name="T51" fmla="*/ 0 h 209"/>
              <a:gd name="T52" fmla="*/ 2147483647 w 50"/>
              <a:gd name="T53" fmla="*/ 2147483647 h 209"/>
              <a:gd name="T54" fmla="*/ 2147483647 w 50"/>
              <a:gd name="T55" fmla="*/ 2147483647 h 209"/>
              <a:gd name="T56" fmla="*/ 2147483647 w 50"/>
              <a:gd name="T57" fmla="*/ 2147483647 h 209"/>
              <a:gd name="T58" fmla="*/ 2147483647 w 50"/>
              <a:gd name="T59" fmla="*/ 2147483647 h 209"/>
              <a:gd name="T60" fmla="*/ 2147483647 w 50"/>
              <a:gd name="T61" fmla="*/ 2147483647 h 209"/>
              <a:gd name="T62" fmla="*/ 2147483647 w 50"/>
              <a:gd name="T63" fmla="*/ 2147483647 h 20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50"/>
              <a:gd name="T97" fmla="*/ 0 h 209"/>
              <a:gd name="T98" fmla="*/ 50 w 50"/>
              <a:gd name="T99" fmla="*/ 209 h 209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50" h="209">
                <a:moveTo>
                  <a:pt x="25" y="50"/>
                </a:moveTo>
                <a:lnTo>
                  <a:pt x="24" y="62"/>
                </a:lnTo>
                <a:lnTo>
                  <a:pt x="23" y="84"/>
                </a:lnTo>
                <a:lnTo>
                  <a:pt x="22" y="128"/>
                </a:lnTo>
                <a:lnTo>
                  <a:pt x="21" y="172"/>
                </a:lnTo>
                <a:lnTo>
                  <a:pt x="21" y="182"/>
                </a:lnTo>
                <a:lnTo>
                  <a:pt x="19" y="185"/>
                </a:lnTo>
                <a:lnTo>
                  <a:pt x="15" y="190"/>
                </a:lnTo>
                <a:lnTo>
                  <a:pt x="8" y="199"/>
                </a:lnTo>
                <a:lnTo>
                  <a:pt x="1" y="207"/>
                </a:lnTo>
                <a:lnTo>
                  <a:pt x="0" y="209"/>
                </a:lnTo>
                <a:lnTo>
                  <a:pt x="2" y="209"/>
                </a:lnTo>
                <a:lnTo>
                  <a:pt x="8" y="209"/>
                </a:lnTo>
                <a:lnTo>
                  <a:pt x="20" y="209"/>
                </a:lnTo>
                <a:lnTo>
                  <a:pt x="31" y="209"/>
                </a:lnTo>
                <a:lnTo>
                  <a:pt x="34" y="209"/>
                </a:lnTo>
                <a:lnTo>
                  <a:pt x="35" y="196"/>
                </a:lnTo>
                <a:lnTo>
                  <a:pt x="37" y="167"/>
                </a:lnTo>
                <a:lnTo>
                  <a:pt x="43" y="110"/>
                </a:lnTo>
                <a:lnTo>
                  <a:pt x="48" y="55"/>
                </a:lnTo>
                <a:lnTo>
                  <a:pt x="50" y="41"/>
                </a:lnTo>
                <a:lnTo>
                  <a:pt x="47" y="37"/>
                </a:lnTo>
                <a:lnTo>
                  <a:pt x="41" y="30"/>
                </a:lnTo>
                <a:lnTo>
                  <a:pt x="29" y="17"/>
                </a:lnTo>
                <a:lnTo>
                  <a:pt x="16" y="4"/>
                </a:lnTo>
                <a:lnTo>
                  <a:pt x="14" y="0"/>
                </a:lnTo>
                <a:lnTo>
                  <a:pt x="14" y="5"/>
                </a:lnTo>
                <a:lnTo>
                  <a:pt x="16" y="13"/>
                </a:lnTo>
                <a:lnTo>
                  <a:pt x="21" y="30"/>
                </a:lnTo>
                <a:lnTo>
                  <a:pt x="24" y="47"/>
                </a:lnTo>
                <a:lnTo>
                  <a:pt x="25" y="50"/>
                </a:lnTo>
                <a:close/>
              </a:path>
            </a:pathLst>
          </a:custGeom>
          <a:solidFill>
            <a:srgbClr val="8C5E4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40" name="Freeform 322"/>
          <p:cNvSpPr>
            <a:spLocks/>
          </p:cNvSpPr>
          <p:nvPr/>
        </p:nvSpPr>
        <p:spPr bwMode="auto">
          <a:xfrm>
            <a:off x="903288" y="1797050"/>
            <a:ext cx="57150" cy="85725"/>
          </a:xfrm>
          <a:custGeom>
            <a:avLst/>
            <a:gdLst>
              <a:gd name="T0" fmla="*/ 2147483647 w 205"/>
              <a:gd name="T1" fmla="*/ 2147483647 h 199"/>
              <a:gd name="T2" fmla="*/ 2147483647 w 205"/>
              <a:gd name="T3" fmla="*/ 2147483647 h 199"/>
              <a:gd name="T4" fmla="*/ 2147483647 w 205"/>
              <a:gd name="T5" fmla="*/ 2147483647 h 199"/>
              <a:gd name="T6" fmla="*/ 2147483647 w 205"/>
              <a:gd name="T7" fmla="*/ 2147483647 h 199"/>
              <a:gd name="T8" fmla="*/ 2147483647 w 205"/>
              <a:gd name="T9" fmla="*/ 2147483647 h 199"/>
              <a:gd name="T10" fmla="*/ 2147483647 w 205"/>
              <a:gd name="T11" fmla="*/ 2147483647 h 199"/>
              <a:gd name="T12" fmla="*/ 2147483647 w 205"/>
              <a:gd name="T13" fmla="*/ 2147483647 h 199"/>
              <a:gd name="T14" fmla="*/ 2147483647 w 205"/>
              <a:gd name="T15" fmla="*/ 2147483647 h 199"/>
              <a:gd name="T16" fmla="*/ 2147483647 w 205"/>
              <a:gd name="T17" fmla="*/ 2147483647 h 199"/>
              <a:gd name="T18" fmla="*/ 2147483647 w 205"/>
              <a:gd name="T19" fmla="*/ 2147483647 h 199"/>
              <a:gd name="T20" fmla="*/ 2147483647 w 205"/>
              <a:gd name="T21" fmla="*/ 2147483647 h 199"/>
              <a:gd name="T22" fmla="*/ 2147483647 w 205"/>
              <a:gd name="T23" fmla="*/ 2147483647 h 199"/>
              <a:gd name="T24" fmla="*/ 2147483647 w 205"/>
              <a:gd name="T25" fmla="*/ 2147483647 h 199"/>
              <a:gd name="T26" fmla="*/ 2147483647 w 205"/>
              <a:gd name="T27" fmla="*/ 2147483647 h 199"/>
              <a:gd name="T28" fmla="*/ 2147483647 w 205"/>
              <a:gd name="T29" fmla="*/ 2147483647 h 199"/>
              <a:gd name="T30" fmla="*/ 2147483647 w 205"/>
              <a:gd name="T31" fmla="*/ 2147483647 h 199"/>
              <a:gd name="T32" fmla="*/ 2147483647 w 205"/>
              <a:gd name="T33" fmla="*/ 2147483647 h 199"/>
              <a:gd name="T34" fmla="*/ 2147483647 w 205"/>
              <a:gd name="T35" fmla="*/ 2147483647 h 199"/>
              <a:gd name="T36" fmla="*/ 2147483647 w 205"/>
              <a:gd name="T37" fmla="*/ 2147483647 h 199"/>
              <a:gd name="T38" fmla="*/ 2147483647 w 205"/>
              <a:gd name="T39" fmla="*/ 2147483647 h 199"/>
              <a:gd name="T40" fmla="*/ 2147483647 w 205"/>
              <a:gd name="T41" fmla="*/ 2147483647 h 199"/>
              <a:gd name="T42" fmla="*/ 2147483647 w 205"/>
              <a:gd name="T43" fmla="*/ 2147483647 h 199"/>
              <a:gd name="T44" fmla="*/ 2147483647 w 205"/>
              <a:gd name="T45" fmla="*/ 2147483647 h 199"/>
              <a:gd name="T46" fmla="*/ 2147483647 w 205"/>
              <a:gd name="T47" fmla="*/ 2147483647 h 199"/>
              <a:gd name="T48" fmla="*/ 2147483647 w 205"/>
              <a:gd name="T49" fmla="*/ 2147483647 h 199"/>
              <a:gd name="T50" fmla="*/ 2147483647 w 205"/>
              <a:gd name="T51" fmla="*/ 2147483647 h 199"/>
              <a:gd name="T52" fmla="*/ 2147483647 w 205"/>
              <a:gd name="T53" fmla="*/ 2147483647 h 199"/>
              <a:gd name="T54" fmla="*/ 2147483647 w 205"/>
              <a:gd name="T55" fmla="*/ 2147483647 h 199"/>
              <a:gd name="T56" fmla="*/ 2147483647 w 205"/>
              <a:gd name="T57" fmla="*/ 2147483647 h 199"/>
              <a:gd name="T58" fmla="*/ 2147483647 w 205"/>
              <a:gd name="T59" fmla="*/ 2147483647 h 199"/>
              <a:gd name="T60" fmla="*/ 2147483647 w 205"/>
              <a:gd name="T61" fmla="*/ 2147483647 h 199"/>
              <a:gd name="T62" fmla="*/ 2147483647 w 205"/>
              <a:gd name="T63" fmla="*/ 2147483647 h 199"/>
              <a:gd name="T64" fmla="*/ 2147483647 w 205"/>
              <a:gd name="T65" fmla="*/ 2147483647 h 199"/>
              <a:gd name="T66" fmla="*/ 2147483647 w 205"/>
              <a:gd name="T67" fmla="*/ 2147483647 h 199"/>
              <a:gd name="T68" fmla="*/ 2147483647 w 205"/>
              <a:gd name="T69" fmla="*/ 2147483647 h 199"/>
              <a:gd name="T70" fmla="*/ 2147483647 w 205"/>
              <a:gd name="T71" fmla="*/ 2147483647 h 199"/>
              <a:gd name="T72" fmla="*/ 2147483647 w 205"/>
              <a:gd name="T73" fmla="*/ 2147483647 h 199"/>
              <a:gd name="T74" fmla="*/ 0 w 205"/>
              <a:gd name="T75" fmla="*/ 2147483647 h 199"/>
              <a:gd name="T76" fmla="*/ 2147483647 w 205"/>
              <a:gd name="T77" fmla="*/ 2147483647 h 199"/>
              <a:gd name="T78" fmla="*/ 2147483647 w 205"/>
              <a:gd name="T79" fmla="*/ 0 h 199"/>
              <a:gd name="T80" fmla="*/ 2147483647 w 205"/>
              <a:gd name="T81" fmla="*/ 2147483647 h 199"/>
              <a:gd name="T82" fmla="*/ 2147483647 w 205"/>
              <a:gd name="T83" fmla="*/ 2147483647 h 199"/>
              <a:gd name="T84" fmla="*/ 2147483647 w 205"/>
              <a:gd name="T85" fmla="*/ 2147483647 h 199"/>
              <a:gd name="T86" fmla="*/ 2147483647 w 205"/>
              <a:gd name="T87" fmla="*/ 2147483647 h 199"/>
              <a:gd name="T88" fmla="*/ 2147483647 w 205"/>
              <a:gd name="T89" fmla="*/ 2147483647 h 199"/>
              <a:gd name="T90" fmla="*/ 2147483647 w 205"/>
              <a:gd name="T91" fmla="*/ 2147483647 h 199"/>
              <a:gd name="T92" fmla="*/ 2147483647 w 205"/>
              <a:gd name="T93" fmla="*/ 2147483647 h 199"/>
              <a:gd name="T94" fmla="*/ 2147483647 w 205"/>
              <a:gd name="T95" fmla="*/ 2147483647 h 19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05"/>
              <a:gd name="T145" fmla="*/ 0 h 199"/>
              <a:gd name="T146" fmla="*/ 205 w 205"/>
              <a:gd name="T147" fmla="*/ 199 h 199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05" h="199">
                <a:moveTo>
                  <a:pt x="117" y="101"/>
                </a:moveTo>
                <a:lnTo>
                  <a:pt x="119" y="100"/>
                </a:lnTo>
                <a:lnTo>
                  <a:pt x="123" y="97"/>
                </a:lnTo>
                <a:lnTo>
                  <a:pt x="132" y="92"/>
                </a:lnTo>
                <a:lnTo>
                  <a:pt x="142" y="87"/>
                </a:lnTo>
                <a:lnTo>
                  <a:pt x="146" y="85"/>
                </a:lnTo>
                <a:lnTo>
                  <a:pt x="145" y="89"/>
                </a:lnTo>
                <a:lnTo>
                  <a:pt x="145" y="95"/>
                </a:lnTo>
                <a:lnTo>
                  <a:pt x="145" y="107"/>
                </a:lnTo>
                <a:lnTo>
                  <a:pt x="145" y="119"/>
                </a:lnTo>
                <a:lnTo>
                  <a:pt x="145" y="122"/>
                </a:lnTo>
                <a:lnTo>
                  <a:pt x="157" y="123"/>
                </a:lnTo>
                <a:lnTo>
                  <a:pt x="175" y="129"/>
                </a:lnTo>
                <a:lnTo>
                  <a:pt x="187" y="139"/>
                </a:lnTo>
                <a:lnTo>
                  <a:pt x="195" y="154"/>
                </a:lnTo>
                <a:lnTo>
                  <a:pt x="199" y="171"/>
                </a:lnTo>
                <a:lnTo>
                  <a:pt x="202" y="190"/>
                </a:lnTo>
                <a:lnTo>
                  <a:pt x="205" y="199"/>
                </a:lnTo>
                <a:lnTo>
                  <a:pt x="201" y="195"/>
                </a:lnTo>
                <a:lnTo>
                  <a:pt x="193" y="187"/>
                </a:lnTo>
                <a:lnTo>
                  <a:pt x="179" y="169"/>
                </a:lnTo>
                <a:lnTo>
                  <a:pt x="166" y="152"/>
                </a:lnTo>
                <a:lnTo>
                  <a:pt x="163" y="147"/>
                </a:lnTo>
                <a:lnTo>
                  <a:pt x="153" y="144"/>
                </a:lnTo>
                <a:lnTo>
                  <a:pt x="138" y="138"/>
                </a:lnTo>
                <a:lnTo>
                  <a:pt x="121" y="125"/>
                </a:lnTo>
                <a:lnTo>
                  <a:pt x="103" y="107"/>
                </a:lnTo>
                <a:lnTo>
                  <a:pt x="97" y="101"/>
                </a:lnTo>
                <a:lnTo>
                  <a:pt x="95" y="98"/>
                </a:lnTo>
                <a:lnTo>
                  <a:pt x="93" y="90"/>
                </a:lnTo>
                <a:lnTo>
                  <a:pt x="89" y="74"/>
                </a:lnTo>
                <a:lnTo>
                  <a:pt x="85" y="58"/>
                </a:lnTo>
                <a:lnTo>
                  <a:pt x="84" y="54"/>
                </a:lnTo>
                <a:lnTo>
                  <a:pt x="76" y="50"/>
                </a:lnTo>
                <a:lnTo>
                  <a:pt x="61" y="44"/>
                </a:lnTo>
                <a:lnTo>
                  <a:pt x="33" y="31"/>
                </a:lnTo>
                <a:lnTo>
                  <a:pt x="6" y="18"/>
                </a:lnTo>
                <a:lnTo>
                  <a:pt x="0" y="14"/>
                </a:lnTo>
                <a:lnTo>
                  <a:pt x="13" y="5"/>
                </a:lnTo>
                <a:lnTo>
                  <a:pt x="26" y="0"/>
                </a:lnTo>
                <a:lnTo>
                  <a:pt x="39" y="1"/>
                </a:lnTo>
                <a:lnTo>
                  <a:pt x="50" y="5"/>
                </a:lnTo>
                <a:lnTo>
                  <a:pt x="61" y="13"/>
                </a:lnTo>
                <a:lnTo>
                  <a:pt x="72" y="23"/>
                </a:lnTo>
                <a:lnTo>
                  <a:pt x="90" y="49"/>
                </a:lnTo>
                <a:lnTo>
                  <a:pt x="105" y="78"/>
                </a:lnTo>
                <a:lnTo>
                  <a:pt x="117" y="101"/>
                </a:lnTo>
                <a:close/>
              </a:path>
            </a:pathLst>
          </a:custGeom>
          <a:solidFill>
            <a:srgbClr val="8C5E4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41" name="Freeform 323"/>
          <p:cNvSpPr>
            <a:spLocks/>
          </p:cNvSpPr>
          <p:nvPr/>
        </p:nvSpPr>
        <p:spPr bwMode="auto">
          <a:xfrm>
            <a:off x="963613" y="1876425"/>
            <a:ext cx="20637" cy="34925"/>
          </a:xfrm>
          <a:custGeom>
            <a:avLst/>
            <a:gdLst>
              <a:gd name="T0" fmla="*/ 2147483647 w 78"/>
              <a:gd name="T1" fmla="*/ 0 h 82"/>
              <a:gd name="T2" fmla="*/ 2147483647 w 78"/>
              <a:gd name="T3" fmla="*/ 2147483647 h 82"/>
              <a:gd name="T4" fmla="*/ 2147483647 w 78"/>
              <a:gd name="T5" fmla="*/ 2147483647 h 82"/>
              <a:gd name="T6" fmla="*/ 2147483647 w 78"/>
              <a:gd name="T7" fmla="*/ 2147483647 h 82"/>
              <a:gd name="T8" fmla="*/ 2147483647 w 78"/>
              <a:gd name="T9" fmla="*/ 2147483647 h 82"/>
              <a:gd name="T10" fmla="*/ 2147483647 w 78"/>
              <a:gd name="T11" fmla="*/ 2147483647 h 82"/>
              <a:gd name="T12" fmla="*/ 2147483647 w 78"/>
              <a:gd name="T13" fmla="*/ 2147483647 h 82"/>
              <a:gd name="T14" fmla="*/ 2147483647 w 78"/>
              <a:gd name="T15" fmla="*/ 2147483647 h 82"/>
              <a:gd name="T16" fmla="*/ 2147483647 w 78"/>
              <a:gd name="T17" fmla="*/ 2147483647 h 82"/>
              <a:gd name="T18" fmla="*/ 2147483647 w 78"/>
              <a:gd name="T19" fmla="*/ 2147483647 h 82"/>
              <a:gd name="T20" fmla="*/ 2147483647 w 78"/>
              <a:gd name="T21" fmla="*/ 2147483647 h 82"/>
              <a:gd name="T22" fmla="*/ 2147483647 w 78"/>
              <a:gd name="T23" fmla="*/ 2147483647 h 82"/>
              <a:gd name="T24" fmla="*/ 2147483647 w 78"/>
              <a:gd name="T25" fmla="*/ 2147483647 h 82"/>
              <a:gd name="T26" fmla="*/ 2147483647 w 78"/>
              <a:gd name="T27" fmla="*/ 2147483647 h 82"/>
              <a:gd name="T28" fmla="*/ 2147483647 w 78"/>
              <a:gd name="T29" fmla="*/ 2147483647 h 82"/>
              <a:gd name="T30" fmla="*/ 2147483647 w 78"/>
              <a:gd name="T31" fmla="*/ 2147483647 h 82"/>
              <a:gd name="T32" fmla="*/ 2147483647 w 78"/>
              <a:gd name="T33" fmla="*/ 2147483647 h 82"/>
              <a:gd name="T34" fmla="*/ 2147483647 w 78"/>
              <a:gd name="T35" fmla="*/ 2147483647 h 82"/>
              <a:gd name="T36" fmla="*/ 2147483647 w 78"/>
              <a:gd name="T37" fmla="*/ 2147483647 h 82"/>
              <a:gd name="T38" fmla="*/ 2147483647 w 78"/>
              <a:gd name="T39" fmla="*/ 2147483647 h 82"/>
              <a:gd name="T40" fmla="*/ 0 w 78"/>
              <a:gd name="T41" fmla="*/ 2147483647 h 82"/>
              <a:gd name="T42" fmla="*/ 0 w 78"/>
              <a:gd name="T43" fmla="*/ 2147483647 h 82"/>
              <a:gd name="T44" fmla="*/ 2147483647 w 78"/>
              <a:gd name="T45" fmla="*/ 2147483647 h 82"/>
              <a:gd name="T46" fmla="*/ 2147483647 w 78"/>
              <a:gd name="T47" fmla="*/ 2147483647 h 82"/>
              <a:gd name="T48" fmla="*/ 2147483647 w 78"/>
              <a:gd name="T49" fmla="*/ 2147483647 h 82"/>
              <a:gd name="T50" fmla="*/ 2147483647 w 78"/>
              <a:gd name="T51" fmla="*/ 2147483647 h 82"/>
              <a:gd name="T52" fmla="*/ 2147483647 w 78"/>
              <a:gd name="T53" fmla="*/ 2147483647 h 82"/>
              <a:gd name="T54" fmla="*/ 2147483647 w 78"/>
              <a:gd name="T55" fmla="*/ 2147483647 h 82"/>
              <a:gd name="T56" fmla="*/ 2147483647 w 78"/>
              <a:gd name="T57" fmla="*/ 2147483647 h 82"/>
              <a:gd name="T58" fmla="*/ 2147483647 w 78"/>
              <a:gd name="T59" fmla="*/ 2147483647 h 82"/>
              <a:gd name="T60" fmla="*/ 2147483647 w 78"/>
              <a:gd name="T61" fmla="*/ 0 h 82"/>
              <a:gd name="T62" fmla="*/ 2147483647 w 78"/>
              <a:gd name="T63" fmla="*/ 0 h 8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78"/>
              <a:gd name="T97" fmla="*/ 0 h 82"/>
              <a:gd name="T98" fmla="*/ 78 w 78"/>
              <a:gd name="T99" fmla="*/ 82 h 82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78" h="82">
                <a:moveTo>
                  <a:pt x="43" y="0"/>
                </a:moveTo>
                <a:lnTo>
                  <a:pt x="43" y="3"/>
                </a:lnTo>
                <a:lnTo>
                  <a:pt x="44" y="9"/>
                </a:lnTo>
                <a:lnTo>
                  <a:pt x="46" y="20"/>
                </a:lnTo>
                <a:lnTo>
                  <a:pt x="47" y="32"/>
                </a:lnTo>
                <a:lnTo>
                  <a:pt x="48" y="34"/>
                </a:lnTo>
                <a:lnTo>
                  <a:pt x="50" y="38"/>
                </a:lnTo>
                <a:lnTo>
                  <a:pt x="55" y="45"/>
                </a:lnTo>
                <a:lnTo>
                  <a:pt x="64" y="59"/>
                </a:lnTo>
                <a:lnTo>
                  <a:pt x="74" y="73"/>
                </a:lnTo>
                <a:lnTo>
                  <a:pt x="78" y="76"/>
                </a:lnTo>
                <a:lnTo>
                  <a:pt x="76" y="77"/>
                </a:lnTo>
                <a:lnTo>
                  <a:pt x="74" y="78"/>
                </a:lnTo>
                <a:lnTo>
                  <a:pt x="64" y="82"/>
                </a:lnTo>
                <a:lnTo>
                  <a:pt x="57" y="81"/>
                </a:lnTo>
                <a:lnTo>
                  <a:pt x="49" y="77"/>
                </a:lnTo>
                <a:lnTo>
                  <a:pt x="46" y="73"/>
                </a:lnTo>
                <a:lnTo>
                  <a:pt x="41" y="69"/>
                </a:lnTo>
                <a:lnTo>
                  <a:pt x="32" y="59"/>
                </a:lnTo>
                <a:lnTo>
                  <a:pt x="13" y="38"/>
                </a:lnTo>
                <a:lnTo>
                  <a:pt x="0" y="24"/>
                </a:lnTo>
                <a:lnTo>
                  <a:pt x="0" y="23"/>
                </a:lnTo>
                <a:lnTo>
                  <a:pt x="2" y="18"/>
                </a:lnTo>
                <a:lnTo>
                  <a:pt x="7" y="12"/>
                </a:lnTo>
                <a:lnTo>
                  <a:pt x="11" y="7"/>
                </a:lnTo>
                <a:lnTo>
                  <a:pt x="12" y="5"/>
                </a:lnTo>
                <a:lnTo>
                  <a:pt x="14" y="5"/>
                </a:lnTo>
                <a:lnTo>
                  <a:pt x="19" y="5"/>
                </a:lnTo>
                <a:lnTo>
                  <a:pt x="30" y="3"/>
                </a:lnTo>
                <a:lnTo>
                  <a:pt x="40" y="1"/>
                </a:lnTo>
                <a:lnTo>
                  <a:pt x="43" y="0"/>
                </a:lnTo>
                <a:close/>
              </a:path>
            </a:pathLst>
          </a:custGeom>
          <a:solidFill>
            <a:srgbClr val="8C5E4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42" name="Freeform 324"/>
          <p:cNvSpPr>
            <a:spLocks/>
          </p:cNvSpPr>
          <p:nvPr/>
        </p:nvSpPr>
        <p:spPr bwMode="auto">
          <a:xfrm>
            <a:off x="863600" y="1912938"/>
            <a:ext cx="9525" cy="66675"/>
          </a:xfrm>
          <a:custGeom>
            <a:avLst/>
            <a:gdLst>
              <a:gd name="T0" fmla="*/ 2147483647 w 37"/>
              <a:gd name="T1" fmla="*/ 2147483647 h 152"/>
              <a:gd name="T2" fmla="*/ 2147483647 w 37"/>
              <a:gd name="T3" fmla="*/ 2147483647 h 152"/>
              <a:gd name="T4" fmla="*/ 2147483647 w 37"/>
              <a:gd name="T5" fmla="*/ 2147483647 h 152"/>
              <a:gd name="T6" fmla="*/ 2147483647 w 37"/>
              <a:gd name="T7" fmla="*/ 2147483647 h 152"/>
              <a:gd name="T8" fmla="*/ 2147483647 w 37"/>
              <a:gd name="T9" fmla="*/ 2147483647 h 152"/>
              <a:gd name="T10" fmla="*/ 2147483647 w 37"/>
              <a:gd name="T11" fmla="*/ 2147483647 h 152"/>
              <a:gd name="T12" fmla="*/ 2147483647 w 37"/>
              <a:gd name="T13" fmla="*/ 2147483647 h 152"/>
              <a:gd name="T14" fmla="*/ 2147483647 w 37"/>
              <a:gd name="T15" fmla="*/ 2147483647 h 152"/>
              <a:gd name="T16" fmla="*/ 2147483647 w 37"/>
              <a:gd name="T17" fmla="*/ 2147483647 h 152"/>
              <a:gd name="T18" fmla="*/ 2147483647 w 37"/>
              <a:gd name="T19" fmla="*/ 2147483647 h 152"/>
              <a:gd name="T20" fmla="*/ 2147483647 w 37"/>
              <a:gd name="T21" fmla="*/ 2147483647 h 152"/>
              <a:gd name="T22" fmla="*/ 2147483647 w 37"/>
              <a:gd name="T23" fmla="*/ 2147483647 h 152"/>
              <a:gd name="T24" fmla="*/ 2147483647 w 37"/>
              <a:gd name="T25" fmla="*/ 2147483647 h 152"/>
              <a:gd name="T26" fmla="*/ 2147483647 w 37"/>
              <a:gd name="T27" fmla="*/ 2147483647 h 152"/>
              <a:gd name="T28" fmla="*/ 2147483647 w 37"/>
              <a:gd name="T29" fmla="*/ 2147483647 h 152"/>
              <a:gd name="T30" fmla="*/ 2147483647 w 37"/>
              <a:gd name="T31" fmla="*/ 2147483647 h 152"/>
              <a:gd name="T32" fmla="*/ 2147483647 w 37"/>
              <a:gd name="T33" fmla="*/ 2147483647 h 152"/>
              <a:gd name="T34" fmla="*/ 0 w 37"/>
              <a:gd name="T35" fmla="*/ 2147483647 h 152"/>
              <a:gd name="T36" fmla="*/ 0 w 37"/>
              <a:gd name="T37" fmla="*/ 2147483647 h 152"/>
              <a:gd name="T38" fmla="*/ 2147483647 w 37"/>
              <a:gd name="T39" fmla="*/ 2147483647 h 152"/>
              <a:gd name="T40" fmla="*/ 2147483647 w 37"/>
              <a:gd name="T41" fmla="*/ 2147483647 h 152"/>
              <a:gd name="T42" fmla="*/ 2147483647 w 37"/>
              <a:gd name="T43" fmla="*/ 2147483647 h 152"/>
              <a:gd name="T44" fmla="*/ 2147483647 w 37"/>
              <a:gd name="T45" fmla="*/ 2147483647 h 152"/>
              <a:gd name="T46" fmla="*/ 2147483647 w 37"/>
              <a:gd name="T47" fmla="*/ 2147483647 h 152"/>
              <a:gd name="T48" fmla="*/ 2147483647 w 37"/>
              <a:gd name="T49" fmla="*/ 2147483647 h 152"/>
              <a:gd name="T50" fmla="*/ 2147483647 w 37"/>
              <a:gd name="T51" fmla="*/ 2147483647 h 152"/>
              <a:gd name="T52" fmla="*/ 2147483647 w 37"/>
              <a:gd name="T53" fmla="*/ 2147483647 h 152"/>
              <a:gd name="T54" fmla="*/ 2147483647 w 37"/>
              <a:gd name="T55" fmla="*/ 2147483647 h 152"/>
              <a:gd name="T56" fmla="*/ 2147483647 w 37"/>
              <a:gd name="T57" fmla="*/ 2147483647 h 152"/>
              <a:gd name="T58" fmla="*/ 2147483647 w 37"/>
              <a:gd name="T59" fmla="*/ 2147483647 h 152"/>
              <a:gd name="T60" fmla="*/ 2147483647 w 37"/>
              <a:gd name="T61" fmla="*/ 2147483647 h 152"/>
              <a:gd name="T62" fmla="*/ 2147483647 w 37"/>
              <a:gd name="T63" fmla="*/ 2147483647 h 152"/>
              <a:gd name="T64" fmla="*/ 2147483647 w 37"/>
              <a:gd name="T65" fmla="*/ 2147483647 h 152"/>
              <a:gd name="T66" fmla="*/ 2147483647 w 37"/>
              <a:gd name="T67" fmla="*/ 0 h 152"/>
              <a:gd name="T68" fmla="*/ 2147483647 w 37"/>
              <a:gd name="T69" fmla="*/ 2147483647 h 152"/>
              <a:gd name="T70" fmla="*/ 2147483647 w 37"/>
              <a:gd name="T71" fmla="*/ 2147483647 h 152"/>
              <a:gd name="T72" fmla="*/ 2147483647 w 37"/>
              <a:gd name="T73" fmla="*/ 2147483647 h 152"/>
              <a:gd name="T74" fmla="*/ 2147483647 w 37"/>
              <a:gd name="T75" fmla="*/ 2147483647 h 152"/>
              <a:gd name="T76" fmla="*/ 2147483647 w 37"/>
              <a:gd name="T77" fmla="*/ 2147483647 h 15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37"/>
              <a:gd name="T118" fmla="*/ 0 h 152"/>
              <a:gd name="T119" fmla="*/ 37 w 37"/>
              <a:gd name="T120" fmla="*/ 152 h 152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37" h="152">
                <a:moveTo>
                  <a:pt x="10" y="25"/>
                </a:moveTo>
                <a:lnTo>
                  <a:pt x="8" y="30"/>
                </a:lnTo>
                <a:lnTo>
                  <a:pt x="6" y="35"/>
                </a:lnTo>
                <a:lnTo>
                  <a:pt x="6" y="46"/>
                </a:lnTo>
                <a:lnTo>
                  <a:pt x="6" y="59"/>
                </a:lnTo>
                <a:lnTo>
                  <a:pt x="9" y="81"/>
                </a:lnTo>
                <a:lnTo>
                  <a:pt x="10" y="89"/>
                </a:lnTo>
                <a:lnTo>
                  <a:pt x="10" y="92"/>
                </a:lnTo>
                <a:lnTo>
                  <a:pt x="11" y="97"/>
                </a:lnTo>
                <a:lnTo>
                  <a:pt x="15" y="109"/>
                </a:lnTo>
                <a:lnTo>
                  <a:pt x="17" y="122"/>
                </a:lnTo>
                <a:lnTo>
                  <a:pt x="17" y="124"/>
                </a:lnTo>
                <a:lnTo>
                  <a:pt x="16" y="127"/>
                </a:lnTo>
                <a:lnTo>
                  <a:pt x="15" y="130"/>
                </a:lnTo>
                <a:lnTo>
                  <a:pt x="13" y="132"/>
                </a:lnTo>
                <a:lnTo>
                  <a:pt x="10" y="136"/>
                </a:lnTo>
                <a:lnTo>
                  <a:pt x="6" y="139"/>
                </a:lnTo>
                <a:lnTo>
                  <a:pt x="0" y="141"/>
                </a:lnTo>
                <a:lnTo>
                  <a:pt x="1" y="142"/>
                </a:lnTo>
                <a:lnTo>
                  <a:pt x="3" y="144"/>
                </a:lnTo>
                <a:lnTo>
                  <a:pt x="8" y="148"/>
                </a:lnTo>
                <a:lnTo>
                  <a:pt x="12" y="152"/>
                </a:lnTo>
                <a:lnTo>
                  <a:pt x="13" y="152"/>
                </a:lnTo>
                <a:lnTo>
                  <a:pt x="15" y="152"/>
                </a:lnTo>
                <a:lnTo>
                  <a:pt x="19" y="152"/>
                </a:lnTo>
                <a:lnTo>
                  <a:pt x="27" y="152"/>
                </a:lnTo>
                <a:lnTo>
                  <a:pt x="35" y="152"/>
                </a:lnTo>
                <a:lnTo>
                  <a:pt x="37" y="152"/>
                </a:lnTo>
                <a:lnTo>
                  <a:pt x="35" y="140"/>
                </a:lnTo>
                <a:lnTo>
                  <a:pt x="31" y="114"/>
                </a:lnTo>
                <a:lnTo>
                  <a:pt x="24" y="63"/>
                </a:lnTo>
                <a:lnTo>
                  <a:pt x="16" y="14"/>
                </a:lnTo>
                <a:lnTo>
                  <a:pt x="15" y="0"/>
                </a:lnTo>
                <a:lnTo>
                  <a:pt x="15" y="2"/>
                </a:lnTo>
                <a:lnTo>
                  <a:pt x="15" y="10"/>
                </a:lnTo>
                <a:lnTo>
                  <a:pt x="11" y="22"/>
                </a:lnTo>
                <a:lnTo>
                  <a:pt x="10" y="25"/>
                </a:lnTo>
                <a:close/>
              </a:path>
            </a:pathLst>
          </a:custGeom>
          <a:solidFill>
            <a:srgbClr val="8C5E4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43" name="Freeform 325"/>
          <p:cNvSpPr>
            <a:spLocks/>
          </p:cNvSpPr>
          <p:nvPr/>
        </p:nvSpPr>
        <p:spPr bwMode="auto">
          <a:xfrm>
            <a:off x="885825" y="1917700"/>
            <a:ext cx="15875" cy="73025"/>
          </a:xfrm>
          <a:custGeom>
            <a:avLst/>
            <a:gdLst>
              <a:gd name="T0" fmla="*/ 2147483647 w 49"/>
              <a:gd name="T1" fmla="*/ 2147483647 h 174"/>
              <a:gd name="T2" fmla="*/ 2147483647 w 49"/>
              <a:gd name="T3" fmla="*/ 2147483647 h 174"/>
              <a:gd name="T4" fmla="*/ 2147483647 w 49"/>
              <a:gd name="T5" fmla="*/ 2147483647 h 174"/>
              <a:gd name="T6" fmla="*/ 2147483647 w 49"/>
              <a:gd name="T7" fmla="*/ 2147483647 h 174"/>
              <a:gd name="T8" fmla="*/ 2147483647 w 49"/>
              <a:gd name="T9" fmla="*/ 2147483647 h 174"/>
              <a:gd name="T10" fmla="*/ 2147483647 w 49"/>
              <a:gd name="T11" fmla="*/ 2147483647 h 174"/>
              <a:gd name="T12" fmla="*/ 2147483647 w 49"/>
              <a:gd name="T13" fmla="*/ 2147483647 h 174"/>
              <a:gd name="T14" fmla="*/ 2147483647 w 49"/>
              <a:gd name="T15" fmla="*/ 2147483647 h 174"/>
              <a:gd name="T16" fmla="*/ 2147483647 w 49"/>
              <a:gd name="T17" fmla="*/ 2147483647 h 174"/>
              <a:gd name="T18" fmla="*/ 2147483647 w 49"/>
              <a:gd name="T19" fmla="*/ 2147483647 h 174"/>
              <a:gd name="T20" fmla="*/ 2147483647 w 49"/>
              <a:gd name="T21" fmla="*/ 2147483647 h 174"/>
              <a:gd name="T22" fmla="*/ 2147483647 w 49"/>
              <a:gd name="T23" fmla="*/ 2147483647 h 174"/>
              <a:gd name="T24" fmla="*/ 2147483647 w 49"/>
              <a:gd name="T25" fmla="*/ 2147483647 h 174"/>
              <a:gd name="T26" fmla="*/ 2147483647 w 49"/>
              <a:gd name="T27" fmla="*/ 2147483647 h 174"/>
              <a:gd name="T28" fmla="*/ 0 w 49"/>
              <a:gd name="T29" fmla="*/ 2147483647 h 174"/>
              <a:gd name="T30" fmla="*/ 0 w 49"/>
              <a:gd name="T31" fmla="*/ 2147483647 h 174"/>
              <a:gd name="T32" fmla="*/ 2147483647 w 49"/>
              <a:gd name="T33" fmla="*/ 2147483647 h 174"/>
              <a:gd name="T34" fmla="*/ 2147483647 w 49"/>
              <a:gd name="T35" fmla="*/ 2147483647 h 174"/>
              <a:gd name="T36" fmla="*/ 2147483647 w 49"/>
              <a:gd name="T37" fmla="*/ 2147483647 h 174"/>
              <a:gd name="T38" fmla="*/ 2147483647 w 49"/>
              <a:gd name="T39" fmla="*/ 2147483647 h 174"/>
              <a:gd name="T40" fmla="*/ 2147483647 w 49"/>
              <a:gd name="T41" fmla="*/ 2147483647 h 174"/>
              <a:gd name="T42" fmla="*/ 2147483647 w 49"/>
              <a:gd name="T43" fmla="*/ 2147483647 h 174"/>
              <a:gd name="T44" fmla="*/ 2147483647 w 49"/>
              <a:gd name="T45" fmla="*/ 2147483647 h 174"/>
              <a:gd name="T46" fmla="*/ 2147483647 w 49"/>
              <a:gd name="T47" fmla="*/ 2147483647 h 174"/>
              <a:gd name="T48" fmla="*/ 2147483647 w 49"/>
              <a:gd name="T49" fmla="*/ 2147483647 h 174"/>
              <a:gd name="T50" fmla="*/ 2147483647 w 49"/>
              <a:gd name="T51" fmla="*/ 2147483647 h 174"/>
              <a:gd name="T52" fmla="*/ 2147483647 w 49"/>
              <a:gd name="T53" fmla="*/ 2147483647 h 174"/>
              <a:gd name="T54" fmla="*/ 2147483647 w 49"/>
              <a:gd name="T55" fmla="*/ 2147483647 h 174"/>
              <a:gd name="T56" fmla="*/ 2147483647 w 49"/>
              <a:gd name="T57" fmla="*/ 2147483647 h 174"/>
              <a:gd name="T58" fmla="*/ 2147483647 w 49"/>
              <a:gd name="T59" fmla="*/ 2147483647 h 174"/>
              <a:gd name="T60" fmla="*/ 2147483647 w 49"/>
              <a:gd name="T61" fmla="*/ 0 h 174"/>
              <a:gd name="T62" fmla="*/ 2147483647 w 49"/>
              <a:gd name="T63" fmla="*/ 2147483647 h 174"/>
              <a:gd name="T64" fmla="*/ 2147483647 w 49"/>
              <a:gd name="T65" fmla="*/ 2147483647 h 174"/>
              <a:gd name="T66" fmla="*/ 2147483647 w 49"/>
              <a:gd name="T67" fmla="*/ 2147483647 h 174"/>
              <a:gd name="T68" fmla="*/ 2147483647 w 49"/>
              <a:gd name="T69" fmla="*/ 2147483647 h 174"/>
              <a:gd name="T70" fmla="*/ 2147483647 w 49"/>
              <a:gd name="T71" fmla="*/ 2147483647 h 174"/>
              <a:gd name="T72" fmla="*/ 2147483647 w 49"/>
              <a:gd name="T73" fmla="*/ 2147483647 h 17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49"/>
              <a:gd name="T112" fmla="*/ 0 h 174"/>
              <a:gd name="T113" fmla="*/ 49 w 49"/>
              <a:gd name="T114" fmla="*/ 174 h 17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49" h="174">
                <a:moveTo>
                  <a:pt x="9" y="44"/>
                </a:moveTo>
                <a:lnTo>
                  <a:pt x="9" y="48"/>
                </a:lnTo>
                <a:lnTo>
                  <a:pt x="11" y="59"/>
                </a:lnTo>
                <a:lnTo>
                  <a:pt x="17" y="87"/>
                </a:lnTo>
                <a:lnTo>
                  <a:pt x="21" y="110"/>
                </a:lnTo>
                <a:lnTo>
                  <a:pt x="22" y="113"/>
                </a:lnTo>
                <a:lnTo>
                  <a:pt x="22" y="117"/>
                </a:lnTo>
                <a:lnTo>
                  <a:pt x="22" y="124"/>
                </a:lnTo>
                <a:lnTo>
                  <a:pt x="22" y="138"/>
                </a:lnTo>
                <a:lnTo>
                  <a:pt x="19" y="150"/>
                </a:lnTo>
                <a:lnTo>
                  <a:pt x="18" y="152"/>
                </a:lnTo>
                <a:lnTo>
                  <a:pt x="16" y="155"/>
                </a:lnTo>
                <a:lnTo>
                  <a:pt x="12" y="159"/>
                </a:lnTo>
                <a:lnTo>
                  <a:pt x="4" y="169"/>
                </a:lnTo>
                <a:lnTo>
                  <a:pt x="0" y="174"/>
                </a:lnTo>
                <a:lnTo>
                  <a:pt x="4" y="174"/>
                </a:lnTo>
                <a:lnTo>
                  <a:pt x="12" y="174"/>
                </a:lnTo>
                <a:lnTo>
                  <a:pt x="28" y="173"/>
                </a:lnTo>
                <a:lnTo>
                  <a:pt x="44" y="171"/>
                </a:lnTo>
                <a:lnTo>
                  <a:pt x="49" y="170"/>
                </a:lnTo>
                <a:lnTo>
                  <a:pt x="47" y="163"/>
                </a:lnTo>
                <a:lnTo>
                  <a:pt x="45" y="146"/>
                </a:lnTo>
                <a:lnTo>
                  <a:pt x="40" y="114"/>
                </a:lnTo>
                <a:lnTo>
                  <a:pt x="34" y="82"/>
                </a:lnTo>
                <a:lnTo>
                  <a:pt x="33" y="72"/>
                </a:lnTo>
                <a:lnTo>
                  <a:pt x="32" y="66"/>
                </a:lnTo>
                <a:lnTo>
                  <a:pt x="32" y="54"/>
                </a:lnTo>
                <a:lnTo>
                  <a:pt x="31" y="30"/>
                </a:lnTo>
                <a:lnTo>
                  <a:pt x="30" y="6"/>
                </a:lnTo>
                <a:lnTo>
                  <a:pt x="30" y="0"/>
                </a:lnTo>
                <a:lnTo>
                  <a:pt x="29" y="1"/>
                </a:lnTo>
                <a:lnTo>
                  <a:pt x="26" y="5"/>
                </a:lnTo>
                <a:lnTo>
                  <a:pt x="16" y="22"/>
                </a:lnTo>
                <a:lnTo>
                  <a:pt x="9" y="41"/>
                </a:lnTo>
                <a:lnTo>
                  <a:pt x="9" y="44"/>
                </a:lnTo>
                <a:close/>
              </a:path>
            </a:pathLst>
          </a:custGeom>
          <a:solidFill>
            <a:srgbClr val="8C5E4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44" name="Freeform 326"/>
          <p:cNvSpPr>
            <a:spLocks/>
          </p:cNvSpPr>
          <p:nvPr/>
        </p:nvSpPr>
        <p:spPr bwMode="auto">
          <a:xfrm>
            <a:off x="909638" y="1911350"/>
            <a:ext cx="17462" cy="76200"/>
          </a:xfrm>
          <a:custGeom>
            <a:avLst/>
            <a:gdLst>
              <a:gd name="T0" fmla="*/ 2147483647 w 52"/>
              <a:gd name="T1" fmla="*/ 2147483647 h 178"/>
              <a:gd name="T2" fmla="*/ 2147483647 w 52"/>
              <a:gd name="T3" fmla="*/ 2147483647 h 178"/>
              <a:gd name="T4" fmla="*/ 2147483647 w 52"/>
              <a:gd name="T5" fmla="*/ 2147483647 h 178"/>
              <a:gd name="T6" fmla="*/ 2147483647 w 52"/>
              <a:gd name="T7" fmla="*/ 2147483647 h 178"/>
              <a:gd name="T8" fmla="*/ 2147483647 w 52"/>
              <a:gd name="T9" fmla="*/ 2147483647 h 178"/>
              <a:gd name="T10" fmla="*/ 2147483647 w 52"/>
              <a:gd name="T11" fmla="*/ 2147483647 h 178"/>
              <a:gd name="T12" fmla="*/ 2147483647 w 52"/>
              <a:gd name="T13" fmla="*/ 2147483647 h 178"/>
              <a:gd name="T14" fmla="*/ 2147483647 w 52"/>
              <a:gd name="T15" fmla="*/ 2147483647 h 178"/>
              <a:gd name="T16" fmla="*/ 2147483647 w 52"/>
              <a:gd name="T17" fmla="*/ 2147483647 h 178"/>
              <a:gd name="T18" fmla="*/ 2147483647 w 52"/>
              <a:gd name="T19" fmla="*/ 2147483647 h 178"/>
              <a:gd name="T20" fmla="*/ 0 w 52"/>
              <a:gd name="T21" fmla="*/ 2147483647 h 178"/>
              <a:gd name="T22" fmla="*/ 2147483647 w 52"/>
              <a:gd name="T23" fmla="*/ 2147483647 h 178"/>
              <a:gd name="T24" fmla="*/ 2147483647 w 52"/>
              <a:gd name="T25" fmla="*/ 2147483647 h 178"/>
              <a:gd name="T26" fmla="*/ 2147483647 w 52"/>
              <a:gd name="T27" fmla="*/ 2147483647 h 178"/>
              <a:gd name="T28" fmla="*/ 2147483647 w 52"/>
              <a:gd name="T29" fmla="*/ 2147483647 h 178"/>
              <a:gd name="T30" fmla="*/ 2147483647 w 52"/>
              <a:gd name="T31" fmla="*/ 2147483647 h 178"/>
              <a:gd name="T32" fmla="*/ 2147483647 w 52"/>
              <a:gd name="T33" fmla="*/ 2147483647 h 178"/>
              <a:gd name="T34" fmla="*/ 2147483647 w 52"/>
              <a:gd name="T35" fmla="*/ 2147483647 h 178"/>
              <a:gd name="T36" fmla="*/ 2147483647 w 52"/>
              <a:gd name="T37" fmla="*/ 2147483647 h 178"/>
              <a:gd name="T38" fmla="*/ 2147483647 w 52"/>
              <a:gd name="T39" fmla="*/ 2147483647 h 178"/>
              <a:gd name="T40" fmla="*/ 2147483647 w 52"/>
              <a:gd name="T41" fmla="*/ 0 h 178"/>
              <a:gd name="T42" fmla="*/ 2147483647 w 52"/>
              <a:gd name="T43" fmla="*/ 2147483647 h 178"/>
              <a:gd name="T44" fmla="*/ 2147483647 w 52"/>
              <a:gd name="T45" fmla="*/ 2147483647 h 178"/>
              <a:gd name="T46" fmla="*/ 2147483647 w 52"/>
              <a:gd name="T47" fmla="*/ 2147483647 h 178"/>
              <a:gd name="T48" fmla="*/ 2147483647 w 52"/>
              <a:gd name="T49" fmla="*/ 2147483647 h 178"/>
              <a:gd name="T50" fmla="*/ 2147483647 w 52"/>
              <a:gd name="T51" fmla="*/ 2147483647 h 178"/>
              <a:gd name="T52" fmla="*/ 2147483647 w 52"/>
              <a:gd name="T53" fmla="*/ 2147483647 h 178"/>
              <a:gd name="T54" fmla="*/ 2147483647 w 52"/>
              <a:gd name="T55" fmla="*/ 2147483647 h 17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52"/>
              <a:gd name="T85" fmla="*/ 0 h 178"/>
              <a:gd name="T86" fmla="*/ 52 w 52"/>
              <a:gd name="T87" fmla="*/ 178 h 178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52" h="178">
                <a:moveTo>
                  <a:pt x="15" y="42"/>
                </a:moveTo>
                <a:lnTo>
                  <a:pt x="15" y="48"/>
                </a:lnTo>
                <a:lnTo>
                  <a:pt x="18" y="61"/>
                </a:lnTo>
                <a:lnTo>
                  <a:pt x="23" y="94"/>
                </a:lnTo>
                <a:lnTo>
                  <a:pt x="27" y="123"/>
                </a:lnTo>
                <a:lnTo>
                  <a:pt x="27" y="127"/>
                </a:lnTo>
                <a:lnTo>
                  <a:pt x="26" y="132"/>
                </a:lnTo>
                <a:lnTo>
                  <a:pt x="24" y="137"/>
                </a:lnTo>
                <a:lnTo>
                  <a:pt x="19" y="148"/>
                </a:lnTo>
                <a:lnTo>
                  <a:pt x="6" y="170"/>
                </a:lnTo>
                <a:lnTo>
                  <a:pt x="0" y="178"/>
                </a:lnTo>
                <a:lnTo>
                  <a:pt x="4" y="178"/>
                </a:lnTo>
                <a:lnTo>
                  <a:pt x="13" y="178"/>
                </a:lnTo>
                <a:lnTo>
                  <a:pt x="30" y="177"/>
                </a:lnTo>
                <a:lnTo>
                  <a:pt x="47" y="176"/>
                </a:lnTo>
                <a:lnTo>
                  <a:pt x="52" y="175"/>
                </a:lnTo>
                <a:lnTo>
                  <a:pt x="50" y="160"/>
                </a:lnTo>
                <a:lnTo>
                  <a:pt x="48" y="131"/>
                </a:lnTo>
                <a:lnTo>
                  <a:pt x="42" y="73"/>
                </a:lnTo>
                <a:lnTo>
                  <a:pt x="37" y="16"/>
                </a:lnTo>
                <a:lnTo>
                  <a:pt x="36" y="0"/>
                </a:lnTo>
                <a:lnTo>
                  <a:pt x="35" y="1"/>
                </a:lnTo>
                <a:lnTo>
                  <a:pt x="32" y="4"/>
                </a:lnTo>
                <a:lnTo>
                  <a:pt x="21" y="19"/>
                </a:lnTo>
                <a:lnTo>
                  <a:pt x="17" y="28"/>
                </a:lnTo>
                <a:lnTo>
                  <a:pt x="14" y="38"/>
                </a:lnTo>
                <a:lnTo>
                  <a:pt x="15" y="42"/>
                </a:lnTo>
                <a:close/>
              </a:path>
            </a:pathLst>
          </a:custGeom>
          <a:solidFill>
            <a:srgbClr val="8C5E4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45" name="Freeform 327"/>
          <p:cNvSpPr>
            <a:spLocks/>
          </p:cNvSpPr>
          <p:nvPr/>
        </p:nvSpPr>
        <p:spPr bwMode="auto">
          <a:xfrm>
            <a:off x="842963" y="1895475"/>
            <a:ext cx="7937" cy="60325"/>
          </a:xfrm>
          <a:custGeom>
            <a:avLst/>
            <a:gdLst>
              <a:gd name="T0" fmla="*/ 2147483647 w 34"/>
              <a:gd name="T1" fmla="*/ 2147483647 h 140"/>
              <a:gd name="T2" fmla="*/ 0 w 34"/>
              <a:gd name="T3" fmla="*/ 2147483647 h 140"/>
              <a:gd name="T4" fmla="*/ 0 w 34"/>
              <a:gd name="T5" fmla="*/ 2147483647 h 140"/>
              <a:gd name="T6" fmla="*/ 0 w 34"/>
              <a:gd name="T7" fmla="*/ 2147483647 h 140"/>
              <a:gd name="T8" fmla="*/ 2147483647 w 34"/>
              <a:gd name="T9" fmla="*/ 2147483647 h 140"/>
              <a:gd name="T10" fmla="*/ 2147483647 w 34"/>
              <a:gd name="T11" fmla="*/ 2147483647 h 140"/>
              <a:gd name="T12" fmla="*/ 2147483647 w 34"/>
              <a:gd name="T13" fmla="*/ 2147483647 h 140"/>
              <a:gd name="T14" fmla="*/ 2147483647 w 34"/>
              <a:gd name="T15" fmla="*/ 2147483647 h 140"/>
              <a:gd name="T16" fmla="*/ 2147483647 w 34"/>
              <a:gd name="T17" fmla="*/ 2147483647 h 140"/>
              <a:gd name="T18" fmla="*/ 2147483647 w 34"/>
              <a:gd name="T19" fmla="*/ 2147483647 h 140"/>
              <a:gd name="T20" fmla="*/ 2147483647 w 34"/>
              <a:gd name="T21" fmla="*/ 2147483647 h 140"/>
              <a:gd name="T22" fmla="*/ 2147483647 w 34"/>
              <a:gd name="T23" fmla="*/ 2147483647 h 140"/>
              <a:gd name="T24" fmla="*/ 2147483647 w 34"/>
              <a:gd name="T25" fmla="*/ 2147483647 h 140"/>
              <a:gd name="T26" fmla="*/ 2147483647 w 34"/>
              <a:gd name="T27" fmla="*/ 2147483647 h 140"/>
              <a:gd name="T28" fmla="*/ 2147483647 w 34"/>
              <a:gd name="T29" fmla="*/ 2147483647 h 140"/>
              <a:gd name="T30" fmla="*/ 2147483647 w 34"/>
              <a:gd name="T31" fmla="*/ 2147483647 h 140"/>
              <a:gd name="T32" fmla="*/ 2147483647 w 34"/>
              <a:gd name="T33" fmla="*/ 2147483647 h 140"/>
              <a:gd name="T34" fmla="*/ 2147483647 w 34"/>
              <a:gd name="T35" fmla="*/ 2147483647 h 140"/>
              <a:gd name="T36" fmla="*/ 2147483647 w 34"/>
              <a:gd name="T37" fmla="*/ 2147483647 h 140"/>
              <a:gd name="T38" fmla="*/ 2147483647 w 34"/>
              <a:gd name="T39" fmla="*/ 2147483647 h 140"/>
              <a:gd name="T40" fmla="*/ 2147483647 w 34"/>
              <a:gd name="T41" fmla="*/ 2147483647 h 140"/>
              <a:gd name="T42" fmla="*/ 2147483647 w 34"/>
              <a:gd name="T43" fmla="*/ 2147483647 h 140"/>
              <a:gd name="T44" fmla="*/ 2147483647 w 34"/>
              <a:gd name="T45" fmla="*/ 2147483647 h 140"/>
              <a:gd name="T46" fmla="*/ 2147483647 w 34"/>
              <a:gd name="T47" fmla="*/ 2147483647 h 140"/>
              <a:gd name="T48" fmla="*/ 2147483647 w 34"/>
              <a:gd name="T49" fmla="*/ 2147483647 h 140"/>
              <a:gd name="T50" fmla="*/ 2147483647 w 34"/>
              <a:gd name="T51" fmla="*/ 2147483647 h 140"/>
              <a:gd name="T52" fmla="*/ 2147483647 w 34"/>
              <a:gd name="T53" fmla="*/ 2147483647 h 140"/>
              <a:gd name="T54" fmla="*/ 2147483647 w 34"/>
              <a:gd name="T55" fmla="*/ 2147483647 h 140"/>
              <a:gd name="T56" fmla="*/ 2147483647 w 34"/>
              <a:gd name="T57" fmla="*/ 2147483647 h 140"/>
              <a:gd name="T58" fmla="*/ 2147483647 w 34"/>
              <a:gd name="T59" fmla="*/ 0 h 140"/>
              <a:gd name="T60" fmla="*/ 2147483647 w 34"/>
              <a:gd name="T61" fmla="*/ 2147483647 h 140"/>
              <a:gd name="T62" fmla="*/ 2147483647 w 34"/>
              <a:gd name="T63" fmla="*/ 2147483647 h 140"/>
              <a:gd name="T64" fmla="*/ 2147483647 w 34"/>
              <a:gd name="T65" fmla="*/ 2147483647 h 140"/>
              <a:gd name="T66" fmla="*/ 2147483647 w 34"/>
              <a:gd name="T67" fmla="*/ 2147483647 h 140"/>
              <a:gd name="T68" fmla="*/ 2147483647 w 34"/>
              <a:gd name="T69" fmla="*/ 2147483647 h 140"/>
              <a:gd name="T70" fmla="*/ 2147483647 w 34"/>
              <a:gd name="T71" fmla="*/ 2147483647 h 14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34"/>
              <a:gd name="T109" fmla="*/ 0 h 140"/>
              <a:gd name="T110" fmla="*/ 34 w 34"/>
              <a:gd name="T111" fmla="*/ 140 h 140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34" h="140">
                <a:moveTo>
                  <a:pt x="1" y="21"/>
                </a:moveTo>
                <a:lnTo>
                  <a:pt x="0" y="26"/>
                </a:lnTo>
                <a:lnTo>
                  <a:pt x="0" y="32"/>
                </a:lnTo>
                <a:lnTo>
                  <a:pt x="0" y="46"/>
                </a:lnTo>
                <a:lnTo>
                  <a:pt x="4" y="77"/>
                </a:lnTo>
                <a:lnTo>
                  <a:pt x="7" y="91"/>
                </a:lnTo>
                <a:lnTo>
                  <a:pt x="9" y="95"/>
                </a:lnTo>
                <a:lnTo>
                  <a:pt x="16" y="107"/>
                </a:lnTo>
                <a:lnTo>
                  <a:pt x="19" y="113"/>
                </a:lnTo>
                <a:lnTo>
                  <a:pt x="20" y="118"/>
                </a:lnTo>
                <a:lnTo>
                  <a:pt x="20" y="120"/>
                </a:lnTo>
                <a:lnTo>
                  <a:pt x="18" y="123"/>
                </a:lnTo>
                <a:lnTo>
                  <a:pt x="15" y="127"/>
                </a:lnTo>
                <a:lnTo>
                  <a:pt x="6" y="136"/>
                </a:lnTo>
                <a:lnTo>
                  <a:pt x="1" y="140"/>
                </a:lnTo>
                <a:lnTo>
                  <a:pt x="3" y="140"/>
                </a:lnTo>
                <a:lnTo>
                  <a:pt x="9" y="140"/>
                </a:lnTo>
                <a:lnTo>
                  <a:pt x="20" y="139"/>
                </a:lnTo>
                <a:lnTo>
                  <a:pt x="31" y="139"/>
                </a:lnTo>
                <a:lnTo>
                  <a:pt x="34" y="138"/>
                </a:lnTo>
                <a:lnTo>
                  <a:pt x="31" y="127"/>
                </a:lnTo>
                <a:lnTo>
                  <a:pt x="23" y="91"/>
                </a:lnTo>
                <a:lnTo>
                  <a:pt x="17" y="48"/>
                </a:lnTo>
                <a:lnTo>
                  <a:pt x="18" y="39"/>
                </a:lnTo>
                <a:lnTo>
                  <a:pt x="18" y="32"/>
                </a:lnTo>
                <a:lnTo>
                  <a:pt x="19" y="19"/>
                </a:lnTo>
                <a:lnTo>
                  <a:pt x="20" y="5"/>
                </a:lnTo>
                <a:lnTo>
                  <a:pt x="20" y="1"/>
                </a:lnTo>
                <a:lnTo>
                  <a:pt x="21" y="0"/>
                </a:lnTo>
                <a:lnTo>
                  <a:pt x="18" y="2"/>
                </a:lnTo>
                <a:lnTo>
                  <a:pt x="9" y="7"/>
                </a:lnTo>
                <a:lnTo>
                  <a:pt x="4" y="11"/>
                </a:lnTo>
                <a:lnTo>
                  <a:pt x="1" y="18"/>
                </a:lnTo>
                <a:lnTo>
                  <a:pt x="1" y="21"/>
                </a:lnTo>
                <a:close/>
              </a:path>
            </a:pathLst>
          </a:custGeom>
          <a:solidFill>
            <a:srgbClr val="8C5E4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46" name="Freeform 328"/>
          <p:cNvSpPr>
            <a:spLocks/>
          </p:cNvSpPr>
          <p:nvPr/>
        </p:nvSpPr>
        <p:spPr bwMode="auto">
          <a:xfrm>
            <a:off x="842963" y="1958975"/>
            <a:ext cx="11112" cy="63500"/>
          </a:xfrm>
          <a:custGeom>
            <a:avLst/>
            <a:gdLst>
              <a:gd name="T0" fmla="*/ 2147483647 w 43"/>
              <a:gd name="T1" fmla="*/ 0 h 145"/>
              <a:gd name="T2" fmla="*/ 2147483647 w 43"/>
              <a:gd name="T3" fmla="*/ 2147483647 h 145"/>
              <a:gd name="T4" fmla="*/ 2147483647 w 43"/>
              <a:gd name="T5" fmla="*/ 2147483647 h 145"/>
              <a:gd name="T6" fmla="*/ 2147483647 w 43"/>
              <a:gd name="T7" fmla="*/ 2147483647 h 145"/>
              <a:gd name="T8" fmla="*/ 2147483647 w 43"/>
              <a:gd name="T9" fmla="*/ 2147483647 h 145"/>
              <a:gd name="T10" fmla="*/ 2147483647 w 43"/>
              <a:gd name="T11" fmla="*/ 2147483647 h 145"/>
              <a:gd name="T12" fmla="*/ 2147483647 w 43"/>
              <a:gd name="T13" fmla="*/ 2147483647 h 145"/>
              <a:gd name="T14" fmla="*/ 2147483647 w 43"/>
              <a:gd name="T15" fmla="*/ 2147483647 h 145"/>
              <a:gd name="T16" fmla="*/ 2147483647 w 43"/>
              <a:gd name="T17" fmla="*/ 2147483647 h 145"/>
              <a:gd name="T18" fmla="*/ 2147483647 w 43"/>
              <a:gd name="T19" fmla="*/ 2147483647 h 145"/>
              <a:gd name="T20" fmla="*/ 2147483647 w 43"/>
              <a:gd name="T21" fmla="*/ 2147483647 h 145"/>
              <a:gd name="T22" fmla="*/ 2147483647 w 43"/>
              <a:gd name="T23" fmla="*/ 2147483647 h 145"/>
              <a:gd name="T24" fmla="*/ 2147483647 w 43"/>
              <a:gd name="T25" fmla="*/ 2147483647 h 145"/>
              <a:gd name="T26" fmla="*/ 2147483647 w 43"/>
              <a:gd name="T27" fmla="*/ 2147483647 h 145"/>
              <a:gd name="T28" fmla="*/ 2147483647 w 43"/>
              <a:gd name="T29" fmla="*/ 2147483647 h 145"/>
              <a:gd name="T30" fmla="*/ 2147483647 w 43"/>
              <a:gd name="T31" fmla="*/ 2147483647 h 145"/>
              <a:gd name="T32" fmla="*/ 2147483647 w 43"/>
              <a:gd name="T33" fmla="*/ 2147483647 h 145"/>
              <a:gd name="T34" fmla="*/ 2147483647 w 43"/>
              <a:gd name="T35" fmla="*/ 2147483647 h 145"/>
              <a:gd name="T36" fmla="*/ 2147483647 w 43"/>
              <a:gd name="T37" fmla="*/ 2147483647 h 145"/>
              <a:gd name="T38" fmla="*/ 2147483647 w 43"/>
              <a:gd name="T39" fmla="*/ 2147483647 h 145"/>
              <a:gd name="T40" fmla="*/ 2147483647 w 43"/>
              <a:gd name="T41" fmla="*/ 2147483647 h 145"/>
              <a:gd name="T42" fmla="*/ 2147483647 w 43"/>
              <a:gd name="T43" fmla="*/ 2147483647 h 145"/>
              <a:gd name="T44" fmla="*/ 2147483647 w 43"/>
              <a:gd name="T45" fmla="*/ 2147483647 h 145"/>
              <a:gd name="T46" fmla="*/ 2147483647 w 43"/>
              <a:gd name="T47" fmla="*/ 2147483647 h 145"/>
              <a:gd name="T48" fmla="*/ 2147483647 w 43"/>
              <a:gd name="T49" fmla="*/ 2147483647 h 145"/>
              <a:gd name="T50" fmla="*/ 2147483647 w 43"/>
              <a:gd name="T51" fmla="*/ 2147483647 h 145"/>
              <a:gd name="T52" fmla="*/ 2147483647 w 43"/>
              <a:gd name="T53" fmla="*/ 2147483647 h 145"/>
              <a:gd name="T54" fmla="*/ 2147483647 w 43"/>
              <a:gd name="T55" fmla="*/ 2147483647 h 145"/>
              <a:gd name="T56" fmla="*/ 2147483647 w 43"/>
              <a:gd name="T57" fmla="*/ 2147483647 h 145"/>
              <a:gd name="T58" fmla="*/ 2147483647 w 43"/>
              <a:gd name="T59" fmla="*/ 2147483647 h 145"/>
              <a:gd name="T60" fmla="*/ 2147483647 w 43"/>
              <a:gd name="T61" fmla="*/ 2147483647 h 145"/>
              <a:gd name="T62" fmla="*/ 2147483647 w 43"/>
              <a:gd name="T63" fmla="*/ 2147483647 h 145"/>
              <a:gd name="T64" fmla="*/ 2147483647 w 43"/>
              <a:gd name="T65" fmla="*/ 2147483647 h 145"/>
              <a:gd name="T66" fmla="*/ 2147483647 w 43"/>
              <a:gd name="T67" fmla="*/ 2147483647 h 145"/>
              <a:gd name="T68" fmla="*/ 2147483647 w 43"/>
              <a:gd name="T69" fmla="*/ 2147483647 h 145"/>
              <a:gd name="T70" fmla="*/ 2147483647 w 43"/>
              <a:gd name="T71" fmla="*/ 2147483647 h 145"/>
              <a:gd name="T72" fmla="*/ 2147483647 w 43"/>
              <a:gd name="T73" fmla="*/ 2147483647 h 145"/>
              <a:gd name="T74" fmla="*/ 2147483647 w 43"/>
              <a:gd name="T75" fmla="*/ 2147483647 h 145"/>
              <a:gd name="T76" fmla="*/ 2147483647 w 43"/>
              <a:gd name="T77" fmla="*/ 2147483647 h 145"/>
              <a:gd name="T78" fmla="*/ 2147483647 w 43"/>
              <a:gd name="T79" fmla="*/ 2147483647 h 145"/>
              <a:gd name="T80" fmla="*/ 2147483647 w 43"/>
              <a:gd name="T81" fmla="*/ 2147483647 h 145"/>
              <a:gd name="T82" fmla="*/ 2147483647 w 43"/>
              <a:gd name="T83" fmla="*/ 2147483647 h 145"/>
              <a:gd name="T84" fmla="*/ 2147483647 w 43"/>
              <a:gd name="T85" fmla="*/ 2147483647 h 145"/>
              <a:gd name="T86" fmla="*/ 2147483647 w 43"/>
              <a:gd name="T87" fmla="*/ 2147483647 h 145"/>
              <a:gd name="T88" fmla="*/ 2147483647 w 43"/>
              <a:gd name="T89" fmla="*/ 2147483647 h 145"/>
              <a:gd name="T90" fmla="*/ 2147483647 w 43"/>
              <a:gd name="T91" fmla="*/ 2147483647 h 145"/>
              <a:gd name="T92" fmla="*/ 2147483647 w 43"/>
              <a:gd name="T93" fmla="*/ 2147483647 h 145"/>
              <a:gd name="T94" fmla="*/ 2147483647 w 43"/>
              <a:gd name="T95" fmla="*/ 2147483647 h 145"/>
              <a:gd name="T96" fmla="*/ 2147483647 w 43"/>
              <a:gd name="T97" fmla="*/ 2147483647 h 145"/>
              <a:gd name="T98" fmla="*/ 0 w 43"/>
              <a:gd name="T99" fmla="*/ 2147483647 h 145"/>
              <a:gd name="T100" fmla="*/ 0 w 43"/>
              <a:gd name="T101" fmla="*/ 2147483647 h 145"/>
              <a:gd name="T102" fmla="*/ 2147483647 w 43"/>
              <a:gd name="T103" fmla="*/ 2147483647 h 145"/>
              <a:gd name="T104" fmla="*/ 2147483647 w 43"/>
              <a:gd name="T105" fmla="*/ 2147483647 h 145"/>
              <a:gd name="T106" fmla="*/ 2147483647 w 43"/>
              <a:gd name="T107" fmla="*/ 2147483647 h 145"/>
              <a:gd name="T108" fmla="*/ 2147483647 w 43"/>
              <a:gd name="T109" fmla="*/ 2147483647 h 145"/>
              <a:gd name="T110" fmla="*/ 2147483647 w 43"/>
              <a:gd name="T111" fmla="*/ 0 h 145"/>
              <a:gd name="T112" fmla="*/ 2147483647 w 43"/>
              <a:gd name="T113" fmla="*/ 0 h 14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3"/>
              <a:gd name="T172" fmla="*/ 0 h 145"/>
              <a:gd name="T173" fmla="*/ 43 w 43"/>
              <a:gd name="T174" fmla="*/ 145 h 14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3" h="145">
                <a:moveTo>
                  <a:pt x="29" y="0"/>
                </a:moveTo>
                <a:lnTo>
                  <a:pt x="29" y="5"/>
                </a:lnTo>
                <a:lnTo>
                  <a:pt x="29" y="13"/>
                </a:lnTo>
                <a:lnTo>
                  <a:pt x="31" y="30"/>
                </a:lnTo>
                <a:lnTo>
                  <a:pt x="33" y="47"/>
                </a:lnTo>
                <a:lnTo>
                  <a:pt x="34" y="51"/>
                </a:lnTo>
                <a:lnTo>
                  <a:pt x="34" y="54"/>
                </a:lnTo>
                <a:lnTo>
                  <a:pt x="35" y="57"/>
                </a:lnTo>
                <a:lnTo>
                  <a:pt x="37" y="63"/>
                </a:lnTo>
                <a:lnTo>
                  <a:pt x="39" y="69"/>
                </a:lnTo>
                <a:lnTo>
                  <a:pt x="40" y="70"/>
                </a:lnTo>
                <a:lnTo>
                  <a:pt x="39" y="71"/>
                </a:lnTo>
                <a:lnTo>
                  <a:pt x="38" y="72"/>
                </a:lnTo>
                <a:lnTo>
                  <a:pt x="35" y="78"/>
                </a:lnTo>
                <a:lnTo>
                  <a:pt x="33" y="86"/>
                </a:lnTo>
                <a:lnTo>
                  <a:pt x="33" y="88"/>
                </a:lnTo>
                <a:lnTo>
                  <a:pt x="33" y="91"/>
                </a:lnTo>
                <a:lnTo>
                  <a:pt x="34" y="94"/>
                </a:lnTo>
                <a:lnTo>
                  <a:pt x="36" y="100"/>
                </a:lnTo>
                <a:lnTo>
                  <a:pt x="43" y="115"/>
                </a:lnTo>
                <a:lnTo>
                  <a:pt x="43" y="129"/>
                </a:lnTo>
                <a:lnTo>
                  <a:pt x="41" y="133"/>
                </a:lnTo>
                <a:lnTo>
                  <a:pt x="36" y="139"/>
                </a:lnTo>
                <a:lnTo>
                  <a:pt x="32" y="143"/>
                </a:lnTo>
                <a:lnTo>
                  <a:pt x="29" y="144"/>
                </a:lnTo>
                <a:lnTo>
                  <a:pt x="27" y="145"/>
                </a:lnTo>
                <a:lnTo>
                  <a:pt x="25" y="145"/>
                </a:lnTo>
                <a:lnTo>
                  <a:pt x="23" y="144"/>
                </a:lnTo>
                <a:lnTo>
                  <a:pt x="21" y="142"/>
                </a:lnTo>
                <a:lnTo>
                  <a:pt x="19" y="139"/>
                </a:lnTo>
                <a:lnTo>
                  <a:pt x="18" y="134"/>
                </a:lnTo>
                <a:lnTo>
                  <a:pt x="16" y="129"/>
                </a:lnTo>
                <a:lnTo>
                  <a:pt x="14" y="117"/>
                </a:lnTo>
                <a:lnTo>
                  <a:pt x="12" y="95"/>
                </a:lnTo>
                <a:lnTo>
                  <a:pt x="12" y="82"/>
                </a:lnTo>
                <a:lnTo>
                  <a:pt x="12" y="81"/>
                </a:lnTo>
                <a:lnTo>
                  <a:pt x="11" y="80"/>
                </a:lnTo>
                <a:lnTo>
                  <a:pt x="9" y="76"/>
                </a:lnTo>
                <a:lnTo>
                  <a:pt x="6" y="69"/>
                </a:lnTo>
                <a:lnTo>
                  <a:pt x="3" y="61"/>
                </a:lnTo>
                <a:lnTo>
                  <a:pt x="3" y="59"/>
                </a:lnTo>
                <a:lnTo>
                  <a:pt x="3" y="57"/>
                </a:lnTo>
                <a:lnTo>
                  <a:pt x="5" y="46"/>
                </a:lnTo>
                <a:lnTo>
                  <a:pt x="5" y="32"/>
                </a:lnTo>
                <a:lnTo>
                  <a:pt x="5" y="28"/>
                </a:lnTo>
                <a:lnTo>
                  <a:pt x="4" y="25"/>
                </a:lnTo>
                <a:lnTo>
                  <a:pt x="3" y="19"/>
                </a:lnTo>
                <a:lnTo>
                  <a:pt x="1" y="8"/>
                </a:lnTo>
                <a:lnTo>
                  <a:pt x="0" y="2"/>
                </a:lnTo>
                <a:lnTo>
                  <a:pt x="0" y="1"/>
                </a:lnTo>
                <a:lnTo>
                  <a:pt x="2" y="1"/>
                </a:lnTo>
                <a:lnTo>
                  <a:pt x="7" y="1"/>
                </a:lnTo>
                <a:lnTo>
                  <a:pt x="16" y="1"/>
                </a:lnTo>
                <a:lnTo>
                  <a:pt x="26" y="1"/>
                </a:lnTo>
                <a:lnTo>
                  <a:pt x="29" y="0"/>
                </a:lnTo>
                <a:close/>
              </a:path>
            </a:pathLst>
          </a:custGeom>
          <a:solidFill>
            <a:srgbClr val="8C5E4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47" name="Freeform 329"/>
          <p:cNvSpPr>
            <a:spLocks/>
          </p:cNvSpPr>
          <p:nvPr/>
        </p:nvSpPr>
        <p:spPr bwMode="auto">
          <a:xfrm>
            <a:off x="868363" y="1985963"/>
            <a:ext cx="11112" cy="76200"/>
          </a:xfrm>
          <a:custGeom>
            <a:avLst/>
            <a:gdLst>
              <a:gd name="T0" fmla="*/ 2147483647 w 39"/>
              <a:gd name="T1" fmla="*/ 2147483647 h 179"/>
              <a:gd name="T2" fmla="*/ 2147483647 w 39"/>
              <a:gd name="T3" fmla="*/ 2147483647 h 179"/>
              <a:gd name="T4" fmla="*/ 2147483647 w 39"/>
              <a:gd name="T5" fmla="*/ 2147483647 h 179"/>
              <a:gd name="T6" fmla="*/ 2147483647 w 39"/>
              <a:gd name="T7" fmla="*/ 2147483647 h 179"/>
              <a:gd name="T8" fmla="*/ 2147483647 w 39"/>
              <a:gd name="T9" fmla="*/ 2147483647 h 179"/>
              <a:gd name="T10" fmla="*/ 2147483647 w 39"/>
              <a:gd name="T11" fmla="*/ 2147483647 h 179"/>
              <a:gd name="T12" fmla="*/ 2147483647 w 39"/>
              <a:gd name="T13" fmla="*/ 2147483647 h 179"/>
              <a:gd name="T14" fmla="*/ 2147483647 w 39"/>
              <a:gd name="T15" fmla="*/ 2147483647 h 179"/>
              <a:gd name="T16" fmla="*/ 2147483647 w 39"/>
              <a:gd name="T17" fmla="*/ 2147483647 h 179"/>
              <a:gd name="T18" fmla="*/ 2147483647 w 39"/>
              <a:gd name="T19" fmla="*/ 2147483647 h 179"/>
              <a:gd name="T20" fmla="*/ 2147483647 w 39"/>
              <a:gd name="T21" fmla="*/ 2147483647 h 179"/>
              <a:gd name="T22" fmla="*/ 2147483647 w 39"/>
              <a:gd name="T23" fmla="*/ 2147483647 h 179"/>
              <a:gd name="T24" fmla="*/ 2147483647 w 39"/>
              <a:gd name="T25" fmla="*/ 2147483647 h 179"/>
              <a:gd name="T26" fmla="*/ 2147483647 w 39"/>
              <a:gd name="T27" fmla="*/ 2147483647 h 179"/>
              <a:gd name="T28" fmla="*/ 2147483647 w 39"/>
              <a:gd name="T29" fmla="*/ 2147483647 h 179"/>
              <a:gd name="T30" fmla="*/ 2147483647 w 39"/>
              <a:gd name="T31" fmla="*/ 2147483647 h 179"/>
              <a:gd name="T32" fmla="*/ 2147483647 w 39"/>
              <a:gd name="T33" fmla="*/ 2147483647 h 179"/>
              <a:gd name="T34" fmla="*/ 2147483647 w 39"/>
              <a:gd name="T35" fmla="*/ 2147483647 h 179"/>
              <a:gd name="T36" fmla="*/ 2147483647 w 39"/>
              <a:gd name="T37" fmla="*/ 2147483647 h 179"/>
              <a:gd name="T38" fmla="*/ 2147483647 w 39"/>
              <a:gd name="T39" fmla="*/ 2147483647 h 179"/>
              <a:gd name="T40" fmla="*/ 2147483647 w 39"/>
              <a:gd name="T41" fmla="*/ 2147483647 h 179"/>
              <a:gd name="T42" fmla="*/ 2147483647 w 39"/>
              <a:gd name="T43" fmla="*/ 2147483647 h 179"/>
              <a:gd name="T44" fmla="*/ 2147483647 w 39"/>
              <a:gd name="T45" fmla="*/ 2147483647 h 179"/>
              <a:gd name="T46" fmla="*/ 2147483647 w 39"/>
              <a:gd name="T47" fmla="*/ 2147483647 h 179"/>
              <a:gd name="T48" fmla="*/ 2147483647 w 39"/>
              <a:gd name="T49" fmla="*/ 2147483647 h 179"/>
              <a:gd name="T50" fmla="*/ 2147483647 w 39"/>
              <a:gd name="T51" fmla="*/ 2147483647 h 179"/>
              <a:gd name="T52" fmla="*/ 2147483647 w 39"/>
              <a:gd name="T53" fmla="*/ 2147483647 h 179"/>
              <a:gd name="T54" fmla="*/ 2147483647 w 39"/>
              <a:gd name="T55" fmla="*/ 2147483647 h 179"/>
              <a:gd name="T56" fmla="*/ 2147483647 w 39"/>
              <a:gd name="T57" fmla="*/ 2147483647 h 179"/>
              <a:gd name="T58" fmla="*/ 2147483647 w 39"/>
              <a:gd name="T59" fmla="*/ 2147483647 h 179"/>
              <a:gd name="T60" fmla="*/ 2147483647 w 39"/>
              <a:gd name="T61" fmla="*/ 2147483647 h 179"/>
              <a:gd name="T62" fmla="*/ 2147483647 w 39"/>
              <a:gd name="T63" fmla="*/ 2147483647 h 179"/>
              <a:gd name="T64" fmla="*/ 2147483647 w 39"/>
              <a:gd name="T65" fmla="*/ 2147483647 h 179"/>
              <a:gd name="T66" fmla="*/ 2147483647 w 39"/>
              <a:gd name="T67" fmla="*/ 2147483647 h 179"/>
              <a:gd name="T68" fmla="*/ 2147483647 w 39"/>
              <a:gd name="T69" fmla="*/ 2147483647 h 179"/>
              <a:gd name="T70" fmla="*/ 2147483647 w 39"/>
              <a:gd name="T71" fmla="*/ 2147483647 h 179"/>
              <a:gd name="T72" fmla="*/ 2147483647 w 39"/>
              <a:gd name="T73" fmla="*/ 2147483647 h 179"/>
              <a:gd name="T74" fmla="*/ 2147483647 w 39"/>
              <a:gd name="T75" fmla="*/ 2147483647 h 179"/>
              <a:gd name="T76" fmla="*/ 2147483647 w 39"/>
              <a:gd name="T77" fmla="*/ 2147483647 h 179"/>
              <a:gd name="T78" fmla="*/ 2147483647 w 39"/>
              <a:gd name="T79" fmla="*/ 2147483647 h 179"/>
              <a:gd name="T80" fmla="*/ 2147483647 w 39"/>
              <a:gd name="T81" fmla="*/ 2147483647 h 179"/>
              <a:gd name="T82" fmla="*/ 2147483647 w 39"/>
              <a:gd name="T83" fmla="*/ 2147483647 h 179"/>
              <a:gd name="T84" fmla="*/ 2147483647 w 39"/>
              <a:gd name="T85" fmla="*/ 2147483647 h 179"/>
              <a:gd name="T86" fmla="*/ 2147483647 w 39"/>
              <a:gd name="T87" fmla="*/ 2147483647 h 179"/>
              <a:gd name="T88" fmla="*/ 2147483647 w 39"/>
              <a:gd name="T89" fmla="*/ 2147483647 h 179"/>
              <a:gd name="T90" fmla="*/ 2147483647 w 39"/>
              <a:gd name="T91" fmla="*/ 2147483647 h 179"/>
              <a:gd name="T92" fmla="*/ 2147483647 w 39"/>
              <a:gd name="T93" fmla="*/ 2147483647 h 179"/>
              <a:gd name="T94" fmla="*/ 2147483647 w 39"/>
              <a:gd name="T95" fmla="*/ 0 h 179"/>
              <a:gd name="T96" fmla="*/ 2147483647 w 39"/>
              <a:gd name="T97" fmla="*/ 2147483647 h 179"/>
              <a:gd name="T98" fmla="*/ 2147483647 w 39"/>
              <a:gd name="T99" fmla="*/ 2147483647 h 179"/>
              <a:gd name="T100" fmla="*/ 2147483647 w 39"/>
              <a:gd name="T101" fmla="*/ 2147483647 h 179"/>
              <a:gd name="T102" fmla="*/ 2147483647 w 39"/>
              <a:gd name="T103" fmla="*/ 2147483647 h 179"/>
              <a:gd name="T104" fmla="*/ 0 w 39"/>
              <a:gd name="T105" fmla="*/ 2147483647 h 179"/>
              <a:gd name="T106" fmla="*/ 2147483647 w 39"/>
              <a:gd name="T107" fmla="*/ 2147483647 h 179"/>
              <a:gd name="T108" fmla="*/ 2147483647 w 39"/>
              <a:gd name="T109" fmla="*/ 2147483647 h 17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39"/>
              <a:gd name="T166" fmla="*/ 0 h 179"/>
              <a:gd name="T167" fmla="*/ 39 w 39"/>
              <a:gd name="T168" fmla="*/ 179 h 17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39" h="179">
                <a:moveTo>
                  <a:pt x="1" y="40"/>
                </a:moveTo>
                <a:lnTo>
                  <a:pt x="1" y="44"/>
                </a:lnTo>
                <a:lnTo>
                  <a:pt x="5" y="53"/>
                </a:lnTo>
                <a:lnTo>
                  <a:pt x="14" y="75"/>
                </a:lnTo>
                <a:lnTo>
                  <a:pt x="21" y="92"/>
                </a:lnTo>
                <a:lnTo>
                  <a:pt x="22" y="94"/>
                </a:lnTo>
                <a:lnTo>
                  <a:pt x="21" y="97"/>
                </a:lnTo>
                <a:lnTo>
                  <a:pt x="20" y="99"/>
                </a:lnTo>
                <a:lnTo>
                  <a:pt x="19" y="101"/>
                </a:lnTo>
                <a:lnTo>
                  <a:pt x="15" y="106"/>
                </a:lnTo>
                <a:lnTo>
                  <a:pt x="11" y="110"/>
                </a:lnTo>
                <a:lnTo>
                  <a:pt x="5" y="114"/>
                </a:lnTo>
                <a:lnTo>
                  <a:pt x="5" y="115"/>
                </a:lnTo>
                <a:lnTo>
                  <a:pt x="5" y="117"/>
                </a:lnTo>
                <a:lnTo>
                  <a:pt x="7" y="127"/>
                </a:lnTo>
                <a:lnTo>
                  <a:pt x="10" y="137"/>
                </a:lnTo>
                <a:lnTo>
                  <a:pt x="11" y="138"/>
                </a:lnTo>
                <a:lnTo>
                  <a:pt x="12" y="143"/>
                </a:lnTo>
                <a:lnTo>
                  <a:pt x="12" y="147"/>
                </a:lnTo>
                <a:lnTo>
                  <a:pt x="12" y="153"/>
                </a:lnTo>
                <a:lnTo>
                  <a:pt x="14" y="167"/>
                </a:lnTo>
                <a:lnTo>
                  <a:pt x="20" y="175"/>
                </a:lnTo>
                <a:lnTo>
                  <a:pt x="22" y="178"/>
                </a:lnTo>
                <a:lnTo>
                  <a:pt x="25" y="179"/>
                </a:lnTo>
                <a:lnTo>
                  <a:pt x="27" y="179"/>
                </a:lnTo>
                <a:lnTo>
                  <a:pt x="29" y="179"/>
                </a:lnTo>
                <a:lnTo>
                  <a:pt x="31" y="179"/>
                </a:lnTo>
                <a:lnTo>
                  <a:pt x="33" y="177"/>
                </a:lnTo>
                <a:lnTo>
                  <a:pt x="36" y="173"/>
                </a:lnTo>
                <a:lnTo>
                  <a:pt x="37" y="171"/>
                </a:lnTo>
                <a:lnTo>
                  <a:pt x="38" y="164"/>
                </a:lnTo>
                <a:lnTo>
                  <a:pt x="39" y="160"/>
                </a:lnTo>
                <a:lnTo>
                  <a:pt x="38" y="157"/>
                </a:lnTo>
                <a:lnTo>
                  <a:pt x="38" y="149"/>
                </a:lnTo>
                <a:lnTo>
                  <a:pt x="35" y="135"/>
                </a:lnTo>
                <a:lnTo>
                  <a:pt x="33" y="128"/>
                </a:lnTo>
                <a:lnTo>
                  <a:pt x="33" y="127"/>
                </a:lnTo>
                <a:lnTo>
                  <a:pt x="33" y="125"/>
                </a:lnTo>
                <a:lnTo>
                  <a:pt x="34" y="121"/>
                </a:lnTo>
                <a:lnTo>
                  <a:pt x="36" y="113"/>
                </a:lnTo>
                <a:lnTo>
                  <a:pt x="38" y="104"/>
                </a:lnTo>
                <a:lnTo>
                  <a:pt x="39" y="101"/>
                </a:lnTo>
                <a:lnTo>
                  <a:pt x="36" y="93"/>
                </a:lnTo>
                <a:lnTo>
                  <a:pt x="32" y="77"/>
                </a:lnTo>
                <a:lnTo>
                  <a:pt x="24" y="42"/>
                </a:lnTo>
                <a:lnTo>
                  <a:pt x="16" y="9"/>
                </a:lnTo>
                <a:lnTo>
                  <a:pt x="15" y="0"/>
                </a:lnTo>
                <a:lnTo>
                  <a:pt x="14" y="1"/>
                </a:lnTo>
                <a:lnTo>
                  <a:pt x="12" y="5"/>
                </a:lnTo>
                <a:lnTo>
                  <a:pt x="4" y="20"/>
                </a:lnTo>
                <a:lnTo>
                  <a:pt x="1" y="29"/>
                </a:lnTo>
                <a:lnTo>
                  <a:pt x="0" y="37"/>
                </a:lnTo>
                <a:lnTo>
                  <a:pt x="1" y="40"/>
                </a:lnTo>
                <a:close/>
              </a:path>
            </a:pathLst>
          </a:custGeom>
          <a:solidFill>
            <a:srgbClr val="8C5E4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48" name="Freeform 330"/>
          <p:cNvSpPr>
            <a:spLocks/>
          </p:cNvSpPr>
          <p:nvPr/>
        </p:nvSpPr>
        <p:spPr bwMode="auto">
          <a:xfrm>
            <a:off x="892175" y="1997075"/>
            <a:ext cx="12700" cy="100013"/>
          </a:xfrm>
          <a:custGeom>
            <a:avLst/>
            <a:gdLst>
              <a:gd name="T0" fmla="*/ 2147483647 w 47"/>
              <a:gd name="T1" fmla="*/ 2147483647 h 236"/>
              <a:gd name="T2" fmla="*/ 2147483647 w 47"/>
              <a:gd name="T3" fmla="*/ 2147483647 h 236"/>
              <a:gd name="T4" fmla="*/ 2147483647 w 47"/>
              <a:gd name="T5" fmla="*/ 2147483647 h 236"/>
              <a:gd name="T6" fmla="*/ 2147483647 w 47"/>
              <a:gd name="T7" fmla="*/ 2147483647 h 236"/>
              <a:gd name="T8" fmla="*/ 2147483647 w 47"/>
              <a:gd name="T9" fmla="*/ 2147483647 h 236"/>
              <a:gd name="T10" fmla="*/ 2147483647 w 47"/>
              <a:gd name="T11" fmla="*/ 2147483647 h 236"/>
              <a:gd name="T12" fmla="*/ 2147483647 w 47"/>
              <a:gd name="T13" fmla="*/ 2147483647 h 236"/>
              <a:gd name="T14" fmla="*/ 2147483647 w 47"/>
              <a:gd name="T15" fmla="*/ 2147483647 h 236"/>
              <a:gd name="T16" fmla="*/ 2147483647 w 47"/>
              <a:gd name="T17" fmla="*/ 2147483647 h 236"/>
              <a:gd name="T18" fmla="*/ 2147483647 w 47"/>
              <a:gd name="T19" fmla="*/ 2147483647 h 236"/>
              <a:gd name="T20" fmla="*/ 2147483647 w 47"/>
              <a:gd name="T21" fmla="*/ 2147483647 h 236"/>
              <a:gd name="T22" fmla="*/ 0 w 47"/>
              <a:gd name="T23" fmla="*/ 2147483647 h 236"/>
              <a:gd name="T24" fmla="*/ 0 w 47"/>
              <a:gd name="T25" fmla="*/ 2147483647 h 236"/>
              <a:gd name="T26" fmla="*/ 0 w 47"/>
              <a:gd name="T27" fmla="*/ 2147483647 h 236"/>
              <a:gd name="T28" fmla="*/ 0 w 47"/>
              <a:gd name="T29" fmla="*/ 2147483647 h 236"/>
              <a:gd name="T30" fmla="*/ 2147483647 w 47"/>
              <a:gd name="T31" fmla="*/ 2147483647 h 236"/>
              <a:gd name="T32" fmla="*/ 2147483647 w 47"/>
              <a:gd name="T33" fmla="*/ 2147483647 h 236"/>
              <a:gd name="T34" fmla="*/ 2147483647 w 47"/>
              <a:gd name="T35" fmla="*/ 2147483647 h 236"/>
              <a:gd name="T36" fmla="*/ 2147483647 w 47"/>
              <a:gd name="T37" fmla="*/ 2147483647 h 236"/>
              <a:gd name="T38" fmla="*/ 2147483647 w 47"/>
              <a:gd name="T39" fmla="*/ 2147483647 h 236"/>
              <a:gd name="T40" fmla="*/ 2147483647 w 47"/>
              <a:gd name="T41" fmla="*/ 2147483647 h 236"/>
              <a:gd name="T42" fmla="*/ 2147483647 w 47"/>
              <a:gd name="T43" fmla="*/ 2147483647 h 236"/>
              <a:gd name="T44" fmla="*/ 2147483647 w 47"/>
              <a:gd name="T45" fmla="*/ 2147483647 h 236"/>
              <a:gd name="T46" fmla="*/ 2147483647 w 47"/>
              <a:gd name="T47" fmla="*/ 2147483647 h 236"/>
              <a:gd name="T48" fmla="*/ 2147483647 w 47"/>
              <a:gd name="T49" fmla="*/ 2147483647 h 236"/>
              <a:gd name="T50" fmla="*/ 2147483647 w 47"/>
              <a:gd name="T51" fmla="*/ 2147483647 h 236"/>
              <a:gd name="T52" fmla="*/ 2147483647 w 47"/>
              <a:gd name="T53" fmla="*/ 2147483647 h 236"/>
              <a:gd name="T54" fmla="*/ 2147483647 w 47"/>
              <a:gd name="T55" fmla="*/ 2147483647 h 236"/>
              <a:gd name="T56" fmla="*/ 2147483647 w 47"/>
              <a:gd name="T57" fmla="*/ 2147483647 h 236"/>
              <a:gd name="T58" fmla="*/ 2147483647 w 47"/>
              <a:gd name="T59" fmla="*/ 2147483647 h 236"/>
              <a:gd name="T60" fmla="*/ 2147483647 w 47"/>
              <a:gd name="T61" fmla="*/ 2147483647 h 236"/>
              <a:gd name="T62" fmla="*/ 2147483647 w 47"/>
              <a:gd name="T63" fmla="*/ 2147483647 h 236"/>
              <a:gd name="T64" fmla="*/ 2147483647 w 47"/>
              <a:gd name="T65" fmla="*/ 2147483647 h 236"/>
              <a:gd name="T66" fmla="*/ 2147483647 w 47"/>
              <a:gd name="T67" fmla="*/ 2147483647 h 236"/>
              <a:gd name="T68" fmla="*/ 2147483647 w 47"/>
              <a:gd name="T69" fmla="*/ 2147483647 h 236"/>
              <a:gd name="T70" fmla="*/ 2147483647 w 47"/>
              <a:gd name="T71" fmla="*/ 2147483647 h 236"/>
              <a:gd name="T72" fmla="*/ 2147483647 w 47"/>
              <a:gd name="T73" fmla="*/ 2147483647 h 236"/>
              <a:gd name="T74" fmla="*/ 2147483647 w 47"/>
              <a:gd name="T75" fmla="*/ 2147483647 h 236"/>
              <a:gd name="T76" fmla="*/ 2147483647 w 47"/>
              <a:gd name="T77" fmla="*/ 2147483647 h 236"/>
              <a:gd name="T78" fmla="*/ 2147483647 w 47"/>
              <a:gd name="T79" fmla="*/ 2147483647 h 236"/>
              <a:gd name="T80" fmla="*/ 2147483647 w 47"/>
              <a:gd name="T81" fmla="*/ 2147483647 h 236"/>
              <a:gd name="T82" fmla="*/ 2147483647 w 47"/>
              <a:gd name="T83" fmla="*/ 2147483647 h 236"/>
              <a:gd name="T84" fmla="*/ 2147483647 w 47"/>
              <a:gd name="T85" fmla="*/ 2147483647 h 236"/>
              <a:gd name="T86" fmla="*/ 2147483647 w 47"/>
              <a:gd name="T87" fmla="*/ 2147483647 h 236"/>
              <a:gd name="T88" fmla="*/ 2147483647 w 47"/>
              <a:gd name="T89" fmla="*/ 2147483647 h 236"/>
              <a:gd name="T90" fmla="*/ 2147483647 w 47"/>
              <a:gd name="T91" fmla="*/ 2147483647 h 236"/>
              <a:gd name="T92" fmla="*/ 2147483647 w 47"/>
              <a:gd name="T93" fmla="*/ 2147483647 h 236"/>
              <a:gd name="T94" fmla="*/ 2147483647 w 47"/>
              <a:gd name="T95" fmla="*/ 2147483647 h 236"/>
              <a:gd name="T96" fmla="*/ 2147483647 w 47"/>
              <a:gd name="T97" fmla="*/ 2147483647 h 236"/>
              <a:gd name="T98" fmla="*/ 2147483647 w 47"/>
              <a:gd name="T99" fmla="*/ 2147483647 h 236"/>
              <a:gd name="T100" fmla="*/ 2147483647 w 47"/>
              <a:gd name="T101" fmla="*/ 2147483647 h 236"/>
              <a:gd name="T102" fmla="*/ 2147483647 w 47"/>
              <a:gd name="T103" fmla="*/ 2147483647 h 236"/>
              <a:gd name="T104" fmla="*/ 2147483647 w 47"/>
              <a:gd name="T105" fmla="*/ 2147483647 h 236"/>
              <a:gd name="T106" fmla="*/ 2147483647 w 47"/>
              <a:gd name="T107" fmla="*/ 0 h 236"/>
              <a:gd name="T108" fmla="*/ 2147483647 w 47"/>
              <a:gd name="T109" fmla="*/ 2147483647 h 236"/>
              <a:gd name="T110" fmla="*/ 2147483647 w 47"/>
              <a:gd name="T111" fmla="*/ 2147483647 h 236"/>
              <a:gd name="T112" fmla="*/ 2147483647 w 47"/>
              <a:gd name="T113" fmla="*/ 2147483647 h 236"/>
              <a:gd name="T114" fmla="*/ 2147483647 w 47"/>
              <a:gd name="T115" fmla="*/ 2147483647 h 236"/>
              <a:gd name="T116" fmla="*/ 2147483647 w 47"/>
              <a:gd name="T117" fmla="*/ 2147483647 h 236"/>
              <a:gd name="T118" fmla="*/ 2147483647 w 47"/>
              <a:gd name="T119" fmla="*/ 2147483647 h 2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7"/>
              <a:gd name="T181" fmla="*/ 0 h 236"/>
              <a:gd name="T182" fmla="*/ 47 w 47"/>
              <a:gd name="T183" fmla="*/ 236 h 2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7" h="236">
                <a:moveTo>
                  <a:pt x="7" y="27"/>
                </a:moveTo>
                <a:lnTo>
                  <a:pt x="7" y="31"/>
                </a:lnTo>
                <a:lnTo>
                  <a:pt x="8" y="35"/>
                </a:lnTo>
                <a:lnTo>
                  <a:pt x="10" y="49"/>
                </a:lnTo>
                <a:lnTo>
                  <a:pt x="17" y="78"/>
                </a:lnTo>
                <a:lnTo>
                  <a:pt x="17" y="101"/>
                </a:lnTo>
                <a:lnTo>
                  <a:pt x="15" y="105"/>
                </a:lnTo>
                <a:lnTo>
                  <a:pt x="12" y="110"/>
                </a:lnTo>
                <a:lnTo>
                  <a:pt x="8" y="114"/>
                </a:lnTo>
                <a:lnTo>
                  <a:pt x="4" y="115"/>
                </a:lnTo>
                <a:lnTo>
                  <a:pt x="1" y="116"/>
                </a:lnTo>
                <a:lnTo>
                  <a:pt x="0" y="116"/>
                </a:lnTo>
                <a:lnTo>
                  <a:pt x="0" y="115"/>
                </a:lnTo>
                <a:lnTo>
                  <a:pt x="0" y="116"/>
                </a:lnTo>
                <a:lnTo>
                  <a:pt x="0" y="118"/>
                </a:lnTo>
                <a:lnTo>
                  <a:pt x="2" y="128"/>
                </a:lnTo>
                <a:lnTo>
                  <a:pt x="8" y="138"/>
                </a:lnTo>
                <a:lnTo>
                  <a:pt x="11" y="140"/>
                </a:lnTo>
                <a:lnTo>
                  <a:pt x="13" y="144"/>
                </a:lnTo>
                <a:lnTo>
                  <a:pt x="14" y="149"/>
                </a:lnTo>
                <a:lnTo>
                  <a:pt x="14" y="156"/>
                </a:lnTo>
                <a:lnTo>
                  <a:pt x="14" y="173"/>
                </a:lnTo>
                <a:lnTo>
                  <a:pt x="13" y="211"/>
                </a:lnTo>
                <a:lnTo>
                  <a:pt x="19" y="228"/>
                </a:lnTo>
                <a:lnTo>
                  <a:pt x="22" y="231"/>
                </a:lnTo>
                <a:lnTo>
                  <a:pt x="29" y="235"/>
                </a:lnTo>
                <a:lnTo>
                  <a:pt x="32" y="236"/>
                </a:lnTo>
                <a:lnTo>
                  <a:pt x="35" y="235"/>
                </a:lnTo>
                <a:lnTo>
                  <a:pt x="39" y="234"/>
                </a:lnTo>
                <a:lnTo>
                  <a:pt x="41" y="233"/>
                </a:lnTo>
                <a:lnTo>
                  <a:pt x="43" y="230"/>
                </a:lnTo>
                <a:lnTo>
                  <a:pt x="44" y="226"/>
                </a:lnTo>
                <a:lnTo>
                  <a:pt x="46" y="222"/>
                </a:lnTo>
                <a:lnTo>
                  <a:pt x="47" y="209"/>
                </a:lnTo>
                <a:lnTo>
                  <a:pt x="46" y="202"/>
                </a:lnTo>
                <a:lnTo>
                  <a:pt x="45" y="187"/>
                </a:lnTo>
                <a:lnTo>
                  <a:pt x="40" y="161"/>
                </a:lnTo>
                <a:lnTo>
                  <a:pt x="36" y="147"/>
                </a:lnTo>
                <a:lnTo>
                  <a:pt x="36" y="146"/>
                </a:lnTo>
                <a:lnTo>
                  <a:pt x="36" y="143"/>
                </a:lnTo>
                <a:lnTo>
                  <a:pt x="38" y="135"/>
                </a:lnTo>
                <a:lnTo>
                  <a:pt x="40" y="121"/>
                </a:lnTo>
                <a:lnTo>
                  <a:pt x="41" y="105"/>
                </a:lnTo>
                <a:lnTo>
                  <a:pt x="42" y="101"/>
                </a:lnTo>
                <a:lnTo>
                  <a:pt x="39" y="100"/>
                </a:lnTo>
                <a:lnTo>
                  <a:pt x="31" y="90"/>
                </a:lnTo>
                <a:lnTo>
                  <a:pt x="25" y="69"/>
                </a:lnTo>
                <a:lnTo>
                  <a:pt x="25" y="61"/>
                </a:lnTo>
                <a:lnTo>
                  <a:pt x="25" y="54"/>
                </a:lnTo>
                <a:lnTo>
                  <a:pt x="25" y="38"/>
                </a:lnTo>
                <a:lnTo>
                  <a:pt x="26" y="13"/>
                </a:lnTo>
                <a:lnTo>
                  <a:pt x="26" y="1"/>
                </a:lnTo>
                <a:lnTo>
                  <a:pt x="27" y="0"/>
                </a:lnTo>
                <a:lnTo>
                  <a:pt x="26" y="1"/>
                </a:lnTo>
                <a:lnTo>
                  <a:pt x="23" y="4"/>
                </a:lnTo>
                <a:lnTo>
                  <a:pt x="14" y="14"/>
                </a:lnTo>
                <a:lnTo>
                  <a:pt x="7" y="25"/>
                </a:lnTo>
                <a:lnTo>
                  <a:pt x="7" y="27"/>
                </a:lnTo>
                <a:close/>
              </a:path>
            </a:pathLst>
          </a:custGeom>
          <a:solidFill>
            <a:srgbClr val="8C5E4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49" name="Freeform 331"/>
          <p:cNvSpPr>
            <a:spLocks/>
          </p:cNvSpPr>
          <p:nvPr/>
        </p:nvSpPr>
        <p:spPr bwMode="auto">
          <a:xfrm>
            <a:off x="917575" y="1993900"/>
            <a:ext cx="9525" cy="87313"/>
          </a:xfrm>
          <a:custGeom>
            <a:avLst/>
            <a:gdLst>
              <a:gd name="T0" fmla="*/ 2147483647 w 37"/>
              <a:gd name="T1" fmla="*/ 2147483647 h 208"/>
              <a:gd name="T2" fmla="*/ 2147483647 w 37"/>
              <a:gd name="T3" fmla="*/ 2147483647 h 208"/>
              <a:gd name="T4" fmla="*/ 2147483647 w 37"/>
              <a:gd name="T5" fmla="*/ 2147483647 h 208"/>
              <a:gd name="T6" fmla="*/ 2147483647 w 37"/>
              <a:gd name="T7" fmla="*/ 2147483647 h 208"/>
              <a:gd name="T8" fmla="*/ 2147483647 w 37"/>
              <a:gd name="T9" fmla="*/ 2147483647 h 208"/>
              <a:gd name="T10" fmla="*/ 2147483647 w 37"/>
              <a:gd name="T11" fmla="*/ 2147483647 h 208"/>
              <a:gd name="T12" fmla="*/ 2147483647 w 37"/>
              <a:gd name="T13" fmla="*/ 2147483647 h 208"/>
              <a:gd name="T14" fmla="*/ 2147483647 w 37"/>
              <a:gd name="T15" fmla="*/ 2147483647 h 208"/>
              <a:gd name="T16" fmla="*/ 2147483647 w 37"/>
              <a:gd name="T17" fmla="*/ 2147483647 h 208"/>
              <a:gd name="T18" fmla="*/ 2147483647 w 37"/>
              <a:gd name="T19" fmla="*/ 2147483647 h 208"/>
              <a:gd name="T20" fmla="*/ 0 w 37"/>
              <a:gd name="T21" fmla="*/ 2147483647 h 208"/>
              <a:gd name="T22" fmla="*/ 2147483647 w 37"/>
              <a:gd name="T23" fmla="*/ 2147483647 h 208"/>
              <a:gd name="T24" fmla="*/ 2147483647 w 37"/>
              <a:gd name="T25" fmla="*/ 2147483647 h 208"/>
              <a:gd name="T26" fmla="*/ 2147483647 w 37"/>
              <a:gd name="T27" fmla="*/ 2147483647 h 208"/>
              <a:gd name="T28" fmla="*/ 2147483647 w 37"/>
              <a:gd name="T29" fmla="*/ 2147483647 h 208"/>
              <a:gd name="T30" fmla="*/ 2147483647 w 37"/>
              <a:gd name="T31" fmla="*/ 2147483647 h 208"/>
              <a:gd name="T32" fmla="*/ 2147483647 w 37"/>
              <a:gd name="T33" fmla="*/ 2147483647 h 208"/>
              <a:gd name="T34" fmla="*/ 2147483647 w 37"/>
              <a:gd name="T35" fmla="*/ 2147483647 h 208"/>
              <a:gd name="T36" fmla="*/ 2147483647 w 37"/>
              <a:gd name="T37" fmla="*/ 2147483647 h 208"/>
              <a:gd name="T38" fmla="*/ 2147483647 w 37"/>
              <a:gd name="T39" fmla="*/ 2147483647 h 208"/>
              <a:gd name="T40" fmla="*/ 2147483647 w 37"/>
              <a:gd name="T41" fmla="*/ 2147483647 h 208"/>
              <a:gd name="T42" fmla="*/ 2147483647 w 37"/>
              <a:gd name="T43" fmla="*/ 2147483647 h 208"/>
              <a:gd name="T44" fmla="*/ 2147483647 w 37"/>
              <a:gd name="T45" fmla="*/ 2147483647 h 208"/>
              <a:gd name="T46" fmla="*/ 2147483647 w 37"/>
              <a:gd name="T47" fmla="*/ 2147483647 h 208"/>
              <a:gd name="T48" fmla="*/ 2147483647 w 37"/>
              <a:gd name="T49" fmla="*/ 2147483647 h 208"/>
              <a:gd name="T50" fmla="*/ 2147483647 w 37"/>
              <a:gd name="T51" fmla="*/ 2147483647 h 208"/>
              <a:gd name="T52" fmla="*/ 2147483647 w 37"/>
              <a:gd name="T53" fmla="*/ 2147483647 h 208"/>
              <a:gd name="T54" fmla="*/ 2147483647 w 37"/>
              <a:gd name="T55" fmla="*/ 2147483647 h 208"/>
              <a:gd name="T56" fmla="*/ 2147483647 w 37"/>
              <a:gd name="T57" fmla="*/ 2147483647 h 208"/>
              <a:gd name="T58" fmla="*/ 2147483647 w 37"/>
              <a:gd name="T59" fmla="*/ 2147483647 h 208"/>
              <a:gd name="T60" fmla="*/ 2147483647 w 37"/>
              <a:gd name="T61" fmla="*/ 2147483647 h 208"/>
              <a:gd name="T62" fmla="*/ 2147483647 w 37"/>
              <a:gd name="T63" fmla="*/ 2147483647 h 208"/>
              <a:gd name="T64" fmla="*/ 2147483647 w 37"/>
              <a:gd name="T65" fmla="*/ 2147483647 h 208"/>
              <a:gd name="T66" fmla="*/ 2147483647 w 37"/>
              <a:gd name="T67" fmla="*/ 2147483647 h 208"/>
              <a:gd name="T68" fmla="*/ 2147483647 w 37"/>
              <a:gd name="T69" fmla="*/ 2147483647 h 208"/>
              <a:gd name="T70" fmla="*/ 2147483647 w 37"/>
              <a:gd name="T71" fmla="*/ 2147483647 h 208"/>
              <a:gd name="T72" fmla="*/ 2147483647 w 37"/>
              <a:gd name="T73" fmla="*/ 2147483647 h 208"/>
              <a:gd name="T74" fmla="*/ 2147483647 w 37"/>
              <a:gd name="T75" fmla="*/ 2147483647 h 208"/>
              <a:gd name="T76" fmla="*/ 2147483647 w 37"/>
              <a:gd name="T77" fmla="*/ 2147483647 h 208"/>
              <a:gd name="T78" fmla="*/ 2147483647 w 37"/>
              <a:gd name="T79" fmla="*/ 2147483647 h 208"/>
              <a:gd name="T80" fmla="*/ 2147483647 w 37"/>
              <a:gd name="T81" fmla="*/ 2147483647 h 208"/>
              <a:gd name="T82" fmla="*/ 2147483647 w 37"/>
              <a:gd name="T83" fmla="*/ 2147483647 h 208"/>
              <a:gd name="T84" fmla="*/ 2147483647 w 37"/>
              <a:gd name="T85" fmla="*/ 2147483647 h 208"/>
              <a:gd name="T86" fmla="*/ 2147483647 w 37"/>
              <a:gd name="T87" fmla="*/ 2147483647 h 208"/>
              <a:gd name="T88" fmla="*/ 2147483647 w 37"/>
              <a:gd name="T89" fmla="*/ 2147483647 h 208"/>
              <a:gd name="T90" fmla="*/ 2147483647 w 37"/>
              <a:gd name="T91" fmla="*/ 0 h 208"/>
              <a:gd name="T92" fmla="*/ 2147483647 w 37"/>
              <a:gd name="T93" fmla="*/ 2147483647 h 208"/>
              <a:gd name="T94" fmla="*/ 2147483647 w 37"/>
              <a:gd name="T95" fmla="*/ 2147483647 h 208"/>
              <a:gd name="T96" fmla="*/ 2147483647 w 37"/>
              <a:gd name="T97" fmla="*/ 2147483647 h 208"/>
              <a:gd name="T98" fmla="*/ 2147483647 w 37"/>
              <a:gd name="T99" fmla="*/ 2147483647 h 208"/>
              <a:gd name="T100" fmla="*/ 2147483647 w 37"/>
              <a:gd name="T101" fmla="*/ 2147483647 h 208"/>
              <a:gd name="T102" fmla="*/ 2147483647 w 37"/>
              <a:gd name="T103" fmla="*/ 2147483647 h 20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37"/>
              <a:gd name="T157" fmla="*/ 0 h 208"/>
              <a:gd name="T158" fmla="*/ 37 w 37"/>
              <a:gd name="T159" fmla="*/ 208 h 208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37" h="208">
                <a:moveTo>
                  <a:pt x="6" y="19"/>
                </a:moveTo>
                <a:lnTo>
                  <a:pt x="6" y="24"/>
                </a:lnTo>
                <a:lnTo>
                  <a:pt x="6" y="29"/>
                </a:lnTo>
                <a:lnTo>
                  <a:pt x="9" y="42"/>
                </a:lnTo>
                <a:lnTo>
                  <a:pt x="16" y="73"/>
                </a:lnTo>
                <a:lnTo>
                  <a:pt x="18" y="97"/>
                </a:lnTo>
                <a:lnTo>
                  <a:pt x="17" y="101"/>
                </a:lnTo>
                <a:lnTo>
                  <a:pt x="13" y="108"/>
                </a:lnTo>
                <a:lnTo>
                  <a:pt x="9" y="114"/>
                </a:lnTo>
                <a:lnTo>
                  <a:pt x="2" y="121"/>
                </a:lnTo>
                <a:lnTo>
                  <a:pt x="0" y="122"/>
                </a:lnTo>
                <a:lnTo>
                  <a:pt x="2" y="124"/>
                </a:lnTo>
                <a:lnTo>
                  <a:pt x="9" y="130"/>
                </a:lnTo>
                <a:lnTo>
                  <a:pt x="17" y="141"/>
                </a:lnTo>
                <a:lnTo>
                  <a:pt x="18" y="144"/>
                </a:lnTo>
                <a:lnTo>
                  <a:pt x="17" y="149"/>
                </a:lnTo>
                <a:lnTo>
                  <a:pt x="15" y="159"/>
                </a:lnTo>
                <a:lnTo>
                  <a:pt x="12" y="170"/>
                </a:lnTo>
                <a:lnTo>
                  <a:pt x="9" y="190"/>
                </a:lnTo>
                <a:lnTo>
                  <a:pt x="14" y="202"/>
                </a:lnTo>
                <a:lnTo>
                  <a:pt x="16" y="205"/>
                </a:lnTo>
                <a:lnTo>
                  <a:pt x="19" y="207"/>
                </a:lnTo>
                <a:lnTo>
                  <a:pt x="23" y="208"/>
                </a:lnTo>
                <a:lnTo>
                  <a:pt x="26" y="208"/>
                </a:lnTo>
                <a:lnTo>
                  <a:pt x="28" y="208"/>
                </a:lnTo>
                <a:lnTo>
                  <a:pt x="30" y="206"/>
                </a:lnTo>
                <a:lnTo>
                  <a:pt x="32" y="204"/>
                </a:lnTo>
                <a:lnTo>
                  <a:pt x="33" y="200"/>
                </a:lnTo>
                <a:lnTo>
                  <a:pt x="35" y="197"/>
                </a:lnTo>
                <a:lnTo>
                  <a:pt x="36" y="188"/>
                </a:lnTo>
                <a:lnTo>
                  <a:pt x="37" y="182"/>
                </a:lnTo>
                <a:lnTo>
                  <a:pt x="36" y="176"/>
                </a:lnTo>
                <a:lnTo>
                  <a:pt x="35" y="163"/>
                </a:lnTo>
                <a:lnTo>
                  <a:pt x="30" y="136"/>
                </a:lnTo>
                <a:lnTo>
                  <a:pt x="26" y="119"/>
                </a:lnTo>
                <a:lnTo>
                  <a:pt x="26" y="118"/>
                </a:lnTo>
                <a:lnTo>
                  <a:pt x="26" y="116"/>
                </a:lnTo>
                <a:lnTo>
                  <a:pt x="27" y="110"/>
                </a:lnTo>
                <a:lnTo>
                  <a:pt x="28" y="98"/>
                </a:lnTo>
                <a:lnTo>
                  <a:pt x="29" y="86"/>
                </a:lnTo>
                <a:lnTo>
                  <a:pt x="30" y="83"/>
                </a:lnTo>
                <a:lnTo>
                  <a:pt x="29" y="77"/>
                </a:lnTo>
                <a:lnTo>
                  <a:pt x="29" y="63"/>
                </a:lnTo>
                <a:lnTo>
                  <a:pt x="27" y="35"/>
                </a:lnTo>
                <a:lnTo>
                  <a:pt x="26" y="7"/>
                </a:lnTo>
                <a:lnTo>
                  <a:pt x="26" y="0"/>
                </a:lnTo>
                <a:lnTo>
                  <a:pt x="23" y="1"/>
                </a:lnTo>
                <a:lnTo>
                  <a:pt x="13" y="6"/>
                </a:lnTo>
                <a:lnTo>
                  <a:pt x="9" y="10"/>
                </a:lnTo>
                <a:lnTo>
                  <a:pt x="6" y="16"/>
                </a:lnTo>
                <a:lnTo>
                  <a:pt x="6" y="19"/>
                </a:lnTo>
                <a:close/>
              </a:path>
            </a:pathLst>
          </a:custGeom>
          <a:solidFill>
            <a:srgbClr val="8C5E4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50" name="Freeform 332"/>
          <p:cNvSpPr>
            <a:spLocks/>
          </p:cNvSpPr>
          <p:nvPr/>
        </p:nvSpPr>
        <p:spPr bwMode="auto">
          <a:xfrm>
            <a:off x="863600" y="1811338"/>
            <a:ext cx="6350" cy="84137"/>
          </a:xfrm>
          <a:custGeom>
            <a:avLst/>
            <a:gdLst>
              <a:gd name="T0" fmla="*/ 2147483647 w 23"/>
              <a:gd name="T1" fmla="*/ 2147483647 h 206"/>
              <a:gd name="T2" fmla="*/ 2147483647 w 23"/>
              <a:gd name="T3" fmla="*/ 2147483647 h 206"/>
              <a:gd name="T4" fmla="*/ 2147483647 w 23"/>
              <a:gd name="T5" fmla="*/ 2147483647 h 206"/>
              <a:gd name="T6" fmla="*/ 2147483647 w 23"/>
              <a:gd name="T7" fmla="*/ 2147483647 h 206"/>
              <a:gd name="T8" fmla="*/ 2147483647 w 23"/>
              <a:gd name="T9" fmla="*/ 2147483647 h 206"/>
              <a:gd name="T10" fmla="*/ 2147483647 w 23"/>
              <a:gd name="T11" fmla="*/ 2147483647 h 206"/>
              <a:gd name="T12" fmla="*/ 2147483647 w 23"/>
              <a:gd name="T13" fmla="*/ 2147483647 h 206"/>
              <a:gd name="T14" fmla="*/ 2147483647 w 23"/>
              <a:gd name="T15" fmla="*/ 2147483647 h 206"/>
              <a:gd name="T16" fmla="*/ 2147483647 w 23"/>
              <a:gd name="T17" fmla="*/ 2147483647 h 206"/>
              <a:gd name="T18" fmla="*/ 0 w 23"/>
              <a:gd name="T19" fmla="*/ 2147483647 h 206"/>
              <a:gd name="T20" fmla="*/ 0 w 23"/>
              <a:gd name="T21" fmla="*/ 0 h 206"/>
              <a:gd name="T22" fmla="*/ 2147483647 w 23"/>
              <a:gd name="T23" fmla="*/ 2147483647 h 206"/>
              <a:gd name="T24" fmla="*/ 2147483647 w 23"/>
              <a:gd name="T25" fmla="*/ 2147483647 h 206"/>
              <a:gd name="T26" fmla="*/ 2147483647 w 23"/>
              <a:gd name="T27" fmla="*/ 2147483647 h 206"/>
              <a:gd name="T28" fmla="*/ 2147483647 w 23"/>
              <a:gd name="T29" fmla="*/ 2147483647 h 206"/>
              <a:gd name="T30" fmla="*/ 2147483647 w 23"/>
              <a:gd name="T31" fmla="*/ 2147483647 h 206"/>
              <a:gd name="T32" fmla="*/ 2147483647 w 23"/>
              <a:gd name="T33" fmla="*/ 2147483647 h 20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23"/>
              <a:gd name="T52" fmla="*/ 0 h 206"/>
              <a:gd name="T53" fmla="*/ 23 w 23"/>
              <a:gd name="T54" fmla="*/ 206 h 20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23" h="206">
                <a:moveTo>
                  <a:pt x="23" y="57"/>
                </a:moveTo>
                <a:lnTo>
                  <a:pt x="20" y="70"/>
                </a:lnTo>
                <a:lnTo>
                  <a:pt x="16" y="94"/>
                </a:lnTo>
                <a:lnTo>
                  <a:pt x="14" y="144"/>
                </a:lnTo>
                <a:lnTo>
                  <a:pt x="17" y="194"/>
                </a:lnTo>
                <a:lnTo>
                  <a:pt x="18" y="206"/>
                </a:lnTo>
                <a:lnTo>
                  <a:pt x="15" y="189"/>
                </a:lnTo>
                <a:lnTo>
                  <a:pt x="10" y="155"/>
                </a:lnTo>
                <a:lnTo>
                  <a:pt x="3" y="87"/>
                </a:lnTo>
                <a:lnTo>
                  <a:pt x="0" y="18"/>
                </a:lnTo>
                <a:lnTo>
                  <a:pt x="0" y="0"/>
                </a:lnTo>
                <a:lnTo>
                  <a:pt x="1" y="5"/>
                </a:lnTo>
                <a:lnTo>
                  <a:pt x="5" y="15"/>
                </a:lnTo>
                <a:lnTo>
                  <a:pt x="13" y="35"/>
                </a:lnTo>
                <a:lnTo>
                  <a:pt x="21" y="53"/>
                </a:lnTo>
                <a:lnTo>
                  <a:pt x="23" y="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51" name="Freeform 333"/>
          <p:cNvSpPr>
            <a:spLocks/>
          </p:cNvSpPr>
          <p:nvPr/>
        </p:nvSpPr>
        <p:spPr bwMode="auto">
          <a:xfrm>
            <a:off x="844550" y="1820863"/>
            <a:ext cx="6350" cy="63500"/>
          </a:xfrm>
          <a:custGeom>
            <a:avLst/>
            <a:gdLst>
              <a:gd name="T0" fmla="*/ 2147483647 w 26"/>
              <a:gd name="T1" fmla="*/ 2147483647 h 151"/>
              <a:gd name="T2" fmla="*/ 2147483647 w 26"/>
              <a:gd name="T3" fmla="*/ 2147483647 h 151"/>
              <a:gd name="T4" fmla="*/ 2147483647 w 26"/>
              <a:gd name="T5" fmla="*/ 2147483647 h 151"/>
              <a:gd name="T6" fmla="*/ 2147483647 w 26"/>
              <a:gd name="T7" fmla="*/ 2147483647 h 151"/>
              <a:gd name="T8" fmla="*/ 2147483647 w 26"/>
              <a:gd name="T9" fmla="*/ 2147483647 h 151"/>
              <a:gd name="T10" fmla="*/ 0 w 26"/>
              <a:gd name="T11" fmla="*/ 2147483647 h 151"/>
              <a:gd name="T12" fmla="*/ 0 w 26"/>
              <a:gd name="T13" fmla="*/ 2147483647 h 151"/>
              <a:gd name="T14" fmla="*/ 2147483647 w 26"/>
              <a:gd name="T15" fmla="*/ 2147483647 h 151"/>
              <a:gd name="T16" fmla="*/ 2147483647 w 26"/>
              <a:gd name="T17" fmla="*/ 2147483647 h 151"/>
              <a:gd name="T18" fmla="*/ 2147483647 w 26"/>
              <a:gd name="T19" fmla="*/ 2147483647 h 151"/>
              <a:gd name="T20" fmla="*/ 2147483647 w 26"/>
              <a:gd name="T21" fmla="*/ 0 h 151"/>
              <a:gd name="T22" fmla="*/ 2147483647 w 26"/>
              <a:gd name="T23" fmla="*/ 0 h 151"/>
              <a:gd name="T24" fmla="*/ 2147483647 w 26"/>
              <a:gd name="T25" fmla="*/ 0 h 151"/>
              <a:gd name="T26" fmla="*/ 2147483647 w 26"/>
              <a:gd name="T27" fmla="*/ 0 h 151"/>
              <a:gd name="T28" fmla="*/ 2147483647 w 26"/>
              <a:gd name="T29" fmla="*/ 0 h 151"/>
              <a:gd name="T30" fmla="*/ 2147483647 w 26"/>
              <a:gd name="T31" fmla="*/ 0 h 151"/>
              <a:gd name="T32" fmla="*/ 2147483647 w 26"/>
              <a:gd name="T33" fmla="*/ 2147483647 h 151"/>
              <a:gd name="T34" fmla="*/ 2147483647 w 26"/>
              <a:gd name="T35" fmla="*/ 2147483647 h 151"/>
              <a:gd name="T36" fmla="*/ 2147483647 w 26"/>
              <a:gd name="T37" fmla="*/ 2147483647 h 151"/>
              <a:gd name="T38" fmla="*/ 2147483647 w 26"/>
              <a:gd name="T39" fmla="*/ 2147483647 h 151"/>
              <a:gd name="T40" fmla="*/ 2147483647 w 26"/>
              <a:gd name="T41" fmla="*/ 2147483647 h 151"/>
              <a:gd name="T42" fmla="*/ 2147483647 w 26"/>
              <a:gd name="T43" fmla="*/ 2147483647 h 15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6"/>
              <a:gd name="T67" fmla="*/ 0 h 151"/>
              <a:gd name="T68" fmla="*/ 26 w 26"/>
              <a:gd name="T69" fmla="*/ 151 h 15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6" h="151">
                <a:moveTo>
                  <a:pt x="16" y="151"/>
                </a:moveTo>
                <a:lnTo>
                  <a:pt x="14" y="151"/>
                </a:lnTo>
                <a:lnTo>
                  <a:pt x="11" y="150"/>
                </a:lnTo>
                <a:lnTo>
                  <a:pt x="6" y="146"/>
                </a:lnTo>
                <a:lnTo>
                  <a:pt x="1" y="143"/>
                </a:lnTo>
                <a:lnTo>
                  <a:pt x="0" y="142"/>
                </a:lnTo>
                <a:lnTo>
                  <a:pt x="0" y="131"/>
                </a:lnTo>
                <a:lnTo>
                  <a:pt x="1" y="107"/>
                </a:lnTo>
                <a:lnTo>
                  <a:pt x="4" y="59"/>
                </a:lnTo>
                <a:lnTo>
                  <a:pt x="6" y="12"/>
                </a:lnTo>
                <a:lnTo>
                  <a:pt x="7" y="0"/>
                </a:lnTo>
                <a:lnTo>
                  <a:pt x="8" y="0"/>
                </a:lnTo>
                <a:lnTo>
                  <a:pt x="11" y="0"/>
                </a:lnTo>
                <a:lnTo>
                  <a:pt x="18" y="0"/>
                </a:lnTo>
                <a:lnTo>
                  <a:pt x="24" y="0"/>
                </a:lnTo>
                <a:lnTo>
                  <a:pt x="26" y="0"/>
                </a:lnTo>
                <a:lnTo>
                  <a:pt x="22" y="14"/>
                </a:lnTo>
                <a:lnTo>
                  <a:pt x="17" y="39"/>
                </a:lnTo>
                <a:lnTo>
                  <a:pt x="11" y="87"/>
                </a:lnTo>
                <a:lnTo>
                  <a:pt x="13" y="137"/>
                </a:lnTo>
                <a:lnTo>
                  <a:pt x="16" y="15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52" name="Freeform 334"/>
          <p:cNvSpPr>
            <a:spLocks/>
          </p:cNvSpPr>
          <p:nvPr/>
        </p:nvSpPr>
        <p:spPr bwMode="auto">
          <a:xfrm>
            <a:off x="882650" y="1801813"/>
            <a:ext cx="11113" cy="80962"/>
          </a:xfrm>
          <a:custGeom>
            <a:avLst/>
            <a:gdLst>
              <a:gd name="T0" fmla="*/ 2147483647 w 37"/>
              <a:gd name="T1" fmla="*/ 2147483647 h 187"/>
              <a:gd name="T2" fmla="*/ 2147483647 w 37"/>
              <a:gd name="T3" fmla="*/ 2147483647 h 187"/>
              <a:gd name="T4" fmla="*/ 2147483647 w 37"/>
              <a:gd name="T5" fmla="*/ 2147483647 h 187"/>
              <a:gd name="T6" fmla="*/ 2147483647 w 37"/>
              <a:gd name="T7" fmla="*/ 2147483647 h 187"/>
              <a:gd name="T8" fmla="*/ 2147483647 w 37"/>
              <a:gd name="T9" fmla="*/ 2147483647 h 187"/>
              <a:gd name="T10" fmla="*/ 2147483647 w 37"/>
              <a:gd name="T11" fmla="*/ 2147483647 h 187"/>
              <a:gd name="T12" fmla="*/ 2147483647 w 37"/>
              <a:gd name="T13" fmla="*/ 2147483647 h 187"/>
              <a:gd name="T14" fmla="*/ 2147483647 w 37"/>
              <a:gd name="T15" fmla="*/ 2147483647 h 187"/>
              <a:gd name="T16" fmla="*/ 2147483647 w 37"/>
              <a:gd name="T17" fmla="*/ 2147483647 h 187"/>
              <a:gd name="T18" fmla="*/ 2147483647 w 37"/>
              <a:gd name="T19" fmla="*/ 2147483647 h 187"/>
              <a:gd name="T20" fmla="*/ 2147483647 w 37"/>
              <a:gd name="T21" fmla="*/ 2147483647 h 187"/>
              <a:gd name="T22" fmla="*/ 2147483647 w 37"/>
              <a:gd name="T23" fmla="*/ 2147483647 h 187"/>
              <a:gd name="T24" fmla="*/ 2147483647 w 37"/>
              <a:gd name="T25" fmla="*/ 2147483647 h 187"/>
              <a:gd name="T26" fmla="*/ 2147483647 w 37"/>
              <a:gd name="T27" fmla="*/ 2147483647 h 187"/>
              <a:gd name="T28" fmla="*/ 2147483647 w 37"/>
              <a:gd name="T29" fmla="*/ 2147483647 h 187"/>
              <a:gd name="T30" fmla="*/ 2147483647 w 37"/>
              <a:gd name="T31" fmla="*/ 0 h 187"/>
              <a:gd name="T32" fmla="*/ 2147483647 w 37"/>
              <a:gd name="T33" fmla="*/ 2147483647 h 187"/>
              <a:gd name="T34" fmla="*/ 2147483647 w 37"/>
              <a:gd name="T35" fmla="*/ 2147483647 h 187"/>
              <a:gd name="T36" fmla="*/ 2147483647 w 37"/>
              <a:gd name="T37" fmla="*/ 2147483647 h 187"/>
              <a:gd name="T38" fmla="*/ 0 w 37"/>
              <a:gd name="T39" fmla="*/ 2147483647 h 187"/>
              <a:gd name="T40" fmla="*/ 2147483647 w 37"/>
              <a:gd name="T41" fmla="*/ 2147483647 h 187"/>
              <a:gd name="T42" fmla="*/ 2147483647 w 37"/>
              <a:gd name="T43" fmla="*/ 2147483647 h 18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37"/>
              <a:gd name="T67" fmla="*/ 0 h 187"/>
              <a:gd name="T68" fmla="*/ 37 w 37"/>
              <a:gd name="T69" fmla="*/ 187 h 187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37" h="187">
                <a:moveTo>
                  <a:pt x="1" y="76"/>
                </a:moveTo>
                <a:lnTo>
                  <a:pt x="1" y="84"/>
                </a:lnTo>
                <a:lnTo>
                  <a:pt x="7" y="104"/>
                </a:lnTo>
                <a:lnTo>
                  <a:pt x="23" y="153"/>
                </a:lnTo>
                <a:lnTo>
                  <a:pt x="36" y="186"/>
                </a:lnTo>
                <a:lnTo>
                  <a:pt x="37" y="187"/>
                </a:lnTo>
                <a:lnTo>
                  <a:pt x="35" y="177"/>
                </a:lnTo>
                <a:lnTo>
                  <a:pt x="32" y="156"/>
                </a:lnTo>
                <a:lnTo>
                  <a:pt x="26" y="114"/>
                </a:lnTo>
                <a:lnTo>
                  <a:pt x="21" y="73"/>
                </a:lnTo>
                <a:lnTo>
                  <a:pt x="20" y="62"/>
                </a:lnTo>
                <a:lnTo>
                  <a:pt x="19" y="57"/>
                </a:lnTo>
                <a:lnTo>
                  <a:pt x="18" y="47"/>
                </a:lnTo>
                <a:lnTo>
                  <a:pt x="15" y="26"/>
                </a:lnTo>
                <a:lnTo>
                  <a:pt x="12" y="6"/>
                </a:lnTo>
                <a:lnTo>
                  <a:pt x="12" y="0"/>
                </a:lnTo>
                <a:lnTo>
                  <a:pt x="11" y="2"/>
                </a:lnTo>
                <a:lnTo>
                  <a:pt x="9" y="9"/>
                </a:lnTo>
                <a:lnTo>
                  <a:pt x="3" y="37"/>
                </a:lnTo>
                <a:lnTo>
                  <a:pt x="0" y="70"/>
                </a:lnTo>
                <a:lnTo>
                  <a:pt x="1" y="7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53" name="Freeform 335"/>
          <p:cNvSpPr>
            <a:spLocks/>
          </p:cNvSpPr>
          <p:nvPr/>
        </p:nvSpPr>
        <p:spPr bwMode="auto">
          <a:xfrm>
            <a:off x="901700" y="1792288"/>
            <a:ext cx="17463" cy="79375"/>
          </a:xfrm>
          <a:custGeom>
            <a:avLst/>
            <a:gdLst>
              <a:gd name="T0" fmla="*/ 2147483647 w 63"/>
              <a:gd name="T1" fmla="*/ 2147483647 h 186"/>
              <a:gd name="T2" fmla="*/ 2147483647 w 63"/>
              <a:gd name="T3" fmla="*/ 2147483647 h 186"/>
              <a:gd name="T4" fmla="*/ 2147483647 w 63"/>
              <a:gd name="T5" fmla="*/ 2147483647 h 186"/>
              <a:gd name="T6" fmla="*/ 2147483647 w 63"/>
              <a:gd name="T7" fmla="*/ 2147483647 h 186"/>
              <a:gd name="T8" fmla="*/ 2147483647 w 63"/>
              <a:gd name="T9" fmla="*/ 2147483647 h 186"/>
              <a:gd name="T10" fmla="*/ 2147483647 w 63"/>
              <a:gd name="T11" fmla="*/ 2147483647 h 186"/>
              <a:gd name="T12" fmla="*/ 2147483647 w 63"/>
              <a:gd name="T13" fmla="*/ 2147483647 h 186"/>
              <a:gd name="T14" fmla="*/ 2147483647 w 63"/>
              <a:gd name="T15" fmla="*/ 2147483647 h 186"/>
              <a:gd name="T16" fmla="*/ 2147483647 w 63"/>
              <a:gd name="T17" fmla="*/ 2147483647 h 186"/>
              <a:gd name="T18" fmla="*/ 2147483647 w 63"/>
              <a:gd name="T19" fmla="*/ 2147483647 h 186"/>
              <a:gd name="T20" fmla="*/ 2147483647 w 63"/>
              <a:gd name="T21" fmla="*/ 2147483647 h 186"/>
              <a:gd name="T22" fmla="*/ 2147483647 w 63"/>
              <a:gd name="T23" fmla="*/ 2147483647 h 186"/>
              <a:gd name="T24" fmla="*/ 2147483647 w 63"/>
              <a:gd name="T25" fmla="*/ 2147483647 h 186"/>
              <a:gd name="T26" fmla="*/ 2147483647 w 63"/>
              <a:gd name="T27" fmla="*/ 2147483647 h 186"/>
              <a:gd name="T28" fmla="*/ 2147483647 w 63"/>
              <a:gd name="T29" fmla="*/ 2147483647 h 186"/>
              <a:gd name="T30" fmla="*/ 2147483647 w 63"/>
              <a:gd name="T31" fmla="*/ 0 h 186"/>
              <a:gd name="T32" fmla="*/ 2147483647 w 63"/>
              <a:gd name="T33" fmla="*/ 2147483647 h 186"/>
              <a:gd name="T34" fmla="*/ 0 w 63"/>
              <a:gd name="T35" fmla="*/ 2147483647 h 186"/>
              <a:gd name="T36" fmla="*/ 2147483647 w 63"/>
              <a:gd name="T37" fmla="*/ 2147483647 h 186"/>
              <a:gd name="T38" fmla="*/ 2147483647 w 63"/>
              <a:gd name="T39" fmla="*/ 2147483647 h 186"/>
              <a:gd name="T40" fmla="*/ 2147483647 w 63"/>
              <a:gd name="T41" fmla="*/ 2147483647 h 18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63"/>
              <a:gd name="T64" fmla="*/ 0 h 186"/>
              <a:gd name="T65" fmla="*/ 63 w 63"/>
              <a:gd name="T66" fmla="*/ 186 h 18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63" h="186">
                <a:moveTo>
                  <a:pt x="7" y="72"/>
                </a:moveTo>
                <a:lnTo>
                  <a:pt x="10" y="81"/>
                </a:lnTo>
                <a:lnTo>
                  <a:pt x="20" y="103"/>
                </a:lnTo>
                <a:lnTo>
                  <a:pt x="45" y="153"/>
                </a:lnTo>
                <a:lnTo>
                  <a:pt x="62" y="185"/>
                </a:lnTo>
                <a:lnTo>
                  <a:pt x="63" y="186"/>
                </a:lnTo>
                <a:lnTo>
                  <a:pt x="59" y="175"/>
                </a:lnTo>
                <a:lnTo>
                  <a:pt x="51" y="151"/>
                </a:lnTo>
                <a:lnTo>
                  <a:pt x="35" y="103"/>
                </a:lnTo>
                <a:lnTo>
                  <a:pt x="20" y="54"/>
                </a:lnTo>
                <a:lnTo>
                  <a:pt x="17" y="41"/>
                </a:lnTo>
                <a:lnTo>
                  <a:pt x="15" y="38"/>
                </a:lnTo>
                <a:lnTo>
                  <a:pt x="13" y="31"/>
                </a:lnTo>
                <a:lnTo>
                  <a:pt x="10" y="18"/>
                </a:lnTo>
                <a:lnTo>
                  <a:pt x="5" y="4"/>
                </a:lnTo>
                <a:lnTo>
                  <a:pt x="5" y="0"/>
                </a:lnTo>
                <a:lnTo>
                  <a:pt x="3" y="8"/>
                </a:lnTo>
                <a:lnTo>
                  <a:pt x="0" y="32"/>
                </a:lnTo>
                <a:lnTo>
                  <a:pt x="3" y="65"/>
                </a:lnTo>
                <a:lnTo>
                  <a:pt x="7" y="7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54" name="Freeform 336"/>
          <p:cNvSpPr>
            <a:spLocks/>
          </p:cNvSpPr>
          <p:nvPr/>
        </p:nvSpPr>
        <p:spPr bwMode="auto">
          <a:xfrm>
            <a:off x="844550" y="1897063"/>
            <a:ext cx="6350" cy="47625"/>
          </a:xfrm>
          <a:custGeom>
            <a:avLst/>
            <a:gdLst>
              <a:gd name="T0" fmla="*/ 2147483647 w 23"/>
              <a:gd name="T1" fmla="*/ 2147483647 h 110"/>
              <a:gd name="T2" fmla="*/ 2147483647 w 23"/>
              <a:gd name="T3" fmla="*/ 2147483647 h 110"/>
              <a:gd name="T4" fmla="*/ 2147483647 w 23"/>
              <a:gd name="T5" fmla="*/ 2147483647 h 110"/>
              <a:gd name="T6" fmla="*/ 2147483647 w 23"/>
              <a:gd name="T7" fmla="*/ 2147483647 h 110"/>
              <a:gd name="T8" fmla="*/ 2147483647 w 23"/>
              <a:gd name="T9" fmla="*/ 2147483647 h 110"/>
              <a:gd name="T10" fmla="*/ 2147483647 w 23"/>
              <a:gd name="T11" fmla="*/ 2147483647 h 110"/>
              <a:gd name="T12" fmla="*/ 2147483647 w 23"/>
              <a:gd name="T13" fmla="*/ 2147483647 h 110"/>
              <a:gd name="T14" fmla="*/ 2147483647 w 23"/>
              <a:gd name="T15" fmla="*/ 2147483647 h 110"/>
              <a:gd name="T16" fmla="*/ 2147483647 w 23"/>
              <a:gd name="T17" fmla="*/ 2147483647 h 110"/>
              <a:gd name="T18" fmla="*/ 2147483647 w 23"/>
              <a:gd name="T19" fmla="*/ 2147483647 h 110"/>
              <a:gd name="T20" fmla="*/ 2147483647 w 23"/>
              <a:gd name="T21" fmla="*/ 0 h 110"/>
              <a:gd name="T22" fmla="*/ 2147483647 w 23"/>
              <a:gd name="T23" fmla="*/ 2147483647 h 110"/>
              <a:gd name="T24" fmla="*/ 2147483647 w 23"/>
              <a:gd name="T25" fmla="*/ 2147483647 h 110"/>
              <a:gd name="T26" fmla="*/ 0 w 23"/>
              <a:gd name="T27" fmla="*/ 2147483647 h 110"/>
              <a:gd name="T28" fmla="*/ 2147483647 w 23"/>
              <a:gd name="T29" fmla="*/ 2147483647 h 110"/>
              <a:gd name="T30" fmla="*/ 2147483647 w 23"/>
              <a:gd name="T31" fmla="*/ 2147483647 h 110"/>
              <a:gd name="T32" fmla="*/ 2147483647 w 23"/>
              <a:gd name="T33" fmla="*/ 2147483647 h 11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23"/>
              <a:gd name="T52" fmla="*/ 0 h 110"/>
              <a:gd name="T53" fmla="*/ 23 w 23"/>
              <a:gd name="T54" fmla="*/ 110 h 110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23" h="110">
                <a:moveTo>
                  <a:pt x="2" y="76"/>
                </a:moveTo>
                <a:lnTo>
                  <a:pt x="3" y="81"/>
                </a:lnTo>
                <a:lnTo>
                  <a:pt x="6" y="89"/>
                </a:lnTo>
                <a:lnTo>
                  <a:pt x="16" y="103"/>
                </a:lnTo>
                <a:lnTo>
                  <a:pt x="22" y="110"/>
                </a:lnTo>
                <a:lnTo>
                  <a:pt x="23" y="110"/>
                </a:lnTo>
                <a:lnTo>
                  <a:pt x="21" y="101"/>
                </a:lnTo>
                <a:lnTo>
                  <a:pt x="17" y="83"/>
                </a:lnTo>
                <a:lnTo>
                  <a:pt x="11" y="47"/>
                </a:lnTo>
                <a:lnTo>
                  <a:pt x="4" y="10"/>
                </a:lnTo>
                <a:lnTo>
                  <a:pt x="3" y="0"/>
                </a:lnTo>
                <a:lnTo>
                  <a:pt x="2" y="2"/>
                </a:lnTo>
                <a:lnTo>
                  <a:pt x="2" y="10"/>
                </a:lnTo>
                <a:lnTo>
                  <a:pt x="0" y="40"/>
                </a:lnTo>
                <a:lnTo>
                  <a:pt x="1" y="71"/>
                </a:lnTo>
                <a:lnTo>
                  <a:pt x="2" y="7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55" name="Freeform 337"/>
          <p:cNvSpPr>
            <a:spLocks/>
          </p:cNvSpPr>
          <p:nvPr/>
        </p:nvSpPr>
        <p:spPr bwMode="auto">
          <a:xfrm>
            <a:off x="849313" y="1955800"/>
            <a:ext cx="4762" cy="30163"/>
          </a:xfrm>
          <a:custGeom>
            <a:avLst/>
            <a:gdLst>
              <a:gd name="T0" fmla="*/ 0 w 12"/>
              <a:gd name="T1" fmla="*/ 2147483647 h 71"/>
              <a:gd name="T2" fmla="*/ 0 w 12"/>
              <a:gd name="T3" fmla="*/ 2147483647 h 71"/>
              <a:gd name="T4" fmla="*/ 2147483647 w 12"/>
              <a:gd name="T5" fmla="*/ 2147483647 h 71"/>
              <a:gd name="T6" fmla="*/ 2147483647 w 12"/>
              <a:gd name="T7" fmla="*/ 2147483647 h 71"/>
              <a:gd name="T8" fmla="*/ 2147483647 w 12"/>
              <a:gd name="T9" fmla="*/ 2147483647 h 71"/>
              <a:gd name="T10" fmla="*/ 2147483647 w 12"/>
              <a:gd name="T11" fmla="*/ 2147483647 h 71"/>
              <a:gd name="T12" fmla="*/ 2147483647 w 12"/>
              <a:gd name="T13" fmla="*/ 2147483647 h 71"/>
              <a:gd name="T14" fmla="*/ 2147483647 w 12"/>
              <a:gd name="T15" fmla="*/ 2147483647 h 71"/>
              <a:gd name="T16" fmla="*/ 2147483647 w 12"/>
              <a:gd name="T17" fmla="*/ 2147483647 h 71"/>
              <a:gd name="T18" fmla="*/ 2147483647 w 12"/>
              <a:gd name="T19" fmla="*/ 2147483647 h 71"/>
              <a:gd name="T20" fmla="*/ 2147483647 w 12"/>
              <a:gd name="T21" fmla="*/ 2147483647 h 71"/>
              <a:gd name="T22" fmla="*/ 2147483647 w 12"/>
              <a:gd name="T23" fmla="*/ 0 h 71"/>
              <a:gd name="T24" fmla="*/ 2147483647 w 12"/>
              <a:gd name="T25" fmla="*/ 2147483647 h 71"/>
              <a:gd name="T26" fmla="*/ 2147483647 w 12"/>
              <a:gd name="T27" fmla="*/ 2147483647 h 71"/>
              <a:gd name="T28" fmla="*/ 0 w 12"/>
              <a:gd name="T29" fmla="*/ 2147483647 h 71"/>
              <a:gd name="T30" fmla="*/ 0 w 12"/>
              <a:gd name="T31" fmla="*/ 2147483647 h 71"/>
              <a:gd name="T32" fmla="*/ 0 w 12"/>
              <a:gd name="T33" fmla="*/ 2147483647 h 7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2"/>
              <a:gd name="T52" fmla="*/ 0 h 71"/>
              <a:gd name="T53" fmla="*/ 12 w 12"/>
              <a:gd name="T54" fmla="*/ 71 h 71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2" h="71">
                <a:moveTo>
                  <a:pt x="0" y="47"/>
                </a:moveTo>
                <a:lnTo>
                  <a:pt x="0" y="51"/>
                </a:lnTo>
                <a:lnTo>
                  <a:pt x="1" y="57"/>
                </a:lnTo>
                <a:lnTo>
                  <a:pt x="4" y="63"/>
                </a:lnTo>
                <a:lnTo>
                  <a:pt x="7" y="67"/>
                </a:lnTo>
                <a:lnTo>
                  <a:pt x="11" y="71"/>
                </a:lnTo>
                <a:lnTo>
                  <a:pt x="12" y="71"/>
                </a:lnTo>
                <a:lnTo>
                  <a:pt x="11" y="66"/>
                </a:lnTo>
                <a:lnTo>
                  <a:pt x="9" y="53"/>
                </a:lnTo>
                <a:lnTo>
                  <a:pt x="7" y="30"/>
                </a:lnTo>
                <a:lnTo>
                  <a:pt x="5" y="6"/>
                </a:lnTo>
                <a:lnTo>
                  <a:pt x="5" y="0"/>
                </a:lnTo>
                <a:lnTo>
                  <a:pt x="4" y="6"/>
                </a:lnTo>
                <a:lnTo>
                  <a:pt x="1" y="24"/>
                </a:lnTo>
                <a:lnTo>
                  <a:pt x="0" y="44"/>
                </a:lnTo>
                <a:lnTo>
                  <a:pt x="0" y="4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56" name="Freeform 338"/>
          <p:cNvSpPr>
            <a:spLocks/>
          </p:cNvSpPr>
          <p:nvPr/>
        </p:nvSpPr>
        <p:spPr bwMode="auto">
          <a:xfrm>
            <a:off x="855663" y="1885950"/>
            <a:ext cx="12700" cy="26988"/>
          </a:xfrm>
          <a:custGeom>
            <a:avLst/>
            <a:gdLst>
              <a:gd name="T0" fmla="*/ 2147483647 w 43"/>
              <a:gd name="T1" fmla="*/ 0 h 63"/>
              <a:gd name="T2" fmla="*/ 2147483647 w 43"/>
              <a:gd name="T3" fmla="*/ 2147483647 h 63"/>
              <a:gd name="T4" fmla="*/ 2147483647 w 43"/>
              <a:gd name="T5" fmla="*/ 2147483647 h 63"/>
              <a:gd name="T6" fmla="*/ 2147483647 w 43"/>
              <a:gd name="T7" fmla="*/ 2147483647 h 63"/>
              <a:gd name="T8" fmla="*/ 2147483647 w 43"/>
              <a:gd name="T9" fmla="*/ 2147483647 h 63"/>
              <a:gd name="T10" fmla="*/ 2147483647 w 43"/>
              <a:gd name="T11" fmla="*/ 2147483647 h 63"/>
              <a:gd name="T12" fmla="*/ 2147483647 w 43"/>
              <a:gd name="T13" fmla="*/ 2147483647 h 63"/>
              <a:gd name="T14" fmla="*/ 2147483647 w 43"/>
              <a:gd name="T15" fmla="*/ 2147483647 h 63"/>
              <a:gd name="T16" fmla="*/ 2147483647 w 43"/>
              <a:gd name="T17" fmla="*/ 2147483647 h 63"/>
              <a:gd name="T18" fmla="*/ 2147483647 w 43"/>
              <a:gd name="T19" fmla="*/ 2147483647 h 63"/>
              <a:gd name="T20" fmla="*/ 2147483647 w 43"/>
              <a:gd name="T21" fmla="*/ 2147483647 h 63"/>
              <a:gd name="T22" fmla="*/ 2147483647 w 43"/>
              <a:gd name="T23" fmla="*/ 2147483647 h 63"/>
              <a:gd name="T24" fmla="*/ 2147483647 w 43"/>
              <a:gd name="T25" fmla="*/ 2147483647 h 63"/>
              <a:gd name="T26" fmla="*/ 0 w 43"/>
              <a:gd name="T27" fmla="*/ 2147483647 h 63"/>
              <a:gd name="T28" fmla="*/ 0 w 43"/>
              <a:gd name="T29" fmla="*/ 2147483647 h 63"/>
              <a:gd name="T30" fmla="*/ 2147483647 w 43"/>
              <a:gd name="T31" fmla="*/ 2147483647 h 63"/>
              <a:gd name="T32" fmla="*/ 2147483647 w 43"/>
              <a:gd name="T33" fmla="*/ 2147483647 h 63"/>
              <a:gd name="T34" fmla="*/ 2147483647 w 43"/>
              <a:gd name="T35" fmla="*/ 2147483647 h 63"/>
              <a:gd name="T36" fmla="*/ 2147483647 w 43"/>
              <a:gd name="T37" fmla="*/ 2147483647 h 63"/>
              <a:gd name="T38" fmla="*/ 2147483647 w 43"/>
              <a:gd name="T39" fmla="*/ 2147483647 h 63"/>
              <a:gd name="T40" fmla="*/ 2147483647 w 43"/>
              <a:gd name="T41" fmla="*/ 2147483647 h 63"/>
              <a:gd name="T42" fmla="*/ 2147483647 w 43"/>
              <a:gd name="T43" fmla="*/ 2147483647 h 63"/>
              <a:gd name="T44" fmla="*/ 2147483647 w 43"/>
              <a:gd name="T45" fmla="*/ 2147483647 h 63"/>
              <a:gd name="T46" fmla="*/ 2147483647 w 43"/>
              <a:gd name="T47" fmla="*/ 2147483647 h 63"/>
              <a:gd name="T48" fmla="*/ 2147483647 w 43"/>
              <a:gd name="T49" fmla="*/ 2147483647 h 63"/>
              <a:gd name="T50" fmla="*/ 2147483647 w 43"/>
              <a:gd name="T51" fmla="*/ 2147483647 h 63"/>
              <a:gd name="T52" fmla="*/ 2147483647 w 43"/>
              <a:gd name="T53" fmla="*/ 0 h 63"/>
              <a:gd name="T54" fmla="*/ 2147483647 w 43"/>
              <a:gd name="T55" fmla="*/ 0 h 6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43"/>
              <a:gd name="T85" fmla="*/ 0 h 63"/>
              <a:gd name="T86" fmla="*/ 43 w 43"/>
              <a:gd name="T87" fmla="*/ 63 h 63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43" h="63">
                <a:moveTo>
                  <a:pt x="43" y="0"/>
                </a:moveTo>
                <a:lnTo>
                  <a:pt x="43" y="6"/>
                </a:lnTo>
                <a:lnTo>
                  <a:pt x="43" y="18"/>
                </a:lnTo>
                <a:lnTo>
                  <a:pt x="42" y="39"/>
                </a:lnTo>
                <a:lnTo>
                  <a:pt x="33" y="59"/>
                </a:lnTo>
                <a:lnTo>
                  <a:pt x="30" y="63"/>
                </a:lnTo>
                <a:lnTo>
                  <a:pt x="28" y="63"/>
                </a:lnTo>
                <a:lnTo>
                  <a:pt x="25" y="63"/>
                </a:lnTo>
                <a:lnTo>
                  <a:pt x="18" y="63"/>
                </a:lnTo>
                <a:lnTo>
                  <a:pt x="9" y="63"/>
                </a:lnTo>
                <a:lnTo>
                  <a:pt x="8" y="63"/>
                </a:lnTo>
                <a:lnTo>
                  <a:pt x="6" y="59"/>
                </a:lnTo>
                <a:lnTo>
                  <a:pt x="4" y="53"/>
                </a:lnTo>
                <a:lnTo>
                  <a:pt x="0" y="47"/>
                </a:lnTo>
                <a:lnTo>
                  <a:pt x="0" y="45"/>
                </a:lnTo>
                <a:lnTo>
                  <a:pt x="4" y="50"/>
                </a:lnTo>
                <a:lnTo>
                  <a:pt x="6" y="52"/>
                </a:lnTo>
                <a:lnTo>
                  <a:pt x="9" y="52"/>
                </a:lnTo>
                <a:lnTo>
                  <a:pt x="11" y="52"/>
                </a:lnTo>
                <a:lnTo>
                  <a:pt x="13" y="51"/>
                </a:lnTo>
                <a:lnTo>
                  <a:pt x="16" y="50"/>
                </a:lnTo>
                <a:lnTo>
                  <a:pt x="19" y="48"/>
                </a:lnTo>
                <a:lnTo>
                  <a:pt x="24" y="43"/>
                </a:lnTo>
                <a:lnTo>
                  <a:pt x="28" y="37"/>
                </a:lnTo>
                <a:lnTo>
                  <a:pt x="35" y="23"/>
                </a:lnTo>
                <a:lnTo>
                  <a:pt x="41" y="10"/>
                </a:lnTo>
                <a:lnTo>
                  <a:pt x="43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57" name="Freeform 339"/>
          <p:cNvSpPr>
            <a:spLocks/>
          </p:cNvSpPr>
          <p:nvPr/>
        </p:nvSpPr>
        <p:spPr bwMode="auto">
          <a:xfrm>
            <a:off x="882650" y="1882775"/>
            <a:ext cx="14288" cy="30163"/>
          </a:xfrm>
          <a:custGeom>
            <a:avLst/>
            <a:gdLst>
              <a:gd name="T0" fmla="*/ 2147483647 w 45"/>
              <a:gd name="T1" fmla="*/ 0 h 71"/>
              <a:gd name="T2" fmla="*/ 2147483647 w 45"/>
              <a:gd name="T3" fmla="*/ 2147483647 h 71"/>
              <a:gd name="T4" fmla="*/ 2147483647 w 45"/>
              <a:gd name="T5" fmla="*/ 2147483647 h 71"/>
              <a:gd name="T6" fmla="*/ 2147483647 w 45"/>
              <a:gd name="T7" fmla="*/ 2147483647 h 71"/>
              <a:gd name="T8" fmla="*/ 2147483647 w 45"/>
              <a:gd name="T9" fmla="*/ 2147483647 h 71"/>
              <a:gd name="T10" fmla="*/ 2147483647 w 45"/>
              <a:gd name="T11" fmla="*/ 2147483647 h 71"/>
              <a:gd name="T12" fmla="*/ 2147483647 w 45"/>
              <a:gd name="T13" fmla="*/ 2147483647 h 71"/>
              <a:gd name="T14" fmla="*/ 2147483647 w 45"/>
              <a:gd name="T15" fmla="*/ 2147483647 h 71"/>
              <a:gd name="T16" fmla="*/ 2147483647 w 45"/>
              <a:gd name="T17" fmla="*/ 2147483647 h 71"/>
              <a:gd name="T18" fmla="*/ 2147483647 w 45"/>
              <a:gd name="T19" fmla="*/ 2147483647 h 71"/>
              <a:gd name="T20" fmla="*/ 2147483647 w 45"/>
              <a:gd name="T21" fmla="*/ 2147483647 h 71"/>
              <a:gd name="T22" fmla="*/ 2147483647 w 45"/>
              <a:gd name="T23" fmla="*/ 2147483647 h 71"/>
              <a:gd name="T24" fmla="*/ 0 w 45"/>
              <a:gd name="T25" fmla="*/ 2147483647 h 71"/>
              <a:gd name="T26" fmla="*/ 2147483647 w 45"/>
              <a:gd name="T27" fmla="*/ 2147483647 h 71"/>
              <a:gd name="T28" fmla="*/ 2147483647 w 45"/>
              <a:gd name="T29" fmla="*/ 2147483647 h 71"/>
              <a:gd name="T30" fmla="*/ 2147483647 w 45"/>
              <a:gd name="T31" fmla="*/ 2147483647 h 71"/>
              <a:gd name="T32" fmla="*/ 2147483647 w 45"/>
              <a:gd name="T33" fmla="*/ 2147483647 h 71"/>
              <a:gd name="T34" fmla="*/ 2147483647 w 45"/>
              <a:gd name="T35" fmla="*/ 2147483647 h 71"/>
              <a:gd name="T36" fmla="*/ 2147483647 w 45"/>
              <a:gd name="T37" fmla="*/ 2147483647 h 71"/>
              <a:gd name="T38" fmla="*/ 2147483647 w 45"/>
              <a:gd name="T39" fmla="*/ 2147483647 h 71"/>
              <a:gd name="T40" fmla="*/ 2147483647 w 45"/>
              <a:gd name="T41" fmla="*/ 2147483647 h 71"/>
              <a:gd name="T42" fmla="*/ 2147483647 w 45"/>
              <a:gd name="T43" fmla="*/ 0 h 71"/>
              <a:gd name="T44" fmla="*/ 2147483647 w 45"/>
              <a:gd name="T45" fmla="*/ 0 h 7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45"/>
              <a:gd name="T70" fmla="*/ 0 h 71"/>
              <a:gd name="T71" fmla="*/ 45 w 45"/>
              <a:gd name="T72" fmla="*/ 71 h 71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45" h="71">
                <a:moveTo>
                  <a:pt x="43" y="0"/>
                </a:moveTo>
                <a:lnTo>
                  <a:pt x="43" y="9"/>
                </a:lnTo>
                <a:lnTo>
                  <a:pt x="45" y="24"/>
                </a:lnTo>
                <a:lnTo>
                  <a:pt x="44" y="52"/>
                </a:lnTo>
                <a:lnTo>
                  <a:pt x="38" y="63"/>
                </a:lnTo>
                <a:lnTo>
                  <a:pt x="33" y="67"/>
                </a:lnTo>
                <a:lnTo>
                  <a:pt x="26" y="70"/>
                </a:lnTo>
                <a:lnTo>
                  <a:pt x="18" y="71"/>
                </a:lnTo>
                <a:lnTo>
                  <a:pt x="16" y="70"/>
                </a:lnTo>
                <a:lnTo>
                  <a:pt x="13" y="68"/>
                </a:lnTo>
                <a:lnTo>
                  <a:pt x="7" y="62"/>
                </a:lnTo>
                <a:lnTo>
                  <a:pt x="1" y="56"/>
                </a:lnTo>
                <a:lnTo>
                  <a:pt x="0" y="54"/>
                </a:lnTo>
                <a:lnTo>
                  <a:pt x="6" y="56"/>
                </a:lnTo>
                <a:lnTo>
                  <a:pt x="12" y="56"/>
                </a:lnTo>
                <a:lnTo>
                  <a:pt x="17" y="54"/>
                </a:lnTo>
                <a:lnTo>
                  <a:pt x="22" y="50"/>
                </a:lnTo>
                <a:lnTo>
                  <a:pt x="27" y="45"/>
                </a:lnTo>
                <a:lnTo>
                  <a:pt x="34" y="32"/>
                </a:lnTo>
                <a:lnTo>
                  <a:pt x="39" y="18"/>
                </a:lnTo>
                <a:lnTo>
                  <a:pt x="42" y="6"/>
                </a:lnTo>
                <a:lnTo>
                  <a:pt x="43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58" name="Freeform 340"/>
          <p:cNvSpPr>
            <a:spLocks/>
          </p:cNvSpPr>
          <p:nvPr/>
        </p:nvSpPr>
        <p:spPr bwMode="auto">
          <a:xfrm>
            <a:off x="906463" y="1876425"/>
            <a:ext cx="15875" cy="33338"/>
          </a:xfrm>
          <a:custGeom>
            <a:avLst/>
            <a:gdLst>
              <a:gd name="T0" fmla="*/ 2147483647 w 50"/>
              <a:gd name="T1" fmla="*/ 0 h 78"/>
              <a:gd name="T2" fmla="*/ 2147483647 w 50"/>
              <a:gd name="T3" fmla="*/ 2147483647 h 78"/>
              <a:gd name="T4" fmla="*/ 2147483647 w 50"/>
              <a:gd name="T5" fmla="*/ 2147483647 h 78"/>
              <a:gd name="T6" fmla="*/ 2147483647 w 50"/>
              <a:gd name="T7" fmla="*/ 2147483647 h 78"/>
              <a:gd name="T8" fmla="*/ 2147483647 w 50"/>
              <a:gd name="T9" fmla="*/ 2147483647 h 78"/>
              <a:gd name="T10" fmla="*/ 2147483647 w 50"/>
              <a:gd name="T11" fmla="*/ 2147483647 h 78"/>
              <a:gd name="T12" fmla="*/ 2147483647 w 50"/>
              <a:gd name="T13" fmla="*/ 2147483647 h 78"/>
              <a:gd name="T14" fmla="*/ 2147483647 w 50"/>
              <a:gd name="T15" fmla="*/ 2147483647 h 78"/>
              <a:gd name="T16" fmla="*/ 2147483647 w 50"/>
              <a:gd name="T17" fmla="*/ 2147483647 h 78"/>
              <a:gd name="T18" fmla="*/ 2147483647 w 50"/>
              <a:gd name="T19" fmla="*/ 2147483647 h 78"/>
              <a:gd name="T20" fmla="*/ 2147483647 w 50"/>
              <a:gd name="T21" fmla="*/ 2147483647 h 78"/>
              <a:gd name="T22" fmla="*/ 2147483647 w 50"/>
              <a:gd name="T23" fmla="*/ 2147483647 h 78"/>
              <a:gd name="T24" fmla="*/ 0 w 50"/>
              <a:gd name="T25" fmla="*/ 2147483647 h 78"/>
              <a:gd name="T26" fmla="*/ 2147483647 w 50"/>
              <a:gd name="T27" fmla="*/ 2147483647 h 78"/>
              <a:gd name="T28" fmla="*/ 2147483647 w 50"/>
              <a:gd name="T29" fmla="*/ 2147483647 h 78"/>
              <a:gd name="T30" fmla="*/ 2147483647 w 50"/>
              <a:gd name="T31" fmla="*/ 2147483647 h 78"/>
              <a:gd name="T32" fmla="*/ 2147483647 w 50"/>
              <a:gd name="T33" fmla="*/ 2147483647 h 78"/>
              <a:gd name="T34" fmla="*/ 2147483647 w 50"/>
              <a:gd name="T35" fmla="*/ 2147483647 h 78"/>
              <a:gd name="T36" fmla="*/ 2147483647 w 50"/>
              <a:gd name="T37" fmla="*/ 2147483647 h 78"/>
              <a:gd name="T38" fmla="*/ 2147483647 w 50"/>
              <a:gd name="T39" fmla="*/ 2147483647 h 78"/>
              <a:gd name="T40" fmla="*/ 2147483647 w 50"/>
              <a:gd name="T41" fmla="*/ 2147483647 h 78"/>
              <a:gd name="T42" fmla="*/ 2147483647 w 50"/>
              <a:gd name="T43" fmla="*/ 0 h 78"/>
              <a:gd name="T44" fmla="*/ 2147483647 w 50"/>
              <a:gd name="T45" fmla="*/ 0 h 7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50"/>
              <a:gd name="T70" fmla="*/ 0 h 78"/>
              <a:gd name="T71" fmla="*/ 50 w 50"/>
              <a:gd name="T72" fmla="*/ 78 h 78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50" h="78">
                <a:moveTo>
                  <a:pt x="40" y="0"/>
                </a:moveTo>
                <a:lnTo>
                  <a:pt x="40" y="6"/>
                </a:lnTo>
                <a:lnTo>
                  <a:pt x="42" y="16"/>
                </a:lnTo>
                <a:lnTo>
                  <a:pt x="45" y="39"/>
                </a:lnTo>
                <a:lnTo>
                  <a:pt x="49" y="59"/>
                </a:lnTo>
                <a:lnTo>
                  <a:pt x="50" y="64"/>
                </a:lnTo>
                <a:lnTo>
                  <a:pt x="44" y="68"/>
                </a:lnTo>
                <a:lnTo>
                  <a:pt x="35" y="74"/>
                </a:lnTo>
                <a:lnTo>
                  <a:pt x="28" y="77"/>
                </a:lnTo>
                <a:lnTo>
                  <a:pt x="21" y="78"/>
                </a:lnTo>
                <a:lnTo>
                  <a:pt x="14" y="77"/>
                </a:lnTo>
                <a:lnTo>
                  <a:pt x="5" y="74"/>
                </a:lnTo>
                <a:lnTo>
                  <a:pt x="0" y="71"/>
                </a:lnTo>
                <a:lnTo>
                  <a:pt x="7" y="72"/>
                </a:lnTo>
                <a:lnTo>
                  <a:pt x="13" y="69"/>
                </a:lnTo>
                <a:lnTo>
                  <a:pt x="18" y="65"/>
                </a:lnTo>
                <a:lnTo>
                  <a:pt x="23" y="60"/>
                </a:lnTo>
                <a:lnTo>
                  <a:pt x="27" y="53"/>
                </a:lnTo>
                <a:lnTo>
                  <a:pt x="32" y="37"/>
                </a:lnTo>
                <a:lnTo>
                  <a:pt x="36" y="21"/>
                </a:lnTo>
                <a:lnTo>
                  <a:pt x="38" y="6"/>
                </a:lnTo>
                <a:lnTo>
                  <a:pt x="4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59" name="Freeform 341"/>
          <p:cNvSpPr>
            <a:spLocks/>
          </p:cNvSpPr>
          <p:nvPr/>
        </p:nvSpPr>
        <p:spPr bwMode="auto">
          <a:xfrm>
            <a:off x="866775" y="1917700"/>
            <a:ext cx="3175" cy="49213"/>
          </a:xfrm>
          <a:custGeom>
            <a:avLst/>
            <a:gdLst>
              <a:gd name="T0" fmla="*/ 2147483647 w 19"/>
              <a:gd name="T1" fmla="*/ 2147483647 h 119"/>
              <a:gd name="T2" fmla="*/ 2147483647 w 19"/>
              <a:gd name="T3" fmla="*/ 2147483647 h 119"/>
              <a:gd name="T4" fmla="*/ 2147483647 w 19"/>
              <a:gd name="T5" fmla="*/ 2147483647 h 119"/>
              <a:gd name="T6" fmla="*/ 2147483647 w 19"/>
              <a:gd name="T7" fmla="*/ 2147483647 h 119"/>
              <a:gd name="T8" fmla="*/ 2147483647 w 19"/>
              <a:gd name="T9" fmla="*/ 2147483647 h 119"/>
              <a:gd name="T10" fmla="*/ 2147483647 w 19"/>
              <a:gd name="T11" fmla="*/ 2147483647 h 119"/>
              <a:gd name="T12" fmla="*/ 2147483647 w 19"/>
              <a:gd name="T13" fmla="*/ 2147483647 h 119"/>
              <a:gd name="T14" fmla="*/ 2147483647 w 19"/>
              <a:gd name="T15" fmla="*/ 2147483647 h 119"/>
              <a:gd name="T16" fmla="*/ 2147483647 w 19"/>
              <a:gd name="T17" fmla="*/ 2147483647 h 119"/>
              <a:gd name="T18" fmla="*/ 2147483647 w 19"/>
              <a:gd name="T19" fmla="*/ 2147483647 h 119"/>
              <a:gd name="T20" fmla="*/ 2147483647 w 19"/>
              <a:gd name="T21" fmla="*/ 0 h 119"/>
              <a:gd name="T22" fmla="*/ 2147483647 w 19"/>
              <a:gd name="T23" fmla="*/ 2147483647 h 119"/>
              <a:gd name="T24" fmla="*/ 2147483647 w 19"/>
              <a:gd name="T25" fmla="*/ 2147483647 h 119"/>
              <a:gd name="T26" fmla="*/ 2147483647 w 19"/>
              <a:gd name="T27" fmla="*/ 2147483647 h 119"/>
              <a:gd name="T28" fmla="*/ 0 w 19"/>
              <a:gd name="T29" fmla="*/ 2147483647 h 119"/>
              <a:gd name="T30" fmla="*/ 2147483647 w 19"/>
              <a:gd name="T31" fmla="*/ 2147483647 h 119"/>
              <a:gd name="T32" fmla="*/ 2147483647 w 19"/>
              <a:gd name="T33" fmla="*/ 2147483647 h 11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9"/>
              <a:gd name="T52" fmla="*/ 0 h 119"/>
              <a:gd name="T53" fmla="*/ 19 w 19"/>
              <a:gd name="T54" fmla="*/ 119 h 119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9" h="119">
                <a:moveTo>
                  <a:pt x="1" y="57"/>
                </a:moveTo>
                <a:lnTo>
                  <a:pt x="1" y="66"/>
                </a:lnTo>
                <a:lnTo>
                  <a:pt x="4" y="82"/>
                </a:lnTo>
                <a:lnTo>
                  <a:pt x="12" y="107"/>
                </a:lnTo>
                <a:lnTo>
                  <a:pt x="18" y="119"/>
                </a:lnTo>
                <a:lnTo>
                  <a:pt x="19" y="119"/>
                </a:lnTo>
                <a:lnTo>
                  <a:pt x="18" y="110"/>
                </a:lnTo>
                <a:lnTo>
                  <a:pt x="16" y="90"/>
                </a:lnTo>
                <a:lnTo>
                  <a:pt x="13" y="49"/>
                </a:lnTo>
                <a:lnTo>
                  <a:pt x="9" y="10"/>
                </a:lnTo>
                <a:lnTo>
                  <a:pt x="8" y="0"/>
                </a:lnTo>
                <a:lnTo>
                  <a:pt x="7" y="1"/>
                </a:lnTo>
                <a:lnTo>
                  <a:pt x="6" y="4"/>
                </a:lnTo>
                <a:lnTo>
                  <a:pt x="1" y="21"/>
                </a:lnTo>
                <a:lnTo>
                  <a:pt x="0" y="49"/>
                </a:lnTo>
                <a:lnTo>
                  <a:pt x="1" y="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60" name="Freeform 342"/>
          <p:cNvSpPr>
            <a:spLocks/>
          </p:cNvSpPr>
          <p:nvPr/>
        </p:nvSpPr>
        <p:spPr bwMode="auto">
          <a:xfrm>
            <a:off x="892175" y="1914525"/>
            <a:ext cx="6350" cy="60325"/>
          </a:xfrm>
          <a:custGeom>
            <a:avLst/>
            <a:gdLst>
              <a:gd name="T0" fmla="*/ 0 w 24"/>
              <a:gd name="T1" fmla="*/ 2147483647 h 139"/>
              <a:gd name="T2" fmla="*/ 0 w 24"/>
              <a:gd name="T3" fmla="*/ 2147483647 h 139"/>
              <a:gd name="T4" fmla="*/ 2147483647 w 24"/>
              <a:gd name="T5" fmla="*/ 2147483647 h 139"/>
              <a:gd name="T6" fmla="*/ 2147483647 w 24"/>
              <a:gd name="T7" fmla="*/ 2147483647 h 139"/>
              <a:gd name="T8" fmla="*/ 2147483647 w 24"/>
              <a:gd name="T9" fmla="*/ 2147483647 h 139"/>
              <a:gd name="T10" fmla="*/ 2147483647 w 24"/>
              <a:gd name="T11" fmla="*/ 2147483647 h 139"/>
              <a:gd name="T12" fmla="*/ 2147483647 w 24"/>
              <a:gd name="T13" fmla="*/ 2147483647 h 139"/>
              <a:gd name="T14" fmla="*/ 2147483647 w 24"/>
              <a:gd name="T15" fmla="*/ 2147483647 h 139"/>
              <a:gd name="T16" fmla="*/ 2147483647 w 24"/>
              <a:gd name="T17" fmla="*/ 2147483647 h 139"/>
              <a:gd name="T18" fmla="*/ 2147483647 w 24"/>
              <a:gd name="T19" fmla="*/ 2147483647 h 139"/>
              <a:gd name="T20" fmla="*/ 2147483647 w 24"/>
              <a:gd name="T21" fmla="*/ 2147483647 h 139"/>
              <a:gd name="T22" fmla="*/ 2147483647 w 24"/>
              <a:gd name="T23" fmla="*/ 0 h 139"/>
              <a:gd name="T24" fmla="*/ 2147483647 w 24"/>
              <a:gd name="T25" fmla="*/ 2147483647 h 139"/>
              <a:gd name="T26" fmla="*/ 2147483647 w 24"/>
              <a:gd name="T27" fmla="*/ 2147483647 h 139"/>
              <a:gd name="T28" fmla="*/ 2147483647 w 24"/>
              <a:gd name="T29" fmla="*/ 2147483647 h 139"/>
              <a:gd name="T30" fmla="*/ 0 w 24"/>
              <a:gd name="T31" fmla="*/ 2147483647 h 139"/>
              <a:gd name="T32" fmla="*/ 0 w 24"/>
              <a:gd name="T33" fmla="*/ 2147483647 h 139"/>
              <a:gd name="T34" fmla="*/ 0 w 24"/>
              <a:gd name="T35" fmla="*/ 2147483647 h 13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24"/>
              <a:gd name="T55" fmla="*/ 0 h 139"/>
              <a:gd name="T56" fmla="*/ 24 w 24"/>
              <a:gd name="T57" fmla="*/ 139 h 139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24" h="139">
                <a:moveTo>
                  <a:pt x="0" y="50"/>
                </a:moveTo>
                <a:lnTo>
                  <a:pt x="0" y="58"/>
                </a:lnTo>
                <a:lnTo>
                  <a:pt x="3" y="76"/>
                </a:lnTo>
                <a:lnTo>
                  <a:pt x="14" y="117"/>
                </a:lnTo>
                <a:lnTo>
                  <a:pt x="20" y="132"/>
                </a:lnTo>
                <a:lnTo>
                  <a:pt x="23" y="139"/>
                </a:lnTo>
                <a:lnTo>
                  <a:pt x="24" y="138"/>
                </a:lnTo>
                <a:lnTo>
                  <a:pt x="23" y="134"/>
                </a:lnTo>
                <a:lnTo>
                  <a:pt x="22" y="114"/>
                </a:lnTo>
                <a:lnTo>
                  <a:pt x="18" y="51"/>
                </a:lnTo>
                <a:lnTo>
                  <a:pt x="15" y="3"/>
                </a:lnTo>
                <a:lnTo>
                  <a:pt x="15" y="0"/>
                </a:lnTo>
                <a:lnTo>
                  <a:pt x="14" y="1"/>
                </a:lnTo>
                <a:lnTo>
                  <a:pt x="12" y="4"/>
                </a:lnTo>
                <a:lnTo>
                  <a:pt x="5" y="21"/>
                </a:lnTo>
                <a:lnTo>
                  <a:pt x="0" y="44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61" name="Freeform 343"/>
          <p:cNvSpPr>
            <a:spLocks/>
          </p:cNvSpPr>
          <p:nvPr/>
        </p:nvSpPr>
        <p:spPr bwMode="auto">
          <a:xfrm>
            <a:off x="917575" y="1914525"/>
            <a:ext cx="4763" cy="55563"/>
          </a:xfrm>
          <a:custGeom>
            <a:avLst/>
            <a:gdLst>
              <a:gd name="T0" fmla="*/ 0 w 22"/>
              <a:gd name="T1" fmla="*/ 2147483647 h 132"/>
              <a:gd name="T2" fmla="*/ 0 w 22"/>
              <a:gd name="T3" fmla="*/ 2147483647 h 132"/>
              <a:gd name="T4" fmla="*/ 2147483647 w 22"/>
              <a:gd name="T5" fmla="*/ 2147483647 h 132"/>
              <a:gd name="T6" fmla="*/ 2147483647 w 22"/>
              <a:gd name="T7" fmla="*/ 2147483647 h 132"/>
              <a:gd name="T8" fmla="*/ 2147483647 w 22"/>
              <a:gd name="T9" fmla="*/ 2147483647 h 132"/>
              <a:gd name="T10" fmla="*/ 2147483647 w 22"/>
              <a:gd name="T11" fmla="*/ 2147483647 h 132"/>
              <a:gd name="T12" fmla="*/ 2147483647 w 22"/>
              <a:gd name="T13" fmla="*/ 2147483647 h 132"/>
              <a:gd name="T14" fmla="*/ 2147483647 w 22"/>
              <a:gd name="T15" fmla="*/ 2147483647 h 132"/>
              <a:gd name="T16" fmla="*/ 2147483647 w 22"/>
              <a:gd name="T17" fmla="*/ 2147483647 h 132"/>
              <a:gd name="T18" fmla="*/ 2147483647 w 22"/>
              <a:gd name="T19" fmla="*/ 2147483647 h 132"/>
              <a:gd name="T20" fmla="*/ 2147483647 w 22"/>
              <a:gd name="T21" fmla="*/ 0 h 132"/>
              <a:gd name="T22" fmla="*/ 2147483647 w 22"/>
              <a:gd name="T23" fmla="*/ 2147483647 h 132"/>
              <a:gd name="T24" fmla="*/ 2147483647 w 22"/>
              <a:gd name="T25" fmla="*/ 2147483647 h 132"/>
              <a:gd name="T26" fmla="*/ 2147483647 w 22"/>
              <a:gd name="T27" fmla="*/ 2147483647 h 132"/>
              <a:gd name="T28" fmla="*/ 2147483647 w 22"/>
              <a:gd name="T29" fmla="*/ 2147483647 h 132"/>
              <a:gd name="T30" fmla="*/ 0 w 22"/>
              <a:gd name="T31" fmla="*/ 2147483647 h 132"/>
              <a:gd name="T32" fmla="*/ 0 w 22"/>
              <a:gd name="T33" fmla="*/ 2147483647 h 13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22"/>
              <a:gd name="T52" fmla="*/ 0 h 132"/>
              <a:gd name="T53" fmla="*/ 22 w 22"/>
              <a:gd name="T54" fmla="*/ 132 h 132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22" h="132">
                <a:moveTo>
                  <a:pt x="0" y="36"/>
                </a:moveTo>
                <a:lnTo>
                  <a:pt x="0" y="42"/>
                </a:lnTo>
                <a:lnTo>
                  <a:pt x="3" y="58"/>
                </a:lnTo>
                <a:lnTo>
                  <a:pt x="13" y="101"/>
                </a:lnTo>
                <a:lnTo>
                  <a:pt x="21" y="131"/>
                </a:lnTo>
                <a:lnTo>
                  <a:pt x="22" y="132"/>
                </a:lnTo>
                <a:lnTo>
                  <a:pt x="21" y="122"/>
                </a:lnTo>
                <a:lnTo>
                  <a:pt x="19" y="100"/>
                </a:lnTo>
                <a:lnTo>
                  <a:pt x="19" y="55"/>
                </a:lnTo>
                <a:lnTo>
                  <a:pt x="17" y="12"/>
                </a:lnTo>
                <a:lnTo>
                  <a:pt x="16" y="0"/>
                </a:lnTo>
                <a:lnTo>
                  <a:pt x="13" y="1"/>
                </a:lnTo>
                <a:lnTo>
                  <a:pt x="11" y="3"/>
                </a:lnTo>
                <a:lnTo>
                  <a:pt x="7" y="10"/>
                </a:lnTo>
                <a:lnTo>
                  <a:pt x="1" y="28"/>
                </a:lnTo>
                <a:lnTo>
                  <a:pt x="0" y="3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62" name="Freeform 344"/>
          <p:cNvSpPr>
            <a:spLocks/>
          </p:cNvSpPr>
          <p:nvPr/>
        </p:nvSpPr>
        <p:spPr bwMode="auto">
          <a:xfrm>
            <a:off x="911225" y="1768475"/>
            <a:ext cx="61913" cy="111125"/>
          </a:xfrm>
          <a:custGeom>
            <a:avLst/>
            <a:gdLst>
              <a:gd name="T0" fmla="*/ 2147483647 w 212"/>
              <a:gd name="T1" fmla="*/ 2147483647 h 252"/>
              <a:gd name="T2" fmla="*/ 2147483647 w 212"/>
              <a:gd name="T3" fmla="*/ 2147483647 h 252"/>
              <a:gd name="T4" fmla="*/ 2147483647 w 212"/>
              <a:gd name="T5" fmla="*/ 2147483647 h 252"/>
              <a:gd name="T6" fmla="*/ 2147483647 w 212"/>
              <a:gd name="T7" fmla="*/ 2147483647 h 252"/>
              <a:gd name="T8" fmla="*/ 2147483647 w 212"/>
              <a:gd name="T9" fmla="*/ 2147483647 h 252"/>
              <a:gd name="T10" fmla="*/ 2147483647 w 212"/>
              <a:gd name="T11" fmla="*/ 2147483647 h 252"/>
              <a:gd name="T12" fmla="*/ 2147483647 w 212"/>
              <a:gd name="T13" fmla="*/ 2147483647 h 252"/>
              <a:gd name="T14" fmla="*/ 2147483647 w 212"/>
              <a:gd name="T15" fmla="*/ 2147483647 h 252"/>
              <a:gd name="T16" fmla="*/ 2147483647 w 212"/>
              <a:gd name="T17" fmla="*/ 2147483647 h 252"/>
              <a:gd name="T18" fmla="*/ 2147483647 w 212"/>
              <a:gd name="T19" fmla="*/ 2147483647 h 252"/>
              <a:gd name="T20" fmla="*/ 2147483647 w 212"/>
              <a:gd name="T21" fmla="*/ 2147483647 h 252"/>
              <a:gd name="T22" fmla="*/ 2147483647 w 212"/>
              <a:gd name="T23" fmla="*/ 2147483647 h 252"/>
              <a:gd name="T24" fmla="*/ 2147483647 w 212"/>
              <a:gd name="T25" fmla="*/ 2147483647 h 252"/>
              <a:gd name="T26" fmla="*/ 2147483647 w 212"/>
              <a:gd name="T27" fmla="*/ 2147483647 h 252"/>
              <a:gd name="T28" fmla="*/ 2147483647 w 212"/>
              <a:gd name="T29" fmla="*/ 2147483647 h 252"/>
              <a:gd name="T30" fmla="*/ 2147483647 w 212"/>
              <a:gd name="T31" fmla="*/ 2147483647 h 252"/>
              <a:gd name="T32" fmla="*/ 2147483647 w 212"/>
              <a:gd name="T33" fmla="*/ 2147483647 h 252"/>
              <a:gd name="T34" fmla="*/ 2147483647 w 212"/>
              <a:gd name="T35" fmla="*/ 2147483647 h 252"/>
              <a:gd name="T36" fmla="*/ 2147483647 w 212"/>
              <a:gd name="T37" fmla="*/ 2147483647 h 252"/>
              <a:gd name="T38" fmla="*/ 2147483647 w 212"/>
              <a:gd name="T39" fmla="*/ 2147483647 h 252"/>
              <a:gd name="T40" fmla="*/ 2147483647 w 212"/>
              <a:gd name="T41" fmla="*/ 2147483647 h 252"/>
              <a:gd name="T42" fmla="*/ 2147483647 w 212"/>
              <a:gd name="T43" fmla="*/ 2147483647 h 252"/>
              <a:gd name="T44" fmla="*/ 2147483647 w 212"/>
              <a:gd name="T45" fmla="*/ 2147483647 h 252"/>
              <a:gd name="T46" fmla="*/ 2147483647 w 212"/>
              <a:gd name="T47" fmla="*/ 2147483647 h 252"/>
              <a:gd name="T48" fmla="*/ 2147483647 w 212"/>
              <a:gd name="T49" fmla="*/ 2147483647 h 252"/>
              <a:gd name="T50" fmla="*/ 2147483647 w 212"/>
              <a:gd name="T51" fmla="*/ 2147483647 h 252"/>
              <a:gd name="T52" fmla="*/ 2147483647 w 212"/>
              <a:gd name="T53" fmla="*/ 2147483647 h 252"/>
              <a:gd name="T54" fmla="*/ 2147483647 w 212"/>
              <a:gd name="T55" fmla="*/ 2147483647 h 252"/>
              <a:gd name="T56" fmla="*/ 2147483647 w 212"/>
              <a:gd name="T57" fmla="*/ 2147483647 h 252"/>
              <a:gd name="T58" fmla="*/ 2147483647 w 212"/>
              <a:gd name="T59" fmla="*/ 2147483647 h 252"/>
              <a:gd name="T60" fmla="*/ 2147483647 w 212"/>
              <a:gd name="T61" fmla="*/ 2147483647 h 252"/>
              <a:gd name="T62" fmla="*/ 2147483647 w 212"/>
              <a:gd name="T63" fmla="*/ 2147483647 h 252"/>
              <a:gd name="T64" fmla="*/ 2147483647 w 212"/>
              <a:gd name="T65" fmla="*/ 2147483647 h 252"/>
              <a:gd name="T66" fmla="*/ 2147483647 w 212"/>
              <a:gd name="T67" fmla="*/ 2147483647 h 252"/>
              <a:gd name="T68" fmla="*/ 2147483647 w 212"/>
              <a:gd name="T69" fmla="*/ 2147483647 h 252"/>
              <a:gd name="T70" fmla="*/ 2147483647 w 212"/>
              <a:gd name="T71" fmla="*/ 2147483647 h 252"/>
              <a:gd name="T72" fmla="*/ 2147483647 w 212"/>
              <a:gd name="T73" fmla="*/ 2147483647 h 252"/>
              <a:gd name="T74" fmla="*/ 2147483647 w 212"/>
              <a:gd name="T75" fmla="*/ 2147483647 h 252"/>
              <a:gd name="T76" fmla="*/ 2147483647 w 212"/>
              <a:gd name="T77" fmla="*/ 2147483647 h 252"/>
              <a:gd name="T78" fmla="*/ 2147483647 w 212"/>
              <a:gd name="T79" fmla="*/ 2147483647 h 252"/>
              <a:gd name="T80" fmla="*/ 2147483647 w 212"/>
              <a:gd name="T81" fmla="*/ 2147483647 h 252"/>
              <a:gd name="T82" fmla="*/ 2147483647 w 212"/>
              <a:gd name="T83" fmla="*/ 2147483647 h 252"/>
              <a:gd name="T84" fmla="*/ 2147483647 w 212"/>
              <a:gd name="T85" fmla="*/ 2147483647 h 252"/>
              <a:gd name="T86" fmla="*/ 2147483647 w 212"/>
              <a:gd name="T87" fmla="*/ 2147483647 h 252"/>
              <a:gd name="T88" fmla="*/ 2147483647 w 212"/>
              <a:gd name="T89" fmla="*/ 2147483647 h 252"/>
              <a:gd name="T90" fmla="*/ 0 w 212"/>
              <a:gd name="T91" fmla="*/ 2147483647 h 252"/>
              <a:gd name="T92" fmla="*/ 2147483647 w 212"/>
              <a:gd name="T93" fmla="*/ 2147483647 h 252"/>
              <a:gd name="T94" fmla="*/ 2147483647 w 212"/>
              <a:gd name="T95" fmla="*/ 0 h 252"/>
              <a:gd name="T96" fmla="*/ 2147483647 w 212"/>
              <a:gd name="T97" fmla="*/ 2147483647 h 252"/>
              <a:gd name="T98" fmla="*/ 2147483647 w 212"/>
              <a:gd name="T99" fmla="*/ 2147483647 h 252"/>
              <a:gd name="T100" fmla="*/ 2147483647 w 212"/>
              <a:gd name="T101" fmla="*/ 2147483647 h 252"/>
              <a:gd name="T102" fmla="*/ 2147483647 w 212"/>
              <a:gd name="T103" fmla="*/ 2147483647 h 25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2"/>
              <a:gd name="T157" fmla="*/ 0 h 252"/>
              <a:gd name="T158" fmla="*/ 212 w 212"/>
              <a:gd name="T159" fmla="*/ 252 h 252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2" h="252">
                <a:moveTo>
                  <a:pt x="45" y="18"/>
                </a:moveTo>
                <a:lnTo>
                  <a:pt x="52" y="30"/>
                </a:lnTo>
                <a:lnTo>
                  <a:pt x="69" y="51"/>
                </a:lnTo>
                <a:lnTo>
                  <a:pt x="105" y="92"/>
                </a:lnTo>
                <a:lnTo>
                  <a:pt x="135" y="137"/>
                </a:lnTo>
                <a:lnTo>
                  <a:pt x="140" y="149"/>
                </a:lnTo>
                <a:lnTo>
                  <a:pt x="141" y="149"/>
                </a:lnTo>
                <a:lnTo>
                  <a:pt x="143" y="149"/>
                </a:lnTo>
                <a:lnTo>
                  <a:pt x="148" y="148"/>
                </a:lnTo>
                <a:lnTo>
                  <a:pt x="153" y="148"/>
                </a:lnTo>
                <a:lnTo>
                  <a:pt x="155" y="147"/>
                </a:lnTo>
                <a:lnTo>
                  <a:pt x="159" y="154"/>
                </a:lnTo>
                <a:lnTo>
                  <a:pt x="169" y="166"/>
                </a:lnTo>
                <a:lnTo>
                  <a:pt x="189" y="193"/>
                </a:lnTo>
                <a:lnTo>
                  <a:pt x="207" y="219"/>
                </a:lnTo>
                <a:lnTo>
                  <a:pt x="212" y="225"/>
                </a:lnTo>
                <a:lnTo>
                  <a:pt x="211" y="228"/>
                </a:lnTo>
                <a:lnTo>
                  <a:pt x="210" y="232"/>
                </a:lnTo>
                <a:lnTo>
                  <a:pt x="207" y="241"/>
                </a:lnTo>
                <a:lnTo>
                  <a:pt x="204" y="250"/>
                </a:lnTo>
                <a:lnTo>
                  <a:pt x="204" y="252"/>
                </a:lnTo>
                <a:lnTo>
                  <a:pt x="202" y="249"/>
                </a:lnTo>
                <a:lnTo>
                  <a:pt x="200" y="243"/>
                </a:lnTo>
                <a:lnTo>
                  <a:pt x="195" y="231"/>
                </a:lnTo>
                <a:lnTo>
                  <a:pt x="191" y="219"/>
                </a:lnTo>
                <a:lnTo>
                  <a:pt x="191" y="216"/>
                </a:lnTo>
                <a:lnTo>
                  <a:pt x="183" y="210"/>
                </a:lnTo>
                <a:lnTo>
                  <a:pt x="171" y="198"/>
                </a:lnTo>
                <a:lnTo>
                  <a:pt x="150" y="178"/>
                </a:lnTo>
                <a:lnTo>
                  <a:pt x="122" y="168"/>
                </a:lnTo>
                <a:lnTo>
                  <a:pt x="114" y="167"/>
                </a:lnTo>
                <a:lnTo>
                  <a:pt x="114" y="164"/>
                </a:lnTo>
                <a:lnTo>
                  <a:pt x="114" y="158"/>
                </a:lnTo>
                <a:lnTo>
                  <a:pt x="114" y="144"/>
                </a:lnTo>
                <a:lnTo>
                  <a:pt x="114" y="130"/>
                </a:lnTo>
                <a:lnTo>
                  <a:pt x="115" y="126"/>
                </a:lnTo>
                <a:lnTo>
                  <a:pt x="104" y="117"/>
                </a:lnTo>
                <a:lnTo>
                  <a:pt x="86" y="100"/>
                </a:lnTo>
                <a:lnTo>
                  <a:pt x="56" y="69"/>
                </a:lnTo>
                <a:lnTo>
                  <a:pt x="32" y="29"/>
                </a:lnTo>
                <a:lnTo>
                  <a:pt x="28" y="16"/>
                </a:lnTo>
                <a:lnTo>
                  <a:pt x="25" y="15"/>
                </a:lnTo>
                <a:lnTo>
                  <a:pt x="20" y="13"/>
                </a:lnTo>
                <a:lnTo>
                  <a:pt x="11" y="9"/>
                </a:lnTo>
                <a:lnTo>
                  <a:pt x="2" y="5"/>
                </a:lnTo>
                <a:lnTo>
                  <a:pt x="0" y="4"/>
                </a:lnTo>
                <a:lnTo>
                  <a:pt x="4" y="2"/>
                </a:lnTo>
                <a:lnTo>
                  <a:pt x="19" y="0"/>
                </a:lnTo>
                <a:lnTo>
                  <a:pt x="29" y="4"/>
                </a:lnTo>
                <a:lnTo>
                  <a:pt x="40" y="12"/>
                </a:lnTo>
                <a:lnTo>
                  <a:pt x="45" y="18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63" name="Freeform 345"/>
          <p:cNvSpPr>
            <a:spLocks/>
          </p:cNvSpPr>
          <p:nvPr/>
        </p:nvSpPr>
        <p:spPr bwMode="auto">
          <a:xfrm>
            <a:off x="865188" y="1973263"/>
            <a:ext cx="9525" cy="6350"/>
          </a:xfrm>
          <a:custGeom>
            <a:avLst/>
            <a:gdLst>
              <a:gd name="T0" fmla="*/ 2147483647 w 31"/>
              <a:gd name="T1" fmla="*/ 0 h 13"/>
              <a:gd name="T2" fmla="*/ 2147483647 w 31"/>
              <a:gd name="T3" fmla="*/ 2147483647 h 13"/>
              <a:gd name="T4" fmla="*/ 2147483647 w 31"/>
              <a:gd name="T5" fmla="*/ 2147483647 h 13"/>
              <a:gd name="T6" fmla="*/ 2147483647 w 31"/>
              <a:gd name="T7" fmla="*/ 2147483647 h 13"/>
              <a:gd name="T8" fmla="*/ 2147483647 w 31"/>
              <a:gd name="T9" fmla="*/ 2147483647 h 13"/>
              <a:gd name="T10" fmla="*/ 2147483647 w 31"/>
              <a:gd name="T11" fmla="*/ 2147483647 h 13"/>
              <a:gd name="T12" fmla="*/ 2147483647 w 31"/>
              <a:gd name="T13" fmla="*/ 2147483647 h 13"/>
              <a:gd name="T14" fmla="*/ 2147483647 w 31"/>
              <a:gd name="T15" fmla="*/ 2147483647 h 13"/>
              <a:gd name="T16" fmla="*/ 2147483647 w 31"/>
              <a:gd name="T17" fmla="*/ 2147483647 h 13"/>
              <a:gd name="T18" fmla="*/ 2147483647 w 31"/>
              <a:gd name="T19" fmla="*/ 2147483647 h 13"/>
              <a:gd name="T20" fmla="*/ 0 w 31"/>
              <a:gd name="T21" fmla="*/ 2147483647 h 13"/>
              <a:gd name="T22" fmla="*/ 2147483647 w 31"/>
              <a:gd name="T23" fmla="*/ 2147483647 h 13"/>
              <a:gd name="T24" fmla="*/ 2147483647 w 31"/>
              <a:gd name="T25" fmla="*/ 2147483647 h 13"/>
              <a:gd name="T26" fmla="*/ 2147483647 w 31"/>
              <a:gd name="T27" fmla="*/ 2147483647 h 13"/>
              <a:gd name="T28" fmla="*/ 2147483647 w 31"/>
              <a:gd name="T29" fmla="*/ 2147483647 h 13"/>
              <a:gd name="T30" fmla="*/ 2147483647 w 31"/>
              <a:gd name="T31" fmla="*/ 0 h 13"/>
              <a:gd name="T32" fmla="*/ 2147483647 w 31"/>
              <a:gd name="T33" fmla="*/ 0 h 1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31"/>
              <a:gd name="T52" fmla="*/ 0 h 13"/>
              <a:gd name="T53" fmla="*/ 31 w 31"/>
              <a:gd name="T54" fmla="*/ 13 h 13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31" h="13">
                <a:moveTo>
                  <a:pt x="13" y="0"/>
                </a:moveTo>
                <a:lnTo>
                  <a:pt x="14" y="1"/>
                </a:lnTo>
                <a:lnTo>
                  <a:pt x="17" y="3"/>
                </a:lnTo>
                <a:lnTo>
                  <a:pt x="23" y="7"/>
                </a:lnTo>
                <a:lnTo>
                  <a:pt x="29" y="12"/>
                </a:lnTo>
                <a:lnTo>
                  <a:pt x="31" y="13"/>
                </a:lnTo>
                <a:lnTo>
                  <a:pt x="28" y="13"/>
                </a:lnTo>
                <a:lnTo>
                  <a:pt x="23" y="13"/>
                </a:lnTo>
                <a:lnTo>
                  <a:pt x="12" y="13"/>
                </a:lnTo>
                <a:lnTo>
                  <a:pt x="2" y="13"/>
                </a:lnTo>
                <a:lnTo>
                  <a:pt x="0" y="13"/>
                </a:lnTo>
                <a:lnTo>
                  <a:pt x="1" y="12"/>
                </a:lnTo>
                <a:lnTo>
                  <a:pt x="3" y="10"/>
                </a:lnTo>
                <a:lnTo>
                  <a:pt x="7" y="5"/>
                </a:lnTo>
                <a:lnTo>
                  <a:pt x="11" y="1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64" name="Freeform 346"/>
          <p:cNvSpPr>
            <a:spLocks/>
          </p:cNvSpPr>
          <p:nvPr/>
        </p:nvSpPr>
        <p:spPr bwMode="auto">
          <a:xfrm>
            <a:off x="887413" y="1985963"/>
            <a:ext cx="12700" cy="7937"/>
          </a:xfrm>
          <a:custGeom>
            <a:avLst/>
            <a:gdLst>
              <a:gd name="T0" fmla="*/ 2147483647 w 41"/>
              <a:gd name="T1" fmla="*/ 0 h 16"/>
              <a:gd name="T2" fmla="*/ 2147483647 w 41"/>
              <a:gd name="T3" fmla="*/ 2147483647 h 16"/>
              <a:gd name="T4" fmla="*/ 2147483647 w 41"/>
              <a:gd name="T5" fmla="*/ 2147483647 h 16"/>
              <a:gd name="T6" fmla="*/ 2147483647 w 41"/>
              <a:gd name="T7" fmla="*/ 2147483647 h 16"/>
              <a:gd name="T8" fmla="*/ 2147483647 w 41"/>
              <a:gd name="T9" fmla="*/ 2147483647 h 16"/>
              <a:gd name="T10" fmla="*/ 2147483647 w 41"/>
              <a:gd name="T11" fmla="*/ 2147483647 h 16"/>
              <a:gd name="T12" fmla="*/ 2147483647 w 41"/>
              <a:gd name="T13" fmla="*/ 2147483647 h 16"/>
              <a:gd name="T14" fmla="*/ 2147483647 w 41"/>
              <a:gd name="T15" fmla="*/ 2147483647 h 16"/>
              <a:gd name="T16" fmla="*/ 2147483647 w 41"/>
              <a:gd name="T17" fmla="*/ 2147483647 h 16"/>
              <a:gd name="T18" fmla="*/ 2147483647 w 41"/>
              <a:gd name="T19" fmla="*/ 2147483647 h 16"/>
              <a:gd name="T20" fmla="*/ 2147483647 w 41"/>
              <a:gd name="T21" fmla="*/ 2147483647 h 16"/>
              <a:gd name="T22" fmla="*/ 2147483647 w 41"/>
              <a:gd name="T23" fmla="*/ 2147483647 h 16"/>
              <a:gd name="T24" fmla="*/ 2147483647 w 41"/>
              <a:gd name="T25" fmla="*/ 2147483647 h 16"/>
              <a:gd name="T26" fmla="*/ 2147483647 w 41"/>
              <a:gd name="T27" fmla="*/ 2147483647 h 16"/>
              <a:gd name="T28" fmla="*/ 0 w 41"/>
              <a:gd name="T29" fmla="*/ 2147483647 h 16"/>
              <a:gd name="T30" fmla="*/ 2147483647 w 41"/>
              <a:gd name="T31" fmla="*/ 2147483647 h 16"/>
              <a:gd name="T32" fmla="*/ 2147483647 w 41"/>
              <a:gd name="T33" fmla="*/ 2147483647 h 16"/>
              <a:gd name="T34" fmla="*/ 2147483647 w 41"/>
              <a:gd name="T35" fmla="*/ 2147483647 h 16"/>
              <a:gd name="T36" fmla="*/ 2147483647 w 41"/>
              <a:gd name="T37" fmla="*/ 2147483647 h 16"/>
              <a:gd name="T38" fmla="*/ 2147483647 w 41"/>
              <a:gd name="T39" fmla="*/ 0 h 16"/>
              <a:gd name="T40" fmla="*/ 2147483647 w 41"/>
              <a:gd name="T41" fmla="*/ 0 h 1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41"/>
              <a:gd name="T64" fmla="*/ 0 h 16"/>
              <a:gd name="T65" fmla="*/ 41 w 41"/>
              <a:gd name="T66" fmla="*/ 16 h 1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41" h="16">
                <a:moveTo>
                  <a:pt x="15" y="0"/>
                </a:moveTo>
                <a:lnTo>
                  <a:pt x="20" y="1"/>
                </a:lnTo>
                <a:lnTo>
                  <a:pt x="28" y="3"/>
                </a:lnTo>
                <a:lnTo>
                  <a:pt x="37" y="4"/>
                </a:lnTo>
                <a:lnTo>
                  <a:pt x="40" y="4"/>
                </a:lnTo>
                <a:lnTo>
                  <a:pt x="40" y="5"/>
                </a:lnTo>
                <a:lnTo>
                  <a:pt x="40" y="7"/>
                </a:lnTo>
                <a:lnTo>
                  <a:pt x="40" y="10"/>
                </a:lnTo>
                <a:lnTo>
                  <a:pt x="40" y="13"/>
                </a:lnTo>
                <a:lnTo>
                  <a:pt x="41" y="13"/>
                </a:lnTo>
                <a:lnTo>
                  <a:pt x="37" y="14"/>
                </a:lnTo>
                <a:lnTo>
                  <a:pt x="31" y="14"/>
                </a:lnTo>
                <a:lnTo>
                  <a:pt x="17" y="15"/>
                </a:lnTo>
                <a:lnTo>
                  <a:pt x="3" y="16"/>
                </a:lnTo>
                <a:lnTo>
                  <a:pt x="0" y="16"/>
                </a:lnTo>
                <a:lnTo>
                  <a:pt x="1" y="15"/>
                </a:lnTo>
                <a:lnTo>
                  <a:pt x="3" y="12"/>
                </a:lnTo>
                <a:lnTo>
                  <a:pt x="8" y="7"/>
                </a:lnTo>
                <a:lnTo>
                  <a:pt x="13" y="2"/>
                </a:lnTo>
                <a:lnTo>
                  <a:pt x="15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65" name="Freeform 347"/>
          <p:cNvSpPr>
            <a:spLocks/>
          </p:cNvSpPr>
          <p:nvPr/>
        </p:nvSpPr>
        <p:spPr bwMode="auto">
          <a:xfrm>
            <a:off x="909638" y="1979613"/>
            <a:ext cx="17462" cy="9525"/>
          </a:xfrm>
          <a:custGeom>
            <a:avLst/>
            <a:gdLst>
              <a:gd name="T0" fmla="*/ 2147483647 w 59"/>
              <a:gd name="T1" fmla="*/ 0 h 26"/>
              <a:gd name="T2" fmla="*/ 2147483647 w 59"/>
              <a:gd name="T3" fmla="*/ 2147483647 h 26"/>
              <a:gd name="T4" fmla="*/ 2147483647 w 59"/>
              <a:gd name="T5" fmla="*/ 2147483647 h 26"/>
              <a:gd name="T6" fmla="*/ 2147483647 w 59"/>
              <a:gd name="T7" fmla="*/ 2147483647 h 26"/>
              <a:gd name="T8" fmla="*/ 2147483647 w 59"/>
              <a:gd name="T9" fmla="*/ 2147483647 h 26"/>
              <a:gd name="T10" fmla="*/ 2147483647 w 59"/>
              <a:gd name="T11" fmla="*/ 2147483647 h 26"/>
              <a:gd name="T12" fmla="*/ 2147483647 w 59"/>
              <a:gd name="T13" fmla="*/ 2147483647 h 26"/>
              <a:gd name="T14" fmla="*/ 2147483647 w 59"/>
              <a:gd name="T15" fmla="*/ 2147483647 h 26"/>
              <a:gd name="T16" fmla="*/ 2147483647 w 59"/>
              <a:gd name="T17" fmla="*/ 2147483647 h 26"/>
              <a:gd name="T18" fmla="*/ 2147483647 w 59"/>
              <a:gd name="T19" fmla="*/ 2147483647 h 26"/>
              <a:gd name="T20" fmla="*/ 2147483647 w 59"/>
              <a:gd name="T21" fmla="*/ 2147483647 h 26"/>
              <a:gd name="T22" fmla="*/ 2147483647 w 59"/>
              <a:gd name="T23" fmla="*/ 2147483647 h 26"/>
              <a:gd name="T24" fmla="*/ 2147483647 w 59"/>
              <a:gd name="T25" fmla="*/ 2147483647 h 26"/>
              <a:gd name="T26" fmla="*/ 2147483647 w 59"/>
              <a:gd name="T27" fmla="*/ 2147483647 h 26"/>
              <a:gd name="T28" fmla="*/ 2147483647 w 59"/>
              <a:gd name="T29" fmla="*/ 2147483647 h 26"/>
              <a:gd name="T30" fmla="*/ 2147483647 w 59"/>
              <a:gd name="T31" fmla="*/ 2147483647 h 26"/>
              <a:gd name="T32" fmla="*/ 2147483647 w 59"/>
              <a:gd name="T33" fmla="*/ 2147483647 h 26"/>
              <a:gd name="T34" fmla="*/ 2147483647 w 59"/>
              <a:gd name="T35" fmla="*/ 2147483647 h 26"/>
              <a:gd name="T36" fmla="*/ 2147483647 w 59"/>
              <a:gd name="T37" fmla="*/ 2147483647 h 26"/>
              <a:gd name="T38" fmla="*/ 0 w 59"/>
              <a:gd name="T39" fmla="*/ 2147483647 h 26"/>
              <a:gd name="T40" fmla="*/ 2147483647 w 59"/>
              <a:gd name="T41" fmla="*/ 2147483647 h 26"/>
              <a:gd name="T42" fmla="*/ 2147483647 w 59"/>
              <a:gd name="T43" fmla="*/ 2147483647 h 26"/>
              <a:gd name="T44" fmla="*/ 2147483647 w 59"/>
              <a:gd name="T45" fmla="*/ 2147483647 h 26"/>
              <a:gd name="T46" fmla="*/ 2147483647 w 59"/>
              <a:gd name="T47" fmla="*/ 2147483647 h 26"/>
              <a:gd name="T48" fmla="*/ 2147483647 w 59"/>
              <a:gd name="T49" fmla="*/ 0 h 26"/>
              <a:gd name="T50" fmla="*/ 2147483647 w 59"/>
              <a:gd name="T51" fmla="*/ 0 h 2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59"/>
              <a:gd name="T79" fmla="*/ 0 h 26"/>
              <a:gd name="T80" fmla="*/ 59 w 59"/>
              <a:gd name="T81" fmla="*/ 26 h 2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59" h="26">
                <a:moveTo>
                  <a:pt x="23" y="0"/>
                </a:moveTo>
                <a:lnTo>
                  <a:pt x="24" y="1"/>
                </a:lnTo>
                <a:lnTo>
                  <a:pt x="27" y="2"/>
                </a:lnTo>
                <a:lnTo>
                  <a:pt x="34" y="5"/>
                </a:lnTo>
                <a:lnTo>
                  <a:pt x="40" y="7"/>
                </a:lnTo>
                <a:lnTo>
                  <a:pt x="42" y="7"/>
                </a:lnTo>
                <a:lnTo>
                  <a:pt x="43" y="9"/>
                </a:lnTo>
                <a:lnTo>
                  <a:pt x="46" y="13"/>
                </a:lnTo>
                <a:lnTo>
                  <a:pt x="51" y="19"/>
                </a:lnTo>
                <a:lnTo>
                  <a:pt x="57" y="25"/>
                </a:lnTo>
                <a:lnTo>
                  <a:pt x="59" y="26"/>
                </a:lnTo>
                <a:lnTo>
                  <a:pt x="56" y="26"/>
                </a:lnTo>
                <a:lnTo>
                  <a:pt x="50" y="24"/>
                </a:lnTo>
                <a:lnTo>
                  <a:pt x="38" y="22"/>
                </a:lnTo>
                <a:lnTo>
                  <a:pt x="26" y="20"/>
                </a:lnTo>
                <a:lnTo>
                  <a:pt x="24" y="19"/>
                </a:lnTo>
                <a:lnTo>
                  <a:pt x="18" y="20"/>
                </a:lnTo>
                <a:lnTo>
                  <a:pt x="10" y="21"/>
                </a:lnTo>
                <a:lnTo>
                  <a:pt x="2" y="22"/>
                </a:lnTo>
                <a:lnTo>
                  <a:pt x="0" y="22"/>
                </a:lnTo>
                <a:lnTo>
                  <a:pt x="2" y="21"/>
                </a:lnTo>
                <a:lnTo>
                  <a:pt x="6" y="17"/>
                </a:lnTo>
                <a:lnTo>
                  <a:pt x="13" y="9"/>
                </a:lnTo>
                <a:lnTo>
                  <a:pt x="21" y="2"/>
                </a:lnTo>
                <a:lnTo>
                  <a:pt x="23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66" name="Freeform 348"/>
          <p:cNvSpPr>
            <a:spLocks/>
          </p:cNvSpPr>
          <p:nvPr/>
        </p:nvSpPr>
        <p:spPr bwMode="auto">
          <a:xfrm>
            <a:off x="873125" y="1985963"/>
            <a:ext cx="6350" cy="44450"/>
          </a:xfrm>
          <a:custGeom>
            <a:avLst/>
            <a:gdLst>
              <a:gd name="T0" fmla="*/ 2147483647 w 30"/>
              <a:gd name="T1" fmla="*/ 2147483647 h 102"/>
              <a:gd name="T2" fmla="*/ 2147483647 w 30"/>
              <a:gd name="T3" fmla="*/ 2147483647 h 102"/>
              <a:gd name="T4" fmla="*/ 2147483647 w 30"/>
              <a:gd name="T5" fmla="*/ 2147483647 h 102"/>
              <a:gd name="T6" fmla="*/ 2147483647 w 30"/>
              <a:gd name="T7" fmla="*/ 2147483647 h 102"/>
              <a:gd name="T8" fmla="*/ 2147483647 w 30"/>
              <a:gd name="T9" fmla="*/ 2147483647 h 102"/>
              <a:gd name="T10" fmla="*/ 2147483647 w 30"/>
              <a:gd name="T11" fmla="*/ 0 h 102"/>
              <a:gd name="T12" fmla="*/ 2147483647 w 30"/>
              <a:gd name="T13" fmla="*/ 2147483647 h 102"/>
              <a:gd name="T14" fmla="*/ 2147483647 w 30"/>
              <a:gd name="T15" fmla="*/ 2147483647 h 102"/>
              <a:gd name="T16" fmla="*/ 0 w 30"/>
              <a:gd name="T17" fmla="*/ 2147483647 h 102"/>
              <a:gd name="T18" fmla="*/ 0 w 30"/>
              <a:gd name="T19" fmla="*/ 2147483647 h 102"/>
              <a:gd name="T20" fmla="*/ 2147483647 w 30"/>
              <a:gd name="T21" fmla="*/ 2147483647 h 102"/>
              <a:gd name="T22" fmla="*/ 2147483647 w 30"/>
              <a:gd name="T23" fmla="*/ 2147483647 h 102"/>
              <a:gd name="T24" fmla="*/ 2147483647 w 30"/>
              <a:gd name="T25" fmla="*/ 2147483647 h 102"/>
              <a:gd name="T26" fmla="*/ 2147483647 w 30"/>
              <a:gd name="T27" fmla="*/ 2147483647 h 102"/>
              <a:gd name="T28" fmla="*/ 2147483647 w 30"/>
              <a:gd name="T29" fmla="*/ 2147483647 h 10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0"/>
              <a:gd name="T46" fmla="*/ 0 h 102"/>
              <a:gd name="T47" fmla="*/ 30 w 30"/>
              <a:gd name="T48" fmla="*/ 102 h 102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0" h="102">
                <a:moveTo>
                  <a:pt x="30" y="102"/>
                </a:moveTo>
                <a:lnTo>
                  <a:pt x="28" y="94"/>
                </a:lnTo>
                <a:lnTo>
                  <a:pt x="25" y="77"/>
                </a:lnTo>
                <a:lnTo>
                  <a:pt x="17" y="42"/>
                </a:lnTo>
                <a:lnTo>
                  <a:pt x="9" y="9"/>
                </a:lnTo>
                <a:lnTo>
                  <a:pt x="8" y="0"/>
                </a:lnTo>
                <a:lnTo>
                  <a:pt x="3" y="8"/>
                </a:lnTo>
                <a:lnTo>
                  <a:pt x="1" y="16"/>
                </a:lnTo>
                <a:lnTo>
                  <a:pt x="0" y="25"/>
                </a:lnTo>
                <a:lnTo>
                  <a:pt x="0" y="34"/>
                </a:lnTo>
                <a:lnTo>
                  <a:pt x="4" y="53"/>
                </a:lnTo>
                <a:lnTo>
                  <a:pt x="11" y="72"/>
                </a:lnTo>
                <a:lnTo>
                  <a:pt x="20" y="89"/>
                </a:lnTo>
                <a:lnTo>
                  <a:pt x="30" y="10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67" name="Freeform 349"/>
          <p:cNvSpPr>
            <a:spLocks/>
          </p:cNvSpPr>
          <p:nvPr/>
        </p:nvSpPr>
        <p:spPr bwMode="auto">
          <a:xfrm>
            <a:off x="896938" y="1998663"/>
            <a:ext cx="4762" cy="41275"/>
          </a:xfrm>
          <a:custGeom>
            <a:avLst/>
            <a:gdLst>
              <a:gd name="T0" fmla="*/ 2147483647 w 16"/>
              <a:gd name="T1" fmla="*/ 2147483647 h 101"/>
              <a:gd name="T2" fmla="*/ 2147483647 w 16"/>
              <a:gd name="T3" fmla="*/ 2147483647 h 101"/>
              <a:gd name="T4" fmla="*/ 2147483647 w 16"/>
              <a:gd name="T5" fmla="*/ 2147483647 h 101"/>
              <a:gd name="T6" fmla="*/ 2147483647 w 16"/>
              <a:gd name="T7" fmla="*/ 2147483647 h 101"/>
              <a:gd name="T8" fmla="*/ 2147483647 w 16"/>
              <a:gd name="T9" fmla="*/ 2147483647 h 101"/>
              <a:gd name="T10" fmla="*/ 2147483647 w 16"/>
              <a:gd name="T11" fmla="*/ 0 h 101"/>
              <a:gd name="T12" fmla="*/ 2147483647 w 16"/>
              <a:gd name="T13" fmla="*/ 2147483647 h 101"/>
              <a:gd name="T14" fmla="*/ 2147483647 w 16"/>
              <a:gd name="T15" fmla="*/ 2147483647 h 101"/>
              <a:gd name="T16" fmla="*/ 0 w 16"/>
              <a:gd name="T17" fmla="*/ 2147483647 h 101"/>
              <a:gd name="T18" fmla="*/ 2147483647 w 16"/>
              <a:gd name="T19" fmla="*/ 2147483647 h 101"/>
              <a:gd name="T20" fmla="*/ 2147483647 w 16"/>
              <a:gd name="T21" fmla="*/ 2147483647 h 101"/>
              <a:gd name="T22" fmla="*/ 2147483647 w 16"/>
              <a:gd name="T23" fmla="*/ 2147483647 h 101"/>
              <a:gd name="T24" fmla="*/ 2147483647 w 16"/>
              <a:gd name="T25" fmla="*/ 2147483647 h 101"/>
              <a:gd name="T26" fmla="*/ 2147483647 w 16"/>
              <a:gd name="T27" fmla="*/ 2147483647 h 10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6"/>
              <a:gd name="T43" fmla="*/ 0 h 101"/>
              <a:gd name="T44" fmla="*/ 16 w 16"/>
              <a:gd name="T45" fmla="*/ 101 h 10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6" h="101">
                <a:moveTo>
                  <a:pt x="16" y="101"/>
                </a:moveTo>
                <a:lnTo>
                  <a:pt x="15" y="93"/>
                </a:lnTo>
                <a:lnTo>
                  <a:pt x="15" y="76"/>
                </a:lnTo>
                <a:lnTo>
                  <a:pt x="15" y="43"/>
                </a:lnTo>
                <a:lnTo>
                  <a:pt x="15" y="9"/>
                </a:lnTo>
                <a:lnTo>
                  <a:pt x="15" y="0"/>
                </a:lnTo>
                <a:lnTo>
                  <a:pt x="9" y="8"/>
                </a:lnTo>
                <a:lnTo>
                  <a:pt x="3" y="24"/>
                </a:lnTo>
                <a:lnTo>
                  <a:pt x="0" y="42"/>
                </a:lnTo>
                <a:lnTo>
                  <a:pt x="2" y="60"/>
                </a:lnTo>
                <a:lnTo>
                  <a:pt x="6" y="77"/>
                </a:lnTo>
                <a:lnTo>
                  <a:pt x="12" y="94"/>
                </a:lnTo>
                <a:lnTo>
                  <a:pt x="16" y="10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68" name="Freeform 350"/>
          <p:cNvSpPr>
            <a:spLocks/>
          </p:cNvSpPr>
          <p:nvPr/>
        </p:nvSpPr>
        <p:spPr bwMode="auto">
          <a:xfrm>
            <a:off x="920750" y="1997075"/>
            <a:ext cx="6350" cy="34925"/>
          </a:xfrm>
          <a:custGeom>
            <a:avLst/>
            <a:gdLst>
              <a:gd name="T0" fmla="*/ 2147483647 w 18"/>
              <a:gd name="T1" fmla="*/ 2147483647 h 82"/>
              <a:gd name="T2" fmla="*/ 2147483647 w 18"/>
              <a:gd name="T3" fmla="*/ 2147483647 h 82"/>
              <a:gd name="T4" fmla="*/ 2147483647 w 18"/>
              <a:gd name="T5" fmla="*/ 2147483647 h 82"/>
              <a:gd name="T6" fmla="*/ 2147483647 w 18"/>
              <a:gd name="T7" fmla="*/ 2147483647 h 82"/>
              <a:gd name="T8" fmla="*/ 2147483647 w 18"/>
              <a:gd name="T9" fmla="*/ 2147483647 h 82"/>
              <a:gd name="T10" fmla="*/ 2147483647 w 18"/>
              <a:gd name="T11" fmla="*/ 0 h 82"/>
              <a:gd name="T12" fmla="*/ 2147483647 w 18"/>
              <a:gd name="T13" fmla="*/ 2147483647 h 82"/>
              <a:gd name="T14" fmla="*/ 2147483647 w 18"/>
              <a:gd name="T15" fmla="*/ 2147483647 h 82"/>
              <a:gd name="T16" fmla="*/ 2147483647 w 18"/>
              <a:gd name="T17" fmla="*/ 2147483647 h 82"/>
              <a:gd name="T18" fmla="*/ 2147483647 w 18"/>
              <a:gd name="T19" fmla="*/ 2147483647 h 82"/>
              <a:gd name="T20" fmla="*/ 0 w 18"/>
              <a:gd name="T21" fmla="*/ 2147483647 h 82"/>
              <a:gd name="T22" fmla="*/ 2147483647 w 18"/>
              <a:gd name="T23" fmla="*/ 2147483647 h 82"/>
              <a:gd name="T24" fmla="*/ 2147483647 w 18"/>
              <a:gd name="T25" fmla="*/ 2147483647 h 82"/>
              <a:gd name="T26" fmla="*/ 2147483647 w 18"/>
              <a:gd name="T27" fmla="*/ 2147483647 h 82"/>
              <a:gd name="T28" fmla="*/ 2147483647 w 18"/>
              <a:gd name="T29" fmla="*/ 2147483647 h 82"/>
              <a:gd name="T30" fmla="*/ 2147483647 w 18"/>
              <a:gd name="T31" fmla="*/ 2147483647 h 8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8"/>
              <a:gd name="T49" fmla="*/ 0 h 82"/>
              <a:gd name="T50" fmla="*/ 18 w 18"/>
              <a:gd name="T51" fmla="*/ 82 h 82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8" h="82">
                <a:moveTo>
                  <a:pt x="18" y="82"/>
                </a:moveTo>
                <a:lnTo>
                  <a:pt x="18" y="76"/>
                </a:lnTo>
                <a:lnTo>
                  <a:pt x="18" y="63"/>
                </a:lnTo>
                <a:lnTo>
                  <a:pt x="18" y="35"/>
                </a:lnTo>
                <a:lnTo>
                  <a:pt x="18" y="7"/>
                </a:lnTo>
                <a:lnTo>
                  <a:pt x="18" y="0"/>
                </a:lnTo>
                <a:lnTo>
                  <a:pt x="11" y="4"/>
                </a:lnTo>
                <a:lnTo>
                  <a:pt x="6" y="10"/>
                </a:lnTo>
                <a:lnTo>
                  <a:pt x="3" y="16"/>
                </a:lnTo>
                <a:lnTo>
                  <a:pt x="1" y="23"/>
                </a:lnTo>
                <a:lnTo>
                  <a:pt x="0" y="31"/>
                </a:lnTo>
                <a:lnTo>
                  <a:pt x="2" y="48"/>
                </a:lnTo>
                <a:lnTo>
                  <a:pt x="7" y="64"/>
                </a:lnTo>
                <a:lnTo>
                  <a:pt x="14" y="77"/>
                </a:lnTo>
                <a:lnTo>
                  <a:pt x="18" y="8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69" name="Freeform 351"/>
          <p:cNvSpPr>
            <a:spLocks/>
          </p:cNvSpPr>
          <p:nvPr/>
        </p:nvSpPr>
        <p:spPr bwMode="auto">
          <a:xfrm>
            <a:off x="468313" y="452438"/>
            <a:ext cx="9525" cy="14287"/>
          </a:xfrm>
          <a:custGeom>
            <a:avLst/>
            <a:gdLst>
              <a:gd name="T0" fmla="*/ 0 w 35"/>
              <a:gd name="T1" fmla="*/ 2147483647 h 32"/>
              <a:gd name="T2" fmla="*/ 2147483647 w 35"/>
              <a:gd name="T3" fmla="*/ 2147483647 h 32"/>
              <a:gd name="T4" fmla="*/ 2147483647 w 35"/>
              <a:gd name="T5" fmla="*/ 2147483647 h 32"/>
              <a:gd name="T6" fmla="*/ 2147483647 w 35"/>
              <a:gd name="T7" fmla="*/ 2147483647 h 32"/>
              <a:gd name="T8" fmla="*/ 2147483647 w 35"/>
              <a:gd name="T9" fmla="*/ 2147483647 h 32"/>
              <a:gd name="T10" fmla="*/ 2147483647 w 35"/>
              <a:gd name="T11" fmla="*/ 2147483647 h 32"/>
              <a:gd name="T12" fmla="*/ 2147483647 w 35"/>
              <a:gd name="T13" fmla="*/ 2147483647 h 32"/>
              <a:gd name="T14" fmla="*/ 2147483647 w 35"/>
              <a:gd name="T15" fmla="*/ 2147483647 h 32"/>
              <a:gd name="T16" fmla="*/ 2147483647 w 35"/>
              <a:gd name="T17" fmla="*/ 0 h 32"/>
              <a:gd name="T18" fmla="*/ 2147483647 w 35"/>
              <a:gd name="T19" fmla="*/ 2147483647 h 32"/>
              <a:gd name="T20" fmla="*/ 2147483647 w 35"/>
              <a:gd name="T21" fmla="*/ 2147483647 h 32"/>
              <a:gd name="T22" fmla="*/ 2147483647 w 35"/>
              <a:gd name="T23" fmla="*/ 2147483647 h 32"/>
              <a:gd name="T24" fmla="*/ 0 w 35"/>
              <a:gd name="T25" fmla="*/ 2147483647 h 32"/>
              <a:gd name="T26" fmla="*/ 0 w 35"/>
              <a:gd name="T27" fmla="*/ 2147483647 h 32"/>
              <a:gd name="T28" fmla="*/ 0 w 35"/>
              <a:gd name="T29" fmla="*/ 2147483647 h 3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5"/>
              <a:gd name="T46" fmla="*/ 0 h 32"/>
              <a:gd name="T47" fmla="*/ 35 w 35"/>
              <a:gd name="T48" fmla="*/ 32 h 32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5" h="32">
                <a:moveTo>
                  <a:pt x="0" y="22"/>
                </a:moveTo>
                <a:lnTo>
                  <a:pt x="5" y="24"/>
                </a:lnTo>
                <a:lnTo>
                  <a:pt x="22" y="29"/>
                </a:lnTo>
                <a:lnTo>
                  <a:pt x="34" y="32"/>
                </a:lnTo>
                <a:lnTo>
                  <a:pt x="35" y="32"/>
                </a:lnTo>
                <a:lnTo>
                  <a:pt x="33" y="27"/>
                </a:lnTo>
                <a:lnTo>
                  <a:pt x="30" y="13"/>
                </a:lnTo>
                <a:lnTo>
                  <a:pt x="28" y="1"/>
                </a:lnTo>
                <a:lnTo>
                  <a:pt x="28" y="0"/>
                </a:lnTo>
                <a:lnTo>
                  <a:pt x="27" y="1"/>
                </a:lnTo>
                <a:lnTo>
                  <a:pt x="23" y="4"/>
                </a:lnTo>
                <a:lnTo>
                  <a:pt x="11" y="14"/>
                </a:lnTo>
                <a:lnTo>
                  <a:pt x="0" y="22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70" name="Freeform 352"/>
          <p:cNvSpPr>
            <a:spLocks/>
          </p:cNvSpPr>
          <p:nvPr/>
        </p:nvSpPr>
        <p:spPr bwMode="auto">
          <a:xfrm>
            <a:off x="469900" y="415925"/>
            <a:ext cx="11113" cy="19050"/>
          </a:xfrm>
          <a:custGeom>
            <a:avLst/>
            <a:gdLst>
              <a:gd name="T0" fmla="*/ 0 w 38"/>
              <a:gd name="T1" fmla="*/ 2147483647 h 47"/>
              <a:gd name="T2" fmla="*/ 2147483647 w 38"/>
              <a:gd name="T3" fmla="*/ 2147483647 h 47"/>
              <a:gd name="T4" fmla="*/ 2147483647 w 38"/>
              <a:gd name="T5" fmla="*/ 2147483647 h 47"/>
              <a:gd name="T6" fmla="*/ 2147483647 w 38"/>
              <a:gd name="T7" fmla="*/ 2147483647 h 47"/>
              <a:gd name="T8" fmla="*/ 2147483647 w 38"/>
              <a:gd name="T9" fmla="*/ 2147483647 h 47"/>
              <a:gd name="T10" fmla="*/ 2147483647 w 38"/>
              <a:gd name="T11" fmla="*/ 2147483647 h 47"/>
              <a:gd name="T12" fmla="*/ 2147483647 w 38"/>
              <a:gd name="T13" fmla="*/ 2147483647 h 47"/>
              <a:gd name="T14" fmla="*/ 2147483647 w 38"/>
              <a:gd name="T15" fmla="*/ 2147483647 h 47"/>
              <a:gd name="T16" fmla="*/ 2147483647 w 38"/>
              <a:gd name="T17" fmla="*/ 0 h 47"/>
              <a:gd name="T18" fmla="*/ 2147483647 w 38"/>
              <a:gd name="T19" fmla="*/ 2147483647 h 47"/>
              <a:gd name="T20" fmla="*/ 2147483647 w 38"/>
              <a:gd name="T21" fmla="*/ 2147483647 h 47"/>
              <a:gd name="T22" fmla="*/ 0 w 38"/>
              <a:gd name="T23" fmla="*/ 2147483647 h 47"/>
              <a:gd name="T24" fmla="*/ 0 w 38"/>
              <a:gd name="T25" fmla="*/ 2147483647 h 47"/>
              <a:gd name="T26" fmla="*/ 0 w 38"/>
              <a:gd name="T27" fmla="*/ 2147483647 h 4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8"/>
              <a:gd name="T43" fmla="*/ 0 h 47"/>
              <a:gd name="T44" fmla="*/ 38 w 38"/>
              <a:gd name="T45" fmla="*/ 47 h 4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8" h="47">
                <a:moveTo>
                  <a:pt x="0" y="47"/>
                </a:moveTo>
                <a:lnTo>
                  <a:pt x="5" y="46"/>
                </a:lnTo>
                <a:lnTo>
                  <a:pt x="23" y="43"/>
                </a:lnTo>
                <a:lnTo>
                  <a:pt x="37" y="41"/>
                </a:lnTo>
                <a:lnTo>
                  <a:pt x="38" y="40"/>
                </a:lnTo>
                <a:lnTo>
                  <a:pt x="35" y="34"/>
                </a:lnTo>
                <a:lnTo>
                  <a:pt x="26" y="16"/>
                </a:lnTo>
                <a:lnTo>
                  <a:pt x="19" y="1"/>
                </a:lnTo>
                <a:lnTo>
                  <a:pt x="19" y="0"/>
                </a:lnTo>
                <a:lnTo>
                  <a:pt x="16" y="9"/>
                </a:lnTo>
                <a:lnTo>
                  <a:pt x="7" y="30"/>
                </a:lnTo>
                <a:lnTo>
                  <a:pt x="0" y="4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71" name="Freeform 353"/>
          <p:cNvSpPr>
            <a:spLocks/>
          </p:cNvSpPr>
          <p:nvPr/>
        </p:nvSpPr>
        <p:spPr bwMode="auto">
          <a:xfrm>
            <a:off x="469900" y="487363"/>
            <a:ext cx="11113" cy="14287"/>
          </a:xfrm>
          <a:custGeom>
            <a:avLst/>
            <a:gdLst>
              <a:gd name="T0" fmla="*/ 0 w 38"/>
              <a:gd name="T1" fmla="*/ 2147483647 h 31"/>
              <a:gd name="T2" fmla="*/ 2147483647 w 38"/>
              <a:gd name="T3" fmla="*/ 2147483647 h 31"/>
              <a:gd name="T4" fmla="*/ 2147483647 w 38"/>
              <a:gd name="T5" fmla="*/ 2147483647 h 31"/>
              <a:gd name="T6" fmla="*/ 2147483647 w 38"/>
              <a:gd name="T7" fmla="*/ 2147483647 h 31"/>
              <a:gd name="T8" fmla="*/ 2147483647 w 38"/>
              <a:gd name="T9" fmla="*/ 2147483647 h 31"/>
              <a:gd name="T10" fmla="*/ 2147483647 w 38"/>
              <a:gd name="T11" fmla="*/ 2147483647 h 31"/>
              <a:gd name="T12" fmla="*/ 2147483647 w 38"/>
              <a:gd name="T13" fmla="*/ 2147483647 h 31"/>
              <a:gd name="T14" fmla="*/ 2147483647 w 38"/>
              <a:gd name="T15" fmla="*/ 2147483647 h 31"/>
              <a:gd name="T16" fmla="*/ 2147483647 w 38"/>
              <a:gd name="T17" fmla="*/ 2147483647 h 31"/>
              <a:gd name="T18" fmla="*/ 2147483647 w 38"/>
              <a:gd name="T19" fmla="*/ 2147483647 h 31"/>
              <a:gd name="T20" fmla="*/ 2147483647 w 38"/>
              <a:gd name="T21" fmla="*/ 0 h 31"/>
              <a:gd name="T22" fmla="*/ 2147483647 w 38"/>
              <a:gd name="T23" fmla="*/ 2147483647 h 31"/>
              <a:gd name="T24" fmla="*/ 2147483647 w 38"/>
              <a:gd name="T25" fmla="*/ 2147483647 h 31"/>
              <a:gd name="T26" fmla="*/ 2147483647 w 38"/>
              <a:gd name="T27" fmla="*/ 2147483647 h 31"/>
              <a:gd name="T28" fmla="*/ 2147483647 w 38"/>
              <a:gd name="T29" fmla="*/ 2147483647 h 31"/>
              <a:gd name="T30" fmla="*/ 0 w 38"/>
              <a:gd name="T31" fmla="*/ 2147483647 h 31"/>
              <a:gd name="T32" fmla="*/ 0 w 38"/>
              <a:gd name="T33" fmla="*/ 2147483647 h 3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38"/>
              <a:gd name="T52" fmla="*/ 0 h 31"/>
              <a:gd name="T53" fmla="*/ 38 w 38"/>
              <a:gd name="T54" fmla="*/ 31 h 31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38" h="31">
                <a:moveTo>
                  <a:pt x="0" y="31"/>
                </a:moveTo>
                <a:lnTo>
                  <a:pt x="3" y="31"/>
                </a:lnTo>
                <a:lnTo>
                  <a:pt x="9" y="31"/>
                </a:lnTo>
                <a:lnTo>
                  <a:pt x="22" y="31"/>
                </a:lnTo>
                <a:lnTo>
                  <a:pt x="34" y="31"/>
                </a:lnTo>
                <a:lnTo>
                  <a:pt x="38" y="31"/>
                </a:lnTo>
                <a:lnTo>
                  <a:pt x="36" y="29"/>
                </a:lnTo>
                <a:lnTo>
                  <a:pt x="33" y="24"/>
                </a:lnTo>
                <a:lnTo>
                  <a:pt x="26" y="14"/>
                </a:lnTo>
                <a:lnTo>
                  <a:pt x="20" y="3"/>
                </a:lnTo>
                <a:lnTo>
                  <a:pt x="19" y="0"/>
                </a:lnTo>
                <a:lnTo>
                  <a:pt x="17" y="3"/>
                </a:lnTo>
                <a:lnTo>
                  <a:pt x="14" y="9"/>
                </a:lnTo>
                <a:lnTo>
                  <a:pt x="8" y="19"/>
                </a:lnTo>
                <a:lnTo>
                  <a:pt x="1" y="29"/>
                </a:lnTo>
                <a:lnTo>
                  <a:pt x="0" y="31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72" name="Freeform 354"/>
          <p:cNvSpPr>
            <a:spLocks/>
          </p:cNvSpPr>
          <p:nvPr/>
        </p:nvSpPr>
        <p:spPr bwMode="auto">
          <a:xfrm>
            <a:off x="347663" y="647700"/>
            <a:ext cx="28575" cy="38100"/>
          </a:xfrm>
          <a:custGeom>
            <a:avLst/>
            <a:gdLst>
              <a:gd name="T0" fmla="*/ 2147483647 w 103"/>
              <a:gd name="T1" fmla="*/ 0 h 92"/>
              <a:gd name="T2" fmla="*/ 2147483647 w 103"/>
              <a:gd name="T3" fmla="*/ 2147483647 h 92"/>
              <a:gd name="T4" fmla="*/ 2147483647 w 103"/>
              <a:gd name="T5" fmla="*/ 2147483647 h 92"/>
              <a:gd name="T6" fmla="*/ 2147483647 w 103"/>
              <a:gd name="T7" fmla="*/ 2147483647 h 92"/>
              <a:gd name="T8" fmla="*/ 2147483647 w 103"/>
              <a:gd name="T9" fmla="*/ 2147483647 h 92"/>
              <a:gd name="T10" fmla="*/ 2147483647 w 103"/>
              <a:gd name="T11" fmla="*/ 2147483647 h 92"/>
              <a:gd name="T12" fmla="*/ 2147483647 w 103"/>
              <a:gd name="T13" fmla="*/ 2147483647 h 92"/>
              <a:gd name="T14" fmla="*/ 2147483647 w 103"/>
              <a:gd name="T15" fmla="*/ 2147483647 h 92"/>
              <a:gd name="T16" fmla="*/ 2147483647 w 103"/>
              <a:gd name="T17" fmla="*/ 2147483647 h 92"/>
              <a:gd name="T18" fmla="*/ 2147483647 w 103"/>
              <a:gd name="T19" fmla="*/ 2147483647 h 92"/>
              <a:gd name="T20" fmla="*/ 2147483647 w 103"/>
              <a:gd name="T21" fmla="*/ 2147483647 h 92"/>
              <a:gd name="T22" fmla="*/ 2147483647 w 103"/>
              <a:gd name="T23" fmla="*/ 2147483647 h 92"/>
              <a:gd name="T24" fmla="*/ 2147483647 w 103"/>
              <a:gd name="T25" fmla="*/ 2147483647 h 92"/>
              <a:gd name="T26" fmla="*/ 2147483647 w 103"/>
              <a:gd name="T27" fmla="*/ 2147483647 h 92"/>
              <a:gd name="T28" fmla="*/ 2147483647 w 103"/>
              <a:gd name="T29" fmla="*/ 2147483647 h 92"/>
              <a:gd name="T30" fmla="*/ 2147483647 w 103"/>
              <a:gd name="T31" fmla="*/ 2147483647 h 92"/>
              <a:gd name="T32" fmla="*/ 2147483647 w 103"/>
              <a:gd name="T33" fmla="*/ 2147483647 h 92"/>
              <a:gd name="T34" fmla="*/ 2147483647 w 103"/>
              <a:gd name="T35" fmla="*/ 2147483647 h 92"/>
              <a:gd name="T36" fmla="*/ 2147483647 w 103"/>
              <a:gd name="T37" fmla="*/ 2147483647 h 92"/>
              <a:gd name="T38" fmla="*/ 2147483647 w 103"/>
              <a:gd name="T39" fmla="*/ 2147483647 h 92"/>
              <a:gd name="T40" fmla="*/ 2147483647 w 103"/>
              <a:gd name="T41" fmla="*/ 2147483647 h 92"/>
              <a:gd name="T42" fmla="*/ 0 w 103"/>
              <a:gd name="T43" fmla="*/ 2147483647 h 92"/>
              <a:gd name="T44" fmla="*/ 2147483647 w 103"/>
              <a:gd name="T45" fmla="*/ 2147483647 h 92"/>
              <a:gd name="T46" fmla="*/ 2147483647 w 103"/>
              <a:gd name="T47" fmla="*/ 2147483647 h 92"/>
              <a:gd name="T48" fmla="*/ 2147483647 w 103"/>
              <a:gd name="T49" fmla="*/ 2147483647 h 92"/>
              <a:gd name="T50" fmla="*/ 2147483647 w 103"/>
              <a:gd name="T51" fmla="*/ 0 h 92"/>
              <a:gd name="T52" fmla="*/ 2147483647 w 103"/>
              <a:gd name="T53" fmla="*/ 0 h 9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103"/>
              <a:gd name="T82" fmla="*/ 0 h 92"/>
              <a:gd name="T83" fmla="*/ 103 w 103"/>
              <a:gd name="T84" fmla="*/ 92 h 92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103" h="92">
                <a:moveTo>
                  <a:pt x="54" y="0"/>
                </a:moveTo>
                <a:lnTo>
                  <a:pt x="57" y="1"/>
                </a:lnTo>
                <a:lnTo>
                  <a:pt x="65" y="4"/>
                </a:lnTo>
                <a:lnTo>
                  <a:pt x="83" y="13"/>
                </a:lnTo>
                <a:lnTo>
                  <a:pt x="91" y="19"/>
                </a:lnTo>
                <a:lnTo>
                  <a:pt x="97" y="26"/>
                </a:lnTo>
                <a:lnTo>
                  <a:pt x="99" y="29"/>
                </a:lnTo>
                <a:lnTo>
                  <a:pt x="99" y="34"/>
                </a:lnTo>
                <a:lnTo>
                  <a:pt x="101" y="46"/>
                </a:lnTo>
                <a:lnTo>
                  <a:pt x="102" y="74"/>
                </a:lnTo>
                <a:lnTo>
                  <a:pt x="102" y="92"/>
                </a:lnTo>
                <a:lnTo>
                  <a:pt x="103" y="92"/>
                </a:lnTo>
                <a:lnTo>
                  <a:pt x="101" y="86"/>
                </a:lnTo>
                <a:lnTo>
                  <a:pt x="93" y="63"/>
                </a:lnTo>
                <a:lnTo>
                  <a:pt x="78" y="39"/>
                </a:lnTo>
                <a:lnTo>
                  <a:pt x="73" y="34"/>
                </a:lnTo>
                <a:lnTo>
                  <a:pt x="66" y="31"/>
                </a:lnTo>
                <a:lnTo>
                  <a:pt x="59" y="28"/>
                </a:lnTo>
                <a:lnTo>
                  <a:pt x="43" y="25"/>
                </a:lnTo>
                <a:lnTo>
                  <a:pt x="27" y="24"/>
                </a:lnTo>
                <a:lnTo>
                  <a:pt x="3" y="25"/>
                </a:lnTo>
                <a:lnTo>
                  <a:pt x="0" y="25"/>
                </a:lnTo>
                <a:lnTo>
                  <a:pt x="7" y="21"/>
                </a:lnTo>
                <a:lnTo>
                  <a:pt x="29" y="9"/>
                </a:lnTo>
                <a:lnTo>
                  <a:pt x="50" y="1"/>
                </a:lnTo>
                <a:lnTo>
                  <a:pt x="54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73" name="Freeform 355"/>
          <p:cNvSpPr>
            <a:spLocks/>
          </p:cNvSpPr>
          <p:nvPr/>
        </p:nvSpPr>
        <p:spPr bwMode="auto">
          <a:xfrm>
            <a:off x="241300" y="728663"/>
            <a:ext cx="14288" cy="52387"/>
          </a:xfrm>
          <a:custGeom>
            <a:avLst/>
            <a:gdLst>
              <a:gd name="T0" fmla="*/ 2147483647 w 52"/>
              <a:gd name="T1" fmla="*/ 2147483647 h 121"/>
              <a:gd name="T2" fmla="*/ 2147483647 w 52"/>
              <a:gd name="T3" fmla="*/ 2147483647 h 121"/>
              <a:gd name="T4" fmla="*/ 2147483647 w 52"/>
              <a:gd name="T5" fmla="*/ 2147483647 h 121"/>
              <a:gd name="T6" fmla="*/ 2147483647 w 52"/>
              <a:gd name="T7" fmla="*/ 2147483647 h 121"/>
              <a:gd name="T8" fmla="*/ 2147483647 w 52"/>
              <a:gd name="T9" fmla="*/ 2147483647 h 121"/>
              <a:gd name="T10" fmla="*/ 2147483647 w 52"/>
              <a:gd name="T11" fmla="*/ 0 h 121"/>
              <a:gd name="T12" fmla="*/ 2147483647 w 52"/>
              <a:gd name="T13" fmla="*/ 2147483647 h 121"/>
              <a:gd name="T14" fmla="*/ 2147483647 w 52"/>
              <a:gd name="T15" fmla="*/ 2147483647 h 121"/>
              <a:gd name="T16" fmla="*/ 2147483647 w 52"/>
              <a:gd name="T17" fmla="*/ 2147483647 h 121"/>
              <a:gd name="T18" fmla="*/ 2147483647 w 52"/>
              <a:gd name="T19" fmla="*/ 2147483647 h 121"/>
              <a:gd name="T20" fmla="*/ 0 w 52"/>
              <a:gd name="T21" fmla="*/ 2147483647 h 121"/>
              <a:gd name="T22" fmla="*/ 0 w 52"/>
              <a:gd name="T23" fmla="*/ 2147483647 h 121"/>
              <a:gd name="T24" fmla="*/ 2147483647 w 52"/>
              <a:gd name="T25" fmla="*/ 2147483647 h 121"/>
              <a:gd name="T26" fmla="*/ 2147483647 w 52"/>
              <a:gd name="T27" fmla="*/ 2147483647 h 121"/>
              <a:gd name="T28" fmla="*/ 2147483647 w 52"/>
              <a:gd name="T29" fmla="*/ 2147483647 h 121"/>
              <a:gd name="T30" fmla="*/ 2147483647 w 52"/>
              <a:gd name="T31" fmla="*/ 2147483647 h 121"/>
              <a:gd name="T32" fmla="*/ 2147483647 w 52"/>
              <a:gd name="T33" fmla="*/ 2147483647 h 121"/>
              <a:gd name="T34" fmla="*/ 2147483647 w 52"/>
              <a:gd name="T35" fmla="*/ 2147483647 h 12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52"/>
              <a:gd name="T55" fmla="*/ 0 h 121"/>
              <a:gd name="T56" fmla="*/ 52 w 52"/>
              <a:gd name="T57" fmla="*/ 121 h 121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52" h="121">
                <a:moveTo>
                  <a:pt x="52" y="121"/>
                </a:moveTo>
                <a:lnTo>
                  <a:pt x="50" y="108"/>
                </a:lnTo>
                <a:lnTo>
                  <a:pt x="47" y="86"/>
                </a:lnTo>
                <a:lnTo>
                  <a:pt x="37" y="49"/>
                </a:lnTo>
                <a:lnTo>
                  <a:pt x="20" y="11"/>
                </a:lnTo>
                <a:lnTo>
                  <a:pt x="15" y="0"/>
                </a:lnTo>
                <a:lnTo>
                  <a:pt x="10" y="2"/>
                </a:lnTo>
                <a:lnTo>
                  <a:pt x="6" y="4"/>
                </a:lnTo>
                <a:lnTo>
                  <a:pt x="2" y="7"/>
                </a:lnTo>
                <a:lnTo>
                  <a:pt x="1" y="11"/>
                </a:lnTo>
                <a:lnTo>
                  <a:pt x="0" y="15"/>
                </a:lnTo>
                <a:lnTo>
                  <a:pt x="0" y="20"/>
                </a:lnTo>
                <a:lnTo>
                  <a:pt x="2" y="31"/>
                </a:lnTo>
                <a:lnTo>
                  <a:pt x="7" y="44"/>
                </a:lnTo>
                <a:lnTo>
                  <a:pt x="21" y="71"/>
                </a:lnTo>
                <a:lnTo>
                  <a:pt x="48" y="116"/>
                </a:lnTo>
                <a:lnTo>
                  <a:pt x="52" y="121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74" name="Freeform 356"/>
          <p:cNvSpPr>
            <a:spLocks/>
          </p:cNvSpPr>
          <p:nvPr/>
        </p:nvSpPr>
        <p:spPr bwMode="auto">
          <a:xfrm>
            <a:off x="312738" y="857250"/>
            <a:ext cx="38100" cy="104775"/>
          </a:xfrm>
          <a:custGeom>
            <a:avLst/>
            <a:gdLst>
              <a:gd name="T0" fmla="*/ 2147483647 w 134"/>
              <a:gd name="T1" fmla="*/ 2147483647 h 244"/>
              <a:gd name="T2" fmla="*/ 2147483647 w 134"/>
              <a:gd name="T3" fmla="*/ 2147483647 h 244"/>
              <a:gd name="T4" fmla="*/ 2147483647 w 134"/>
              <a:gd name="T5" fmla="*/ 2147483647 h 244"/>
              <a:gd name="T6" fmla="*/ 2147483647 w 134"/>
              <a:gd name="T7" fmla="*/ 2147483647 h 244"/>
              <a:gd name="T8" fmla="*/ 2147483647 w 134"/>
              <a:gd name="T9" fmla="*/ 2147483647 h 244"/>
              <a:gd name="T10" fmla="*/ 2147483647 w 134"/>
              <a:gd name="T11" fmla="*/ 2147483647 h 244"/>
              <a:gd name="T12" fmla="*/ 2147483647 w 134"/>
              <a:gd name="T13" fmla="*/ 2147483647 h 244"/>
              <a:gd name="T14" fmla="*/ 2147483647 w 134"/>
              <a:gd name="T15" fmla="*/ 2147483647 h 244"/>
              <a:gd name="T16" fmla="*/ 2147483647 w 134"/>
              <a:gd name="T17" fmla="*/ 2147483647 h 244"/>
              <a:gd name="T18" fmla="*/ 2147483647 w 134"/>
              <a:gd name="T19" fmla="*/ 2147483647 h 244"/>
              <a:gd name="T20" fmla="*/ 2147483647 w 134"/>
              <a:gd name="T21" fmla="*/ 2147483647 h 244"/>
              <a:gd name="T22" fmla="*/ 2147483647 w 134"/>
              <a:gd name="T23" fmla="*/ 2147483647 h 244"/>
              <a:gd name="T24" fmla="*/ 2147483647 w 134"/>
              <a:gd name="T25" fmla="*/ 2147483647 h 244"/>
              <a:gd name="T26" fmla="*/ 2147483647 w 134"/>
              <a:gd name="T27" fmla="*/ 2147483647 h 244"/>
              <a:gd name="T28" fmla="*/ 0 w 134"/>
              <a:gd name="T29" fmla="*/ 0 h 244"/>
              <a:gd name="T30" fmla="*/ 0 w 134"/>
              <a:gd name="T31" fmla="*/ 2147483647 h 244"/>
              <a:gd name="T32" fmla="*/ 2147483647 w 134"/>
              <a:gd name="T33" fmla="*/ 2147483647 h 244"/>
              <a:gd name="T34" fmla="*/ 2147483647 w 134"/>
              <a:gd name="T35" fmla="*/ 2147483647 h 244"/>
              <a:gd name="T36" fmla="*/ 2147483647 w 134"/>
              <a:gd name="T37" fmla="*/ 2147483647 h 244"/>
              <a:gd name="T38" fmla="*/ 2147483647 w 134"/>
              <a:gd name="T39" fmla="*/ 2147483647 h 244"/>
              <a:gd name="T40" fmla="*/ 2147483647 w 134"/>
              <a:gd name="T41" fmla="*/ 2147483647 h 24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34"/>
              <a:gd name="T64" fmla="*/ 0 h 244"/>
              <a:gd name="T65" fmla="*/ 134 w 134"/>
              <a:gd name="T66" fmla="*/ 244 h 24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34" h="244">
                <a:moveTo>
                  <a:pt x="41" y="91"/>
                </a:moveTo>
                <a:lnTo>
                  <a:pt x="49" y="103"/>
                </a:lnTo>
                <a:lnTo>
                  <a:pt x="64" y="129"/>
                </a:lnTo>
                <a:lnTo>
                  <a:pt x="93" y="180"/>
                </a:lnTo>
                <a:lnTo>
                  <a:pt x="122" y="232"/>
                </a:lnTo>
                <a:lnTo>
                  <a:pt x="130" y="244"/>
                </a:lnTo>
                <a:lnTo>
                  <a:pt x="133" y="241"/>
                </a:lnTo>
                <a:lnTo>
                  <a:pt x="134" y="235"/>
                </a:lnTo>
                <a:lnTo>
                  <a:pt x="134" y="229"/>
                </a:lnTo>
                <a:lnTo>
                  <a:pt x="133" y="221"/>
                </a:lnTo>
                <a:lnTo>
                  <a:pt x="127" y="201"/>
                </a:lnTo>
                <a:lnTo>
                  <a:pt x="115" y="178"/>
                </a:lnTo>
                <a:lnTo>
                  <a:pt x="86" y="127"/>
                </a:lnTo>
                <a:lnTo>
                  <a:pt x="19" y="28"/>
                </a:lnTo>
                <a:lnTo>
                  <a:pt x="0" y="0"/>
                </a:lnTo>
                <a:lnTo>
                  <a:pt x="0" y="2"/>
                </a:lnTo>
                <a:lnTo>
                  <a:pt x="4" y="12"/>
                </a:lnTo>
                <a:lnTo>
                  <a:pt x="19" y="49"/>
                </a:lnTo>
                <a:lnTo>
                  <a:pt x="37" y="86"/>
                </a:lnTo>
                <a:lnTo>
                  <a:pt x="41" y="91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75" name="Freeform 357"/>
          <p:cNvSpPr>
            <a:spLocks/>
          </p:cNvSpPr>
          <p:nvPr/>
        </p:nvSpPr>
        <p:spPr bwMode="auto">
          <a:xfrm>
            <a:off x="220663" y="887413"/>
            <a:ext cx="30162" cy="279400"/>
          </a:xfrm>
          <a:custGeom>
            <a:avLst/>
            <a:gdLst>
              <a:gd name="T0" fmla="*/ 0 w 112"/>
              <a:gd name="T1" fmla="*/ 2147483647 h 653"/>
              <a:gd name="T2" fmla="*/ 2147483647 w 112"/>
              <a:gd name="T3" fmla="*/ 2147483647 h 653"/>
              <a:gd name="T4" fmla="*/ 2147483647 w 112"/>
              <a:gd name="T5" fmla="*/ 2147483647 h 653"/>
              <a:gd name="T6" fmla="*/ 2147483647 w 112"/>
              <a:gd name="T7" fmla="*/ 2147483647 h 653"/>
              <a:gd name="T8" fmla="*/ 2147483647 w 112"/>
              <a:gd name="T9" fmla="*/ 2147483647 h 653"/>
              <a:gd name="T10" fmla="*/ 2147483647 w 112"/>
              <a:gd name="T11" fmla="*/ 2147483647 h 653"/>
              <a:gd name="T12" fmla="*/ 2147483647 w 112"/>
              <a:gd name="T13" fmla="*/ 2147483647 h 653"/>
              <a:gd name="T14" fmla="*/ 2147483647 w 112"/>
              <a:gd name="T15" fmla="*/ 2147483647 h 653"/>
              <a:gd name="T16" fmla="*/ 2147483647 w 112"/>
              <a:gd name="T17" fmla="*/ 2147483647 h 653"/>
              <a:gd name="T18" fmla="*/ 2147483647 w 112"/>
              <a:gd name="T19" fmla="*/ 2147483647 h 653"/>
              <a:gd name="T20" fmla="*/ 2147483647 w 112"/>
              <a:gd name="T21" fmla="*/ 2147483647 h 653"/>
              <a:gd name="T22" fmla="*/ 2147483647 w 112"/>
              <a:gd name="T23" fmla="*/ 2147483647 h 653"/>
              <a:gd name="T24" fmla="*/ 2147483647 w 112"/>
              <a:gd name="T25" fmla="*/ 2147483647 h 653"/>
              <a:gd name="T26" fmla="*/ 2147483647 w 112"/>
              <a:gd name="T27" fmla="*/ 2147483647 h 653"/>
              <a:gd name="T28" fmla="*/ 2147483647 w 112"/>
              <a:gd name="T29" fmla="*/ 2147483647 h 653"/>
              <a:gd name="T30" fmla="*/ 2147483647 w 112"/>
              <a:gd name="T31" fmla="*/ 0 h 653"/>
              <a:gd name="T32" fmla="*/ 2147483647 w 112"/>
              <a:gd name="T33" fmla="*/ 2147483647 h 653"/>
              <a:gd name="T34" fmla="*/ 2147483647 w 112"/>
              <a:gd name="T35" fmla="*/ 2147483647 h 653"/>
              <a:gd name="T36" fmla="*/ 2147483647 w 112"/>
              <a:gd name="T37" fmla="*/ 2147483647 h 653"/>
              <a:gd name="T38" fmla="*/ 2147483647 w 112"/>
              <a:gd name="T39" fmla="*/ 2147483647 h 653"/>
              <a:gd name="T40" fmla="*/ 2147483647 w 112"/>
              <a:gd name="T41" fmla="*/ 2147483647 h 653"/>
              <a:gd name="T42" fmla="*/ 2147483647 w 112"/>
              <a:gd name="T43" fmla="*/ 2147483647 h 653"/>
              <a:gd name="T44" fmla="*/ 2147483647 w 112"/>
              <a:gd name="T45" fmla="*/ 2147483647 h 653"/>
              <a:gd name="T46" fmla="*/ 2147483647 w 112"/>
              <a:gd name="T47" fmla="*/ 2147483647 h 653"/>
              <a:gd name="T48" fmla="*/ 0 w 112"/>
              <a:gd name="T49" fmla="*/ 2147483647 h 653"/>
              <a:gd name="T50" fmla="*/ 0 w 112"/>
              <a:gd name="T51" fmla="*/ 2147483647 h 653"/>
              <a:gd name="T52" fmla="*/ 0 w 112"/>
              <a:gd name="T53" fmla="*/ 2147483647 h 65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112"/>
              <a:gd name="T82" fmla="*/ 0 h 653"/>
              <a:gd name="T83" fmla="*/ 112 w 112"/>
              <a:gd name="T84" fmla="*/ 653 h 653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112" h="653">
                <a:moveTo>
                  <a:pt x="0" y="653"/>
                </a:moveTo>
                <a:lnTo>
                  <a:pt x="1" y="651"/>
                </a:lnTo>
                <a:lnTo>
                  <a:pt x="11" y="637"/>
                </a:lnTo>
                <a:lnTo>
                  <a:pt x="42" y="583"/>
                </a:lnTo>
                <a:lnTo>
                  <a:pt x="68" y="515"/>
                </a:lnTo>
                <a:lnTo>
                  <a:pt x="70" y="498"/>
                </a:lnTo>
                <a:lnTo>
                  <a:pt x="71" y="480"/>
                </a:lnTo>
                <a:lnTo>
                  <a:pt x="77" y="427"/>
                </a:lnTo>
                <a:lnTo>
                  <a:pt x="94" y="286"/>
                </a:lnTo>
                <a:lnTo>
                  <a:pt x="106" y="169"/>
                </a:lnTo>
                <a:lnTo>
                  <a:pt x="107" y="152"/>
                </a:lnTo>
                <a:lnTo>
                  <a:pt x="107" y="139"/>
                </a:lnTo>
                <a:lnTo>
                  <a:pt x="107" y="107"/>
                </a:lnTo>
                <a:lnTo>
                  <a:pt x="110" y="42"/>
                </a:lnTo>
                <a:lnTo>
                  <a:pt x="111" y="3"/>
                </a:lnTo>
                <a:lnTo>
                  <a:pt x="112" y="0"/>
                </a:lnTo>
                <a:lnTo>
                  <a:pt x="106" y="40"/>
                </a:lnTo>
                <a:lnTo>
                  <a:pt x="96" y="122"/>
                </a:lnTo>
                <a:lnTo>
                  <a:pt x="79" y="285"/>
                </a:lnTo>
                <a:lnTo>
                  <a:pt x="57" y="446"/>
                </a:lnTo>
                <a:lnTo>
                  <a:pt x="50" y="484"/>
                </a:lnTo>
                <a:lnTo>
                  <a:pt x="46" y="498"/>
                </a:lnTo>
                <a:lnTo>
                  <a:pt x="38" y="533"/>
                </a:lnTo>
                <a:lnTo>
                  <a:pt x="16" y="606"/>
                </a:lnTo>
                <a:lnTo>
                  <a:pt x="0" y="650"/>
                </a:lnTo>
                <a:lnTo>
                  <a:pt x="0" y="653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76" name="Freeform 358"/>
          <p:cNvSpPr>
            <a:spLocks/>
          </p:cNvSpPr>
          <p:nvPr/>
        </p:nvSpPr>
        <p:spPr bwMode="auto">
          <a:xfrm>
            <a:off x="239713" y="1165225"/>
            <a:ext cx="25400" cy="74613"/>
          </a:xfrm>
          <a:custGeom>
            <a:avLst/>
            <a:gdLst>
              <a:gd name="T0" fmla="*/ 2147483647 w 92"/>
              <a:gd name="T1" fmla="*/ 2147483647 h 171"/>
              <a:gd name="T2" fmla="*/ 2147483647 w 92"/>
              <a:gd name="T3" fmla="*/ 2147483647 h 171"/>
              <a:gd name="T4" fmla="*/ 2147483647 w 92"/>
              <a:gd name="T5" fmla="*/ 2147483647 h 171"/>
              <a:gd name="T6" fmla="*/ 2147483647 w 92"/>
              <a:gd name="T7" fmla="*/ 2147483647 h 171"/>
              <a:gd name="T8" fmla="*/ 2147483647 w 92"/>
              <a:gd name="T9" fmla="*/ 2147483647 h 171"/>
              <a:gd name="T10" fmla="*/ 2147483647 w 92"/>
              <a:gd name="T11" fmla="*/ 2147483647 h 171"/>
              <a:gd name="T12" fmla="*/ 2147483647 w 92"/>
              <a:gd name="T13" fmla="*/ 2147483647 h 171"/>
              <a:gd name="T14" fmla="*/ 2147483647 w 92"/>
              <a:gd name="T15" fmla="*/ 2147483647 h 171"/>
              <a:gd name="T16" fmla="*/ 2147483647 w 92"/>
              <a:gd name="T17" fmla="*/ 2147483647 h 171"/>
              <a:gd name="T18" fmla="*/ 2147483647 w 92"/>
              <a:gd name="T19" fmla="*/ 2147483647 h 171"/>
              <a:gd name="T20" fmla="*/ 0 w 92"/>
              <a:gd name="T21" fmla="*/ 0 h 171"/>
              <a:gd name="T22" fmla="*/ 2147483647 w 92"/>
              <a:gd name="T23" fmla="*/ 2147483647 h 171"/>
              <a:gd name="T24" fmla="*/ 2147483647 w 92"/>
              <a:gd name="T25" fmla="*/ 2147483647 h 171"/>
              <a:gd name="T26" fmla="*/ 2147483647 w 92"/>
              <a:gd name="T27" fmla="*/ 2147483647 h 171"/>
              <a:gd name="T28" fmla="*/ 2147483647 w 92"/>
              <a:gd name="T29" fmla="*/ 2147483647 h 171"/>
              <a:gd name="T30" fmla="*/ 2147483647 w 92"/>
              <a:gd name="T31" fmla="*/ 2147483647 h 171"/>
              <a:gd name="T32" fmla="*/ 2147483647 w 92"/>
              <a:gd name="T33" fmla="*/ 2147483647 h 17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92"/>
              <a:gd name="T52" fmla="*/ 0 h 171"/>
              <a:gd name="T53" fmla="*/ 92 w 92"/>
              <a:gd name="T54" fmla="*/ 171 h 171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92" h="171">
                <a:moveTo>
                  <a:pt x="92" y="171"/>
                </a:moveTo>
                <a:lnTo>
                  <a:pt x="92" y="169"/>
                </a:lnTo>
                <a:lnTo>
                  <a:pt x="92" y="164"/>
                </a:lnTo>
                <a:lnTo>
                  <a:pt x="92" y="152"/>
                </a:lnTo>
                <a:lnTo>
                  <a:pt x="92" y="142"/>
                </a:lnTo>
                <a:lnTo>
                  <a:pt x="92" y="139"/>
                </a:lnTo>
                <a:lnTo>
                  <a:pt x="83" y="128"/>
                </a:lnTo>
                <a:lnTo>
                  <a:pt x="69" y="105"/>
                </a:lnTo>
                <a:lnTo>
                  <a:pt x="39" y="59"/>
                </a:lnTo>
                <a:lnTo>
                  <a:pt x="7" y="13"/>
                </a:lnTo>
                <a:lnTo>
                  <a:pt x="0" y="0"/>
                </a:lnTo>
                <a:lnTo>
                  <a:pt x="3" y="17"/>
                </a:lnTo>
                <a:lnTo>
                  <a:pt x="14" y="46"/>
                </a:lnTo>
                <a:lnTo>
                  <a:pt x="46" y="104"/>
                </a:lnTo>
                <a:lnTo>
                  <a:pt x="82" y="158"/>
                </a:lnTo>
                <a:lnTo>
                  <a:pt x="92" y="171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77" name="Freeform 359"/>
          <p:cNvSpPr>
            <a:spLocks/>
          </p:cNvSpPr>
          <p:nvPr/>
        </p:nvSpPr>
        <p:spPr bwMode="auto">
          <a:xfrm>
            <a:off x="153988" y="1533525"/>
            <a:ext cx="50800" cy="187325"/>
          </a:xfrm>
          <a:custGeom>
            <a:avLst/>
            <a:gdLst>
              <a:gd name="T0" fmla="*/ 0 w 179"/>
              <a:gd name="T1" fmla="*/ 2147483647 h 439"/>
              <a:gd name="T2" fmla="*/ 2147483647 w 179"/>
              <a:gd name="T3" fmla="*/ 2147483647 h 439"/>
              <a:gd name="T4" fmla="*/ 2147483647 w 179"/>
              <a:gd name="T5" fmla="*/ 2147483647 h 439"/>
              <a:gd name="T6" fmla="*/ 2147483647 w 179"/>
              <a:gd name="T7" fmla="*/ 2147483647 h 439"/>
              <a:gd name="T8" fmla="*/ 2147483647 w 179"/>
              <a:gd name="T9" fmla="*/ 2147483647 h 439"/>
              <a:gd name="T10" fmla="*/ 2147483647 w 179"/>
              <a:gd name="T11" fmla="*/ 0 h 439"/>
              <a:gd name="T12" fmla="*/ 2147483647 w 179"/>
              <a:gd name="T13" fmla="*/ 2147483647 h 439"/>
              <a:gd name="T14" fmla="*/ 2147483647 w 179"/>
              <a:gd name="T15" fmla="*/ 2147483647 h 439"/>
              <a:gd name="T16" fmla="*/ 2147483647 w 179"/>
              <a:gd name="T17" fmla="*/ 2147483647 h 439"/>
              <a:gd name="T18" fmla="*/ 2147483647 w 179"/>
              <a:gd name="T19" fmla="*/ 2147483647 h 439"/>
              <a:gd name="T20" fmla="*/ 0 w 179"/>
              <a:gd name="T21" fmla="*/ 2147483647 h 439"/>
              <a:gd name="T22" fmla="*/ 0 w 179"/>
              <a:gd name="T23" fmla="*/ 2147483647 h 43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79"/>
              <a:gd name="T37" fmla="*/ 0 h 439"/>
              <a:gd name="T38" fmla="*/ 179 w 179"/>
              <a:gd name="T39" fmla="*/ 439 h 439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79" h="439">
                <a:moveTo>
                  <a:pt x="0" y="439"/>
                </a:moveTo>
                <a:lnTo>
                  <a:pt x="21" y="405"/>
                </a:lnTo>
                <a:lnTo>
                  <a:pt x="59" y="334"/>
                </a:lnTo>
                <a:lnTo>
                  <a:pt x="122" y="191"/>
                </a:lnTo>
                <a:lnTo>
                  <a:pt x="169" y="40"/>
                </a:lnTo>
                <a:lnTo>
                  <a:pt x="179" y="0"/>
                </a:lnTo>
                <a:lnTo>
                  <a:pt x="164" y="37"/>
                </a:lnTo>
                <a:lnTo>
                  <a:pt x="134" y="111"/>
                </a:lnTo>
                <a:lnTo>
                  <a:pt x="72" y="257"/>
                </a:lnTo>
                <a:lnTo>
                  <a:pt x="13" y="403"/>
                </a:lnTo>
                <a:lnTo>
                  <a:pt x="0" y="43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78" name="Freeform 360"/>
          <p:cNvSpPr>
            <a:spLocks/>
          </p:cNvSpPr>
          <p:nvPr/>
        </p:nvSpPr>
        <p:spPr bwMode="auto">
          <a:xfrm>
            <a:off x="133350" y="1439863"/>
            <a:ext cx="53975" cy="273050"/>
          </a:xfrm>
          <a:custGeom>
            <a:avLst/>
            <a:gdLst>
              <a:gd name="T0" fmla="*/ 2147483647 w 194"/>
              <a:gd name="T1" fmla="*/ 2147483647 h 631"/>
              <a:gd name="T2" fmla="*/ 2147483647 w 194"/>
              <a:gd name="T3" fmla="*/ 2147483647 h 631"/>
              <a:gd name="T4" fmla="*/ 2147483647 w 194"/>
              <a:gd name="T5" fmla="*/ 2147483647 h 631"/>
              <a:gd name="T6" fmla="*/ 2147483647 w 194"/>
              <a:gd name="T7" fmla="*/ 2147483647 h 631"/>
              <a:gd name="T8" fmla="*/ 2147483647 w 194"/>
              <a:gd name="T9" fmla="*/ 2147483647 h 631"/>
              <a:gd name="T10" fmla="*/ 0 w 194"/>
              <a:gd name="T11" fmla="*/ 2147483647 h 631"/>
              <a:gd name="T12" fmla="*/ 0 w 194"/>
              <a:gd name="T13" fmla="*/ 2147483647 h 631"/>
              <a:gd name="T14" fmla="*/ 2147483647 w 194"/>
              <a:gd name="T15" fmla="*/ 2147483647 h 631"/>
              <a:gd name="T16" fmla="*/ 2147483647 w 194"/>
              <a:gd name="T17" fmla="*/ 2147483647 h 631"/>
              <a:gd name="T18" fmla="*/ 2147483647 w 194"/>
              <a:gd name="T19" fmla="*/ 2147483647 h 631"/>
              <a:gd name="T20" fmla="*/ 2147483647 w 194"/>
              <a:gd name="T21" fmla="*/ 2147483647 h 631"/>
              <a:gd name="T22" fmla="*/ 2147483647 w 194"/>
              <a:gd name="T23" fmla="*/ 2147483647 h 631"/>
              <a:gd name="T24" fmla="*/ 2147483647 w 194"/>
              <a:gd name="T25" fmla="*/ 2147483647 h 631"/>
              <a:gd name="T26" fmla="*/ 2147483647 w 194"/>
              <a:gd name="T27" fmla="*/ 2147483647 h 631"/>
              <a:gd name="T28" fmla="*/ 2147483647 w 194"/>
              <a:gd name="T29" fmla="*/ 2147483647 h 631"/>
              <a:gd name="T30" fmla="*/ 2147483647 w 194"/>
              <a:gd name="T31" fmla="*/ 2147483647 h 631"/>
              <a:gd name="T32" fmla="*/ 2147483647 w 194"/>
              <a:gd name="T33" fmla="*/ 2147483647 h 631"/>
              <a:gd name="T34" fmla="*/ 2147483647 w 194"/>
              <a:gd name="T35" fmla="*/ 2147483647 h 631"/>
              <a:gd name="T36" fmla="*/ 2147483647 w 194"/>
              <a:gd name="T37" fmla="*/ 2147483647 h 631"/>
              <a:gd name="T38" fmla="*/ 2147483647 w 194"/>
              <a:gd name="T39" fmla="*/ 0 h 631"/>
              <a:gd name="T40" fmla="*/ 2147483647 w 194"/>
              <a:gd name="T41" fmla="*/ 2147483647 h 631"/>
              <a:gd name="T42" fmla="*/ 2147483647 w 194"/>
              <a:gd name="T43" fmla="*/ 2147483647 h 631"/>
              <a:gd name="T44" fmla="*/ 2147483647 w 194"/>
              <a:gd name="T45" fmla="*/ 2147483647 h 631"/>
              <a:gd name="T46" fmla="*/ 2147483647 w 194"/>
              <a:gd name="T47" fmla="*/ 2147483647 h 631"/>
              <a:gd name="T48" fmla="*/ 2147483647 w 194"/>
              <a:gd name="T49" fmla="*/ 2147483647 h 631"/>
              <a:gd name="T50" fmla="*/ 2147483647 w 194"/>
              <a:gd name="T51" fmla="*/ 2147483647 h 63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194"/>
              <a:gd name="T79" fmla="*/ 0 h 631"/>
              <a:gd name="T80" fmla="*/ 194 w 194"/>
              <a:gd name="T81" fmla="*/ 631 h 631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194" h="631">
                <a:moveTo>
                  <a:pt x="95" y="235"/>
                </a:moveTo>
                <a:lnTo>
                  <a:pt x="85" y="259"/>
                </a:lnTo>
                <a:lnTo>
                  <a:pt x="65" y="316"/>
                </a:lnTo>
                <a:lnTo>
                  <a:pt x="24" y="441"/>
                </a:lnTo>
                <a:lnTo>
                  <a:pt x="1" y="532"/>
                </a:lnTo>
                <a:lnTo>
                  <a:pt x="0" y="542"/>
                </a:lnTo>
                <a:lnTo>
                  <a:pt x="0" y="551"/>
                </a:lnTo>
                <a:lnTo>
                  <a:pt x="2" y="569"/>
                </a:lnTo>
                <a:lnTo>
                  <a:pt x="11" y="608"/>
                </a:lnTo>
                <a:lnTo>
                  <a:pt x="17" y="630"/>
                </a:lnTo>
                <a:lnTo>
                  <a:pt x="18" y="631"/>
                </a:lnTo>
                <a:lnTo>
                  <a:pt x="17" y="612"/>
                </a:lnTo>
                <a:lnTo>
                  <a:pt x="20" y="545"/>
                </a:lnTo>
                <a:lnTo>
                  <a:pt x="34" y="462"/>
                </a:lnTo>
                <a:lnTo>
                  <a:pt x="41" y="443"/>
                </a:lnTo>
                <a:lnTo>
                  <a:pt x="49" y="419"/>
                </a:lnTo>
                <a:lnTo>
                  <a:pt x="74" y="343"/>
                </a:lnTo>
                <a:lnTo>
                  <a:pt x="143" y="145"/>
                </a:lnTo>
                <a:lnTo>
                  <a:pt x="191" y="8"/>
                </a:lnTo>
                <a:lnTo>
                  <a:pt x="194" y="0"/>
                </a:lnTo>
                <a:lnTo>
                  <a:pt x="192" y="3"/>
                </a:lnTo>
                <a:lnTo>
                  <a:pt x="183" y="24"/>
                </a:lnTo>
                <a:lnTo>
                  <a:pt x="147" y="109"/>
                </a:lnTo>
                <a:lnTo>
                  <a:pt x="105" y="212"/>
                </a:lnTo>
                <a:lnTo>
                  <a:pt x="95" y="23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79" name="Freeform 361"/>
          <p:cNvSpPr>
            <a:spLocks/>
          </p:cNvSpPr>
          <p:nvPr/>
        </p:nvSpPr>
        <p:spPr bwMode="auto">
          <a:xfrm>
            <a:off x="404813" y="1449388"/>
            <a:ext cx="20637" cy="76200"/>
          </a:xfrm>
          <a:custGeom>
            <a:avLst/>
            <a:gdLst>
              <a:gd name="T0" fmla="*/ 2147483647 w 73"/>
              <a:gd name="T1" fmla="*/ 2147483647 h 179"/>
              <a:gd name="T2" fmla="*/ 2147483647 w 73"/>
              <a:gd name="T3" fmla="*/ 2147483647 h 179"/>
              <a:gd name="T4" fmla="*/ 2147483647 w 73"/>
              <a:gd name="T5" fmla="*/ 2147483647 h 179"/>
              <a:gd name="T6" fmla="*/ 2147483647 w 73"/>
              <a:gd name="T7" fmla="*/ 2147483647 h 179"/>
              <a:gd name="T8" fmla="*/ 2147483647 w 73"/>
              <a:gd name="T9" fmla="*/ 2147483647 h 179"/>
              <a:gd name="T10" fmla="*/ 2147483647 w 73"/>
              <a:gd name="T11" fmla="*/ 2147483647 h 179"/>
              <a:gd name="T12" fmla="*/ 2147483647 w 73"/>
              <a:gd name="T13" fmla="*/ 2147483647 h 179"/>
              <a:gd name="T14" fmla="*/ 2147483647 w 73"/>
              <a:gd name="T15" fmla="*/ 2147483647 h 179"/>
              <a:gd name="T16" fmla="*/ 2147483647 w 73"/>
              <a:gd name="T17" fmla="*/ 2147483647 h 179"/>
              <a:gd name="T18" fmla="*/ 2147483647 w 73"/>
              <a:gd name="T19" fmla="*/ 2147483647 h 179"/>
              <a:gd name="T20" fmla="*/ 2147483647 w 73"/>
              <a:gd name="T21" fmla="*/ 2147483647 h 179"/>
              <a:gd name="T22" fmla="*/ 2147483647 w 73"/>
              <a:gd name="T23" fmla="*/ 2147483647 h 179"/>
              <a:gd name="T24" fmla="*/ 2147483647 w 73"/>
              <a:gd name="T25" fmla="*/ 2147483647 h 179"/>
              <a:gd name="T26" fmla="*/ 0 w 73"/>
              <a:gd name="T27" fmla="*/ 0 h 179"/>
              <a:gd name="T28" fmla="*/ 2147483647 w 73"/>
              <a:gd name="T29" fmla="*/ 2147483647 h 179"/>
              <a:gd name="T30" fmla="*/ 2147483647 w 73"/>
              <a:gd name="T31" fmla="*/ 2147483647 h 179"/>
              <a:gd name="T32" fmla="*/ 2147483647 w 73"/>
              <a:gd name="T33" fmla="*/ 2147483647 h 179"/>
              <a:gd name="T34" fmla="*/ 2147483647 w 73"/>
              <a:gd name="T35" fmla="*/ 2147483647 h 179"/>
              <a:gd name="T36" fmla="*/ 2147483647 w 73"/>
              <a:gd name="T37" fmla="*/ 2147483647 h 179"/>
              <a:gd name="T38" fmla="*/ 2147483647 w 73"/>
              <a:gd name="T39" fmla="*/ 2147483647 h 17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73"/>
              <a:gd name="T61" fmla="*/ 0 h 179"/>
              <a:gd name="T62" fmla="*/ 73 w 73"/>
              <a:gd name="T63" fmla="*/ 179 h 179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73" h="179">
                <a:moveTo>
                  <a:pt x="50" y="167"/>
                </a:moveTo>
                <a:lnTo>
                  <a:pt x="51" y="170"/>
                </a:lnTo>
                <a:lnTo>
                  <a:pt x="53" y="173"/>
                </a:lnTo>
                <a:lnTo>
                  <a:pt x="56" y="175"/>
                </a:lnTo>
                <a:lnTo>
                  <a:pt x="61" y="177"/>
                </a:lnTo>
                <a:lnTo>
                  <a:pt x="66" y="178"/>
                </a:lnTo>
                <a:lnTo>
                  <a:pt x="70" y="179"/>
                </a:lnTo>
                <a:lnTo>
                  <a:pt x="72" y="179"/>
                </a:lnTo>
                <a:lnTo>
                  <a:pt x="73" y="178"/>
                </a:lnTo>
                <a:lnTo>
                  <a:pt x="70" y="160"/>
                </a:lnTo>
                <a:lnTo>
                  <a:pt x="64" y="128"/>
                </a:lnTo>
                <a:lnTo>
                  <a:pt x="46" y="70"/>
                </a:lnTo>
                <a:lnTo>
                  <a:pt x="11" y="15"/>
                </a:lnTo>
                <a:lnTo>
                  <a:pt x="0" y="0"/>
                </a:lnTo>
                <a:lnTo>
                  <a:pt x="6" y="13"/>
                </a:lnTo>
                <a:lnTo>
                  <a:pt x="17" y="41"/>
                </a:lnTo>
                <a:lnTo>
                  <a:pt x="32" y="102"/>
                </a:lnTo>
                <a:lnTo>
                  <a:pt x="45" y="157"/>
                </a:lnTo>
                <a:lnTo>
                  <a:pt x="50" y="16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80" name="Freeform 362"/>
          <p:cNvSpPr>
            <a:spLocks/>
          </p:cNvSpPr>
          <p:nvPr/>
        </p:nvSpPr>
        <p:spPr bwMode="auto">
          <a:xfrm>
            <a:off x="420688" y="1743075"/>
            <a:ext cx="23812" cy="98425"/>
          </a:xfrm>
          <a:custGeom>
            <a:avLst/>
            <a:gdLst>
              <a:gd name="T0" fmla="*/ 2147483647 w 85"/>
              <a:gd name="T1" fmla="*/ 2147483647 h 230"/>
              <a:gd name="T2" fmla="*/ 2147483647 w 85"/>
              <a:gd name="T3" fmla="*/ 2147483647 h 230"/>
              <a:gd name="T4" fmla="*/ 2147483647 w 85"/>
              <a:gd name="T5" fmla="*/ 2147483647 h 230"/>
              <a:gd name="T6" fmla="*/ 2147483647 w 85"/>
              <a:gd name="T7" fmla="*/ 2147483647 h 230"/>
              <a:gd name="T8" fmla="*/ 2147483647 w 85"/>
              <a:gd name="T9" fmla="*/ 2147483647 h 230"/>
              <a:gd name="T10" fmla="*/ 2147483647 w 85"/>
              <a:gd name="T11" fmla="*/ 0 h 230"/>
              <a:gd name="T12" fmla="*/ 2147483647 w 85"/>
              <a:gd name="T13" fmla="*/ 2147483647 h 230"/>
              <a:gd name="T14" fmla="*/ 2147483647 w 85"/>
              <a:gd name="T15" fmla="*/ 2147483647 h 230"/>
              <a:gd name="T16" fmla="*/ 0 w 85"/>
              <a:gd name="T17" fmla="*/ 2147483647 h 230"/>
              <a:gd name="T18" fmla="*/ 2147483647 w 85"/>
              <a:gd name="T19" fmla="*/ 2147483647 h 230"/>
              <a:gd name="T20" fmla="*/ 2147483647 w 85"/>
              <a:gd name="T21" fmla="*/ 2147483647 h 230"/>
              <a:gd name="T22" fmla="*/ 2147483647 w 85"/>
              <a:gd name="T23" fmla="*/ 2147483647 h 230"/>
              <a:gd name="T24" fmla="*/ 2147483647 w 85"/>
              <a:gd name="T25" fmla="*/ 2147483647 h 230"/>
              <a:gd name="T26" fmla="*/ 2147483647 w 85"/>
              <a:gd name="T27" fmla="*/ 2147483647 h 23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85"/>
              <a:gd name="T43" fmla="*/ 0 h 230"/>
              <a:gd name="T44" fmla="*/ 85 w 85"/>
              <a:gd name="T45" fmla="*/ 230 h 230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85" h="230">
                <a:moveTo>
                  <a:pt x="85" y="230"/>
                </a:moveTo>
                <a:lnTo>
                  <a:pt x="73" y="215"/>
                </a:lnTo>
                <a:lnTo>
                  <a:pt x="53" y="182"/>
                </a:lnTo>
                <a:lnTo>
                  <a:pt x="38" y="143"/>
                </a:lnTo>
                <a:lnTo>
                  <a:pt x="20" y="61"/>
                </a:lnTo>
                <a:lnTo>
                  <a:pt x="18" y="0"/>
                </a:lnTo>
                <a:lnTo>
                  <a:pt x="11" y="25"/>
                </a:lnTo>
                <a:lnTo>
                  <a:pt x="2" y="71"/>
                </a:lnTo>
                <a:lnTo>
                  <a:pt x="0" y="112"/>
                </a:lnTo>
                <a:lnTo>
                  <a:pt x="7" y="148"/>
                </a:lnTo>
                <a:lnTo>
                  <a:pt x="26" y="183"/>
                </a:lnTo>
                <a:lnTo>
                  <a:pt x="61" y="215"/>
                </a:lnTo>
                <a:lnTo>
                  <a:pt x="85" y="23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81" name="Freeform 363"/>
          <p:cNvSpPr>
            <a:spLocks/>
          </p:cNvSpPr>
          <p:nvPr/>
        </p:nvSpPr>
        <p:spPr bwMode="auto">
          <a:xfrm>
            <a:off x="476250" y="1655763"/>
            <a:ext cx="14288" cy="38100"/>
          </a:xfrm>
          <a:custGeom>
            <a:avLst/>
            <a:gdLst>
              <a:gd name="T0" fmla="*/ 2147483647 w 50"/>
              <a:gd name="T1" fmla="*/ 0 h 91"/>
              <a:gd name="T2" fmla="*/ 2147483647 w 50"/>
              <a:gd name="T3" fmla="*/ 2147483647 h 91"/>
              <a:gd name="T4" fmla="*/ 2147483647 w 50"/>
              <a:gd name="T5" fmla="*/ 2147483647 h 91"/>
              <a:gd name="T6" fmla="*/ 2147483647 w 50"/>
              <a:gd name="T7" fmla="*/ 2147483647 h 91"/>
              <a:gd name="T8" fmla="*/ 2147483647 w 50"/>
              <a:gd name="T9" fmla="*/ 2147483647 h 91"/>
              <a:gd name="T10" fmla="*/ 2147483647 w 50"/>
              <a:gd name="T11" fmla="*/ 2147483647 h 91"/>
              <a:gd name="T12" fmla="*/ 2147483647 w 50"/>
              <a:gd name="T13" fmla="*/ 2147483647 h 91"/>
              <a:gd name="T14" fmla="*/ 2147483647 w 50"/>
              <a:gd name="T15" fmla="*/ 2147483647 h 91"/>
              <a:gd name="T16" fmla="*/ 2147483647 w 50"/>
              <a:gd name="T17" fmla="*/ 2147483647 h 91"/>
              <a:gd name="T18" fmla="*/ 2147483647 w 50"/>
              <a:gd name="T19" fmla="*/ 2147483647 h 91"/>
              <a:gd name="T20" fmla="*/ 0 w 50"/>
              <a:gd name="T21" fmla="*/ 2147483647 h 91"/>
              <a:gd name="T22" fmla="*/ 0 w 50"/>
              <a:gd name="T23" fmla="*/ 2147483647 h 91"/>
              <a:gd name="T24" fmla="*/ 2147483647 w 50"/>
              <a:gd name="T25" fmla="*/ 2147483647 h 91"/>
              <a:gd name="T26" fmla="*/ 2147483647 w 50"/>
              <a:gd name="T27" fmla="*/ 2147483647 h 91"/>
              <a:gd name="T28" fmla="*/ 2147483647 w 50"/>
              <a:gd name="T29" fmla="*/ 2147483647 h 91"/>
              <a:gd name="T30" fmla="*/ 2147483647 w 50"/>
              <a:gd name="T31" fmla="*/ 2147483647 h 91"/>
              <a:gd name="T32" fmla="*/ 2147483647 w 50"/>
              <a:gd name="T33" fmla="*/ 2147483647 h 91"/>
              <a:gd name="T34" fmla="*/ 2147483647 w 50"/>
              <a:gd name="T35" fmla="*/ 2147483647 h 91"/>
              <a:gd name="T36" fmla="*/ 2147483647 w 50"/>
              <a:gd name="T37" fmla="*/ 2147483647 h 91"/>
              <a:gd name="T38" fmla="*/ 2147483647 w 50"/>
              <a:gd name="T39" fmla="*/ 2147483647 h 91"/>
              <a:gd name="T40" fmla="*/ 2147483647 w 50"/>
              <a:gd name="T41" fmla="*/ 0 h 91"/>
              <a:gd name="T42" fmla="*/ 2147483647 w 50"/>
              <a:gd name="T43" fmla="*/ 0 h 9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50"/>
              <a:gd name="T67" fmla="*/ 0 h 91"/>
              <a:gd name="T68" fmla="*/ 50 w 50"/>
              <a:gd name="T69" fmla="*/ 91 h 9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50" h="91">
                <a:moveTo>
                  <a:pt x="9" y="0"/>
                </a:moveTo>
                <a:lnTo>
                  <a:pt x="18" y="9"/>
                </a:lnTo>
                <a:lnTo>
                  <a:pt x="36" y="27"/>
                </a:lnTo>
                <a:lnTo>
                  <a:pt x="47" y="47"/>
                </a:lnTo>
                <a:lnTo>
                  <a:pt x="50" y="57"/>
                </a:lnTo>
                <a:lnTo>
                  <a:pt x="50" y="66"/>
                </a:lnTo>
                <a:lnTo>
                  <a:pt x="47" y="74"/>
                </a:lnTo>
                <a:lnTo>
                  <a:pt x="40" y="82"/>
                </a:lnTo>
                <a:lnTo>
                  <a:pt x="31" y="87"/>
                </a:lnTo>
                <a:lnTo>
                  <a:pt x="17" y="91"/>
                </a:lnTo>
                <a:lnTo>
                  <a:pt x="0" y="91"/>
                </a:lnTo>
                <a:lnTo>
                  <a:pt x="8" y="90"/>
                </a:lnTo>
                <a:lnTo>
                  <a:pt x="14" y="86"/>
                </a:lnTo>
                <a:lnTo>
                  <a:pt x="18" y="80"/>
                </a:lnTo>
                <a:lnTo>
                  <a:pt x="21" y="71"/>
                </a:lnTo>
                <a:lnTo>
                  <a:pt x="22" y="62"/>
                </a:lnTo>
                <a:lnTo>
                  <a:pt x="22" y="41"/>
                </a:lnTo>
                <a:lnTo>
                  <a:pt x="18" y="22"/>
                </a:lnTo>
                <a:lnTo>
                  <a:pt x="12" y="6"/>
                </a:lnTo>
                <a:lnTo>
                  <a:pt x="9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82" name="Freeform 364"/>
          <p:cNvSpPr>
            <a:spLocks/>
          </p:cNvSpPr>
          <p:nvPr/>
        </p:nvSpPr>
        <p:spPr bwMode="auto">
          <a:xfrm>
            <a:off x="474663" y="1625600"/>
            <a:ext cx="4762" cy="23813"/>
          </a:xfrm>
          <a:custGeom>
            <a:avLst/>
            <a:gdLst>
              <a:gd name="T0" fmla="*/ 0 w 19"/>
              <a:gd name="T1" fmla="*/ 2147483647 h 54"/>
              <a:gd name="T2" fmla="*/ 0 w 19"/>
              <a:gd name="T3" fmla="*/ 2147483647 h 54"/>
              <a:gd name="T4" fmla="*/ 0 w 19"/>
              <a:gd name="T5" fmla="*/ 2147483647 h 54"/>
              <a:gd name="T6" fmla="*/ 0 w 19"/>
              <a:gd name="T7" fmla="*/ 2147483647 h 54"/>
              <a:gd name="T8" fmla="*/ 0 w 19"/>
              <a:gd name="T9" fmla="*/ 2147483647 h 54"/>
              <a:gd name="T10" fmla="*/ 0 w 19"/>
              <a:gd name="T11" fmla="*/ 0 h 54"/>
              <a:gd name="T12" fmla="*/ 2147483647 w 19"/>
              <a:gd name="T13" fmla="*/ 2147483647 h 54"/>
              <a:gd name="T14" fmla="*/ 2147483647 w 19"/>
              <a:gd name="T15" fmla="*/ 2147483647 h 54"/>
              <a:gd name="T16" fmla="*/ 2147483647 w 19"/>
              <a:gd name="T17" fmla="*/ 2147483647 h 54"/>
              <a:gd name="T18" fmla="*/ 2147483647 w 19"/>
              <a:gd name="T19" fmla="*/ 2147483647 h 54"/>
              <a:gd name="T20" fmla="*/ 2147483647 w 19"/>
              <a:gd name="T21" fmla="*/ 2147483647 h 54"/>
              <a:gd name="T22" fmla="*/ 2147483647 w 19"/>
              <a:gd name="T23" fmla="*/ 2147483647 h 54"/>
              <a:gd name="T24" fmla="*/ 0 w 19"/>
              <a:gd name="T25" fmla="*/ 2147483647 h 54"/>
              <a:gd name="T26" fmla="*/ 0 w 19"/>
              <a:gd name="T27" fmla="*/ 2147483647 h 5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9"/>
              <a:gd name="T43" fmla="*/ 0 h 54"/>
              <a:gd name="T44" fmla="*/ 19 w 19"/>
              <a:gd name="T45" fmla="*/ 54 h 54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9" h="54">
                <a:moveTo>
                  <a:pt x="0" y="54"/>
                </a:moveTo>
                <a:lnTo>
                  <a:pt x="0" y="53"/>
                </a:lnTo>
                <a:lnTo>
                  <a:pt x="0" y="46"/>
                </a:lnTo>
                <a:lnTo>
                  <a:pt x="0" y="21"/>
                </a:lnTo>
                <a:lnTo>
                  <a:pt x="0" y="2"/>
                </a:lnTo>
                <a:lnTo>
                  <a:pt x="0" y="0"/>
                </a:lnTo>
                <a:lnTo>
                  <a:pt x="5" y="5"/>
                </a:lnTo>
                <a:lnTo>
                  <a:pt x="14" y="14"/>
                </a:lnTo>
                <a:lnTo>
                  <a:pt x="19" y="24"/>
                </a:lnTo>
                <a:lnTo>
                  <a:pt x="19" y="34"/>
                </a:lnTo>
                <a:lnTo>
                  <a:pt x="15" y="43"/>
                </a:lnTo>
                <a:lnTo>
                  <a:pt x="6" y="51"/>
                </a:lnTo>
                <a:lnTo>
                  <a:pt x="0" y="5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83" name="Freeform 365"/>
          <p:cNvSpPr>
            <a:spLocks/>
          </p:cNvSpPr>
          <p:nvPr/>
        </p:nvSpPr>
        <p:spPr bwMode="auto">
          <a:xfrm>
            <a:off x="571500" y="696913"/>
            <a:ext cx="22225" cy="122237"/>
          </a:xfrm>
          <a:custGeom>
            <a:avLst/>
            <a:gdLst>
              <a:gd name="T0" fmla="*/ 2147483647 w 88"/>
              <a:gd name="T1" fmla="*/ 2147483647 h 287"/>
              <a:gd name="T2" fmla="*/ 2147483647 w 88"/>
              <a:gd name="T3" fmla="*/ 2147483647 h 287"/>
              <a:gd name="T4" fmla="*/ 2147483647 w 88"/>
              <a:gd name="T5" fmla="*/ 2147483647 h 287"/>
              <a:gd name="T6" fmla="*/ 2147483647 w 88"/>
              <a:gd name="T7" fmla="*/ 2147483647 h 287"/>
              <a:gd name="T8" fmla="*/ 2147483647 w 88"/>
              <a:gd name="T9" fmla="*/ 2147483647 h 287"/>
              <a:gd name="T10" fmla="*/ 2147483647 w 88"/>
              <a:gd name="T11" fmla="*/ 2147483647 h 287"/>
              <a:gd name="T12" fmla="*/ 2147483647 w 88"/>
              <a:gd name="T13" fmla="*/ 2147483647 h 287"/>
              <a:gd name="T14" fmla="*/ 2147483647 w 88"/>
              <a:gd name="T15" fmla="*/ 2147483647 h 287"/>
              <a:gd name="T16" fmla="*/ 2147483647 w 88"/>
              <a:gd name="T17" fmla="*/ 2147483647 h 287"/>
              <a:gd name="T18" fmla="*/ 2147483647 w 88"/>
              <a:gd name="T19" fmla="*/ 2147483647 h 287"/>
              <a:gd name="T20" fmla="*/ 2147483647 w 88"/>
              <a:gd name="T21" fmla="*/ 2147483647 h 287"/>
              <a:gd name="T22" fmla="*/ 2147483647 w 88"/>
              <a:gd name="T23" fmla="*/ 2147483647 h 287"/>
              <a:gd name="T24" fmla="*/ 2147483647 w 88"/>
              <a:gd name="T25" fmla="*/ 2147483647 h 287"/>
              <a:gd name="T26" fmla="*/ 2147483647 w 88"/>
              <a:gd name="T27" fmla="*/ 2147483647 h 287"/>
              <a:gd name="T28" fmla="*/ 2147483647 w 88"/>
              <a:gd name="T29" fmla="*/ 2147483647 h 287"/>
              <a:gd name="T30" fmla="*/ 2147483647 w 88"/>
              <a:gd name="T31" fmla="*/ 2147483647 h 287"/>
              <a:gd name="T32" fmla="*/ 2147483647 w 88"/>
              <a:gd name="T33" fmla="*/ 2147483647 h 287"/>
              <a:gd name="T34" fmla="*/ 2147483647 w 88"/>
              <a:gd name="T35" fmla="*/ 2147483647 h 287"/>
              <a:gd name="T36" fmla="*/ 2147483647 w 88"/>
              <a:gd name="T37" fmla="*/ 2147483647 h 287"/>
              <a:gd name="T38" fmla="*/ 2147483647 w 88"/>
              <a:gd name="T39" fmla="*/ 2147483647 h 287"/>
              <a:gd name="T40" fmla="*/ 0 w 88"/>
              <a:gd name="T41" fmla="*/ 0 h 287"/>
              <a:gd name="T42" fmla="*/ 0 w 88"/>
              <a:gd name="T43" fmla="*/ 2147483647 h 287"/>
              <a:gd name="T44" fmla="*/ 2147483647 w 88"/>
              <a:gd name="T45" fmla="*/ 2147483647 h 287"/>
              <a:gd name="T46" fmla="*/ 2147483647 w 88"/>
              <a:gd name="T47" fmla="*/ 2147483647 h 287"/>
              <a:gd name="T48" fmla="*/ 2147483647 w 88"/>
              <a:gd name="T49" fmla="*/ 2147483647 h 287"/>
              <a:gd name="T50" fmla="*/ 2147483647 w 88"/>
              <a:gd name="T51" fmla="*/ 2147483647 h 287"/>
              <a:gd name="T52" fmla="*/ 2147483647 w 88"/>
              <a:gd name="T53" fmla="*/ 2147483647 h 28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88"/>
              <a:gd name="T82" fmla="*/ 0 h 287"/>
              <a:gd name="T83" fmla="*/ 88 w 88"/>
              <a:gd name="T84" fmla="*/ 287 h 287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88" h="287">
                <a:moveTo>
                  <a:pt x="38" y="287"/>
                </a:moveTo>
                <a:lnTo>
                  <a:pt x="36" y="272"/>
                </a:lnTo>
                <a:lnTo>
                  <a:pt x="33" y="219"/>
                </a:lnTo>
                <a:lnTo>
                  <a:pt x="30" y="164"/>
                </a:lnTo>
                <a:lnTo>
                  <a:pt x="30" y="154"/>
                </a:lnTo>
                <a:lnTo>
                  <a:pt x="29" y="147"/>
                </a:lnTo>
                <a:lnTo>
                  <a:pt x="27" y="132"/>
                </a:lnTo>
                <a:lnTo>
                  <a:pt x="24" y="105"/>
                </a:lnTo>
                <a:lnTo>
                  <a:pt x="26" y="92"/>
                </a:lnTo>
                <a:lnTo>
                  <a:pt x="31" y="78"/>
                </a:lnTo>
                <a:lnTo>
                  <a:pt x="36" y="71"/>
                </a:lnTo>
                <a:lnTo>
                  <a:pt x="41" y="65"/>
                </a:lnTo>
                <a:lnTo>
                  <a:pt x="52" y="51"/>
                </a:lnTo>
                <a:lnTo>
                  <a:pt x="73" y="27"/>
                </a:lnTo>
                <a:lnTo>
                  <a:pt x="87" y="15"/>
                </a:lnTo>
                <a:lnTo>
                  <a:pt x="88" y="14"/>
                </a:lnTo>
                <a:lnTo>
                  <a:pt x="80" y="15"/>
                </a:lnTo>
                <a:lnTo>
                  <a:pt x="65" y="17"/>
                </a:lnTo>
                <a:lnTo>
                  <a:pt x="34" y="16"/>
                </a:lnTo>
                <a:lnTo>
                  <a:pt x="6" y="5"/>
                </a:lnTo>
                <a:lnTo>
                  <a:pt x="0" y="0"/>
                </a:lnTo>
                <a:lnTo>
                  <a:pt x="0" y="24"/>
                </a:lnTo>
                <a:lnTo>
                  <a:pt x="3" y="73"/>
                </a:lnTo>
                <a:lnTo>
                  <a:pt x="16" y="169"/>
                </a:lnTo>
                <a:lnTo>
                  <a:pt x="33" y="264"/>
                </a:lnTo>
                <a:lnTo>
                  <a:pt x="38" y="28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84" name="Freeform 366"/>
          <p:cNvSpPr>
            <a:spLocks/>
          </p:cNvSpPr>
          <p:nvPr/>
        </p:nvSpPr>
        <p:spPr bwMode="auto">
          <a:xfrm>
            <a:off x="603250" y="638175"/>
            <a:ext cx="57150" cy="53975"/>
          </a:xfrm>
          <a:custGeom>
            <a:avLst/>
            <a:gdLst>
              <a:gd name="T0" fmla="*/ 0 w 211"/>
              <a:gd name="T1" fmla="*/ 2147483647 h 127"/>
              <a:gd name="T2" fmla="*/ 2147483647 w 211"/>
              <a:gd name="T3" fmla="*/ 2147483647 h 127"/>
              <a:gd name="T4" fmla="*/ 2147483647 w 211"/>
              <a:gd name="T5" fmla="*/ 2147483647 h 127"/>
              <a:gd name="T6" fmla="*/ 2147483647 w 211"/>
              <a:gd name="T7" fmla="*/ 2147483647 h 127"/>
              <a:gd name="T8" fmla="*/ 2147483647 w 211"/>
              <a:gd name="T9" fmla="*/ 2147483647 h 127"/>
              <a:gd name="T10" fmla="*/ 2147483647 w 211"/>
              <a:gd name="T11" fmla="*/ 2147483647 h 127"/>
              <a:gd name="T12" fmla="*/ 2147483647 w 211"/>
              <a:gd name="T13" fmla="*/ 2147483647 h 127"/>
              <a:gd name="T14" fmla="*/ 2147483647 w 211"/>
              <a:gd name="T15" fmla="*/ 2147483647 h 127"/>
              <a:gd name="T16" fmla="*/ 2147483647 w 211"/>
              <a:gd name="T17" fmla="*/ 2147483647 h 127"/>
              <a:gd name="T18" fmla="*/ 2147483647 w 211"/>
              <a:gd name="T19" fmla="*/ 2147483647 h 127"/>
              <a:gd name="T20" fmla="*/ 2147483647 w 211"/>
              <a:gd name="T21" fmla="*/ 2147483647 h 127"/>
              <a:gd name="T22" fmla="*/ 2147483647 w 211"/>
              <a:gd name="T23" fmla="*/ 2147483647 h 127"/>
              <a:gd name="T24" fmla="*/ 2147483647 w 211"/>
              <a:gd name="T25" fmla="*/ 2147483647 h 127"/>
              <a:gd name="T26" fmla="*/ 2147483647 w 211"/>
              <a:gd name="T27" fmla="*/ 2147483647 h 127"/>
              <a:gd name="T28" fmla="*/ 2147483647 w 211"/>
              <a:gd name="T29" fmla="*/ 2147483647 h 127"/>
              <a:gd name="T30" fmla="*/ 2147483647 w 211"/>
              <a:gd name="T31" fmla="*/ 0 h 127"/>
              <a:gd name="T32" fmla="*/ 2147483647 w 211"/>
              <a:gd name="T33" fmla="*/ 2147483647 h 127"/>
              <a:gd name="T34" fmla="*/ 2147483647 w 211"/>
              <a:gd name="T35" fmla="*/ 2147483647 h 127"/>
              <a:gd name="T36" fmla="*/ 2147483647 w 211"/>
              <a:gd name="T37" fmla="*/ 2147483647 h 127"/>
              <a:gd name="T38" fmla="*/ 2147483647 w 211"/>
              <a:gd name="T39" fmla="*/ 2147483647 h 127"/>
              <a:gd name="T40" fmla="*/ 0 w 211"/>
              <a:gd name="T41" fmla="*/ 2147483647 h 127"/>
              <a:gd name="T42" fmla="*/ 0 w 211"/>
              <a:gd name="T43" fmla="*/ 2147483647 h 12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11"/>
              <a:gd name="T67" fmla="*/ 0 h 127"/>
              <a:gd name="T68" fmla="*/ 211 w 211"/>
              <a:gd name="T69" fmla="*/ 127 h 127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11" h="127">
                <a:moveTo>
                  <a:pt x="0" y="127"/>
                </a:moveTo>
                <a:lnTo>
                  <a:pt x="1" y="127"/>
                </a:lnTo>
                <a:lnTo>
                  <a:pt x="9" y="126"/>
                </a:lnTo>
                <a:lnTo>
                  <a:pt x="41" y="119"/>
                </a:lnTo>
                <a:lnTo>
                  <a:pt x="77" y="101"/>
                </a:lnTo>
                <a:lnTo>
                  <a:pt x="85" y="94"/>
                </a:lnTo>
                <a:lnTo>
                  <a:pt x="91" y="87"/>
                </a:lnTo>
                <a:lnTo>
                  <a:pt x="101" y="75"/>
                </a:lnTo>
                <a:lnTo>
                  <a:pt x="120" y="54"/>
                </a:lnTo>
                <a:lnTo>
                  <a:pt x="146" y="37"/>
                </a:lnTo>
                <a:lnTo>
                  <a:pt x="156" y="33"/>
                </a:lnTo>
                <a:lnTo>
                  <a:pt x="165" y="30"/>
                </a:lnTo>
                <a:lnTo>
                  <a:pt x="181" y="23"/>
                </a:lnTo>
                <a:lnTo>
                  <a:pt x="203" y="8"/>
                </a:lnTo>
                <a:lnTo>
                  <a:pt x="210" y="1"/>
                </a:lnTo>
                <a:lnTo>
                  <a:pt x="211" y="0"/>
                </a:lnTo>
                <a:lnTo>
                  <a:pt x="189" y="5"/>
                </a:lnTo>
                <a:lnTo>
                  <a:pt x="149" y="21"/>
                </a:lnTo>
                <a:lnTo>
                  <a:pt x="115" y="40"/>
                </a:lnTo>
                <a:lnTo>
                  <a:pt x="50" y="89"/>
                </a:lnTo>
                <a:lnTo>
                  <a:pt x="0" y="12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85" name="Freeform 367"/>
          <p:cNvSpPr>
            <a:spLocks/>
          </p:cNvSpPr>
          <p:nvPr/>
        </p:nvSpPr>
        <p:spPr bwMode="auto">
          <a:xfrm>
            <a:off x="587375" y="887413"/>
            <a:ext cx="12700" cy="42862"/>
          </a:xfrm>
          <a:custGeom>
            <a:avLst/>
            <a:gdLst>
              <a:gd name="T0" fmla="*/ 2147483647 w 46"/>
              <a:gd name="T1" fmla="*/ 2147483647 h 98"/>
              <a:gd name="T2" fmla="*/ 2147483647 w 46"/>
              <a:gd name="T3" fmla="*/ 2147483647 h 98"/>
              <a:gd name="T4" fmla="*/ 2147483647 w 46"/>
              <a:gd name="T5" fmla="*/ 2147483647 h 98"/>
              <a:gd name="T6" fmla="*/ 2147483647 w 46"/>
              <a:gd name="T7" fmla="*/ 2147483647 h 98"/>
              <a:gd name="T8" fmla="*/ 2147483647 w 46"/>
              <a:gd name="T9" fmla="*/ 2147483647 h 98"/>
              <a:gd name="T10" fmla="*/ 2147483647 w 46"/>
              <a:gd name="T11" fmla="*/ 2147483647 h 98"/>
              <a:gd name="T12" fmla="*/ 2147483647 w 46"/>
              <a:gd name="T13" fmla="*/ 2147483647 h 98"/>
              <a:gd name="T14" fmla="*/ 2147483647 w 46"/>
              <a:gd name="T15" fmla="*/ 2147483647 h 98"/>
              <a:gd name="T16" fmla="*/ 2147483647 w 46"/>
              <a:gd name="T17" fmla="*/ 2147483647 h 98"/>
              <a:gd name="T18" fmla="*/ 2147483647 w 46"/>
              <a:gd name="T19" fmla="*/ 2147483647 h 98"/>
              <a:gd name="T20" fmla="*/ 2147483647 w 46"/>
              <a:gd name="T21" fmla="*/ 2147483647 h 98"/>
              <a:gd name="T22" fmla="*/ 2147483647 w 46"/>
              <a:gd name="T23" fmla="*/ 2147483647 h 98"/>
              <a:gd name="T24" fmla="*/ 2147483647 w 46"/>
              <a:gd name="T25" fmla="*/ 2147483647 h 98"/>
              <a:gd name="T26" fmla="*/ 2147483647 w 46"/>
              <a:gd name="T27" fmla="*/ 0 h 98"/>
              <a:gd name="T28" fmla="*/ 2147483647 w 46"/>
              <a:gd name="T29" fmla="*/ 2147483647 h 98"/>
              <a:gd name="T30" fmla="*/ 0 w 46"/>
              <a:gd name="T31" fmla="*/ 2147483647 h 98"/>
              <a:gd name="T32" fmla="*/ 0 w 46"/>
              <a:gd name="T33" fmla="*/ 2147483647 h 98"/>
              <a:gd name="T34" fmla="*/ 2147483647 w 46"/>
              <a:gd name="T35" fmla="*/ 2147483647 h 98"/>
              <a:gd name="T36" fmla="*/ 2147483647 w 46"/>
              <a:gd name="T37" fmla="*/ 2147483647 h 9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46"/>
              <a:gd name="T58" fmla="*/ 0 h 98"/>
              <a:gd name="T59" fmla="*/ 46 w 46"/>
              <a:gd name="T60" fmla="*/ 98 h 98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46" h="98">
                <a:moveTo>
                  <a:pt x="2" y="41"/>
                </a:moveTo>
                <a:lnTo>
                  <a:pt x="4" y="48"/>
                </a:lnTo>
                <a:lnTo>
                  <a:pt x="11" y="60"/>
                </a:lnTo>
                <a:lnTo>
                  <a:pt x="20" y="72"/>
                </a:lnTo>
                <a:lnTo>
                  <a:pt x="40" y="93"/>
                </a:lnTo>
                <a:lnTo>
                  <a:pt x="46" y="98"/>
                </a:lnTo>
                <a:lnTo>
                  <a:pt x="43" y="91"/>
                </a:lnTo>
                <a:lnTo>
                  <a:pt x="37" y="69"/>
                </a:lnTo>
                <a:lnTo>
                  <a:pt x="32" y="52"/>
                </a:lnTo>
                <a:lnTo>
                  <a:pt x="32" y="51"/>
                </a:lnTo>
                <a:lnTo>
                  <a:pt x="27" y="44"/>
                </a:lnTo>
                <a:lnTo>
                  <a:pt x="14" y="19"/>
                </a:lnTo>
                <a:lnTo>
                  <a:pt x="4" y="1"/>
                </a:lnTo>
                <a:lnTo>
                  <a:pt x="4" y="0"/>
                </a:lnTo>
                <a:lnTo>
                  <a:pt x="2" y="4"/>
                </a:lnTo>
                <a:lnTo>
                  <a:pt x="0" y="18"/>
                </a:lnTo>
                <a:lnTo>
                  <a:pt x="0" y="37"/>
                </a:lnTo>
                <a:lnTo>
                  <a:pt x="2" y="41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86" name="Freeform 368"/>
          <p:cNvSpPr>
            <a:spLocks/>
          </p:cNvSpPr>
          <p:nvPr/>
        </p:nvSpPr>
        <p:spPr bwMode="auto">
          <a:xfrm>
            <a:off x="709613" y="692150"/>
            <a:ext cx="17462" cy="115888"/>
          </a:xfrm>
          <a:custGeom>
            <a:avLst/>
            <a:gdLst>
              <a:gd name="T0" fmla="*/ 0 w 62"/>
              <a:gd name="T1" fmla="*/ 2147483647 h 266"/>
              <a:gd name="T2" fmla="*/ 0 w 62"/>
              <a:gd name="T3" fmla="*/ 2147483647 h 266"/>
              <a:gd name="T4" fmla="*/ 2147483647 w 62"/>
              <a:gd name="T5" fmla="*/ 2147483647 h 266"/>
              <a:gd name="T6" fmla="*/ 2147483647 w 62"/>
              <a:gd name="T7" fmla="*/ 2147483647 h 266"/>
              <a:gd name="T8" fmla="*/ 2147483647 w 62"/>
              <a:gd name="T9" fmla="*/ 2147483647 h 266"/>
              <a:gd name="T10" fmla="*/ 2147483647 w 62"/>
              <a:gd name="T11" fmla="*/ 2147483647 h 266"/>
              <a:gd name="T12" fmla="*/ 2147483647 w 62"/>
              <a:gd name="T13" fmla="*/ 2147483647 h 266"/>
              <a:gd name="T14" fmla="*/ 2147483647 w 62"/>
              <a:gd name="T15" fmla="*/ 2147483647 h 266"/>
              <a:gd name="T16" fmla="*/ 2147483647 w 62"/>
              <a:gd name="T17" fmla="*/ 2147483647 h 266"/>
              <a:gd name="T18" fmla="*/ 2147483647 w 62"/>
              <a:gd name="T19" fmla="*/ 2147483647 h 266"/>
              <a:gd name="T20" fmla="*/ 2147483647 w 62"/>
              <a:gd name="T21" fmla="*/ 2147483647 h 266"/>
              <a:gd name="T22" fmla="*/ 2147483647 w 62"/>
              <a:gd name="T23" fmla="*/ 2147483647 h 266"/>
              <a:gd name="T24" fmla="*/ 2147483647 w 62"/>
              <a:gd name="T25" fmla="*/ 2147483647 h 266"/>
              <a:gd name="T26" fmla="*/ 2147483647 w 62"/>
              <a:gd name="T27" fmla="*/ 2147483647 h 266"/>
              <a:gd name="T28" fmla="*/ 2147483647 w 62"/>
              <a:gd name="T29" fmla="*/ 2147483647 h 266"/>
              <a:gd name="T30" fmla="*/ 2147483647 w 62"/>
              <a:gd name="T31" fmla="*/ 2147483647 h 266"/>
              <a:gd name="T32" fmla="*/ 2147483647 w 62"/>
              <a:gd name="T33" fmla="*/ 2147483647 h 266"/>
              <a:gd name="T34" fmla="*/ 2147483647 w 62"/>
              <a:gd name="T35" fmla="*/ 2147483647 h 266"/>
              <a:gd name="T36" fmla="*/ 2147483647 w 62"/>
              <a:gd name="T37" fmla="*/ 2147483647 h 266"/>
              <a:gd name="T38" fmla="*/ 2147483647 w 62"/>
              <a:gd name="T39" fmla="*/ 2147483647 h 266"/>
              <a:gd name="T40" fmla="*/ 2147483647 w 62"/>
              <a:gd name="T41" fmla="*/ 0 h 266"/>
              <a:gd name="T42" fmla="*/ 2147483647 w 62"/>
              <a:gd name="T43" fmla="*/ 2147483647 h 266"/>
              <a:gd name="T44" fmla="*/ 2147483647 w 62"/>
              <a:gd name="T45" fmla="*/ 2147483647 h 266"/>
              <a:gd name="T46" fmla="*/ 2147483647 w 62"/>
              <a:gd name="T47" fmla="*/ 2147483647 h 266"/>
              <a:gd name="T48" fmla="*/ 0 w 62"/>
              <a:gd name="T49" fmla="*/ 2147483647 h 266"/>
              <a:gd name="T50" fmla="*/ 0 w 62"/>
              <a:gd name="T51" fmla="*/ 2147483647 h 266"/>
              <a:gd name="T52" fmla="*/ 0 w 62"/>
              <a:gd name="T53" fmla="*/ 2147483647 h 26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62"/>
              <a:gd name="T82" fmla="*/ 0 h 266"/>
              <a:gd name="T83" fmla="*/ 62 w 62"/>
              <a:gd name="T84" fmla="*/ 266 h 26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62" h="266">
                <a:moveTo>
                  <a:pt x="0" y="94"/>
                </a:moveTo>
                <a:lnTo>
                  <a:pt x="0" y="104"/>
                </a:lnTo>
                <a:lnTo>
                  <a:pt x="4" y="134"/>
                </a:lnTo>
                <a:lnTo>
                  <a:pt x="18" y="211"/>
                </a:lnTo>
                <a:lnTo>
                  <a:pt x="30" y="264"/>
                </a:lnTo>
                <a:lnTo>
                  <a:pt x="31" y="266"/>
                </a:lnTo>
                <a:lnTo>
                  <a:pt x="30" y="245"/>
                </a:lnTo>
                <a:lnTo>
                  <a:pt x="29" y="178"/>
                </a:lnTo>
                <a:lnTo>
                  <a:pt x="28" y="122"/>
                </a:lnTo>
                <a:lnTo>
                  <a:pt x="28" y="115"/>
                </a:lnTo>
                <a:lnTo>
                  <a:pt x="28" y="112"/>
                </a:lnTo>
                <a:lnTo>
                  <a:pt x="30" y="108"/>
                </a:lnTo>
                <a:lnTo>
                  <a:pt x="34" y="105"/>
                </a:lnTo>
                <a:lnTo>
                  <a:pt x="42" y="97"/>
                </a:lnTo>
                <a:lnTo>
                  <a:pt x="58" y="77"/>
                </a:lnTo>
                <a:lnTo>
                  <a:pt x="62" y="54"/>
                </a:lnTo>
                <a:lnTo>
                  <a:pt x="60" y="46"/>
                </a:lnTo>
                <a:lnTo>
                  <a:pt x="56" y="30"/>
                </a:lnTo>
                <a:lnTo>
                  <a:pt x="47" y="9"/>
                </a:lnTo>
                <a:lnTo>
                  <a:pt x="42" y="1"/>
                </a:lnTo>
                <a:lnTo>
                  <a:pt x="42" y="0"/>
                </a:lnTo>
                <a:lnTo>
                  <a:pt x="41" y="2"/>
                </a:lnTo>
                <a:lnTo>
                  <a:pt x="35" y="11"/>
                </a:lnTo>
                <a:lnTo>
                  <a:pt x="15" y="48"/>
                </a:lnTo>
                <a:lnTo>
                  <a:pt x="0" y="87"/>
                </a:lnTo>
                <a:lnTo>
                  <a:pt x="0" y="9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87" name="Freeform 369"/>
          <p:cNvSpPr>
            <a:spLocks/>
          </p:cNvSpPr>
          <p:nvPr/>
        </p:nvSpPr>
        <p:spPr bwMode="auto">
          <a:xfrm>
            <a:off x="703263" y="790575"/>
            <a:ext cx="55562" cy="407988"/>
          </a:xfrm>
          <a:custGeom>
            <a:avLst/>
            <a:gdLst>
              <a:gd name="T0" fmla="*/ 2147483647 w 194"/>
              <a:gd name="T1" fmla="*/ 2147483647 h 954"/>
              <a:gd name="T2" fmla="*/ 2147483647 w 194"/>
              <a:gd name="T3" fmla="*/ 2147483647 h 954"/>
              <a:gd name="T4" fmla="*/ 2147483647 w 194"/>
              <a:gd name="T5" fmla="*/ 2147483647 h 954"/>
              <a:gd name="T6" fmla="*/ 2147483647 w 194"/>
              <a:gd name="T7" fmla="*/ 2147483647 h 954"/>
              <a:gd name="T8" fmla="*/ 2147483647 w 194"/>
              <a:gd name="T9" fmla="*/ 2147483647 h 954"/>
              <a:gd name="T10" fmla="*/ 2147483647 w 194"/>
              <a:gd name="T11" fmla="*/ 2147483647 h 954"/>
              <a:gd name="T12" fmla="*/ 2147483647 w 194"/>
              <a:gd name="T13" fmla="*/ 2147483647 h 954"/>
              <a:gd name="T14" fmla="*/ 2147483647 w 194"/>
              <a:gd name="T15" fmla="*/ 2147483647 h 954"/>
              <a:gd name="T16" fmla="*/ 2147483647 w 194"/>
              <a:gd name="T17" fmla="*/ 2147483647 h 954"/>
              <a:gd name="T18" fmla="*/ 2147483647 w 194"/>
              <a:gd name="T19" fmla="*/ 2147483647 h 954"/>
              <a:gd name="T20" fmla="*/ 2147483647 w 194"/>
              <a:gd name="T21" fmla="*/ 2147483647 h 954"/>
              <a:gd name="T22" fmla="*/ 2147483647 w 194"/>
              <a:gd name="T23" fmla="*/ 2147483647 h 954"/>
              <a:gd name="T24" fmla="*/ 2147483647 w 194"/>
              <a:gd name="T25" fmla="*/ 2147483647 h 954"/>
              <a:gd name="T26" fmla="*/ 2147483647 w 194"/>
              <a:gd name="T27" fmla="*/ 2147483647 h 954"/>
              <a:gd name="T28" fmla="*/ 2147483647 w 194"/>
              <a:gd name="T29" fmla="*/ 2147483647 h 954"/>
              <a:gd name="T30" fmla="*/ 2147483647 w 194"/>
              <a:gd name="T31" fmla="*/ 2147483647 h 954"/>
              <a:gd name="T32" fmla="*/ 2147483647 w 194"/>
              <a:gd name="T33" fmla="*/ 2147483647 h 954"/>
              <a:gd name="T34" fmla="*/ 2147483647 w 194"/>
              <a:gd name="T35" fmla="*/ 2147483647 h 954"/>
              <a:gd name="T36" fmla="*/ 2147483647 w 194"/>
              <a:gd name="T37" fmla="*/ 2147483647 h 954"/>
              <a:gd name="T38" fmla="*/ 2147483647 w 194"/>
              <a:gd name="T39" fmla="*/ 2147483647 h 954"/>
              <a:gd name="T40" fmla="*/ 2147483647 w 194"/>
              <a:gd name="T41" fmla="*/ 2147483647 h 954"/>
              <a:gd name="T42" fmla="*/ 2147483647 w 194"/>
              <a:gd name="T43" fmla="*/ 2147483647 h 954"/>
              <a:gd name="T44" fmla="*/ 2147483647 w 194"/>
              <a:gd name="T45" fmla="*/ 2147483647 h 954"/>
              <a:gd name="T46" fmla="*/ 2147483647 w 194"/>
              <a:gd name="T47" fmla="*/ 2147483647 h 954"/>
              <a:gd name="T48" fmla="*/ 2147483647 w 194"/>
              <a:gd name="T49" fmla="*/ 2147483647 h 954"/>
              <a:gd name="T50" fmla="*/ 2147483647 w 194"/>
              <a:gd name="T51" fmla="*/ 2147483647 h 954"/>
              <a:gd name="T52" fmla="*/ 2147483647 w 194"/>
              <a:gd name="T53" fmla="*/ 2147483647 h 954"/>
              <a:gd name="T54" fmla="*/ 2147483647 w 194"/>
              <a:gd name="T55" fmla="*/ 2147483647 h 954"/>
              <a:gd name="T56" fmla="*/ 2147483647 w 194"/>
              <a:gd name="T57" fmla="*/ 2147483647 h 954"/>
              <a:gd name="T58" fmla="*/ 2147483647 w 194"/>
              <a:gd name="T59" fmla="*/ 2147483647 h 954"/>
              <a:gd name="T60" fmla="*/ 0 w 194"/>
              <a:gd name="T61" fmla="*/ 0 h 954"/>
              <a:gd name="T62" fmla="*/ 2147483647 w 194"/>
              <a:gd name="T63" fmla="*/ 2147483647 h 954"/>
              <a:gd name="T64" fmla="*/ 2147483647 w 194"/>
              <a:gd name="T65" fmla="*/ 2147483647 h 954"/>
              <a:gd name="T66" fmla="*/ 2147483647 w 194"/>
              <a:gd name="T67" fmla="*/ 2147483647 h 954"/>
              <a:gd name="T68" fmla="*/ 2147483647 w 194"/>
              <a:gd name="T69" fmla="*/ 2147483647 h 954"/>
              <a:gd name="T70" fmla="*/ 2147483647 w 194"/>
              <a:gd name="T71" fmla="*/ 2147483647 h 954"/>
              <a:gd name="T72" fmla="*/ 2147483647 w 194"/>
              <a:gd name="T73" fmla="*/ 2147483647 h 95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94"/>
              <a:gd name="T112" fmla="*/ 0 h 954"/>
              <a:gd name="T113" fmla="*/ 194 w 194"/>
              <a:gd name="T114" fmla="*/ 954 h 95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94" h="954">
                <a:moveTo>
                  <a:pt x="73" y="339"/>
                </a:moveTo>
                <a:lnTo>
                  <a:pt x="74" y="364"/>
                </a:lnTo>
                <a:lnTo>
                  <a:pt x="80" y="422"/>
                </a:lnTo>
                <a:lnTo>
                  <a:pt x="99" y="556"/>
                </a:lnTo>
                <a:lnTo>
                  <a:pt x="113" y="670"/>
                </a:lnTo>
                <a:lnTo>
                  <a:pt x="114" y="687"/>
                </a:lnTo>
                <a:lnTo>
                  <a:pt x="113" y="712"/>
                </a:lnTo>
                <a:lnTo>
                  <a:pt x="111" y="760"/>
                </a:lnTo>
                <a:lnTo>
                  <a:pt x="98" y="846"/>
                </a:lnTo>
                <a:lnTo>
                  <a:pt x="73" y="931"/>
                </a:lnTo>
                <a:lnTo>
                  <a:pt x="65" y="954"/>
                </a:lnTo>
                <a:lnTo>
                  <a:pt x="80" y="935"/>
                </a:lnTo>
                <a:lnTo>
                  <a:pt x="104" y="896"/>
                </a:lnTo>
                <a:lnTo>
                  <a:pt x="122" y="852"/>
                </a:lnTo>
                <a:lnTo>
                  <a:pt x="137" y="760"/>
                </a:lnTo>
                <a:lnTo>
                  <a:pt x="139" y="691"/>
                </a:lnTo>
                <a:lnTo>
                  <a:pt x="143" y="705"/>
                </a:lnTo>
                <a:lnTo>
                  <a:pt x="152" y="732"/>
                </a:lnTo>
                <a:lnTo>
                  <a:pt x="170" y="784"/>
                </a:lnTo>
                <a:lnTo>
                  <a:pt x="188" y="837"/>
                </a:lnTo>
                <a:lnTo>
                  <a:pt x="194" y="850"/>
                </a:lnTo>
                <a:lnTo>
                  <a:pt x="179" y="793"/>
                </a:lnTo>
                <a:lnTo>
                  <a:pt x="154" y="680"/>
                </a:lnTo>
                <a:lnTo>
                  <a:pt x="110" y="450"/>
                </a:lnTo>
                <a:lnTo>
                  <a:pt x="73" y="219"/>
                </a:lnTo>
                <a:lnTo>
                  <a:pt x="65" y="160"/>
                </a:lnTo>
                <a:lnTo>
                  <a:pt x="59" y="147"/>
                </a:lnTo>
                <a:lnTo>
                  <a:pt x="48" y="121"/>
                </a:lnTo>
                <a:lnTo>
                  <a:pt x="26" y="68"/>
                </a:lnTo>
                <a:lnTo>
                  <a:pt x="5" y="14"/>
                </a:lnTo>
                <a:lnTo>
                  <a:pt x="0" y="0"/>
                </a:lnTo>
                <a:lnTo>
                  <a:pt x="1" y="6"/>
                </a:lnTo>
                <a:lnTo>
                  <a:pt x="10" y="42"/>
                </a:lnTo>
                <a:lnTo>
                  <a:pt x="45" y="176"/>
                </a:lnTo>
                <a:lnTo>
                  <a:pt x="71" y="315"/>
                </a:lnTo>
                <a:lnTo>
                  <a:pt x="73" y="33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88" name="Freeform 370"/>
          <p:cNvSpPr>
            <a:spLocks/>
          </p:cNvSpPr>
          <p:nvPr/>
        </p:nvSpPr>
        <p:spPr bwMode="auto">
          <a:xfrm>
            <a:off x="731838" y="1233488"/>
            <a:ext cx="26987" cy="23812"/>
          </a:xfrm>
          <a:custGeom>
            <a:avLst/>
            <a:gdLst>
              <a:gd name="T0" fmla="*/ 2147483647 w 94"/>
              <a:gd name="T1" fmla="*/ 2147483647 h 50"/>
              <a:gd name="T2" fmla="*/ 2147483647 w 94"/>
              <a:gd name="T3" fmla="*/ 2147483647 h 50"/>
              <a:gd name="T4" fmla="*/ 2147483647 w 94"/>
              <a:gd name="T5" fmla="*/ 2147483647 h 50"/>
              <a:gd name="T6" fmla="*/ 2147483647 w 94"/>
              <a:gd name="T7" fmla="*/ 0 h 50"/>
              <a:gd name="T8" fmla="*/ 2147483647 w 94"/>
              <a:gd name="T9" fmla="*/ 2147483647 h 50"/>
              <a:gd name="T10" fmla="*/ 2147483647 w 94"/>
              <a:gd name="T11" fmla="*/ 2147483647 h 50"/>
              <a:gd name="T12" fmla="*/ 2147483647 w 94"/>
              <a:gd name="T13" fmla="*/ 2147483647 h 50"/>
              <a:gd name="T14" fmla="*/ 2147483647 w 94"/>
              <a:gd name="T15" fmla="*/ 2147483647 h 50"/>
              <a:gd name="T16" fmla="*/ 2147483647 w 94"/>
              <a:gd name="T17" fmla="*/ 2147483647 h 50"/>
              <a:gd name="T18" fmla="*/ 2147483647 w 94"/>
              <a:gd name="T19" fmla="*/ 2147483647 h 50"/>
              <a:gd name="T20" fmla="*/ 2147483647 w 94"/>
              <a:gd name="T21" fmla="*/ 2147483647 h 50"/>
              <a:gd name="T22" fmla="*/ 2147483647 w 94"/>
              <a:gd name="T23" fmla="*/ 2147483647 h 50"/>
              <a:gd name="T24" fmla="*/ 2147483647 w 94"/>
              <a:gd name="T25" fmla="*/ 2147483647 h 50"/>
              <a:gd name="T26" fmla="*/ 2147483647 w 94"/>
              <a:gd name="T27" fmla="*/ 2147483647 h 50"/>
              <a:gd name="T28" fmla="*/ 0 w 94"/>
              <a:gd name="T29" fmla="*/ 2147483647 h 50"/>
              <a:gd name="T30" fmla="*/ 0 w 94"/>
              <a:gd name="T31" fmla="*/ 2147483647 h 50"/>
              <a:gd name="T32" fmla="*/ 2147483647 w 94"/>
              <a:gd name="T33" fmla="*/ 2147483647 h 50"/>
              <a:gd name="T34" fmla="*/ 2147483647 w 94"/>
              <a:gd name="T35" fmla="*/ 2147483647 h 50"/>
              <a:gd name="T36" fmla="*/ 2147483647 w 94"/>
              <a:gd name="T37" fmla="*/ 2147483647 h 50"/>
              <a:gd name="T38" fmla="*/ 2147483647 w 94"/>
              <a:gd name="T39" fmla="*/ 2147483647 h 50"/>
              <a:gd name="T40" fmla="*/ 2147483647 w 94"/>
              <a:gd name="T41" fmla="*/ 2147483647 h 5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94"/>
              <a:gd name="T64" fmla="*/ 0 h 50"/>
              <a:gd name="T65" fmla="*/ 94 w 94"/>
              <a:gd name="T66" fmla="*/ 50 h 50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94" h="50">
                <a:moveTo>
                  <a:pt x="6" y="18"/>
                </a:moveTo>
                <a:lnTo>
                  <a:pt x="15" y="12"/>
                </a:lnTo>
                <a:lnTo>
                  <a:pt x="34" y="3"/>
                </a:lnTo>
                <a:lnTo>
                  <a:pt x="49" y="0"/>
                </a:lnTo>
                <a:lnTo>
                  <a:pt x="62" y="2"/>
                </a:lnTo>
                <a:lnTo>
                  <a:pt x="75" y="9"/>
                </a:lnTo>
                <a:lnTo>
                  <a:pt x="87" y="23"/>
                </a:lnTo>
                <a:lnTo>
                  <a:pt x="94" y="32"/>
                </a:lnTo>
                <a:lnTo>
                  <a:pt x="86" y="27"/>
                </a:lnTo>
                <a:lnTo>
                  <a:pt x="79" y="23"/>
                </a:lnTo>
                <a:lnTo>
                  <a:pt x="61" y="19"/>
                </a:lnTo>
                <a:lnTo>
                  <a:pt x="43" y="19"/>
                </a:lnTo>
                <a:lnTo>
                  <a:pt x="25" y="25"/>
                </a:lnTo>
                <a:lnTo>
                  <a:pt x="9" y="35"/>
                </a:lnTo>
                <a:lnTo>
                  <a:pt x="0" y="50"/>
                </a:lnTo>
                <a:lnTo>
                  <a:pt x="0" y="48"/>
                </a:lnTo>
                <a:lnTo>
                  <a:pt x="1" y="42"/>
                </a:lnTo>
                <a:lnTo>
                  <a:pt x="3" y="32"/>
                </a:lnTo>
                <a:lnTo>
                  <a:pt x="5" y="21"/>
                </a:lnTo>
                <a:lnTo>
                  <a:pt x="6" y="1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89" name="Freeform 371"/>
          <p:cNvSpPr>
            <a:spLocks/>
          </p:cNvSpPr>
          <p:nvPr/>
        </p:nvSpPr>
        <p:spPr bwMode="auto">
          <a:xfrm>
            <a:off x="746125" y="1323975"/>
            <a:ext cx="55563" cy="300038"/>
          </a:xfrm>
          <a:custGeom>
            <a:avLst/>
            <a:gdLst>
              <a:gd name="T0" fmla="*/ 2147483647 w 202"/>
              <a:gd name="T1" fmla="*/ 2147483647 h 705"/>
              <a:gd name="T2" fmla="*/ 2147483647 w 202"/>
              <a:gd name="T3" fmla="*/ 2147483647 h 705"/>
              <a:gd name="T4" fmla="*/ 2147483647 w 202"/>
              <a:gd name="T5" fmla="*/ 2147483647 h 705"/>
              <a:gd name="T6" fmla="*/ 2147483647 w 202"/>
              <a:gd name="T7" fmla="*/ 2147483647 h 705"/>
              <a:gd name="T8" fmla="*/ 2147483647 w 202"/>
              <a:gd name="T9" fmla="*/ 2147483647 h 705"/>
              <a:gd name="T10" fmla="*/ 2147483647 w 202"/>
              <a:gd name="T11" fmla="*/ 2147483647 h 705"/>
              <a:gd name="T12" fmla="*/ 2147483647 w 202"/>
              <a:gd name="T13" fmla="*/ 2147483647 h 705"/>
              <a:gd name="T14" fmla="*/ 2147483647 w 202"/>
              <a:gd name="T15" fmla="*/ 2147483647 h 705"/>
              <a:gd name="T16" fmla="*/ 2147483647 w 202"/>
              <a:gd name="T17" fmla="*/ 2147483647 h 705"/>
              <a:gd name="T18" fmla="*/ 2147483647 w 202"/>
              <a:gd name="T19" fmla="*/ 2147483647 h 705"/>
              <a:gd name="T20" fmla="*/ 2147483647 w 202"/>
              <a:gd name="T21" fmla="*/ 2147483647 h 705"/>
              <a:gd name="T22" fmla="*/ 2147483647 w 202"/>
              <a:gd name="T23" fmla="*/ 2147483647 h 705"/>
              <a:gd name="T24" fmla="*/ 2147483647 w 202"/>
              <a:gd name="T25" fmla="*/ 2147483647 h 705"/>
              <a:gd name="T26" fmla="*/ 2147483647 w 202"/>
              <a:gd name="T27" fmla="*/ 2147483647 h 705"/>
              <a:gd name="T28" fmla="*/ 2147483647 w 202"/>
              <a:gd name="T29" fmla="*/ 2147483647 h 705"/>
              <a:gd name="T30" fmla="*/ 0 w 202"/>
              <a:gd name="T31" fmla="*/ 0 h 705"/>
              <a:gd name="T32" fmla="*/ 2147483647 w 202"/>
              <a:gd name="T33" fmla="*/ 2147483647 h 705"/>
              <a:gd name="T34" fmla="*/ 2147483647 w 202"/>
              <a:gd name="T35" fmla="*/ 2147483647 h 705"/>
              <a:gd name="T36" fmla="*/ 2147483647 w 202"/>
              <a:gd name="T37" fmla="*/ 2147483647 h 705"/>
              <a:gd name="T38" fmla="*/ 2147483647 w 202"/>
              <a:gd name="T39" fmla="*/ 2147483647 h 705"/>
              <a:gd name="T40" fmla="*/ 2147483647 w 202"/>
              <a:gd name="T41" fmla="*/ 2147483647 h 705"/>
              <a:gd name="T42" fmla="*/ 2147483647 w 202"/>
              <a:gd name="T43" fmla="*/ 2147483647 h 70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02"/>
              <a:gd name="T67" fmla="*/ 0 h 705"/>
              <a:gd name="T68" fmla="*/ 202 w 202"/>
              <a:gd name="T69" fmla="*/ 705 h 70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02" h="705">
                <a:moveTo>
                  <a:pt x="154" y="596"/>
                </a:moveTo>
                <a:lnTo>
                  <a:pt x="157" y="605"/>
                </a:lnTo>
                <a:lnTo>
                  <a:pt x="165" y="623"/>
                </a:lnTo>
                <a:lnTo>
                  <a:pt x="181" y="660"/>
                </a:lnTo>
                <a:lnTo>
                  <a:pt x="198" y="696"/>
                </a:lnTo>
                <a:lnTo>
                  <a:pt x="202" y="705"/>
                </a:lnTo>
                <a:lnTo>
                  <a:pt x="188" y="660"/>
                </a:lnTo>
                <a:lnTo>
                  <a:pt x="164" y="568"/>
                </a:lnTo>
                <a:lnTo>
                  <a:pt x="120" y="382"/>
                </a:lnTo>
                <a:lnTo>
                  <a:pt x="77" y="198"/>
                </a:lnTo>
                <a:lnTo>
                  <a:pt x="67" y="152"/>
                </a:lnTo>
                <a:lnTo>
                  <a:pt x="62" y="137"/>
                </a:lnTo>
                <a:lnTo>
                  <a:pt x="50" y="103"/>
                </a:lnTo>
                <a:lnTo>
                  <a:pt x="20" y="39"/>
                </a:lnTo>
                <a:lnTo>
                  <a:pt x="1" y="2"/>
                </a:lnTo>
                <a:lnTo>
                  <a:pt x="0" y="0"/>
                </a:lnTo>
                <a:lnTo>
                  <a:pt x="14" y="50"/>
                </a:lnTo>
                <a:lnTo>
                  <a:pt x="42" y="148"/>
                </a:lnTo>
                <a:lnTo>
                  <a:pt x="93" y="348"/>
                </a:lnTo>
                <a:lnTo>
                  <a:pt x="142" y="547"/>
                </a:lnTo>
                <a:lnTo>
                  <a:pt x="154" y="596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90" name="Freeform 372"/>
          <p:cNvSpPr>
            <a:spLocks/>
          </p:cNvSpPr>
          <p:nvPr/>
        </p:nvSpPr>
        <p:spPr bwMode="auto">
          <a:xfrm>
            <a:off x="781050" y="1377950"/>
            <a:ext cx="66675" cy="315913"/>
          </a:xfrm>
          <a:custGeom>
            <a:avLst/>
            <a:gdLst>
              <a:gd name="T0" fmla="*/ 2147483647 w 236"/>
              <a:gd name="T1" fmla="*/ 2147483647 h 743"/>
              <a:gd name="T2" fmla="*/ 2147483647 w 236"/>
              <a:gd name="T3" fmla="*/ 2147483647 h 743"/>
              <a:gd name="T4" fmla="*/ 2147483647 w 236"/>
              <a:gd name="T5" fmla="*/ 2147483647 h 743"/>
              <a:gd name="T6" fmla="*/ 2147483647 w 236"/>
              <a:gd name="T7" fmla="*/ 2147483647 h 743"/>
              <a:gd name="T8" fmla="*/ 2147483647 w 236"/>
              <a:gd name="T9" fmla="*/ 2147483647 h 743"/>
              <a:gd name="T10" fmla="*/ 2147483647 w 236"/>
              <a:gd name="T11" fmla="*/ 2147483647 h 743"/>
              <a:gd name="T12" fmla="*/ 2147483647 w 236"/>
              <a:gd name="T13" fmla="*/ 2147483647 h 743"/>
              <a:gd name="T14" fmla="*/ 2147483647 w 236"/>
              <a:gd name="T15" fmla="*/ 2147483647 h 743"/>
              <a:gd name="T16" fmla="*/ 2147483647 w 236"/>
              <a:gd name="T17" fmla="*/ 2147483647 h 743"/>
              <a:gd name="T18" fmla="*/ 2147483647 w 236"/>
              <a:gd name="T19" fmla="*/ 2147483647 h 743"/>
              <a:gd name="T20" fmla="*/ 2147483647 w 236"/>
              <a:gd name="T21" fmla="*/ 2147483647 h 743"/>
              <a:gd name="T22" fmla="*/ 2147483647 w 236"/>
              <a:gd name="T23" fmla="*/ 2147483647 h 743"/>
              <a:gd name="T24" fmla="*/ 2147483647 w 236"/>
              <a:gd name="T25" fmla="*/ 2147483647 h 743"/>
              <a:gd name="T26" fmla="*/ 2147483647 w 236"/>
              <a:gd name="T27" fmla="*/ 2147483647 h 743"/>
              <a:gd name="T28" fmla="*/ 2147483647 w 236"/>
              <a:gd name="T29" fmla="*/ 2147483647 h 743"/>
              <a:gd name="T30" fmla="*/ 2147483647 w 236"/>
              <a:gd name="T31" fmla="*/ 2147483647 h 743"/>
              <a:gd name="T32" fmla="*/ 2147483647 w 236"/>
              <a:gd name="T33" fmla="*/ 2147483647 h 743"/>
              <a:gd name="T34" fmla="*/ 2147483647 w 236"/>
              <a:gd name="T35" fmla="*/ 2147483647 h 743"/>
              <a:gd name="T36" fmla="*/ 2147483647 w 236"/>
              <a:gd name="T37" fmla="*/ 2147483647 h 743"/>
              <a:gd name="T38" fmla="*/ 2147483647 w 236"/>
              <a:gd name="T39" fmla="*/ 2147483647 h 743"/>
              <a:gd name="T40" fmla="*/ 2147483647 w 236"/>
              <a:gd name="T41" fmla="*/ 2147483647 h 743"/>
              <a:gd name="T42" fmla="*/ 2147483647 w 236"/>
              <a:gd name="T43" fmla="*/ 2147483647 h 743"/>
              <a:gd name="T44" fmla="*/ 2147483647 w 236"/>
              <a:gd name="T45" fmla="*/ 2147483647 h 743"/>
              <a:gd name="T46" fmla="*/ 2147483647 w 236"/>
              <a:gd name="T47" fmla="*/ 2147483647 h 743"/>
              <a:gd name="T48" fmla="*/ 2147483647 w 236"/>
              <a:gd name="T49" fmla="*/ 2147483647 h 743"/>
              <a:gd name="T50" fmla="*/ 0 w 236"/>
              <a:gd name="T51" fmla="*/ 0 h 743"/>
              <a:gd name="T52" fmla="*/ 2147483647 w 236"/>
              <a:gd name="T53" fmla="*/ 2147483647 h 743"/>
              <a:gd name="T54" fmla="*/ 2147483647 w 236"/>
              <a:gd name="T55" fmla="*/ 2147483647 h 743"/>
              <a:gd name="T56" fmla="*/ 2147483647 w 236"/>
              <a:gd name="T57" fmla="*/ 2147483647 h 743"/>
              <a:gd name="T58" fmla="*/ 2147483647 w 236"/>
              <a:gd name="T59" fmla="*/ 2147483647 h 743"/>
              <a:gd name="T60" fmla="*/ 2147483647 w 236"/>
              <a:gd name="T61" fmla="*/ 2147483647 h 743"/>
              <a:gd name="T62" fmla="*/ 2147483647 w 236"/>
              <a:gd name="T63" fmla="*/ 2147483647 h 74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36"/>
              <a:gd name="T97" fmla="*/ 0 h 743"/>
              <a:gd name="T98" fmla="*/ 236 w 236"/>
              <a:gd name="T99" fmla="*/ 743 h 743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36" h="743">
                <a:moveTo>
                  <a:pt x="26" y="154"/>
                </a:moveTo>
                <a:lnTo>
                  <a:pt x="27" y="156"/>
                </a:lnTo>
                <a:lnTo>
                  <a:pt x="34" y="168"/>
                </a:lnTo>
                <a:lnTo>
                  <a:pt x="65" y="217"/>
                </a:lnTo>
                <a:lnTo>
                  <a:pt x="100" y="285"/>
                </a:lnTo>
                <a:lnTo>
                  <a:pt x="108" y="302"/>
                </a:lnTo>
                <a:lnTo>
                  <a:pt x="115" y="321"/>
                </a:lnTo>
                <a:lnTo>
                  <a:pt x="135" y="367"/>
                </a:lnTo>
                <a:lnTo>
                  <a:pt x="175" y="470"/>
                </a:lnTo>
                <a:lnTo>
                  <a:pt x="204" y="555"/>
                </a:lnTo>
                <a:lnTo>
                  <a:pt x="209" y="568"/>
                </a:lnTo>
                <a:lnTo>
                  <a:pt x="211" y="583"/>
                </a:lnTo>
                <a:lnTo>
                  <a:pt x="215" y="616"/>
                </a:lnTo>
                <a:lnTo>
                  <a:pt x="223" y="692"/>
                </a:lnTo>
                <a:lnTo>
                  <a:pt x="228" y="741"/>
                </a:lnTo>
                <a:lnTo>
                  <a:pt x="229" y="743"/>
                </a:lnTo>
                <a:lnTo>
                  <a:pt x="229" y="741"/>
                </a:lnTo>
                <a:lnTo>
                  <a:pt x="231" y="725"/>
                </a:lnTo>
                <a:lnTo>
                  <a:pt x="236" y="667"/>
                </a:lnTo>
                <a:lnTo>
                  <a:pt x="234" y="601"/>
                </a:lnTo>
                <a:lnTo>
                  <a:pt x="231" y="588"/>
                </a:lnTo>
                <a:lnTo>
                  <a:pt x="215" y="538"/>
                </a:lnTo>
                <a:lnTo>
                  <a:pt x="179" y="439"/>
                </a:lnTo>
                <a:lnTo>
                  <a:pt x="103" y="243"/>
                </a:lnTo>
                <a:lnTo>
                  <a:pt x="20" y="49"/>
                </a:lnTo>
                <a:lnTo>
                  <a:pt x="0" y="0"/>
                </a:lnTo>
                <a:lnTo>
                  <a:pt x="2" y="13"/>
                </a:lnTo>
                <a:lnTo>
                  <a:pt x="6" y="39"/>
                </a:lnTo>
                <a:lnTo>
                  <a:pt x="15" y="91"/>
                </a:lnTo>
                <a:lnTo>
                  <a:pt x="23" y="142"/>
                </a:lnTo>
                <a:lnTo>
                  <a:pt x="26" y="15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91" name="Freeform 373"/>
          <p:cNvSpPr>
            <a:spLocks/>
          </p:cNvSpPr>
          <p:nvPr/>
        </p:nvSpPr>
        <p:spPr bwMode="auto">
          <a:xfrm>
            <a:off x="857250" y="1647825"/>
            <a:ext cx="12700" cy="58738"/>
          </a:xfrm>
          <a:custGeom>
            <a:avLst/>
            <a:gdLst>
              <a:gd name="T0" fmla="*/ 2147483647 w 51"/>
              <a:gd name="T1" fmla="*/ 2147483647 h 140"/>
              <a:gd name="T2" fmla="*/ 2147483647 w 51"/>
              <a:gd name="T3" fmla="*/ 2147483647 h 140"/>
              <a:gd name="T4" fmla="*/ 2147483647 w 51"/>
              <a:gd name="T5" fmla="*/ 2147483647 h 140"/>
              <a:gd name="T6" fmla="*/ 2147483647 w 51"/>
              <a:gd name="T7" fmla="*/ 2147483647 h 140"/>
              <a:gd name="T8" fmla="*/ 2147483647 w 51"/>
              <a:gd name="T9" fmla="*/ 2147483647 h 140"/>
              <a:gd name="T10" fmla="*/ 2147483647 w 51"/>
              <a:gd name="T11" fmla="*/ 2147483647 h 140"/>
              <a:gd name="T12" fmla="*/ 2147483647 w 51"/>
              <a:gd name="T13" fmla="*/ 2147483647 h 140"/>
              <a:gd name="T14" fmla="*/ 2147483647 w 51"/>
              <a:gd name="T15" fmla="*/ 2147483647 h 140"/>
              <a:gd name="T16" fmla="*/ 2147483647 w 51"/>
              <a:gd name="T17" fmla="*/ 2147483647 h 140"/>
              <a:gd name="T18" fmla="*/ 2147483647 w 51"/>
              <a:gd name="T19" fmla="*/ 2147483647 h 140"/>
              <a:gd name="T20" fmla="*/ 2147483647 w 51"/>
              <a:gd name="T21" fmla="*/ 0 h 140"/>
              <a:gd name="T22" fmla="*/ 2147483647 w 51"/>
              <a:gd name="T23" fmla="*/ 2147483647 h 140"/>
              <a:gd name="T24" fmla="*/ 2147483647 w 51"/>
              <a:gd name="T25" fmla="*/ 2147483647 h 140"/>
              <a:gd name="T26" fmla="*/ 0 w 51"/>
              <a:gd name="T27" fmla="*/ 2147483647 h 140"/>
              <a:gd name="T28" fmla="*/ 2147483647 w 51"/>
              <a:gd name="T29" fmla="*/ 2147483647 h 140"/>
              <a:gd name="T30" fmla="*/ 2147483647 w 51"/>
              <a:gd name="T31" fmla="*/ 2147483647 h 140"/>
              <a:gd name="T32" fmla="*/ 2147483647 w 51"/>
              <a:gd name="T33" fmla="*/ 2147483647 h 140"/>
              <a:gd name="T34" fmla="*/ 2147483647 w 51"/>
              <a:gd name="T35" fmla="*/ 2147483647 h 14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51"/>
              <a:gd name="T55" fmla="*/ 0 h 140"/>
              <a:gd name="T56" fmla="*/ 51 w 51"/>
              <a:gd name="T57" fmla="*/ 140 h 140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51" h="140">
                <a:moveTo>
                  <a:pt x="14" y="115"/>
                </a:moveTo>
                <a:lnTo>
                  <a:pt x="19" y="119"/>
                </a:lnTo>
                <a:lnTo>
                  <a:pt x="29" y="126"/>
                </a:lnTo>
                <a:lnTo>
                  <a:pt x="43" y="136"/>
                </a:lnTo>
                <a:lnTo>
                  <a:pt x="50" y="140"/>
                </a:lnTo>
                <a:lnTo>
                  <a:pt x="51" y="140"/>
                </a:lnTo>
                <a:lnTo>
                  <a:pt x="50" y="138"/>
                </a:lnTo>
                <a:lnTo>
                  <a:pt x="43" y="119"/>
                </a:lnTo>
                <a:lnTo>
                  <a:pt x="21" y="53"/>
                </a:lnTo>
                <a:lnTo>
                  <a:pt x="3" y="3"/>
                </a:lnTo>
                <a:lnTo>
                  <a:pt x="3" y="0"/>
                </a:lnTo>
                <a:lnTo>
                  <a:pt x="2" y="2"/>
                </a:lnTo>
                <a:lnTo>
                  <a:pt x="1" y="16"/>
                </a:lnTo>
                <a:lnTo>
                  <a:pt x="0" y="66"/>
                </a:lnTo>
                <a:lnTo>
                  <a:pt x="3" y="91"/>
                </a:lnTo>
                <a:lnTo>
                  <a:pt x="9" y="111"/>
                </a:lnTo>
                <a:lnTo>
                  <a:pt x="14" y="11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92" name="Freeform 374"/>
          <p:cNvSpPr>
            <a:spLocks/>
          </p:cNvSpPr>
          <p:nvPr/>
        </p:nvSpPr>
        <p:spPr bwMode="auto">
          <a:xfrm>
            <a:off x="560388" y="1411288"/>
            <a:ext cx="34925" cy="136525"/>
          </a:xfrm>
          <a:custGeom>
            <a:avLst/>
            <a:gdLst>
              <a:gd name="T0" fmla="*/ 2147483647 w 132"/>
              <a:gd name="T1" fmla="*/ 2147483647 h 320"/>
              <a:gd name="T2" fmla="*/ 2147483647 w 132"/>
              <a:gd name="T3" fmla="*/ 2147483647 h 320"/>
              <a:gd name="T4" fmla="*/ 2147483647 w 132"/>
              <a:gd name="T5" fmla="*/ 2147483647 h 320"/>
              <a:gd name="T6" fmla="*/ 2147483647 w 132"/>
              <a:gd name="T7" fmla="*/ 2147483647 h 320"/>
              <a:gd name="T8" fmla="*/ 2147483647 w 132"/>
              <a:gd name="T9" fmla="*/ 2147483647 h 320"/>
              <a:gd name="T10" fmla="*/ 2147483647 w 132"/>
              <a:gd name="T11" fmla="*/ 2147483647 h 320"/>
              <a:gd name="T12" fmla="*/ 2147483647 w 132"/>
              <a:gd name="T13" fmla="*/ 2147483647 h 320"/>
              <a:gd name="T14" fmla="*/ 2147483647 w 132"/>
              <a:gd name="T15" fmla="*/ 2147483647 h 320"/>
              <a:gd name="T16" fmla="*/ 2147483647 w 132"/>
              <a:gd name="T17" fmla="*/ 2147483647 h 320"/>
              <a:gd name="T18" fmla="*/ 2147483647 w 132"/>
              <a:gd name="T19" fmla="*/ 2147483647 h 320"/>
              <a:gd name="T20" fmla="*/ 2147483647 w 132"/>
              <a:gd name="T21" fmla="*/ 2147483647 h 320"/>
              <a:gd name="T22" fmla="*/ 2147483647 w 132"/>
              <a:gd name="T23" fmla="*/ 2147483647 h 320"/>
              <a:gd name="T24" fmla="*/ 2147483647 w 132"/>
              <a:gd name="T25" fmla="*/ 2147483647 h 320"/>
              <a:gd name="T26" fmla="*/ 2147483647 w 132"/>
              <a:gd name="T27" fmla="*/ 2147483647 h 320"/>
              <a:gd name="T28" fmla="*/ 2147483647 w 132"/>
              <a:gd name="T29" fmla="*/ 2147483647 h 320"/>
              <a:gd name="T30" fmla="*/ 2147483647 w 132"/>
              <a:gd name="T31" fmla="*/ 0 h 320"/>
              <a:gd name="T32" fmla="*/ 2147483647 w 132"/>
              <a:gd name="T33" fmla="*/ 2147483647 h 320"/>
              <a:gd name="T34" fmla="*/ 2147483647 w 132"/>
              <a:gd name="T35" fmla="*/ 2147483647 h 320"/>
              <a:gd name="T36" fmla="*/ 2147483647 w 132"/>
              <a:gd name="T37" fmla="*/ 2147483647 h 320"/>
              <a:gd name="T38" fmla="*/ 2147483647 w 132"/>
              <a:gd name="T39" fmla="*/ 2147483647 h 320"/>
              <a:gd name="T40" fmla="*/ 2147483647 w 132"/>
              <a:gd name="T41" fmla="*/ 2147483647 h 320"/>
              <a:gd name="T42" fmla="*/ 2147483647 w 132"/>
              <a:gd name="T43" fmla="*/ 2147483647 h 320"/>
              <a:gd name="T44" fmla="*/ 0 w 132"/>
              <a:gd name="T45" fmla="*/ 2147483647 h 320"/>
              <a:gd name="T46" fmla="*/ 2147483647 w 132"/>
              <a:gd name="T47" fmla="*/ 2147483647 h 320"/>
              <a:gd name="T48" fmla="*/ 2147483647 w 132"/>
              <a:gd name="T49" fmla="*/ 2147483647 h 32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132"/>
              <a:gd name="T76" fmla="*/ 0 h 320"/>
              <a:gd name="T77" fmla="*/ 132 w 132"/>
              <a:gd name="T78" fmla="*/ 320 h 320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132" h="320">
                <a:moveTo>
                  <a:pt x="1" y="318"/>
                </a:moveTo>
                <a:lnTo>
                  <a:pt x="5" y="320"/>
                </a:lnTo>
                <a:lnTo>
                  <a:pt x="7" y="320"/>
                </a:lnTo>
                <a:lnTo>
                  <a:pt x="10" y="319"/>
                </a:lnTo>
                <a:lnTo>
                  <a:pt x="12" y="318"/>
                </a:lnTo>
                <a:lnTo>
                  <a:pt x="14" y="316"/>
                </a:lnTo>
                <a:lnTo>
                  <a:pt x="16" y="313"/>
                </a:lnTo>
                <a:lnTo>
                  <a:pt x="17" y="309"/>
                </a:lnTo>
                <a:lnTo>
                  <a:pt x="18" y="303"/>
                </a:lnTo>
                <a:lnTo>
                  <a:pt x="19" y="295"/>
                </a:lnTo>
                <a:lnTo>
                  <a:pt x="19" y="271"/>
                </a:lnTo>
                <a:lnTo>
                  <a:pt x="24" y="217"/>
                </a:lnTo>
                <a:lnTo>
                  <a:pt x="52" y="107"/>
                </a:lnTo>
                <a:lnTo>
                  <a:pt x="110" y="17"/>
                </a:lnTo>
                <a:lnTo>
                  <a:pt x="132" y="0"/>
                </a:lnTo>
                <a:lnTo>
                  <a:pt x="103" y="15"/>
                </a:lnTo>
                <a:lnTo>
                  <a:pt x="79" y="33"/>
                </a:lnTo>
                <a:lnTo>
                  <a:pt x="59" y="56"/>
                </a:lnTo>
                <a:lnTo>
                  <a:pt x="29" y="108"/>
                </a:lnTo>
                <a:lnTo>
                  <a:pt x="10" y="167"/>
                </a:lnTo>
                <a:lnTo>
                  <a:pt x="1" y="230"/>
                </a:lnTo>
                <a:lnTo>
                  <a:pt x="0" y="291"/>
                </a:lnTo>
                <a:lnTo>
                  <a:pt x="1" y="31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93" name="Freeform 375"/>
          <p:cNvSpPr>
            <a:spLocks/>
          </p:cNvSpPr>
          <p:nvPr/>
        </p:nvSpPr>
        <p:spPr bwMode="auto">
          <a:xfrm>
            <a:off x="581025" y="1633538"/>
            <a:ext cx="22225" cy="57150"/>
          </a:xfrm>
          <a:custGeom>
            <a:avLst/>
            <a:gdLst>
              <a:gd name="T0" fmla="*/ 0 w 81"/>
              <a:gd name="T1" fmla="*/ 2147483647 h 132"/>
              <a:gd name="T2" fmla="*/ 2147483647 w 81"/>
              <a:gd name="T3" fmla="*/ 2147483647 h 132"/>
              <a:gd name="T4" fmla="*/ 2147483647 w 81"/>
              <a:gd name="T5" fmla="*/ 2147483647 h 132"/>
              <a:gd name="T6" fmla="*/ 2147483647 w 81"/>
              <a:gd name="T7" fmla="*/ 2147483647 h 132"/>
              <a:gd name="T8" fmla="*/ 2147483647 w 81"/>
              <a:gd name="T9" fmla="*/ 2147483647 h 132"/>
              <a:gd name="T10" fmla="*/ 2147483647 w 81"/>
              <a:gd name="T11" fmla="*/ 2147483647 h 132"/>
              <a:gd name="T12" fmla="*/ 2147483647 w 81"/>
              <a:gd name="T13" fmla="*/ 2147483647 h 132"/>
              <a:gd name="T14" fmla="*/ 2147483647 w 81"/>
              <a:gd name="T15" fmla="*/ 2147483647 h 132"/>
              <a:gd name="T16" fmla="*/ 2147483647 w 81"/>
              <a:gd name="T17" fmla="*/ 0 h 132"/>
              <a:gd name="T18" fmla="*/ 2147483647 w 81"/>
              <a:gd name="T19" fmla="*/ 2147483647 h 132"/>
              <a:gd name="T20" fmla="*/ 2147483647 w 81"/>
              <a:gd name="T21" fmla="*/ 2147483647 h 132"/>
              <a:gd name="T22" fmla="*/ 2147483647 w 81"/>
              <a:gd name="T23" fmla="*/ 2147483647 h 132"/>
              <a:gd name="T24" fmla="*/ 2147483647 w 81"/>
              <a:gd name="T25" fmla="*/ 2147483647 h 132"/>
              <a:gd name="T26" fmla="*/ 2147483647 w 81"/>
              <a:gd name="T27" fmla="*/ 2147483647 h 132"/>
              <a:gd name="T28" fmla="*/ 2147483647 w 81"/>
              <a:gd name="T29" fmla="*/ 2147483647 h 132"/>
              <a:gd name="T30" fmla="*/ 2147483647 w 81"/>
              <a:gd name="T31" fmla="*/ 2147483647 h 132"/>
              <a:gd name="T32" fmla="*/ 2147483647 w 81"/>
              <a:gd name="T33" fmla="*/ 2147483647 h 132"/>
              <a:gd name="T34" fmla="*/ 2147483647 w 81"/>
              <a:gd name="T35" fmla="*/ 2147483647 h 132"/>
              <a:gd name="T36" fmla="*/ 2147483647 w 81"/>
              <a:gd name="T37" fmla="*/ 2147483647 h 132"/>
              <a:gd name="T38" fmla="*/ 0 w 81"/>
              <a:gd name="T39" fmla="*/ 2147483647 h 132"/>
              <a:gd name="T40" fmla="*/ 0 w 81"/>
              <a:gd name="T41" fmla="*/ 2147483647 h 13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1"/>
              <a:gd name="T64" fmla="*/ 0 h 132"/>
              <a:gd name="T65" fmla="*/ 81 w 81"/>
              <a:gd name="T66" fmla="*/ 132 h 132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1" h="132">
                <a:moveTo>
                  <a:pt x="0" y="115"/>
                </a:moveTo>
                <a:lnTo>
                  <a:pt x="11" y="113"/>
                </a:lnTo>
                <a:lnTo>
                  <a:pt x="22" y="107"/>
                </a:lnTo>
                <a:lnTo>
                  <a:pt x="31" y="100"/>
                </a:lnTo>
                <a:lnTo>
                  <a:pt x="40" y="91"/>
                </a:lnTo>
                <a:lnTo>
                  <a:pt x="54" y="70"/>
                </a:lnTo>
                <a:lnTo>
                  <a:pt x="65" y="45"/>
                </a:lnTo>
                <a:lnTo>
                  <a:pt x="74" y="22"/>
                </a:lnTo>
                <a:lnTo>
                  <a:pt x="81" y="0"/>
                </a:lnTo>
                <a:lnTo>
                  <a:pt x="80" y="10"/>
                </a:lnTo>
                <a:lnTo>
                  <a:pt x="75" y="39"/>
                </a:lnTo>
                <a:lnTo>
                  <a:pt x="52" y="108"/>
                </a:lnTo>
                <a:lnTo>
                  <a:pt x="42" y="121"/>
                </a:lnTo>
                <a:lnTo>
                  <a:pt x="33" y="130"/>
                </a:lnTo>
                <a:lnTo>
                  <a:pt x="28" y="132"/>
                </a:lnTo>
                <a:lnTo>
                  <a:pt x="23" y="132"/>
                </a:lnTo>
                <a:lnTo>
                  <a:pt x="17" y="131"/>
                </a:lnTo>
                <a:lnTo>
                  <a:pt x="12" y="127"/>
                </a:lnTo>
                <a:lnTo>
                  <a:pt x="6" y="122"/>
                </a:lnTo>
                <a:lnTo>
                  <a:pt x="0" y="11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94" name="Freeform 376"/>
          <p:cNvSpPr>
            <a:spLocks/>
          </p:cNvSpPr>
          <p:nvPr/>
        </p:nvSpPr>
        <p:spPr bwMode="auto">
          <a:xfrm>
            <a:off x="619125" y="1662113"/>
            <a:ext cx="17463" cy="53975"/>
          </a:xfrm>
          <a:custGeom>
            <a:avLst/>
            <a:gdLst>
              <a:gd name="T0" fmla="*/ 2147483647 w 61"/>
              <a:gd name="T1" fmla="*/ 2147483647 h 128"/>
              <a:gd name="T2" fmla="*/ 2147483647 w 61"/>
              <a:gd name="T3" fmla="*/ 2147483647 h 128"/>
              <a:gd name="T4" fmla="*/ 2147483647 w 61"/>
              <a:gd name="T5" fmla="*/ 2147483647 h 128"/>
              <a:gd name="T6" fmla="*/ 2147483647 w 61"/>
              <a:gd name="T7" fmla="*/ 2147483647 h 128"/>
              <a:gd name="T8" fmla="*/ 2147483647 w 61"/>
              <a:gd name="T9" fmla="*/ 2147483647 h 128"/>
              <a:gd name="T10" fmla="*/ 2147483647 w 61"/>
              <a:gd name="T11" fmla="*/ 0 h 128"/>
              <a:gd name="T12" fmla="*/ 2147483647 w 61"/>
              <a:gd name="T13" fmla="*/ 2147483647 h 128"/>
              <a:gd name="T14" fmla="*/ 2147483647 w 61"/>
              <a:gd name="T15" fmla="*/ 2147483647 h 128"/>
              <a:gd name="T16" fmla="*/ 2147483647 w 61"/>
              <a:gd name="T17" fmla="*/ 2147483647 h 128"/>
              <a:gd name="T18" fmla="*/ 2147483647 w 61"/>
              <a:gd name="T19" fmla="*/ 2147483647 h 128"/>
              <a:gd name="T20" fmla="*/ 2147483647 w 61"/>
              <a:gd name="T21" fmla="*/ 2147483647 h 128"/>
              <a:gd name="T22" fmla="*/ 0 w 61"/>
              <a:gd name="T23" fmla="*/ 2147483647 h 128"/>
              <a:gd name="T24" fmla="*/ 2147483647 w 61"/>
              <a:gd name="T25" fmla="*/ 2147483647 h 128"/>
              <a:gd name="T26" fmla="*/ 2147483647 w 61"/>
              <a:gd name="T27" fmla="*/ 2147483647 h 12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61"/>
              <a:gd name="T43" fmla="*/ 0 h 128"/>
              <a:gd name="T44" fmla="*/ 61 w 61"/>
              <a:gd name="T45" fmla="*/ 128 h 12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61" h="128">
                <a:moveTo>
                  <a:pt x="1" y="128"/>
                </a:moveTo>
                <a:lnTo>
                  <a:pt x="5" y="118"/>
                </a:lnTo>
                <a:lnTo>
                  <a:pt x="15" y="97"/>
                </a:lnTo>
                <a:lnTo>
                  <a:pt x="35" y="54"/>
                </a:lnTo>
                <a:lnTo>
                  <a:pt x="56" y="11"/>
                </a:lnTo>
                <a:lnTo>
                  <a:pt x="61" y="0"/>
                </a:lnTo>
                <a:lnTo>
                  <a:pt x="48" y="9"/>
                </a:lnTo>
                <a:lnTo>
                  <a:pt x="29" y="26"/>
                </a:lnTo>
                <a:lnTo>
                  <a:pt x="15" y="44"/>
                </a:lnTo>
                <a:lnTo>
                  <a:pt x="6" y="65"/>
                </a:lnTo>
                <a:lnTo>
                  <a:pt x="1" y="88"/>
                </a:lnTo>
                <a:lnTo>
                  <a:pt x="0" y="114"/>
                </a:lnTo>
                <a:lnTo>
                  <a:pt x="1" y="12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95" name="Freeform 377"/>
          <p:cNvSpPr>
            <a:spLocks/>
          </p:cNvSpPr>
          <p:nvPr/>
        </p:nvSpPr>
        <p:spPr bwMode="auto">
          <a:xfrm>
            <a:off x="633413" y="1712913"/>
            <a:ext cx="11112" cy="20637"/>
          </a:xfrm>
          <a:custGeom>
            <a:avLst/>
            <a:gdLst>
              <a:gd name="T0" fmla="*/ 2147483647 w 45"/>
              <a:gd name="T1" fmla="*/ 2147483647 h 44"/>
              <a:gd name="T2" fmla="*/ 0 w 45"/>
              <a:gd name="T3" fmla="*/ 2147483647 h 44"/>
              <a:gd name="T4" fmla="*/ 0 w 45"/>
              <a:gd name="T5" fmla="*/ 2147483647 h 44"/>
              <a:gd name="T6" fmla="*/ 2147483647 w 45"/>
              <a:gd name="T7" fmla="*/ 2147483647 h 44"/>
              <a:gd name="T8" fmla="*/ 2147483647 w 45"/>
              <a:gd name="T9" fmla="*/ 2147483647 h 44"/>
              <a:gd name="T10" fmla="*/ 2147483647 w 45"/>
              <a:gd name="T11" fmla="*/ 2147483647 h 44"/>
              <a:gd name="T12" fmla="*/ 2147483647 w 45"/>
              <a:gd name="T13" fmla="*/ 2147483647 h 44"/>
              <a:gd name="T14" fmla="*/ 2147483647 w 45"/>
              <a:gd name="T15" fmla="*/ 2147483647 h 44"/>
              <a:gd name="T16" fmla="*/ 2147483647 w 45"/>
              <a:gd name="T17" fmla="*/ 0 h 44"/>
              <a:gd name="T18" fmla="*/ 2147483647 w 45"/>
              <a:gd name="T19" fmla="*/ 0 h 44"/>
              <a:gd name="T20" fmla="*/ 2147483647 w 45"/>
              <a:gd name="T21" fmla="*/ 2147483647 h 44"/>
              <a:gd name="T22" fmla="*/ 2147483647 w 45"/>
              <a:gd name="T23" fmla="*/ 2147483647 h 44"/>
              <a:gd name="T24" fmla="*/ 2147483647 w 45"/>
              <a:gd name="T25" fmla="*/ 2147483647 h 44"/>
              <a:gd name="T26" fmla="*/ 2147483647 w 45"/>
              <a:gd name="T27" fmla="*/ 2147483647 h 44"/>
              <a:gd name="T28" fmla="*/ 2147483647 w 45"/>
              <a:gd name="T29" fmla="*/ 2147483647 h 44"/>
              <a:gd name="T30" fmla="*/ 2147483647 w 45"/>
              <a:gd name="T31" fmla="*/ 2147483647 h 44"/>
              <a:gd name="T32" fmla="*/ 2147483647 w 45"/>
              <a:gd name="T33" fmla="*/ 2147483647 h 44"/>
              <a:gd name="T34" fmla="*/ 2147483647 w 45"/>
              <a:gd name="T35" fmla="*/ 2147483647 h 44"/>
              <a:gd name="T36" fmla="*/ 2147483647 w 45"/>
              <a:gd name="T37" fmla="*/ 2147483647 h 44"/>
              <a:gd name="T38" fmla="*/ 2147483647 w 45"/>
              <a:gd name="T39" fmla="*/ 2147483647 h 44"/>
              <a:gd name="T40" fmla="*/ 2147483647 w 45"/>
              <a:gd name="T41" fmla="*/ 2147483647 h 4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45"/>
              <a:gd name="T64" fmla="*/ 0 h 44"/>
              <a:gd name="T65" fmla="*/ 45 w 45"/>
              <a:gd name="T66" fmla="*/ 44 h 4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45" h="44">
                <a:moveTo>
                  <a:pt x="3" y="44"/>
                </a:moveTo>
                <a:lnTo>
                  <a:pt x="0" y="34"/>
                </a:lnTo>
                <a:lnTo>
                  <a:pt x="0" y="26"/>
                </a:lnTo>
                <a:lnTo>
                  <a:pt x="2" y="17"/>
                </a:lnTo>
                <a:lnTo>
                  <a:pt x="7" y="11"/>
                </a:lnTo>
                <a:lnTo>
                  <a:pt x="11" y="7"/>
                </a:lnTo>
                <a:lnTo>
                  <a:pt x="17" y="3"/>
                </a:lnTo>
                <a:lnTo>
                  <a:pt x="23" y="1"/>
                </a:lnTo>
                <a:lnTo>
                  <a:pt x="29" y="0"/>
                </a:lnTo>
                <a:lnTo>
                  <a:pt x="34" y="0"/>
                </a:lnTo>
                <a:lnTo>
                  <a:pt x="39" y="1"/>
                </a:lnTo>
                <a:lnTo>
                  <a:pt x="42" y="3"/>
                </a:lnTo>
                <a:lnTo>
                  <a:pt x="44" y="5"/>
                </a:lnTo>
                <a:lnTo>
                  <a:pt x="45" y="6"/>
                </a:lnTo>
                <a:lnTo>
                  <a:pt x="44" y="7"/>
                </a:lnTo>
                <a:lnTo>
                  <a:pt x="38" y="12"/>
                </a:lnTo>
                <a:lnTo>
                  <a:pt x="19" y="31"/>
                </a:lnTo>
                <a:lnTo>
                  <a:pt x="3" y="4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96" name="Freeform 378"/>
          <p:cNvSpPr>
            <a:spLocks/>
          </p:cNvSpPr>
          <p:nvPr/>
        </p:nvSpPr>
        <p:spPr bwMode="auto">
          <a:xfrm>
            <a:off x="657225" y="1743075"/>
            <a:ext cx="15875" cy="57150"/>
          </a:xfrm>
          <a:custGeom>
            <a:avLst/>
            <a:gdLst>
              <a:gd name="T0" fmla="*/ 2147483647 w 61"/>
              <a:gd name="T1" fmla="*/ 2147483647 h 139"/>
              <a:gd name="T2" fmla="*/ 2147483647 w 61"/>
              <a:gd name="T3" fmla="*/ 2147483647 h 139"/>
              <a:gd name="T4" fmla="*/ 2147483647 w 61"/>
              <a:gd name="T5" fmla="*/ 2147483647 h 139"/>
              <a:gd name="T6" fmla="*/ 2147483647 w 61"/>
              <a:gd name="T7" fmla="*/ 2147483647 h 139"/>
              <a:gd name="T8" fmla="*/ 2147483647 w 61"/>
              <a:gd name="T9" fmla="*/ 2147483647 h 139"/>
              <a:gd name="T10" fmla="*/ 2147483647 w 61"/>
              <a:gd name="T11" fmla="*/ 2147483647 h 139"/>
              <a:gd name="T12" fmla="*/ 2147483647 w 61"/>
              <a:gd name="T13" fmla="*/ 2147483647 h 139"/>
              <a:gd name="T14" fmla="*/ 2147483647 w 61"/>
              <a:gd name="T15" fmla="*/ 2147483647 h 139"/>
              <a:gd name="T16" fmla="*/ 2147483647 w 61"/>
              <a:gd name="T17" fmla="*/ 2147483647 h 139"/>
              <a:gd name="T18" fmla="*/ 0 w 61"/>
              <a:gd name="T19" fmla="*/ 0 h 139"/>
              <a:gd name="T20" fmla="*/ 2147483647 w 61"/>
              <a:gd name="T21" fmla="*/ 2147483647 h 139"/>
              <a:gd name="T22" fmla="*/ 2147483647 w 61"/>
              <a:gd name="T23" fmla="*/ 2147483647 h 139"/>
              <a:gd name="T24" fmla="*/ 2147483647 w 61"/>
              <a:gd name="T25" fmla="*/ 2147483647 h 139"/>
              <a:gd name="T26" fmla="*/ 2147483647 w 61"/>
              <a:gd name="T27" fmla="*/ 2147483647 h 139"/>
              <a:gd name="T28" fmla="*/ 2147483647 w 61"/>
              <a:gd name="T29" fmla="*/ 2147483647 h 139"/>
              <a:gd name="T30" fmla="*/ 2147483647 w 61"/>
              <a:gd name="T31" fmla="*/ 2147483647 h 13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61"/>
              <a:gd name="T49" fmla="*/ 0 h 139"/>
              <a:gd name="T50" fmla="*/ 61 w 61"/>
              <a:gd name="T51" fmla="*/ 139 h 13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61" h="139">
                <a:moveTo>
                  <a:pt x="5" y="139"/>
                </a:moveTo>
                <a:lnTo>
                  <a:pt x="27" y="127"/>
                </a:lnTo>
                <a:lnTo>
                  <a:pt x="54" y="103"/>
                </a:lnTo>
                <a:lnTo>
                  <a:pt x="60" y="92"/>
                </a:lnTo>
                <a:lnTo>
                  <a:pt x="61" y="81"/>
                </a:lnTo>
                <a:lnTo>
                  <a:pt x="59" y="70"/>
                </a:lnTo>
                <a:lnTo>
                  <a:pt x="54" y="59"/>
                </a:lnTo>
                <a:lnTo>
                  <a:pt x="46" y="48"/>
                </a:lnTo>
                <a:lnTo>
                  <a:pt x="25" y="25"/>
                </a:lnTo>
                <a:lnTo>
                  <a:pt x="0" y="0"/>
                </a:lnTo>
                <a:lnTo>
                  <a:pt x="2" y="12"/>
                </a:lnTo>
                <a:lnTo>
                  <a:pt x="7" y="36"/>
                </a:lnTo>
                <a:lnTo>
                  <a:pt x="14" y="83"/>
                </a:lnTo>
                <a:lnTo>
                  <a:pt x="9" y="129"/>
                </a:lnTo>
                <a:lnTo>
                  <a:pt x="5" y="13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97" name="Freeform 379"/>
          <p:cNvSpPr>
            <a:spLocks/>
          </p:cNvSpPr>
          <p:nvPr/>
        </p:nvSpPr>
        <p:spPr bwMode="auto">
          <a:xfrm>
            <a:off x="677863" y="1736725"/>
            <a:ext cx="15875" cy="60325"/>
          </a:xfrm>
          <a:custGeom>
            <a:avLst/>
            <a:gdLst>
              <a:gd name="T0" fmla="*/ 0 w 62"/>
              <a:gd name="T1" fmla="*/ 2147483647 h 141"/>
              <a:gd name="T2" fmla="*/ 2147483647 w 62"/>
              <a:gd name="T3" fmla="*/ 2147483647 h 141"/>
              <a:gd name="T4" fmla="*/ 2147483647 w 62"/>
              <a:gd name="T5" fmla="*/ 2147483647 h 141"/>
              <a:gd name="T6" fmla="*/ 2147483647 w 62"/>
              <a:gd name="T7" fmla="*/ 2147483647 h 141"/>
              <a:gd name="T8" fmla="*/ 2147483647 w 62"/>
              <a:gd name="T9" fmla="*/ 2147483647 h 141"/>
              <a:gd name="T10" fmla="*/ 2147483647 w 62"/>
              <a:gd name="T11" fmla="*/ 0 h 141"/>
              <a:gd name="T12" fmla="*/ 2147483647 w 62"/>
              <a:gd name="T13" fmla="*/ 2147483647 h 141"/>
              <a:gd name="T14" fmla="*/ 2147483647 w 62"/>
              <a:gd name="T15" fmla="*/ 2147483647 h 141"/>
              <a:gd name="T16" fmla="*/ 2147483647 w 62"/>
              <a:gd name="T17" fmla="*/ 2147483647 h 141"/>
              <a:gd name="T18" fmla="*/ 2147483647 w 62"/>
              <a:gd name="T19" fmla="*/ 2147483647 h 141"/>
              <a:gd name="T20" fmla="*/ 2147483647 w 62"/>
              <a:gd name="T21" fmla="*/ 2147483647 h 141"/>
              <a:gd name="T22" fmla="*/ 2147483647 w 62"/>
              <a:gd name="T23" fmla="*/ 2147483647 h 141"/>
              <a:gd name="T24" fmla="*/ 2147483647 w 62"/>
              <a:gd name="T25" fmla="*/ 2147483647 h 141"/>
              <a:gd name="T26" fmla="*/ 0 w 62"/>
              <a:gd name="T27" fmla="*/ 2147483647 h 141"/>
              <a:gd name="T28" fmla="*/ 0 w 62"/>
              <a:gd name="T29" fmla="*/ 2147483647 h 14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62"/>
              <a:gd name="T46" fmla="*/ 0 h 141"/>
              <a:gd name="T47" fmla="*/ 62 w 62"/>
              <a:gd name="T48" fmla="*/ 141 h 141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62" h="141">
                <a:moveTo>
                  <a:pt x="0" y="141"/>
                </a:moveTo>
                <a:lnTo>
                  <a:pt x="4" y="130"/>
                </a:lnTo>
                <a:lnTo>
                  <a:pt x="12" y="106"/>
                </a:lnTo>
                <a:lnTo>
                  <a:pt x="29" y="59"/>
                </a:lnTo>
                <a:lnTo>
                  <a:pt x="47" y="12"/>
                </a:lnTo>
                <a:lnTo>
                  <a:pt x="52" y="0"/>
                </a:lnTo>
                <a:lnTo>
                  <a:pt x="59" y="9"/>
                </a:lnTo>
                <a:lnTo>
                  <a:pt x="62" y="19"/>
                </a:lnTo>
                <a:lnTo>
                  <a:pt x="62" y="31"/>
                </a:lnTo>
                <a:lnTo>
                  <a:pt x="59" y="45"/>
                </a:lnTo>
                <a:lnTo>
                  <a:pt x="54" y="59"/>
                </a:lnTo>
                <a:lnTo>
                  <a:pt x="39" y="87"/>
                </a:lnTo>
                <a:lnTo>
                  <a:pt x="5" y="134"/>
                </a:lnTo>
                <a:lnTo>
                  <a:pt x="0" y="141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98" name="Freeform 380"/>
          <p:cNvSpPr>
            <a:spLocks/>
          </p:cNvSpPr>
          <p:nvPr/>
        </p:nvSpPr>
        <p:spPr bwMode="auto">
          <a:xfrm>
            <a:off x="587375" y="1941513"/>
            <a:ext cx="68263" cy="458787"/>
          </a:xfrm>
          <a:custGeom>
            <a:avLst/>
            <a:gdLst>
              <a:gd name="T0" fmla="*/ 0 w 247"/>
              <a:gd name="T1" fmla="*/ 2147483647 h 1071"/>
              <a:gd name="T2" fmla="*/ 2147483647 w 247"/>
              <a:gd name="T3" fmla="*/ 2147483647 h 1071"/>
              <a:gd name="T4" fmla="*/ 2147483647 w 247"/>
              <a:gd name="T5" fmla="*/ 2147483647 h 1071"/>
              <a:gd name="T6" fmla="*/ 2147483647 w 247"/>
              <a:gd name="T7" fmla="*/ 2147483647 h 1071"/>
              <a:gd name="T8" fmla="*/ 2147483647 w 247"/>
              <a:gd name="T9" fmla="*/ 2147483647 h 1071"/>
              <a:gd name="T10" fmla="*/ 2147483647 w 247"/>
              <a:gd name="T11" fmla="*/ 2147483647 h 1071"/>
              <a:gd name="T12" fmla="*/ 2147483647 w 247"/>
              <a:gd name="T13" fmla="*/ 2147483647 h 1071"/>
              <a:gd name="T14" fmla="*/ 2147483647 w 247"/>
              <a:gd name="T15" fmla="*/ 2147483647 h 1071"/>
              <a:gd name="T16" fmla="*/ 2147483647 w 247"/>
              <a:gd name="T17" fmla="*/ 2147483647 h 1071"/>
              <a:gd name="T18" fmla="*/ 2147483647 w 247"/>
              <a:gd name="T19" fmla="*/ 2147483647 h 1071"/>
              <a:gd name="T20" fmla="*/ 2147483647 w 247"/>
              <a:gd name="T21" fmla="*/ 2147483647 h 1071"/>
              <a:gd name="T22" fmla="*/ 2147483647 w 247"/>
              <a:gd name="T23" fmla="*/ 2147483647 h 1071"/>
              <a:gd name="T24" fmla="*/ 2147483647 w 247"/>
              <a:gd name="T25" fmla="*/ 2147483647 h 1071"/>
              <a:gd name="T26" fmla="*/ 2147483647 w 247"/>
              <a:gd name="T27" fmla="*/ 2147483647 h 1071"/>
              <a:gd name="T28" fmla="*/ 2147483647 w 247"/>
              <a:gd name="T29" fmla="*/ 2147483647 h 1071"/>
              <a:gd name="T30" fmla="*/ 2147483647 w 247"/>
              <a:gd name="T31" fmla="*/ 0 h 1071"/>
              <a:gd name="T32" fmla="*/ 2147483647 w 247"/>
              <a:gd name="T33" fmla="*/ 2147483647 h 1071"/>
              <a:gd name="T34" fmla="*/ 2147483647 w 247"/>
              <a:gd name="T35" fmla="*/ 2147483647 h 1071"/>
              <a:gd name="T36" fmla="*/ 2147483647 w 247"/>
              <a:gd name="T37" fmla="*/ 2147483647 h 1071"/>
              <a:gd name="T38" fmla="*/ 2147483647 w 247"/>
              <a:gd name="T39" fmla="*/ 2147483647 h 1071"/>
              <a:gd name="T40" fmla="*/ 0 w 247"/>
              <a:gd name="T41" fmla="*/ 2147483647 h 1071"/>
              <a:gd name="T42" fmla="*/ 0 w 247"/>
              <a:gd name="T43" fmla="*/ 2147483647 h 107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47"/>
              <a:gd name="T67" fmla="*/ 0 h 1071"/>
              <a:gd name="T68" fmla="*/ 247 w 247"/>
              <a:gd name="T69" fmla="*/ 1071 h 107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47" h="1071">
                <a:moveTo>
                  <a:pt x="0" y="1071"/>
                </a:moveTo>
                <a:lnTo>
                  <a:pt x="1" y="1067"/>
                </a:lnTo>
                <a:lnTo>
                  <a:pt x="14" y="1037"/>
                </a:lnTo>
                <a:lnTo>
                  <a:pt x="61" y="921"/>
                </a:lnTo>
                <a:lnTo>
                  <a:pt x="107" y="795"/>
                </a:lnTo>
                <a:lnTo>
                  <a:pt x="114" y="770"/>
                </a:lnTo>
                <a:lnTo>
                  <a:pt x="121" y="741"/>
                </a:lnTo>
                <a:lnTo>
                  <a:pt x="141" y="644"/>
                </a:lnTo>
                <a:lnTo>
                  <a:pt x="192" y="382"/>
                </a:lnTo>
                <a:lnTo>
                  <a:pt x="226" y="199"/>
                </a:lnTo>
                <a:lnTo>
                  <a:pt x="228" y="189"/>
                </a:lnTo>
                <a:lnTo>
                  <a:pt x="229" y="173"/>
                </a:lnTo>
                <a:lnTo>
                  <a:pt x="232" y="142"/>
                </a:lnTo>
                <a:lnTo>
                  <a:pt x="238" y="79"/>
                </a:lnTo>
                <a:lnTo>
                  <a:pt x="244" y="16"/>
                </a:lnTo>
                <a:lnTo>
                  <a:pt x="247" y="0"/>
                </a:lnTo>
                <a:lnTo>
                  <a:pt x="227" y="90"/>
                </a:lnTo>
                <a:lnTo>
                  <a:pt x="190" y="270"/>
                </a:lnTo>
                <a:lnTo>
                  <a:pt x="115" y="628"/>
                </a:lnTo>
                <a:lnTo>
                  <a:pt x="26" y="984"/>
                </a:lnTo>
                <a:lnTo>
                  <a:pt x="0" y="1071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799" name="Freeform 381"/>
          <p:cNvSpPr>
            <a:spLocks/>
          </p:cNvSpPr>
          <p:nvPr/>
        </p:nvSpPr>
        <p:spPr bwMode="auto">
          <a:xfrm>
            <a:off x="600075" y="2393950"/>
            <a:ext cx="15875" cy="123825"/>
          </a:xfrm>
          <a:custGeom>
            <a:avLst/>
            <a:gdLst>
              <a:gd name="T0" fmla="*/ 2147483647 w 59"/>
              <a:gd name="T1" fmla="*/ 2147483647 h 290"/>
              <a:gd name="T2" fmla="*/ 2147483647 w 59"/>
              <a:gd name="T3" fmla="*/ 2147483647 h 290"/>
              <a:gd name="T4" fmla="*/ 2147483647 w 59"/>
              <a:gd name="T5" fmla="*/ 2147483647 h 290"/>
              <a:gd name="T6" fmla="*/ 2147483647 w 59"/>
              <a:gd name="T7" fmla="*/ 2147483647 h 290"/>
              <a:gd name="T8" fmla="*/ 2147483647 w 59"/>
              <a:gd name="T9" fmla="*/ 2147483647 h 290"/>
              <a:gd name="T10" fmla="*/ 2147483647 w 59"/>
              <a:gd name="T11" fmla="*/ 2147483647 h 290"/>
              <a:gd name="T12" fmla="*/ 2147483647 w 59"/>
              <a:gd name="T13" fmla="*/ 2147483647 h 290"/>
              <a:gd name="T14" fmla="*/ 2147483647 w 59"/>
              <a:gd name="T15" fmla="*/ 2147483647 h 290"/>
              <a:gd name="T16" fmla="*/ 2147483647 w 59"/>
              <a:gd name="T17" fmla="*/ 2147483647 h 290"/>
              <a:gd name="T18" fmla="*/ 2147483647 w 59"/>
              <a:gd name="T19" fmla="*/ 2147483647 h 290"/>
              <a:gd name="T20" fmla="*/ 2147483647 w 59"/>
              <a:gd name="T21" fmla="*/ 2147483647 h 290"/>
              <a:gd name="T22" fmla="*/ 2147483647 w 59"/>
              <a:gd name="T23" fmla="*/ 2147483647 h 290"/>
              <a:gd name="T24" fmla="*/ 0 w 59"/>
              <a:gd name="T25" fmla="*/ 2147483647 h 290"/>
              <a:gd name="T26" fmla="*/ 2147483647 w 59"/>
              <a:gd name="T27" fmla="*/ 2147483647 h 290"/>
              <a:gd name="T28" fmla="*/ 2147483647 w 59"/>
              <a:gd name="T29" fmla="*/ 2147483647 h 290"/>
              <a:gd name="T30" fmla="*/ 2147483647 w 59"/>
              <a:gd name="T31" fmla="*/ 0 h 290"/>
              <a:gd name="T32" fmla="*/ 2147483647 w 59"/>
              <a:gd name="T33" fmla="*/ 2147483647 h 290"/>
              <a:gd name="T34" fmla="*/ 2147483647 w 59"/>
              <a:gd name="T35" fmla="*/ 2147483647 h 290"/>
              <a:gd name="T36" fmla="*/ 2147483647 w 59"/>
              <a:gd name="T37" fmla="*/ 2147483647 h 290"/>
              <a:gd name="T38" fmla="*/ 2147483647 w 59"/>
              <a:gd name="T39" fmla="*/ 2147483647 h 290"/>
              <a:gd name="T40" fmla="*/ 2147483647 w 59"/>
              <a:gd name="T41" fmla="*/ 2147483647 h 290"/>
              <a:gd name="T42" fmla="*/ 2147483647 w 59"/>
              <a:gd name="T43" fmla="*/ 2147483647 h 29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59"/>
              <a:gd name="T67" fmla="*/ 0 h 290"/>
              <a:gd name="T68" fmla="*/ 59 w 59"/>
              <a:gd name="T69" fmla="*/ 290 h 290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59" h="290">
                <a:moveTo>
                  <a:pt x="14" y="145"/>
                </a:moveTo>
                <a:lnTo>
                  <a:pt x="15" y="159"/>
                </a:lnTo>
                <a:lnTo>
                  <a:pt x="22" y="189"/>
                </a:lnTo>
                <a:lnTo>
                  <a:pt x="42" y="249"/>
                </a:lnTo>
                <a:lnTo>
                  <a:pt x="58" y="287"/>
                </a:lnTo>
                <a:lnTo>
                  <a:pt x="59" y="288"/>
                </a:lnTo>
                <a:lnTo>
                  <a:pt x="54" y="289"/>
                </a:lnTo>
                <a:lnTo>
                  <a:pt x="44" y="289"/>
                </a:lnTo>
                <a:lnTo>
                  <a:pt x="25" y="289"/>
                </a:lnTo>
                <a:lnTo>
                  <a:pt x="6" y="290"/>
                </a:lnTo>
                <a:lnTo>
                  <a:pt x="2" y="290"/>
                </a:lnTo>
                <a:lnTo>
                  <a:pt x="1" y="266"/>
                </a:lnTo>
                <a:lnTo>
                  <a:pt x="0" y="217"/>
                </a:lnTo>
                <a:lnTo>
                  <a:pt x="2" y="121"/>
                </a:lnTo>
                <a:lnTo>
                  <a:pt x="13" y="24"/>
                </a:lnTo>
                <a:lnTo>
                  <a:pt x="18" y="0"/>
                </a:lnTo>
                <a:lnTo>
                  <a:pt x="17" y="2"/>
                </a:lnTo>
                <a:lnTo>
                  <a:pt x="16" y="16"/>
                </a:lnTo>
                <a:lnTo>
                  <a:pt x="13" y="71"/>
                </a:lnTo>
                <a:lnTo>
                  <a:pt x="13" y="133"/>
                </a:lnTo>
                <a:lnTo>
                  <a:pt x="14" y="14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800" name="Freeform 382"/>
          <p:cNvSpPr>
            <a:spLocks/>
          </p:cNvSpPr>
          <p:nvPr/>
        </p:nvSpPr>
        <p:spPr bwMode="auto">
          <a:xfrm>
            <a:off x="590550" y="2541588"/>
            <a:ext cx="17463" cy="39687"/>
          </a:xfrm>
          <a:custGeom>
            <a:avLst/>
            <a:gdLst>
              <a:gd name="T0" fmla="*/ 2147483647 w 56"/>
              <a:gd name="T1" fmla="*/ 2147483647 h 91"/>
              <a:gd name="T2" fmla="*/ 2147483647 w 56"/>
              <a:gd name="T3" fmla="*/ 2147483647 h 91"/>
              <a:gd name="T4" fmla="*/ 2147483647 w 56"/>
              <a:gd name="T5" fmla="*/ 2147483647 h 91"/>
              <a:gd name="T6" fmla="*/ 2147483647 w 56"/>
              <a:gd name="T7" fmla="*/ 2147483647 h 91"/>
              <a:gd name="T8" fmla="*/ 2147483647 w 56"/>
              <a:gd name="T9" fmla="*/ 2147483647 h 91"/>
              <a:gd name="T10" fmla="*/ 2147483647 w 56"/>
              <a:gd name="T11" fmla="*/ 2147483647 h 91"/>
              <a:gd name="T12" fmla="*/ 2147483647 w 56"/>
              <a:gd name="T13" fmla="*/ 0 h 91"/>
              <a:gd name="T14" fmla="*/ 2147483647 w 56"/>
              <a:gd name="T15" fmla="*/ 2147483647 h 91"/>
              <a:gd name="T16" fmla="*/ 2147483647 w 56"/>
              <a:gd name="T17" fmla="*/ 2147483647 h 91"/>
              <a:gd name="T18" fmla="*/ 2147483647 w 56"/>
              <a:gd name="T19" fmla="*/ 2147483647 h 91"/>
              <a:gd name="T20" fmla="*/ 2147483647 w 56"/>
              <a:gd name="T21" fmla="*/ 2147483647 h 91"/>
              <a:gd name="T22" fmla="*/ 2147483647 w 56"/>
              <a:gd name="T23" fmla="*/ 2147483647 h 91"/>
              <a:gd name="T24" fmla="*/ 0 w 56"/>
              <a:gd name="T25" fmla="*/ 2147483647 h 91"/>
              <a:gd name="T26" fmla="*/ 0 w 56"/>
              <a:gd name="T27" fmla="*/ 2147483647 h 91"/>
              <a:gd name="T28" fmla="*/ 0 w 56"/>
              <a:gd name="T29" fmla="*/ 2147483647 h 91"/>
              <a:gd name="T30" fmla="*/ 2147483647 w 56"/>
              <a:gd name="T31" fmla="*/ 2147483647 h 91"/>
              <a:gd name="T32" fmla="*/ 2147483647 w 56"/>
              <a:gd name="T33" fmla="*/ 2147483647 h 91"/>
              <a:gd name="T34" fmla="*/ 2147483647 w 56"/>
              <a:gd name="T35" fmla="*/ 2147483647 h 91"/>
              <a:gd name="T36" fmla="*/ 2147483647 w 56"/>
              <a:gd name="T37" fmla="*/ 2147483647 h 9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56"/>
              <a:gd name="T58" fmla="*/ 0 h 91"/>
              <a:gd name="T59" fmla="*/ 56 w 56"/>
              <a:gd name="T60" fmla="*/ 91 h 91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56" h="91">
                <a:moveTo>
                  <a:pt x="4" y="91"/>
                </a:moveTo>
                <a:lnTo>
                  <a:pt x="9" y="87"/>
                </a:lnTo>
                <a:lnTo>
                  <a:pt x="14" y="81"/>
                </a:lnTo>
                <a:lnTo>
                  <a:pt x="22" y="66"/>
                </a:lnTo>
                <a:lnTo>
                  <a:pt x="29" y="48"/>
                </a:lnTo>
                <a:lnTo>
                  <a:pt x="45" y="14"/>
                </a:lnTo>
                <a:lnTo>
                  <a:pt x="56" y="0"/>
                </a:lnTo>
                <a:lnTo>
                  <a:pt x="50" y="1"/>
                </a:lnTo>
                <a:lnTo>
                  <a:pt x="39" y="3"/>
                </a:lnTo>
                <a:lnTo>
                  <a:pt x="30" y="7"/>
                </a:lnTo>
                <a:lnTo>
                  <a:pt x="21" y="12"/>
                </a:lnTo>
                <a:lnTo>
                  <a:pt x="4" y="24"/>
                </a:lnTo>
                <a:lnTo>
                  <a:pt x="0" y="26"/>
                </a:lnTo>
                <a:lnTo>
                  <a:pt x="0" y="32"/>
                </a:lnTo>
                <a:lnTo>
                  <a:pt x="0" y="42"/>
                </a:lnTo>
                <a:lnTo>
                  <a:pt x="2" y="63"/>
                </a:lnTo>
                <a:lnTo>
                  <a:pt x="3" y="86"/>
                </a:lnTo>
                <a:lnTo>
                  <a:pt x="4" y="91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801" name="Freeform 383"/>
          <p:cNvSpPr>
            <a:spLocks/>
          </p:cNvSpPr>
          <p:nvPr/>
        </p:nvSpPr>
        <p:spPr bwMode="auto">
          <a:xfrm>
            <a:off x="531813" y="2538413"/>
            <a:ext cx="26987" cy="17462"/>
          </a:xfrm>
          <a:custGeom>
            <a:avLst/>
            <a:gdLst>
              <a:gd name="T0" fmla="*/ 2147483647 w 96"/>
              <a:gd name="T1" fmla="*/ 2147483647 h 42"/>
              <a:gd name="T2" fmla="*/ 2147483647 w 96"/>
              <a:gd name="T3" fmla="*/ 2147483647 h 42"/>
              <a:gd name="T4" fmla="*/ 2147483647 w 96"/>
              <a:gd name="T5" fmla="*/ 2147483647 h 42"/>
              <a:gd name="T6" fmla="*/ 2147483647 w 96"/>
              <a:gd name="T7" fmla="*/ 2147483647 h 42"/>
              <a:gd name="T8" fmla="*/ 2147483647 w 96"/>
              <a:gd name="T9" fmla="*/ 2147483647 h 42"/>
              <a:gd name="T10" fmla="*/ 2147483647 w 96"/>
              <a:gd name="T11" fmla="*/ 2147483647 h 42"/>
              <a:gd name="T12" fmla="*/ 2147483647 w 96"/>
              <a:gd name="T13" fmla="*/ 2147483647 h 42"/>
              <a:gd name="T14" fmla="*/ 2147483647 w 96"/>
              <a:gd name="T15" fmla="*/ 2147483647 h 42"/>
              <a:gd name="T16" fmla="*/ 2147483647 w 96"/>
              <a:gd name="T17" fmla="*/ 2147483647 h 42"/>
              <a:gd name="T18" fmla="*/ 2147483647 w 96"/>
              <a:gd name="T19" fmla="*/ 2147483647 h 42"/>
              <a:gd name="T20" fmla="*/ 2147483647 w 96"/>
              <a:gd name="T21" fmla="*/ 2147483647 h 42"/>
              <a:gd name="T22" fmla="*/ 2147483647 w 96"/>
              <a:gd name="T23" fmla="*/ 2147483647 h 42"/>
              <a:gd name="T24" fmla="*/ 2147483647 w 96"/>
              <a:gd name="T25" fmla="*/ 2147483647 h 42"/>
              <a:gd name="T26" fmla="*/ 2147483647 w 96"/>
              <a:gd name="T27" fmla="*/ 2147483647 h 42"/>
              <a:gd name="T28" fmla="*/ 2147483647 w 96"/>
              <a:gd name="T29" fmla="*/ 2147483647 h 42"/>
              <a:gd name="T30" fmla="*/ 2147483647 w 96"/>
              <a:gd name="T31" fmla="*/ 2147483647 h 42"/>
              <a:gd name="T32" fmla="*/ 0 w 96"/>
              <a:gd name="T33" fmla="*/ 2147483647 h 42"/>
              <a:gd name="T34" fmla="*/ 0 w 96"/>
              <a:gd name="T35" fmla="*/ 2147483647 h 42"/>
              <a:gd name="T36" fmla="*/ 2147483647 w 96"/>
              <a:gd name="T37" fmla="*/ 2147483647 h 42"/>
              <a:gd name="T38" fmla="*/ 2147483647 w 96"/>
              <a:gd name="T39" fmla="*/ 2147483647 h 42"/>
              <a:gd name="T40" fmla="*/ 2147483647 w 96"/>
              <a:gd name="T41" fmla="*/ 2147483647 h 42"/>
              <a:gd name="T42" fmla="*/ 2147483647 w 96"/>
              <a:gd name="T43" fmla="*/ 2147483647 h 42"/>
              <a:gd name="T44" fmla="*/ 2147483647 w 96"/>
              <a:gd name="T45" fmla="*/ 2147483647 h 42"/>
              <a:gd name="T46" fmla="*/ 2147483647 w 96"/>
              <a:gd name="T47" fmla="*/ 0 h 42"/>
              <a:gd name="T48" fmla="*/ 2147483647 w 96"/>
              <a:gd name="T49" fmla="*/ 2147483647 h 42"/>
              <a:gd name="T50" fmla="*/ 2147483647 w 96"/>
              <a:gd name="T51" fmla="*/ 2147483647 h 4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96"/>
              <a:gd name="T79" fmla="*/ 0 h 42"/>
              <a:gd name="T80" fmla="*/ 96 w 96"/>
              <a:gd name="T81" fmla="*/ 42 h 42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96" h="42">
                <a:moveTo>
                  <a:pt x="89" y="1"/>
                </a:moveTo>
                <a:lnTo>
                  <a:pt x="95" y="11"/>
                </a:lnTo>
                <a:lnTo>
                  <a:pt x="96" y="18"/>
                </a:lnTo>
                <a:lnTo>
                  <a:pt x="96" y="21"/>
                </a:lnTo>
                <a:lnTo>
                  <a:pt x="95" y="23"/>
                </a:lnTo>
                <a:lnTo>
                  <a:pt x="93" y="25"/>
                </a:lnTo>
                <a:lnTo>
                  <a:pt x="91" y="27"/>
                </a:lnTo>
                <a:lnTo>
                  <a:pt x="87" y="28"/>
                </a:lnTo>
                <a:lnTo>
                  <a:pt x="80" y="30"/>
                </a:lnTo>
                <a:lnTo>
                  <a:pt x="70" y="32"/>
                </a:lnTo>
                <a:lnTo>
                  <a:pt x="52" y="32"/>
                </a:lnTo>
                <a:lnTo>
                  <a:pt x="35" y="33"/>
                </a:lnTo>
                <a:lnTo>
                  <a:pt x="28" y="34"/>
                </a:lnTo>
                <a:lnTo>
                  <a:pt x="25" y="36"/>
                </a:lnTo>
                <a:lnTo>
                  <a:pt x="18" y="38"/>
                </a:lnTo>
                <a:lnTo>
                  <a:pt x="7" y="41"/>
                </a:lnTo>
                <a:lnTo>
                  <a:pt x="0" y="42"/>
                </a:lnTo>
                <a:lnTo>
                  <a:pt x="4" y="35"/>
                </a:lnTo>
                <a:lnTo>
                  <a:pt x="15" y="22"/>
                </a:lnTo>
                <a:lnTo>
                  <a:pt x="29" y="12"/>
                </a:lnTo>
                <a:lnTo>
                  <a:pt x="44" y="5"/>
                </a:lnTo>
                <a:lnTo>
                  <a:pt x="62" y="1"/>
                </a:lnTo>
                <a:lnTo>
                  <a:pt x="80" y="0"/>
                </a:lnTo>
                <a:lnTo>
                  <a:pt x="89" y="1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802" name="Freeform 384"/>
          <p:cNvSpPr>
            <a:spLocks/>
          </p:cNvSpPr>
          <p:nvPr/>
        </p:nvSpPr>
        <p:spPr bwMode="auto">
          <a:xfrm>
            <a:off x="525463" y="2643188"/>
            <a:ext cx="26987" cy="15875"/>
          </a:xfrm>
          <a:custGeom>
            <a:avLst/>
            <a:gdLst>
              <a:gd name="T0" fmla="*/ 2147483647 w 98"/>
              <a:gd name="T1" fmla="*/ 2147483647 h 37"/>
              <a:gd name="T2" fmla="*/ 2147483647 w 98"/>
              <a:gd name="T3" fmla="*/ 2147483647 h 37"/>
              <a:gd name="T4" fmla="*/ 2147483647 w 98"/>
              <a:gd name="T5" fmla="*/ 2147483647 h 37"/>
              <a:gd name="T6" fmla="*/ 2147483647 w 98"/>
              <a:gd name="T7" fmla="*/ 2147483647 h 37"/>
              <a:gd name="T8" fmla="*/ 2147483647 w 98"/>
              <a:gd name="T9" fmla="*/ 2147483647 h 37"/>
              <a:gd name="T10" fmla="*/ 2147483647 w 98"/>
              <a:gd name="T11" fmla="*/ 2147483647 h 37"/>
              <a:gd name="T12" fmla="*/ 2147483647 w 98"/>
              <a:gd name="T13" fmla="*/ 2147483647 h 37"/>
              <a:gd name="T14" fmla="*/ 2147483647 w 98"/>
              <a:gd name="T15" fmla="*/ 0 h 37"/>
              <a:gd name="T16" fmla="*/ 2147483647 w 98"/>
              <a:gd name="T17" fmla="*/ 2147483647 h 37"/>
              <a:gd name="T18" fmla="*/ 2147483647 w 98"/>
              <a:gd name="T19" fmla="*/ 2147483647 h 37"/>
              <a:gd name="T20" fmla="*/ 2147483647 w 98"/>
              <a:gd name="T21" fmla="*/ 2147483647 h 37"/>
              <a:gd name="T22" fmla="*/ 2147483647 w 98"/>
              <a:gd name="T23" fmla="*/ 2147483647 h 37"/>
              <a:gd name="T24" fmla="*/ 2147483647 w 98"/>
              <a:gd name="T25" fmla="*/ 2147483647 h 37"/>
              <a:gd name="T26" fmla="*/ 2147483647 w 98"/>
              <a:gd name="T27" fmla="*/ 2147483647 h 37"/>
              <a:gd name="T28" fmla="*/ 2147483647 w 98"/>
              <a:gd name="T29" fmla="*/ 2147483647 h 37"/>
              <a:gd name="T30" fmla="*/ 0 w 98"/>
              <a:gd name="T31" fmla="*/ 2147483647 h 37"/>
              <a:gd name="T32" fmla="*/ 0 w 98"/>
              <a:gd name="T33" fmla="*/ 0 h 37"/>
              <a:gd name="T34" fmla="*/ 0 w 98"/>
              <a:gd name="T35" fmla="*/ 2147483647 h 37"/>
              <a:gd name="T36" fmla="*/ 2147483647 w 98"/>
              <a:gd name="T37" fmla="*/ 2147483647 h 37"/>
              <a:gd name="T38" fmla="*/ 2147483647 w 98"/>
              <a:gd name="T39" fmla="*/ 2147483647 h 37"/>
              <a:gd name="T40" fmla="*/ 2147483647 w 98"/>
              <a:gd name="T41" fmla="*/ 2147483647 h 37"/>
              <a:gd name="T42" fmla="*/ 2147483647 w 98"/>
              <a:gd name="T43" fmla="*/ 2147483647 h 37"/>
              <a:gd name="T44" fmla="*/ 2147483647 w 98"/>
              <a:gd name="T45" fmla="*/ 2147483647 h 37"/>
              <a:gd name="T46" fmla="*/ 2147483647 w 98"/>
              <a:gd name="T47" fmla="*/ 2147483647 h 3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98"/>
              <a:gd name="T73" fmla="*/ 0 h 37"/>
              <a:gd name="T74" fmla="*/ 98 w 98"/>
              <a:gd name="T75" fmla="*/ 37 h 37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98" h="37">
                <a:moveTo>
                  <a:pt x="54" y="36"/>
                </a:moveTo>
                <a:lnTo>
                  <a:pt x="63" y="35"/>
                </a:lnTo>
                <a:lnTo>
                  <a:pt x="78" y="28"/>
                </a:lnTo>
                <a:lnTo>
                  <a:pt x="88" y="20"/>
                </a:lnTo>
                <a:lnTo>
                  <a:pt x="93" y="12"/>
                </a:lnTo>
                <a:lnTo>
                  <a:pt x="97" y="5"/>
                </a:lnTo>
                <a:lnTo>
                  <a:pt x="97" y="1"/>
                </a:lnTo>
                <a:lnTo>
                  <a:pt x="98" y="0"/>
                </a:lnTo>
                <a:lnTo>
                  <a:pt x="92" y="1"/>
                </a:lnTo>
                <a:lnTo>
                  <a:pt x="74" y="2"/>
                </a:lnTo>
                <a:lnTo>
                  <a:pt x="44" y="3"/>
                </a:lnTo>
                <a:lnTo>
                  <a:pt x="36" y="3"/>
                </a:lnTo>
                <a:lnTo>
                  <a:pt x="27" y="3"/>
                </a:lnTo>
                <a:lnTo>
                  <a:pt x="14" y="3"/>
                </a:lnTo>
                <a:lnTo>
                  <a:pt x="2" y="2"/>
                </a:lnTo>
                <a:lnTo>
                  <a:pt x="0" y="1"/>
                </a:lnTo>
                <a:lnTo>
                  <a:pt x="0" y="0"/>
                </a:lnTo>
                <a:lnTo>
                  <a:pt x="0" y="1"/>
                </a:lnTo>
                <a:lnTo>
                  <a:pt x="2" y="7"/>
                </a:lnTo>
                <a:lnTo>
                  <a:pt x="15" y="26"/>
                </a:lnTo>
                <a:lnTo>
                  <a:pt x="28" y="34"/>
                </a:lnTo>
                <a:lnTo>
                  <a:pt x="44" y="37"/>
                </a:lnTo>
                <a:lnTo>
                  <a:pt x="54" y="36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803" name="Freeform 385"/>
          <p:cNvSpPr>
            <a:spLocks/>
          </p:cNvSpPr>
          <p:nvPr/>
        </p:nvSpPr>
        <p:spPr bwMode="auto">
          <a:xfrm>
            <a:off x="563563" y="2616200"/>
            <a:ext cx="39687" cy="25400"/>
          </a:xfrm>
          <a:custGeom>
            <a:avLst/>
            <a:gdLst>
              <a:gd name="T0" fmla="*/ 2147483647 w 140"/>
              <a:gd name="T1" fmla="*/ 2147483647 h 58"/>
              <a:gd name="T2" fmla="*/ 2147483647 w 140"/>
              <a:gd name="T3" fmla="*/ 2147483647 h 58"/>
              <a:gd name="T4" fmla="*/ 2147483647 w 140"/>
              <a:gd name="T5" fmla="*/ 2147483647 h 58"/>
              <a:gd name="T6" fmla="*/ 2147483647 w 140"/>
              <a:gd name="T7" fmla="*/ 2147483647 h 58"/>
              <a:gd name="T8" fmla="*/ 2147483647 w 140"/>
              <a:gd name="T9" fmla="*/ 2147483647 h 58"/>
              <a:gd name="T10" fmla="*/ 2147483647 w 140"/>
              <a:gd name="T11" fmla="*/ 2147483647 h 58"/>
              <a:gd name="T12" fmla="*/ 2147483647 w 140"/>
              <a:gd name="T13" fmla="*/ 2147483647 h 58"/>
              <a:gd name="T14" fmla="*/ 2147483647 w 140"/>
              <a:gd name="T15" fmla="*/ 2147483647 h 58"/>
              <a:gd name="T16" fmla="*/ 2147483647 w 140"/>
              <a:gd name="T17" fmla="*/ 2147483647 h 58"/>
              <a:gd name="T18" fmla="*/ 2147483647 w 140"/>
              <a:gd name="T19" fmla="*/ 2147483647 h 58"/>
              <a:gd name="T20" fmla="*/ 2147483647 w 140"/>
              <a:gd name="T21" fmla="*/ 2147483647 h 58"/>
              <a:gd name="T22" fmla="*/ 2147483647 w 140"/>
              <a:gd name="T23" fmla="*/ 2147483647 h 58"/>
              <a:gd name="T24" fmla="*/ 2147483647 w 140"/>
              <a:gd name="T25" fmla="*/ 2147483647 h 58"/>
              <a:gd name="T26" fmla="*/ 2147483647 w 140"/>
              <a:gd name="T27" fmla="*/ 2147483647 h 58"/>
              <a:gd name="T28" fmla="*/ 2147483647 w 140"/>
              <a:gd name="T29" fmla="*/ 2147483647 h 58"/>
              <a:gd name="T30" fmla="*/ 0 w 140"/>
              <a:gd name="T31" fmla="*/ 0 h 58"/>
              <a:gd name="T32" fmla="*/ 0 w 140"/>
              <a:gd name="T33" fmla="*/ 0 h 58"/>
              <a:gd name="T34" fmla="*/ 0 w 140"/>
              <a:gd name="T35" fmla="*/ 2147483647 h 58"/>
              <a:gd name="T36" fmla="*/ 2147483647 w 140"/>
              <a:gd name="T37" fmla="*/ 2147483647 h 58"/>
              <a:gd name="T38" fmla="*/ 2147483647 w 140"/>
              <a:gd name="T39" fmla="*/ 2147483647 h 58"/>
              <a:gd name="T40" fmla="*/ 2147483647 w 140"/>
              <a:gd name="T41" fmla="*/ 2147483647 h 58"/>
              <a:gd name="T42" fmla="*/ 2147483647 w 140"/>
              <a:gd name="T43" fmla="*/ 2147483647 h 58"/>
              <a:gd name="T44" fmla="*/ 2147483647 w 140"/>
              <a:gd name="T45" fmla="*/ 2147483647 h 58"/>
              <a:gd name="T46" fmla="*/ 2147483647 w 140"/>
              <a:gd name="T47" fmla="*/ 2147483647 h 5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40"/>
              <a:gd name="T73" fmla="*/ 0 h 58"/>
              <a:gd name="T74" fmla="*/ 140 w 140"/>
              <a:gd name="T75" fmla="*/ 58 h 58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40" h="58">
                <a:moveTo>
                  <a:pt x="50" y="51"/>
                </a:moveTo>
                <a:lnTo>
                  <a:pt x="61" y="55"/>
                </a:lnTo>
                <a:lnTo>
                  <a:pt x="83" y="58"/>
                </a:lnTo>
                <a:lnTo>
                  <a:pt x="120" y="56"/>
                </a:lnTo>
                <a:lnTo>
                  <a:pt x="139" y="52"/>
                </a:lnTo>
                <a:lnTo>
                  <a:pt x="140" y="51"/>
                </a:lnTo>
                <a:lnTo>
                  <a:pt x="138" y="51"/>
                </a:lnTo>
                <a:lnTo>
                  <a:pt x="129" y="50"/>
                </a:lnTo>
                <a:lnTo>
                  <a:pt x="94" y="42"/>
                </a:lnTo>
                <a:lnTo>
                  <a:pt x="53" y="28"/>
                </a:lnTo>
                <a:lnTo>
                  <a:pt x="44" y="24"/>
                </a:lnTo>
                <a:lnTo>
                  <a:pt x="35" y="20"/>
                </a:lnTo>
                <a:lnTo>
                  <a:pt x="21" y="13"/>
                </a:lnTo>
                <a:lnTo>
                  <a:pt x="5" y="4"/>
                </a:lnTo>
                <a:lnTo>
                  <a:pt x="1" y="1"/>
                </a:lnTo>
                <a:lnTo>
                  <a:pt x="0" y="0"/>
                </a:lnTo>
                <a:lnTo>
                  <a:pt x="0" y="1"/>
                </a:lnTo>
                <a:lnTo>
                  <a:pt x="1" y="7"/>
                </a:lnTo>
                <a:lnTo>
                  <a:pt x="11" y="27"/>
                </a:lnTo>
                <a:lnTo>
                  <a:pt x="21" y="38"/>
                </a:lnTo>
                <a:lnTo>
                  <a:pt x="39" y="48"/>
                </a:lnTo>
                <a:lnTo>
                  <a:pt x="50" y="51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804" name="Freeform 386"/>
          <p:cNvSpPr>
            <a:spLocks/>
          </p:cNvSpPr>
          <p:nvPr/>
        </p:nvSpPr>
        <p:spPr bwMode="auto">
          <a:xfrm>
            <a:off x="531813" y="2762250"/>
            <a:ext cx="9525" cy="300038"/>
          </a:xfrm>
          <a:custGeom>
            <a:avLst/>
            <a:gdLst>
              <a:gd name="T0" fmla="*/ 2147483647 w 35"/>
              <a:gd name="T1" fmla="*/ 2147483647 h 700"/>
              <a:gd name="T2" fmla="*/ 2147483647 w 35"/>
              <a:gd name="T3" fmla="*/ 2147483647 h 700"/>
              <a:gd name="T4" fmla="*/ 2147483647 w 35"/>
              <a:gd name="T5" fmla="*/ 2147483647 h 700"/>
              <a:gd name="T6" fmla="*/ 2147483647 w 35"/>
              <a:gd name="T7" fmla="*/ 2147483647 h 700"/>
              <a:gd name="T8" fmla="*/ 0 w 35"/>
              <a:gd name="T9" fmla="*/ 2147483647 h 700"/>
              <a:gd name="T10" fmla="*/ 0 w 35"/>
              <a:gd name="T11" fmla="*/ 2147483647 h 700"/>
              <a:gd name="T12" fmla="*/ 2147483647 w 35"/>
              <a:gd name="T13" fmla="*/ 2147483647 h 700"/>
              <a:gd name="T14" fmla="*/ 2147483647 w 35"/>
              <a:gd name="T15" fmla="*/ 2147483647 h 700"/>
              <a:gd name="T16" fmla="*/ 2147483647 w 35"/>
              <a:gd name="T17" fmla="*/ 2147483647 h 700"/>
              <a:gd name="T18" fmla="*/ 2147483647 w 35"/>
              <a:gd name="T19" fmla="*/ 2147483647 h 700"/>
              <a:gd name="T20" fmla="*/ 2147483647 w 35"/>
              <a:gd name="T21" fmla="*/ 0 h 700"/>
              <a:gd name="T22" fmla="*/ 2147483647 w 35"/>
              <a:gd name="T23" fmla="*/ 2147483647 h 700"/>
              <a:gd name="T24" fmla="*/ 2147483647 w 35"/>
              <a:gd name="T25" fmla="*/ 2147483647 h 700"/>
              <a:gd name="T26" fmla="*/ 2147483647 w 35"/>
              <a:gd name="T27" fmla="*/ 2147483647 h 700"/>
              <a:gd name="T28" fmla="*/ 2147483647 w 35"/>
              <a:gd name="T29" fmla="*/ 2147483647 h 700"/>
              <a:gd name="T30" fmla="*/ 2147483647 w 35"/>
              <a:gd name="T31" fmla="*/ 2147483647 h 700"/>
              <a:gd name="T32" fmla="*/ 2147483647 w 35"/>
              <a:gd name="T33" fmla="*/ 2147483647 h 70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35"/>
              <a:gd name="T52" fmla="*/ 0 h 700"/>
              <a:gd name="T53" fmla="*/ 35 w 35"/>
              <a:gd name="T54" fmla="*/ 700 h 700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35" h="700">
                <a:moveTo>
                  <a:pt x="4" y="253"/>
                </a:moveTo>
                <a:lnTo>
                  <a:pt x="3" y="273"/>
                </a:lnTo>
                <a:lnTo>
                  <a:pt x="3" y="345"/>
                </a:lnTo>
                <a:lnTo>
                  <a:pt x="1" y="548"/>
                </a:lnTo>
                <a:lnTo>
                  <a:pt x="0" y="693"/>
                </a:lnTo>
                <a:lnTo>
                  <a:pt x="0" y="700"/>
                </a:lnTo>
                <a:lnTo>
                  <a:pt x="2" y="642"/>
                </a:lnTo>
                <a:lnTo>
                  <a:pt x="8" y="524"/>
                </a:lnTo>
                <a:lnTo>
                  <a:pt x="20" y="291"/>
                </a:lnTo>
                <a:lnTo>
                  <a:pt x="32" y="59"/>
                </a:lnTo>
                <a:lnTo>
                  <a:pt x="35" y="0"/>
                </a:lnTo>
                <a:lnTo>
                  <a:pt x="34" y="4"/>
                </a:lnTo>
                <a:lnTo>
                  <a:pt x="30" y="33"/>
                </a:lnTo>
                <a:lnTo>
                  <a:pt x="15" y="137"/>
                </a:lnTo>
                <a:lnTo>
                  <a:pt x="4" y="238"/>
                </a:lnTo>
                <a:lnTo>
                  <a:pt x="4" y="253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805" name="Freeform 387"/>
          <p:cNvSpPr>
            <a:spLocks/>
          </p:cNvSpPr>
          <p:nvPr/>
        </p:nvSpPr>
        <p:spPr bwMode="auto">
          <a:xfrm>
            <a:off x="515938" y="3241675"/>
            <a:ext cx="12700" cy="95250"/>
          </a:xfrm>
          <a:custGeom>
            <a:avLst/>
            <a:gdLst>
              <a:gd name="T0" fmla="*/ 2147483647 w 47"/>
              <a:gd name="T1" fmla="*/ 2147483647 h 226"/>
              <a:gd name="T2" fmla="*/ 2147483647 w 47"/>
              <a:gd name="T3" fmla="*/ 2147483647 h 226"/>
              <a:gd name="T4" fmla="*/ 2147483647 w 47"/>
              <a:gd name="T5" fmla="*/ 2147483647 h 226"/>
              <a:gd name="T6" fmla="*/ 2147483647 w 47"/>
              <a:gd name="T7" fmla="*/ 2147483647 h 226"/>
              <a:gd name="T8" fmla="*/ 2147483647 w 47"/>
              <a:gd name="T9" fmla="*/ 2147483647 h 226"/>
              <a:gd name="T10" fmla="*/ 2147483647 w 47"/>
              <a:gd name="T11" fmla="*/ 2147483647 h 226"/>
              <a:gd name="T12" fmla="*/ 2147483647 w 47"/>
              <a:gd name="T13" fmla="*/ 2147483647 h 226"/>
              <a:gd name="T14" fmla="*/ 2147483647 w 47"/>
              <a:gd name="T15" fmla="*/ 2147483647 h 226"/>
              <a:gd name="T16" fmla="*/ 2147483647 w 47"/>
              <a:gd name="T17" fmla="*/ 2147483647 h 226"/>
              <a:gd name="T18" fmla="*/ 2147483647 w 47"/>
              <a:gd name="T19" fmla="*/ 2147483647 h 226"/>
              <a:gd name="T20" fmla="*/ 2147483647 w 47"/>
              <a:gd name="T21" fmla="*/ 2147483647 h 226"/>
              <a:gd name="T22" fmla="*/ 2147483647 w 47"/>
              <a:gd name="T23" fmla="*/ 2147483647 h 226"/>
              <a:gd name="T24" fmla="*/ 2147483647 w 47"/>
              <a:gd name="T25" fmla="*/ 2147483647 h 226"/>
              <a:gd name="T26" fmla="*/ 2147483647 w 47"/>
              <a:gd name="T27" fmla="*/ 2147483647 h 226"/>
              <a:gd name="T28" fmla="*/ 2147483647 w 47"/>
              <a:gd name="T29" fmla="*/ 0 h 226"/>
              <a:gd name="T30" fmla="*/ 2147483647 w 47"/>
              <a:gd name="T31" fmla="*/ 2147483647 h 226"/>
              <a:gd name="T32" fmla="*/ 2147483647 w 47"/>
              <a:gd name="T33" fmla="*/ 2147483647 h 226"/>
              <a:gd name="T34" fmla="*/ 0 w 47"/>
              <a:gd name="T35" fmla="*/ 2147483647 h 226"/>
              <a:gd name="T36" fmla="*/ 2147483647 w 47"/>
              <a:gd name="T37" fmla="*/ 2147483647 h 226"/>
              <a:gd name="T38" fmla="*/ 2147483647 w 47"/>
              <a:gd name="T39" fmla="*/ 2147483647 h 226"/>
              <a:gd name="T40" fmla="*/ 2147483647 w 47"/>
              <a:gd name="T41" fmla="*/ 2147483647 h 22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47"/>
              <a:gd name="T64" fmla="*/ 0 h 226"/>
              <a:gd name="T65" fmla="*/ 47 w 47"/>
              <a:gd name="T66" fmla="*/ 226 h 22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47" h="226">
                <a:moveTo>
                  <a:pt x="9" y="226"/>
                </a:moveTo>
                <a:lnTo>
                  <a:pt x="9" y="225"/>
                </a:lnTo>
                <a:lnTo>
                  <a:pt x="10" y="214"/>
                </a:lnTo>
                <a:lnTo>
                  <a:pt x="14" y="177"/>
                </a:lnTo>
                <a:lnTo>
                  <a:pt x="17" y="149"/>
                </a:lnTo>
                <a:lnTo>
                  <a:pt x="18" y="147"/>
                </a:lnTo>
                <a:lnTo>
                  <a:pt x="22" y="151"/>
                </a:lnTo>
                <a:lnTo>
                  <a:pt x="36" y="162"/>
                </a:lnTo>
                <a:lnTo>
                  <a:pt x="46" y="170"/>
                </a:lnTo>
                <a:lnTo>
                  <a:pt x="47" y="170"/>
                </a:lnTo>
                <a:lnTo>
                  <a:pt x="46" y="167"/>
                </a:lnTo>
                <a:lnTo>
                  <a:pt x="43" y="144"/>
                </a:lnTo>
                <a:lnTo>
                  <a:pt x="33" y="65"/>
                </a:lnTo>
                <a:lnTo>
                  <a:pt x="26" y="4"/>
                </a:lnTo>
                <a:lnTo>
                  <a:pt x="26" y="0"/>
                </a:lnTo>
                <a:lnTo>
                  <a:pt x="22" y="17"/>
                </a:lnTo>
                <a:lnTo>
                  <a:pt x="14" y="54"/>
                </a:lnTo>
                <a:lnTo>
                  <a:pt x="0" y="134"/>
                </a:lnTo>
                <a:lnTo>
                  <a:pt x="3" y="210"/>
                </a:lnTo>
                <a:lnTo>
                  <a:pt x="9" y="226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806" name="Freeform 388"/>
          <p:cNvSpPr>
            <a:spLocks/>
          </p:cNvSpPr>
          <p:nvPr/>
        </p:nvSpPr>
        <p:spPr bwMode="auto">
          <a:xfrm>
            <a:off x="347663" y="2608263"/>
            <a:ext cx="26987" cy="28575"/>
          </a:xfrm>
          <a:custGeom>
            <a:avLst/>
            <a:gdLst>
              <a:gd name="T0" fmla="*/ 0 w 95"/>
              <a:gd name="T1" fmla="*/ 2147483647 h 66"/>
              <a:gd name="T2" fmla="*/ 2147483647 w 95"/>
              <a:gd name="T3" fmla="*/ 2147483647 h 66"/>
              <a:gd name="T4" fmla="*/ 2147483647 w 95"/>
              <a:gd name="T5" fmla="*/ 2147483647 h 66"/>
              <a:gd name="T6" fmla="*/ 2147483647 w 95"/>
              <a:gd name="T7" fmla="*/ 2147483647 h 66"/>
              <a:gd name="T8" fmla="*/ 2147483647 w 95"/>
              <a:gd name="T9" fmla="*/ 2147483647 h 66"/>
              <a:gd name="T10" fmla="*/ 2147483647 w 95"/>
              <a:gd name="T11" fmla="*/ 2147483647 h 66"/>
              <a:gd name="T12" fmla="*/ 2147483647 w 95"/>
              <a:gd name="T13" fmla="*/ 2147483647 h 66"/>
              <a:gd name="T14" fmla="*/ 2147483647 w 95"/>
              <a:gd name="T15" fmla="*/ 2147483647 h 66"/>
              <a:gd name="T16" fmla="*/ 2147483647 w 95"/>
              <a:gd name="T17" fmla="*/ 2147483647 h 66"/>
              <a:gd name="T18" fmla="*/ 2147483647 w 95"/>
              <a:gd name="T19" fmla="*/ 0 h 66"/>
              <a:gd name="T20" fmla="*/ 2147483647 w 95"/>
              <a:gd name="T21" fmla="*/ 0 h 66"/>
              <a:gd name="T22" fmla="*/ 2147483647 w 95"/>
              <a:gd name="T23" fmla="*/ 2147483647 h 66"/>
              <a:gd name="T24" fmla="*/ 2147483647 w 95"/>
              <a:gd name="T25" fmla="*/ 2147483647 h 66"/>
              <a:gd name="T26" fmla="*/ 2147483647 w 95"/>
              <a:gd name="T27" fmla="*/ 2147483647 h 66"/>
              <a:gd name="T28" fmla="*/ 2147483647 w 95"/>
              <a:gd name="T29" fmla="*/ 2147483647 h 66"/>
              <a:gd name="T30" fmla="*/ 0 w 95"/>
              <a:gd name="T31" fmla="*/ 2147483647 h 66"/>
              <a:gd name="T32" fmla="*/ 0 w 95"/>
              <a:gd name="T33" fmla="*/ 2147483647 h 6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95"/>
              <a:gd name="T52" fmla="*/ 0 h 66"/>
              <a:gd name="T53" fmla="*/ 95 w 95"/>
              <a:gd name="T54" fmla="*/ 66 h 6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95" h="66">
                <a:moveTo>
                  <a:pt x="0" y="64"/>
                </a:moveTo>
                <a:lnTo>
                  <a:pt x="9" y="66"/>
                </a:lnTo>
                <a:lnTo>
                  <a:pt x="21" y="66"/>
                </a:lnTo>
                <a:lnTo>
                  <a:pt x="46" y="62"/>
                </a:lnTo>
                <a:lnTo>
                  <a:pt x="71" y="51"/>
                </a:lnTo>
                <a:lnTo>
                  <a:pt x="88" y="37"/>
                </a:lnTo>
                <a:lnTo>
                  <a:pt x="93" y="29"/>
                </a:lnTo>
                <a:lnTo>
                  <a:pt x="95" y="20"/>
                </a:lnTo>
                <a:lnTo>
                  <a:pt x="92" y="11"/>
                </a:lnTo>
                <a:lnTo>
                  <a:pt x="85" y="0"/>
                </a:lnTo>
                <a:lnTo>
                  <a:pt x="79" y="9"/>
                </a:lnTo>
                <a:lnTo>
                  <a:pt x="66" y="24"/>
                </a:lnTo>
                <a:lnTo>
                  <a:pt x="42" y="45"/>
                </a:lnTo>
                <a:lnTo>
                  <a:pt x="10" y="61"/>
                </a:lnTo>
                <a:lnTo>
                  <a:pt x="0" y="6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807" name="Freeform 389"/>
          <p:cNvSpPr>
            <a:spLocks/>
          </p:cNvSpPr>
          <p:nvPr/>
        </p:nvSpPr>
        <p:spPr bwMode="auto">
          <a:xfrm>
            <a:off x="393700" y="2632075"/>
            <a:ext cx="26988" cy="26988"/>
          </a:xfrm>
          <a:custGeom>
            <a:avLst/>
            <a:gdLst>
              <a:gd name="T0" fmla="*/ 2147483647 w 102"/>
              <a:gd name="T1" fmla="*/ 0 h 62"/>
              <a:gd name="T2" fmla="*/ 2147483647 w 102"/>
              <a:gd name="T3" fmla="*/ 2147483647 h 62"/>
              <a:gd name="T4" fmla="*/ 2147483647 w 102"/>
              <a:gd name="T5" fmla="*/ 2147483647 h 62"/>
              <a:gd name="T6" fmla="*/ 2147483647 w 102"/>
              <a:gd name="T7" fmla="*/ 2147483647 h 62"/>
              <a:gd name="T8" fmla="*/ 2147483647 w 102"/>
              <a:gd name="T9" fmla="*/ 2147483647 h 62"/>
              <a:gd name="T10" fmla="*/ 2147483647 w 102"/>
              <a:gd name="T11" fmla="*/ 2147483647 h 62"/>
              <a:gd name="T12" fmla="*/ 2147483647 w 102"/>
              <a:gd name="T13" fmla="*/ 2147483647 h 62"/>
              <a:gd name="T14" fmla="*/ 2147483647 w 102"/>
              <a:gd name="T15" fmla="*/ 2147483647 h 62"/>
              <a:gd name="T16" fmla="*/ 2147483647 w 102"/>
              <a:gd name="T17" fmla="*/ 2147483647 h 62"/>
              <a:gd name="T18" fmla="*/ 2147483647 w 102"/>
              <a:gd name="T19" fmla="*/ 2147483647 h 62"/>
              <a:gd name="T20" fmla="*/ 2147483647 w 102"/>
              <a:gd name="T21" fmla="*/ 2147483647 h 62"/>
              <a:gd name="T22" fmla="*/ 2147483647 w 102"/>
              <a:gd name="T23" fmla="*/ 2147483647 h 62"/>
              <a:gd name="T24" fmla="*/ 0 w 102"/>
              <a:gd name="T25" fmla="*/ 2147483647 h 62"/>
              <a:gd name="T26" fmla="*/ 0 w 102"/>
              <a:gd name="T27" fmla="*/ 2147483647 h 62"/>
              <a:gd name="T28" fmla="*/ 2147483647 w 102"/>
              <a:gd name="T29" fmla="*/ 2147483647 h 62"/>
              <a:gd name="T30" fmla="*/ 2147483647 w 102"/>
              <a:gd name="T31" fmla="*/ 2147483647 h 62"/>
              <a:gd name="T32" fmla="*/ 2147483647 w 102"/>
              <a:gd name="T33" fmla="*/ 2147483647 h 62"/>
              <a:gd name="T34" fmla="*/ 2147483647 w 102"/>
              <a:gd name="T35" fmla="*/ 2147483647 h 62"/>
              <a:gd name="T36" fmla="*/ 2147483647 w 102"/>
              <a:gd name="T37" fmla="*/ 2147483647 h 62"/>
              <a:gd name="T38" fmla="*/ 2147483647 w 102"/>
              <a:gd name="T39" fmla="*/ 2147483647 h 62"/>
              <a:gd name="T40" fmla="*/ 2147483647 w 102"/>
              <a:gd name="T41" fmla="*/ 0 h 62"/>
              <a:gd name="T42" fmla="*/ 2147483647 w 102"/>
              <a:gd name="T43" fmla="*/ 0 h 6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02"/>
              <a:gd name="T67" fmla="*/ 0 h 62"/>
              <a:gd name="T68" fmla="*/ 102 w 102"/>
              <a:gd name="T69" fmla="*/ 62 h 62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02" h="62">
                <a:moveTo>
                  <a:pt x="102" y="0"/>
                </a:moveTo>
                <a:lnTo>
                  <a:pt x="101" y="20"/>
                </a:lnTo>
                <a:lnTo>
                  <a:pt x="97" y="35"/>
                </a:lnTo>
                <a:lnTo>
                  <a:pt x="89" y="47"/>
                </a:lnTo>
                <a:lnTo>
                  <a:pt x="79" y="55"/>
                </a:lnTo>
                <a:lnTo>
                  <a:pt x="68" y="60"/>
                </a:lnTo>
                <a:lnTo>
                  <a:pt x="55" y="62"/>
                </a:lnTo>
                <a:lnTo>
                  <a:pt x="41" y="62"/>
                </a:lnTo>
                <a:lnTo>
                  <a:pt x="28" y="59"/>
                </a:lnTo>
                <a:lnTo>
                  <a:pt x="17" y="54"/>
                </a:lnTo>
                <a:lnTo>
                  <a:pt x="8" y="46"/>
                </a:lnTo>
                <a:lnTo>
                  <a:pt x="2" y="37"/>
                </a:lnTo>
                <a:lnTo>
                  <a:pt x="0" y="26"/>
                </a:lnTo>
                <a:lnTo>
                  <a:pt x="9" y="30"/>
                </a:lnTo>
                <a:lnTo>
                  <a:pt x="29" y="36"/>
                </a:lnTo>
                <a:lnTo>
                  <a:pt x="48" y="37"/>
                </a:lnTo>
                <a:lnTo>
                  <a:pt x="67" y="34"/>
                </a:lnTo>
                <a:lnTo>
                  <a:pt x="83" y="25"/>
                </a:lnTo>
                <a:lnTo>
                  <a:pt x="96" y="11"/>
                </a:lnTo>
                <a:lnTo>
                  <a:pt x="102" y="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808" name="Freeform 390"/>
          <p:cNvSpPr>
            <a:spLocks/>
          </p:cNvSpPr>
          <p:nvPr/>
        </p:nvSpPr>
        <p:spPr bwMode="auto">
          <a:xfrm>
            <a:off x="379413" y="2747963"/>
            <a:ext cx="14287" cy="409575"/>
          </a:xfrm>
          <a:custGeom>
            <a:avLst/>
            <a:gdLst>
              <a:gd name="T0" fmla="*/ 2147483647 w 50"/>
              <a:gd name="T1" fmla="*/ 2147483647 h 959"/>
              <a:gd name="T2" fmla="*/ 2147483647 w 50"/>
              <a:gd name="T3" fmla="*/ 2147483647 h 959"/>
              <a:gd name="T4" fmla="*/ 2147483647 w 50"/>
              <a:gd name="T5" fmla="*/ 2147483647 h 959"/>
              <a:gd name="T6" fmla="*/ 2147483647 w 50"/>
              <a:gd name="T7" fmla="*/ 2147483647 h 959"/>
              <a:gd name="T8" fmla="*/ 2147483647 w 50"/>
              <a:gd name="T9" fmla="*/ 2147483647 h 959"/>
              <a:gd name="T10" fmla="*/ 0 w 50"/>
              <a:gd name="T11" fmla="*/ 2147483647 h 959"/>
              <a:gd name="T12" fmla="*/ 2147483647 w 50"/>
              <a:gd name="T13" fmla="*/ 2147483647 h 959"/>
              <a:gd name="T14" fmla="*/ 2147483647 w 50"/>
              <a:gd name="T15" fmla="*/ 2147483647 h 959"/>
              <a:gd name="T16" fmla="*/ 2147483647 w 50"/>
              <a:gd name="T17" fmla="*/ 2147483647 h 959"/>
              <a:gd name="T18" fmla="*/ 2147483647 w 50"/>
              <a:gd name="T19" fmla="*/ 2147483647 h 959"/>
              <a:gd name="T20" fmla="*/ 2147483647 w 50"/>
              <a:gd name="T21" fmla="*/ 0 h 959"/>
              <a:gd name="T22" fmla="*/ 2147483647 w 50"/>
              <a:gd name="T23" fmla="*/ 2147483647 h 959"/>
              <a:gd name="T24" fmla="*/ 2147483647 w 50"/>
              <a:gd name="T25" fmla="*/ 2147483647 h 959"/>
              <a:gd name="T26" fmla="*/ 2147483647 w 50"/>
              <a:gd name="T27" fmla="*/ 2147483647 h 959"/>
              <a:gd name="T28" fmla="*/ 2147483647 w 50"/>
              <a:gd name="T29" fmla="*/ 2147483647 h 959"/>
              <a:gd name="T30" fmla="*/ 2147483647 w 50"/>
              <a:gd name="T31" fmla="*/ 2147483647 h 959"/>
              <a:gd name="T32" fmla="*/ 2147483647 w 50"/>
              <a:gd name="T33" fmla="*/ 2147483647 h 95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50"/>
              <a:gd name="T52" fmla="*/ 0 h 959"/>
              <a:gd name="T53" fmla="*/ 50 w 50"/>
              <a:gd name="T54" fmla="*/ 959 h 959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50" h="959">
                <a:moveTo>
                  <a:pt x="20" y="172"/>
                </a:moveTo>
                <a:lnTo>
                  <a:pt x="19" y="238"/>
                </a:lnTo>
                <a:lnTo>
                  <a:pt x="18" y="369"/>
                </a:lnTo>
                <a:lnTo>
                  <a:pt x="11" y="631"/>
                </a:lnTo>
                <a:lnTo>
                  <a:pt x="2" y="894"/>
                </a:lnTo>
                <a:lnTo>
                  <a:pt x="0" y="959"/>
                </a:lnTo>
                <a:lnTo>
                  <a:pt x="6" y="880"/>
                </a:lnTo>
                <a:lnTo>
                  <a:pt x="18" y="719"/>
                </a:lnTo>
                <a:lnTo>
                  <a:pt x="40" y="400"/>
                </a:lnTo>
                <a:lnTo>
                  <a:pt x="50" y="80"/>
                </a:lnTo>
                <a:lnTo>
                  <a:pt x="50" y="0"/>
                </a:lnTo>
                <a:lnTo>
                  <a:pt x="49" y="3"/>
                </a:lnTo>
                <a:lnTo>
                  <a:pt x="45" y="20"/>
                </a:lnTo>
                <a:lnTo>
                  <a:pt x="31" y="86"/>
                </a:lnTo>
                <a:lnTo>
                  <a:pt x="20" y="158"/>
                </a:lnTo>
                <a:lnTo>
                  <a:pt x="20" y="172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809" name="Freeform 391"/>
          <p:cNvSpPr>
            <a:spLocks/>
          </p:cNvSpPr>
          <p:nvPr/>
        </p:nvSpPr>
        <p:spPr bwMode="auto">
          <a:xfrm>
            <a:off x="346075" y="2524125"/>
            <a:ext cx="17463" cy="36513"/>
          </a:xfrm>
          <a:custGeom>
            <a:avLst/>
            <a:gdLst>
              <a:gd name="T0" fmla="*/ 2147483647 w 61"/>
              <a:gd name="T1" fmla="*/ 2147483647 h 90"/>
              <a:gd name="T2" fmla="*/ 2147483647 w 61"/>
              <a:gd name="T3" fmla="*/ 2147483647 h 90"/>
              <a:gd name="T4" fmla="*/ 2147483647 w 61"/>
              <a:gd name="T5" fmla="*/ 2147483647 h 90"/>
              <a:gd name="T6" fmla="*/ 2147483647 w 61"/>
              <a:gd name="T7" fmla="*/ 2147483647 h 90"/>
              <a:gd name="T8" fmla="*/ 2147483647 w 61"/>
              <a:gd name="T9" fmla="*/ 2147483647 h 90"/>
              <a:gd name="T10" fmla="*/ 2147483647 w 61"/>
              <a:gd name="T11" fmla="*/ 2147483647 h 90"/>
              <a:gd name="T12" fmla="*/ 2147483647 w 61"/>
              <a:gd name="T13" fmla="*/ 0 h 90"/>
              <a:gd name="T14" fmla="*/ 2147483647 w 61"/>
              <a:gd name="T15" fmla="*/ 0 h 90"/>
              <a:gd name="T16" fmla="*/ 2147483647 w 61"/>
              <a:gd name="T17" fmla="*/ 2147483647 h 90"/>
              <a:gd name="T18" fmla="*/ 2147483647 w 61"/>
              <a:gd name="T19" fmla="*/ 2147483647 h 90"/>
              <a:gd name="T20" fmla="*/ 2147483647 w 61"/>
              <a:gd name="T21" fmla="*/ 2147483647 h 90"/>
              <a:gd name="T22" fmla="*/ 2147483647 w 61"/>
              <a:gd name="T23" fmla="*/ 2147483647 h 90"/>
              <a:gd name="T24" fmla="*/ 0 w 61"/>
              <a:gd name="T25" fmla="*/ 2147483647 h 90"/>
              <a:gd name="T26" fmla="*/ 0 w 61"/>
              <a:gd name="T27" fmla="*/ 2147483647 h 90"/>
              <a:gd name="T28" fmla="*/ 2147483647 w 61"/>
              <a:gd name="T29" fmla="*/ 2147483647 h 90"/>
              <a:gd name="T30" fmla="*/ 2147483647 w 61"/>
              <a:gd name="T31" fmla="*/ 2147483647 h 90"/>
              <a:gd name="T32" fmla="*/ 2147483647 w 61"/>
              <a:gd name="T33" fmla="*/ 2147483647 h 90"/>
              <a:gd name="T34" fmla="*/ 2147483647 w 61"/>
              <a:gd name="T35" fmla="*/ 2147483647 h 90"/>
              <a:gd name="T36" fmla="*/ 2147483647 w 61"/>
              <a:gd name="T37" fmla="*/ 2147483647 h 90"/>
              <a:gd name="T38" fmla="*/ 2147483647 w 61"/>
              <a:gd name="T39" fmla="*/ 2147483647 h 90"/>
              <a:gd name="T40" fmla="*/ 2147483647 w 61"/>
              <a:gd name="T41" fmla="*/ 2147483647 h 9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61"/>
              <a:gd name="T64" fmla="*/ 0 h 90"/>
              <a:gd name="T65" fmla="*/ 61 w 61"/>
              <a:gd name="T66" fmla="*/ 90 h 90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61" h="90">
                <a:moveTo>
                  <a:pt x="26" y="90"/>
                </a:moveTo>
                <a:lnTo>
                  <a:pt x="29" y="89"/>
                </a:lnTo>
                <a:lnTo>
                  <a:pt x="32" y="84"/>
                </a:lnTo>
                <a:lnTo>
                  <a:pt x="36" y="77"/>
                </a:lnTo>
                <a:lnTo>
                  <a:pt x="44" y="57"/>
                </a:lnTo>
                <a:lnTo>
                  <a:pt x="57" y="14"/>
                </a:lnTo>
                <a:lnTo>
                  <a:pt x="61" y="0"/>
                </a:lnTo>
                <a:lnTo>
                  <a:pt x="42" y="0"/>
                </a:lnTo>
                <a:lnTo>
                  <a:pt x="27" y="3"/>
                </a:lnTo>
                <a:lnTo>
                  <a:pt x="16" y="10"/>
                </a:lnTo>
                <a:lnTo>
                  <a:pt x="8" y="19"/>
                </a:lnTo>
                <a:lnTo>
                  <a:pt x="3" y="29"/>
                </a:lnTo>
                <a:lnTo>
                  <a:pt x="0" y="42"/>
                </a:lnTo>
                <a:lnTo>
                  <a:pt x="0" y="54"/>
                </a:lnTo>
                <a:lnTo>
                  <a:pt x="2" y="65"/>
                </a:lnTo>
                <a:lnTo>
                  <a:pt x="6" y="75"/>
                </a:lnTo>
                <a:lnTo>
                  <a:pt x="11" y="83"/>
                </a:lnTo>
                <a:lnTo>
                  <a:pt x="18" y="89"/>
                </a:lnTo>
                <a:lnTo>
                  <a:pt x="26" y="9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810" name="Freeform 392"/>
          <p:cNvSpPr>
            <a:spLocks/>
          </p:cNvSpPr>
          <p:nvPr/>
        </p:nvSpPr>
        <p:spPr bwMode="auto">
          <a:xfrm>
            <a:off x="401638" y="2532063"/>
            <a:ext cx="23812" cy="26987"/>
          </a:xfrm>
          <a:custGeom>
            <a:avLst/>
            <a:gdLst>
              <a:gd name="T0" fmla="*/ 2147483647 w 88"/>
              <a:gd name="T1" fmla="*/ 2147483647 h 66"/>
              <a:gd name="T2" fmla="*/ 2147483647 w 88"/>
              <a:gd name="T3" fmla="*/ 2147483647 h 66"/>
              <a:gd name="T4" fmla="*/ 2147483647 w 88"/>
              <a:gd name="T5" fmla="*/ 2147483647 h 66"/>
              <a:gd name="T6" fmla="*/ 2147483647 w 88"/>
              <a:gd name="T7" fmla="*/ 2147483647 h 66"/>
              <a:gd name="T8" fmla="*/ 2147483647 w 88"/>
              <a:gd name="T9" fmla="*/ 2147483647 h 66"/>
              <a:gd name="T10" fmla="*/ 2147483647 w 88"/>
              <a:gd name="T11" fmla="*/ 2147483647 h 66"/>
              <a:gd name="T12" fmla="*/ 2147483647 w 88"/>
              <a:gd name="T13" fmla="*/ 2147483647 h 66"/>
              <a:gd name="T14" fmla="*/ 2147483647 w 88"/>
              <a:gd name="T15" fmla="*/ 2147483647 h 66"/>
              <a:gd name="T16" fmla="*/ 2147483647 w 88"/>
              <a:gd name="T17" fmla="*/ 2147483647 h 66"/>
              <a:gd name="T18" fmla="*/ 0 w 88"/>
              <a:gd name="T19" fmla="*/ 2147483647 h 66"/>
              <a:gd name="T20" fmla="*/ 0 w 88"/>
              <a:gd name="T21" fmla="*/ 2147483647 h 66"/>
              <a:gd name="T22" fmla="*/ 2147483647 w 88"/>
              <a:gd name="T23" fmla="*/ 2147483647 h 66"/>
              <a:gd name="T24" fmla="*/ 2147483647 w 88"/>
              <a:gd name="T25" fmla="*/ 2147483647 h 66"/>
              <a:gd name="T26" fmla="*/ 2147483647 w 88"/>
              <a:gd name="T27" fmla="*/ 2147483647 h 66"/>
              <a:gd name="T28" fmla="*/ 2147483647 w 88"/>
              <a:gd name="T29" fmla="*/ 0 h 66"/>
              <a:gd name="T30" fmla="*/ 2147483647 w 88"/>
              <a:gd name="T31" fmla="*/ 2147483647 h 66"/>
              <a:gd name="T32" fmla="*/ 2147483647 w 88"/>
              <a:gd name="T33" fmla="*/ 2147483647 h 66"/>
              <a:gd name="T34" fmla="*/ 2147483647 w 88"/>
              <a:gd name="T35" fmla="*/ 2147483647 h 66"/>
              <a:gd name="T36" fmla="*/ 2147483647 w 88"/>
              <a:gd name="T37" fmla="*/ 2147483647 h 6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88"/>
              <a:gd name="T58" fmla="*/ 0 h 66"/>
              <a:gd name="T59" fmla="*/ 88 w 88"/>
              <a:gd name="T60" fmla="*/ 66 h 6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88" h="66">
                <a:moveTo>
                  <a:pt x="88" y="9"/>
                </a:moveTo>
                <a:lnTo>
                  <a:pt x="81" y="25"/>
                </a:lnTo>
                <a:lnTo>
                  <a:pt x="68" y="47"/>
                </a:lnTo>
                <a:lnTo>
                  <a:pt x="57" y="62"/>
                </a:lnTo>
                <a:lnTo>
                  <a:pt x="51" y="65"/>
                </a:lnTo>
                <a:lnTo>
                  <a:pt x="45" y="66"/>
                </a:lnTo>
                <a:lnTo>
                  <a:pt x="38" y="64"/>
                </a:lnTo>
                <a:lnTo>
                  <a:pt x="30" y="59"/>
                </a:lnTo>
                <a:lnTo>
                  <a:pt x="21" y="51"/>
                </a:lnTo>
                <a:lnTo>
                  <a:pt x="0" y="25"/>
                </a:lnTo>
                <a:lnTo>
                  <a:pt x="5" y="18"/>
                </a:lnTo>
                <a:lnTo>
                  <a:pt x="17" y="7"/>
                </a:lnTo>
                <a:lnTo>
                  <a:pt x="32" y="2"/>
                </a:lnTo>
                <a:lnTo>
                  <a:pt x="48" y="0"/>
                </a:lnTo>
                <a:lnTo>
                  <a:pt x="64" y="2"/>
                </a:lnTo>
                <a:lnTo>
                  <a:pt x="80" y="7"/>
                </a:lnTo>
                <a:lnTo>
                  <a:pt x="88" y="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811" name="Freeform 393"/>
          <p:cNvSpPr>
            <a:spLocks/>
          </p:cNvSpPr>
          <p:nvPr/>
        </p:nvSpPr>
        <p:spPr bwMode="auto">
          <a:xfrm>
            <a:off x="334963" y="2403475"/>
            <a:ext cx="26987" cy="109538"/>
          </a:xfrm>
          <a:custGeom>
            <a:avLst/>
            <a:gdLst>
              <a:gd name="T0" fmla="*/ 2147483647 w 94"/>
              <a:gd name="T1" fmla="*/ 2147483647 h 257"/>
              <a:gd name="T2" fmla="*/ 2147483647 w 94"/>
              <a:gd name="T3" fmla="*/ 2147483647 h 257"/>
              <a:gd name="T4" fmla="*/ 2147483647 w 94"/>
              <a:gd name="T5" fmla="*/ 2147483647 h 257"/>
              <a:gd name="T6" fmla="*/ 2147483647 w 94"/>
              <a:gd name="T7" fmla="*/ 2147483647 h 257"/>
              <a:gd name="T8" fmla="*/ 2147483647 w 94"/>
              <a:gd name="T9" fmla="*/ 2147483647 h 257"/>
              <a:gd name="T10" fmla="*/ 0 w 94"/>
              <a:gd name="T11" fmla="*/ 2147483647 h 257"/>
              <a:gd name="T12" fmla="*/ 2147483647 w 94"/>
              <a:gd name="T13" fmla="*/ 2147483647 h 257"/>
              <a:gd name="T14" fmla="*/ 2147483647 w 94"/>
              <a:gd name="T15" fmla="*/ 2147483647 h 257"/>
              <a:gd name="T16" fmla="*/ 2147483647 w 94"/>
              <a:gd name="T17" fmla="*/ 2147483647 h 257"/>
              <a:gd name="T18" fmla="*/ 2147483647 w 94"/>
              <a:gd name="T19" fmla="*/ 2147483647 h 257"/>
              <a:gd name="T20" fmla="*/ 2147483647 w 94"/>
              <a:gd name="T21" fmla="*/ 2147483647 h 257"/>
              <a:gd name="T22" fmla="*/ 2147483647 w 94"/>
              <a:gd name="T23" fmla="*/ 2147483647 h 257"/>
              <a:gd name="T24" fmla="*/ 2147483647 w 94"/>
              <a:gd name="T25" fmla="*/ 2147483647 h 257"/>
              <a:gd name="T26" fmla="*/ 2147483647 w 94"/>
              <a:gd name="T27" fmla="*/ 2147483647 h 257"/>
              <a:gd name="T28" fmla="*/ 2147483647 w 94"/>
              <a:gd name="T29" fmla="*/ 2147483647 h 257"/>
              <a:gd name="T30" fmla="*/ 2147483647 w 94"/>
              <a:gd name="T31" fmla="*/ 2147483647 h 257"/>
              <a:gd name="T32" fmla="*/ 2147483647 w 94"/>
              <a:gd name="T33" fmla="*/ 0 h 257"/>
              <a:gd name="T34" fmla="*/ 2147483647 w 94"/>
              <a:gd name="T35" fmla="*/ 2147483647 h 257"/>
              <a:gd name="T36" fmla="*/ 2147483647 w 94"/>
              <a:gd name="T37" fmla="*/ 2147483647 h 257"/>
              <a:gd name="T38" fmla="*/ 2147483647 w 94"/>
              <a:gd name="T39" fmla="*/ 2147483647 h 257"/>
              <a:gd name="T40" fmla="*/ 2147483647 w 94"/>
              <a:gd name="T41" fmla="*/ 2147483647 h 257"/>
              <a:gd name="T42" fmla="*/ 2147483647 w 94"/>
              <a:gd name="T43" fmla="*/ 2147483647 h 257"/>
              <a:gd name="T44" fmla="*/ 2147483647 w 94"/>
              <a:gd name="T45" fmla="*/ 2147483647 h 257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94"/>
              <a:gd name="T70" fmla="*/ 0 h 257"/>
              <a:gd name="T71" fmla="*/ 94 w 94"/>
              <a:gd name="T72" fmla="*/ 257 h 257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94" h="257">
                <a:moveTo>
                  <a:pt x="46" y="142"/>
                </a:moveTo>
                <a:lnTo>
                  <a:pt x="45" y="151"/>
                </a:lnTo>
                <a:lnTo>
                  <a:pt x="42" y="162"/>
                </a:lnTo>
                <a:lnTo>
                  <a:pt x="33" y="186"/>
                </a:lnTo>
                <a:lnTo>
                  <a:pt x="11" y="235"/>
                </a:lnTo>
                <a:lnTo>
                  <a:pt x="0" y="257"/>
                </a:lnTo>
                <a:lnTo>
                  <a:pt x="11" y="254"/>
                </a:lnTo>
                <a:lnTo>
                  <a:pt x="33" y="248"/>
                </a:lnTo>
                <a:lnTo>
                  <a:pt x="72" y="235"/>
                </a:lnTo>
                <a:lnTo>
                  <a:pt x="85" y="222"/>
                </a:lnTo>
                <a:lnTo>
                  <a:pt x="93" y="204"/>
                </a:lnTo>
                <a:lnTo>
                  <a:pt x="94" y="191"/>
                </a:lnTo>
                <a:lnTo>
                  <a:pt x="92" y="181"/>
                </a:lnTo>
                <a:lnTo>
                  <a:pt x="89" y="166"/>
                </a:lnTo>
                <a:lnTo>
                  <a:pt x="77" y="128"/>
                </a:lnTo>
                <a:lnTo>
                  <a:pt x="46" y="43"/>
                </a:lnTo>
                <a:lnTo>
                  <a:pt x="29" y="0"/>
                </a:lnTo>
                <a:lnTo>
                  <a:pt x="29" y="3"/>
                </a:lnTo>
                <a:lnTo>
                  <a:pt x="31" y="20"/>
                </a:lnTo>
                <a:lnTo>
                  <a:pt x="38" y="77"/>
                </a:lnTo>
                <a:lnTo>
                  <a:pt x="45" y="134"/>
                </a:lnTo>
                <a:lnTo>
                  <a:pt x="46" y="142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812" name="Freeform 394"/>
          <p:cNvSpPr>
            <a:spLocks/>
          </p:cNvSpPr>
          <p:nvPr/>
        </p:nvSpPr>
        <p:spPr bwMode="auto">
          <a:xfrm>
            <a:off x="323850" y="1971675"/>
            <a:ext cx="30163" cy="409575"/>
          </a:xfrm>
          <a:custGeom>
            <a:avLst/>
            <a:gdLst>
              <a:gd name="T0" fmla="*/ 2147483647 w 112"/>
              <a:gd name="T1" fmla="*/ 2147483647 h 955"/>
              <a:gd name="T2" fmla="*/ 2147483647 w 112"/>
              <a:gd name="T3" fmla="*/ 2147483647 h 955"/>
              <a:gd name="T4" fmla="*/ 2147483647 w 112"/>
              <a:gd name="T5" fmla="*/ 2147483647 h 955"/>
              <a:gd name="T6" fmla="*/ 2147483647 w 112"/>
              <a:gd name="T7" fmla="*/ 2147483647 h 955"/>
              <a:gd name="T8" fmla="*/ 2147483647 w 112"/>
              <a:gd name="T9" fmla="*/ 2147483647 h 955"/>
              <a:gd name="T10" fmla="*/ 0 w 112"/>
              <a:gd name="T11" fmla="*/ 0 h 955"/>
              <a:gd name="T12" fmla="*/ 2147483647 w 112"/>
              <a:gd name="T13" fmla="*/ 2147483647 h 955"/>
              <a:gd name="T14" fmla="*/ 2147483647 w 112"/>
              <a:gd name="T15" fmla="*/ 2147483647 h 955"/>
              <a:gd name="T16" fmla="*/ 2147483647 w 112"/>
              <a:gd name="T17" fmla="*/ 2147483647 h 955"/>
              <a:gd name="T18" fmla="*/ 2147483647 w 112"/>
              <a:gd name="T19" fmla="*/ 2147483647 h 955"/>
              <a:gd name="T20" fmla="*/ 2147483647 w 112"/>
              <a:gd name="T21" fmla="*/ 2147483647 h 955"/>
              <a:gd name="T22" fmla="*/ 2147483647 w 112"/>
              <a:gd name="T23" fmla="*/ 2147483647 h 9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12"/>
              <a:gd name="T37" fmla="*/ 0 h 955"/>
              <a:gd name="T38" fmla="*/ 112 w 112"/>
              <a:gd name="T39" fmla="*/ 955 h 95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12" h="955">
                <a:moveTo>
                  <a:pt x="112" y="955"/>
                </a:moveTo>
                <a:lnTo>
                  <a:pt x="104" y="876"/>
                </a:lnTo>
                <a:lnTo>
                  <a:pt x="89" y="717"/>
                </a:lnTo>
                <a:lnTo>
                  <a:pt x="57" y="396"/>
                </a:lnTo>
                <a:lnTo>
                  <a:pt x="14" y="79"/>
                </a:lnTo>
                <a:lnTo>
                  <a:pt x="0" y="0"/>
                </a:lnTo>
                <a:lnTo>
                  <a:pt x="3" y="79"/>
                </a:lnTo>
                <a:lnTo>
                  <a:pt x="11" y="239"/>
                </a:lnTo>
                <a:lnTo>
                  <a:pt x="36" y="562"/>
                </a:lnTo>
                <a:lnTo>
                  <a:pt x="91" y="879"/>
                </a:lnTo>
                <a:lnTo>
                  <a:pt x="112" y="95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813" name="Freeform 395"/>
          <p:cNvSpPr>
            <a:spLocks/>
          </p:cNvSpPr>
          <p:nvPr/>
        </p:nvSpPr>
        <p:spPr bwMode="auto">
          <a:xfrm>
            <a:off x="347663" y="1679575"/>
            <a:ext cx="15875" cy="33338"/>
          </a:xfrm>
          <a:custGeom>
            <a:avLst/>
            <a:gdLst>
              <a:gd name="T0" fmla="*/ 2147483647 w 57"/>
              <a:gd name="T1" fmla="*/ 2147483647 h 74"/>
              <a:gd name="T2" fmla="*/ 2147483647 w 57"/>
              <a:gd name="T3" fmla="*/ 2147483647 h 74"/>
              <a:gd name="T4" fmla="*/ 2147483647 w 57"/>
              <a:gd name="T5" fmla="*/ 2147483647 h 74"/>
              <a:gd name="T6" fmla="*/ 2147483647 w 57"/>
              <a:gd name="T7" fmla="*/ 2147483647 h 74"/>
              <a:gd name="T8" fmla="*/ 2147483647 w 57"/>
              <a:gd name="T9" fmla="*/ 2147483647 h 74"/>
              <a:gd name="T10" fmla="*/ 2147483647 w 57"/>
              <a:gd name="T11" fmla="*/ 2147483647 h 74"/>
              <a:gd name="T12" fmla="*/ 2147483647 w 57"/>
              <a:gd name="T13" fmla="*/ 2147483647 h 74"/>
              <a:gd name="T14" fmla="*/ 2147483647 w 57"/>
              <a:gd name="T15" fmla="*/ 2147483647 h 74"/>
              <a:gd name="T16" fmla="*/ 2147483647 w 57"/>
              <a:gd name="T17" fmla="*/ 2147483647 h 74"/>
              <a:gd name="T18" fmla="*/ 2147483647 w 57"/>
              <a:gd name="T19" fmla="*/ 2147483647 h 74"/>
              <a:gd name="T20" fmla="*/ 2147483647 w 57"/>
              <a:gd name="T21" fmla="*/ 2147483647 h 74"/>
              <a:gd name="T22" fmla="*/ 2147483647 w 57"/>
              <a:gd name="T23" fmla="*/ 0 h 74"/>
              <a:gd name="T24" fmla="*/ 2147483647 w 57"/>
              <a:gd name="T25" fmla="*/ 2147483647 h 74"/>
              <a:gd name="T26" fmla="*/ 2147483647 w 57"/>
              <a:gd name="T27" fmla="*/ 2147483647 h 74"/>
              <a:gd name="T28" fmla="*/ 2147483647 w 57"/>
              <a:gd name="T29" fmla="*/ 2147483647 h 74"/>
              <a:gd name="T30" fmla="*/ 0 w 57"/>
              <a:gd name="T31" fmla="*/ 2147483647 h 74"/>
              <a:gd name="T32" fmla="*/ 0 w 57"/>
              <a:gd name="T33" fmla="*/ 2147483647 h 74"/>
              <a:gd name="T34" fmla="*/ 2147483647 w 57"/>
              <a:gd name="T35" fmla="*/ 2147483647 h 74"/>
              <a:gd name="T36" fmla="*/ 2147483647 w 57"/>
              <a:gd name="T37" fmla="*/ 2147483647 h 7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57"/>
              <a:gd name="T58" fmla="*/ 0 h 74"/>
              <a:gd name="T59" fmla="*/ 57 w 57"/>
              <a:gd name="T60" fmla="*/ 74 h 74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57" h="74">
                <a:moveTo>
                  <a:pt x="3" y="41"/>
                </a:moveTo>
                <a:lnTo>
                  <a:pt x="6" y="48"/>
                </a:lnTo>
                <a:lnTo>
                  <a:pt x="11" y="53"/>
                </a:lnTo>
                <a:lnTo>
                  <a:pt x="22" y="62"/>
                </a:lnTo>
                <a:lnTo>
                  <a:pt x="34" y="68"/>
                </a:lnTo>
                <a:lnTo>
                  <a:pt x="53" y="74"/>
                </a:lnTo>
                <a:lnTo>
                  <a:pt x="57" y="74"/>
                </a:lnTo>
                <a:lnTo>
                  <a:pt x="56" y="73"/>
                </a:lnTo>
                <a:lnTo>
                  <a:pt x="50" y="63"/>
                </a:lnTo>
                <a:lnTo>
                  <a:pt x="31" y="29"/>
                </a:lnTo>
                <a:lnTo>
                  <a:pt x="16" y="2"/>
                </a:lnTo>
                <a:lnTo>
                  <a:pt x="16" y="0"/>
                </a:lnTo>
                <a:lnTo>
                  <a:pt x="15" y="1"/>
                </a:lnTo>
                <a:lnTo>
                  <a:pt x="12" y="3"/>
                </a:lnTo>
                <a:lnTo>
                  <a:pt x="3" y="14"/>
                </a:lnTo>
                <a:lnTo>
                  <a:pt x="0" y="24"/>
                </a:lnTo>
                <a:lnTo>
                  <a:pt x="0" y="35"/>
                </a:lnTo>
                <a:lnTo>
                  <a:pt x="3" y="41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814" name="Freeform 396"/>
          <p:cNvSpPr>
            <a:spLocks/>
          </p:cNvSpPr>
          <p:nvPr/>
        </p:nvSpPr>
        <p:spPr bwMode="auto">
          <a:xfrm>
            <a:off x="298450" y="1728788"/>
            <a:ext cx="17463" cy="82550"/>
          </a:xfrm>
          <a:custGeom>
            <a:avLst/>
            <a:gdLst>
              <a:gd name="T0" fmla="*/ 2147483647 w 60"/>
              <a:gd name="T1" fmla="*/ 2147483647 h 194"/>
              <a:gd name="T2" fmla="*/ 2147483647 w 60"/>
              <a:gd name="T3" fmla="*/ 2147483647 h 194"/>
              <a:gd name="T4" fmla="*/ 2147483647 w 60"/>
              <a:gd name="T5" fmla="*/ 2147483647 h 194"/>
              <a:gd name="T6" fmla="*/ 0 w 60"/>
              <a:gd name="T7" fmla="*/ 2147483647 h 194"/>
              <a:gd name="T8" fmla="*/ 2147483647 w 60"/>
              <a:gd name="T9" fmla="*/ 2147483647 h 194"/>
              <a:gd name="T10" fmla="*/ 2147483647 w 60"/>
              <a:gd name="T11" fmla="*/ 2147483647 h 194"/>
              <a:gd name="T12" fmla="*/ 2147483647 w 60"/>
              <a:gd name="T13" fmla="*/ 2147483647 h 194"/>
              <a:gd name="T14" fmla="*/ 2147483647 w 60"/>
              <a:gd name="T15" fmla="*/ 2147483647 h 194"/>
              <a:gd name="T16" fmla="*/ 2147483647 w 60"/>
              <a:gd name="T17" fmla="*/ 2147483647 h 194"/>
              <a:gd name="T18" fmla="*/ 2147483647 w 60"/>
              <a:gd name="T19" fmla="*/ 2147483647 h 194"/>
              <a:gd name="T20" fmla="*/ 2147483647 w 60"/>
              <a:gd name="T21" fmla="*/ 2147483647 h 194"/>
              <a:gd name="T22" fmla="*/ 2147483647 w 60"/>
              <a:gd name="T23" fmla="*/ 2147483647 h 194"/>
              <a:gd name="T24" fmla="*/ 2147483647 w 60"/>
              <a:gd name="T25" fmla="*/ 2147483647 h 194"/>
              <a:gd name="T26" fmla="*/ 2147483647 w 60"/>
              <a:gd name="T27" fmla="*/ 2147483647 h 194"/>
              <a:gd name="T28" fmla="*/ 2147483647 w 60"/>
              <a:gd name="T29" fmla="*/ 2147483647 h 194"/>
              <a:gd name="T30" fmla="*/ 2147483647 w 60"/>
              <a:gd name="T31" fmla="*/ 2147483647 h 194"/>
              <a:gd name="T32" fmla="*/ 2147483647 w 60"/>
              <a:gd name="T33" fmla="*/ 2147483647 h 194"/>
              <a:gd name="T34" fmla="*/ 2147483647 w 60"/>
              <a:gd name="T35" fmla="*/ 2147483647 h 194"/>
              <a:gd name="T36" fmla="*/ 2147483647 w 60"/>
              <a:gd name="T37" fmla="*/ 0 h 194"/>
              <a:gd name="T38" fmla="*/ 2147483647 w 60"/>
              <a:gd name="T39" fmla="*/ 2147483647 h 194"/>
              <a:gd name="T40" fmla="*/ 2147483647 w 60"/>
              <a:gd name="T41" fmla="*/ 2147483647 h 194"/>
              <a:gd name="T42" fmla="*/ 2147483647 w 60"/>
              <a:gd name="T43" fmla="*/ 2147483647 h 194"/>
              <a:gd name="T44" fmla="*/ 2147483647 w 60"/>
              <a:gd name="T45" fmla="*/ 2147483647 h 194"/>
              <a:gd name="T46" fmla="*/ 2147483647 w 60"/>
              <a:gd name="T47" fmla="*/ 2147483647 h 194"/>
              <a:gd name="T48" fmla="*/ 2147483647 w 60"/>
              <a:gd name="T49" fmla="*/ 2147483647 h 194"/>
              <a:gd name="T50" fmla="*/ 2147483647 w 60"/>
              <a:gd name="T51" fmla="*/ 2147483647 h 194"/>
              <a:gd name="T52" fmla="*/ 2147483647 w 60"/>
              <a:gd name="T53" fmla="*/ 2147483647 h 19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60"/>
              <a:gd name="T82" fmla="*/ 0 h 194"/>
              <a:gd name="T83" fmla="*/ 60 w 60"/>
              <a:gd name="T84" fmla="*/ 194 h 194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60" h="194">
                <a:moveTo>
                  <a:pt x="28" y="92"/>
                </a:moveTo>
                <a:lnTo>
                  <a:pt x="18" y="101"/>
                </a:lnTo>
                <a:lnTo>
                  <a:pt x="6" y="118"/>
                </a:lnTo>
                <a:lnTo>
                  <a:pt x="0" y="135"/>
                </a:lnTo>
                <a:lnTo>
                  <a:pt x="1" y="151"/>
                </a:lnTo>
                <a:lnTo>
                  <a:pt x="6" y="168"/>
                </a:lnTo>
                <a:lnTo>
                  <a:pt x="16" y="185"/>
                </a:lnTo>
                <a:lnTo>
                  <a:pt x="24" y="194"/>
                </a:lnTo>
                <a:lnTo>
                  <a:pt x="22" y="187"/>
                </a:lnTo>
                <a:lnTo>
                  <a:pt x="25" y="170"/>
                </a:lnTo>
                <a:lnTo>
                  <a:pt x="30" y="154"/>
                </a:lnTo>
                <a:lnTo>
                  <a:pt x="46" y="121"/>
                </a:lnTo>
                <a:lnTo>
                  <a:pt x="60" y="99"/>
                </a:lnTo>
                <a:lnTo>
                  <a:pt x="54" y="94"/>
                </a:lnTo>
                <a:lnTo>
                  <a:pt x="43" y="79"/>
                </a:lnTo>
                <a:lnTo>
                  <a:pt x="28" y="43"/>
                </a:lnTo>
                <a:lnTo>
                  <a:pt x="28" y="25"/>
                </a:lnTo>
                <a:lnTo>
                  <a:pt x="34" y="8"/>
                </a:lnTo>
                <a:lnTo>
                  <a:pt x="41" y="0"/>
                </a:lnTo>
                <a:lnTo>
                  <a:pt x="29" y="5"/>
                </a:lnTo>
                <a:lnTo>
                  <a:pt x="11" y="18"/>
                </a:lnTo>
                <a:lnTo>
                  <a:pt x="3" y="32"/>
                </a:lnTo>
                <a:lnTo>
                  <a:pt x="3" y="49"/>
                </a:lnTo>
                <a:lnTo>
                  <a:pt x="8" y="67"/>
                </a:lnTo>
                <a:lnTo>
                  <a:pt x="19" y="84"/>
                </a:lnTo>
                <a:lnTo>
                  <a:pt x="28" y="92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815" name="Freeform 397"/>
          <p:cNvSpPr>
            <a:spLocks/>
          </p:cNvSpPr>
          <p:nvPr/>
        </p:nvSpPr>
        <p:spPr bwMode="auto">
          <a:xfrm>
            <a:off x="315913" y="1427163"/>
            <a:ext cx="50800" cy="73025"/>
          </a:xfrm>
          <a:custGeom>
            <a:avLst/>
            <a:gdLst>
              <a:gd name="T0" fmla="*/ 2147483647 w 181"/>
              <a:gd name="T1" fmla="*/ 2147483647 h 170"/>
              <a:gd name="T2" fmla="*/ 2147483647 w 181"/>
              <a:gd name="T3" fmla="*/ 2147483647 h 170"/>
              <a:gd name="T4" fmla="*/ 2147483647 w 181"/>
              <a:gd name="T5" fmla="*/ 2147483647 h 170"/>
              <a:gd name="T6" fmla="*/ 2147483647 w 181"/>
              <a:gd name="T7" fmla="*/ 2147483647 h 170"/>
              <a:gd name="T8" fmla="*/ 2147483647 w 181"/>
              <a:gd name="T9" fmla="*/ 2147483647 h 170"/>
              <a:gd name="T10" fmla="*/ 2147483647 w 181"/>
              <a:gd name="T11" fmla="*/ 2147483647 h 170"/>
              <a:gd name="T12" fmla="*/ 2147483647 w 181"/>
              <a:gd name="T13" fmla="*/ 2147483647 h 170"/>
              <a:gd name="T14" fmla="*/ 2147483647 w 181"/>
              <a:gd name="T15" fmla="*/ 0 h 170"/>
              <a:gd name="T16" fmla="*/ 2147483647 w 181"/>
              <a:gd name="T17" fmla="*/ 2147483647 h 170"/>
              <a:gd name="T18" fmla="*/ 2147483647 w 181"/>
              <a:gd name="T19" fmla="*/ 2147483647 h 170"/>
              <a:gd name="T20" fmla="*/ 2147483647 w 181"/>
              <a:gd name="T21" fmla="*/ 2147483647 h 170"/>
              <a:gd name="T22" fmla="*/ 2147483647 w 181"/>
              <a:gd name="T23" fmla="*/ 2147483647 h 170"/>
              <a:gd name="T24" fmla="*/ 0 w 181"/>
              <a:gd name="T25" fmla="*/ 2147483647 h 170"/>
              <a:gd name="T26" fmla="*/ 2147483647 w 181"/>
              <a:gd name="T27" fmla="*/ 2147483647 h 170"/>
              <a:gd name="T28" fmla="*/ 2147483647 w 181"/>
              <a:gd name="T29" fmla="*/ 2147483647 h 17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81"/>
              <a:gd name="T46" fmla="*/ 0 h 170"/>
              <a:gd name="T47" fmla="*/ 181 w 181"/>
              <a:gd name="T48" fmla="*/ 170 h 170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81" h="170">
                <a:moveTo>
                  <a:pt x="3" y="170"/>
                </a:moveTo>
                <a:lnTo>
                  <a:pt x="8" y="143"/>
                </a:lnTo>
                <a:lnTo>
                  <a:pt x="25" y="102"/>
                </a:lnTo>
                <a:lnTo>
                  <a:pt x="50" y="72"/>
                </a:lnTo>
                <a:lnTo>
                  <a:pt x="80" y="50"/>
                </a:lnTo>
                <a:lnTo>
                  <a:pt x="118" y="32"/>
                </a:lnTo>
                <a:lnTo>
                  <a:pt x="158" y="13"/>
                </a:lnTo>
                <a:lnTo>
                  <a:pt x="181" y="0"/>
                </a:lnTo>
                <a:lnTo>
                  <a:pt x="158" y="6"/>
                </a:lnTo>
                <a:lnTo>
                  <a:pt x="113" y="20"/>
                </a:lnTo>
                <a:lnTo>
                  <a:pt x="34" y="67"/>
                </a:lnTo>
                <a:lnTo>
                  <a:pt x="10" y="102"/>
                </a:lnTo>
                <a:lnTo>
                  <a:pt x="0" y="145"/>
                </a:lnTo>
                <a:lnTo>
                  <a:pt x="3" y="17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816" name="Freeform 398"/>
          <p:cNvSpPr>
            <a:spLocks/>
          </p:cNvSpPr>
          <p:nvPr/>
        </p:nvSpPr>
        <p:spPr bwMode="auto">
          <a:xfrm>
            <a:off x="12700" y="1817688"/>
            <a:ext cx="71438" cy="123825"/>
          </a:xfrm>
          <a:custGeom>
            <a:avLst/>
            <a:gdLst>
              <a:gd name="T0" fmla="*/ 0 w 257"/>
              <a:gd name="T1" fmla="*/ 2147483647 h 289"/>
              <a:gd name="T2" fmla="*/ 0 w 257"/>
              <a:gd name="T3" fmla="*/ 2147483647 h 289"/>
              <a:gd name="T4" fmla="*/ 2147483647 w 257"/>
              <a:gd name="T5" fmla="*/ 2147483647 h 289"/>
              <a:gd name="T6" fmla="*/ 2147483647 w 257"/>
              <a:gd name="T7" fmla="*/ 2147483647 h 289"/>
              <a:gd name="T8" fmla="*/ 2147483647 w 257"/>
              <a:gd name="T9" fmla="*/ 2147483647 h 289"/>
              <a:gd name="T10" fmla="*/ 2147483647 w 257"/>
              <a:gd name="T11" fmla="*/ 2147483647 h 289"/>
              <a:gd name="T12" fmla="*/ 2147483647 w 257"/>
              <a:gd name="T13" fmla="*/ 2147483647 h 289"/>
              <a:gd name="T14" fmla="*/ 2147483647 w 257"/>
              <a:gd name="T15" fmla="*/ 2147483647 h 289"/>
              <a:gd name="T16" fmla="*/ 2147483647 w 257"/>
              <a:gd name="T17" fmla="*/ 2147483647 h 289"/>
              <a:gd name="T18" fmla="*/ 2147483647 w 257"/>
              <a:gd name="T19" fmla="*/ 2147483647 h 289"/>
              <a:gd name="T20" fmla="*/ 2147483647 w 257"/>
              <a:gd name="T21" fmla="*/ 2147483647 h 289"/>
              <a:gd name="T22" fmla="*/ 2147483647 w 257"/>
              <a:gd name="T23" fmla="*/ 2147483647 h 289"/>
              <a:gd name="T24" fmla="*/ 2147483647 w 257"/>
              <a:gd name="T25" fmla="*/ 2147483647 h 289"/>
              <a:gd name="T26" fmla="*/ 2147483647 w 257"/>
              <a:gd name="T27" fmla="*/ 2147483647 h 289"/>
              <a:gd name="T28" fmla="*/ 2147483647 w 257"/>
              <a:gd name="T29" fmla="*/ 2147483647 h 289"/>
              <a:gd name="T30" fmla="*/ 2147483647 w 257"/>
              <a:gd name="T31" fmla="*/ 2147483647 h 289"/>
              <a:gd name="T32" fmla="*/ 2147483647 w 257"/>
              <a:gd name="T33" fmla="*/ 2147483647 h 289"/>
              <a:gd name="T34" fmla="*/ 2147483647 w 257"/>
              <a:gd name="T35" fmla="*/ 2147483647 h 289"/>
              <a:gd name="T36" fmla="*/ 2147483647 w 257"/>
              <a:gd name="T37" fmla="*/ 2147483647 h 289"/>
              <a:gd name="T38" fmla="*/ 2147483647 w 257"/>
              <a:gd name="T39" fmla="*/ 0 h 289"/>
              <a:gd name="T40" fmla="*/ 2147483647 w 257"/>
              <a:gd name="T41" fmla="*/ 2147483647 h 289"/>
              <a:gd name="T42" fmla="*/ 2147483647 w 257"/>
              <a:gd name="T43" fmla="*/ 2147483647 h 289"/>
              <a:gd name="T44" fmla="*/ 2147483647 w 257"/>
              <a:gd name="T45" fmla="*/ 2147483647 h 289"/>
              <a:gd name="T46" fmla="*/ 2147483647 w 257"/>
              <a:gd name="T47" fmla="*/ 2147483647 h 289"/>
              <a:gd name="T48" fmla="*/ 2147483647 w 257"/>
              <a:gd name="T49" fmla="*/ 2147483647 h 289"/>
              <a:gd name="T50" fmla="*/ 2147483647 w 257"/>
              <a:gd name="T51" fmla="*/ 2147483647 h 289"/>
              <a:gd name="T52" fmla="*/ 2147483647 w 257"/>
              <a:gd name="T53" fmla="*/ 2147483647 h 289"/>
              <a:gd name="T54" fmla="*/ 2147483647 w 257"/>
              <a:gd name="T55" fmla="*/ 2147483647 h 289"/>
              <a:gd name="T56" fmla="*/ 2147483647 w 257"/>
              <a:gd name="T57" fmla="*/ 2147483647 h 289"/>
              <a:gd name="T58" fmla="*/ 2147483647 w 257"/>
              <a:gd name="T59" fmla="*/ 2147483647 h 289"/>
              <a:gd name="T60" fmla="*/ 2147483647 w 257"/>
              <a:gd name="T61" fmla="*/ 2147483647 h 289"/>
              <a:gd name="T62" fmla="*/ 2147483647 w 257"/>
              <a:gd name="T63" fmla="*/ 2147483647 h 289"/>
              <a:gd name="T64" fmla="*/ 2147483647 w 257"/>
              <a:gd name="T65" fmla="*/ 2147483647 h 289"/>
              <a:gd name="T66" fmla="*/ 2147483647 w 257"/>
              <a:gd name="T67" fmla="*/ 2147483647 h 289"/>
              <a:gd name="T68" fmla="*/ 0 w 257"/>
              <a:gd name="T69" fmla="*/ 2147483647 h 289"/>
              <a:gd name="T70" fmla="*/ 0 w 257"/>
              <a:gd name="T71" fmla="*/ 2147483647 h 28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257"/>
              <a:gd name="T109" fmla="*/ 0 h 289"/>
              <a:gd name="T110" fmla="*/ 257 w 257"/>
              <a:gd name="T111" fmla="*/ 289 h 289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257" h="289">
                <a:moveTo>
                  <a:pt x="0" y="284"/>
                </a:moveTo>
                <a:lnTo>
                  <a:pt x="0" y="287"/>
                </a:lnTo>
                <a:lnTo>
                  <a:pt x="2" y="289"/>
                </a:lnTo>
                <a:lnTo>
                  <a:pt x="4" y="289"/>
                </a:lnTo>
                <a:lnTo>
                  <a:pt x="8" y="287"/>
                </a:lnTo>
                <a:lnTo>
                  <a:pt x="12" y="284"/>
                </a:lnTo>
                <a:lnTo>
                  <a:pt x="23" y="276"/>
                </a:lnTo>
                <a:lnTo>
                  <a:pt x="49" y="250"/>
                </a:lnTo>
                <a:lnTo>
                  <a:pt x="101" y="191"/>
                </a:lnTo>
                <a:lnTo>
                  <a:pt x="116" y="174"/>
                </a:lnTo>
                <a:lnTo>
                  <a:pt x="127" y="164"/>
                </a:lnTo>
                <a:lnTo>
                  <a:pt x="150" y="142"/>
                </a:lnTo>
                <a:lnTo>
                  <a:pt x="196" y="97"/>
                </a:lnTo>
                <a:lnTo>
                  <a:pt x="242" y="52"/>
                </a:lnTo>
                <a:lnTo>
                  <a:pt x="254" y="41"/>
                </a:lnTo>
                <a:lnTo>
                  <a:pt x="254" y="38"/>
                </a:lnTo>
                <a:lnTo>
                  <a:pt x="255" y="32"/>
                </a:lnTo>
                <a:lnTo>
                  <a:pt x="256" y="19"/>
                </a:lnTo>
                <a:lnTo>
                  <a:pt x="256" y="4"/>
                </a:lnTo>
                <a:lnTo>
                  <a:pt x="257" y="0"/>
                </a:lnTo>
                <a:lnTo>
                  <a:pt x="252" y="13"/>
                </a:lnTo>
                <a:lnTo>
                  <a:pt x="239" y="36"/>
                </a:lnTo>
                <a:lnTo>
                  <a:pt x="218" y="60"/>
                </a:lnTo>
                <a:lnTo>
                  <a:pt x="172" y="107"/>
                </a:lnTo>
                <a:lnTo>
                  <a:pt x="140" y="136"/>
                </a:lnTo>
                <a:lnTo>
                  <a:pt x="138" y="136"/>
                </a:lnTo>
                <a:lnTo>
                  <a:pt x="135" y="135"/>
                </a:lnTo>
                <a:lnTo>
                  <a:pt x="129" y="134"/>
                </a:lnTo>
                <a:lnTo>
                  <a:pt x="123" y="132"/>
                </a:lnTo>
                <a:lnTo>
                  <a:pt x="122" y="131"/>
                </a:lnTo>
                <a:lnTo>
                  <a:pt x="115" y="148"/>
                </a:lnTo>
                <a:lnTo>
                  <a:pt x="99" y="177"/>
                </a:lnTo>
                <a:lnTo>
                  <a:pt x="78" y="203"/>
                </a:lnTo>
                <a:lnTo>
                  <a:pt x="33" y="250"/>
                </a:lnTo>
                <a:lnTo>
                  <a:pt x="0" y="28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817" name="Freeform 399"/>
          <p:cNvSpPr>
            <a:spLocks/>
          </p:cNvSpPr>
          <p:nvPr/>
        </p:nvSpPr>
        <p:spPr bwMode="auto">
          <a:xfrm>
            <a:off x="20638" y="1905000"/>
            <a:ext cx="6350" cy="14288"/>
          </a:xfrm>
          <a:custGeom>
            <a:avLst/>
            <a:gdLst>
              <a:gd name="T0" fmla="*/ 2147483647 w 24"/>
              <a:gd name="T1" fmla="*/ 2147483647 h 34"/>
              <a:gd name="T2" fmla="*/ 2147483647 w 24"/>
              <a:gd name="T3" fmla="*/ 2147483647 h 34"/>
              <a:gd name="T4" fmla="*/ 2147483647 w 24"/>
              <a:gd name="T5" fmla="*/ 2147483647 h 34"/>
              <a:gd name="T6" fmla="*/ 2147483647 w 24"/>
              <a:gd name="T7" fmla="*/ 2147483647 h 34"/>
              <a:gd name="T8" fmla="*/ 2147483647 w 24"/>
              <a:gd name="T9" fmla="*/ 2147483647 h 34"/>
              <a:gd name="T10" fmla="*/ 2147483647 w 24"/>
              <a:gd name="T11" fmla="*/ 2147483647 h 34"/>
              <a:gd name="T12" fmla="*/ 2147483647 w 24"/>
              <a:gd name="T13" fmla="*/ 2147483647 h 34"/>
              <a:gd name="T14" fmla="*/ 0 w 24"/>
              <a:gd name="T15" fmla="*/ 2147483647 h 34"/>
              <a:gd name="T16" fmla="*/ 0 w 24"/>
              <a:gd name="T17" fmla="*/ 0 h 34"/>
              <a:gd name="T18" fmla="*/ 2147483647 w 24"/>
              <a:gd name="T19" fmla="*/ 2147483647 h 34"/>
              <a:gd name="T20" fmla="*/ 2147483647 w 24"/>
              <a:gd name="T21" fmla="*/ 2147483647 h 34"/>
              <a:gd name="T22" fmla="*/ 2147483647 w 24"/>
              <a:gd name="T23" fmla="*/ 2147483647 h 34"/>
              <a:gd name="T24" fmla="*/ 2147483647 w 24"/>
              <a:gd name="T25" fmla="*/ 2147483647 h 34"/>
              <a:gd name="T26" fmla="*/ 2147483647 w 24"/>
              <a:gd name="T27" fmla="*/ 2147483647 h 3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24"/>
              <a:gd name="T43" fmla="*/ 0 h 34"/>
              <a:gd name="T44" fmla="*/ 24 w 24"/>
              <a:gd name="T45" fmla="*/ 34 h 34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24" h="34">
                <a:moveTo>
                  <a:pt x="24" y="34"/>
                </a:moveTo>
                <a:lnTo>
                  <a:pt x="24" y="31"/>
                </a:lnTo>
                <a:lnTo>
                  <a:pt x="24" y="19"/>
                </a:lnTo>
                <a:lnTo>
                  <a:pt x="24" y="11"/>
                </a:lnTo>
                <a:lnTo>
                  <a:pt x="24" y="10"/>
                </a:lnTo>
                <a:lnTo>
                  <a:pt x="20" y="9"/>
                </a:lnTo>
                <a:lnTo>
                  <a:pt x="9" y="4"/>
                </a:lnTo>
                <a:lnTo>
                  <a:pt x="0" y="1"/>
                </a:lnTo>
                <a:lnTo>
                  <a:pt x="0" y="0"/>
                </a:lnTo>
                <a:lnTo>
                  <a:pt x="3" y="6"/>
                </a:lnTo>
                <a:lnTo>
                  <a:pt x="14" y="21"/>
                </a:lnTo>
                <a:lnTo>
                  <a:pt x="23" y="34"/>
                </a:lnTo>
                <a:lnTo>
                  <a:pt x="24" y="3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818" name="Freeform 400"/>
          <p:cNvSpPr>
            <a:spLocks/>
          </p:cNvSpPr>
          <p:nvPr/>
        </p:nvSpPr>
        <p:spPr bwMode="auto">
          <a:xfrm>
            <a:off x="965200" y="1873250"/>
            <a:ext cx="17463" cy="31750"/>
          </a:xfrm>
          <a:custGeom>
            <a:avLst/>
            <a:gdLst>
              <a:gd name="T0" fmla="*/ 0 w 64"/>
              <a:gd name="T1" fmla="*/ 2147483647 h 78"/>
              <a:gd name="T2" fmla="*/ 2147483647 w 64"/>
              <a:gd name="T3" fmla="*/ 2147483647 h 78"/>
              <a:gd name="T4" fmla="*/ 2147483647 w 64"/>
              <a:gd name="T5" fmla="*/ 2147483647 h 78"/>
              <a:gd name="T6" fmla="*/ 2147483647 w 64"/>
              <a:gd name="T7" fmla="*/ 2147483647 h 78"/>
              <a:gd name="T8" fmla="*/ 2147483647 w 64"/>
              <a:gd name="T9" fmla="*/ 2147483647 h 78"/>
              <a:gd name="T10" fmla="*/ 2147483647 w 64"/>
              <a:gd name="T11" fmla="*/ 2147483647 h 78"/>
              <a:gd name="T12" fmla="*/ 2147483647 w 64"/>
              <a:gd name="T13" fmla="*/ 2147483647 h 78"/>
              <a:gd name="T14" fmla="*/ 2147483647 w 64"/>
              <a:gd name="T15" fmla="*/ 2147483647 h 78"/>
              <a:gd name="T16" fmla="*/ 2147483647 w 64"/>
              <a:gd name="T17" fmla="*/ 2147483647 h 78"/>
              <a:gd name="T18" fmla="*/ 2147483647 w 64"/>
              <a:gd name="T19" fmla="*/ 2147483647 h 78"/>
              <a:gd name="T20" fmla="*/ 2147483647 w 64"/>
              <a:gd name="T21" fmla="*/ 2147483647 h 78"/>
              <a:gd name="T22" fmla="*/ 2147483647 w 64"/>
              <a:gd name="T23" fmla="*/ 2147483647 h 78"/>
              <a:gd name="T24" fmla="*/ 2147483647 w 64"/>
              <a:gd name="T25" fmla="*/ 2147483647 h 78"/>
              <a:gd name="T26" fmla="*/ 2147483647 w 64"/>
              <a:gd name="T27" fmla="*/ 2147483647 h 78"/>
              <a:gd name="T28" fmla="*/ 2147483647 w 64"/>
              <a:gd name="T29" fmla="*/ 2147483647 h 78"/>
              <a:gd name="T30" fmla="*/ 2147483647 w 64"/>
              <a:gd name="T31" fmla="*/ 2147483647 h 78"/>
              <a:gd name="T32" fmla="*/ 2147483647 w 64"/>
              <a:gd name="T33" fmla="*/ 2147483647 h 78"/>
              <a:gd name="T34" fmla="*/ 2147483647 w 64"/>
              <a:gd name="T35" fmla="*/ 2147483647 h 78"/>
              <a:gd name="T36" fmla="*/ 2147483647 w 64"/>
              <a:gd name="T37" fmla="*/ 2147483647 h 78"/>
              <a:gd name="T38" fmla="*/ 2147483647 w 64"/>
              <a:gd name="T39" fmla="*/ 2147483647 h 78"/>
              <a:gd name="T40" fmla="*/ 2147483647 w 64"/>
              <a:gd name="T41" fmla="*/ 2147483647 h 78"/>
              <a:gd name="T42" fmla="*/ 2147483647 w 64"/>
              <a:gd name="T43" fmla="*/ 2147483647 h 78"/>
              <a:gd name="T44" fmla="*/ 2147483647 w 64"/>
              <a:gd name="T45" fmla="*/ 2147483647 h 78"/>
              <a:gd name="T46" fmla="*/ 2147483647 w 64"/>
              <a:gd name="T47" fmla="*/ 2147483647 h 78"/>
              <a:gd name="T48" fmla="*/ 2147483647 w 64"/>
              <a:gd name="T49" fmla="*/ 2147483647 h 78"/>
              <a:gd name="T50" fmla="*/ 2147483647 w 64"/>
              <a:gd name="T51" fmla="*/ 0 h 78"/>
              <a:gd name="T52" fmla="*/ 2147483647 w 64"/>
              <a:gd name="T53" fmla="*/ 2147483647 h 78"/>
              <a:gd name="T54" fmla="*/ 2147483647 w 64"/>
              <a:gd name="T55" fmla="*/ 2147483647 h 78"/>
              <a:gd name="T56" fmla="*/ 2147483647 w 64"/>
              <a:gd name="T57" fmla="*/ 2147483647 h 78"/>
              <a:gd name="T58" fmla="*/ 0 w 64"/>
              <a:gd name="T59" fmla="*/ 2147483647 h 78"/>
              <a:gd name="T60" fmla="*/ 0 w 64"/>
              <a:gd name="T61" fmla="*/ 2147483647 h 78"/>
              <a:gd name="T62" fmla="*/ 0 w 64"/>
              <a:gd name="T63" fmla="*/ 2147483647 h 7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64"/>
              <a:gd name="T97" fmla="*/ 0 h 78"/>
              <a:gd name="T98" fmla="*/ 64 w 64"/>
              <a:gd name="T99" fmla="*/ 78 h 78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64" h="78">
                <a:moveTo>
                  <a:pt x="0" y="30"/>
                </a:moveTo>
                <a:lnTo>
                  <a:pt x="2" y="28"/>
                </a:lnTo>
                <a:lnTo>
                  <a:pt x="11" y="24"/>
                </a:lnTo>
                <a:lnTo>
                  <a:pt x="17" y="21"/>
                </a:lnTo>
                <a:lnTo>
                  <a:pt x="18" y="20"/>
                </a:lnTo>
                <a:lnTo>
                  <a:pt x="20" y="26"/>
                </a:lnTo>
                <a:lnTo>
                  <a:pt x="29" y="44"/>
                </a:lnTo>
                <a:lnTo>
                  <a:pt x="41" y="60"/>
                </a:lnTo>
                <a:lnTo>
                  <a:pt x="44" y="62"/>
                </a:lnTo>
                <a:lnTo>
                  <a:pt x="46" y="64"/>
                </a:lnTo>
                <a:lnTo>
                  <a:pt x="50" y="68"/>
                </a:lnTo>
                <a:lnTo>
                  <a:pt x="58" y="75"/>
                </a:lnTo>
                <a:lnTo>
                  <a:pt x="63" y="78"/>
                </a:lnTo>
                <a:lnTo>
                  <a:pt x="64" y="78"/>
                </a:lnTo>
                <a:lnTo>
                  <a:pt x="59" y="71"/>
                </a:lnTo>
                <a:lnTo>
                  <a:pt x="45" y="49"/>
                </a:lnTo>
                <a:lnTo>
                  <a:pt x="34" y="32"/>
                </a:lnTo>
                <a:lnTo>
                  <a:pt x="34" y="31"/>
                </a:lnTo>
                <a:lnTo>
                  <a:pt x="34" y="28"/>
                </a:lnTo>
                <a:lnTo>
                  <a:pt x="36" y="21"/>
                </a:lnTo>
                <a:lnTo>
                  <a:pt x="37" y="15"/>
                </a:lnTo>
                <a:lnTo>
                  <a:pt x="38" y="14"/>
                </a:lnTo>
                <a:lnTo>
                  <a:pt x="34" y="12"/>
                </a:lnTo>
                <a:lnTo>
                  <a:pt x="24" y="6"/>
                </a:lnTo>
                <a:lnTo>
                  <a:pt x="16" y="1"/>
                </a:lnTo>
                <a:lnTo>
                  <a:pt x="16" y="0"/>
                </a:lnTo>
                <a:lnTo>
                  <a:pt x="15" y="1"/>
                </a:lnTo>
                <a:lnTo>
                  <a:pt x="13" y="5"/>
                </a:lnTo>
                <a:lnTo>
                  <a:pt x="6" y="19"/>
                </a:lnTo>
                <a:lnTo>
                  <a:pt x="0" y="3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819" name="Freeform 401"/>
          <p:cNvSpPr>
            <a:spLocks/>
          </p:cNvSpPr>
          <p:nvPr/>
        </p:nvSpPr>
        <p:spPr bwMode="auto">
          <a:xfrm>
            <a:off x="503238" y="338138"/>
            <a:ext cx="55562" cy="104775"/>
          </a:xfrm>
          <a:custGeom>
            <a:avLst/>
            <a:gdLst>
              <a:gd name="T0" fmla="*/ 2147483647 w 198"/>
              <a:gd name="T1" fmla="*/ 0 h 246"/>
              <a:gd name="T2" fmla="*/ 2147483647 w 198"/>
              <a:gd name="T3" fmla="*/ 2147483647 h 246"/>
              <a:gd name="T4" fmla="*/ 2147483647 w 198"/>
              <a:gd name="T5" fmla="*/ 2147483647 h 246"/>
              <a:gd name="T6" fmla="*/ 2147483647 w 198"/>
              <a:gd name="T7" fmla="*/ 2147483647 h 246"/>
              <a:gd name="T8" fmla="*/ 2147483647 w 198"/>
              <a:gd name="T9" fmla="*/ 2147483647 h 246"/>
              <a:gd name="T10" fmla="*/ 2147483647 w 198"/>
              <a:gd name="T11" fmla="*/ 2147483647 h 246"/>
              <a:gd name="T12" fmla="*/ 2147483647 w 198"/>
              <a:gd name="T13" fmla="*/ 2147483647 h 246"/>
              <a:gd name="T14" fmla="*/ 2147483647 w 198"/>
              <a:gd name="T15" fmla="*/ 2147483647 h 246"/>
              <a:gd name="T16" fmla="*/ 2147483647 w 198"/>
              <a:gd name="T17" fmla="*/ 2147483647 h 246"/>
              <a:gd name="T18" fmla="*/ 2147483647 w 198"/>
              <a:gd name="T19" fmla="*/ 2147483647 h 246"/>
              <a:gd name="T20" fmla="*/ 2147483647 w 198"/>
              <a:gd name="T21" fmla="*/ 2147483647 h 246"/>
              <a:gd name="T22" fmla="*/ 2147483647 w 198"/>
              <a:gd name="T23" fmla="*/ 2147483647 h 246"/>
              <a:gd name="T24" fmla="*/ 2147483647 w 198"/>
              <a:gd name="T25" fmla="*/ 2147483647 h 246"/>
              <a:gd name="T26" fmla="*/ 2147483647 w 198"/>
              <a:gd name="T27" fmla="*/ 2147483647 h 246"/>
              <a:gd name="T28" fmla="*/ 2147483647 w 198"/>
              <a:gd name="T29" fmla="*/ 2147483647 h 246"/>
              <a:gd name="T30" fmla="*/ 2147483647 w 198"/>
              <a:gd name="T31" fmla="*/ 2147483647 h 246"/>
              <a:gd name="T32" fmla="*/ 2147483647 w 198"/>
              <a:gd name="T33" fmla="*/ 2147483647 h 246"/>
              <a:gd name="T34" fmla="*/ 2147483647 w 198"/>
              <a:gd name="T35" fmla="*/ 2147483647 h 246"/>
              <a:gd name="T36" fmla="*/ 2147483647 w 198"/>
              <a:gd name="T37" fmla="*/ 2147483647 h 246"/>
              <a:gd name="T38" fmla="*/ 2147483647 w 198"/>
              <a:gd name="T39" fmla="*/ 2147483647 h 246"/>
              <a:gd name="T40" fmla="*/ 2147483647 w 198"/>
              <a:gd name="T41" fmla="*/ 2147483647 h 246"/>
              <a:gd name="T42" fmla="*/ 2147483647 w 198"/>
              <a:gd name="T43" fmla="*/ 2147483647 h 246"/>
              <a:gd name="T44" fmla="*/ 2147483647 w 198"/>
              <a:gd name="T45" fmla="*/ 2147483647 h 246"/>
              <a:gd name="T46" fmla="*/ 2147483647 w 198"/>
              <a:gd name="T47" fmla="*/ 2147483647 h 246"/>
              <a:gd name="T48" fmla="*/ 2147483647 w 198"/>
              <a:gd name="T49" fmla="*/ 2147483647 h 246"/>
              <a:gd name="T50" fmla="*/ 2147483647 w 198"/>
              <a:gd name="T51" fmla="*/ 2147483647 h 246"/>
              <a:gd name="T52" fmla="*/ 2147483647 w 198"/>
              <a:gd name="T53" fmla="*/ 2147483647 h 246"/>
              <a:gd name="T54" fmla="*/ 2147483647 w 198"/>
              <a:gd name="T55" fmla="*/ 2147483647 h 246"/>
              <a:gd name="T56" fmla="*/ 2147483647 w 198"/>
              <a:gd name="T57" fmla="*/ 2147483647 h 246"/>
              <a:gd name="T58" fmla="*/ 2147483647 w 198"/>
              <a:gd name="T59" fmla="*/ 2147483647 h 246"/>
              <a:gd name="T60" fmla="*/ 2147483647 w 198"/>
              <a:gd name="T61" fmla="*/ 2147483647 h 246"/>
              <a:gd name="T62" fmla="*/ 2147483647 w 198"/>
              <a:gd name="T63" fmla="*/ 2147483647 h 246"/>
              <a:gd name="T64" fmla="*/ 0 w 198"/>
              <a:gd name="T65" fmla="*/ 2147483647 h 246"/>
              <a:gd name="T66" fmla="*/ 2147483647 w 198"/>
              <a:gd name="T67" fmla="*/ 2147483647 h 246"/>
              <a:gd name="T68" fmla="*/ 2147483647 w 198"/>
              <a:gd name="T69" fmla="*/ 2147483647 h 246"/>
              <a:gd name="T70" fmla="*/ 2147483647 w 198"/>
              <a:gd name="T71" fmla="*/ 2147483647 h 246"/>
              <a:gd name="T72" fmla="*/ 2147483647 w 198"/>
              <a:gd name="T73" fmla="*/ 2147483647 h 246"/>
              <a:gd name="T74" fmla="*/ 2147483647 w 198"/>
              <a:gd name="T75" fmla="*/ 0 h 246"/>
              <a:gd name="T76" fmla="*/ 2147483647 w 198"/>
              <a:gd name="T77" fmla="*/ 0 h 24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198"/>
              <a:gd name="T118" fmla="*/ 0 h 246"/>
              <a:gd name="T119" fmla="*/ 198 w 198"/>
              <a:gd name="T120" fmla="*/ 246 h 24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198" h="246">
                <a:moveTo>
                  <a:pt x="84" y="0"/>
                </a:moveTo>
                <a:lnTo>
                  <a:pt x="91" y="9"/>
                </a:lnTo>
                <a:lnTo>
                  <a:pt x="108" y="26"/>
                </a:lnTo>
                <a:lnTo>
                  <a:pt x="125" y="39"/>
                </a:lnTo>
                <a:lnTo>
                  <a:pt x="143" y="46"/>
                </a:lnTo>
                <a:lnTo>
                  <a:pt x="152" y="46"/>
                </a:lnTo>
                <a:lnTo>
                  <a:pt x="161" y="44"/>
                </a:lnTo>
                <a:lnTo>
                  <a:pt x="169" y="39"/>
                </a:lnTo>
                <a:lnTo>
                  <a:pt x="178" y="29"/>
                </a:lnTo>
                <a:lnTo>
                  <a:pt x="186" y="17"/>
                </a:lnTo>
                <a:lnTo>
                  <a:pt x="188" y="37"/>
                </a:lnTo>
                <a:lnTo>
                  <a:pt x="191" y="74"/>
                </a:lnTo>
                <a:lnTo>
                  <a:pt x="196" y="150"/>
                </a:lnTo>
                <a:lnTo>
                  <a:pt x="197" y="227"/>
                </a:lnTo>
                <a:lnTo>
                  <a:pt x="198" y="246"/>
                </a:lnTo>
                <a:lnTo>
                  <a:pt x="192" y="232"/>
                </a:lnTo>
                <a:lnTo>
                  <a:pt x="183" y="203"/>
                </a:lnTo>
                <a:lnTo>
                  <a:pt x="168" y="141"/>
                </a:lnTo>
                <a:lnTo>
                  <a:pt x="144" y="84"/>
                </a:lnTo>
                <a:lnTo>
                  <a:pt x="135" y="71"/>
                </a:lnTo>
                <a:lnTo>
                  <a:pt x="131" y="69"/>
                </a:lnTo>
                <a:lnTo>
                  <a:pt x="125" y="65"/>
                </a:lnTo>
                <a:lnTo>
                  <a:pt x="113" y="57"/>
                </a:lnTo>
                <a:lnTo>
                  <a:pt x="101" y="49"/>
                </a:lnTo>
                <a:lnTo>
                  <a:pt x="97" y="47"/>
                </a:lnTo>
                <a:lnTo>
                  <a:pt x="90" y="39"/>
                </a:lnTo>
                <a:lnTo>
                  <a:pt x="77" y="26"/>
                </a:lnTo>
                <a:lnTo>
                  <a:pt x="63" y="19"/>
                </a:lnTo>
                <a:lnTo>
                  <a:pt x="47" y="15"/>
                </a:lnTo>
                <a:lnTo>
                  <a:pt x="30" y="12"/>
                </a:lnTo>
                <a:lnTo>
                  <a:pt x="10" y="10"/>
                </a:lnTo>
                <a:lnTo>
                  <a:pt x="0" y="8"/>
                </a:lnTo>
                <a:lnTo>
                  <a:pt x="7" y="8"/>
                </a:lnTo>
                <a:lnTo>
                  <a:pt x="21" y="7"/>
                </a:lnTo>
                <a:lnTo>
                  <a:pt x="50" y="4"/>
                </a:lnTo>
                <a:lnTo>
                  <a:pt x="77" y="1"/>
                </a:lnTo>
                <a:lnTo>
                  <a:pt x="84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820" name="Freeform 402"/>
          <p:cNvSpPr>
            <a:spLocks/>
          </p:cNvSpPr>
          <p:nvPr/>
        </p:nvSpPr>
        <p:spPr bwMode="auto">
          <a:xfrm>
            <a:off x="438150" y="349250"/>
            <a:ext cx="34925" cy="11113"/>
          </a:xfrm>
          <a:custGeom>
            <a:avLst/>
            <a:gdLst>
              <a:gd name="T0" fmla="*/ 2147483647 w 122"/>
              <a:gd name="T1" fmla="*/ 2147483647 h 30"/>
              <a:gd name="T2" fmla="*/ 2147483647 w 122"/>
              <a:gd name="T3" fmla="*/ 2147483647 h 30"/>
              <a:gd name="T4" fmla="*/ 2147483647 w 122"/>
              <a:gd name="T5" fmla="*/ 2147483647 h 30"/>
              <a:gd name="T6" fmla="*/ 2147483647 w 122"/>
              <a:gd name="T7" fmla="*/ 2147483647 h 30"/>
              <a:gd name="T8" fmla="*/ 2147483647 w 122"/>
              <a:gd name="T9" fmla="*/ 2147483647 h 30"/>
              <a:gd name="T10" fmla="*/ 0 w 122"/>
              <a:gd name="T11" fmla="*/ 2147483647 h 30"/>
              <a:gd name="T12" fmla="*/ 2147483647 w 122"/>
              <a:gd name="T13" fmla="*/ 2147483647 h 30"/>
              <a:gd name="T14" fmla="*/ 2147483647 w 122"/>
              <a:gd name="T15" fmla="*/ 2147483647 h 30"/>
              <a:gd name="T16" fmla="*/ 2147483647 w 122"/>
              <a:gd name="T17" fmla="*/ 0 h 30"/>
              <a:gd name="T18" fmla="*/ 2147483647 w 122"/>
              <a:gd name="T19" fmla="*/ 0 h 30"/>
              <a:gd name="T20" fmla="*/ 2147483647 w 122"/>
              <a:gd name="T21" fmla="*/ 2147483647 h 30"/>
              <a:gd name="T22" fmla="*/ 2147483647 w 122"/>
              <a:gd name="T23" fmla="*/ 2147483647 h 30"/>
              <a:gd name="T24" fmla="*/ 2147483647 w 122"/>
              <a:gd name="T25" fmla="*/ 2147483647 h 30"/>
              <a:gd name="T26" fmla="*/ 2147483647 w 122"/>
              <a:gd name="T27" fmla="*/ 2147483647 h 3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22"/>
              <a:gd name="T43" fmla="*/ 0 h 30"/>
              <a:gd name="T44" fmla="*/ 122 w 122"/>
              <a:gd name="T45" fmla="*/ 30 h 30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22" h="30">
                <a:moveTo>
                  <a:pt x="122" y="14"/>
                </a:moveTo>
                <a:lnTo>
                  <a:pt x="111" y="16"/>
                </a:lnTo>
                <a:lnTo>
                  <a:pt x="91" y="18"/>
                </a:lnTo>
                <a:lnTo>
                  <a:pt x="51" y="24"/>
                </a:lnTo>
                <a:lnTo>
                  <a:pt x="10" y="29"/>
                </a:lnTo>
                <a:lnTo>
                  <a:pt x="0" y="30"/>
                </a:lnTo>
                <a:lnTo>
                  <a:pt x="10" y="20"/>
                </a:lnTo>
                <a:lnTo>
                  <a:pt x="32" y="6"/>
                </a:lnTo>
                <a:lnTo>
                  <a:pt x="54" y="0"/>
                </a:lnTo>
                <a:lnTo>
                  <a:pt x="74" y="0"/>
                </a:lnTo>
                <a:lnTo>
                  <a:pt x="94" y="4"/>
                </a:lnTo>
                <a:lnTo>
                  <a:pt x="113" y="11"/>
                </a:lnTo>
                <a:lnTo>
                  <a:pt x="122" y="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821" name="Freeform 403"/>
          <p:cNvSpPr>
            <a:spLocks/>
          </p:cNvSpPr>
          <p:nvPr/>
        </p:nvSpPr>
        <p:spPr bwMode="auto">
          <a:xfrm>
            <a:off x="493713" y="354013"/>
            <a:ext cx="38100" cy="15875"/>
          </a:xfrm>
          <a:custGeom>
            <a:avLst/>
            <a:gdLst>
              <a:gd name="T0" fmla="*/ 2147483647 w 137"/>
              <a:gd name="T1" fmla="*/ 2147483647 h 39"/>
              <a:gd name="T2" fmla="*/ 2147483647 w 137"/>
              <a:gd name="T3" fmla="*/ 2147483647 h 39"/>
              <a:gd name="T4" fmla="*/ 2147483647 w 137"/>
              <a:gd name="T5" fmla="*/ 2147483647 h 39"/>
              <a:gd name="T6" fmla="*/ 2147483647 w 137"/>
              <a:gd name="T7" fmla="*/ 2147483647 h 39"/>
              <a:gd name="T8" fmla="*/ 2147483647 w 137"/>
              <a:gd name="T9" fmla="*/ 2147483647 h 39"/>
              <a:gd name="T10" fmla="*/ 2147483647 w 137"/>
              <a:gd name="T11" fmla="*/ 2147483647 h 39"/>
              <a:gd name="T12" fmla="*/ 0 w 137"/>
              <a:gd name="T13" fmla="*/ 2147483647 h 39"/>
              <a:gd name="T14" fmla="*/ 2147483647 w 137"/>
              <a:gd name="T15" fmla="*/ 2147483647 h 39"/>
              <a:gd name="T16" fmla="*/ 2147483647 w 137"/>
              <a:gd name="T17" fmla="*/ 2147483647 h 39"/>
              <a:gd name="T18" fmla="*/ 2147483647 w 137"/>
              <a:gd name="T19" fmla="*/ 2147483647 h 39"/>
              <a:gd name="T20" fmla="*/ 2147483647 w 137"/>
              <a:gd name="T21" fmla="*/ 0 h 39"/>
              <a:gd name="T22" fmla="*/ 2147483647 w 137"/>
              <a:gd name="T23" fmla="*/ 2147483647 h 39"/>
              <a:gd name="T24" fmla="*/ 2147483647 w 137"/>
              <a:gd name="T25" fmla="*/ 2147483647 h 39"/>
              <a:gd name="T26" fmla="*/ 2147483647 w 137"/>
              <a:gd name="T27" fmla="*/ 2147483647 h 39"/>
              <a:gd name="T28" fmla="*/ 2147483647 w 137"/>
              <a:gd name="T29" fmla="*/ 2147483647 h 39"/>
              <a:gd name="T30" fmla="*/ 2147483647 w 137"/>
              <a:gd name="T31" fmla="*/ 2147483647 h 39"/>
              <a:gd name="T32" fmla="*/ 2147483647 w 137"/>
              <a:gd name="T33" fmla="*/ 2147483647 h 3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37"/>
              <a:gd name="T52" fmla="*/ 0 h 39"/>
              <a:gd name="T53" fmla="*/ 137 w 137"/>
              <a:gd name="T54" fmla="*/ 39 h 39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37" h="39">
                <a:moveTo>
                  <a:pt x="137" y="31"/>
                </a:moveTo>
                <a:lnTo>
                  <a:pt x="124" y="36"/>
                </a:lnTo>
                <a:lnTo>
                  <a:pt x="102" y="39"/>
                </a:lnTo>
                <a:lnTo>
                  <a:pt x="80" y="38"/>
                </a:lnTo>
                <a:lnTo>
                  <a:pt x="56" y="34"/>
                </a:lnTo>
                <a:lnTo>
                  <a:pt x="11" y="21"/>
                </a:lnTo>
                <a:lnTo>
                  <a:pt x="0" y="17"/>
                </a:lnTo>
                <a:lnTo>
                  <a:pt x="7" y="9"/>
                </a:lnTo>
                <a:lnTo>
                  <a:pt x="17" y="4"/>
                </a:lnTo>
                <a:lnTo>
                  <a:pt x="28" y="1"/>
                </a:lnTo>
                <a:lnTo>
                  <a:pt x="40" y="0"/>
                </a:lnTo>
                <a:lnTo>
                  <a:pt x="53" y="1"/>
                </a:lnTo>
                <a:lnTo>
                  <a:pt x="80" y="7"/>
                </a:lnTo>
                <a:lnTo>
                  <a:pt x="106" y="16"/>
                </a:lnTo>
                <a:lnTo>
                  <a:pt x="127" y="27"/>
                </a:lnTo>
                <a:lnTo>
                  <a:pt x="137" y="3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822" name="Freeform 404"/>
          <p:cNvSpPr>
            <a:spLocks/>
          </p:cNvSpPr>
          <p:nvPr/>
        </p:nvSpPr>
        <p:spPr bwMode="auto">
          <a:xfrm>
            <a:off x="477838" y="534988"/>
            <a:ext cx="7937" cy="12700"/>
          </a:xfrm>
          <a:custGeom>
            <a:avLst/>
            <a:gdLst>
              <a:gd name="T0" fmla="*/ 2147483647 w 34"/>
              <a:gd name="T1" fmla="*/ 2147483647 h 36"/>
              <a:gd name="T2" fmla="*/ 2147483647 w 34"/>
              <a:gd name="T3" fmla="*/ 0 h 36"/>
              <a:gd name="T4" fmla="*/ 2147483647 w 34"/>
              <a:gd name="T5" fmla="*/ 0 h 36"/>
              <a:gd name="T6" fmla="*/ 2147483647 w 34"/>
              <a:gd name="T7" fmla="*/ 0 h 36"/>
              <a:gd name="T8" fmla="*/ 2147483647 w 34"/>
              <a:gd name="T9" fmla="*/ 2147483647 h 36"/>
              <a:gd name="T10" fmla="*/ 2147483647 w 34"/>
              <a:gd name="T11" fmla="*/ 2147483647 h 36"/>
              <a:gd name="T12" fmla="*/ 2147483647 w 34"/>
              <a:gd name="T13" fmla="*/ 2147483647 h 36"/>
              <a:gd name="T14" fmla="*/ 2147483647 w 34"/>
              <a:gd name="T15" fmla="*/ 2147483647 h 36"/>
              <a:gd name="T16" fmla="*/ 2147483647 w 34"/>
              <a:gd name="T17" fmla="*/ 2147483647 h 36"/>
              <a:gd name="T18" fmla="*/ 2147483647 w 34"/>
              <a:gd name="T19" fmla="*/ 2147483647 h 36"/>
              <a:gd name="T20" fmla="*/ 2147483647 w 34"/>
              <a:gd name="T21" fmla="*/ 2147483647 h 36"/>
              <a:gd name="T22" fmla="*/ 2147483647 w 34"/>
              <a:gd name="T23" fmla="*/ 2147483647 h 36"/>
              <a:gd name="T24" fmla="*/ 2147483647 w 34"/>
              <a:gd name="T25" fmla="*/ 2147483647 h 36"/>
              <a:gd name="T26" fmla="*/ 0 w 34"/>
              <a:gd name="T27" fmla="*/ 2147483647 h 36"/>
              <a:gd name="T28" fmla="*/ 0 w 34"/>
              <a:gd name="T29" fmla="*/ 2147483647 h 36"/>
              <a:gd name="T30" fmla="*/ 0 w 34"/>
              <a:gd name="T31" fmla="*/ 2147483647 h 36"/>
              <a:gd name="T32" fmla="*/ 0 w 34"/>
              <a:gd name="T33" fmla="*/ 2147483647 h 36"/>
              <a:gd name="T34" fmla="*/ 0 w 34"/>
              <a:gd name="T35" fmla="*/ 2147483647 h 36"/>
              <a:gd name="T36" fmla="*/ 0 w 34"/>
              <a:gd name="T37" fmla="*/ 2147483647 h 36"/>
              <a:gd name="T38" fmla="*/ 0 w 34"/>
              <a:gd name="T39" fmla="*/ 2147483647 h 36"/>
              <a:gd name="T40" fmla="*/ 2147483647 w 34"/>
              <a:gd name="T41" fmla="*/ 2147483647 h 36"/>
              <a:gd name="T42" fmla="*/ 2147483647 w 34"/>
              <a:gd name="T43" fmla="*/ 2147483647 h 36"/>
              <a:gd name="T44" fmla="*/ 2147483647 w 34"/>
              <a:gd name="T45" fmla="*/ 2147483647 h 36"/>
              <a:gd name="T46" fmla="*/ 2147483647 w 34"/>
              <a:gd name="T47" fmla="*/ 2147483647 h 36"/>
              <a:gd name="T48" fmla="*/ 2147483647 w 34"/>
              <a:gd name="T49" fmla="*/ 2147483647 h 36"/>
              <a:gd name="T50" fmla="*/ 2147483647 w 34"/>
              <a:gd name="T51" fmla="*/ 2147483647 h 36"/>
              <a:gd name="T52" fmla="*/ 2147483647 w 34"/>
              <a:gd name="T53" fmla="*/ 2147483647 h 36"/>
              <a:gd name="T54" fmla="*/ 2147483647 w 34"/>
              <a:gd name="T55" fmla="*/ 2147483647 h 36"/>
              <a:gd name="T56" fmla="*/ 2147483647 w 34"/>
              <a:gd name="T57" fmla="*/ 2147483647 h 36"/>
              <a:gd name="T58" fmla="*/ 2147483647 w 34"/>
              <a:gd name="T59" fmla="*/ 2147483647 h 36"/>
              <a:gd name="T60" fmla="*/ 2147483647 w 34"/>
              <a:gd name="T61" fmla="*/ 2147483647 h 36"/>
              <a:gd name="T62" fmla="*/ 2147483647 w 34"/>
              <a:gd name="T63" fmla="*/ 2147483647 h 36"/>
              <a:gd name="T64" fmla="*/ 2147483647 w 34"/>
              <a:gd name="T65" fmla="*/ 2147483647 h 36"/>
              <a:gd name="T66" fmla="*/ 2147483647 w 34"/>
              <a:gd name="T67" fmla="*/ 2147483647 h 36"/>
              <a:gd name="T68" fmla="*/ 2147483647 w 34"/>
              <a:gd name="T69" fmla="*/ 2147483647 h 36"/>
              <a:gd name="T70" fmla="*/ 2147483647 w 34"/>
              <a:gd name="T71" fmla="*/ 2147483647 h 36"/>
              <a:gd name="T72" fmla="*/ 2147483647 w 34"/>
              <a:gd name="T73" fmla="*/ 2147483647 h 36"/>
              <a:gd name="T74" fmla="*/ 2147483647 w 34"/>
              <a:gd name="T75" fmla="*/ 2147483647 h 36"/>
              <a:gd name="T76" fmla="*/ 2147483647 w 34"/>
              <a:gd name="T77" fmla="*/ 2147483647 h 36"/>
              <a:gd name="T78" fmla="*/ 2147483647 w 34"/>
              <a:gd name="T79" fmla="*/ 2147483647 h 36"/>
              <a:gd name="T80" fmla="*/ 2147483647 w 34"/>
              <a:gd name="T81" fmla="*/ 2147483647 h 36"/>
              <a:gd name="T82" fmla="*/ 2147483647 w 34"/>
              <a:gd name="T83" fmla="*/ 2147483647 h 36"/>
              <a:gd name="T84" fmla="*/ 2147483647 w 34"/>
              <a:gd name="T85" fmla="*/ 2147483647 h 36"/>
              <a:gd name="T86" fmla="*/ 2147483647 w 34"/>
              <a:gd name="T87" fmla="*/ 2147483647 h 36"/>
              <a:gd name="T88" fmla="*/ 2147483647 w 34"/>
              <a:gd name="T89" fmla="*/ 2147483647 h 36"/>
              <a:gd name="T90" fmla="*/ 2147483647 w 34"/>
              <a:gd name="T91" fmla="*/ 2147483647 h 36"/>
              <a:gd name="T92" fmla="*/ 2147483647 w 34"/>
              <a:gd name="T93" fmla="*/ 2147483647 h 36"/>
              <a:gd name="T94" fmla="*/ 2147483647 w 34"/>
              <a:gd name="T95" fmla="*/ 2147483647 h 36"/>
              <a:gd name="T96" fmla="*/ 2147483647 w 34"/>
              <a:gd name="T97" fmla="*/ 0 h 36"/>
              <a:gd name="T98" fmla="*/ 2147483647 w 34"/>
              <a:gd name="T99" fmla="*/ 0 h 36"/>
              <a:gd name="T100" fmla="*/ 2147483647 w 34"/>
              <a:gd name="T101" fmla="*/ 0 h 36"/>
              <a:gd name="T102" fmla="*/ 2147483647 w 34"/>
              <a:gd name="T103" fmla="*/ 0 h 36"/>
              <a:gd name="T104" fmla="*/ 2147483647 w 34"/>
              <a:gd name="T105" fmla="*/ 2147483647 h 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34"/>
              <a:gd name="T160" fmla="*/ 0 h 36"/>
              <a:gd name="T161" fmla="*/ 34 w 34"/>
              <a:gd name="T162" fmla="*/ 36 h 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34" h="36">
                <a:moveTo>
                  <a:pt x="16" y="17"/>
                </a:moveTo>
                <a:lnTo>
                  <a:pt x="16" y="15"/>
                </a:lnTo>
                <a:lnTo>
                  <a:pt x="16" y="7"/>
                </a:lnTo>
                <a:lnTo>
                  <a:pt x="16" y="1"/>
                </a:lnTo>
                <a:lnTo>
                  <a:pt x="16" y="0"/>
                </a:lnTo>
                <a:lnTo>
                  <a:pt x="15" y="0"/>
                </a:lnTo>
                <a:lnTo>
                  <a:pt x="14" y="0"/>
                </a:lnTo>
                <a:lnTo>
                  <a:pt x="13" y="0"/>
                </a:lnTo>
                <a:lnTo>
                  <a:pt x="12" y="0"/>
                </a:lnTo>
                <a:lnTo>
                  <a:pt x="11" y="1"/>
                </a:lnTo>
                <a:lnTo>
                  <a:pt x="10" y="1"/>
                </a:lnTo>
                <a:lnTo>
                  <a:pt x="9" y="1"/>
                </a:lnTo>
                <a:lnTo>
                  <a:pt x="8" y="1"/>
                </a:lnTo>
                <a:lnTo>
                  <a:pt x="8" y="2"/>
                </a:lnTo>
                <a:lnTo>
                  <a:pt x="7" y="2"/>
                </a:lnTo>
                <a:lnTo>
                  <a:pt x="7" y="3"/>
                </a:lnTo>
                <a:lnTo>
                  <a:pt x="7" y="4"/>
                </a:lnTo>
                <a:lnTo>
                  <a:pt x="6" y="4"/>
                </a:lnTo>
                <a:lnTo>
                  <a:pt x="6" y="5"/>
                </a:lnTo>
                <a:lnTo>
                  <a:pt x="5" y="5"/>
                </a:lnTo>
                <a:lnTo>
                  <a:pt x="4" y="5"/>
                </a:lnTo>
                <a:lnTo>
                  <a:pt x="4" y="6"/>
                </a:lnTo>
                <a:lnTo>
                  <a:pt x="3" y="6"/>
                </a:lnTo>
                <a:lnTo>
                  <a:pt x="3" y="7"/>
                </a:lnTo>
                <a:lnTo>
                  <a:pt x="2" y="7"/>
                </a:lnTo>
                <a:lnTo>
                  <a:pt x="2" y="8"/>
                </a:lnTo>
                <a:lnTo>
                  <a:pt x="1" y="8"/>
                </a:lnTo>
                <a:lnTo>
                  <a:pt x="1" y="9"/>
                </a:lnTo>
                <a:lnTo>
                  <a:pt x="1" y="10"/>
                </a:lnTo>
                <a:lnTo>
                  <a:pt x="1" y="11"/>
                </a:lnTo>
                <a:lnTo>
                  <a:pt x="0" y="12"/>
                </a:lnTo>
                <a:lnTo>
                  <a:pt x="0" y="13"/>
                </a:lnTo>
                <a:lnTo>
                  <a:pt x="0" y="14"/>
                </a:lnTo>
                <a:lnTo>
                  <a:pt x="0" y="15"/>
                </a:lnTo>
                <a:lnTo>
                  <a:pt x="0" y="16"/>
                </a:lnTo>
                <a:lnTo>
                  <a:pt x="0" y="17"/>
                </a:lnTo>
                <a:lnTo>
                  <a:pt x="0" y="18"/>
                </a:lnTo>
                <a:lnTo>
                  <a:pt x="0" y="19"/>
                </a:lnTo>
                <a:lnTo>
                  <a:pt x="0" y="20"/>
                </a:lnTo>
                <a:lnTo>
                  <a:pt x="0" y="21"/>
                </a:lnTo>
                <a:lnTo>
                  <a:pt x="0" y="22"/>
                </a:lnTo>
                <a:lnTo>
                  <a:pt x="0" y="23"/>
                </a:lnTo>
                <a:lnTo>
                  <a:pt x="1" y="24"/>
                </a:lnTo>
                <a:lnTo>
                  <a:pt x="1" y="25"/>
                </a:lnTo>
                <a:lnTo>
                  <a:pt x="1" y="26"/>
                </a:lnTo>
                <a:lnTo>
                  <a:pt x="2" y="26"/>
                </a:lnTo>
                <a:lnTo>
                  <a:pt x="2" y="27"/>
                </a:lnTo>
                <a:lnTo>
                  <a:pt x="2" y="28"/>
                </a:lnTo>
                <a:lnTo>
                  <a:pt x="3" y="28"/>
                </a:lnTo>
                <a:lnTo>
                  <a:pt x="3" y="29"/>
                </a:lnTo>
                <a:lnTo>
                  <a:pt x="4" y="29"/>
                </a:lnTo>
                <a:lnTo>
                  <a:pt x="4" y="30"/>
                </a:lnTo>
                <a:lnTo>
                  <a:pt x="5" y="30"/>
                </a:lnTo>
                <a:lnTo>
                  <a:pt x="6" y="30"/>
                </a:lnTo>
                <a:lnTo>
                  <a:pt x="6" y="31"/>
                </a:lnTo>
                <a:lnTo>
                  <a:pt x="7" y="31"/>
                </a:lnTo>
                <a:lnTo>
                  <a:pt x="7" y="32"/>
                </a:lnTo>
                <a:lnTo>
                  <a:pt x="8" y="32"/>
                </a:lnTo>
                <a:lnTo>
                  <a:pt x="8" y="34"/>
                </a:lnTo>
                <a:lnTo>
                  <a:pt x="8" y="35"/>
                </a:lnTo>
                <a:lnTo>
                  <a:pt x="9" y="35"/>
                </a:lnTo>
                <a:lnTo>
                  <a:pt x="10" y="35"/>
                </a:lnTo>
                <a:lnTo>
                  <a:pt x="11" y="36"/>
                </a:lnTo>
                <a:lnTo>
                  <a:pt x="12" y="36"/>
                </a:lnTo>
                <a:lnTo>
                  <a:pt x="13" y="36"/>
                </a:lnTo>
                <a:lnTo>
                  <a:pt x="14" y="36"/>
                </a:lnTo>
                <a:lnTo>
                  <a:pt x="15" y="36"/>
                </a:lnTo>
                <a:lnTo>
                  <a:pt x="16" y="36"/>
                </a:lnTo>
                <a:lnTo>
                  <a:pt x="17" y="36"/>
                </a:lnTo>
                <a:lnTo>
                  <a:pt x="18" y="36"/>
                </a:lnTo>
                <a:lnTo>
                  <a:pt x="19" y="36"/>
                </a:lnTo>
                <a:lnTo>
                  <a:pt x="20" y="36"/>
                </a:lnTo>
                <a:lnTo>
                  <a:pt x="21" y="36"/>
                </a:lnTo>
                <a:lnTo>
                  <a:pt x="22" y="36"/>
                </a:lnTo>
                <a:lnTo>
                  <a:pt x="24" y="35"/>
                </a:lnTo>
                <a:lnTo>
                  <a:pt x="25" y="35"/>
                </a:lnTo>
                <a:lnTo>
                  <a:pt x="26" y="35"/>
                </a:lnTo>
                <a:lnTo>
                  <a:pt x="26" y="34"/>
                </a:lnTo>
                <a:lnTo>
                  <a:pt x="26" y="32"/>
                </a:lnTo>
                <a:lnTo>
                  <a:pt x="27" y="32"/>
                </a:lnTo>
                <a:lnTo>
                  <a:pt x="27" y="31"/>
                </a:lnTo>
                <a:lnTo>
                  <a:pt x="28" y="31"/>
                </a:lnTo>
                <a:lnTo>
                  <a:pt x="28" y="30"/>
                </a:lnTo>
                <a:lnTo>
                  <a:pt x="29" y="30"/>
                </a:lnTo>
                <a:lnTo>
                  <a:pt x="30" y="30"/>
                </a:lnTo>
                <a:lnTo>
                  <a:pt x="30" y="29"/>
                </a:lnTo>
                <a:lnTo>
                  <a:pt x="31" y="29"/>
                </a:lnTo>
                <a:lnTo>
                  <a:pt x="31" y="28"/>
                </a:lnTo>
                <a:lnTo>
                  <a:pt x="32" y="28"/>
                </a:lnTo>
                <a:lnTo>
                  <a:pt x="32" y="27"/>
                </a:lnTo>
                <a:lnTo>
                  <a:pt x="32" y="26"/>
                </a:lnTo>
                <a:lnTo>
                  <a:pt x="33" y="26"/>
                </a:lnTo>
                <a:lnTo>
                  <a:pt x="33" y="25"/>
                </a:lnTo>
                <a:lnTo>
                  <a:pt x="33" y="24"/>
                </a:lnTo>
                <a:lnTo>
                  <a:pt x="34" y="23"/>
                </a:lnTo>
                <a:lnTo>
                  <a:pt x="34" y="22"/>
                </a:lnTo>
                <a:lnTo>
                  <a:pt x="34" y="21"/>
                </a:lnTo>
                <a:lnTo>
                  <a:pt x="34" y="20"/>
                </a:lnTo>
                <a:lnTo>
                  <a:pt x="34" y="19"/>
                </a:lnTo>
                <a:lnTo>
                  <a:pt x="34" y="18"/>
                </a:lnTo>
                <a:lnTo>
                  <a:pt x="34" y="17"/>
                </a:lnTo>
                <a:lnTo>
                  <a:pt x="34" y="16"/>
                </a:lnTo>
                <a:lnTo>
                  <a:pt x="34" y="15"/>
                </a:lnTo>
                <a:lnTo>
                  <a:pt x="34" y="14"/>
                </a:lnTo>
                <a:lnTo>
                  <a:pt x="34" y="13"/>
                </a:lnTo>
                <a:lnTo>
                  <a:pt x="34" y="12"/>
                </a:lnTo>
                <a:lnTo>
                  <a:pt x="33" y="11"/>
                </a:lnTo>
                <a:lnTo>
                  <a:pt x="33" y="10"/>
                </a:lnTo>
                <a:lnTo>
                  <a:pt x="33" y="9"/>
                </a:lnTo>
                <a:lnTo>
                  <a:pt x="33" y="8"/>
                </a:lnTo>
                <a:lnTo>
                  <a:pt x="32" y="8"/>
                </a:lnTo>
                <a:lnTo>
                  <a:pt x="32" y="7"/>
                </a:lnTo>
                <a:lnTo>
                  <a:pt x="31" y="7"/>
                </a:lnTo>
                <a:lnTo>
                  <a:pt x="31" y="6"/>
                </a:lnTo>
                <a:lnTo>
                  <a:pt x="30" y="6"/>
                </a:lnTo>
                <a:lnTo>
                  <a:pt x="30" y="5"/>
                </a:lnTo>
                <a:lnTo>
                  <a:pt x="29" y="5"/>
                </a:lnTo>
                <a:lnTo>
                  <a:pt x="28" y="5"/>
                </a:lnTo>
                <a:lnTo>
                  <a:pt x="28" y="4"/>
                </a:lnTo>
                <a:lnTo>
                  <a:pt x="27" y="4"/>
                </a:lnTo>
                <a:lnTo>
                  <a:pt x="27" y="3"/>
                </a:lnTo>
                <a:lnTo>
                  <a:pt x="27" y="2"/>
                </a:lnTo>
                <a:lnTo>
                  <a:pt x="26" y="2"/>
                </a:lnTo>
                <a:lnTo>
                  <a:pt x="26" y="1"/>
                </a:lnTo>
                <a:lnTo>
                  <a:pt x="25" y="1"/>
                </a:lnTo>
                <a:lnTo>
                  <a:pt x="24" y="1"/>
                </a:lnTo>
                <a:lnTo>
                  <a:pt x="22" y="0"/>
                </a:lnTo>
                <a:lnTo>
                  <a:pt x="21" y="0"/>
                </a:lnTo>
                <a:lnTo>
                  <a:pt x="20" y="0"/>
                </a:lnTo>
                <a:lnTo>
                  <a:pt x="19" y="0"/>
                </a:lnTo>
                <a:lnTo>
                  <a:pt x="18" y="0"/>
                </a:lnTo>
                <a:lnTo>
                  <a:pt x="17" y="0"/>
                </a:lnTo>
                <a:lnTo>
                  <a:pt x="16" y="0"/>
                </a:lnTo>
                <a:lnTo>
                  <a:pt x="16" y="1"/>
                </a:lnTo>
                <a:lnTo>
                  <a:pt x="16" y="3"/>
                </a:lnTo>
                <a:lnTo>
                  <a:pt x="16" y="11"/>
                </a:lnTo>
                <a:lnTo>
                  <a:pt x="16" y="1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823" name="Freeform 405"/>
          <p:cNvSpPr>
            <a:spLocks/>
          </p:cNvSpPr>
          <p:nvPr/>
        </p:nvSpPr>
        <p:spPr bwMode="auto">
          <a:xfrm>
            <a:off x="496888" y="1681163"/>
            <a:ext cx="11112" cy="14287"/>
          </a:xfrm>
          <a:custGeom>
            <a:avLst/>
            <a:gdLst>
              <a:gd name="T0" fmla="*/ 2147483647 w 35"/>
              <a:gd name="T1" fmla="*/ 2147483647 h 35"/>
              <a:gd name="T2" fmla="*/ 2147483647 w 35"/>
              <a:gd name="T3" fmla="*/ 0 h 35"/>
              <a:gd name="T4" fmla="*/ 2147483647 w 35"/>
              <a:gd name="T5" fmla="*/ 0 h 35"/>
              <a:gd name="T6" fmla="*/ 2147483647 w 35"/>
              <a:gd name="T7" fmla="*/ 0 h 35"/>
              <a:gd name="T8" fmla="*/ 2147483647 w 35"/>
              <a:gd name="T9" fmla="*/ 2147483647 h 35"/>
              <a:gd name="T10" fmla="*/ 2147483647 w 35"/>
              <a:gd name="T11" fmla="*/ 2147483647 h 35"/>
              <a:gd name="T12" fmla="*/ 2147483647 w 35"/>
              <a:gd name="T13" fmla="*/ 2147483647 h 35"/>
              <a:gd name="T14" fmla="*/ 2147483647 w 35"/>
              <a:gd name="T15" fmla="*/ 2147483647 h 35"/>
              <a:gd name="T16" fmla="*/ 2147483647 w 35"/>
              <a:gd name="T17" fmla="*/ 2147483647 h 35"/>
              <a:gd name="T18" fmla="*/ 2147483647 w 35"/>
              <a:gd name="T19" fmla="*/ 2147483647 h 35"/>
              <a:gd name="T20" fmla="*/ 2147483647 w 35"/>
              <a:gd name="T21" fmla="*/ 2147483647 h 35"/>
              <a:gd name="T22" fmla="*/ 2147483647 w 35"/>
              <a:gd name="T23" fmla="*/ 2147483647 h 35"/>
              <a:gd name="T24" fmla="*/ 2147483647 w 35"/>
              <a:gd name="T25" fmla="*/ 2147483647 h 35"/>
              <a:gd name="T26" fmla="*/ 2147483647 w 35"/>
              <a:gd name="T27" fmla="*/ 2147483647 h 35"/>
              <a:gd name="T28" fmla="*/ 0 w 35"/>
              <a:gd name="T29" fmla="*/ 2147483647 h 35"/>
              <a:gd name="T30" fmla="*/ 0 w 35"/>
              <a:gd name="T31" fmla="*/ 2147483647 h 35"/>
              <a:gd name="T32" fmla="*/ 0 w 35"/>
              <a:gd name="T33" fmla="*/ 2147483647 h 35"/>
              <a:gd name="T34" fmla="*/ 0 w 35"/>
              <a:gd name="T35" fmla="*/ 2147483647 h 35"/>
              <a:gd name="T36" fmla="*/ 0 w 35"/>
              <a:gd name="T37" fmla="*/ 2147483647 h 35"/>
              <a:gd name="T38" fmla="*/ 0 w 35"/>
              <a:gd name="T39" fmla="*/ 2147483647 h 35"/>
              <a:gd name="T40" fmla="*/ 2147483647 w 35"/>
              <a:gd name="T41" fmla="*/ 2147483647 h 35"/>
              <a:gd name="T42" fmla="*/ 2147483647 w 35"/>
              <a:gd name="T43" fmla="*/ 2147483647 h 35"/>
              <a:gd name="T44" fmla="*/ 2147483647 w 35"/>
              <a:gd name="T45" fmla="*/ 2147483647 h 35"/>
              <a:gd name="T46" fmla="*/ 2147483647 w 35"/>
              <a:gd name="T47" fmla="*/ 2147483647 h 35"/>
              <a:gd name="T48" fmla="*/ 2147483647 w 35"/>
              <a:gd name="T49" fmla="*/ 2147483647 h 35"/>
              <a:gd name="T50" fmla="*/ 2147483647 w 35"/>
              <a:gd name="T51" fmla="*/ 2147483647 h 35"/>
              <a:gd name="T52" fmla="*/ 2147483647 w 35"/>
              <a:gd name="T53" fmla="*/ 2147483647 h 35"/>
              <a:gd name="T54" fmla="*/ 2147483647 w 35"/>
              <a:gd name="T55" fmla="*/ 2147483647 h 35"/>
              <a:gd name="T56" fmla="*/ 2147483647 w 35"/>
              <a:gd name="T57" fmla="*/ 2147483647 h 35"/>
              <a:gd name="T58" fmla="*/ 2147483647 w 35"/>
              <a:gd name="T59" fmla="*/ 2147483647 h 35"/>
              <a:gd name="T60" fmla="*/ 2147483647 w 35"/>
              <a:gd name="T61" fmla="*/ 2147483647 h 35"/>
              <a:gd name="T62" fmla="*/ 2147483647 w 35"/>
              <a:gd name="T63" fmla="*/ 2147483647 h 35"/>
              <a:gd name="T64" fmla="*/ 2147483647 w 35"/>
              <a:gd name="T65" fmla="*/ 2147483647 h 35"/>
              <a:gd name="T66" fmla="*/ 2147483647 w 35"/>
              <a:gd name="T67" fmla="*/ 2147483647 h 35"/>
              <a:gd name="T68" fmla="*/ 2147483647 w 35"/>
              <a:gd name="T69" fmla="*/ 2147483647 h 35"/>
              <a:gd name="T70" fmla="*/ 2147483647 w 35"/>
              <a:gd name="T71" fmla="*/ 2147483647 h 35"/>
              <a:gd name="T72" fmla="*/ 2147483647 w 35"/>
              <a:gd name="T73" fmla="*/ 2147483647 h 35"/>
              <a:gd name="T74" fmla="*/ 2147483647 w 35"/>
              <a:gd name="T75" fmla="*/ 2147483647 h 35"/>
              <a:gd name="T76" fmla="*/ 2147483647 w 35"/>
              <a:gd name="T77" fmla="*/ 2147483647 h 35"/>
              <a:gd name="T78" fmla="*/ 2147483647 w 35"/>
              <a:gd name="T79" fmla="*/ 2147483647 h 35"/>
              <a:gd name="T80" fmla="*/ 2147483647 w 35"/>
              <a:gd name="T81" fmla="*/ 2147483647 h 35"/>
              <a:gd name="T82" fmla="*/ 2147483647 w 35"/>
              <a:gd name="T83" fmla="*/ 2147483647 h 35"/>
              <a:gd name="T84" fmla="*/ 2147483647 w 35"/>
              <a:gd name="T85" fmla="*/ 2147483647 h 35"/>
              <a:gd name="T86" fmla="*/ 2147483647 w 35"/>
              <a:gd name="T87" fmla="*/ 2147483647 h 35"/>
              <a:gd name="T88" fmla="*/ 2147483647 w 35"/>
              <a:gd name="T89" fmla="*/ 2147483647 h 35"/>
              <a:gd name="T90" fmla="*/ 2147483647 w 35"/>
              <a:gd name="T91" fmla="*/ 2147483647 h 35"/>
              <a:gd name="T92" fmla="*/ 2147483647 w 35"/>
              <a:gd name="T93" fmla="*/ 2147483647 h 35"/>
              <a:gd name="T94" fmla="*/ 2147483647 w 35"/>
              <a:gd name="T95" fmla="*/ 2147483647 h 35"/>
              <a:gd name="T96" fmla="*/ 2147483647 w 35"/>
              <a:gd name="T97" fmla="*/ 0 h 35"/>
              <a:gd name="T98" fmla="*/ 2147483647 w 35"/>
              <a:gd name="T99" fmla="*/ 0 h 35"/>
              <a:gd name="T100" fmla="*/ 2147483647 w 35"/>
              <a:gd name="T101" fmla="*/ 0 h 35"/>
              <a:gd name="T102" fmla="*/ 2147483647 w 35"/>
              <a:gd name="T103" fmla="*/ 0 h 35"/>
              <a:gd name="T104" fmla="*/ 2147483647 w 35"/>
              <a:gd name="T105" fmla="*/ 2147483647 h 35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35"/>
              <a:gd name="T160" fmla="*/ 0 h 35"/>
              <a:gd name="T161" fmla="*/ 35 w 35"/>
              <a:gd name="T162" fmla="*/ 35 h 35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35" h="35">
                <a:moveTo>
                  <a:pt x="17" y="16"/>
                </a:moveTo>
                <a:lnTo>
                  <a:pt x="17" y="14"/>
                </a:lnTo>
                <a:lnTo>
                  <a:pt x="17" y="7"/>
                </a:lnTo>
                <a:lnTo>
                  <a:pt x="17" y="1"/>
                </a:lnTo>
                <a:lnTo>
                  <a:pt x="17" y="0"/>
                </a:lnTo>
                <a:lnTo>
                  <a:pt x="16" y="0"/>
                </a:lnTo>
                <a:lnTo>
                  <a:pt x="15" y="0"/>
                </a:lnTo>
                <a:lnTo>
                  <a:pt x="14" y="0"/>
                </a:lnTo>
                <a:lnTo>
                  <a:pt x="13" y="0"/>
                </a:lnTo>
                <a:lnTo>
                  <a:pt x="12" y="0"/>
                </a:lnTo>
                <a:lnTo>
                  <a:pt x="11" y="1"/>
                </a:lnTo>
                <a:lnTo>
                  <a:pt x="10" y="1"/>
                </a:lnTo>
                <a:lnTo>
                  <a:pt x="9" y="1"/>
                </a:lnTo>
                <a:lnTo>
                  <a:pt x="8" y="1"/>
                </a:lnTo>
                <a:lnTo>
                  <a:pt x="8" y="2"/>
                </a:lnTo>
                <a:lnTo>
                  <a:pt x="7" y="2"/>
                </a:lnTo>
                <a:lnTo>
                  <a:pt x="7" y="3"/>
                </a:lnTo>
                <a:lnTo>
                  <a:pt x="6" y="3"/>
                </a:lnTo>
                <a:lnTo>
                  <a:pt x="6" y="4"/>
                </a:lnTo>
                <a:lnTo>
                  <a:pt x="5" y="4"/>
                </a:lnTo>
                <a:lnTo>
                  <a:pt x="5" y="5"/>
                </a:lnTo>
                <a:lnTo>
                  <a:pt x="5" y="6"/>
                </a:lnTo>
                <a:lnTo>
                  <a:pt x="4" y="6"/>
                </a:lnTo>
                <a:lnTo>
                  <a:pt x="4" y="7"/>
                </a:lnTo>
                <a:lnTo>
                  <a:pt x="3" y="7"/>
                </a:lnTo>
                <a:lnTo>
                  <a:pt x="2" y="7"/>
                </a:lnTo>
                <a:lnTo>
                  <a:pt x="2" y="8"/>
                </a:lnTo>
                <a:lnTo>
                  <a:pt x="1" y="8"/>
                </a:lnTo>
                <a:lnTo>
                  <a:pt x="1" y="9"/>
                </a:lnTo>
                <a:lnTo>
                  <a:pt x="1" y="10"/>
                </a:lnTo>
                <a:lnTo>
                  <a:pt x="0" y="11"/>
                </a:lnTo>
                <a:lnTo>
                  <a:pt x="0" y="12"/>
                </a:lnTo>
                <a:lnTo>
                  <a:pt x="0" y="13"/>
                </a:lnTo>
                <a:lnTo>
                  <a:pt x="0" y="14"/>
                </a:lnTo>
                <a:lnTo>
                  <a:pt x="0" y="15"/>
                </a:lnTo>
                <a:lnTo>
                  <a:pt x="0" y="16"/>
                </a:lnTo>
                <a:lnTo>
                  <a:pt x="0" y="17"/>
                </a:lnTo>
                <a:lnTo>
                  <a:pt x="0" y="19"/>
                </a:lnTo>
                <a:lnTo>
                  <a:pt x="0" y="20"/>
                </a:lnTo>
                <a:lnTo>
                  <a:pt x="0" y="21"/>
                </a:lnTo>
                <a:lnTo>
                  <a:pt x="0" y="22"/>
                </a:lnTo>
                <a:lnTo>
                  <a:pt x="0" y="23"/>
                </a:lnTo>
                <a:lnTo>
                  <a:pt x="1" y="25"/>
                </a:lnTo>
                <a:lnTo>
                  <a:pt x="1" y="26"/>
                </a:lnTo>
                <a:lnTo>
                  <a:pt x="1" y="27"/>
                </a:lnTo>
                <a:lnTo>
                  <a:pt x="2" y="27"/>
                </a:lnTo>
                <a:lnTo>
                  <a:pt x="2" y="28"/>
                </a:lnTo>
                <a:lnTo>
                  <a:pt x="3" y="28"/>
                </a:lnTo>
                <a:lnTo>
                  <a:pt x="4" y="28"/>
                </a:lnTo>
                <a:lnTo>
                  <a:pt x="4" y="29"/>
                </a:lnTo>
                <a:lnTo>
                  <a:pt x="5" y="29"/>
                </a:lnTo>
                <a:lnTo>
                  <a:pt x="5" y="30"/>
                </a:lnTo>
                <a:lnTo>
                  <a:pt x="5" y="31"/>
                </a:lnTo>
                <a:lnTo>
                  <a:pt x="6" y="31"/>
                </a:lnTo>
                <a:lnTo>
                  <a:pt x="6" y="32"/>
                </a:lnTo>
                <a:lnTo>
                  <a:pt x="7" y="32"/>
                </a:lnTo>
                <a:lnTo>
                  <a:pt x="7" y="33"/>
                </a:lnTo>
                <a:lnTo>
                  <a:pt x="8" y="33"/>
                </a:lnTo>
                <a:lnTo>
                  <a:pt x="8" y="34"/>
                </a:lnTo>
                <a:lnTo>
                  <a:pt x="9" y="34"/>
                </a:lnTo>
                <a:lnTo>
                  <a:pt x="10" y="34"/>
                </a:lnTo>
                <a:lnTo>
                  <a:pt x="11" y="34"/>
                </a:lnTo>
                <a:lnTo>
                  <a:pt x="12" y="35"/>
                </a:lnTo>
                <a:lnTo>
                  <a:pt x="13" y="35"/>
                </a:lnTo>
                <a:lnTo>
                  <a:pt x="14" y="35"/>
                </a:lnTo>
                <a:lnTo>
                  <a:pt x="15" y="35"/>
                </a:lnTo>
                <a:lnTo>
                  <a:pt x="16" y="35"/>
                </a:lnTo>
                <a:lnTo>
                  <a:pt x="17" y="35"/>
                </a:lnTo>
                <a:lnTo>
                  <a:pt x="18" y="35"/>
                </a:lnTo>
                <a:lnTo>
                  <a:pt x="19" y="35"/>
                </a:lnTo>
                <a:lnTo>
                  <a:pt x="20" y="35"/>
                </a:lnTo>
                <a:lnTo>
                  <a:pt x="21" y="35"/>
                </a:lnTo>
                <a:lnTo>
                  <a:pt x="22" y="35"/>
                </a:lnTo>
                <a:lnTo>
                  <a:pt x="23" y="35"/>
                </a:lnTo>
                <a:lnTo>
                  <a:pt x="24" y="34"/>
                </a:lnTo>
                <a:lnTo>
                  <a:pt x="25" y="34"/>
                </a:lnTo>
                <a:lnTo>
                  <a:pt x="26" y="34"/>
                </a:lnTo>
                <a:lnTo>
                  <a:pt x="26" y="33"/>
                </a:lnTo>
                <a:lnTo>
                  <a:pt x="27" y="33"/>
                </a:lnTo>
                <a:lnTo>
                  <a:pt x="28" y="33"/>
                </a:lnTo>
                <a:lnTo>
                  <a:pt x="28" y="32"/>
                </a:lnTo>
                <a:lnTo>
                  <a:pt x="29" y="32"/>
                </a:lnTo>
                <a:lnTo>
                  <a:pt x="29" y="31"/>
                </a:lnTo>
                <a:lnTo>
                  <a:pt x="30" y="31"/>
                </a:lnTo>
                <a:lnTo>
                  <a:pt x="30" y="30"/>
                </a:lnTo>
                <a:lnTo>
                  <a:pt x="30" y="29"/>
                </a:lnTo>
                <a:lnTo>
                  <a:pt x="31" y="29"/>
                </a:lnTo>
                <a:lnTo>
                  <a:pt x="31" y="28"/>
                </a:lnTo>
                <a:lnTo>
                  <a:pt x="32" y="28"/>
                </a:lnTo>
                <a:lnTo>
                  <a:pt x="32" y="27"/>
                </a:lnTo>
                <a:lnTo>
                  <a:pt x="33" y="27"/>
                </a:lnTo>
                <a:lnTo>
                  <a:pt x="34" y="27"/>
                </a:lnTo>
                <a:lnTo>
                  <a:pt x="34" y="26"/>
                </a:lnTo>
                <a:lnTo>
                  <a:pt x="34" y="25"/>
                </a:lnTo>
                <a:lnTo>
                  <a:pt x="35" y="23"/>
                </a:lnTo>
                <a:lnTo>
                  <a:pt x="35" y="22"/>
                </a:lnTo>
                <a:lnTo>
                  <a:pt x="35" y="21"/>
                </a:lnTo>
                <a:lnTo>
                  <a:pt x="35" y="20"/>
                </a:lnTo>
                <a:lnTo>
                  <a:pt x="35" y="19"/>
                </a:lnTo>
                <a:lnTo>
                  <a:pt x="35" y="17"/>
                </a:lnTo>
                <a:lnTo>
                  <a:pt x="35" y="16"/>
                </a:lnTo>
                <a:lnTo>
                  <a:pt x="35" y="15"/>
                </a:lnTo>
                <a:lnTo>
                  <a:pt x="35" y="14"/>
                </a:lnTo>
                <a:lnTo>
                  <a:pt x="35" y="13"/>
                </a:lnTo>
                <a:lnTo>
                  <a:pt x="35" y="12"/>
                </a:lnTo>
                <a:lnTo>
                  <a:pt x="34" y="11"/>
                </a:lnTo>
                <a:lnTo>
                  <a:pt x="34" y="10"/>
                </a:lnTo>
                <a:lnTo>
                  <a:pt x="34" y="9"/>
                </a:lnTo>
                <a:lnTo>
                  <a:pt x="34" y="8"/>
                </a:lnTo>
                <a:lnTo>
                  <a:pt x="33" y="8"/>
                </a:lnTo>
                <a:lnTo>
                  <a:pt x="32" y="8"/>
                </a:lnTo>
                <a:lnTo>
                  <a:pt x="32" y="7"/>
                </a:lnTo>
                <a:lnTo>
                  <a:pt x="31" y="7"/>
                </a:lnTo>
                <a:lnTo>
                  <a:pt x="31" y="6"/>
                </a:lnTo>
                <a:lnTo>
                  <a:pt x="30" y="6"/>
                </a:lnTo>
                <a:lnTo>
                  <a:pt x="30" y="5"/>
                </a:lnTo>
                <a:lnTo>
                  <a:pt x="30" y="4"/>
                </a:lnTo>
                <a:lnTo>
                  <a:pt x="29" y="4"/>
                </a:lnTo>
                <a:lnTo>
                  <a:pt x="29" y="3"/>
                </a:lnTo>
                <a:lnTo>
                  <a:pt x="28" y="3"/>
                </a:lnTo>
                <a:lnTo>
                  <a:pt x="28" y="2"/>
                </a:lnTo>
                <a:lnTo>
                  <a:pt x="27" y="2"/>
                </a:lnTo>
                <a:lnTo>
                  <a:pt x="26" y="2"/>
                </a:lnTo>
                <a:lnTo>
                  <a:pt x="26" y="1"/>
                </a:lnTo>
                <a:lnTo>
                  <a:pt x="25" y="1"/>
                </a:lnTo>
                <a:lnTo>
                  <a:pt x="24" y="1"/>
                </a:lnTo>
                <a:lnTo>
                  <a:pt x="23" y="0"/>
                </a:lnTo>
                <a:lnTo>
                  <a:pt x="22" y="0"/>
                </a:lnTo>
                <a:lnTo>
                  <a:pt x="21" y="0"/>
                </a:lnTo>
                <a:lnTo>
                  <a:pt x="20" y="0"/>
                </a:lnTo>
                <a:lnTo>
                  <a:pt x="19" y="0"/>
                </a:lnTo>
                <a:lnTo>
                  <a:pt x="18" y="0"/>
                </a:lnTo>
                <a:lnTo>
                  <a:pt x="17" y="0"/>
                </a:lnTo>
                <a:lnTo>
                  <a:pt x="17" y="1"/>
                </a:lnTo>
                <a:lnTo>
                  <a:pt x="17" y="3"/>
                </a:lnTo>
                <a:lnTo>
                  <a:pt x="17" y="10"/>
                </a:lnTo>
                <a:lnTo>
                  <a:pt x="17" y="1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824" name="Freeform 406"/>
          <p:cNvSpPr>
            <a:spLocks/>
          </p:cNvSpPr>
          <p:nvPr/>
        </p:nvSpPr>
        <p:spPr bwMode="auto">
          <a:xfrm>
            <a:off x="500063" y="679450"/>
            <a:ext cx="65087" cy="34925"/>
          </a:xfrm>
          <a:custGeom>
            <a:avLst/>
            <a:gdLst>
              <a:gd name="T0" fmla="*/ 2147483647 w 232"/>
              <a:gd name="T1" fmla="*/ 2147483647 h 78"/>
              <a:gd name="T2" fmla="*/ 2147483647 w 232"/>
              <a:gd name="T3" fmla="*/ 2147483647 h 78"/>
              <a:gd name="T4" fmla="*/ 2147483647 w 232"/>
              <a:gd name="T5" fmla="*/ 2147483647 h 78"/>
              <a:gd name="T6" fmla="*/ 2147483647 w 232"/>
              <a:gd name="T7" fmla="*/ 2147483647 h 78"/>
              <a:gd name="T8" fmla="*/ 2147483647 w 232"/>
              <a:gd name="T9" fmla="*/ 2147483647 h 78"/>
              <a:gd name="T10" fmla="*/ 2147483647 w 232"/>
              <a:gd name="T11" fmla="*/ 2147483647 h 78"/>
              <a:gd name="T12" fmla="*/ 2147483647 w 232"/>
              <a:gd name="T13" fmla="*/ 2147483647 h 78"/>
              <a:gd name="T14" fmla="*/ 2147483647 w 232"/>
              <a:gd name="T15" fmla="*/ 2147483647 h 78"/>
              <a:gd name="T16" fmla="*/ 2147483647 w 232"/>
              <a:gd name="T17" fmla="*/ 2147483647 h 78"/>
              <a:gd name="T18" fmla="*/ 2147483647 w 232"/>
              <a:gd name="T19" fmla="*/ 2147483647 h 78"/>
              <a:gd name="T20" fmla="*/ 0 w 232"/>
              <a:gd name="T21" fmla="*/ 2147483647 h 78"/>
              <a:gd name="T22" fmla="*/ 2147483647 w 232"/>
              <a:gd name="T23" fmla="*/ 2147483647 h 78"/>
              <a:gd name="T24" fmla="*/ 2147483647 w 232"/>
              <a:gd name="T25" fmla="*/ 2147483647 h 78"/>
              <a:gd name="T26" fmla="*/ 2147483647 w 232"/>
              <a:gd name="T27" fmla="*/ 2147483647 h 78"/>
              <a:gd name="T28" fmla="*/ 2147483647 w 232"/>
              <a:gd name="T29" fmla="*/ 2147483647 h 78"/>
              <a:gd name="T30" fmla="*/ 2147483647 w 232"/>
              <a:gd name="T31" fmla="*/ 0 h 78"/>
              <a:gd name="T32" fmla="*/ 2147483647 w 232"/>
              <a:gd name="T33" fmla="*/ 0 h 78"/>
              <a:gd name="T34" fmla="*/ 2147483647 w 232"/>
              <a:gd name="T35" fmla="*/ 2147483647 h 78"/>
              <a:gd name="T36" fmla="*/ 2147483647 w 232"/>
              <a:gd name="T37" fmla="*/ 2147483647 h 78"/>
              <a:gd name="T38" fmla="*/ 2147483647 w 232"/>
              <a:gd name="T39" fmla="*/ 2147483647 h 78"/>
              <a:gd name="T40" fmla="*/ 2147483647 w 232"/>
              <a:gd name="T41" fmla="*/ 2147483647 h 78"/>
              <a:gd name="T42" fmla="*/ 2147483647 w 232"/>
              <a:gd name="T43" fmla="*/ 2147483647 h 7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32"/>
              <a:gd name="T67" fmla="*/ 0 h 78"/>
              <a:gd name="T68" fmla="*/ 232 w 232"/>
              <a:gd name="T69" fmla="*/ 78 h 78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32" h="78">
                <a:moveTo>
                  <a:pt x="177" y="28"/>
                </a:moveTo>
                <a:lnTo>
                  <a:pt x="181" y="29"/>
                </a:lnTo>
                <a:lnTo>
                  <a:pt x="187" y="30"/>
                </a:lnTo>
                <a:lnTo>
                  <a:pt x="202" y="30"/>
                </a:lnTo>
                <a:lnTo>
                  <a:pt x="229" y="32"/>
                </a:lnTo>
                <a:lnTo>
                  <a:pt x="232" y="46"/>
                </a:lnTo>
                <a:lnTo>
                  <a:pt x="212" y="52"/>
                </a:lnTo>
                <a:lnTo>
                  <a:pt x="173" y="63"/>
                </a:lnTo>
                <a:lnTo>
                  <a:pt x="96" y="78"/>
                </a:lnTo>
                <a:lnTo>
                  <a:pt x="19" y="78"/>
                </a:lnTo>
                <a:lnTo>
                  <a:pt x="0" y="75"/>
                </a:lnTo>
                <a:lnTo>
                  <a:pt x="20" y="56"/>
                </a:lnTo>
                <a:lnTo>
                  <a:pt x="50" y="27"/>
                </a:lnTo>
                <a:lnTo>
                  <a:pt x="69" y="8"/>
                </a:lnTo>
                <a:lnTo>
                  <a:pt x="77" y="3"/>
                </a:lnTo>
                <a:lnTo>
                  <a:pt x="86" y="0"/>
                </a:lnTo>
                <a:lnTo>
                  <a:pt x="96" y="0"/>
                </a:lnTo>
                <a:lnTo>
                  <a:pt x="109" y="3"/>
                </a:lnTo>
                <a:lnTo>
                  <a:pt x="127" y="8"/>
                </a:lnTo>
                <a:lnTo>
                  <a:pt x="177" y="28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825" name="Freeform 407"/>
          <p:cNvSpPr>
            <a:spLocks/>
          </p:cNvSpPr>
          <p:nvPr/>
        </p:nvSpPr>
        <p:spPr bwMode="auto">
          <a:xfrm>
            <a:off x="503238" y="735013"/>
            <a:ext cx="73025" cy="61912"/>
          </a:xfrm>
          <a:custGeom>
            <a:avLst/>
            <a:gdLst>
              <a:gd name="T0" fmla="*/ 2147483647 w 263"/>
              <a:gd name="T1" fmla="*/ 2147483647 h 147"/>
              <a:gd name="T2" fmla="*/ 2147483647 w 263"/>
              <a:gd name="T3" fmla="*/ 2147483647 h 147"/>
              <a:gd name="T4" fmla="*/ 2147483647 w 263"/>
              <a:gd name="T5" fmla="*/ 2147483647 h 147"/>
              <a:gd name="T6" fmla="*/ 2147483647 w 263"/>
              <a:gd name="T7" fmla="*/ 2147483647 h 147"/>
              <a:gd name="T8" fmla="*/ 2147483647 w 263"/>
              <a:gd name="T9" fmla="*/ 2147483647 h 147"/>
              <a:gd name="T10" fmla="*/ 2147483647 w 263"/>
              <a:gd name="T11" fmla="*/ 2147483647 h 147"/>
              <a:gd name="T12" fmla="*/ 2147483647 w 263"/>
              <a:gd name="T13" fmla="*/ 2147483647 h 147"/>
              <a:gd name="T14" fmla="*/ 2147483647 w 263"/>
              <a:gd name="T15" fmla="*/ 2147483647 h 147"/>
              <a:gd name="T16" fmla="*/ 2147483647 w 263"/>
              <a:gd name="T17" fmla="*/ 2147483647 h 147"/>
              <a:gd name="T18" fmla="*/ 2147483647 w 263"/>
              <a:gd name="T19" fmla="*/ 2147483647 h 147"/>
              <a:gd name="T20" fmla="*/ 2147483647 w 263"/>
              <a:gd name="T21" fmla="*/ 2147483647 h 147"/>
              <a:gd name="T22" fmla="*/ 2147483647 w 263"/>
              <a:gd name="T23" fmla="*/ 2147483647 h 147"/>
              <a:gd name="T24" fmla="*/ 2147483647 w 263"/>
              <a:gd name="T25" fmla="*/ 2147483647 h 147"/>
              <a:gd name="T26" fmla="*/ 2147483647 w 263"/>
              <a:gd name="T27" fmla="*/ 2147483647 h 147"/>
              <a:gd name="T28" fmla="*/ 2147483647 w 263"/>
              <a:gd name="T29" fmla="*/ 2147483647 h 147"/>
              <a:gd name="T30" fmla="*/ 2147483647 w 263"/>
              <a:gd name="T31" fmla="*/ 2147483647 h 147"/>
              <a:gd name="T32" fmla="*/ 2147483647 w 263"/>
              <a:gd name="T33" fmla="*/ 2147483647 h 147"/>
              <a:gd name="T34" fmla="*/ 2147483647 w 263"/>
              <a:gd name="T35" fmla="*/ 2147483647 h 147"/>
              <a:gd name="T36" fmla="*/ 2147483647 w 263"/>
              <a:gd name="T37" fmla="*/ 2147483647 h 147"/>
              <a:gd name="T38" fmla="*/ 2147483647 w 263"/>
              <a:gd name="T39" fmla="*/ 2147483647 h 147"/>
              <a:gd name="T40" fmla="*/ 2147483647 w 263"/>
              <a:gd name="T41" fmla="*/ 2147483647 h 147"/>
              <a:gd name="T42" fmla="*/ 2147483647 w 263"/>
              <a:gd name="T43" fmla="*/ 2147483647 h 147"/>
              <a:gd name="T44" fmla="*/ 2147483647 w 263"/>
              <a:gd name="T45" fmla="*/ 2147483647 h 147"/>
              <a:gd name="T46" fmla="*/ 2147483647 w 263"/>
              <a:gd name="T47" fmla="*/ 2147483647 h 147"/>
              <a:gd name="T48" fmla="*/ 2147483647 w 263"/>
              <a:gd name="T49" fmla="*/ 2147483647 h 147"/>
              <a:gd name="T50" fmla="*/ 2147483647 w 263"/>
              <a:gd name="T51" fmla="*/ 2147483647 h 147"/>
              <a:gd name="T52" fmla="*/ 2147483647 w 263"/>
              <a:gd name="T53" fmla="*/ 2147483647 h 147"/>
              <a:gd name="T54" fmla="*/ 2147483647 w 263"/>
              <a:gd name="T55" fmla="*/ 2147483647 h 147"/>
              <a:gd name="T56" fmla="*/ 2147483647 w 263"/>
              <a:gd name="T57" fmla="*/ 2147483647 h 147"/>
              <a:gd name="T58" fmla="*/ 2147483647 w 263"/>
              <a:gd name="T59" fmla="*/ 2147483647 h 147"/>
              <a:gd name="T60" fmla="*/ 2147483647 w 263"/>
              <a:gd name="T61" fmla="*/ 2147483647 h 147"/>
              <a:gd name="T62" fmla="*/ 2147483647 w 263"/>
              <a:gd name="T63" fmla="*/ 2147483647 h 147"/>
              <a:gd name="T64" fmla="*/ 2147483647 w 263"/>
              <a:gd name="T65" fmla="*/ 2147483647 h 147"/>
              <a:gd name="T66" fmla="*/ 2147483647 w 263"/>
              <a:gd name="T67" fmla="*/ 2147483647 h 147"/>
              <a:gd name="T68" fmla="*/ 2147483647 w 263"/>
              <a:gd name="T69" fmla="*/ 2147483647 h 147"/>
              <a:gd name="T70" fmla="*/ 2147483647 w 263"/>
              <a:gd name="T71" fmla="*/ 2147483647 h 147"/>
              <a:gd name="T72" fmla="*/ 2147483647 w 263"/>
              <a:gd name="T73" fmla="*/ 2147483647 h 147"/>
              <a:gd name="T74" fmla="*/ 2147483647 w 263"/>
              <a:gd name="T75" fmla="*/ 2147483647 h 147"/>
              <a:gd name="T76" fmla="*/ 2147483647 w 263"/>
              <a:gd name="T77" fmla="*/ 2147483647 h 147"/>
              <a:gd name="T78" fmla="*/ 2147483647 w 263"/>
              <a:gd name="T79" fmla="*/ 2147483647 h 147"/>
              <a:gd name="T80" fmla="*/ 2147483647 w 263"/>
              <a:gd name="T81" fmla="*/ 2147483647 h 147"/>
              <a:gd name="T82" fmla="*/ 2147483647 w 263"/>
              <a:gd name="T83" fmla="*/ 2147483647 h 147"/>
              <a:gd name="T84" fmla="*/ 0 w 263"/>
              <a:gd name="T85" fmla="*/ 2147483647 h 147"/>
              <a:gd name="T86" fmla="*/ 2147483647 w 263"/>
              <a:gd name="T87" fmla="*/ 2147483647 h 147"/>
              <a:gd name="T88" fmla="*/ 2147483647 w 263"/>
              <a:gd name="T89" fmla="*/ 2147483647 h 147"/>
              <a:gd name="T90" fmla="*/ 2147483647 w 263"/>
              <a:gd name="T91" fmla="*/ 2147483647 h 147"/>
              <a:gd name="T92" fmla="*/ 2147483647 w 263"/>
              <a:gd name="T93" fmla="*/ 2147483647 h 147"/>
              <a:gd name="T94" fmla="*/ 2147483647 w 263"/>
              <a:gd name="T95" fmla="*/ 2147483647 h 147"/>
              <a:gd name="T96" fmla="*/ 2147483647 w 263"/>
              <a:gd name="T97" fmla="*/ 2147483647 h 147"/>
              <a:gd name="T98" fmla="*/ 2147483647 w 263"/>
              <a:gd name="T99" fmla="*/ 2147483647 h 147"/>
              <a:gd name="T100" fmla="*/ 2147483647 w 263"/>
              <a:gd name="T101" fmla="*/ 0 h 147"/>
              <a:gd name="T102" fmla="*/ 2147483647 w 263"/>
              <a:gd name="T103" fmla="*/ 2147483647 h 147"/>
              <a:gd name="T104" fmla="*/ 2147483647 w 263"/>
              <a:gd name="T105" fmla="*/ 2147483647 h 147"/>
              <a:gd name="T106" fmla="*/ 2147483647 w 263"/>
              <a:gd name="T107" fmla="*/ 2147483647 h 147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263"/>
              <a:gd name="T163" fmla="*/ 0 h 147"/>
              <a:gd name="T164" fmla="*/ 263 w 263"/>
              <a:gd name="T165" fmla="*/ 147 h 147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263" h="147">
                <a:moveTo>
                  <a:pt x="111" y="12"/>
                </a:moveTo>
                <a:lnTo>
                  <a:pt x="121" y="15"/>
                </a:lnTo>
                <a:lnTo>
                  <a:pt x="148" y="28"/>
                </a:lnTo>
                <a:lnTo>
                  <a:pt x="215" y="70"/>
                </a:lnTo>
                <a:lnTo>
                  <a:pt x="242" y="98"/>
                </a:lnTo>
                <a:lnTo>
                  <a:pt x="260" y="131"/>
                </a:lnTo>
                <a:lnTo>
                  <a:pt x="263" y="147"/>
                </a:lnTo>
                <a:lnTo>
                  <a:pt x="260" y="146"/>
                </a:lnTo>
                <a:lnTo>
                  <a:pt x="245" y="138"/>
                </a:lnTo>
                <a:lnTo>
                  <a:pt x="197" y="109"/>
                </a:lnTo>
                <a:lnTo>
                  <a:pt x="160" y="87"/>
                </a:lnTo>
                <a:lnTo>
                  <a:pt x="158" y="85"/>
                </a:lnTo>
                <a:lnTo>
                  <a:pt x="156" y="84"/>
                </a:lnTo>
                <a:lnTo>
                  <a:pt x="156" y="83"/>
                </a:lnTo>
                <a:lnTo>
                  <a:pt x="157" y="82"/>
                </a:lnTo>
                <a:lnTo>
                  <a:pt x="159" y="81"/>
                </a:lnTo>
                <a:lnTo>
                  <a:pt x="162" y="80"/>
                </a:lnTo>
                <a:lnTo>
                  <a:pt x="170" y="79"/>
                </a:lnTo>
                <a:lnTo>
                  <a:pt x="187" y="77"/>
                </a:lnTo>
                <a:lnTo>
                  <a:pt x="190" y="76"/>
                </a:lnTo>
                <a:lnTo>
                  <a:pt x="188" y="74"/>
                </a:lnTo>
                <a:lnTo>
                  <a:pt x="187" y="72"/>
                </a:lnTo>
                <a:lnTo>
                  <a:pt x="184" y="70"/>
                </a:lnTo>
                <a:lnTo>
                  <a:pt x="174" y="63"/>
                </a:lnTo>
                <a:lnTo>
                  <a:pt x="149" y="46"/>
                </a:lnTo>
                <a:lnTo>
                  <a:pt x="116" y="30"/>
                </a:lnTo>
                <a:lnTo>
                  <a:pt x="80" y="20"/>
                </a:lnTo>
                <a:lnTo>
                  <a:pt x="63" y="20"/>
                </a:lnTo>
                <a:lnTo>
                  <a:pt x="48" y="25"/>
                </a:lnTo>
                <a:lnTo>
                  <a:pt x="34" y="34"/>
                </a:lnTo>
                <a:lnTo>
                  <a:pt x="34" y="44"/>
                </a:lnTo>
                <a:lnTo>
                  <a:pt x="36" y="58"/>
                </a:lnTo>
                <a:lnTo>
                  <a:pt x="35" y="67"/>
                </a:lnTo>
                <a:lnTo>
                  <a:pt x="35" y="68"/>
                </a:lnTo>
                <a:lnTo>
                  <a:pt x="34" y="69"/>
                </a:lnTo>
                <a:lnTo>
                  <a:pt x="33" y="70"/>
                </a:lnTo>
                <a:lnTo>
                  <a:pt x="32" y="70"/>
                </a:lnTo>
                <a:lnTo>
                  <a:pt x="28" y="71"/>
                </a:lnTo>
                <a:lnTo>
                  <a:pt x="26" y="70"/>
                </a:lnTo>
                <a:lnTo>
                  <a:pt x="20" y="69"/>
                </a:lnTo>
                <a:lnTo>
                  <a:pt x="5" y="65"/>
                </a:lnTo>
                <a:lnTo>
                  <a:pt x="0" y="63"/>
                </a:lnTo>
                <a:lnTo>
                  <a:pt x="1" y="50"/>
                </a:lnTo>
                <a:lnTo>
                  <a:pt x="4" y="38"/>
                </a:lnTo>
                <a:lnTo>
                  <a:pt x="10" y="28"/>
                </a:lnTo>
                <a:lnTo>
                  <a:pt x="17" y="18"/>
                </a:lnTo>
                <a:lnTo>
                  <a:pt x="26" y="11"/>
                </a:lnTo>
                <a:lnTo>
                  <a:pt x="37" y="6"/>
                </a:lnTo>
                <a:lnTo>
                  <a:pt x="49" y="2"/>
                </a:lnTo>
                <a:lnTo>
                  <a:pt x="73" y="0"/>
                </a:lnTo>
                <a:lnTo>
                  <a:pt x="97" y="6"/>
                </a:lnTo>
                <a:lnTo>
                  <a:pt x="111" y="1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826" name="Freeform 408"/>
          <p:cNvSpPr>
            <a:spLocks/>
          </p:cNvSpPr>
          <p:nvPr/>
        </p:nvSpPr>
        <p:spPr bwMode="auto">
          <a:xfrm>
            <a:off x="503238" y="785813"/>
            <a:ext cx="63500" cy="28575"/>
          </a:xfrm>
          <a:custGeom>
            <a:avLst/>
            <a:gdLst>
              <a:gd name="T0" fmla="*/ 2147483647 w 226"/>
              <a:gd name="T1" fmla="*/ 2147483647 h 66"/>
              <a:gd name="T2" fmla="*/ 2147483647 w 226"/>
              <a:gd name="T3" fmla="*/ 0 h 66"/>
              <a:gd name="T4" fmla="*/ 2147483647 w 226"/>
              <a:gd name="T5" fmla="*/ 0 h 66"/>
              <a:gd name="T6" fmla="*/ 2147483647 w 226"/>
              <a:gd name="T7" fmla="*/ 2147483647 h 66"/>
              <a:gd name="T8" fmla="*/ 2147483647 w 226"/>
              <a:gd name="T9" fmla="*/ 2147483647 h 66"/>
              <a:gd name="T10" fmla="*/ 2147483647 w 226"/>
              <a:gd name="T11" fmla="*/ 2147483647 h 66"/>
              <a:gd name="T12" fmla="*/ 2147483647 w 226"/>
              <a:gd name="T13" fmla="*/ 2147483647 h 66"/>
              <a:gd name="T14" fmla="*/ 2147483647 w 226"/>
              <a:gd name="T15" fmla="*/ 2147483647 h 66"/>
              <a:gd name="T16" fmla="*/ 2147483647 w 226"/>
              <a:gd name="T17" fmla="*/ 2147483647 h 66"/>
              <a:gd name="T18" fmla="*/ 2147483647 w 226"/>
              <a:gd name="T19" fmla="*/ 2147483647 h 66"/>
              <a:gd name="T20" fmla="*/ 2147483647 w 226"/>
              <a:gd name="T21" fmla="*/ 2147483647 h 66"/>
              <a:gd name="T22" fmla="*/ 0 w 226"/>
              <a:gd name="T23" fmla="*/ 2147483647 h 66"/>
              <a:gd name="T24" fmla="*/ 2147483647 w 226"/>
              <a:gd name="T25" fmla="*/ 2147483647 h 66"/>
              <a:gd name="T26" fmla="*/ 2147483647 w 226"/>
              <a:gd name="T27" fmla="*/ 2147483647 h 66"/>
              <a:gd name="T28" fmla="*/ 2147483647 w 226"/>
              <a:gd name="T29" fmla="*/ 2147483647 h 66"/>
              <a:gd name="T30" fmla="*/ 2147483647 w 226"/>
              <a:gd name="T31" fmla="*/ 2147483647 h 66"/>
              <a:gd name="T32" fmla="*/ 2147483647 w 226"/>
              <a:gd name="T33" fmla="*/ 2147483647 h 6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226"/>
              <a:gd name="T52" fmla="*/ 0 h 66"/>
              <a:gd name="T53" fmla="*/ 226 w 226"/>
              <a:gd name="T54" fmla="*/ 66 h 6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226" h="66">
                <a:moveTo>
                  <a:pt x="24" y="1"/>
                </a:moveTo>
                <a:lnTo>
                  <a:pt x="38" y="0"/>
                </a:lnTo>
                <a:lnTo>
                  <a:pt x="52" y="0"/>
                </a:lnTo>
                <a:lnTo>
                  <a:pt x="86" y="5"/>
                </a:lnTo>
                <a:lnTo>
                  <a:pt x="124" y="16"/>
                </a:lnTo>
                <a:lnTo>
                  <a:pt x="196" y="48"/>
                </a:lnTo>
                <a:lnTo>
                  <a:pt x="226" y="66"/>
                </a:lnTo>
                <a:lnTo>
                  <a:pt x="213" y="65"/>
                </a:lnTo>
                <a:lnTo>
                  <a:pt x="199" y="61"/>
                </a:lnTo>
                <a:lnTo>
                  <a:pt x="167" y="49"/>
                </a:lnTo>
                <a:lnTo>
                  <a:pt x="92" y="30"/>
                </a:lnTo>
                <a:lnTo>
                  <a:pt x="0" y="54"/>
                </a:lnTo>
                <a:lnTo>
                  <a:pt x="1" y="47"/>
                </a:lnTo>
                <a:lnTo>
                  <a:pt x="7" y="26"/>
                </a:lnTo>
                <a:lnTo>
                  <a:pt x="19" y="5"/>
                </a:lnTo>
                <a:lnTo>
                  <a:pt x="24" y="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827" name="Freeform 409"/>
          <p:cNvSpPr>
            <a:spLocks/>
          </p:cNvSpPr>
          <p:nvPr/>
        </p:nvSpPr>
        <p:spPr bwMode="auto">
          <a:xfrm>
            <a:off x="498475" y="815975"/>
            <a:ext cx="82550" cy="68263"/>
          </a:xfrm>
          <a:custGeom>
            <a:avLst/>
            <a:gdLst>
              <a:gd name="T0" fmla="*/ 2147483647 w 292"/>
              <a:gd name="T1" fmla="*/ 2147483647 h 157"/>
              <a:gd name="T2" fmla="*/ 2147483647 w 292"/>
              <a:gd name="T3" fmla="*/ 2147483647 h 157"/>
              <a:gd name="T4" fmla="*/ 2147483647 w 292"/>
              <a:gd name="T5" fmla="*/ 2147483647 h 157"/>
              <a:gd name="T6" fmla="*/ 2147483647 w 292"/>
              <a:gd name="T7" fmla="*/ 2147483647 h 157"/>
              <a:gd name="T8" fmla="*/ 2147483647 w 292"/>
              <a:gd name="T9" fmla="*/ 2147483647 h 157"/>
              <a:gd name="T10" fmla="*/ 2147483647 w 292"/>
              <a:gd name="T11" fmla="*/ 2147483647 h 157"/>
              <a:gd name="T12" fmla="*/ 2147483647 w 292"/>
              <a:gd name="T13" fmla="*/ 2147483647 h 157"/>
              <a:gd name="T14" fmla="*/ 2147483647 w 292"/>
              <a:gd name="T15" fmla="*/ 2147483647 h 157"/>
              <a:gd name="T16" fmla="*/ 2147483647 w 292"/>
              <a:gd name="T17" fmla="*/ 2147483647 h 157"/>
              <a:gd name="T18" fmla="*/ 2147483647 w 292"/>
              <a:gd name="T19" fmla="*/ 2147483647 h 157"/>
              <a:gd name="T20" fmla="*/ 2147483647 w 292"/>
              <a:gd name="T21" fmla="*/ 2147483647 h 157"/>
              <a:gd name="T22" fmla="*/ 2147483647 w 292"/>
              <a:gd name="T23" fmla="*/ 2147483647 h 157"/>
              <a:gd name="T24" fmla="*/ 2147483647 w 292"/>
              <a:gd name="T25" fmla="*/ 2147483647 h 157"/>
              <a:gd name="T26" fmla="*/ 2147483647 w 292"/>
              <a:gd name="T27" fmla="*/ 2147483647 h 157"/>
              <a:gd name="T28" fmla="*/ 2147483647 w 292"/>
              <a:gd name="T29" fmla="*/ 2147483647 h 157"/>
              <a:gd name="T30" fmla="*/ 2147483647 w 292"/>
              <a:gd name="T31" fmla="*/ 2147483647 h 157"/>
              <a:gd name="T32" fmla="*/ 2147483647 w 292"/>
              <a:gd name="T33" fmla="*/ 2147483647 h 157"/>
              <a:gd name="T34" fmla="*/ 2147483647 w 292"/>
              <a:gd name="T35" fmla="*/ 2147483647 h 157"/>
              <a:gd name="T36" fmla="*/ 2147483647 w 292"/>
              <a:gd name="T37" fmla="*/ 2147483647 h 157"/>
              <a:gd name="T38" fmla="*/ 2147483647 w 292"/>
              <a:gd name="T39" fmla="*/ 2147483647 h 157"/>
              <a:gd name="T40" fmla="*/ 2147483647 w 292"/>
              <a:gd name="T41" fmla="*/ 2147483647 h 157"/>
              <a:gd name="T42" fmla="*/ 2147483647 w 292"/>
              <a:gd name="T43" fmla="*/ 2147483647 h 157"/>
              <a:gd name="T44" fmla="*/ 2147483647 w 292"/>
              <a:gd name="T45" fmla="*/ 2147483647 h 157"/>
              <a:gd name="T46" fmla="*/ 2147483647 w 292"/>
              <a:gd name="T47" fmla="*/ 2147483647 h 157"/>
              <a:gd name="T48" fmla="*/ 2147483647 w 292"/>
              <a:gd name="T49" fmla="*/ 2147483647 h 157"/>
              <a:gd name="T50" fmla="*/ 2147483647 w 292"/>
              <a:gd name="T51" fmla="*/ 2147483647 h 157"/>
              <a:gd name="T52" fmla="*/ 2147483647 w 292"/>
              <a:gd name="T53" fmla="*/ 2147483647 h 157"/>
              <a:gd name="T54" fmla="*/ 2147483647 w 292"/>
              <a:gd name="T55" fmla="*/ 2147483647 h 157"/>
              <a:gd name="T56" fmla="*/ 2147483647 w 292"/>
              <a:gd name="T57" fmla="*/ 2147483647 h 157"/>
              <a:gd name="T58" fmla="*/ 2147483647 w 292"/>
              <a:gd name="T59" fmla="*/ 2147483647 h 157"/>
              <a:gd name="T60" fmla="*/ 2147483647 w 292"/>
              <a:gd name="T61" fmla="*/ 2147483647 h 157"/>
              <a:gd name="T62" fmla="*/ 2147483647 w 292"/>
              <a:gd name="T63" fmla="*/ 2147483647 h 157"/>
              <a:gd name="T64" fmla="*/ 2147483647 w 292"/>
              <a:gd name="T65" fmla="*/ 2147483647 h 157"/>
              <a:gd name="T66" fmla="*/ 2147483647 w 292"/>
              <a:gd name="T67" fmla="*/ 2147483647 h 157"/>
              <a:gd name="T68" fmla="*/ 2147483647 w 292"/>
              <a:gd name="T69" fmla="*/ 2147483647 h 157"/>
              <a:gd name="T70" fmla="*/ 2147483647 w 292"/>
              <a:gd name="T71" fmla="*/ 2147483647 h 157"/>
              <a:gd name="T72" fmla="*/ 2147483647 w 292"/>
              <a:gd name="T73" fmla="*/ 2147483647 h 157"/>
              <a:gd name="T74" fmla="*/ 2147483647 w 292"/>
              <a:gd name="T75" fmla="*/ 2147483647 h 157"/>
              <a:gd name="T76" fmla="*/ 2147483647 w 292"/>
              <a:gd name="T77" fmla="*/ 2147483647 h 157"/>
              <a:gd name="T78" fmla="*/ 2147483647 w 292"/>
              <a:gd name="T79" fmla="*/ 2147483647 h 157"/>
              <a:gd name="T80" fmla="*/ 2147483647 w 292"/>
              <a:gd name="T81" fmla="*/ 2147483647 h 157"/>
              <a:gd name="T82" fmla="*/ 2147483647 w 292"/>
              <a:gd name="T83" fmla="*/ 2147483647 h 157"/>
              <a:gd name="T84" fmla="*/ 2147483647 w 292"/>
              <a:gd name="T85" fmla="*/ 2147483647 h 157"/>
              <a:gd name="T86" fmla="*/ 2147483647 w 292"/>
              <a:gd name="T87" fmla="*/ 2147483647 h 157"/>
              <a:gd name="T88" fmla="*/ 2147483647 w 292"/>
              <a:gd name="T89" fmla="*/ 2147483647 h 157"/>
              <a:gd name="T90" fmla="*/ 2147483647 w 292"/>
              <a:gd name="T91" fmla="*/ 0 h 157"/>
              <a:gd name="T92" fmla="*/ 2147483647 w 292"/>
              <a:gd name="T93" fmla="*/ 2147483647 h 157"/>
              <a:gd name="T94" fmla="*/ 2147483647 w 292"/>
              <a:gd name="T95" fmla="*/ 2147483647 h 157"/>
              <a:gd name="T96" fmla="*/ 2147483647 w 292"/>
              <a:gd name="T97" fmla="*/ 2147483647 h 157"/>
              <a:gd name="T98" fmla="*/ 2147483647 w 292"/>
              <a:gd name="T99" fmla="*/ 2147483647 h 157"/>
              <a:gd name="T100" fmla="*/ 2147483647 w 292"/>
              <a:gd name="T101" fmla="*/ 2147483647 h 157"/>
              <a:gd name="T102" fmla="*/ 0 w 292"/>
              <a:gd name="T103" fmla="*/ 2147483647 h 157"/>
              <a:gd name="T104" fmla="*/ 2147483647 w 292"/>
              <a:gd name="T105" fmla="*/ 2147483647 h 157"/>
              <a:gd name="T106" fmla="*/ 2147483647 w 292"/>
              <a:gd name="T107" fmla="*/ 2147483647 h 157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292"/>
              <a:gd name="T163" fmla="*/ 0 h 157"/>
              <a:gd name="T164" fmla="*/ 292 w 292"/>
              <a:gd name="T165" fmla="*/ 157 h 157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292" h="157">
                <a:moveTo>
                  <a:pt x="1" y="88"/>
                </a:moveTo>
                <a:lnTo>
                  <a:pt x="6" y="86"/>
                </a:lnTo>
                <a:lnTo>
                  <a:pt x="18" y="81"/>
                </a:lnTo>
                <a:lnTo>
                  <a:pt x="39" y="68"/>
                </a:lnTo>
                <a:lnTo>
                  <a:pt x="41" y="65"/>
                </a:lnTo>
                <a:lnTo>
                  <a:pt x="41" y="64"/>
                </a:lnTo>
                <a:lnTo>
                  <a:pt x="41" y="62"/>
                </a:lnTo>
                <a:lnTo>
                  <a:pt x="40" y="61"/>
                </a:lnTo>
                <a:lnTo>
                  <a:pt x="39" y="60"/>
                </a:lnTo>
                <a:lnTo>
                  <a:pt x="37" y="59"/>
                </a:lnTo>
                <a:lnTo>
                  <a:pt x="34" y="56"/>
                </a:lnTo>
                <a:lnTo>
                  <a:pt x="30" y="55"/>
                </a:lnTo>
                <a:lnTo>
                  <a:pt x="26" y="54"/>
                </a:lnTo>
                <a:lnTo>
                  <a:pt x="37" y="48"/>
                </a:lnTo>
                <a:lnTo>
                  <a:pt x="63" y="39"/>
                </a:lnTo>
                <a:lnTo>
                  <a:pt x="88" y="37"/>
                </a:lnTo>
                <a:lnTo>
                  <a:pt x="113" y="41"/>
                </a:lnTo>
                <a:lnTo>
                  <a:pt x="139" y="51"/>
                </a:lnTo>
                <a:lnTo>
                  <a:pt x="164" y="69"/>
                </a:lnTo>
                <a:lnTo>
                  <a:pt x="176" y="80"/>
                </a:lnTo>
                <a:lnTo>
                  <a:pt x="174" y="80"/>
                </a:lnTo>
                <a:lnTo>
                  <a:pt x="161" y="80"/>
                </a:lnTo>
                <a:lnTo>
                  <a:pt x="116" y="80"/>
                </a:lnTo>
                <a:lnTo>
                  <a:pt x="82" y="80"/>
                </a:lnTo>
                <a:lnTo>
                  <a:pt x="81" y="79"/>
                </a:lnTo>
                <a:lnTo>
                  <a:pt x="82" y="80"/>
                </a:lnTo>
                <a:lnTo>
                  <a:pt x="92" y="87"/>
                </a:lnTo>
                <a:lnTo>
                  <a:pt x="128" y="108"/>
                </a:lnTo>
                <a:lnTo>
                  <a:pt x="154" y="125"/>
                </a:lnTo>
                <a:lnTo>
                  <a:pt x="156" y="125"/>
                </a:lnTo>
                <a:lnTo>
                  <a:pt x="163" y="127"/>
                </a:lnTo>
                <a:lnTo>
                  <a:pt x="177" y="129"/>
                </a:lnTo>
                <a:lnTo>
                  <a:pt x="193" y="128"/>
                </a:lnTo>
                <a:lnTo>
                  <a:pt x="222" y="126"/>
                </a:lnTo>
                <a:lnTo>
                  <a:pt x="244" y="127"/>
                </a:lnTo>
                <a:lnTo>
                  <a:pt x="248" y="129"/>
                </a:lnTo>
                <a:lnTo>
                  <a:pt x="253" y="132"/>
                </a:lnTo>
                <a:lnTo>
                  <a:pt x="263" y="141"/>
                </a:lnTo>
                <a:lnTo>
                  <a:pt x="282" y="157"/>
                </a:lnTo>
                <a:lnTo>
                  <a:pt x="292" y="155"/>
                </a:lnTo>
                <a:lnTo>
                  <a:pt x="279" y="131"/>
                </a:lnTo>
                <a:lnTo>
                  <a:pt x="247" y="93"/>
                </a:lnTo>
                <a:lnTo>
                  <a:pt x="209" y="65"/>
                </a:lnTo>
                <a:lnTo>
                  <a:pt x="167" y="42"/>
                </a:lnTo>
                <a:lnTo>
                  <a:pt x="82" y="8"/>
                </a:lnTo>
                <a:lnTo>
                  <a:pt x="63" y="0"/>
                </a:lnTo>
                <a:lnTo>
                  <a:pt x="51" y="3"/>
                </a:lnTo>
                <a:lnTo>
                  <a:pt x="31" y="11"/>
                </a:lnTo>
                <a:lnTo>
                  <a:pt x="17" y="23"/>
                </a:lnTo>
                <a:lnTo>
                  <a:pt x="8" y="39"/>
                </a:lnTo>
                <a:lnTo>
                  <a:pt x="2" y="58"/>
                </a:lnTo>
                <a:lnTo>
                  <a:pt x="0" y="78"/>
                </a:lnTo>
                <a:lnTo>
                  <a:pt x="1" y="88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828" name="Freeform 410"/>
          <p:cNvSpPr>
            <a:spLocks/>
          </p:cNvSpPr>
          <p:nvPr/>
        </p:nvSpPr>
        <p:spPr bwMode="auto">
          <a:xfrm>
            <a:off x="377825" y="814388"/>
            <a:ext cx="84138" cy="71437"/>
          </a:xfrm>
          <a:custGeom>
            <a:avLst/>
            <a:gdLst>
              <a:gd name="T0" fmla="*/ 2147483647 w 303"/>
              <a:gd name="T1" fmla="*/ 2147483647 h 164"/>
              <a:gd name="T2" fmla="*/ 2147483647 w 303"/>
              <a:gd name="T3" fmla="*/ 2147483647 h 164"/>
              <a:gd name="T4" fmla="*/ 2147483647 w 303"/>
              <a:gd name="T5" fmla="*/ 2147483647 h 164"/>
              <a:gd name="T6" fmla="*/ 2147483647 w 303"/>
              <a:gd name="T7" fmla="*/ 2147483647 h 164"/>
              <a:gd name="T8" fmla="*/ 2147483647 w 303"/>
              <a:gd name="T9" fmla="*/ 2147483647 h 164"/>
              <a:gd name="T10" fmla="*/ 2147483647 w 303"/>
              <a:gd name="T11" fmla="*/ 0 h 164"/>
              <a:gd name="T12" fmla="*/ 2147483647 w 303"/>
              <a:gd name="T13" fmla="*/ 2147483647 h 164"/>
              <a:gd name="T14" fmla="*/ 2147483647 w 303"/>
              <a:gd name="T15" fmla="*/ 2147483647 h 164"/>
              <a:gd name="T16" fmla="*/ 2147483647 w 303"/>
              <a:gd name="T17" fmla="*/ 2147483647 h 164"/>
              <a:gd name="T18" fmla="*/ 2147483647 w 303"/>
              <a:gd name="T19" fmla="*/ 2147483647 h 164"/>
              <a:gd name="T20" fmla="*/ 2147483647 w 303"/>
              <a:gd name="T21" fmla="*/ 2147483647 h 164"/>
              <a:gd name="T22" fmla="*/ 2147483647 w 303"/>
              <a:gd name="T23" fmla="*/ 2147483647 h 164"/>
              <a:gd name="T24" fmla="*/ 2147483647 w 303"/>
              <a:gd name="T25" fmla="*/ 2147483647 h 164"/>
              <a:gd name="T26" fmla="*/ 2147483647 w 303"/>
              <a:gd name="T27" fmla="*/ 2147483647 h 164"/>
              <a:gd name="T28" fmla="*/ 2147483647 w 303"/>
              <a:gd name="T29" fmla="*/ 2147483647 h 164"/>
              <a:gd name="T30" fmla="*/ 2147483647 w 303"/>
              <a:gd name="T31" fmla="*/ 2147483647 h 164"/>
              <a:gd name="T32" fmla="*/ 2147483647 w 303"/>
              <a:gd name="T33" fmla="*/ 2147483647 h 164"/>
              <a:gd name="T34" fmla="*/ 2147483647 w 303"/>
              <a:gd name="T35" fmla="*/ 2147483647 h 164"/>
              <a:gd name="T36" fmla="*/ 2147483647 w 303"/>
              <a:gd name="T37" fmla="*/ 2147483647 h 164"/>
              <a:gd name="T38" fmla="*/ 2147483647 w 303"/>
              <a:gd name="T39" fmla="*/ 2147483647 h 164"/>
              <a:gd name="T40" fmla="*/ 2147483647 w 303"/>
              <a:gd name="T41" fmla="*/ 2147483647 h 164"/>
              <a:gd name="T42" fmla="*/ 2147483647 w 303"/>
              <a:gd name="T43" fmla="*/ 2147483647 h 164"/>
              <a:gd name="T44" fmla="*/ 2147483647 w 303"/>
              <a:gd name="T45" fmla="*/ 2147483647 h 164"/>
              <a:gd name="T46" fmla="*/ 2147483647 w 303"/>
              <a:gd name="T47" fmla="*/ 2147483647 h 164"/>
              <a:gd name="T48" fmla="*/ 2147483647 w 303"/>
              <a:gd name="T49" fmla="*/ 2147483647 h 164"/>
              <a:gd name="T50" fmla="*/ 2147483647 w 303"/>
              <a:gd name="T51" fmla="*/ 2147483647 h 164"/>
              <a:gd name="T52" fmla="*/ 2147483647 w 303"/>
              <a:gd name="T53" fmla="*/ 2147483647 h 164"/>
              <a:gd name="T54" fmla="*/ 2147483647 w 303"/>
              <a:gd name="T55" fmla="*/ 2147483647 h 164"/>
              <a:gd name="T56" fmla="*/ 2147483647 w 303"/>
              <a:gd name="T57" fmla="*/ 2147483647 h 164"/>
              <a:gd name="T58" fmla="*/ 2147483647 w 303"/>
              <a:gd name="T59" fmla="*/ 2147483647 h 164"/>
              <a:gd name="T60" fmla="*/ 2147483647 w 303"/>
              <a:gd name="T61" fmla="*/ 2147483647 h 164"/>
              <a:gd name="T62" fmla="*/ 2147483647 w 303"/>
              <a:gd name="T63" fmla="*/ 2147483647 h 164"/>
              <a:gd name="T64" fmla="*/ 2147483647 w 303"/>
              <a:gd name="T65" fmla="*/ 2147483647 h 164"/>
              <a:gd name="T66" fmla="*/ 2147483647 w 303"/>
              <a:gd name="T67" fmla="*/ 2147483647 h 164"/>
              <a:gd name="T68" fmla="*/ 2147483647 w 303"/>
              <a:gd name="T69" fmla="*/ 2147483647 h 164"/>
              <a:gd name="T70" fmla="*/ 2147483647 w 303"/>
              <a:gd name="T71" fmla="*/ 2147483647 h 164"/>
              <a:gd name="T72" fmla="*/ 2147483647 w 303"/>
              <a:gd name="T73" fmla="*/ 2147483647 h 164"/>
              <a:gd name="T74" fmla="*/ 2147483647 w 303"/>
              <a:gd name="T75" fmla="*/ 2147483647 h 164"/>
              <a:gd name="T76" fmla="*/ 2147483647 w 303"/>
              <a:gd name="T77" fmla="*/ 2147483647 h 164"/>
              <a:gd name="T78" fmla="*/ 2147483647 w 303"/>
              <a:gd name="T79" fmla="*/ 2147483647 h 164"/>
              <a:gd name="T80" fmla="*/ 2147483647 w 303"/>
              <a:gd name="T81" fmla="*/ 2147483647 h 164"/>
              <a:gd name="T82" fmla="*/ 2147483647 w 303"/>
              <a:gd name="T83" fmla="*/ 2147483647 h 164"/>
              <a:gd name="T84" fmla="*/ 2147483647 w 303"/>
              <a:gd name="T85" fmla="*/ 2147483647 h 164"/>
              <a:gd name="T86" fmla="*/ 2147483647 w 303"/>
              <a:gd name="T87" fmla="*/ 2147483647 h 164"/>
              <a:gd name="T88" fmla="*/ 2147483647 w 303"/>
              <a:gd name="T89" fmla="*/ 2147483647 h 164"/>
              <a:gd name="T90" fmla="*/ 2147483647 w 303"/>
              <a:gd name="T91" fmla="*/ 2147483647 h 164"/>
              <a:gd name="T92" fmla="*/ 2147483647 w 303"/>
              <a:gd name="T93" fmla="*/ 2147483647 h 164"/>
              <a:gd name="T94" fmla="*/ 2147483647 w 303"/>
              <a:gd name="T95" fmla="*/ 2147483647 h 164"/>
              <a:gd name="T96" fmla="*/ 2147483647 w 303"/>
              <a:gd name="T97" fmla="*/ 2147483647 h 164"/>
              <a:gd name="T98" fmla="*/ 2147483647 w 303"/>
              <a:gd name="T99" fmla="*/ 2147483647 h 164"/>
              <a:gd name="T100" fmla="*/ 2147483647 w 303"/>
              <a:gd name="T101" fmla="*/ 2147483647 h 164"/>
              <a:gd name="T102" fmla="*/ 2147483647 w 303"/>
              <a:gd name="T103" fmla="*/ 2147483647 h 164"/>
              <a:gd name="T104" fmla="*/ 2147483647 w 303"/>
              <a:gd name="T105" fmla="*/ 2147483647 h 164"/>
              <a:gd name="T106" fmla="*/ 2147483647 w 303"/>
              <a:gd name="T107" fmla="*/ 2147483647 h 164"/>
              <a:gd name="T108" fmla="*/ 2147483647 w 303"/>
              <a:gd name="T109" fmla="*/ 2147483647 h 164"/>
              <a:gd name="T110" fmla="*/ 0 w 303"/>
              <a:gd name="T111" fmla="*/ 2147483647 h 164"/>
              <a:gd name="T112" fmla="*/ 2147483647 w 303"/>
              <a:gd name="T113" fmla="*/ 2147483647 h 164"/>
              <a:gd name="T114" fmla="*/ 2147483647 w 303"/>
              <a:gd name="T115" fmla="*/ 2147483647 h 164"/>
              <a:gd name="T116" fmla="*/ 2147483647 w 303"/>
              <a:gd name="T117" fmla="*/ 2147483647 h 164"/>
              <a:gd name="T118" fmla="*/ 2147483647 w 303"/>
              <a:gd name="T119" fmla="*/ 2147483647 h 164"/>
              <a:gd name="T120" fmla="*/ 2147483647 w 303"/>
              <a:gd name="T121" fmla="*/ 2147483647 h 164"/>
              <a:gd name="T122" fmla="*/ 2147483647 w 303"/>
              <a:gd name="T123" fmla="*/ 2147483647 h 16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303"/>
              <a:gd name="T187" fmla="*/ 0 h 164"/>
              <a:gd name="T188" fmla="*/ 303 w 303"/>
              <a:gd name="T189" fmla="*/ 164 h 164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303" h="164">
                <a:moveTo>
                  <a:pt x="238" y="25"/>
                </a:moveTo>
                <a:lnTo>
                  <a:pt x="238" y="23"/>
                </a:lnTo>
                <a:lnTo>
                  <a:pt x="238" y="17"/>
                </a:lnTo>
                <a:lnTo>
                  <a:pt x="239" y="5"/>
                </a:lnTo>
                <a:lnTo>
                  <a:pt x="240" y="1"/>
                </a:lnTo>
                <a:lnTo>
                  <a:pt x="242" y="0"/>
                </a:lnTo>
                <a:lnTo>
                  <a:pt x="243" y="1"/>
                </a:lnTo>
                <a:lnTo>
                  <a:pt x="248" y="9"/>
                </a:lnTo>
                <a:lnTo>
                  <a:pt x="253" y="14"/>
                </a:lnTo>
                <a:lnTo>
                  <a:pt x="260" y="18"/>
                </a:lnTo>
                <a:lnTo>
                  <a:pt x="266" y="20"/>
                </a:lnTo>
                <a:lnTo>
                  <a:pt x="272" y="21"/>
                </a:lnTo>
                <a:lnTo>
                  <a:pt x="283" y="22"/>
                </a:lnTo>
                <a:lnTo>
                  <a:pt x="293" y="25"/>
                </a:lnTo>
                <a:lnTo>
                  <a:pt x="297" y="29"/>
                </a:lnTo>
                <a:lnTo>
                  <a:pt x="300" y="34"/>
                </a:lnTo>
                <a:lnTo>
                  <a:pt x="303" y="42"/>
                </a:lnTo>
                <a:lnTo>
                  <a:pt x="303" y="46"/>
                </a:lnTo>
                <a:lnTo>
                  <a:pt x="302" y="50"/>
                </a:lnTo>
                <a:lnTo>
                  <a:pt x="301" y="52"/>
                </a:lnTo>
                <a:lnTo>
                  <a:pt x="299" y="54"/>
                </a:lnTo>
                <a:lnTo>
                  <a:pt x="296" y="56"/>
                </a:lnTo>
                <a:lnTo>
                  <a:pt x="293" y="57"/>
                </a:lnTo>
                <a:lnTo>
                  <a:pt x="289" y="57"/>
                </a:lnTo>
                <a:lnTo>
                  <a:pt x="279" y="57"/>
                </a:lnTo>
                <a:lnTo>
                  <a:pt x="255" y="54"/>
                </a:lnTo>
                <a:lnTo>
                  <a:pt x="202" y="50"/>
                </a:lnTo>
                <a:lnTo>
                  <a:pt x="185" y="53"/>
                </a:lnTo>
                <a:lnTo>
                  <a:pt x="174" y="58"/>
                </a:lnTo>
                <a:lnTo>
                  <a:pt x="160" y="67"/>
                </a:lnTo>
                <a:lnTo>
                  <a:pt x="154" y="75"/>
                </a:lnTo>
                <a:lnTo>
                  <a:pt x="151" y="81"/>
                </a:lnTo>
                <a:lnTo>
                  <a:pt x="152" y="86"/>
                </a:lnTo>
                <a:lnTo>
                  <a:pt x="153" y="88"/>
                </a:lnTo>
                <a:lnTo>
                  <a:pt x="154" y="88"/>
                </a:lnTo>
                <a:lnTo>
                  <a:pt x="168" y="84"/>
                </a:lnTo>
                <a:lnTo>
                  <a:pt x="195" y="80"/>
                </a:lnTo>
                <a:lnTo>
                  <a:pt x="241" y="79"/>
                </a:lnTo>
                <a:lnTo>
                  <a:pt x="285" y="77"/>
                </a:lnTo>
                <a:lnTo>
                  <a:pt x="297" y="74"/>
                </a:lnTo>
                <a:lnTo>
                  <a:pt x="296" y="77"/>
                </a:lnTo>
                <a:lnTo>
                  <a:pt x="296" y="81"/>
                </a:lnTo>
                <a:lnTo>
                  <a:pt x="294" y="91"/>
                </a:lnTo>
                <a:lnTo>
                  <a:pt x="293" y="95"/>
                </a:lnTo>
                <a:lnTo>
                  <a:pt x="290" y="98"/>
                </a:lnTo>
                <a:lnTo>
                  <a:pt x="288" y="98"/>
                </a:lnTo>
                <a:lnTo>
                  <a:pt x="271" y="99"/>
                </a:lnTo>
                <a:lnTo>
                  <a:pt x="239" y="101"/>
                </a:lnTo>
                <a:lnTo>
                  <a:pt x="185" y="107"/>
                </a:lnTo>
                <a:lnTo>
                  <a:pt x="133" y="122"/>
                </a:lnTo>
                <a:lnTo>
                  <a:pt x="120" y="127"/>
                </a:lnTo>
                <a:lnTo>
                  <a:pt x="106" y="128"/>
                </a:lnTo>
                <a:lnTo>
                  <a:pt x="84" y="132"/>
                </a:lnTo>
                <a:lnTo>
                  <a:pt x="65" y="140"/>
                </a:lnTo>
                <a:lnTo>
                  <a:pt x="29" y="158"/>
                </a:lnTo>
                <a:lnTo>
                  <a:pt x="0" y="164"/>
                </a:lnTo>
                <a:lnTo>
                  <a:pt x="16" y="149"/>
                </a:lnTo>
                <a:lnTo>
                  <a:pt x="52" y="119"/>
                </a:lnTo>
                <a:lnTo>
                  <a:pt x="129" y="68"/>
                </a:lnTo>
                <a:lnTo>
                  <a:pt x="215" y="31"/>
                </a:lnTo>
                <a:lnTo>
                  <a:pt x="238" y="2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829" name="Freeform 411"/>
          <p:cNvSpPr>
            <a:spLocks/>
          </p:cNvSpPr>
          <p:nvPr/>
        </p:nvSpPr>
        <p:spPr bwMode="auto">
          <a:xfrm>
            <a:off x="361950" y="874713"/>
            <a:ext cx="92075" cy="88900"/>
          </a:xfrm>
          <a:custGeom>
            <a:avLst/>
            <a:gdLst>
              <a:gd name="T0" fmla="*/ 2147483647 w 336"/>
              <a:gd name="T1" fmla="*/ 2147483647 h 205"/>
              <a:gd name="T2" fmla="*/ 2147483647 w 336"/>
              <a:gd name="T3" fmla="*/ 2147483647 h 205"/>
              <a:gd name="T4" fmla="*/ 2147483647 w 336"/>
              <a:gd name="T5" fmla="*/ 2147483647 h 205"/>
              <a:gd name="T6" fmla="*/ 2147483647 w 336"/>
              <a:gd name="T7" fmla="*/ 2147483647 h 205"/>
              <a:gd name="T8" fmla="*/ 2147483647 w 336"/>
              <a:gd name="T9" fmla="*/ 2147483647 h 205"/>
              <a:gd name="T10" fmla="*/ 0 w 336"/>
              <a:gd name="T11" fmla="*/ 2147483647 h 205"/>
              <a:gd name="T12" fmla="*/ 2147483647 w 336"/>
              <a:gd name="T13" fmla="*/ 2147483647 h 205"/>
              <a:gd name="T14" fmla="*/ 2147483647 w 336"/>
              <a:gd name="T15" fmla="*/ 2147483647 h 205"/>
              <a:gd name="T16" fmla="*/ 2147483647 w 336"/>
              <a:gd name="T17" fmla="*/ 2147483647 h 205"/>
              <a:gd name="T18" fmla="*/ 2147483647 w 336"/>
              <a:gd name="T19" fmla="*/ 2147483647 h 205"/>
              <a:gd name="T20" fmla="*/ 2147483647 w 336"/>
              <a:gd name="T21" fmla="*/ 2147483647 h 205"/>
              <a:gd name="T22" fmla="*/ 2147483647 w 336"/>
              <a:gd name="T23" fmla="*/ 2147483647 h 205"/>
              <a:gd name="T24" fmla="*/ 2147483647 w 336"/>
              <a:gd name="T25" fmla="*/ 2147483647 h 205"/>
              <a:gd name="T26" fmla="*/ 2147483647 w 336"/>
              <a:gd name="T27" fmla="*/ 2147483647 h 205"/>
              <a:gd name="T28" fmla="*/ 2147483647 w 336"/>
              <a:gd name="T29" fmla="*/ 2147483647 h 205"/>
              <a:gd name="T30" fmla="*/ 2147483647 w 336"/>
              <a:gd name="T31" fmla="*/ 2147483647 h 205"/>
              <a:gd name="T32" fmla="*/ 2147483647 w 336"/>
              <a:gd name="T33" fmla="*/ 2147483647 h 205"/>
              <a:gd name="T34" fmla="*/ 2147483647 w 336"/>
              <a:gd name="T35" fmla="*/ 2147483647 h 205"/>
              <a:gd name="T36" fmla="*/ 2147483647 w 336"/>
              <a:gd name="T37" fmla="*/ 2147483647 h 205"/>
              <a:gd name="T38" fmla="*/ 2147483647 w 336"/>
              <a:gd name="T39" fmla="*/ 2147483647 h 205"/>
              <a:gd name="T40" fmla="*/ 2147483647 w 336"/>
              <a:gd name="T41" fmla="*/ 2147483647 h 205"/>
              <a:gd name="T42" fmla="*/ 2147483647 w 336"/>
              <a:gd name="T43" fmla="*/ 2147483647 h 205"/>
              <a:gd name="T44" fmla="*/ 2147483647 w 336"/>
              <a:gd name="T45" fmla="*/ 2147483647 h 205"/>
              <a:gd name="T46" fmla="*/ 2147483647 w 336"/>
              <a:gd name="T47" fmla="*/ 2147483647 h 205"/>
              <a:gd name="T48" fmla="*/ 2147483647 w 336"/>
              <a:gd name="T49" fmla="*/ 2147483647 h 205"/>
              <a:gd name="T50" fmla="*/ 2147483647 w 336"/>
              <a:gd name="T51" fmla="*/ 2147483647 h 205"/>
              <a:gd name="T52" fmla="*/ 2147483647 w 336"/>
              <a:gd name="T53" fmla="*/ 2147483647 h 205"/>
              <a:gd name="T54" fmla="*/ 2147483647 w 336"/>
              <a:gd name="T55" fmla="*/ 0 h 205"/>
              <a:gd name="T56" fmla="*/ 2147483647 w 336"/>
              <a:gd name="T57" fmla="*/ 2147483647 h 205"/>
              <a:gd name="T58" fmla="*/ 2147483647 w 336"/>
              <a:gd name="T59" fmla="*/ 2147483647 h 205"/>
              <a:gd name="T60" fmla="*/ 2147483647 w 336"/>
              <a:gd name="T61" fmla="*/ 2147483647 h 205"/>
              <a:gd name="T62" fmla="*/ 2147483647 w 336"/>
              <a:gd name="T63" fmla="*/ 2147483647 h 205"/>
              <a:gd name="T64" fmla="*/ 2147483647 w 336"/>
              <a:gd name="T65" fmla="*/ 2147483647 h 205"/>
              <a:gd name="T66" fmla="*/ 2147483647 w 336"/>
              <a:gd name="T67" fmla="*/ 2147483647 h 20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36"/>
              <a:gd name="T103" fmla="*/ 0 h 205"/>
              <a:gd name="T104" fmla="*/ 336 w 336"/>
              <a:gd name="T105" fmla="*/ 205 h 205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36" h="205">
                <a:moveTo>
                  <a:pt x="103" y="137"/>
                </a:moveTo>
                <a:lnTo>
                  <a:pt x="100" y="139"/>
                </a:lnTo>
                <a:lnTo>
                  <a:pt x="95" y="141"/>
                </a:lnTo>
                <a:lnTo>
                  <a:pt x="81" y="150"/>
                </a:lnTo>
                <a:lnTo>
                  <a:pt x="42" y="173"/>
                </a:lnTo>
                <a:lnTo>
                  <a:pt x="0" y="198"/>
                </a:lnTo>
                <a:lnTo>
                  <a:pt x="21" y="204"/>
                </a:lnTo>
                <a:lnTo>
                  <a:pt x="63" y="205"/>
                </a:lnTo>
                <a:lnTo>
                  <a:pt x="103" y="194"/>
                </a:lnTo>
                <a:lnTo>
                  <a:pt x="139" y="175"/>
                </a:lnTo>
                <a:lnTo>
                  <a:pt x="208" y="127"/>
                </a:lnTo>
                <a:lnTo>
                  <a:pt x="224" y="115"/>
                </a:lnTo>
                <a:lnTo>
                  <a:pt x="216" y="115"/>
                </a:lnTo>
                <a:lnTo>
                  <a:pt x="202" y="115"/>
                </a:lnTo>
                <a:lnTo>
                  <a:pt x="177" y="113"/>
                </a:lnTo>
                <a:lnTo>
                  <a:pt x="154" y="112"/>
                </a:lnTo>
                <a:lnTo>
                  <a:pt x="149" y="111"/>
                </a:lnTo>
                <a:lnTo>
                  <a:pt x="160" y="97"/>
                </a:lnTo>
                <a:lnTo>
                  <a:pt x="187" y="72"/>
                </a:lnTo>
                <a:lnTo>
                  <a:pt x="215" y="55"/>
                </a:lnTo>
                <a:lnTo>
                  <a:pt x="247" y="42"/>
                </a:lnTo>
                <a:lnTo>
                  <a:pt x="316" y="24"/>
                </a:lnTo>
                <a:lnTo>
                  <a:pt x="336" y="19"/>
                </a:lnTo>
                <a:lnTo>
                  <a:pt x="334" y="18"/>
                </a:lnTo>
                <a:lnTo>
                  <a:pt x="331" y="15"/>
                </a:lnTo>
                <a:lnTo>
                  <a:pt x="323" y="9"/>
                </a:lnTo>
                <a:lnTo>
                  <a:pt x="314" y="2"/>
                </a:lnTo>
                <a:lnTo>
                  <a:pt x="313" y="0"/>
                </a:lnTo>
                <a:lnTo>
                  <a:pt x="289" y="6"/>
                </a:lnTo>
                <a:lnTo>
                  <a:pt x="246" y="20"/>
                </a:lnTo>
                <a:lnTo>
                  <a:pt x="173" y="57"/>
                </a:lnTo>
                <a:lnTo>
                  <a:pt x="115" y="118"/>
                </a:lnTo>
                <a:lnTo>
                  <a:pt x="103" y="13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830" name="Freeform 412"/>
          <p:cNvSpPr>
            <a:spLocks/>
          </p:cNvSpPr>
          <p:nvPr/>
        </p:nvSpPr>
        <p:spPr bwMode="auto">
          <a:xfrm>
            <a:off x="503238" y="860425"/>
            <a:ext cx="31750" cy="17463"/>
          </a:xfrm>
          <a:custGeom>
            <a:avLst/>
            <a:gdLst>
              <a:gd name="T0" fmla="*/ 2147483647 w 118"/>
              <a:gd name="T1" fmla="*/ 0 h 40"/>
              <a:gd name="T2" fmla="*/ 2147483647 w 118"/>
              <a:gd name="T3" fmla="*/ 2147483647 h 40"/>
              <a:gd name="T4" fmla="*/ 2147483647 w 118"/>
              <a:gd name="T5" fmla="*/ 2147483647 h 40"/>
              <a:gd name="T6" fmla="*/ 2147483647 w 118"/>
              <a:gd name="T7" fmla="*/ 2147483647 h 40"/>
              <a:gd name="T8" fmla="*/ 2147483647 w 118"/>
              <a:gd name="T9" fmla="*/ 2147483647 h 40"/>
              <a:gd name="T10" fmla="*/ 2147483647 w 118"/>
              <a:gd name="T11" fmla="*/ 2147483647 h 40"/>
              <a:gd name="T12" fmla="*/ 2147483647 w 118"/>
              <a:gd name="T13" fmla="*/ 2147483647 h 40"/>
              <a:gd name="T14" fmla="*/ 2147483647 w 118"/>
              <a:gd name="T15" fmla="*/ 2147483647 h 40"/>
              <a:gd name="T16" fmla="*/ 2147483647 w 118"/>
              <a:gd name="T17" fmla="*/ 2147483647 h 40"/>
              <a:gd name="T18" fmla="*/ 2147483647 w 118"/>
              <a:gd name="T19" fmla="*/ 2147483647 h 40"/>
              <a:gd name="T20" fmla="*/ 0 w 118"/>
              <a:gd name="T21" fmla="*/ 2147483647 h 40"/>
              <a:gd name="T22" fmla="*/ 2147483647 w 118"/>
              <a:gd name="T23" fmla="*/ 2147483647 h 40"/>
              <a:gd name="T24" fmla="*/ 2147483647 w 118"/>
              <a:gd name="T25" fmla="*/ 2147483647 h 40"/>
              <a:gd name="T26" fmla="*/ 2147483647 w 118"/>
              <a:gd name="T27" fmla="*/ 2147483647 h 40"/>
              <a:gd name="T28" fmla="*/ 2147483647 w 118"/>
              <a:gd name="T29" fmla="*/ 2147483647 h 40"/>
              <a:gd name="T30" fmla="*/ 2147483647 w 118"/>
              <a:gd name="T31" fmla="*/ 2147483647 h 40"/>
              <a:gd name="T32" fmla="*/ 2147483647 w 118"/>
              <a:gd name="T33" fmla="*/ 2147483647 h 40"/>
              <a:gd name="T34" fmla="*/ 2147483647 w 118"/>
              <a:gd name="T35" fmla="*/ 0 h 40"/>
              <a:gd name="T36" fmla="*/ 2147483647 w 118"/>
              <a:gd name="T37" fmla="*/ 0 h 4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18"/>
              <a:gd name="T58" fmla="*/ 0 h 40"/>
              <a:gd name="T59" fmla="*/ 118 w 118"/>
              <a:gd name="T60" fmla="*/ 40 h 40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18" h="40">
                <a:moveTo>
                  <a:pt x="49" y="0"/>
                </a:moveTo>
                <a:lnTo>
                  <a:pt x="54" y="3"/>
                </a:lnTo>
                <a:lnTo>
                  <a:pt x="65" y="10"/>
                </a:lnTo>
                <a:lnTo>
                  <a:pt x="88" y="23"/>
                </a:lnTo>
                <a:lnTo>
                  <a:pt x="112" y="38"/>
                </a:lnTo>
                <a:lnTo>
                  <a:pt x="118" y="40"/>
                </a:lnTo>
                <a:lnTo>
                  <a:pt x="105" y="39"/>
                </a:lnTo>
                <a:lnTo>
                  <a:pt x="84" y="38"/>
                </a:lnTo>
                <a:lnTo>
                  <a:pt x="46" y="38"/>
                </a:lnTo>
                <a:lnTo>
                  <a:pt x="9" y="39"/>
                </a:lnTo>
                <a:lnTo>
                  <a:pt x="0" y="39"/>
                </a:lnTo>
                <a:lnTo>
                  <a:pt x="8" y="37"/>
                </a:lnTo>
                <a:lnTo>
                  <a:pt x="20" y="33"/>
                </a:lnTo>
                <a:lnTo>
                  <a:pt x="29" y="29"/>
                </a:lnTo>
                <a:lnTo>
                  <a:pt x="35" y="25"/>
                </a:lnTo>
                <a:lnTo>
                  <a:pt x="40" y="18"/>
                </a:lnTo>
                <a:lnTo>
                  <a:pt x="45" y="8"/>
                </a:lnTo>
                <a:lnTo>
                  <a:pt x="49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831" name="Freeform 413"/>
          <p:cNvSpPr>
            <a:spLocks/>
          </p:cNvSpPr>
          <p:nvPr/>
        </p:nvSpPr>
        <p:spPr bwMode="auto">
          <a:xfrm>
            <a:off x="503238" y="914400"/>
            <a:ext cx="107950" cy="104775"/>
          </a:xfrm>
          <a:custGeom>
            <a:avLst/>
            <a:gdLst>
              <a:gd name="T0" fmla="*/ 2147483647 w 387"/>
              <a:gd name="T1" fmla="*/ 0 h 246"/>
              <a:gd name="T2" fmla="*/ 2147483647 w 387"/>
              <a:gd name="T3" fmla="*/ 2147483647 h 246"/>
              <a:gd name="T4" fmla="*/ 2147483647 w 387"/>
              <a:gd name="T5" fmla="*/ 2147483647 h 246"/>
              <a:gd name="T6" fmla="*/ 2147483647 w 387"/>
              <a:gd name="T7" fmla="*/ 2147483647 h 246"/>
              <a:gd name="T8" fmla="*/ 2147483647 w 387"/>
              <a:gd name="T9" fmla="*/ 2147483647 h 246"/>
              <a:gd name="T10" fmla="*/ 2147483647 w 387"/>
              <a:gd name="T11" fmla="*/ 2147483647 h 246"/>
              <a:gd name="T12" fmla="*/ 0 w 387"/>
              <a:gd name="T13" fmla="*/ 2147483647 h 246"/>
              <a:gd name="T14" fmla="*/ 0 w 387"/>
              <a:gd name="T15" fmla="*/ 2147483647 h 246"/>
              <a:gd name="T16" fmla="*/ 2147483647 w 387"/>
              <a:gd name="T17" fmla="*/ 2147483647 h 246"/>
              <a:gd name="T18" fmla="*/ 2147483647 w 387"/>
              <a:gd name="T19" fmla="*/ 2147483647 h 246"/>
              <a:gd name="T20" fmla="*/ 2147483647 w 387"/>
              <a:gd name="T21" fmla="*/ 2147483647 h 246"/>
              <a:gd name="T22" fmla="*/ 2147483647 w 387"/>
              <a:gd name="T23" fmla="*/ 2147483647 h 246"/>
              <a:gd name="T24" fmla="*/ 2147483647 w 387"/>
              <a:gd name="T25" fmla="*/ 2147483647 h 246"/>
              <a:gd name="T26" fmla="*/ 2147483647 w 387"/>
              <a:gd name="T27" fmla="*/ 2147483647 h 246"/>
              <a:gd name="T28" fmla="*/ 2147483647 w 387"/>
              <a:gd name="T29" fmla="*/ 2147483647 h 246"/>
              <a:gd name="T30" fmla="*/ 2147483647 w 387"/>
              <a:gd name="T31" fmla="*/ 2147483647 h 246"/>
              <a:gd name="T32" fmla="*/ 2147483647 w 387"/>
              <a:gd name="T33" fmla="*/ 2147483647 h 246"/>
              <a:gd name="T34" fmla="*/ 2147483647 w 387"/>
              <a:gd name="T35" fmla="*/ 2147483647 h 246"/>
              <a:gd name="T36" fmla="*/ 2147483647 w 387"/>
              <a:gd name="T37" fmla="*/ 2147483647 h 246"/>
              <a:gd name="T38" fmla="*/ 2147483647 w 387"/>
              <a:gd name="T39" fmla="*/ 2147483647 h 246"/>
              <a:gd name="T40" fmla="*/ 2147483647 w 387"/>
              <a:gd name="T41" fmla="*/ 2147483647 h 246"/>
              <a:gd name="T42" fmla="*/ 2147483647 w 387"/>
              <a:gd name="T43" fmla="*/ 2147483647 h 246"/>
              <a:gd name="T44" fmla="*/ 2147483647 w 387"/>
              <a:gd name="T45" fmla="*/ 2147483647 h 246"/>
              <a:gd name="T46" fmla="*/ 2147483647 w 387"/>
              <a:gd name="T47" fmla="*/ 2147483647 h 246"/>
              <a:gd name="T48" fmla="*/ 2147483647 w 387"/>
              <a:gd name="T49" fmla="*/ 2147483647 h 246"/>
              <a:gd name="T50" fmla="*/ 2147483647 w 387"/>
              <a:gd name="T51" fmla="*/ 2147483647 h 246"/>
              <a:gd name="T52" fmla="*/ 2147483647 w 387"/>
              <a:gd name="T53" fmla="*/ 2147483647 h 246"/>
              <a:gd name="T54" fmla="*/ 2147483647 w 387"/>
              <a:gd name="T55" fmla="*/ 2147483647 h 246"/>
              <a:gd name="T56" fmla="*/ 2147483647 w 387"/>
              <a:gd name="T57" fmla="*/ 2147483647 h 246"/>
              <a:gd name="T58" fmla="*/ 2147483647 w 387"/>
              <a:gd name="T59" fmla="*/ 2147483647 h 246"/>
              <a:gd name="T60" fmla="*/ 2147483647 w 387"/>
              <a:gd name="T61" fmla="*/ 2147483647 h 246"/>
              <a:gd name="T62" fmla="*/ 2147483647 w 387"/>
              <a:gd name="T63" fmla="*/ 2147483647 h 246"/>
              <a:gd name="T64" fmla="*/ 2147483647 w 387"/>
              <a:gd name="T65" fmla="*/ 2147483647 h 246"/>
              <a:gd name="T66" fmla="*/ 2147483647 w 387"/>
              <a:gd name="T67" fmla="*/ 2147483647 h 246"/>
              <a:gd name="T68" fmla="*/ 2147483647 w 387"/>
              <a:gd name="T69" fmla="*/ 2147483647 h 246"/>
              <a:gd name="T70" fmla="*/ 2147483647 w 387"/>
              <a:gd name="T71" fmla="*/ 2147483647 h 246"/>
              <a:gd name="T72" fmla="*/ 2147483647 w 387"/>
              <a:gd name="T73" fmla="*/ 2147483647 h 246"/>
              <a:gd name="T74" fmla="*/ 2147483647 w 387"/>
              <a:gd name="T75" fmla="*/ 2147483647 h 246"/>
              <a:gd name="T76" fmla="*/ 2147483647 w 387"/>
              <a:gd name="T77" fmla="*/ 2147483647 h 246"/>
              <a:gd name="T78" fmla="*/ 2147483647 w 387"/>
              <a:gd name="T79" fmla="*/ 2147483647 h 246"/>
              <a:gd name="T80" fmla="*/ 2147483647 w 387"/>
              <a:gd name="T81" fmla="*/ 2147483647 h 246"/>
              <a:gd name="T82" fmla="*/ 2147483647 w 387"/>
              <a:gd name="T83" fmla="*/ 2147483647 h 246"/>
              <a:gd name="T84" fmla="*/ 2147483647 w 387"/>
              <a:gd name="T85" fmla="*/ 2147483647 h 246"/>
              <a:gd name="T86" fmla="*/ 2147483647 w 387"/>
              <a:gd name="T87" fmla="*/ 2147483647 h 246"/>
              <a:gd name="T88" fmla="*/ 2147483647 w 387"/>
              <a:gd name="T89" fmla="*/ 2147483647 h 246"/>
              <a:gd name="T90" fmla="*/ 2147483647 w 387"/>
              <a:gd name="T91" fmla="*/ 2147483647 h 246"/>
              <a:gd name="T92" fmla="*/ 2147483647 w 387"/>
              <a:gd name="T93" fmla="*/ 2147483647 h 246"/>
              <a:gd name="T94" fmla="*/ 2147483647 w 387"/>
              <a:gd name="T95" fmla="*/ 2147483647 h 246"/>
              <a:gd name="T96" fmla="*/ 2147483647 w 387"/>
              <a:gd name="T97" fmla="*/ 2147483647 h 246"/>
              <a:gd name="T98" fmla="*/ 2147483647 w 387"/>
              <a:gd name="T99" fmla="*/ 2147483647 h 246"/>
              <a:gd name="T100" fmla="*/ 2147483647 w 387"/>
              <a:gd name="T101" fmla="*/ 2147483647 h 246"/>
              <a:gd name="T102" fmla="*/ 2147483647 w 387"/>
              <a:gd name="T103" fmla="*/ 2147483647 h 246"/>
              <a:gd name="T104" fmla="*/ 2147483647 w 387"/>
              <a:gd name="T105" fmla="*/ 0 h 246"/>
              <a:gd name="T106" fmla="*/ 2147483647 w 387"/>
              <a:gd name="T107" fmla="*/ 0 h 24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387"/>
              <a:gd name="T163" fmla="*/ 0 h 246"/>
              <a:gd name="T164" fmla="*/ 387 w 387"/>
              <a:gd name="T165" fmla="*/ 246 h 24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387" h="246">
                <a:moveTo>
                  <a:pt x="52" y="0"/>
                </a:moveTo>
                <a:lnTo>
                  <a:pt x="38" y="2"/>
                </a:lnTo>
                <a:lnTo>
                  <a:pt x="17" y="7"/>
                </a:lnTo>
                <a:lnTo>
                  <a:pt x="10" y="10"/>
                </a:lnTo>
                <a:lnTo>
                  <a:pt x="5" y="14"/>
                </a:lnTo>
                <a:lnTo>
                  <a:pt x="2" y="19"/>
                </a:lnTo>
                <a:lnTo>
                  <a:pt x="0" y="25"/>
                </a:lnTo>
                <a:lnTo>
                  <a:pt x="0" y="32"/>
                </a:lnTo>
                <a:lnTo>
                  <a:pt x="1" y="40"/>
                </a:lnTo>
                <a:lnTo>
                  <a:pt x="6" y="59"/>
                </a:lnTo>
                <a:lnTo>
                  <a:pt x="10" y="70"/>
                </a:lnTo>
                <a:lnTo>
                  <a:pt x="19" y="70"/>
                </a:lnTo>
                <a:lnTo>
                  <a:pt x="33" y="69"/>
                </a:lnTo>
                <a:lnTo>
                  <a:pt x="37" y="68"/>
                </a:lnTo>
                <a:lnTo>
                  <a:pt x="39" y="66"/>
                </a:lnTo>
                <a:lnTo>
                  <a:pt x="41" y="64"/>
                </a:lnTo>
                <a:lnTo>
                  <a:pt x="43" y="61"/>
                </a:lnTo>
                <a:lnTo>
                  <a:pt x="47" y="53"/>
                </a:lnTo>
                <a:lnTo>
                  <a:pt x="56" y="43"/>
                </a:lnTo>
                <a:lnTo>
                  <a:pt x="64" y="36"/>
                </a:lnTo>
                <a:lnTo>
                  <a:pt x="74" y="39"/>
                </a:lnTo>
                <a:lnTo>
                  <a:pt x="87" y="45"/>
                </a:lnTo>
                <a:lnTo>
                  <a:pt x="120" y="67"/>
                </a:lnTo>
                <a:lnTo>
                  <a:pt x="190" y="125"/>
                </a:lnTo>
                <a:lnTo>
                  <a:pt x="231" y="168"/>
                </a:lnTo>
                <a:lnTo>
                  <a:pt x="231" y="171"/>
                </a:lnTo>
                <a:lnTo>
                  <a:pt x="229" y="172"/>
                </a:lnTo>
                <a:lnTo>
                  <a:pt x="225" y="171"/>
                </a:lnTo>
                <a:lnTo>
                  <a:pt x="219" y="169"/>
                </a:lnTo>
                <a:lnTo>
                  <a:pt x="206" y="165"/>
                </a:lnTo>
                <a:lnTo>
                  <a:pt x="193" y="160"/>
                </a:lnTo>
                <a:lnTo>
                  <a:pt x="183" y="158"/>
                </a:lnTo>
                <a:lnTo>
                  <a:pt x="182" y="161"/>
                </a:lnTo>
                <a:lnTo>
                  <a:pt x="189" y="168"/>
                </a:lnTo>
                <a:lnTo>
                  <a:pt x="206" y="180"/>
                </a:lnTo>
                <a:lnTo>
                  <a:pt x="241" y="204"/>
                </a:lnTo>
                <a:lnTo>
                  <a:pt x="276" y="229"/>
                </a:lnTo>
                <a:lnTo>
                  <a:pt x="284" y="235"/>
                </a:lnTo>
                <a:lnTo>
                  <a:pt x="292" y="238"/>
                </a:lnTo>
                <a:lnTo>
                  <a:pt x="308" y="242"/>
                </a:lnTo>
                <a:lnTo>
                  <a:pt x="343" y="246"/>
                </a:lnTo>
                <a:lnTo>
                  <a:pt x="378" y="245"/>
                </a:lnTo>
                <a:lnTo>
                  <a:pt x="387" y="244"/>
                </a:lnTo>
                <a:lnTo>
                  <a:pt x="363" y="230"/>
                </a:lnTo>
                <a:lnTo>
                  <a:pt x="314" y="195"/>
                </a:lnTo>
                <a:lnTo>
                  <a:pt x="217" y="120"/>
                </a:lnTo>
                <a:lnTo>
                  <a:pt x="122" y="46"/>
                </a:lnTo>
                <a:lnTo>
                  <a:pt x="98" y="29"/>
                </a:lnTo>
                <a:lnTo>
                  <a:pt x="94" y="27"/>
                </a:lnTo>
                <a:lnTo>
                  <a:pt x="86" y="22"/>
                </a:lnTo>
                <a:lnTo>
                  <a:pt x="71" y="13"/>
                </a:lnTo>
                <a:lnTo>
                  <a:pt x="55" y="3"/>
                </a:lnTo>
                <a:lnTo>
                  <a:pt x="52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832" name="Freeform 414"/>
          <p:cNvSpPr>
            <a:spLocks/>
          </p:cNvSpPr>
          <p:nvPr/>
        </p:nvSpPr>
        <p:spPr bwMode="auto">
          <a:xfrm>
            <a:off x="501650" y="969963"/>
            <a:ext cx="47625" cy="30162"/>
          </a:xfrm>
          <a:custGeom>
            <a:avLst/>
            <a:gdLst>
              <a:gd name="T0" fmla="*/ 2147483647 w 168"/>
              <a:gd name="T1" fmla="*/ 2147483647 h 71"/>
              <a:gd name="T2" fmla="*/ 2147483647 w 168"/>
              <a:gd name="T3" fmla="*/ 2147483647 h 71"/>
              <a:gd name="T4" fmla="*/ 2147483647 w 168"/>
              <a:gd name="T5" fmla="*/ 0 h 71"/>
              <a:gd name="T6" fmla="*/ 2147483647 w 168"/>
              <a:gd name="T7" fmla="*/ 2147483647 h 71"/>
              <a:gd name="T8" fmla="*/ 2147483647 w 168"/>
              <a:gd name="T9" fmla="*/ 2147483647 h 71"/>
              <a:gd name="T10" fmla="*/ 2147483647 w 168"/>
              <a:gd name="T11" fmla="*/ 2147483647 h 71"/>
              <a:gd name="T12" fmla="*/ 2147483647 w 168"/>
              <a:gd name="T13" fmla="*/ 2147483647 h 71"/>
              <a:gd name="T14" fmla="*/ 2147483647 w 168"/>
              <a:gd name="T15" fmla="*/ 2147483647 h 71"/>
              <a:gd name="T16" fmla="*/ 2147483647 w 168"/>
              <a:gd name="T17" fmla="*/ 2147483647 h 71"/>
              <a:gd name="T18" fmla="*/ 2147483647 w 168"/>
              <a:gd name="T19" fmla="*/ 2147483647 h 71"/>
              <a:gd name="T20" fmla="*/ 2147483647 w 168"/>
              <a:gd name="T21" fmla="*/ 2147483647 h 71"/>
              <a:gd name="T22" fmla="*/ 2147483647 w 168"/>
              <a:gd name="T23" fmla="*/ 2147483647 h 71"/>
              <a:gd name="T24" fmla="*/ 2147483647 w 168"/>
              <a:gd name="T25" fmla="*/ 2147483647 h 71"/>
              <a:gd name="T26" fmla="*/ 2147483647 w 168"/>
              <a:gd name="T27" fmla="*/ 2147483647 h 71"/>
              <a:gd name="T28" fmla="*/ 2147483647 w 168"/>
              <a:gd name="T29" fmla="*/ 2147483647 h 71"/>
              <a:gd name="T30" fmla="*/ 2147483647 w 168"/>
              <a:gd name="T31" fmla="*/ 2147483647 h 71"/>
              <a:gd name="T32" fmla="*/ 2147483647 w 168"/>
              <a:gd name="T33" fmla="*/ 2147483647 h 71"/>
              <a:gd name="T34" fmla="*/ 0 w 168"/>
              <a:gd name="T35" fmla="*/ 2147483647 h 71"/>
              <a:gd name="T36" fmla="*/ 2147483647 w 168"/>
              <a:gd name="T37" fmla="*/ 2147483647 h 71"/>
              <a:gd name="T38" fmla="*/ 2147483647 w 168"/>
              <a:gd name="T39" fmla="*/ 2147483647 h 71"/>
              <a:gd name="T40" fmla="*/ 2147483647 w 168"/>
              <a:gd name="T41" fmla="*/ 2147483647 h 7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8"/>
              <a:gd name="T64" fmla="*/ 0 h 71"/>
              <a:gd name="T65" fmla="*/ 168 w 168"/>
              <a:gd name="T66" fmla="*/ 71 h 71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8" h="71">
                <a:moveTo>
                  <a:pt x="5" y="13"/>
                </a:moveTo>
                <a:lnTo>
                  <a:pt x="17" y="7"/>
                </a:lnTo>
                <a:lnTo>
                  <a:pt x="42" y="0"/>
                </a:lnTo>
                <a:lnTo>
                  <a:pt x="66" y="1"/>
                </a:lnTo>
                <a:lnTo>
                  <a:pt x="90" y="11"/>
                </a:lnTo>
                <a:lnTo>
                  <a:pt x="118" y="29"/>
                </a:lnTo>
                <a:lnTo>
                  <a:pt x="150" y="55"/>
                </a:lnTo>
                <a:lnTo>
                  <a:pt x="168" y="71"/>
                </a:lnTo>
                <a:lnTo>
                  <a:pt x="152" y="66"/>
                </a:lnTo>
                <a:lnTo>
                  <a:pt x="124" y="53"/>
                </a:lnTo>
                <a:lnTo>
                  <a:pt x="71" y="35"/>
                </a:lnTo>
                <a:lnTo>
                  <a:pt x="46" y="33"/>
                </a:lnTo>
                <a:lnTo>
                  <a:pt x="19" y="41"/>
                </a:lnTo>
                <a:lnTo>
                  <a:pt x="6" y="49"/>
                </a:lnTo>
                <a:lnTo>
                  <a:pt x="5" y="46"/>
                </a:lnTo>
                <a:lnTo>
                  <a:pt x="4" y="40"/>
                </a:lnTo>
                <a:lnTo>
                  <a:pt x="1" y="27"/>
                </a:lnTo>
                <a:lnTo>
                  <a:pt x="0" y="21"/>
                </a:lnTo>
                <a:lnTo>
                  <a:pt x="2" y="16"/>
                </a:lnTo>
                <a:lnTo>
                  <a:pt x="5" y="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833" name="Freeform 415"/>
          <p:cNvSpPr>
            <a:spLocks/>
          </p:cNvSpPr>
          <p:nvPr/>
        </p:nvSpPr>
        <p:spPr bwMode="auto">
          <a:xfrm>
            <a:off x="387350" y="736600"/>
            <a:ext cx="69850" cy="63500"/>
          </a:xfrm>
          <a:custGeom>
            <a:avLst/>
            <a:gdLst>
              <a:gd name="T0" fmla="*/ 2147483647 w 255"/>
              <a:gd name="T1" fmla="*/ 2147483647 h 151"/>
              <a:gd name="T2" fmla="*/ 2147483647 w 255"/>
              <a:gd name="T3" fmla="*/ 2147483647 h 151"/>
              <a:gd name="T4" fmla="*/ 2147483647 w 255"/>
              <a:gd name="T5" fmla="*/ 2147483647 h 151"/>
              <a:gd name="T6" fmla="*/ 0 w 255"/>
              <a:gd name="T7" fmla="*/ 2147483647 h 151"/>
              <a:gd name="T8" fmla="*/ 0 w 255"/>
              <a:gd name="T9" fmla="*/ 2147483647 h 151"/>
              <a:gd name="T10" fmla="*/ 2147483647 w 255"/>
              <a:gd name="T11" fmla="*/ 2147483647 h 151"/>
              <a:gd name="T12" fmla="*/ 2147483647 w 255"/>
              <a:gd name="T13" fmla="*/ 2147483647 h 151"/>
              <a:gd name="T14" fmla="*/ 2147483647 w 255"/>
              <a:gd name="T15" fmla="*/ 2147483647 h 151"/>
              <a:gd name="T16" fmla="*/ 2147483647 w 255"/>
              <a:gd name="T17" fmla="*/ 2147483647 h 151"/>
              <a:gd name="T18" fmla="*/ 2147483647 w 255"/>
              <a:gd name="T19" fmla="*/ 2147483647 h 151"/>
              <a:gd name="T20" fmla="*/ 2147483647 w 255"/>
              <a:gd name="T21" fmla="*/ 2147483647 h 151"/>
              <a:gd name="T22" fmla="*/ 2147483647 w 255"/>
              <a:gd name="T23" fmla="*/ 2147483647 h 151"/>
              <a:gd name="T24" fmla="*/ 2147483647 w 255"/>
              <a:gd name="T25" fmla="*/ 2147483647 h 151"/>
              <a:gd name="T26" fmla="*/ 2147483647 w 255"/>
              <a:gd name="T27" fmla="*/ 2147483647 h 151"/>
              <a:gd name="T28" fmla="*/ 2147483647 w 255"/>
              <a:gd name="T29" fmla="*/ 2147483647 h 151"/>
              <a:gd name="T30" fmla="*/ 2147483647 w 255"/>
              <a:gd name="T31" fmla="*/ 2147483647 h 151"/>
              <a:gd name="T32" fmla="*/ 2147483647 w 255"/>
              <a:gd name="T33" fmla="*/ 2147483647 h 151"/>
              <a:gd name="T34" fmla="*/ 2147483647 w 255"/>
              <a:gd name="T35" fmla="*/ 2147483647 h 151"/>
              <a:gd name="T36" fmla="*/ 2147483647 w 255"/>
              <a:gd name="T37" fmla="*/ 2147483647 h 151"/>
              <a:gd name="T38" fmla="*/ 2147483647 w 255"/>
              <a:gd name="T39" fmla="*/ 2147483647 h 151"/>
              <a:gd name="T40" fmla="*/ 2147483647 w 255"/>
              <a:gd name="T41" fmla="*/ 2147483647 h 151"/>
              <a:gd name="T42" fmla="*/ 2147483647 w 255"/>
              <a:gd name="T43" fmla="*/ 2147483647 h 151"/>
              <a:gd name="T44" fmla="*/ 2147483647 w 255"/>
              <a:gd name="T45" fmla="*/ 2147483647 h 151"/>
              <a:gd name="T46" fmla="*/ 2147483647 w 255"/>
              <a:gd name="T47" fmla="*/ 2147483647 h 151"/>
              <a:gd name="T48" fmla="*/ 2147483647 w 255"/>
              <a:gd name="T49" fmla="*/ 2147483647 h 151"/>
              <a:gd name="T50" fmla="*/ 2147483647 w 255"/>
              <a:gd name="T51" fmla="*/ 2147483647 h 151"/>
              <a:gd name="T52" fmla="*/ 2147483647 w 255"/>
              <a:gd name="T53" fmla="*/ 2147483647 h 151"/>
              <a:gd name="T54" fmla="*/ 2147483647 w 255"/>
              <a:gd name="T55" fmla="*/ 2147483647 h 151"/>
              <a:gd name="T56" fmla="*/ 2147483647 w 255"/>
              <a:gd name="T57" fmla="*/ 2147483647 h 151"/>
              <a:gd name="T58" fmla="*/ 2147483647 w 255"/>
              <a:gd name="T59" fmla="*/ 0 h 151"/>
              <a:gd name="T60" fmla="*/ 2147483647 w 255"/>
              <a:gd name="T61" fmla="*/ 2147483647 h 151"/>
              <a:gd name="T62" fmla="*/ 2147483647 w 255"/>
              <a:gd name="T63" fmla="*/ 2147483647 h 151"/>
              <a:gd name="T64" fmla="*/ 2147483647 w 255"/>
              <a:gd name="T65" fmla="*/ 2147483647 h 151"/>
              <a:gd name="T66" fmla="*/ 2147483647 w 255"/>
              <a:gd name="T67" fmla="*/ 2147483647 h 151"/>
              <a:gd name="T68" fmla="*/ 2147483647 w 255"/>
              <a:gd name="T69" fmla="*/ 2147483647 h 151"/>
              <a:gd name="T70" fmla="*/ 2147483647 w 255"/>
              <a:gd name="T71" fmla="*/ 2147483647 h 15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255"/>
              <a:gd name="T109" fmla="*/ 0 h 151"/>
              <a:gd name="T110" fmla="*/ 255 w 255"/>
              <a:gd name="T111" fmla="*/ 151 h 151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255" h="151">
                <a:moveTo>
                  <a:pt x="14" y="67"/>
                </a:moveTo>
                <a:lnTo>
                  <a:pt x="13" y="75"/>
                </a:lnTo>
                <a:lnTo>
                  <a:pt x="9" y="91"/>
                </a:lnTo>
                <a:lnTo>
                  <a:pt x="0" y="126"/>
                </a:lnTo>
                <a:lnTo>
                  <a:pt x="0" y="140"/>
                </a:lnTo>
                <a:lnTo>
                  <a:pt x="2" y="145"/>
                </a:lnTo>
                <a:lnTo>
                  <a:pt x="6" y="149"/>
                </a:lnTo>
                <a:lnTo>
                  <a:pt x="12" y="151"/>
                </a:lnTo>
                <a:lnTo>
                  <a:pt x="23" y="144"/>
                </a:lnTo>
                <a:lnTo>
                  <a:pt x="43" y="132"/>
                </a:lnTo>
                <a:lnTo>
                  <a:pt x="84" y="113"/>
                </a:lnTo>
                <a:lnTo>
                  <a:pt x="131" y="100"/>
                </a:lnTo>
                <a:lnTo>
                  <a:pt x="146" y="97"/>
                </a:lnTo>
                <a:lnTo>
                  <a:pt x="134" y="93"/>
                </a:lnTo>
                <a:lnTo>
                  <a:pt x="116" y="88"/>
                </a:lnTo>
                <a:lnTo>
                  <a:pt x="89" y="84"/>
                </a:lnTo>
                <a:lnTo>
                  <a:pt x="64" y="83"/>
                </a:lnTo>
                <a:lnTo>
                  <a:pt x="58" y="82"/>
                </a:lnTo>
                <a:lnTo>
                  <a:pt x="62" y="72"/>
                </a:lnTo>
                <a:lnTo>
                  <a:pt x="72" y="62"/>
                </a:lnTo>
                <a:lnTo>
                  <a:pt x="87" y="54"/>
                </a:lnTo>
                <a:lnTo>
                  <a:pt x="104" y="47"/>
                </a:lnTo>
                <a:lnTo>
                  <a:pt x="144" y="36"/>
                </a:lnTo>
                <a:lnTo>
                  <a:pt x="227" y="25"/>
                </a:lnTo>
                <a:lnTo>
                  <a:pt x="255" y="23"/>
                </a:lnTo>
                <a:lnTo>
                  <a:pt x="255" y="22"/>
                </a:lnTo>
                <a:lnTo>
                  <a:pt x="255" y="17"/>
                </a:lnTo>
                <a:lnTo>
                  <a:pt x="255" y="10"/>
                </a:lnTo>
                <a:lnTo>
                  <a:pt x="255" y="2"/>
                </a:lnTo>
                <a:lnTo>
                  <a:pt x="255" y="0"/>
                </a:lnTo>
                <a:lnTo>
                  <a:pt x="235" y="2"/>
                </a:lnTo>
                <a:lnTo>
                  <a:pt x="193" y="6"/>
                </a:lnTo>
                <a:lnTo>
                  <a:pt x="106" y="23"/>
                </a:lnTo>
                <a:lnTo>
                  <a:pt x="29" y="56"/>
                </a:lnTo>
                <a:lnTo>
                  <a:pt x="14" y="6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834" name="Freeform 416"/>
          <p:cNvSpPr>
            <a:spLocks/>
          </p:cNvSpPr>
          <p:nvPr/>
        </p:nvSpPr>
        <p:spPr bwMode="auto">
          <a:xfrm>
            <a:off x="393700" y="669925"/>
            <a:ext cx="61913" cy="38100"/>
          </a:xfrm>
          <a:custGeom>
            <a:avLst/>
            <a:gdLst>
              <a:gd name="T0" fmla="*/ 2147483647 w 230"/>
              <a:gd name="T1" fmla="*/ 0 h 85"/>
              <a:gd name="T2" fmla="*/ 2147483647 w 230"/>
              <a:gd name="T3" fmla="*/ 2147483647 h 85"/>
              <a:gd name="T4" fmla="*/ 2147483647 w 230"/>
              <a:gd name="T5" fmla="*/ 2147483647 h 85"/>
              <a:gd name="T6" fmla="*/ 2147483647 w 230"/>
              <a:gd name="T7" fmla="*/ 2147483647 h 85"/>
              <a:gd name="T8" fmla="*/ 2147483647 w 230"/>
              <a:gd name="T9" fmla="*/ 2147483647 h 85"/>
              <a:gd name="T10" fmla="*/ 2147483647 w 230"/>
              <a:gd name="T11" fmla="*/ 2147483647 h 85"/>
              <a:gd name="T12" fmla="*/ 2147483647 w 230"/>
              <a:gd name="T13" fmla="*/ 2147483647 h 85"/>
              <a:gd name="T14" fmla="*/ 2147483647 w 230"/>
              <a:gd name="T15" fmla="*/ 2147483647 h 85"/>
              <a:gd name="T16" fmla="*/ 2147483647 w 230"/>
              <a:gd name="T17" fmla="*/ 2147483647 h 85"/>
              <a:gd name="T18" fmla="*/ 2147483647 w 230"/>
              <a:gd name="T19" fmla="*/ 2147483647 h 85"/>
              <a:gd name="T20" fmla="*/ 2147483647 w 230"/>
              <a:gd name="T21" fmla="*/ 2147483647 h 85"/>
              <a:gd name="T22" fmla="*/ 2147483647 w 230"/>
              <a:gd name="T23" fmla="*/ 2147483647 h 85"/>
              <a:gd name="T24" fmla="*/ 0 w 230"/>
              <a:gd name="T25" fmla="*/ 2147483647 h 85"/>
              <a:gd name="T26" fmla="*/ 2147483647 w 230"/>
              <a:gd name="T27" fmla="*/ 2147483647 h 85"/>
              <a:gd name="T28" fmla="*/ 2147483647 w 230"/>
              <a:gd name="T29" fmla="*/ 2147483647 h 85"/>
              <a:gd name="T30" fmla="*/ 2147483647 w 230"/>
              <a:gd name="T31" fmla="*/ 2147483647 h 85"/>
              <a:gd name="T32" fmla="*/ 2147483647 w 230"/>
              <a:gd name="T33" fmla="*/ 2147483647 h 85"/>
              <a:gd name="T34" fmla="*/ 2147483647 w 230"/>
              <a:gd name="T35" fmla="*/ 0 h 85"/>
              <a:gd name="T36" fmla="*/ 2147483647 w 230"/>
              <a:gd name="T37" fmla="*/ 0 h 8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230"/>
              <a:gd name="T58" fmla="*/ 0 h 85"/>
              <a:gd name="T59" fmla="*/ 230 w 230"/>
              <a:gd name="T60" fmla="*/ 85 h 85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230" h="85">
                <a:moveTo>
                  <a:pt x="145" y="0"/>
                </a:moveTo>
                <a:lnTo>
                  <a:pt x="159" y="4"/>
                </a:lnTo>
                <a:lnTo>
                  <a:pt x="183" y="11"/>
                </a:lnTo>
                <a:lnTo>
                  <a:pt x="200" y="21"/>
                </a:lnTo>
                <a:lnTo>
                  <a:pt x="213" y="33"/>
                </a:lnTo>
                <a:lnTo>
                  <a:pt x="221" y="50"/>
                </a:lnTo>
                <a:lnTo>
                  <a:pt x="227" y="72"/>
                </a:lnTo>
                <a:lnTo>
                  <a:pt x="230" y="85"/>
                </a:lnTo>
                <a:lnTo>
                  <a:pt x="211" y="84"/>
                </a:lnTo>
                <a:lnTo>
                  <a:pt x="172" y="82"/>
                </a:lnTo>
                <a:lnTo>
                  <a:pt x="95" y="77"/>
                </a:lnTo>
                <a:lnTo>
                  <a:pt x="18" y="72"/>
                </a:lnTo>
                <a:lnTo>
                  <a:pt x="0" y="70"/>
                </a:lnTo>
                <a:lnTo>
                  <a:pt x="12" y="64"/>
                </a:lnTo>
                <a:lnTo>
                  <a:pt x="35" y="50"/>
                </a:lnTo>
                <a:lnTo>
                  <a:pt x="82" y="24"/>
                </a:lnTo>
                <a:lnTo>
                  <a:pt x="131" y="3"/>
                </a:lnTo>
                <a:lnTo>
                  <a:pt x="145" y="0"/>
                </a:lnTo>
                <a:close/>
              </a:path>
            </a:pathLst>
          </a:custGeom>
          <a:solidFill>
            <a:srgbClr val="8C5E4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835" name="Freeform 417"/>
          <p:cNvSpPr>
            <a:spLocks/>
          </p:cNvSpPr>
          <p:nvPr/>
        </p:nvSpPr>
        <p:spPr bwMode="auto">
          <a:xfrm>
            <a:off x="393700" y="676275"/>
            <a:ext cx="61913" cy="42863"/>
          </a:xfrm>
          <a:custGeom>
            <a:avLst/>
            <a:gdLst>
              <a:gd name="T0" fmla="*/ 2147483647 w 224"/>
              <a:gd name="T1" fmla="*/ 2147483647 h 101"/>
              <a:gd name="T2" fmla="*/ 2147483647 w 224"/>
              <a:gd name="T3" fmla="*/ 2147483647 h 101"/>
              <a:gd name="T4" fmla="*/ 2147483647 w 224"/>
              <a:gd name="T5" fmla="*/ 2147483647 h 101"/>
              <a:gd name="T6" fmla="*/ 2147483647 w 224"/>
              <a:gd name="T7" fmla="*/ 2147483647 h 101"/>
              <a:gd name="T8" fmla="*/ 2147483647 w 224"/>
              <a:gd name="T9" fmla="*/ 0 h 101"/>
              <a:gd name="T10" fmla="*/ 2147483647 w 224"/>
              <a:gd name="T11" fmla="*/ 2147483647 h 101"/>
              <a:gd name="T12" fmla="*/ 2147483647 w 224"/>
              <a:gd name="T13" fmla="*/ 2147483647 h 101"/>
              <a:gd name="T14" fmla="*/ 2147483647 w 224"/>
              <a:gd name="T15" fmla="*/ 2147483647 h 101"/>
              <a:gd name="T16" fmla="*/ 2147483647 w 224"/>
              <a:gd name="T17" fmla="*/ 2147483647 h 101"/>
              <a:gd name="T18" fmla="*/ 2147483647 w 224"/>
              <a:gd name="T19" fmla="*/ 2147483647 h 101"/>
              <a:gd name="T20" fmla="*/ 2147483647 w 224"/>
              <a:gd name="T21" fmla="*/ 2147483647 h 101"/>
              <a:gd name="T22" fmla="*/ 2147483647 w 224"/>
              <a:gd name="T23" fmla="*/ 2147483647 h 101"/>
              <a:gd name="T24" fmla="*/ 2147483647 w 224"/>
              <a:gd name="T25" fmla="*/ 2147483647 h 101"/>
              <a:gd name="T26" fmla="*/ 2147483647 w 224"/>
              <a:gd name="T27" fmla="*/ 2147483647 h 101"/>
              <a:gd name="T28" fmla="*/ 2147483647 w 224"/>
              <a:gd name="T29" fmla="*/ 2147483647 h 101"/>
              <a:gd name="T30" fmla="*/ 2147483647 w 224"/>
              <a:gd name="T31" fmla="*/ 2147483647 h 101"/>
              <a:gd name="T32" fmla="*/ 2147483647 w 224"/>
              <a:gd name="T33" fmla="*/ 2147483647 h 101"/>
              <a:gd name="T34" fmla="*/ 2147483647 w 224"/>
              <a:gd name="T35" fmla="*/ 2147483647 h 101"/>
              <a:gd name="T36" fmla="*/ 2147483647 w 224"/>
              <a:gd name="T37" fmla="*/ 2147483647 h 101"/>
              <a:gd name="T38" fmla="*/ 2147483647 w 224"/>
              <a:gd name="T39" fmla="*/ 2147483647 h 101"/>
              <a:gd name="T40" fmla="*/ 0 w 224"/>
              <a:gd name="T41" fmla="*/ 2147483647 h 101"/>
              <a:gd name="T42" fmla="*/ 2147483647 w 224"/>
              <a:gd name="T43" fmla="*/ 2147483647 h 101"/>
              <a:gd name="T44" fmla="*/ 2147483647 w 224"/>
              <a:gd name="T45" fmla="*/ 2147483647 h 101"/>
              <a:gd name="T46" fmla="*/ 2147483647 w 224"/>
              <a:gd name="T47" fmla="*/ 2147483647 h 101"/>
              <a:gd name="T48" fmla="*/ 2147483647 w 224"/>
              <a:gd name="T49" fmla="*/ 2147483647 h 101"/>
              <a:gd name="T50" fmla="*/ 2147483647 w 224"/>
              <a:gd name="T51" fmla="*/ 2147483647 h 10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224"/>
              <a:gd name="T79" fmla="*/ 0 h 101"/>
              <a:gd name="T80" fmla="*/ 224 w 224"/>
              <a:gd name="T81" fmla="*/ 101 h 101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224" h="101">
                <a:moveTo>
                  <a:pt x="145" y="41"/>
                </a:moveTo>
                <a:lnTo>
                  <a:pt x="146" y="35"/>
                </a:lnTo>
                <a:lnTo>
                  <a:pt x="151" y="17"/>
                </a:lnTo>
                <a:lnTo>
                  <a:pt x="154" y="1"/>
                </a:lnTo>
                <a:lnTo>
                  <a:pt x="155" y="0"/>
                </a:lnTo>
                <a:lnTo>
                  <a:pt x="159" y="13"/>
                </a:lnTo>
                <a:lnTo>
                  <a:pt x="170" y="29"/>
                </a:lnTo>
                <a:lnTo>
                  <a:pt x="181" y="39"/>
                </a:lnTo>
                <a:lnTo>
                  <a:pt x="192" y="47"/>
                </a:lnTo>
                <a:lnTo>
                  <a:pt x="217" y="67"/>
                </a:lnTo>
                <a:lnTo>
                  <a:pt x="224" y="75"/>
                </a:lnTo>
                <a:lnTo>
                  <a:pt x="221" y="76"/>
                </a:lnTo>
                <a:lnTo>
                  <a:pt x="206" y="79"/>
                </a:lnTo>
                <a:lnTo>
                  <a:pt x="154" y="92"/>
                </a:lnTo>
                <a:lnTo>
                  <a:pt x="114" y="101"/>
                </a:lnTo>
                <a:lnTo>
                  <a:pt x="112" y="101"/>
                </a:lnTo>
                <a:lnTo>
                  <a:pt x="103" y="100"/>
                </a:lnTo>
                <a:lnTo>
                  <a:pt x="84" y="96"/>
                </a:lnTo>
                <a:lnTo>
                  <a:pt x="44" y="82"/>
                </a:lnTo>
                <a:lnTo>
                  <a:pt x="8" y="68"/>
                </a:lnTo>
                <a:lnTo>
                  <a:pt x="0" y="64"/>
                </a:lnTo>
                <a:lnTo>
                  <a:pt x="14" y="59"/>
                </a:lnTo>
                <a:lnTo>
                  <a:pt x="65" y="43"/>
                </a:lnTo>
                <a:lnTo>
                  <a:pt x="129" y="39"/>
                </a:lnTo>
                <a:lnTo>
                  <a:pt x="145" y="4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836" name="Freeform 418"/>
          <p:cNvSpPr>
            <a:spLocks/>
          </p:cNvSpPr>
          <p:nvPr/>
        </p:nvSpPr>
        <p:spPr bwMode="auto">
          <a:xfrm>
            <a:off x="396875" y="1433513"/>
            <a:ext cx="60325" cy="290512"/>
          </a:xfrm>
          <a:custGeom>
            <a:avLst/>
            <a:gdLst>
              <a:gd name="T0" fmla="*/ 2147483647 w 222"/>
              <a:gd name="T1" fmla="*/ 2147483647 h 678"/>
              <a:gd name="T2" fmla="*/ 2147483647 w 222"/>
              <a:gd name="T3" fmla="*/ 2147483647 h 678"/>
              <a:gd name="T4" fmla="*/ 2147483647 w 222"/>
              <a:gd name="T5" fmla="*/ 2147483647 h 678"/>
              <a:gd name="T6" fmla="*/ 2147483647 w 222"/>
              <a:gd name="T7" fmla="*/ 2147483647 h 678"/>
              <a:gd name="T8" fmla="*/ 2147483647 w 222"/>
              <a:gd name="T9" fmla="*/ 2147483647 h 678"/>
              <a:gd name="T10" fmla="*/ 2147483647 w 222"/>
              <a:gd name="T11" fmla="*/ 2147483647 h 678"/>
              <a:gd name="T12" fmla="*/ 2147483647 w 222"/>
              <a:gd name="T13" fmla="*/ 2147483647 h 678"/>
              <a:gd name="T14" fmla="*/ 2147483647 w 222"/>
              <a:gd name="T15" fmla="*/ 2147483647 h 678"/>
              <a:gd name="T16" fmla="*/ 2147483647 w 222"/>
              <a:gd name="T17" fmla="*/ 2147483647 h 678"/>
              <a:gd name="T18" fmla="*/ 2147483647 w 222"/>
              <a:gd name="T19" fmla="*/ 2147483647 h 678"/>
              <a:gd name="T20" fmla="*/ 2147483647 w 222"/>
              <a:gd name="T21" fmla="*/ 2147483647 h 678"/>
              <a:gd name="T22" fmla="*/ 2147483647 w 222"/>
              <a:gd name="T23" fmla="*/ 2147483647 h 678"/>
              <a:gd name="T24" fmla="*/ 2147483647 w 222"/>
              <a:gd name="T25" fmla="*/ 2147483647 h 678"/>
              <a:gd name="T26" fmla="*/ 2147483647 w 222"/>
              <a:gd name="T27" fmla="*/ 2147483647 h 678"/>
              <a:gd name="T28" fmla="*/ 2147483647 w 222"/>
              <a:gd name="T29" fmla="*/ 2147483647 h 678"/>
              <a:gd name="T30" fmla="*/ 2147483647 w 222"/>
              <a:gd name="T31" fmla="*/ 2147483647 h 678"/>
              <a:gd name="T32" fmla="*/ 2147483647 w 222"/>
              <a:gd name="T33" fmla="*/ 2147483647 h 678"/>
              <a:gd name="T34" fmla="*/ 2147483647 w 222"/>
              <a:gd name="T35" fmla="*/ 2147483647 h 678"/>
              <a:gd name="T36" fmla="*/ 2147483647 w 222"/>
              <a:gd name="T37" fmla="*/ 2147483647 h 678"/>
              <a:gd name="T38" fmla="*/ 2147483647 w 222"/>
              <a:gd name="T39" fmla="*/ 2147483647 h 678"/>
              <a:gd name="T40" fmla="*/ 2147483647 w 222"/>
              <a:gd name="T41" fmla="*/ 2147483647 h 678"/>
              <a:gd name="T42" fmla="*/ 2147483647 w 222"/>
              <a:gd name="T43" fmla="*/ 2147483647 h 678"/>
              <a:gd name="T44" fmla="*/ 2147483647 w 222"/>
              <a:gd name="T45" fmla="*/ 2147483647 h 678"/>
              <a:gd name="T46" fmla="*/ 2147483647 w 222"/>
              <a:gd name="T47" fmla="*/ 2147483647 h 678"/>
              <a:gd name="T48" fmla="*/ 2147483647 w 222"/>
              <a:gd name="T49" fmla="*/ 2147483647 h 678"/>
              <a:gd name="T50" fmla="*/ 2147483647 w 222"/>
              <a:gd name="T51" fmla="*/ 2147483647 h 678"/>
              <a:gd name="T52" fmla="*/ 2147483647 w 222"/>
              <a:gd name="T53" fmla="*/ 2147483647 h 678"/>
              <a:gd name="T54" fmla="*/ 0 w 222"/>
              <a:gd name="T55" fmla="*/ 2147483647 h 678"/>
              <a:gd name="T56" fmla="*/ 2147483647 w 222"/>
              <a:gd name="T57" fmla="*/ 2147483647 h 678"/>
              <a:gd name="T58" fmla="*/ 2147483647 w 222"/>
              <a:gd name="T59" fmla="*/ 2147483647 h 678"/>
              <a:gd name="T60" fmla="*/ 2147483647 w 222"/>
              <a:gd name="T61" fmla="*/ 2147483647 h 678"/>
              <a:gd name="T62" fmla="*/ 2147483647 w 222"/>
              <a:gd name="T63" fmla="*/ 2147483647 h 678"/>
              <a:gd name="T64" fmla="*/ 2147483647 w 222"/>
              <a:gd name="T65" fmla="*/ 2147483647 h 678"/>
              <a:gd name="T66" fmla="*/ 2147483647 w 222"/>
              <a:gd name="T67" fmla="*/ 2147483647 h 678"/>
              <a:gd name="T68" fmla="*/ 2147483647 w 222"/>
              <a:gd name="T69" fmla="*/ 2147483647 h 678"/>
              <a:gd name="T70" fmla="*/ 2147483647 w 222"/>
              <a:gd name="T71" fmla="*/ 2147483647 h 678"/>
              <a:gd name="T72" fmla="*/ 2147483647 w 222"/>
              <a:gd name="T73" fmla="*/ 2147483647 h 678"/>
              <a:gd name="T74" fmla="*/ 2147483647 w 222"/>
              <a:gd name="T75" fmla="*/ 2147483647 h 678"/>
              <a:gd name="T76" fmla="*/ 2147483647 w 222"/>
              <a:gd name="T77" fmla="*/ 2147483647 h 678"/>
              <a:gd name="T78" fmla="*/ 2147483647 w 222"/>
              <a:gd name="T79" fmla="*/ 2147483647 h 678"/>
              <a:gd name="T80" fmla="*/ 2147483647 w 222"/>
              <a:gd name="T81" fmla="*/ 2147483647 h 678"/>
              <a:gd name="T82" fmla="*/ 2147483647 w 222"/>
              <a:gd name="T83" fmla="*/ 2147483647 h 678"/>
              <a:gd name="T84" fmla="*/ 2147483647 w 222"/>
              <a:gd name="T85" fmla="*/ 2147483647 h 678"/>
              <a:gd name="T86" fmla="*/ 2147483647 w 222"/>
              <a:gd name="T87" fmla="*/ 2147483647 h 678"/>
              <a:gd name="T88" fmla="*/ 2147483647 w 222"/>
              <a:gd name="T89" fmla="*/ 2147483647 h 678"/>
              <a:gd name="T90" fmla="*/ 2147483647 w 222"/>
              <a:gd name="T91" fmla="*/ 2147483647 h 67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22"/>
              <a:gd name="T139" fmla="*/ 0 h 678"/>
              <a:gd name="T140" fmla="*/ 222 w 222"/>
              <a:gd name="T141" fmla="*/ 678 h 678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22" h="678">
                <a:moveTo>
                  <a:pt x="122" y="93"/>
                </a:moveTo>
                <a:lnTo>
                  <a:pt x="135" y="115"/>
                </a:lnTo>
                <a:lnTo>
                  <a:pt x="158" y="147"/>
                </a:lnTo>
                <a:lnTo>
                  <a:pt x="173" y="163"/>
                </a:lnTo>
                <a:lnTo>
                  <a:pt x="183" y="170"/>
                </a:lnTo>
                <a:lnTo>
                  <a:pt x="187" y="170"/>
                </a:lnTo>
                <a:lnTo>
                  <a:pt x="189" y="170"/>
                </a:lnTo>
                <a:lnTo>
                  <a:pt x="190" y="169"/>
                </a:lnTo>
                <a:lnTo>
                  <a:pt x="192" y="168"/>
                </a:lnTo>
                <a:lnTo>
                  <a:pt x="193" y="167"/>
                </a:lnTo>
                <a:lnTo>
                  <a:pt x="190" y="182"/>
                </a:lnTo>
                <a:lnTo>
                  <a:pt x="187" y="216"/>
                </a:lnTo>
                <a:lnTo>
                  <a:pt x="170" y="288"/>
                </a:lnTo>
                <a:lnTo>
                  <a:pt x="156" y="321"/>
                </a:lnTo>
                <a:lnTo>
                  <a:pt x="135" y="347"/>
                </a:lnTo>
                <a:lnTo>
                  <a:pt x="123" y="355"/>
                </a:lnTo>
                <a:lnTo>
                  <a:pt x="123" y="360"/>
                </a:lnTo>
                <a:lnTo>
                  <a:pt x="124" y="371"/>
                </a:lnTo>
                <a:lnTo>
                  <a:pt x="128" y="391"/>
                </a:lnTo>
                <a:lnTo>
                  <a:pt x="131" y="411"/>
                </a:lnTo>
                <a:lnTo>
                  <a:pt x="132" y="415"/>
                </a:lnTo>
                <a:lnTo>
                  <a:pt x="130" y="415"/>
                </a:lnTo>
                <a:lnTo>
                  <a:pt x="118" y="414"/>
                </a:lnTo>
                <a:lnTo>
                  <a:pt x="76" y="413"/>
                </a:lnTo>
                <a:lnTo>
                  <a:pt x="57" y="415"/>
                </a:lnTo>
                <a:lnTo>
                  <a:pt x="50" y="417"/>
                </a:lnTo>
                <a:lnTo>
                  <a:pt x="45" y="421"/>
                </a:lnTo>
                <a:lnTo>
                  <a:pt x="44" y="425"/>
                </a:lnTo>
                <a:lnTo>
                  <a:pt x="45" y="432"/>
                </a:lnTo>
                <a:lnTo>
                  <a:pt x="49" y="440"/>
                </a:lnTo>
                <a:lnTo>
                  <a:pt x="63" y="462"/>
                </a:lnTo>
                <a:lnTo>
                  <a:pt x="101" y="509"/>
                </a:lnTo>
                <a:lnTo>
                  <a:pt x="122" y="533"/>
                </a:lnTo>
                <a:lnTo>
                  <a:pt x="130" y="540"/>
                </a:lnTo>
                <a:lnTo>
                  <a:pt x="145" y="551"/>
                </a:lnTo>
                <a:lnTo>
                  <a:pt x="175" y="573"/>
                </a:lnTo>
                <a:lnTo>
                  <a:pt x="211" y="602"/>
                </a:lnTo>
                <a:lnTo>
                  <a:pt x="222" y="610"/>
                </a:lnTo>
                <a:lnTo>
                  <a:pt x="205" y="605"/>
                </a:lnTo>
                <a:lnTo>
                  <a:pt x="175" y="592"/>
                </a:lnTo>
                <a:lnTo>
                  <a:pt x="136" y="569"/>
                </a:lnTo>
                <a:lnTo>
                  <a:pt x="105" y="548"/>
                </a:lnTo>
                <a:lnTo>
                  <a:pt x="98" y="543"/>
                </a:lnTo>
                <a:lnTo>
                  <a:pt x="103" y="552"/>
                </a:lnTo>
                <a:lnTo>
                  <a:pt x="116" y="572"/>
                </a:lnTo>
                <a:lnTo>
                  <a:pt x="151" y="618"/>
                </a:lnTo>
                <a:lnTo>
                  <a:pt x="188" y="666"/>
                </a:lnTo>
                <a:lnTo>
                  <a:pt x="198" y="678"/>
                </a:lnTo>
                <a:lnTo>
                  <a:pt x="194" y="675"/>
                </a:lnTo>
                <a:lnTo>
                  <a:pt x="172" y="653"/>
                </a:lnTo>
                <a:lnTo>
                  <a:pt x="96" y="574"/>
                </a:lnTo>
                <a:lnTo>
                  <a:pt x="26" y="495"/>
                </a:lnTo>
                <a:lnTo>
                  <a:pt x="18" y="482"/>
                </a:lnTo>
                <a:lnTo>
                  <a:pt x="8" y="465"/>
                </a:lnTo>
                <a:lnTo>
                  <a:pt x="0" y="432"/>
                </a:lnTo>
                <a:lnTo>
                  <a:pt x="1" y="419"/>
                </a:lnTo>
                <a:lnTo>
                  <a:pt x="6" y="408"/>
                </a:lnTo>
                <a:lnTo>
                  <a:pt x="12" y="398"/>
                </a:lnTo>
                <a:lnTo>
                  <a:pt x="22" y="391"/>
                </a:lnTo>
                <a:lnTo>
                  <a:pt x="34" y="386"/>
                </a:lnTo>
                <a:lnTo>
                  <a:pt x="48" y="384"/>
                </a:lnTo>
                <a:lnTo>
                  <a:pt x="64" y="384"/>
                </a:lnTo>
                <a:lnTo>
                  <a:pt x="82" y="387"/>
                </a:lnTo>
                <a:lnTo>
                  <a:pt x="101" y="393"/>
                </a:lnTo>
                <a:lnTo>
                  <a:pt x="102" y="387"/>
                </a:lnTo>
                <a:lnTo>
                  <a:pt x="102" y="375"/>
                </a:lnTo>
                <a:lnTo>
                  <a:pt x="99" y="362"/>
                </a:lnTo>
                <a:lnTo>
                  <a:pt x="95" y="350"/>
                </a:lnTo>
                <a:lnTo>
                  <a:pt x="84" y="326"/>
                </a:lnTo>
                <a:lnTo>
                  <a:pt x="83" y="319"/>
                </a:lnTo>
                <a:lnTo>
                  <a:pt x="97" y="307"/>
                </a:lnTo>
                <a:lnTo>
                  <a:pt x="108" y="292"/>
                </a:lnTo>
                <a:lnTo>
                  <a:pt x="115" y="273"/>
                </a:lnTo>
                <a:lnTo>
                  <a:pt x="120" y="252"/>
                </a:lnTo>
                <a:lnTo>
                  <a:pt x="119" y="207"/>
                </a:lnTo>
                <a:lnTo>
                  <a:pt x="110" y="162"/>
                </a:lnTo>
                <a:lnTo>
                  <a:pt x="99" y="120"/>
                </a:lnTo>
                <a:lnTo>
                  <a:pt x="87" y="86"/>
                </a:lnTo>
                <a:lnTo>
                  <a:pt x="82" y="77"/>
                </a:lnTo>
                <a:lnTo>
                  <a:pt x="70" y="57"/>
                </a:lnTo>
                <a:lnTo>
                  <a:pt x="54" y="38"/>
                </a:lnTo>
                <a:lnTo>
                  <a:pt x="24" y="9"/>
                </a:lnTo>
                <a:lnTo>
                  <a:pt x="15" y="0"/>
                </a:lnTo>
                <a:lnTo>
                  <a:pt x="22" y="1"/>
                </a:lnTo>
                <a:lnTo>
                  <a:pt x="35" y="5"/>
                </a:lnTo>
                <a:lnTo>
                  <a:pt x="55" y="16"/>
                </a:lnTo>
                <a:lnTo>
                  <a:pt x="78" y="37"/>
                </a:lnTo>
                <a:lnTo>
                  <a:pt x="105" y="71"/>
                </a:lnTo>
                <a:lnTo>
                  <a:pt x="122" y="9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837" name="Freeform 419"/>
          <p:cNvSpPr>
            <a:spLocks/>
          </p:cNvSpPr>
          <p:nvPr/>
        </p:nvSpPr>
        <p:spPr bwMode="auto">
          <a:xfrm>
            <a:off x="390525" y="776288"/>
            <a:ext cx="73025" cy="49212"/>
          </a:xfrm>
          <a:custGeom>
            <a:avLst/>
            <a:gdLst>
              <a:gd name="T0" fmla="*/ 2147483647 w 263"/>
              <a:gd name="T1" fmla="*/ 0 h 115"/>
              <a:gd name="T2" fmla="*/ 2147483647 w 263"/>
              <a:gd name="T3" fmla="*/ 2147483647 h 115"/>
              <a:gd name="T4" fmla="*/ 2147483647 w 263"/>
              <a:gd name="T5" fmla="*/ 2147483647 h 115"/>
              <a:gd name="T6" fmla="*/ 2147483647 w 263"/>
              <a:gd name="T7" fmla="*/ 2147483647 h 115"/>
              <a:gd name="T8" fmla="*/ 2147483647 w 263"/>
              <a:gd name="T9" fmla="*/ 2147483647 h 115"/>
              <a:gd name="T10" fmla="*/ 2147483647 w 263"/>
              <a:gd name="T11" fmla="*/ 2147483647 h 115"/>
              <a:gd name="T12" fmla="*/ 2147483647 w 263"/>
              <a:gd name="T13" fmla="*/ 2147483647 h 115"/>
              <a:gd name="T14" fmla="*/ 2147483647 w 263"/>
              <a:gd name="T15" fmla="*/ 2147483647 h 115"/>
              <a:gd name="T16" fmla="*/ 2147483647 w 263"/>
              <a:gd name="T17" fmla="*/ 2147483647 h 115"/>
              <a:gd name="T18" fmla="*/ 2147483647 w 263"/>
              <a:gd name="T19" fmla="*/ 2147483647 h 115"/>
              <a:gd name="T20" fmla="*/ 2147483647 w 263"/>
              <a:gd name="T21" fmla="*/ 2147483647 h 115"/>
              <a:gd name="T22" fmla="*/ 2147483647 w 263"/>
              <a:gd name="T23" fmla="*/ 2147483647 h 115"/>
              <a:gd name="T24" fmla="*/ 2147483647 w 263"/>
              <a:gd name="T25" fmla="*/ 2147483647 h 115"/>
              <a:gd name="T26" fmla="*/ 2147483647 w 263"/>
              <a:gd name="T27" fmla="*/ 2147483647 h 115"/>
              <a:gd name="T28" fmla="*/ 2147483647 w 263"/>
              <a:gd name="T29" fmla="*/ 2147483647 h 115"/>
              <a:gd name="T30" fmla="*/ 2147483647 w 263"/>
              <a:gd name="T31" fmla="*/ 2147483647 h 115"/>
              <a:gd name="T32" fmla="*/ 2147483647 w 263"/>
              <a:gd name="T33" fmla="*/ 2147483647 h 115"/>
              <a:gd name="T34" fmla="*/ 2147483647 w 263"/>
              <a:gd name="T35" fmla="*/ 2147483647 h 115"/>
              <a:gd name="T36" fmla="*/ 2147483647 w 263"/>
              <a:gd name="T37" fmla="*/ 2147483647 h 115"/>
              <a:gd name="T38" fmla="*/ 2147483647 w 263"/>
              <a:gd name="T39" fmla="*/ 2147483647 h 115"/>
              <a:gd name="T40" fmla="*/ 0 w 263"/>
              <a:gd name="T41" fmla="*/ 2147483647 h 115"/>
              <a:gd name="T42" fmla="*/ 2147483647 w 263"/>
              <a:gd name="T43" fmla="*/ 2147483647 h 115"/>
              <a:gd name="T44" fmla="*/ 2147483647 w 263"/>
              <a:gd name="T45" fmla="*/ 2147483647 h 115"/>
              <a:gd name="T46" fmla="*/ 2147483647 w 263"/>
              <a:gd name="T47" fmla="*/ 2147483647 h 115"/>
              <a:gd name="T48" fmla="*/ 2147483647 w 263"/>
              <a:gd name="T49" fmla="*/ 2147483647 h 115"/>
              <a:gd name="T50" fmla="*/ 2147483647 w 263"/>
              <a:gd name="T51" fmla="*/ 2147483647 h 115"/>
              <a:gd name="T52" fmla="*/ 2147483647 w 263"/>
              <a:gd name="T53" fmla="*/ 0 h 115"/>
              <a:gd name="T54" fmla="*/ 2147483647 w 263"/>
              <a:gd name="T55" fmla="*/ 0 h 115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263"/>
              <a:gd name="T85" fmla="*/ 0 h 115"/>
              <a:gd name="T86" fmla="*/ 263 w 263"/>
              <a:gd name="T87" fmla="*/ 115 h 115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263" h="115">
                <a:moveTo>
                  <a:pt x="207" y="0"/>
                </a:moveTo>
                <a:lnTo>
                  <a:pt x="211" y="2"/>
                </a:lnTo>
                <a:lnTo>
                  <a:pt x="221" y="4"/>
                </a:lnTo>
                <a:lnTo>
                  <a:pt x="240" y="8"/>
                </a:lnTo>
                <a:lnTo>
                  <a:pt x="258" y="11"/>
                </a:lnTo>
                <a:lnTo>
                  <a:pt x="263" y="11"/>
                </a:lnTo>
                <a:lnTo>
                  <a:pt x="262" y="15"/>
                </a:lnTo>
                <a:lnTo>
                  <a:pt x="260" y="23"/>
                </a:lnTo>
                <a:lnTo>
                  <a:pt x="257" y="38"/>
                </a:lnTo>
                <a:lnTo>
                  <a:pt x="254" y="54"/>
                </a:lnTo>
                <a:lnTo>
                  <a:pt x="254" y="57"/>
                </a:lnTo>
                <a:lnTo>
                  <a:pt x="242" y="58"/>
                </a:lnTo>
                <a:lnTo>
                  <a:pt x="219" y="58"/>
                </a:lnTo>
                <a:lnTo>
                  <a:pt x="173" y="58"/>
                </a:lnTo>
                <a:lnTo>
                  <a:pt x="126" y="59"/>
                </a:lnTo>
                <a:lnTo>
                  <a:pt x="115" y="59"/>
                </a:lnTo>
                <a:lnTo>
                  <a:pt x="105" y="64"/>
                </a:lnTo>
                <a:lnTo>
                  <a:pt x="86" y="73"/>
                </a:lnTo>
                <a:lnTo>
                  <a:pt x="47" y="92"/>
                </a:lnTo>
                <a:lnTo>
                  <a:pt x="9" y="111"/>
                </a:lnTo>
                <a:lnTo>
                  <a:pt x="0" y="115"/>
                </a:lnTo>
                <a:lnTo>
                  <a:pt x="17" y="95"/>
                </a:lnTo>
                <a:lnTo>
                  <a:pt x="50" y="65"/>
                </a:lnTo>
                <a:lnTo>
                  <a:pt x="82" y="47"/>
                </a:lnTo>
                <a:lnTo>
                  <a:pt x="114" y="35"/>
                </a:lnTo>
                <a:lnTo>
                  <a:pt x="186" y="11"/>
                </a:lnTo>
                <a:lnTo>
                  <a:pt x="207" y="0"/>
                </a:lnTo>
                <a:close/>
              </a:path>
            </a:pathLst>
          </a:custGeom>
          <a:solidFill>
            <a:srgbClr val="8C5E4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26838" name="Freeform 420"/>
          <p:cNvSpPr>
            <a:spLocks/>
          </p:cNvSpPr>
          <p:nvPr/>
        </p:nvSpPr>
        <p:spPr bwMode="auto">
          <a:xfrm>
            <a:off x="390525" y="773113"/>
            <a:ext cx="74613" cy="52387"/>
          </a:xfrm>
          <a:custGeom>
            <a:avLst/>
            <a:gdLst>
              <a:gd name="T0" fmla="*/ 2147483647 w 265"/>
              <a:gd name="T1" fmla="*/ 2147483647 h 125"/>
              <a:gd name="T2" fmla="*/ 2147483647 w 265"/>
              <a:gd name="T3" fmla="*/ 0 h 125"/>
              <a:gd name="T4" fmla="*/ 2147483647 w 265"/>
              <a:gd name="T5" fmla="*/ 0 h 125"/>
              <a:gd name="T6" fmla="*/ 2147483647 w 265"/>
              <a:gd name="T7" fmla="*/ 2147483647 h 125"/>
              <a:gd name="T8" fmla="*/ 2147483647 w 265"/>
              <a:gd name="T9" fmla="*/ 2147483647 h 125"/>
              <a:gd name="T10" fmla="*/ 2147483647 w 265"/>
              <a:gd name="T11" fmla="*/ 2147483647 h 125"/>
              <a:gd name="T12" fmla="*/ 2147483647 w 265"/>
              <a:gd name="T13" fmla="*/ 2147483647 h 125"/>
              <a:gd name="T14" fmla="*/ 2147483647 w 265"/>
              <a:gd name="T15" fmla="*/ 2147483647 h 125"/>
              <a:gd name="T16" fmla="*/ 2147483647 w 265"/>
              <a:gd name="T17" fmla="*/ 2147483647 h 125"/>
              <a:gd name="T18" fmla="*/ 2147483647 w 265"/>
              <a:gd name="T19" fmla="*/ 2147483647 h 125"/>
              <a:gd name="T20" fmla="*/ 2147483647 w 265"/>
              <a:gd name="T21" fmla="*/ 2147483647 h 125"/>
              <a:gd name="T22" fmla="*/ 2147483647 w 265"/>
              <a:gd name="T23" fmla="*/ 2147483647 h 125"/>
              <a:gd name="T24" fmla="*/ 2147483647 w 265"/>
              <a:gd name="T25" fmla="*/ 2147483647 h 125"/>
              <a:gd name="T26" fmla="*/ 0 w 265"/>
              <a:gd name="T27" fmla="*/ 2147483647 h 125"/>
              <a:gd name="T28" fmla="*/ 2147483647 w 265"/>
              <a:gd name="T29" fmla="*/ 2147483647 h 125"/>
              <a:gd name="T30" fmla="*/ 2147483647 w 265"/>
              <a:gd name="T31" fmla="*/ 2147483647 h 125"/>
              <a:gd name="T32" fmla="*/ 2147483647 w 265"/>
              <a:gd name="T33" fmla="*/ 2147483647 h 125"/>
              <a:gd name="T34" fmla="*/ 2147483647 w 265"/>
              <a:gd name="T35" fmla="*/ 2147483647 h 125"/>
              <a:gd name="T36" fmla="*/ 2147483647 w 265"/>
              <a:gd name="T37" fmla="*/ 2147483647 h 125"/>
              <a:gd name="T38" fmla="*/ 2147483647 w 265"/>
              <a:gd name="T39" fmla="*/ 2147483647 h 125"/>
              <a:gd name="T40" fmla="*/ 2147483647 w 265"/>
              <a:gd name="T41" fmla="*/ 2147483647 h 125"/>
              <a:gd name="T42" fmla="*/ 2147483647 w 265"/>
              <a:gd name="T43" fmla="*/ 2147483647 h 125"/>
              <a:gd name="T44" fmla="*/ 2147483647 w 265"/>
              <a:gd name="T45" fmla="*/ 2147483647 h 125"/>
              <a:gd name="T46" fmla="*/ 2147483647 w 265"/>
              <a:gd name="T47" fmla="*/ 2147483647 h 125"/>
              <a:gd name="T48" fmla="*/ 2147483647 w 265"/>
              <a:gd name="T49" fmla="*/ 2147483647 h 125"/>
              <a:gd name="T50" fmla="*/ 2147483647 w 265"/>
              <a:gd name="T51" fmla="*/ 2147483647 h 125"/>
              <a:gd name="T52" fmla="*/ 2147483647 w 265"/>
              <a:gd name="T53" fmla="*/ 2147483647 h 125"/>
              <a:gd name="T54" fmla="*/ 2147483647 w 265"/>
              <a:gd name="T55" fmla="*/ 2147483647 h 125"/>
              <a:gd name="T56" fmla="*/ 2147483647 w 265"/>
              <a:gd name="T57" fmla="*/ 2147483647 h 125"/>
              <a:gd name="T58" fmla="*/ 2147483647 w 265"/>
              <a:gd name="T59" fmla="*/ 2147483647 h 125"/>
              <a:gd name="T60" fmla="*/ 2147483647 w 265"/>
              <a:gd name="T61" fmla="*/ 2147483647 h 125"/>
              <a:gd name="T62" fmla="*/ 2147483647 w 265"/>
              <a:gd name="T63" fmla="*/ 2147483647 h 12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65"/>
              <a:gd name="T97" fmla="*/ 0 h 125"/>
              <a:gd name="T98" fmla="*/ 265 w 265"/>
              <a:gd name="T99" fmla="*/ 125 h 125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65" h="125">
                <a:moveTo>
                  <a:pt x="215" y="2"/>
                </a:moveTo>
                <a:lnTo>
                  <a:pt x="211" y="0"/>
                </a:lnTo>
                <a:lnTo>
                  <a:pt x="208" y="0"/>
                </a:lnTo>
                <a:lnTo>
                  <a:pt x="206" y="1"/>
                </a:lnTo>
                <a:lnTo>
                  <a:pt x="203" y="4"/>
                </a:lnTo>
                <a:lnTo>
                  <a:pt x="200" y="7"/>
                </a:lnTo>
                <a:lnTo>
                  <a:pt x="194" y="17"/>
                </a:lnTo>
                <a:lnTo>
                  <a:pt x="182" y="35"/>
                </a:lnTo>
                <a:lnTo>
                  <a:pt x="180" y="38"/>
                </a:lnTo>
                <a:lnTo>
                  <a:pt x="160" y="43"/>
                </a:lnTo>
                <a:lnTo>
                  <a:pt x="124" y="51"/>
                </a:lnTo>
                <a:lnTo>
                  <a:pt x="70" y="75"/>
                </a:lnTo>
                <a:lnTo>
                  <a:pt x="15" y="113"/>
                </a:lnTo>
                <a:lnTo>
                  <a:pt x="0" y="125"/>
                </a:lnTo>
                <a:lnTo>
                  <a:pt x="24" y="116"/>
                </a:lnTo>
                <a:lnTo>
                  <a:pt x="68" y="101"/>
                </a:lnTo>
                <a:lnTo>
                  <a:pt x="148" y="85"/>
                </a:lnTo>
                <a:lnTo>
                  <a:pt x="234" y="86"/>
                </a:lnTo>
                <a:lnTo>
                  <a:pt x="260" y="88"/>
                </a:lnTo>
                <a:lnTo>
                  <a:pt x="260" y="83"/>
                </a:lnTo>
                <a:lnTo>
                  <a:pt x="261" y="74"/>
                </a:lnTo>
                <a:lnTo>
                  <a:pt x="265" y="54"/>
                </a:lnTo>
                <a:lnTo>
                  <a:pt x="265" y="46"/>
                </a:lnTo>
                <a:lnTo>
                  <a:pt x="264" y="43"/>
                </a:lnTo>
                <a:lnTo>
                  <a:pt x="262" y="40"/>
                </a:lnTo>
                <a:lnTo>
                  <a:pt x="260" y="38"/>
                </a:lnTo>
                <a:lnTo>
                  <a:pt x="252" y="35"/>
                </a:lnTo>
                <a:lnTo>
                  <a:pt x="241" y="31"/>
                </a:lnTo>
                <a:lnTo>
                  <a:pt x="231" y="24"/>
                </a:lnTo>
                <a:lnTo>
                  <a:pt x="220" y="10"/>
                </a:lnTo>
                <a:lnTo>
                  <a:pt x="215" y="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grpSp>
        <p:nvGrpSpPr>
          <p:cNvPr id="3" name="Group 423"/>
          <p:cNvGrpSpPr>
            <a:grpSpLocks/>
          </p:cNvGrpSpPr>
          <p:nvPr/>
        </p:nvGrpSpPr>
        <p:grpSpPr bwMode="auto">
          <a:xfrm>
            <a:off x="827088" y="5084763"/>
            <a:ext cx="1152525" cy="1368425"/>
            <a:chOff x="2869" y="1815"/>
            <a:chExt cx="194" cy="437"/>
          </a:xfrm>
        </p:grpSpPr>
        <p:sp>
          <p:nvSpPr>
            <p:cNvPr id="26842" name="Freeform 424"/>
            <p:cNvSpPr>
              <a:spLocks/>
            </p:cNvSpPr>
            <p:nvPr/>
          </p:nvSpPr>
          <p:spPr bwMode="auto">
            <a:xfrm>
              <a:off x="2873" y="1947"/>
              <a:ext cx="101" cy="292"/>
            </a:xfrm>
            <a:custGeom>
              <a:avLst/>
              <a:gdLst>
                <a:gd name="T0" fmla="*/ 0 w 431"/>
                <a:gd name="T1" fmla="*/ 0 h 1058"/>
                <a:gd name="T2" fmla="*/ 0 w 431"/>
                <a:gd name="T3" fmla="*/ 0 h 1058"/>
                <a:gd name="T4" fmla="*/ 0 w 431"/>
                <a:gd name="T5" fmla="*/ 0 h 1058"/>
                <a:gd name="T6" fmla="*/ 0 w 431"/>
                <a:gd name="T7" fmla="*/ 0 h 1058"/>
                <a:gd name="T8" fmla="*/ 0 w 431"/>
                <a:gd name="T9" fmla="*/ 0 h 1058"/>
                <a:gd name="T10" fmla="*/ 0 w 431"/>
                <a:gd name="T11" fmla="*/ 0 h 1058"/>
                <a:gd name="T12" fmla="*/ 0 w 431"/>
                <a:gd name="T13" fmla="*/ 0 h 1058"/>
                <a:gd name="T14" fmla="*/ 0 w 431"/>
                <a:gd name="T15" fmla="*/ 0 h 1058"/>
                <a:gd name="T16" fmla="*/ 0 w 431"/>
                <a:gd name="T17" fmla="*/ 0 h 1058"/>
                <a:gd name="T18" fmla="*/ 0 w 431"/>
                <a:gd name="T19" fmla="*/ 0 h 1058"/>
                <a:gd name="T20" fmla="*/ 0 w 431"/>
                <a:gd name="T21" fmla="*/ 0 h 1058"/>
                <a:gd name="T22" fmla="*/ 0 w 431"/>
                <a:gd name="T23" fmla="*/ 0 h 1058"/>
                <a:gd name="T24" fmla="*/ 0 w 431"/>
                <a:gd name="T25" fmla="*/ 0 h 1058"/>
                <a:gd name="T26" fmla="*/ 0 w 431"/>
                <a:gd name="T27" fmla="*/ 0 h 1058"/>
                <a:gd name="T28" fmla="*/ 0 w 431"/>
                <a:gd name="T29" fmla="*/ 0 h 1058"/>
                <a:gd name="T30" fmla="*/ 0 w 431"/>
                <a:gd name="T31" fmla="*/ 0 h 1058"/>
                <a:gd name="T32" fmla="*/ 0 w 431"/>
                <a:gd name="T33" fmla="*/ 0 h 1058"/>
                <a:gd name="T34" fmla="*/ 0 w 431"/>
                <a:gd name="T35" fmla="*/ 0 h 1058"/>
                <a:gd name="T36" fmla="*/ 0 w 431"/>
                <a:gd name="T37" fmla="*/ 0 h 1058"/>
                <a:gd name="T38" fmla="*/ 0 w 431"/>
                <a:gd name="T39" fmla="*/ 0 h 1058"/>
                <a:gd name="T40" fmla="*/ 0 w 431"/>
                <a:gd name="T41" fmla="*/ 0 h 1058"/>
                <a:gd name="T42" fmla="*/ 0 w 431"/>
                <a:gd name="T43" fmla="*/ 0 h 1058"/>
                <a:gd name="T44" fmla="*/ 0 w 431"/>
                <a:gd name="T45" fmla="*/ 0 h 1058"/>
                <a:gd name="T46" fmla="*/ 0 w 431"/>
                <a:gd name="T47" fmla="*/ 0 h 1058"/>
                <a:gd name="T48" fmla="*/ 0 w 431"/>
                <a:gd name="T49" fmla="*/ 0 h 1058"/>
                <a:gd name="T50" fmla="*/ 0 w 431"/>
                <a:gd name="T51" fmla="*/ 0 h 1058"/>
                <a:gd name="T52" fmla="*/ 0 w 431"/>
                <a:gd name="T53" fmla="*/ 0 h 1058"/>
                <a:gd name="T54" fmla="*/ 0 w 431"/>
                <a:gd name="T55" fmla="*/ 0 h 1058"/>
                <a:gd name="T56" fmla="*/ 0 w 431"/>
                <a:gd name="T57" fmla="*/ 0 h 1058"/>
                <a:gd name="T58" fmla="*/ 0 w 431"/>
                <a:gd name="T59" fmla="*/ 0 h 1058"/>
                <a:gd name="T60" fmla="*/ 0 w 431"/>
                <a:gd name="T61" fmla="*/ 0 h 1058"/>
                <a:gd name="T62" fmla="*/ 0 w 431"/>
                <a:gd name="T63" fmla="*/ 0 h 1058"/>
                <a:gd name="T64" fmla="*/ 0 w 431"/>
                <a:gd name="T65" fmla="*/ 0 h 1058"/>
                <a:gd name="T66" fmla="*/ 0 w 431"/>
                <a:gd name="T67" fmla="*/ 0 h 1058"/>
                <a:gd name="T68" fmla="*/ 0 w 431"/>
                <a:gd name="T69" fmla="*/ 0 h 1058"/>
                <a:gd name="T70" fmla="*/ 0 w 431"/>
                <a:gd name="T71" fmla="*/ 0 h 1058"/>
                <a:gd name="T72" fmla="*/ 0 w 431"/>
                <a:gd name="T73" fmla="*/ 0 h 1058"/>
                <a:gd name="T74" fmla="*/ 0 w 431"/>
                <a:gd name="T75" fmla="*/ 0 h 1058"/>
                <a:gd name="T76" fmla="*/ 0 w 431"/>
                <a:gd name="T77" fmla="*/ 0 h 1058"/>
                <a:gd name="T78" fmla="*/ 0 w 431"/>
                <a:gd name="T79" fmla="*/ 0 h 1058"/>
                <a:gd name="T80" fmla="*/ 0 w 431"/>
                <a:gd name="T81" fmla="*/ 0 h 1058"/>
                <a:gd name="T82" fmla="*/ 0 w 431"/>
                <a:gd name="T83" fmla="*/ 0 h 1058"/>
                <a:gd name="T84" fmla="*/ 0 w 431"/>
                <a:gd name="T85" fmla="*/ 0 h 1058"/>
                <a:gd name="T86" fmla="*/ 0 w 431"/>
                <a:gd name="T87" fmla="*/ 0 h 1058"/>
                <a:gd name="T88" fmla="*/ 0 w 431"/>
                <a:gd name="T89" fmla="*/ 0 h 1058"/>
                <a:gd name="T90" fmla="*/ 0 w 431"/>
                <a:gd name="T91" fmla="*/ 0 h 1058"/>
                <a:gd name="T92" fmla="*/ 0 w 431"/>
                <a:gd name="T93" fmla="*/ 0 h 1058"/>
                <a:gd name="T94" fmla="*/ 0 w 431"/>
                <a:gd name="T95" fmla="*/ 0 h 1058"/>
                <a:gd name="T96" fmla="*/ 0 w 431"/>
                <a:gd name="T97" fmla="*/ 0 h 1058"/>
                <a:gd name="T98" fmla="*/ 0 w 431"/>
                <a:gd name="T99" fmla="*/ 0 h 1058"/>
                <a:gd name="T100" fmla="*/ 0 w 431"/>
                <a:gd name="T101" fmla="*/ 0 h 1058"/>
                <a:gd name="T102" fmla="*/ 0 w 431"/>
                <a:gd name="T103" fmla="*/ 0 h 1058"/>
                <a:gd name="T104" fmla="*/ 0 w 431"/>
                <a:gd name="T105" fmla="*/ 0 h 1058"/>
                <a:gd name="T106" fmla="*/ 0 w 431"/>
                <a:gd name="T107" fmla="*/ 0 h 1058"/>
                <a:gd name="T108" fmla="*/ 0 w 431"/>
                <a:gd name="T109" fmla="*/ 0 h 1058"/>
                <a:gd name="T110" fmla="*/ 0 w 431"/>
                <a:gd name="T111" fmla="*/ 0 h 105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31"/>
                <a:gd name="T169" fmla="*/ 0 h 1058"/>
                <a:gd name="T170" fmla="*/ 431 w 431"/>
                <a:gd name="T171" fmla="*/ 1058 h 105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31" h="1058">
                  <a:moveTo>
                    <a:pt x="418" y="19"/>
                  </a:moveTo>
                  <a:lnTo>
                    <a:pt x="419" y="27"/>
                  </a:lnTo>
                  <a:lnTo>
                    <a:pt x="421" y="42"/>
                  </a:lnTo>
                  <a:lnTo>
                    <a:pt x="425" y="73"/>
                  </a:lnTo>
                  <a:lnTo>
                    <a:pt x="429" y="106"/>
                  </a:lnTo>
                  <a:lnTo>
                    <a:pt x="431" y="113"/>
                  </a:lnTo>
                  <a:lnTo>
                    <a:pt x="428" y="120"/>
                  </a:lnTo>
                  <a:lnTo>
                    <a:pt x="411" y="165"/>
                  </a:lnTo>
                  <a:lnTo>
                    <a:pt x="348" y="335"/>
                  </a:lnTo>
                  <a:lnTo>
                    <a:pt x="283" y="506"/>
                  </a:lnTo>
                  <a:lnTo>
                    <a:pt x="273" y="534"/>
                  </a:lnTo>
                  <a:lnTo>
                    <a:pt x="263" y="561"/>
                  </a:lnTo>
                  <a:lnTo>
                    <a:pt x="242" y="616"/>
                  </a:lnTo>
                  <a:lnTo>
                    <a:pt x="203" y="735"/>
                  </a:lnTo>
                  <a:lnTo>
                    <a:pt x="177" y="836"/>
                  </a:lnTo>
                  <a:lnTo>
                    <a:pt x="175" y="855"/>
                  </a:lnTo>
                  <a:lnTo>
                    <a:pt x="172" y="874"/>
                  </a:lnTo>
                  <a:lnTo>
                    <a:pt x="169" y="916"/>
                  </a:lnTo>
                  <a:lnTo>
                    <a:pt x="166" y="1004"/>
                  </a:lnTo>
                  <a:lnTo>
                    <a:pt x="166" y="1056"/>
                  </a:lnTo>
                  <a:lnTo>
                    <a:pt x="167" y="1058"/>
                  </a:lnTo>
                  <a:lnTo>
                    <a:pt x="160" y="1058"/>
                  </a:lnTo>
                  <a:lnTo>
                    <a:pt x="146" y="1058"/>
                  </a:lnTo>
                  <a:lnTo>
                    <a:pt x="120" y="1058"/>
                  </a:lnTo>
                  <a:lnTo>
                    <a:pt x="94" y="1058"/>
                  </a:lnTo>
                  <a:lnTo>
                    <a:pt x="88" y="1057"/>
                  </a:lnTo>
                  <a:lnTo>
                    <a:pt x="81" y="1056"/>
                  </a:lnTo>
                  <a:lnTo>
                    <a:pt x="66" y="1054"/>
                  </a:lnTo>
                  <a:lnTo>
                    <a:pt x="39" y="1049"/>
                  </a:lnTo>
                  <a:lnTo>
                    <a:pt x="11" y="1045"/>
                  </a:lnTo>
                  <a:lnTo>
                    <a:pt x="5" y="1044"/>
                  </a:lnTo>
                  <a:lnTo>
                    <a:pt x="3" y="1034"/>
                  </a:lnTo>
                  <a:lnTo>
                    <a:pt x="0" y="996"/>
                  </a:lnTo>
                  <a:lnTo>
                    <a:pt x="10" y="944"/>
                  </a:lnTo>
                  <a:lnTo>
                    <a:pt x="15" y="930"/>
                  </a:lnTo>
                  <a:lnTo>
                    <a:pt x="36" y="880"/>
                  </a:lnTo>
                  <a:lnTo>
                    <a:pt x="81" y="781"/>
                  </a:lnTo>
                  <a:lnTo>
                    <a:pt x="170" y="579"/>
                  </a:lnTo>
                  <a:lnTo>
                    <a:pt x="258" y="378"/>
                  </a:lnTo>
                  <a:lnTo>
                    <a:pt x="280" y="328"/>
                  </a:lnTo>
                  <a:lnTo>
                    <a:pt x="286" y="308"/>
                  </a:lnTo>
                  <a:lnTo>
                    <a:pt x="300" y="268"/>
                  </a:lnTo>
                  <a:lnTo>
                    <a:pt x="325" y="189"/>
                  </a:lnTo>
                  <a:lnTo>
                    <a:pt x="351" y="110"/>
                  </a:lnTo>
                  <a:lnTo>
                    <a:pt x="358" y="90"/>
                  </a:lnTo>
                  <a:lnTo>
                    <a:pt x="357" y="82"/>
                  </a:lnTo>
                  <a:lnTo>
                    <a:pt x="355" y="67"/>
                  </a:lnTo>
                  <a:lnTo>
                    <a:pt x="351" y="38"/>
                  </a:lnTo>
                  <a:lnTo>
                    <a:pt x="347" y="8"/>
                  </a:lnTo>
                  <a:lnTo>
                    <a:pt x="347" y="0"/>
                  </a:lnTo>
                  <a:lnTo>
                    <a:pt x="352" y="2"/>
                  </a:lnTo>
                  <a:lnTo>
                    <a:pt x="364" y="5"/>
                  </a:lnTo>
                  <a:lnTo>
                    <a:pt x="389" y="11"/>
                  </a:lnTo>
                  <a:lnTo>
                    <a:pt x="412" y="18"/>
                  </a:lnTo>
                  <a:lnTo>
                    <a:pt x="418" y="19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843" name="Freeform 425"/>
            <p:cNvSpPr>
              <a:spLocks/>
            </p:cNvSpPr>
            <p:nvPr/>
          </p:nvSpPr>
          <p:spPr bwMode="auto">
            <a:xfrm>
              <a:off x="2904" y="1905"/>
              <a:ext cx="101" cy="347"/>
            </a:xfrm>
            <a:custGeom>
              <a:avLst/>
              <a:gdLst>
                <a:gd name="T0" fmla="*/ 0 w 430"/>
                <a:gd name="T1" fmla="*/ 0 h 1265"/>
                <a:gd name="T2" fmla="*/ 0 w 430"/>
                <a:gd name="T3" fmla="*/ 0 h 1265"/>
                <a:gd name="T4" fmla="*/ 0 w 430"/>
                <a:gd name="T5" fmla="*/ 0 h 1265"/>
                <a:gd name="T6" fmla="*/ 0 w 430"/>
                <a:gd name="T7" fmla="*/ 0 h 1265"/>
                <a:gd name="T8" fmla="*/ 0 w 430"/>
                <a:gd name="T9" fmla="*/ 0 h 1265"/>
                <a:gd name="T10" fmla="*/ 0 w 430"/>
                <a:gd name="T11" fmla="*/ 0 h 1265"/>
                <a:gd name="T12" fmla="*/ 0 w 430"/>
                <a:gd name="T13" fmla="*/ 0 h 1265"/>
                <a:gd name="T14" fmla="*/ 0 w 430"/>
                <a:gd name="T15" fmla="*/ 0 h 1265"/>
                <a:gd name="T16" fmla="*/ 0 w 430"/>
                <a:gd name="T17" fmla="*/ 0 h 1265"/>
                <a:gd name="T18" fmla="*/ 0 w 430"/>
                <a:gd name="T19" fmla="*/ 0 h 1265"/>
                <a:gd name="T20" fmla="*/ 0 w 430"/>
                <a:gd name="T21" fmla="*/ 0 h 1265"/>
                <a:gd name="T22" fmla="*/ 0 w 430"/>
                <a:gd name="T23" fmla="*/ 0 h 1265"/>
                <a:gd name="T24" fmla="*/ 0 w 430"/>
                <a:gd name="T25" fmla="*/ 0 h 1265"/>
                <a:gd name="T26" fmla="*/ 0 w 430"/>
                <a:gd name="T27" fmla="*/ 0 h 1265"/>
                <a:gd name="T28" fmla="*/ 0 w 430"/>
                <a:gd name="T29" fmla="*/ 0 h 1265"/>
                <a:gd name="T30" fmla="*/ 0 w 430"/>
                <a:gd name="T31" fmla="*/ 0 h 1265"/>
                <a:gd name="T32" fmla="*/ 0 w 430"/>
                <a:gd name="T33" fmla="*/ 0 h 1265"/>
                <a:gd name="T34" fmla="*/ 0 w 430"/>
                <a:gd name="T35" fmla="*/ 0 h 1265"/>
                <a:gd name="T36" fmla="*/ 0 w 430"/>
                <a:gd name="T37" fmla="*/ 0 h 1265"/>
                <a:gd name="T38" fmla="*/ 0 w 430"/>
                <a:gd name="T39" fmla="*/ 0 h 1265"/>
                <a:gd name="T40" fmla="*/ 0 w 430"/>
                <a:gd name="T41" fmla="*/ 0 h 1265"/>
                <a:gd name="T42" fmla="*/ 0 w 430"/>
                <a:gd name="T43" fmla="*/ 0 h 1265"/>
                <a:gd name="T44" fmla="*/ 0 w 430"/>
                <a:gd name="T45" fmla="*/ 0 h 1265"/>
                <a:gd name="T46" fmla="*/ 0 w 430"/>
                <a:gd name="T47" fmla="*/ 0 h 1265"/>
                <a:gd name="T48" fmla="*/ 0 w 430"/>
                <a:gd name="T49" fmla="*/ 0 h 1265"/>
                <a:gd name="T50" fmla="*/ 0 w 430"/>
                <a:gd name="T51" fmla="*/ 0 h 1265"/>
                <a:gd name="T52" fmla="*/ 0 w 430"/>
                <a:gd name="T53" fmla="*/ 0 h 1265"/>
                <a:gd name="T54" fmla="*/ 0 w 430"/>
                <a:gd name="T55" fmla="*/ 0 h 1265"/>
                <a:gd name="T56" fmla="*/ 0 w 430"/>
                <a:gd name="T57" fmla="*/ 0 h 1265"/>
                <a:gd name="T58" fmla="*/ 0 w 430"/>
                <a:gd name="T59" fmla="*/ 0 h 1265"/>
                <a:gd name="T60" fmla="*/ 0 w 430"/>
                <a:gd name="T61" fmla="*/ 0 h 1265"/>
                <a:gd name="T62" fmla="*/ 0 w 430"/>
                <a:gd name="T63" fmla="*/ 0 h 1265"/>
                <a:gd name="T64" fmla="*/ 0 w 430"/>
                <a:gd name="T65" fmla="*/ 0 h 1265"/>
                <a:gd name="T66" fmla="*/ 0 w 430"/>
                <a:gd name="T67" fmla="*/ 0 h 1265"/>
                <a:gd name="T68" fmla="*/ 0 w 430"/>
                <a:gd name="T69" fmla="*/ 0 h 1265"/>
                <a:gd name="T70" fmla="*/ 0 w 430"/>
                <a:gd name="T71" fmla="*/ 0 h 1265"/>
                <a:gd name="T72" fmla="*/ 0 w 430"/>
                <a:gd name="T73" fmla="*/ 0 h 1265"/>
                <a:gd name="T74" fmla="*/ 0 w 430"/>
                <a:gd name="T75" fmla="*/ 0 h 1265"/>
                <a:gd name="T76" fmla="*/ 0 w 430"/>
                <a:gd name="T77" fmla="*/ 0 h 1265"/>
                <a:gd name="T78" fmla="*/ 0 w 430"/>
                <a:gd name="T79" fmla="*/ 0 h 1265"/>
                <a:gd name="T80" fmla="*/ 0 w 430"/>
                <a:gd name="T81" fmla="*/ 0 h 1265"/>
                <a:gd name="T82" fmla="*/ 0 w 430"/>
                <a:gd name="T83" fmla="*/ 0 h 1265"/>
                <a:gd name="T84" fmla="*/ 0 w 430"/>
                <a:gd name="T85" fmla="*/ 0 h 1265"/>
                <a:gd name="T86" fmla="*/ 0 w 430"/>
                <a:gd name="T87" fmla="*/ 0 h 1265"/>
                <a:gd name="T88" fmla="*/ 0 w 430"/>
                <a:gd name="T89" fmla="*/ 0 h 1265"/>
                <a:gd name="T90" fmla="*/ 0 w 430"/>
                <a:gd name="T91" fmla="*/ 0 h 1265"/>
                <a:gd name="T92" fmla="*/ 0 w 430"/>
                <a:gd name="T93" fmla="*/ 0 h 1265"/>
                <a:gd name="T94" fmla="*/ 0 w 430"/>
                <a:gd name="T95" fmla="*/ 0 h 1265"/>
                <a:gd name="T96" fmla="*/ 0 w 430"/>
                <a:gd name="T97" fmla="*/ 0 h 1265"/>
                <a:gd name="T98" fmla="*/ 0 w 430"/>
                <a:gd name="T99" fmla="*/ 0 h 1265"/>
                <a:gd name="T100" fmla="*/ 0 w 430"/>
                <a:gd name="T101" fmla="*/ 0 h 1265"/>
                <a:gd name="T102" fmla="*/ 0 w 430"/>
                <a:gd name="T103" fmla="*/ 0 h 1265"/>
                <a:gd name="T104" fmla="*/ 0 w 430"/>
                <a:gd name="T105" fmla="*/ 0 h 1265"/>
                <a:gd name="T106" fmla="*/ 0 w 430"/>
                <a:gd name="T107" fmla="*/ 0 h 1265"/>
                <a:gd name="T108" fmla="*/ 0 w 430"/>
                <a:gd name="T109" fmla="*/ 0 h 1265"/>
                <a:gd name="T110" fmla="*/ 0 w 430"/>
                <a:gd name="T111" fmla="*/ 0 h 1265"/>
                <a:gd name="T112" fmla="*/ 0 w 430"/>
                <a:gd name="T113" fmla="*/ 0 h 1265"/>
                <a:gd name="T114" fmla="*/ 0 w 430"/>
                <a:gd name="T115" fmla="*/ 0 h 1265"/>
                <a:gd name="T116" fmla="*/ 0 w 430"/>
                <a:gd name="T117" fmla="*/ 0 h 1265"/>
                <a:gd name="T118" fmla="*/ 0 w 430"/>
                <a:gd name="T119" fmla="*/ 0 h 1265"/>
                <a:gd name="T120" fmla="*/ 0 w 430"/>
                <a:gd name="T121" fmla="*/ 0 h 1265"/>
                <a:gd name="T122" fmla="*/ 0 w 430"/>
                <a:gd name="T123" fmla="*/ 0 h 1265"/>
                <a:gd name="T124" fmla="*/ 0 w 430"/>
                <a:gd name="T125" fmla="*/ 0 h 126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30"/>
                <a:gd name="T190" fmla="*/ 0 h 1265"/>
                <a:gd name="T191" fmla="*/ 430 w 430"/>
                <a:gd name="T192" fmla="*/ 1265 h 126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30" h="1265">
                  <a:moveTo>
                    <a:pt x="311" y="193"/>
                  </a:moveTo>
                  <a:lnTo>
                    <a:pt x="308" y="203"/>
                  </a:lnTo>
                  <a:lnTo>
                    <a:pt x="300" y="241"/>
                  </a:lnTo>
                  <a:lnTo>
                    <a:pt x="270" y="373"/>
                  </a:lnTo>
                  <a:lnTo>
                    <a:pt x="227" y="548"/>
                  </a:lnTo>
                  <a:lnTo>
                    <a:pt x="216" y="594"/>
                  </a:lnTo>
                  <a:lnTo>
                    <a:pt x="204" y="641"/>
                  </a:lnTo>
                  <a:lnTo>
                    <a:pt x="182" y="729"/>
                  </a:lnTo>
                  <a:lnTo>
                    <a:pt x="144" y="877"/>
                  </a:lnTo>
                  <a:lnTo>
                    <a:pt x="125" y="954"/>
                  </a:lnTo>
                  <a:lnTo>
                    <a:pt x="125" y="957"/>
                  </a:lnTo>
                  <a:lnTo>
                    <a:pt x="115" y="979"/>
                  </a:lnTo>
                  <a:lnTo>
                    <a:pt x="95" y="1023"/>
                  </a:lnTo>
                  <a:lnTo>
                    <a:pt x="51" y="1114"/>
                  </a:lnTo>
                  <a:lnTo>
                    <a:pt x="9" y="1203"/>
                  </a:lnTo>
                  <a:lnTo>
                    <a:pt x="0" y="1224"/>
                  </a:lnTo>
                  <a:lnTo>
                    <a:pt x="2" y="1229"/>
                  </a:lnTo>
                  <a:lnTo>
                    <a:pt x="6" y="1233"/>
                  </a:lnTo>
                  <a:lnTo>
                    <a:pt x="15" y="1239"/>
                  </a:lnTo>
                  <a:lnTo>
                    <a:pt x="24" y="1244"/>
                  </a:lnTo>
                  <a:lnTo>
                    <a:pt x="41" y="1256"/>
                  </a:lnTo>
                  <a:lnTo>
                    <a:pt x="48" y="1265"/>
                  </a:lnTo>
                  <a:lnTo>
                    <a:pt x="53" y="1264"/>
                  </a:lnTo>
                  <a:lnTo>
                    <a:pt x="62" y="1261"/>
                  </a:lnTo>
                  <a:lnTo>
                    <a:pt x="70" y="1256"/>
                  </a:lnTo>
                  <a:lnTo>
                    <a:pt x="77" y="1249"/>
                  </a:lnTo>
                  <a:lnTo>
                    <a:pt x="92" y="1235"/>
                  </a:lnTo>
                  <a:lnTo>
                    <a:pt x="97" y="1230"/>
                  </a:lnTo>
                  <a:lnTo>
                    <a:pt x="96" y="1224"/>
                  </a:lnTo>
                  <a:lnTo>
                    <a:pt x="95" y="1212"/>
                  </a:lnTo>
                  <a:lnTo>
                    <a:pt x="94" y="1188"/>
                  </a:lnTo>
                  <a:lnTo>
                    <a:pt x="93" y="1163"/>
                  </a:lnTo>
                  <a:lnTo>
                    <a:pt x="93" y="1155"/>
                  </a:lnTo>
                  <a:lnTo>
                    <a:pt x="95" y="1150"/>
                  </a:lnTo>
                  <a:lnTo>
                    <a:pt x="117" y="1110"/>
                  </a:lnTo>
                  <a:lnTo>
                    <a:pt x="194" y="946"/>
                  </a:lnTo>
                  <a:lnTo>
                    <a:pt x="269" y="738"/>
                  </a:lnTo>
                  <a:lnTo>
                    <a:pt x="281" y="688"/>
                  </a:lnTo>
                  <a:lnTo>
                    <a:pt x="290" y="641"/>
                  </a:lnTo>
                  <a:lnTo>
                    <a:pt x="312" y="543"/>
                  </a:lnTo>
                  <a:lnTo>
                    <a:pt x="361" y="349"/>
                  </a:lnTo>
                  <a:lnTo>
                    <a:pt x="416" y="156"/>
                  </a:lnTo>
                  <a:lnTo>
                    <a:pt x="430" y="108"/>
                  </a:lnTo>
                  <a:lnTo>
                    <a:pt x="429" y="102"/>
                  </a:lnTo>
                  <a:lnTo>
                    <a:pt x="428" y="88"/>
                  </a:lnTo>
                  <a:lnTo>
                    <a:pt x="426" y="62"/>
                  </a:lnTo>
                  <a:lnTo>
                    <a:pt x="424" y="35"/>
                  </a:lnTo>
                  <a:lnTo>
                    <a:pt x="424" y="28"/>
                  </a:lnTo>
                  <a:lnTo>
                    <a:pt x="417" y="26"/>
                  </a:lnTo>
                  <a:lnTo>
                    <a:pt x="405" y="22"/>
                  </a:lnTo>
                  <a:lnTo>
                    <a:pt x="380" y="12"/>
                  </a:lnTo>
                  <a:lnTo>
                    <a:pt x="356" y="3"/>
                  </a:lnTo>
                  <a:lnTo>
                    <a:pt x="350" y="0"/>
                  </a:lnTo>
                  <a:lnTo>
                    <a:pt x="347" y="4"/>
                  </a:lnTo>
                  <a:lnTo>
                    <a:pt x="341" y="11"/>
                  </a:lnTo>
                  <a:lnTo>
                    <a:pt x="330" y="26"/>
                  </a:lnTo>
                  <a:lnTo>
                    <a:pt x="318" y="40"/>
                  </a:lnTo>
                  <a:lnTo>
                    <a:pt x="316" y="43"/>
                  </a:lnTo>
                  <a:lnTo>
                    <a:pt x="315" y="59"/>
                  </a:lnTo>
                  <a:lnTo>
                    <a:pt x="315" y="115"/>
                  </a:lnTo>
                  <a:lnTo>
                    <a:pt x="312" y="180"/>
                  </a:lnTo>
                  <a:lnTo>
                    <a:pt x="311" y="193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844" name="Freeform 426"/>
            <p:cNvSpPr>
              <a:spLocks/>
            </p:cNvSpPr>
            <p:nvPr/>
          </p:nvSpPr>
          <p:spPr bwMode="auto">
            <a:xfrm>
              <a:off x="2971" y="1874"/>
              <a:ext cx="53" cy="62"/>
            </a:xfrm>
            <a:custGeom>
              <a:avLst/>
              <a:gdLst>
                <a:gd name="T0" fmla="*/ 0 w 226"/>
                <a:gd name="T1" fmla="*/ 0 h 224"/>
                <a:gd name="T2" fmla="*/ 0 w 226"/>
                <a:gd name="T3" fmla="*/ 0 h 224"/>
                <a:gd name="T4" fmla="*/ 0 w 226"/>
                <a:gd name="T5" fmla="*/ 0 h 224"/>
                <a:gd name="T6" fmla="*/ 0 w 226"/>
                <a:gd name="T7" fmla="*/ 0 h 224"/>
                <a:gd name="T8" fmla="*/ 0 w 226"/>
                <a:gd name="T9" fmla="*/ 0 h 224"/>
                <a:gd name="T10" fmla="*/ 0 w 226"/>
                <a:gd name="T11" fmla="*/ 0 h 224"/>
                <a:gd name="T12" fmla="*/ 0 w 226"/>
                <a:gd name="T13" fmla="*/ 0 h 224"/>
                <a:gd name="T14" fmla="*/ 0 w 226"/>
                <a:gd name="T15" fmla="*/ 0 h 224"/>
                <a:gd name="T16" fmla="*/ 0 w 226"/>
                <a:gd name="T17" fmla="*/ 0 h 224"/>
                <a:gd name="T18" fmla="*/ 0 w 226"/>
                <a:gd name="T19" fmla="*/ 0 h 224"/>
                <a:gd name="T20" fmla="*/ 0 w 226"/>
                <a:gd name="T21" fmla="*/ 0 h 224"/>
                <a:gd name="T22" fmla="*/ 0 w 226"/>
                <a:gd name="T23" fmla="*/ 0 h 224"/>
                <a:gd name="T24" fmla="*/ 0 w 226"/>
                <a:gd name="T25" fmla="*/ 0 h 224"/>
                <a:gd name="T26" fmla="*/ 0 w 226"/>
                <a:gd name="T27" fmla="*/ 0 h 224"/>
                <a:gd name="T28" fmla="*/ 0 w 226"/>
                <a:gd name="T29" fmla="*/ 0 h 224"/>
                <a:gd name="T30" fmla="*/ 0 w 226"/>
                <a:gd name="T31" fmla="*/ 0 h 224"/>
                <a:gd name="T32" fmla="*/ 0 w 226"/>
                <a:gd name="T33" fmla="*/ 0 h 224"/>
                <a:gd name="T34" fmla="*/ 0 w 226"/>
                <a:gd name="T35" fmla="*/ 0 h 224"/>
                <a:gd name="T36" fmla="*/ 0 w 226"/>
                <a:gd name="T37" fmla="*/ 0 h 224"/>
                <a:gd name="T38" fmla="*/ 0 w 226"/>
                <a:gd name="T39" fmla="*/ 0 h 224"/>
                <a:gd name="T40" fmla="*/ 0 w 226"/>
                <a:gd name="T41" fmla="*/ 0 h 224"/>
                <a:gd name="T42" fmla="*/ 0 w 226"/>
                <a:gd name="T43" fmla="*/ 0 h 224"/>
                <a:gd name="T44" fmla="*/ 0 w 226"/>
                <a:gd name="T45" fmla="*/ 0 h 224"/>
                <a:gd name="T46" fmla="*/ 0 w 226"/>
                <a:gd name="T47" fmla="*/ 0 h 224"/>
                <a:gd name="T48" fmla="*/ 0 w 226"/>
                <a:gd name="T49" fmla="*/ 0 h 224"/>
                <a:gd name="T50" fmla="*/ 0 w 226"/>
                <a:gd name="T51" fmla="*/ 0 h 224"/>
                <a:gd name="T52" fmla="*/ 0 w 226"/>
                <a:gd name="T53" fmla="*/ 0 h 224"/>
                <a:gd name="T54" fmla="*/ 0 w 226"/>
                <a:gd name="T55" fmla="*/ 0 h 224"/>
                <a:gd name="T56" fmla="*/ 0 w 226"/>
                <a:gd name="T57" fmla="*/ 0 h 224"/>
                <a:gd name="T58" fmla="*/ 0 w 226"/>
                <a:gd name="T59" fmla="*/ 0 h 224"/>
                <a:gd name="T60" fmla="*/ 0 w 226"/>
                <a:gd name="T61" fmla="*/ 0 h 224"/>
                <a:gd name="T62" fmla="*/ 0 w 226"/>
                <a:gd name="T63" fmla="*/ 0 h 224"/>
                <a:gd name="T64" fmla="*/ 0 w 226"/>
                <a:gd name="T65" fmla="*/ 0 h 224"/>
                <a:gd name="T66" fmla="*/ 0 w 226"/>
                <a:gd name="T67" fmla="*/ 0 h 224"/>
                <a:gd name="T68" fmla="*/ 0 w 226"/>
                <a:gd name="T69" fmla="*/ 0 h 224"/>
                <a:gd name="T70" fmla="*/ 0 w 226"/>
                <a:gd name="T71" fmla="*/ 0 h 224"/>
                <a:gd name="T72" fmla="*/ 0 w 226"/>
                <a:gd name="T73" fmla="*/ 0 h 224"/>
                <a:gd name="T74" fmla="*/ 0 w 226"/>
                <a:gd name="T75" fmla="*/ 0 h 224"/>
                <a:gd name="T76" fmla="*/ 0 w 226"/>
                <a:gd name="T77" fmla="*/ 0 h 224"/>
                <a:gd name="T78" fmla="*/ 0 w 226"/>
                <a:gd name="T79" fmla="*/ 0 h 22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26"/>
                <a:gd name="T121" fmla="*/ 0 h 224"/>
                <a:gd name="T122" fmla="*/ 226 w 226"/>
                <a:gd name="T123" fmla="*/ 224 h 22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26" h="224">
                  <a:moveTo>
                    <a:pt x="52" y="0"/>
                  </a:moveTo>
                  <a:lnTo>
                    <a:pt x="60" y="16"/>
                  </a:lnTo>
                  <a:lnTo>
                    <a:pt x="81" y="44"/>
                  </a:lnTo>
                  <a:lnTo>
                    <a:pt x="128" y="99"/>
                  </a:lnTo>
                  <a:lnTo>
                    <a:pt x="168" y="158"/>
                  </a:lnTo>
                  <a:lnTo>
                    <a:pt x="177" y="174"/>
                  </a:lnTo>
                  <a:lnTo>
                    <a:pt x="181" y="178"/>
                  </a:lnTo>
                  <a:lnTo>
                    <a:pt x="186" y="180"/>
                  </a:lnTo>
                  <a:lnTo>
                    <a:pt x="192" y="181"/>
                  </a:lnTo>
                  <a:lnTo>
                    <a:pt x="197" y="182"/>
                  </a:lnTo>
                  <a:lnTo>
                    <a:pt x="202" y="181"/>
                  </a:lnTo>
                  <a:lnTo>
                    <a:pt x="207" y="179"/>
                  </a:lnTo>
                  <a:lnTo>
                    <a:pt x="211" y="177"/>
                  </a:lnTo>
                  <a:lnTo>
                    <a:pt x="219" y="170"/>
                  </a:lnTo>
                  <a:lnTo>
                    <a:pt x="224" y="160"/>
                  </a:lnTo>
                  <a:lnTo>
                    <a:pt x="226" y="154"/>
                  </a:lnTo>
                  <a:lnTo>
                    <a:pt x="226" y="161"/>
                  </a:lnTo>
                  <a:lnTo>
                    <a:pt x="226" y="175"/>
                  </a:lnTo>
                  <a:lnTo>
                    <a:pt x="219" y="207"/>
                  </a:lnTo>
                  <a:lnTo>
                    <a:pt x="210" y="218"/>
                  </a:lnTo>
                  <a:lnTo>
                    <a:pt x="204" y="222"/>
                  </a:lnTo>
                  <a:lnTo>
                    <a:pt x="196" y="224"/>
                  </a:lnTo>
                  <a:lnTo>
                    <a:pt x="188" y="223"/>
                  </a:lnTo>
                  <a:lnTo>
                    <a:pt x="180" y="221"/>
                  </a:lnTo>
                  <a:lnTo>
                    <a:pt x="171" y="215"/>
                  </a:lnTo>
                  <a:lnTo>
                    <a:pt x="162" y="207"/>
                  </a:lnTo>
                  <a:lnTo>
                    <a:pt x="143" y="185"/>
                  </a:lnTo>
                  <a:lnTo>
                    <a:pt x="113" y="140"/>
                  </a:lnTo>
                  <a:lnTo>
                    <a:pt x="104" y="124"/>
                  </a:lnTo>
                  <a:lnTo>
                    <a:pt x="94" y="127"/>
                  </a:lnTo>
                  <a:lnTo>
                    <a:pt x="77" y="130"/>
                  </a:lnTo>
                  <a:lnTo>
                    <a:pt x="43" y="137"/>
                  </a:lnTo>
                  <a:lnTo>
                    <a:pt x="9" y="145"/>
                  </a:lnTo>
                  <a:lnTo>
                    <a:pt x="1" y="146"/>
                  </a:lnTo>
                  <a:lnTo>
                    <a:pt x="0" y="135"/>
                  </a:lnTo>
                  <a:lnTo>
                    <a:pt x="2" y="112"/>
                  </a:lnTo>
                  <a:lnTo>
                    <a:pt x="14" y="66"/>
                  </a:lnTo>
                  <a:lnTo>
                    <a:pt x="42" y="1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845" name="Freeform 427"/>
            <p:cNvSpPr>
              <a:spLocks/>
            </p:cNvSpPr>
            <p:nvPr/>
          </p:nvSpPr>
          <p:spPr bwMode="auto">
            <a:xfrm>
              <a:off x="2907" y="1906"/>
              <a:ext cx="84" cy="341"/>
            </a:xfrm>
            <a:custGeom>
              <a:avLst/>
              <a:gdLst>
                <a:gd name="T0" fmla="*/ 0 w 357"/>
                <a:gd name="T1" fmla="*/ 0 h 1242"/>
                <a:gd name="T2" fmla="*/ 0 w 357"/>
                <a:gd name="T3" fmla="*/ 0 h 1242"/>
                <a:gd name="T4" fmla="*/ 0 w 357"/>
                <a:gd name="T5" fmla="*/ 0 h 1242"/>
                <a:gd name="T6" fmla="*/ 0 w 357"/>
                <a:gd name="T7" fmla="*/ 0 h 1242"/>
                <a:gd name="T8" fmla="*/ 0 w 357"/>
                <a:gd name="T9" fmla="*/ 0 h 1242"/>
                <a:gd name="T10" fmla="*/ 0 w 357"/>
                <a:gd name="T11" fmla="*/ 0 h 1242"/>
                <a:gd name="T12" fmla="*/ 0 w 357"/>
                <a:gd name="T13" fmla="*/ 0 h 1242"/>
                <a:gd name="T14" fmla="*/ 0 w 357"/>
                <a:gd name="T15" fmla="*/ 0 h 1242"/>
                <a:gd name="T16" fmla="*/ 0 w 357"/>
                <a:gd name="T17" fmla="*/ 0 h 1242"/>
                <a:gd name="T18" fmla="*/ 0 w 357"/>
                <a:gd name="T19" fmla="*/ 0 h 1242"/>
                <a:gd name="T20" fmla="*/ 0 w 357"/>
                <a:gd name="T21" fmla="*/ 0 h 1242"/>
                <a:gd name="T22" fmla="*/ 0 w 357"/>
                <a:gd name="T23" fmla="*/ 0 h 1242"/>
                <a:gd name="T24" fmla="*/ 0 w 357"/>
                <a:gd name="T25" fmla="*/ 0 h 1242"/>
                <a:gd name="T26" fmla="*/ 0 w 357"/>
                <a:gd name="T27" fmla="*/ 0 h 1242"/>
                <a:gd name="T28" fmla="*/ 0 w 357"/>
                <a:gd name="T29" fmla="*/ 0 h 1242"/>
                <a:gd name="T30" fmla="*/ 0 w 357"/>
                <a:gd name="T31" fmla="*/ 0 h 1242"/>
                <a:gd name="T32" fmla="*/ 0 w 357"/>
                <a:gd name="T33" fmla="*/ 0 h 1242"/>
                <a:gd name="T34" fmla="*/ 0 w 357"/>
                <a:gd name="T35" fmla="*/ 0 h 1242"/>
                <a:gd name="T36" fmla="*/ 0 w 357"/>
                <a:gd name="T37" fmla="*/ 0 h 1242"/>
                <a:gd name="T38" fmla="*/ 0 w 357"/>
                <a:gd name="T39" fmla="*/ 0 h 1242"/>
                <a:gd name="T40" fmla="*/ 0 w 357"/>
                <a:gd name="T41" fmla="*/ 0 h 1242"/>
                <a:gd name="T42" fmla="*/ 0 w 357"/>
                <a:gd name="T43" fmla="*/ 0 h 1242"/>
                <a:gd name="T44" fmla="*/ 0 w 357"/>
                <a:gd name="T45" fmla="*/ 0 h 1242"/>
                <a:gd name="T46" fmla="*/ 0 w 357"/>
                <a:gd name="T47" fmla="*/ 0 h 1242"/>
                <a:gd name="T48" fmla="*/ 0 w 357"/>
                <a:gd name="T49" fmla="*/ 0 h 1242"/>
                <a:gd name="T50" fmla="*/ 0 w 357"/>
                <a:gd name="T51" fmla="*/ 0 h 1242"/>
                <a:gd name="T52" fmla="*/ 0 w 357"/>
                <a:gd name="T53" fmla="*/ 0 h 1242"/>
                <a:gd name="T54" fmla="*/ 0 w 357"/>
                <a:gd name="T55" fmla="*/ 0 h 1242"/>
                <a:gd name="T56" fmla="*/ 0 w 357"/>
                <a:gd name="T57" fmla="*/ 0 h 1242"/>
                <a:gd name="T58" fmla="*/ 0 w 357"/>
                <a:gd name="T59" fmla="*/ 0 h 1242"/>
                <a:gd name="T60" fmla="*/ 0 w 357"/>
                <a:gd name="T61" fmla="*/ 0 h 1242"/>
                <a:gd name="T62" fmla="*/ 0 w 357"/>
                <a:gd name="T63" fmla="*/ 0 h 1242"/>
                <a:gd name="T64" fmla="*/ 0 w 357"/>
                <a:gd name="T65" fmla="*/ 0 h 1242"/>
                <a:gd name="T66" fmla="*/ 0 w 357"/>
                <a:gd name="T67" fmla="*/ 0 h 124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57"/>
                <a:gd name="T103" fmla="*/ 0 h 1242"/>
                <a:gd name="T104" fmla="*/ 357 w 357"/>
                <a:gd name="T105" fmla="*/ 1242 h 124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57" h="1242">
                  <a:moveTo>
                    <a:pt x="318" y="66"/>
                  </a:moveTo>
                  <a:lnTo>
                    <a:pt x="317" y="80"/>
                  </a:lnTo>
                  <a:lnTo>
                    <a:pt x="317" y="104"/>
                  </a:lnTo>
                  <a:lnTo>
                    <a:pt x="322" y="150"/>
                  </a:lnTo>
                  <a:lnTo>
                    <a:pt x="318" y="210"/>
                  </a:lnTo>
                  <a:lnTo>
                    <a:pt x="315" y="229"/>
                  </a:lnTo>
                  <a:lnTo>
                    <a:pt x="309" y="256"/>
                  </a:lnTo>
                  <a:lnTo>
                    <a:pt x="293" y="332"/>
                  </a:lnTo>
                  <a:lnTo>
                    <a:pt x="252" y="532"/>
                  </a:lnTo>
                  <a:lnTo>
                    <a:pt x="214" y="707"/>
                  </a:lnTo>
                  <a:lnTo>
                    <a:pt x="208" y="733"/>
                  </a:lnTo>
                  <a:lnTo>
                    <a:pt x="200" y="760"/>
                  </a:lnTo>
                  <a:lnTo>
                    <a:pt x="172" y="837"/>
                  </a:lnTo>
                  <a:lnTo>
                    <a:pt x="94" y="1027"/>
                  </a:lnTo>
                  <a:lnTo>
                    <a:pt x="38" y="1154"/>
                  </a:lnTo>
                  <a:lnTo>
                    <a:pt x="36" y="1161"/>
                  </a:lnTo>
                  <a:lnTo>
                    <a:pt x="37" y="1168"/>
                  </a:lnTo>
                  <a:lnTo>
                    <a:pt x="39" y="1181"/>
                  </a:lnTo>
                  <a:lnTo>
                    <a:pt x="43" y="1207"/>
                  </a:lnTo>
                  <a:lnTo>
                    <a:pt x="47" y="1234"/>
                  </a:lnTo>
                  <a:lnTo>
                    <a:pt x="49" y="1240"/>
                  </a:lnTo>
                  <a:lnTo>
                    <a:pt x="42" y="1241"/>
                  </a:lnTo>
                  <a:lnTo>
                    <a:pt x="33" y="1242"/>
                  </a:lnTo>
                  <a:lnTo>
                    <a:pt x="19" y="1240"/>
                  </a:lnTo>
                  <a:lnTo>
                    <a:pt x="5" y="1230"/>
                  </a:lnTo>
                  <a:lnTo>
                    <a:pt x="0" y="1226"/>
                  </a:lnTo>
                  <a:lnTo>
                    <a:pt x="3" y="1217"/>
                  </a:lnTo>
                  <a:lnTo>
                    <a:pt x="8" y="1200"/>
                  </a:lnTo>
                  <a:lnTo>
                    <a:pt x="15" y="1168"/>
                  </a:lnTo>
                  <a:lnTo>
                    <a:pt x="17" y="1133"/>
                  </a:lnTo>
                  <a:lnTo>
                    <a:pt x="18" y="1123"/>
                  </a:lnTo>
                  <a:lnTo>
                    <a:pt x="19" y="1121"/>
                  </a:lnTo>
                  <a:lnTo>
                    <a:pt x="31" y="1099"/>
                  </a:lnTo>
                  <a:lnTo>
                    <a:pt x="74" y="1014"/>
                  </a:lnTo>
                  <a:lnTo>
                    <a:pt x="119" y="915"/>
                  </a:lnTo>
                  <a:lnTo>
                    <a:pt x="126" y="894"/>
                  </a:lnTo>
                  <a:lnTo>
                    <a:pt x="132" y="869"/>
                  </a:lnTo>
                  <a:lnTo>
                    <a:pt x="149" y="789"/>
                  </a:lnTo>
                  <a:lnTo>
                    <a:pt x="191" y="581"/>
                  </a:lnTo>
                  <a:lnTo>
                    <a:pt x="218" y="437"/>
                  </a:lnTo>
                  <a:lnTo>
                    <a:pt x="220" y="429"/>
                  </a:lnTo>
                  <a:lnTo>
                    <a:pt x="225" y="410"/>
                  </a:lnTo>
                  <a:lnTo>
                    <a:pt x="235" y="371"/>
                  </a:lnTo>
                  <a:lnTo>
                    <a:pt x="255" y="294"/>
                  </a:lnTo>
                  <a:lnTo>
                    <a:pt x="275" y="216"/>
                  </a:lnTo>
                  <a:lnTo>
                    <a:pt x="280" y="196"/>
                  </a:lnTo>
                  <a:lnTo>
                    <a:pt x="279" y="185"/>
                  </a:lnTo>
                  <a:lnTo>
                    <a:pt x="277" y="162"/>
                  </a:lnTo>
                  <a:lnTo>
                    <a:pt x="275" y="116"/>
                  </a:lnTo>
                  <a:lnTo>
                    <a:pt x="272" y="70"/>
                  </a:lnTo>
                  <a:lnTo>
                    <a:pt x="272" y="58"/>
                  </a:lnTo>
                  <a:lnTo>
                    <a:pt x="276" y="48"/>
                  </a:lnTo>
                  <a:lnTo>
                    <a:pt x="285" y="28"/>
                  </a:lnTo>
                  <a:lnTo>
                    <a:pt x="297" y="12"/>
                  </a:lnTo>
                  <a:lnTo>
                    <a:pt x="312" y="2"/>
                  </a:lnTo>
                  <a:lnTo>
                    <a:pt x="320" y="0"/>
                  </a:lnTo>
                  <a:lnTo>
                    <a:pt x="328" y="0"/>
                  </a:lnTo>
                  <a:lnTo>
                    <a:pt x="337" y="3"/>
                  </a:lnTo>
                  <a:lnTo>
                    <a:pt x="347" y="9"/>
                  </a:lnTo>
                  <a:lnTo>
                    <a:pt x="357" y="19"/>
                  </a:lnTo>
                  <a:lnTo>
                    <a:pt x="356" y="19"/>
                  </a:lnTo>
                  <a:lnTo>
                    <a:pt x="352" y="19"/>
                  </a:lnTo>
                  <a:lnTo>
                    <a:pt x="344" y="20"/>
                  </a:lnTo>
                  <a:lnTo>
                    <a:pt x="336" y="25"/>
                  </a:lnTo>
                  <a:lnTo>
                    <a:pt x="327" y="36"/>
                  </a:lnTo>
                  <a:lnTo>
                    <a:pt x="320" y="54"/>
                  </a:lnTo>
                  <a:lnTo>
                    <a:pt x="318" y="66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846" name="Freeform 428"/>
            <p:cNvSpPr>
              <a:spLocks/>
            </p:cNvSpPr>
            <p:nvPr/>
          </p:nvSpPr>
          <p:spPr bwMode="auto">
            <a:xfrm>
              <a:off x="2869" y="1947"/>
              <a:ext cx="90" cy="290"/>
            </a:xfrm>
            <a:custGeom>
              <a:avLst/>
              <a:gdLst>
                <a:gd name="T0" fmla="*/ 0 w 382"/>
                <a:gd name="T1" fmla="*/ 0 h 1053"/>
                <a:gd name="T2" fmla="*/ 0 w 382"/>
                <a:gd name="T3" fmla="*/ 0 h 1053"/>
                <a:gd name="T4" fmla="*/ 0 w 382"/>
                <a:gd name="T5" fmla="*/ 0 h 1053"/>
                <a:gd name="T6" fmla="*/ 0 w 382"/>
                <a:gd name="T7" fmla="*/ 0 h 1053"/>
                <a:gd name="T8" fmla="*/ 0 w 382"/>
                <a:gd name="T9" fmla="*/ 0 h 1053"/>
                <a:gd name="T10" fmla="*/ 0 w 382"/>
                <a:gd name="T11" fmla="*/ 0 h 1053"/>
                <a:gd name="T12" fmla="*/ 0 w 382"/>
                <a:gd name="T13" fmla="*/ 0 h 1053"/>
                <a:gd name="T14" fmla="*/ 0 w 382"/>
                <a:gd name="T15" fmla="*/ 0 h 1053"/>
                <a:gd name="T16" fmla="*/ 0 w 382"/>
                <a:gd name="T17" fmla="*/ 0 h 1053"/>
                <a:gd name="T18" fmla="*/ 0 w 382"/>
                <a:gd name="T19" fmla="*/ 0 h 1053"/>
                <a:gd name="T20" fmla="*/ 0 w 382"/>
                <a:gd name="T21" fmla="*/ 0 h 1053"/>
                <a:gd name="T22" fmla="*/ 0 w 382"/>
                <a:gd name="T23" fmla="*/ 0 h 1053"/>
                <a:gd name="T24" fmla="*/ 0 w 382"/>
                <a:gd name="T25" fmla="*/ 0 h 1053"/>
                <a:gd name="T26" fmla="*/ 0 w 382"/>
                <a:gd name="T27" fmla="*/ 0 h 1053"/>
                <a:gd name="T28" fmla="*/ 0 w 382"/>
                <a:gd name="T29" fmla="*/ 0 h 1053"/>
                <a:gd name="T30" fmla="*/ 0 w 382"/>
                <a:gd name="T31" fmla="*/ 0 h 1053"/>
                <a:gd name="T32" fmla="*/ 0 w 382"/>
                <a:gd name="T33" fmla="*/ 0 h 1053"/>
                <a:gd name="T34" fmla="*/ 0 w 382"/>
                <a:gd name="T35" fmla="*/ 0 h 1053"/>
                <a:gd name="T36" fmla="*/ 0 w 382"/>
                <a:gd name="T37" fmla="*/ 0 h 1053"/>
                <a:gd name="T38" fmla="*/ 0 w 382"/>
                <a:gd name="T39" fmla="*/ 0 h 1053"/>
                <a:gd name="T40" fmla="*/ 0 w 382"/>
                <a:gd name="T41" fmla="*/ 0 h 1053"/>
                <a:gd name="T42" fmla="*/ 0 w 382"/>
                <a:gd name="T43" fmla="*/ 0 h 1053"/>
                <a:gd name="T44" fmla="*/ 0 w 382"/>
                <a:gd name="T45" fmla="*/ 0 h 1053"/>
                <a:gd name="T46" fmla="*/ 0 w 382"/>
                <a:gd name="T47" fmla="*/ 0 h 1053"/>
                <a:gd name="T48" fmla="*/ 0 w 382"/>
                <a:gd name="T49" fmla="*/ 0 h 1053"/>
                <a:gd name="T50" fmla="*/ 0 w 382"/>
                <a:gd name="T51" fmla="*/ 0 h 1053"/>
                <a:gd name="T52" fmla="*/ 0 w 382"/>
                <a:gd name="T53" fmla="*/ 0 h 1053"/>
                <a:gd name="T54" fmla="*/ 0 w 382"/>
                <a:gd name="T55" fmla="*/ 0 h 1053"/>
                <a:gd name="T56" fmla="*/ 0 w 382"/>
                <a:gd name="T57" fmla="*/ 0 h 1053"/>
                <a:gd name="T58" fmla="*/ 0 w 382"/>
                <a:gd name="T59" fmla="*/ 0 h 1053"/>
                <a:gd name="T60" fmla="*/ 0 w 382"/>
                <a:gd name="T61" fmla="*/ 0 h 1053"/>
                <a:gd name="T62" fmla="*/ 0 w 382"/>
                <a:gd name="T63" fmla="*/ 0 h 1053"/>
                <a:gd name="T64" fmla="*/ 0 w 382"/>
                <a:gd name="T65" fmla="*/ 0 h 1053"/>
                <a:gd name="T66" fmla="*/ 0 w 382"/>
                <a:gd name="T67" fmla="*/ 0 h 1053"/>
                <a:gd name="T68" fmla="*/ 0 w 382"/>
                <a:gd name="T69" fmla="*/ 0 h 1053"/>
                <a:gd name="T70" fmla="*/ 0 w 382"/>
                <a:gd name="T71" fmla="*/ 0 h 1053"/>
                <a:gd name="T72" fmla="*/ 0 w 382"/>
                <a:gd name="T73" fmla="*/ 0 h 1053"/>
                <a:gd name="T74" fmla="*/ 0 w 382"/>
                <a:gd name="T75" fmla="*/ 0 h 1053"/>
                <a:gd name="T76" fmla="*/ 0 w 382"/>
                <a:gd name="T77" fmla="*/ 0 h 1053"/>
                <a:gd name="T78" fmla="*/ 0 w 382"/>
                <a:gd name="T79" fmla="*/ 0 h 1053"/>
                <a:gd name="T80" fmla="*/ 0 w 382"/>
                <a:gd name="T81" fmla="*/ 0 h 1053"/>
                <a:gd name="T82" fmla="*/ 0 w 382"/>
                <a:gd name="T83" fmla="*/ 0 h 1053"/>
                <a:gd name="T84" fmla="*/ 0 w 382"/>
                <a:gd name="T85" fmla="*/ 0 h 1053"/>
                <a:gd name="T86" fmla="*/ 0 w 382"/>
                <a:gd name="T87" fmla="*/ 0 h 1053"/>
                <a:gd name="T88" fmla="*/ 0 w 382"/>
                <a:gd name="T89" fmla="*/ 0 h 1053"/>
                <a:gd name="T90" fmla="*/ 0 w 382"/>
                <a:gd name="T91" fmla="*/ 0 h 1053"/>
                <a:gd name="T92" fmla="*/ 0 w 382"/>
                <a:gd name="T93" fmla="*/ 0 h 1053"/>
                <a:gd name="T94" fmla="*/ 0 w 382"/>
                <a:gd name="T95" fmla="*/ 0 h 1053"/>
                <a:gd name="T96" fmla="*/ 0 w 382"/>
                <a:gd name="T97" fmla="*/ 0 h 1053"/>
                <a:gd name="T98" fmla="*/ 0 w 382"/>
                <a:gd name="T99" fmla="*/ 0 h 1053"/>
                <a:gd name="T100" fmla="*/ 0 w 382"/>
                <a:gd name="T101" fmla="*/ 0 h 1053"/>
                <a:gd name="T102" fmla="*/ 0 w 382"/>
                <a:gd name="T103" fmla="*/ 0 h 1053"/>
                <a:gd name="T104" fmla="*/ 0 w 382"/>
                <a:gd name="T105" fmla="*/ 0 h 1053"/>
                <a:gd name="T106" fmla="*/ 0 w 382"/>
                <a:gd name="T107" fmla="*/ 0 h 1053"/>
                <a:gd name="T108" fmla="*/ 0 w 382"/>
                <a:gd name="T109" fmla="*/ 0 h 1053"/>
                <a:gd name="T110" fmla="*/ 0 w 382"/>
                <a:gd name="T111" fmla="*/ 0 h 10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82"/>
                <a:gd name="T169" fmla="*/ 0 h 1053"/>
                <a:gd name="T170" fmla="*/ 382 w 382"/>
                <a:gd name="T171" fmla="*/ 1053 h 10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82" h="1053">
                  <a:moveTo>
                    <a:pt x="382" y="6"/>
                  </a:moveTo>
                  <a:lnTo>
                    <a:pt x="381" y="20"/>
                  </a:lnTo>
                  <a:lnTo>
                    <a:pt x="380" y="45"/>
                  </a:lnTo>
                  <a:lnTo>
                    <a:pt x="378" y="99"/>
                  </a:lnTo>
                  <a:lnTo>
                    <a:pt x="370" y="148"/>
                  </a:lnTo>
                  <a:lnTo>
                    <a:pt x="367" y="159"/>
                  </a:lnTo>
                  <a:lnTo>
                    <a:pt x="351" y="203"/>
                  </a:lnTo>
                  <a:lnTo>
                    <a:pt x="321" y="290"/>
                  </a:lnTo>
                  <a:lnTo>
                    <a:pt x="260" y="466"/>
                  </a:lnTo>
                  <a:lnTo>
                    <a:pt x="195" y="640"/>
                  </a:lnTo>
                  <a:lnTo>
                    <a:pt x="178" y="681"/>
                  </a:lnTo>
                  <a:lnTo>
                    <a:pt x="170" y="698"/>
                  </a:lnTo>
                  <a:lnTo>
                    <a:pt x="147" y="748"/>
                  </a:lnTo>
                  <a:lnTo>
                    <a:pt x="89" y="872"/>
                  </a:lnTo>
                  <a:lnTo>
                    <a:pt x="50" y="956"/>
                  </a:lnTo>
                  <a:lnTo>
                    <a:pt x="48" y="960"/>
                  </a:lnTo>
                  <a:lnTo>
                    <a:pt x="51" y="957"/>
                  </a:lnTo>
                  <a:lnTo>
                    <a:pt x="59" y="950"/>
                  </a:lnTo>
                  <a:lnTo>
                    <a:pt x="75" y="936"/>
                  </a:lnTo>
                  <a:lnTo>
                    <a:pt x="91" y="922"/>
                  </a:lnTo>
                  <a:lnTo>
                    <a:pt x="95" y="918"/>
                  </a:lnTo>
                  <a:lnTo>
                    <a:pt x="93" y="930"/>
                  </a:lnTo>
                  <a:lnTo>
                    <a:pt x="89" y="950"/>
                  </a:lnTo>
                  <a:lnTo>
                    <a:pt x="81" y="992"/>
                  </a:lnTo>
                  <a:lnTo>
                    <a:pt x="73" y="1035"/>
                  </a:lnTo>
                  <a:lnTo>
                    <a:pt x="72" y="1045"/>
                  </a:lnTo>
                  <a:lnTo>
                    <a:pt x="66" y="1046"/>
                  </a:lnTo>
                  <a:lnTo>
                    <a:pt x="54" y="1047"/>
                  </a:lnTo>
                  <a:lnTo>
                    <a:pt x="31" y="1050"/>
                  </a:lnTo>
                  <a:lnTo>
                    <a:pt x="6" y="1053"/>
                  </a:lnTo>
                  <a:lnTo>
                    <a:pt x="1" y="1053"/>
                  </a:lnTo>
                  <a:lnTo>
                    <a:pt x="0" y="1043"/>
                  </a:lnTo>
                  <a:lnTo>
                    <a:pt x="4" y="1006"/>
                  </a:lnTo>
                  <a:lnTo>
                    <a:pt x="20" y="955"/>
                  </a:lnTo>
                  <a:lnTo>
                    <a:pt x="27" y="941"/>
                  </a:lnTo>
                  <a:lnTo>
                    <a:pt x="48" y="899"/>
                  </a:lnTo>
                  <a:lnTo>
                    <a:pt x="89" y="814"/>
                  </a:lnTo>
                  <a:lnTo>
                    <a:pt x="162" y="640"/>
                  </a:lnTo>
                  <a:lnTo>
                    <a:pt x="229" y="463"/>
                  </a:lnTo>
                  <a:lnTo>
                    <a:pt x="247" y="419"/>
                  </a:lnTo>
                  <a:lnTo>
                    <a:pt x="256" y="392"/>
                  </a:lnTo>
                  <a:lnTo>
                    <a:pt x="275" y="340"/>
                  </a:lnTo>
                  <a:lnTo>
                    <a:pt x="315" y="235"/>
                  </a:lnTo>
                  <a:lnTo>
                    <a:pt x="355" y="131"/>
                  </a:lnTo>
                  <a:lnTo>
                    <a:pt x="366" y="105"/>
                  </a:lnTo>
                  <a:lnTo>
                    <a:pt x="363" y="96"/>
                  </a:lnTo>
                  <a:lnTo>
                    <a:pt x="357" y="77"/>
                  </a:lnTo>
                  <a:lnTo>
                    <a:pt x="351" y="45"/>
                  </a:lnTo>
                  <a:lnTo>
                    <a:pt x="354" y="10"/>
                  </a:lnTo>
                  <a:lnTo>
                    <a:pt x="357" y="0"/>
                  </a:lnTo>
                  <a:lnTo>
                    <a:pt x="359" y="1"/>
                  </a:lnTo>
                  <a:lnTo>
                    <a:pt x="363" y="2"/>
                  </a:lnTo>
                  <a:lnTo>
                    <a:pt x="371" y="4"/>
                  </a:lnTo>
                  <a:lnTo>
                    <a:pt x="379" y="6"/>
                  </a:lnTo>
                  <a:lnTo>
                    <a:pt x="382" y="6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847" name="Freeform 429"/>
            <p:cNvSpPr>
              <a:spLocks/>
            </p:cNvSpPr>
            <p:nvPr/>
          </p:nvSpPr>
          <p:spPr bwMode="auto">
            <a:xfrm>
              <a:off x="2968" y="1939"/>
              <a:ext cx="43" cy="169"/>
            </a:xfrm>
            <a:custGeom>
              <a:avLst/>
              <a:gdLst>
                <a:gd name="T0" fmla="*/ 0 w 181"/>
                <a:gd name="T1" fmla="*/ 0 h 616"/>
                <a:gd name="T2" fmla="*/ 0 w 181"/>
                <a:gd name="T3" fmla="*/ 0 h 616"/>
                <a:gd name="T4" fmla="*/ 0 w 181"/>
                <a:gd name="T5" fmla="*/ 0 h 616"/>
                <a:gd name="T6" fmla="*/ 0 w 181"/>
                <a:gd name="T7" fmla="*/ 0 h 616"/>
                <a:gd name="T8" fmla="*/ 0 w 181"/>
                <a:gd name="T9" fmla="*/ 0 h 616"/>
                <a:gd name="T10" fmla="*/ 0 w 181"/>
                <a:gd name="T11" fmla="*/ 0 h 616"/>
                <a:gd name="T12" fmla="*/ 0 w 181"/>
                <a:gd name="T13" fmla="*/ 0 h 616"/>
                <a:gd name="T14" fmla="*/ 0 w 181"/>
                <a:gd name="T15" fmla="*/ 0 h 616"/>
                <a:gd name="T16" fmla="*/ 0 w 181"/>
                <a:gd name="T17" fmla="*/ 0 h 616"/>
                <a:gd name="T18" fmla="*/ 0 w 181"/>
                <a:gd name="T19" fmla="*/ 0 h 616"/>
                <a:gd name="T20" fmla="*/ 0 w 181"/>
                <a:gd name="T21" fmla="*/ 0 h 616"/>
                <a:gd name="T22" fmla="*/ 0 w 181"/>
                <a:gd name="T23" fmla="*/ 0 h 616"/>
                <a:gd name="T24" fmla="*/ 0 w 181"/>
                <a:gd name="T25" fmla="*/ 0 h 616"/>
                <a:gd name="T26" fmla="*/ 0 w 181"/>
                <a:gd name="T27" fmla="*/ 0 h 616"/>
                <a:gd name="T28" fmla="*/ 0 w 181"/>
                <a:gd name="T29" fmla="*/ 0 h 616"/>
                <a:gd name="T30" fmla="*/ 0 w 181"/>
                <a:gd name="T31" fmla="*/ 0 h 616"/>
                <a:gd name="T32" fmla="*/ 0 w 181"/>
                <a:gd name="T33" fmla="*/ 0 h 616"/>
                <a:gd name="T34" fmla="*/ 0 w 181"/>
                <a:gd name="T35" fmla="*/ 0 h 616"/>
                <a:gd name="T36" fmla="*/ 0 w 181"/>
                <a:gd name="T37" fmla="*/ 0 h 616"/>
                <a:gd name="T38" fmla="*/ 0 w 181"/>
                <a:gd name="T39" fmla="*/ 0 h 616"/>
                <a:gd name="T40" fmla="*/ 0 w 181"/>
                <a:gd name="T41" fmla="*/ 0 h 616"/>
                <a:gd name="T42" fmla="*/ 0 w 181"/>
                <a:gd name="T43" fmla="*/ 0 h 616"/>
                <a:gd name="T44" fmla="*/ 0 w 181"/>
                <a:gd name="T45" fmla="*/ 0 h 616"/>
                <a:gd name="T46" fmla="*/ 0 w 181"/>
                <a:gd name="T47" fmla="*/ 0 h 616"/>
                <a:gd name="T48" fmla="*/ 0 w 181"/>
                <a:gd name="T49" fmla="*/ 0 h 616"/>
                <a:gd name="T50" fmla="*/ 0 w 181"/>
                <a:gd name="T51" fmla="*/ 0 h 616"/>
                <a:gd name="T52" fmla="*/ 0 w 181"/>
                <a:gd name="T53" fmla="*/ 0 h 616"/>
                <a:gd name="T54" fmla="*/ 0 w 181"/>
                <a:gd name="T55" fmla="*/ 0 h 616"/>
                <a:gd name="T56" fmla="*/ 0 w 181"/>
                <a:gd name="T57" fmla="*/ 0 h 61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1"/>
                <a:gd name="T88" fmla="*/ 0 h 616"/>
                <a:gd name="T89" fmla="*/ 181 w 181"/>
                <a:gd name="T90" fmla="*/ 616 h 61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1" h="616">
                  <a:moveTo>
                    <a:pt x="156" y="128"/>
                  </a:moveTo>
                  <a:lnTo>
                    <a:pt x="147" y="137"/>
                  </a:lnTo>
                  <a:lnTo>
                    <a:pt x="131" y="160"/>
                  </a:lnTo>
                  <a:lnTo>
                    <a:pt x="115" y="191"/>
                  </a:lnTo>
                  <a:lnTo>
                    <a:pt x="86" y="265"/>
                  </a:lnTo>
                  <a:lnTo>
                    <a:pt x="69" y="320"/>
                  </a:lnTo>
                  <a:lnTo>
                    <a:pt x="63" y="340"/>
                  </a:lnTo>
                  <a:lnTo>
                    <a:pt x="50" y="395"/>
                  </a:lnTo>
                  <a:lnTo>
                    <a:pt x="20" y="526"/>
                  </a:lnTo>
                  <a:lnTo>
                    <a:pt x="0" y="612"/>
                  </a:lnTo>
                  <a:lnTo>
                    <a:pt x="0" y="616"/>
                  </a:lnTo>
                  <a:lnTo>
                    <a:pt x="0" y="611"/>
                  </a:lnTo>
                  <a:lnTo>
                    <a:pt x="7" y="569"/>
                  </a:lnTo>
                  <a:lnTo>
                    <a:pt x="31" y="418"/>
                  </a:lnTo>
                  <a:lnTo>
                    <a:pt x="60" y="274"/>
                  </a:lnTo>
                  <a:lnTo>
                    <a:pt x="66" y="251"/>
                  </a:lnTo>
                  <a:lnTo>
                    <a:pt x="72" y="231"/>
                  </a:lnTo>
                  <a:lnTo>
                    <a:pt x="86" y="190"/>
                  </a:lnTo>
                  <a:lnTo>
                    <a:pt x="115" y="105"/>
                  </a:lnTo>
                  <a:lnTo>
                    <a:pt x="141" y="21"/>
                  </a:lnTo>
                  <a:lnTo>
                    <a:pt x="148" y="0"/>
                  </a:lnTo>
                  <a:lnTo>
                    <a:pt x="154" y="12"/>
                  </a:lnTo>
                  <a:lnTo>
                    <a:pt x="166" y="34"/>
                  </a:lnTo>
                  <a:lnTo>
                    <a:pt x="176" y="56"/>
                  </a:lnTo>
                  <a:lnTo>
                    <a:pt x="181" y="75"/>
                  </a:lnTo>
                  <a:lnTo>
                    <a:pt x="179" y="95"/>
                  </a:lnTo>
                  <a:lnTo>
                    <a:pt x="167" y="116"/>
                  </a:lnTo>
                  <a:lnTo>
                    <a:pt x="156" y="128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6848" name="Freeform 430"/>
            <p:cNvSpPr>
              <a:spLocks/>
            </p:cNvSpPr>
            <p:nvPr/>
          </p:nvSpPr>
          <p:spPr bwMode="auto">
            <a:xfrm>
              <a:off x="3048" y="1815"/>
              <a:ext cx="15" cy="31"/>
            </a:xfrm>
            <a:custGeom>
              <a:avLst/>
              <a:gdLst>
                <a:gd name="T0" fmla="*/ 0 w 62"/>
                <a:gd name="T1" fmla="*/ 0 h 111"/>
                <a:gd name="T2" fmla="*/ 0 w 62"/>
                <a:gd name="T3" fmla="*/ 0 h 111"/>
                <a:gd name="T4" fmla="*/ 0 w 62"/>
                <a:gd name="T5" fmla="*/ 0 h 111"/>
                <a:gd name="T6" fmla="*/ 0 w 62"/>
                <a:gd name="T7" fmla="*/ 0 h 111"/>
                <a:gd name="T8" fmla="*/ 0 w 62"/>
                <a:gd name="T9" fmla="*/ 0 h 111"/>
                <a:gd name="T10" fmla="*/ 0 w 62"/>
                <a:gd name="T11" fmla="*/ 0 h 111"/>
                <a:gd name="T12" fmla="*/ 0 w 62"/>
                <a:gd name="T13" fmla="*/ 0 h 111"/>
                <a:gd name="T14" fmla="*/ 0 w 62"/>
                <a:gd name="T15" fmla="*/ 0 h 111"/>
                <a:gd name="T16" fmla="*/ 0 w 62"/>
                <a:gd name="T17" fmla="*/ 0 h 111"/>
                <a:gd name="T18" fmla="*/ 0 w 62"/>
                <a:gd name="T19" fmla="*/ 0 h 111"/>
                <a:gd name="T20" fmla="*/ 0 w 62"/>
                <a:gd name="T21" fmla="*/ 0 h 111"/>
                <a:gd name="T22" fmla="*/ 0 w 62"/>
                <a:gd name="T23" fmla="*/ 0 h 111"/>
                <a:gd name="T24" fmla="*/ 0 w 62"/>
                <a:gd name="T25" fmla="*/ 0 h 111"/>
                <a:gd name="T26" fmla="*/ 0 w 62"/>
                <a:gd name="T27" fmla="*/ 0 h 111"/>
                <a:gd name="T28" fmla="*/ 0 w 62"/>
                <a:gd name="T29" fmla="*/ 0 h 111"/>
                <a:gd name="T30" fmla="*/ 0 w 62"/>
                <a:gd name="T31" fmla="*/ 0 h 111"/>
                <a:gd name="T32" fmla="*/ 0 w 62"/>
                <a:gd name="T33" fmla="*/ 0 h 111"/>
                <a:gd name="T34" fmla="*/ 0 w 62"/>
                <a:gd name="T35" fmla="*/ 0 h 111"/>
                <a:gd name="T36" fmla="*/ 0 w 62"/>
                <a:gd name="T37" fmla="*/ 0 h 111"/>
                <a:gd name="T38" fmla="*/ 0 w 62"/>
                <a:gd name="T39" fmla="*/ 0 h 111"/>
                <a:gd name="T40" fmla="*/ 0 w 62"/>
                <a:gd name="T41" fmla="*/ 0 h 111"/>
                <a:gd name="T42" fmla="*/ 0 w 62"/>
                <a:gd name="T43" fmla="*/ 0 h 111"/>
                <a:gd name="T44" fmla="*/ 0 w 62"/>
                <a:gd name="T45" fmla="*/ 0 h 1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2"/>
                <a:gd name="T70" fmla="*/ 0 h 111"/>
                <a:gd name="T71" fmla="*/ 62 w 62"/>
                <a:gd name="T72" fmla="*/ 111 h 1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2" h="111">
                  <a:moveTo>
                    <a:pt x="2" y="77"/>
                  </a:moveTo>
                  <a:lnTo>
                    <a:pt x="4" y="85"/>
                  </a:lnTo>
                  <a:lnTo>
                    <a:pt x="10" y="96"/>
                  </a:lnTo>
                  <a:lnTo>
                    <a:pt x="20" y="108"/>
                  </a:lnTo>
                  <a:lnTo>
                    <a:pt x="25" y="111"/>
                  </a:lnTo>
                  <a:lnTo>
                    <a:pt x="26" y="111"/>
                  </a:lnTo>
                  <a:lnTo>
                    <a:pt x="28" y="106"/>
                  </a:lnTo>
                  <a:lnTo>
                    <a:pt x="34" y="96"/>
                  </a:lnTo>
                  <a:lnTo>
                    <a:pt x="46" y="77"/>
                  </a:lnTo>
                  <a:lnTo>
                    <a:pt x="58" y="57"/>
                  </a:lnTo>
                  <a:lnTo>
                    <a:pt x="62" y="52"/>
                  </a:lnTo>
                  <a:lnTo>
                    <a:pt x="59" y="48"/>
                  </a:lnTo>
                  <a:lnTo>
                    <a:pt x="54" y="40"/>
                  </a:lnTo>
                  <a:lnTo>
                    <a:pt x="45" y="22"/>
                  </a:lnTo>
                  <a:lnTo>
                    <a:pt x="35" y="5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26" y="8"/>
                  </a:lnTo>
                  <a:lnTo>
                    <a:pt x="8" y="35"/>
                  </a:lnTo>
                  <a:lnTo>
                    <a:pt x="2" y="53"/>
                  </a:lnTo>
                  <a:lnTo>
                    <a:pt x="0" y="69"/>
                  </a:lnTo>
                  <a:lnTo>
                    <a:pt x="2" y="7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</p:grpSp>
      <p:sp>
        <p:nvSpPr>
          <p:cNvPr id="26840" name="Freeform 431"/>
          <p:cNvSpPr>
            <a:spLocks/>
          </p:cNvSpPr>
          <p:nvPr/>
        </p:nvSpPr>
        <p:spPr bwMode="auto">
          <a:xfrm>
            <a:off x="7308850" y="3500438"/>
            <a:ext cx="1547813" cy="1223962"/>
          </a:xfrm>
          <a:custGeom>
            <a:avLst/>
            <a:gdLst>
              <a:gd name="T0" fmla="*/ 2147483647 w 946"/>
              <a:gd name="T1" fmla="*/ 2147483647 h 1224"/>
              <a:gd name="T2" fmla="*/ 2147483647 w 946"/>
              <a:gd name="T3" fmla="*/ 2147483647 h 1224"/>
              <a:gd name="T4" fmla="*/ 2147483647 w 946"/>
              <a:gd name="T5" fmla="*/ 2147483647 h 1224"/>
              <a:gd name="T6" fmla="*/ 2147483647 w 946"/>
              <a:gd name="T7" fmla="*/ 2147483647 h 1224"/>
              <a:gd name="T8" fmla="*/ 2147483647 w 946"/>
              <a:gd name="T9" fmla="*/ 2147483647 h 1224"/>
              <a:gd name="T10" fmla="*/ 2147483647 w 946"/>
              <a:gd name="T11" fmla="*/ 2147483647 h 1224"/>
              <a:gd name="T12" fmla="*/ 2147483647 w 946"/>
              <a:gd name="T13" fmla="*/ 2147483647 h 1224"/>
              <a:gd name="T14" fmla="*/ 2147483647 w 946"/>
              <a:gd name="T15" fmla="*/ 2147483647 h 1224"/>
              <a:gd name="T16" fmla="*/ 2147483647 w 946"/>
              <a:gd name="T17" fmla="*/ 2147483647 h 1224"/>
              <a:gd name="T18" fmla="*/ 2147483647 w 946"/>
              <a:gd name="T19" fmla="*/ 2147483647 h 1224"/>
              <a:gd name="T20" fmla="*/ 2147483647 w 946"/>
              <a:gd name="T21" fmla="*/ 2147483647 h 1224"/>
              <a:gd name="T22" fmla="*/ 2147483647 w 946"/>
              <a:gd name="T23" fmla="*/ 2147483647 h 1224"/>
              <a:gd name="T24" fmla="*/ 2147483647 w 946"/>
              <a:gd name="T25" fmla="*/ 2147483647 h 1224"/>
              <a:gd name="T26" fmla="*/ 2147483647 w 946"/>
              <a:gd name="T27" fmla="*/ 2147483647 h 1224"/>
              <a:gd name="T28" fmla="*/ 2147483647 w 946"/>
              <a:gd name="T29" fmla="*/ 2147483647 h 1224"/>
              <a:gd name="T30" fmla="*/ 2147483647 w 946"/>
              <a:gd name="T31" fmla="*/ 2147483647 h 1224"/>
              <a:gd name="T32" fmla="*/ 2147483647 w 946"/>
              <a:gd name="T33" fmla="*/ 2147483647 h 1224"/>
              <a:gd name="T34" fmla="*/ 2147483647 w 946"/>
              <a:gd name="T35" fmla="*/ 2147483647 h 1224"/>
              <a:gd name="T36" fmla="*/ 2147483647 w 946"/>
              <a:gd name="T37" fmla="*/ 2147483647 h 1224"/>
              <a:gd name="T38" fmla="*/ 2147483647 w 946"/>
              <a:gd name="T39" fmla="*/ 2147483647 h 1224"/>
              <a:gd name="T40" fmla="*/ 2147483647 w 946"/>
              <a:gd name="T41" fmla="*/ 2147483647 h 1224"/>
              <a:gd name="T42" fmla="*/ 2147483647 w 946"/>
              <a:gd name="T43" fmla="*/ 2147483647 h 1224"/>
              <a:gd name="T44" fmla="*/ 2147483647 w 946"/>
              <a:gd name="T45" fmla="*/ 2147483647 h 1224"/>
              <a:gd name="T46" fmla="*/ 2147483647 w 946"/>
              <a:gd name="T47" fmla="*/ 2147483647 h 1224"/>
              <a:gd name="T48" fmla="*/ 2147483647 w 946"/>
              <a:gd name="T49" fmla="*/ 2147483647 h 1224"/>
              <a:gd name="T50" fmla="*/ 2147483647 w 946"/>
              <a:gd name="T51" fmla="*/ 2147483647 h 1224"/>
              <a:gd name="T52" fmla="*/ 2147483647 w 946"/>
              <a:gd name="T53" fmla="*/ 2147483647 h 1224"/>
              <a:gd name="T54" fmla="*/ 2147483647 w 946"/>
              <a:gd name="T55" fmla="*/ 2147483647 h 1224"/>
              <a:gd name="T56" fmla="*/ 2147483647 w 946"/>
              <a:gd name="T57" fmla="*/ 2147483647 h 1224"/>
              <a:gd name="T58" fmla="*/ 2147483647 w 946"/>
              <a:gd name="T59" fmla="*/ 2147483647 h 1224"/>
              <a:gd name="T60" fmla="*/ 2147483647 w 946"/>
              <a:gd name="T61" fmla="*/ 2147483647 h 1224"/>
              <a:gd name="T62" fmla="*/ 2147483647 w 946"/>
              <a:gd name="T63" fmla="*/ 2147483647 h 1224"/>
              <a:gd name="T64" fmla="*/ 2147483647 w 946"/>
              <a:gd name="T65" fmla="*/ 2147483647 h 1224"/>
              <a:gd name="T66" fmla="*/ 2147483647 w 946"/>
              <a:gd name="T67" fmla="*/ 2147483647 h 1224"/>
              <a:gd name="T68" fmla="*/ 2147483647 w 946"/>
              <a:gd name="T69" fmla="*/ 2147483647 h 1224"/>
              <a:gd name="T70" fmla="*/ 2147483647 w 946"/>
              <a:gd name="T71" fmla="*/ 2147483647 h 1224"/>
              <a:gd name="T72" fmla="*/ 2147483647 w 946"/>
              <a:gd name="T73" fmla="*/ 2147483647 h 1224"/>
              <a:gd name="T74" fmla="*/ 2147483647 w 946"/>
              <a:gd name="T75" fmla="*/ 2147483647 h 1224"/>
              <a:gd name="T76" fmla="*/ 2147483647 w 946"/>
              <a:gd name="T77" fmla="*/ 2147483647 h 1224"/>
              <a:gd name="T78" fmla="*/ 2147483647 w 946"/>
              <a:gd name="T79" fmla="*/ 2147483647 h 1224"/>
              <a:gd name="T80" fmla="*/ 2147483647 w 946"/>
              <a:gd name="T81" fmla="*/ 2147483647 h 1224"/>
              <a:gd name="T82" fmla="*/ 2147483647 w 946"/>
              <a:gd name="T83" fmla="*/ 2147483647 h 1224"/>
              <a:gd name="T84" fmla="*/ 2147483647 w 946"/>
              <a:gd name="T85" fmla="*/ 2147483647 h 1224"/>
              <a:gd name="T86" fmla="*/ 2147483647 w 946"/>
              <a:gd name="T87" fmla="*/ 2147483647 h 1224"/>
              <a:gd name="T88" fmla="*/ 2147483647 w 946"/>
              <a:gd name="T89" fmla="*/ 2147483647 h 1224"/>
              <a:gd name="T90" fmla="*/ 2147483647 w 946"/>
              <a:gd name="T91" fmla="*/ 2147483647 h 1224"/>
              <a:gd name="T92" fmla="*/ 2147483647 w 946"/>
              <a:gd name="T93" fmla="*/ 2147483647 h 1224"/>
              <a:gd name="T94" fmla="*/ 2147483647 w 946"/>
              <a:gd name="T95" fmla="*/ 2147483647 h 1224"/>
              <a:gd name="T96" fmla="*/ 2147483647 w 946"/>
              <a:gd name="T97" fmla="*/ 2147483647 h 1224"/>
              <a:gd name="T98" fmla="*/ 2147483647 w 946"/>
              <a:gd name="T99" fmla="*/ 2147483647 h 1224"/>
              <a:gd name="T100" fmla="*/ 2147483647 w 946"/>
              <a:gd name="T101" fmla="*/ 2147483647 h 1224"/>
              <a:gd name="T102" fmla="*/ 2147483647 w 946"/>
              <a:gd name="T103" fmla="*/ 2147483647 h 1224"/>
              <a:gd name="T104" fmla="*/ 2147483647 w 946"/>
              <a:gd name="T105" fmla="*/ 2147483647 h 1224"/>
              <a:gd name="T106" fmla="*/ 2147483647 w 946"/>
              <a:gd name="T107" fmla="*/ 2147483647 h 1224"/>
              <a:gd name="T108" fmla="*/ 2147483647 w 946"/>
              <a:gd name="T109" fmla="*/ 2147483647 h 1224"/>
              <a:gd name="T110" fmla="*/ 2147483647 w 946"/>
              <a:gd name="T111" fmla="*/ 2147483647 h 1224"/>
              <a:gd name="T112" fmla="*/ 2147483647 w 946"/>
              <a:gd name="T113" fmla="*/ 2147483647 h 1224"/>
              <a:gd name="T114" fmla="*/ 2147483647 w 946"/>
              <a:gd name="T115" fmla="*/ 2147483647 h 1224"/>
              <a:gd name="T116" fmla="*/ 2147483647 w 946"/>
              <a:gd name="T117" fmla="*/ 2147483647 h 122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946"/>
              <a:gd name="T178" fmla="*/ 0 h 1224"/>
              <a:gd name="T179" fmla="*/ 946 w 946"/>
              <a:gd name="T180" fmla="*/ 1224 h 1224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946" h="1224">
                <a:moveTo>
                  <a:pt x="426" y="62"/>
                </a:moveTo>
                <a:lnTo>
                  <a:pt x="413" y="70"/>
                </a:lnTo>
                <a:lnTo>
                  <a:pt x="387" y="87"/>
                </a:lnTo>
                <a:lnTo>
                  <a:pt x="337" y="118"/>
                </a:lnTo>
                <a:lnTo>
                  <a:pt x="285" y="148"/>
                </a:lnTo>
                <a:lnTo>
                  <a:pt x="273" y="155"/>
                </a:lnTo>
                <a:lnTo>
                  <a:pt x="259" y="170"/>
                </a:lnTo>
                <a:lnTo>
                  <a:pt x="230" y="198"/>
                </a:lnTo>
                <a:lnTo>
                  <a:pt x="176" y="253"/>
                </a:lnTo>
                <a:lnTo>
                  <a:pt x="120" y="307"/>
                </a:lnTo>
                <a:lnTo>
                  <a:pt x="107" y="321"/>
                </a:lnTo>
                <a:lnTo>
                  <a:pt x="102" y="330"/>
                </a:lnTo>
                <a:lnTo>
                  <a:pt x="94" y="347"/>
                </a:lnTo>
                <a:lnTo>
                  <a:pt x="76" y="381"/>
                </a:lnTo>
                <a:lnTo>
                  <a:pt x="59" y="414"/>
                </a:lnTo>
                <a:lnTo>
                  <a:pt x="55" y="422"/>
                </a:lnTo>
                <a:lnTo>
                  <a:pt x="51" y="434"/>
                </a:lnTo>
                <a:lnTo>
                  <a:pt x="43" y="456"/>
                </a:lnTo>
                <a:lnTo>
                  <a:pt x="28" y="501"/>
                </a:lnTo>
                <a:lnTo>
                  <a:pt x="11" y="546"/>
                </a:lnTo>
                <a:lnTo>
                  <a:pt x="8" y="557"/>
                </a:lnTo>
                <a:lnTo>
                  <a:pt x="7" y="560"/>
                </a:lnTo>
                <a:lnTo>
                  <a:pt x="5" y="574"/>
                </a:lnTo>
                <a:lnTo>
                  <a:pt x="0" y="629"/>
                </a:lnTo>
                <a:lnTo>
                  <a:pt x="0" y="686"/>
                </a:lnTo>
                <a:lnTo>
                  <a:pt x="3" y="697"/>
                </a:lnTo>
                <a:lnTo>
                  <a:pt x="5" y="707"/>
                </a:lnTo>
                <a:lnTo>
                  <a:pt x="14" y="726"/>
                </a:lnTo>
                <a:lnTo>
                  <a:pt x="36" y="760"/>
                </a:lnTo>
                <a:lnTo>
                  <a:pt x="50" y="781"/>
                </a:lnTo>
                <a:lnTo>
                  <a:pt x="51" y="781"/>
                </a:lnTo>
                <a:lnTo>
                  <a:pt x="51" y="778"/>
                </a:lnTo>
                <a:lnTo>
                  <a:pt x="52" y="749"/>
                </a:lnTo>
                <a:lnTo>
                  <a:pt x="60" y="645"/>
                </a:lnTo>
                <a:lnTo>
                  <a:pt x="75" y="534"/>
                </a:lnTo>
                <a:lnTo>
                  <a:pt x="81" y="514"/>
                </a:lnTo>
                <a:lnTo>
                  <a:pt x="88" y="496"/>
                </a:lnTo>
                <a:lnTo>
                  <a:pt x="112" y="453"/>
                </a:lnTo>
                <a:lnTo>
                  <a:pt x="184" y="353"/>
                </a:lnTo>
                <a:lnTo>
                  <a:pt x="258" y="262"/>
                </a:lnTo>
                <a:lnTo>
                  <a:pt x="274" y="244"/>
                </a:lnTo>
                <a:lnTo>
                  <a:pt x="288" y="228"/>
                </a:lnTo>
                <a:lnTo>
                  <a:pt x="318" y="201"/>
                </a:lnTo>
                <a:lnTo>
                  <a:pt x="368" y="164"/>
                </a:lnTo>
                <a:lnTo>
                  <a:pt x="396" y="148"/>
                </a:lnTo>
                <a:lnTo>
                  <a:pt x="398" y="147"/>
                </a:lnTo>
                <a:lnTo>
                  <a:pt x="401" y="148"/>
                </a:lnTo>
                <a:lnTo>
                  <a:pt x="407" y="149"/>
                </a:lnTo>
                <a:lnTo>
                  <a:pt x="420" y="151"/>
                </a:lnTo>
                <a:lnTo>
                  <a:pt x="434" y="153"/>
                </a:lnTo>
                <a:lnTo>
                  <a:pt x="438" y="153"/>
                </a:lnTo>
                <a:lnTo>
                  <a:pt x="437" y="159"/>
                </a:lnTo>
                <a:lnTo>
                  <a:pt x="437" y="169"/>
                </a:lnTo>
                <a:lnTo>
                  <a:pt x="436" y="188"/>
                </a:lnTo>
                <a:lnTo>
                  <a:pt x="435" y="206"/>
                </a:lnTo>
                <a:lnTo>
                  <a:pt x="435" y="210"/>
                </a:lnTo>
                <a:lnTo>
                  <a:pt x="429" y="213"/>
                </a:lnTo>
                <a:lnTo>
                  <a:pt x="418" y="219"/>
                </a:lnTo>
                <a:lnTo>
                  <a:pt x="396" y="231"/>
                </a:lnTo>
                <a:lnTo>
                  <a:pt x="373" y="244"/>
                </a:lnTo>
                <a:lnTo>
                  <a:pt x="368" y="246"/>
                </a:lnTo>
                <a:lnTo>
                  <a:pt x="365" y="249"/>
                </a:lnTo>
                <a:lnTo>
                  <a:pt x="344" y="267"/>
                </a:lnTo>
                <a:lnTo>
                  <a:pt x="271" y="335"/>
                </a:lnTo>
                <a:lnTo>
                  <a:pt x="206" y="404"/>
                </a:lnTo>
                <a:lnTo>
                  <a:pt x="198" y="415"/>
                </a:lnTo>
                <a:lnTo>
                  <a:pt x="191" y="426"/>
                </a:lnTo>
                <a:lnTo>
                  <a:pt x="176" y="453"/>
                </a:lnTo>
                <a:lnTo>
                  <a:pt x="144" y="517"/>
                </a:lnTo>
                <a:lnTo>
                  <a:pt x="125" y="580"/>
                </a:lnTo>
                <a:lnTo>
                  <a:pt x="125" y="593"/>
                </a:lnTo>
                <a:lnTo>
                  <a:pt x="125" y="605"/>
                </a:lnTo>
                <a:lnTo>
                  <a:pt x="128" y="624"/>
                </a:lnTo>
                <a:lnTo>
                  <a:pt x="137" y="647"/>
                </a:lnTo>
                <a:lnTo>
                  <a:pt x="144" y="654"/>
                </a:lnTo>
                <a:lnTo>
                  <a:pt x="145" y="654"/>
                </a:lnTo>
                <a:lnTo>
                  <a:pt x="155" y="636"/>
                </a:lnTo>
                <a:lnTo>
                  <a:pt x="176" y="599"/>
                </a:lnTo>
                <a:lnTo>
                  <a:pt x="216" y="525"/>
                </a:lnTo>
                <a:lnTo>
                  <a:pt x="257" y="452"/>
                </a:lnTo>
                <a:lnTo>
                  <a:pt x="267" y="433"/>
                </a:lnTo>
                <a:lnTo>
                  <a:pt x="274" y="423"/>
                </a:lnTo>
                <a:lnTo>
                  <a:pt x="289" y="402"/>
                </a:lnTo>
                <a:lnTo>
                  <a:pt x="320" y="358"/>
                </a:lnTo>
                <a:lnTo>
                  <a:pt x="350" y="316"/>
                </a:lnTo>
                <a:lnTo>
                  <a:pt x="358" y="304"/>
                </a:lnTo>
                <a:lnTo>
                  <a:pt x="363" y="303"/>
                </a:lnTo>
                <a:lnTo>
                  <a:pt x="375" y="300"/>
                </a:lnTo>
                <a:lnTo>
                  <a:pt x="400" y="293"/>
                </a:lnTo>
                <a:lnTo>
                  <a:pt x="424" y="286"/>
                </a:lnTo>
                <a:lnTo>
                  <a:pt x="430" y="284"/>
                </a:lnTo>
                <a:lnTo>
                  <a:pt x="432" y="290"/>
                </a:lnTo>
                <a:lnTo>
                  <a:pt x="436" y="311"/>
                </a:lnTo>
                <a:lnTo>
                  <a:pt x="430" y="341"/>
                </a:lnTo>
                <a:lnTo>
                  <a:pt x="426" y="349"/>
                </a:lnTo>
                <a:lnTo>
                  <a:pt x="420" y="357"/>
                </a:lnTo>
                <a:lnTo>
                  <a:pt x="413" y="364"/>
                </a:lnTo>
                <a:lnTo>
                  <a:pt x="405" y="369"/>
                </a:lnTo>
                <a:lnTo>
                  <a:pt x="385" y="377"/>
                </a:lnTo>
                <a:lnTo>
                  <a:pt x="354" y="392"/>
                </a:lnTo>
                <a:lnTo>
                  <a:pt x="350" y="405"/>
                </a:lnTo>
                <a:lnTo>
                  <a:pt x="353" y="411"/>
                </a:lnTo>
                <a:lnTo>
                  <a:pt x="357" y="416"/>
                </a:lnTo>
                <a:lnTo>
                  <a:pt x="364" y="420"/>
                </a:lnTo>
                <a:lnTo>
                  <a:pt x="371" y="423"/>
                </a:lnTo>
                <a:lnTo>
                  <a:pt x="387" y="427"/>
                </a:lnTo>
                <a:lnTo>
                  <a:pt x="403" y="429"/>
                </a:lnTo>
                <a:lnTo>
                  <a:pt x="414" y="429"/>
                </a:lnTo>
                <a:lnTo>
                  <a:pt x="419" y="429"/>
                </a:lnTo>
                <a:lnTo>
                  <a:pt x="422" y="436"/>
                </a:lnTo>
                <a:lnTo>
                  <a:pt x="428" y="458"/>
                </a:lnTo>
                <a:lnTo>
                  <a:pt x="429" y="472"/>
                </a:lnTo>
                <a:lnTo>
                  <a:pt x="425" y="484"/>
                </a:lnTo>
                <a:lnTo>
                  <a:pt x="422" y="488"/>
                </a:lnTo>
                <a:lnTo>
                  <a:pt x="416" y="492"/>
                </a:lnTo>
                <a:lnTo>
                  <a:pt x="410" y="495"/>
                </a:lnTo>
                <a:lnTo>
                  <a:pt x="402" y="498"/>
                </a:lnTo>
                <a:lnTo>
                  <a:pt x="382" y="501"/>
                </a:lnTo>
                <a:lnTo>
                  <a:pt x="349" y="506"/>
                </a:lnTo>
                <a:lnTo>
                  <a:pt x="339" y="515"/>
                </a:lnTo>
                <a:lnTo>
                  <a:pt x="339" y="521"/>
                </a:lnTo>
                <a:lnTo>
                  <a:pt x="341" y="530"/>
                </a:lnTo>
                <a:lnTo>
                  <a:pt x="345" y="540"/>
                </a:lnTo>
                <a:lnTo>
                  <a:pt x="354" y="552"/>
                </a:lnTo>
                <a:lnTo>
                  <a:pt x="357" y="554"/>
                </a:lnTo>
                <a:lnTo>
                  <a:pt x="358" y="554"/>
                </a:lnTo>
                <a:lnTo>
                  <a:pt x="369" y="552"/>
                </a:lnTo>
                <a:lnTo>
                  <a:pt x="407" y="548"/>
                </a:lnTo>
                <a:lnTo>
                  <a:pt x="425" y="548"/>
                </a:lnTo>
                <a:lnTo>
                  <a:pt x="438" y="550"/>
                </a:lnTo>
                <a:lnTo>
                  <a:pt x="442" y="552"/>
                </a:lnTo>
                <a:lnTo>
                  <a:pt x="443" y="557"/>
                </a:lnTo>
                <a:lnTo>
                  <a:pt x="444" y="563"/>
                </a:lnTo>
                <a:lnTo>
                  <a:pt x="443" y="580"/>
                </a:lnTo>
                <a:lnTo>
                  <a:pt x="436" y="621"/>
                </a:lnTo>
                <a:lnTo>
                  <a:pt x="425" y="647"/>
                </a:lnTo>
                <a:lnTo>
                  <a:pt x="420" y="651"/>
                </a:lnTo>
                <a:lnTo>
                  <a:pt x="413" y="654"/>
                </a:lnTo>
                <a:lnTo>
                  <a:pt x="395" y="662"/>
                </a:lnTo>
                <a:lnTo>
                  <a:pt x="352" y="682"/>
                </a:lnTo>
                <a:lnTo>
                  <a:pt x="329" y="703"/>
                </a:lnTo>
                <a:lnTo>
                  <a:pt x="328" y="709"/>
                </a:lnTo>
                <a:lnTo>
                  <a:pt x="327" y="719"/>
                </a:lnTo>
                <a:lnTo>
                  <a:pt x="326" y="728"/>
                </a:lnTo>
                <a:lnTo>
                  <a:pt x="327" y="736"/>
                </a:lnTo>
                <a:lnTo>
                  <a:pt x="331" y="743"/>
                </a:lnTo>
                <a:lnTo>
                  <a:pt x="339" y="747"/>
                </a:lnTo>
                <a:lnTo>
                  <a:pt x="345" y="748"/>
                </a:lnTo>
                <a:lnTo>
                  <a:pt x="352" y="749"/>
                </a:lnTo>
                <a:lnTo>
                  <a:pt x="369" y="749"/>
                </a:lnTo>
                <a:lnTo>
                  <a:pt x="406" y="748"/>
                </a:lnTo>
                <a:lnTo>
                  <a:pt x="429" y="747"/>
                </a:lnTo>
                <a:lnTo>
                  <a:pt x="431" y="746"/>
                </a:lnTo>
                <a:lnTo>
                  <a:pt x="429" y="752"/>
                </a:lnTo>
                <a:lnTo>
                  <a:pt x="427" y="764"/>
                </a:lnTo>
                <a:lnTo>
                  <a:pt x="422" y="789"/>
                </a:lnTo>
                <a:lnTo>
                  <a:pt x="417" y="813"/>
                </a:lnTo>
                <a:lnTo>
                  <a:pt x="416" y="819"/>
                </a:lnTo>
                <a:lnTo>
                  <a:pt x="414" y="820"/>
                </a:lnTo>
                <a:lnTo>
                  <a:pt x="401" y="824"/>
                </a:lnTo>
                <a:lnTo>
                  <a:pt x="356" y="842"/>
                </a:lnTo>
                <a:lnTo>
                  <a:pt x="336" y="853"/>
                </a:lnTo>
                <a:lnTo>
                  <a:pt x="330" y="859"/>
                </a:lnTo>
                <a:lnTo>
                  <a:pt x="326" y="865"/>
                </a:lnTo>
                <a:lnTo>
                  <a:pt x="326" y="871"/>
                </a:lnTo>
                <a:lnTo>
                  <a:pt x="328" y="877"/>
                </a:lnTo>
                <a:lnTo>
                  <a:pt x="334" y="886"/>
                </a:lnTo>
                <a:lnTo>
                  <a:pt x="343" y="893"/>
                </a:lnTo>
                <a:lnTo>
                  <a:pt x="354" y="898"/>
                </a:lnTo>
                <a:lnTo>
                  <a:pt x="367" y="901"/>
                </a:lnTo>
                <a:lnTo>
                  <a:pt x="382" y="902"/>
                </a:lnTo>
                <a:lnTo>
                  <a:pt x="392" y="902"/>
                </a:lnTo>
                <a:lnTo>
                  <a:pt x="399" y="903"/>
                </a:lnTo>
                <a:lnTo>
                  <a:pt x="406" y="905"/>
                </a:lnTo>
                <a:lnTo>
                  <a:pt x="412" y="908"/>
                </a:lnTo>
                <a:lnTo>
                  <a:pt x="416" y="912"/>
                </a:lnTo>
                <a:lnTo>
                  <a:pt x="420" y="916"/>
                </a:lnTo>
                <a:lnTo>
                  <a:pt x="426" y="926"/>
                </a:lnTo>
                <a:lnTo>
                  <a:pt x="428" y="934"/>
                </a:lnTo>
                <a:lnTo>
                  <a:pt x="429" y="939"/>
                </a:lnTo>
                <a:lnTo>
                  <a:pt x="430" y="939"/>
                </a:lnTo>
                <a:lnTo>
                  <a:pt x="429" y="940"/>
                </a:lnTo>
                <a:lnTo>
                  <a:pt x="424" y="944"/>
                </a:lnTo>
                <a:lnTo>
                  <a:pt x="406" y="963"/>
                </a:lnTo>
                <a:lnTo>
                  <a:pt x="397" y="975"/>
                </a:lnTo>
                <a:lnTo>
                  <a:pt x="392" y="987"/>
                </a:lnTo>
                <a:lnTo>
                  <a:pt x="392" y="994"/>
                </a:lnTo>
                <a:lnTo>
                  <a:pt x="391" y="1001"/>
                </a:lnTo>
                <a:lnTo>
                  <a:pt x="387" y="1008"/>
                </a:lnTo>
                <a:lnTo>
                  <a:pt x="382" y="1014"/>
                </a:lnTo>
                <a:lnTo>
                  <a:pt x="369" y="1028"/>
                </a:lnTo>
                <a:lnTo>
                  <a:pt x="355" y="1040"/>
                </a:lnTo>
                <a:lnTo>
                  <a:pt x="334" y="1054"/>
                </a:lnTo>
                <a:lnTo>
                  <a:pt x="333" y="1054"/>
                </a:lnTo>
                <a:lnTo>
                  <a:pt x="333" y="1055"/>
                </a:lnTo>
                <a:lnTo>
                  <a:pt x="334" y="1063"/>
                </a:lnTo>
                <a:lnTo>
                  <a:pt x="345" y="1094"/>
                </a:lnTo>
                <a:lnTo>
                  <a:pt x="371" y="1139"/>
                </a:lnTo>
                <a:lnTo>
                  <a:pt x="381" y="1151"/>
                </a:lnTo>
                <a:lnTo>
                  <a:pt x="392" y="1162"/>
                </a:lnTo>
                <a:lnTo>
                  <a:pt x="415" y="1182"/>
                </a:lnTo>
                <a:lnTo>
                  <a:pt x="474" y="1211"/>
                </a:lnTo>
                <a:lnTo>
                  <a:pt x="553" y="1224"/>
                </a:lnTo>
                <a:lnTo>
                  <a:pt x="577" y="1223"/>
                </a:lnTo>
                <a:lnTo>
                  <a:pt x="601" y="1220"/>
                </a:lnTo>
                <a:lnTo>
                  <a:pt x="647" y="1207"/>
                </a:lnTo>
                <a:lnTo>
                  <a:pt x="687" y="1188"/>
                </a:lnTo>
                <a:lnTo>
                  <a:pt x="740" y="1148"/>
                </a:lnTo>
                <a:lnTo>
                  <a:pt x="753" y="1134"/>
                </a:lnTo>
                <a:lnTo>
                  <a:pt x="752" y="1128"/>
                </a:lnTo>
                <a:lnTo>
                  <a:pt x="751" y="1116"/>
                </a:lnTo>
                <a:lnTo>
                  <a:pt x="749" y="1092"/>
                </a:lnTo>
                <a:lnTo>
                  <a:pt x="747" y="1067"/>
                </a:lnTo>
                <a:lnTo>
                  <a:pt x="747" y="1060"/>
                </a:lnTo>
                <a:lnTo>
                  <a:pt x="741" y="1060"/>
                </a:lnTo>
                <a:lnTo>
                  <a:pt x="729" y="1059"/>
                </a:lnTo>
                <a:lnTo>
                  <a:pt x="706" y="1055"/>
                </a:lnTo>
                <a:lnTo>
                  <a:pt x="682" y="1051"/>
                </a:lnTo>
                <a:lnTo>
                  <a:pt x="677" y="1050"/>
                </a:lnTo>
                <a:lnTo>
                  <a:pt x="682" y="1047"/>
                </a:lnTo>
                <a:lnTo>
                  <a:pt x="695" y="1040"/>
                </a:lnTo>
                <a:lnTo>
                  <a:pt x="719" y="1025"/>
                </a:lnTo>
                <a:lnTo>
                  <a:pt x="742" y="1010"/>
                </a:lnTo>
                <a:lnTo>
                  <a:pt x="748" y="1006"/>
                </a:lnTo>
                <a:lnTo>
                  <a:pt x="749" y="1003"/>
                </a:lnTo>
                <a:lnTo>
                  <a:pt x="751" y="998"/>
                </a:lnTo>
                <a:lnTo>
                  <a:pt x="751" y="991"/>
                </a:lnTo>
                <a:lnTo>
                  <a:pt x="749" y="984"/>
                </a:lnTo>
                <a:lnTo>
                  <a:pt x="743" y="978"/>
                </a:lnTo>
                <a:lnTo>
                  <a:pt x="738" y="975"/>
                </a:lnTo>
                <a:lnTo>
                  <a:pt x="731" y="973"/>
                </a:lnTo>
                <a:lnTo>
                  <a:pt x="719" y="972"/>
                </a:lnTo>
                <a:lnTo>
                  <a:pt x="709" y="971"/>
                </a:lnTo>
                <a:lnTo>
                  <a:pt x="698" y="970"/>
                </a:lnTo>
                <a:lnTo>
                  <a:pt x="689" y="966"/>
                </a:lnTo>
                <a:lnTo>
                  <a:pt x="678" y="957"/>
                </a:lnTo>
                <a:lnTo>
                  <a:pt x="674" y="950"/>
                </a:lnTo>
                <a:lnTo>
                  <a:pt x="669" y="943"/>
                </a:lnTo>
                <a:lnTo>
                  <a:pt x="662" y="928"/>
                </a:lnTo>
                <a:lnTo>
                  <a:pt x="653" y="901"/>
                </a:lnTo>
                <a:lnTo>
                  <a:pt x="651" y="887"/>
                </a:lnTo>
                <a:lnTo>
                  <a:pt x="651" y="886"/>
                </a:lnTo>
                <a:lnTo>
                  <a:pt x="658" y="887"/>
                </a:lnTo>
                <a:lnTo>
                  <a:pt x="684" y="886"/>
                </a:lnTo>
                <a:lnTo>
                  <a:pt x="714" y="880"/>
                </a:lnTo>
                <a:lnTo>
                  <a:pt x="721" y="877"/>
                </a:lnTo>
                <a:lnTo>
                  <a:pt x="726" y="874"/>
                </a:lnTo>
                <a:lnTo>
                  <a:pt x="735" y="866"/>
                </a:lnTo>
                <a:lnTo>
                  <a:pt x="740" y="858"/>
                </a:lnTo>
                <a:lnTo>
                  <a:pt x="742" y="853"/>
                </a:lnTo>
                <a:lnTo>
                  <a:pt x="742" y="850"/>
                </a:lnTo>
                <a:lnTo>
                  <a:pt x="740" y="846"/>
                </a:lnTo>
                <a:lnTo>
                  <a:pt x="738" y="842"/>
                </a:lnTo>
                <a:lnTo>
                  <a:pt x="734" y="838"/>
                </a:lnTo>
                <a:lnTo>
                  <a:pt x="728" y="834"/>
                </a:lnTo>
                <a:lnTo>
                  <a:pt x="721" y="831"/>
                </a:lnTo>
                <a:lnTo>
                  <a:pt x="712" y="830"/>
                </a:lnTo>
                <a:lnTo>
                  <a:pt x="698" y="830"/>
                </a:lnTo>
                <a:lnTo>
                  <a:pt x="687" y="831"/>
                </a:lnTo>
                <a:lnTo>
                  <a:pt x="676" y="830"/>
                </a:lnTo>
                <a:lnTo>
                  <a:pt x="672" y="827"/>
                </a:lnTo>
                <a:lnTo>
                  <a:pt x="669" y="824"/>
                </a:lnTo>
                <a:lnTo>
                  <a:pt x="665" y="818"/>
                </a:lnTo>
                <a:lnTo>
                  <a:pt x="662" y="809"/>
                </a:lnTo>
                <a:lnTo>
                  <a:pt x="659" y="798"/>
                </a:lnTo>
                <a:lnTo>
                  <a:pt x="655" y="786"/>
                </a:lnTo>
                <a:lnTo>
                  <a:pt x="651" y="764"/>
                </a:lnTo>
                <a:lnTo>
                  <a:pt x="648" y="735"/>
                </a:lnTo>
                <a:lnTo>
                  <a:pt x="648" y="723"/>
                </a:lnTo>
                <a:lnTo>
                  <a:pt x="649" y="722"/>
                </a:lnTo>
                <a:lnTo>
                  <a:pt x="659" y="723"/>
                </a:lnTo>
                <a:lnTo>
                  <a:pt x="694" y="722"/>
                </a:lnTo>
                <a:lnTo>
                  <a:pt x="725" y="715"/>
                </a:lnTo>
                <a:lnTo>
                  <a:pt x="730" y="712"/>
                </a:lnTo>
                <a:lnTo>
                  <a:pt x="733" y="709"/>
                </a:lnTo>
                <a:lnTo>
                  <a:pt x="739" y="702"/>
                </a:lnTo>
                <a:lnTo>
                  <a:pt x="744" y="696"/>
                </a:lnTo>
                <a:lnTo>
                  <a:pt x="745" y="693"/>
                </a:lnTo>
                <a:lnTo>
                  <a:pt x="746" y="689"/>
                </a:lnTo>
                <a:lnTo>
                  <a:pt x="745" y="685"/>
                </a:lnTo>
                <a:lnTo>
                  <a:pt x="743" y="682"/>
                </a:lnTo>
                <a:lnTo>
                  <a:pt x="740" y="679"/>
                </a:lnTo>
                <a:lnTo>
                  <a:pt x="736" y="676"/>
                </a:lnTo>
                <a:lnTo>
                  <a:pt x="730" y="672"/>
                </a:lnTo>
                <a:lnTo>
                  <a:pt x="722" y="669"/>
                </a:lnTo>
                <a:lnTo>
                  <a:pt x="705" y="666"/>
                </a:lnTo>
                <a:lnTo>
                  <a:pt x="687" y="664"/>
                </a:lnTo>
                <a:lnTo>
                  <a:pt x="656" y="665"/>
                </a:lnTo>
                <a:lnTo>
                  <a:pt x="648" y="666"/>
                </a:lnTo>
                <a:lnTo>
                  <a:pt x="646" y="658"/>
                </a:lnTo>
                <a:lnTo>
                  <a:pt x="643" y="641"/>
                </a:lnTo>
                <a:lnTo>
                  <a:pt x="637" y="606"/>
                </a:lnTo>
                <a:lnTo>
                  <a:pt x="632" y="571"/>
                </a:lnTo>
                <a:lnTo>
                  <a:pt x="631" y="562"/>
                </a:lnTo>
                <a:lnTo>
                  <a:pt x="632" y="562"/>
                </a:lnTo>
                <a:lnTo>
                  <a:pt x="639" y="561"/>
                </a:lnTo>
                <a:lnTo>
                  <a:pt x="667" y="555"/>
                </a:lnTo>
                <a:lnTo>
                  <a:pt x="682" y="549"/>
                </a:lnTo>
                <a:lnTo>
                  <a:pt x="694" y="540"/>
                </a:lnTo>
                <a:lnTo>
                  <a:pt x="698" y="533"/>
                </a:lnTo>
                <a:lnTo>
                  <a:pt x="700" y="528"/>
                </a:lnTo>
                <a:lnTo>
                  <a:pt x="701" y="517"/>
                </a:lnTo>
                <a:lnTo>
                  <a:pt x="701" y="507"/>
                </a:lnTo>
                <a:lnTo>
                  <a:pt x="699" y="499"/>
                </a:lnTo>
                <a:lnTo>
                  <a:pt x="696" y="491"/>
                </a:lnTo>
                <a:lnTo>
                  <a:pt x="696" y="490"/>
                </a:lnTo>
                <a:lnTo>
                  <a:pt x="691" y="488"/>
                </a:lnTo>
                <a:lnTo>
                  <a:pt x="680" y="483"/>
                </a:lnTo>
                <a:lnTo>
                  <a:pt x="660" y="473"/>
                </a:lnTo>
                <a:lnTo>
                  <a:pt x="640" y="462"/>
                </a:lnTo>
                <a:lnTo>
                  <a:pt x="636" y="458"/>
                </a:lnTo>
                <a:lnTo>
                  <a:pt x="630" y="455"/>
                </a:lnTo>
                <a:lnTo>
                  <a:pt x="617" y="443"/>
                </a:lnTo>
                <a:lnTo>
                  <a:pt x="615" y="439"/>
                </a:lnTo>
                <a:lnTo>
                  <a:pt x="614" y="434"/>
                </a:lnTo>
                <a:lnTo>
                  <a:pt x="615" y="430"/>
                </a:lnTo>
                <a:lnTo>
                  <a:pt x="618" y="426"/>
                </a:lnTo>
                <a:lnTo>
                  <a:pt x="624" y="421"/>
                </a:lnTo>
                <a:lnTo>
                  <a:pt x="630" y="418"/>
                </a:lnTo>
                <a:lnTo>
                  <a:pt x="642" y="414"/>
                </a:lnTo>
                <a:lnTo>
                  <a:pt x="654" y="412"/>
                </a:lnTo>
                <a:lnTo>
                  <a:pt x="664" y="411"/>
                </a:lnTo>
                <a:lnTo>
                  <a:pt x="672" y="408"/>
                </a:lnTo>
                <a:lnTo>
                  <a:pt x="678" y="401"/>
                </a:lnTo>
                <a:lnTo>
                  <a:pt x="681" y="396"/>
                </a:lnTo>
                <a:lnTo>
                  <a:pt x="682" y="391"/>
                </a:lnTo>
                <a:lnTo>
                  <a:pt x="681" y="385"/>
                </a:lnTo>
                <a:lnTo>
                  <a:pt x="680" y="379"/>
                </a:lnTo>
                <a:lnTo>
                  <a:pt x="678" y="374"/>
                </a:lnTo>
                <a:lnTo>
                  <a:pt x="674" y="370"/>
                </a:lnTo>
                <a:lnTo>
                  <a:pt x="667" y="363"/>
                </a:lnTo>
                <a:lnTo>
                  <a:pt x="661" y="358"/>
                </a:lnTo>
                <a:lnTo>
                  <a:pt x="656" y="356"/>
                </a:lnTo>
                <a:lnTo>
                  <a:pt x="656" y="355"/>
                </a:lnTo>
                <a:lnTo>
                  <a:pt x="652" y="352"/>
                </a:lnTo>
                <a:lnTo>
                  <a:pt x="645" y="346"/>
                </a:lnTo>
                <a:lnTo>
                  <a:pt x="630" y="334"/>
                </a:lnTo>
                <a:lnTo>
                  <a:pt x="615" y="322"/>
                </a:lnTo>
                <a:lnTo>
                  <a:pt x="612" y="318"/>
                </a:lnTo>
                <a:lnTo>
                  <a:pt x="615" y="310"/>
                </a:lnTo>
                <a:lnTo>
                  <a:pt x="629" y="284"/>
                </a:lnTo>
                <a:lnTo>
                  <a:pt x="637" y="272"/>
                </a:lnTo>
                <a:lnTo>
                  <a:pt x="646" y="265"/>
                </a:lnTo>
                <a:lnTo>
                  <a:pt x="650" y="263"/>
                </a:lnTo>
                <a:lnTo>
                  <a:pt x="654" y="266"/>
                </a:lnTo>
                <a:lnTo>
                  <a:pt x="657" y="268"/>
                </a:lnTo>
                <a:lnTo>
                  <a:pt x="662" y="273"/>
                </a:lnTo>
                <a:lnTo>
                  <a:pt x="677" y="289"/>
                </a:lnTo>
                <a:lnTo>
                  <a:pt x="717" y="335"/>
                </a:lnTo>
                <a:lnTo>
                  <a:pt x="805" y="443"/>
                </a:lnTo>
                <a:lnTo>
                  <a:pt x="842" y="490"/>
                </a:lnTo>
                <a:lnTo>
                  <a:pt x="838" y="478"/>
                </a:lnTo>
                <a:lnTo>
                  <a:pt x="824" y="437"/>
                </a:lnTo>
                <a:lnTo>
                  <a:pt x="809" y="394"/>
                </a:lnTo>
                <a:lnTo>
                  <a:pt x="807" y="385"/>
                </a:lnTo>
                <a:lnTo>
                  <a:pt x="802" y="375"/>
                </a:lnTo>
                <a:lnTo>
                  <a:pt x="792" y="361"/>
                </a:lnTo>
                <a:lnTo>
                  <a:pt x="764" y="325"/>
                </a:lnTo>
                <a:lnTo>
                  <a:pt x="691" y="244"/>
                </a:lnTo>
                <a:lnTo>
                  <a:pt x="653" y="202"/>
                </a:lnTo>
                <a:lnTo>
                  <a:pt x="642" y="197"/>
                </a:lnTo>
                <a:lnTo>
                  <a:pt x="610" y="180"/>
                </a:lnTo>
                <a:lnTo>
                  <a:pt x="597" y="168"/>
                </a:lnTo>
                <a:lnTo>
                  <a:pt x="593" y="163"/>
                </a:lnTo>
                <a:lnTo>
                  <a:pt x="592" y="157"/>
                </a:lnTo>
                <a:lnTo>
                  <a:pt x="594" y="150"/>
                </a:lnTo>
                <a:lnTo>
                  <a:pt x="597" y="146"/>
                </a:lnTo>
                <a:lnTo>
                  <a:pt x="602" y="142"/>
                </a:lnTo>
                <a:lnTo>
                  <a:pt x="616" y="134"/>
                </a:lnTo>
                <a:lnTo>
                  <a:pt x="631" y="129"/>
                </a:lnTo>
                <a:lnTo>
                  <a:pt x="647" y="127"/>
                </a:lnTo>
                <a:lnTo>
                  <a:pt x="664" y="130"/>
                </a:lnTo>
                <a:lnTo>
                  <a:pt x="680" y="136"/>
                </a:lnTo>
                <a:lnTo>
                  <a:pt x="690" y="144"/>
                </a:lnTo>
                <a:lnTo>
                  <a:pt x="701" y="155"/>
                </a:lnTo>
                <a:lnTo>
                  <a:pt x="730" y="189"/>
                </a:lnTo>
                <a:lnTo>
                  <a:pt x="790" y="265"/>
                </a:lnTo>
                <a:lnTo>
                  <a:pt x="820" y="304"/>
                </a:lnTo>
                <a:lnTo>
                  <a:pt x="830" y="315"/>
                </a:lnTo>
                <a:lnTo>
                  <a:pt x="851" y="333"/>
                </a:lnTo>
                <a:lnTo>
                  <a:pt x="893" y="369"/>
                </a:lnTo>
                <a:lnTo>
                  <a:pt x="935" y="407"/>
                </a:lnTo>
                <a:lnTo>
                  <a:pt x="946" y="416"/>
                </a:lnTo>
                <a:lnTo>
                  <a:pt x="944" y="408"/>
                </a:lnTo>
                <a:lnTo>
                  <a:pt x="941" y="390"/>
                </a:lnTo>
                <a:lnTo>
                  <a:pt x="934" y="354"/>
                </a:lnTo>
                <a:lnTo>
                  <a:pt x="928" y="320"/>
                </a:lnTo>
                <a:lnTo>
                  <a:pt x="927" y="311"/>
                </a:lnTo>
                <a:lnTo>
                  <a:pt x="918" y="301"/>
                </a:lnTo>
                <a:lnTo>
                  <a:pt x="900" y="281"/>
                </a:lnTo>
                <a:lnTo>
                  <a:pt x="865" y="242"/>
                </a:lnTo>
                <a:lnTo>
                  <a:pt x="828" y="201"/>
                </a:lnTo>
                <a:lnTo>
                  <a:pt x="820" y="191"/>
                </a:lnTo>
                <a:lnTo>
                  <a:pt x="804" y="179"/>
                </a:lnTo>
                <a:lnTo>
                  <a:pt x="772" y="154"/>
                </a:lnTo>
                <a:lnTo>
                  <a:pt x="708" y="105"/>
                </a:lnTo>
                <a:lnTo>
                  <a:pt x="642" y="54"/>
                </a:lnTo>
                <a:lnTo>
                  <a:pt x="626" y="41"/>
                </a:lnTo>
                <a:lnTo>
                  <a:pt x="610" y="38"/>
                </a:lnTo>
                <a:lnTo>
                  <a:pt x="582" y="31"/>
                </a:lnTo>
                <a:lnTo>
                  <a:pt x="525" y="18"/>
                </a:lnTo>
                <a:lnTo>
                  <a:pt x="469" y="5"/>
                </a:lnTo>
                <a:lnTo>
                  <a:pt x="454" y="0"/>
                </a:lnTo>
                <a:lnTo>
                  <a:pt x="451" y="6"/>
                </a:lnTo>
                <a:lnTo>
                  <a:pt x="446" y="17"/>
                </a:lnTo>
                <a:lnTo>
                  <a:pt x="437" y="37"/>
                </a:lnTo>
                <a:lnTo>
                  <a:pt x="428" y="57"/>
                </a:lnTo>
                <a:lnTo>
                  <a:pt x="426" y="62"/>
                </a:lnTo>
                <a:close/>
              </a:path>
            </a:pathLst>
          </a:custGeom>
          <a:solidFill>
            <a:srgbClr val="E3D1A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142768" name="Rectangle 432"/>
          <p:cNvSpPr>
            <a:spLocks noChangeArrowheads="1"/>
          </p:cNvSpPr>
          <p:nvPr/>
        </p:nvSpPr>
        <p:spPr bwMode="auto">
          <a:xfrm>
            <a:off x="1979613" y="0"/>
            <a:ext cx="6696075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 anchor="ctr"/>
          <a:lstStyle/>
          <a:p>
            <a:pPr>
              <a:defRPr/>
            </a:pPr>
            <a:r>
              <a:rPr lang="el-GR" sz="4000" dirty="0"/>
              <a:t>Η αντοχή των οστών</a:t>
            </a:r>
            <a:endParaRPr kumimoji="0" lang="el-GR" sz="4000" b="1" dirty="0">
              <a:solidFill>
                <a:schemeClr val="tx2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626" grpId="0" build="p"/>
      <p:bldP spid="26627" grpId="0" build="p"/>
      <p:bldP spid="26840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l-GR" dirty="0" smtClean="0"/>
              <a:t>Η αντοχή των οστών</a:t>
            </a:r>
            <a:endParaRPr lang="el-GR" dirty="0"/>
          </a:p>
        </p:txBody>
      </p:sp>
      <p:pic>
        <p:nvPicPr>
          <p:cNvPr id="27651" name="Picture 3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11188" y="1484313"/>
            <a:ext cx="1223962" cy="28876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7652" name="Picture 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339975" y="3716338"/>
            <a:ext cx="1409700" cy="1235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7653" name="Picture 5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187450" y="5157788"/>
            <a:ext cx="1611313" cy="1087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654" name="TextBox 8"/>
          <p:cNvSpPr txBox="1">
            <a:spLocks noChangeArrowheads="1"/>
          </p:cNvSpPr>
          <p:nvPr/>
        </p:nvSpPr>
        <p:spPr bwMode="auto">
          <a:xfrm>
            <a:off x="3348038" y="1628775"/>
            <a:ext cx="5472112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l-GR" sz="2400"/>
              <a:t>Διατομή μηριαίου οστού ενήλικα</a:t>
            </a:r>
          </a:p>
        </p:txBody>
      </p:sp>
      <p:sp>
        <p:nvSpPr>
          <p:cNvPr id="27655" name="TextBox 9"/>
          <p:cNvSpPr txBox="1">
            <a:spLocks noChangeArrowheads="1"/>
          </p:cNvSpPr>
          <p:nvPr/>
        </p:nvSpPr>
        <p:spPr bwMode="auto">
          <a:xfrm>
            <a:off x="4643438" y="4292600"/>
            <a:ext cx="4284662" cy="830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l-GR" sz="2400"/>
              <a:t>Κάθετη τομή φυσιολογικού σπονδύλου</a:t>
            </a:r>
          </a:p>
        </p:txBody>
      </p:sp>
      <p:sp>
        <p:nvSpPr>
          <p:cNvPr id="27656" name="TextBox 10"/>
          <p:cNvSpPr txBox="1">
            <a:spLocks noChangeArrowheads="1"/>
          </p:cNvSpPr>
          <p:nvPr/>
        </p:nvSpPr>
        <p:spPr bwMode="auto">
          <a:xfrm>
            <a:off x="3563938" y="5300663"/>
            <a:ext cx="5400675" cy="831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l-GR" sz="2400"/>
              <a:t>Κάθετη τομή οστεοπορωτικού σπονδύλου γυναίκας 80 ετών</a:t>
            </a:r>
          </a:p>
        </p:txBody>
      </p:sp>
      <p:sp>
        <p:nvSpPr>
          <p:cNvPr id="12" name="Left Arrow 11"/>
          <p:cNvSpPr/>
          <p:nvPr/>
        </p:nvSpPr>
        <p:spPr>
          <a:xfrm>
            <a:off x="2484438" y="1700213"/>
            <a:ext cx="574675" cy="215900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l-GR"/>
          </a:p>
        </p:txBody>
      </p:sp>
      <p:sp>
        <p:nvSpPr>
          <p:cNvPr id="13" name="Left Arrow 12"/>
          <p:cNvSpPr/>
          <p:nvPr/>
        </p:nvSpPr>
        <p:spPr>
          <a:xfrm>
            <a:off x="3924300" y="4365625"/>
            <a:ext cx="576263" cy="215900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l-GR"/>
          </a:p>
        </p:txBody>
      </p:sp>
      <p:sp>
        <p:nvSpPr>
          <p:cNvPr id="14" name="Left Arrow 13"/>
          <p:cNvSpPr/>
          <p:nvPr/>
        </p:nvSpPr>
        <p:spPr>
          <a:xfrm>
            <a:off x="2916238" y="5589588"/>
            <a:ext cx="576262" cy="215900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l-GR"/>
          </a:p>
        </p:txBody>
      </p:sp>
      <p:pic>
        <p:nvPicPr>
          <p:cNvPr id="27660" name="Picture 4" descr="Εικόνα 2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003800" y="2133600"/>
            <a:ext cx="1812925" cy="173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674" name="Picture 4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979613" y="2603500"/>
            <a:ext cx="4781550" cy="1689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8675" name="TextBox 5"/>
          <p:cNvSpPr txBox="1">
            <a:spLocks noChangeArrowheads="1"/>
          </p:cNvSpPr>
          <p:nvPr/>
        </p:nvSpPr>
        <p:spPr bwMode="auto">
          <a:xfrm>
            <a:off x="684213" y="4292600"/>
            <a:ext cx="7848600" cy="2308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l-GR" sz="2400"/>
              <a:t>α) οι τάσεις μέσα στη δοκό (συμπίεση-ελκυσμός)</a:t>
            </a:r>
          </a:p>
          <a:p>
            <a:r>
              <a:rPr lang="el-GR" sz="2400"/>
              <a:t>β)  δοκός σχήματος</a:t>
            </a:r>
          </a:p>
          <a:p>
            <a:r>
              <a:rPr lang="el-GR" sz="2400"/>
              <a:t>γ) σωληνοειδής κύλινδρος  (μέγιστη αντοχή με ελάχιστη ποσότητα υλικού), ανθεκτικός  περίπου όσο  και ο συμπαγής</a:t>
            </a:r>
          </a:p>
          <a:p>
            <a:endParaRPr lang="el-GR" sz="2400"/>
          </a:p>
        </p:txBody>
      </p:sp>
      <p:grpSp>
        <p:nvGrpSpPr>
          <p:cNvPr id="28676" name="Group 13"/>
          <p:cNvGrpSpPr>
            <a:grpSpLocks/>
          </p:cNvGrpSpPr>
          <p:nvPr/>
        </p:nvGrpSpPr>
        <p:grpSpPr bwMode="auto">
          <a:xfrm flipH="1">
            <a:off x="4067175" y="4724400"/>
            <a:ext cx="261938" cy="288925"/>
            <a:chOff x="6228184" y="1700808"/>
            <a:chExt cx="144016" cy="504056"/>
          </a:xfrm>
        </p:grpSpPr>
        <p:cxnSp>
          <p:nvCxnSpPr>
            <p:cNvPr id="9" name="Straight Connector 8"/>
            <p:cNvCxnSpPr/>
            <p:nvPr/>
          </p:nvCxnSpPr>
          <p:spPr>
            <a:xfrm rot="5400000">
              <a:off x="6047728" y="1952837"/>
              <a:ext cx="504056" cy="0"/>
            </a:xfrm>
            <a:prstGeom prst="line">
              <a:avLst/>
            </a:prstGeom>
            <a:ln>
              <a:solidFill>
                <a:schemeClr val="tx1">
                  <a:lumMod val="95000"/>
                </a:schemeClr>
              </a:solidFill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1" name="Straight Connector 10"/>
            <p:cNvCxnSpPr/>
            <p:nvPr/>
          </p:nvCxnSpPr>
          <p:spPr>
            <a:xfrm>
              <a:off x="6228184" y="1700808"/>
              <a:ext cx="144016" cy="0"/>
            </a:xfrm>
            <a:prstGeom prst="line">
              <a:avLst/>
            </a:prstGeom>
            <a:ln>
              <a:solidFill>
                <a:schemeClr val="tx1">
                  <a:lumMod val="95000"/>
                </a:schemeClr>
              </a:solidFill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3" name="Straight Connector 12"/>
            <p:cNvCxnSpPr/>
            <p:nvPr/>
          </p:nvCxnSpPr>
          <p:spPr>
            <a:xfrm>
              <a:off x="6228184" y="2204864"/>
              <a:ext cx="144016" cy="0"/>
            </a:xfrm>
            <a:prstGeom prst="line">
              <a:avLst/>
            </a:prstGeom>
            <a:ln>
              <a:solidFill>
                <a:schemeClr val="tx1">
                  <a:lumMod val="95000"/>
                </a:schemeClr>
              </a:solidFill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5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l-GR" dirty="0" smtClean="0"/>
              <a:t>Η αντοχή των οστών</a:t>
            </a:r>
            <a:endParaRPr lang="el-GR" dirty="0"/>
          </a:p>
        </p:txBody>
      </p:sp>
      <p:sp>
        <p:nvSpPr>
          <p:cNvPr id="28678" name="11 - TextBox"/>
          <p:cNvSpPr txBox="1">
            <a:spLocks noChangeArrowheads="1"/>
          </p:cNvSpPr>
          <p:nvPr/>
        </p:nvSpPr>
        <p:spPr bwMode="auto">
          <a:xfrm>
            <a:off x="323850" y="1628775"/>
            <a:ext cx="8820150" cy="954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l-GR" sz="2800"/>
              <a:t>Ανάλυση των τάσεων (δύναμη ανά επιφάνεια) στο μηριαίο, κατ΄ αναλογία με τη δοκό.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l-GR" dirty="0" smtClean="0"/>
              <a:t>Η αντοχή των οστών</a:t>
            </a:r>
            <a:endParaRPr lang="el-GR" dirty="0"/>
          </a:p>
        </p:txBody>
      </p:sp>
      <p:pic>
        <p:nvPicPr>
          <p:cNvPr id="29699" name="Picture 3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11188" y="1484313"/>
            <a:ext cx="2016125" cy="4756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9700" name="TextBox 5"/>
          <p:cNvSpPr txBox="1">
            <a:spLocks noChangeArrowheads="1"/>
          </p:cNvSpPr>
          <p:nvPr/>
        </p:nvSpPr>
        <p:spPr bwMode="auto">
          <a:xfrm>
            <a:off x="2843213" y="2420938"/>
            <a:ext cx="5905500" cy="15700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l-GR" sz="3200"/>
              <a:t>Αυξημένο το πάχος του οστού στο μέσο για μεγαλύτερη ανθεκτικότητα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l-GR" dirty="0" smtClean="0"/>
              <a:t>Η αντοχή των οστών</a:t>
            </a:r>
            <a:endParaRPr lang="el-GR" dirty="0"/>
          </a:p>
        </p:txBody>
      </p:sp>
      <p:pic>
        <p:nvPicPr>
          <p:cNvPr id="30723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1700213"/>
            <a:ext cx="3348038" cy="51577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0724" name="TextBox 4"/>
          <p:cNvSpPr txBox="1">
            <a:spLocks noChangeArrowheads="1"/>
          </p:cNvSpPr>
          <p:nvPr/>
        </p:nvSpPr>
        <p:spPr bwMode="auto">
          <a:xfrm>
            <a:off x="3419475" y="1287463"/>
            <a:ext cx="5256213" cy="4278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l-GR" sz="2800"/>
              <a:t>Κεφαλή και αυχένας μηριαίου οστού</a:t>
            </a:r>
          </a:p>
          <a:p>
            <a:endParaRPr lang="el-GR"/>
          </a:p>
          <a:p>
            <a:endParaRPr lang="el-GR"/>
          </a:p>
          <a:p>
            <a:r>
              <a:rPr lang="el-GR" sz="2400"/>
              <a:t>(α) γραμμές συμπίεσης και ελκυσμού λόγω του βάρους του σώματος. Διασταυρούμενες ίνες για περεταίρω ενίσχυση.</a:t>
            </a:r>
            <a:endParaRPr lang="el-GR"/>
          </a:p>
          <a:p>
            <a:endParaRPr lang="el-GR"/>
          </a:p>
          <a:p>
            <a:endParaRPr lang="el-GR"/>
          </a:p>
          <a:p>
            <a:r>
              <a:rPr lang="el-GR" sz="2400"/>
              <a:t>(β) Διατομή στην οποία φαίνεται το φυσιολογικό δίκτυο δοκίδων.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l-GR" dirty="0" smtClean="0"/>
              <a:t>Η αντοχή των οστών</a:t>
            </a:r>
          </a:p>
        </p:txBody>
      </p:sp>
      <p:sp>
        <p:nvSpPr>
          <p:cNvPr id="31747" name="2 - Θέση περιεχομένου"/>
          <p:cNvSpPr>
            <a:spLocks noGrp="1"/>
          </p:cNvSpPr>
          <p:nvPr>
            <p:ph idx="1"/>
          </p:nvPr>
        </p:nvSpPr>
        <p:spPr>
          <a:xfrm>
            <a:off x="684213" y="1412875"/>
            <a:ext cx="8135937" cy="5256213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l-GR" b="1" smtClean="0"/>
              <a:t>Πλεονεκτήματα σπογγώδους          έναντι συμπαγούς</a:t>
            </a:r>
          </a:p>
          <a:p>
            <a:pPr eaLnBrk="1" hangingPunct="1">
              <a:buFont typeface="Wingdings" pitchFamily="2" charset="2"/>
              <a:buNone/>
            </a:pPr>
            <a:endParaRPr lang="el-GR" smtClean="0"/>
          </a:p>
          <a:p>
            <a:pPr eaLnBrk="1" hangingPunct="1"/>
            <a:r>
              <a:rPr lang="el-GR" smtClean="0"/>
              <a:t>Σε περιοχές με δυνάμεις συμπίεσης προσφέρεται η απαραίτητη αντοχή με  μικρότερη ποσότητα υλικού</a:t>
            </a:r>
          </a:p>
          <a:p>
            <a:pPr eaLnBrk="1" hangingPunct="1"/>
            <a:r>
              <a:rPr lang="el-GR" smtClean="0"/>
              <a:t>Λόγω ευλυγισίας των δοκίδων απορροφάται περισσότερη ενέργεια στα άκρα των μακρών οστών.</a:t>
            </a:r>
          </a:p>
          <a:p>
            <a:pPr eaLnBrk="1" hangingPunct="1"/>
            <a:r>
              <a:rPr lang="el-GR" i="1" smtClean="0"/>
              <a:t>Δεν αντέχει σε μεγάλες τάσεις</a:t>
            </a:r>
          </a:p>
        </p:txBody>
      </p:sp>
      <p:pic>
        <p:nvPicPr>
          <p:cNvPr id="31748" name="Picture 4" descr="Εικόνα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019925" y="1125538"/>
            <a:ext cx="1812925" cy="173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l-GR" dirty="0" smtClean="0"/>
              <a:t>Εισαγωγή</a:t>
            </a:r>
            <a:endParaRPr lang="el-GR" dirty="0"/>
          </a:p>
        </p:txBody>
      </p:sp>
      <p:sp>
        <p:nvSpPr>
          <p:cNvPr id="4099" name="Content Placeholder 2"/>
          <p:cNvSpPr>
            <a:spLocks noGrp="1"/>
          </p:cNvSpPr>
          <p:nvPr>
            <p:ph idx="1"/>
          </p:nvPr>
        </p:nvSpPr>
        <p:spPr>
          <a:xfrm>
            <a:off x="2630488" y="1989138"/>
            <a:ext cx="6513512" cy="4114800"/>
          </a:xfrm>
        </p:spPr>
        <p:txBody>
          <a:bodyPr/>
          <a:lstStyle/>
          <a:p>
            <a:pPr eaLnBrk="1" hangingPunct="1"/>
            <a:r>
              <a:rPr lang="el-GR" smtClean="0"/>
              <a:t>Τα οστά έχουν μεγάλη αντοχή</a:t>
            </a:r>
          </a:p>
          <a:p>
            <a:pPr eaLnBrk="1" hangingPunct="1"/>
            <a:r>
              <a:rPr lang="el-GR" smtClean="0"/>
              <a:t>Μπορούν να διατηρηθούν για αιώνες</a:t>
            </a:r>
          </a:p>
          <a:p>
            <a:pPr eaLnBrk="1" hangingPunct="1"/>
            <a:r>
              <a:rPr lang="el-GR" smtClean="0"/>
              <a:t>Χρησιμοποιήθηκαν για την κατασκευή εργαλείων</a:t>
            </a:r>
          </a:p>
          <a:p>
            <a:pPr eaLnBrk="1" hangingPunct="1"/>
            <a:r>
              <a:rPr lang="el-GR" smtClean="0"/>
              <a:t>Παρέχουν στοιχεία για την εξέλιξη του ανθρώπου (φυσική, πολιτισμική)</a:t>
            </a:r>
          </a:p>
          <a:p>
            <a:pPr eaLnBrk="1" hangingPunct="1"/>
            <a:endParaRPr lang="el-GR" smtClean="0"/>
          </a:p>
        </p:txBody>
      </p:sp>
      <p:grpSp>
        <p:nvGrpSpPr>
          <p:cNvPr id="5124" name="Group 10"/>
          <p:cNvGrpSpPr>
            <a:grpSpLocks/>
          </p:cNvGrpSpPr>
          <p:nvPr/>
        </p:nvGrpSpPr>
        <p:grpSpPr bwMode="auto">
          <a:xfrm>
            <a:off x="755650" y="2133600"/>
            <a:ext cx="1331913" cy="3644900"/>
            <a:chOff x="1788" y="26"/>
            <a:chExt cx="1784" cy="4172"/>
          </a:xfrm>
        </p:grpSpPr>
        <p:sp>
          <p:nvSpPr>
            <p:cNvPr id="5125" name="Freeform 11"/>
            <p:cNvSpPr>
              <a:spLocks/>
            </p:cNvSpPr>
            <p:nvPr/>
          </p:nvSpPr>
          <p:spPr bwMode="auto">
            <a:xfrm>
              <a:off x="1788" y="26"/>
              <a:ext cx="1784" cy="4172"/>
            </a:xfrm>
            <a:custGeom>
              <a:avLst/>
              <a:gdLst>
                <a:gd name="T0" fmla="*/ 1 w 3568"/>
                <a:gd name="T1" fmla="*/ 0 h 8344"/>
                <a:gd name="T2" fmla="*/ 1 w 3568"/>
                <a:gd name="T3" fmla="*/ 1 h 8344"/>
                <a:gd name="T4" fmla="*/ 1 w 3568"/>
                <a:gd name="T5" fmla="*/ 1 h 8344"/>
                <a:gd name="T6" fmla="*/ 1 w 3568"/>
                <a:gd name="T7" fmla="*/ 1 h 8344"/>
                <a:gd name="T8" fmla="*/ 1 w 3568"/>
                <a:gd name="T9" fmla="*/ 1 h 8344"/>
                <a:gd name="T10" fmla="*/ 1 w 3568"/>
                <a:gd name="T11" fmla="*/ 1 h 8344"/>
                <a:gd name="T12" fmla="*/ 1 w 3568"/>
                <a:gd name="T13" fmla="*/ 1 h 8344"/>
                <a:gd name="T14" fmla="*/ 1 w 3568"/>
                <a:gd name="T15" fmla="*/ 1 h 8344"/>
                <a:gd name="T16" fmla="*/ 1 w 3568"/>
                <a:gd name="T17" fmla="*/ 1 h 8344"/>
                <a:gd name="T18" fmla="*/ 1 w 3568"/>
                <a:gd name="T19" fmla="*/ 1 h 8344"/>
                <a:gd name="T20" fmla="*/ 1 w 3568"/>
                <a:gd name="T21" fmla="*/ 1 h 8344"/>
                <a:gd name="T22" fmla="*/ 1 w 3568"/>
                <a:gd name="T23" fmla="*/ 1 h 8344"/>
                <a:gd name="T24" fmla="*/ 1 w 3568"/>
                <a:gd name="T25" fmla="*/ 1 h 8344"/>
                <a:gd name="T26" fmla="*/ 1 w 3568"/>
                <a:gd name="T27" fmla="*/ 1 h 8344"/>
                <a:gd name="T28" fmla="*/ 1 w 3568"/>
                <a:gd name="T29" fmla="*/ 1 h 8344"/>
                <a:gd name="T30" fmla="*/ 1 w 3568"/>
                <a:gd name="T31" fmla="*/ 1 h 8344"/>
                <a:gd name="T32" fmla="*/ 1 w 3568"/>
                <a:gd name="T33" fmla="*/ 1 h 8344"/>
                <a:gd name="T34" fmla="*/ 1 w 3568"/>
                <a:gd name="T35" fmla="*/ 1 h 8344"/>
                <a:gd name="T36" fmla="*/ 1 w 3568"/>
                <a:gd name="T37" fmla="*/ 1 h 8344"/>
                <a:gd name="T38" fmla="*/ 1 w 3568"/>
                <a:gd name="T39" fmla="*/ 1 h 8344"/>
                <a:gd name="T40" fmla="*/ 1 w 3568"/>
                <a:gd name="T41" fmla="*/ 1 h 8344"/>
                <a:gd name="T42" fmla="*/ 1 w 3568"/>
                <a:gd name="T43" fmla="*/ 1 h 8344"/>
                <a:gd name="T44" fmla="*/ 1 w 3568"/>
                <a:gd name="T45" fmla="*/ 1 h 8344"/>
                <a:gd name="T46" fmla="*/ 1 w 3568"/>
                <a:gd name="T47" fmla="*/ 1 h 8344"/>
                <a:gd name="T48" fmla="*/ 1 w 3568"/>
                <a:gd name="T49" fmla="*/ 2 h 8344"/>
                <a:gd name="T50" fmla="*/ 1 w 3568"/>
                <a:gd name="T51" fmla="*/ 2 h 8344"/>
                <a:gd name="T52" fmla="*/ 1 w 3568"/>
                <a:gd name="T53" fmla="*/ 1 h 8344"/>
                <a:gd name="T54" fmla="*/ 1 w 3568"/>
                <a:gd name="T55" fmla="*/ 1 h 8344"/>
                <a:gd name="T56" fmla="*/ 1 w 3568"/>
                <a:gd name="T57" fmla="*/ 1 h 8344"/>
                <a:gd name="T58" fmla="*/ 1 w 3568"/>
                <a:gd name="T59" fmla="*/ 1 h 8344"/>
                <a:gd name="T60" fmla="*/ 1 w 3568"/>
                <a:gd name="T61" fmla="*/ 1 h 8344"/>
                <a:gd name="T62" fmla="*/ 1 w 3568"/>
                <a:gd name="T63" fmla="*/ 1 h 8344"/>
                <a:gd name="T64" fmla="*/ 1 w 3568"/>
                <a:gd name="T65" fmla="*/ 1 h 8344"/>
                <a:gd name="T66" fmla="*/ 1 w 3568"/>
                <a:gd name="T67" fmla="*/ 1 h 8344"/>
                <a:gd name="T68" fmla="*/ 1 w 3568"/>
                <a:gd name="T69" fmla="*/ 2 h 8344"/>
                <a:gd name="T70" fmla="*/ 1 w 3568"/>
                <a:gd name="T71" fmla="*/ 2 h 8344"/>
                <a:gd name="T72" fmla="*/ 1 w 3568"/>
                <a:gd name="T73" fmla="*/ 1 h 8344"/>
                <a:gd name="T74" fmla="*/ 1 w 3568"/>
                <a:gd name="T75" fmla="*/ 1 h 8344"/>
                <a:gd name="T76" fmla="*/ 1 w 3568"/>
                <a:gd name="T77" fmla="*/ 1 h 8344"/>
                <a:gd name="T78" fmla="*/ 1 w 3568"/>
                <a:gd name="T79" fmla="*/ 1 h 8344"/>
                <a:gd name="T80" fmla="*/ 1 w 3568"/>
                <a:gd name="T81" fmla="*/ 1 h 8344"/>
                <a:gd name="T82" fmla="*/ 1 w 3568"/>
                <a:gd name="T83" fmla="*/ 1 h 8344"/>
                <a:gd name="T84" fmla="*/ 1 w 3568"/>
                <a:gd name="T85" fmla="*/ 1 h 8344"/>
                <a:gd name="T86" fmla="*/ 1 w 3568"/>
                <a:gd name="T87" fmla="*/ 1 h 8344"/>
                <a:gd name="T88" fmla="*/ 1 w 3568"/>
                <a:gd name="T89" fmla="*/ 1 h 8344"/>
                <a:gd name="T90" fmla="*/ 1 w 3568"/>
                <a:gd name="T91" fmla="*/ 1 h 8344"/>
                <a:gd name="T92" fmla="*/ 1 w 3568"/>
                <a:gd name="T93" fmla="*/ 1 h 8344"/>
                <a:gd name="T94" fmla="*/ 1 w 3568"/>
                <a:gd name="T95" fmla="*/ 1 h 8344"/>
                <a:gd name="T96" fmla="*/ 1 w 3568"/>
                <a:gd name="T97" fmla="*/ 1 h 8344"/>
                <a:gd name="T98" fmla="*/ 1 w 3568"/>
                <a:gd name="T99" fmla="*/ 1 h 8344"/>
                <a:gd name="T100" fmla="*/ 1 w 3568"/>
                <a:gd name="T101" fmla="*/ 1 h 8344"/>
                <a:gd name="T102" fmla="*/ 1 w 3568"/>
                <a:gd name="T103" fmla="*/ 1 h 8344"/>
                <a:gd name="T104" fmla="*/ 1 w 3568"/>
                <a:gd name="T105" fmla="*/ 1 h 8344"/>
                <a:gd name="T106" fmla="*/ 1 w 3568"/>
                <a:gd name="T107" fmla="*/ 1 h 8344"/>
                <a:gd name="T108" fmla="*/ 1 w 3568"/>
                <a:gd name="T109" fmla="*/ 1 h 8344"/>
                <a:gd name="T110" fmla="*/ 1 w 3568"/>
                <a:gd name="T111" fmla="*/ 1 h 8344"/>
                <a:gd name="T112" fmla="*/ 1 w 3568"/>
                <a:gd name="T113" fmla="*/ 1 h 8344"/>
                <a:gd name="T114" fmla="*/ 1 w 3568"/>
                <a:gd name="T115" fmla="*/ 1 h 834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568"/>
                <a:gd name="T175" fmla="*/ 0 h 8344"/>
                <a:gd name="T176" fmla="*/ 3568 w 3568"/>
                <a:gd name="T177" fmla="*/ 8344 h 834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568" h="8344">
                  <a:moveTo>
                    <a:pt x="1331" y="471"/>
                  </a:moveTo>
                  <a:lnTo>
                    <a:pt x="1335" y="429"/>
                  </a:lnTo>
                  <a:lnTo>
                    <a:pt x="1346" y="340"/>
                  </a:lnTo>
                  <a:lnTo>
                    <a:pt x="1399" y="168"/>
                  </a:lnTo>
                  <a:lnTo>
                    <a:pt x="1449" y="98"/>
                  </a:lnTo>
                  <a:lnTo>
                    <a:pt x="1524" y="46"/>
                  </a:lnTo>
                  <a:lnTo>
                    <a:pt x="1572" y="29"/>
                  </a:lnTo>
                  <a:lnTo>
                    <a:pt x="1591" y="25"/>
                  </a:lnTo>
                  <a:lnTo>
                    <a:pt x="1633" y="15"/>
                  </a:lnTo>
                  <a:lnTo>
                    <a:pt x="1718" y="2"/>
                  </a:lnTo>
                  <a:lnTo>
                    <a:pt x="1793" y="0"/>
                  </a:lnTo>
                  <a:lnTo>
                    <a:pt x="1809" y="1"/>
                  </a:lnTo>
                  <a:lnTo>
                    <a:pt x="1847" y="9"/>
                  </a:lnTo>
                  <a:lnTo>
                    <a:pt x="1924" y="31"/>
                  </a:lnTo>
                  <a:lnTo>
                    <a:pt x="2066" y="109"/>
                  </a:lnTo>
                  <a:lnTo>
                    <a:pt x="2165" y="228"/>
                  </a:lnTo>
                  <a:lnTo>
                    <a:pt x="2180" y="263"/>
                  </a:lnTo>
                  <a:lnTo>
                    <a:pt x="2185" y="284"/>
                  </a:lnTo>
                  <a:lnTo>
                    <a:pt x="2193" y="335"/>
                  </a:lnTo>
                  <a:lnTo>
                    <a:pt x="2202" y="448"/>
                  </a:lnTo>
                  <a:lnTo>
                    <a:pt x="2209" y="531"/>
                  </a:lnTo>
                  <a:lnTo>
                    <a:pt x="2211" y="540"/>
                  </a:lnTo>
                  <a:lnTo>
                    <a:pt x="2218" y="569"/>
                  </a:lnTo>
                  <a:lnTo>
                    <a:pt x="2224" y="632"/>
                  </a:lnTo>
                  <a:lnTo>
                    <a:pt x="2220" y="700"/>
                  </a:lnTo>
                  <a:lnTo>
                    <a:pt x="2194" y="837"/>
                  </a:lnTo>
                  <a:lnTo>
                    <a:pt x="2170" y="926"/>
                  </a:lnTo>
                  <a:lnTo>
                    <a:pt x="2167" y="947"/>
                  </a:lnTo>
                  <a:lnTo>
                    <a:pt x="2160" y="997"/>
                  </a:lnTo>
                  <a:lnTo>
                    <a:pt x="2127" y="1096"/>
                  </a:lnTo>
                  <a:lnTo>
                    <a:pt x="2096" y="1130"/>
                  </a:lnTo>
                  <a:lnTo>
                    <a:pt x="2075" y="1139"/>
                  </a:lnTo>
                  <a:lnTo>
                    <a:pt x="2050" y="1143"/>
                  </a:lnTo>
                  <a:lnTo>
                    <a:pt x="2021" y="1138"/>
                  </a:lnTo>
                  <a:lnTo>
                    <a:pt x="2018" y="1171"/>
                  </a:lnTo>
                  <a:lnTo>
                    <a:pt x="2025" y="1201"/>
                  </a:lnTo>
                  <a:lnTo>
                    <a:pt x="2038" y="1231"/>
                  </a:lnTo>
                  <a:lnTo>
                    <a:pt x="2058" y="1257"/>
                  </a:lnTo>
                  <a:lnTo>
                    <a:pt x="2085" y="1281"/>
                  </a:lnTo>
                  <a:lnTo>
                    <a:pt x="2147" y="1321"/>
                  </a:lnTo>
                  <a:lnTo>
                    <a:pt x="2215" y="1350"/>
                  </a:lnTo>
                  <a:lnTo>
                    <a:pt x="2280" y="1369"/>
                  </a:lnTo>
                  <a:lnTo>
                    <a:pt x="2310" y="1373"/>
                  </a:lnTo>
                  <a:lnTo>
                    <a:pt x="2327" y="1376"/>
                  </a:lnTo>
                  <a:lnTo>
                    <a:pt x="2371" y="1381"/>
                  </a:lnTo>
                  <a:lnTo>
                    <a:pt x="2467" y="1399"/>
                  </a:lnTo>
                  <a:lnTo>
                    <a:pt x="2542" y="1425"/>
                  </a:lnTo>
                  <a:lnTo>
                    <a:pt x="2553" y="1434"/>
                  </a:lnTo>
                  <a:lnTo>
                    <a:pt x="2561" y="1442"/>
                  </a:lnTo>
                  <a:lnTo>
                    <a:pt x="2578" y="1454"/>
                  </a:lnTo>
                  <a:lnTo>
                    <a:pt x="2597" y="1463"/>
                  </a:lnTo>
                  <a:lnTo>
                    <a:pt x="2637" y="1481"/>
                  </a:lnTo>
                  <a:lnTo>
                    <a:pt x="2674" y="1503"/>
                  </a:lnTo>
                  <a:lnTo>
                    <a:pt x="2708" y="1536"/>
                  </a:lnTo>
                  <a:lnTo>
                    <a:pt x="2761" y="1611"/>
                  </a:lnTo>
                  <a:lnTo>
                    <a:pt x="2791" y="1697"/>
                  </a:lnTo>
                  <a:lnTo>
                    <a:pt x="2803" y="1790"/>
                  </a:lnTo>
                  <a:lnTo>
                    <a:pt x="2799" y="1884"/>
                  </a:lnTo>
                  <a:lnTo>
                    <a:pt x="2785" y="1977"/>
                  </a:lnTo>
                  <a:lnTo>
                    <a:pt x="2775" y="2019"/>
                  </a:lnTo>
                  <a:lnTo>
                    <a:pt x="2775" y="2027"/>
                  </a:lnTo>
                  <a:lnTo>
                    <a:pt x="2781" y="2083"/>
                  </a:lnTo>
                  <a:lnTo>
                    <a:pt x="2805" y="2284"/>
                  </a:lnTo>
                  <a:lnTo>
                    <a:pt x="2828" y="2473"/>
                  </a:lnTo>
                  <a:lnTo>
                    <a:pt x="2833" y="2500"/>
                  </a:lnTo>
                  <a:lnTo>
                    <a:pt x="2837" y="2522"/>
                  </a:lnTo>
                  <a:lnTo>
                    <a:pt x="2850" y="2565"/>
                  </a:lnTo>
                  <a:lnTo>
                    <a:pt x="2886" y="2652"/>
                  </a:lnTo>
                  <a:lnTo>
                    <a:pt x="2924" y="2734"/>
                  </a:lnTo>
                  <a:lnTo>
                    <a:pt x="2932" y="2753"/>
                  </a:lnTo>
                  <a:lnTo>
                    <a:pt x="2940" y="2776"/>
                  </a:lnTo>
                  <a:lnTo>
                    <a:pt x="2959" y="2840"/>
                  </a:lnTo>
                  <a:lnTo>
                    <a:pt x="3001" y="3015"/>
                  </a:lnTo>
                  <a:lnTo>
                    <a:pt x="3037" y="3202"/>
                  </a:lnTo>
                  <a:lnTo>
                    <a:pt x="3043" y="3242"/>
                  </a:lnTo>
                  <a:lnTo>
                    <a:pt x="3048" y="3283"/>
                  </a:lnTo>
                  <a:lnTo>
                    <a:pt x="3060" y="3365"/>
                  </a:lnTo>
                  <a:lnTo>
                    <a:pt x="3089" y="3525"/>
                  </a:lnTo>
                  <a:lnTo>
                    <a:pt x="3124" y="3656"/>
                  </a:lnTo>
                  <a:lnTo>
                    <a:pt x="3133" y="3679"/>
                  </a:lnTo>
                  <a:lnTo>
                    <a:pt x="3142" y="3702"/>
                  </a:lnTo>
                  <a:lnTo>
                    <a:pt x="3161" y="3750"/>
                  </a:lnTo>
                  <a:lnTo>
                    <a:pt x="3200" y="3851"/>
                  </a:lnTo>
                  <a:lnTo>
                    <a:pt x="3231" y="3943"/>
                  </a:lnTo>
                  <a:lnTo>
                    <a:pt x="3237" y="3963"/>
                  </a:lnTo>
                  <a:lnTo>
                    <a:pt x="3241" y="3981"/>
                  </a:lnTo>
                  <a:lnTo>
                    <a:pt x="3249" y="4008"/>
                  </a:lnTo>
                  <a:lnTo>
                    <a:pt x="3253" y="4040"/>
                  </a:lnTo>
                  <a:lnTo>
                    <a:pt x="3252" y="4050"/>
                  </a:lnTo>
                  <a:lnTo>
                    <a:pt x="3286" y="4076"/>
                  </a:lnTo>
                  <a:lnTo>
                    <a:pt x="3349" y="4136"/>
                  </a:lnTo>
                  <a:lnTo>
                    <a:pt x="3452" y="4275"/>
                  </a:lnTo>
                  <a:lnTo>
                    <a:pt x="3540" y="4423"/>
                  </a:lnTo>
                  <a:lnTo>
                    <a:pt x="3563" y="4458"/>
                  </a:lnTo>
                  <a:lnTo>
                    <a:pt x="3565" y="4463"/>
                  </a:lnTo>
                  <a:lnTo>
                    <a:pt x="3568" y="4471"/>
                  </a:lnTo>
                  <a:lnTo>
                    <a:pt x="3568" y="4474"/>
                  </a:lnTo>
                  <a:lnTo>
                    <a:pt x="3568" y="4478"/>
                  </a:lnTo>
                  <a:lnTo>
                    <a:pt x="3567" y="4481"/>
                  </a:lnTo>
                  <a:lnTo>
                    <a:pt x="3564" y="4484"/>
                  </a:lnTo>
                  <a:lnTo>
                    <a:pt x="3561" y="4486"/>
                  </a:lnTo>
                  <a:lnTo>
                    <a:pt x="3556" y="4488"/>
                  </a:lnTo>
                  <a:lnTo>
                    <a:pt x="3550" y="4489"/>
                  </a:lnTo>
                  <a:lnTo>
                    <a:pt x="3534" y="4490"/>
                  </a:lnTo>
                  <a:lnTo>
                    <a:pt x="3517" y="4487"/>
                  </a:lnTo>
                  <a:lnTo>
                    <a:pt x="3501" y="4479"/>
                  </a:lnTo>
                  <a:lnTo>
                    <a:pt x="3485" y="4465"/>
                  </a:lnTo>
                  <a:lnTo>
                    <a:pt x="3470" y="4449"/>
                  </a:lnTo>
                  <a:lnTo>
                    <a:pt x="3438" y="4410"/>
                  </a:lnTo>
                  <a:lnTo>
                    <a:pt x="3368" y="4339"/>
                  </a:lnTo>
                  <a:lnTo>
                    <a:pt x="3325" y="4322"/>
                  </a:lnTo>
                  <a:lnTo>
                    <a:pt x="3327" y="4349"/>
                  </a:lnTo>
                  <a:lnTo>
                    <a:pt x="3334" y="4438"/>
                  </a:lnTo>
                  <a:lnTo>
                    <a:pt x="3345" y="4687"/>
                  </a:lnTo>
                  <a:lnTo>
                    <a:pt x="3345" y="4798"/>
                  </a:lnTo>
                  <a:lnTo>
                    <a:pt x="3336" y="4867"/>
                  </a:lnTo>
                  <a:lnTo>
                    <a:pt x="3329" y="4877"/>
                  </a:lnTo>
                  <a:lnTo>
                    <a:pt x="3319" y="4879"/>
                  </a:lnTo>
                  <a:lnTo>
                    <a:pt x="3311" y="4879"/>
                  </a:lnTo>
                  <a:lnTo>
                    <a:pt x="3304" y="4877"/>
                  </a:lnTo>
                  <a:lnTo>
                    <a:pt x="3298" y="4874"/>
                  </a:lnTo>
                  <a:lnTo>
                    <a:pt x="3293" y="4870"/>
                  </a:lnTo>
                  <a:lnTo>
                    <a:pt x="3284" y="4861"/>
                  </a:lnTo>
                  <a:lnTo>
                    <a:pt x="3278" y="4851"/>
                  </a:lnTo>
                  <a:lnTo>
                    <a:pt x="3275" y="4845"/>
                  </a:lnTo>
                  <a:lnTo>
                    <a:pt x="3275" y="4844"/>
                  </a:lnTo>
                  <a:lnTo>
                    <a:pt x="3274" y="4846"/>
                  </a:lnTo>
                  <a:lnTo>
                    <a:pt x="3273" y="4856"/>
                  </a:lnTo>
                  <a:lnTo>
                    <a:pt x="3265" y="4889"/>
                  </a:lnTo>
                  <a:lnTo>
                    <a:pt x="3258" y="4904"/>
                  </a:lnTo>
                  <a:lnTo>
                    <a:pt x="3253" y="4909"/>
                  </a:lnTo>
                  <a:lnTo>
                    <a:pt x="3247" y="4912"/>
                  </a:lnTo>
                  <a:lnTo>
                    <a:pt x="3240" y="4912"/>
                  </a:lnTo>
                  <a:lnTo>
                    <a:pt x="3233" y="4910"/>
                  </a:lnTo>
                  <a:lnTo>
                    <a:pt x="3226" y="4904"/>
                  </a:lnTo>
                  <a:lnTo>
                    <a:pt x="3220" y="4896"/>
                  </a:lnTo>
                  <a:lnTo>
                    <a:pt x="3208" y="4875"/>
                  </a:lnTo>
                  <a:lnTo>
                    <a:pt x="3189" y="4832"/>
                  </a:lnTo>
                  <a:lnTo>
                    <a:pt x="3185" y="4818"/>
                  </a:lnTo>
                  <a:lnTo>
                    <a:pt x="3175" y="4833"/>
                  </a:lnTo>
                  <a:lnTo>
                    <a:pt x="3169" y="4837"/>
                  </a:lnTo>
                  <a:lnTo>
                    <a:pt x="3164" y="4839"/>
                  </a:lnTo>
                  <a:lnTo>
                    <a:pt x="3160" y="4840"/>
                  </a:lnTo>
                  <a:lnTo>
                    <a:pt x="3155" y="4839"/>
                  </a:lnTo>
                  <a:lnTo>
                    <a:pt x="3150" y="4837"/>
                  </a:lnTo>
                  <a:lnTo>
                    <a:pt x="3146" y="4833"/>
                  </a:lnTo>
                  <a:lnTo>
                    <a:pt x="3141" y="4828"/>
                  </a:lnTo>
                  <a:lnTo>
                    <a:pt x="3133" y="4816"/>
                  </a:lnTo>
                  <a:lnTo>
                    <a:pt x="3125" y="4802"/>
                  </a:lnTo>
                  <a:lnTo>
                    <a:pt x="3112" y="4768"/>
                  </a:lnTo>
                  <a:lnTo>
                    <a:pt x="3102" y="4739"/>
                  </a:lnTo>
                  <a:lnTo>
                    <a:pt x="3099" y="4725"/>
                  </a:lnTo>
                  <a:lnTo>
                    <a:pt x="3083" y="4741"/>
                  </a:lnTo>
                  <a:lnTo>
                    <a:pt x="3077" y="4744"/>
                  </a:lnTo>
                  <a:lnTo>
                    <a:pt x="3070" y="4746"/>
                  </a:lnTo>
                  <a:lnTo>
                    <a:pt x="3064" y="4745"/>
                  </a:lnTo>
                  <a:lnTo>
                    <a:pt x="3058" y="4741"/>
                  </a:lnTo>
                  <a:lnTo>
                    <a:pt x="3053" y="4736"/>
                  </a:lnTo>
                  <a:lnTo>
                    <a:pt x="3048" y="4730"/>
                  </a:lnTo>
                  <a:lnTo>
                    <a:pt x="3038" y="4713"/>
                  </a:lnTo>
                  <a:lnTo>
                    <a:pt x="3029" y="4691"/>
                  </a:lnTo>
                  <a:lnTo>
                    <a:pt x="3015" y="4643"/>
                  </a:lnTo>
                  <a:lnTo>
                    <a:pt x="3005" y="4599"/>
                  </a:lnTo>
                  <a:lnTo>
                    <a:pt x="3001" y="4572"/>
                  </a:lnTo>
                  <a:lnTo>
                    <a:pt x="2993" y="4532"/>
                  </a:lnTo>
                  <a:lnTo>
                    <a:pt x="2981" y="4452"/>
                  </a:lnTo>
                  <a:lnTo>
                    <a:pt x="2972" y="4294"/>
                  </a:lnTo>
                  <a:lnTo>
                    <a:pt x="2971" y="4135"/>
                  </a:lnTo>
                  <a:lnTo>
                    <a:pt x="2971" y="4093"/>
                  </a:lnTo>
                  <a:lnTo>
                    <a:pt x="2952" y="4060"/>
                  </a:lnTo>
                  <a:lnTo>
                    <a:pt x="2920" y="3988"/>
                  </a:lnTo>
                  <a:lnTo>
                    <a:pt x="2866" y="3840"/>
                  </a:lnTo>
                  <a:lnTo>
                    <a:pt x="2804" y="3698"/>
                  </a:lnTo>
                  <a:lnTo>
                    <a:pt x="2784" y="3665"/>
                  </a:lnTo>
                  <a:lnTo>
                    <a:pt x="2769" y="3644"/>
                  </a:lnTo>
                  <a:lnTo>
                    <a:pt x="2740" y="3604"/>
                  </a:lnTo>
                  <a:lnTo>
                    <a:pt x="2686" y="3526"/>
                  </a:lnTo>
                  <a:lnTo>
                    <a:pt x="2641" y="3422"/>
                  </a:lnTo>
                  <a:lnTo>
                    <a:pt x="2632" y="3387"/>
                  </a:lnTo>
                  <a:lnTo>
                    <a:pt x="2623" y="3351"/>
                  </a:lnTo>
                  <a:lnTo>
                    <a:pt x="2607" y="3275"/>
                  </a:lnTo>
                  <a:lnTo>
                    <a:pt x="2582" y="3136"/>
                  </a:lnTo>
                  <a:lnTo>
                    <a:pt x="2569" y="3059"/>
                  </a:lnTo>
                  <a:lnTo>
                    <a:pt x="2569" y="3055"/>
                  </a:lnTo>
                  <a:lnTo>
                    <a:pt x="2560" y="3041"/>
                  </a:lnTo>
                  <a:lnTo>
                    <a:pt x="2534" y="2993"/>
                  </a:lnTo>
                  <a:lnTo>
                    <a:pt x="2512" y="2938"/>
                  </a:lnTo>
                  <a:lnTo>
                    <a:pt x="2511" y="2926"/>
                  </a:lnTo>
                  <a:lnTo>
                    <a:pt x="2510" y="2915"/>
                  </a:lnTo>
                  <a:lnTo>
                    <a:pt x="2512" y="2889"/>
                  </a:lnTo>
                  <a:lnTo>
                    <a:pt x="2520" y="2825"/>
                  </a:lnTo>
                  <a:lnTo>
                    <a:pt x="2526" y="2758"/>
                  </a:lnTo>
                  <a:lnTo>
                    <a:pt x="2527" y="2743"/>
                  </a:lnTo>
                  <a:lnTo>
                    <a:pt x="2525" y="2724"/>
                  </a:lnTo>
                  <a:lnTo>
                    <a:pt x="2517" y="2663"/>
                  </a:lnTo>
                  <a:lnTo>
                    <a:pt x="2487" y="2499"/>
                  </a:lnTo>
                  <a:lnTo>
                    <a:pt x="2466" y="2384"/>
                  </a:lnTo>
                  <a:lnTo>
                    <a:pt x="2465" y="2377"/>
                  </a:lnTo>
                  <a:lnTo>
                    <a:pt x="2459" y="2430"/>
                  </a:lnTo>
                  <a:lnTo>
                    <a:pt x="2449" y="2534"/>
                  </a:lnTo>
                  <a:lnTo>
                    <a:pt x="2428" y="2744"/>
                  </a:lnTo>
                  <a:lnTo>
                    <a:pt x="2410" y="2953"/>
                  </a:lnTo>
                  <a:lnTo>
                    <a:pt x="2406" y="3005"/>
                  </a:lnTo>
                  <a:lnTo>
                    <a:pt x="2405" y="3010"/>
                  </a:lnTo>
                  <a:lnTo>
                    <a:pt x="2404" y="3039"/>
                  </a:lnTo>
                  <a:lnTo>
                    <a:pt x="2404" y="3144"/>
                  </a:lnTo>
                  <a:lnTo>
                    <a:pt x="2417" y="3247"/>
                  </a:lnTo>
                  <a:lnTo>
                    <a:pt x="2424" y="3264"/>
                  </a:lnTo>
                  <a:lnTo>
                    <a:pt x="2433" y="3282"/>
                  </a:lnTo>
                  <a:lnTo>
                    <a:pt x="2441" y="3306"/>
                  </a:lnTo>
                  <a:lnTo>
                    <a:pt x="2460" y="3373"/>
                  </a:lnTo>
                  <a:lnTo>
                    <a:pt x="2493" y="3520"/>
                  </a:lnTo>
                  <a:lnTo>
                    <a:pt x="2509" y="3594"/>
                  </a:lnTo>
                  <a:lnTo>
                    <a:pt x="2518" y="3659"/>
                  </a:lnTo>
                  <a:lnTo>
                    <a:pt x="2537" y="3788"/>
                  </a:lnTo>
                  <a:lnTo>
                    <a:pt x="2573" y="4048"/>
                  </a:lnTo>
                  <a:lnTo>
                    <a:pt x="2594" y="4309"/>
                  </a:lnTo>
                  <a:lnTo>
                    <a:pt x="2595" y="4374"/>
                  </a:lnTo>
                  <a:lnTo>
                    <a:pt x="2594" y="4389"/>
                  </a:lnTo>
                  <a:lnTo>
                    <a:pt x="2592" y="4434"/>
                  </a:lnTo>
                  <a:lnTo>
                    <a:pt x="2582" y="4570"/>
                  </a:lnTo>
                  <a:lnTo>
                    <a:pt x="2563" y="4747"/>
                  </a:lnTo>
                  <a:lnTo>
                    <a:pt x="2557" y="4794"/>
                  </a:lnTo>
                  <a:lnTo>
                    <a:pt x="2547" y="4861"/>
                  </a:lnTo>
                  <a:lnTo>
                    <a:pt x="2528" y="4994"/>
                  </a:lnTo>
                  <a:lnTo>
                    <a:pt x="2478" y="5261"/>
                  </a:lnTo>
                  <a:lnTo>
                    <a:pt x="2413" y="5523"/>
                  </a:lnTo>
                  <a:lnTo>
                    <a:pt x="2394" y="5588"/>
                  </a:lnTo>
                  <a:lnTo>
                    <a:pt x="2384" y="5621"/>
                  </a:lnTo>
                  <a:lnTo>
                    <a:pt x="2365" y="5682"/>
                  </a:lnTo>
                  <a:lnTo>
                    <a:pt x="2333" y="5798"/>
                  </a:lnTo>
                  <a:lnTo>
                    <a:pt x="2316" y="5887"/>
                  </a:lnTo>
                  <a:lnTo>
                    <a:pt x="2316" y="5903"/>
                  </a:lnTo>
                  <a:lnTo>
                    <a:pt x="2315" y="5938"/>
                  </a:lnTo>
                  <a:lnTo>
                    <a:pt x="2313" y="6019"/>
                  </a:lnTo>
                  <a:lnTo>
                    <a:pt x="2307" y="6192"/>
                  </a:lnTo>
                  <a:lnTo>
                    <a:pt x="2302" y="6300"/>
                  </a:lnTo>
                  <a:lnTo>
                    <a:pt x="2302" y="6306"/>
                  </a:lnTo>
                  <a:lnTo>
                    <a:pt x="2303" y="6310"/>
                  </a:lnTo>
                  <a:lnTo>
                    <a:pt x="2311" y="6339"/>
                  </a:lnTo>
                  <a:lnTo>
                    <a:pt x="2330" y="6481"/>
                  </a:lnTo>
                  <a:lnTo>
                    <a:pt x="2320" y="6721"/>
                  </a:lnTo>
                  <a:lnTo>
                    <a:pt x="2308" y="6794"/>
                  </a:lnTo>
                  <a:lnTo>
                    <a:pt x="2295" y="6860"/>
                  </a:lnTo>
                  <a:lnTo>
                    <a:pt x="2266" y="6990"/>
                  </a:lnTo>
                  <a:lnTo>
                    <a:pt x="2202" y="7250"/>
                  </a:lnTo>
                  <a:lnTo>
                    <a:pt x="2131" y="7507"/>
                  </a:lnTo>
                  <a:lnTo>
                    <a:pt x="2114" y="7571"/>
                  </a:lnTo>
                  <a:lnTo>
                    <a:pt x="2112" y="7595"/>
                  </a:lnTo>
                  <a:lnTo>
                    <a:pt x="2107" y="7644"/>
                  </a:lnTo>
                  <a:lnTo>
                    <a:pt x="2099" y="7741"/>
                  </a:lnTo>
                  <a:lnTo>
                    <a:pt x="2094" y="7839"/>
                  </a:lnTo>
                  <a:lnTo>
                    <a:pt x="2094" y="7863"/>
                  </a:lnTo>
                  <a:lnTo>
                    <a:pt x="2094" y="7869"/>
                  </a:lnTo>
                  <a:lnTo>
                    <a:pt x="2094" y="7882"/>
                  </a:lnTo>
                  <a:lnTo>
                    <a:pt x="2098" y="7907"/>
                  </a:lnTo>
                  <a:lnTo>
                    <a:pt x="2108" y="7927"/>
                  </a:lnTo>
                  <a:lnTo>
                    <a:pt x="2113" y="7931"/>
                  </a:lnTo>
                  <a:lnTo>
                    <a:pt x="2129" y="7946"/>
                  </a:lnTo>
                  <a:lnTo>
                    <a:pt x="2166" y="7972"/>
                  </a:lnTo>
                  <a:lnTo>
                    <a:pt x="2242" y="8022"/>
                  </a:lnTo>
                  <a:lnTo>
                    <a:pt x="2318" y="8070"/>
                  </a:lnTo>
                  <a:lnTo>
                    <a:pt x="2337" y="8081"/>
                  </a:lnTo>
                  <a:lnTo>
                    <a:pt x="2357" y="8082"/>
                  </a:lnTo>
                  <a:lnTo>
                    <a:pt x="2397" y="8088"/>
                  </a:lnTo>
                  <a:lnTo>
                    <a:pt x="2475" y="8119"/>
                  </a:lnTo>
                  <a:lnTo>
                    <a:pt x="2502" y="8147"/>
                  </a:lnTo>
                  <a:lnTo>
                    <a:pt x="2519" y="8182"/>
                  </a:lnTo>
                  <a:lnTo>
                    <a:pt x="2522" y="8203"/>
                  </a:lnTo>
                  <a:lnTo>
                    <a:pt x="2491" y="8208"/>
                  </a:lnTo>
                  <a:lnTo>
                    <a:pt x="2432" y="8216"/>
                  </a:lnTo>
                  <a:lnTo>
                    <a:pt x="2312" y="8232"/>
                  </a:lnTo>
                  <a:lnTo>
                    <a:pt x="2192" y="8248"/>
                  </a:lnTo>
                  <a:lnTo>
                    <a:pt x="2163" y="8252"/>
                  </a:lnTo>
                  <a:lnTo>
                    <a:pt x="2159" y="8255"/>
                  </a:lnTo>
                  <a:lnTo>
                    <a:pt x="2136" y="8272"/>
                  </a:lnTo>
                  <a:lnTo>
                    <a:pt x="2034" y="8326"/>
                  </a:lnTo>
                  <a:lnTo>
                    <a:pt x="1968" y="8344"/>
                  </a:lnTo>
                  <a:lnTo>
                    <a:pt x="1897" y="8344"/>
                  </a:lnTo>
                  <a:lnTo>
                    <a:pt x="1862" y="8334"/>
                  </a:lnTo>
                  <a:lnTo>
                    <a:pt x="1829" y="8320"/>
                  </a:lnTo>
                  <a:lnTo>
                    <a:pt x="1806" y="8302"/>
                  </a:lnTo>
                  <a:lnTo>
                    <a:pt x="1789" y="8283"/>
                  </a:lnTo>
                  <a:lnTo>
                    <a:pt x="1777" y="8262"/>
                  </a:lnTo>
                  <a:lnTo>
                    <a:pt x="1770" y="8242"/>
                  </a:lnTo>
                  <a:lnTo>
                    <a:pt x="1767" y="8222"/>
                  </a:lnTo>
                  <a:lnTo>
                    <a:pt x="1769" y="8185"/>
                  </a:lnTo>
                  <a:lnTo>
                    <a:pt x="1775" y="8159"/>
                  </a:lnTo>
                  <a:lnTo>
                    <a:pt x="1779" y="8149"/>
                  </a:lnTo>
                  <a:lnTo>
                    <a:pt x="1780" y="8148"/>
                  </a:lnTo>
                  <a:lnTo>
                    <a:pt x="1787" y="8137"/>
                  </a:lnTo>
                  <a:lnTo>
                    <a:pt x="1807" y="8087"/>
                  </a:lnTo>
                  <a:lnTo>
                    <a:pt x="1810" y="8014"/>
                  </a:lnTo>
                  <a:lnTo>
                    <a:pt x="1804" y="7994"/>
                  </a:lnTo>
                  <a:lnTo>
                    <a:pt x="1796" y="7973"/>
                  </a:lnTo>
                  <a:lnTo>
                    <a:pt x="1783" y="7931"/>
                  </a:lnTo>
                  <a:lnTo>
                    <a:pt x="1770" y="7840"/>
                  </a:lnTo>
                  <a:lnTo>
                    <a:pt x="1779" y="7735"/>
                  </a:lnTo>
                  <a:lnTo>
                    <a:pt x="1786" y="7706"/>
                  </a:lnTo>
                  <a:lnTo>
                    <a:pt x="1793" y="7675"/>
                  </a:lnTo>
                  <a:lnTo>
                    <a:pt x="1802" y="7596"/>
                  </a:lnTo>
                  <a:lnTo>
                    <a:pt x="1807" y="7409"/>
                  </a:lnTo>
                  <a:lnTo>
                    <a:pt x="1793" y="7246"/>
                  </a:lnTo>
                  <a:lnTo>
                    <a:pt x="1787" y="7217"/>
                  </a:lnTo>
                  <a:lnTo>
                    <a:pt x="1781" y="7190"/>
                  </a:lnTo>
                  <a:lnTo>
                    <a:pt x="1770" y="7131"/>
                  </a:lnTo>
                  <a:lnTo>
                    <a:pt x="1756" y="6995"/>
                  </a:lnTo>
                  <a:lnTo>
                    <a:pt x="1756" y="6842"/>
                  </a:lnTo>
                  <a:lnTo>
                    <a:pt x="1759" y="6802"/>
                  </a:lnTo>
                  <a:lnTo>
                    <a:pt x="1764" y="6761"/>
                  </a:lnTo>
                  <a:lnTo>
                    <a:pt x="1778" y="6661"/>
                  </a:lnTo>
                  <a:lnTo>
                    <a:pt x="1817" y="6450"/>
                  </a:lnTo>
                  <a:lnTo>
                    <a:pt x="1845" y="6306"/>
                  </a:lnTo>
                  <a:lnTo>
                    <a:pt x="1847" y="6291"/>
                  </a:lnTo>
                  <a:lnTo>
                    <a:pt x="1846" y="6280"/>
                  </a:lnTo>
                  <a:lnTo>
                    <a:pt x="1842" y="6243"/>
                  </a:lnTo>
                  <a:lnTo>
                    <a:pt x="1827" y="6122"/>
                  </a:lnTo>
                  <a:lnTo>
                    <a:pt x="1816" y="5969"/>
                  </a:lnTo>
                  <a:lnTo>
                    <a:pt x="1816" y="5930"/>
                  </a:lnTo>
                  <a:lnTo>
                    <a:pt x="1816" y="5892"/>
                  </a:lnTo>
                  <a:lnTo>
                    <a:pt x="1817" y="5822"/>
                  </a:lnTo>
                  <a:lnTo>
                    <a:pt x="1819" y="5682"/>
                  </a:lnTo>
                  <a:lnTo>
                    <a:pt x="1818" y="5504"/>
                  </a:lnTo>
                  <a:lnTo>
                    <a:pt x="1817" y="5448"/>
                  </a:lnTo>
                  <a:lnTo>
                    <a:pt x="1815" y="5404"/>
                  </a:lnTo>
                  <a:lnTo>
                    <a:pt x="1811" y="5320"/>
                  </a:lnTo>
                  <a:lnTo>
                    <a:pt x="1800" y="5165"/>
                  </a:lnTo>
                  <a:lnTo>
                    <a:pt x="1788" y="5021"/>
                  </a:lnTo>
                  <a:lnTo>
                    <a:pt x="1786" y="4984"/>
                  </a:lnTo>
                  <a:lnTo>
                    <a:pt x="1784" y="4948"/>
                  </a:lnTo>
                  <a:lnTo>
                    <a:pt x="1783" y="4872"/>
                  </a:lnTo>
                  <a:lnTo>
                    <a:pt x="1787" y="4713"/>
                  </a:lnTo>
                  <a:lnTo>
                    <a:pt x="1787" y="4559"/>
                  </a:lnTo>
                  <a:lnTo>
                    <a:pt x="1786" y="4522"/>
                  </a:lnTo>
                  <a:lnTo>
                    <a:pt x="1785" y="4527"/>
                  </a:lnTo>
                  <a:lnTo>
                    <a:pt x="1778" y="4563"/>
                  </a:lnTo>
                  <a:lnTo>
                    <a:pt x="1748" y="4714"/>
                  </a:lnTo>
                  <a:lnTo>
                    <a:pt x="1712" y="4930"/>
                  </a:lnTo>
                  <a:lnTo>
                    <a:pt x="1704" y="4988"/>
                  </a:lnTo>
                  <a:lnTo>
                    <a:pt x="1695" y="5046"/>
                  </a:lnTo>
                  <a:lnTo>
                    <a:pt x="1676" y="5151"/>
                  </a:lnTo>
                  <a:lnTo>
                    <a:pt x="1645" y="5331"/>
                  </a:lnTo>
                  <a:lnTo>
                    <a:pt x="1628" y="5484"/>
                  </a:lnTo>
                  <a:lnTo>
                    <a:pt x="1628" y="5519"/>
                  </a:lnTo>
                  <a:lnTo>
                    <a:pt x="1627" y="5564"/>
                  </a:lnTo>
                  <a:lnTo>
                    <a:pt x="1623" y="5662"/>
                  </a:lnTo>
                  <a:lnTo>
                    <a:pt x="1607" y="5866"/>
                  </a:lnTo>
                  <a:lnTo>
                    <a:pt x="1596" y="6032"/>
                  </a:lnTo>
                  <a:lnTo>
                    <a:pt x="1596" y="6060"/>
                  </a:lnTo>
                  <a:lnTo>
                    <a:pt x="1594" y="6086"/>
                  </a:lnTo>
                  <a:lnTo>
                    <a:pt x="1587" y="6134"/>
                  </a:lnTo>
                  <a:lnTo>
                    <a:pt x="1563" y="6231"/>
                  </a:lnTo>
                  <a:lnTo>
                    <a:pt x="1548" y="6336"/>
                  </a:lnTo>
                  <a:lnTo>
                    <a:pt x="1550" y="6365"/>
                  </a:lnTo>
                  <a:lnTo>
                    <a:pt x="1553" y="6398"/>
                  </a:lnTo>
                  <a:lnTo>
                    <a:pt x="1563" y="6466"/>
                  </a:lnTo>
                  <a:lnTo>
                    <a:pt x="1584" y="6623"/>
                  </a:lnTo>
                  <a:lnTo>
                    <a:pt x="1583" y="6807"/>
                  </a:lnTo>
                  <a:lnTo>
                    <a:pt x="1577" y="6857"/>
                  </a:lnTo>
                  <a:lnTo>
                    <a:pt x="1572" y="6882"/>
                  </a:lnTo>
                  <a:lnTo>
                    <a:pt x="1562" y="6933"/>
                  </a:lnTo>
                  <a:lnTo>
                    <a:pt x="1536" y="7035"/>
                  </a:lnTo>
                  <a:lnTo>
                    <a:pt x="1512" y="7137"/>
                  </a:lnTo>
                  <a:lnTo>
                    <a:pt x="1507" y="7163"/>
                  </a:lnTo>
                  <a:lnTo>
                    <a:pt x="1501" y="7191"/>
                  </a:lnTo>
                  <a:lnTo>
                    <a:pt x="1491" y="7256"/>
                  </a:lnTo>
                  <a:lnTo>
                    <a:pt x="1474" y="7399"/>
                  </a:lnTo>
                  <a:lnTo>
                    <a:pt x="1465" y="7516"/>
                  </a:lnTo>
                  <a:lnTo>
                    <a:pt x="1466" y="7536"/>
                  </a:lnTo>
                  <a:lnTo>
                    <a:pt x="1468" y="7571"/>
                  </a:lnTo>
                  <a:lnTo>
                    <a:pt x="1471" y="7648"/>
                  </a:lnTo>
                  <a:lnTo>
                    <a:pt x="1475" y="7795"/>
                  </a:lnTo>
                  <a:lnTo>
                    <a:pt x="1476" y="7880"/>
                  </a:lnTo>
                  <a:lnTo>
                    <a:pt x="1477" y="7884"/>
                  </a:lnTo>
                  <a:lnTo>
                    <a:pt x="1473" y="7898"/>
                  </a:lnTo>
                  <a:lnTo>
                    <a:pt x="1464" y="7925"/>
                  </a:lnTo>
                  <a:lnTo>
                    <a:pt x="1449" y="7980"/>
                  </a:lnTo>
                  <a:lnTo>
                    <a:pt x="1434" y="8033"/>
                  </a:lnTo>
                  <a:lnTo>
                    <a:pt x="1431" y="8046"/>
                  </a:lnTo>
                  <a:lnTo>
                    <a:pt x="1431" y="8049"/>
                  </a:lnTo>
                  <a:lnTo>
                    <a:pt x="1437" y="8070"/>
                  </a:lnTo>
                  <a:lnTo>
                    <a:pt x="1454" y="8146"/>
                  </a:lnTo>
                  <a:lnTo>
                    <a:pt x="1459" y="8233"/>
                  </a:lnTo>
                  <a:lnTo>
                    <a:pt x="1456" y="8251"/>
                  </a:lnTo>
                  <a:lnTo>
                    <a:pt x="1450" y="8268"/>
                  </a:lnTo>
                  <a:lnTo>
                    <a:pt x="1438" y="8296"/>
                  </a:lnTo>
                  <a:lnTo>
                    <a:pt x="1419" y="8317"/>
                  </a:lnTo>
                  <a:lnTo>
                    <a:pt x="1392" y="8329"/>
                  </a:lnTo>
                  <a:lnTo>
                    <a:pt x="1356" y="8333"/>
                  </a:lnTo>
                  <a:lnTo>
                    <a:pt x="1306" y="8327"/>
                  </a:lnTo>
                  <a:lnTo>
                    <a:pt x="1276" y="8319"/>
                  </a:lnTo>
                  <a:lnTo>
                    <a:pt x="1244" y="8310"/>
                  </a:lnTo>
                  <a:lnTo>
                    <a:pt x="1189" y="8285"/>
                  </a:lnTo>
                  <a:lnTo>
                    <a:pt x="1088" y="8225"/>
                  </a:lnTo>
                  <a:lnTo>
                    <a:pt x="985" y="8186"/>
                  </a:lnTo>
                  <a:lnTo>
                    <a:pt x="956" y="8183"/>
                  </a:lnTo>
                  <a:lnTo>
                    <a:pt x="924" y="8182"/>
                  </a:lnTo>
                  <a:lnTo>
                    <a:pt x="866" y="8173"/>
                  </a:lnTo>
                  <a:lnTo>
                    <a:pt x="773" y="8142"/>
                  </a:lnTo>
                  <a:lnTo>
                    <a:pt x="727" y="8117"/>
                  </a:lnTo>
                  <a:lnTo>
                    <a:pt x="724" y="8115"/>
                  </a:lnTo>
                  <a:lnTo>
                    <a:pt x="724" y="8114"/>
                  </a:lnTo>
                  <a:lnTo>
                    <a:pt x="727" y="8107"/>
                  </a:lnTo>
                  <a:lnTo>
                    <a:pt x="743" y="8079"/>
                  </a:lnTo>
                  <a:lnTo>
                    <a:pt x="762" y="8064"/>
                  </a:lnTo>
                  <a:lnTo>
                    <a:pt x="789" y="8051"/>
                  </a:lnTo>
                  <a:lnTo>
                    <a:pt x="808" y="8046"/>
                  </a:lnTo>
                  <a:lnTo>
                    <a:pt x="829" y="8041"/>
                  </a:lnTo>
                  <a:lnTo>
                    <a:pt x="889" y="8018"/>
                  </a:lnTo>
                  <a:lnTo>
                    <a:pt x="1027" y="7950"/>
                  </a:lnTo>
                  <a:lnTo>
                    <a:pt x="1118" y="7900"/>
                  </a:lnTo>
                  <a:lnTo>
                    <a:pt x="1123" y="7897"/>
                  </a:lnTo>
                  <a:lnTo>
                    <a:pt x="1126" y="7892"/>
                  </a:lnTo>
                  <a:lnTo>
                    <a:pt x="1132" y="7881"/>
                  </a:lnTo>
                  <a:lnTo>
                    <a:pt x="1146" y="7858"/>
                  </a:lnTo>
                  <a:lnTo>
                    <a:pt x="1158" y="7837"/>
                  </a:lnTo>
                  <a:lnTo>
                    <a:pt x="1162" y="7831"/>
                  </a:lnTo>
                  <a:lnTo>
                    <a:pt x="1162" y="7823"/>
                  </a:lnTo>
                  <a:lnTo>
                    <a:pt x="1162" y="7768"/>
                  </a:lnTo>
                  <a:lnTo>
                    <a:pt x="1162" y="7564"/>
                  </a:lnTo>
                  <a:lnTo>
                    <a:pt x="1154" y="7363"/>
                  </a:lnTo>
                  <a:lnTo>
                    <a:pt x="1150" y="7332"/>
                  </a:lnTo>
                  <a:lnTo>
                    <a:pt x="1147" y="7319"/>
                  </a:lnTo>
                  <a:lnTo>
                    <a:pt x="1138" y="7283"/>
                  </a:lnTo>
                  <a:lnTo>
                    <a:pt x="1113" y="7186"/>
                  </a:lnTo>
                  <a:lnTo>
                    <a:pt x="1080" y="7068"/>
                  </a:lnTo>
                  <a:lnTo>
                    <a:pt x="1073" y="7035"/>
                  </a:lnTo>
                  <a:lnTo>
                    <a:pt x="1065" y="7004"/>
                  </a:lnTo>
                  <a:lnTo>
                    <a:pt x="1051" y="6939"/>
                  </a:lnTo>
                  <a:lnTo>
                    <a:pt x="1030" y="6815"/>
                  </a:lnTo>
                  <a:lnTo>
                    <a:pt x="1021" y="6710"/>
                  </a:lnTo>
                  <a:lnTo>
                    <a:pt x="1023" y="6687"/>
                  </a:lnTo>
                  <a:lnTo>
                    <a:pt x="1026" y="6638"/>
                  </a:lnTo>
                  <a:lnTo>
                    <a:pt x="1036" y="6539"/>
                  </a:lnTo>
                  <a:lnTo>
                    <a:pt x="1059" y="6340"/>
                  </a:lnTo>
                  <a:lnTo>
                    <a:pt x="1086" y="6143"/>
                  </a:lnTo>
                  <a:lnTo>
                    <a:pt x="1093" y="6094"/>
                  </a:lnTo>
                  <a:lnTo>
                    <a:pt x="1090" y="6064"/>
                  </a:lnTo>
                  <a:lnTo>
                    <a:pt x="1085" y="6006"/>
                  </a:lnTo>
                  <a:lnTo>
                    <a:pt x="1074" y="5887"/>
                  </a:lnTo>
                  <a:lnTo>
                    <a:pt x="1063" y="5769"/>
                  </a:lnTo>
                  <a:lnTo>
                    <a:pt x="1061" y="5740"/>
                  </a:lnTo>
                  <a:lnTo>
                    <a:pt x="1040" y="5679"/>
                  </a:lnTo>
                  <a:lnTo>
                    <a:pt x="1006" y="5551"/>
                  </a:lnTo>
                  <a:lnTo>
                    <a:pt x="964" y="5281"/>
                  </a:lnTo>
                  <a:lnTo>
                    <a:pt x="952" y="5015"/>
                  </a:lnTo>
                  <a:lnTo>
                    <a:pt x="953" y="4951"/>
                  </a:lnTo>
                  <a:lnTo>
                    <a:pt x="955" y="4868"/>
                  </a:lnTo>
                  <a:lnTo>
                    <a:pt x="962" y="4700"/>
                  </a:lnTo>
                  <a:lnTo>
                    <a:pt x="979" y="4364"/>
                  </a:lnTo>
                  <a:lnTo>
                    <a:pt x="999" y="4030"/>
                  </a:lnTo>
                  <a:lnTo>
                    <a:pt x="1005" y="3946"/>
                  </a:lnTo>
                  <a:lnTo>
                    <a:pt x="1014" y="3878"/>
                  </a:lnTo>
                  <a:lnTo>
                    <a:pt x="1035" y="3741"/>
                  </a:lnTo>
                  <a:lnTo>
                    <a:pt x="1077" y="3467"/>
                  </a:lnTo>
                  <a:lnTo>
                    <a:pt x="1105" y="3194"/>
                  </a:lnTo>
                  <a:lnTo>
                    <a:pt x="1108" y="3125"/>
                  </a:lnTo>
                  <a:lnTo>
                    <a:pt x="1108" y="3071"/>
                  </a:lnTo>
                  <a:lnTo>
                    <a:pt x="1105" y="2962"/>
                  </a:lnTo>
                  <a:lnTo>
                    <a:pt x="1082" y="2744"/>
                  </a:lnTo>
                  <a:lnTo>
                    <a:pt x="1038" y="2530"/>
                  </a:lnTo>
                  <a:lnTo>
                    <a:pt x="1024" y="2477"/>
                  </a:lnTo>
                  <a:lnTo>
                    <a:pt x="1016" y="2461"/>
                  </a:lnTo>
                  <a:lnTo>
                    <a:pt x="1014" y="2459"/>
                  </a:lnTo>
                  <a:lnTo>
                    <a:pt x="1013" y="2458"/>
                  </a:lnTo>
                  <a:lnTo>
                    <a:pt x="1011" y="2459"/>
                  </a:lnTo>
                  <a:lnTo>
                    <a:pt x="1010" y="2460"/>
                  </a:lnTo>
                  <a:lnTo>
                    <a:pt x="1009" y="2463"/>
                  </a:lnTo>
                  <a:lnTo>
                    <a:pt x="1008" y="2466"/>
                  </a:lnTo>
                  <a:lnTo>
                    <a:pt x="1007" y="2475"/>
                  </a:lnTo>
                  <a:lnTo>
                    <a:pt x="1005" y="2499"/>
                  </a:lnTo>
                  <a:lnTo>
                    <a:pt x="1003" y="2568"/>
                  </a:lnTo>
                  <a:lnTo>
                    <a:pt x="1005" y="2736"/>
                  </a:lnTo>
                  <a:lnTo>
                    <a:pt x="1005" y="2792"/>
                  </a:lnTo>
                  <a:lnTo>
                    <a:pt x="1005" y="2810"/>
                  </a:lnTo>
                  <a:lnTo>
                    <a:pt x="1005" y="2843"/>
                  </a:lnTo>
                  <a:lnTo>
                    <a:pt x="1008" y="2909"/>
                  </a:lnTo>
                  <a:lnTo>
                    <a:pt x="1010" y="2976"/>
                  </a:lnTo>
                  <a:lnTo>
                    <a:pt x="1011" y="2992"/>
                  </a:lnTo>
                  <a:lnTo>
                    <a:pt x="1002" y="3050"/>
                  </a:lnTo>
                  <a:lnTo>
                    <a:pt x="974" y="3165"/>
                  </a:lnTo>
                  <a:lnTo>
                    <a:pt x="894" y="3395"/>
                  </a:lnTo>
                  <a:lnTo>
                    <a:pt x="801" y="3618"/>
                  </a:lnTo>
                  <a:lnTo>
                    <a:pt x="779" y="3672"/>
                  </a:lnTo>
                  <a:lnTo>
                    <a:pt x="761" y="3714"/>
                  </a:lnTo>
                  <a:lnTo>
                    <a:pt x="728" y="3793"/>
                  </a:lnTo>
                  <a:lnTo>
                    <a:pt x="669" y="3922"/>
                  </a:lnTo>
                  <a:lnTo>
                    <a:pt x="628" y="4016"/>
                  </a:lnTo>
                  <a:lnTo>
                    <a:pt x="623" y="4034"/>
                  </a:lnTo>
                  <a:lnTo>
                    <a:pt x="615" y="4047"/>
                  </a:lnTo>
                  <a:lnTo>
                    <a:pt x="609" y="4063"/>
                  </a:lnTo>
                  <a:lnTo>
                    <a:pt x="601" y="4099"/>
                  </a:lnTo>
                  <a:lnTo>
                    <a:pt x="593" y="4169"/>
                  </a:lnTo>
                  <a:lnTo>
                    <a:pt x="592" y="4203"/>
                  </a:lnTo>
                  <a:lnTo>
                    <a:pt x="592" y="4206"/>
                  </a:lnTo>
                  <a:lnTo>
                    <a:pt x="596" y="4227"/>
                  </a:lnTo>
                  <a:lnTo>
                    <a:pt x="606" y="4326"/>
                  </a:lnTo>
                  <a:lnTo>
                    <a:pt x="603" y="4488"/>
                  </a:lnTo>
                  <a:lnTo>
                    <a:pt x="598" y="4536"/>
                  </a:lnTo>
                  <a:lnTo>
                    <a:pt x="594" y="4561"/>
                  </a:lnTo>
                  <a:lnTo>
                    <a:pt x="588" y="4614"/>
                  </a:lnTo>
                  <a:lnTo>
                    <a:pt x="570" y="4721"/>
                  </a:lnTo>
                  <a:lnTo>
                    <a:pt x="548" y="4798"/>
                  </a:lnTo>
                  <a:lnTo>
                    <a:pt x="542" y="4808"/>
                  </a:lnTo>
                  <a:lnTo>
                    <a:pt x="531" y="4815"/>
                  </a:lnTo>
                  <a:lnTo>
                    <a:pt x="522" y="4816"/>
                  </a:lnTo>
                  <a:lnTo>
                    <a:pt x="515" y="4814"/>
                  </a:lnTo>
                  <a:lnTo>
                    <a:pt x="509" y="4809"/>
                  </a:lnTo>
                  <a:lnTo>
                    <a:pt x="505" y="4801"/>
                  </a:lnTo>
                  <a:lnTo>
                    <a:pt x="501" y="4792"/>
                  </a:lnTo>
                  <a:lnTo>
                    <a:pt x="497" y="4773"/>
                  </a:lnTo>
                  <a:lnTo>
                    <a:pt x="494" y="4759"/>
                  </a:lnTo>
                  <a:lnTo>
                    <a:pt x="491" y="4756"/>
                  </a:lnTo>
                  <a:lnTo>
                    <a:pt x="489" y="4760"/>
                  </a:lnTo>
                  <a:lnTo>
                    <a:pt x="487" y="4765"/>
                  </a:lnTo>
                  <a:lnTo>
                    <a:pt x="483" y="4780"/>
                  </a:lnTo>
                  <a:lnTo>
                    <a:pt x="473" y="4826"/>
                  </a:lnTo>
                  <a:lnTo>
                    <a:pt x="448" y="4931"/>
                  </a:lnTo>
                  <a:lnTo>
                    <a:pt x="406" y="4966"/>
                  </a:lnTo>
                  <a:lnTo>
                    <a:pt x="401" y="4963"/>
                  </a:lnTo>
                  <a:lnTo>
                    <a:pt x="394" y="4955"/>
                  </a:lnTo>
                  <a:lnTo>
                    <a:pt x="390" y="4948"/>
                  </a:lnTo>
                  <a:lnTo>
                    <a:pt x="388" y="4942"/>
                  </a:lnTo>
                  <a:lnTo>
                    <a:pt x="387" y="4937"/>
                  </a:lnTo>
                  <a:lnTo>
                    <a:pt x="387" y="4935"/>
                  </a:lnTo>
                  <a:lnTo>
                    <a:pt x="388" y="4934"/>
                  </a:lnTo>
                  <a:lnTo>
                    <a:pt x="382" y="4947"/>
                  </a:lnTo>
                  <a:lnTo>
                    <a:pt x="369" y="4969"/>
                  </a:lnTo>
                  <a:lnTo>
                    <a:pt x="353" y="4986"/>
                  </a:lnTo>
                  <a:lnTo>
                    <a:pt x="345" y="4991"/>
                  </a:lnTo>
                  <a:lnTo>
                    <a:pt x="337" y="4994"/>
                  </a:lnTo>
                  <a:lnTo>
                    <a:pt x="329" y="4993"/>
                  </a:lnTo>
                  <a:lnTo>
                    <a:pt x="321" y="4989"/>
                  </a:lnTo>
                  <a:lnTo>
                    <a:pt x="314" y="4981"/>
                  </a:lnTo>
                  <a:lnTo>
                    <a:pt x="307" y="4969"/>
                  </a:lnTo>
                  <a:lnTo>
                    <a:pt x="302" y="4952"/>
                  </a:lnTo>
                  <a:lnTo>
                    <a:pt x="301" y="4954"/>
                  </a:lnTo>
                  <a:lnTo>
                    <a:pt x="298" y="4961"/>
                  </a:lnTo>
                  <a:lnTo>
                    <a:pt x="291" y="4971"/>
                  </a:lnTo>
                  <a:lnTo>
                    <a:pt x="282" y="4981"/>
                  </a:lnTo>
                  <a:lnTo>
                    <a:pt x="276" y="4984"/>
                  </a:lnTo>
                  <a:lnTo>
                    <a:pt x="270" y="4985"/>
                  </a:lnTo>
                  <a:lnTo>
                    <a:pt x="264" y="4983"/>
                  </a:lnTo>
                  <a:lnTo>
                    <a:pt x="258" y="4979"/>
                  </a:lnTo>
                  <a:lnTo>
                    <a:pt x="252" y="4970"/>
                  </a:lnTo>
                  <a:lnTo>
                    <a:pt x="245" y="4959"/>
                  </a:lnTo>
                  <a:lnTo>
                    <a:pt x="239" y="4946"/>
                  </a:lnTo>
                  <a:lnTo>
                    <a:pt x="230" y="4911"/>
                  </a:lnTo>
                  <a:lnTo>
                    <a:pt x="219" y="4828"/>
                  </a:lnTo>
                  <a:lnTo>
                    <a:pt x="216" y="4750"/>
                  </a:lnTo>
                  <a:lnTo>
                    <a:pt x="216" y="4722"/>
                  </a:lnTo>
                  <a:lnTo>
                    <a:pt x="217" y="4665"/>
                  </a:lnTo>
                  <a:lnTo>
                    <a:pt x="218" y="4555"/>
                  </a:lnTo>
                  <a:lnTo>
                    <a:pt x="219" y="4443"/>
                  </a:lnTo>
                  <a:lnTo>
                    <a:pt x="221" y="4414"/>
                  </a:lnTo>
                  <a:lnTo>
                    <a:pt x="199" y="4418"/>
                  </a:lnTo>
                  <a:lnTo>
                    <a:pt x="167" y="4432"/>
                  </a:lnTo>
                  <a:lnTo>
                    <a:pt x="144" y="4453"/>
                  </a:lnTo>
                  <a:lnTo>
                    <a:pt x="123" y="4479"/>
                  </a:lnTo>
                  <a:lnTo>
                    <a:pt x="68" y="4531"/>
                  </a:lnTo>
                  <a:lnTo>
                    <a:pt x="47" y="4541"/>
                  </a:lnTo>
                  <a:lnTo>
                    <a:pt x="30" y="4539"/>
                  </a:lnTo>
                  <a:lnTo>
                    <a:pt x="9" y="4532"/>
                  </a:lnTo>
                  <a:lnTo>
                    <a:pt x="3" y="4528"/>
                  </a:lnTo>
                  <a:lnTo>
                    <a:pt x="1" y="4524"/>
                  </a:lnTo>
                  <a:lnTo>
                    <a:pt x="0" y="4520"/>
                  </a:lnTo>
                  <a:lnTo>
                    <a:pt x="1" y="4517"/>
                  </a:lnTo>
                  <a:lnTo>
                    <a:pt x="3" y="4513"/>
                  </a:lnTo>
                  <a:lnTo>
                    <a:pt x="5" y="4511"/>
                  </a:lnTo>
                  <a:lnTo>
                    <a:pt x="10" y="4507"/>
                  </a:lnTo>
                  <a:lnTo>
                    <a:pt x="11" y="4506"/>
                  </a:lnTo>
                  <a:lnTo>
                    <a:pt x="12" y="4503"/>
                  </a:lnTo>
                  <a:lnTo>
                    <a:pt x="26" y="4480"/>
                  </a:lnTo>
                  <a:lnTo>
                    <a:pt x="78" y="4394"/>
                  </a:lnTo>
                  <a:lnTo>
                    <a:pt x="140" y="4307"/>
                  </a:lnTo>
                  <a:lnTo>
                    <a:pt x="153" y="4292"/>
                  </a:lnTo>
                  <a:lnTo>
                    <a:pt x="164" y="4280"/>
                  </a:lnTo>
                  <a:lnTo>
                    <a:pt x="183" y="4251"/>
                  </a:lnTo>
                  <a:lnTo>
                    <a:pt x="222" y="4191"/>
                  </a:lnTo>
                  <a:lnTo>
                    <a:pt x="269" y="4139"/>
                  </a:lnTo>
                  <a:lnTo>
                    <a:pt x="285" y="4129"/>
                  </a:lnTo>
                  <a:lnTo>
                    <a:pt x="290" y="4115"/>
                  </a:lnTo>
                  <a:lnTo>
                    <a:pt x="299" y="4081"/>
                  </a:lnTo>
                  <a:lnTo>
                    <a:pt x="311" y="4002"/>
                  </a:lnTo>
                  <a:lnTo>
                    <a:pt x="333" y="3903"/>
                  </a:lnTo>
                  <a:lnTo>
                    <a:pt x="343" y="3875"/>
                  </a:lnTo>
                  <a:lnTo>
                    <a:pt x="350" y="3846"/>
                  </a:lnTo>
                  <a:lnTo>
                    <a:pt x="372" y="3775"/>
                  </a:lnTo>
                  <a:lnTo>
                    <a:pt x="429" y="3595"/>
                  </a:lnTo>
                  <a:lnTo>
                    <a:pt x="487" y="3407"/>
                  </a:lnTo>
                  <a:lnTo>
                    <a:pt x="500" y="3364"/>
                  </a:lnTo>
                  <a:lnTo>
                    <a:pt x="510" y="3323"/>
                  </a:lnTo>
                  <a:lnTo>
                    <a:pt x="522" y="3243"/>
                  </a:lnTo>
                  <a:lnTo>
                    <a:pt x="531" y="3093"/>
                  </a:lnTo>
                  <a:lnTo>
                    <a:pt x="552" y="2955"/>
                  </a:lnTo>
                  <a:lnTo>
                    <a:pt x="564" y="2920"/>
                  </a:lnTo>
                  <a:lnTo>
                    <a:pt x="577" y="2888"/>
                  </a:lnTo>
                  <a:lnTo>
                    <a:pt x="602" y="2826"/>
                  </a:lnTo>
                  <a:lnTo>
                    <a:pt x="642" y="2724"/>
                  </a:lnTo>
                  <a:lnTo>
                    <a:pt x="664" y="2673"/>
                  </a:lnTo>
                  <a:lnTo>
                    <a:pt x="665" y="2670"/>
                  </a:lnTo>
                  <a:lnTo>
                    <a:pt x="667" y="2631"/>
                  </a:lnTo>
                  <a:lnTo>
                    <a:pt x="672" y="2545"/>
                  </a:lnTo>
                  <a:lnTo>
                    <a:pt x="681" y="2357"/>
                  </a:lnTo>
                  <a:lnTo>
                    <a:pt x="701" y="2170"/>
                  </a:lnTo>
                  <a:lnTo>
                    <a:pt x="710" y="2128"/>
                  </a:lnTo>
                  <a:lnTo>
                    <a:pt x="715" y="2097"/>
                  </a:lnTo>
                  <a:lnTo>
                    <a:pt x="717" y="2048"/>
                  </a:lnTo>
                  <a:lnTo>
                    <a:pt x="711" y="2007"/>
                  </a:lnTo>
                  <a:lnTo>
                    <a:pt x="701" y="1970"/>
                  </a:lnTo>
                  <a:lnTo>
                    <a:pt x="684" y="1874"/>
                  </a:lnTo>
                  <a:lnTo>
                    <a:pt x="684" y="1841"/>
                  </a:lnTo>
                  <a:lnTo>
                    <a:pt x="686" y="1796"/>
                  </a:lnTo>
                  <a:lnTo>
                    <a:pt x="700" y="1709"/>
                  </a:lnTo>
                  <a:lnTo>
                    <a:pt x="771" y="1557"/>
                  </a:lnTo>
                  <a:lnTo>
                    <a:pt x="906" y="1451"/>
                  </a:lnTo>
                  <a:lnTo>
                    <a:pt x="951" y="1434"/>
                  </a:lnTo>
                  <a:lnTo>
                    <a:pt x="955" y="1431"/>
                  </a:lnTo>
                  <a:lnTo>
                    <a:pt x="989" y="1417"/>
                  </a:lnTo>
                  <a:lnTo>
                    <a:pt x="1118" y="1360"/>
                  </a:lnTo>
                  <a:lnTo>
                    <a:pt x="1255" y="1293"/>
                  </a:lnTo>
                  <a:lnTo>
                    <a:pt x="1281" y="1277"/>
                  </a:lnTo>
                  <a:lnTo>
                    <a:pt x="1303" y="1264"/>
                  </a:lnTo>
                  <a:lnTo>
                    <a:pt x="1351" y="1236"/>
                  </a:lnTo>
                  <a:lnTo>
                    <a:pt x="1437" y="1167"/>
                  </a:lnTo>
                  <a:lnTo>
                    <a:pt x="1491" y="1074"/>
                  </a:lnTo>
                  <a:lnTo>
                    <a:pt x="1497" y="1044"/>
                  </a:lnTo>
                  <a:lnTo>
                    <a:pt x="1499" y="1015"/>
                  </a:lnTo>
                  <a:lnTo>
                    <a:pt x="1501" y="960"/>
                  </a:lnTo>
                  <a:lnTo>
                    <a:pt x="1497" y="871"/>
                  </a:lnTo>
                  <a:lnTo>
                    <a:pt x="1491" y="827"/>
                  </a:lnTo>
                  <a:lnTo>
                    <a:pt x="1491" y="824"/>
                  </a:lnTo>
                  <a:lnTo>
                    <a:pt x="1477" y="817"/>
                  </a:lnTo>
                  <a:lnTo>
                    <a:pt x="1452" y="799"/>
                  </a:lnTo>
                  <a:lnTo>
                    <a:pt x="1434" y="776"/>
                  </a:lnTo>
                  <a:lnTo>
                    <a:pt x="1419" y="751"/>
                  </a:lnTo>
                  <a:lnTo>
                    <a:pt x="1398" y="695"/>
                  </a:lnTo>
                  <a:lnTo>
                    <a:pt x="1395" y="681"/>
                  </a:lnTo>
                  <a:lnTo>
                    <a:pt x="1392" y="679"/>
                  </a:lnTo>
                  <a:lnTo>
                    <a:pt x="1383" y="661"/>
                  </a:lnTo>
                  <a:lnTo>
                    <a:pt x="1351" y="590"/>
                  </a:lnTo>
                  <a:lnTo>
                    <a:pt x="1330" y="495"/>
                  </a:lnTo>
                  <a:lnTo>
                    <a:pt x="1331" y="471"/>
                  </a:lnTo>
                  <a:close/>
                </a:path>
              </a:pathLst>
            </a:custGeom>
            <a:solidFill>
              <a:srgbClr val="B09C9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26" name="Freeform 12"/>
            <p:cNvSpPr>
              <a:spLocks/>
            </p:cNvSpPr>
            <p:nvPr/>
          </p:nvSpPr>
          <p:spPr bwMode="auto">
            <a:xfrm>
              <a:off x="2357" y="1102"/>
              <a:ext cx="263" cy="201"/>
            </a:xfrm>
            <a:custGeom>
              <a:avLst/>
              <a:gdLst>
                <a:gd name="T0" fmla="*/ 1 w 526"/>
                <a:gd name="T1" fmla="*/ 1 h 402"/>
                <a:gd name="T2" fmla="*/ 1 w 526"/>
                <a:gd name="T3" fmla="*/ 1 h 402"/>
                <a:gd name="T4" fmla="*/ 1 w 526"/>
                <a:gd name="T5" fmla="*/ 1 h 402"/>
                <a:gd name="T6" fmla="*/ 1 w 526"/>
                <a:gd name="T7" fmla="*/ 1 h 402"/>
                <a:gd name="T8" fmla="*/ 1 w 526"/>
                <a:gd name="T9" fmla="*/ 1 h 402"/>
                <a:gd name="T10" fmla="*/ 1 w 526"/>
                <a:gd name="T11" fmla="*/ 1 h 402"/>
                <a:gd name="T12" fmla="*/ 1 w 526"/>
                <a:gd name="T13" fmla="*/ 1 h 402"/>
                <a:gd name="T14" fmla="*/ 1 w 526"/>
                <a:gd name="T15" fmla="*/ 1 h 402"/>
                <a:gd name="T16" fmla="*/ 1 w 526"/>
                <a:gd name="T17" fmla="*/ 1 h 402"/>
                <a:gd name="T18" fmla="*/ 1 w 526"/>
                <a:gd name="T19" fmla="*/ 1 h 402"/>
                <a:gd name="T20" fmla="*/ 1 w 526"/>
                <a:gd name="T21" fmla="*/ 1 h 402"/>
                <a:gd name="T22" fmla="*/ 1 w 526"/>
                <a:gd name="T23" fmla="*/ 1 h 402"/>
                <a:gd name="T24" fmla="*/ 1 w 526"/>
                <a:gd name="T25" fmla="*/ 1 h 402"/>
                <a:gd name="T26" fmla="*/ 1 w 526"/>
                <a:gd name="T27" fmla="*/ 1 h 402"/>
                <a:gd name="T28" fmla="*/ 1 w 526"/>
                <a:gd name="T29" fmla="*/ 1 h 402"/>
                <a:gd name="T30" fmla="*/ 1 w 526"/>
                <a:gd name="T31" fmla="*/ 1 h 402"/>
                <a:gd name="T32" fmla="*/ 1 w 526"/>
                <a:gd name="T33" fmla="*/ 1 h 402"/>
                <a:gd name="T34" fmla="*/ 1 w 526"/>
                <a:gd name="T35" fmla="*/ 1 h 402"/>
                <a:gd name="T36" fmla="*/ 1 w 526"/>
                <a:gd name="T37" fmla="*/ 1 h 402"/>
                <a:gd name="T38" fmla="*/ 1 w 526"/>
                <a:gd name="T39" fmla="*/ 1 h 402"/>
                <a:gd name="T40" fmla="*/ 1 w 526"/>
                <a:gd name="T41" fmla="*/ 1 h 402"/>
                <a:gd name="T42" fmla="*/ 1 w 526"/>
                <a:gd name="T43" fmla="*/ 1 h 402"/>
                <a:gd name="T44" fmla="*/ 1 w 526"/>
                <a:gd name="T45" fmla="*/ 1 h 402"/>
                <a:gd name="T46" fmla="*/ 1 w 526"/>
                <a:gd name="T47" fmla="*/ 1 h 402"/>
                <a:gd name="T48" fmla="*/ 1 w 526"/>
                <a:gd name="T49" fmla="*/ 1 h 402"/>
                <a:gd name="T50" fmla="*/ 1 w 526"/>
                <a:gd name="T51" fmla="*/ 1 h 402"/>
                <a:gd name="T52" fmla="*/ 1 w 526"/>
                <a:gd name="T53" fmla="*/ 1 h 402"/>
                <a:gd name="T54" fmla="*/ 1 w 526"/>
                <a:gd name="T55" fmla="*/ 1 h 402"/>
                <a:gd name="T56" fmla="*/ 1 w 526"/>
                <a:gd name="T57" fmla="*/ 1 h 402"/>
                <a:gd name="T58" fmla="*/ 1 w 526"/>
                <a:gd name="T59" fmla="*/ 1 h 402"/>
                <a:gd name="T60" fmla="*/ 1 w 526"/>
                <a:gd name="T61" fmla="*/ 1 h 402"/>
                <a:gd name="T62" fmla="*/ 1 w 526"/>
                <a:gd name="T63" fmla="*/ 1 h 402"/>
                <a:gd name="T64" fmla="*/ 1 w 526"/>
                <a:gd name="T65" fmla="*/ 1 h 402"/>
                <a:gd name="T66" fmla="*/ 1 w 526"/>
                <a:gd name="T67" fmla="*/ 1 h 402"/>
                <a:gd name="T68" fmla="*/ 1 w 526"/>
                <a:gd name="T69" fmla="*/ 1 h 402"/>
                <a:gd name="T70" fmla="*/ 1 w 526"/>
                <a:gd name="T71" fmla="*/ 1 h 402"/>
                <a:gd name="T72" fmla="*/ 1 w 526"/>
                <a:gd name="T73" fmla="*/ 1 h 402"/>
                <a:gd name="T74" fmla="*/ 1 w 526"/>
                <a:gd name="T75" fmla="*/ 1 h 402"/>
                <a:gd name="T76" fmla="*/ 1 w 526"/>
                <a:gd name="T77" fmla="*/ 1 h 402"/>
                <a:gd name="T78" fmla="*/ 1 w 526"/>
                <a:gd name="T79" fmla="*/ 1 h 402"/>
                <a:gd name="T80" fmla="*/ 1 w 526"/>
                <a:gd name="T81" fmla="*/ 1 h 402"/>
                <a:gd name="T82" fmla="*/ 1 w 526"/>
                <a:gd name="T83" fmla="*/ 0 h 402"/>
                <a:gd name="T84" fmla="*/ 1 w 526"/>
                <a:gd name="T85" fmla="*/ 1 h 402"/>
                <a:gd name="T86" fmla="*/ 1 w 526"/>
                <a:gd name="T87" fmla="*/ 1 h 402"/>
                <a:gd name="T88" fmla="*/ 1 w 526"/>
                <a:gd name="T89" fmla="*/ 1 h 40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26"/>
                <a:gd name="T136" fmla="*/ 0 h 402"/>
                <a:gd name="T137" fmla="*/ 526 w 526"/>
                <a:gd name="T138" fmla="*/ 402 h 40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26" h="402">
                  <a:moveTo>
                    <a:pt x="325" y="99"/>
                  </a:moveTo>
                  <a:lnTo>
                    <a:pt x="316" y="110"/>
                  </a:lnTo>
                  <a:lnTo>
                    <a:pt x="298" y="131"/>
                  </a:lnTo>
                  <a:lnTo>
                    <a:pt x="266" y="163"/>
                  </a:lnTo>
                  <a:lnTo>
                    <a:pt x="248" y="179"/>
                  </a:lnTo>
                  <a:lnTo>
                    <a:pt x="237" y="185"/>
                  </a:lnTo>
                  <a:lnTo>
                    <a:pt x="215" y="196"/>
                  </a:lnTo>
                  <a:lnTo>
                    <a:pt x="171" y="217"/>
                  </a:lnTo>
                  <a:lnTo>
                    <a:pt x="128" y="238"/>
                  </a:lnTo>
                  <a:lnTo>
                    <a:pt x="118" y="243"/>
                  </a:lnTo>
                  <a:lnTo>
                    <a:pt x="107" y="254"/>
                  </a:lnTo>
                  <a:lnTo>
                    <a:pt x="87" y="275"/>
                  </a:lnTo>
                  <a:lnTo>
                    <a:pt x="49" y="316"/>
                  </a:lnTo>
                  <a:lnTo>
                    <a:pt x="10" y="357"/>
                  </a:lnTo>
                  <a:lnTo>
                    <a:pt x="1" y="367"/>
                  </a:lnTo>
                  <a:lnTo>
                    <a:pt x="0" y="372"/>
                  </a:lnTo>
                  <a:lnTo>
                    <a:pt x="1" y="376"/>
                  </a:lnTo>
                  <a:lnTo>
                    <a:pt x="3" y="380"/>
                  </a:lnTo>
                  <a:lnTo>
                    <a:pt x="7" y="385"/>
                  </a:lnTo>
                  <a:lnTo>
                    <a:pt x="16" y="392"/>
                  </a:lnTo>
                  <a:lnTo>
                    <a:pt x="27" y="398"/>
                  </a:lnTo>
                  <a:lnTo>
                    <a:pt x="39" y="402"/>
                  </a:lnTo>
                  <a:lnTo>
                    <a:pt x="50" y="401"/>
                  </a:lnTo>
                  <a:lnTo>
                    <a:pt x="54" y="396"/>
                  </a:lnTo>
                  <a:lnTo>
                    <a:pt x="63" y="385"/>
                  </a:lnTo>
                  <a:lnTo>
                    <a:pt x="81" y="363"/>
                  </a:lnTo>
                  <a:lnTo>
                    <a:pt x="99" y="340"/>
                  </a:lnTo>
                  <a:lnTo>
                    <a:pt x="104" y="334"/>
                  </a:lnTo>
                  <a:lnTo>
                    <a:pt x="101" y="334"/>
                  </a:lnTo>
                  <a:lnTo>
                    <a:pt x="96" y="332"/>
                  </a:lnTo>
                  <a:lnTo>
                    <a:pt x="85" y="329"/>
                  </a:lnTo>
                  <a:lnTo>
                    <a:pt x="74" y="325"/>
                  </a:lnTo>
                  <a:lnTo>
                    <a:pt x="72" y="324"/>
                  </a:lnTo>
                  <a:lnTo>
                    <a:pt x="77" y="318"/>
                  </a:lnTo>
                  <a:lnTo>
                    <a:pt x="97" y="298"/>
                  </a:lnTo>
                  <a:lnTo>
                    <a:pt x="129" y="279"/>
                  </a:lnTo>
                  <a:lnTo>
                    <a:pt x="139" y="275"/>
                  </a:lnTo>
                  <a:lnTo>
                    <a:pt x="149" y="273"/>
                  </a:lnTo>
                  <a:lnTo>
                    <a:pt x="170" y="268"/>
                  </a:lnTo>
                  <a:lnTo>
                    <a:pt x="214" y="262"/>
                  </a:lnTo>
                  <a:lnTo>
                    <a:pt x="246" y="253"/>
                  </a:lnTo>
                  <a:lnTo>
                    <a:pt x="251" y="250"/>
                  </a:lnTo>
                  <a:lnTo>
                    <a:pt x="257" y="246"/>
                  </a:lnTo>
                  <a:lnTo>
                    <a:pt x="278" y="229"/>
                  </a:lnTo>
                  <a:lnTo>
                    <a:pt x="336" y="182"/>
                  </a:lnTo>
                  <a:lnTo>
                    <a:pt x="377" y="149"/>
                  </a:lnTo>
                  <a:lnTo>
                    <a:pt x="380" y="147"/>
                  </a:lnTo>
                  <a:lnTo>
                    <a:pt x="374" y="149"/>
                  </a:lnTo>
                  <a:lnTo>
                    <a:pt x="362" y="151"/>
                  </a:lnTo>
                  <a:lnTo>
                    <a:pt x="339" y="156"/>
                  </a:lnTo>
                  <a:lnTo>
                    <a:pt x="314" y="161"/>
                  </a:lnTo>
                  <a:lnTo>
                    <a:pt x="309" y="161"/>
                  </a:lnTo>
                  <a:lnTo>
                    <a:pt x="307" y="162"/>
                  </a:lnTo>
                  <a:lnTo>
                    <a:pt x="306" y="161"/>
                  </a:lnTo>
                  <a:lnTo>
                    <a:pt x="306" y="160"/>
                  </a:lnTo>
                  <a:lnTo>
                    <a:pt x="306" y="159"/>
                  </a:lnTo>
                  <a:lnTo>
                    <a:pt x="306" y="158"/>
                  </a:lnTo>
                  <a:lnTo>
                    <a:pt x="308" y="155"/>
                  </a:lnTo>
                  <a:lnTo>
                    <a:pt x="310" y="151"/>
                  </a:lnTo>
                  <a:lnTo>
                    <a:pt x="318" y="141"/>
                  </a:lnTo>
                  <a:lnTo>
                    <a:pt x="344" y="114"/>
                  </a:lnTo>
                  <a:lnTo>
                    <a:pt x="417" y="63"/>
                  </a:lnTo>
                  <a:lnTo>
                    <a:pt x="467" y="50"/>
                  </a:lnTo>
                  <a:lnTo>
                    <a:pt x="467" y="53"/>
                  </a:lnTo>
                  <a:lnTo>
                    <a:pt x="468" y="58"/>
                  </a:lnTo>
                  <a:lnTo>
                    <a:pt x="470" y="67"/>
                  </a:lnTo>
                  <a:lnTo>
                    <a:pt x="471" y="77"/>
                  </a:lnTo>
                  <a:lnTo>
                    <a:pt x="472" y="79"/>
                  </a:lnTo>
                  <a:lnTo>
                    <a:pt x="483" y="85"/>
                  </a:lnTo>
                  <a:lnTo>
                    <a:pt x="492" y="87"/>
                  </a:lnTo>
                  <a:lnTo>
                    <a:pt x="500" y="85"/>
                  </a:lnTo>
                  <a:lnTo>
                    <a:pt x="507" y="82"/>
                  </a:lnTo>
                  <a:lnTo>
                    <a:pt x="512" y="76"/>
                  </a:lnTo>
                  <a:lnTo>
                    <a:pt x="517" y="68"/>
                  </a:lnTo>
                  <a:lnTo>
                    <a:pt x="520" y="59"/>
                  </a:lnTo>
                  <a:lnTo>
                    <a:pt x="524" y="39"/>
                  </a:lnTo>
                  <a:lnTo>
                    <a:pt x="526" y="20"/>
                  </a:lnTo>
                  <a:lnTo>
                    <a:pt x="526" y="11"/>
                  </a:lnTo>
                  <a:lnTo>
                    <a:pt x="522" y="10"/>
                  </a:lnTo>
                  <a:lnTo>
                    <a:pt x="515" y="9"/>
                  </a:lnTo>
                  <a:lnTo>
                    <a:pt x="499" y="5"/>
                  </a:lnTo>
                  <a:lnTo>
                    <a:pt x="483" y="1"/>
                  </a:lnTo>
                  <a:lnTo>
                    <a:pt x="480" y="0"/>
                  </a:lnTo>
                  <a:lnTo>
                    <a:pt x="476" y="2"/>
                  </a:lnTo>
                  <a:lnTo>
                    <a:pt x="460" y="10"/>
                  </a:lnTo>
                  <a:lnTo>
                    <a:pt x="398" y="45"/>
                  </a:lnTo>
                  <a:lnTo>
                    <a:pt x="336" y="89"/>
                  </a:lnTo>
                  <a:lnTo>
                    <a:pt x="325" y="9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27" name="Freeform 13"/>
            <p:cNvSpPr>
              <a:spLocks/>
            </p:cNvSpPr>
            <p:nvPr/>
          </p:nvSpPr>
          <p:spPr bwMode="auto">
            <a:xfrm>
              <a:off x="2742" y="1053"/>
              <a:ext cx="128" cy="92"/>
            </a:xfrm>
            <a:custGeom>
              <a:avLst/>
              <a:gdLst>
                <a:gd name="T0" fmla="*/ 0 w 257"/>
                <a:gd name="T1" fmla="*/ 1 h 183"/>
                <a:gd name="T2" fmla="*/ 0 w 257"/>
                <a:gd name="T3" fmla="*/ 1 h 183"/>
                <a:gd name="T4" fmla="*/ 0 w 257"/>
                <a:gd name="T5" fmla="*/ 1 h 183"/>
                <a:gd name="T6" fmla="*/ 0 w 257"/>
                <a:gd name="T7" fmla="*/ 1 h 183"/>
                <a:gd name="T8" fmla="*/ 0 w 257"/>
                <a:gd name="T9" fmla="*/ 1 h 183"/>
                <a:gd name="T10" fmla="*/ 0 w 257"/>
                <a:gd name="T11" fmla="*/ 1 h 183"/>
                <a:gd name="T12" fmla="*/ 0 w 257"/>
                <a:gd name="T13" fmla="*/ 1 h 183"/>
                <a:gd name="T14" fmla="*/ 0 w 257"/>
                <a:gd name="T15" fmla="*/ 1 h 183"/>
                <a:gd name="T16" fmla="*/ 0 w 257"/>
                <a:gd name="T17" fmla="*/ 1 h 183"/>
                <a:gd name="T18" fmla="*/ 0 w 257"/>
                <a:gd name="T19" fmla="*/ 1 h 183"/>
                <a:gd name="T20" fmla="*/ 0 w 257"/>
                <a:gd name="T21" fmla="*/ 1 h 183"/>
                <a:gd name="T22" fmla="*/ 0 w 257"/>
                <a:gd name="T23" fmla="*/ 1 h 183"/>
                <a:gd name="T24" fmla="*/ 0 w 257"/>
                <a:gd name="T25" fmla="*/ 1 h 183"/>
                <a:gd name="T26" fmla="*/ 0 w 257"/>
                <a:gd name="T27" fmla="*/ 1 h 183"/>
                <a:gd name="T28" fmla="*/ 0 w 257"/>
                <a:gd name="T29" fmla="*/ 1 h 183"/>
                <a:gd name="T30" fmla="*/ 0 w 257"/>
                <a:gd name="T31" fmla="*/ 1 h 183"/>
                <a:gd name="T32" fmla="*/ 0 w 257"/>
                <a:gd name="T33" fmla="*/ 0 h 183"/>
                <a:gd name="T34" fmla="*/ 0 w 257"/>
                <a:gd name="T35" fmla="*/ 0 h 183"/>
                <a:gd name="T36" fmla="*/ 0 w 257"/>
                <a:gd name="T37" fmla="*/ 1 h 183"/>
                <a:gd name="T38" fmla="*/ 0 w 257"/>
                <a:gd name="T39" fmla="*/ 1 h 183"/>
                <a:gd name="T40" fmla="*/ 0 w 257"/>
                <a:gd name="T41" fmla="*/ 1 h 183"/>
                <a:gd name="T42" fmla="*/ 0 w 257"/>
                <a:gd name="T43" fmla="*/ 1 h 183"/>
                <a:gd name="T44" fmla="*/ 0 w 257"/>
                <a:gd name="T45" fmla="*/ 1 h 183"/>
                <a:gd name="T46" fmla="*/ 0 w 257"/>
                <a:gd name="T47" fmla="*/ 1 h 183"/>
                <a:gd name="T48" fmla="*/ 0 w 257"/>
                <a:gd name="T49" fmla="*/ 1 h 183"/>
                <a:gd name="T50" fmla="*/ 0 w 257"/>
                <a:gd name="T51" fmla="*/ 1 h 183"/>
                <a:gd name="T52" fmla="*/ 0 w 257"/>
                <a:gd name="T53" fmla="*/ 1 h 183"/>
                <a:gd name="T54" fmla="*/ 0 w 257"/>
                <a:gd name="T55" fmla="*/ 1 h 183"/>
                <a:gd name="T56" fmla="*/ 0 w 257"/>
                <a:gd name="T57" fmla="*/ 1 h 183"/>
                <a:gd name="T58" fmla="*/ 0 w 257"/>
                <a:gd name="T59" fmla="*/ 1 h 183"/>
                <a:gd name="T60" fmla="*/ 0 w 257"/>
                <a:gd name="T61" fmla="*/ 1 h 183"/>
                <a:gd name="T62" fmla="*/ 0 w 257"/>
                <a:gd name="T63" fmla="*/ 1 h 183"/>
                <a:gd name="T64" fmla="*/ 0 w 257"/>
                <a:gd name="T65" fmla="*/ 1 h 183"/>
                <a:gd name="T66" fmla="*/ 0 w 257"/>
                <a:gd name="T67" fmla="*/ 1 h 18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57"/>
                <a:gd name="T103" fmla="*/ 0 h 183"/>
                <a:gd name="T104" fmla="*/ 257 w 257"/>
                <a:gd name="T105" fmla="*/ 183 h 18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57" h="183">
                  <a:moveTo>
                    <a:pt x="91" y="133"/>
                  </a:moveTo>
                  <a:lnTo>
                    <a:pt x="98" y="136"/>
                  </a:lnTo>
                  <a:lnTo>
                    <a:pt x="113" y="140"/>
                  </a:lnTo>
                  <a:lnTo>
                    <a:pt x="147" y="143"/>
                  </a:lnTo>
                  <a:lnTo>
                    <a:pt x="181" y="146"/>
                  </a:lnTo>
                  <a:lnTo>
                    <a:pt x="189" y="147"/>
                  </a:lnTo>
                  <a:lnTo>
                    <a:pt x="195" y="150"/>
                  </a:lnTo>
                  <a:lnTo>
                    <a:pt x="203" y="153"/>
                  </a:lnTo>
                  <a:lnTo>
                    <a:pt x="220" y="163"/>
                  </a:lnTo>
                  <a:lnTo>
                    <a:pt x="252" y="183"/>
                  </a:lnTo>
                  <a:lnTo>
                    <a:pt x="257" y="182"/>
                  </a:lnTo>
                  <a:lnTo>
                    <a:pt x="240" y="167"/>
                  </a:lnTo>
                  <a:lnTo>
                    <a:pt x="206" y="133"/>
                  </a:lnTo>
                  <a:lnTo>
                    <a:pt x="134" y="70"/>
                  </a:lnTo>
                  <a:lnTo>
                    <a:pt x="57" y="14"/>
                  </a:lnTo>
                  <a:lnTo>
                    <a:pt x="37" y="2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9" y="7"/>
                  </a:lnTo>
                  <a:lnTo>
                    <a:pt x="58" y="22"/>
                  </a:lnTo>
                  <a:lnTo>
                    <a:pt x="99" y="65"/>
                  </a:lnTo>
                  <a:lnTo>
                    <a:pt x="104" y="88"/>
                  </a:lnTo>
                  <a:lnTo>
                    <a:pt x="101" y="88"/>
                  </a:lnTo>
                  <a:lnTo>
                    <a:pt x="88" y="86"/>
                  </a:lnTo>
                  <a:lnTo>
                    <a:pt x="39" y="79"/>
                  </a:lnTo>
                  <a:lnTo>
                    <a:pt x="2" y="73"/>
                  </a:lnTo>
                  <a:lnTo>
                    <a:pt x="0" y="72"/>
                  </a:lnTo>
                  <a:lnTo>
                    <a:pt x="14" y="82"/>
                  </a:lnTo>
                  <a:lnTo>
                    <a:pt x="56" y="111"/>
                  </a:lnTo>
                  <a:lnTo>
                    <a:pt x="89" y="132"/>
                  </a:lnTo>
                  <a:lnTo>
                    <a:pt x="91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28" name="Freeform 14"/>
            <p:cNvSpPr>
              <a:spLocks/>
            </p:cNvSpPr>
            <p:nvPr/>
          </p:nvSpPr>
          <p:spPr bwMode="auto">
            <a:xfrm>
              <a:off x="2333" y="36"/>
              <a:ext cx="582" cy="1415"/>
            </a:xfrm>
            <a:custGeom>
              <a:avLst/>
              <a:gdLst>
                <a:gd name="T0" fmla="*/ 1 w 1164"/>
                <a:gd name="T1" fmla="*/ 1 h 2829"/>
                <a:gd name="T2" fmla="*/ 1 w 1164"/>
                <a:gd name="T3" fmla="*/ 1 h 2829"/>
                <a:gd name="T4" fmla="*/ 1 w 1164"/>
                <a:gd name="T5" fmla="*/ 1 h 2829"/>
                <a:gd name="T6" fmla="*/ 1 w 1164"/>
                <a:gd name="T7" fmla="*/ 1 h 2829"/>
                <a:gd name="T8" fmla="*/ 1 w 1164"/>
                <a:gd name="T9" fmla="*/ 1 h 2829"/>
                <a:gd name="T10" fmla="*/ 1 w 1164"/>
                <a:gd name="T11" fmla="*/ 1 h 2829"/>
                <a:gd name="T12" fmla="*/ 1 w 1164"/>
                <a:gd name="T13" fmla="*/ 1 h 2829"/>
                <a:gd name="T14" fmla="*/ 1 w 1164"/>
                <a:gd name="T15" fmla="*/ 1 h 2829"/>
                <a:gd name="T16" fmla="*/ 1 w 1164"/>
                <a:gd name="T17" fmla="*/ 1 h 2829"/>
                <a:gd name="T18" fmla="*/ 1 w 1164"/>
                <a:gd name="T19" fmla="*/ 1 h 2829"/>
                <a:gd name="T20" fmla="*/ 1 w 1164"/>
                <a:gd name="T21" fmla="*/ 1 h 2829"/>
                <a:gd name="T22" fmla="*/ 1 w 1164"/>
                <a:gd name="T23" fmla="*/ 1 h 2829"/>
                <a:gd name="T24" fmla="*/ 1 w 1164"/>
                <a:gd name="T25" fmla="*/ 1 h 2829"/>
                <a:gd name="T26" fmla="*/ 1 w 1164"/>
                <a:gd name="T27" fmla="*/ 1 h 2829"/>
                <a:gd name="T28" fmla="*/ 1 w 1164"/>
                <a:gd name="T29" fmla="*/ 1 h 2829"/>
                <a:gd name="T30" fmla="*/ 1 w 1164"/>
                <a:gd name="T31" fmla="*/ 1 h 2829"/>
                <a:gd name="T32" fmla="*/ 1 w 1164"/>
                <a:gd name="T33" fmla="*/ 1 h 2829"/>
                <a:gd name="T34" fmla="*/ 1 w 1164"/>
                <a:gd name="T35" fmla="*/ 1 h 2829"/>
                <a:gd name="T36" fmla="*/ 1 w 1164"/>
                <a:gd name="T37" fmla="*/ 1 h 2829"/>
                <a:gd name="T38" fmla="*/ 1 w 1164"/>
                <a:gd name="T39" fmla="*/ 1 h 2829"/>
                <a:gd name="T40" fmla="*/ 1 w 1164"/>
                <a:gd name="T41" fmla="*/ 1 h 2829"/>
                <a:gd name="T42" fmla="*/ 1 w 1164"/>
                <a:gd name="T43" fmla="*/ 1 h 2829"/>
                <a:gd name="T44" fmla="*/ 1 w 1164"/>
                <a:gd name="T45" fmla="*/ 1 h 2829"/>
                <a:gd name="T46" fmla="*/ 1 w 1164"/>
                <a:gd name="T47" fmla="*/ 1 h 2829"/>
                <a:gd name="T48" fmla="*/ 1 w 1164"/>
                <a:gd name="T49" fmla="*/ 1 h 2829"/>
                <a:gd name="T50" fmla="*/ 1 w 1164"/>
                <a:gd name="T51" fmla="*/ 1 h 2829"/>
                <a:gd name="T52" fmla="*/ 1 w 1164"/>
                <a:gd name="T53" fmla="*/ 1 h 2829"/>
                <a:gd name="T54" fmla="*/ 1 w 1164"/>
                <a:gd name="T55" fmla="*/ 1 h 2829"/>
                <a:gd name="T56" fmla="*/ 1 w 1164"/>
                <a:gd name="T57" fmla="*/ 1 h 2829"/>
                <a:gd name="T58" fmla="*/ 1 w 1164"/>
                <a:gd name="T59" fmla="*/ 1 h 2829"/>
                <a:gd name="T60" fmla="*/ 1 w 1164"/>
                <a:gd name="T61" fmla="*/ 1 h 2829"/>
                <a:gd name="T62" fmla="*/ 1 w 1164"/>
                <a:gd name="T63" fmla="*/ 1 h 2829"/>
                <a:gd name="T64" fmla="*/ 1 w 1164"/>
                <a:gd name="T65" fmla="*/ 1 h 2829"/>
                <a:gd name="T66" fmla="*/ 1 w 1164"/>
                <a:gd name="T67" fmla="*/ 1 h 2829"/>
                <a:gd name="T68" fmla="*/ 1 w 1164"/>
                <a:gd name="T69" fmla="*/ 1 h 2829"/>
                <a:gd name="T70" fmla="*/ 1 w 1164"/>
                <a:gd name="T71" fmla="*/ 1 h 2829"/>
                <a:gd name="T72" fmla="*/ 1 w 1164"/>
                <a:gd name="T73" fmla="*/ 1 h 2829"/>
                <a:gd name="T74" fmla="*/ 1 w 1164"/>
                <a:gd name="T75" fmla="*/ 1 h 2829"/>
                <a:gd name="T76" fmla="*/ 1 w 1164"/>
                <a:gd name="T77" fmla="*/ 1 h 2829"/>
                <a:gd name="T78" fmla="*/ 1 w 1164"/>
                <a:gd name="T79" fmla="*/ 1 h 2829"/>
                <a:gd name="T80" fmla="*/ 1 w 1164"/>
                <a:gd name="T81" fmla="*/ 1 h 2829"/>
                <a:gd name="T82" fmla="*/ 1 w 1164"/>
                <a:gd name="T83" fmla="*/ 1 h 2829"/>
                <a:gd name="T84" fmla="*/ 1 w 1164"/>
                <a:gd name="T85" fmla="*/ 1 h 2829"/>
                <a:gd name="T86" fmla="*/ 1 w 1164"/>
                <a:gd name="T87" fmla="*/ 1 h 2829"/>
                <a:gd name="T88" fmla="*/ 1 w 1164"/>
                <a:gd name="T89" fmla="*/ 1 h 2829"/>
                <a:gd name="T90" fmla="*/ 1 w 1164"/>
                <a:gd name="T91" fmla="*/ 1 h 2829"/>
                <a:gd name="T92" fmla="*/ 1 w 1164"/>
                <a:gd name="T93" fmla="*/ 1 h 2829"/>
                <a:gd name="T94" fmla="*/ 1 w 1164"/>
                <a:gd name="T95" fmla="*/ 1 h 2829"/>
                <a:gd name="T96" fmla="*/ 1 w 1164"/>
                <a:gd name="T97" fmla="*/ 1 h 2829"/>
                <a:gd name="T98" fmla="*/ 1 w 1164"/>
                <a:gd name="T99" fmla="*/ 1 h 2829"/>
                <a:gd name="T100" fmla="*/ 1 w 1164"/>
                <a:gd name="T101" fmla="*/ 1 h 2829"/>
                <a:gd name="T102" fmla="*/ 1 w 1164"/>
                <a:gd name="T103" fmla="*/ 1 h 2829"/>
                <a:gd name="T104" fmla="*/ 1 w 1164"/>
                <a:gd name="T105" fmla="*/ 1 h 2829"/>
                <a:gd name="T106" fmla="*/ 1 w 1164"/>
                <a:gd name="T107" fmla="*/ 1 h 2829"/>
                <a:gd name="T108" fmla="*/ 1 w 1164"/>
                <a:gd name="T109" fmla="*/ 1 h 2829"/>
                <a:gd name="T110" fmla="*/ 1 w 1164"/>
                <a:gd name="T111" fmla="*/ 1 h 2829"/>
                <a:gd name="T112" fmla="*/ 1 w 1164"/>
                <a:gd name="T113" fmla="*/ 1 h 2829"/>
                <a:gd name="T114" fmla="*/ 1 w 1164"/>
                <a:gd name="T115" fmla="*/ 1 h 2829"/>
                <a:gd name="T116" fmla="*/ 1 w 1164"/>
                <a:gd name="T117" fmla="*/ 1 h 2829"/>
                <a:gd name="T118" fmla="*/ 1 w 1164"/>
                <a:gd name="T119" fmla="*/ 1 h 2829"/>
                <a:gd name="T120" fmla="*/ 1 w 1164"/>
                <a:gd name="T121" fmla="*/ 1 h 2829"/>
                <a:gd name="T122" fmla="*/ 1 w 1164"/>
                <a:gd name="T123" fmla="*/ 1 h 282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64"/>
                <a:gd name="T187" fmla="*/ 0 h 2829"/>
                <a:gd name="T188" fmla="*/ 1164 w 1164"/>
                <a:gd name="T189" fmla="*/ 2829 h 282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64" h="2829">
                  <a:moveTo>
                    <a:pt x="604" y="3"/>
                  </a:moveTo>
                  <a:lnTo>
                    <a:pt x="582" y="8"/>
                  </a:lnTo>
                  <a:lnTo>
                    <a:pt x="538" y="19"/>
                  </a:lnTo>
                  <a:lnTo>
                    <a:pt x="447" y="50"/>
                  </a:lnTo>
                  <a:lnTo>
                    <a:pt x="382" y="88"/>
                  </a:lnTo>
                  <a:lnTo>
                    <a:pt x="372" y="99"/>
                  </a:lnTo>
                  <a:lnTo>
                    <a:pt x="364" y="110"/>
                  </a:lnTo>
                  <a:lnTo>
                    <a:pt x="347" y="133"/>
                  </a:lnTo>
                  <a:lnTo>
                    <a:pt x="314" y="179"/>
                  </a:lnTo>
                  <a:lnTo>
                    <a:pt x="293" y="236"/>
                  </a:lnTo>
                  <a:lnTo>
                    <a:pt x="292" y="251"/>
                  </a:lnTo>
                  <a:lnTo>
                    <a:pt x="290" y="271"/>
                  </a:lnTo>
                  <a:lnTo>
                    <a:pt x="284" y="313"/>
                  </a:lnTo>
                  <a:lnTo>
                    <a:pt x="272" y="418"/>
                  </a:lnTo>
                  <a:lnTo>
                    <a:pt x="284" y="536"/>
                  </a:lnTo>
                  <a:lnTo>
                    <a:pt x="294" y="565"/>
                  </a:lnTo>
                  <a:lnTo>
                    <a:pt x="306" y="595"/>
                  </a:lnTo>
                  <a:lnTo>
                    <a:pt x="325" y="644"/>
                  </a:lnTo>
                  <a:lnTo>
                    <a:pt x="358" y="719"/>
                  </a:lnTo>
                  <a:lnTo>
                    <a:pt x="389" y="767"/>
                  </a:lnTo>
                  <a:lnTo>
                    <a:pt x="398" y="775"/>
                  </a:lnTo>
                  <a:lnTo>
                    <a:pt x="408" y="783"/>
                  </a:lnTo>
                  <a:lnTo>
                    <a:pt x="420" y="788"/>
                  </a:lnTo>
                  <a:lnTo>
                    <a:pt x="448" y="796"/>
                  </a:lnTo>
                  <a:lnTo>
                    <a:pt x="479" y="799"/>
                  </a:lnTo>
                  <a:lnTo>
                    <a:pt x="524" y="799"/>
                  </a:lnTo>
                  <a:lnTo>
                    <a:pt x="533" y="798"/>
                  </a:lnTo>
                  <a:lnTo>
                    <a:pt x="532" y="827"/>
                  </a:lnTo>
                  <a:lnTo>
                    <a:pt x="532" y="882"/>
                  </a:lnTo>
                  <a:lnTo>
                    <a:pt x="531" y="991"/>
                  </a:lnTo>
                  <a:lnTo>
                    <a:pt x="527" y="1100"/>
                  </a:lnTo>
                  <a:lnTo>
                    <a:pt x="525" y="1127"/>
                  </a:lnTo>
                  <a:lnTo>
                    <a:pt x="524" y="1139"/>
                  </a:lnTo>
                  <a:lnTo>
                    <a:pt x="522" y="1162"/>
                  </a:lnTo>
                  <a:lnTo>
                    <a:pt x="515" y="1209"/>
                  </a:lnTo>
                  <a:lnTo>
                    <a:pt x="497" y="1251"/>
                  </a:lnTo>
                  <a:lnTo>
                    <a:pt x="491" y="1261"/>
                  </a:lnTo>
                  <a:lnTo>
                    <a:pt x="473" y="1281"/>
                  </a:lnTo>
                  <a:lnTo>
                    <a:pt x="431" y="1316"/>
                  </a:lnTo>
                  <a:lnTo>
                    <a:pt x="340" y="1382"/>
                  </a:lnTo>
                  <a:lnTo>
                    <a:pt x="261" y="1456"/>
                  </a:lnTo>
                  <a:lnTo>
                    <a:pt x="247" y="1477"/>
                  </a:lnTo>
                  <a:lnTo>
                    <a:pt x="246" y="1481"/>
                  </a:lnTo>
                  <a:lnTo>
                    <a:pt x="246" y="1484"/>
                  </a:lnTo>
                  <a:lnTo>
                    <a:pt x="247" y="1488"/>
                  </a:lnTo>
                  <a:lnTo>
                    <a:pt x="249" y="1491"/>
                  </a:lnTo>
                  <a:lnTo>
                    <a:pt x="255" y="1497"/>
                  </a:lnTo>
                  <a:lnTo>
                    <a:pt x="262" y="1503"/>
                  </a:lnTo>
                  <a:lnTo>
                    <a:pt x="268" y="1509"/>
                  </a:lnTo>
                  <a:lnTo>
                    <a:pt x="274" y="1514"/>
                  </a:lnTo>
                  <a:lnTo>
                    <a:pt x="275" y="1513"/>
                  </a:lnTo>
                  <a:lnTo>
                    <a:pt x="289" y="1500"/>
                  </a:lnTo>
                  <a:lnTo>
                    <a:pt x="342" y="1457"/>
                  </a:lnTo>
                  <a:lnTo>
                    <a:pt x="373" y="1438"/>
                  </a:lnTo>
                  <a:lnTo>
                    <a:pt x="402" y="1427"/>
                  </a:lnTo>
                  <a:lnTo>
                    <a:pt x="415" y="1426"/>
                  </a:lnTo>
                  <a:lnTo>
                    <a:pt x="426" y="1429"/>
                  </a:lnTo>
                  <a:lnTo>
                    <a:pt x="453" y="1437"/>
                  </a:lnTo>
                  <a:lnTo>
                    <a:pt x="505" y="1459"/>
                  </a:lnTo>
                  <a:lnTo>
                    <a:pt x="538" y="1475"/>
                  </a:lnTo>
                  <a:lnTo>
                    <a:pt x="540" y="1475"/>
                  </a:lnTo>
                  <a:lnTo>
                    <a:pt x="539" y="1472"/>
                  </a:lnTo>
                  <a:lnTo>
                    <a:pt x="539" y="1467"/>
                  </a:lnTo>
                  <a:lnTo>
                    <a:pt x="540" y="1456"/>
                  </a:lnTo>
                  <a:lnTo>
                    <a:pt x="542" y="1430"/>
                  </a:lnTo>
                  <a:lnTo>
                    <a:pt x="539" y="1413"/>
                  </a:lnTo>
                  <a:lnTo>
                    <a:pt x="532" y="1408"/>
                  </a:lnTo>
                  <a:lnTo>
                    <a:pt x="515" y="1401"/>
                  </a:lnTo>
                  <a:lnTo>
                    <a:pt x="496" y="1396"/>
                  </a:lnTo>
                  <a:lnTo>
                    <a:pt x="451" y="1385"/>
                  </a:lnTo>
                  <a:lnTo>
                    <a:pt x="420" y="1373"/>
                  </a:lnTo>
                  <a:lnTo>
                    <a:pt x="425" y="1371"/>
                  </a:lnTo>
                  <a:lnTo>
                    <a:pt x="440" y="1364"/>
                  </a:lnTo>
                  <a:lnTo>
                    <a:pt x="481" y="1356"/>
                  </a:lnTo>
                  <a:lnTo>
                    <a:pt x="500" y="1357"/>
                  </a:lnTo>
                  <a:lnTo>
                    <a:pt x="516" y="1363"/>
                  </a:lnTo>
                  <a:lnTo>
                    <a:pt x="523" y="1368"/>
                  </a:lnTo>
                  <a:lnTo>
                    <a:pt x="532" y="1380"/>
                  </a:lnTo>
                  <a:lnTo>
                    <a:pt x="543" y="1407"/>
                  </a:lnTo>
                  <a:lnTo>
                    <a:pt x="549" y="1437"/>
                  </a:lnTo>
                  <a:lnTo>
                    <a:pt x="550" y="1467"/>
                  </a:lnTo>
                  <a:lnTo>
                    <a:pt x="547" y="1530"/>
                  </a:lnTo>
                  <a:lnTo>
                    <a:pt x="546" y="1544"/>
                  </a:lnTo>
                  <a:lnTo>
                    <a:pt x="544" y="1544"/>
                  </a:lnTo>
                  <a:lnTo>
                    <a:pt x="530" y="1540"/>
                  </a:lnTo>
                  <a:lnTo>
                    <a:pt x="478" y="1529"/>
                  </a:lnTo>
                  <a:lnTo>
                    <a:pt x="427" y="1524"/>
                  </a:lnTo>
                  <a:lnTo>
                    <a:pt x="420" y="1525"/>
                  </a:lnTo>
                  <a:lnTo>
                    <a:pt x="412" y="1528"/>
                  </a:lnTo>
                  <a:lnTo>
                    <a:pt x="392" y="1535"/>
                  </a:lnTo>
                  <a:lnTo>
                    <a:pt x="345" y="1552"/>
                  </a:lnTo>
                  <a:lnTo>
                    <a:pt x="315" y="1562"/>
                  </a:lnTo>
                  <a:lnTo>
                    <a:pt x="314" y="1562"/>
                  </a:lnTo>
                  <a:lnTo>
                    <a:pt x="314" y="1569"/>
                  </a:lnTo>
                  <a:lnTo>
                    <a:pt x="316" y="1580"/>
                  </a:lnTo>
                  <a:lnTo>
                    <a:pt x="320" y="1602"/>
                  </a:lnTo>
                  <a:lnTo>
                    <a:pt x="324" y="1623"/>
                  </a:lnTo>
                  <a:lnTo>
                    <a:pt x="325" y="1628"/>
                  </a:lnTo>
                  <a:lnTo>
                    <a:pt x="335" y="1625"/>
                  </a:lnTo>
                  <a:lnTo>
                    <a:pt x="370" y="1615"/>
                  </a:lnTo>
                  <a:lnTo>
                    <a:pt x="466" y="1598"/>
                  </a:lnTo>
                  <a:lnTo>
                    <a:pt x="506" y="1600"/>
                  </a:lnTo>
                  <a:lnTo>
                    <a:pt x="520" y="1606"/>
                  </a:lnTo>
                  <a:lnTo>
                    <a:pt x="525" y="1611"/>
                  </a:lnTo>
                  <a:lnTo>
                    <a:pt x="530" y="1617"/>
                  </a:lnTo>
                  <a:lnTo>
                    <a:pt x="532" y="1623"/>
                  </a:lnTo>
                  <a:lnTo>
                    <a:pt x="533" y="1631"/>
                  </a:lnTo>
                  <a:lnTo>
                    <a:pt x="513" y="1637"/>
                  </a:lnTo>
                  <a:lnTo>
                    <a:pt x="476" y="1649"/>
                  </a:lnTo>
                  <a:lnTo>
                    <a:pt x="401" y="1668"/>
                  </a:lnTo>
                  <a:lnTo>
                    <a:pt x="330" y="1697"/>
                  </a:lnTo>
                  <a:lnTo>
                    <a:pt x="315" y="1706"/>
                  </a:lnTo>
                  <a:lnTo>
                    <a:pt x="310" y="1710"/>
                  </a:lnTo>
                  <a:lnTo>
                    <a:pt x="306" y="1715"/>
                  </a:lnTo>
                  <a:lnTo>
                    <a:pt x="303" y="1722"/>
                  </a:lnTo>
                  <a:lnTo>
                    <a:pt x="302" y="1728"/>
                  </a:lnTo>
                  <a:lnTo>
                    <a:pt x="302" y="1742"/>
                  </a:lnTo>
                  <a:lnTo>
                    <a:pt x="303" y="1758"/>
                  </a:lnTo>
                  <a:lnTo>
                    <a:pt x="306" y="1773"/>
                  </a:lnTo>
                  <a:lnTo>
                    <a:pt x="306" y="1786"/>
                  </a:lnTo>
                  <a:lnTo>
                    <a:pt x="320" y="1778"/>
                  </a:lnTo>
                  <a:lnTo>
                    <a:pt x="357" y="1760"/>
                  </a:lnTo>
                  <a:lnTo>
                    <a:pt x="444" y="1724"/>
                  </a:lnTo>
                  <a:lnTo>
                    <a:pt x="529" y="1708"/>
                  </a:lnTo>
                  <a:lnTo>
                    <a:pt x="546" y="1710"/>
                  </a:lnTo>
                  <a:lnTo>
                    <a:pt x="546" y="1711"/>
                  </a:lnTo>
                  <a:lnTo>
                    <a:pt x="548" y="1718"/>
                  </a:lnTo>
                  <a:lnTo>
                    <a:pt x="551" y="1739"/>
                  </a:lnTo>
                  <a:lnTo>
                    <a:pt x="551" y="1751"/>
                  </a:lnTo>
                  <a:lnTo>
                    <a:pt x="546" y="1762"/>
                  </a:lnTo>
                  <a:lnTo>
                    <a:pt x="543" y="1766"/>
                  </a:lnTo>
                  <a:lnTo>
                    <a:pt x="534" y="1771"/>
                  </a:lnTo>
                  <a:lnTo>
                    <a:pt x="518" y="1776"/>
                  </a:lnTo>
                  <a:lnTo>
                    <a:pt x="471" y="1789"/>
                  </a:lnTo>
                  <a:lnTo>
                    <a:pt x="356" y="1815"/>
                  </a:lnTo>
                  <a:lnTo>
                    <a:pt x="296" y="1827"/>
                  </a:lnTo>
                  <a:lnTo>
                    <a:pt x="295" y="1836"/>
                  </a:lnTo>
                  <a:lnTo>
                    <a:pt x="294" y="1854"/>
                  </a:lnTo>
                  <a:lnTo>
                    <a:pt x="291" y="1889"/>
                  </a:lnTo>
                  <a:lnTo>
                    <a:pt x="288" y="1923"/>
                  </a:lnTo>
                  <a:lnTo>
                    <a:pt x="288" y="1931"/>
                  </a:lnTo>
                  <a:lnTo>
                    <a:pt x="290" y="1930"/>
                  </a:lnTo>
                  <a:lnTo>
                    <a:pt x="311" y="1919"/>
                  </a:lnTo>
                  <a:lnTo>
                    <a:pt x="382" y="1880"/>
                  </a:lnTo>
                  <a:lnTo>
                    <a:pt x="449" y="1850"/>
                  </a:lnTo>
                  <a:lnTo>
                    <a:pt x="460" y="1848"/>
                  </a:lnTo>
                  <a:lnTo>
                    <a:pt x="468" y="1848"/>
                  </a:lnTo>
                  <a:lnTo>
                    <a:pt x="486" y="1849"/>
                  </a:lnTo>
                  <a:lnTo>
                    <a:pt x="524" y="1851"/>
                  </a:lnTo>
                  <a:lnTo>
                    <a:pt x="548" y="1853"/>
                  </a:lnTo>
                  <a:lnTo>
                    <a:pt x="550" y="1853"/>
                  </a:lnTo>
                  <a:lnTo>
                    <a:pt x="525" y="1859"/>
                  </a:lnTo>
                  <a:lnTo>
                    <a:pt x="479" y="1874"/>
                  </a:lnTo>
                  <a:lnTo>
                    <a:pt x="385" y="1911"/>
                  </a:lnTo>
                  <a:lnTo>
                    <a:pt x="300" y="1960"/>
                  </a:lnTo>
                  <a:lnTo>
                    <a:pt x="282" y="1974"/>
                  </a:lnTo>
                  <a:lnTo>
                    <a:pt x="280" y="1980"/>
                  </a:lnTo>
                  <a:lnTo>
                    <a:pt x="278" y="1991"/>
                  </a:lnTo>
                  <a:lnTo>
                    <a:pt x="272" y="2013"/>
                  </a:lnTo>
                  <a:lnTo>
                    <a:pt x="267" y="2036"/>
                  </a:lnTo>
                  <a:lnTo>
                    <a:pt x="266" y="2041"/>
                  </a:lnTo>
                  <a:lnTo>
                    <a:pt x="266" y="2042"/>
                  </a:lnTo>
                  <a:lnTo>
                    <a:pt x="268" y="2042"/>
                  </a:lnTo>
                  <a:lnTo>
                    <a:pt x="269" y="2042"/>
                  </a:lnTo>
                  <a:lnTo>
                    <a:pt x="274" y="2040"/>
                  </a:lnTo>
                  <a:lnTo>
                    <a:pt x="288" y="2033"/>
                  </a:lnTo>
                  <a:lnTo>
                    <a:pt x="331" y="2007"/>
                  </a:lnTo>
                  <a:lnTo>
                    <a:pt x="434" y="1947"/>
                  </a:lnTo>
                  <a:lnTo>
                    <a:pt x="489" y="1918"/>
                  </a:lnTo>
                  <a:lnTo>
                    <a:pt x="503" y="1919"/>
                  </a:lnTo>
                  <a:lnTo>
                    <a:pt x="530" y="1921"/>
                  </a:lnTo>
                  <a:lnTo>
                    <a:pt x="550" y="1927"/>
                  </a:lnTo>
                  <a:lnTo>
                    <a:pt x="563" y="1936"/>
                  </a:lnTo>
                  <a:lnTo>
                    <a:pt x="567" y="1942"/>
                  </a:lnTo>
                  <a:lnTo>
                    <a:pt x="569" y="1949"/>
                  </a:lnTo>
                  <a:lnTo>
                    <a:pt x="568" y="1957"/>
                  </a:lnTo>
                  <a:lnTo>
                    <a:pt x="565" y="1965"/>
                  </a:lnTo>
                  <a:lnTo>
                    <a:pt x="560" y="1973"/>
                  </a:lnTo>
                  <a:lnTo>
                    <a:pt x="547" y="1977"/>
                  </a:lnTo>
                  <a:lnTo>
                    <a:pt x="519" y="1981"/>
                  </a:lnTo>
                  <a:lnTo>
                    <a:pt x="463" y="1987"/>
                  </a:lnTo>
                  <a:lnTo>
                    <a:pt x="408" y="2000"/>
                  </a:lnTo>
                  <a:lnTo>
                    <a:pt x="396" y="2005"/>
                  </a:lnTo>
                  <a:lnTo>
                    <a:pt x="387" y="2011"/>
                  </a:lnTo>
                  <a:lnTo>
                    <a:pt x="373" y="2022"/>
                  </a:lnTo>
                  <a:lnTo>
                    <a:pt x="336" y="2055"/>
                  </a:lnTo>
                  <a:lnTo>
                    <a:pt x="258" y="2139"/>
                  </a:lnTo>
                  <a:lnTo>
                    <a:pt x="246" y="2197"/>
                  </a:lnTo>
                  <a:lnTo>
                    <a:pt x="253" y="2200"/>
                  </a:lnTo>
                  <a:lnTo>
                    <a:pt x="260" y="2201"/>
                  </a:lnTo>
                  <a:lnTo>
                    <a:pt x="267" y="2200"/>
                  </a:lnTo>
                  <a:lnTo>
                    <a:pt x="283" y="2196"/>
                  </a:lnTo>
                  <a:lnTo>
                    <a:pt x="298" y="2189"/>
                  </a:lnTo>
                  <a:lnTo>
                    <a:pt x="330" y="2174"/>
                  </a:lnTo>
                  <a:lnTo>
                    <a:pt x="338" y="2170"/>
                  </a:lnTo>
                  <a:lnTo>
                    <a:pt x="338" y="2169"/>
                  </a:lnTo>
                  <a:lnTo>
                    <a:pt x="340" y="2160"/>
                  </a:lnTo>
                  <a:lnTo>
                    <a:pt x="350" y="2128"/>
                  </a:lnTo>
                  <a:lnTo>
                    <a:pt x="369" y="2095"/>
                  </a:lnTo>
                  <a:lnTo>
                    <a:pt x="375" y="2090"/>
                  </a:lnTo>
                  <a:lnTo>
                    <a:pt x="384" y="2086"/>
                  </a:lnTo>
                  <a:lnTo>
                    <a:pt x="410" y="2075"/>
                  </a:lnTo>
                  <a:lnTo>
                    <a:pt x="480" y="2049"/>
                  </a:lnTo>
                  <a:lnTo>
                    <a:pt x="528" y="2031"/>
                  </a:lnTo>
                  <a:lnTo>
                    <a:pt x="531" y="2030"/>
                  </a:lnTo>
                  <a:lnTo>
                    <a:pt x="529" y="2035"/>
                  </a:lnTo>
                  <a:lnTo>
                    <a:pt x="525" y="2045"/>
                  </a:lnTo>
                  <a:lnTo>
                    <a:pt x="519" y="2063"/>
                  </a:lnTo>
                  <a:lnTo>
                    <a:pt x="511" y="2079"/>
                  </a:lnTo>
                  <a:lnTo>
                    <a:pt x="508" y="2081"/>
                  </a:lnTo>
                  <a:lnTo>
                    <a:pt x="488" y="2098"/>
                  </a:lnTo>
                  <a:lnTo>
                    <a:pt x="447" y="2128"/>
                  </a:lnTo>
                  <a:lnTo>
                    <a:pt x="364" y="2187"/>
                  </a:lnTo>
                  <a:lnTo>
                    <a:pt x="279" y="2244"/>
                  </a:lnTo>
                  <a:lnTo>
                    <a:pt x="259" y="2259"/>
                  </a:lnTo>
                  <a:lnTo>
                    <a:pt x="257" y="2260"/>
                  </a:lnTo>
                  <a:lnTo>
                    <a:pt x="245" y="2265"/>
                  </a:lnTo>
                  <a:lnTo>
                    <a:pt x="201" y="2287"/>
                  </a:lnTo>
                  <a:lnTo>
                    <a:pt x="159" y="2313"/>
                  </a:lnTo>
                  <a:lnTo>
                    <a:pt x="152" y="2319"/>
                  </a:lnTo>
                  <a:lnTo>
                    <a:pt x="139" y="2332"/>
                  </a:lnTo>
                  <a:lnTo>
                    <a:pt x="111" y="2358"/>
                  </a:lnTo>
                  <a:lnTo>
                    <a:pt x="48" y="2422"/>
                  </a:lnTo>
                  <a:lnTo>
                    <a:pt x="4" y="2492"/>
                  </a:lnTo>
                  <a:lnTo>
                    <a:pt x="1" y="2508"/>
                  </a:lnTo>
                  <a:lnTo>
                    <a:pt x="0" y="2514"/>
                  </a:lnTo>
                  <a:lnTo>
                    <a:pt x="0" y="2529"/>
                  </a:lnTo>
                  <a:lnTo>
                    <a:pt x="2" y="2565"/>
                  </a:lnTo>
                  <a:lnTo>
                    <a:pt x="5" y="2588"/>
                  </a:lnTo>
                  <a:lnTo>
                    <a:pt x="6" y="2589"/>
                  </a:lnTo>
                  <a:lnTo>
                    <a:pt x="14" y="2573"/>
                  </a:lnTo>
                  <a:lnTo>
                    <a:pt x="34" y="2535"/>
                  </a:lnTo>
                  <a:lnTo>
                    <a:pt x="88" y="2459"/>
                  </a:lnTo>
                  <a:lnTo>
                    <a:pt x="146" y="2395"/>
                  </a:lnTo>
                  <a:lnTo>
                    <a:pt x="161" y="2383"/>
                  </a:lnTo>
                  <a:lnTo>
                    <a:pt x="169" y="2377"/>
                  </a:lnTo>
                  <a:lnTo>
                    <a:pt x="189" y="2364"/>
                  </a:lnTo>
                  <a:lnTo>
                    <a:pt x="238" y="2335"/>
                  </a:lnTo>
                  <a:lnTo>
                    <a:pt x="280" y="2309"/>
                  </a:lnTo>
                  <a:lnTo>
                    <a:pt x="288" y="2304"/>
                  </a:lnTo>
                  <a:lnTo>
                    <a:pt x="296" y="2298"/>
                  </a:lnTo>
                  <a:lnTo>
                    <a:pt x="324" y="2276"/>
                  </a:lnTo>
                  <a:lnTo>
                    <a:pt x="401" y="2214"/>
                  </a:lnTo>
                  <a:lnTo>
                    <a:pt x="466" y="2164"/>
                  </a:lnTo>
                  <a:lnTo>
                    <a:pt x="475" y="2158"/>
                  </a:lnTo>
                  <a:lnTo>
                    <a:pt x="481" y="2156"/>
                  </a:lnTo>
                  <a:lnTo>
                    <a:pt x="489" y="2154"/>
                  </a:lnTo>
                  <a:lnTo>
                    <a:pt x="505" y="2153"/>
                  </a:lnTo>
                  <a:lnTo>
                    <a:pt x="521" y="2155"/>
                  </a:lnTo>
                  <a:lnTo>
                    <a:pt x="546" y="2159"/>
                  </a:lnTo>
                  <a:lnTo>
                    <a:pt x="550" y="2160"/>
                  </a:lnTo>
                  <a:lnTo>
                    <a:pt x="547" y="2165"/>
                  </a:lnTo>
                  <a:lnTo>
                    <a:pt x="542" y="2176"/>
                  </a:lnTo>
                  <a:lnTo>
                    <a:pt x="533" y="2197"/>
                  </a:lnTo>
                  <a:lnTo>
                    <a:pt x="520" y="2215"/>
                  </a:lnTo>
                  <a:lnTo>
                    <a:pt x="517" y="2218"/>
                  </a:lnTo>
                  <a:lnTo>
                    <a:pt x="495" y="2235"/>
                  </a:lnTo>
                  <a:lnTo>
                    <a:pt x="450" y="2267"/>
                  </a:lnTo>
                  <a:lnTo>
                    <a:pt x="356" y="2327"/>
                  </a:lnTo>
                  <a:lnTo>
                    <a:pt x="264" y="2388"/>
                  </a:lnTo>
                  <a:lnTo>
                    <a:pt x="244" y="2405"/>
                  </a:lnTo>
                  <a:lnTo>
                    <a:pt x="242" y="2407"/>
                  </a:lnTo>
                  <a:lnTo>
                    <a:pt x="227" y="2415"/>
                  </a:lnTo>
                  <a:lnTo>
                    <a:pt x="177" y="2448"/>
                  </a:lnTo>
                  <a:lnTo>
                    <a:pt x="127" y="2489"/>
                  </a:lnTo>
                  <a:lnTo>
                    <a:pt x="120" y="2497"/>
                  </a:lnTo>
                  <a:lnTo>
                    <a:pt x="111" y="2508"/>
                  </a:lnTo>
                  <a:lnTo>
                    <a:pt x="91" y="2536"/>
                  </a:lnTo>
                  <a:lnTo>
                    <a:pt x="50" y="2603"/>
                  </a:lnTo>
                  <a:lnTo>
                    <a:pt x="25" y="2671"/>
                  </a:lnTo>
                  <a:lnTo>
                    <a:pt x="25" y="2685"/>
                  </a:lnTo>
                  <a:lnTo>
                    <a:pt x="25" y="2694"/>
                  </a:lnTo>
                  <a:lnTo>
                    <a:pt x="29" y="2719"/>
                  </a:lnTo>
                  <a:lnTo>
                    <a:pt x="44" y="2784"/>
                  </a:lnTo>
                  <a:lnTo>
                    <a:pt x="55" y="2827"/>
                  </a:lnTo>
                  <a:lnTo>
                    <a:pt x="56" y="2829"/>
                  </a:lnTo>
                  <a:lnTo>
                    <a:pt x="56" y="2827"/>
                  </a:lnTo>
                  <a:lnTo>
                    <a:pt x="56" y="2807"/>
                  </a:lnTo>
                  <a:lnTo>
                    <a:pt x="59" y="2735"/>
                  </a:lnTo>
                  <a:lnTo>
                    <a:pt x="70" y="2666"/>
                  </a:lnTo>
                  <a:lnTo>
                    <a:pt x="75" y="2656"/>
                  </a:lnTo>
                  <a:lnTo>
                    <a:pt x="81" y="2647"/>
                  </a:lnTo>
                  <a:lnTo>
                    <a:pt x="102" y="2621"/>
                  </a:lnTo>
                  <a:lnTo>
                    <a:pt x="153" y="2563"/>
                  </a:lnTo>
                  <a:lnTo>
                    <a:pt x="189" y="2524"/>
                  </a:lnTo>
                  <a:lnTo>
                    <a:pt x="191" y="2521"/>
                  </a:lnTo>
                  <a:lnTo>
                    <a:pt x="199" y="2517"/>
                  </a:lnTo>
                  <a:lnTo>
                    <a:pt x="217" y="2507"/>
                  </a:lnTo>
                  <a:lnTo>
                    <a:pt x="255" y="2488"/>
                  </a:lnTo>
                  <a:lnTo>
                    <a:pt x="290" y="2465"/>
                  </a:lnTo>
                  <a:lnTo>
                    <a:pt x="299" y="2459"/>
                  </a:lnTo>
                  <a:lnTo>
                    <a:pt x="317" y="2445"/>
                  </a:lnTo>
                  <a:lnTo>
                    <a:pt x="354" y="2408"/>
                  </a:lnTo>
                  <a:lnTo>
                    <a:pt x="440" y="2329"/>
                  </a:lnTo>
                  <a:lnTo>
                    <a:pt x="488" y="2299"/>
                  </a:lnTo>
                  <a:lnTo>
                    <a:pt x="539" y="2287"/>
                  </a:lnTo>
                  <a:lnTo>
                    <a:pt x="566" y="2289"/>
                  </a:lnTo>
                  <a:lnTo>
                    <a:pt x="570" y="2291"/>
                  </a:lnTo>
                  <a:lnTo>
                    <a:pt x="574" y="2294"/>
                  </a:lnTo>
                  <a:lnTo>
                    <a:pt x="576" y="2298"/>
                  </a:lnTo>
                  <a:lnTo>
                    <a:pt x="578" y="2303"/>
                  </a:lnTo>
                  <a:lnTo>
                    <a:pt x="579" y="2308"/>
                  </a:lnTo>
                  <a:lnTo>
                    <a:pt x="579" y="2321"/>
                  </a:lnTo>
                  <a:lnTo>
                    <a:pt x="577" y="2335"/>
                  </a:lnTo>
                  <a:lnTo>
                    <a:pt x="573" y="2347"/>
                  </a:lnTo>
                  <a:lnTo>
                    <a:pt x="572" y="2351"/>
                  </a:lnTo>
                  <a:lnTo>
                    <a:pt x="568" y="2356"/>
                  </a:lnTo>
                  <a:lnTo>
                    <a:pt x="564" y="2360"/>
                  </a:lnTo>
                  <a:lnTo>
                    <a:pt x="558" y="2364"/>
                  </a:lnTo>
                  <a:lnTo>
                    <a:pt x="546" y="2370"/>
                  </a:lnTo>
                  <a:lnTo>
                    <a:pt x="521" y="2383"/>
                  </a:lnTo>
                  <a:lnTo>
                    <a:pt x="514" y="2397"/>
                  </a:lnTo>
                  <a:lnTo>
                    <a:pt x="514" y="2403"/>
                  </a:lnTo>
                  <a:lnTo>
                    <a:pt x="517" y="2406"/>
                  </a:lnTo>
                  <a:lnTo>
                    <a:pt x="521" y="2410"/>
                  </a:lnTo>
                  <a:lnTo>
                    <a:pt x="527" y="2413"/>
                  </a:lnTo>
                  <a:lnTo>
                    <a:pt x="534" y="2415"/>
                  </a:lnTo>
                  <a:lnTo>
                    <a:pt x="550" y="2419"/>
                  </a:lnTo>
                  <a:lnTo>
                    <a:pt x="590" y="2422"/>
                  </a:lnTo>
                  <a:lnTo>
                    <a:pt x="676" y="2420"/>
                  </a:lnTo>
                  <a:lnTo>
                    <a:pt x="706" y="2417"/>
                  </a:lnTo>
                  <a:lnTo>
                    <a:pt x="714" y="2416"/>
                  </a:lnTo>
                  <a:lnTo>
                    <a:pt x="730" y="2408"/>
                  </a:lnTo>
                  <a:lnTo>
                    <a:pt x="747" y="2398"/>
                  </a:lnTo>
                  <a:lnTo>
                    <a:pt x="781" y="2382"/>
                  </a:lnTo>
                  <a:lnTo>
                    <a:pt x="805" y="2381"/>
                  </a:lnTo>
                  <a:lnTo>
                    <a:pt x="818" y="2388"/>
                  </a:lnTo>
                  <a:lnTo>
                    <a:pt x="844" y="2407"/>
                  </a:lnTo>
                  <a:lnTo>
                    <a:pt x="865" y="2428"/>
                  </a:lnTo>
                  <a:lnTo>
                    <a:pt x="905" y="2476"/>
                  </a:lnTo>
                  <a:lnTo>
                    <a:pt x="937" y="2510"/>
                  </a:lnTo>
                  <a:lnTo>
                    <a:pt x="955" y="2526"/>
                  </a:lnTo>
                  <a:lnTo>
                    <a:pt x="992" y="2557"/>
                  </a:lnTo>
                  <a:lnTo>
                    <a:pt x="1066" y="2616"/>
                  </a:lnTo>
                  <a:lnTo>
                    <a:pt x="1141" y="2675"/>
                  </a:lnTo>
                  <a:lnTo>
                    <a:pt x="1160" y="2689"/>
                  </a:lnTo>
                  <a:lnTo>
                    <a:pt x="1163" y="2681"/>
                  </a:lnTo>
                  <a:lnTo>
                    <a:pt x="1164" y="2671"/>
                  </a:lnTo>
                  <a:lnTo>
                    <a:pt x="1163" y="2659"/>
                  </a:lnTo>
                  <a:lnTo>
                    <a:pt x="1160" y="2647"/>
                  </a:lnTo>
                  <a:lnTo>
                    <a:pt x="1148" y="2621"/>
                  </a:lnTo>
                  <a:lnTo>
                    <a:pt x="1131" y="2595"/>
                  </a:lnTo>
                  <a:lnTo>
                    <a:pt x="1111" y="2570"/>
                  </a:lnTo>
                  <a:lnTo>
                    <a:pt x="1093" y="2547"/>
                  </a:lnTo>
                  <a:lnTo>
                    <a:pt x="1069" y="2525"/>
                  </a:lnTo>
                  <a:lnTo>
                    <a:pt x="1014" y="2476"/>
                  </a:lnTo>
                  <a:lnTo>
                    <a:pt x="885" y="2380"/>
                  </a:lnTo>
                  <a:lnTo>
                    <a:pt x="748" y="2309"/>
                  </a:lnTo>
                  <a:lnTo>
                    <a:pt x="716" y="2298"/>
                  </a:lnTo>
                  <a:lnTo>
                    <a:pt x="720" y="2293"/>
                  </a:lnTo>
                  <a:lnTo>
                    <a:pt x="728" y="2280"/>
                  </a:lnTo>
                  <a:lnTo>
                    <a:pt x="746" y="2253"/>
                  </a:lnTo>
                  <a:lnTo>
                    <a:pt x="756" y="2243"/>
                  </a:lnTo>
                  <a:lnTo>
                    <a:pt x="761" y="2241"/>
                  </a:lnTo>
                  <a:lnTo>
                    <a:pt x="767" y="2240"/>
                  </a:lnTo>
                  <a:lnTo>
                    <a:pt x="773" y="2241"/>
                  </a:lnTo>
                  <a:lnTo>
                    <a:pt x="799" y="2255"/>
                  </a:lnTo>
                  <a:lnTo>
                    <a:pt x="849" y="2286"/>
                  </a:lnTo>
                  <a:lnTo>
                    <a:pt x="937" y="2362"/>
                  </a:lnTo>
                  <a:lnTo>
                    <a:pt x="1023" y="2443"/>
                  </a:lnTo>
                  <a:lnTo>
                    <a:pt x="1047" y="2462"/>
                  </a:lnTo>
                  <a:lnTo>
                    <a:pt x="1053" y="2467"/>
                  </a:lnTo>
                  <a:lnTo>
                    <a:pt x="1065" y="2475"/>
                  </a:lnTo>
                  <a:lnTo>
                    <a:pt x="1092" y="2489"/>
                  </a:lnTo>
                  <a:lnTo>
                    <a:pt x="1124" y="2506"/>
                  </a:lnTo>
                  <a:lnTo>
                    <a:pt x="1133" y="2511"/>
                  </a:lnTo>
                  <a:lnTo>
                    <a:pt x="1131" y="2486"/>
                  </a:lnTo>
                  <a:lnTo>
                    <a:pt x="1120" y="2458"/>
                  </a:lnTo>
                  <a:lnTo>
                    <a:pt x="1098" y="2429"/>
                  </a:lnTo>
                  <a:lnTo>
                    <a:pt x="1070" y="2399"/>
                  </a:lnTo>
                  <a:lnTo>
                    <a:pt x="1000" y="2341"/>
                  </a:lnTo>
                  <a:lnTo>
                    <a:pt x="857" y="2245"/>
                  </a:lnTo>
                  <a:lnTo>
                    <a:pt x="816" y="2218"/>
                  </a:lnTo>
                  <a:lnTo>
                    <a:pt x="811" y="2216"/>
                  </a:lnTo>
                  <a:lnTo>
                    <a:pt x="803" y="2210"/>
                  </a:lnTo>
                  <a:lnTo>
                    <a:pt x="785" y="2199"/>
                  </a:lnTo>
                  <a:lnTo>
                    <a:pt x="766" y="2191"/>
                  </a:lnTo>
                  <a:lnTo>
                    <a:pt x="762" y="2189"/>
                  </a:lnTo>
                  <a:lnTo>
                    <a:pt x="756" y="2189"/>
                  </a:lnTo>
                  <a:lnTo>
                    <a:pt x="750" y="2190"/>
                  </a:lnTo>
                  <a:lnTo>
                    <a:pt x="735" y="2194"/>
                  </a:lnTo>
                  <a:lnTo>
                    <a:pt x="710" y="2203"/>
                  </a:lnTo>
                  <a:lnTo>
                    <a:pt x="700" y="2197"/>
                  </a:lnTo>
                  <a:lnTo>
                    <a:pt x="701" y="2191"/>
                  </a:lnTo>
                  <a:lnTo>
                    <a:pt x="703" y="2185"/>
                  </a:lnTo>
                  <a:lnTo>
                    <a:pt x="707" y="2179"/>
                  </a:lnTo>
                  <a:lnTo>
                    <a:pt x="712" y="2174"/>
                  </a:lnTo>
                  <a:lnTo>
                    <a:pt x="723" y="2164"/>
                  </a:lnTo>
                  <a:lnTo>
                    <a:pt x="737" y="2155"/>
                  </a:lnTo>
                  <a:lnTo>
                    <a:pt x="751" y="2147"/>
                  </a:lnTo>
                  <a:lnTo>
                    <a:pt x="763" y="2138"/>
                  </a:lnTo>
                  <a:lnTo>
                    <a:pt x="773" y="2141"/>
                  </a:lnTo>
                  <a:lnTo>
                    <a:pt x="807" y="2149"/>
                  </a:lnTo>
                  <a:lnTo>
                    <a:pt x="842" y="2163"/>
                  </a:lnTo>
                  <a:lnTo>
                    <a:pt x="849" y="2167"/>
                  </a:lnTo>
                  <a:lnTo>
                    <a:pt x="857" y="2175"/>
                  </a:lnTo>
                  <a:lnTo>
                    <a:pt x="889" y="2201"/>
                  </a:lnTo>
                  <a:lnTo>
                    <a:pt x="982" y="2274"/>
                  </a:lnTo>
                  <a:lnTo>
                    <a:pt x="1049" y="2326"/>
                  </a:lnTo>
                  <a:lnTo>
                    <a:pt x="1053" y="2328"/>
                  </a:lnTo>
                  <a:lnTo>
                    <a:pt x="1059" y="2331"/>
                  </a:lnTo>
                  <a:lnTo>
                    <a:pt x="1069" y="2336"/>
                  </a:lnTo>
                  <a:lnTo>
                    <a:pt x="1089" y="2346"/>
                  </a:lnTo>
                  <a:lnTo>
                    <a:pt x="1122" y="2359"/>
                  </a:lnTo>
                  <a:lnTo>
                    <a:pt x="1134" y="2363"/>
                  </a:lnTo>
                  <a:lnTo>
                    <a:pt x="1135" y="2339"/>
                  </a:lnTo>
                  <a:lnTo>
                    <a:pt x="1128" y="2314"/>
                  </a:lnTo>
                  <a:lnTo>
                    <a:pt x="1113" y="2292"/>
                  </a:lnTo>
                  <a:lnTo>
                    <a:pt x="1093" y="2272"/>
                  </a:lnTo>
                  <a:lnTo>
                    <a:pt x="1041" y="2235"/>
                  </a:lnTo>
                  <a:lnTo>
                    <a:pt x="985" y="2205"/>
                  </a:lnTo>
                  <a:lnTo>
                    <a:pt x="933" y="2181"/>
                  </a:lnTo>
                  <a:lnTo>
                    <a:pt x="899" y="2163"/>
                  </a:lnTo>
                  <a:lnTo>
                    <a:pt x="887" y="2157"/>
                  </a:lnTo>
                  <a:lnTo>
                    <a:pt x="866" y="2141"/>
                  </a:lnTo>
                  <a:lnTo>
                    <a:pt x="822" y="2107"/>
                  </a:lnTo>
                  <a:lnTo>
                    <a:pt x="779" y="2076"/>
                  </a:lnTo>
                  <a:lnTo>
                    <a:pt x="769" y="2070"/>
                  </a:lnTo>
                  <a:lnTo>
                    <a:pt x="764" y="2069"/>
                  </a:lnTo>
                  <a:lnTo>
                    <a:pt x="759" y="2068"/>
                  </a:lnTo>
                  <a:lnTo>
                    <a:pt x="753" y="2069"/>
                  </a:lnTo>
                  <a:lnTo>
                    <a:pt x="747" y="2070"/>
                  </a:lnTo>
                  <a:lnTo>
                    <a:pt x="735" y="2074"/>
                  </a:lnTo>
                  <a:lnTo>
                    <a:pt x="724" y="2078"/>
                  </a:lnTo>
                  <a:lnTo>
                    <a:pt x="714" y="2080"/>
                  </a:lnTo>
                  <a:lnTo>
                    <a:pt x="706" y="2076"/>
                  </a:lnTo>
                  <a:lnTo>
                    <a:pt x="703" y="2074"/>
                  </a:lnTo>
                  <a:lnTo>
                    <a:pt x="702" y="2071"/>
                  </a:lnTo>
                  <a:lnTo>
                    <a:pt x="701" y="2066"/>
                  </a:lnTo>
                  <a:lnTo>
                    <a:pt x="700" y="2061"/>
                  </a:lnTo>
                  <a:lnTo>
                    <a:pt x="701" y="2050"/>
                  </a:lnTo>
                  <a:lnTo>
                    <a:pt x="703" y="2039"/>
                  </a:lnTo>
                  <a:lnTo>
                    <a:pt x="707" y="2031"/>
                  </a:lnTo>
                  <a:lnTo>
                    <a:pt x="713" y="2025"/>
                  </a:lnTo>
                  <a:lnTo>
                    <a:pt x="743" y="2016"/>
                  </a:lnTo>
                  <a:lnTo>
                    <a:pt x="773" y="2016"/>
                  </a:lnTo>
                  <a:lnTo>
                    <a:pt x="802" y="2022"/>
                  </a:lnTo>
                  <a:lnTo>
                    <a:pt x="832" y="2033"/>
                  </a:lnTo>
                  <a:lnTo>
                    <a:pt x="888" y="2066"/>
                  </a:lnTo>
                  <a:lnTo>
                    <a:pt x="941" y="2109"/>
                  </a:lnTo>
                  <a:lnTo>
                    <a:pt x="991" y="2152"/>
                  </a:lnTo>
                  <a:lnTo>
                    <a:pt x="1036" y="2189"/>
                  </a:lnTo>
                  <a:lnTo>
                    <a:pt x="1043" y="2195"/>
                  </a:lnTo>
                  <a:lnTo>
                    <a:pt x="1059" y="2205"/>
                  </a:lnTo>
                  <a:lnTo>
                    <a:pt x="1093" y="2225"/>
                  </a:lnTo>
                  <a:lnTo>
                    <a:pt x="1135" y="2240"/>
                  </a:lnTo>
                  <a:lnTo>
                    <a:pt x="1147" y="2242"/>
                  </a:lnTo>
                  <a:lnTo>
                    <a:pt x="1135" y="2234"/>
                  </a:lnTo>
                  <a:lnTo>
                    <a:pt x="1116" y="2220"/>
                  </a:lnTo>
                  <a:lnTo>
                    <a:pt x="1089" y="2204"/>
                  </a:lnTo>
                  <a:lnTo>
                    <a:pt x="1070" y="2189"/>
                  </a:lnTo>
                  <a:lnTo>
                    <a:pt x="1066" y="2183"/>
                  </a:lnTo>
                  <a:lnTo>
                    <a:pt x="1060" y="2176"/>
                  </a:lnTo>
                  <a:lnTo>
                    <a:pt x="1049" y="2160"/>
                  </a:lnTo>
                  <a:lnTo>
                    <a:pt x="1029" y="2126"/>
                  </a:lnTo>
                  <a:lnTo>
                    <a:pt x="1007" y="2095"/>
                  </a:lnTo>
                  <a:lnTo>
                    <a:pt x="1000" y="2089"/>
                  </a:lnTo>
                  <a:lnTo>
                    <a:pt x="979" y="2074"/>
                  </a:lnTo>
                  <a:lnTo>
                    <a:pt x="936" y="2044"/>
                  </a:lnTo>
                  <a:lnTo>
                    <a:pt x="847" y="1994"/>
                  </a:lnTo>
                  <a:lnTo>
                    <a:pt x="752" y="1953"/>
                  </a:lnTo>
                  <a:lnTo>
                    <a:pt x="727" y="1943"/>
                  </a:lnTo>
                  <a:lnTo>
                    <a:pt x="746" y="1922"/>
                  </a:lnTo>
                  <a:lnTo>
                    <a:pt x="769" y="1911"/>
                  </a:lnTo>
                  <a:lnTo>
                    <a:pt x="792" y="1910"/>
                  </a:lnTo>
                  <a:lnTo>
                    <a:pt x="817" y="1916"/>
                  </a:lnTo>
                  <a:lnTo>
                    <a:pt x="845" y="1928"/>
                  </a:lnTo>
                  <a:lnTo>
                    <a:pt x="899" y="1964"/>
                  </a:lnTo>
                  <a:lnTo>
                    <a:pt x="950" y="2005"/>
                  </a:lnTo>
                  <a:lnTo>
                    <a:pt x="997" y="2038"/>
                  </a:lnTo>
                  <a:lnTo>
                    <a:pt x="1017" y="2046"/>
                  </a:lnTo>
                  <a:lnTo>
                    <a:pt x="1020" y="2047"/>
                  </a:lnTo>
                  <a:lnTo>
                    <a:pt x="1023" y="2047"/>
                  </a:lnTo>
                  <a:lnTo>
                    <a:pt x="1025" y="2046"/>
                  </a:lnTo>
                  <a:lnTo>
                    <a:pt x="1026" y="2045"/>
                  </a:lnTo>
                  <a:lnTo>
                    <a:pt x="1027" y="2042"/>
                  </a:lnTo>
                  <a:lnTo>
                    <a:pt x="1028" y="2040"/>
                  </a:lnTo>
                  <a:lnTo>
                    <a:pt x="1028" y="2036"/>
                  </a:lnTo>
                  <a:lnTo>
                    <a:pt x="1027" y="2028"/>
                  </a:lnTo>
                  <a:lnTo>
                    <a:pt x="1024" y="2018"/>
                  </a:lnTo>
                  <a:lnTo>
                    <a:pt x="1016" y="1998"/>
                  </a:lnTo>
                  <a:lnTo>
                    <a:pt x="992" y="1961"/>
                  </a:lnTo>
                  <a:lnTo>
                    <a:pt x="990" y="1958"/>
                  </a:lnTo>
                  <a:lnTo>
                    <a:pt x="974" y="1946"/>
                  </a:lnTo>
                  <a:lnTo>
                    <a:pt x="939" y="1924"/>
                  </a:lnTo>
                  <a:lnTo>
                    <a:pt x="863" y="1889"/>
                  </a:lnTo>
                  <a:lnTo>
                    <a:pt x="792" y="1847"/>
                  </a:lnTo>
                  <a:lnTo>
                    <a:pt x="777" y="1834"/>
                  </a:lnTo>
                  <a:lnTo>
                    <a:pt x="774" y="1832"/>
                  </a:lnTo>
                  <a:lnTo>
                    <a:pt x="773" y="1830"/>
                  </a:lnTo>
                  <a:lnTo>
                    <a:pt x="773" y="1828"/>
                  </a:lnTo>
                  <a:lnTo>
                    <a:pt x="774" y="1827"/>
                  </a:lnTo>
                  <a:lnTo>
                    <a:pt x="776" y="1826"/>
                  </a:lnTo>
                  <a:lnTo>
                    <a:pt x="778" y="1826"/>
                  </a:lnTo>
                  <a:lnTo>
                    <a:pt x="781" y="1826"/>
                  </a:lnTo>
                  <a:lnTo>
                    <a:pt x="789" y="1827"/>
                  </a:lnTo>
                  <a:lnTo>
                    <a:pt x="811" y="1831"/>
                  </a:lnTo>
                  <a:lnTo>
                    <a:pt x="859" y="1844"/>
                  </a:lnTo>
                  <a:lnTo>
                    <a:pt x="873" y="1848"/>
                  </a:lnTo>
                  <a:lnTo>
                    <a:pt x="882" y="1852"/>
                  </a:lnTo>
                  <a:lnTo>
                    <a:pt x="902" y="1863"/>
                  </a:lnTo>
                  <a:lnTo>
                    <a:pt x="920" y="1878"/>
                  </a:lnTo>
                  <a:lnTo>
                    <a:pt x="956" y="1901"/>
                  </a:lnTo>
                  <a:lnTo>
                    <a:pt x="987" y="1903"/>
                  </a:lnTo>
                  <a:lnTo>
                    <a:pt x="992" y="1901"/>
                  </a:lnTo>
                  <a:lnTo>
                    <a:pt x="996" y="1896"/>
                  </a:lnTo>
                  <a:lnTo>
                    <a:pt x="999" y="1890"/>
                  </a:lnTo>
                  <a:lnTo>
                    <a:pt x="1001" y="1882"/>
                  </a:lnTo>
                  <a:lnTo>
                    <a:pt x="1001" y="1874"/>
                  </a:lnTo>
                  <a:lnTo>
                    <a:pt x="998" y="1855"/>
                  </a:lnTo>
                  <a:lnTo>
                    <a:pt x="991" y="1838"/>
                  </a:lnTo>
                  <a:lnTo>
                    <a:pt x="982" y="1825"/>
                  </a:lnTo>
                  <a:lnTo>
                    <a:pt x="977" y="1820"/>
                  </a:lnTo>
                  <a:lnTo>
                    <a:pt x="957" y="1810"/>
                  </a:lnTo>
                  <a:lnTo>
                    <a:pt x="918" y="1794"/>
                  </a:lnTo>
                  <a:lnTo>
                    <a:pt x="835" y="1774"/>
                  </a:lnTo>
                  <a:lnTo>
                    <a:pt x="748" y="1759"/>
                  </a:lnTo>
                  <a:lnTo>
                    <a:pt x="727" y="1754"/>
                  </a:lnTo>
                  <a:lnTo>
                    <a:pt x="724" y="1753"/>
                  </a:lnTo>
                  <a:lnTo>
                    <a:pt x="722" y="1751"/>
                  </a:lnTo>
                  <a:lnTo>
                    <a:pt x="722" y="1747"/>
                  </a:lnTo>
                  <a:lnTo>
                    <a:pt x="723" y="1744"/>
                  </a:lnTo>
                  <a:lnTo>
                    <a:pt x="725" y="1740"/>
                  </a:lnTo>
                  <a:lnTo>
                    <a:pt x="731" y="1731"/>
                  </a:lnTo>
                  <a:lnTo>
                    <a:pt x="739" y="1723"/>
                  </a:lnTo>
                  <a:lnTo>
                    <a:pt x="747" y="1717"/>
                  </a:lnTo>
                  <a:lnTo>
                    <a:pt x="752" y="1714"/>
                  </a:lnTo>
                  <a:lnTo>
                    <a:pt x="758" y="1712"/>
                  </a:lnTo>
                  <a:lnTo>
                    <a:pt x="772" y="1709"/>
                  </a:lnTo>
                  <a:lnTo>
                    <a:pt x="801" y="1706"/>
                  </a:lnTo>
                  <a:lnTo>
                    <a:pt x="830" y="1709"/>
                  </a:lnTo>
                  <a:lnTo>
                    <a:pt x="837" y="1711"/>
                  </a:lnTo>
                  <a:lnTo>
                    <a:pt x="848" y="1718"/>
                  </a:lnTo>
                  <a:lnTo>
                    <a:pt x="870" y="1734"/>
                  </a:lnTo>
                  <a:lnTo>
                    <a:pt x="890" y="1752"/>
                  </a:lnTo>
                  <a:lnTo>
                    <a:pt x="932" y="1787"/>
                  </a:lnTo>
                  <a:lnTo>
                    <a:pt x="968" y="1800"/>
                  </a:lnTo>
                  <a:lnTo>
                    <a:pt x="972" y="1800"/>
                  </a:lnTo>
                  <a:lnTo>
                    <a:pt x="974" y="1800"/>
                  </a:lnTo>
                  <a:lnTo>
                    <a:pt x="976" y="1798"/>
                  </a:lnTo>
                  <a:lnTo>
                    <a:pt x="978" y="1797"/>
                  </a:lnTo>
                  <a:lnTo>
                    <a:pt x="979" y="1794"/>
                  </a:lnTo>
                  <a:lnTo>
                    <a:pt x="980" y="1791"/>
                  </a:lnTo>
                  <a:lnTo>
                    <a:pt x="980" y="1787"/>
                  </a:lnTo>
                  <a:lnTo>
                    <a:pt x="980" y="1780"/>
                  </a:lnTo>
                  <a:lnTo>
                    <a:pt x="979" y="1772"/>
                  </a:lnTo>
                  <a:lnTo>
                    <a:pt x="973" y="1754"/>
                  </a:lnTo>
                  <a:lnTo>
                    <a:pt x="954" y="1723"/>
                  </a:lnTo>
                  <a:lnTo>
                    <a:pt x="952" y="1720"/>
                  </a:lnTo>
                  <a:lnTo>
                    <a:pt x="942" y="1711"/>
                  </a:lnTo>
                  <a:lnTo>
                    <a:pt x="923" y="1695"/>
                  </a:lnTo>
                  <a:lnTo>
                    <a:pt x="880" y="1671"/>
                  </a:lnTo>
                  <a:lnTo>
                    <a:pt x="826" y="1654"/>
                  </a:lnTo>
                  <a:lnTo>
                    <a:pt x="810" y="1650"/>
                  </a:lnTo>
                  <a:lnTo>
                    <a:pt x="798" y="1649"/>
                  </a:lnTo>
                  <a:lnTo>
                    <a:pt x="785" y="1649"/>
                  </a:lnTo>
                  <a:lnTo>
                    <a:pt x="758" y="1653"/>
                  </a:lnTo>
                  <a:lnTo>
                    <a:pt x="712" y="1662"/>
                  </a:lnTo>
                  <a:lnTo>
                    <a:pt x="701" y="1650"/>
                  </a:lnTo>
                  <a:lnTo>
                    <a:pt x="706" y="1641"/>
                  </a:lnTo>
                  <a:lnTo>
                    <a:pt x="713" y="1633"/>
                  </a:lnTo>
                  <a:lnTo>
                    <a:pt x="722" y="1626"/>
                  </a:lnTo>
                  <a:lnTo>
                    <a:pt x="732" y="1621"/>
                  </a:lnTo>
                  <a:lnTo>
                    <a:pt x="756" y="1614"/>
                  </a:lnTo>
                  <a:lnTo>
                    <a:pt x="781" y="1610"/>
                  </a:lnTo>
                  <a:lnTo>
                    <a:pt x="806" y="1607"/>
                  </a:lnTo>
                  <a:lnTo>
                    <a:pt x="831" y="1604"/>
                  </a:lnTo>
                  <a:lnTo>
                    <a:pt x="841" y="1603"/>
                  </a:lnTo>
                  <a:lnTo>
                    <a:pt x="863" y="1604"/>
                  </a:lnTo>
                  <a:lnTo>
                    <a:pt x="908" y="1611"/>
                  </a:lnTo>
                  <a:lnTo>
                    <a:pt x="950" y="1612"/>
                  </a:lnTo>
                  <a:lnTo>
                    <a:pt x="961" y="1609"/>
                  </a:lnTo>
                  <a:lnTo>
                    <a:pt x="964" y="1608"/>
                  </a:lnTo>
                  <a:lnTo>
                    <a:pt x="966" y="1604"/>
                  </a:lnTo>
                  <a:lnTo>
                    <a:pt x="967" y="1600"/>
                  </a:lnTo>
                  <a:lnTo>
                    <a:pt x="968" y="1595"/>
                  </a:lnTo>
                  <a:lnTo>
                    <a:pt x="968" y="1583"/>
                  </a:lnTo>
                  <a:lnTo>
                    <a:pt x="966" y="1572"/>
                  </a:lnTo>
                  <a:lnTo>
                    <a:pt x="961" y="1560"/>
                  </a:lnTo>
                  <a:lnTo>
                    <a:pt x="956" y="1553"/>
                  </a:lnTo>
                  <a:lnTo>
                    <a:pt x="932" y="1542"/>
                  </a:lnTo>
                  <a:lnTo>
                    <a:pt x="892" y="1525"/>
                  </a:lnTo>
                  <a:lnTo>
                    <a:pt x="827" y="1518"/>
                  </a:lnTo>
                  <a:lnTo>
                    <a:pt x="752" y="1535"/>
                  </a:lnTo>
                  <a:lnTo>
                    <a:pt x="727" y="1541"/>
                  </a:lnTo>
                  <a:lnTo>
                    <a:pt x="729" y="1536"/>
                  </a:lnTo>
                  <a:lnTo>
                    <a:pt x="735" y="1524"/>
                  </a:lnTo>
                  <a:lnTo>
                    <a:pt x="745" y="1500"/>
                  </a:lnTo>
                  <a:lnTo>
                    <a:pt x="756" y="1475"/>
                  </a:lnTo>
                  <a:lnTo>
                    <a:pt x="759" y="1468"/>
                  </a:lnTo>
                  <a:lnTo>
                    <a:pt x="768" y="1462"/>
                  </a:lnTo>
                  <a:lnTo>
                    <a:pt x="779" y="1456"/>
                  </a:lnTo>
                  <a:lnTo>
                    <a:pt x="806" y="1447"/>
                  </a:lnTo>
                  <a:lnTo>
                    <a:pt x="837" y="1442"/>
                  </a:lnTo>
                  <a:lnTo>
                    <a:pt x="893" y="1445"/>
                  </a:lnTo>
                  <a:lnTo>
                    <a:pt x="915" y="1453"/>
                  </a:lnTo>
                  <a:lnTo>
                    <a:pt x="922" y="1459"/>
                  </a:lnTo>
                  <a:lnTo>
                    <a:pt x="936" y="1471"/>
                  </a:lnTo>
                  <a:lnTo>
                    <a:pt x="960" y="1491"/>
                  </a:lnTo>
                  <a:lnTo>
                    <a:pt x="973" y="1501"/>
                  </a:lnTo>
                  <a:lnTo>
                    <a:pt x="974" y="1501"/>
                  </a:lnTo>
                  <a:lnTo>
                    <a:pt x="976" y="1498"/>
                  </a:lnTo>
                  <a:lnTo>
                    <a:pt x="981" y="1491"/>
                  </a:lnTo>
                  <a:lnTo>
                    <a:pt x="992" y="1475"/>
                  </a:lnTo>
                  <a:lnTo>
                    <a:pt x="1002" y="1461"/>
                  </a:lnTo>
                  <a:lnTo>
                    <a:pt x="1005" y="1457"/>
                  </a:lnTo>
                  <a:lnTo>
                    <a:pt x="1003" y="1456"/>
                  </a:lnTo>
                  <a:lnTo>
                    <a:pt x="991" y="1444"/>
                  </a:lnTo>
                  <a:lnTo>
                    <a:pt x="945" y="1403"/>
                  </a:lnTo>
                  <a:lnTo>
                    <a:pt x="893" y="1372"/>
                  </a:lnTo>
                  <a:lnTo>
                    <a:pt x="883" y="1370"/>
                  </a:lnTo>
                  <a:lnTo>
                    <a:pt x="873" y="1370"/>
                  </a:lnTo>
                  <a:lnTo>
                    <a:pt x="865" y="1367"/>
                  </a:lnTo>
                  <a:lnTo>
                    <a:pt x="857" y="1364"/>
                  </a:lnTo>
                  <a:lnTo>
                    <a:pt x="850" y="1359"/>
                  </a:lnTo>
                  <a:lnTo>
                    <a:pt x="840" y="1348"/>
                  </a:lnTo>
                  <a:lnTo>
                    <a:pt x="833" y="1337"/>
                  </a:lnTo>
                  <a:lnTo>
                    <a:pt x="829" y="1327"/>
                  </a:lnTo>
                  <a:lnTo>
                    <a:pt x="828" y="1323"/>
                  </a:lnTo>
                  <a:lnTo>
                    <a:pt x="819" y="1320"/>
                  </a:lnTo>
                  <a:lnTo>
                    <a:pt x="803" y="1313"/>
                  </a:lnTo>
                  <a:lnTo>
                    <a:pt x="770" y="1301"/>
                  </a:lnTo>
                  <a:lnTo>
                    <a:pt x="756" y="1294"/>
                  </a:lnTo>
                  <a:lnTo>
                    <a:pt x="746" y="1283"/>
                  </a:lnTo>
                  <a:lnTo>
                    <a:pt x="744" y="1276"/>
                  </a:lnTo>
                  <a:lnTo>
                    <a:pt x="740" y="1258"/>
                  </a:lnTo>
                  <a:lnTo>
                    <a:pt x="738" y="1223"/>
                  </a:lnTo>
                  <a:lnTo>
                    <a:pt x="741" y="1186"/>
                  </a:lnTo>
                  <a:lnTo>
                    <a:pt x="753" y="1112"/>
                  </a:lnTo>
                  <a:lnTo>
                    <a:pt x="757" y="1056"/>
                  </a:lnTo>
                  <a:lnTo>
                    <a:pt x="756" y="1052"/>
                  </a:lnTo>
                  <a:lnTo>
                    <a:pt x="754" y="1047"/>
                  </a:lnTo>
                  <a:lnTo>
                    <a:pt x="751" y="1042"/>
                  </a:lnTo>
                  <a:lnTo>
                    <a:pt x="743" y="1032"/>
                  </a:lnTo>
                  <a:lnTo>
                    <a:pt x="736" y="1021"/>
                  </a:lnTo>
                  <a:lnTo>
                    <a:pt x="732" y="1013"/>
                  </a:lnTo>
                  <a:lnTo>
                    <a:pt x="732" y="1010"/>
                  </a:lnTo>
                  <a:lnTo>
                    <a:pt x="733" y="1008"/>
                  </a:lnTo>
                  <a:lnTo>
                    <a:pt x="737" y="1006"/>
                  </a:lnTo>
                  <a:lnTo>
                    <a:pt x="752" y="1004"/>
                  </a:lnTo>
                  <a:lnTo>
                    <a:pt x="780" y="1004"/>
                  </a:lnTo>
                  <a:lnTo>
                    <a:pt x="837" y="1013"/>
                  </a:lnTo>
                  <a:lnTo>
                    <a:pt x="893" y="1025"/>
                  </a:lnTo>
                  <a:lnTo>
                    <a:pt x="909" y="1026"/>
                  </a:lnTo>
                  <a:lnTo>
                    <a:pt x="916" y="1041"/>
                  </a:lnTo>
                  <a:lnTo>
                    <a:pt x="943" y="1074"/>
                  </a:lnTo>
                  <a:lnTo>
                    <a:pt x="952" y="1080"/>
                  </a:lnTo>
                  <a:lnTo>
                    <a:pt x="962" y="1083"/>
                  </a:lnTo>
                  <a:lnTo>
                    <a:pt x="972" y="1083"/>
                  </a:lnTo>
                  <a:lnTo>
                    <a:pt x="982" y="1078"/>
                  </a:lnTo>
                  <a:lnTo>
                    <a:pt x="992" y="1068"/>
                  </a:lnTo>
                  <a:lnTo>
                    <a:pt x="993" y="1049"/>
                  </a:lnTo>
                  <a:lnTo>
                    <a:pt x="996" y="1010"/>
                  </a:lnTo>
                  <a:lnTo>
                    <a:pt x="999" y="933"/>
                  </a:lnTo>
                  <a:lnTo>
                    <a:pt x="1009" y="858"/>
                  </a:lnTo>
                  <a:lnTo>
                    <a:pt x="1014" y="839"/>
                  </a:lnTo>
                  <a:lnTo>
                    <a:pt x="1017" y="829"/>
                  </a:lnTo>
                  <a:lnTo>
                    <a:pt x="1029" y="809"/>
                  </a:lnTo>
                  <a:lnTo>
                    <a:pt x="1044" y="791"/>
                  </a:lnTo>
                  <a:lnTo>
                    <a:pt x="1076" y="756"/>
                  </a:lnTo>
                  <a:lnTo>
                    <a:pt x="1091" y="727"/>
                  </a:lnTo>
                  <a:lnTo>
                    <a:pt x="1095" y="711"/>
                  </a:lnTo>
                  <a:lnTo>
                    <a:pt x="1100" y="680"/>
                  </a:lnTo>
                  <a:lnTo>
                    <a:pt x="1103" y="615"/>
                  </a:lnTo>
                  <a:lnTo>
                    <a:pt x="1101" y="549"/>
                  </a:lnTo>
                  <a:lnTo>
                    <a:pt x="1101" y="532"/>
                  </a:lnTo>
                  <a:lnTo>
                    <a:pt x="1100" y="523"/>
                  </a:lnTo>
                  <a:lnTo>
                    <a:pt x="1097" y="505"/>
                  </a:lnTo>
                  <a:lnTo>
                    <a:pt x="1090" y="468"/>
                  </a:lnTo>
                  <a:lnTo>
                    <a:pt x="1082" y="432"/>
                  </a:lnTo>
                  <a:lnTo>
                    <a:pt x="1081" y="421"/>
                  </a:lnTo>
                  <a:lnTo>
                    <a:pt x="1080" y="418"/>
                  </a:lnTo>
                  <a:lnTo>
                    <a:pt x="1077" y="389"/>
                  </a:lnTo>
                  <a:lnTo>
                    <a:pt x="1061" y="288"/>
                  </a:lnTo>
                  <a:lnTo>
                    <a:pt x="1029" y="195"/>
                  </a:lnTo>
                  <a:lnTo>
                    <a:pt x="1019" y="181"/>
                  </a:lnTo>
                  <a:lnTo>
                    <a:pt x="1006" y="172"/>
                  </a:lnTo>
                  <a:lnTo>
                    <a:pt x="974" y="146"/>
                  </a:lnTo>
                  <a:lnTo>
                    <a:pt x="898" y="87"/>
                  </a:lnTo>
                  <a:lnTo>
                    <a:pt x="848" y="49"/>
                  </a:lnTo>
                  <a:lnTo>
                    <a:pt x="846" y="47"/>
                  </a:lnTo>
                  <a:lnTo>
                    <a:pt x="842" y="46"/>
                  </a:lnTo>
                  <a:lnTo>
                    <a:pt x="818" y="37"/>
                  </a:lnTo>
                  <a:lnTo>
                    <a:pt x="728" y="12"/>
                  </a:lnTo>
                  <a:lnTo>
                    <a:pt x="625" y="0"/>
                  </a:lnTo>
                  <a:lnTo>
                    <a:pt x="604" y="3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29" name="Freeform 15"/>
            <p:cNvSpPr>
              <a:spLocks/>
            </p:cNvSpPr>
            <p:nvPr/>
          </p:nvSpPr>
          <p:spPr bwMode="auto">
            <a:xfrm>
              <a:off x="2507" y="296"/>
              <a:ext cx="292" cy="141"/>
            </a:xfrm>
            <a:custGeom>
              <a:avLst/>
              <a:gdLst>
                <a:gd name="T0" fmla="*/ 1 w 584"/>
                <a:gd name="T1" fmla="*/ 1 h 282"/>
                <a:gd name="T2" fmla="*/ 1 w 584"/>
                <a:gd name="T3" fmla="*/ 1 h 282"/>
                <a:gd name="T4" fmla="*/ 1 w 584"/>
                <a:gd name="T5" fmla="*/ 1 h 282"/>
                <a:gd name="T6" fmla="*/ 1 w 584"/>
                <a:gd name="T7" fmla="*/ 1 h 282"/>
                <a:gd name="T8" fmla="*/ 1 w 584"/>
                <a:gd name="T9" fmla="*/ 1 h 282"/>
                <a:gd name="T10" fmla="*/ 1 w 584"/>
                <a:gd name="T11" fmla="*/ 1 h 282"/>
                <a:gd name="T12" fmla="*/ 1 w 584"/>
                <a:gd name="T13" fmla="*/ 1 h 282"/>
                <a:gd name="T14" fmla="*/ 1 w 584"/>
                <a:gd name="T15" fmla="*/ 1 h 282"/>
                <a:gd name="T16" fmla="*/ 1 w 584"/>
                <a:gd name="T17" fmla="*/ 1 h 282"/>
                <a:gd name="T18" fmla="*/ 1 w 584"/>
                <a:gd name="T19" fmla="*/ 1 h 282"/>
                <a:gd name="T20" fmla="*/ 1 w 584"/>
                <a:gd name="T21" fmla="*/ 1 h 282"/>
                <a:gd name="T22" fmla="*/ 1 w 584"/>
                <a:gd name="T23" fmla="*/ 1 h 282"/>
                <a:gd name="T24" fmla="*/ 1 w 584"/>
                <a:gd name="T25" fmla="*/ 1 h 282"/>
                <a:gd name="T26" fmla="*/ 1 w 584"/>
                <a:gd name="T27" fmla="*/ 1 h 282"/>
                <a:gd name="T28" fmla="*/ 1 w 584"/>
                <a:gd name="T29" fmla="*/ 1 h 282"/>
                <a:gd name="T30" fmla="*/ 1 w 584"/>
                <a:gd name="T31" fmla="*/ 1 h 282"/>
                <a:gd name="T32" fmla="*/ 1 w 584"/>
                <a:gd name="T33" fmla="*/ 1 h 282"/>
                <a:gd name="T34" fmla="*/ 1 w 584"/>
                <a:gd name="T35" fmla="*/ 1 h 282"/>
                <a:gd name="T36" fmla="*/ 1 w 584"/>
                <a:gd name="T37" fmla="*/ 1 h 282"/>
                <a:gd name="T38" fmla="*/ 1 w 584"/>
                <a:gd name="T39" fmla="*/ 1 h 282"/>
                <a:gd name="T40" fmla="*/ 1 w 584"/>
                <a:gd name="T41" fmla="*/ 1 h 282"/>
                <a:gd name="T42" fmla="*/ 1 w 584"/>
                <a:gd name="T43" fmla="*/ 1 h 282"/>
                <a:gd name="T44" fmla="*/ 1 w 584"/>
                <a:gd name="T45" fmla="*/ 1 h 282"/>
                <a:gd name="T46" fmla="*/ 1 w 584"/>
                <a:gd name="T47" fmla="*/ 1 h 282"/>
                <a:gd name="T48" fmla="*/ 1 w 584"/>
                <a:gd name="T49" fmla="*/ 1 h 282"/>
                <a:gd name="T50" fmla="*/ 1 w 584"/>
                <a:gd name="T51" fmla="*/ 1 h 282"/>
                <a:gd name="T52" fmla="*/ 1 w 584"/>
                <a:gd name="T53" fmla="*/ 1 h 282"/>
                <a:gd name="T54" fmla="*/ 1 w 584"/>
                <a:gd name="T55" fmla="*/ 1 h 282"/>
                <a:gd name="T56" fmla="*/ 1 w 584"/>
                <a:gd name="T57" fmla="*/ 1 h 282"/>
                <a:gd name="T58" fmla="*/ 1 w 584"/>
                <a:gd name="T59" fmla="*/ 1 h 282"/>
                <a:gd name="T60" fmla="*/ 1 w 584"/>
                <a:gd name="T61" fmla="*/ 1 h 282"/>
                <a:gd name="T62" fmla="*/ 1 w 584"/>
                <a:gd name="T63" fmla="*/ 1 h 282"/>
                <a:gd name="T64" fmla="*/ 1 w 584"/>
                <a:gd name="T65" fmla="*/ 1 h 282"/>
                <a:gd name="T66" fmla="*/ 1 w 584"/>
                <a:gd name="T67" fmla="*/ 1 h 282"/>
                <a:gd name="T68" fmla="*/ 1 w 584"/>
                <a:gd name="T69" fmla="*/ 1 h 282"/>
                <a:gd name="T70" fmla="*/ 1 w 584"/>
                <a:gd name="T71" fmla="*/ 1 h 282"/>
                <a:gd name="T72" fmla="*/ 1 w 584"/>
                <a:gd name="T73" fmla="*/ 1 h 282"/>
                <a:gd name="T74" fmla="*/ 1 w 584"/>
                <a:gd name="T75" fmla="*/ 1 h 282"/>
                <a:gd name="T76" fmla="*/ 1 w 584"/>
                <a:gd name="T77" fmla="*/ 1 h 282"/>
                <a:gd name="T78" fmla="*/ 1 w 584"/>
                <a:gd name="T79" fmla="*/ 1 h 282"/>
                <a:gd name="T80" fmla="*/ 1 w 584"/>
                <a:gd name="T81" fmla="*/ 1 h 282"/>
                <a:gd name="T82" fmla="*/ 1 w 584"/>
                <a:gd name="T83" fmla="*/ 1 h 282"/>
                <a:gd name="T84" fmla="*/ 1 w 584"/>
                <a:gd name="T85" fmla="*/ 1 h 282"/>
                <a:gd name="T86" fmla="*/ 1 w 584"/>
                <a:gd name="T87" fmla="*/ 1 h 282"/>
                <a:gd name="T88" fmla="*/ 1 w 584"/>
                <a:gd name="T89" fmla="*/ 1 h 282"/>
                <a:gd name="T90" fmla="*/ 1 w 584"/>
                <a:gd name="T91" fmla="*/ 1 h 282"/>
                <a:gd name="T92" fmla="*/ 1 w 584"/>
                <a:gd name="T93" fmla="*/ 1 h 282"/>
                <a:gd name="T94" fmla="*/ 1 w 584"/>
                <a:gd name="T95" fmla="*/ 1 h 282"/>
                <a:gd name="T96" fmla="*/ 0 w 584"/>
                <a:gd name="T97" fmla="*/ 1 h 282"/>
                <a:gd name="T98" fmla="*/ 1 w 584"/>
                <a:gd name="T99" fmla="*/ 1 h 282"/>
                <a:gd name="T100" fmla="*/ 1 w 584"/>
                <a:gd name="T101" fmla="*/ 1 h 282"/>
                <a:gd name="T102" fmla="*/ 1 w 584"/>
                <a:gd name="T103" fmla="*/ 1 h 28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84"/>
                <a:gd name="T157" fmla="*/ 0 h 282"/>
                <a:gd name="T158" fmla="*/ 584 w 584"/>
                <a:gd name="T159" fmla="*/ 282 h 28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84" h="282">
                  <a:moveTo>
                    <a:pt x="54" y="89"/>
                  </a:moveTo>
                  <a:lnTo>
                    <a:pt x="63" y="90"/>
                  </a:lnTo>
                  <a:lnTo>
                    <a:pt x="76" y="91"/>
                  </a:lnTo>
                  <a:lnTo>
                    <a:pt x="110" y="89"/>
                  </a:lnTo>
                  <a:lnTo>
                    <a:pt x="183" y="80"/>
                  </a:lnTo>
                  <a:lnTo>
                    <a:pt x="219" y="75"/>
                  </a:lnTo>
                  <a:lnTo>
                    <a:pt x="224" y="77"/>
                  </a:lnTo>
                  <a:lnTo>
                    <a:pt x="252" y="83"/>
                  </a:lnTo>
                  <a:lnTo>
                    <a:pt x="336" y="108"/>
                  </a:lnTo>
                  <a:lnTo>
                    <a:pt x="371" y="122"/>
                  </a:lnTo>
                  <a:lnTo>
                    <a:pt x="381" y="130"/>
                  </a:lnTo>
                  <a:lnTo>
                    <a:pt x="384" y="134"/>
                  </a:lnTo>
                  <a:lnTo>
                    <a:pt x="386" y="137"/>
                  </a:lnTo>
                  <a:lnTo>
                    <a:pt x="385" y="141"/>
                  </a:lnTo>
                  <a:lnTo>
                    <a:pt x="383" y="143"/>
                  </a:lnTo>
                  <a:lnTo>
                    <a:pt x="379" y="145"/>
                  </a:lnTo>
                  <a:lnTo>
                    <a:pt x="373" y="147"/>
                  </a:lnTo>
                  <a:lnTo>
                    <a:pt x="365" y="148"/>
                  </a:lnTo>
                  <a:lnTo>
                    <a:pt x="347" y="149"/>
                  </a:lnTo>
                  <a:lnTo>
                    <a:pt x="310" y="149"/>
                  </a:lnTo>
                  <a:lnTo>
                    <a:pt x="299" y="148"/>
                  </a:lnTo>
                  <a:lnTo>
                    <a:pt x="296" y="149"/>
                  </a:lnTo>
                  <a:lnTo>
                    <a:pt x="278" y="150"/>
                  </a:lnTo>
                  <a:lnTo>
                    <a:pt x="212" y="154"/>
                  </a:lnTo>
                  <a:lnTo>
                    <a:pt x="157" y="159"/>
                  </a:lnTo>
                  <a:lnTo>
                    <a:pt x="152" y="159"/>
                  </a:lnTo>
                  <a:lnTo>
                    <a:pt x="147" y="159"/>
                  </a:lnTo>
                  <a:lnTo>
                    <a:pt x="141" y="158"/>
                  </a:lnTo>
                  <a:lnTo>
                    <a:pt x="124" y="153"/>
                  </a:lnTo>
                  <a:lnTo>
                    <a:pt x="85" y="139"/>
                  </a:lnTo>
                  <a:lnTo>
                    <a:pt x="67" y="130"/>
                  </a:lnTo>
                  <a:lnTo>
                    <a:pt x="63" y="133"/>
                  </a:lnTo>
                  <a:lnTo>
                    <a:pt x="57" y="136"/>
                  </a:lnTo>
                  <a:lnTo>
                    <a:pt x="45" y="141"/>
                  </a:lnTo>
                  <a:lnTo>
                    <a:pt x="33" y="146"/>
                  </a:lnTo>
                  <a:lnTo>
                    <a:pt x="30" y="147"/>
                  </a:lnTo>
                  <a:lnTo>
                    <a:pt x="17" y="173"/>
                  </a:lnTo>
                  <a:lnTo>
                    <a:pt x="12" y="196"/>
                  </a:lnTo>
                  <a:lnTo>
                    <a:pt x="14" y="216"/>
                  </a:lnTo>
                  <a:lnTo>
                    <a:pt x="21" y="232"/>
                  </a:lnTo>
                  <a:lnTo>
                    <a:pt x="34" y="245"/>
                  </a:lnTo>
                  <a:lnTo>
                    <a:pt x="50" y="256"/>
                  </a:lnTo>
                  <a:lnTo>
                    <a:pt x="69" y="265"/>
                  </a:lnTo>
                  <a:lnTo>
                    <a:pt x="114" y="276"/>
                  </a:lnTo>
                  <a:lnTo>
                    <a:pt x="160" y="281"/>
                  </a:lnTo>
                  <a:lnTo>
                    <a:pt x="183" y="282"/>
                  </a:lnTo>
                  <a:lnTo>
                    <a:pt x="186" y="277"/>
                  </a:lnTo>
                  <a:lnTo>
                    <a:pt x="202" y="258"/>
                  </a:lnTo>
                  <a:lnTo>
                    <a:pt x="236" y="243"/>
                  </a:lnTo>
                  <a:lnTo>
                    <a:pt x="249" y="241"/>
                  </a:lnTo>
                  <a:lnTo>
                    <a:pt x="265" y="241"/>
                  </a:lnTo>
                  <a:lnTo>
                    <a:pt x="305" y="237"/>
                  </a:lnTo>
                  <a:lnTo>
                    <a:pt x="403" y="226"/>
                  </a:lnTo>
                  <a:lnTo>
                    <a:pt x="465" y="218"/>
                  </a:lnTo>
                  <a:lnTo>
                    <a:pt x="469" y="217"/>
                  </a:lnTo>
                  <a:lnTo>
                    <a:pt x="479" y="230"/>
                  </a:lnTo>
                  <a:lnTo>
                    <a:pt x="495" y="249"/>
                  </a:lnTo>
                  <a:lnTo>
                    <a:pt x="510" y="261"/>
                  </a:lnTo>
                  <a:lnTo>
                    <a:pt x="525" y="265"/>
                  </a:lnTo>
                  <a:lnTo>
                    <a:pt x="542" y="261"/>
                  </a:lnTo>
                  <a:lnTo>
                    <a:pt x="564" y="249"/>
                  </a:lnTo>
                  <a:lnTo>
                    <a:pt x="578" y="239"/>
                  </a:lnTo>
                  <a:lnTo>
                    <a:pt x="578" y="236"/>
                  </a:lnTo>
                  <a:lnTo>
                    <a:pt x="579" y="230"/>
                  </a:lnTo>
                  <a:lnTo>
                    <a:pt x="581" y="218"/>
                  </a:lnTo>
                  <a:lnTo>
                    <a:pt x="583" y="205"/>
                  </a:lnTo>
                  <a:lnTo>
                    <a:pt x="584" y="201"/>
                  </a:lnTo>
                  <a:lnTo>
                    <a:pt x="570" y="218"/>
                  </a:lnTo>
                  <a:lnTo>
                    <a:pt x="556" y="227"/>
                  </a:lnTo>
                  <a:lnTo>
                    <a:pt x="540" y="231"/>
                  </a:lnTo>
                  <a:lnTo>
                    <a:pt x="524" y="229"/>
                  </a:lnTo>
                  <a:lnTo>
                    <a:pt x="509" y="224"/>
                  </a:lnTo>
                  <a:lnTo>
                    <a:pt x="493" y="216"/>
                  </a:lnTo>
                  <a:lnTo>
                    <a:pt x="479" y="204"/>
                  </a:lnTo>
                  <a:lnTo>
                    <a:pt x="453" y="176"/>
                  </a:lnTo>
                  <a:lnTo>
                    <a:pt x="437" y="146"/>
                  </a:lnTo>
                  <a:lnTo>
                    <a:pt x="433" y="130"/>
                  </a:lnTo>
                  <a:lnTo>
                    <a:pt x="431" y="125"/>
                  </a:lnTo>
                  <a:lnTo>
                    <a:pt x="428" y="110"/>
                  </a:lnTo>
                  <a:lnTo>
                    <a:pt x="420" y="79"/>
                  </a:lnTo>
                  <a:lnTo>
                    <a:pt x="414" y="60"/>
                  </a:lnTo>
                  <a:lnTo>
                    <a:pt x="414" y="58"/>
                  </a:lnTo>
                  <a:lnTo>
                    <a:pt x="412" y="57"/>
                  </a:lnTo>
                  <a:lnTo>
                    <a:pt x="397" y="49"/>
                  </a:lnTo>
                  <a:lnTo>
                    <a:pt x="349" y="22"/>
                  </a:lnTo>
                  <a:lnTo>
                    <a:pt x="300" y="2"/>
                  </a:lnTo>
                  <a:lnTo>
                    <a:pt x="293" y="0"/>
                  </a:lnTo>
                  <a:lnTo>
                    <a:pt x="285" y="2"/>
                  </a:lnTo>
                  <a:lnTo>
                    <a:pt x="275" y="5"/>
                  </a:lnTo>
                  <a:lnTo>
                    <a:pt x="249" y="15"/>
                  </a:lnTo>
                  <a:lnTo>
                    <a:pt x="186" y="42"/>
                  </a:lnTo>
                  <a:lnTo>
                    <a:pt x="130" y="57"/>
                  </a:lnTo>
                  <a:lnTo>
                    <a:pt x="118" y="57"/>
                  </a:lnTo>
                  <a:lnTo>
                    <a:pt x="90" y="51"/>
                  </a:lnTo>
                  <a:lnTo>
                    <a:pt x="36" y="33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4" y="29"/>
                  </a:lnTo>
                  <a:lnTo>
                    <a:pt x="20" y="61"/>
                  </a:lnTo>
                  <a:lnTo>
                    <a:pt x="33" y="76"/>
                  </a:lnTo>
                  <a:lnTo>
                    <a:pt x="46" y="87"/>
                  </a:lnTo>
                  <a:lnTo>
                    <a:pt x="54" y="89"/>
                  </a:lnTo>
                  <a:close/>
                </a:path>
              </a:pathLst>
            </a:custGeom>
            <a:solidFill>
              <a:srgbClr val="C2B3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30" name="Freeform 16"/>
            <p:cNvSpPr>
              <a:spLocks/>
            </p:cNvSpPr>
            <p:nvPr/>
          </p:nvSpPr>
          <p:spPr bwMode="auto">
            <a:xfrm>
              <a:off x="2603" y="31"/>
              <a:ext cx="264" cy="321"/>
            </a:xfrm>
            <a:custGeom>
              <a:avLst/>
              <a:gdLst>
                <a:gd name="T0" fmla="*/ 1 w 527"/>
                <a:gd name="T1" fmla="*/ 0 h 640"/>
                <a:gd name="T2" fmla="*/ 1 w 527"/>
                <a:gd name="T3" fmla="*/ 1 h 640"/>
                <a:gd name="T4" fmla="*/ 1 w 527"/>
                <a:gd name="T5" fmla="*/ 1 h 640"/>
                <a:gd name="T6" fmla="*/ 1 w 527"/>
                <a:gd name="T7" fmla="*/ 1 h 640"/>
                <a:gd name="T8" fmla="*/ 1 w 527"/>
                <a:gd name="T9" fmla="*/ 1 h 640"/>
                <a:gd name="T10" fmla="*/ 1 w 527"/>
                <a:gd name="T11" fmla="*/ 1 h 640"/>
                <a:gd name="T12" fmla="*/ 1 w 527"/>
                <a:gd name="T13" fmla="*/ 1 h 640"/>
                <a:gd name="T14" fmla="*/ 1 w 527"/>
                <a:gd name="T15" fmla="*/ 1 h 640"/>
                <a:gd name="T16" fmla="*/ 1 w 527"/>
                <a:gd name="T17" fmla="*/ 1 h 640"/>
                <a:gd name="T18" fmla="*/ 1 w 527"/>
                <a:gd name="T19" fmla="*/ 1 h 640"/>
                <a:gd name="T20" fmla="*/ 1 w 527"/>
                <a:gd name="T21" fmla="*/ 1 h 640"/>
                <a:gd name="T22" fmla="*/ 1 w 527"/>
                <a:gd name="T23" fmla="*/ 1 h 640"/>
                <a:gd name="T24" fmla="*/ 1 w 527"/>
                <a:gd name="T25" fmla="*/ 1 h 640"/>
                <a:gd name="T26" fmla="*/ 1 w 527"/>
                <a:gd name="T27" fmla="*/ 1 h 640"/>
                <a:gd name="T28" fmla="*/ 1 w 527"/>
                <a:gd name="T29" fmla="*/ 1 h 640"/>
                <a:gd name="T30" fmla="*/ 1 w 527"/>
                <a:gd name="T31" fmla="*/ 1 h 640"/>
                <a:gd name="T32" fmla="*/ 1 w 527"/>
                <a:gd name="T33" fmla="*/ 1 h 640"/>
                <a:gd name="T34" fmla="*/ 1 w 527"/>
                <a:gd name="T35" fmla="*/ 1 h 640"/>
                <a:gd name="T36" fmla="*/ 1 w 527"/>
                <a:gd name="T37" fmla="*/ 1 h 640"/>
                <a:gd name="T38" fmla="*/ 1 w 527"/>
                <a:gd name="T39" fmla="*/ 1 h 640"/>
                <a:gd name="T40" fmla="*/ 1 w 527"/>
                <a:gd name="T41" fmla="*/ 1 h 640"/>
                <a:gd name="T42" fmla="*/ 1 w 527"/>
                <a:gd name="T43" fmla="*/ 1 h 640"/>
                <a:gd name="T44" fmla="*/ 1 w 527"/>
                <a:gd name="T45" fmla="*/ 1 h 640"/>
                <a:gd name="T46" fmla="*/ 1 w 527"/>
                <a:gd name="T47" fmla="*/ 1 h 640"/>
                <a:gd name="T48" fmla="*/ 1 w 527"/>
                <a:gd name="T49" fmla="*/ 1 h 640"/>
                <a:gd name="T50" fmla="*/ 1 w 527"/>
                <a:gd name="T51" fmla="*/ 1 h 640"/>
                <a:gd name="T52" fmla="*/ 1 w 527"/>
                <a:gd name="T53" fmla="*/ 1 h 640"/>
                <a:gd name="T54" fmla="*/ 1 w 527"/>
                <a:gd name="T55" fmla="*/ 1 h 640"/>
                <a:gd name="T56" fmla="*/ 1 w 527"/>
                <a:gd name="T57" fmla="*/ 1 h 640"/>
                <a:gd name="T58" fmla="*/ 1 w 527"/>
                <a:gd name="T59" fmla="*/ 1 h 640"/>
                <a:gd name="T60" fmla="*/ 1 w 527"/>
                <a:gd name="T61" fmla="*/ 1 h 640"/>
                <a:gd name="T62" fmla="*/ 1 w 527"/>
                <a:gd name="T63" fmla="*/ 1 h 640"/>
                <a:gd name="T64" fmla="*/ 1 w 527"/>
                <a:gd name="T65" fmla="*/ 1 h 640"/>
                <a:gd name="T66" fmla="*/ 1 w 527"/>
                <a:gd name="T67" fmla="*/ 1 h 640"/>
                <a:gd name="T68" fmla="*/ 1 w 527"/>
                <a:gd name="T69" fmla="*/ 1 h 640"/>
                <a:gd name="T70" fmla="*/ 1 w 527"/>
                <a:gd name="T71" fmla="*/ 1 h 640"/>
                <a:gd name="T72" fmla="*/ 1 w 527"/>
                <a:gd name="T73" fmla="*/ 1 h 640"/>
                <a:gd name="T74" fmla="*/ 1 w 527"/>
                <a:gd name="T75" fmla="*/ 1 h 640"/>
                <a:gd name="T76" fmla="*/ 1 w 527"/>
                <a:gd name="T77" fmla="*/ 1 h 640"/>
                <a:gd name="T78" fmla="*/ 1 w 527"/>
                <a:gd name="T79" fmla="*/ 1 h 640"/>
                <a:gd name="T80" fmla="*/ 1 w 527"/>
                <a:gd name="T81" fmla="*/ 1 h 640"/>
                <a:gd name="T82" fmla="*/ 1 w 527"/>
                <a:gd name="T83" fmla="*/ 1 h 640"/>
                <a:gd name="T84" fmla="*/ 1 w 527"/>
                <a:gd name="T85" fmla="*/ 1 h 640"/>
                <a:gd name="T86" fmla="*/ 1 w 527"/>
                <a:gd name="T87" fmla="*/ 1 h 640"/>
                <a:gd name="T88" fmla="*/ 1 w 527"/>
                <a:gd name="T89" fmla="*/ 1 h 640"/>
                <a:gd name="T90" fmla="*/ 1 w 527"/>
                <a:gd name="T91" fmla="*/ 1 h 640"/>
                <a:gd name="T92" fmla="*/ 1 w 527"/>
                <a:gd name="T93" fmla="*/ 1 h 640"/>
                <a:gd name="T94" fmla="*/ 1 w 527"/>
                <a:gd name="T95" fmla="*/ 1 h 640"/>
                <a:gd name="T96" fmla="*/ 1 w 527"/>
                <a:gd name="T97" fmla="*/ 1 h 640"/>
                <a:gd name="T98" fmla="*/ 1 w 527"/>
                <a:gd name="T99" fmla="*/ 1 h 640"/>
                <a:gd name="T100" fmla="*/ 1 w 527"/>
                <a:gd name="T101" fmla="*/ 1 h 640"/>
                <a:gd name="T102" fmla="*/ 1 w 527"/>
                <a:gd name="T103" fmla="*/ 1 h 640"/>
                <a:gd name="T104" fmla="*/ 1 w 527"/>
                <a:gd name="T105" fmla="*/ 1 h 640"/>
                <a:gd name="T106" fmla="*/ 0 w 527"/>
                <a:gd name="T107" fmla="*/ 1 h 640"/>
                <a:gd name="T108" fmla="*/ 1 w 527"/>
                <a:gd name="T109" fmla="*/ 1 h 640"/>
                <a:gd name="T110" fmla="*/ 1 w 527"/>
                <a:gd name="T111" fmla="*/ 1 h 640"/>
                <a:gd name="T112" fmla="*/ 1 w 527"/>
                <a:gd name="T113" fmla="*/ 1 h 640"/>
                <a:gd name="T114" fmla="*/ 1 w 527"/>
                <a:gd name="T115" fmla="*/ 0 h 640"/>
                <a:gd name="T116" fmla="*/ 1 w 527"/>
                <a:gd name="T117" fmla="*/ 0 h 640"/>
                <a:gd name="T118" fmla="*/ 1 w 527"/>
                <a:gd name="T119" fmla="*/ 0 h 6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27"/>
                <a:gd name="T181" fmla="*/ 0 h 640"/>
                <a:gd name="T182" fmla="*/ 527 w 527"/>
                <a:gd name="T183" fmla="*/ 640 h 6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27" h="640">
                  <a:moveTo>
                    <a:pt x="140" y="0"/>
                  </a:moveTo>
                  <a:lnTo>
                    <a:pt x="159" y="3"/>
                  </a:lnTo>
                  <a:lnTo>
                    <a:pt x="183" y="10"/>
                  </a:lnTo>
                  <a:lnTo>
                    <a:pt x="240" y="33"/>
                  </a:lnTo>
                  <a:lnTo>
                    <a:pt x="364" y="99"/>
                  </a:lnTo>
                  <a:lnTo>
                    <a:pt x="447" y="158"/>
                  </a:lnTo>
                  <a:lnTo>
                    <a:pt x="457" y="171"/>
                  </a:lnTo>
                  <a:lnTo>
                    <a:pt x="467" y="188"/>
                  </a:lnTo>
                  <a:lnTo>
                    <a:pt x="486" y="230"/>
                  </a:lnTo>
                  <a:lnTo>
                    <a:pt x="515" y="328"/>
                  </a:lnTo>
                  <a:lnTo>
                    <a:pt x="527" y="407"/>
                  </a:lnTo>
                  <a:lnTo>
                    <a:pt x="526" y="422"/>
                  </a:lnTo>
                  <a:lnTo>
                    <a:pt x="520" y="460"/>
                  </a:lnTo>
                  <a:lnTo>
                    <a:pt x="497" y="549"/>
                  </a:lnTo>
                  <a:lnTo>
                    <a:pt x="469" y="618"/>
                  </a:lnTo>
                  <a:lnTo>
                    <a:pt x="463" y="626"/>
                  </a:lnTo>
                  <a:lnTo>
                    <a:pt x="455" y="632"/>
                  </a:lnTo>
                  <a:lnTo>
                    <a:pt x="447" y="636"/>
                  </a:lnTo>
                  <a:lnTo>
                    <a:pt x="438" y="639"/>
                  </a:lnTo>
                  <a:lnTo>
                    <a:pt x="418" y="640"/>
                  </a:lnTo>
                  <a:lnTo>
                    <a:pt x="401" y="639"/>
                  </a:lnTo>
                  <a:lnTo>
                    <a:pt x="379" y="634"/>
                  </a:lnTo>
                  <a:lnTo>
                    <a:pt x="378" y="633"/>
                  </a:lnTo>
                  <a:lnTo>
                    <a:pt x="380" y="626"/>
                  </a:lnTo>
                  <a:lnTo>
                    <a:pt x="388" y="599"/>
                  </a:lnTo>
                  <a:lnTo>
                    <a:pt x="393" y="562"/>
                  </a:lnTo>
                  <a:lnTo>
                    <a:pt x="393" y="553"/>
                  </a:lnTo>
                  <a:lnTo>
                    <a:pt x="392" y="545"/>
                  </a:lnTo>
                  <a:lnTo>
                    <a:pt x="395" y="531"/>
                  </a:lnTo>
                  <a:lnTo>
                    <a:pt x="401" y="520"/>
                  </a:lnTo>
                  <a:lnTo>
                    <a:pt x="409" y="512"/>
                  </a:lnTo>
                  <a:lnTo>
                    <a:pt x="418" y="505"/>
                  </a:lnTo>
                  <a:lnTo>
                    <a:pt x="427" y="501"/>
                  </a:lnTo>
                  <a:lnTo>
                    <a:pt x="432" y="498"/>
                  </a:lnTo>
                  <a:lnTo>
                    <a:pt x="435" y="495"/>
                  </a:lnTo>
                  <a:lnTo>
                    <a:pt x="439" y="488"/>
                  </a:lnTo>
                  <a:lnTo>
                    <a:pt x="447" y="469"/>
                  </a:lnTo>
                  <a:lnTo>
                    <a:pt x="459" y="419"/>
                  </a:lnTo>
                  <a:lnTo>
                    <a:pt x="460" y="378"/>
                  </a:lnTo>
                  <a:lnTo>
                    <a:pt x="456" y="371"/>
                  </a:lnTo>
                  <a:lnTo>
                    <a:pt x="452" y="364"/>
                  </a:lnTo>
                  <a:lnTo>
                    <a:pt x="437" y="345"/>
                  </a:lnTo>
                  <a:lnTo>
                    <a:pt x="396" y="298"/>
                  </a:lnTo>
                  <a:lnTo>
                    <a:pt x="354" y="231"/>
                  </a:lnTo>
                  <a:lnTo>
                    <a:pt x="344" y="213"/>
                  </a:lnTo>
                  <a:lnTo>
                    <a:pt x="325" y="178"/>
                  </a:lnTo>
                  <a:lnTo>
                    <a:pt x="282" y="120"/>
                  </a:lnTo>
                  <a:lnTo>
                    <a:pt x="231" y="81"/>
                  </a:lnTo>
                  <a:lnTo>
                    <a:pt x="217" y="74"/>
                  </a:lnTo>
                  <a:lnTo>
                    <a:pt x="200" y="68"/>
                  </a:lnTo>
                  <a:lnTo>
                    <a:pt x="158" y="55"/>
                  </a:lnTo>
                  <a:lnTo>
                    <a:pt x="64" y="30"/>
                  </a:lnTo>
                  <a:lnTo>
                    <a:pt x="3" y="17"/>
                  </a:lnTo>
                  <a:lnTo>
                    <a:pt x="0" y="16"/>
                  </a:lnTo>
                  <a:lnTo>
                    <a:pt x="1" y="16"/>
                  </a:lnTo>
                  <a:lnTo>
                    <a:pt x="11" y="14"/>
                  </a:lnTo>
                  <a:lnTo>
                    <a:pt x="55" y="6"/>
                  </a:lnTo>
                  <a:lnTo>
                    <a:pt x="121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C2B3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31" name="Freeform 17"/>
            <p:cNvSpPr>
              <a:spLocks/>
            </p:cNvSpPr>
            <p:nvPr/>
          </p:nvSpPr>
          <p:spPr bwMode="auto">
            <a:xfrm>
              <a:off x="2402" y="1235"/>
              <a:ext cx="473" cy="612"/>
            </a:xfrm>
            <a:custGeom>
              <a:avLst/>
              <a:gdLst>
                <a:gd name="T0" fmla="*/ 1 w 946"/>
                <a:gd name="T1" fmla="*/ 1 h 1224"/>
                <a:gd name="T2" fmla="*/ 1 w 946"/>
                <a:gd name="T3" fmla="*/ 1 h 1224"/>
                <a:gd name="T4" fmla="*/ 1 w 946"/>
                <a:gd name="T5" fmla="*/ 1 h 1224"/>
                <a:gd name="T6" fmla="*/ 1 w 946"/>
                <a:gd name="T7" fmla="*/ 1 h 1224"/>
                <a:gd name="T8" fmla="*/ 1 w 946"/>
                <a:gd name="T9" fmla="*/ 1 h 1224"/>
                <a:gd name="T10" fmla="*/ 1 w 946"/>
                <a:gd name="T11" fmla="*/ 1 h 1224"/>
                <a:gd name="T12" fmla="*/ 1 w 946"/>
                <a:gd name="T13" fmla="*/ 1 h 1224"/>
                <a:gd name="T14" fmla="*/ 1 w 946"/>
                <a:gd name="T15" fmla="*/ 1 h 1224"/>
                <a:gd name="T16" fmla="*/ 1 w 946"/>
                <a:gd name="T17" fmla="*/ 1 h 1224"/>
                <a:gd name="T18" fmla="*/ 1 w 946"/>
                <a:gd name="T19" fmla="*/ 1 h 1224"/>
                <a:gd name="T20" fmla="*/ 1 w 946"/>
                <a:gd name="T21" fmla="*/ 1 h 1224"/>
                <a:gd name="T22" fmla="*/ 1 w 946"/>
                <a:gd name="T23" fmla="*/ 1 h 1224"/>
                <a:gd name="T24" fmla="*/ 1 w 946"/>
                <a:gd name="T25" fmla="*/ 1 h 1224"/>
                <a:gd name="T26" fmla="*/ 1 w 946"/>
                <a:gd name="T27" fmla="*/ 1 h 1224"/>
                <a:gd name="T28" fmla="*/ 1 w 946"/>
                <a:gd name="T29" fmla="*/ 1 h 1224"/>
                <a:gd name="T30" fmla="*/ 1 w 946"/>
                <a:gd name="T31" fmla="*/ 1 h 1224"/>
                <a:gd name="T32" fmla="*/ 1 w 946"/>
                <a:gd name="T33" fmla="*/ 1 h 1224"/>
                <a:gd name="T34" fmla="*/ 1 w 946"/>
                <a:gd name="T35" fmla="*/ 1 h 1224"/>
                <a:gd name="T36" fmla="*/ 1 w 946"/>
                <a:gd name="T37" fmla="*/ 1 h 1224"/>
                <a:gd name="T38" fmla="*/ 1 w 946"/>
                <a:gd name="T39" fmla="*/ 1 h 1224"/>
                <a:gd name="T40" fmla="*/ 1 w 946"/>
                <a:gd name="T41" fmla="*/ 1 h 1224"/>
                <a:gd name="T42" fmla="*/ 1 w 946"/>
                <a:gd name="T43" fmla="*/ 1 h 1224"/>
                <a:gd name="T44" fmla="*/ 1 w 946"/>
                <a:gd name="T45" fmla="*/ 1 h 1224"/>
                <a:gd name="T46" fmla="*/ 1 w 946"/>
                <a:gd name="T47" fmla="*/ 1 h 1224"/>
                <a:gd name="T48" fmla="*/ 1 w 946"/>
                <a:gd name="T49" fmla="*/ 1 h 1224"/>
                <a:gd name="T50" fmla="*/ 1 w 946"/>
                <a:gd name="T51" fmla="*/ 1 h 1224"/>
                <a:gd name="T52" fmla="*/ 1 w 946"/>
                <a:gd name="T53" fmla="*/ 1 h 1224"/>
                <a:gd name="T54" fmla="*/ 1 w 946"/>
                <a:gd name="T55" fmla="*/ 1 h 1224"/>
                <a:gd name="T56" fmla="*/ 1 w 946"/>
                <a:gd name="T57" fmla="*/ 1 h 1224"/>
                <a:gd name="T58" fmla="*/ 1 w 946"/>
                <a:gd name="T59" fmla="*/ 1 h 1224"/>
                <a:gd name="T60" fmla="*/ 1 w 946"/>
                <a:gd name="T61" fmla="*/ 1 h 1224"/>
                <a:gd name="T62" fmla="*/ 1 w 946"/>
                <a:gd name="T63" fmla="*/ 1 h 1224"/>
                <a:gd name="T64" fmla="*/ 1 w 946"/>
                <a:gd name="T65" fmla="*/ 1 h 1224"/>
                <a:gd name="T66" fmla="*/ 1 w 946"/>
                <a:gd name="T67" fmla="*/ 1 h 1224"/>
                <a:gd name="T68" fmla="*/ 1 w 946"/>
                <a:gd name="T69" fmla="*/ 1 h 1224"/>
                <a:gd name="T70" fmla="*/ 1 w 946"/>
                <a:gd name="T71" fmla="*/ 1 h 1224"/>
                <a:gd name="T72" fmla="*/ 1 w 946"/>
                <a:gd name="T73" fmla="*/ 1 h 1224"/>
                <a:gd name="T74" fmla="*/ 1 w 946"/>
                <a:gd name="T75" fmla="*/ 1 h 1224"/>
                <a:gd name="T76" fmla="*/ 1 w 946"/>
                <a:gd name="T77" fmla="*/ 1 h 1224"/>
                <a:gd name="T78" fmla="*/ 1 w 946"/>
                <a:gd name="T79" fmla="*/ 1 h 1224"/>
                <a:gd name="T80" fmla="*/ 1 w 946"/>
                <a:gd name="T81" fmla="*/ 1 h 1224"/>
                <a:gd name="T82" fmla="*/ 1 w 946"/>
                <a:gd name="T83" fmla="*/ 1 h 1224"/>
                <a:gd name="T84" fmla="*/ 1 w 946"/>
                <a:gd name="T85" fmla="*/ 1 h 1224"/>
                <a:gd name="T86" fmla="*/ 1 w 946"/>
                <a:gd name="T87" fmla="*/ 1 h 1224"/>
                <a:gd name="T88" fmla="*/ 1 w 946"/>
                <a:gd name="T89" fmla="*/ 1 h 1224"/>
                <a:gd name="T90" fmla="*/ 1 w 946"/>
                <a:gd name="T91" fmla="*/ 1 h 1224"/>
                <a:gd name="T92" fmla="*/ 1 w 946"/>
                <a:gd name="T93" fmla="*/ 1 h 1224"/>
                <a:gd name="T94" fmla="*/ 1 w 946"/>
                <a:gd name="T95" fmla="*/ 1 h 1224"/>
                <a:gd name="T96" fmla="*/ 1 w 946"/>
                <a:gd name="T97" fmla="*/ 1 h 1224"/>
                <a:gd name="T98" fmla="*/ 1 w 946"/>
                <a:gd name="T99" fmla="*/ 1 h 1224"/>
                <a:gd name="T100" fmla="*/ 1 w 946"/>
                <a:gd name="T101" fmla="*/ 1 h 1224"/>
                <a:gd name="T102" fmla="*/ 1 w 946"/>
                <a:gd name="T103" fmla="*/ 1 h 1224"/>
                <a:gd name="T104" fmla="*/ 1 w 946"/>
                <a:gd name="T105" fmla="*/ 1 h 1224"/>
                <a:gd name="T106" fmla="*/ 1 w 946"/>
                <a:gd name="T107" fmla="*/ 1 h 1224"/>
                <a:gd name="T108" fmla="*/ 1 w 946"/>
                <a:gd name="T109" fmla="*/ 1 h 1224"/>
                <a:gd name="T110" fmla="*/ 1 w 946"/>
                <a:gd name="T111" fmla="*/ 1 h 1224"/>
                <a:gd name="T112" fmla="*/ 1 w 946"/>
                <a:gd name="T113" fmla="*/ 1 h 1224"/>
                <a:gd name="T114" fmla="*/ 1 w 946"/>
                <a:gd name="T115" fmla="*/ 1 h 1224"/>
                <a:gd name="T116" fmla="*/ 1 w 946"/>
                <a:gd name="T117" fmla="*/ 1 h 12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46"/>
                <a:gd name="T178" fmla="*/ 0 h 1224"/>
                <a:gd name="T179" fmla="*/ 946 w 946"/>
                <a:gd name="T180" fmla="*/ 1224 h 12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46" h="1224">
                  <a:moveTo>
                    <a:pt x="426" y="62"/>
                  </a:moveTo>
                  <a:lnTo>
                    <a:pt x="413" y="70"/>
                  </a:lnTo>
                  <a:lnTo>
                    <a:pt x="387" y="87"/>
                  </a:lnTo>
                  <a:lnTo>
                    <a:pt x="337" y="118"/>
                  </a:lnTo>
                  <a:lnTo>
                    <a:pt x="285" y="148"/>
                  </a:lnTo>
                  <a:lnTo>
                    <a:pt x="273" y="155"/>
                  </a:lnTo>
                  <a:lnTo>
                    <a:pt x="259" y="170"/>
                  </a:lnTo>
                  <a:lnTo>
                    <a:pt x="230" y="198"/>
                  </a:lnTo>
                  <a:lnTo>
                    <a:pt x="176" y="253"/>
                  </a:lnTo>
                  <a:lnTo>
                    <a:pt x="120" y="307"/>
                  </a:lnTo>
                  <a:lnTo>
                    <a:pt x="107" y="321"/>
                  </a:lnTo>
                  <a:lnTo>
                    <a:pt x="102" y="330"/>
                  </a:lnTo>
                  <a:lnTo>
                    <a:pt x="94" y="347"/>
                  </a:lnTo>
                  <a:lnTo>
                    <a:pt x="76" y="381"/>
                  </a:lnTo>
                  <a:lnTo>
                    <a:pt x="59" y="414"/>
                  </a:lnTo>
                  <a:lnTo>
                    <a:pt x="55" y="422"/>
                  </a:lnTo>
                  <a:lnTo>
                    <a:pt x="51" y="434"/>
                  </a:lnTo>
                  <a:lnTo>
                    <a:pt x="43" y="456"/>
                  </a:lnTo>
                  <a:lnTo>
                    <a:pt x="28" y="501"/>
                  </a:lnTo>
                  <a:lnTo>
                    <a:pt x="11" y="546"/>
                  </a:lnTo>
                  <a:lnTo>
                    <a:pt x="8" y="557"/>
                  </a:lnTo>
                  <a:lnTo>
                    <a:pt x="7" y="560"/>
                  </a:lnTo>
                  <a:lnTo>
                    <a:pt x="5" y="574"/>
                  </a:lnTo>
                  <a:lnTo>
                    <a:pt x="0" y="629"/>
                  </a:lnTo>
                  <a:lnTo>
                    <a:pt x="0" y="686"/>
                  </a:lnTo>
                  <a:lnTo>
                    <a:pt x="3" y="697"/>
                  </a:lnTo>
                  <a:lnTo>
                    <a:pt x="5" y="707"/>
                  </a:lnTo>
                  <a:lnTo>
                    <a:pt x="14" y="726"/>
                  </a:lnTo>
                  <a:lnTo>
                    <a:pt x="36" y="760"/>
                  </a:lnTo>
                  <a:lnTo>
                    <a:pt x="50" y="781"/>
                  </a:lnTo>
                  <a:lnTo>
                    <a:pt x="51" y="781"/>
                  </a:lnTo>
                  <a:lnTo>
                    <a:pt x="51" y="778"/>
                  </a:lnTo>
                  <a:lnTo>
                    <a:pt x="52" y="749"/>
                  </a:lnTo>
                  <a:lnTo>
                    <a:pt x="60" y="645"/>
                  </a:lnTo>
                  <a:lnTo>
                    <a:pt x="75" y="534"/>
                  </a:lnTo>
                  <a:lnTo>
                    <a:pt x="81" y="514"/>
                  </a:lnTo>
                  <a:lnTo>
                    <a:pt x="88" y="496"/>
                  </a:lnTo>
                  <a:lnTo>
                    <a:pt x="112" y="453"/>
                  </a:lnTo>
                  <a:lnTo>
                    <a:pt x="184" y="353"/>
                  </a:lnTo>
                  <a:lnTo>
                    <a:pt x="258" y="262"/>
                  </a:lnTo>
                  <a:lnTo>
                    <a:pt x="274" y="244"/>
                  </a:lnTo>
                  <a:lnTo>
                    <a:pt x="288" y="228"/>
                  </a:lnTo>
                  <a:lnTo>
                    <a:pt x="318" y="201"/>
                  </a:lnTo>
                  <a:lnTo>
                    <a:pt x="368" y="164"/>
                  </a:lnTo>
                  <a:lnTo>
                    <a:pt x="396" y="148"/>
                  </a:lnTo>
                  <a:lnTo>
                    <a:pt x="398" y="147"/>
                  </a:lnTo>
                  <a:lnTo>
                    <a:pt x="401" y="148"/>
                  </a:lnTo>
                  <a:lnTo>
                    <a:pt x="407" y="149"/>
                  </a:lnTo>
                  <a:lnTo>
                    <a:pt x="420" y="151"/>
                  </a:lnTo>
                  <a:lnTo>
                    <a:pt x="434" y="153"/>
                  </a:lnTo>
                  <a:lnTo>
                    <a:pt x="438" y="153"/>
                  </a:lnTo>
                  <a:lnTo>
                    <a:pt x="437" y="159"/>
                  </a:lnTo>
                  <a:lnTo>
                    <a:pt x="437" y="169"/>
                  </a:lnTo>
                  <a:lnTo>
                    <a:pt x="436" y="188"/>
                  </a:lnTo>
                  <a:lnTo>
                    <a:pt x="435" y="206"/>
                  </a:lnTo>
                  <a:lnTo>
                    <a:pt x="435" y="210"/>
                  </a:lnTo>
                  <a:lnTo>
                    <a:pt x="429" y="213"/>
                  </a:lnTo>
                  <a:lnTo>
                    <a:pt x="418" y="219"/>
                  </a:lnTo>
                  <a:lnTo>
                    <a:pt x="396" y="231"/>
                  </a:lnTo>
                  <a:lnTo>
                    <a:pt x="373" y="244"/>
                  </a:lnTo>
                  <a:lnTo>
                    <a:pt x="368" y="246"/>
                  </a:lnTo>
                  <a:lnTo>
                    <a:pt x="365" y="249"/>
                  </a:lnTo>
                  <a:lnTo>
                    <a:pt x="344" y="267"/>
                  </a:lnTo>
                  <a:lnTo>
                    <a:pt x="271" y="335"/>
                  </a:lnTo>
                  <a:lnTo>
                    <a:pt x="206" y="404"/>
                  </a:lnTo>
                  <a:lnTo>
                    <a:pt x="198" y="415"/>
                  </a:lnTo>
                  <a:lnTo>
                    <a:pt x="191" y="426"/>
                  </a:lnTo>
                  <a:lnTo>
                    <a:pt x="176" y="453"/>
                  </a:lnTo>
                  <a:lnTo>
                    <a:pt x="144" y="517"/>
                  </a:lnTo>
                  <a:lnTo>
                    <a:pt x="125" y="580"/>
                  </a:lnTo>
                  <a:lnTo>
                    <a:pt x="125" y="593"/>
                  </a:lnTo>
                  <a:lnTo>
                    <a:pt x="125" y="605"/>
                  </a:lnTo>
                  <a:lnTo>
                    <a:pt x="128" y="624"/>
                  </a:lnTo>
                  <a:lnTo>
                    <a:pt x="137" y="647"/>
                  </a:lnTo>
                  <a:lnTo>
                    <a:pt x="144" y="654"/>
                  </a:lnTo>
                  <a:lnTo>
                    <a:pt x="145" y="654"/>
                  </a:lnTo>
                  <a:lnTo>
                    <a:pt x="155" y="636"/>
                  </a:lnTo>
                  <a:lnTo>
                    <a:pt x="176" y="599"/>
                  </a:lnTo>
                  <a:lnTo>
                    <a:pt x="216" y="525"/>
                  </a:lnTo>
                  <a:lnTo>
                    <a:pt x="257" y="452"/>
                  </a:lnTo>
                  <a:lnTo>
                    <a:pt x="267" y="433"/>
                  </a:lnTo>
                  <a:lnTo>
                    <a:pt x="274" y="423"/>
                  </a:lnTo>
                  <a:lnTo>
                    <a:pt x="289" y="402"/>
                  </a:lnTo>
                  <a:lnTo>
                    <a:pt x="320" y="358"/>
                  </a:lnTo>
                  <a:lnTo>
                    <a:pt x="350" y="316"/>
                  </a:lnTo>
                  <a:lnTo>
                    <a:pt x="358" y="304"/>
                  </a:lnTo>
                  <a:lnTo>
                    <a:pt x="363" y="303"/>
                  </a:lnTo>
                  <a:lnTo>
                    <a:pt x="375" y="300"/>
                  </a:lnTo>
                  <a:lnTo>
                    <a:pt x="400" y="293"/>
                  </a:lnTo>
                  <a:lnTo>
                    <a:pt x="424" y="286"/>
                  </a:lnTo>
                  <a:lnTo>
                    <a:pt x="430" y="284"/>
                  </a:lnTo>
                  <a:lnTo>
                    <a:pt x="432" y="290"/>
                  </a:lnTo>
                  <a:lnTo>
                    <a:pt x="436" y="311"/>
                  </a:lnTo>
                  <a:lnTo>
                    <a:pt x="430" y="341"/>
                  </a:lnTo>
                  <a:lnTo>
                    <a:pt x="426" y="349"/>
                  </a:lnTo>
                  <a:lnTo>
                    <a:pt x="420" y="357"/>
                  </a:lnTo>
                  <a:lnTo>
                    <a:pt x="413" y="364"/>
                  </a:lnTo>
                  <a:lnTo>
                    <a:pt x="405" y="369"/>
                  </a:lnTo>
                  <a:lnTo>
                    <a:pt x="385" y="377"/>
                  </a:lnTo>
                  <a:lnTo>
                    <a:pt x="354" y="392"/>
                  </a:lnTo>
                  <a:lnTo>
                    <a:pt x="350" y="405"/>
                  </a:lnTo>
                  <a:lnTo>
                    <a:pt x="353" y="411"/>
                  </a:lnTo>
                  <a:lnTo>
                    <a:pt x="357" y="416"/>
                  </a:lnTo>
                  <a:lnTo>
                    <a:pt x="364" y="420"/>
                  </a:lnTo>
                  <a:lnTo>
                    <a:pt x="371" y="423"/>
                  </a:lnTo>
                  <a:lnTo>
                    <a:pt x="387" y="427"/>
                  </a:lnTo>
                  <a:lnTo>
                    <a:pt x="403" y="429"/>
                  </a:lnTo>
                  <a:lnTo>
                    <a:pt x="414" y="429"/>
                  </a:lnTo>
                  <a:lnTo>
                    <a:pt x="419" y="429"/>
                  </a:lnTo>
                  <a:lnTo>
                    <a:pt x="422" y="436"/>
                  </a:lnTo>
                  <a:lnTo>
                    <a:pt x="428" y="458"/>
                  </a:lnTo>
                  <a:lnTo>
                    <a:pt x="429" y="472"/>
                  </a:lnTo>
                  <a:lnTo>
                    <a:pt x="425" y="484"/>
                  </a:lnTo>
                  <a:lnTo>
                    <a:pt x="422" y="488"/>
                  </a:lnTo>
                  <a:lnTo>
                    <a:pt x="416" y="492"/>
                  </a:lnTo>
                  <a:lnTo>
                    <a:pt x="410" y="495"/>
                  </a:lnTo>
                  <a:lnTo>
                    <a:pt x="402" y="498"/>
                  </a:lnTo>
                  <a:lnTo>
                    <a:pt x="382" y="501"/>
                  </a:lnTo>
                  <a:lnTo>
                    <a:pt x="349" y="506"/>
                  </a:lnTo>
                  <a:lnTo>
                    <a:pt x="339" y="515"/>
                  </a:lnTo>
                  <a:lnTo>
                    <a:pt x="339" y="521"/>
                  </a:lnTo>
                  <a:lnTo>
                    <a:pt x="341" y="530"/>
                  </a:lnTo>
                  <a:lnTo>
                    <a:pt x="345" y="540"/>
                  </a:lnTo>
                  <a:lnTo>
                    <a:pt x="354" y="552"/>
                  </a:lnTo>
                  <a:lnTo>
                    <a:pt x="357" y="554"/>
                  </a:lnTo>
                  <a:lnTo>
                    <a:pt x="358" y="554"/>
                  </a:lnTo>
                  <a:lnTo>
                    <a:pt x="369" y="552"/>
                  </a:lnTo>
                  <a:lnTo>
                    <a:pt x="407" y="548"/>
                  </a:lnTo>
                  <a:lnTo>
                    <a:pt x="425" y="548"/>
                  </a:lnTo>
                  <a:lnTo>
                    <a:pt x="438" y="550"/>
                  </a:lnTo>
                  <a:lnTo>
                    <a:pt x="442" y="552"/>
                  </a:lnTo>
                  <a:lnTo>
                    <a:pt x="443" y="557"/>
                  </a:lnTo>
                  <a:lnTo>
                    <a:pt x="444" y="563"/>
                  </a:lnTo>
                  <a:lnTo>
                    <a:pt x="443" y="580"/>
                  </a:lnTo>
                  <a:lnTo>
                    <a:pt x="436" y="621"/>
                  </a:lnTo>
                  <a:lnTo>
                    <a:pt x="425" y="647"/>
                  </a:lnTo>
                  <a:lnTo>
                    <a:pt x="420" y="651"/>
                  </a:lnTo>
                  <a:lnTo>
                    <a:pt x="413" y="654"/>
                  </a:lnTo>
                  <a:lnTo>
                    <a:pt x="395" y="662"/>
                  </a:lnTo>
                  <a:lnTo>
                    <a:pt x="352" y="682"/>
                  </a:lnTo>
                  <a:lnTo>
                    <a:pt x="329" y="703"/>
                  </a:lnTo>
                  <a:lnTo>
                    <a:pt x="328" y="709"/>
                  </a:lnTo>
                  <a:lnTo>
                    <a:pt x="327" y="719"/>
                  </a:lnTo>
                  <a:lnTo>
                    <a:pt x="326" y="728"/>
                  </a:lnTo>
                  <a:lnTo>
                    <a:pt x="327" y="736"/>
                  </a:lnTo>
                  <a:lnTo>
                    <a:pt x="331" y="743"/>
                  </a:lnTo>
                  <a:lnTo>
                    <a:pt x="339" y="747"/>
                  </a:lnTo>
                  <a:lnTo>
                    <a:pt x="345" y="748"/>
                  </a:lnTo>
                  <a:lnTo>
                    <a:pt x="352" y="749"/>
                  </a:lnTo>
                  <a:lnTo>
                    <a:pt x="369" y="749"/>
                  </a:lnTo>
                  <a:lnTo>
                    <a:pt x="406" y="748"/>
                  </a:lnTo>
                  <a:lnTo>
                    <a:pt x="429" y="747"/>
                  </a:lnTo>
                  <a:lnTo>
                    <a:pt x="431" y="746"/>
                  </a:lnTo>
                  <a:lnTo>
                    <a:pt x="429" y="752"/>
                  </a:lnTo>
                  <a:lnTo>
                    <a:pt x="427" y="764"/>
                  </a:lnTo>
                  <a:lnTo>
                    <a:pt x="422" y="789"/>
                  </a:lnTo>
                  <a:lnTo>
                    <a:pt x="417" y="813"/>
                  </a:lnTo>
                  <a:lnTo>
                    <a:pt x="416" y="819"/>
                  </a:lnTo>
                  <a:lnTo>
                    <a:pt x="414" y="820"/>
                  </a:lnTo>
                  <a:lnTo>
                    <a:pt x="401" y="824"/>
                  </a:lnTo>
                  <a:lnTo>
                    <a:pt x="356" y="842"/>
                  </a:lnTo>
                  <a:lnTo>
                    <a:pt x="336" y="853"/>
                  </a:lnTo>
                  <a:lnTo>
                    <a:pt x="330" y="859"/>
                  </a:lnTo>
                  <a:lnTo>
                    <a:pt x="326" y="865"/>
                  </a:lnTo>
                  <a:lnTo>
                    <a:pt x="326" y="871"/>
                  </a:lnTo>
                  <a:lnTo>
                    <a:pt x="328" y="877"/>
                  </a:lnTo>
                  <a:lnTo>
                    <a:pt x="334" y="886"/>
                  </a:lnTo>
                  <a:lnTo>
                    <a:pt x="343" y="893"/>
                  </a:lnTo>
                  <a:lnTo>
                    <a:pt x="354" y="898"/>
                  </a:lnTo>
                  <a:lnTo>
                    <a:pt x="367" y="901"/>
                  </a:lnTo>
                  <a:lnTo>
                    <a:pt x="382" y="902"/>
                  </a:lnTo>
                  <a:lnTo>
                    <a:pt x="392" y="902"/>
                  </a:lnTo>
                  <a:lnTo>
                    <a:pt x="399" y="903"/>
                  </a:lnTo>
                  <a:lnTo>
                    <a:pt x="406" y="905"/>
                  </a:lnTo>
                  <a:lnTo>
                    <a:pt x="412" y="908"/>
                  </a:lnTo>
                  <a:lnTo>
                    <a:pt x="416" y="912"/>
                  </a:lnTo>
                  <a:lnTo>
                    <a:pt x="420" y="916"/>
                  </a:lnTo>
                  <a:lnTo>
                    <a:pt x="426" y="926"/>
                  </a:lnTo>
                  <a:lnTo>
                    <a:pt x="428" y="934"/>
                  </a:lnTo>
                  <a:lnTo>
                    <a:pt x="429" y="939"/>
                  </a:lnTo>
                  <a:lnTo>
                    <a:pt x="430" y="939"/>
                  </a:lnTo>
                  <a:lnTo>
                    <a:pt x="429" y="940"/>
                  </a:lnTo>
                  <a:lnTo>
                    <a:pt x="424" y="944"/>
                  </a:lnTo>
                  <a:lnTo>
                    <a:pt x="406" y="963"/>
                  </a:lnTo>
                  <a:lnTo>
                    <a:pt x="397" y="975"/>
                  </a:lnTo>
                  <a:lnTo>
                    <a:pt x="392" y="987"/>
                  </a:lnTo>
                  <a:lnTo>
                    <a:pt x="392" y="994"/>
                  </a:lnTo>
                  <a:lnTo>
                    <a:pt x="391" y="1001"/>
                  </a:lnTo>
                  <a:lnTo>
                    <a:pt x="387" y="1008"/>
                  </a:lnTo>
                  <a:lnTo>
                    <a:pt x="382" y="1014"/>
                  </a:lnTo>
                  <a:lnTo>
                    <a:pt x="369" y="1028"/>
                  </a:lnTo>
                  <a:lnTo>
                    <a:pt x="355" y="1040"/>
                  </a:lnTo>
                  <a:lnTo>
                    <a:pt x="334" y="1054"/>
                  </a:lnTo>
                  <a:lnTo>
                    <a:pt x="333" y="1054"/>
                  </a:lnTo>
                  <a:lnTo>
                    <a:pt x="333" y="1055"/>
                  </a:lnTo>
                  <a:lnTo>
                    <a:pt x="334" y="1063"/>
                  </a:lnTo>
                  <a:lnTo>
                    <a:pt x="345" y="1094"/>
                  </a:lnTo>
                  <a:lnTo>
                    <a:pt x="371" y="1139"/>
                  </a:lnTo>
                  <a:lnTo>
                    <a:pt x="381" y="1151"/>
                  </a:lnTo>
                  <a:lnTo>
                    <a:pt x="392" y="1162"/>
                  </a:lnTo>
                  <a:lnTo>
                    <a:pt x="415" y="1182"/>
                  </a:lnTo>
                  <a:lnTo>
                    <a:pt x="474" y="1211"/>
                  </a:lnTo>
                  <a:lnTo>
                    <a:pt x="553" y="1224"/>
                  </a:lnTo>
                  <a:lnTo>
                    <a:pt x="577" y="1223"/>
                  </a:lnTo>
                  <a:lnTo>
                    <a:pt x="601" y="1220"/>
                  </a:lnTo>
                  <a:lnTo>
                    <a:pt x="647" y="1207"/>
                  </a:lnTo>
                  <a:lnTo>
                    <a:pt x="687" y="1188"/>
                  </a:lnTo>
                  <a:lnTo>
                    <a:pt x="740" y="1148"/>
                  </a:lnTo>
                  <a:lnTo>
                    <a:pt x="753" y="1134"/>
                  </a:lnTo>
                  <a:lnTo>
                    <a:pt x="752" y="1128"/>
                  </a:lnTo>
                  <a:lnTo>
                    <a:pt x="751" y="1116"/>
                  </a:lnTo>
                  <a:lnTo>
                    <a:pt x="749" y="1092"/>
                  </a:lnTo>
                  <a:lnTo>
                    <a:pt x="747" y="1067"/>
                  </a:lnTo>
                  <a:lnTo>
                    <a:pt x="747" y="1060"/>
                  </a:lnTo>
                  <a:lnTo>
                    <a:pt x="741" y="1060"/>
                  </a:lnTo>
                  <a:lnTo>
                    <a:pt x="729" y="1059"/>
                  </a:lnTo>
                  <a:lnTo>
                    <a:pt x="706" y="1055"/>
                  </a:lnTo>
                  <a:lnTo>
                    <a:pt x="682" y="1051"/>
                  </a:lnTo>
                  <a:lnTo>
                    <a:pt x="677" y="1050"/>
                  </a:lnTo>
                  <a:lnTo>
                    <a:pt x="682" y="1047"/>
                  </a:lnTo>
                  <a:lnTo>
                    <a:pt x="695" y="1040"/>
                  </a:lnTo>
                  <a:lnTo>
                    <a:pt x="719" y="1025"/>
                  </a:lnTo>
                  <a:lnTo>
                    <a:pt x="742" y="1010"/>
                  </a:lnTo>
                  <a:lnTo>
                    <a:pt x="748" y="1006"/>
                  </a:lnTo>
                  <a:lnTo>
                    <a:pt x="749" y="1003"/>
                  </a:lnTo>
                  <a:lnTo>
                    <a:pt x="751" y="998"/>
                  </a:lnTo>
                  <a:lnTo>
                    <a:pt x="751" y="991"/>
                  </a:lnTo>
                  <a:lnTo>
                    <a:pt x="749" y="984"/>
                  </a:lnTo>
                  <a:lnTo>
                    <a:pt x="743" y="978"/>
                  </a:lnTo>
                  <a:lnTo>
                    <a:pt x="738" y="975"/>
                  </a:lnTo>
                  <a:lnTo>
                    <a:pt x="731" y="973"/>
                  </a:lnTo>
                  <a:lnTo>
                    <a:pt x="719" y="972"/>
                  </a:lnTo>
                  <a:lnTo>
                    <a:pt x="709" y="971"/>
                  </a:lnTo>
                  <a:lnTo>
                    <a:pt x="698" y="970"/>
                  </a:lnTo>
                  <a:lnTo>
                    <a:pt x="689" y="966"/>
                  </a:lnTo>
                  <a:lnTo>
                    <a:pt x="678" y="957"/>
                  </a:lnTo>
                  <a:lnTo>
                    <a:pt x="674" y="950"/>
                  </a:lnTo>
                  <a:lnTo>
                    <a:pt x="669" y="943"/>
                  </a:lnTo>
                  <a:lnTo>
                    <a:pt x="662" y="928"/>
                  </a:lnTo>
                  <a:lnTo>
                    <a:pt x="653" y="901"/>
                  </a:lnTo>
                  <a:lnTo>
                    <a:pt x="651" y="887"/>
                  </a:lnTo>
                  <a:lnTo>
                    <a:pt x="651" y="886"/>
                  </a:lnTo>
                  <a:lnTo>
                    <a:pt x="658" y="887"/>
                  </a:lnTo>
                  <a:lnTo>
                    <a:pt x="684" y="886"/>
                  </a:lnTo>
                  <a:lnTo>
                    <a:pt x="714" y="880"/>
                  </a:lnTo>
                  <a:lnTo>
                    <a:pt x="721" y="877"/>
                  </a:lnTo>
                  <a:lnTo>
                    <a:pt x="726" y="874"/>
                  </a:lnTo>
                  <a:lnTo>
                    <a:pt x="735" y="866"/>
                  </a:lnTo>
                  <a:lnTo>
                    <a:pt x="740" y="858"/>
                  </a:lnTo>
                  <a:lnTo>
                    <a:pt x="742" y="853"/>
                  </a:lnTo>
                  <a:lnTo>
                    <a:pt x="742" y="850"/>
                  </a:lnTo>
                  <a:lnTo>
                    <a:pt x="740" y="846"/>
                  </a:lnTo>
                  <a:lnTo>
                    <a:pt x="738" y="842"/>
                  </a:lnTo>
                  <a:lnTo>
                    <a:pt x="734" y="838"/>
                  </a:lnTo>
                  <a:lnTo>
                    <a:pt x="728" y="834"/>
                  </a:lnTo>
                  <a:lnTo>
                    <a:pt x="721" y="831"/>
                  </a:lnTo>
                  <a:lnTo>
                    <a:pt x="712" y="830"/>
                  </a:lnTo>
                  <a:lnTo>
                    <a:pt x="698" y="830"/>
                  </a:lnTo>
                  <a:lnTo>
                    <a:pt x="687" y="831"/>
                  </a:lnTo>
                  <a:lnTo>
                    <a:pt x="676" y="830"/>
                  </a:lnTo>
                  <a:lnTo>
                    <a:pt x="672" y="827"/>
                  </a:lnTo>
                  <a:lnTo>
                    <a:pt x="669" y="824"/>
                  </a:lnTo>
                  <a:lnTo>
                    <a:pt x="665" y="818"/>
                  </a:lnTo>
                  <a:lnTo>
                    <a:pt x="662" y="809"/>
                  </a:lnTo>
                  <a:lnTo>
                    <a:pt x="659" y="798"/>
                  </a:lnTo>
                  <a:lnTo>
                    <a:pt x="655" y="786"/>
                  </a:lnTo>
                  <a:lnTo>
                    <a:pt x="651" y="764"/>
                  </a:lnTo>
                  <a:lnTo>
                    <a:pt x="648" y="735"/>
                  </a:lnTo>
                  <a:lnTo>
                    <a:pt x="648" y="723"/>
                  </a:lnTo>
                  <a:lnTo>
                    <a:pt x="649" y="722"/>
                  </a:lnTo>
                  <a:lnTo>
                    <a:pt x="659" y="723"/>
                  </a:lnTo>
                  <a:lnTo>
                    <a:pt x="694" y="722"/>
                  </a:lnTo>
                  <a:lnTo>
                    <a:pt x="725" y="715"/>
                  </a:lnTo>
                  <a:lnTo>
                    <a:pt x="730" y="712"/>
                  </a:lnTo>
                  <a:lnTo>
                    <a:pt x="733" y="709"/>
                  </a:lnTo>
                  <a:lnTo>
                    <a:pt x="739" y="702"/>
                  </a:lnTo>
                  <a:lnTo>
                    <a:pt x="744" y="696"/>
                  </a:lnTo>
                  <a:lnTo>
                    <a:pt x="745" y="693"/>
                  </a:lnTo>
                  <a:lnTo>
                    <a:pt x="746" y="689"/>
                  </a:lnTo>
                  <a:lnTo>
                    <a:pt x="745" y="685"/>
                  </a:lnTo>
                  <a:lnTo>
                    <a:pt x="743" y="682"/>
                  </a:lnTo>
                  <a:lnTo>
                    <a:pt x="740" y="679"/>
                  </a:lnTo>
                  <a:lnTo>
                    <a:pt x="736" y="676"/>
                  </a:lnTo>
                  <a:lnTo>
                    <a:pt x="730" y="672"/>
                  </a:lnTo>
                  <a:lnTo>
                    <a:pt x="722" y="669"/>
                  </a:lnTo>
                  <a:lnTo>
                    <a:pt x="705" y="666"/>
                  </a:lnTo>
                  <a:lnTo>
                    <a:pt x="687" y="664"/>
                  </a:lnTo>
                  <a:lnTo>
                    <a:pt x="656" y="665"/>
                  </a:lnTo>
                  <a:lnTo>
                    <a:pt x="648" y="666"/>
                  </a:lnTo>
                  <a:lnTo>
                    <a:pt x="646" y="658"/>
                  </a:lnTo>
                  <a:lnTo>
                    <a:pt x="643" y="641"/>
                  </a:lnTo>
                  <a:lnTo>
                    <a:pt x="637" y="606"/>
                  </a:lnTo>
                  <a:lnTo>
                    <a:pt x="632" y="571"/>
                  </a:lnTo>
                  <a:lnTo>
                    <a:pt x="631" y="562"/>
                  </a:lnTo>
                  <a:lnTo>
                    <a:pt x="632" y="562"/>
                  </a:lnTo>
                  <a:lnTo>
                    <a:pt x="639" y="561"/>
                  </a:lnTo>
                  <a:lnTo>
                    <a:pt x="667" y="555"/>
                  </a:lnTo>
                  <a:lnTo>
                    <a:pt x="682" y="549"/>
                  </a:lnTo>
                  <a:lnTo>
                    <a:pt x="694" y="540"/>
                  </a:lnTo>
                  <a:lnTo>
                    <a:pt x="698" y="533"/>
                  </a:lnTo>
                  <a:lnTo>
                    <a:pt x="700" y="528"/>
                  </a:lnTo>
                  <a:lnTo>
                    <a:pt x="701" y="517"/>
                  </a:lnTo>
                  <a:lnTo>
                    <a:pt x="701" y="507"/>
                  </a:lnTo>
                  <a:lnTo>
                    <a:pt x="699" y="499"/>
                  </a:lnTo>
                  <a:lnTo>
                    <a:pt x="696" y="491"/>
                  </a:lnTo>
                  <a:lnTo>
                    <a:pt x="696" y="490"/>
                  </a:lnTo>
                  <a:lnTo>
                    <a:pt x="691" y="488"/>
                  </a:lnTo>
                  <a:lnTo>
                    <a:pt x="680" y="483"/>
                  </a:lnTo>
                  <a:lnTo>
                    <a:pt x="660" y="473"/>
                  </a:lnTo>
                  <a:lnTo>
                    <a:pt x="640" y="462"/>
                  </a:lnTo>
                  <a:lnTo>
                    <a:pt x="636" y="458"/>
                  </a:lnTo>
                  <a:lnTo>
                    <a:pt x="630" y="455"/>
                  </a:lnTo>
                  <a:lnTo>
                    <a:pt x="617" y="443"/>
                  </a:lnTo>
                  <a:lnTo>
                    <a:pt x="615" y="439"/>
                  </a:lnTo>
                  <a:lnTo>
                    <a:pt x="614" y="434"/>
                  </a:lnTo>
                  <a:lnTo>
                    <a:pt x="615" y="430"/>
                  </a:lnTo>
                  <a:lnTo>
                    <a:pt x="618" y="426"/>
                  </a:lnTo>
                  <a:lnTo>
                    <a:pt x="624" y="421"/>
                  </a:lnTo>
                  <a:lnTo>
                    <a:pt x="630" y="418"/>
                  </a:lnTo>
                  <a:lnTo>
                    <a:pt x="642" y="414"/>
                  </a:lnTo>
                  <a:lnTo>
                    <a:pt x="654" y="412"/>
                  </a:lnTo>
                  <a:lnTo>
                    <a:pt x="664" y="411"/>
                  </a:lnTo>
                  <a:lnTo>
                    <a:pt x="672" y="408"/>
                  </a:lnTo>
                  <a:lnTo>
                    <a:pt x="678" y="401"/>
                  </a:lnTo>
                  <a:lnTo>
                    <a:pt x="681" y="396"/>
                  </a:lnTo>
                  <a:lnTo>
                    <a:pt x="682" y="391"/>
                  </a:lnTo>
                  <a:lnTo>
                    <a:pt x="681" y="385"/>
                  </a:lnTo>
                  <a:lnTo>
                    <a:pt x="680" y="379"/>
                  </a:lnTo>
                  <a:lnTo>
                    <a:pt x="678" y="374"/>
                  </a:lnTo>
                  <a:lnTo>
                    <a:pt x="674" y="370"/>
                  </a:lnTo>
                  <a:lnTo>
                    <a:pt x="667" y="363"/>
                  </a:lnTo>
                  <a:lnTo>
                    <a:pt x="661" y="358"/>
                  </a:lnTo>
                  <a:lnTo>
                    <a:pt x="656" y="356"/>
                  </a:lnTo>
                  <a:lnTo>
                    <a:pt x="656" y="355"/>
                  </a:lnTo>
                  <a:lnTo>
                    <a:pt x="652" y="352"/>
                  </a:lnTo>
                  <a:lnTo>
                    <a:pt x="645" y="346"/>
                  </a:lnTo>
                  <a:lnTo>
                    <a:pt x="630" y="334"/>
                  </a:lnTo>
                  <a:lnTo>
                    <a:pt x="615" y="322"/>
                  </a:lnTo>
                  <a:lnTo>
                    <a:pt x="612" y="318"/>
                  </a:lnTo>
                  <a:lnTo>
                    <a:pt x="615" y="310"/>
                  </a:lnTo>
                  <a:lnTo>
                    <a:pt x="629" y="284"/>
                  </a:lnTo>
                  <a:lnTo>
                    <a:pt x="637" y="272"/>
                  </a:lnTo>
                  <a:lnTo>
                    <a:pt x="646" y="265"/>
                  </a:lnTo>
                  <a:lnTo>
                    <a:pt x="650" y="263"/>
                  </a:lnTo>
                  <a:lnTo>
                    <a:pt x="654" y="266"/>
                  </a:lnTo>
                  <a:lnTo>
                    <a:pt x="657" y="268"/>
                  </a:lnTo>
                  <a:lnTo>
                    <a:pt x="662" y="273"/>
                  </a:lnTo>
                  <a:lnTo>
                    <a:pt x="677" y="289"/>
                  </a:lnTo>
                  <a:lnTo>
                    <a:pt x="717" y="335"/>
                  </a:lnTo>
                  <a:lnTo>
                    <a:pt x="805" y="443"/>
                  </a:lnTo>
                  <a:lnTo>
                    <a:pt x="842" y="490"/>
                  </a:lnTo>
                  <a:lnTo>
                    <a:pt x="838" y="478"/>
                  </a:lnTo>
                  <a:lnTo>
                    <a:pt x="824" y="437"/>
                  </a:lnTo>
                  <a:lnTo>
                    <a:pt x="809" y="394"/>
                  </a:lnTo>
                  <a:lnTo>
                    <a:pt x="807" y="385"/>
                  </a:lnTo>
                  <a:lnTo>
                    <a:pt x="802" y="375"/>
                  </a:lnTo>
                  <a:lnTo>
                    <a:pt x="792" y="361"/>
                  </a:lnTo>
                  <a:lnTo>
                    <a:pt x="764" y="325"/>
                  </a:lnTo>
                  <a:lnTo>
                    <a:pt x="691" y="244"/>
                  </a:lnTo>
                  <a:lnTo>
                    <a:pt x="653" y="202"/>
                  </a:lnTo>
                  <a:lnTo>
                    <a:pt x="642" y="197"/>
                  </a:lnTo>
                  <a:lnTo>
                    <a:pt x="610" y="180"/>
                  </a:lnTo>
                  <a:lnTo>
                    <a:pt x="597" y="168"/>
                  </a:lnTo>
                  <a:lnTo>
                    <a:pt x="593" y="163"/>
                  </a:lnTo>
                  <a:lnTo>
                    <a:pt x="592" y="157"/>
                  </a:lnTo>
                  <a:lnTo>
                    <a:pt x="594" y="150"/>
                  </a:lnTo>
                  <a:lnTo>
                    <a:pt x="597" y="146"/>
                  </a:lnTo>
                  <a:lnTo>
                    <a:pt x="602" y="142"/>
                  </a:lnTo>
                  <a:lnTo>
                    <a:pt x="616" y="134"/>
                  </a:lnTo>
                  <a:lnTo>
                    <a:pt x="631" y="129"/>
                  </a:lnTo>
                  <a:lnTo>
                    <a:pt x="647" y="127"/>
                  </a:lnTo>
                  <a:lnTo>
                    <a:pt x="664" y="130"/>
                  </a:lnTo>
                  <a:lnTo>
                    <a:pt x="680" y="136"/>
                  </a:lnTo>
                  <a:lnTo>
                    <a:pt x="690" y="144"/>
                  </a:lnTo>
                  <a:lnTo>
                    <a:pt x="701" y="155"/>
                  </a:lnTo>
                  <a:lnTo>
                    <a:pt x="730" y="189"/>
                  </a:lnTo>
                  <a:lnTo>
                    <a:pt x="790" y="265"/>
                  </a:lnTo>
                  <a:lnTo>
                    <a:pt x="820" y="304"/>
                  </a:lnTo>
                  <a:lnTo>
                    <a:pt x="830" y="315"/>
                  </a:lnTo>
                  <a:lnTo>
                    <a:pt x="851" y="333"/>
                  </a:lnTo>
                  <a:lnTo>
                    <a:pt x="893" y="369"/>
                  </a:lnTo>
                  <a:lnTo>
                    <a:pt x="935" y="407"/>
                  </a:lnTo>
                  <a:lnTo>
                    <a:pt x="946" y="416"/>
                  </a:lnTo>
                  <a:lnTo>
                    <a:pt x="944" y="408"/>
                  </a:lnTo>
                  <a:lnTo>
                    <a:pt x="941" y="390"/>
                  </a:lnTo>
                  <a:lnTo>
                    <a:pt x="934" y="354"/>
                  </a:lnTo>
                  <a:lnTo>
                    <a:pt x="928" y="320"/>
                  </a:lnTo>
                  <a:lnTo>
                    <a:pt x="927" y="311"/>
                  </a:lnTo>
                  <a:lnTo>
                    <a:pt x="918" y="301"/>
                  </a:lnTo>
                  <a:lnTo>
                    <a:pt x="900" y="281"/>
                  </a:lnTo>
                  <a:lnTo>
                    <a:pt x="865" y="242"/>
                  </a:lnTo>
                  <a:lnTo>
                    <a:pt x="828" y="201"/>
                  </a:lnTo>
                  <a:lnTo>
                    <a:pt x="820" y="191"/>
                  </a:lnTo>
                  <a:lnTo>
                    <a:pt x="804" y="179"/>
                  </a:lnTo>
                  <a:lnTo>
                    <a:pt x="772" y="154"/>
                  </a:lnTo>
                  <a:lnTo>
                    <a:pt x="708" y="105"/>
                  </a:lnTo>
                  <a:lnTo>
                    <a:pt x="642" y="54"/>
                  </a:lnTo>
                  <a:lnTo>
                    <a:pt x="626" y="41"/>
                  </a:lnTo>
                  <a:lnTo>
                    <a:pt x="610" y="38"/>
                  </a:lnTo>
                  <a:lnTo>
                    <a:pt x="582" y="31"/>
                  </a:lnTo>
                  <a:lnTo>
                    <a:pt x="525" y="18"/>
                  </a:lnTo>
                  <a:lnTo>
                    <a:pt x="469" y="5"/>
                  </a:lnTo>
                  <a:lnTo>
                    <a:pt x="454" y="0"/>
                  </a:lnTo>
                  <a:lnTo>
                    <a:pt x="451" y="6"/>
                  </a:lnTo>
                  <a:lnTo>
                    <a:pt x="446" y="17"/>
                  </a:lnTo>
                  <a:lnTo>
                    <a:pt x="437" y="37"/>
                  </a:lnTo>
                  <a:lnTo>
                    <a:pt x="428" y="57"/>
                  </a:lnTo>
                  <a:lnTo>
                    <a:pt x="426" y="62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32" name="Freeform 18"/>
            <p:cNvSpPr>
              <a:spLocks/>
            </p:cNvSpPr>
            <p:nvPr/>
          </p:nvSpPr>
          <p:spPr bwMode="auto">
            <a:xfrm>
              <a:off x="2373" y="1204"/>
              <a:ext cx="250" cy="343"/>
            </a:xfrm>
            <a:custGeom>
              <a:avLst/>
              <a:gdLst>
                <a:gd name="T0" fmla="*/ 1 w 500"/>
                <a:gd name="T1" fmla="*/ 0 h 687"/>
                <a:gd name="T2" fmla="*/ 1 w 500"/>
                <a:gd name="T3" fmla="*/ 0 h 687"/>
                <a:gd name="T4" fmla="*/ 1 w 500"/>
                <a:gd name="T5" fmla="*/ 0 h 687"/>
                <a:gd name="T6" fmla="*/ 1 w 500"/>
                <a:gd name="T7" fmla="*/ 0 h 687"/>
                <a:gd name="T8" fmla="*/ 1 w 500"/>
                <a:gd name="T9" fmla="*/ 0 h 687"/>
                <a:gd name="T10" fmla="*/ 1 w 500"/>
                <a:gd name="T11" fmla="*/ 0 h 687"/>
                <a:gd name="T12" fmla="*/ 1 w 500"/>
                <a:gd name="T13" fmla="*/ 0 h 687"/>
                <a:gd name="T14" fmla="*/ 1 w 500"/>
                <a:gd name="T15" fmla="*/ 0 h 687"/>
                <a:gd name="T16" fmla="*/ 1 w 500"/>
                <a:gd name="T17" fmla="*/ 0 h 687"/>
                <a:gd name="T18" fmla="*/ 0 w 500"/>
                <a:gd name="T19" fmla="*/ 0 h 687"/>
                <a:gd name="T20" fmla="*/ 0 w 500"/>
                <a:gd name="T21" fmla="*/ 0 h 687"/>
                <a:gd name="T22" fmla="*/ 0 w 500"/>
                <a:gd name="T23" fmla="*/ 0 h 687"/>
                <a:gd name="T24" fmla="*/ 1 w 500"/>
                <a:gd name="T25" fmla="*/ 0 h 687"/>
                <a:gd name="T26" fmla="*/ 1 w 500"/>
                <a:gd name="T27" fmla="*/ 0 h 687"/>
                <a:gd name="T28" fmla="*/ 1 w 500"/>
                <a:gd name="T29" fmla="*/ 0 h 687"/>
                <a:gd name="T30" fmla="*/ 1 w 500"/>
                <a:gd name="T31" fmla="*/ 0 h 687"/>
                <a:gd name="T32" fmla="*/ 1 w 500"/>
                <a:gd name="T33" fmla="*/ 0 h 687"/>
                <a:gd name="T34" fmla="*/ 1 w 500"/>
                <a:gd name="T35" fmla="*/ 0 h 687"/>
                <a:gd name="T36" fmla="*/ 1 w 500"/>
                <a:gd name="T37" fmla="*/ 0 h 687"/>
                <a:gd name="T38" fmla="*/ 1 w 500"/>
                <a:gd name="T39" fmla="*/ 0 h 687"/>
                <a:gd name="T40" fmla="*/ 1 w 500"/>
                <a:gd name="T41" fmla="*/ 0 h 687"/>
                <a:gd name="T42" fmla="*/ 1 w 500"/>
                <a:gd name="T43" fmla="*/ 0 h 687"/>
                <a:gd name="T44" fmla="*/ 1 w 500"/>
                <a:gd name="T45" fmla="*/ 0 h 687"/>
                <a:gd name="T46" fmla="*/ 1 w 500"/>
                <a:gd name="T47" fmla="*/ 0 h 687"/>
                <a:gd name="T48" fmla="*/ 1 w 500"/>
                <a:gd name="T49" fmla="*/ 0 h 687"/>
                <a:gd name="T50" fmla="*/ 1 w 500"/>
                <a:gd name="T51" fmla="*/ 0 h 687"/>
                <a:gd name="T52" fmla="*/ 1 w 500"/>
                <a:gd name="T53" fmla="*/ 0 h 687"/>
                <a:gd name="T54" fmla="*/ 1 w 500"/>
                <a:gd name="T55" fmla="*/ 0 h 687"/>
                <a:gd name="T56" fmla="*/ 1 w 500"/>
                <a:gd name="T57" fmla="*/ 0 h 687"/>
                <a:gd name="T58" fmla="*/ 1 w 500"/>
                <a:gd name="T59" fmla="*/ 0 h 687"/>
                <a:gd name="T60" fmla="*/ 1 w 500"/>
                <a:gd name="T61" fmla="*/ 0 h 687"/>
                <a:gd name="T62" fmla="*/ 1 w 500"/>
                <a:gd name="T63" fmla="*/ 0 h 687"/>
                <a:gd name="T64" fmla="*/ 1 w 500"/>
                <a:gd name="T65" fmla="*/ 0 h 687"/>
                <a:gd name="T66" fmla="*/ 1 w 500"/>
                <a:gd name="T67" fmla="*/ 0 h 687"/>
                <a:gd name="T68" fmla="*/ 1 w 500"/>
                <a:gd name="T69" fmla="*/ 0 h 687"/>
                <a:gd name="T70" fmla="*/ 1 w 500"/>
                <a:gd name="T71" fmla="*/ 0 h 687"/>
                <a:gd name="T72" fmla="*/ 1 w 500"/>
                <a:gd name="T73" fmla="*/ 0 h 687"/>
                <a:gd name="T74" fmla="*/ 1 w 500"/>
                <a:gd name="T75" fmla="*/ 0 h 687"/>
                <a:gd name="T76" fmla="*/ 1 w 500"/>
                <a:gd name="T77" fmla="*/ 0 h 687"/>
                <a:gd name="T78" fmla="*/ 1 w 500"/>
                <a:gd name="T79" fmla="*/ 0 h 687"/>
                <a:gd name="T80" fmla="*/ 1 w 500"/>
                <a:gd name="T81" fmla="*/ 0 h 687"/>
                <a:gd name="T82" fmla="*/ 1 w 500"/>
                <a:gd name="T83" fmla="*/ 0 h 68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00"/>
                <a:gd name="T127" fmla="*/ 0 h 687"/>
                <a:gd name="T128" fmla="*/ 500 w 500"/>
                <a:gd name="T129" fmla="*/ 687 h 68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00" h="687">
                  <a:moveTo>
                    <a:pt x="221" y="160"/>
                  </a:moveTo>
                  <a:lnTo>
                    <a:pt x="218" y="163"/>
                  </a:lnTo>
                  <a:lnTo>
                    <a:pt x="199" y="178"/>
                  </a:lnTo>
                  <a:lnTo>
                    <a:pt x="129" y="234"/>
                  </a:lnTo>
                  <a:lnTo>
                    <a:pt x="68" y="289"/>
                  </a:lnTo>
                  <a:lnTo>
                    <a:pt x="62" y="298"/>
                  </a:lnTo>
                  <a:lnTo>
                    <a:pt x="57" y="308"/>
                  </a:lnTo>
                  <a:lnTo>
                    <a:pt x="44" y="339"/>
                  </a:lnTo>
                  <a:lnTo>
                    <a:pt x="18" y="421"/>
                  </a:lnTo>
                  <a:lnTo>
                    <a:pt x="0" y="478"/>
                  </a:lnTo>
                  <a:lnTo>
                    <a:pt x="0" y="480"/>
                  </a:lnTo>
                  <a:lnTo>
                    <a:pt x="0" y="498"/>
                  </a:lnTo>
                  <a:lnTo>
                    <a:pt x="3" y="533"/>
                  </a:lnTo>
                  <a:lnTo>
                    <a:pt x="6" y="602"/>
                  </a:lnTo>
                  <a:lnTo>
                    <a:pt x="8" y="670"/>
                  </a:lnTo>
                  <a:lnTo>
                    <a:pt x="9" y="687"/>
                  </a:lnTo>
                  <a:lnTo>
                    <a:pt x="10" y="683"/>
                  </a:lnTo>
                  <a:lnTo>
                    <a:pt x="18" y="648"/>
                  </a:lnTo>
                  <a:lnTo>
                    <a:pt x="51" y="523"/>
                  </a:lnTo>
                  <a:lnTo>
                    <a:pt x="89" y="403"/>
                  </a:lnTo>
                  <a:lnTo>
                    <a:pt x="98" y="385"/>
                  </a:lnTo>
                  <a:lnTo>
                    <a:pt x="107" y="371"/>
                  </a:lnTo>
                  <a:lnTo>
                    <a:pt x="134" y="338"/>
                  </a:lnTo>
                  <a:lnTo>
                    <a:pt x="203" y="269"/>
                  </a:lnTo>
                  <a:lnTo>
                    <a:pt x="250" y="228"/>
                  </a:lnTo>
                  <a:lnTo>
                    <a:pt x="253" y="225"/>
                  </a:lnTo>
                  <a:lnTo>
                    <a:pt x="273" y="210"/>
                  </a:lnTo>
                  <a:lnTo>
                    <a:pt x="314" y="181"/>
                  </a:lnTo>
                  <a:lnTo>
                    <a:pt x="395" y="121"/>
                  </a:lnTo>
                  <a:lnTo>
                    <a:pt x="476" y="61"/>
                  </a:lnTo>
                  <a:lnTo>
                    <a:pt x="496" y="46"/>
                  </a:lnTo>
                  <a:lnTo>
                    <a:pt x="496" y="43"/>
                  </a:lnTo>
                  <a:lnTo>
                    <a:pt x="497" y="35"/>
                  </a:lnTo>
                  <a:lnTo>
                    <a:pt x="498" y="20"/>
                  </a:lnTo>
                  <a:lnTo>
                    <a:pt x="499" y="4"/>
                  </a:lnTo>
                  <a:lnTo>
                    <a:pt x="500" y="0"/>
                  </a:lnTo>
                  <a:lnTo>
                    <a:pt x="476" y="14"/>
                  </a:lnTo>
                  <a:lnTo>
                    <a:pt x="429" y="40"/>
                  </a:lnTo>
                  <a:lnTo>
                    <a:pt x="336" y="94"/>
                  </a:lnTo>
                  <a:lnTo>
                    <a:pt x="244" y="147"/>
                  </a:lnTo>
                  <a:lnTo>
                    <a:pt x="221" y="160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33" name="Freeform 19"/>
            <p:cNvSpPr>
              <a:spLocks/>
            </p:cNvSpPr>
            <p:nvPr/>
          </p:nvSpPr>
          <p:spPr bwMode="auto">
            <a:xfrm>
              <a:off x="2554" y="1772"/>
              <a:ext cx="266" cy="335"/>
            </a:xfrm>
            <a:custGeom>
              <a:avLst/>
              <a:gdLst>
                <a:gd name="T0" fmla="*/ 0 w 533"/>
                <a:gd name="T1" fmla="*/ 1 h 669"/>
                <a:gd name="T2" fmla="*/ 0 w 533"/>
                <a:gd name="T3" fmla="*/ 1 h 669"/>
                <a:gd name="T4" fmla="*/ 0 w 533"/>
                <a:gd name="T5" fmla="*/ 1 h 669"/>
                <a:gd name="T6" fmla="*/ 0 w 533"/>
                <a:gd name="T7" fmla="*/ 1 h 669"/>
                <a:gd name="T8" fmla="*/ 0 w 533"/>
                <a:gd name="T9" fmla="*/ 1 h 669"/>
                <a:gd name="T10" fmla="*/ 0 w 533"/>
                <a:gd name="T11" fmla="*/ 1 h 669"/>
                <a:gd name="T12" fmla="*/ 0 w 533"/>
                <a:gd name="T13" fmla="*/ 1 h 669"/>
                <a:gd name="T14" fmla="*/ 0 w 533"/>
                <a:gd name="T15" fmla="*/ 1 h 669"/>
                <a:gd name="T16" fmla="*/ 0 w 533"/>
                <a:gd name="T17" fmla="*/ 1 h 669"/>
                <a:gd name="T18" fmla="*/ 0 w 533"/>
                <a:gd name="T19" fmla="*/ 1 h 669"/>
                <a:gd name="T20" fmla="*/ 0 w 533"/>
                <a:gd name="T21" fmla="*/ 1 h 669"/>
                <a:gd name="T22" fmla="*/ 0 w 533"/>
                <a:gd name="T23" fmla="*/ 1 h 669"/>
                <a:gd name="T24" fmla="*/ 0 w 533"/>
                <a:gd name="T25" fmla="*/ 1 h 669"/>
                <a:gd name="T26" fmla="*/ 0 w 533"/>
                <a:gd name="T27" fmla="*/ 1 h 669"/>
                <a:gd name="T28" fmla="*/ 0 w 533"/>
                <a:gd name="T29" fmla="*/ 1 h 669"/>
                <a:gd name="T30" fmla="*/ 0 w 533"/>
                <a:gd name="T31" fmla="*/ 1 h 669"/>
                <a:gd name="T32" fmla="*/ 0 w 533"/>
                <a:gd name="T33" fmla="*/ 1 h 669"/>
                <a:gd name="T34" fmla="*/ 0 w 533"/>
                <a:gd name="T35" fmla="*/ 1 h 669"/>
                <a:gd name="T36" fmla="*/ 0 w 533"/>
                <a:gd name="T37" fmla="*/ 1 h 669"/>
                <a:gd name="T38" fmla="*/ 0 w 533"/>
                <a:gd name="T39" fmla="*/ 1 h 669"/>
                <a:gd name="T40" fmla="*/ 0 w 533"/>
                <a:gd name="T41" fmla="*/ 0 h 669"/>
                <a:gd name="T42" fmla="*/ 0 w 533"/>
                <a:gd name="T43" fmla="*/ 1 h 669"/>
                <a:gd name="T44" fmla="*/ 0 w 533"/>
                <a:gd name="T45" fmla="*/ 1 h 669"/>
                <a:gd name="T46" fmla="*/ 0 w 533"/>
                <a:gd name="T47" fmla="*/ 1 h 669"/>
                <a:gd name="T48" fmla="*/ 0 w 533"/>
                <a:gd name="T49" fmla="*/ 1 h 669"/>
                <a:gd name="T50" fmla="*/ 0 w 533"/>
                <a:gd name="T51" fmla="*/ 1 h 669"/>
                <a:gd name="T52" fmla="*/ 0 w 533"/>
                <a:gd name="T53" fmla="*/ 1 h 669"/>
                <a:gd name="T54" fmla="*/ 0 w 533"/>
                <a:gd name="T55" fmla="*/ 1 h 669"/>
                <a:gd name="T56" fmla="*/ 0 w 533"/>
                <a:gd name="T57" fmla="*/ 1 h 669"/>
                <a:gd name="T58" fmla="*/ 0 w 533"/>
                <a:gd name="T59" fmla="*/ 1 h 669"/>
                <a:gd name="T60" fmla="*/ 0 w 533"/>
                <a:gd name="T61" fmla="*/ 1 h 669"/>
                <a:gd name="T62" fmla="*/ 0 w 533"/>
                <a:gd name="T63" fmla="*/ 1 h 669"/>
                <a:gd name="T64" fmla="*/ 0 w 533"/>
                <a:gd name="T65" fmla="*/ 1 h 669"/>
                <a:gd name="T66" fmla="*/ 0 w 533"/>
                <a:gd name="T67" fmla="*/ 1 h 669"/>
                <a:gd name="T68" fmla="*/ 0 w 533"/>
                <a:gd name="T69" fmla="*/ 1 h 669"/>
                <a:gd name="T70" fmla="*/ 0 w 533"/>
                <a:gd name="T71" fmla="*/ 1 h 669"/>
                <a:gd name="T72" fmla="*/ 0 w 533"/>
                <a:gd name="T73" fmla="*/ 1 h 669"/>
                <a:gd name="T74" fmla="*/ 0 w 533"/>
                <a:gd name="T75" fmla="*/ 1 h 669"/>
                <a:gd name="T76" fmla="*/ 0 w 533"/>
                <a:gd name="T77" fmla="*/ 1 h 669"/>
                <a:gd name="T78" fmla="*/ 0 w 533"/>
                <a:gd name="T79" fmla="*/ 1 h 669"/>
                <a:gd name="T80" fmla="*/ 0 w 533"/>
                <a:gd name="T81" fmla="*/ 1 h 669"/>
                <a:gd name="T82" fmla="*/ 0 w 533"/>
                <a:gd name="T83" fmla="*/ 1 h 669"/>
                <a:gd name="T84" fmla="*/ 0 w 533"/>
                <a:gd name="T85" fmla="*/ 1 h 669"/>
                <a:gd name="T86" fmla="*/ 0 w 533"/>
                <a:gd name="T87" fmla="*/ 1 h 669"/>
                <a:gd name="T88" fmla="*/ 0 w 533"/>
                <a:gd name="T89" fmla="*/ 1 h 669"/>
                <a:gd name="T90" fmla="*/ 0 w 533"/>
                <a:gd name="T91" fmla="*/ 1 h 669"/>
                <a:gd name="T92" fmla="*/ 0 w 533"/>
                <a:gd name="T93" fmla="*/ 1 h 669"/>
                <a:gd name="T94" fmla="*/ 0 w 533"/>
                <a:gd name="T95" fmla="*/ 1 h 669"/>
                <a:gd name="T96" fmla="*/ 0 w 533"/>
                <a:gd name="T97" fmla="*/ 1 h 669"/>
                <a:gd name="T98" fmla="*/ 0 w 533"/>
                <a:gd name="T99" fmla="*/ 1 h 669"/>
                <a:gd name="T100" fmla="*/ 0 w 533"/>
                <a:gd name="T101" fmla="*/ 1 h 669"/>
                <a:gd name="T102" fmla="*/ 0 w 533"/>
                <a:gd name="T103" fmla="*/ 1 h 669"/>
                <a:gd name="T104" fmla="*/ 0 w 533"/>
                <a:gd name="T105" fmla="*/ 1 h 669"/>
                <a:gd name="T106" fmla="*/ 0 w 533"/>
                <a:gd name="T107" fmla="*/ 1 h 669"/>
                <a:gd name="T108" fmla="*/ 0 w 533"/>
                <a:gd name="T109" fmla="*/ 1 h 669"/>
                <a:gd name="T110" fmla="*/ 0 w 533"/>
                <a:gd name="T111" fmla="*/ 1 h 669"/>
                <a:gd name="T112" fmla="*/ 0 w 533"/>
                <a:gd name="T113" fmla="*/ 1 h 669"/>
                <a:gd name="T114" fmla="*/ 0 w 533"/>
                <a:gd name="T115" fmla="*/ 1 h 669"/>
                <a:gd name="T116" fmla="*/ 0 w 533"/>
                <a:gd name="T117" fmla="*/ 1 h 669"/>
                <a:gd name="T118" fmla="*/ 0 w 533"/>
                <a:gd name="T119" fmla="*/ 1 h 66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33"/>
                <a:gd name="T181" fmla="*/ 0 h 669"/>
                <a:gd name="T182" fmla="*/ 533 w 533"/>
                <a:gd name="T183" fmla="*/ 669 h 66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33" h="669">
                  <a:moveTo>
                    <a:pt x="134" y="473"/>
                  </a:moveTo>
                  <a:lnTo>
                    <a:pt x="133" y="471"/>
                  </a:lnTo>
                  <a:lnTo>
                    <a:pt x="129" y="457"/>
                  </a:lnTo>
                  <a:lnTo>
                    <a:pt x="111" y="401"/>
                  </a:lnTo>
                  <a:lnTo>
                    <a:pt x="88" y="343"/>
                  </a:lnTo>
                  <a:lnTo>
                    <a:pt x="82" y="332"/>
                  </a:lnTo>
                  <a:lnTo>
                    <a:pt x="75" y="324"/>
                  </a:lnTo>
                  <a:lnTo>
                    <a:pt x="59" y="306"/>
                  </a:lnTo>
                  <a:lnTo>
                    <a:pt x="24" y="275"/>
                  </a:lnTo>
                  <a:lnTo>
                    <a:pt x="1" y="259"/>
                  </a:lnTo>
                  <a:lnTo>
                    <a:pt x="0" y="258"/>
                  </a:lnTo>
                  <a:lnTo>
                    <a:pt x="6" y="240"/>
                  </a:lnTo>
                  <a:lnTo>
                    <a:pt x="21" y="203"/>
                  </a:lnTo>
                  <a:lnTo>
                    <a:pt x="47" y="130"/>
                  </a:lnTo>
                  <a:lnTo>
                    <a:pt x="74" y="57"/>
                  </a:lnTo>
                  <a:lnTo>
                    <a:pt x="81" y="39"/>
                  </a:lnTo>
                  <a:lnTo>
                    <a:pt x="111" y="36"/>
                  </a:lnTo>
                  <a:lnTo>
                    <a:pt x="171" y="29"/>
                  </a:lnTo>
                  <a:lnTo>
                    <a:pt x="291" y="16"/>
                  </a:lnTo>
                  <a:lnTo>
                    <a:pt x="412" y="4"/>
                  </a:lnTo>
                  <a:lnTo>
                    <a:pt x="442" y="0"/>
                  </a:lnTo>
                  <a:lnTo>
                    <a:pt x="441" y="3"/>
                  </a:lnTo>
                  <a:lnTo>
                    <a:pt x="442" y="19"/>
                  </a:lnTo>
                  <a:lnTo>
                    <a:pt x="447" y="81"/>
                  </a:lnTo>
                  <a:lnTo>
                    <a:pt x="454" y="113"/>
                  </a:lnTo>
                  <a:lnTo>
                    <a:pt x="467" y="140"/>
                  </a:lnTo>
                  <a:lnTo>
                    <a:pt x="475" y="149"/>
                  </a:lnTo>
                  <a:lnTo>
                    <a:pt x="483" y="157"/>
                  </a:lnTo>
                  <a:lnTo>
                    <a:pt x="498" y="178"/>
                  </a:lnTo>
                  <a:lnTo>
                    <a:pt x="510" y="201"/>
                  </a:lnTo>
                  <a:lnTo>
                    <a:pt x="527" y="242"/>
                  </a:lnTo>
                  <a:lnTo>
                    <a:pt x="533" y="254"/>
                  </a:lnTo>
                  <a:lnTo>
                    <a:pt x="532" y="254"/>
                  </a:lnTo>
                  <a:lnTo>
                    <a:pt x="528" y="254"/>
                  </a:lnTo>
                  <a:lnTo>
                    <a:pt x="522" y="255"/>
                  </a:lnTo>
                  <a:lnTo>
                    <a:pt x="513" y="260"/>
                  </a:lnTo>
                  <a:lnTo>
                    <a:pt x="502" y="271"/>
                  </a:lnTo>
                  <a:lnTo>
                    <a:pt x="490" y="289"/>
                  </a:lnTo>
                  <a:lnTo>
                    <a:pt x="484" y="302"/>
                  </a:lnTo>
                  <a:lnTo>
                    <a:pt x="476" y="320"/>
                  </a:lnTo>
                  <a:lnTo>
                    <a:pt x="457" y="373"/>
                  </a:lnTo>
                  <a:lnTo>
                    <a:pt x="413" y="508"/>
                  </a:lnTo>
                  <a:lnTo>
                    <a:pt x="387" y="601"/>
                  </a:lnTo>
                  <a:lnTo>
                    <a:pt x="386" y="606"/>
                  </a:lnTo>
                  <a:lnTo>
                    <a:pt x="382" y="612"/>
                  </a:lnTo>
                  <a:lnTo>
                    <a:pt x="373" y="622"/>
                  </a:lnTo>
                  <a:lnTo>
                    <a:pt x="357" y="644"/>
                  </a:lnTo>
                  <a:lnTo>
                    <a:pt x="341" y="664"/>
                  </a:lnTo>
                  <a:lnTo>
                    <a:pt x="338" y="669"/>
                  </a:lnTo>
                  <a:lnTo>
                    <a:pt x="332" y="668"/>
                  </a:lnTo>
                  <a:lnTo>
                    <a:pt x="320" y="666"/>
                  </a:lnTo>
                  <a:lnTo>
                    <a:pt x="296" y="662"/>
                  </a:lnTo>
                  <a:lnTo>
                    <a:pt x="273" y="657"/>
                  </a:lnTo>
                  <a:lnTo>
                    <a:pt x="268" y="655"/>
                  </a:lnTo>
                  <a:lnTo>
                    <a:pt x="257" y="640"/>
                  </a:lnTo>
                  <a:lnTo>
                    <a:pt x="235" y="610"/>
                  </a:lnTo>
                  <a:lnTo>
                    <a:pt x="190" y="549"/>
                  </a:lnTo>
                  <a:lnTo>
                    <a:pt x="145" y="488"/>
                  </a:lnTo>
                  <a:lnTo>
                    <a:pt x="134" y="473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34" name="Freeform 20"/>
            <p:cNvSpPr>
              <a:spLocks/>
            </p:cNvSpPr>
            <p:nvPr/>
          </p:nvSpPr>
          <p:spPr bwMode="auto">
            <a:xfrm>
              <a:off x="2350" y="1688"/>
              <a:ext cx="271" cy="514"/>
            </a:xfrm>
            <a:custGeom>
              <a:avLst/>
              <a:gdLst>
                <a:gd name="T0" fmla="*/ 1 w 541"/>
                <a:gd name="T1" fmla="*/ 1 h 1028"/>
                <a:gd name="T2" fmla="*/ 1 w 541"/>
                <a:gd name="T3" fmla="*/ 0 h 1028"/>
                <a:gd name="T4" fmla="*/ 1 w 541"/>
                <a:gd name="T5" fmla="*/ 1 h 1028"/>
                <a:gd name="T6" fmla="*/ 1 w 541"/>
                <a:gd name="T7" fmla="*/ 1 h 1028"/>
                <a:gd name="T8" fmla="*/ 1 w 541"/>
                <a:gd name="T9" fmla="*/ 1 h 1028"/>
                <a:gd name="T10" fmla="*/ 1 w 541"/>
                <a:gd name="T11" fmla="*/ 1 h 1028"/>
                <a:gd name="T12" fmla="*/ 1 w 541"/>
                <a:gd name="T13" fmla="*/ 1 h 1028"/>
                <a:gd name="T14" fmla="*/ 1 w 541"/>
                <a:gd name="T15" fmla="*/ 1 h 1028"/>
                <a:gd name="T16" fmla="*/ 1 w 541"/>
                <a:gd name="T17" fmla="*/ 1 h 1028"/>
                <a:gd name="T18" fmla="*/ 1 w 541"/>
                <a:gd name="T19" fmla="*/ 1 h 1028"/>
                <a:gd name="T20" fmla="*/ 1 w 541"/>
                <a:gd name="T21" fmla="*/ 1 h 1028"/>
                <a:gd name="T22" fmla="*/ 1 w 541"/>
                <a:gd name="T23" fmla="*/ 1 h 1028"/>
                <a:gd name="T24" fmla="*/ 1 w 541"/>
                <a:gd name="T25" fmla="*/ 1 h 1028"/>
                <a:gd name="T26" fmla="*/ 1 w 541"/>
                <a:gd name="T27" fmla="*/ 1 h 1028"/>
                <a:gd name="T28" fmla="*/ 1 w 541"/>
                <a:gd name="T29" fmla="*/ 1 h 1028"/>
                <a:gd name="T30" fmla="*/ 1 w 541"/>
                <a:gd name="T31" fmla="*/ 1 h 1028"/>
                <a:gd name="T32" fmla="*/ 1 w 541"/>
                <a:gd name="T33" fmla="*/ 1 h 1028"/>
                <a:gd name="T34" fmla="*/ 1 w 541"/>
                <a:gd name="T35" fmla="*/ 1 h 1028"/>
                <a:gd name="T36" fmla="*/ 1 w 541"/>
                <a:gd name="T37" fmla="*/ 1 h 1028"/>
                <a:gd name="T38" fmla="*/ 1 w 541"/>
                <a:gd name="T39" fmla="*/ 1 h 1028"/>
                <a:gd name="T40" fmla="*/ 1 w 541"/>
                <a:gd name="T41" fmla="*/ 1 h 1028"/>
                <a:gd name="T42" fmla="*/ 1 w 541"/>
                <a:gd name="T43" fmla="*/ 1 h 1028"/>
                <a:gd name="T44" fmla="*/ 1 w 541"/>
                <a:gd name="T45" fmla="*/ 1 h 1028"/>
                <a:gd name="T46" fmla="*/ 1 w 541"/>
                <a:gd name="T47" fmla="*/ 1 h 1028"/>
                <a:gd name="T48" fmla="*/ 1 w 541"/>
                <a:gd name="T49" fmla="*/ 1 h 1028"/>
                <a:gd name="T50" fmla="*/ 1 w 541"/>
                <a:gd name="T51" fmla="*/ 1 h 1028"/>
                <a:gd name="T52" fmla="*/ 1 w 541"/>
                <a:gd name="T53" fmla="*/ 1 h 1028"/>
                <a:gd name="T54" fmla="*/ 1 w 541"/>
                <a:gd name="T55" fmla="*/ 1 h 1028"/>
                <a:gd name="T56" fmla="*/ 1 w 541"/>
                <a:gd name="T57" fmla="*/ 1 h 1028"/>
                <a:gd name="T58" fmla="*/ 1 w 541"/>
                <a:gd name="T59" fmla="*/ 1 h 1028"/>
                <a:gd name="T60" fmla="*/ 1 w 541"/>
                <a:gd name="T61" fmla="*/ 1 h 1028"/>
                <a:gd name="T62" fmla="*/ 1 w 541"/>
                <a:gd name="T63" fmla="*/ 1 h 1028"/>
                <a:gd name="T64" fmla="*/ 1 w 541"/>
                <a:gd name="T65" fmla="*/ 1 h 1028"/>
                <a:gd name="T66" fmla="*/ 1 w 541"/>
                <a:gd name="T67" fmla="*/ 1 h 1028"/>
                <a:gd name="T68" fmla="*/ 1 w 541"/>
                <a:gd name="T69" fmla="*/ 1 h 1028"/>
                <a:gd name="T70" fmla="*/ 1 w 541"/>
                <a:gd name="T71" fmla="*/ 1 h 1028"/>
                <a:gd name="T72" fmla="*/ 1 w 541"/>
                <a:gd name="T73" fmla="*/ 1 h 1028"/>
                <a:gd name="T74" fmla="*/ 1 w 541"/>
                <a:gd name="T75" fmla="*/ 1 h 1028"/>
                <a:gd name="T76" fmla="*/ 1 w 541"/>
                <a:gd name="T77" fmla="*/ 1 h 1028"/>
                <a:gd name="T78" fmla="*/ 1 w 541"/>
                <a:gd name="T79" fmla="*/ 1 h 1028"/>
                <a:gd name="T80" fmla="*/ 1 w 541"/>
                <a:gd name="T81" fmla="*/ 1 h 1028"/>
                <a:gd name="T82" fmla="*/ 1 w 541"/>
                <a:gd name="T83" fmla="*/ 1 h 1028"/>
                <a:gd name="T84" fmla="*/ 1 w 541"/>
                <a:gd name="T85" fmla="*/ 1 h 1028"/>
                <a:gd name="T86" fmla="*/ 1 w 541"/>
                <a:gd name="T87" fmla="*/ 1 h 1028"/>
                <a:gd name="T88" fmla="*/ 1 w 541"/>
                <a:gd name="T89" fmla="*/ 1 h 1028"/>
                <a:gd name="T90" fmla="*/ 1 w 541"/>
                <a:gd name="T91" fmla="*/ 1 h 1028"/>
                <a:gd name="T92" fmla="*/ 1 w 541"/>
                <a:gd name="T93" fmla="*/ 1 h 1028"/>
                <a:gd name="T94" fmla="*/ 1 w 541"/>
                <a:gd name="T95" fmla="*/ 1 h 1028"/>
                <a:gd name="T96" fmla="*/ 1 w 541"/>
                <a:gd name="T97" fmla="*/ 1 h 1028"/>
                <a:gd name="T98" fmla="*/ 1 w 541"/>
                <a:gd name="T99" fmla="*/ 1 h 1028"/>
                <a:gd name="T100" fmla="*/ 1 w 541"/>
                <a:gd name="T101" fmla="*/ 1 h 1028"/>
                <a:gd name="T102" fmla="*/ 1 w 541"/>
                <a:gd name="T103" fmla="*/ 1 h 1028"/>
                <a:gd name="T104" fmla="*/ 1 w 541"/>
                <a:gd name="T105" fmla="*/ 1 h 1028"/>
                <a:gd name="T106" fmla="*/ 1 w 541"/>
                <a:gd name="T107" fmla="*/ 1 h 1028"/>
                <a:gd name="T108" fmla="*/ 1 w 541"/>
                <a:gd name="T109" fmla="*/ 1 h 102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41"/>
                <a:gd name="T166" fmla="*/ 0 h 1028"/>
                <a:gd name="T167" fmla="*/ 541 w 541"/>
                <a:gd name="T168" fmla="*/ 1028 h 102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41" h="1028">
                  <a:moveTo>
                    <a:pt x="330" y="28"/>
                  </a:moveTo>
                  <a:lnTo>
                    <a:pt x="292" y="9"/>
                  </a:lnTo>
                  <a:lnTo>
                    <a:pt x="250" y="0"/>
                  </a:lnTo>
                  <a:lnTo>
                    <a:pt x="207" y="0"/>
                  </a:lnTo>
                  <a:lnTo>
                    <a:pt x="164" y="7"/>
                  </a:lnTo>
                  <a:lnTo>
                    <a:pt x="85" y="41"/>
                  </a:lnTo>
                  <a:lnTo>
                    <a:pt x="25" y="98"/>
                  </a:lnTo>
                  <a:lnTo>
                    <a:pt x="8" y="132"/>
                  </a:lnTo>
                  <a:lnTo>
                    <a:pt x="0" y="170"/>
                  </a:lnTo>
                  <a:lnTo>
                    <a:pt x="4" y="210"/>
                  </a:lnTo>
                  <a:lnTo>
                    <a:pt x="21" y="252"/>
                  </a:lnTo>
                  <a:lnTo>
                    <a:pt x="24" y="256"/>
                  </a:lnTo>
                  <a:lnTo>
                    <a:pt x="48" y="280"/>
                  </a:lnTo>
                  <a:lnTo>
                    <a:pt x="127" y="369"/>
                  </a:lnTo>
                  <a:lnTo>
                    <a:pt x="163" y="416"/>
                  </a:lnTo>
                  <a:lnTo>
                    <a:pt x="183" y="452"/>
                  </a:lnTo>
                  <a:lnTo>
                    <a:pt x="185" y="463"/>
                  </a:lnTo>
                  <a:lnTo>
                    <a:pt x="182" y="474"/>
                  </a:lnTo>
                  <a:lnTo>
                    <a:pt x="179" y="494"/>
                  </a:lnTo>
                  <a:lnTo>
                    <a:pt x="174" y="532"/>
                  </a:lnTo>
                  <a:lnTo>
                    <a:pt x="172" y="555"/>
                  </a:lnTo>
                  <a:lnTo>
                    <a:pt x="172" y="556"/>
                  </a:lnTo>
                  <a:lnTo>
                    <a:pt x="159" y="560"/>
                  </a:lnTo>
                  <a:lnTo>
                    <a:pt x="148" y="566"/>
                  </a:lnTo>
                  <a:lnTo>
                    <a:pt x="139" y="573"/>
                  </a:lnTo>
                  <a:lnTo>
                    <a:pt x="131" y="581"/>
                  </a:lnTo>
                  <a:lnTo>
                    <a:pt x="119" y="601"/>
                  </a:lnTo>
                  <a:lnTo>
                    <a:pt x="113" y="625"/>
                  </a:lnTo>
                  <a:lnTo>
                    <a:pt x="111" y="648"/>
                  </a:lnTo>
                  <a:lnTo>
                    <a:pt x="114" y="670"/>
                  </a:lnTo>
                  <a:lnTo>
                    <a:pt x="106" y="677"/>
                  </a:lnTo>
                  <a:lnTo>
                    <a:pt x="90" y="688"/>
                  </a:lnTo>
                  <a:lnTo>
                    <a:pt x="56" y="712"/>
                  </a:lnTo>
                  <a:lnTo>
                    <a:pt x="41" y="725"/>
                  </a:lnTo>
                  <a:lnTo>
                    <a:pt x="32" y="740"/>
                  </a:lnTo>
                  <a:lnTo>
                    <a:pt x="30" y="748"/>
                  </a:lnTo>
                  <a:lnTo>
                    <a:pt x="28" y="762"/>
                  </a:lnTo>
                  <a:lnTo>
                    <a:pt x="28" y="792"/>
                  </a:lnTo>
                  <a:lnTo>
                    <a:pt x="38" y="852"/>
                  </a:lnTo>
                  <a:lnTo>
                    <a:pt x="51" y="875"/>
                  </a:lnTo>
                  <a:lnTo>
                    <a:pt x="60" y="883"/>
                  </a:lnTo>
                  <a:lnTo>
                    <a:pt x="70" y="889"/>
                  </a:lnTo>
                  <a:lnTo>
                    <a:pt x="82" y="891"/>
                  </a:lnTo>
                  <a:lnTo>
                    <a:pt x="95" y="891"/>
                  </a:lnTo>
                  <a:lnTo>
                    <a:pt x="107" y="886"/>
                  </a:lnTo>
                  <a:lnTo>
                    <a:pt x="117" y="879"/>
                  </a:lnTo>
                  <a:lnTo>
                    <a:pt x="128" y="869"/>
                  </a:lnTo>
                  <a:lnTo>
                    <a:pt x="145" y="843"/>
                  </a:lnTo>
                  <a:lnTo>
                    <a:pt x="161" y="814"/>
                  </a:lnTo>
                  <a:lnTo>
                    <a:pt x="178" y="786"/>
                  </a:lnTo>
                  <a:lnTo>
                    <a:pt x="199" y="762"/>
                  </a:lnTo>
                  <a:lnTo>
                    <a:pt x="204" y="760"/>
                  </a:lnTo>
                  <a:lnTo>
                    <a:pt x="208" y="759"/>
                  </a:lnTo>
                  <a:lnTo>
                    <a:pt x="221" y="757"/>
                  </a:lnTo>
                  <a:lnTo>
                    <a:pt x="255" y="751"/>
                  </a:lnTo>
                  <a:lnTo>
                    <a:pt x="335" y="746"/>
                  </a:lnTo>
                  <a:lnTo>
                    <a:pt x="370" y="757"/>
                  </a:lnTo>
                  <a:lnTo>
                    <a:pt x="369" y="765"/>
                  </a:lnTo>
                  <a:lnTo>
                    <a:pt x="368" y="785"/>
                  </a:lnTo>
                  <a:lnTo>
                    <a:pt x="366" y="837"/>
                  </a:lnTo>
                  <a:lnTo>
                    <a:pt x="368" y="887"/>
                  </a:lnTo>
                  <a:lnTo>
                    <a:pt x="371" y="896"/>
                  </a:lnTo>
                  <a:lnTo>
                    <a:pt x="375" y="906"/>
                  </a:lnTo>
                  <a:lnTo>
                    <a:pt x="382" y="918"/>
                  </a:lnTo>
                  <a:lnTo>
                    <a:pt x="403" y="946"/>
                  </a:lnTo>
                  <a:lnTo>
                    <a:pt x="453" y="1002"/>
                  </a:lnTo>
                  <a:lnTo>
                    <a:pt x="479" y="1028"/>
                  </a:lnTo>
                  <a:lnTo>
                    <a:pt x="483" y="1028"/>
                  </a:lnTo>
                  <a:lnTo>
                    <a:pt x="494" y="1027"/>
                  </a:lnTo>
                  <a:lnTo>
                    <a:pt x="514" y="1026"/>
                  </a:lnTo>
                  <a:lnTo>
                    <a:pt x="523" y="1025"/>
                  </a:lnTo>
                  <a:lnTo>
                    <a:pt x="530" y="1021"/>
                  </a:lnTo>
                  <a:lnTo>
                    <a:pt x="534" y="1018"/>
                  </a:lnTo>
                  <a:lnTo>
                    <a:pt x="540" y="1004"/>
                  </a:lnTo>
                  <a:lnTo>
                    <a:pt x="541" y="987"/>
                  </a:lnTo>
                  <a:lnTo>
                    <a:pt x="537" y="969"/>
                  </a:lnTo>
                  <a:lnTo>
                    <a:pt x="529" y="950"/>
                  </a:lnTo>
                  <a:lnTo>
                    <a:pt x="506" y="908"/>
                  </a:lnTo>
                  <a:lnTo>
                    <a:pt x="462" y="827"/>
                  </a:lnTo>
                  <a:lnTo>
                    <a:pt x="460" y="792"/>
                  </a:lnTo>
                  <a:lnTo>
                    <a:pt x="463" y="782"/>
                  </a:lnTo>
                  <a:lnTo>
                    <a:pt x="474" y="760"/>
                  </a:lnTo>
                  <a:lnTo>
                    <a:pt x="489" y="740"/>
                  </a:lnTo>
                  <a:lnTo>
                    <a:pt x="518" y="712"/>
                  </a:lnTo>
                  <a:lnTo>
                    <a:pt x="527" y="704"/>
                  </a:lnTo>
                  <a:lnTo>
                    <a:pt x="522" y="701"/>
                  </a:lnTo>
                  <a:lnTo>
                    <a:pt x="494" y="673"/>
                  </a:lnTo>
                  <a:lnTo>
                    <a:pt x="395" y="574"/>
                  </a:lnTo>
                  <a:lnTo>
                    <a:pt x="352" y="521"/>
                  </a:lnTo>
                  <a:lnTo>
                    <a:pt x="326" y="479"/>
                  </a:lnTo>
                  <a:lnTo>
                    <a:pt x="325" y="463"/>
                  </a:lnTo>
                  <a:lnTo>
                    <a:pt x="329" y="453"/>
                  </a:lnTo>
                  <a:lnTo>
                    <a:pt x="336" y="445"/>
                  </a:lnTo>
                  <a:lnTo>
                    <a:pt x="345" y="438"/>
                  </a:lnTo>
                  <a:lnTo>
                    <a:pt x="356" y="433"/>
                  </a:lnTo>
                  <a:lnTo>
                    <a:pt x="379" y="427"/>
                  </a:lnTo>
                  <a:lnTo>
                    <a:pt x="401" y="425"/>
                  </a:lnTo>
                  <a:lnTo>
                    <a:pt x="418" y="424"/>
                  </a:lnTo>
                  <a:lnTo>
                    <a:pt x="425" y="424"/>
                  </a:lnTo>
                  <a:lnTo>
                    <a:pt x="427" y="406"/>
                  </a:lnTo>
                  <a:lnTo>
                    <a:pt x="431" y="369"/>
                  </a:lnTo>
                  <a:lnTo>
                    <a:pt x="439" y="296"/>
                  </a:lnTo>
                  <a:lnTo>
                    <a:pt x="447" y="222"/>
                  </a:lnTo>
                  <a:lnTo>
                    <a:pt x="450" y="203"/>
                  </a:lnTo>
                  <a:lnTo>
                    <a:pt x="448" y="201"/>
                  </a:lnTo>
                  <a:lnTo>
                    <a:pt x="437" y="181"/>
                  </a:lnTo>
                  <a:lnTo>
                    <a:pt x="394" y="108"/>
                  </a:lnTo>
                  <a:lnTo>
                    <a:pt x="341" y="38"/>
                  </a:lnTo>
                  <a:lnTo>
                    <a:pt x="330" y="28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35" name="Freeform 21"/>
            <p:cNvSpPr>
              <a:spLocks/>
            </p:cNvSpPr>
            <p:nvPr/>
          </p:nvSpPr>
          <p:spPr bwMode="auto">
            <a:xfrm>
              <a:off x="2748" y="1650"/>
              <a:ext cx="261" cy="542"/>
            </a:xfrm>
            <a:custGeom>
              <a:avLst/>
              <a:gdLst>
                <a:gd name="T0" fmla="*/ 1 w 522"/>
                <a:gd name="T1" fmla="*/ 0 h 1085"/>
                <a:gd name="T2" fmla="*/ 1 w 522"/>
                <a:gd name="T3" fmla="*/ 0 h 1085"/>
                <a:gd name="T4" fmla="*/ 1 w 522"/>
                <a:gd name="T5" fmla="*/ 0 h 1085"/>
                <a:gd name="T6" fmla="*/ 1 w 522"/>
                <a:gd name="T7" fmla="*/ 0 h 1085"/>
                <a:gd name="T8" fmla="*/ 1 w 522"/>
                <a:gd name="T9" fmla="*/ 0 h 1085"/>
                <a:gd name="T10" fmla="*/ 1 w 522"/>
                <a:gd name="T11" fmla="*/ 0 h 1085"/>
                <a:gd name="T12" fmla="*/ 1 w 522"/>
                <a:gd name="T13" fmla="*/ 0 h 1085"/>
                <a:gd name="T14" fmla="*/ 1 w 522"/>
                <a:gd name="T15" fmla="*/ 0 h 1085"/>
                <a:gd name="T16" fmla="*/ 1 w 522"/>
                <a:gd name="T17" fmla="*/ 0 h 1085"/>
                <a:gd name="T18" fmla="*/ 1 w 522"/>
                <a:gd name="T19" fmla="*/ 0 h 1085"/>
                <a:gd name="T20" fmla="*/ 1 w 522"/>
                <a:gd name="T21" fmla="*/ 0 h 1085"/>
                <a:gd name="T22" fmla="*/ 1 w 522"/>
                <a:gd name="T23" fmla="*/ 0 h 1085"/>
                <a:gd name="T24" fmla="*/ 1 w 522"/>
                <a:gd name="T25" fmla="*/ 0 h 1085"/>
                <a:gd name="T26" fmla="*/ 1 w 522"/>
                <a:gd name="T27" fmla="*/ 0 h 1085"/>
                <a:gd name="T28" fmla="*/ 1 w 522"/>
                <a:gd name="T29" fmla="*/ 0 h 1085"/>
                <a:gd name="T30" fmla="*/ 1 w 522"/>
                <a:gd name="T31" fmla="*/ 0 h 1085"/>
                <a:gd name="T32" fmla="*/ 1 w 522"/>
                <a:gd name="T33" fmla="*/ 0 h 1085"/>
                <a:gd name="T34" fmla="*/ 1 w 522"/>
                <a:gd name="T35" fmla="*/ 0 h 1085"/>
                <a:gd name="T36" fmla="*/ 1 w 522"/>
                <a:gd name="T37" fmla="*/ 0 h 1085"/>
                <a:gd name="T38" fmla="*/ 1 w 522"/>
                <a:gd name="T39" fmla="*/ 0 h 1085"/>
                <a:gd name="T40" fmla="*/ 1 w 522"/>
                <a:gd name="T41" fmla="*/ 0 h 1085"/>
                <a:gd name="T42" fmla="*/ 1 w 522"/>
                <a:gd name="T43" fmla="*/ 0 h 1085"/>
                <a:gd name="T44" fmla="*/ 0 w 522"/>
                <a:gd name="T45" fmla="*/ 0 h 1085"/>
                <a:gd name="T46" fmla="*/ 1 w 522"/>
                <a:gd name="T47" fmla="*/ 0 h 1085"/>
                <a:gd name="T48" fmla="*/ 1 w 522"/>
                <a:gd name="T49" fmla="*/ 0 h 1085"/>
                <a:gd name="T50" fmla="*/ 1 w 522"/>
                <a:gd name="T51" fmla="*/ 0 h 1085"/>
                <a:gd name="T52" fmla="*/ 1 w 522"/>
                <a:gd name="T53" fmla="*/ 0 h 1085"/>
                <a:gd name="T54" fmla="*/ 1 w 522"/>
                <a:gd name="T55" fmla="*/ 0 h 1085"/>
                <a:gd name="T56" fmla="*/ 1 w 522"/>
                <a:gd name="T57" fmla="*/ 0 h 1085"/>
                <a:gd name="T58" fmla="*/ 1 w 522"/>
                <a:gd name="T59" fmla="*/ 0 h 1085"/>
                <a:gd name="T60" fmla="*/ 1 w 522"/>
                <a:gd name="T61" fmla="*/ 0 h 1085"/>
                <a:gd name="T62" fmla="*/ 1 w 522"/>
                <a:gd name="T63" fmla="*/ 0 h 1085"/>
                <a:gd name="T64" fmla="*/ 1 w 522"/>
                <a:gd name="T65" fmla="*/ 0 h 1085"/>
                <a:gd name="T66" fmla="*/ 1 w 522"/>
                <a:gd name="T67" fmla="*/ 0 h 1085"/>
                <a:gd name="T68" fmla="*/ 1 w 522"/>
                <a:gd name="T69" fmla="*/ 0 h 1085"/>
                <a:gd name="T70" fmla="*/ 1 w 522"/>
                <a:gd name="T71" fmla="*/ 0 h 1085"/>
                <a:gd name="T72" fmla="*/ 1 w 522"/>
                <a:gd name="T73" fmla="*/ 0 h 1085"/>
                <a:gd name="T74" fmla="*/ 1 w 522"/>
                <a:gd name="T75" fmla="*/ 0 h 1085"/>
                <a:gd name="T76" fmla="*/ 1 w 522"/>
                <a:gd name="T77" fmla="*/ 0 h 1085"/>
                <a:gd name="T78" fmla="*/ 1 w 522"/>
                <a:gd name="T79" fmla="*/ 0 h 1085"/>
                <a:gd name="T80" fmla="*/ 1 w 522"/>
                <a:gd name="T81" fmla="*/ 0 h 1085"/>
                <a:gd name="T82" fmla="*/ 1 w 522"/>
                <a:gd name="T83" fmla="*/ 0 h 1085"/>
                <a:gd name="T84" fmla="*/ 1 w 522"/>
                <a:gd name="T85" fmla="*/ 0 h 1085"/>
                <a:gd name="T86" fmla="*/ 1 w 522"/>
                <a:gd name="T87" fmla="*/ 0 h 1085"/>
                <a:gd name="T88" fmla="*/ 1 w 522"/>
                <a:gd name="T89" fmla="*/ 0 h 108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22"/>
                <a:gd name="T136" fmla="*/ 0 h 1085"/>
                <a:gd name="T137" fmla="*/ 522 w 522"/>
                <a:gd name="T138" fmla="*/ 1085 h 108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22" h="1085">
                  <a:moveTo>
                    <a:pt x="344" y="1"/>
                  </a:moveTo>
                  <a:lnTo>
                    <a:pt x="364" y="6"/>
                  </a:lnTo>
                  <a:lnTo>
                    <a:pt x="384" y="16"/>
                  </a:lnTo>
                  <a:lnTo>
                    <a:pt x="422" y="40"/>
                  </a:lnTo>
                  <a:lnTo>
                    <a:pt x="458" y="71"/>
                  </a:lnTo>
                  <a:lnTo>
                    <a:pt x="506" y="132"/>
                  </a:lnTo>
                  <a:lnTo>
                    <a:pt x="517" y="150"/>
                  </a:lnTo>
                  <a:lnTo>
                    <a:pt x="518" y="158"/>
                  </a:lnTo>
                  <a:lnTo>
                    <a:pt x="520" y="179"/>
                  </a:lnTo>
                  <a:lnTo>
                    <a:pt x="521" y="231"/>
                  </a:lnTo>
                  <a:lnTo>
                    <a:pt x="522" y="268"/>
                  </a:lnTo>
                  <a:lnTo>
                    <a:pt x="522" y="269"/>
                  </a:lnTo>
                  <a:lnTo>
                    <a:pt x="492" y="297"/>
                  </a:lnTo>
                  <a:lnTo>
                    <a:pt x="441" y="353"/>
                  </a:lnTo>
                  <a:lnTo>
                    <a:pt x="377" y="472"/>
                  </a:lnTo>
                  <a:lnTo>
                    <a:pt x="370" y="537"/>
                  </a:lnTo>
                  <a:lnTo>
                    <a:pt x="382" y="609"/>
                  </a:lnTo>
                  <a:lnTo>
                    <a:pt x="397" y="648"/>
                  </a:lnTo>
                  <a:lnTo>
                    <a:pt x="390" y="662"/>
                  </a:lnTo>
                  <a:lnTo>
                    <a:pt x="377" y="689"/>
                  </a:lnTo>
                  <a:lnTo>
                    <a:pt x="351" y="744"/>
                  </a:lnTo>
                  <a:lnTo>
                    <a:pt x="321" y="797"/>
                  </a:lnTo>
                  <a:lnTo>
                    <a:pt x="313" y="808"/>
                  </a:lnTo>
                  <a:lnTo>
                    <a:pt x="310" y="812"/>
                  </a:lnTo>
                  <a:lnTo>
                    <a:pt x="306" y="814"/>
                  </a:lnTo>
                  <a:lnTo>
                    <a:pt x="302" y="816"/>
                  </a:lnTo>
                  <a:lnTo>
                    <a:pt x="293" y="819"/>
                  </a:lnTo>
                  <a:lnTo>
                    <a:pt x="282" y="821"/>
                  </a:lnTo>
                  <a:lnTo>
                    <a:pt x="261" y="824"/>
                  </a:lnTo>
                  <a:lnTo>
                    <a:pt x="257" y="824"/>
                  </a:lnTo>
                  <a:lnTo>
                    <a:pt x="261" y="838"/>
                  </a:lnTo>
                  <a:lnTo>
                    <a:pt x="269" y="890"/>
                  </a:lnTo>
                  <a:lnTo>
                    <a:pt x="253" y="960"/>
                  </a:lnTo>
                  <a:lnTo>
                    <a:pt x="242" y="977"/>
                  </a:lnTo>
                  <a:lnTo>
                    <a:pt x="229" y="994"/>
                  </a:lnTo>
                  <a:lnTo>
                    <a:pt x="205" y="1026"/>
                  </a:lnTo>
                  <a:lnTo>
                    <a:pt x="166" y="1072"/>
                  </a:lnTo>
                  <a:lnTo>
                    <a:pt x="148" y="1084"/>
                  </a:lnTo>
                  <a:lnTo>
                    <a:pt x="140" y="1085"/>
                  </a:lnTo>
                  <a:lnTo>
                    <a:pt x="131" y="1084"/>
                  </a:lnTo>
                  <a:lnTo>
                    <a:pt x="123" y="1080"/>
                  </a:lnTo>
                  <a:lnTo>
                    <a:pt x="113" y="1071"/>
                  </a:lnTo>
                  <a:lnTo>
                    <a:pt x="101" y="1059"/>
                  </a:lnTo>
                  <a:lnTo>
                    <a:pt x="75" y="1026"/>
                  </a:lnTo>
                  <a:lnTo>
                    <a:pt x="23" y="949"/>
                  </a:lnTo>
                  <a:lnTo>
                    <a:pt x="0" y="909"/>
                  </a:lnTo>
                  <a:lnTo>
                    <a:pt x="2" y="910"/>
                  </a:lnTo>
                  <a:lnTo>
                    <a:pt x="18" y="917"/>
                  </a:lnTo>
                  <a:lnTo>
                    <a:pt x="77" y="937"/>
                  </a:lnTo>
                  <a:lnTo>
                    <a:pt x="108" y="942"/>
                  </a:lnTo>
                  <a:lnTo>
                    <a:pt x="120" y="942"/>
                  </a:lnTo>
                  <a:lnTo>
                    <a:pt x="131" y="940"/>
                  </a:lnTo>
                  <a:lnTo>
                    <a:pt x="138" y="934"/>
                  </a:lnTo>
                  <a:lnTo>
                    <a:pt x="151" y="914"/>
                  </a:lnTo>
                  <a:lnTo>
                    <a:pt x="169" y="875"/>
                  </a:lnTo>
                  <a:lnTo>
                    <a:pt x="177" y="837"/>
                  </a:lnTo>
                  <a:lnTo>
                    <a:pt x="173" y="803"/>
                  </a:lnTo>
                  <a:lnTo>
                    <a:pt x="156" y="770"/>
                  </a:lnTo>
                  <a:lnTo>
                    <a:pt x="124" y="741"/>
                  </a:lnTo>
                  <a:lnTo>
                    <a:pt x="103" y="727"/>
                  </a:lnTo>
                  <a:lnTo>
                    <a:pt x="111" y="718"/>
                  </a:lnTo>
                  <a:lnTo>
                    <a:pt x="128" y="699"/>
                  </a:lnTo>
                  <a:lnTo>
                    <a:pt x="163" y="660"/>
                  </a:lnTo>
                  <a:lnTo>
                    <a:pt x="197" y="622"/>
                  </a:lnTo>
                  <a:lnTo>
                    <a:pt x="206" y="611"/>
                  </a:lnTo>
                  <a:lnTo>
                    <a:pt x="206" y="609"/>
                  </a:lnTo>
                  <a:lnTo>
                    <a:pt x="212" y="592"/>
                  </a:lnTo>
                  <a:lnTo>
                    <a:pt x="230" y="533"/>
                  </a:lnTo>
                  <a:lnTo>
                    <a:pt x="233" y="505"/>
                  </a:lnTo>
                  <a:lnTo>
                    <a:pt x="232" y="494"/>
                  </a:lnTo>
                  <a:lnTo>
                    <a:pt x="231" y="490"/>
                  </a:lnTo>
                  <a:lnTo>
                    <a:pt x="229" y="486"/>
                  </a:lnTo>
                  <a:lnTo>
                    <a:pt x="226" y="484"/>
                  </a:lnTo>
                  <a:lnTo>
                    <a:pt x="223" y="482"/>
                  </a:lnTo>
                  <a:lnTo>
                    <a:pt x="214" y="482"/>
                  </a:lnTo>
                  <a:lnTo>
                    <a:pt x="189" y="482"/>
                  </a:lnTo>
                  <a:lnTo>
                    <a:pt x="133" y="491"/>
                  </a:lnTo>
                  <a:lnTo>
                    <a:pt x="97" y="498"/>
                  </a:lnTo>
                  <a:lnTo>
                    <a:pt x="96" y="498"/>
                  </a:lnTo>
                  <a:lnTo>
                    <a:pt x="90" y="481"/>
                  </a:lnTo>
                  <a:lnTo>
                    <a:pt x="80" y="445"/>
                  </a:lnTo>
                  <a:lnTo>
                    <a:pt x="58" y="376"/>
                  </a:lnTo>
                  <a:lnTo>
                    <a:pt x="37" y="307"/>
                  </a:lnTo>
                  <a:lnTo>
                    <a:pt x="32" y="290"/>
                  </a:lnTo>
                  <a:lnTo>
                    <a:pt x="46" y="256"/>
                  </a:lnTo>
                  <a:lnTo>
                    <a:pt x="78" y="185"/>
                  </a:lnTo>
                  <a:lnTo>
                    <a:pt x="163" y="59"/>
                  </a:lnTo>
                  <a:lnTo>
                    <a:pt x="223" y="18"/>
                  </a:lnTo>
                  <a:lnTo>
                    <a:pt x="299" y="0"/>
                  </a:lnTo>
                  <a:lnTo>
                    <a:pt x="344" y="1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36" name="Freeform 22"/>
            <p:cNvSpPr>
              <a:spLocks/>
            </p:cNvSpPr>
            <p:nvPr/>
          </p:nvSpPr>
          <p:spPr bwMode="auto">
            <a:xfrm>
              <a:off x="2727" y="1962"/>
              <a:ext cx="344" cy="1097"/>
            </a:xfrm>
            <a:custGeom>
              <a:avLst/>
              <a:gdLst>
                <a:gd name="T0" fmla="*/ 1 w 688"/>
                <a:gd name="T1" fmla="*/ 1 h 2194"/>
                <a:gd name="T2" fmla="*/ 1 w 688"/>
                <a:gd name="T3" fmla="*/ 1 h 2194"/>
                <a:gd name="T4" fmla="*/ 1 w 688"/>
                <a:gd name="T5" fmla="*/ 1 h 2194"/>
                <a:gd name="T6" fmla="*/ 1 w 688"/>
                <a:gd name="T7" fmla="*/ 1 h 2194"/>
                <a:gd name="T8" fmla="*/ 1 w 688"/>
                <a:gd name="T9" fmla="*/ 1 h 2194"/>
                <a:gd name="T10" fmla="*/ 1 w 688"/>
                <a:gd name="T11" fmla="*/ 1 h 2194"/>
                <a:gd name="T12" fmla="*/ 1 w 688"/>
                <a:gd name="T13" fmla="*/ 1 h 2194"/>
                <a:gd name="T14" fmla="*/ 1 w 688"/>
                <a:gd name="T15" fmla="*/ 1 h 2194"/>
                <a:gd name="T16" fmla="*/ 1 w 688"/>
                <a:gd name="T17" fmla="*/ 1 h 2194"/>
                <a:gd name="T18" fmla="*/ 1 w 688"/>
                <a:gd name="T19" fmla="*/ 1 h 2194"/>
                <a:gd name="T20" fmla="*/ 1 w 688"/>
                <a:gd name="T21" fmla="*/ 1 h 2194"/>
                <a:gd name="T22" fmla="*/ 1 w 688"/>
                <a:gd name="T23" fmla="*/ 1 h 2194"/>
                <a:gd name="T24" fmla="*/ 1 w 688"/>
                <a:gd name="T25" fmla="*/ 1 h 2194"/>
                <a:gd name="T26" fmla="*/ 1 w 688"/>
                <a:gd name="T27" fmla="*/ 1 h 2194"/>
                <a:gd name="T28" fmla="*/ 1 w 688"/>
                <a:gd name="T29" fmla="*/ 1 h 2194"/>
                <a:gd name="T30" fmla="*/ 1 w 688"/>
                <a:gd name="T31" fmla="*/ 1 h 2194"/>
                <a:gd name="T32" fmla="*/ 1 w 688"/>
                <a:gd name="T33" fmla="*/ 1 h 2194"/>
                <a:gd name="T34" fmla="*/ 1 w 688"/>
                <a:gd name="T35" fmla="*/ 1 h 2194"/>
                <a:gd name="T36" fmla="*/ 1 w 688"/>
                <a:gd name="T37" fmla="*/ 1 h 2194"/>
                <a:gd name="T38" fmla="*/ 0 w 688"/>
                <a:gd name="T39" fmla="*/ 1 h 2194"/>
                <a:gd name="T40" fmla="*/ 1 w 688"/>
                <a:gd name="T41" fmla="*/ 1 h 2194"/>
                <a:gd name="T42" fmla="*/ 1 w 688"/>
                <a:gd name="T43" fmla="*/ 1 h 2194"/>
                <a:gd name="T44" fmla="*/ 1 w 688"/>
                <a:gd name="T45" fmla="*/ 1 h 2194"/>
                <a:gd name="T46" fmla="*/ 1 w 688"/>
                <a:gd name="T47" fmla="*/ 1 h 2194"/>
                <a:gd name="T48" fmla="*/ 1 w 688"/>
                <a:gd name="T49" fmla="*/ 1 h 2194"/>
                <a:gd name="T50" fmla="*/ 1 w 688"/>
                <a:gd name="T51" fmla="*/ 1 h 2194"/>
                <a:gd name="T52" fmla="*/ 1 w 688"/>
                <a:gd name="T53" fmla="*/ 1 h 2194"/>
                <a:gd name="T54" fmla="*/ 1 w 688"/>
                <a:gd name="T55" fmla="*/ 1 h 2194"/>
                <a:gd name="T56" fmla="*/ 1 w 688"/>
                <a:gd name="T57" fmla="*/ 1 h 2194"/>
                <a:gd name="T58" fmla="*/ 1 w 688"/>
                <a:gd name="T59" fmla="*/ 1 h 2194"/>
                <a:gd name="T60" fmla="*/ 1 w 688"/>
                <a:gd name="T61" fmla="*/ 1 h 2194"/>
                <a:gd name="T62" fmla="*/ 1 w 688"/>
                <a:gd name="T63" fmla="*/ 1 h 2194"/>
                <a:gd name="T64" fmla="*/ 1 w 688"/>
                <a:gd name="T65" fmla="*/ 1 h 2194"/>
                <a:gd name="T66" fmla="*/ 1 w 688"/>
                <a:gd name="T67" fmla="*/ 1 h 2194"/>
                <a:gd name="T68" fmla="*/ 1 w 688"/>
                <a:gd name="T69" fmla="*/ 1 h 2194"/>
                <a:gd name="T70" fmla="*/ 1 w 688"/>
                <a:gd name="T71" fmla="*/ 1 h 2194"/>
                <a:gd name="T72" fmla="*/ 1 w 688"/>
                <a:gd name="T73" fmla="*/ 1 h 2194"/>
                <a:gd name="T74" fmla="*/ 1 w 688"/>
                <a:gd name="T75" fmla="*/ 1 h 2194"/>
                <a:gd name="T76" fmla="*/ 1 w 688"/>
                <a:gd name="T77" fmla="*/ 1 h 2194"/>
                <a:gd name="T78" fmla="*/ 1 w 688"/>
                <a:gd name="T79" fmla="*/ 1 h 2194"/>
                <a:gd name="T80" fmla="*/ 1 w 688"/>
                <a:gd name="T81" fmla="*/ 1 h 2194"/>
                <a:gd name="T82" fmla="*/ 1 w 688"/>
                <a:gd name="T83" fmla="*/ 1 h 2194"/>
                <a:gd name="T84" fmla="*/ 1 w 688"/>
                <a:gd name="T85" fmla="*/ 1 h 2194"/>
                <a:gd name="T86" fmla="*/ 1 w 688"/>
                <a:gd name="T87" fmla="*/ 1 h 2194"/>
                <a:gd name="T88" fmla="*/ 1 w 688"/>
                <a:gd name="T89" fmla="*/ 1 h 2194"/>
                <a:gd name="T90" fmla="*/ 1 w 688"/>
                <a:gd name="T91" fmla="*/ 1 h 2194"/>
                <a:gd name="T92" fmla="*/ 1 w 688"/>
                <a:gd name="T93" fmla="*/ 1 h 2194"/>
                <a:gd name="T94" fmla="*/ 1 w 688"/>
                <a:gd name="T95" fmla="*/ 1 h 2194"/>
                <a:gd name="T96" fmla="*/ 1 w 688"/>
                <a:gd name="T97" fmla="*/ 1 h 2194"/>
                <a:gd name="T98" fmla="*/ 1 w 688"/>
                <a:gd name="T99" fmla="*/ 1 h 2194"/>
                <a:gd name="T100" fmla="*/ 1 w 688"/>
                <a:gd name="T101" fmla="*/ 1 h 2194"/>
                <a:gd name="T102" fmla="*/ 1 w 688"/>
                <a:gd name="T103" fmla="*/ 1 h 2194"/>
                <a:gd name="T104" fmla="*/ 1 w 688"/>
                <a:gd name="T105" fmla="*/ 0 h 2194"/>
                <a:gd name="T106" fmla="*/ 1 w 688"/>
                <a:gd name="T107" fmla="*/ 1 h 2194"/>
                <a:gd name="T108" fmla="*/ 1 w 688"/>
                <a:gd name="T109" fmla="*/ 1 h 2194"/>
                <a:gd name="T110" fmla="*/ 1 w 688"/>
                <a:gd name="T111" fmla="*/ 1 h 2194"/>
                <a:gd name="T112" fmla="*/ 1 w 688"/>
                <a:gd name="T113" fmla="*/ 1 h 2194"/>
                <a:gd name="T114" fmla="*/ 1 w 688"/>
                <a:gd name="T115" fmla="*/ 1 h 219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88"/>
                <a:gd name="T175" fmla="*/ 0 h 2194"/>
                <a:gd name="T176" fmla="*/ 688 w 688"/>
                <a:gd name="T177" fmla="*/ 2194 h 219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88" h="2194">
                  <a:moveTo>
                    <a:pt x="469" y="311"/>
                  </a:moveTo>
                  <a:lnTo>
                    <a:pt x="468" y="321"/>
                  </a:lnTo>
                  <a:lnTo>
                    <a:pt x="462" y="345"/>
                  </a:lnTo>
                  <a:lnTo>
                    <a:pt x="444" y="401"/>
                  </a:lnTo>
                  <a:lnTo>
                    <a:pt x="429" y="438"/>
                  </a:lnTo>
                  <a:lnTo>
                    <a:pt x="429" y="439"/>
                  </a:lnTo>
                  <a:lnTo>
                    <a:pt x="434" y="453"/>
                  </a:lnTo>
                  <a:lnTo>
                    <a:pt x="448" y="502"/>
                  </a:lnTo>
                  <a:lnTo>
                    <a:pt x="452" y="570"/>
                  </a:lnTo>
                  <a:lnTo>
                    <a:pt x="450" y="587"/>
                  </a:lnTo>
                  <a:lnTo>
                    <a:pt x="448" y="598"/>
                  </a:lnTo>
                  <a:lnTo>
                    <a:pt x="442" y="627"/>
                  </a:lnTo>
                  <a:lnTo>
                    <a:pt x="427" y="713"/>
                  </a:lnTo>
                  <a:lnTo>
                    <a:pt x="407" y="827"/>
                  </a:lnTo>
                  <a:lnTo>
                    <a:pt x="401" y="859"/>
                  </a:lnTo>
                  <a:lnTo>
                    <a:pt x="394" y="892"/>
                  </a:lnTo>
                  <a:lnTo>
                    <a:pt x="382" y="960"/>
                  </a:lnTo>
                  <a:lnTo>
                    <a:pt x="355" y="1100"/>
                  </a:lnTo>
                  <a:lnTo>
                    <a:pt x="326" y="1237"/>
                  </a:lnTo>
                  <a:lnTo>
                    <a:pt x="319" y="1268"/>
                  </a:lnTo>
                  <a:lnTo>
                    <a:pt x="311" y="1301"/>
                  </a:lnTo>
                  <a:lnTo>
                    <a:pt x="296" y="1364"/>
                  </a:lnTo>
                  <a:lnTo>
                    <a:pt x="265" y="1492"/>
                  </a:lnTo>
                  <a:lnTo>
                    <a:pt x="232" y="1611"/>
                  </a:lnTo>
                  <a:lnTo>
                    <a:pt x="225" y="1638"/>
                  </a:lnTo>
                  <a:lnTo>
                    <a:pt x="217" y="1665"/>
                  </a:lnTo>
                  <a:lnTo>
                    <a:pt x="203" y="1715"/>
                  </a:lnTo>
                  <a:lnTo>
                    <a:pt x="176" y="1796"/>
                  </a:lnTo>
                  <a:lnTo>
                    <a:pt x="154" y="1847"/>
                  </a:lnTo>
                  <a:lnTo>
                    <a:pt x="150" y="1854"/>
                  </a:lnTo>
                  <a:lnTo>
                    <a:pt x="139" y="1867"/>
                  </a:lnTo>
                  <a:lnTo>
                    <a:pt x="113" y="1900"/>
                  </a:lnTo>
                  <a:lnTo>
                    <a:pt x="53" y="1969"/>
                  </a:lnTo>
                  <a:lnTo>
                    <a:pt x="14" y="2014"/>
                  </a:lnTo>
                  <a:lnTo>
                    <a:pt x="13" y="2016"/>
                  </a:lnTo>
                  <a:lnTo>
                    <a:pt x="11" y="2026"/>
                  </a:lnTo>
                  <a:lnTo>
                    <a:pt x="9" y="2045"/>
                  </a:lnTo>
                  <a:lnTo>
                    <a:pt x="5" y="2084"/>
                  </a:lnTo>
                  <a:lnTo>
                    <a:pt x="1" y="2122"/>
                  </a:lnTo>
                  <a:lnTo>
                    <a:pt x="0" y="2132"/>
                  </a:lnTo>
                  <a:lnTo>
                    <a:pt x="0" y="2134"/>
                  </a:lnTo>
                  <a:lnTo>
                    <a:pt x="2" y="2142"/>
                  </a:lnTo>
                  <a:lnTo>
                    <a:pt x="16" y="2171"/>
                  </a:lnTo>
                  <a:lnTo>
                    <a:pt x="30" y="2185"/>
                  </a:lnTo>
                  <a:lnTo>
                    <a:pt x="53" y="2193"/>
                  </a:lnTo>
                  <a:lnTo>
                    <a:pt x="67" y="2194"/>
                  </a:lnTo>
                  <a:lnTo>
                    <a:pt x="81" y="2194"/>
                  </a:lnTo>
                  <a:lnTo>
                    <a:pt x="107" y="2188"/>
                  </a:lnTo>
                  <a:lnTo>
                    <a:pt x="132" y="2181"/>
                  </a:lnTo>
                  <a:lnTo>
                    <a:pt x="181" y="2171"/>
                  </a:lnTo>
                  <a:lnTo>
                    <a:pt x="224" y="2180"/>
                  </a:lnTo>
                  <a:lnTo>
                    <a:pt x="233" y="2184"/>
                  </a:lnTo>
                  <a:lnTo>
                    <a:pt x="254" y="2188"/>
                  </a:lnTo>
                  <a:lnTo>
                    <a:pt x="278" y="2189"/>
                  </a:lnTo>
                  <a:lnTo>
                    <a:pt x="328" y="2186"/>
                  </a:lnTo>
                  <a:lnTo>
                    <a:pt x="362" y="2184"/>
                  </a:lnTo>
                  <a:lnTo>
                    <a:pt x="362" y="2171"/>
                  </a:lnTo>
                  <a:lnTo>
                    <a:pt x="364" y="2145"/>
                  </a:lnTo>
                  <a:lnTo>
                    <a:pt x="367" y="2090"/>
                  </a:lnTo>
                  <a:lnTo>
                    <a:pt x="370" y="2035"/>
                  </a:lnTo>
                  <a:lnTo>
                    <a:pt x="371" y="2021"/>
                  </a:lnTo>
                  <a:lnTo>
                    <a:pt x="370" y="2017"/>
                  </a:lnTo>
                  <a:lnTo>
                    <a:pt x="364" y="1986"/>
                  </a:lnTo>
                  <a:lnTo>
                    <a:pt x="346" y="1861"/>
                  </a:lnTo>
                  <a:lnTo>
                    <a:pt x="337" y="1713"/>
                  </a:lnTo>
                  <a:lnTo>
                    <a:pt x="340" y="1681"/>
                  </a:lnTo>
                  <a:lnTo>
                    <a:pt x="343" y="1661"/>
                  </a:lnTo>
                  <a:lnTo>
                    <a:pt x="355" y="1593"/>
                  </a:lnTo>
                  <a:lnTo>
                    <a:pt x="401" y="1377"/>
                  </a:lnTo>
                  <a:lnTo>
                    <a:pt x="462" y="1097"/>
                  </a:lnTo>
                  <a:lnTo>
                    <a:pt x="480" y="1024"/>
                  </a:lnTo>
                  <a:lnTo>
                    <a:pt x="495" y="952"/>
                  </a:lnTo>
                  <a:lnTo>
                    <a:pt x="526" y="813"/>
                  </a:lnTo>
                  <a:lnTo>
                    <a:pt x="579" y="583"/>
                  </a:lnTo>
                  <a:lnTo>
                    <a:pt x="605" y="465"/>
                  </a:lnTo>
                  <a:lnTo>
                    <a:pt x="607" y="459"/>
                  </a:lnTo>
                  <a:lnTo>
                    <a:pt x="613" y="447"/>
                  </a:lnTo>
                  <a:lnTo>
                    <a:pt x="626" y="425"/>
                  </a:lnTo>
                  <a:lnTo>
                    <a:pt x="654" y="379"/>
                  </a:lnTo>
                  <a:lnTo>
                    <a:pt x="681" y="332"/>
                  </a:lnTo>
                  <a:lnTo>
                    <a:pt x="688" y="320"/>
                  </a:lnTo>
                  <a:lnTo>
                    <a:pt x="686" y="308"/>
                  </a:lnTo>
                  <a:lnTo>
                    <a:pt x="681" y="282"/>
                  </a:lnTo>
                  <a:lnTo>
                    <a:pt x="669" y="235"/>
                  </a:lnTo>
                  <a:lnTo>
                    <a:pt x="658" y="186"/>
                  </a:lnTo>
                  <a:lnTo>
                    <a:pt x="657" y="172"/>
                  </a:lnTo>
                  <a:lnTo>
                    <a:pt x="651" y="169"/>
                  </a:lnTo>
                  <a:lnTo>
                    <a:pt x="642" y="160"/>
                  </a:lnTo>
                  <a:lnTo>
                    <a:pt x="625" y="141"/>
                  </a:lnTo>
                  <a:lnTo>
                    <a:pt x="608" y="122"/>
                  </a:lnTo>
                  <a:lnTo>
                    <a:pt x="603" y="118"/>
                  </a:lnTo>
                  <a:lnTo>
                    <a:pt x="598" y="127"/>
                  </a:lnTo>
                  <a:lnTo>
                    <a:pt x="588" y="143"/>
                  </a:lnTo>
                  <a:lnTo>
                    <a:pt x="569" y="176"/>
                  </a:lnTo>
                  <a:lnTo>
                    <a:pt x="549" y="207"/>
                  </a:lnTo>
                  <a:lnTo>
                    <a:pt x="545" y="214"/>
                  </a:lnTo>
                  <a:lnTo>
                    <a:pt x="540" y="209"/>
                  </a:lnTo>
                  <a:lnTo>
                    <a:pt x="531" y="197"/>
                  </a:lnTo>
                  <a:lnTo>
                    <a:pt x="513" y="173"/>
                  </a:lnTo>
                  <a:lnTo>
                    <a:pt x="496" y="149"/>
                  </a:lnTo>
                  <a:lnTo>
                    <a:pt x="493" y="142"/>
                  </a:lnTo>
                  <a:lnTo>
                    <a:pt x="485" y="131"/>
                  </a:lnTo>
                  <a:lnTo>
                    <a:pt x="469" y="107"/>
                  </a:lnTo>
                  <a:lnTo>
                    <a:pt x="439" y="59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396" y="11"/>
                  </a:lnTo>
                  <a:lnTo>
                    <a:pt x="385" y="32"/>
                  </a:lnTo>
                  <a:lnTo>
                    <a:pt x="362" y="75"/>
                  </a:lnTo>
                  <a:lnTo>
                    <a:pt x="340" y="118"/>
                  </a:lnTo>
                  <a:lnTo>
                    <a:pt x="335" y="128"/>
                  </a:lnTo>
                  <a:lnTo>
                    <a:pt x="337" y="131"/>
                  </a:lnTo>
                  <a:lnTo>
                    <a:pt x="355" y="153"/>
                  </a:lnTo>
                  <a:lnTo>
                    <a:pt x="418" y="229"/>
                  </a:lnTo>
                  <a:lnTo>
                    <a:pt x="466" y="301"/>
                  </a:lnTo>
                  <a:lnTo>
                    <a:pt x="469" y="311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37" name="Freeform 23"/>
            <p:cNvSpPr>
              <a:spLocks/>
            </p:cNvSpPr>
            <p:nvPr/>
          </p:nvSpPr>
          <p:spPr bwMode="auto">
            <a:xfrm>
              <a:off x="2302" y="2033"/>
              <a:ext cx="264" cy="1023"/>
            </a:xfrm>
            <a:custGeom>
              <a:avLst/>
              <a:gdLst>
                <a:gd name="T0" fmla="*/ 1 w 528"/>
                <a:gd name="T1" fmla="*/ 0 h 2046"/>
                <a:gd name="T2" fmla="*/ 1 w 528"/>
                <a:gd name="T3" fmla="*/ 1 h 2046"/>
                <a:gd name="T4" fmla="*/ 1 w 528"/>
                <a:gd name="T5" fmla="*/ 1 h 2046"/>
                <a:gd name="T6" fmla="*/ 1 w 528"/>
                <a:gd name="T7" fmla="*/ 1 h 2046"/>
                <a:gd name="T8" fmla="*/ 1 w 528"/>
                <a:gd name="T9" fmla="*/ 1 h 2046"/>
                <a:gd name="T10" fmla="*/ 1 w 528"/>
                <a:gd name="T11" fmla="*/ 1 h 2046"/>
                <a:gd name="T12" fmla="*/ 1 w 528"/>
                <a:gd name="T13" fmla="*/ 1 h 2046"/>
                <a:gd name="T14" fmla="*/ 1 w 528"/>
                <a:gd name="T15" fmla="*/ 1 h 2046"/>
                <a:gd name="T16" fmla="*/ 1 w 528"/>
                <a:gd name="T17" fmla="*/ 1 h 2046"/>
                <a:gd name="T18" fmla="*/ 1 w 528"/>
                <a:gd name="T19" fmla="*/ 1 h 2046"/>
                <a:gd name="T20" fmla="*/ 1 w 528"/>
                <a:gd name="T21" fmla="*/ 1 h 2046"/>
                <a:gd name="T22" fmla="*/ 1 w 528"/>
                <a:gd name="T23" fmla="*/ 1 h 2046"/>
                <a:gd name="T24" fmla="*/ 1 w 528"/>
                <a:gd name="T25" fmla="*/ 1 h 2046"/>
                <a:gd name="T26" fmla="*/ 1 w 528"/>
                <a:gd name="T27" fmla="*/ 1 h 2046"/>
                <a:gd name="T28" fmla="*/ 1 w 528"/>
                <a:gd name="T29" fmla="*/ 1 h 2046"/>
                <a:gd name="T30" fmla="*/ 1 w 528"/>
                <a:gd name="T31" fmla="*/ 1 h 2046"/>
                <a:gd name="T32" fmla="*/ 1 w 528"/>
                <a:gd name="T33" fmla="*/ 1 h 2046"/>
                <a:gd name="T34" fmla="*/ 1 w 528"/>
                <a:gd name="T35" fmla="*/ 1 h 2046"/>
                <a:gd name="T36" fmla="*/ 1 w 528"/>
                <a:gd name="T37" fmla="*/ 1 h 2046"/>
                <a:gd name="T38" fmla="*/ 1 w 528"/>
                <a:gd name="T39" fmla="*/ 1 h 2046"/>
                <a:gd name="T40" fmla="*/ 1 w 528"/>
                <a:gd name="T41" fmla="*/ 1 h 2046"/>
                <a:gd name="T42" fmla="*/ 1 w 528"/>
                <a:gd name="T43" fmla="*/ 1 h 2046"/>
                <a:gd name="T44" fmla="*/ 1 w 528"/>
                <a:gd name="T45" fmla="*/ 1 h 2046"/>
                <a:gd name="T46" fmla="*/ 1 w 528"/>
                <a:gd name="T47" fmla="*/ 1 h 2046"/>
                <a:gd name="T48" fmla="*/ 1 w 528"/>
                <a:gd name="T49" fmla="*/ 1 h 2046"/>
                <a:gd name="T50" fmla="*/ 1 w 528"/>
                <a:gd name="T51" fmla="*/ 1 h 2046"/>
                <a:gd name="T52" fmla="*/ 1 w 528"/>
                <a:gd name="T53" fmla="*/ 1 h 2046"/>
                <a:gd name="T54" fmla="*/ 1 w 528"/>
                <a:gd name="T55" fmla="*/ 1 h 2046"/>
                <a:gd name="T56" fmla="*/ 1 w 528"/>
                <a:gd name="T57" fmla="*/ 1 h 2046"/>
                <a:gd name="T58" fmla="*/ 1 w 528"/>
                <a:gd name="T59" fmla="*/ 1 h 2046"/>
                <a:gd name="T60" fmla="*/ 1 w 528"/>
                <a:gd name="T61" fmla="*/ 1 h 2046"/>
                <a:gd name="T62" fmla="*/ 1 w 528"/>
                <a:gd name="T63" fmla="*/ 1 h 2046"/>
                <a:gd name="T64" fmla="*/ 1 w 528"/>
                <a:gd name="T65" fmla="*/ 1 h 2046"/>
                <a:gd name="T66" fmla="*/ 1 w 528"/>
                <a:gd name="T67" fmla="*/ 1 h 2046"/>
                <a:gd name="T68" fmla="*/ 1 w 528"/>
                <a:gd name="T69" fmla="*/ 1 h 2046"/>
                <a:gd name="T70" fmla="*/ 1 w 528"/>
                <a:gd name="T71" fmla="*/ 1 h 2046"/>
                <a:gd name="T72" fmla="*/ 1 w 528"/>
                <a:gd name="T73" fmla="*/ 1 h 2046"/>
                <a:gd name="T74" fmla="*/ 1 w 528"/>
                <a:gd name="T75" fmla="*/ 1 h 2046"/>
                <a:gd name="T76" fmla="*/ 1 w 528"/>
                <a:gd name="T77" fmla="*/ 1 h 2046"/>
                <a:gd name="T78" fmla="*/ 1 w 528"/>
                <a:gd name="T79" fmla="*/ 1 h 2046"/>
                <a:gd name="T80" fmla="*/ 1 w 528"/>
                <a:gd name="T81" fmla="*/ 1 h 2046"/>
                <a:gd name="T82" fmla="*/ 1 w 528"/>
                <a:gd name="T83" fmla="*/ 1 h 2046"/>
                <a:gd name="T84" fmla="*/ 1 w 528"/>
                <a:gd name="T85" fmla="*/ 1 h 2046"/>
                <a:gd name="T86" fmla="*/ 1 w 528"/>
                <a:gd name="T87" fmla="*/ 1 h 2046"/>
                <a:gd name="T88" fmla="*/ 1 w 528"/>
                <a:gd name="T89" fmla="*/ 1 h 2046"/>
                <a:gd name="T90" fmla="*/ 1 w 528"/>
                <a:gd name="T91" fmla="*/ 1 h 2046"/>
                <a:gd name="T92" fmla="*/ 1 w 528"/>
                <a:gd name="T93" fmla="*/ 1 h 2046"/>
                <a:gd name="T94" fmla="*/ 1 w 528"/>
                <a:gd name="T95" fmla="*/ 0 h 204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28"/>
                <a:gd name="T145" fmla="*/ 0 h 2046"/>
                <a:gd name="T146" fmla="*/ 528 w 528"/>
                <a:gd name="T147" fmla="*/ 2046 h 204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28" h="2046">
                  <a:moveTo>
                    <a:pt x="113" y="0"/>
                  </a:moveTo>
                  <a:lnTo>
                    <a:pt x="111" y="0"/>
                  </a:lnTo>
                  <a:lnTo>
                    <a:pt x="104" y="0"/>
                  </a:lnTo>
                  <a:lnTo>
                    <a:pt x="73" y="10"/>
                  </a:lnTo>
                  <a:lnTo>
                    <a:pt x="55" y="22"/>
                  </a:lnTo>
                  <a:lnTo>
                    <a:pt x="39" y="43"/>
                  </a:lnTo>
                  <a:lnTo>
                    <a:pt x="33" y="57"/>
                  </a:lnTo>
                  <a:lnTo>
                    <a:pt x="27" y="74"/>
                  </a:lnTo>
                  <a:lnTo>
                    <a:pt x="16" y="107"/>
                  </a:lnTo>
                  <a:lnTo>
                    <a:pt x="2" y="172"/>
                  </a:lnTo>
                  <a:lnTo>
                    <a:pt x="0" y="222"/>
                  </a:lnTo>
                  <a:lnTo>
                    <a:pt x="2" y="230"/>
                  </a:lnTo>
                  <a:lnTo>
                    <a:pt x="4" y="239"/>
                  </a:lnTo>
                  <a:lnTo>
                    <a:pt x="12" y="253"/>
                  </a:lnTo>
                  <a:lnTo>
                    <a:pt x="22" y="268"/>
                  </a:lnTo>
                  <a:lnTo>
                    <a:pt x="44" y="309"/>
                  </a:lnTo>
                  <a:lnTo>
                    <a:pt x="57" y="357"/>
                  </a:lnTo>
                  <a:lnTo>
                    <a:pt x="58" y="372"/>
                  </a:lnTo>
                  <a:lnTo>
                    <a:pt x="65" y="433"/>
                  </a:lnTo>
                  <a:lnTo>
                    <a:pt x="87" y="648"/>
                  </a:lnTo>
                  <a:lnTo>
                    <a:pt x="114" y="936"/>
                  </a:lnTo>
                  <a:lnTo>
                    <a:pt x="122" y="1012"/>
                  </a:lnTo>
                  <a:lnTo>
                    <a:pt x="128" y="1088"/>
                  </a:lnTo>
                  <a:lnTo>
                    <a:pt x="141" y="1235"/>
                  </a:lnTo>
                  <a:lnTo>
                    <a:pt x="164" y="1479"/>
                  </a:lnTo>
                  <a:lnTo>
                    <a:pt x="176" y="1607"/>
                  </a:lnTo>
                  <a:lnTo>
                    <a:pt x="177" y="1612"/>
                  </a:lnTo>
                  <a:lnTo>
                    <a:pt x="177" y="1616"/>
                  </a:lnTo>
                  <a:lnTo>
                    <a:pt x="180" y="1637"/>
                  </a:lnTo>
                  <a:lnTo>
                    <a:pt x="186" y="1717"/>
                  </a:lnTo>
                  <a:lnTo>
                    <a:pt x="181" y="1792"/>
                  </a:lnTo>
                  <a:lnTo>
                    <a:pt x="177" y="1801"/>
                  </a:lnTo>
                  <a:lnTo>
                    <a:pt x="170" y="1809"/>
                  </a:lnTo>
                  <a:lnTo>
                    <a:pt x="156" y="1821"/>
                  </a:lnTo>
                  <a:lnTo>
                    <a:pt x="133" y="1848"/>
                  </a:lnTo>
                  <a:lnTo>
                    <a:pt x="126" y="1867"/>
                  </a:lnTo>
                  <a:lnTo>
                    <a:pt x="124" y="1893"/>
                  </a:lnTo>
                  <a:lnTo>
                    <a:pt x="126" y="1910"/>
                  </a:lnTo>
                  <a:lnTo>
                    <a:pt x="128" y="1927"/>
                  </a:lnTo>
                  <a:lnTo>
                    <a:pt x="135" y="1957"/>
                  </a:lnTo>
                  <a:lnTo>
                    <a:pt x="144" y="1979"/>
                  </a:lnTo>
                  <a:lnTo>
                    <a:pt x="156" y="1997"/>
                  </a:lnTo>
                  <a:lnTo>
                    <a:pt x="171" y="2008"/>
                  </a:lnTo>
                  <a:lnTo>
                    <a:pt x="190" y="2014"/>
                  </a:lnTo>
                  <a:lnTo>
                    <a:pt x="202" y="2014"/>
                  </a:lnTo>
                  <a:lnTo>
                    <a:pt x="218" y="2015"/>
                  </a:lnTo>
                  <a:lnTo>
                    <a:pt x="264" y="2021"/>
                  </a:lnTo>
                  <a:lnTo>
                    <a:pt x="385" y="2038"/>
                  </a:lnTo>
                  <a:lnTo>
                    <a:pt x="471" y="2046"/>
                  </a:lnTo>
                  <a:lnTo>
                    <a:pt x="477" y="2044"/>
                  </a:lnTo>
                  <a:lnTo>
                    <a:pt x="483" y="2034"/>
                  </a:lnTo>
                  <a:lnTo>
                    <a:pt x="494" y="2012"/>
                  </a:lnTo>
                  <a:lnTo>
                    <a:pt x="510" y="1964"/>
                  </a:lnTo>
                  <a:lnTo>
                    <a:pt x="524" y="1917"/>
                  </a:lnTo>
                  <a:lnTo>
                    <a:pt x="528" y="1904"/>
                  </a:lnTo>
                  <a:lnTo>
                    <a:pt x="524" y="1901"/>
                  </a:lnTo>
                  <a:lnTo>
                    <a:pt x="501" y="1878"/>
                  </a:lnTo>
                  <a:lnTo>
                    <a:pt x="421" y="1787"/>
                  </a:lnTo>
                  <a:lnTo>
                    <a:pt x="351" y="1688"/>
                  </a:lnTo>
                  <a:lnTo>
                    <a:pt x="344" y="1667"/>
                  </a:lnTo>
                  <a:lnTo>
                    <a:pt x="341" y="1656"/>
                  </a:lnTo>
                  <a:lnTo>
                    <a:pt x="334" y="1616"/>
                  </a:lnTo>
                  <a:lnTo>
                    <a:pt x="314" y="1484"/>
                  </a:lnTo>
                  <a:lnTo>
                    <a:pt x="289" y="1314"/>
                  </a:lnTo>
                  <a:lnTo>
                    <a:pt x="284" y="1269"/>
                  </a:lnTo>
                  <a:lnTo>
                    <a:pt x="277" y="1226"/>
                  </a:lnTo>
                  <a:lnTo>
                    <a:pt x="266" y="1141"/>
                  </a:lnTo>
                  <a:lnTo>
                    <a:pt x="247" y="1002"/>
                  </a:lnTo>
                  <a:lnTo>
                    <a:pt x="238" y="929"/>
                  </a:lnTo>
                  <a:lnTo>
                    <a:pt x="238" y="925"/>
                  </a:lnTo>
                  <a:lnTo>
                    <a:pt x="235" y="881"/>
                  </a:lnTo>
                  <a:lnTo>
                    <a:pt x="229" y="793"/>
                  </a:lnTo>
                  <a:lnTo>
                    <a:pt x="216" y="617"/>
                  </a:lnTo>
                  <a:lnTo>
                    <a:pt x="204" y="440"/>
                  </a:lnTo>
                  <a:lnTo>
                    <a:pt x="202" y="396"/>
                  </a:lnTo>
                  <a:lnTo>
                    <a:pt x="205" y="385"/>
                  </a:lnTo>
                  <a:lnTo>
                    <a:pt x="211" y="363"/>
                  </a:lnTo>
                  <a:lnTo>
                    <a:pt x="225" y="319"/>
                  </a:lnTo>
                  <a:lnTo>
                    <a:pt x="237" y="274"/>
                  </a:lnTo>
                  <a:lnTo>
                    <a:pt x="241" y="263"/>
                  </a:lnTo>
                  <a:lnTo>
                    <a:pt x="237" y="256"/>
                  </a:lnTo>
                  <a:lnTo>
                    <a:pt x="231" y="241"/>
                  </a:lnTo>
                  <a:lnTo>
                    <a:pt x="216" y="210"/>
                  </a:lnTo>
                  <a:lnTo>
                    <a:pt x="202" y="180"/>
                  </a:lnTo>
                  <a:lnTo>
                    <a:pt x="199" y="172"/>
                  </a:lnTo>
                  <a:lnTo>
                    <a:pt x="197" y="163"/>
                  </a:lnTo>
                  <a:lnTo>
                    <a:pt x="195" y="144"/>
                  </a:lnTo>
                  <a:lnTo>
                    <a:pt x="190" y="107"/>
                  </a:lnTo>
                  <a:lnTo>
                    <a:pt x="184" y="69"/>
                  </a:lnTo>
                  <a:lnTo>
                    <a:pt x="183" y="59"/>
                  </a:lnTo>
                  <a:lnTo>
                    <a:pt x="177" y="55"/>
                  </a:lnTo>
                  <a:lnTo>
                    <a:pt x="165" y="45"/>
                  </a:lnTo>
                  <a:lnTo>
                    <a:pt x="141" y="26"/>
                  </a:lnTo>
                  <a:lnTo>
                    <a:pt x="118" y="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38" name="Freeform 24"/>
            <p:cNvSpPr>
              <a:spLocks/>
            </p:cNvSpPr>
            <p:nvPr/>
          </p:nvSpPr>
          <p:spPr bwMode="auto">
            <a:xfrm>
              <a:off x="2164" y="3065"/>
              <a:ext cx="391" cy="1092"/>
            </a:xfrm>
            <a:custGeom>
              <a:avLst/>
              <a:gdLst>
                <a:gd name="T0" fmla="*/ 1 w 782"/>
                <a:gd name="T1" fmla="*/ 1 h 2183"/>
                <a:gd name="T2" fmla="*/ 1 w 782"/>
                <a:gd name="T3" fmla="*/ 1 h 2183"/>
                <a:gd name="T4" fmla="*/ 1 w 782"/>
                <a:gd name="T5" fmla="*/ 1 h 2183"/>
                <a:gd name="T6" fmla="*/ 1 w 782"/>
                <a:gd name="T7" fmla="*/ 1 h 2183"/>
                <a:gd name="T8" fmla="*/ 1 w 782"/>
                <a:gd name="T9" fmla="*/ 1 h 2183"/>
                <a:gd name="T10" fmla="*/ 1 w 782"/>
                <a:gd name="T11" fmla="*/ 1 h 2183"/>
                <a:gd name="T12" fmla="*/ 1 w 782"/>
                <a:gd name="T13" fmla="*/ 1 h 2183"/>
                <a:gd name="T14" fmla="*/ 1 w 782"/>
                <a:gd name="T15" fmla="*/ 1 h 2183"/>
                <a:gd name="T16" fmla="*/ 1 w 782"/>
                <a:gd name="T17" fmla="*/ 1 h 2183"/>
                <a:gd name="T18" fmla="*/ 1 w 782"/>
                <a:gd name="T19" fmla="*/ 1 h 2183"/>
                <a:gd name="T20" fmla="*/ 1 w 782"/>
                <a:gd name="T21" fmla="*/ 1 h 2183"/>
                <a:gd name="T22" fmla="*/ 1 w 782"/>
                <a:gd name="T23" fmla="*/ 1 h 2183"/>
                <a:gd name="T24" fmla="*/ 1 w 782"/>
                <a:gd name="T25" fmla="*/ 1 h 2183"/>
                <a:gd name="T26" fmla="*/ 1 w 782"/>
                <a:gd name="T27" fmla="*/ 1 h 2183"/>
                <a:gd name="T28" fmla="*/ 1 w 782"/>
                <a:gd name="T29" fmla="*/ 1 h 2183"/>
                <a:gd name="T30" fmla="*/ 1 w 782"/>
                <a:gd name="T31" fmla="*/ 1 h 2183"/>
                <a:gd name="T32" fmla="*/ 1 w 782"/>
                <a:gd name="T33" fmla="*/ 1 h 2183"/>
                <a:gd name="T34" fmla="*/ 1 w 782"/>
                <a:gd name="T35" fmla="*/ 1 h 2183"/>
                <a:gd name="T36" fmla="*/ 1 w 782"/>
                <a:gd name="T37" fmla="*/ 1 h 2183"/>
                <a:gd name="T38" fmla="*/ 1 w 782"/>
                <a:gd name="T39" fmla="*/ 1 h 2183"/>
                <a:gd name="T40" fmla="*/ 1 w 782"/>
                <a:gd name="T41" fmla="*/ 1 h 2183"/>
                <a:gd name="T42" fmla="*/ 1 w 782"/>
                <a:gd name="T43" fmla="*/ 1 h 2183"/>
                <a:gd name="T44" fmla="*/ 1 w 782"/>
                <a:gd name="T45" fmla="*/ 1 h 2183"/>
                <a:gd name="T46" fmla="*/ 1 w 782"/>
                <a:gd name="T47" fmla="*/ 1 h 2183"/>
                <a:gd name="T48" fmla="*/ 1 w 782"/>
                <a:gd name="T49" fmla="*/ 1 h 2183"/>
                <a:gd name="T50" fmla="*/ 1 w 782"/>
                <a:gd name="T51" fmla="*/ 1 h 2183"/>
                <a:gd name="T52" fmla="*/ 1 w 782"/>
                <a:gd name="T53" fmla="*/ 1 h 2183"/>
                <a:gd name="T54" fmla="*/ 1 w 782"/>
                <a:gd name="T55" fmla="*/ 1 h 2183"/>
                <a:gd name="T56" fmla="*/ 1 w 782"/>
                <a:gd name="T57" fmla="*/ 1 h 2183"/>
                <a:gd name="T58" fmla="*/ 1 w 782"/>
                <a:gd name="T59" fmla="*/ 1 h 2183"/>
                <a:gd name="T60" fmla="*/ 1 w 782"/>
                <a:gd name="T61" fmla="*/ 1 h 2183"/>
                <a:gd name="T62" fmla="*/ 1 w 782"/>
                <a:gd name="T63" fmla="*/ 1 h 2183"/>
                <a:gd name="T64" fmla="*/ 1 w 782"/>
                <a:gd name="T65" fmla="*/ 1 h 2183"/>
                <a:gd name="T66" fmla="*/ 1 w 782"/>
                <a:gd name="T67" fmla="*/ 1 h 2183"/>
                <a:gd name="T68" fmla="*/ 1 w 782"/>
                <a:gd name="T69" fmla="*/ 1 h 2183"/>
                <a:gd name="T70" fmla="*/ 1 w 782"/>
                <a:gd name="T71" fmla="*/ 1 h 2183"/>
                <a:gd name="T72" fmla="*/ 1 w 782"/>
                <a:gd name="T73" fmla="*/ 1 h 2183"/>
                <a:gd name="T74" fmla="*/ 1 w 782"/>
                <a:gd name="T75" fmla="*/ 1 h 2183"/>
                <a:gd name="T76" fmla="*/ 1 w 782"/>
                <a:gd name="T77" fmla="*/ 1 h 2183"/>
                <a:gd name="T78" fmla="*/ 1 w 782"/>
                <a:gd name="T79" fmla="*/ 1 h 2183"/>
                <a:gd name="T80" fmla="*/ 1 w 782"/>
                <a:gd name="T81" fmla="*/ 1 h 2183"/>
                <a:gd name="T82" fmla="*/ 1 w 782"/>
                <a:gd name="T83" fmla="*/ 1 h 2183"/>
                <a:gd name="T84" fmla="*/ 1 w 782"/>
                <a:gd name="T85" fmla="*/ 1 h 2183"/>
                <a:gd name="T86" fmla="*/ 1 w 782"/>
                <a:gd name="T87" fmla="*/ 1 h 2183"/>
                <a:gd name="T88" fmla="*/ 1 w 782"/>
                <a:gd name="T89" fmla="*/ 1 h 2183"/>
                <a:gd name="T90" fmla="*/ 1 w 782"/>
                <a:gd name="T91" fmla="*/ 0 h 2183"/>
                <a:gd name="T92" fmla="*/ 1 w 782"/>
                <a:gd name="T93" fmla="*/ 1 h 2183"/>
                <a:gd name="T94" fmla="*/ 1 w 782"/>
                <a:gd name="T95" fmla="*/ 1 h 2183"/>
                <a:gd name="T96" fmla="*/ 1 w 782"/>
                <a:gd name="T97" fmla="*/ 1 h 2183"/>
                <a:gd name="T98" fmla="*/ 1 w 782"/>
                <a:gd name="T99" fmla="*/ 1 h 218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82"/>
                <a:gd name="T151" fmla="*/ 0 h 2183"/>
                <a:gd name="T152" fmla="*/ 782 w 782"/>
                <a:gd name="T153" fmla="*/ 2183 h 218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82" h="2183">
                  <a:moveTo>
                    <a:pt x="395" y="123"/>
                  </a:moveTo>
                  <a:lnTo>
                    <a:pt x="394" y="127"/>
                  </a:lnTo>
                  <a:lnTo>
                    <a:pt x="396" y="131"/>
                  </a:lnTo>
                  <a:lnTo>
                    <a:pt x="399" y="136"/>
                  </a:lnTo>
                  <a:lnTo>
                    <a:pt x="407" y="147"/>
                  </a:lnTo>
                  <a:lnTo>
                    <a:pt x="436" y="176"/>
                  </a:lnTo>
                  <a:lnTo>
                    <a:pt x="503" y="257"/>
                  </a:lnTo>
                  <a:lnTo>
                    <a:pt x="532" y="352"/>
                  </a:lnTo>
                  <a:lnTo>
                    <a:pt x="532" y="371"/>
                  </a:lnTo>
                  <a:lnTo>
                    <a:pt x="533" y="426"/>
                  </a:lnTo>
                  <a:lnTo>
                    <a:pt x="540" y="591"/>
                  </a:lnTo>
                  <a:lnTo>
                    <a:pt x="550" y="796"/>
                  </a:lnTo>
                  <a:lnTo>
                    <a:pt x="553" y="848"/>
                  </a:lnTo>
                  <a:lnTo>
                    <a:pt x="555" y="900"/>
                  </a:lnTo>
                  <a:lnTo>
                    <a:pt x="561" y="1000"/>
                  </a:lnTo>
                  <a:lnTo>
                    <a:pt x="571" y="1164"/>
                  </a:lnTo>
                  <a:lnTo>
                    <a:pt x="575" y="1249"/>
                  </a:lnTo>
                  <a:lnTo>
                    <a:pt x="576" y="1252"/>
                  </a:lnTo>
                  <a:lnTo>
                    <a:pt x="573" y="1296"/>
                  </a:lnTo>
                  <a:lnTo>
                    <a:pt x="569" y="1382"/>
                  </a:lnTo>
                  <a:lnTo>
                    <a:pt x="561" y="1555"/>
                  </a:lnTo>
                  <a:lnTo>
                    <a:pt x="542" y="1727"/>
                  </a:lnTo>
                  <a:lnTo>
                    <a:pt x="534" y="1770"/>
                  </a:lnTo>
                  <a:lnTo>
                    <a:pt x="530" y="1780"/>
                  </a:lnTo>
                  <a:lnTo>
                    <a:pt x="520" y="1798"/>
                  </a:lnTo>
                  <a:lnTo>
                    <a:pt x="505" y="1813"/>
                  </a:lnTo>
                  <a:lnTo>
                    <a:pt x="486" y="1828"/>
                  </a:lnTo>
                  <a:lnTo>
                    <a:pt x="447" y="1852"/>
                  </a:lnTo>
                  <a:lnTo>
                    <a:pt x="438" y="1857"/>
                  </a:lnTo>
                  <a:lnTo>
                    <a:pt x="426" y="1863"/>
                  </a:lnTo>
                  <a:lnTo>
                    <a:pt x="401" y="1872"/>
                  </a:lnTo>
                  <a:lnTo>
                    <a:pt x="350" y="1886"/>
                  </a:lnTo>
                  <a:lnTo>
                    <a:pt x="298" y="1901"/>
                  </a:lnTo>
                  <a:lnTo>
                    <a:pt x="287" y="1905"/>
                  </a:lnTo>
                  <a:lnTo>
                    <a:pt x="271" y="1913"/>
                  </a:lnTo>
                  <a:lnTo>
                    <a:pt x="240" y="1930"/>
                  </a:lnTo>
                  <a:lnTo>
                    <a:pt x="181" y="1968"/>
                  </a:lnTo>
                  <a:lnTo>
                    <a:pt x="119" y="2001"/>
                  </a:lnTo>
                  <a:lnTo>
                    <a:pt x="103" y="2007"/>
                  </a:lnTo>
                  <a:lnTo>
                    <a:pt x="93" y="2010"/>
                  </a:lnTo>
                  <a:lnTo>
                    <a:pt x="82" y="2011"/>
                  </a:lnTo>
                  <a:lnTo>
                    <a:pt x="59" y="2010"/>
                  </a:lnTo>
                  <a:lnTo>
                    <a:pt x="14" y="2006"/>
                  </a:lnTo>
                  <a:lnTo>
                    <a:pt x="0" y="2014"/>
                  </a:lnTo>
                  <a:lnTo>
                    <a:pt x="5" y="2023"/>
                  </a:lnTo>
                  <a:lnTo>
                    <a:pt x="12" y="2031"/>
                  </a:lnTo>
                  <a:lnTo>
                    <a:pt x="20" y="2038"/>
                  </a:lnTo>
                  <a:lnTo>
                    <a:pt x="41" y="2049"/>
                  </a:lnTo>
                  <a:lnTo>
                    <a:pt x="66" y="2058"/>
                  </a:lnTo>
                  <a:lnTo>
                    <a:pt x="115" y="2069"/>
                  </a:lnTo>
                  <a:lnTo>
                    <a:pt x="127" y="2070"/>
                  </a:lnTo>
                  <a:lnTo>
                    <a:pt x="137" y="2072"/>
                  </a:lnTo>
                  <a:lnTo>
                    <a:pt x="159" y="2071"/>
                  </a:lnTo>
                  <a:lnTo>
                    <a:pt x="204" y="2065"/>
                  </a:lnTo>
                  <a:lnTo>
                    <a:pt x="248" y="2060"/>
                  </a:lnTo>
                  <a:lnTo>
                    <a:pt x="259" y="2059"/>
                  </a:lnTo>
                  <a:lnTo>
                    <a:pt x="273" y="2060"/>
                  </a:lnTo>
                  <a:lnTo>
                    <a:pt x="299" y="2057"/>
                  </a:lnTo>
                  <a:lnTo>
                    <a:pt x="354" y="2047"/>
                  </a:lnTo>
                  <a:lnTo>
                    <a:pt x="404" y="2047"/>
                  </a:lnTo>
                  <a:lnTo>
                    <a:pt x="417" y="2052"/>
                  </a:lnTo>
                  <a:lnTo>
                    <a:pt x="428" y="2058"/>
                  </a:lnTo>
                  <a:lnTo>
                    <a:pt x="437" y="2067"/>
                  </a:lnTo>
                  <a:lnTo>
                    <a:pt x="446" y="2077"/>
                  </a:lnTo>
                  <a:lnTo>
                    <a:pt x="462" y="2101"/>
                  </a:lnTo>
                  <a:lnTo>
                    <a:pt x="495" y="2153"/>
                  </a:lnTo>
                  <a:lnTo>
                    <a:pt x="524" y="2177"/>
                  </a:lnTo>
                  <a:lnTo>
                    <a:pt x="532" y="2180"/>
                  </a:lnTo>
                  <a:lnTo>
                    <a:pt x="551" y="2183"/>
                  </a:lnTo>
                  <a:lnTo>
                    <a:pt x="592" y="2182"/>
                  </a:lnTo>
                  <a:lnTo>
                    <a:pt x="609" y="2176"/>
                  </a:lnTo>
                  <a:lnTo>
                    <a:pt x="621" y="2165"/>
                  </a:lnTo>
                  <a:lnTo>
                    <a:pt x="625" y="2158"/>
                  </a:lnTo>
                  <a:lnTo>
                    <a:pt x="635" y="2126"/>
                  </a:lnTo>
                  <a:lnTo>
                    <a:pt x="644" y="2075"/>
                  </a:lnTo>
                  <a:lnTo>
                    <a:pt x="638" y="2038"/>
                  </a:lnTo>
                  <a:lnTo>
                    <a:pt x="625" y="2010"/>
                  </a:lnTo>
                  <a:lnTo>
                    <a:pt x="613" y="1985"/>
                  </a:lnTo>
                  <a:lnTo>
                    <a:pt x="606" y="1957"/>
                  </a:lnTo>
                  <a:lnTo>
                    <a:pt x="607" y="1940"/>
                  </a:lnTo>
                  <a:lnTo>
                    <a:pt x="609" y="1933"/>
                  </a:lnTo>
                  <a:lnTo>
                    <a:pt x="613" y="1927"/>
                  </a:lnTo>
                  <a:lnTo>
                    <a:pt x="618" y="1921"/>
                  </a:lnTo>
                  <a:lnTo>
                    <a:pt x="625" y="1916"/>
                  </a:lnTo>
                  <a:lnTo>
                    <a:pt x="640" y="1907"/>
                  </a:lnTo>
                  <a:lnTo>
                    <a:pt x="670" y="1886"/>
                  </a:lnTo>
                  <a:lnTo>
                    <a:pt x="679" y="1873"/>
                  </a:lnTo>
                  <a:lnTo>
                    <a:pt x="680" y="1866"/>
                  </a:lnTo>
                  <a:lnTo>
                    <a:pt x="680" y="1851"/>
                  </a:lnTo>
                  <a:lnTo>
                    <a:pt x="678" y="1835"/>
                  </a:lnTo>
                  <a:lnTo>
                    <a:pt x="669" y="1802"/>
                  </a:lnTo>
                  <a:lnTo>
                    <a:pt x="667" y="1779"/>
                  </a:lnTo>
                  <a:lnTo>
                    <a:pt x="667" y="1772"/>
                  </a:lnTo>
                  <a:lnTo>
                    <a:pt x="669" y="1758"/>
                  </a:lnTo>
                  <a:lnTo>
                    <a:pt x="676" y="1729"/>
                  </a:lnTo>
                  <a:lnTo>
                    <a:pt x="683" y="1700"/>
                  </a:lnTo>
                  <a:lnTo>
                    <a:pt x="685" y="1692"/>
                  </a:lnTo>
                  <a:lnTo>
                    <a:pt x="684" y="1688"/>
                  </a:lnTo>
                  <a:lnTo>
                    <a:pt x="677" y="1651"/>
                  </a:lnTo>
                  <a:lnTo>
                    <a:pt x="654" y="1514"/>
                  </a:lnTo>
                  <a:lnTo>
                    <a:pt x="635" y="1363"/>
                  </a:lnTo>
                  <a:lnTo>
                    <a:pt x="635" y="1333"/>
                  </a:lnTo>
                  <a:lnTo>
                    <a:pt x="635" y="1319"/>
                  </a:lnTo>
                  <a:lnTo>
                    <a:pt x="637" y="1282"/>
                  </a:lnTo>
                  <a:lnTo>
                    <a:pt x="646" y="1185"/>
                  </a:lnTo>
                  <a:lnTo>
                    <a:pt x="657" y="1066"/>
                  </a:lnTo>
                  <a:lnTo>
                    <a:pt x="660" y="1033"/>
                  </a:lnTo>
                  <a:lnTo>
                    <a:pt x="662" y="1001"/>
                  </a:lnTo>
                  <a:lnTo>
                    <a:pt x="667" y="933"/>
                  </a:lnTo>
                  <a:lnTo>
                    <a:pt x="676" y="799"/>
                  </a:lnTo>
                  <a:lnTo>
                    <a:pt x="681" y="675"/>
                  </a:lnTo>
                  <a:lnTo>
                    <a:pt x="682" y="647"/>
                  </a:lnTo>
                  <a:lnTo>
                    <a:pt x="682" y="602"/>
                  </a:lnTo>
                  <a:lnTo>
                    <a:pt x="685" y="512"/>
                  </a:lnTo>
                  <a:lnTo>
                    <a:pt x="708" y="333"/>
                  </a:lnTo>
                  <a:lnTo>
                    <a:pt x="760" y="161"/>
                  </a:lnTo>
                  <a:lnTo>
                    <a:pt x="779" y="119"/>
                  </a:lnTo>
                  <a:lnTo>
                    <a:pt x="778" y="113"/>
                  </a:lnTo>
                  <a:lnTo>
                    <a:pt x="779" y="100"/>
                  </a:lnTo>
                  <a:lnTo>
                    <a:pt x="782" y="71"/>
                  </a:lnTo>
                  <a:lnTo>
                    <a:pt x="780" y="59"/>
                  </a:lnTo>
                  <a:lnTo>
                    <a:pt x="778" y="54"/>
                  </a:lnTo>
                  <a:lnTo>
                    <a:pt x="774" y="50"/>
                  </a:lnTo>
                  <a:lnTo>
                    <a:pt x="770" y="46"/>
                  </a:lnTo>
                  <a:lnTo>
                    <a:pt x="760" y="43"/>
                  </a:lnTo>
                  <a:lnTo>
                    <a:pt x="751" y="42"/>
                  </a:lnTo>
                  <a:lnTo>
                    <a:pt x="741" y="42"/>
                  </a:lnTo>
                  <a:lnTo>
                    <a:pt x="720" y="46"/>
                  </a:lnTo>
                  <a:lnTo>
                    <a:pt x="677" y="56"/>
                  </a:lnTo>
                  <a:lnTo>
                    <a:pt x="648" y="56"/>
                  </a:lnTo>
                  <a:lnTo>
                    <a:pt x="640" y="54"/>
                  </a:lnTo>
                  <a:lnTo>
                    <a:pt x="635" y="50"/>
                  </a:lnTo>
                  <a:lnTo>
                    <a:pt x="630" y="45"/>
                  </a:lnTo>
                  <a:lnTo>
                    <a:pt x="621" y="33"/>
                  </a:lnTo>
                  <a:lnTo>
                    <a:pt x="613" y="21"/>
                  </a:lnTo>
                  <a:lnTo>
                    <a:pt x="604" y="9"/>
                  </a:lnTo>
                  <a:lnTo>
                    <a:pt x="594" y="2"/>
                  </a:lnTo>
                  <a:lnTo>
                    <a:pt x="589" y="0"/>
                  </a:lnTo>
                  <a:lnTo>
                    <a:pt x="575" y="0"/>
                  </a:lnTo>
                  <a:lnTo>
                    <a:pt x="547" y="1"/>
                  </a:lnTo>
                  <a:lnTo>
                    <a:pt x="490" y="10"/>
                  </a:lnTo>
                  <a:lnTo>
                    <a:pt x="434" y="25"/>
                  </a:lnTo>
                  <a:lnTo>
                    <a:pt x="420" y="28"/>
                  </a:lnTo>
                  <a:lnTo>
                    <a:pt x="413" y="31"/>
                  </a:lnTo>
                  <a:lnTo>
                    <a:pt x="408" y="36"/>
                  </a:lnTo>
                  <a:lnTo>
                    <a:pt x="405" y="42"/>
                  </a:lnTo>
                  <a:lnTo>
                    <a:pt x="403" y="50"/>
                  </a:lnTo>
                  <a:lnTo>
                    <a:pt x="399" y="67"/>
                  </a:lnTo>
                  <a:lnTo>
                    <a:pt x="398" y="88"/>
                  </a:lnTo>
                  <a:lnTo>
                    <a:pt x="397" y="107"/>
                  </a:lnTo>
                  <a:lnTo>
                    <a:pt x="395" y="123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39" name="Freeform 25"/>
            <p:cNvSpPr>
              <a:spLocks/>
            </p:cNvSpPr>
            <p:nvPr/>
          </p:nvSpPr>
          <p:spPr bwMode="auto">
            <a:xfrm>
              <a:off x="2349" y="3123"/>
              <a:ext cx="76" cy="853"/>
            </a:xfrm>
            <a:custGeom>
              <a:avLst/>
              <a:gdLst>
                <a:gd name="T0" fmla="*/ 0 w 152"/>
                <a:gd name="T1" fmla="*/ 1 h 1705"/>
                <a:gd name="T2" fmla="*/ 1 w 152"/>
                <a:gd name="T3" fmla="*/ 1 h 1705"/>
                <a:gd name="T4" fmla="*/ 1 w 152"/>
                <a:gd name="T5" fmla="*/ 1 h 1705"/>
                <a:gd name="T6" fmla="*/ 1 w 152"/>
                <a:gd name="T7" fmla="*/ 1 h 1705"/>
                <a:gd name="T8" fmla="*/ 1 w 152"/>
                <a:gd name="T9" fmla="*/ 1 h 1705"/>
                <a:gd name="T10" fmla="*/ 1 w 152"/>
                <a:gd name="T11" fmla="*/ 1 h 1705"/>
                <a:gd name="T12" fmla="*/ 1 w 152"/>
                <a:gd name="T13" fmla="*/ 1 h 1705"/>
                <a:gd name="T14" fmla="*/ 1 w 152"/>
                <a:gd name="T15" fmla="*/ 1 h 1705"/>
                <a:gd name="T16" fmla="*/ 1 w 152"/>
                <a:gd name="T17" fmla="*/ 1 h 1705"/>
                <a:gd name="T18" fmla="*/ 1 w 152"/>
                <a:gd name="T19" fmla="*/ 1 h 1705"/>
                <a:gd name="T20" fmla="*/ 1 w 152"/>
                <a:gd name="T21" fmla="*/ 1 h 1705"/>
                <a:gd name="T22" fmla="*/ 1 w 152"/>
                <a:gd name="T23" fmla="*/ 1 h 1705"/>
                <a:gd name="T24" fmla="*/ 1 w 152"/>
                <a:gd name="T25" fmla="*/ 1 h 1705"/>
                <a:gd name="T26" fmla="*/ 1 w 152"/>
                <a:gd name="T27" fmla="*/ 1 h 1705"/>
                <a:gd name="T28" fmla="*/ 1 w 152"/>
                <a:gd name="T29" fmla="*/ 1 h 1705"/>
                <a:gd name="T30" fmla="*/ 1 w 152"/>
                <a:gd name="T31" fmla="*/ 1 h 1705"/>
                <a:gd name="T32" fmla="*/ 1 w 152"/>
                <a:gd name="T33" fmla="*/ 1 h 1705"/>
                <a:gd name="T34" fmla="*/ 1 w 152"/>
                <a:gd name="T35" fmla="*/ 1 h 1705"/>
                <a:gd name="T36" fmla="*/ 1 w 152"/>
                <a:gd name="T37" fmla="*/ 1 h 1705"/>
                <a:gd name="T38" fmla="*/ 1 w 152"/>
                <a:gd name="T39" fmla="*/ 1 h 1705"/>
                <a:gd name="T40" fmla="*/ 1 w 152"/>
                <a:gd name="T41" fmla="*/ 1 h 1705"/>
                <a:gd name="T42" fmla="*/ 1 w 152"/>
                <a:gd name="T43" fmla="*/ 1 h 1705"/>
                <a:gd name="T44" fmla="*/ 1 w 152"/>
                <a:gd name="T45" fmla="*/ 1 h 1705"/>
                <a:gd name="T46" fmla="*/ 1 w 152"/>
                <a:gd name="T47" fmla="*/ 1 h 1705"/>
                <a:gd name="T48" fmla="*/ 1 w 152"/>
                <a:gd name="T49" fmla="*/ 1 h 1705"/>
                <a:gd name="T50" fmla="*/ 1 w 152"/>
                <a:gd name="T51" fmla="*/ 1 h 1705"/>
                <a:gd name="T52" fmla="*/ 1 w 152"/>
                <a:gd name="T53" fmla="*/ 1 h 1705"/>
                <a:gd name="T54" fmla="*/ 1 w 152"/>
                <a:gd name="T55" fmla="*/ 1 h 1705"/>
                <a:gd name="T56" fmla="*/ 1 w 152"/>
                <a:gd name="T57" fmla="*/ 1 h 1705"/>
                <a:gd name="T58" fmla="*/ 1 w 152"/>
                <a:gd name="T59" fmla="*/ 1 h 1705"/>
                <a:gd name="T60" fmla="*/ 1 w 152"/>
                <a:gd name="T61" fmla="*/ 1 h 1705"/>
                <a:gd name="T62" fmla="*/ 1 w 152"/>
                <a:gd name="T63" fmla="*/ 1 h 1705"/>
                <a:gd name="T64" fmla="*/ 1 w 152"/>
                <a:gd name="T65" fmla="*/ 1 h 1705"/>
                <a:gd name="T66" fmla="*/ 1 w 152"/>
                <a:gd name="T67" fmla="*/ 1 h 1705"/>
                <a:gd name="T68" fmla="*/ 1 w 152"/>
                <a:gd name="T69" fmla="*/ 1 h 1705"/>
                <a:gd name="T70" fmla="*/ 1 w 152"/>
                <a:gd name="T71" fmla="*/ 1 h 1705"/>
                <a:gd name="T72" fmla="*/ 1 w 152"/>
                <a:gd name="T73" fmla="*/ 1 h 1705"/>
                <a:gd name="T74" fmla="*/ 1 w 152"/>
                <a:gd name="T75" fmla="*/ 1 h 1705"/>
                <a:gd name="T76" fmla="*/ 1 w 152"/>
                <a:gd name="T77" fmla="*/ 1 h 1705"/>
                <a:gd name="T78" fmla="*/ 1 w 152"/>
                <a:gd name="T79" fmla="*/ 1 h 1705"/>
                <a:gd name="T80" fmla="*/ 1 w 152"/>
                <a:gd name="T81" fmla="*/ 1 h 1705"/>
                <a:gd name="T82" fmla="*/ 1 w 152"/>
                <a:gd name="T83" fmla="*/ 1 h 1705"/>
                <a:gd name="T84" fmla="*/ 1 w 152"/>
                <a:gd name="T85" fmla="*/ 1 h 1705"/>
                <a:gd name="T86" fmla="*/ 1 w 152"/>
                <a:gd name="T87" fmla="*/ 1 h 1705"/>
                <a:gd name="T88" fmla="*/ 1 w 152"/>
                <a:gd name="T89" fmla="*/ 1 h 1705"/>
                <a:gd name="T90" fmla="*/ 1 w 152"/>
                <a:gd name="T91" fmla="*/ 1 h 1705"/>
                <a:gd name="T92" fmla="*/ 1 w 152"/>
                <a:gd name="T93" fmla="*/ 1 h 1705"/>
                <a:gd name="T94" fmla="*/ 1 w 152"/>
                <a:gd name="T95" fmla="*/ 1 h 1705"/>
                <a:gd name="T96" fmla="*/ 1 w 152"/>
                <a:gd name="T97" fmla="*/ 1 h 1705"/>
                <a:gd name="T98" fmla="*/ 1 w 152"/>
                <a:gd name="T99" fmla="*/ 1 h 1705"/>
                <a:gd name="T100" fmla="*/ 1 w 152"/>
                <a:gd name="T101" fmla="*/ 0 h 1705"/>
                <a:gd name="T102" fmla="*/ 1 w 152"/>
                <a:gd name="T103" fmla="*/ 1 h 1705"/>
                <a:gd name="T104" fmla="*/ 1 w 152"/>
                <a:gd name="T105" fmla="*/ 1 h 1705"/>
                <a:gd name="T106" fmla="*/ 1 w 152"/>
                <a:gd name="T107" fmla="*/ 1 h 1705"/>
                <a:gd name="T108" fmla="*/ 0 w 152"/>
                <a:gd name="T109" fmla="*/ 1 h 1705"/>
                <a:gd name="T110" fmla="*/ 0 w 152"/>
                <a:gd name="T111" fmla="*/ 1 h 1705"/>
                <a:gd name="T112" fmla="*/ 0 w 152"/>
                <a:gd name="T113" fmla="*/ 1 h 170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2"/>
                <a:gd name="T172" fmla="*/ 0 h 1705"/>
                <a:gd name="T173" fmla="*/ 152 w 152"/>
                <a:gd name="T174" fmla="*/ 1705 h 170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2" h="1705">
                  <a:moveTo>
                    <a:pt x="0" y="86"/>
                  </a:moveTo>
                  <a:lnTo>
                    <a:pt x="1" y="101"/>
                  </a:lnTo>
                  <a:lnTo>
                    <a:pt x="9" y="135"/>
                  </a:lnTo>
                  <a:lnTo>
                    <a:pt x="22" y="175"/>
                  </a:lnTo>
                  <a:lnTo>
                    <a:pt x="50" y="294"/>
                  </a:lnTo>
                  <a:lnTo>
                    <a:pt x="60" y="430"/>
                  </a:lnTo>
                  <a:lnTo>
                    <a:pt x="60" y="462"/>
                  </a:lnTo>
                  <a:lnTo>
                    <a:pt x="60" y="548"/>
                  </a:lnTo>
                  <a:lnTo>
                    <a:pt x="63" y="792"/>
                  </a:lnTo>
                  <a:lnTo>
                    <a:pt x="67" y="1084"/>
                  </a:lnTo>
                  <a:lnTo>
                    <a:pt x="68" y="1158"/>
                  </a:lnTo>
                  <a:lnTo>
                    <a:pt x="68" y="1231"/>
                  </a:lnTo>
                  <a:lnTo>
                    <a:pt x="69" y="1369"/>
                  </a:lnTo>
                  <a:lnTo>
                    <a:pt x="68" y="1590"/>
                  </a:lnTo>
                  <a:lnTo>
                    <a:pt x="67" y="1700"/>
                  </a:lnTo>
                  <a:lnTo>
                    <a:pt x="67" y="1705"/>
                  </a:lnTo>
                  <a:lnTo>
                    <a:pt x="73" y="1704"/>
                  </a:lnTo>
                  <a:lnTo>
                    <a:pt x="86" y="1701"/>
                  </a:lnTo>
                  <a:lnTo>
                    <a:pt x="115" y="1699"/>
                  </a:lnTo>
                  <a:lnTo>
                    <a:pt x="143" y="1695"/>
                  </a:lnTo>
                  <a:lnTo>
                    <a:pt x="150" y="1693"/>
                  </a:lnTo>
                  <a:lnTo>
                    <a:pt x="150" y="1691"/>
                  </a:lnTo>
                  <a:lnTo>
                    <a:pt x="151" y="1673"/>
                  </a:lnTo>
                  <a:lnTo>
                    <a:pt x="152" y="1593"/>
                  </a:lnTo>
                  <a:lnTo>
                    <a:pt x="147" y="1474"/>
                  </a:lnTo>
                  <a:lnTo>
                    <a:pt x="145" y="1442"/>
                  </a:lnTo>
                  <a:lnTo>
                    <a:pt x="143" y="1424"/>
                  </a:lnTo>
                  <a:lnTo>
                    <a:pt x="139" y="1374"/>
                  </a:lnTo>
                  <a:lnTo>
                    <a:pt x="131" y="1239"/>
                  </a:lnTo>
                  <a:lnTo>
                    <a:pt x="123" y="1080"/>
                  </a:lnTo>
                  <a:lnTo>
                    <a:pt x="121" y="1040"/>
                  </a:lnTo>
                  <a:lnTo>
                    <a:pt x="119" y="1000"/>
                  </a:lnTo>
                  <a:lnTo>
                    <a:pt x="116" y="925"/>
                  </a:lnTo>
                  <a:lnTo>
                    <a:pt x="111" y="802"/>
                  </a:lnTo>
                  <a:lnTo>
                    <a:pt x="109" y="739"/>
                  </a:lnTo>
                  <a:lnTo>
                    <a:pt x="109" y="736"/>
                  </a:lnTo>
                  <a:lnTo>
                    <a:pt x="108" y="693"/>
                  </a:lnTo>
                  <a:lnTo>
                    <a:pt x="108" y="607"/>
                  </a:lnTo>
                  <a:lnTo>
                    <a:pt x="107" y="436"/>
                  </a:lnTo>
                  <a:lnTo>
                    <a:pt x="106" y="266"/>
                  </a:lnTo>
                  <a:lnTo>
                    <a:pt x="106" y="222"/>
                  </a:lnTo>
                  <a:lnTo>
                    <a:pt x="108" y="212"/>
                  </a:lnTo>
                  <a:lnTo>
                    <a:pt x="112" y="192"/>
                  </a:lnTo>
                  <a:lnTo>
                    <a:pt x="121" y="149"/>
                  </a:lnTo>
                  <a:lnTo>
                    <a:pt x="131" y="108"/>
                  </a:lnTo>
                  <a:lnTo>
                    <a:pt x="134" y="97"/>
                  </a:lnTo>
                  <a:lnTo>
                    <a:pt x="126" y="89"/>
                  </a:lnTo>
                  <a:lnTo>
                    <a:pt x="110" y="73"/>
                  </a:lnTo>
                  <a:lnTo>
                    <a:pt x="79" y="41"/>
                  </a:lnTo>
                  <a:lnTo>
                    <a:pt x="49" y="8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4" y="6"/>
                  </a:lnTo>
                  <a:lnTo>
                    <a:pt x="15" y="29"/>
                  </a:lnTo>
                  <a:lnTo>
                    <a:pt x="0" y="73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40" name="Freeform 26"/>
            <p:cNvSpPr>
              <a:spLocks/>
            </p:cNvSpPr>
            <p:nvPr/>
          </p:nvSpPr>
          <p:spPr bwMode="auto">
            <a:xfrm>
              <a:off x="2693" y="3073"/>
              <a:ext cx="332" cy="1090"/>
            </a:xfrm>
            <a:custGeom>
              <a:avLst/>
              <a:gdLst>
                <a:gd name="T0" fmla="*/ 1 w 664"/>
                <a:gd name="T1" fmla="*/ 1 h 2179"/>
                <a:gd name="T2" fmla="*/ 1 w 664"/>
                <a:gd name="T3" fmla="*/ 1 h 2179"/>
                <a:gd name="T4" fmla="*/ 1 w 664"/>
                <a:gd name="T5" fmla="*/ 1 h 2179"/>
                <a:gd name="T6" fmla="*/ 1 w 664"/>
                <a:gd name="T7" fmla="*/ 1 h 2179"/>
                <a:gd name="T8" fmla="*/ 1 w 664"/>
                <a:gd name="T9" fmla="*/ 1 h 2179"/>
                <a:gd name="T10" fmla="*/ 1 w 664"/>
                <a:gd name="T11" fmla="*/ 1 h 2179"/>
                <a:gd name="T12" fmla="*/ 1 w 664"/>
                <a:gd name="T13" fmla="*/ 1 h 2179"/>
                <a:gd name="T14" fmla="*/ 1 w 664"/>
                <a:gd name="T15" fmla="*/ 1 h 2179"/>
                <a:gd name="T16" fmla="*/ 1 w 664"/>
                <a:gd name="T17" fmla="*/ 1 h 2179"/>
                <a:gd name="T18" fmla="*/ 1 w 664"/>
                <a:gd name="T19" fmla="*/ 1 h 2179"/>
                <a:gd name="T20" fmla="*/ 1 w 664"/>
                <a:gd name="T21" fmla="*/ 1 h 2179"/>
                <a:gd name="T22" fmla="*/ 1 w 664"/>
                <a:gd name="T23" fmla="*/ 1 h 2179"/>
                <a:gd name="T24" fmla="*/ 1 w 664"/>
                <a:gd name="T25" fmla="*/ 1 h 2179"/>
                <a:gd name="T26" fmla="*/ 0 w 664"/>
                <a:gd name="T27" fmla="*/ 1 h 2179"/>
                <a:gd name="T28" fmla="*/ 1 w 664"/>
                <a:gd name="T29" fmla="*/ 1 h 2179"/>
                <a:gd name="T30" fmla="*/ 1 w 664"/>
                <a:gd name="T31" fmla="*/ 1 h 2179"/>
                <a:gd name="T32" fmla="*/ 1 w 664"/>
                <a:gd name="T33" fmla="*/ 1 h 2179"/>
                <a:gd name="T34" fmla="*/ 1 w 664"/>
                <a:gd name="T35" fmla="*/ 1 h 2179"/>
                <a:gd name="T36" fmla="*/ 1 w 664"/>
                <a:gd name="T37" fmla="*/ 1 h 2179"/>
                <a:gd name="T38" fmla="*/ 1 w 664"/>
                <a:gd name="T39" fmla="*/ 1 h 2179"/>
                <a:gd name="T40" fmla="*/ 1 w 664"/>
                <a:gd name="T41" fmla="*/ 1 h 2179"/>
                <a:gd name="T42" fmla="*/ 1 w 664"/>
                <a:gd name="T43" fmla="*/ 1 h 2179"/>
                <a:gd name="T44" fmla="*/ 1 w 664"/>
                <a:gd name="T45" fmla="*/ 1 h 2179"/>
                <a:gd name="T46" fmla="*/ 1 w 664"/>
                <a:gd name="T47" fmla="*/ 1 h 2179"/>
                <a:gd name="T48" fmla="*/ 1 w 664"/>
                <a:gd name="T49" fmla="*/ 1 h 2179"/>
                <a:gd name="T50" fmla="*/ 1 w 664"/>
                <a:gd name="T51" fmla="*/ 1 h 2179"/>
                <a:gd name="T52" fmla="*/ 1 w 664"/>
                <a:gd name="T53" fmla="*/ 1 h 2179"/>
                <a:gd name="T54" fmla="*/ 1 w 664"/>
                <a:gd name="T55" fmla="*/ 1 h 2179"/>
                <a:gd name="T56" fmla="*/ 1 w 664"/>
                <a:gd name="T57" fmla="*/ 1 h 2179"/>
                <a:gd name="T58" fmla="*/ 1 w 664"/>
                <a:gd name="T59" fmla="*/ 1 h 2179"/>
                <a:gd name="T60" fmla="*/ 1 w 664"/>
                <a:gd name="T61" fmla="*/ 1 h 2179"/>
                <a:gd name="T62" fmla="*/ 1 w 664"/>
                <a:gd name="T63" fmla="*/ 1 h 2179"/>
                <a:gd name="T64" fmla="*/ 1 w 664"/>
                <a:gd name="T65" fmla="*/ 1 h 2179"/>
                <a:gd name="T66" fmla="*/ 1 w 664"/>
                <a:gd name="T67" fmla="*/ 1 h 2179"/>
                <a:gd name="T68" fmla="*/ 1 w 664"/>
                <a:gd name="T69" fmla="*/ 1 h 2179"/>
                <a:gd name="T70" fmla="*/ 1 w 664"/>
                <a:gd name="T71" fmla="*/ 1 h 2179"/>
                <a:gd name="T72" fmla="*/ 1 w 664"/>
                <a:gd name="T73" fmla="*/ 1 h 2179"/>
                <a:gd name="T74" fmla="*/ 1 w 664"/>
                <a:gd name="T75" fmla="*/ 1 h 2179"/>
                <a:gd name="T76" fmla="*/ 1 w 664"/>
                <a:gd name="T77" fmla="*/ 1 h 2179"/>
                <a:gd name="T78" fmla="*/ 1 w 664"/>
                <a:gd name="T79" fmla="*/ 1 h 2179"/>
                <a:gd name="T80" fmla="*/ 1 w 664"/>
                <a:gd name="T81" fmla="*/ 1 h 2179"/>
                <a:gd name="T82" fmla="*/ 1 w 664"/>
                <a:gd name="T83" fmla="*/ 1 h 2179"/>
                <a:gd name="T84" fmla="*/ 1 w 664"/>
                <a:gd name="T85" fmla="*/ 1 h 2179"/>
                <a:gd name="T86" fmla="*/ 1 w 664"/>
                <a:gd name="T87" fmla="*/ 1 h 2179"/>
                <a:gd name="T88" fmla="*/ 1 w 664"/>
                <a:gd name="T89" fmla="*/ 1 h 217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64"/>
                <a:gd name="T136" fmla="*/ 0 h 2179"/>
                <a:gd name="T137" fmla="*/ 664 w 664"/>
                <a:gd name="T138" fmla="*/ 2179 h 2179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64" h="2179">
                  <a:moveTo>
                    <a:pt x="61" y="118"/>
                  </a:moveTo>
                  <a:lnTo>
                    <a:pt x="68" y="129"/>
                  </a:lnTo>
                  <a:lnTo>
                    <a:pt x="89" y="173"/>
                  </a:lnTo>
                  <a:lnTo>
                    <a:pt x="106" y="249"/>
                  </a:lnTo>
                  <a:lnTo>
                    <a:pt x="107" y="272"/>
                  </a:lnTo>
                  <a:lnTo>
                    <a:pt x="106" y="288"/>
                  </a:lnTo>
                  <a:lnTo>
                    <a:pt x="105" y="330"/>
                  </a:lnTo>
                  <a:lnTo>
                    <a:pt x="98" y="457"/>
                  </a:lnTo>
                  <a:lnTo>
                    <a:pt x="91" y="617"/>
                  </a:lnTo>
                  <a:lnTo>
                    <a:pt x="90" y="658"/>
                  </a:lnTo>
                  <a:lnTo>
                    <a:pt x="87" y="733"/>
                  </a:lnTo>
                  <a:lnTo>
                    <a:pt x="84" y="884"/>
                  </a:lnTo>
                  <a:lnTo>
                    <a:pt x="78" y="1189"/>
                  </a:lnTo>
                  <a:lnTo>
                    <a:pt x="50" y="1491"/>
                  </a:lnTo>
                  <a:lnTo>
                    <a:pt x="38" y="1565"/>
                  </a:lnTo>
                  <a:lnTo>
                    <a:pt x="37" y="1583"/>
                  </a:lnTo>
                  <a:lnTo>
                    <a:pt x="31" y="1618"/>
                  </a:lnTo>
                  <a:lnTo>
                    <a:pt x="20" y="1690"/>
                  </a:lnTo>
                  <a:lnTo>
                    <a:pt x="26" y="1719"/>
                  </a:lnTo>
                  <a:lnTo>
                    <a:pt x="36" y="1731"/>
                  </a:lnTo>
                  <a:lnTo>
                    <a:pt x="48" y="1739"/>
                  </a:lnTo>
                  <a:lnTo>
                    <a:pt x="66" y="1744"/>
                  </a:lnTo>
                  <a:lnTo>
                    <a:pt x="73" y="1751"/>
                  </a:lnTo>
                  <a:lnTo>
                    <a:pt x="76" y="1759"/>
                  </a:lnTo>
                  <a:lnTo>
                    <a:pt x="76" y="1769"/>
                  </a:lnTo>
                  <a:lnTo>
                    <a:pt x="73" y="1779"/>
                  </a:lnTo>
                  <a:lnTo>
                    <a:pt x="68" y="1790"/>
                  </a:lnTo>
                  <a:lnTo>
                    <a:pt x="55" y="1815"/>
                  </a:lnTo>
                  <a:lnTo>
                    <a:pt x="31" y="1863"/>
                  </a:lnTo>
                  <a:lnTo>
                    <a:pt x="30" y="1874"/>
                  </a:lnTo>
                  <a:lnTo>
                    <a:pt x="30" y="1878"/>
                  </a:lnTo>
                  <a:lnTo>
                    <a:pt x="31" y="1881"/>
                  </a:lnTo>
                  <a:lnTo>
                    <a:pt x="33" y="1885"/>
                  </a:lnTo>
                  <a:lnTo>
                    <a:pt x="38" y="1891"/>
                  </a:lnTo>
                  <a:lnTo>
                    <a:pt x="44" y="1898"/>
                  </a:lnTo>
                  <a:lnTo>
                    <a:pt x="49" y="1904"/>
                  </a:lnTo>
                  <a:lnTo>
                    <a:pt x="52" y="1910"/>
                  </a:lnTo>
                  <a:lnTo>
                    <a:pt x="53" y="1913"/>
                  </a:lnTo>
                  <a:lnTo>
                    <a:pt x="51" y="1924"/>
                  </a:lnTo>
                  <a:lnTo>
                    <a:pt x="46" y="1941"/>
                  </a:lnTo>
                  <a:lnTo>
                    <a:pt x="31" y="1993"/>
                  </a:lnTo>
                  <a:lnTo>
                    <a:pt x="0" y="2117"/>
                  </a:lnTo>
                  <a:lnTo>
                    <a:pt x="19" y="2179"/>
                  </a:lnTo>
                  <a:lnTo>
                    <a:pt x="30" y="2178"/>
                  </a:lnTo>
                  <a:lnTo>
                    <a:pt x="43" y="2175"/>
                  </a:lnTo>
                  <a:lnTo>
                    <a:pt x="75" y="2163"/>
                  </a:lnTo>
                  <a:lnTo>
                    <a:pt x="142" y="2133"/>
                  </a:lnTo>
                  <a:lnTo>
                    <a:pt x="174" y="2116"/>
                  </a:lnTo>
                  <a:lnTo>
                    <a:pt x="181" y="2109"/>
                  </a:lnTo>
                  <a:lnTo>
                    <a:pt x="193" y="2093"/>
                  </a:lnTo>
                  <a:lnTo>
                    <a:pt x="217" y="2059"/>
                  </a:lnTo>
                  <a:lnTo>
                    <a:pt x="231" y="2046"/>
                  </a:lnTo>
                  <a:lnTo>
                    <a:pt x="246" y="2037"/>
                  </a:lnTo>
                  <a:lnTo>
                    <a:pt x="257" y="2034"/>
                  </a:lnTo>
                  <a:lnTo>
                    <a:pt x="267" y="2036"/>
                  </a:lnTo>
                  <a:lnTo>
                    <a:pt x="276" y="2038"/>
                  </a:lnTo>
                  <a:lnTo>
                    <a:pt x="285" y="2043"/>
                  </a:lnTo>
                  <a:lnTo>
                    <a:pt x="303" y="2055"/>
                  </a:lnTo>
                  <a:lnTo>
                    <a:pt x="320" y="2070"/>
                  </a:lnTo>
                  <a:lnTo>
                    <a:pt x="356" y="2095"/>
                  </a:lnTo>
                  <a:lnTo>
                    <a:pt x="366" y="2097"/>
                  </a:lnTo>
                  <a:lnTo>
                    <a:pt x="376" y="2086"/>
                  </a:lnTo>
                  <a:lnTo>
                    <a:pt x="389" y="2078"/>
                  </a:lnTo>
                  <a:lnTo>
                    <a:pt x="403" y="2073"/>
                  </a:lnTo>
                  <a:lnTo>
                    <a:pt x="417" y="2071"/>
                  </a:lnTo>
                  <a:lnTo>
                    <a:pt x="431" y="2071"/>
                  </a:lnTo>
                  <a:lnTo>
                    <a:pt x="458" y="2077"/>
                  </a:lnTo>
                  <a:lnTo>
                    <a:pt x="483" y="2085"/>
                  </a:lnTo>
                  <a:lnTo>
                    <a:pt x="499" y="2091"/>
                  </a:lnTo>
                  <a:lnTo>
                    <a:pt x="504" y="2091"/>
                  </a:lnTo>
                  <a:lnTo>
                    <a:pt x="518" y="2092"/>
                  </a:lnTo>
                  <a:lnTo>
                    <a:pt x="556" y="2093"/>
                  </a:lnTo>
                  <a:lnTo>
                    <a:pt x="632" y="2091"/>
                  </a:lnTo>
                  <a:lnTo>
                    <a:pt x="657" y="2086"/>
                  </a:lnTo>
                  <a:lnTo>
                    <a:pt x="661" y="2085"/>
                  </a:lnTo>
                  <a:lnTo>
                    <a:pt x="663" y="2082"/>
                  </a:lnTo>
                  <a:lnTo>
                    <a:pt x="664" y="2081"/>
                  </a:lnTo>
                  <a:lnTo>
                    <a:pt x="664" y="2080"/>
                  </a:lnTo>
                  <a:lnTo>
                    <a:pt x="664" y="2078"/>
                  </a:lnTo>
                  <a:lnTo>
                    <a:pt x="663" y="2075"/>
                  </a:lnTo>
                  <a:lnTo>
                    <a:pt x="661" y="2073"/>
                  </a:lnTo>
                  <a:lnTo>
                    <a:pt x="658" y="2069"/>
                  </a:lnTo>
                  <a:lnTo>
                    <a:pt x="630" y="2047"/>
                  </a:lnTo>
                  <a:lnTo>
                    <a:pt x="568" y="2008"/>
                  </a:lnTo>
                  <a:lnTo>
                    <a:pt x="433" y="1947"/>
                  </a:lnTo>
                  <a:lnTo>
                    <a:pt x="300" y="1881"/>
                  </a:lnTo>
                  <a:lnTo>
                    <a:pt x="271" y="1860"/>
                  </a:lnTo>
                  <a:lnTo>
                    <a:pt x="263" y="1854"/>
                  </a:lnTo>
                  <a:lnTo>
                    <a:pt x="248" y="1839"/>
                  </a:lnTo>
                  <a:lnTo>
                    <a:pt x="238" y="1822"/>
                  </a:lnTo>
                  <a:lnTo>
                    <a:pt x="223" y="1783"/>
                  </a:lnTo>
                  <a:lnTo>
                    <a:pt x="217" y="1754"/>
                  </a:lnTo>
                  <a:lnTo>
                    <a:pt x="211" y="1724"/>
                  </a:lnTo>
                  <a:lnTo>
                    <a:pt x="201" y="1665"/>
                  </a:lnTo>
                  <a:lnTo>
                    <a:pt x="185" y="1545"/>
                  </a:lnTo>
                  <a:lnTo>
                    <a:pt x="170" y="1425"/>
                  </a:lnTo>
                  <a:lnTo>
                    <a:pt x="167" y="1395"/>
                  </a:lnTo>
                  <a:lnTo>
                    <a:pt x="167" y="1391"/>
                  </a:lnTo>
                  <a:lnTo>
                    <a:pt x="167" y="1356"/>
                  </a:lnTo>
                  <a:lnTo>
                    <a:pt x="170" y="1204"/>
                  </a:lnTo>
                  <a:lnTo>
                    <a:pt x="175" y="983"/>
                  </a:lnTo>
                  <a:lnTo>
                    <a:pt x="178" y="923"/>
                  </a:lnTo>
                  <a:lnTo>
                    <a:pt x="180" y="863"/>
                  </a:lnTo>
                  <a:lnTo>
                    <a:pt x="185" y="744"/>
                  </a:lnTo>
                  <a:lnTo>
                    <a:pt x="198" y="534"/>
                  </a:lnTo>
                  <a:lnTo>
                    <a:pt x="215" y="403"/>
                  </a:lnTo>
                  <a:lnTo>
                    <a:pt x="220" y="388"/>
                  </a:lnTo>
                  <a:lnTo>
                    <a:pt x="232" y="366"/>
                  </a:lnTo>
                  <a:lnTo>
                    <a:pt x="268" y="307"/>
                  </a:lnTo>
                  <a:lnTo>
                    <a:pt x="357" y="174"/>
                  </a:lnTo>
                  <a:lnTo>
                    <a:pt x="417" y="89"/>
                  </a:lnTo>
                  <a:lnTo>
                    <a:pt x="421" y="84"/>
                  </a:lnTo>
                  <a:lnTo>
                    <a:pt x="419" y="80"/>
                  </a:lnTo>
                  <a:lnTo>
                    <a:pt x="417" y="71"/>
                  </a:lnTo>
                  <a:lnTo>
                    <a:pt x="414" y="52"/>
                  </a:lnTo>
                  <a:lnTo>
                    <a:pt x="411" y="44"/>
                  </a:lnTo>
                  <a:lnTo>
                    <a:pt x="406" y="38"/>
                  </a:lnTo>
                  <a:lnTo>
                    <a:pt x="403" y="35"/>
                  </a:lnTo>
                  <a:lnTo>
                    <a:pt x="391" y="30"/>
                  </a:lnTo>
                  <a:lnTo>
                    <a:pt x="369" y="22"/>
                  </a:lnTo>
                  <a:lnTo>
                    <a:pt x="321" y="9"/>
                  </a:lnTo>
                  <a:lnTo>
                    <a:pt x="274" y="3"/>
                  </a:lnTo>
                  <a:lnTo>
                    <a:pt x="262" y="2"/>
                  </a:lnTo>
                  <a:lnTo>
                    <a:pt x="245" y="2"/>
                  </a:lnTo>
                  <a:lnTo>
                    <a:pt x="214" y="0"/>
                  </a:lnTo>
                  <a:lnTo>
                    <a:pt x="151" y="1"/>
                  </a:lnTo>
                  <a:lnTo>
                    <a:pt x="92" y="15"/>
                  </a:lnTo>
                  <a:lnTo>
                    <a:pt x="79" y="21"/>
                  </a:lnTo>
                  <a:lnTo>
                    <a:pt x="72" y="26"/>
                  </a:lnTo>
                  <a:lnTo>
                    <a:pt x="67" y="32"/>
                  </a:lnTo>
                  <a:lnTo>
                    <a:pt x="64" y="38"/>
                  </a:lnTo>
                  <a:lnTo>
                    <a:pt x="62" y="46"/>
                  </a:lnTo>
                  <a:lnTo>
                    <a:pt x="61" y="64"/>
                  </a:lnTo>
                  <a:lnTo>
                    <a:pt x="61" y="82"/>
                  </a:lnTo>
                  <a:lnTo>
                    <a:pt x="62" y="101"/>
                  </a:lnTo>
                  <a:lnTo>
                    <a:pt x="61" y="118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41" name="Freeform 27"/>
            <p:cNvSpPr>
              <a:spLocks/>
            </p:cNvSpPr>
            <p:nvPr/>
          </p:nvSpPr>
          <p:spPr bwMode="auto">
            <a:xfrm>
              <a:off x="2778" y="3118"/>
              <a:ext cx="137" cy="827"/>
            </a:xfrm>
            <a:custGeom>
              <a:avLst/>
              <a:gdLst>
                <a:gd name="T0" fmla="*/ 1 w 273"/>
                <a:gd name="T1" fmla="*/ 0 h 1655"/>
                <a:gd name="T2" fmla="*/ 1 w 273"/>
                <a:gd name="T3" fmla="*/ 0 h 1655"/>
                <a:gd name="T4" fmla="*/ 1 w 273"/>
                <a:gd name="T5" fmla="*/ 0 h 1655"/>
                <a:gd name="T6" fmla="*/ 1 w 273"/>
                <a:gd name="T7" fmla="*/ 0 h 1655"/>
                <a:gd name="T8" fmla="*/ 1 w 273"/>
                <a:gd name="T9" fmla="*/ 0 h 1655"/>
                <a:gd name="T10" fmla="*/ 1 w 273"/>
                <a:gd name="T11" fmla="*/ 0 h 1655"/>
                <a:gd name="T12" fmla="*/ 1 w 273"/>
                <a:gd name="T13" fmla="*/ 0 h 1655"/>
                <a:gd name="T14" fmla="*/ 1 w 273"/>
                <a:gd name="T15" fmla="*/ 0 h 1655"/>
                <a:gd name="T16" fmla="*/ 1 w 273"/>
                <a:gd name="T17" fmla="*/ 0 h 1655"/>
                <a:gd name="T18" fmla="*/ 1 w 273"/>
                <a:gd name="T19" fmla="*/ 0 h 1655"/>
                <a:gd name="T20" fmla="*/ 1 w 273"/>
                <a:gd name="T21" fmla="*/ 0 h 1655"/>
                <a:gd name="T22" fmla="*/ 1 w 273"/>
                <a:gd name="T23" fmla="*/ 0 h 1655"/>
                <a:gd name="T24" fmla="*/ 1 w 273"/>
                <a:gd name="T25" fmla="*/ 0 h 1655"/>
                <a:gd name="T26" fmla="*/ 1 w 273"/>
                <a:gd name="T27" fmla="*/ 0 h 1655"/>
                <a:gd name="T28" fmla="*/ 1 w 273"/>
                <a:gd name="T29" fmla="*/ 0 h 1655"/>
                <a:gd name="T30" fmla="*/ 1 w 273"/>
                <a:gd name="T31" fmla="*/ 0 h 1655"/>
                <a:gd name="T32" fmla="*/ 1 w 273"/>
                <a:gd name="T33" fmla="*/ 0 h 1655"/>
                <a:gd name="T34" fmla="*/ 1 w 273"/>
                <a:gd name="T35" fmla="*/ 0 h 1655"/>
                <a:gd name="T36" fmla="*/ 1 w 273"/>
                <a:gd name="T37" fmla="*/ 0 h 1655"/>
                <a:gd name="T38" fmla="*/ 0 w 273"/>
                <a:gd name="T39" fmla="*/ 0 h 1655"/>
                <a:gd name="T40" fmla="*/ 0 w 273"/>
                <a:gd name="T41" fmla="*/ 0 h 1655"/>
                <a:gd name="T42" fmla="*/ 1 w 273"/>
                <a:gd name="T43" fmla="*/ 0 h 1655"/>
                <a:gd name="T44" fmla="*/ 1 w 273"/>
                <a:gd name="T45" fmla="*/ 0 h 1655"/>
                <a:gd name="T46" fmla="*/ 1 w 273"/>
                <a:gd name="T47" fmla="*/ 0 h 1655"/>
                <a:gd name="T48" fmla="*/ 1 w 273"/>
                <a:gd name="T49" fmla="*/ 0 h 1655"/>
                <a:gd name="T50" fmla="*/ 1 w 273"/>
                <a:gd name="T51" fmla="*/ 0 h 1655"/>
                <a:gd name="T52" fmla="*/ 1 w 273"/>
                <a:gd name="T53" fmla="*/ 0 h 1655"/>
                <a:gd name="T54" fmla="*/ 1 w 273"/>
                <a:gd name="T55" fmla="*/ 0 h 1655"/>
                <a:gd name="T56" fmla="*/ 1 w 273"/>
                <a:gd name="T57" fmla="*/ 0 h 1655"/>
                <a:gd name="T58" fmla="*/ 1 w 273"/>
                <a:gd name="T59" fmla="*/ 0 h 1655"/>
                <a:gd name="T60" fmla="*/ 1 w 273"/>
                <a:gd name="T61" fmla="*/ 0 h 1655"/>
                <a:gd name="T62" fmla="*/ 1 w 273"/>
                <a:gd name="T63" fmla="*/ 0 h 1655"/>
                <a:gd name="T64" fmla="*/ 1 w 273"/>
                <a:gd name="T65" fmla="*/ 0 h 1655"/>
                <a:gd name="T66" fmla="*/ 1 w 273"/>
                <a:gd name="T67" fmla="*/ 0 h 1655"/>
                <a:gd name="T68" fmla="*/ 1 w 273"/>
                <a:gd name="T69" fmla="*/ 0 h 1655"/>
                <a:gd name="T70" fmla="*/ 1 w 273"/>
                <a:gd name="T71" fmla="*/ 0 h 1655"/>
                <a:gd name="T72" fmla="*/ 1 w 273"/>
                <a:gd name="T73" fmla="*/ 0 h 1655"/>
                <a:gd name="T74" fmla="*/ 1 w 273"/>
                <a:gd name="T75" fmla="*/ 0 h 1655"/>
                <a:gd name="T76" fmla="*/ 1 w 273"/>
                <a:gd name="T77" fmla="*/ 0 h 1655"/>
                <a:gd name="T78" fmla="*/ 1 w 273"/>
                <a:gd name="T79" fmla="*/ 0 h 1655"/>
                <a:gd name="T80" fmla="*/ 1 w 273"/>
                <a:gd name="T81" fmla="*/ 0 h 1655"/>
                <a:gd name="T82" fmla="*/ 1 w 273"/>
                <a:gd name="T83" fmla="*/ 0 h 1655"/>
                <a:gd name="T84" fmla="*/ 1 w 273"/>
                <a:gd name="T85" fmla="*/ 0 h 1655"/>
                <a:gd name="T86" fmla="*/ 1 w 273"/>
                <a:gd name="T87" fmla="*/ 0 h 1655"/>
                <a:gd name="T88" fmla="*/ 1 w 273"/>
                <a:gd name="T89" fmla="*/ 0 h 1655"/>
                <a:gd name="T90" fmla="*/ 1 w 273"/>
                <a:gd name="T91" fmla="*/ 0 h 1655"/>
                <a:gd name="T92" fmla="*/ 1 w 273"/>
                <a:gd name="T93" fmla="*/ 0 h 1655"/>
                <a:gd name="T94" fmla="*/ 1 w 273"/>
                <a:gd name="T95" fmla="*/ 0 h 1655"/>
                <a:gd name="T96" fmla="*/ 1 w 273"/>
                <a:gd name="T97" fmla="*/ 0 h 1655"/>
                <a:gd name="T98" fmla="*/ 1 w 273"/>
                <a:gd name="T99" fmla="*/ 0 h 1655"/>
                <a:gd name="T100" fmla="*/ 1 w 273"/>
                <a:gd name="T101" fmla="*/ 0 h 1655"/>
                <a:gd name="T102" fmla="*/ 1 w 273"/>
                <a:gd name="T103" fmla="*/ 0 h 1655"/>
                <a:gd name="T104" fmla="*/ 1 w 273"/>
                <a:gd name="T105" fmla="*/ 0 h 1655"/>
                <a:gd name="T106" fmla="*/ 1 w 273"/>
                <a:gd name="T107" fmla="*/ 0 h 1655"/>
                <a:gd name="T108" fmla="*/ 1 w 273"/>
                <a:gd name="T109" fmla="*/ 0 h 1655"/>
                <a:gd name="T110" fmla="*/ 1 w 273"/>
                <a:gd name="T111" fmla="*/ 0 h 1655"/>
                <a:gd name="T112" fmla="*/ 1 w 273"/>
                <a:gd name="T113" fmla="*/ 0 h 1655"/>
                <a:gd name="T114" fmla="*/ 1 w 273"/>
                <a:gd name="T115" fmla="*/ 0 h 1655"/>
                <a:gd name="T116" fmla="*/ 1 w 273"/>
                <a:gd name="T117" fmla="*/ 0 h 1655"/>
                <a:gd name="T118" fmla="*/ 1 w 273"/>
                <a:gd name="T119" fmla="*/ 0 h 1655"/>
                <a:gd name="T120" fmla="*/ 1 w 273"/>
                <a:gd name="T121" fmla="*/ 0 h 1655"/>
                <a:gd name="T122" fmla="*/ 1 w 273"/>
                <a:gd name="T123" fmla="*/ 0 h 165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73"/>
                <a:gd name="T187" fmla="*/ 0 h 1655"/>
                <a:gd name="T188" fmla="*/ 273 w 273"/>
                <a:gd name="T189" fmla="*/ 1655 h 165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73" h="1655">
                  <a:moveTo>
                    <a:pt x="135" y="315"/>
                  </a:moveTo>
                  <a:lnTo>
                    <a:pt x="134" y="326"/>
                  </a:lnTo>
                  <a:lnTo>
                    <a:pt x="133" y="359"/>
                  </a:lnTo>
                  <a:lnTo>
                    <a:pt x="127" y="463"/>
                  </a:lnTo>
                  <a:lnTo>
                    <a:pt x="116" y="599"/>
                  </a:lnTo>
                  <a:lnTo>
                    <a:pt x="114" y="634"/>
                  </a:lnTo>
                  <a:lnTo>
                    <a:pt x="111" y="672"/>
                  </a:lnTo>
                  <a:lnTo>
                    <a:pt x="105" y="743"/>
                  </a:lnTo>
                  <a:lnTo>
                    <a:pt x="94" y="872"/>
                  </a:lnTo>
                  <a:lnTo>
                    <a:pt x="86" y="964"/>
                  </a:lnTo>
                  <a:lnTo>
                    <a:pt x="85" y="978"/>
                  </a:lnTo>
                  <a:lnTo>
                    <a:pt x="83" y="992"/>
                  </a:lnTo>
                  <a:lnTo>
                    <a:pt x="78" y="1030"/>
                  </a:lnTo>
                  <a:lnTo>
                    <a:pt x="63" y="1140"/>
                  </a:lnTo>
                  <a:lnTo>
                    <a:pt x="44" y="1271"/>
                  </a:lnTo>
                  <a:lnTo>
                    <a:pt x="40" y="1303"/>
                  </a:lnTo>
                  <a:lnTo>
                    <a:pt x="35" y="1336"/>
                  </a:lnTo>
                  <a:lnTo>
                    <a:pt x="25" y="1399"/>
                  </a:lnTo>
                  <a:lnTo>
                    <a:pt x="9" y="1503"/>
                  </a:lnTo>
                  <a:lnTo>
                    <a:pt x="0" y="1555"/>
                  </a:lnTo>
                  <a:lnTo>
                    <a:pt x="0" y="1557"/>
                  </a:lnTo>
                  <a:lnTo>
                    <a:pt x="4" y="1567"/>
                  </a:lnTo>
                  <a:lnTo>
                    <a:pt x="13" y="1583"/>
                  </a:lnTo>
                  <a:lnTo>
                    <a:pt x="30" y="1615"/>
                  </a:lnTo>
                  <a:lnTo>
                    <a:pt x="46" y="1648"/>
                  </a:lnTo>
                  <a:lnTo>
                    <a:pt x="50" y="1655"/>
                  </a:lnTo>
                  <a:lnTo>
                    <a:pt x="54" y="1615"/>
                  </a:lnTo>
                  <a:lnTo>
                    <a:pt x="64" y="1534"/>
                  </a:lnTo>
                  <a:lnTo>
                    <a:pt x="85" y="1373"/>
                  </a:lnTo>
                  <a:lnTo>
                    <a:pt x="104" y="1212"/>
                  </a:lnTo>
                  <a:lnTo>
                    <a:pt x="109" y="1171"/>
                  </a:lnTo>
                  <a:lnTo>
                    <a:pt x="113" y="1132"/>
                  </a:lnTo>
                  <a:lnTo>
                    <a:pt x="123" y="1051"/>
                  </a:lnTo>
                  <a:lnTo>
                    <a:pt x="143" y="889"/>
                  </a:lnTo>
                  <a:lnTo>
                    <a:pt x="164" y="727"/>
                  </a:lnTo>
                  <a:lnTo>
                    <a:pt x="169" y="687"/>
                  </a:lnTo>
                  <a:lnTo>
                    <a:pt x="173" y="643"/>
                  </a:lnTo>
                  <a:lnTo>
                    <a:pt x="183" y="555"/>
                  </a:lnTo>
                  <a:lnTo>
                    <a:pt x="203" y="380"/>
                  </a:lnTo>
                  <a:lnTo>
                    <a:pt x="223" y="204"/>
                  </a:lnTo>
                  <a:lnTo>
                    <a:pt x="229" y="159"/>
                  </a:lnTo>
                  <a:lnTo>
                    <a:pt x="232" y="156"/>
                  </a:lnTo>
                  <a:lnTo>
                    <a:pt x="239" y="149"/>
                  </a:lnTo>
                  <a:lnTo>
                    <a:pt x="254" y="134"/>
                  </a:lnTo>
                  <a:lnTo>
                    <a:pt x="269" y="120"/>
                  </a:lnTo>
                  <a:lnTo>
                    <a:pt x="273" y="115"/>
                  </a:lnTo>
                  <a:lnTo>
                    <a:pt x="270" y="106"/>
                  </a:lnTo>
                  <a:lnTo>
                    <a:pt x="264" y="87"/>
                  </a:lnTo>
                  <a:lnTo>
                    <a:pt x="252" y="49"/>
                  </a:lnTo>
                  <a:lnTo>
                    <a:pt x="240" y="10"/>
                  </a:lnTo>
                  <a:lnTo>
                    <a:pt x="238" y="0"/>
                  </a:lnTo>
                  <a:lnTo>
                    <a:pt x="231" y="5"/>
                  </a:lnTo>
                  <a:lnTo>
                    <a:pt x="216" y="14"/>
                  </a:lnTo>
                  <a:lnTo>
                    <a:pt x="189" y="34"/>
                  </a:lnTo>
                  <a:lnTo>
                    <a:pt x="162" y="55"/>
                  </a:lnTo>
                  <a:lnTo>
                    <a:pt x="156" y="59"/>
                  </a:lnTo>
                  <a:lnTo>
                    <a:pt x="155" y="63"/>
                  </a:lnTo>
                  <a:lnTo>
                    <a:pt x="151" y="90"/>
                  </a:lnTo>
                  <a:lnTo>
                    <a:pt x="142" y="190"/>
                  </a:lnTo>
                  <a:lnTo>
                    <a:pt x="135" y="296"/>
                  </a:lnTo>
                  <a:lnTo>
                    <a:pt x="135" y="315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42" name="Freeform 28"/>
            <p:cNvSpPr>
              <a:spLocks/>
            </p:cNvSpPr>
            <p:nvPr/>
          </p:nvSpPr>
          <p:spPr bwMode="auto">
            <a:xfrm>
              <a:off x="2217" y="754"/>
              <a:ext cx="237" cy="96"/>
            </a:xfrm>
            <a:custGeom>
              <a:avLst/>
              <a:gdLst>
                <a:gd name="T0" fmla="*/ 0 w 476"/>
                <a:gd name="T1" fmla="*/ 0 h 191"/>
                <a:gd name="T2" fmla="*/ 0 w 476"/>
                <a:gd name="T3" fmla="*/ 1 h 191"/>
                <a:gd name="T4" fmla="*/ 0 w 476"/>
                <a:gd name="T5" fmla="*/ 1 h 191"/>
                <a:gd name="T6" fmla="*/ 0 w 476"/>
                <a:gd name="T7" fmla="*/ 1 h 191"/>
                <a:gd name="T8" fmla="*/ 0 w 476"/>
                <a:gd name="T9" fmla="*/ 1 h 191"/>
                <a:gd name="T10" fmla="*/ 0 w 476"/>
                <a:gd name="T11" fmla="*/ 1 h 191"/>
                <a:gd name="T12" fmla="*/ 0 w 476"/>
                <a:gd name="T13" fmla="*/ 1 h 191"/>
                <a:gd name="T14" fmla="*/ 0 w 476"/>
                <a:gd name="T15" fmla="*/ 1 h 191"/>
                <a:gd name="T16" fmla="*/ 0 w 476"/>
                <a:gd name="T17" fmla="*/ 1 h 191"/>
                <a:gd name="T18" fmla="*/ 0 w 476"/>
                <a:gd name="T19" fmla="*/ 1 h 191"/>
                <a:gd name="T20" fmla="*/ 0 w 476"/>
                <a:gd name="T21" fmla="*/ 1 h 191"/>
                <a:gd name="T22" fmla="*/ 0 w 476"/>
                <a:gd name="T23" fmla="*/ 1 h 191"/>
                <a:gd name="T24" fmla="*/ 0 w 476"/>
                <a:gd name="T25" fmla="*/ 1 h 191"/>
                <a:gd name="T26" fmla="*/ 0 w 476"/>
                <a:gd name="T27" fmla="*/ 1 h 191"/>
                <a:gd name="T28" fmla="*/ 0 w 476"/>
                <a:gd name="T29" fmla="*/ 1 h 191"/>
                <a:gd name="T30" fmla="*/ 0 w 476"/>
                <a:gd name="T31" fmla="*/ 1 h 191"/>
                <a:gd name="T32" fmla="*/ 0 w 476"/>
                <a:gd name="T33" fmla="*/ 1 h 191"/>
                <a:gd name="T34" fmla="*/ 0 w 476"/>
                <a:gd name="T35" fmla="*/ 1 h 191"/>
                <a:gd name="T36" fmla="*/ 0 w 476"/>
                <a:gd name="T37" fmla="*/ 1 h 191"/>
                <a:gd name="T38" fmla="*/ 0 w 476"/>
                <a:gd name="T39" fmla="*/ 1 h 191"/>
                <a:gd name="T40" fmla="*/ 0 w 476"/>
                <a:gd name="T41" fmla="*/ 1 h 191"/>
                <a:gd name="T42" fmla="*/ 0 w 476"/>
                <a:gd name="T43" fmla="*/ 1 h 191"/>
                <a:gd name="T44" fmla="*/ 0 w 476"/>
                <a:gd name="T45" fmla="*/ 1 h 191"/>
                <a:gd name="T46" fmla="*/ 0 w 476"/>
                <a:gd name="T47" fmla="*/ 1 h 191"/>
                <a:gd name="T48" fmla="*/ 0 w 476"/>
                <a:gd name="T49" fmla="*/ 1 h 191"/>
                <a:gd name="T50" fmla="*/ 0 w 476"/>
                <a:gd name="T51" fmla="*/ 1 h 191"/>
                <a:gd name="T52" fmla="*/ 0 w 476"/>
                <a:gd name="T53" fmla="*/ 1 h 191"/>
                <a:gd name="T54" fmla="*/ 0 w 476"/>
                <a:gd name="T55" fmla="*/ 1 h 191"/>
                <a:gd name="T56" fmla="*/ 0 w 476"/>
                <a:gd name="T57" fmla="*/ 1 h 191"/>
                <a:gd name="T58" fmla="*/ 0 w 476"/>
                <a:gd name="T59" fmla="*/ 1 h 191"/>
                <a:gd name="T60" fmla="*/ 0 w 476"/>
                <a:gd name="T61" fmla="*/ 1 h 191"/>
                <a:gd name="T62" fmla="*/ 0 w 476"/>
                <a:gd name="T63" fmla="*/ 1 h 191"/>
                <a:gd name="T64" fmla="*/ 0 w 476"/>
                <a:gd name="T65" fmla="*/ 1 h 191"/>
                <a:gd name="T66" fmla="*/ 0 w 476"/>
                <a:gd name="T67" fmla="*/ 1 h 191"/>
                <a:gd name="T68" fmla="*/ 0 w 476"/>
                <a:gd name="T69" fmla="*/ 1 h 191"/>
                <a:gd name="T70" fmla="*/ 0 w 476"/>
                <a:gd name="T71" fmla="*/ 1 h 191"/>
                <a:gd name="T72" fmla="*/ 0 w 476"/>
                <a:gd name="T73" fmla="*/ 1 h 191"/>
                <a:gd name="T74" fmla="*/ 0 w 476"/>
                <a:gd name="T75" fmla="*/ 1 h 191"/>
                <a:gd name="T76" fmla="*/ 0 w 476"/>
                <a:gd name="T77" fmla="*/ 1 h 191"/>
                <a:gd name="T78" fmla="*/ 0 w 476"/>
                <a:gd name="T79" fmla="*/ 1 h 191"/>
                <a:gd name="T80" fmla="*/ 0 w 476"/>
                <a:gd name="T81" fmla="*/ 1 h 191"/>
                <a:gd name="T82" fmla="*/ 0 w 476"/>
                <a:gd name="T83" fmla="*/ 1 h 191"/>
                <a:gd name="T84" fmla="*/ 0 w 476"/>
                <a:gd name="T85" fmla="*/ 1 h 191"/>
                <a:gd name="T86" fmla="*/ 0 w 476"/>
                <a:gd name="T87" fmla="*/ 1 h 191"/>
                <a:gd name="T88" fmla="*/ 0 w 476"/>
                <a:gd name="T89" fmla="*/ 1 h 191"/>
                <a:gd name="T90" fmla="*/ 0 w 476"/>
                <a:gd name="T91" fmla="*/ 1 h 191"/>
                <a:gd name="T92" fmla="*/ 0 w 476"/>
                <a:gd name="T93" fmla="*/ 1 h 191"/>
                <a:gd name="T94" fmla="*/ 0 w 476"/>
                <a:gd name="T95" fmla="*/ 1 h 191"/>
                <a:gd name="T96" fmla="*/ 0 w 476"/>
                <a:gd name="T97" fmla="*/ 1 h 191"/>
                <a:gd name="T98" fmla="*/ 0 w 476"/>
                <a:gd name="T99" fmla="*/ 1 h 191"/>
                <a:gd name="T100" fmla="*/ 0 w 476"/>
                <a:gd name="T101" fmla="*/ 1 h 191"/>
                <a:gd name="T102" fmla="*/ 0 w 476"/>
                <a:gd name="T103" fmla="*/ 1 h 191"/>
                <a:gd name="T104" fmla="*/ 0 w 476"/>
                <a:gd name="T105" fmla="*/ 1 h 191"/>
                <a:gd name="T106" fmla="*/ 0 w 476"/>
                <a:gd name="T107" fmla="*/ 1 h 191"/>
                <a:gd name="T108" fmla="*/ 0 w 476"/>
                <a:gd name="T109" fmla="*/ 0 h 191"/>
                <a:gd name="T110" fmla="*/ 0 w 476"/>
                <a:gd name="T111" fmla="*/ 0 h 19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76"/>
                <a:gd name="T169" fmla="*/ 0 h 191"/>
                <a:gd name="T170" fmla="*/ 476 w 476"/>
                <a:gd name="T171" fmla="*/ 191 h 19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76" h="191">
                  <a:moveTo>
                    <a:pt x="288" y="0"/>
                  </a:moveTo>
                  <a:lnTo>
                    <a:pt x="266" y="1"/>
                  </a:lnTo>
                  <a:lnTo>
                    <a:pt x="223" y="3"/>
                  </a:lnTo>
                  <a:lnTo>
                    <a:pt x="150" y="11"/>
                  </a:lnTo>
                  <a:lnTo>
                    <a:pt x="95" y="24"/>
                  </a:lnTo>
                  <a:lnTo>
                    <a:pt x="84" y="28"/>
                  </a:lnTo>
                  <a:lnTo>
                    <a:pt x="73" y="34"/>
                  </a:lnTo>
                  <a:lnTo>
                    <a:pt x="51" y="46"/>
                  </a:lnTo>
                  <a:lnTo>
                    <a:pt x="12" y="78"/>
                  </a:lnTo>
                  <a:lnTo>
                    <a:pt x="2" y="93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2" y="105"/>
                  </a:lnTo>
                  <a:lnTo>
                    <a:pt x="4" y="107"/>
                  </a:lnTo>
                  <a:lnTo>
                    <a:pt x="7" y="109"/>
                  </a:lnTo>
                  <a:lnTo>
                    <a:pt x="13" y="114"/>
                  </a:lnTo>
                  <a:lnTo>
                    <a:pt x="32" y="125"/>
                  </a:lnTo>
                  <a:lnTo>
                    <a:pt x="72" y="147"/>
                  </a:lnTo>
                  <a:lnTo>
                    <a:pt x="98" y="161"/>
                  </a:lnTo>
                  <a:lnTo>
                    <a:pt x="100" y="161"/>
                  </a:lnTo>
                  <a:lnTo>
                    <a:pt x="117" y="164"/>
                  </a:lnTo>
                  <a:lnTo>
                    <a:pt x="153" y="169"/>
                  </a:lnTo>
                  <a:lnTo>
                    <a:pt x="224" y="179"/>
                  </a:lnTo>
                  <a:lnTo>
                    <a:pt x="297" y="189"/>
                  </a:lnTo>
                  <a:lnTo>
                    <a:pt x="316" y="191"/>
                  </a:lnTo>
                  <a:lnTo>
                    <a:pt x="320" y="188"/>
                  </a:lnTo>
                  <a:lnTo>
                    <a:pt x="329" y="182"/>
                  </a:lnTo>
                  <a:lnTo>
                    <a:pt x="346" y="170"/>
                  </a:lnTo>
                  <a:lnTo>
                    <a:pt x="364" y="158"/>
                  </a:lnTo>
                  <a:lnTo>
                    <a:pt x="369" y="155"/>
                  </a:lnTo>
                  <a:lnTo>
                    <a:pt x="351" y="147"/>
                  </a:lnTo>
                  <a:lnTo>
                    <a:pt x="315" y="130"/>
                  </a:lnTo>
                  <a:lnTo>
                    <a:pt x="243" y="96"/>
                  </a:lnTo>
                  <a:lnTo>
                    <a:pt x="171" y="62"/>
                  </a:lnTo>
                  <a:lnTo>
                    <a:pt x="153" y="53"/>
                  </a:lnTo>
                  <a:lnTo>
                    <a:pt x="164" y="53"/>
                  </a:lnTo>
                  <a:lnTo>
                    <a:pt x="187" y="53"/>
                  </a:lnTo>
                  <a:lnTo>
                    <a:pt x="231" y="51"/>
                  </a:lnTo>
                  <a:lnTo>
                    <a:pt x="277" y="51"/>
                  </a:lnTo>
                  <a:lnTo>
                    <a:pt x="289" y="50"/>
                  </a:lnTo>
                  <a:lnTo>
                    <a:pt x="298" y="51"/>
                  </a:lnTo>
                  <a:lnTo>
                    <a:pt x="319" y="53"/>
                  </a:lnTo>
                  <a:lnTo>
                    <a:pt x="358" y="55"/>
                  </a:lnTo>
                  <a:lnTo>
                    <a:pt x="397" y="58"/>
                  </a:lnTo>
                  <a:lnTo>
                    <a:pt x="407" y="58"/>
                  </a:lnTo>
                  <a:lnTo>
                    <a:pt x="412" y="56"/>
                  </a:lnTo>
                  <a:lnTo>
                    <a:pt x="424" y="51"/>
                  </a:lnTo>
                  <a:lnTo>
                    <a:pt x="446" y="43"/>
                  </a:lnTo>
                  <a:lnTo>
                    <a:pt x="470" y="36"/>
                  </a:lnTo>
                  <a:lnTo>
                    <a:pt x="476" y="34"/>
                  </a:lnTo>
                  <a:lnTo>
                    <a:pt x="474" y="34"/>
                  </a:lnTo>
                  <a:lnTo>
                    <a:pt x="458" y="29"/>
                  </a:lnTo>
                  <a:lnTo>
                    <a:pt x="397" y="13"/>
                  </a:lnTo>
                  <a:lnTo>
                    <a:pt x="310" y="1"/>
                  </a:lnTo>
                  <a:lnTo>
                    <a:pt x="288" y="0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43" name="Freeform 29"/>
            <p:cNvSpPr>
              <a:spLocks/>
            </p:cNvSpPr>
            <p:nvPr/>
          </p:nvSpPr>
          <p:spPr bwMode="auto">
            <a:xfrm>
              <a:off x="2245" y="777"/>
              <a:ext cx="240" cy="496"/>
            </a:xfrm>
            <a:custGeom>
              <a:avLst/>
              <a:gdLst>
                <a:gd name="T0" fmla="*/ 0 w 481"/>
                <a:gd name="T1" fmla="*/ 1 h 992"/>
                <a:gd name="T2" fmla="*/ 0 w 481"/>
                <a:gd name="T3" fmla="*/ 1 h 992"/>
                <a:gd name="T4" fmla="*/ 0 w 481"/>
                <a:gd name="T5" fmla="*/ 1 h 992"/>
                <a:gd name="T6" fmla="*/ 0 w 481"/>
                <a:gd name="T7" fmla="*/ 1 h 992"/>
                <a:gd name="T8" fmla="*/ 0 w 481"/>
                <a:gd name="T9" fmla="*/ 1 h 992"/>
                <a:gd name="T10" fmla="*/ 0 w 481"/>
                <a:gd name="T11" fmla="*/ 1 h 992"/>
                <a:gd name="T12" fmla="*/ 0 w 481"/>
                <a:gd name="T13" fmla="*/ 1 h 992"/>
                <a:gd name="T14" fmla="*/ 0 w 481"/>
                <a:gd name="T15" fmla="*/ 1 h 992"/>
                <a:gd name="T16" fmla="*/ 0 w 481"/>
                <a:gd name="T17" fmla="*/ 1 h 992"/>
                <a:gd name="T18" fmla="*/ 0 w 481"/>
                <a:gd name="T19" fmla="*/ 0 h 992"/>
                <a:gd name="T20" fmla="*/ 0 w 481"/>
                <a:gd name="T21" fmla="*/ 1 h 992"/>
                <a:gd name="T22" fmla="*/ 0 w 481"/>
                <a:gd name="T23" fmla="*/ 1 h 992"/>
                <a:gd name="T24" fmla="*/ 0 w 481"/>
                <a:gd name="T25" fmla="*/ 1 h 992"/>
                <a:gd name="T26" fmla="*/ 0 w 481"/>
                <a:gd name="T27" fmla="*/ 1 h 992"/>
                <a:gd name="T28" fmla="*/ 0 w 481"/>
                <a:gd name="T29" fmla="*/ 1 h 992"/>
                <a:gd name="T30" fmla="*/ 0 w 481"/>
                <a:gd name="T31" fmla="*/ 1 h 992"/>
                <a:gd name="T32" fmla="*/ 0 w 481"/>
                <a:gd name="T33" fmla="*/ 1 h 992"/>
                <a:gd name="T34" fmla="*/ 0 w 481"/>
                <a:gd name="T35" fmla="*/ 1 h 992"/>
                <a:gd name="T36" fmla="*/ 0 w 481"/>
                <a:gd name="T37" fmla="*/ 1 h 992"/>
                <a:gd name="T38" fmla="*/ 0 w 481"/>
                <a:gd name="T39" fmla="*/ 1 h 992"/>
                <a:gd name="T40" fmla="*/ 0 w 481"/>
                <a:gd name="T41" fmla="*/ 1 h 992"/>
                <a:gd name="T42" fmla="*/ 0 w 481"/>
                <a:gd name="T43" fmla="*/ 1 h 992"/>
                <a:gd name="T44" fmla="*/ 0 w 481"/>
                <a:gd name="T45" fmla="*/ 1 h 992"/>
                <a:gd name="T46" fmla="*/ 0 w 481"/>
                <a:gd name="T47" fmla="*/ 1 h 992"/>
                <a:gd name="T48" fmla="*/ 0 w 481"/>
                <a:gd name="T49" fmla="*/ 1 h 992"/>
                <a:gd name="T50" fmla="*/ 0 w 481"/>
                <a:gd name="T51" fmla="*/ 1 h 992"/>
                <a:gd name="T52" fmla="*/ 0 w 481"/>
                <a:gd name="T53" fmla="*/ 1 h 992"/>
                <a:gd name="T54" fmla="*/ 0 w 481"/>
                <a:gd name="T55" fmla="*/ 1 h 992"/>
                <a:gd name="T56" fmla="*/ 0 w 481"/>
                <a:gd name="T57" fmla="*/ 1 h 992"/>
                <a:gd name="T58" fmla="*/ 0 w 481"/>
                <a:gd name="T59" fmla="*/ 1 h 992"/>
                <a:gd name="T60" fmla="*/ 0 w 481"/>
                <a:gd name="T61" fmla="*/ 1 h 992"/>
                <a:gd name="T62" fmla="*/ 0 w 481"/>
                <a:gd name="T63" fmla="*/ 1 h 992"/>
                <a:gd name="T64" fmla="*/ 0 w 481"/>
                <a:gd name="T65" fmla="*/ 1 h 992"/>
                <a:gd name="T66" fmla="*/ 0 w 481"/>
                <a:gd name="T67" fmla="*/ 1 h 992"/>
                <a:gd name="T68" fmla="*/ 0 w 481"/>
                <a:gd name="T69" fmla="*/ 1 h 992"/>
                <a:gd name="T70" fmla="*/ 0 w 481"/>
                <a:gd name="T71" fmla="*/ 1 h 992"/>
                <a:gd name="T72" fmla="*/ 0 w 481"/>
                <a:gd name="T73" fmla="*/ 1 h 992"/>
                <a:gd name="T74" fmla="*/ 0 w 481"/>
                <a:gd name="T75" fmla="*/ 1 h 992"/>
                <a:gd name="T76" fmla="*/ 0 w 481"/>
                <a:gd name="T77" fmla="*/ 1 h 992"/>
                <a:gd name="T78" fmla="*/ 0 w 481"/>
                <a:gd name="T79" fmla="*/ 1 h 992"/>
                <a:gd name="T80" fmla="*/ 0 w 481"/>
                <a:gd name="T81" fmla="*/ 1 h 992"/>
                <a:gd name="T82" fmla="*/ 0 w 481"/>
                <a:gd name="T83" fmla="*/ 1 h 992"/>
                <a:gd name="T84" fmla="*/ 0 w 481"/>
                <a:gd name="T85" fmla="*/ 1 h 992"/>
                <a:gd name="T86" fmla="*/ 0 w 481"/>
                <a:gd name="T87" fmla="*/ 1 h 992"/>
                <a:gd name="T88" fmla="*/ 0 w 481"/>
                <a:gd name="T89" fmla="*/ 1 h 992"/>
                <a:gd name="T90" fmla="*/ 0 w 481"/>
                <a:gd name="T91" fmla="*/ 1 h 992"/>
                <a:gd name="T92" fmla="*/ 0 w 481"/>
                <a:gd name="T93" fmla="*/ 1 h 992"/>
                <a:gd name="T94" fmla="*/ 0 w 481"/>
                <a:gd name="T95" fmla="*/ 1 h 992"/>
                <a:gd name="T96" fmla="*/ 0 w 481"/>
                <a:gd name="T97" fmla="*/ 1 h 992"/>
                <a:gd name="T98" fmla="*/ 0 w 481"/>
                <a:gd name="T99" fmla="*/ 1 h 99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81"/>
                <a:gd name="T151" fmla="*/ 0 h 992"/>
                <a:gd name="T152" fmla="*/ 481 w 481"/>
                <a:gd name="T153" fmla="*/ 992 h 99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81" h="992">
                  <a:moveTo>
                    <a:pt x="0" y="160"/>
                  </a:moveTo>
                  <a:lnTo>
                    <a:pt x="0" y="154"/>
                  </a:lnTo>
                  <a:lnTo>
                    <a:pt x="3" y="148"/>
                  </a:lnTo>
                  <a:lnTo>
                    <a:pt x="6" y="143"/>
                  </a:lnTo>
                  <a:lnTo>
                    <a:pt x="11" y="139"/>
                  </a:lnTo>
                  <a:lnTo>
                    <a:pt x="22" y="130"/>
                  </a:lnTo>
                  <a:lnTo>
                    <a:pt x="37" y="123"/>
                  </a:lnTo>
                  <a:lnTo>
                    <a:pt x="51" y="117"/>
                  </a:lnTo>
                  <a:lnTo>
                    <a:pt x="64" y="112"/>
                  </a:lnTo>
                  <a:lnTo>
                    <a:pt x="79" y="108"/>
                  </a:lnTo>
                  <a:lnTo>
                    <a:pt x="112" y="101"/>
                  </a:lnTo>
                  <a:lnTo>
                    <a:pt x="177" y="90"/>
                  </a:lnTo>
                  <a:lnTo>
                    <a:pt x="241" y="77"/>
                  </a:lnTo>
                  <a:lnTo>
                    <a:pt x="258" y="72"/>
                  </a:lnTo>
                  <a:lnTo>
                    <a:pt x="270" y="68"/>
                  </a:lnTo>
                  <a:lnTo>
                    <a:pt x="294" y="55"/>
                  </a:lnTo>
                  <a:lnTo>
                    <a:pt x="340" y="27"/>
                  </a:lnTo>
                  <a:lnTo>
                    <a:pt x="388" y="3"/>
                  </a:lnTo>
                  <a:lnTo>
                    <a:pt x="401" y="0"/>
                  </a:lnTo>
                  <a:lnTo>
                    <a:pt x="407" y="0"/>
                  </a:lnTo>
                  <a:lnTo>
                    <a:pt x="412" y="0"/>
                  </a:lnTo>
                  <a:lnTo>
                    <a:pt x="423" y="3"/>
                  </a:lnTo>
                  <a:lnTo>
                    <a:pt x="433" y="9"/>
                  </a:lnTo>
                  <a:lnTo>
                    <a:pt x="442" y="17"/>
                  </a:lnTo>
                  <a:lnTo>
                    <a:pt x="449" y="25"/>
                  </a:lnTo>
                  <a:lnTo>
                    <a:pt x="453" y="34"/>
                  </a:lnTo>
                  <a:lnTo>
                    <a:pt x="460" y="64"/>
                  </a:lnTo>
                  <a:lnTo>
                    <a:pt x="471" y="126"/>
                  </a:lnTo>
                  <a:lnTo>
                    <a:pt x="481" y="250"/>
                  </a:lnTo>
                  <a:lnTo>
                    <a:pt x="478" y="373"/>
                  </a:lnTo>
                  <a:lnTo>
                    <a:pt x="476" y="404"/>
                  </a:lnTo>
                  <a:lnTo>
                    <a:pt x="473" y="429"/>
                  </a:lnTo>
                  <a:lnTo>
                    <a:pt x="467" y="480"/>
                  </a:lnTo>
                  <a:lnTo>
                    <a:pt x="448" y="578"/>
                  </a:lnTo>
                  <a:lnTo>
                    <a:pt x="423" y="676"/>
                  </a:lnTo>
                  <a:lnTo>
                    <a:pt x="416" y="700"/>
                  </a:lnTo>
                  <a:lnTo>
                    <a:pt x="413" y="707"/>
                  </a:lnTo>
                  <a:lnTo>
                    <a:pt x="407" y="721"/>
                  </a:lnTo>
                  <a:lnTo>
                    <a:pt x="388" y="747"/>
                  </a:lnTo>
                  <a:lnTo>
                    <a:pt x="366" y="771"/>
                  </a:lnTo>
                  <a:lnTo>
                    <a:pt x="360" y="775"/>
                  </a:lnTo>
                  <a:lnTo>
                    <a:pt x="354" y="779"/>
                  </a:lnTo>
                  <a:lnTo>
                    <a:pt x="348" y="782"/>
                  </a:lnTo>
                  <a:lnTo>
                    <a:pt x="334" y="785"/>
                  </a:lnTo>
                  <a:lnTo>
                    <a:pt x="319" y="787"/>
                  </a:lnTo>
                  <a:lnTo>
                    <a:pt x="292" y="793"/>
                  </a:lnTo>
                  <a:lnTo>
                    <a:pt x="283" y="800"/>
                  </a:lnTo>
                  <a:lnTo>
                    <a:pt x="272" y="815"/>
                  </a:lnTo>
                  <a:lnTo>
                    <a:pt x="252" y="846"/>
                  </a:lnTo>
                  <a:lnTo>
                    <a:pt x="219" y="910"/>
                  </a:lnTo>
                  <a:lnTo>
                    <a:pt x="190" y="976"/>
                  </a:lnTo>
                  <a:lnTo>
                    <a:pt x="181" y="992"/>
                  </a:lnTo>
                  <a:lnTo>
                    <a:pt x="176" y="986"/>
                  </a:lnTo>
                  <a:lnTo>
                    <a:pt x="163" y="960"/>
                  </a:lnTo>
                  <a:lnTo>
                    <a:pt x="158" y="920"/>
                  </a:lnTo>
                  <a:lnTo>
                    <a:pt x="161" y="908"/>
                  </a:lnTo>
                  <a:lnTo>
                    <a:pt x="164" y="897"/>
                  </a:lnTo>
                  <a:lnTo>
                    <a:pt x="177" y="869"/>
                  </a:lnTo>
                  <a:lnTo>
                    <a:pt x="211" y="809"/>
                  </a:lnTo>
                  <a:lnTo>
                    <a:pt x="234" y="772"/>
                  </a:lnTo>
                  <a:lnTo>
                    <a:pt x="236" y="770"/>
                  </a:lnTo>
                  <a:lnTo>
                    <a:pt x="234" y="772"/>
                  </a:lnTo>
                  <a:lnTo>
                    <a:pt x="226" y="785"/>
                  </a:lnTo>
                  <a:lnTo>
                    <a:pt x="196" y="830"/>
                  </a:lnTo>
                  <a:lnTo>
                    <a:pt x="173" y="866"/>
                  </a:lnTo>
                  <a:lnTo>
                    <a:pt x="172" y="867"/>
                  </a:lnTo>
                  <a:lnTo>
                    <a:pt x="171" y="850"/>
                  </a:lnTo>
                  <a:lnTo>
                    <a:pt x="171" y="819"/>
                  </a:lnTo>
                  <a:lnTo>
                    <a:pt x="174" y="774"/>
                  </a:lnTo>
                  <a:lnTo>
                    <a:pt x="186" y="733"/>
                  </a:lnTo>
                  <a:lnTo>
                    <a:pt x="190" y="721"/>
                  </a:lnTo>
                  <a:lnTo>
                    <a:pt x="187" y="719"/>
                  </a:lnTo>
                  <a:lnTo>
                    <a:pt x="185" y="715"/>
                  </a:lnTo>
                  <a:lnTo>
                    <a:pt x="182" y="711"/>
                  </a:lnTo>
                  <a:lnTo>
                    <a:pt x="181" y="706"/>
                  </a:lnTo>
                  <a:lnTo>
                    <a:pt x="181" y="696"/>
                  </a:lnTo>
                  <a:lnTo>
                    <a:pt x="184" y="674"/>
                  </a:lnTo>
                  <a:lnTo>
                    <a:pt x="185" y="665"/>
                  </a:lnTo>
                  <a:lnTo>
                    <a:pt x="185" y="657"/>
                  </a:lnTo>
                  <a:lnTo>
                    <a:pt x="188" y="643"/>
                  </a:lnTo>
                  <a:lnTo>
                    <a:pt x="196" y="614"/>
                  </a:lnTo>
                  <a:lnTo>
                    <a:pt x="200" y="586"/>
                  </a:lnTo>
                  <a:lnTo>
                    <a:pt x="200" y="577"/>
                  </a:lnTo>
                  <a:lnTo>
                    <a:pt x="197" y="558"/>
                  </a:lnTo>
                  <a:lnTo>
                    <a:pt x="190" y="517"/>
                  </a:lnTo>
                  <a:lnTo>
                    <a:pt x="168" y="437"/>
                  </a:lnTo>
                  <a:lnTo>
                    <a:pt x="139" y="360"/>
                  </a:lnTo>
                  <a:lnTo>
                    <a:pt x="131" y="341"/>
                  </a:lnTo>
                  <a:lnTo>
                    <a:pt x="128" y="337"/>
                  </a:lnTo>
                  <a:lnTo>
                    <a:pt x="124" y="332"/>
                  </a:lnTo>
                  <a:lnTo>
                    <a:pt x="120" y="329"/>
                  </a:lnTo>
                  <a:lnTo>
                    <a:pt x="109" y="323"/>
                  </a:lnTo>
                  <a:lnTo>
                    <a:pt x="96" y="318"/>
                  </a:lnTo>
                  <a:lnTo>
                    <a:pt x="73" y="304"/>
                  </a:lnTo>
                  <a:lnTo>
                    <a:pt x="70" y="299"/>
                  </a:lnTo>
                  <a:lnTo>
                    <a:pt x="62" y="289"/>
                  </a:lnTo>
                  <a:lnTo>
                    <a:pt x="46" y="268"/>
                  </a:lnTo>
                  <a:lnTo>
                    <a:pt x="17" y="221"/>
                  </a:lnTo>
                  <a:lnTo>
                    <a:pt x="0" y="173"/>
                  </a:lnTo>
                  <a:lnTo>
                    <a:pt x="0" y="160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44" name="Freeform 30"/>
            <p:cNvSpPr>
              <a:spLocks/>
            </p:cNvSpPr>
            <p:nvPr/>
          </p:nvSpPr>
          <p:spPr bwMode="auto">
            <a:xfrm>
              <a:off x="2803" y="741"/>
              <a:ext cx="270" cy="396"/>
            </a:xfrm>
            <a:custGeom>
              <a:avLst/>
              <a:gdLst>
                <a:gd name="T0" fmla="*/ 1 w 540"/>
                <a:gd name="T1" fmla="*/ 0 h 793"/>
                <a:gd name="T2" fmla="*/ 1 w 540"/>
                <a:gd name="T3" fmla="*/ 0 h 793"/>
                <a:gd name="T4" fmla="*/ 1 w 540"/>
                <a:gd name="T5" fmla="*/ 0 h 793"/>
                <a:gd name="T6" fmla="*/ 1 w 540"/>
                <a:gd name="T7" fmla="*/ 0 h 793"/>
                <a:gd name="T8" fmla="*/ 1 w 540"/>
                <a:gd name="T9" fmla="*/ 0 h 793"/>
                <a:gd name="T10" fmla="*/ 1 w 540"/>
                <a:gd name="T11" fmla="*/ 0 h 793"/>
                <a:gd name="T12" fmla="*/ 1 w 540"/>
                <a:gd name="T13" fmla="*/ 0 h 793"/>
                <a:gd name="T14" fmla="*/ 1 w 540"/>
                <a:gd name="T15" fmla="*/ 0 h 793"/>
                <a:gd name="T16" fmla="*/ 1 w 540"/>
                <a:gd name="T17" fmla="*/ 0 h 793"/>
                <a:gd name="T18" fmla="*/ 1 w 540"/>
                <a:gd name="T19" fmla="*/ 0 h 793"/>
                <a:gd name="T20" fmla="*/ 1 w 540"/>
                <a:gd name="T21" fmla="*/ 0 h 793"/>
                <a:gd name="T22" fmla="*/ 1 w 540"/>
                <a:gd name="T23" fmla="*/ 0 h 793"/>
                <a:gd name="T24" fmla="*/ 1 w 540"/>
                <a:gd name="T25" fmla="*/ 0 h 793"/>
                <a:gd name="T26" fmla="*/ 1 w 540"/>
                <a:gd name="T27" fmla="*/ 0 h 793"/>
                <a:gd name="T28" fmla="*/ 1 w 540"/>
                <a:gd name="T29" fmla="*/ 0 h 793"/>
                <a:gd name="T30" fmla="*/ 1 w 540"/>
                <a:gd name="T31" fmla="*/ 0 h 793"/>
                <a:gd name="T32" fmla="*/ 1 w 540"/>
                <a:gd name="T33" fmla="*/ 0 h 793"/>
                <a:gd name="T34" fmla="*/ 1 w 540"/>
                <a:gd name="T35" fmla="*/ 0 h 793"/>
                <a:gd name="T36" fmla="*/ 1 w 540"/>
                <a:gd name="T37" fmla="*/ 0 h 793"/>
                <a:gd name="T38" fmla="*/ 1 w 540"/>
                <a:gd name="T39" fmla="*/ 0 h 793"/>
                <a:gd name="T40" fmla="*/ 1 w 540"/>
                <a:gd name="T41" fmla="*/ 0 h 793"/>
                <a:gd name="T42" fmla="*/ 1 w 540"/>
                <a:gd name="T43" fmla="*/ 0 h 793"/>
                <a:gd name="T44" fmla="*/ 1 w 540"/>
                <a:gd name="T45" fmla="*/ 0 h 793"/>
                <a:gd name="T46" fmla="*/ 1 w 540"/>
                <a:gd name="T47" fmla="*/ 0 h 793"/>
                <a:gd name="T48" fmla="*/ 1 w 540"/>
                <a:gd name="T49" fmla="*/ 0 h 793"/>
                <a:gd name="T50" fmla="*/ 1 w 540"/>
                <a:gd name="T51" fmla="*/ 0 h 793"/>
                <a:gd name="T52" fmla="*/ 1 w 540"/>
                <a:gd name="T53" fmla="*/ 0 h 793"/>
                <a:gd name="T54" fmla="*/ 1 w 540"/>
                <a:gd name="T55" fmla="*/ 0 h 793"/>
                <a:gd name="T56" fmla="*/ 1 w 540"/>
                <a:gd name="T57" fmla="*/ 0 h 793"/>
                <a:gd name="T58" fmla="*/ 1 w 540"/>
                <a:gd name="T59" fmla="*/ 0 h 793"/>
                <a:gd name="T60" fmla="*/ 1 w 540"/>
                <a:gd name="T61" fmla="*/ 0 h 793"/>
                <a:gd name="T62" fmla="*/ 1 w 540"/>
                <a:gd name="T63" fmla="*/ 0 h 793"/>
                <a:gd name="T64" fmla="*/ 1 w 540"/>
                <a:gd name="T65" fmla="*/ 0 h 793"/>
                <a:gd name="T66" fmla="*/ 1 w 540"/>
                <a:gd name="T67" fmla="*/ 0 h 793"/>
                <a:gd name="T68" fmla="*/ 1 w 540"/>
                <a:gd name="T69" fmla="*/ 0 h 793"/>
                <a:gd name="T70" fmla="*/ 1 w 540"/>
                <a:gd name="T71" fmla="*/ 0 h 793"/>
                <a:gd name="T72" fmla="*/ 1 w 540"/>
                <a:gd name="T73" fmla="*/ 0 h 793"/>
                <a:gd name="T74" fmla="*/ 1 w 540"/>
                <a:gd name="T75" fmla="*/ 0 h 793"/>
                <a:gd name="T76" fmla="*/ 1 w 540"/>
                <a:gd name="T77" fmla="*/ 0 h 793"/>
                <a:gd name="T78" fmla="*/ 1 w 540"/>
                <a:gd name="T79" fmla="*/ 0 h 793"/>
                <a:gd name="T80" fmla="*/ 1 w 540"/>
                <a:gd name="T81" fmla="*/ 0 h 793"/>
                <a:gd name="T82" fmla="*/ 1 w 540"/>
                <a:gd name="T83" fmla="*/ 0 h 793"/>
                <a:gd name="T84" fmla="*/ 1 w 540"/>
                <a:gd name="T85" fmla="*/ 0 h 793"/>
                <a:gd name="T86" fmla="*/ 1 w 540"/>
                <a:gd name="T87" fmla="*/ 0 h 793"/>
                <a:gd name="T88" fmla="*/ 1 w 540"/>
                <a:gd name="T89" fmla="*/ 0 h 793"/>
                <a:gd name="T90" fmla="*/ 1 w 540"/>
                <a:gd name="T91" fmla="*/ 0 h 793"/>
                <a:gd name="T92" fmla="*/ 1 w 540"/>
                <a:gd name="T93" fmla="*/ 0 h 793"/>
                <a:gd name="T94" fmla="*/ 0 w 540"/>
                <a:gd name="T95" fmla="*/ 0 h 793"/>
                <a:gd name="T96" fmla="*/ 1 w 540"/>
                <a:gd name="T97" fmla="*/ 0 h 793"/>
                <a:gd name="T98" fmla="*/ 1 w 540"/>
                <a:gd name="T99" fmla="*/ 0 h 793"/>
                <a:gd name="T100" fmla="*/ 1 w 540"/>
                <a:gd name="T101" fmla="*/ 0 h 793"/>
                <a:gd name="T102" fmla="*/ 1 w 540"/>
                <a:gd name="T103" fmla="*/ 0 h 793"/>
                <a:gd name="T104" fmla="*/ 1 w 540"/>
                <a:gd name="T105" fmla="*/ 0 h 793"/>
                <a:gd name="T106" fmla="*/ 1 w 540"/>
                <a:gd name="T107" fmla="*/ 0 h 793"/>
                <a:gd name="T108" fmla="*/ 1 w 540"/>
                <a:gd name="T109" fmla="*/ 0 h 793"/>
                <a:gd name="T110" fmla="*/ 1 w 540"/>
                <a:gd name="T111" fmla="*/ 0 h 793"/>
                <a:gd name="T112" fmla="*/ 1 w 540"/>
                <a:gd name="T113" fmla="*/ 0 h 793"/>
                <a:gd name="T114" fmla="*/ 1 w 540"/>
                <a:gd name="T115" fmla="*/ 0 h 793"/>
                <a:gd name="T116" fmla="*/ 1 w 540"/>
                <a:gd name="T117" fmla="*/ 0 h 79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0"/>
                <a:gd name="T178" fmla="*/ 0 h 793"/>
                <a:gd name="T179" fmla="*/ 540 w 540"/>
                <a:gd name="T180" fmla="*/ 793 h 79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0" h="793">
                  <a:moveTo>
                    <a:pt x="286" y="7"/>
                  </a:moveTo>
                  <a:lnTo>
                    <a:pt x="299" y="8"/>
                  </a:lnTo>
                  <a:lnTo>
                    <a:pt x="325" y="7"/>
                  </a:lnTo>
                  <a:lnTo>
                    <a:pt x="378" y="4"/>
                  </a:lnTo>
                  <a:lnTo>
                    <a:pt x="431" y="1"/>
                  </a:lnTo>
                  <a:lnTo>
                    <a:pt x="444" y="0"/>
                  </a:lnTo>
                  <a:lnTo>
                    <a:pt x="451" y="8"/>
                  </a:lnTo>
                  <a:lnTo>
                    <a:pt x="467" y="20"/>
                  </a:lnTo>
                  <a:lnTo>
                    <a:pt x="500" y="47"/>
                  </a:lnTo>
                  <a:lnTo>
                    <a:pt x="532" y="72"/>
                  </a:lnTo>
                  <a:lnTo>
                    <a:pt x="540" y="78"/>
                  </a:lnTo>
                  <a:lnTo>
                    <a:pt x="530" y="83"/>
                  </a:lnTo>
                  <a:lnTo>
                    <a:pt x="512" y="90"/>
                  </a:lnTo>
                  <a:lnTo>
                    <a:pt x="473" y="103"/>
                  </a:lnTo>
                  <a:lnTo>
                    <a:pt x="435" y="117"/>
                  </a:lnTo>
                  <a:lnTo>
                    <a:pt x="426" y="120"/>
                  </a:lnTo>
                  <a:lnTo>
                    <a:pt x="433" y="124"/>
                  </a:lnTo>
                  <a:lnTo>
                    <a:pt x="449" y="131"/>
                  </a:lnTo>
                  <a:lnTo>
                    <a:pt x="482" y="145"/>
                  </a:lnTo>
                  <a:lnTo>
                    <a:pt x="513" y="161"/>
                  </a:lnTo>
                  <a:lnTo>
                    <a:pt x="521" y="164"/>
                  </a:lnTo>
                  <a:lnTo>
                    <a:pt x="519" y="188"/>
                  </a:lnTo>
                  <a:lnTo>
                    <a:pt x="513" y="233"/>
                  </a:lnTo>
                  <a:lnTo>
                    <a:pt x="502" y="273"/>
                  </a:lnTo>
                  <a:lnTo>
                    <a:pt x="482" y="307"/>
                  </a:lnTo>
                  <a:lnTo>
                    <a:pt x="451" y="334"/>
                  </a:lnTo>
                  <a:lnTo>
                    <a:pt x="410" y="352"/>
                  </a:lnTo>
                  <a:lnTo>
                    <a:pt x="383" y="357"/>
                  </a:lnTo>
                  <a:lnTo>
                    <a:pt x="369" y="391"/>
                  </a:lnTo>
                  <a:lnTo>
                    <a:pt x="342" y="456"/>
                  </a:lnTo>
                  <a:lnTo>
                    <a:pt x="286" y="588"/>
                  </a:lnTo>
                  <a:lnTo>
                    <a:pt x="229" y="721"/>
                  </a:lnTo>
                  <a:lnTo>
                    <a:pt x="216" y="753"/>
                  </a:lnTo>
                  <a:lnTo>
                    <a:pt x="209" y="757"/>
                  </a:lnTo>
                  <a:lnTo>
                    <a:pt x="197" y="763"/>
                  </a:lnTo>
                  <a:lnTo>
                    <a:pt x="172" y="777"/>
                  </a:lnTo>
                  <a:lnTo>
                    <a:pt x="148" y="790"/>
                  </a:lnTo>
                  <a:lnTo>
                    <a:pt x="142" y="793"/>
                  </a:lnTo>
                  <a:lnTo>
                    <a:pt x="136" y="785"/>
                  </a:lnTo>
                  <a:lnTo>
                    <a:pt x="124" y="769"/>
                  </a:lnTo>
                  <a:lnTo>
                    <a:pt x="99" y="735"/>
                  </a:lnTo>
                  <a:lnTo>
                    <a:pt x="75" y="702"/>
                  </a:lnTo>
                  <a:lnTo>
                    <a:pt x="69" y="693"/>
                  </a:lnTo>
                  <a:lnTo>
                    <a:pt x="61" y="648"/>
                  </a:lnTo>
                  <a:lnTo>
                    <a:pt x="47" y="558"/>
                  </a:lnTo>
                  <a:lnTo>
                    <a:pt x="19" y="378"/>
                  </a:lnTo>
                  <a:lnTo>
                    <a:pt x="2" y="197"/>
                  </a:lnTo>
                  <a:lnTo>
                    <a:pt x="0" y="151"/>
                  </a:lnTo>
                  <a:lnTo>
                    <a:pt x="3" y="144"/>
                  </a:lnTo>
                  <a:lnTo>
                    <a:pt x="11" y="128"/>
                  </a:lnTo>
                  <a:lnTo>
                    <a:pt x="32" y="95"/>
                  </a:lnTo>
                  <a:lnTo>
                    <a:pt x="50" y="61"/>
                  </a:lnTo>
                  <a:lnTo>
                    <a:pt x="54" y="53"/>
                  </a:lnTo>
                  <a:lnTo>
                    <a:pt x="73" y="49"/>
                  </a:lnTo>
                  <a:lnTo>
                    <a:pt x="108" y="41"/>
                  </a:lnTo>
                  <a:lnTo>
                    <a:pt x="167" y="24"/>
                  </a:lnTo>
                  <a:lnTo>
                    <a:pt x="255" y="10"/>
                  </a:lnTo>
                  <a:lnTo>
                    <a:pt x="286" y="7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45" name="Freeform 31"/>
            <p:cNvSpPr>
              <a:spLocks/>
            </p:cNvSpPr>
            <p:nvPr/>
          </p:nvSpPr>
          <p:spPr bwMode="auto">
            <a:xfrm>
              <a:off x="2145" y="856"/>
              <a:ext cx="150" cy="648"/>
            </a:xfrm>
            <a:custGeom>
              <a:avLst/>
              <a:gdLst>
                <a:gd name="T0" fmla="*/ 1 w 299"/>
                <a:gd name="T1" fmla="*/ 1 h 1295"/>
                <a:gd name="T2" fmla="*/ 1 w 299"/>
                <a:gd name="T3" fmla="*/ 1 h 1295"/>
                <a:gd name="T4" fmla="*/ 1 w 299"/>
                <a:gd name="T5" fmla="*/ 1 h 1295"/>
                <a:gd name="T6" fmla="*/ 1 w 299"/>
                <a:gd name="T7" fmla="*/ 1 h 1295"/>
                <a:gd name="T8" fmla="*/ 1 w 299"/>
                <a:gd name="T9" fmla="*/ 1 h 1295"/>
                <a:gd name="T10" fmla="*/ 1 w 299"/>
                <a:gd name="T11" fmla="*/ 1 h 1295"/>
                <a:gd name="T12" fmla="*/ 1 w 299"/>
                <a:gd name="T13" fmla="*/ 1 h 1295"/>
                <a:gd name="T14" fmla="*/ 0 w 299"/>
                <a:gd name="T15" fmla="*/ 1 h 1295"/>
                <a:gd name="T16" fmla="*/ 1 w 299"/>
                <a:gd name="T17" fmla="*/ 1 h 1295"/>
                <a:gd name="T18" fmla="*/ 1 w 299"/>
                <a:gd name="T19" fmla="*/ 1 h 1295"/>
                <a:gd name="T20" fmla="*/ 1 w 299"/>
                <a:gd name="T21" fmla="*/ 1 h 1295"/>
                <a:gd name="T22" fmla="*/ 1 w 299"/>
                <a:gd name="T23" fmla="*/ 1 h 1295"/>
                <a:gd name="T24" fmla="*/ 1 w 299"/>
                <a:gd name="T25" fmla="*/ 1 h 1295"/>
                <a:gd name="T26" fmla="*/ 1 w 299"/>
                <a:gd name="T27" fmla="*/ 1 h 1295"/>
                <a:gd name="T28" fmla="*/ 1 w 299"/>
                <a:gd name="T29" fmla="*/ 1 h 1295"/>
                <a:gd name="T30" fmla="*/ 1 w 299"/>
                <a:gd name="T31" fmla="*/ 1 h 1295"/>
                <a:gd name="T32" fmla="*/ 1 w 299"/>
                <a:gd name="T33" fmla="*/ 1 h 1295"/>
                <a:gd name="T34" fmla="*/ 1 w 299"/>
                <a:gd name="T35" fmla="*/ 1 h 1295"/>
                <a:gd name="T36" fmla="*/ 1 w 299"/>
                <a:gd name="T37" fmla="*/ 1 h 1295"/>
                <a:gd name="T38" fmla="*/ 1 w 299"/>
                <a:gd name="T39" fmla="*/ 1 h 1295"/>
                <a:gd name="T40" fmla="*/ 1 w 299"/>
                <a:gd name="T41" fmla="*/ 1 h 1295"/>
                <a:gd name="T42" fmla="*/ 1 w 299"/>
                <a:gd name="T43" fmla="*/ 1 h 1295"/>
                <a:gd name="T44" fmla="*/ 1 w 299"/>
                <a:gd name="T45" fmla="*/ 1 h 1295"/>
                <a:gd name="T46" fmla="*/ 1 w 299"/>
                <a:gd name="T47" fmla="*/ 1 h 1295"/>
                <a:gd name="T48" fmla="*/ 1 w 299"/>
                <a:gd name="T49" fmla="*/ 1 h 1295"/>
                <a:gd name="T50" fmla="*/ 1 w 299"/>
                <a:gd name="T51" fmla="*/ 1 h 1295"/>
                <a:gd name="T52" fmla="*/ 1 w 299"/>
                <a:gd name="T53" fmla="*/ 1 h 1295"/>
                <a:gd name="T54" fmla="*/ 1 w 299"/>
                <a:gd name="T55" fmla="*/ 1 h 1295"/>
                <a:gd name="T56" fmla="*/ 1 w 299"/>
                <a:gd name="T57" fmla="*/ 1 h 1295"/>
                <a:gd name="T58" fmla="*/ 1 w 299"/>
                <a:gd name="T59" fmla="*/ 1 h 1295"/>
                <a:gd name="T60" fmla="*/ 1 w 299"/>
                <a:gd name="T61" fmla="*/ 1 h 1295"/>
                <a:gd name="T62" fmla="*/ 1 w 299"/>
                <a:gd name="T63" fmla="*/ 0 h 1295"/>
                <a:gd name="T64" fmla="*/ 1 w 299"/>
                <a:gd name="T65" fmla="*/ 1 h 1295"/>
                <a:gd name="T66" fmla="*/ 1 w 299"/>
                <a:gd name="T67" fmla="*/ 1 h 1295"/>
                <a:gd name="T68" fmla="*/ 1 w 299"/>
                <a:gd name="T69" fmla="*/ 1 h 129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99"/>
                <a:gd name="T106" fmla="*/ 0 h 1295"/>
                <a:gd name="T107" fmla="*/ 299 w 299"/>
                <a:gd name="T108" fmla="*/ 1295 h 129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99" h="1295">
                  <a:moveTo>
                    <a:pt x="122" y="37"/>
                  </a:moveTo>
                  <a:lnTo>
                    <a:pt x="117" y="54"/>
                  </a:lnTo>
                  <a:lnTo>
                    <a:pt x="115" y="80"/>
                  </a:lnTo>
                  <a:lnTo>
                    <a:pt x="118" y="151"/>
                  </a:lnTo>
                  <a:lnTo>
                    <a:pt x="131" y="343"/>
                  </a:lnTo>
                  <a:lnTo>
                    <a:pt x="126" y="530"/>
                  </a:lnTo>
                  <a:lnTo>
                    <a:pt x="118" y="574"/>
                  </a:lnTo>
                  <a:lnTo>
                    <a:pt x="103" y="670"/>
                  </a:lnTo>
                  <a:lnTo>
                    <a:pt x="75" y="868"/>
                  </a:lnTo>
                  <a:lnTo>
                    <a:pt x="59" y="987"/>
                  </a:lnTo>
                  <a:lnTo>
                    <a:pt x="59" y="993"/>
                  </a:lnTo>
                  <a:lnTo>
                    <a:pt x="54" y="1013"/>
                  </a:lnTo>
                  <a:lnTo>
                    <a:pt x="44" y="1053"/>
                  </a:lnTo>
                  <a:lnTo>
                    <a:pt x="24" y="1134"/>
                  </a:lnTo>
                  <a:lnTo>
                    <a:pt x="4" y="1214"/>
                  </a:lnTo>
                  <a:lnTo>
                    <a:pt x="0" y="1234"/>
                  </a:lnTo>
                  <a:lnTo>
                    <a:pt x="5" y="1239"/>
                  </a:lnTo>
                  <a:lnTo>
                    <a:pt x="17" y="1248"/>
                  </a:lnTo>
                  <a:lnTo>
                    <a:pt x="37" y="1267"/>
                  </a:lnTo>
                  <a:lnTo>
                    <a:pt x="57" y="1285"/>
                  </a:lnTo>
                  <a:lnTo>
                    <a:pt x="62" y="1289"/>
                  </a:lnTo>
                  <a:lnTo>
                    <a:pt x="62" y="1287"/>
                  </a:lnTo>
                  <a:lnTo>
                    <a:pt x="67" y="1270"/>
                  </a:lnTo>
                  <a:lnTo>
                    <a:pt x="91" y="1214"/>
                  </a:lnTo>
                  <a:lnTo>
                    <a:pt x="106" y="1190"/>
                  </a:lnTo>
                  <a:lnTo>
                    <a:pt x="114" y="1183"/>
                  </a:lnTo>
                  <a:lnTo>
                    <a:pt x="123" y="1179"/>
                  </a:lnTo>
                  <a:lnTo>
                    <a:pt x="132" y="1180"/>
                  </a:lnTo>
                  <a:lnTo>
                    <a:pt x="141" y="1186"/>
                  </a:lnTo>
                  <a:lnTo>
                    <a:pt x="151" y="1195"/>
                  </a:lnTo>
                  <a:lnTo>
                    <a:pt x="174" y="1218"/>
                  </a:lnTo>
                  <a:lnTo>
                    <a:pt x="212" y="1269"/>
                  </a:lnTo>
                  <a:lnTo>
                    <a:pt x="230" y="1295"/>
                  </a:lnTo>
                  <a:lnTo>
                    <a:pt x="233" y="1291"/>
                  </a:lnTo>
                  <a:lnTo>
                    <a:pt x="242" y="1284"/>
                  </a:lnTo>
                  <a:lnTo>
                    <a:pt x="259" y="1270"/>
                  </a:lnTo>
                  <a:lnTo>
                    <a:pt x="276" y="1256"/>
                  </a:lnTo>
                  <a:lnTo>
                    <a:pt x="281" y="1252"/>
                  </a:lnTo>
                  <a:lnTo>
                    <a:pt x="279" y="1250"/>
                  </a:lnTo>
                  <a:lnTo>
                    <a:pt x="267" y="1231"/>
                  </a:lnTo>
                  <a:lnTo>
                    <a:pt x="226" y="1157"/>
                  </a:lnTo>
                  <a:lnTo>
                    <a:pt x="190" y="1074"/>
                  </a:lnTo>
                  <a:lnTo>
                    <a:pt x="187" y="1056"/>
                  </a:lnTo>
                  <a:lnTo>
                    <a:pt x="186" y="1045"/>
                  </a:lnTo>
                  <a:lnTo>
                    <a:pt x="186" y="1003"/>
                  </a:lnTo>
                  <a:lnTo>
                    <a:pt x="192" y="863"/>
                  </a:lnTo>
                  <a:lnTo>
                    <a:pt x="206" y="675"/>
                  </a:lnTo>
                  <a:lnTo>
                    <a:pt x="211" y="625"/>
                  </a:lnTo>
                  <a:lnTo>
                    <a:pt x="215" y="575"/>
                  </a:lnTo>
                  <a:lnTo>
                    <a:pt x="224" y="477"/>
                  </a:lnTo>
                  <a:lnTo>
                    <a:pt x="241" y="315"/>
                  </a:lnTo>
                  <a:lnTo>
                    <a:pt x="249" y="230"/>
                  </a:lnTo>
                  <a:lnTo>
                    <a:pt x="250" y="225"/>
                  </a:lnTo>
                  <a:lnTo>
                    <a:pt x="254" y="219"/>
                  </a:lnTo>
                  <a:lnTo>
                    <a:pt x="262" y="207"/>
                  </a:lnTo>
                  <a:lnTo>
                    <a:pt x="278" y="182"/>
                  </a:lnTo>
                  <a:lnTo>
                    <a:pt x="294" y="158"/>
                  </a:lnTo>
                  <a:lnTo>
                    <a:pt x="299" y="150"/>
                  </a:lnTo>
                  <a:lnTo>
                    <a:pt x="291" y="138"/>
                  </a:lnTo>
                  <a:lnTo>
                    <a:pt x="277" y="113"/>
                  </a:lnTo>
                  <a:lnTo>
                    <a:pt x="249" y="62"/>
                  </a:lnTo>
                  <a:lnTo>
                    <a:pt x="220" y="13"/>
                  </a:lnTo>
                  <a:lnTo>
                    <a:pt x="214" y="0"/>
                  </a:lnTo>
                  <a:lnTo>
                    <a:pt x="212" y="0"/>
                  </a:lnTo>
                  <a:lnTo>
                    <a:pt x="203" y="0"/>
                  </a:lnTo>
                  <a:lnTo>
                    <a:pt x="167" y="4"/>
                  </a:lnTo>
                  <a:lnTo>
                    <a:pt x="146" y="13"/>
                  </a:lnTo>
                  <a:lnTo>
                    <a:pt x="128" y="27"/>
                  </a:lnTo>
                  <a:lnTo>
                    <a:pt x="122" y="37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46" name="Freeform 32"/>
            <p:cNvSpPr>
              <a:spLocks/>
            </p:cNvSpPr>
            <p:nvPr/>
          </p:nvSpPr>
          <p:spPr bwMode="auto">
            <a:xfrm>
              <a:off x="1966" y="1535"/>
              <a:ext cx="215" cy="529"/>
            </a:xfrm>
            <a:custGeom>
              <a:avLst/>
              <a:gdLst>
                <a:gd name="T0" fmla="*/ 0 w 431"/>
                <a:gd name="T1" fmla="*/ 1 h 1058"/>
                <a:gd name="T2" fmla="*/ 0 w 431"/>
                <a:gd name="T3" fmla="*/ 1 h 1058"/>
                <a:gd name="T4" fmla="*/ 0 w 431"/>
                <a:gd name="T5" fmla="*/ 1 h 1058"/>
                <a:gd name="T6" fmla="*/ 0 w 431"/>
                <a:gd name="T7" fmla="*/ 1 h 1058"/>
                <a:gd name="T8" fmla="*/ 0 w 431"/>
                <a:gd name="T9" fmla="*/ 1 h 1058"/>
                <a:gd name="T10" fmla="*/ 0 w 431"/>
                <a:gd name="T11" fmla="*/ 1 h 1058"/>
                <a:gd name="T12" fmla="*/ 0 w 431"/>
                <a:gd name="T13" fmla="*/ 1 h 1058"/>
                <a:gd name="T14" fmla="*/ 0 w 431"/>
                <a:gd name="T15" fmla="*/ 1 h 1058"/>
                <a:gd name="T16" fmla="*/ 0 w 431"/>
                <a:gd name="T17" fmla="*/ 1 h 1058"/>
                <a:gd name="T18" fmla="*/ 0 w 431"/>
                <a:gd name="T19" fmla="*/ 1 h 1058"/>
                <a:gd name="T20" fmla="*/ 0 w 431"/>
                <a:gd name="T21" fmla="*/ 1 h 1058"/>
                <a:gd name="T22" fmla="*/ 0 w 431"/>
                <a:gd name="T23" fmla="*/ 1 h 1058"/>
                <a:gd name="T24" fmla="*/ 0 w 431"/>
                <a:gd name="T25" fmla="*/ 1 h 1058"/>
                <a:gd name="T26" fmla="*/ 0 w 431"/>
                <a:gd name="T27" fmla="*/ 1 h 1058"/>
                <a:gd name="T28" fmla="*/ 0 w 431"/>
                <a:gd name="T29" fmla="*/ 1 h 1058"/>
                <a:gd name="T30" fmla="*/ 0 w 431"/>
                <a:gd name="T31" fmla="*/ 1 h 1058"/>
                <a:gd name="T32" fmla="*/ 0 w 431"/>
                <a:gd name="T33" fmla="*/ 1 h 1058"/>
                <a:gd name="T34" fmla="*/ 0 w 431"/>
                <a:gd name="T35" fmla="*/ 1 h 1058"/>
                <a:gd name="T36" fmla="*/ 0 w 431"/>
                <a:gd name="T37" fmla="*/ 1 h 1058"/>
                <a:gd name="T38" fmla="*/ 0 w 431"/>
                <a:gd name="T39" fmla="*/ 1 h 1058"/>
                <a:gd name="T40" fmla="*/ 0 w 431"/>
                <a:gd name="T41" fmla="*/ 1 h 1058"/>
                <a:gd name="T42" fmla="*/ 0 w 431"/>
                <a:gd name="T43" fmla="*/ 1 h 1058"/>
                <a:gd name="T44" fmla="*/ 0 w 431"/>
                <a:gd name="T45" fmla="*/ 1 h 1058"/>
                <a:gd name="T46" fmla="*/ 0 w 431"/>
                <a:gd name="T47" fmla="*/ 1 h 1058"/>
                <a:gd name="T48" fmla="*/ 0 w 431"/>
                <a:gd name="T49" fmla="*/ 1 h 1058"/>
                <a:gd name="T50" fmla="*/ 0 w 431"/>
                <a:gd name="T51" fmla="*/ 1 h 1058"/>
                <a:gd name="T52" fmla="*/ 0 w 431"/>
                <a:gd name="T53" fmla="*/ 1 h 1058"/>
                <a:gd name="T54" fmla="*/ 0 w 431"/>
                <a:gd name="T55" fmla="*/ 1 h 1058"/>
                <a:gd name="T56" fmla="*/ 0 w 431"/>
                <a:gd name="T57" fmla="*/ 1 h 1058"/>
                <a:gd name="T58" fmla="*/ 0 w 431"/>
                <a:gd name="T59" fmla="*/ 1 h 1058"/>
                <a:gd name="T60" fmla="*/ 0 w 431"/>
                <a:gd name="T61" fmla="*/ 1 h 1058"/>
                <a:gd name="T62" fmla="*/ 0 w 431"/>
                <a:gd name="T63" fmla="*/ 1 h 1058"/>
                <a:gd name="T64" fmla="*/ 0 w 431"/>
                <a:gd name="T65" fmla="*/ 1 h 1058"/>
                <a:gd name="T66" fmla="*/ 0 w 431"/>
                <a:gd name="T67" fmla="*/ 1 h 1058"/>
                <a:gd name="T68" fmla="*/ 0 w 431"/>
                <a:gd name="T69" fmla="*/ 1 h 1058"/>
                <a:gd name="T70" fmla="*/ 0 w 431"/>
                <a:gd name="T71" fmla="*/ 1 h 1058"/>
                <a:gd name="T72" fmla="*/ 0 w 431"/>
                <a:gd name="T73" fmla="*/ 1 h 1058"/>
                <a:gd name="T74" fmla="*/ 0 w 431"/>
                <a:gd name="T75" fmla="*/ 1 h 1058"/>
                <a:gd name="T76" fmla="*/ 0 w 431"/>
                <a:gd name="T77" fmla="*/ 1 h 1058"/>
                <a:gd name="T78" fmla="*/ 0 w 431"/>
                <a:gd name="T79" fmla="*/ 1 h 1058"/>
                <a:gd name="T80" fmla="*/ 0 w 431"/>
                <a:gd name="T81" fmla="*/ 1 h 1058"/>
                <a:gd name="T82" fmla="*/ 0 w 431"/>
                <a:gd name="T83" fmla="*/ 1 h 1058"/>
                <a:gd name="T84" fmla="*/ 0 w 431"/>
                <a:gd name="T85" fmla="*/ 1 h 1058"/>
                <a:gd name="T86" fmla="*/ 0 w 431"/>
                <a:gd name="T87" fmla="*/ 1 h 1058"/>
                <a:gd name="T88" fmla="*/ 0 w 431"/>
                <a:gd name="T89" fmla="*/ 1 h 1058"/>
                <a:gd name="T90" fmla="*/ 0 w 431"/>
                <a:gd name="T91" fmla="*/ 1 h 1058"/>
                <a:gd name="T92" fmla="*/ 0 w 431"/>
                <a:gd name="T93" fmla="*/ 1 h 1058"/>
                <a:gd name="T94" fmla="*/ 0 w 431"/>
                <a:gd name="T95" fmla="*/ 1 h 1058"/>
                <a:gd name="T96" fmla="*/ 0 w 431"/>
                <a:gd name="T97" fmla="*/ 1 h 1058"/>
                <a:gd name="T98" fmla="*/ 0 w 431"/>
                <a:gd name="T99" fmla="*/ 0 h 1058"/>
                <a:gd name="T100" fmla="*/ 0 w 431"/>
                <a:gd name="T101" fmla="*/ 1 h 1058"/>
                <a:gd name="T102" fmla="*/ 0 w 431"/>
                <a:gd name="T103" fmla="*/ 1 h 1058"/>
                <a:gd name="T104" fmla="*/ 0 w 431"/>
                <a:gd name="T105" fmla="*/ 1 h 1058"/>
                <a:gd name="T106" fmla="*/ 0 w 431"/>
                <a:gd name="T107" fmla="*/ 1 h 1058"/>
                <a:gd name="T108" fmla="*/ 0 w 431"/>
                <a:gd name="T109" fmla="*/ 1 h 1058"/>
                <a:gd name="T110" fmla="*/ 0 w 431"/>
                <a:gd name="T111" fmla="*/ 1 h 105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31"/>
                <a:gd name="T169" fmla="*/ 0 h 1058"/>
                <a:gd name="T170" fmla="*/ 431 w 431"/>
                <a:gd name="T171" fmla="*/ 1058 h 105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31" h="1058">
                  <a:moveTo>
                    <a:pt x="418" y="19"/>
                  </a:moveTo>
                  <a:lnTo>
                    <a:pt x="419" y="27"/>
                  </a:lnTo>
                  <a:lnTo>
                    <a:pt x="421" y="42"/>
                  </a:lnTo>
                  <a:lnTo>
                    <a:pt x="425" y="73"/>
                  </a:lnTo>
                  <a:lnTo>
                    <a:pt x="429" y="106"/>
                  </a:lnTo>
                  <a:lnTo>
                    <a:pt x="431" y="113"/>
                  </a:lnTo>
                  <a:lnTo>
                    <a:pt x="428" y="120"/>
                  </a:lnTo>
                  <a:lnTo>
                    <a:pt x="411" y="165"/>
                  </a:lnTo>
                  <a:lnTo>
                    <a:pt x="348" y="335"/>
                  </a:lnTo>
                  <a:lnTo>
                    <a:pt x="283" y="506"/>
                  </a:lnTo>
                  <a:lnTo>
                    <a:pt x="273" y="534"/>
                  </a:lnTo>
                  <a:lnTo>
                    <a:pt x="263" y="561"/>
                  </a:lnTo>
                  <a:lnTo>
                    <a:pt x="242" y="616"/>
                  </a:lnTo>
                  <a:lnTo>
                    <a:pt x="203" y="735"/>
                  </a:lnTo>
                  <a:lnTo>
                    <a:pt x="177" y="836"/>
                  </a:lnTo>
                  <a:lnTo>
                    <a:pt x="175" y="855"/>
                  </a:lnTo>
                  <a:lnTo>
                    <a:pt x="172" y="874"/>
                  </a:lnTo>
                  <a:lnTo>
                    <a:pt x="169" y="916"/>
                  </a:lnTo>
                  <a:lnTo>
                    <a:pt x="166" y="1004"/>
                  </a:lnTo>
                  <a:lnTo>
                    <a:pt x="166" y="1056"/>
                  </a:lnTo>
                  <a:lnTo>
                    <a:pt x="167" y="1058"/>
                  </a:lnTo>
                  <a:lnTo>
                    <a:pt x="160" y="1058"/>
                  </a:lnTo>
                  <a:lnTo>
                    <a:pt x="146" y="1058"/>
                  </a:lnTo>
                  <a:lnTo>
                    <a:pt x="120" y="1058"/>
                  </a:lnTo>
                  <a:lnTo>
                    <a:pt x="94" y="1058"/>
                  </a:lnTo>
                  <a:lnTo>
                    <a:pt x="88" y="1057"/>
                  </a:lnTo>
                  <a:lnTo>
                    <a:pt x="81" y="1056"/>
                  </a:lnTo>
                  <a:lnTo>
                    <a:pt x="66" y="1054"/>
                  </a:lnTo>
                  <a:lnTo>
                    <a:pt x="39" y="1049"/>
                  </a:lnTo>
                  <a:lnTo>
                    <a:pt x="11" y="1045"/>
                  </a:lnTo>
                  <a:lnTo>
                    <a:pt x="5" y="1044"/>
                  </a:lnTo>
                  <a:lnTo>
                    <a:pt x="3" y="1034"/>
                  </a:lnTo>
                  <a:lnTo>
                    <a:pt x="0" y="996"/>
                  </a:lnTo>
                  <a:lnTo>
                    <a:pt x="10" y="944"/>
                  </a:lnTo>
                  <a:lnTo>
                    <a:pt x="15" y="930"/>
                  </a:lnTo>
                  <a:lnTo>
                    <a:pt x="36" y="880"/>
                  </a:lnTo>
                  <a:lnTo>
                    <a:pt x="81" y="781"/>
                  </a:lnTo>
                  <a:lnTo>
                    <a:pt x="170" y="579"/>
                  </a:lnTo>
                  <a:lnTo>
                    <a:pt x="258" y="378"/>
                  </a:lnTo>
                  <a:lnTo>
                    <a:pt x="280" y="328"/>
                  </a:lnTo>
                  <a:lnTo>
                    <a:pt x="286" y="308"/>
                  </a:lnTo>
                  <a:lnTo>
                    <a:pt x="300" y="268"/>
                  </a:lnTo>
                  <a:lnTo>
                    <a:pt x="325" y="189"/>
                  </a:lnTo>
                  <a:lnTo>
                    <a:pt x="351" y="110"/>
                  </a:lnTo>
                  <a:lnTo>
                    <a:pt x="358" y="90"/>
                  </a:lnTo>
                  <a:lnTo>
                    <a:pt x="357" y="82"/>
                  </a:lnTo>
                  <a:lnTo>
                    <a:pt x="355" y="67"/>
                  </a:lnTo>
                  <a:lnTo>
                    <a:pt x="351" y="38"/>
                  </a:lnTo>
                  <a:lnTo>
                    <a:pt x="347" y="8"/>
                  </a:lnTo>
                  <a:lnTo>
                    <a:pt x="347" y="0"/>
                  </a:lnTo>
                  <a:lnTo>
                    <a:pt x="352" y="2"/>
                  </a:lnTo>
                  <a:lnTo>
                    <a:pt x="364" y="5"/>
                  </a:lnTo>
                  <a:lnTo>
                    <a:pt x="389" y="11"/>
                  </a:lnTo>
                  <a:lnTo>
                    <a:pt x="412" y="18"/>
                  </a:lnTo>
                  <a:lnTo>
                    <a:pt x="418" y="19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47" name="Freeform 33"/>
            <p:cNvSpPr>
              <a:spLocks/>
            </p:cNvSpPr>
            <p:nvPr/>
          </p:nvSpPr>
          <p:spPr bwMode="auto">
            <a:xfrm>
              <a:off x="2033" y="1457"/>
              <a:ext cx="215" cy="632"/>
            </a:xfrm>
            <a:custGeom>
              <a:avLst/>
              <a:gdLst>
                <a:gd name="T0" fmla="*/ 1 w 430"/>
                <a:gd name="T1" fmla="*/ 0 h 1265"/>
                <a:gd name="T2" fmla="*/ 1 w 430"/>
                <a:gd name="T3" fmla="*/ 0 h 1265"/>
                <a:gd name="T4" fmla="*/ 1 w 430"/>
                <a:gd name="T5" fmla="*/ 0 h 1265"/>
                <a:gd name="T6" fmla="*/ 1 w 430"/>
                <a:gd name="T7" fmla="*/ 0 h 1265"/>
                <a:gd name="T8" fmla="*/ 1 w 430"/>
                <a:gd name="T9" fmla="*/ 0 h 1265"/>
                <a:gd name="T10" fmla="*/ 1 w 430"/>
                <a:gd name="T11" fmla="*/ 0 h 1265"/>
                <a:gd name="T12" fmla="*/ 1 w 430"/>
                <a:gd name="T13" fmla="*/ 0 h 1265"/>
                <a:gd name="T14" fmla="*/ 1 w 430"/>
                <a:gd name="T15" fmla="*/ 0 h 1265"/>
                <a:gd name="T16" fmla="*/ 1 w 430"/>
                <a:gd name="T17" fmla="*/ 0 h 1265"/>
                <a:gd name="T18" fmla="*/ 1 w 430"/>
                <a:gd name="T19" fmla="*/ 0 h 1265"/>
                <a:gd name="T20" fmla="*/ 1 w 430"/>
                <a:gd name="T21" fmla="*/ 0 h 1265"/>
                <a:gd name="T22" fmla="*/ 1 w 430"/>
                <a:gd name="T23" fmla="*/ 0 h 1265"/>
                <a:gd name="T24" fmla="*/ 1 w 430"/>
                <a:gd name="T25" fmla="*/ 0 h 1265"/>
                <a:gd name="T26" fmla="*/ 1 w 430"/>
                <a:gd name="T27" fmla="*/ 0 h 1265"/>
                <a:gd name="T28" fmla="*/ 1 w 430"/>
                <a:gd name="T29" fmla="*/ 0 h 1265"/>
                <a:gd name="T30" fmla="*/ 0 w 430"/>
                <a:gd name="T31" fmla="*/ 0 h 1265"/>
                <a:gd name="T32" fmla="*/ 1 w 430"/>
                <a:gd name="T33" fmla="*/ 0 h 1265"/>
                <a:gd name="T34" fmla="*/ 1 w 430"/>
                <a:gd name="T35" fmla="*/ 0 h 1265"/>
                <a:gd name="T36" fmla="*/ 1 w 430"/>
                <a:gd name="T37" fmla="*/ 0 h 1265"/>
                <a:gd name="T38" fmla="*/ 1 w 430"/>
                <a:gd name="T39" fmla="*/ 0 h 1265"/>
                <a:gd name="T40" fmla="*/ 1 w 430"/>
                <a:gd name="T41" fmla="*/ 0 h 1265"/>
                <a:gd name="T42" fmla="*/ 1 w 430"/>
                <a:gd name="T43" fmla="*/ 0 h 1265"/>
                <a:gd name="T44" fmla="*/ 1 w 430"/>
                <a:gd name="T45" fmla="*/ 0 h 1265"/>
                <a:gd name="T46" fmla="*/ 1 w 430"/>
                <a:gd name="T47" fmla="*/ 0 h 1265"/>
                <a:gd name="T48" fmla="*/ 1 w 430"/>
                <a:gd name="T49" fmla="*/ 0 h 1265"/>
                <a:gd name="T50" fmla="*/ 1 w 430"/>
                <a:gd name="T51" fmla="*/ 0 h 1265"/>
                <a:gd name="T52" fmla="*/ 1 w 430"/>
                <a:gd name="T53" fmla="*/ 0 h 1265"/>
                <a:gd name="T54" fmla="*/ 1 w 430"/>
                <a:gd name="T55" fmla="*/ 0 h 1265"/>
                <a:gd name="T56" fmla="*/ 1 w 430"/>
                <a:gd name="T57" fmla="*/ 0 h 1265"/>
                <a:gd name="T58" fmla="*/ 1 w 430"/>
                <a:gd name="T59" fmla="*/ 0 h 1265"/>
                <a:gd name="T60" fmla="*/ 1 w 430"/>
                <a:gd name="T61" fmla="*/ 0 h 1265"/>
                <a:gd name="T62" fmla="*/ 1 w 430"/>
                <a:gd name="T63" fmla="*/ 0 h 1265"/>
                <a:gd name="T64" fmla="*/ 1 w 430"/>
                <a:gd name="T65" fmla="*/ 0 h 1265"/>
                <a:gd name="T66" fmla="*/ 1 w 430"/>
                <a:gd name="T67" fmla="*/ 0 h 1265"/>
                <a:gd name="T68" fmla="*/ 1 w 430"/>
                <a:gd name="T69" fmla="*/ 0 h 1265"/>
                <a:gd name="T70" fmla="*/ 1 w 430"/>
                <a:gd name="T71" fmla="*/ 0 h 1265"/>
                <a:gd name="T72" fmla="*/ 1 w 430"/>
                <a:gd name="T73" fmla="*/ 0 h 1265"/>
                <a:gd name="T74" fmla="*/ 1 w 430"/>
                <a:gd name="T75" fmla="*/ 0 h 1265"/>
                <a:gd name="T76" fmla="*/ 1 w 430"/>
                <a:gd name="T77" fmla="*/ 0 h 1265"/>
                <a:gd name="T78" fmla="*/ 1 w 430"/>
                <a:gd name="T79" fmla="*/ 0 h 1265"/>
                <a:gd name="T80" fmla="*/ 1 w 430"/>
                <a:gd name="T81" fmla="*/ 0 h 1265"/>
                <a:gd name="T82" fmla="*/ 1 w 430"/>
                <a:gd name="T83" fmla="*/ 0 h 1265"/>
                <a:gd name="T84" fmla="*/ 1 w 430"/>
                <a:gd name="T85" fmla="*/ 0 h 1265"/>
                <a:gd name="T86" fmla="*/ 1 w 430"/>
                <a:gd name="T87" fmla="*/ 0 h 1265"/>
                <a:gd name="T88" fmla="*/ 1 w 430"/>
                <a:gd name="T89" fmla="*/ 0 h 1265"/>
                <a:gd name="T90" fmla="*/ 1 w 430"/>
                <a:gd name="T91" fmla="*/ 0 h 1265"/>
                <a:gd name="T92" fmla="*/ 1 w 430"/>
                <a:gd name="T93" fmla="*/ 0 h 1265"/>
                <a:gd name="T94" fmla="*/ 1 w 430"/>
                <a:gd name="T95" fmla="*/ 0 h 1265"/>
                <a:gd name="T96" fmla="*/ 1 w 430"/>
                <a:gd name="T97" fmla="*/ 0 h 1265"/>
                <a:gd name="T98" fmla="*/ 1 w 430"/>
                <a:gd name="T99" fmla="*/ 0 h 1265"/>
                <a:gd name="T100" fmla="*/ 1 w 430"/>
                <a:gd name="T101" fmla="*/ 0 h 1265"/>
                <a:gd name="T102" fmla="*/ 1 w 430"/>
                <a:gd name="T103" fmla="*/ 0 h 1265"/>
                <a:gd name="T104" fmla="*/ 1 w 430"/>
                <a:gd name="T105" fmla="*/ 0 h 1265"/>
                <a:gd name="T106" fmla="*/ 1 w 430"/>
                <a:gd name="T107" fmla="*/ 0 h 1265"/>
                <a:gd name="T108" fmla="*/ 1 w 430"/>
                <a:gd name="T109" fmla="*/ 0 h 1265"/>
                <a:gd name="T110" fmla="*/ 1 w 430"/>
                <a:gd name="T111" fmla="*/ 0 h 1265"/>
                <a:gd name="T112" fmla="*/ 1 w 430"/>
                <a:gd name="T113" fmla="*/ 0 h 1265"/>
                <a:gd name="T114" fmla="*/ 1 w 430"/>
                <a:gd name="T115" fmla="*/ 0 h 1265"/>
                <a:gd name="T116" fmla="*/ 1 w 430"/>
                <a:gd name="T117" fmla="*/ 0 h 1265"/>
                <a:gd name="T118" fmla="*/ 1 w 430"/>
                <a:gd name="T119" fmla="*/ 0 h 1265"/>
                <a:gd name="T120" fmla="*/ 1 w 430"/>
                <a:gd name="T121" fmla="*/ 0 h 1265"/>
                <a:gd name="T122" fmla="*/ 1 w 430"/>
                <a:gd name="T123" fmla="*/ 0 h 1265"/>
                <a:gd name="T124" fmla="*/ 1 w 430"/>
                <a:gd name="T125" fmla="*/ 0 h 126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30"/>
                <a:gd name="T190" fmla="*/ 0 h 1265"/>
                <a:gd name="T191" fmla="*/ 430 w 430"/>
                <a:gd name="T192" fmla="*/ 1265 h 126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30" h="1265">
                  <a:moveTo>
                    <a:pt x="311" y="193"/>
                  </a:moveTo>
                  <a:lnTo>
                    <a:pt x="308" y="203"/>
                  </a:lnTo>
                  <a:lnTo>
                    <a:pt x="300" y="241"/>
                  </a:lnTo>
                  <a:lnTo>
                    <a:pt x="270" y="373"/>
                  </a:lnTo>
                  <a:lnTo>
                    <a:pt x="227" y="548"/>
                  </a:lnTo>
                  <a:lnTo>
                    <a:pt x="216" y="594"/>
                  </a:lnTo>
                  <a:lnTo>
                    <a:pt x="204" y="641"/>
                  </a:lnTo>
                  <a:lnTo>
                    <a:pt x="182" y="729"/>
                  </a:lnTo>
                  <a:lnTo>
                    <a:pt x="144" y="877"/>
                  </a:lnTo>
                  <a:lnTo>
                    <a:pt x="125" y="954"/>
                  </a:lnTo>
                  <a:lnTo>
                    <a:pt x="125" y="957"/>
                  </a:lnTo>
                  <a:lnTo>
                    <a:pt x="115" y="979"/>
                  </a:lnTo>
                  <a:lnTo>
                    <a:pt x="95" y="1023"/>
                  </a:lnTo>
                  <a:lnTo>
                    <a:pt x="51" y="1114"/>
                  </a:lnTo>
                  <a:lnTo>
                    <a:pt x="9" y="1203"/>
                  </a:lnTo>
                  <a:lnTo>
                    <a:pt x="0" y="1224"/>
                  </a:lnTo>
                  <a:lnTo>
                    <a:pt x="2" y="1229"/>
                  </a:lnTo>
                  <a:lnTo>
                    <a:pt x="6" y="1233"/>
                  </a:lnTo>
                  <a:lnTo>
                    <a:pt x="15" y="1239"/>
                  </a:lnTo>
                  <a:lnTo>
                    <a:pt x="24" y="1244"/>
                  </a:lnTo>
                  <a:lnTo>
                    <a:pt x="41" y="1256"/>
                  </a:lnTo>
                  <a:lnTo>
                    <a:pt x="48" y="1265"/>
                  </a:lnTo>
                  <a:lnTo>
                    <a:pt x="53" y="1264"/>
                  </a:lnTo>
                  <a:lnTo>
                    <a:pt x="62" y="1261"/>
                  </a:lnTo>
                  <a:lnTo>
                    <a:pt x="70" y="1256"/>
                  </a:lnTo>
                  <a:lnTo>
                    <a:pt x="77" y="1249"/>
                  </a:lnTo>
                  <a:lnTo>
                    <a:pt x="92" y="1235"/>
                  </a:lnTo>
                  <a:lnTo>
                    <a:pt x="97" y="1230"/>
                  </a:lnTo>
                  <a:lnTo>
                    <a:pt x="96" y="1224"/>
                  </a:lnTo>
                  <a:lnTo>
                    <a:pt x="95" y="1212"/>
                  </a:lnTo>
                  <a:lnTo>
                    <a:pt x="94" y="1188"/>
                  </a:lnTo>
                  <a:lnTo>
                    <a:pt x="93" y="1163"/>
                  </a:lnTo>
                  <a:lnTo>
                    <a:pt x="93" y="1155"/>
                  </a:lnTo>
                  <a:lnTo>
                    <a:pt x="95" y="1150"/>
                  </a:lnTo>
                  <a:lnTo>
                    <a:pt x="117" y="1110"/>
                  </a:lnTo>
                  <a:lnTo>
                    <a:pt x="194" y="946"/>
                  </a:lnTo>
                  <a:lnTo>
                    <a:pt x="269" y="738"/>
                  </a:lnTo>
                  <a:lnTo>
                    <a:pt x="281" y="688"/>
                  </a:lnTo>
                  <a:lnTo>
                    <a:pt x="290" y="641"/>
                  </a:lnTo>
                  <a:lnTo>
                    <a:pt x="312" y="543"/>
                  </a:lnTo>
                  <a:lnTo>
                    <a:pt x="361" y="349"/>
                  </a:lnTo>
                  <a:lnTo>
                    <a:pt x="416" y="156"/>
                  </a:lnTo>
                  <a:lnTo>
                    <a:pt x="430" y="108"/>
                  </a:lnTo>
                  <a:lnTo>
                    <a:pt x="429" y="102"/>
                  </a:lnTo>
                  <a:lnTo>
                    <a:pt x="428" y="88"/>
                  </a:lnTo>
                  <a:lnTo>
                    <a:pt x="426" y="62"/>
                  </a:lnTo>
                  <a:lnTo>
                    <a:pt x="424" y="35"/>
                  </a:lnTo>
                  <a:lnTo>
                    <a:pt x="424" y="28"/>
                  </a:lnTo>
                  <a:lnTo>
                    <a:pt x="417" y="26"/>
                  </a:lnTo>
                  <a:lnTo>
                    <a:pt x="405" y="22"/>
                  </a:lnTo>
                  <a:lnTo>
                    <a:pt x="380" y="12"/>
                  </a:lnTo>
                  <a:lnTo>
                    <a:pt x="356" y="3"/>
                  </a:lnTo>
                  <a:lnTo>
                    <a:pt x="350" y="0"/>
                  </a:lnTo>
                  <a:lnTo>
                    <a:pt x="347" y="4"/>
                  </a:lnTo>
                  <a:lnTo>
                    <a:pt x="341" y="11"/>
                  </a:lnTo>
                  <a:lnTo>
                    <a:pt x="330" y="26"/>
                  </a:lnTo>
                  <a:lnTo>
                    <a:pt x="318" y="40"/>
                  </a:lnTo>
                  <a:lnTo>
                    <a:pt x="316" y="43"/>
                  </a:lnTo>
                  <a:lnTo>
                    <a:pt x="315" y="59"/>
                  </a:lnTo>
                  <a:lnTo>
                    <a:pt x="315" y="115"/>
                  </a:lnTo>
                  <a:lnTo>
                    <a:pt x="312" y="180"/>
                  </a:lnTo>
                  <a:lnTo>
                    <a:pt x="311" y="193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48" name="Freeform 34"/>
            <p:cNvSpPr>
              <a:spLocks/>
            </p:cNvSpPr>
            <p:nvPr/>
          </p:nvSpPr>
          <p:spPr bwMode="auto">
            <a:xfrm>
              <a:off x="3021" y="826"/>
              <a:ext cx="179" cy="661"/>
            </a:xfrm>
            <a:custGeom>
              <a:avLst/>
              <a:gdLst>
                <a:gd name="T0" fmla="*/ 1 w 357"/>
                <a:gd name="T1" fmla="*/ 1 h 1321"/>
                <a:gd name="T2" fmla="*/ 1 w 357"/>
                <a:gd name="T3" fmla="*/ 1 h 1321"/>
                <a:gd name="T4" fmla="*/ 1 w 357"/>
                <a:gd name="T5" fmla="*/ 1 h 1321"/>
                <a:gd name="T6" fmla="*/ 1 w 357"/>
                <a:gd name="T7" fmla="*/ 1 h 1321"/>
                <a:gd name="T8" fmla="*/ 1 w 357"/>
                <a:gd name="T9" fmla="*/ 1 h 1321"/>
                <a:gd name="T10" fmla="*/ 1 w 357"/>
                <a:gd name="T11" fmla="*/ 1 h 1321"/>
                <a:gd name="T12" fmla="*/ 1 w 357"/>
                <a:gd name="T13" fmla="*/ 1 h 1321"/>
                <a:gd name="T14" fmla="*/ 1 w 357"/>
                <a:gd name="T15" fmla="*/ 1 h 1321"/>
                <a:gd name="T16" fmla="*/ 1 w 357"/>
                <a:gd name="T17" fmla="*/ 1 h 1321"/>
                <a:gd name="T18" fmla="*/ 1 w 357"/>
                <a:gd name="T19" fmla="*/ 1 h 1321"/>
                <a:gd name="T20" fmla="*/ 1 w 357"/>
                <a:gd name="T21" fmla="*/ 1 h 1321"/>
                <a:gd name="T22" fmla="*/ 1 w 357"/>
                <a:gd name="T23" fmla="*/ 1 h 1321"/>
                <a:gd name="T24" fmla="*/ 1 w 357"/>
                <a:gd name="T25" fmla="*/ 1 h 1321"/>
                <a:gd name="T26" fmla="*/ 1 w 357"/>
                <a:gd name="T27" fmla="*/ 1 h 1321"/>
                <a:gd name="T28" fmla="*/ 1 w 357"/>
                <a:gd name="T29" fmla="*/ 1 h 1321"/>
                <a:gd name="T30" fmla="*/ 1 w 357"/>
                <a:gd name="T31" fmla="*/ 1 h 1321"/>
                <a:gd name="T32" fmla="*/ 1 w 357"/>
                <a:gd name="T33" fmla="*/ 1 h 1321"/>
                <a:gd name="T34" fmla="*/ 1 w 357"/>
                <a:gd name="T35" fmla="*/ 1 h 1321"/>
                <a:gd name="T36" fmla="*/ 1 w 357"/>
                <a:gd name="T37" fmla="*/ 1 h 1321"/>
                <a:gd name="T38" fmla="*/ 1 w 357"/>
                <a:gd name="T39" fmla="*/ 1 h 1321"/>
                <a:gd name="T40" fmla="*/ 1 w 357"/>
                <a:gd name="T41" fmla="*/ 1 h 1321"/>
                <a:gd name="T42" fmla="*/ 1 w 357"/>
                <a:gd name="T43" fmla="*/ 1 h 1321"/>
                <a:gd name="T44" fmla="*/ 1 w 357"/>
                <a:gd name="T45" fmla="*/ 1 h 1321"/>
                <a:gd name="T46" fmla="*/ 1 w 357"/>
                <a:gd name="T47" fmla="*/ 1 h 1321"/>
                <a:gd name="T48" fmla="*/ 1 w 357"/>
                <a:gd name="T49" fmla="*/ 1 h 1321"/>
                <a:gd name="T50" fmla="*/ 1 w 357"/>
                <a:gd name="T51" fmla="*/ 1 h 1321"/>
                <a:gd name="T52" fmla="*/ 1 w 357"/>
                <a:gd name="T53" fmla="*/ 1 h 1321"/>
                <a:gd name="T54" fmla="*/ 1 w 357"/>
                <a:gd name="T55" fmla="*/ 1 h 1321"/>
                <a:gd name="T56" fmla="*/ 1 w 357"/>
                <a:gd name="T57" fmla="*/ 1 h 1321"/>
                <a:gd name="T58" fmla="*/ 1 w 357"/>
                <a:gd name="T59" fmla="*/ 1 h 1321"/>
                <a:gd name="T60" fmla="*/ 1 w 357"/>
                <a:gd name="T61" fmla="*/ 1 h 1321"/>
                <a:gd name="T62" fmla="*/ 1 w 357"/>
                <a:gd name="T63" fmla="*/ 1 h 1321"/>
                <a:gd name="T64" fmla="*/ 1 w 357"/>
                <a:gd name="T65" fmla="*/ 1 h 1321"/>
                <a:gd name="T66" fmla="*/ 1 w 357"/>
                <a:gd name="T67" fmla="*/ 1 h 1321"/>
                <a:gd name="T68" fmla="*/ 1 w 357"/>
                <a:gd name="T69" fmla="*/ 1 h 1321"/>
                <a:gd name="T70" fmla="*/ 1 w 357"/>
                <a:gd name="T71" fmla="*/ 1 h 1321"/>
                <a:gd name="T72" fmla="*/ 1 w 357"/>
                <a:gd name="T73" fmla="*/ 1 h 1321"/>
                <a:gd name="T74" fmla="*/ 1 w 357"/>
                <a:gd name="T75" fmla="*/ 1 h 1321"/>
                <a:gd name="T76" fmla="*/ 1 w 357"/>
                <a:gd name="T77" fmla="*/ 1 h 1321"/>
                <a:gd name="T78" fmla="*/ 1 w 357"/>
                <a:gd name="T79" fmla="*/ 1 h 1321"/>
                <a:gd name="T80" fmla="*/ 1 w 357"/>
                <a:gd name="T81" fmla="*/ 1 h 1321"/>
                <a:gd name="T82" fmla="*/ 1 w 357"/>
                <a:gd name="T83" fmla="*/ 1 h 1321"/>
                <a:gd name="T84" fmla="*/ 1 w 357"/>
                <a:gd name="T85" fmla="*/ 1 h 1321"/>
                <a:gd name="T86" fmla="*/ 1 w 357"/>
                <a:gd name="T87" fmla="*/ 1 h 1321"/>
                <a:gd name="T88" fmla="*/ 1 w 357"/>
                <a:gd name="T89" fmla="*/ 1 h 1321"/>
                <a:gd name="T90" fmla="*/ 1 w 357"/>
                <a:gd name="T91" fmla="*/ 1 h 1321"/>
                <a:gd name="T92" fmla="*/ 1 w 357"/>
                <a:gd name="T93" fmla="*/ 1 h 1321"/>
                <a:gd name="T94" fmla="*/ 1 w 357"/>
                <a:gd name="T95" fmla="*/ 1 h 1321"/>
                <a:gd name="T96" fmla="*/ 1 w 357"/>
                <a:gd name="T97" fmla="*/ 1 h 1321"/>
                <a:gd name="T98" fmla="*/ 1 w 357"/>
                <a:gd name="T99" fmla="*/ 1 h 1321"/>
                <a:gd name="T100" fmla="*/ 1 w 357"/>
                <a:gd name="T101" fmla="*/ 1 h 1321"/>
                <a:gd name="T102" fmla="*/ 0 w 357"/>
                <a:gd name="T103" fmla="*/ 1 h 1321"/>
                <a:gd name="T104" fmla="*/ 1 w 357"/>
                <a:gd name="T105" fmla="*/ 1 h 1321"/>
                <a:gd name="T106" fmla="*/ 1 w 357"/>
                <a:gd name="T107" fmla="*/ 1 h 1321"/>
                <a:gd name="T108" fmla="*/ 1 w 357"/>
                <a:gd name="T109" fmla="*/ 1 h 1321"/>
                <a:gd name="T110" fmla="*/ 1 w 357"/>
                <a:gd name="T111" fmla="*/ 0 h 1321"/>
                <a:gd name="T112" fmla="*/ 1 w 357"/>
                <a:gd name="T113" fmla="*/ 1 h 1321"/>
                <a:gd name="T114" fmla="*/ 1 w 357"/>
                <a:gd name="T115" fmla="*/ 1 h 1321"/>
                <a:gd name="T116" fmla="*/ 1 w 357"/>
                <a:gd name="T117" fmla="*/ 1 h 132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57"/>
                <a:gd name="T178" fmla="*/ 0 h 1321"/>
                <a:gd name="T179" fmla="*/ 357 w 357"/>
                <a:gd name="T180" fmla="*/ 1321 h 132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57" h="1321">
                  <a:moveTo>
                    <a:pt x="189" y="16"/>
                  </a:moveTo>
                  <a:lnTo>
                    <a:pt x="188" y="26"/>
                  </a:lnTo>
                  <a:lnTo>
                    <a:pt x="188" y="90"/>
                  </a:lnTo>
                  <a:lnTo>
                    <a:pt x="188" y="323"/>
                  </a:lnTo>
                  <a:lnTo>
                    <a:pt x="188" y="541"/>
                  </a:lnTo>
                  <a:lnTo>
                    <a:pt x="189" y="570"/>
                  </a:lnTo>
                  <a:lnTo>
                    <a:pt x="190" y="584"/>
                  </a:lnTo>
                  <a:lnTo>
                    <a:pt x="197" y="626"/>
                  </a:lnTo>
                  <a:lnTo>
                    <a:pt x="225" y="751"/>
                  </a:lnTo>
                  <a:lnTo>
                    <a:pt x="264" y="908"/>
                  </a:lnTo>
                  <a:lnTo>
                    <a:pt x="275" y="947"/>
                  </a:lnTo>
                  <a:lnTo>
                    <a:pt x="285" y="988"/>
                  </a:lnTo>
                  <a:lnTo>
                    <a:pt x="304" y="1064"/>
                  </a:lnTo>
                  <a:lnTo>
                    <a:pt x="338" y="1190"/>
                  </a:lnTo>
                  <a:lnTo>
                    <a:pt x="356" y="1255"/>
                  </a:lnTo>
                  <a:lnTo>
                    <a:pt x="357" y="1258"/>
                  </a:lnTo>
                  <a:lnTo>
                    <a:pt x="352" y="1263"/>
                  </a:lnTo>
                  <a:lnTo>
                    <a:pt x="343" y="1271"/>
                  </a:lnTo>
                  <a:lnTo>
                    <a:pt x="326" y="1288"/>
                  </a:lnTo>
                  <a:lnTo>
                    <a:pt x="310" y="1305"/>
                  </a:lnTo>
                  <a:lnTo>
                    <a:pt x="307" y="1309"/>
                  </a:lnTo>
                  <a:lnTo>
                    <a:pt x="293" y="1281"/>
                  </a:lnTo>
                  <a:lnTo>
                    <a:pt x="263" y="1245"/>
                  </a:lnTo>
                  <a:lnTo>
                    <a:pt x="246" y="1237"/>
                  </a:lnTo>
                  <a:lnTo>
                    <a:pt x="230" y="1234"/>
                  </a:lnTo>
                  <a:lnTo>
                    <a:pt x="214" y="1236"/>
                  </a:lnTo>
                  <a:lnTo>
                    <a:pt x="197" y="1243"/>
                  </a:lnTo>
                  <a:lnTo>
                    <a:pt x="179" y="1253"/>
                  </a:lnTo>
                  <a:lnTo>
                    <a:pt x="146" y="1284"/>
                  </a:lnTo>
                  <a:lnTo>
                    <a:pt x="115" y="1321"/>
                  </a:lnTo>
                  <a:lnTo>
                    <a:pt x="110" y="1319"/>
                  </a:lnTo>
                  <a:lnTo>
                    <a:pt x="103" y="1317"/>
                  </a:lnTo>
                  <a:lnTo>
                    <a:pt x="97" y="1316"/>
                  </a:lnTo>
                  <a:lnTo>
                    <a:pt x="91" y="1314"/>
                  </a:lnTo>
                  <a:lnTo>
                    <a:pt x="85" y="1309"/>
                  </a:lnTo>
                  <a:lnTo>
                    <a:pt x="76" y="1299"/>
                  </a:lnTo>
                  <a:lnTo>
                    <a:pt x="71" y="1291"/>
                  </a:lnTo>
                  <a:lnTo>
                    <a:pt x="76" y="1283"/>
                  </a:lnTo>
                  <a:lnTo>
                    <a:pt x="88" y="1264"/>
                  </a:lnTo>
                  <a:lnTo>
                    <a:pt x="110" y="1219"/>
                  </a:lnTo>
                  <a:lnTo>
                    <a:pt x="129" y="1159"/>
                  </a:lnTo>
                  <a:lnTo>
                    <a:pt x="133" y="1141"/>
                  </a:lnTo>
                  <a:lnTo>
                    <a:pt x="135" y="1118"/>
                  </a:lnTo>
                  <a:lnTo>
                    <a:pt x="137" y="1052"/>
                  </a:lnTo>
                  <a:lnTo>
                    <a:pt x="132" y="868"/>
                  </a:lnTo>
                  <a:lnTo>
                    <a:pt x="119" y="688"/>
                  </a:lnTo>
                  <a:lnTo>
                    <a:pt x="116" y="652"/>
                  </a:lnTo>
                  <a:lnTo>
                    <a:pt x="108" y="605"/>
                  </a:lnTo>
                  <a:lnTo>
                    <a:pt x="91" y="508"/>
                  </a:lnTo>
                  <a:lnTo>
                    <a:pt x="49" y="316"/>
                  </a:lnTo>
                  <a:lnTo>
                    <a:pt x="7" y="122"/>
                  </a:lnTo>
                  <a:lnTo>
                    <a:pt x="0" y="74"/>
                  </a:lnTo>
                  <a:lnTo>
                    <a:pt x="13" y="62"/>
                  </a:lnTo>
                  <a:lnTo>
                    <a:pt x="42" y="38"/>
                  </a:lnTo>
                  <a:lnTo>
                    <a:pt x="101" y="5"/>
                  </a:lnTo>
                  <a:lnTo>
                    <a:pt x="135" y="0"/>
                  </a:lnTo>
                  <a:lnTo>
                    <a:pt x="169" y="7"/>
                  </a:lnTo>
                  <a:lnTo>
                    <a:pt x="189" y="16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49" name="Freeform 35"/>
            <p:cNvSpPr>
              <a:spLocks/>
            </p:cNvSpPr>
            <p:nvPr/>
          </p:nvSpPr>
          <p:spPr bwMode="auto">
            <a:xfrm>
              <a:off x="3082" y="1451"/>
              <a:ext cx="223" cy="618"/>
            </a:xfrm>
            <a:custGeom>
              <a:avLst/>
              <a:gdLst>
                <a:gd name="T0" fmla="*/ 1 w 445"/>
                <a:gd name="T1" fmla="*/ 1 h 1236"/>
                <a:gd name="T2" fmla="*/ 1 w 445"/>
                <a:gd name="T3" fmla="*/ 1 h 1236"/>
                <a:gd name="T4" fmla="*/ 1 w 445"/>
                <a:gd name="T5" fmla="*/ 1 h 1236"/>
                <a:gd name="T6" fmla="*/ 1 w 445"/>
                <a:gd name="T7" fmla="*/ 1 h 1236"/>
                <a:gd name="T8" fmla="*/ 1 w 445"/>
                <a:gd name="T9" fmla="*/ 1 h 1236"/>
                <a:gd name="T10" fmla="*/ 1 w 445"/>
                <a:gd name="T11" fmla="*/ 1 h 1236"/>
                <a:gd name="T12" fmla="*/ 1 w 445"/>
                <a:gd name="T13" fmla="*/ 1 h 1236"/>
                <a:gd name="T14" fmla="*/ 1 w 445"/>
                <a:gd name="T15" fmla="*/ 1 h 1236"/>
                <a:gd name="T16" fmla="*/ 1 w 445"/>
                <a:gd name="T17" fmla="*/ 1 h 1236"/>
                <a:gd name="T18" fmla="*/ 1 w 445"/>
                <a:gd name="T19" fmla="*/ 1 h 1236"/>
                <a:gd name="T20" fmla="*/ 1 w 445"/>
                <a:gd name="T21" fmla="*/ 1 h 1236"/>
                <a:gd name="T22" fmla="*/ 1 w 445"/>
                <a:gd name="T23" fmla="*/ 1 h 1236"/>
                <a:gd name="T24" fmla="*/ 1 w 445"/>
                <a:gd name="T25" fmla="*/ 1 h 1236"/>
                <a:gd name="T26" fmla="*/ 1 w 445"/>
                <a:gd name="T27" fmla="*/ 1 h 1236"/>
                <a:gd name="T28" fmla="*/ 1 w 445"/>
                <a:gd name="T29" fmla="*/ 1 h 1236"/>
                <a:gd name="T30" fmla="*/ 1 w 445"/>
                <a:gd name="T31" fmla="*/ 1 h 1236"/>
                <a:gd name="T32" fmla="*/ 1 w 445"/>
                <a:gd name="T33" fmla="*/ 1 h 1236"/>
                <a:gd name="T34" fmla="*/ 1 w 445"/>
                <a:gd name="T35" fmla="*/ 1 h 1236"/>
                <a:gd name="T36" fmla="*/ 1 w 445"/>
                <a:gd name="T37" fmla="*/ 1 h 1236"/>
                <a:gd name="T38" fmla="*/ 1 w 445"/>
                <a:gd name="T39" fmla="*/ 1 h 1236"/>
                <a:gd name="T40" fmla="*/ 1 w 445"/>
                <a:gd name="T41" fmla="*/ 1 h 1236"/>
                <a:gd name="T42" fmla="*/ 1 w 445"/>
                <a:gd name="T43" fmla="*/ 1 h 1236"/>
                <a:gd name="T44" fmla="*/ 1 w 445"/>
                <a:gd name="T45" fmla="*/ 1 h 1236"/>
                <a:gd name="T46" fmla="*/ 1 w 445"/>
                <a:gd name="T47" fmla="*/ 1 h 1236"/>
                <a:gd name="T48" fmla="*/ 1 w 445"/>
                <a:gd name="T49" fmla="*/ 1 h 1236"/>
                <a:gd name="T50" fmla="*/ 1 w 445"/>
                <a:gd name="T51" fmla="*/ 1 h 1236"/>
                <a:gd name="T52" fmla="*/ 1 w 445"/>
                <a:gd name="T53" fmla="*/ 1 h 1236"/>
                <a:gd name="T54" fmla="*/ 1 w 445"/>
                <a:gd name="T55" fmla="*/ 1 h 1236"/>
                <a:gd name="T56" fmla="*/ 1 w 445"/>
                <a:gd name="T57" fmla="*/ 1 h 1236"/>
                <a:gd name="T58" fmla="*/ 1 w 445"/>
                <a:gd name="T59" fmla="*/ 1 h 1236"/>
                <a:gd name="T60" fmla="*/ 1 w 445"/>
                <a:gd name="T61" fmla="*/ 1 h 1236"/>
                <a:gd name="T62" fmla="*/ 1 w 445"/>
                <a:gd name="T63" fmla="*/ 1 h 1236"/>
                <a:gd name="T64" fmla="*/ 1 w 445"/>
                <a:gd name="T65" fmla="*/ 1 h 1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45"/>
                <a:gd name="T100" fmla="*/ 0 h 1236"/>
                <a:gd name="T101" fmla="*/ 445 w 445"/>
                <a:gd name="T102" fmla="*/ 1236 h 1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45" h="1236">
                  <a:moveTo>
                    <a:pt x="34" y="127"/>
                  </a:moveTo>
                  <a:lnTo>
                    <a:pt x="33" y="121"/>
                  </a:lnTo>
                  <a:lnTo>
                    <a:pt x="29" y="104"/>
                  </a:lnTo>
                  <a:lnTo>
                    <a:pt x="17" y="70"/>
                  </a:lnTo>
                  <a:lnTo>
                    <a:pt x="7" y="49"/>
                  </a:lnTo>
                  <a:lnTo>
                    <a:pt x="7" y="47"/>
                  </a:lnTo>
                  <a:lnTo>
                    <a:pt x="8" y="46"/>
                  </a:lnTo>
                  <a:lnTo>
                    <a:pt x="21" y="38"/>
                  </a:lnTo>
                  <a:lnTo>
                    <a:pt x="67" y="10"/>
                  </a:lnTo>
                  <a:lnTo>
                    <a:pt x="92" y="1"/>
                  </a:lnTo>
                  <a:lnTo>
                    <a:pt x="104" y="0"/>
                  </a:lnTo>
                  <a:lnTo>
                    <a:pt x="114" y="1"/>
                  </a:lnTo>
                  <a:lnTo>
                    <a:pt x="122" y="5"/>
                  </a:lnTo>
                  <a:lnTo>
                    <a:pt x="128" y="14"/>
                  </a:lnTo>
                  <a:lnTo>
                    <a:pt x="135" y="28"/>
                  </a:lnTo>
                  <a:lnTo>
                    <a:pt x="151" y="64"/>
                  </a:lnTo>
                  <a:lnTo>
                    <a:pt x="174" y="154"/>
                  </a:lnTo>
                  <a:lnTo>
                    <a:pt x="185" y="224"/>
                  </a:lnTo>
                  <a:lnTo>
                    <a:pt x="185" y="233"/>
                  </a:lnTo>
                  <a:lnTo>
                    <a:pt x="186" y="245"/>
                  </a:lnTo>
                  <a:lnTo>
                    <a:pt x="191" y="285"/>
                  </a:lnTo>
                  <a:lnTo>
                    <a:pt x="213" y="400"/>
                  </a:lnTo>
                  <a:lnTo>
                    <a:pt x="240" y="542"/>
                  </a:lnTo>
                  <a:lnTo>
                    <a:pt x="246" y="579"/>
                  </a:lnTo>
                  <a:lnTo>
                    <a:pt x="259" y="649"/>
                  </a:lnTo>
                  <a:lnTo>
                    <a:pt x="282" y="764"/>
                  </a:lnTo>
                  <a:lnTo>
                    <a:pt x="295" y="824"/>
                  </a:lnTo>
                  <a:lnTo>
                    <a:pt x="296" y="826"/>
                  </a:lnTo>
                  <a:lnTo>
                    <a:pt x="308" y="853"/>
                  </a:lnTo>
                  <a:lnTo>
                    <a:pt x="332" y="908"/>
                  </a:lnTo>
                  <a:lnTo>
                    <a:pt x="382" y="1017"/>
                  </a:lnTo>
                  <a:lnTo>
                    <a:pt x="431" y="1126"/>
                  </a:lnTo>
                  <a:lnTo>
                    <a:pt x="445" y="1152"/>
                  </a:lnTo>
                  <a:lnTo>
                    <a:pt x="443" y="1159"/>
                  </a:lnTo>
                  <a:lnTo>
                    <a:pt x="441" y="1174"/>
                  </a:lnTo>
                  <a:lnTo>
                    <a:pt x="437" y="1201"/>
                  </a:lnTo>
                  <a:lnTo>
                    <a:pt x="431" y="1229"/>
                  </a:lnTo>
                  <a:lnTo>
                    <a:pt x="430" y="1236"/>
                  </a:lnTo>
                  <a:lnTo>
                    <a:pt x="427" y="1235"/>
                  </a:lnTo>
                  <a:lnTo>
                    <a:pt x="423" y="1232"/>
                  </a:lnTo>
                  <a:lnTo>
                    <a:pt x="414" y="1226"/>
                  </a:lnTo>
                  <a:lnTo>
                    <a:pt x="406" y="1220"/>
                  </a:lnTo>
                  <a:lnTo>
                    <a:pt x="404" y="1218"/>
                  </a:lnTo>
                  <a:lnTo>
                    <a:pt x="402" y="1209"/>
                  </a:lnTo>
                  <a:lnTo>
                    <a:pt x="392" y="1174"/>
                  </a:lnTo>
                  <a:lnTo>
                    <a:pt x="374" y="1122"/>
                  </a:lnTo>
                  <a:lnTo>
                    <a:pt x="368" y="1108"/>
                  </a:lnTo>
                  <a:lnTo>
                    <a:pt x="338" y="1047"/>
                  </a:lnTo>
                  <a:lnTo>
                    <a:pt x="285" y="924"/>
                  </a:lnTo>
                  <a:lnTo>
                    <a:pt x="199" y="676"/>
                  </a:lnTo>
                  <a:lnTo>
                    <a:pt x="124" y="422"/>
                  </a:lnTo>
                  <a:lnTo>
                    <a:pt x="106" y="357"/>
                  </a:lnTo>
                  <a:lnTo>
                    <a:pt x="98" y="345"/>
                  </a:lnTo>
                  <a:lnTo>
                    <a:pt x="81" y="317"/>
                  </a:lnTo>
                  <a:lnTo>
                    <a:pt x="44" y="260"/>
                  </a:lnTo>
                  <a:lnTo>
                    <a:pt x="11" y="205"/>
                  </a:lnTo>
                  <a:lnTo>
                    <a:pt x="4" y="192"/>
                  </a:lnTo>
                  <a:lnTo>
                    <a:pt x="1" y="185"/>
                  </a:lnTo>
                  <a:lnTo>
                    <a:pt x="0" y="178"/>
                  </a:lnTo>
                  <a:lnTo>
                    <a:pt x="2" y="172"/>
                  </a:lnTo>
                  <a:lnTo>
                    <a:pt x="4" y="168"/>
                  </a:lnTo>
                  <a:lnTo>
                    <a:pt x="8" y="163"/>
                  </a:lnTo>
                  <a:lnTo>
                    <a:pt x="17" y="154"/>
                  </a:lnTo>
                  <a:lnTo>
                    <a:pt x="26" y="145"/>
                  </a:lnTo>
                  <a:lnTo>
                    <a:pt x="32" y="134"/>
                  </a:lnTo>
                  <a:lnTo>
                    <a:pt x="34" y="127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50" name="Freeform 36"/>
            <p:cNvSpPr>
              <a:spLocks/>
            </p:cNvSpPr>
            <p:nvPr/>
          </p:nvSpPr>
          <p:spPr bwMode="auto">
            <a:xfrm>
              <a:off x="3152" y="1506"/>
              <a:ext cx="228" cy="561"/>
            </a:xfrm>
            <a:custGeom>
              <a:avLst/>
              <a:gdLst>
                <a:gd name="T0" fmla="*/ 1 w 456"/>
                <a:gd name="T1" fmla="*/ 0 h 1122"/>
                <a:gd name="T2" fmla="*/ 1 w 456"/>
                <a:gd name="T3" fmla="*/ 1 h 1122"/>
                <a:gd name="T4" fmla="*/ 1 w 456"/>
                <a:gd name="T5" fmla="*/ 1 h 1122"/>
                <a:gd name="T6" fmla="*/ 1 w 456"/>
                <a:gd name="T7" fmla="*/ 1 h 1122"/>
                <a:gd name="T8" fmla="*/ 1 w 456"/>
                <a:gd name="T9" fmla="*/ 1 h 1122"/>
                <a:gd name="T10" fmla="*/ 1 w 456"/>
                <a:gd name="T11" fmla="*/ 1 h 1122"/>
                <a:gd name="T12" fmla="*/ 1 w 456"/>
                <a:gd name="T13" fmla="*/ 1 h 1122"/>
                <a:gd name="T14" fmla="*/ 1 w 456"/>
                <a:gd name="T15" fmla="*/ 1 h 1122"/>
                <a:gd name="T16" fmla="*/ 1 w 456"/>
                <a:gd name="T17" fmla="*/ 1 h 1122"/>
                <a:gd name="T18" fmla="*/ 1 w 456"/>
                <a:gd name="T19" fmla="*/ 1 h 1122"/>
                <a:gd name="T20" fmla="*/ 1 w 456"/>
                <a:gd name="T21" fmla="*/ 1 h 1122"/>
                <a:gd name="T22" fmla="*/ 1 w 456"/>
                <a:gd name="T23" fmla="*/ 1 h 1122"/>
                <a:gd name="T24" fmla="*/ 1 w 456"/>
                <a:gd name="T25" fmla="*/ 1 h 1122"/>
                <a:gd name="T26" fmla="*/ 1 w 456"/>
                <a:gd name="T27" fmla="*/ 1 h 1122"/>
                <a:gd name="T28" fmla="*/ 1 w 456"/>
                <a:gd name="T29" fmla="*/ 1 h 1122"/>
                <a:gd name="T30" fmla="*/ 1 w 456"/>
                <a:gd name="T31" fmla="*/ 1 h 1122"/>
                <a:gd name="T32" fmla="*/ 1 w 456"/>
                <a:gd name="T33" fmla="*/ 1 h 1122"/>
                <a:gd name="T34" fmla="*/ 1 w 456"/>
                <a:gd name="T35" fmla="*/ 1 h 1122"/>
                <a:gd name="T36" fmla="*/ 1 w 456"/>
                <a:gd name="T37" fmla="*/ 1 h 1122"/>
                <a:gd name="T38" fmla="*/ 1 w 456"/>
                <a:gd name="T39" fmla="*/ 1 h 1122"/>
                <a:gd name="T40" fmla="*/ 1 w 456"/>
                <a:gd name="T41" fmla="*/ 1 h 1122"/>
                <a:gd name="T42" fmla="*/ 1 w 456"/>
                <a:gd name="T43" fmla="*/ 1 h 1122"/>
                <a:gd name="T44" fmla="*/ 1 w 456"/>
                <a:gd name="T45" fmla="*/ 1 h 1122"/>
                <a:gd name="T46" fmla="*/ 1 w 456"/>
                <a:gd name="T47" fmla="*/ 1 h 1122"/>
                <a:gd name="T48" fmla="*/ 1 w 456"/>
                <a:gd name="T49" fmla="*/ 1 h 1122"/>
                <a:gd name="T50" fmla="*/ 1 w 456"/>
                <a:gd name="T51" fmla="*/ 1 h 1122"/>
                <a:gd name="T52" fmla="*/ 1 w 456"/>
                <a:gd name="T53" fmla="*/ 1 h 1122"/>
                <a:gd name="T54" fmla="*/ 1 w 456"/>
                <a:gd name="T55" fmla="*/ 1 h 1122"/>
                <a:gd name="T56" fmla="*/ 1 w 456"/>
                <a:gd name="T57" fmla="*/ 1 h 1122"/>
                <a:gd name="T58" fmla="*/ 1 w 456"/>
                <a:gd name="T59" fmla="*/ 1 h 1122"/>
                <a:gd name="T60" fmla="*/ 1 w 456"/>
                <a:gd name="T61" fmla="*/ 1 h 1122"/>
                <a:gd name="T62" fmla="*/ 1 w 456"/>
                <a:gd name="T63" fmla="*/ 1 h 1122"/>
                <a:gd name="T64" fmla="*/ 1 w 456"/>
                <a:gd name="T65" fmla="*/ 1 h 1122"/>
                <a:gd name="T66" fmla="*/ 1 w 456"/>
                <a:gd name="T67" fmla="*/ 1 h 1122"/>
                <a:gd name="T68" fmla="*/ 1 w 456"/>
                <a:gd name="T69" fmla="*/ 1 h 1122"/>
                <a:gd name="T70" fmla="*/ 0 w 456"/>
                <a:gd name="T71" fmla="*/ 1 h 1122"/>
                <a:gd name="T72" fmla="*/ 1 w 456"/>
                <a:gd name="T73" fmla="*/ 1 h 1122"/>
                <a:gd name="T74" fmla="*/ 1 w 456"/>
                <a:gd name="T75" fmla="*/ 1 h 1122"/>
                <a:gd name="T76" fmla="*/ 1 w 456"/>
                <a:gd name="T77" fmla="*/ 1 h 1122"/>
                <a:gd name="T78" fmla="*/ 1 w 456"/>
                <a:gd name="T79" fmla="*/ 1 h 1122"/>
                <a:gd name="T80" fmla="*/ 1 w 456"/>
                <a:gd name="T81" fmla="*/ 0 h 1122"/>
                <a:gd name="T82" fmla="*/ 1 w 456"/>
                <a:gd name="T83" fmla="*/ 0 h 112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56"/>
                <a:gd name="T127" fmla="*/ 0 h 1122"/>
                <a:gd name="T128" fmla="*/ 456 w 456"/>
                <a:gd name="T129" fmla="*/ 1122 h 112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56" h="1122">
                  <a:moveTo>
                    <a:pt x="102" y="0"/>
                  </a:moveTo>
                  <a:lnTo>
                    <a:pt x="101" y="10"/>
                  </a:lnTo>
                  <a:lnTo>
                    <a:pt x="101" y="29"/>
                  </a:lnTo>
                  <a:lnTo>
                    <a:pt x="100" y="66"/>
                  </a:lnTo>
                  <a:lnTo>
                    <a:pt x="100" y="103"/>
                  </a:lnTo>
                  <a:lnTo>
                    <a:pt x="100" y="112"/>
                  </a:lnTo>
                  <a:lnTo>
                    <a:pt x="129" y="186"/>
                  </a:lnTo>
                  <a:lnTo>
                    <a:pt x="188" y="332"/>
                  </a:lnTo>
                  <a:lnTo>
                    <a:pt x="307" y="627"/>
                  </a:lnTo>
                  <a:lnTo>
                    <a:pt x="425" y="921"/>
                  </a:lnTo>
                  <a:lnTo>
                    <a:pt x="456" y="994"/>
                  </a:lnTo>
                  <a:lnTo>
                    <a:pt x="455" y="1002"/>
                  </a:lnTo>
                  <a:lnTo>
                    <a:pt x="455" y="1016"/>
                  </a:lnTo>
                  <a:lnTo>
                    <a:pt x="455" y="1045"/>
                  </a:lnTo>
                  <a:lnTo>
                    <a:pt x="455" y="1075"/>
                  </a:lnTo>
                  <a:lnTo>
                    <a:pt x="455" y="1082"/>
                  </a:lnTo>
                  <a:lnTo>
                    <a:pt x="441" y="1082"/>
                  </a:lnTo>
                  <a:lnTo>
                    <a:pt x="415" y="1083"/>
                  </a:lnTo>
                  <a:lnTo>
                    <a:pt x="360" y="1092"/>
                  </a:lnTo>
                  <a:lnTo>
                    <a:pt x="305" y="1115"/>
                  </a:lnTo>
                  <a:lnTo>
                    <a:pt x="291" y="1122"/>
                  </a:lnTo>
                  <a:lnTo>
                    <a:pt x="292" y="1115"/>
                  </a:lnTo>
                  <a:lnTo>
                    <a:pt x="296" y="1090"/>
                  </a:lnTo>
                  <a:lnTo>
                    <a:pt x="299" y="998"/>
                  </a:lnTo>
                  <a:lnTo>
                    <a:pt x="286" y="870"/>
                  </a:lnTo>
                  <a:lnTo>
                    <a:pt x="280" y="834"/>
                  </a:lnTo>
                  <a:lnTo>
                    <a:pt x="269" y="794"/>
                  </a:lnTo>
                  <a:lnTo>
                    <a:pt x="237" y="699"/>
                  </a:lnTo>
                  <a:lnTo>
                    <a:pt x="151" y="495"/>
                  </a:lnTo>
                  <a:lnTo>
                    <a:pt x="91" y="368"/>
                  </a:lnTo>
                  <a:lnTo>
                    <a:pt x="88" y="361"/>
                  </a:lnTo>
                  <a:lnTo>
                    <a:pt x="80" y="334"/>
                  </a:lnTo>
                  <a:lnTo>
                    <a:pt x="65" y="279"/>
                  </a:lnTo>
                  <a:lnTo>
                    <a:pt x="36" y="169"/>
                  </a:lnTo>
                  <a:lnTo>
                    <a:pt x="7" y="58"/>
                  </a:lnTo>
                  <a:lnTo>
                    <a:pt x="0" y="30"/>
                  </a:lnTo>
                  <a:lnTo>
                    <a:pt x="8" y="28"/>
                  </a:lnTo>
                  <a:lnTo>
                    <a:pt x="25" y="23"/>
                  </a:lnTo>
                  <a:lnTo>
                    <a:pt x="59" y="13"/>
                  </a:lnTo>
                  <a:lnTo>
                    <a:pt x="93" y="3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51" name="Freeform 37"/>
            <p:cNvSpPr>
              <a:spLocks/>
            </p:cNvSpPr>
            <p:nvPr/>
          </p:nvSpPr>
          <p:spPr bwMode="auto">
            <a:xfrm>
              <a:off x="2520" y="1940"/>
              <a:ext cx="172" cy="273"/>
            </a:xfrm>
            <a:custGeom>
              <a:avLst/>
              <a:gdLst>
                <a:gd name="T0" fmla="*/ 1 w 344"/>
                <a:gd name="T1" fmla="*/ 1 h 545"/>
                <a:gd name="T2" fmla="*/ 1 w 344"/>
                <a:gd name="T3" fmla="*/ 1 h 545"/>
                <a:gd name="T4" fmla="*/ 1 w 344"/>
                <a:gd name="T5" fmla="*/ 1 h 545"/>
                <a:gd name="T6" fmla="*/ 1 w 344"/>
                <a:gd name="T7" fmla="*/ 1 h 545"/>
                <a:gd name="T8" fmla="*/ 1 w 344"/>
                <a:gd name="T9" fmla="*/ 1 h 545"/>
                <a:gd name="T10" fmla="*/ 1 w 344"/>
                <a:gd name="T11" fmla="*/ 1 h 545"/>
                <a:gd name="T12" fmla="*/ 1 w 344"/>
                <a:gd name="T13" fmla="*/ 1 h 545"/>
                <a:gd name="T14" fmla="*/ 1 w 344"/>
                <a:gd name="T15" fmla="*/ 1 h 545"/>
                <a:gd name="T16" fmla="*/ 1 w 344"/>
                <a:gd name="T17" fmla="*/ 1 h 545"/>
                <a:gd name="T18" fmla="*/ 1 w 344"/>
                <a:gd name="T19" fmla="*/ 1 h 545"/>
                <a:gd name="T20" fmla="*/ 1 w 344"/>
                <a:gd name="T21" fmla="*/ 1 h 545"/>
                <a:gd name="T22" fmla="*/ 1 w 344"/>
                <a:gd name="T23" fmla="*/ 1 h 545"/>
                <a:gd name="T24" fmla="*/ 1 w 344"/>
                <a:gd name="T25" fmla="*/ 1 h 545"/>
                <a:gd name="T26" fmla="*/ 1 w 344"/>
                <a:gd name="T27" fmla="*/ 1 h 545"/>
                <a:gd name="T28" fmla="*/ 1 w 344"/>
                <a:gd name="T29" fmla="*/ 1 h 545"/>
                <a:gd name="T30" fmla="*/ 1 w 344"/>
                <a:gd name="T31" fmla="*/ 1 h 545"/>
                <a:gd name="T32" fmla="*/ 1 w 344"/>
                <a:gd name="T33" fmla="*/ 1 h 545"/>
                <a:gd name="T34" fmla="*/ 1 w 344"/>
                <a:gd name="T35" fmla="*/ 1 h 545"/>
                <a:gd name="T36" fmla="*/ 1 w 344"/>
                <a:gd name="T37" fmla="*/ 1 h 545"/>
                <a:gd name="T38" fmla="*/ 1 w 344"/>
                <a:gd name="T39" fmla="*/ 1 h 545"/>
                <a:gd name="T40" fmla="*/ 1 w 344"/>
                <a:gd name="T41" fmla="*/ 1 h 545"/>
                <a:gd name="T42" fmla="*/ 1 w 344"/>
                <a:gd name="T43" fmla="*/ 1 h 545"/>
                <a:gd name="T44" fmla="*/ 1 w 344"/>
                <a:gd name="T45" fmla="*/ 1 h 545"/>
                <a:gd name="T46" fmla="*/ 1 w 344"/>
                <a:gd name="T47" fmla="*/ 1 h 545"/>
                <a:gd name="T48" fmla="*/ 1 w 344"/>
                <a:gd name="T49" fmla="*/ 1 h 545"/>
                <a:gd name="T50" fmla="*/ 1 w 344"/>
                <a:gd name="T51" fmla="*/ 1 h 545"/>
                <a:gd name="T52" fmla="*/ 1 w 344"/>
                <a:gd name="T53" fmla="*/ 1 h 545"/>
                <a:gd name="T54" fmla="*/ 1 w 344"/>
                <a:gd name="T55" fmla="*/ 1 h 545"/>
                <a:gd name="T56" fmla="*/ 1 w 344"/>
                <a:gd name="T57" fmla="*/ 1 h 545"/>
                <a:gd name="T58" fmla="*/ 1 w 344"/>
                <a:gd name="T59" fmla="*/ 1 h 545"/>
                <a:gd name="T60" fmla="*/ 1 w 344"/>
                <a:gd name="T61" fmla="*/ 1 h 545"/>
                <a:gd name="T62" fmla="*/ 1 w 344"/>
                <a:gd name="T63" fmla="*/ 1 h 545"/>
                <a:gd name="T64" fmla="*/ 1 w 344"/>
                <a:gd name="T65" fmla="*/ 1 h 545"/>
                <a:gd name="T66" fmla="*/ 1 w 344"/>
                <a:gd name="T67" fmla="*/ 1 h 545"/>
                <a:gd name="T68" fmla="*/ 1 w 344"/>
                <a:gd name="T69" fmla="*/ 1 h 545"/>
                <a:gd name="T70" fmla="*/ 1 w 344"/>
                <a:gd name="T71" fmla="*/ 1 h 545"/>
                <a:gd name="T72" fmla="*/ 1 w 344"/>
                <a:gd name="T73" fmla="*/ 1 h 545"/>
                <a:gd name="T74" fmla="*/ 1 w 344"/>
                <a:gd name="T75" fmla="*/ 1 h 545"/>
                <a:gd name="T76" fmla="*/ 1 w 344"/>
                <a:gd name="T77" fmla="*/ 1 h 545"/>
                <a:gd name="T78" fmla="*/ 0 w 344"/>
                <a:gd name="T79" fmla="*/ 0 h 545"/>
                <a:gd name="T80" fmla="*/ 1 w 344"/>
                <a:gd name="T81" fmla="*/ 1 h 545"/>
                <a:gd name="T82" fmla="*/ 1 w 344"/>
                <a:gd name="T83" fmla="*/ 1 h 545"/>
                <a:gd name="T84" fmla="*/ 1 w 344"/>
                <a:gd name="T85" fmla="*/ 1 h 54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44"/>
                <a:gd name="T130" fmla="*/ 0 h 545"/>
                <a:gd name="T131" fmla="*/ 344 w 344"/>
                <a:gd name="T132" fmla="*/ 545 h 54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44" h="545">
                  <a:moveTo>
                    <a:pt x="167" y="216"/>
                  </a:moveTo>
                  <a:lnTo>
                    <a:pt x="172" y="221"/>
                  </a:lnTo>
                  <a:lnTo>
                    <a:pt x="184" y="229"/>
                  </a:lnTo>
                  <a:lnTo>
                    <a:pt x="199" y="236"/>
                  </a:lnTo>
                  <a:lnTo>
                    <a:pt x="226" y="249"/>
                  </a:lnTo>
                  <a:lnTo>
                    <a:pt x="237" y="263"/>
                  </a:lnTo>
                  <a:lnTo>
                    <a:pt x="238" y="275"/>
                  </a:lnTo>
                  <a:lnTo>
                    <a:pt x="238" y="295"/>
                  </a:lnTo>
                  <a:lnTo>
                    <a:pt x="233" y="316"/>
                  </a:lnTo>
                  <a:lnTo>
                    <a:pt x="217" y="359"/>
                  </a:lnTo>
                  <a:lnTo>
                    <a:pt x="207" y="390"/>
                  </a:lnTo>
                  <a:lnTo>
                    <a:pt x="200" y="385"/>
                  </a:lnTo>
                  <a:lnTo>
                    <a:pt x="179" y="367"/>
                  </a:lnTo>
                  <a:lnTo>
                    <a:pt x="156" y="342"/>
                  </a:lnTo>
                  <a:lnTo>
                    <a:pt x="152" y="336"/>
                  </a:lnTo>
                  <a:lnTo>
                    <a:pt x="147" y="330"/>
                  </a:lnTo>
                  <a:lnTo>
                    <a:pt x="145" y="321"/>
                  </a:lnTo>
                  <a:lnTo>
                    <a:pt x="142" y="301"/>
                  </a:lnTo>
                  <a:lnTo>
                    <a:pt x="141" y="260"/>
                  </a:lnTo>
                  <a:lnTo>
                    <a:pt x="143" y="240"/>
                  </a:lnTo>
                  <a:lnTo>
                    <a:pt x="128" y="249"/>
                  </a:lnTo>
                  <a:lnTo>
                    <a:pt x="118" y="262"/>
                  </a:lnTo>
                  <a:lnTo>
                    <a:pt x="111" y="278"/>
                  </a:lnTo>
                  <a:lnTo>
                    <a:pt x="107" y="295"/>
                  </a:lnTo>
                  <a:lnTo>
                    <a:pt x="106" y="314"/>
                  </a:lnTo>
                  <a:lnTo>
                    <a:pt x="110" y="356"/>
                  </a:lnTo>
                  <a:lnTo>
                    <a:pt x="122" y="395"/>
                  </a:lnTo>
                  <a:lnTo>
                    <a:pt x="138" y="429"/>
                  </a:lnTo>
                  <a:lnTo>
                    <a:pt x="148" y="442"/>
                  </a:lnTo>
                  <a:lnTo>
                    <a:pt x="153" y="447"/>
                  </a:lnTo>
                  <a:lnTo>
                    <a:pt x="162" y="456"/>
                  </a:lnTo>
                  <a:lnTo>
                    <a:pt x="182" y="473"/>
                  </a:lnTo>
                  <a:lnTo>
                    <a:pt x="189" y="483"/>
                  </a:lnTo>
                  <a:lnTo>
                    <a:pt x="193" y="493"/>
                  </a:lnTo>
                  <a:lnTo>
                    <a:pt x="194" y="499"/>
                  </a:lnTo>
                  <a:lnTo>
                    <a:pt x="193" y="503"/>
                  </a:lnTo>
                  <a:lnTo>
                    <a:pt x="191" y="506"/>
                  </a:lnTo>
                  <a:lnTo>
                    <a:pt x="188" y="508"/>
                  </a:lnTo>
                  <a:lnTo>
                    <a:pt x="184" y="509"/>
                  </a:lnTo>
                  <a:lnTo>
                    <a:pt x="180" y="511"/>
                  </a:lnTo>
                  <a:lnTo>
                    <a:pt x="170" y="512"/>
                  </a:lnTo>
                  <a:lnTo>
                    <a:pt x="148" y="514"/>
                  </a:lnTo>
                  <a:lnTo>
                    <a:pt x="144" y="514"/>
                  </a:lnTo>
                  <a:lnTo>
                    <a:pt x="152" y="522"/>
                  </a:lnTo>
                  <a:lnTo>
                    <a:pt x="180" y="540"/>
                  </a:lnTo>
                  <a:lnTo>
                    <a:pt x="197" y="545"/>
                  </a:lnTo>
                  <a:lnTo>
                    <a:pt x="206" y="545"/>
                  </a:lnTo>
                  <a:lnTo>
                    <a:pt x="214" y="543"/>
                  </a:lnTo>
                  <a:lnTo>
                    <a:pt x="223" y="538"/>
                  </a:lnTo>
                  <a:lnTo>
                    <a:pt x="232" y="529"/>
                  </a:lnTo>
                  <a:lnTo>
                    <a:pt x="240" y="515"/>
                  </a:lnTo>
                  <a:lnTo>
                    <a:pt x="259" y="477"/>
                  </a:lnTo>
                  <a:lnTo>
                    <a:pt x="293" y="391"/>
                  </a:lnTo>
                  <a:lnTo>
                    <a:pt x="309" y="347"/>
                  </a:lnTo>
                  <a:lnTo>
                    <a:pt x="312" y="345"/>
                  </a:lnTo>
                  <a:lnTo>
                    <a:pt x="320" y="339"/>
                  </a:lnTo>
                  <a:lnTo>
                    <a:pt x="336" y="328"/>
                  </a:lnTo>
                  <a:lnTo>
                    <a:pt x="342" y="322"/>
                  </a:lnTo>
                  <a:lnTo>
                    <a:pt x="343" y="319"/>
                  </a:lnTo>
                  <a:lnTo>
                    <a:pt x="344" y="316"/>
                  </a:lnTo>
                  <a:lnTo>
                    <a:pt x="344" y="312"/>
                  </a:lnTo>
                  <a:lnTo>
                    <a:pt x="340" y="305"/>
                  </a:lnTo>
                  <a:lnTo>
                    <a:pt x="335" y="298"/>
                  </a:lnTo>
                  <a:lnTo>
                    <a:pt x="322" y="286"/>
                  </a:lnTo>
                  <a:lnTo>
                    <a:pt x="308" y="275"/>
                  </a:lnTo>
                  <a:lnTo>
                    <a:pt x="280" y="252"/>
                  </a:lnTo>
                  <a:lnTo>
                    <a:pt x="271" y="237"/>
                  </a:lnTo>
                  <a:lnTo>
                    <a:pt x="270" y="234"/>
                  </a:lnTo>
                  <a:lnTo>
                    <a:pt x="271" y="231"/>
                  </a:lnTo>
                  <a:lnTo>
                    <a:pt x="273" y="227"/>
                  </a:lnTo>
                  <a:lnTo>
                    <a:pt x="276" y="224"/>
                  </a:lnTo>
                  <a:lnTo>
                    <a:pt x="284" y="217"/>
                  </a:lnTo>
                  <a:lnTo>
                    <a:pt x="290" y="211"/>
                  </a:lnTo>
                  <a:lnTo>
                    <a:pt x="295" y="206"/>
                  </a:lnTo>
                  <a:lnTo>
                    <a:pt x="294" y="201"/>
                  </a:lnTo>
                  <a:lnTo>
                    <a:pt x="274" y="186"/>
                  </a:lnTo>
                  <a:lnTo>
                    <a:pt x="232" y="157"/>
                  </a:lnTo>
                  <a:lnTo>
                    <a:pt x="135" y="94"/>
                  </a:lnTo>
                  <a:lnTo>
                    <a:pt x="28" y="21"/>
                  </a:lnTo>
                  <a:lnTo>
                    <a:pt x="0" y="0"/>
                  </a:lnTo>
                  <a:lnTo>
                    <a:pt x="7" y="17"/>
                  </a:lnTo>
                  <a:lnTo>
                    <a:pt x="28" y="54"/>
                  </a:lnTo>
                  <a:lnTo>
                    <a:pt x="89" y="132"/>
                  </a:lnTo>
                  <a:lnTo>
                    <a:pt x="153" y="202"/>
                  </a:lnTo>
                  <a:lnTo>
                    <a:pt x="167" y="216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52" name="Freeform 38"/>
            <p:cNvSpPr>
              <a:spLocks/>
            </p:cNvSpPr>
            <p:nvPr/>
          </p:nvSpPr>
          <p:spPr bwMode="auto">
            <a:xfrm>
              <a:off x="2731" y="1988"/>
              <a:ext cx="109" cy="165"/>
            </a:xfrm>
            <a:custGeom>
              <a:avLst/>
              <a:gdLst>
                <a:gd name="T0" fmla="*/ 1 w 218"/>
                <a:gd name="T1" fmla="*/ 0 h 331"/>
                <a:gd name="T2" fmla="*/ 1 w 218"/>
                <a:gd name="T3" fmla="*/ 0 h 331"/>
                <a:gd name="T4" fmla="*/ 1 w 218"/>
                <a:gd name="T5" fmla="*/ 0 h 331"/>
                <a:gd name="T6" fmla="*/ 1 w 218"/>
                <a:gd name="T7" fmla="*/ 0 h 331"/>
                <a:gd name="T8" fmla="*/ 1 w 218"/>
                <a:gd name="T9" fmla="*/ 0 h 331"/>
                <a:gd name="T10" fmla="*/ 1 w 218"/>
                <a:gd name="T11" fmla="*/ 0 h 331"/>
                <a:gd name="T12" fmla="*/ 1 w 218"/>
                <a:gd name="T13" fmla="*/ 0 h 331"/>
                <a:gd name="T14" fmla="*/ 1 w 218"/>
                <a:gd name="T15" fmla="*/ 0 h 331"/>
                <a:gd name="T16" fmla="*/ 1 w 218"/>
                <a:gd name="T17" fmla="*/ 0 h 331"/>
                <a:gd name="T18" fmla="*/ 1 w 218"/>
                <a:gd name="T19" fmla="*/ 0 h 331"/>
                <a:gd name="T20" fmla="*/ 1 w 218"/>
                <a:gd name="T21" fmla="*/ 0 h 331"/>
                <a:gd name="T22" fmla="*/ 1 w 218"/>
                <a:gd name="T23" fmla="*/ 0 h 331"/>
                <a:gd name="T24" fmla="*/ 1 w 218"/>
                <a:gd name="T25" fmla="*/ 0 h 331"/>
                <a:gd name="T26" fmla="*/ 1 w 218"/>
                <a:gd name="T27" fmla="*/ 0 h 331"/>
                <a:gd name="T28" fmla="*/ 1 w 218"/>
                <a:gd name="T29" fmla="*/ 0 h 331"/>
                <a:gd name="T30" fmla="*/ 1 w 218"/>
                <a:gd name="T31" fmla="*/ 0 h 331"/>
                <a:gd name="T32" fmla="*/ 1 w 218"/>
                <a:gd name="T33" fmla="*/ 0 h 331"/>
                <a:gd name="T34" fmla="*/ 1 w 218"/>
                <a:gd name="T35" fmla="*/ 0 h 331"/>
                <a:gd name="T36" fmla="*/ 1 w 218"/>
                <a:gd name="T37" fmla="*/ 0 h 331"/>
                <a:gd name="T38" fmla="*/ 1 w 218"/>
                <a:gd name="T39" fmla="*/ 0 h 331"/>
                <a:gd name="T40" fmla="*/ 1 w 218"/>
                <a:gd name="T41" fmla="*/ 0 h 331"/>
                <a:gd name="T42" fmla="*/ 1 w 218"/>
                <a:gd name="T43" fmla="*/ 0 h 331"/>
                <a:gd name="T44" fmla="*/ 1 w 218"/>
                <a:gd name="T45" fmla="*/ 0 h 331"/>
                <a:gd name="T46" fmla="*/ 1 w 218"/>
                <a:gd name="T47" fmla="*/ 0 h 331"/>
                <a:gd name="T48" fmla="*/ 1 w 218"/>
                <a:gd name="T49" fmla="*/ 0 h 331"/>
                <a:gd name="T50" fmla="*/ 1 w 218"/>
                <a:gd name="T51" fmla="*/ 0 h 331"/>
                <a:gd name="T52" fmla="*/ 1 w 218"/>
                <a:gd name="T53" fmla="*/ 0 h 331"/>
                <a:gd name="T54" fmla="*/ 0 w 218"/>
                <a:gd name="T55" fmla="*/ 0 h 331"/>
                <a:gd name="T56" fmla="*/ 1 w 218"/>
                <a:gd name="T57" fmla="*/ 0 h 331"/>
                <a:gd name="T58" fmla="*/ 1 w 218"/>
                <a:gd name="T59" fmla="*/ 0 h 331"/>
                <a:gd name="T60" fmla="*/ 1 w 218"/>
                <a:gd name="T61" fmla="*/ 0 h 331"/>
                <a:gd name="T62" fmla="*/ 1 w 218"/>
                <a:gd name="T63" fmla="*/ 0 h 331"/>
                <a:gd name="T64" fmla="*/ 1 w 218"/>
                <a:gd name="T65" fmla="*/ 0 h 331"/>
                <a:gd name="T66" fmla="*/ 1 w 218"/>
                <a:gd name="T67" fmla="*/ 0 h 331"/>
                <a:gd name="T68" fmla="*/ 1 w 218"/>
                <a:gd name="T69" fmla="*/ 0 h 331"/>
                <a:gd name="T70" fmla="*/ 1 w 218"/>
                <a:gd name="T71" fmla="*/ 0 h 33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18"/>
                <a:gd name="T109" fmla="*/ 0 h 331"/>
                <a:gd name="T110" fmla="*/ 218 w 218"/>
                <a:gd name="T111" fmla="*/ 331 h 33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18" h="331">
                  <a:moveTo>
                    <a:pt x="39" y="37"/>
                  </a:moveTo>
                  <a:lnTo>
                    <a:pt x="42" y="37"/>
                  </a:lnTo>
                  <a:lnTo>
                    <a:pt x="63" y="32"/>
                  </a:lnTo>
                  <a:lnTo>
                    <a:pt x="136" y="14"/>
                  </a:lnTo>
                  <a:lnTo>
                    <a:pt x="192" y="1"/>
                  </a:lnTo>
                  <a:lnTo>
                    <a:pt x="196" y="0"/>
                  </a:lnTo>
                  <a:lnTo>
                    <a:pt x="199" y="3"/>
                  </a:lnTo>
                  <a:lnTo>
                    <a:pt x="201" y="7"/>
                  </a:lnTo>
                  <a:lnTo>
                    <a:pt x="201" y="12"/>
                  </a:lnTo>
                  <a:lnTo>
                    <a:pt x="199" y="17"/>
                  </a:lnTo>
                  <a:lnTo>
                    <a:pt x="196" y="23"/>
                  </a:lnTo>
                  <a:lnTo>
                    <a:pt x="187" y="35"/>
                  </a:lnTo>
                  <a:lnTo>
                    <a:pt x="168" y="59"/>
                  </a:lnTo>
                  <a:lnTo>
                    <a:pt x="166" y="64"/>
                  </a:lnTo>
                  <a:lnTo>
                    <a:pt x="164" y="66"/>
                  </a:lnTo>
                  <a:lnTo>
                    <a:pt x="151" y="73"/>
                  </a:lnTo>
                  <a:lnTo>
                    <a:pt x="108" y="103"/>
                  </a:lnTo>
                  <a:lnTo>
                    <a:pt x="87" y="120"/>
                  </a:lnTo>
                  <a:lnTo>
                    <a:pt x="74" y="137"/>
                  </a:lnTo>
                  <a:lnTo>
                    <a:pt x="73" y="143"/>
                  </a:lnTo>
                  <a:lnTo>
                    <a:pt x="74" y="150"/>
                  </a:lnTo>
                  <a:lnTo>
                    <a:pt x="78" y="159"/>
                  </a:lnTo>
                  <a:lnTo>
                    <a:pt x="83" y="168"/>
                  </a:lnTo>
                  <a:lnTo>
                    <a:pt x="99" y="190"/>
                  </a:lnTo>
                  <a:lnTo>
                    <a:pt x="133" y="227"/>
                  </a:lnTo>
                  <a:lnTo>
                    <a:pt x="144" y="238"/>
                  </a:lnTo>
                  <a:lnTo>
                    <a:pt x="156" y="236"/>
                  </a:lnTo>
                  <a:lnTo>
                    <a:pt x="167" y="230"/>
                  </a:lnTo>
                  <a:lnTo>
                    <a:pt x="176" y="220"/>
                  </a:lnTo>
                  <a:lnTo>
                    <a:pt x="182" y="208"/>
                  </a:lnTo>
                  <a:lnTo>
                    <a:pt x="187" y="195"/>
                  </a:lnTo>
                  <a:lnTo>
                    <a:pt x="192" y="163"/>
                  </a:lnTo>
                  <a:lnTo>
                    <a:pt x="192" y="132"/>
                  </a:lnTo>
                  <a:lnTo>
                    <a:pt x="191" y="105"/>
                  </a:lnTo>
                  <a:lnTo>
                    <a:pt x="190" y="94"/>
                  </a:lnTo>
                  <a:lnTo>
                    <a:pt x="195" y="98"/>
                  </a:lnTo>
                  <a:lnTo>
                    <a:pt x="199" y="102"/>
                  </a:lnTo>
                  <a:lnTo>
                    <a:pt x="203" y="107"/>
                  </a:lnTo>
                  <a:lnTo>
                    <a:pt x="207" y="113"/>
                  </a:lnTo>
                  <a:lnTo>
                    <a:pt x="212" y="128"/>
                  </a:lnTo>
                  <a:lnTo>
                    <a:pt x="216" y="147"/>
                  </a:lnTo>
                  <a:lnTo>
                    <a:pt x="218" y="190"/>
                  </a:lnTo>
                  <a:lnTo>
                    <a:pt x="207" y="271"/>
                  </a:lnTo>
                  <a:lnTo>
                    <a:pt x="197" y="293"/>
                  </a:lnTo>
                  <a:lnTo>
                    <a:pt x="189" y="301"/>
                  </a:lnTo>
                  <a:lnTo>
                    <a:pt x="175" y="316"/>
                  </a:lnTo>
                  <a:lnTo>
                    <a:pt x="158" y="327"/>
                  </a:lnTo>
                  <a:lnTo>
                    <a:pt x="141" y="331"/>
                  </a:lnTo>
                  <a:lnTo>
                    <a:pt x="121" y="326"/>
                  </a:lnTo>
                  <a:lnTo>
                    <a:pt x="96" y="309"/>
                  </a:lnTo>
                  <a:lnTo>
                    <a:pt x="83" y="296"/>
                  </a:lnTo>
                  <a:lnTo>
                    <a:pt x="77" y="291"/>
                  </a:lnTo>
                  <a:lnTo>
                    <a:pt x="62" y="273"/>
                  </a:lnTo>
                  <a:lnTo>
                    <a:pt x="25" y="228"/>
                  </a:lnTo>
                  <a:lnTo>
                    <a:pt x="1" y="198"/>
                  </a:lnTo>
                  <a:lnTo>
                    <a:pt x="0" y="196"/>
                  </a:lnTo>
                  <a:lnTo>
                    <a:pt x="4" y="189"/>
                  </a:lnTo>
                  <a:lnTo>
                    <a:pt x="12" y="175"/>
                  </a:lnTo>
                  <a:lnTo>
                    <a:pt x="30" y="145"/>
                  </a:lnTo>
                  <a:lnTo>
                    <a:pt x="45" y="116"/>
                  </a:lnTo>
                  <a:lnTo>
                    <a:pt x="49" y="108"/>
                  </a:lnTo>
                  <a:lnTo>
                    <a:pt x="47" y="103"/>
                  </a:lnTo>
                  <a:lnTo>
                    <a:pt x="46" y="100"/>
                  </a:lnTo>
                  <a:lnTo>
                    <a:pt x="44" y="98"/>
                  </a:lnTo>
                  <a:lnTo>
                    <a:pt x="38" y="92"/>
                  </a:lnTo>
                  <a:lnTo>
                    <a:pt x="25" y="84"/>
                  </a:lnTo>
                  <a:lnTo>
                    <a:pt x="21" y="79"/>
                  </a:lnTo>
                  <a:lnTo>
                    <a:pt x="21" y="74"/>
                  </a:lnTo>
                  <a:lnTo>
                    <a:pt x="24" y="56"/>
                  </a:lnTo>
                  <a:lnTo>
                    <a:pt x="29" y="47"/>
                  </a:lnTo>
                  <a:lnTo>
                    <a:pt x="35" y="40"/>
                  </a:lnTo>
                  <a:lnTo>
                    <a:pt x="39" y="37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53" name="Freeform 39"/>
            <p:cNvSpPr>
              <a:spLocks/>
            </p:cNvSpPr>
            <p:nvPr/>
          </p:nvSpPr>
          <p:spPr bwMode="auto">
            <a:xfrm>
              <a:off x="2804" y="2026"/>
              <a:ext cx="111" cy="169"/>
            </a:xfrm>
            <a:custGeom>
              <a:avLst/>
              <a:gdLst>
                <a:gd name="T0" fmla="*/ 1 w 221"/>
                <a:gd name="T1" fmla="*/ 0 h 339"/>
                <a:gd name="T2" fmla="*/ 1 w 221"/>
                <a:gd name="T3" fmla="*/ 0 h 339"/>
                <a:gd name="T4" fmla="*/ 1 w 221"/>
                <a:gd name="T5" fmla="*/ 0 h 339"/>
                <a:gd name="T6" fmla="*/ 1 w 221"/>
                <a:gd name="T7" fmla="*/ 0 h 339"/>
                <a:gd name="T8" fmla="*/ 1 w 221"/>
                <a:gd name="T9" fmla="*/ 0 h 339"/>
                <a:gd name="T10" fmla="*/ 1 w 221"/>
                <a:gd name="T11" fmla="*/ 0 h 339"/>
                <a:gd name="T12" fmla="*/ 1 w 221"/>
                <a:gd name="T13" fmla="*/ 0 h 339"/>
                <a:gd name="T14" fmla="*/ 1 w 221"/>
                <a:gd name="T15" fmla="*/ 0 h 339"/>
                <a:gd name="T16" fmla="*/ 1 w 221"/>
                <a:gd name="T17" fmla="*/ 0 h 339"/>
                <a:gd name="T18" fmla="*/ 1 w 221"/>
                <a:gd name="T19" fmla="*/ 0 h 339"/>
                <a:gd name="T20" fmla="*/ 1 w 221"/>
                <a:gd name="T21" fmla="*/ 0 h 339"/>
                <a:gd name="T22" fmla="*/ 1 w 221"/>
                <a:gd name="T23" fmla="*/ 0 h 339"/>
                <a:gd name="T24" fmla="*/ 1 w 221"/>
                <a:gd name="T25" fmla="*/ 0 h 339"/>
                <a:gd name="T26" fmla="*/ 1 w 221"/>
                <a:gd name="T27" fmla="*/ 0 h 339"/>
                <a:gd name="T28" fmla="*/ 1 w 221"/>
                <a:gd name="T29" fmla="*/ 0 h 339"/>
                <a:gd name="T30" fmla="*/ 1 w 221"/>
                <a:gd name="T31" fmla="*/ 0 h 339"/>
                <a:gd name="T32" fmla="*/ 1 w 221"/>
                <a:gd name="T33" fmla="*/ 0 h 339"/>
                <a:gd name="T34" fmla="*/ 1 w 221"/>
                <a:gd name="T35" fmla="*/ 0 h 339"/>
                <a:gd name="T36" fmla="*/ 1 w 221"/>
                <a:gd name="T37" fmla="*/ 0 h 339"/>
                <a:gd name="T38" fmla="*/ 1 w 221"/>
                <a:gd name="T39" fmla="*/ 0 h 339"/>
                <a:gd name="T40" fmla="*/ 1 w 221"/>
                <a:gd name="T41" fmla="*/ 0 h 339"/>
                <a:gd name="T42" fmla="*/ 1 w 221"/>
                <a:gd name="T43" fmla="*/ 0 h 339"/>
                <a:gd name="T44" fmla="*/ 1 w 221"/>
                <a:gd name="T45" fmla="*/ 0 h 339"/>
                <a:gd name="T46" fmla="*/ 1 w 221"/>
                <a:gd name="T47" fmla="*/ 0 h 339"/>
                <a:gd name="T48" fmla="*/ 1 w 221"/>
                <a:gd name="T49" fmla="*/ 0 h 339"/>
                <a:gd name="T50" fmla="*/ 1 w 221"/>
                <a:gd name="T51" fmla="*/ 0 h 339"/>
                <a:gd name="T52" fmla="*/ 1 w 221"/>
                <a:gd name="T53" fmla="*/ 0 h 339"/>
                <a:gd name="T54" fmla="*/ 1 w 221"/>
                <a:gd name="T55" fmla="*/ 0 h 339"/>
                <a:gd name="T56" fmla="*/ 0 w 221"/>
                <a:gd name="T57" fmla="*/ 0 h 339"/>
                <a:gd name="T58" fmla="*/ 1 w 221"/>
                <a:gd name="T59" fmla="*/ 0 h 339"/>
                <a:gd name="T60" fmla="*/ 1 w 221"/>
                <a:gd name="T61" fmla="*/ 0 h 339"/>
                <a:gd name="T62" fmla="*/ 1 w 221"/>
                <a:gd name="T63" fmla="*/ 0 h 33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1"/>
                <a:gd name="T97" fmla="*/ 0 h 339"/>
                <a:gd name="T98" fmla="*/ 221 w 221"/>
                <a:gd name="T99" fmla="*/ 339 h 33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1" h="339">
                  <a:moveTo>
                    <a:pt x="79" y="268"/>
                  </a:moveTo>
                  <a:lnTo>
                    <a:pt x="84" y="258"/>
                  </a:lnTo>
                  <a:lnTo>
                    <a:pt x="98" y="238"/>
                  </a:lnTo>
                  <a:lnTo>
                    <a:pt x="125" y="203"/>
                  </a:lnTo>
                  <a:lnTo>
                    <a:pt x="135" y="187"/>
                  </a:lnTo>
                  <a:lnTo>
                    <a:pt x="140" y="172"/>
                  </a:lnTo>
                  <a:lnTo>
                    <a:pt x="141" y="165"/>
                  </a:lnTo>
                  <a:lnTo>
                    <a:pt x="139" y="160"/>
                  </a:lnTo>
                  <a:lnTo>
                    <a:pt x="137" y="155"/>
                  </a:lnTo>
                  <a:lnTo>
                    <a:pt x="131" y="146"/>
                  </a:lnTo>
                  <a:lnTo>
                    <a:pt x="124" y="137"/>
                  </a:lnTo>
                  <a:lnTo>
                    <a:pt x="119" y="126"/>
                  </a:lnTo>
                  <a:lnTo>
                    <a:pt x="117" y="113"/>
                  </a:lnTo>
                  <a:lnTo>
                    <a:pt x="120" y="93"/>
                  </a:lnTo>
                  <a:lnTo>
                    <a:pt x="124" y="83"/>
                  </a:lnTo>
                  <a:lnTo>
                    <a:pt x="136" y="61"/>
                  </a:lnTo>
                  <a:lnTo>
                    <a:pt x="167" y="23"/>
                  </a:lnTo>
                  <a:lnTo>
                    <a:pt x="188" y="1"/>
                  </a:lnTo>
                  <a:lnTo>
                    <a:pt x="190" y="0"/>
                  </a:lnTo>
                  <a:lnTo>
                    <a:pt x="189" y="5"/>
                  </a:lnTo>
                  <a:lnTo>
                    <a:pt x="188" y="15"/>
                  </a:lnTo>
                  <a:lnTo>
                    <a:pt x="186" y="34"/>
                  </a:lnTo>
                  <a:lnTo>
                    <a:pt x="183" y="53"/>
                  </a:lnTo>
                  <a:lnTo>
                    <a:pt x="183" y="57"/>
                  </a:lnTo>
                  <a:lnTo>
                    <a:pt x="186" y="54"/>
                  </a:lnTo>
                  <a:lnTo>
                    <a:pt x="192" y="48"/>
                  </a:lnTo>
                  <a:lnTo>
                    <a:pt x="205" y="35"/>
                  </a:lnTo>
                  <a:lnTo>
                    <a:pt x="217" y="23"/>
                  </a:lnTo>
                  <a:lnTo>
                    <a:pt x="221" y="18"/>
                  </a:lnTo>
                  <a:lnTo>
                    <a:pt x="219" y="23"/>
                  </a:lnTo>
                  <a:lnTo>
                    <a:pt x="217" y="31"/>
                  </a:lnTo>
                  <a:lnTo>
                    <a:pt x="212" y="46"/>
                  </a:lnTo>
                  <a:lnTo>
                    <a:pt x="206" y="62"/>
                  </a:lnTo>
                  <a:lnTo>
                    <a:pt x="205" y="65"/>
                  </a:lnTo>
                  <a:lnTo>
                    <a:pt x="201" y="69"/>
                  </a:lnTo>
                  <a:lnTo>
                    <a:pt x="193" y="76"/>
                  </a:lnTo>
                  <a:lnTo>
                    <a:pt x="177" y="90"/>
                  </a:lnTo>
                  <a:lnTo>
                    <a:pt x="160" y="105"/>
                  </a:lnTo>
                  <a:lnTo>
                    <a:pt x="156" y="108"/>
                  </a:lnTo>
                  <a:lnTo>
                    <a:pt x="157" y="116"/>
                  </a:lnTo>
                  <a:lnTo>
                    <a:pt x="161" y="131"/>
                  </a:lnTo>
                  <a:lnTo>
                    <a:pt x="168" y="161"/>
                  </a:lnTo>
                  <a:lnTo>
                    <a:pt x="175" y="192"/>
                  </a:lnTo>
                  <a:lnTo>
                    <a:pt x="178" y="199"/>
                  </a:lnTo>
                  <a:lnTo>
                    <a:pt x="170" y="210"/>
                  </a:lnTo>
                  <a:lnTo>
                    <a:pt x="156" y="230"/>
                  </a:lnTo>
                  <a:lnTo>
                    <a:pt x="130" y="272"/>
                  </a:lnTo>
                  <a:lnTo>
                    <a:pt x="104" y="314"/>
                  </a:lnTo>
                  <a:lnTo>
                    <a:pt x="97" y="324"/>
                  </a:lnTo>
                  <a:lnTo>
                    <a:pt x="96" y="326"/>
                  </a:lnTo>
                  <a:lnTo>
                    <a:pt x="92" y="328"/>
                  </a:lnTo>
                  <a:lnTo>
                    <a:pt x="75" y="336"/>
                  </a:lnTo>
                  <a:lnTo>
                    <a:pt x="52" y="339"/>
                  </a:lnTo>
                  <a:lnTo>
                    <a:pt x="47" y="338"/>
                  </a:lnTo>
                  <a:lnTo>
                    <a:pt x="41" y="337"/>
                  </a:lnTo>
                  <a:lnTo>
                    <a:pt x="30" y="334"/>
                  </a:lnTo>
                  <a:lnTo>
                    <a:pt x="10" y="327"/>
                  </a:lnTo>
                  <a:lnTo>
                    <a:pt x="0" y="323"/>
                  </a:lnTo>
                  <a:lnTo>
                    <a:pt x="0" y="322"/>
                  </a:lnTo>
                  <a:lnTo>
                    <a:pt x="1" y="322"/>
                  </a:lnTo>
                  <a:lnTo>
                    <a:pt x="8" y="320"/>
                  </a:lnTo>
                  <a:lnTo>
                    <a:pt x="39" y="306"/>
                  </a:lnTo>
                  <a:lnTo>
                    <a:pt x="72" y="278"/>
                  </a:lnTo>
                  <a:lnTo>
                    <a:pt x="79" y="268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54" name="Freeform 40"/>
            <p:cNvSpPr>
              <a:spLocks/>
            </p:cNvSpPr>
            <p:nvPr/>
          </p:nvSpPr>
          <p:spPr bwMode="auto">
            <a:xfrm>
              <a:off x="2350" y="1780"/>
              <a:ext cx="98" cy="184"/>
            </a:xfrm>
            <a:custGeom>
              <a:avLst/>
              <a:gdLst>
                <a:gd name="T0" fmla="*/ 0 w 197"/>
                <a:gd name="T1" fmla="*/ 1 h 368"/>
                <a:gd name="T2" fmla="*/ 0 w 197"/>
                <a:gd name="T3" fmla="*/ 1 h 368"/>
                <a:gd name="T4" fmla="*/ 0 w 197"/>
                <a:gd name="T5" fmla="*/ 1 h 368"/>
                <a:gd name="T6" fmla="*/ 0 w 197"/>
                <a:gd name="T7" fmla="*/ 1 h 368"/>
                <a:gd name="T8" fmla="*/ 0 w 197"/>
                <a:gd name="T9" fmla="*/ 1 h 368"/>
                <a:gd name="T10" fmla="*/ 0 w 197"/>
                <a:gd name="T11" fmla="*/ 1 h 368"/>
                <a:gd name="T12" fmla="*/ 0 w 197"/>
                <a:gd name="T13" fmla="*/ 1 h 368"/>
                <a:gd name="T14" fmla="*/ 0 w 197"/>
                <a:gd name="T15" fmla="*/ 1 h 368"/>
                <a:gd name="T16" fmla="*/ 0 w 197"/>
                <a:gd name="T17" fmla="*/ 1 h 368"/>
                <a:gd name="T18" fmla="*/ 0 w 197"/>
                <a:gd name="T19" fmla="*/ 1 h 368"/>
                <a:gd name="T20" fmla="*/ 0 w 197"/>
                <a:gd name="T21" fmla="*/ 1 h 368"/>
                <a:gd name="T22" fmla="*/ 0 w 197"/>
                <a:gd name="T23" fmla="*/ 1 h 368"/>
                <a:gd name="T24" fmla="*/ 0 w 197"/>
                <a:gd name="T25" fmla="*/ 1 h 368"/>
                <a:gd name="T26" fmla="*/ 0 w 197"/>
                <a:gd name="T27" fmla="*/ 1 h 368"/>
                <a:gd name="T28" fmla="*/ 0 w 197"/>
                <a:gd name="T29" fmla="*/ 1 h 368"/>
                <a:gd name="T30" fmla="*/ 0 w 197"/>
                <a:gd name="T31" fmla="*/ 1 h 368"/>
                <a:gd name="T32" fmla="*/ 0 w 197"/>
                <a:gd name="T33" fmla="*/ 1 h 368"/>
                <a:gd name="T34" fmla="*/ 0 w 197"/>
                <a:gd name="T35" fmla="*/ 1 h 368"/>
                <a:gd name="T36" fmla="*/ 0 w 197"/>
                <a:gd name="T37" fmla="*/ 1 h 368"/>
                <a:gd name="T38" fmla="*/ 0 w 197"/>
                <a:gd name="T39" fmla="*/ 0 h 368"/>
                <a:gd name="T40" fmla="*/ 0 w 197"/>
                <a:gd name="T41" fmla="*/ 1 h 368"/>
                <a:gd name="T42" fmla="*/ 0 w 197"/>
                <a:gd name="T43" fmla="*/ 1 h 368"/>
                <a:gd name="T44" fmla="*/ 0 w 197"/>
                <a:gd name="T45" fmla="*/ 1 h 368"/>
                <a:gd name="T46" fmla="*/ 0 w 197"/>
                <a:gd name="T47" fmla="*/ 1 h 368"/>
                <a:gd name="T48" fmla="*/ 0 w 197"/>
                <a:gd name="T49" fmla="*/ 1 h 368"/>
                <a:gd name="T50" fmla="*/ 0 w 197"/>
                <a:gd name="T51" fmla="*/ 1 h 36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7"/>
                <a:gd name="T79" fmla="*/ 0 h 368"/>
                <a:gd name="T80" fmla="*/ 197 w 197"/>
                <a:gd name="T81" fmla="*/ 368 h 36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7" h="368">
                  <a:moveTo>
                    <a:pt x="35" y="139"/>
                  </a:moveTo>
                  <a:lnTo>
                    <a:pt x="60" y="155"/>
                  </a:lnTo>
                  <a:lnTo>
                    <a:pt x="100" y="186"/>
                  </a:lnTo>
                  <a:lnTo>
                    <a:pt x="148" y="252"/>
                  </a:lnTo>
                  <a:lnTo>
                    <a:pt x="165" y="340"/>
                  </a:lnTo>
                  <a:lnTo>
                    <a:pt x="167" y="368"/>
                  </a:lnTo>
                  <a:lnTo>
                    <a:pt x="183" y="343"/>
                  </a:lnTo>
                  <a:lnTo>
                    <a:pt x="192" y="319"/>
                  </a:lnTo>
                  <a:lnTo>
                    <a:pt x="197" y="296"/>
                  </a:lnTo>
                  <a:lnTo>
                    <a:pt x="194" y="271"/>
                  </a:lnTo>
                  <a:lnTo>
                    <a:pt x="188" y="248"/>
                  </a:lnTo>
                  <a:lnTo>
                    <a:pt x="178" y="226"/>
                  </a:lnTo>
                  <a:lnTo>
                    <a:pt x="149" y="181"/>
                  </a:lnTo>
                  <a:lnTo>
                    <a:pt x="112" y="139"/>
                  </a:lnTo>
                  <a:lnTo>
                    <a:pt x="75" y="98"/>
                  </a:lnTo>
                  <a:lnTo>
                    <a:pt x="67" y="91"/>
                  </a:lnTo>
                  <a:lnTo>
                    <a:pt x="54" y="79"/>
                  </a:lnTo>
                  <a:lnTo>
                    <a:pt x="31" y="53"/>
                  </a:lnTo>
                  <a:lnTo>
                    <a:pt x="6" y="1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3" y="47"/>
                  </a:lnTo>
                  <a:lnTo>
                    <a:pt x="15" y="92"/>
                  </a:lnTo>
                  <a:lnTo>
                    <a:pt x="30" y="128"/>
                  </a:lnTo>
                  <a:lnTo>
                    <a:pt x="35" y="13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55" name="Freeform 41"/>
            <p:cNvSpPr>
              <a:spLocks/>
            </p:cNvSpPr>
            <p:nvPr/>
          </p:nvSpPr>
          <p:spPr bwMode="auto">
            <a:xfrm>
              <a:off x="2476" y="1704"/>
              <a:ext cx="74" cy="145"/>
            </a:xfrm>
            <a:custGeom>
              <a:avLst/>
              <a:gdLst>
                <a:gd name="T0" fmla="*/ 1 w 148"/>
                <a:gd name="T1" fmla="*/ 1 h 290"/>
                <a:gd name="T2" fmla="*/ 1 w 148"/>
                <a:gd name="T3" fmla="*/ 1 h 290"/>
                <a:gd name="T4" fmla="*/ 1 w 148"/>
                <a:gd name="T5" fmla="*/ 1 h 290"/>
                <a:gd name="T6" fmla="*/ 1 w 148"/>
                <a:gd name="T7" fmla="*/ 1 h 290"/>
                <a:gd name="T8" fmla="*/ 1 w 148"/>
                <a:gd name="T9" fmla="*/ 1 h 290"/>
                <a:gd name="T10" fmla="*/ 1 w 148"/>
                <a:gd name="T11" fmla="*/ 1 h 290"/>
                <a:gd name="T12" fmla="*/ 1 w 148"/>
                <a:gd name="T13" fmla="*/ 1 h 290"/>
                <a:gd name="T14" fmla="*/ 1 w 148"/>
                <a:gd name="T15" fmla="*/ 1 h 290"/>
                <a:gd name="T16" fmla="*/ 1 w 148"/>
                <a:gd name="T17" fmla="*/ 1 h 290"/>
                <a:gd name="T18" fmla="*/ 1 w 148"/>
                <a:gd name="T19" fmla="*/ 1 h 290"/>
                <a:gd name="T20" fmla="*/ 1 w 148"/>
                <a:gd name="T21" fmla="*/ 1 h 290"/>
                <a:gd name="T22" fmla="*/ 1 w 148"/>
                <a:gd name="T23" fmla="*/ 1 h 290"/>
                <a:gd name="T24" fmla="*/ 1 w 148"/>
                <a:gd name="T25" fmla="*/ 1 h 290"/>
                <a:gd name="T26" fmla="*/ 1 w 148"/>
                <a:gd name="T27" fmla="*/ 1 h 290"/>
                <a:gd name="T28" fmla="*/ 1 w 148"/>
                <a:gd name="T29" fmla="*/ 1 h 290"/>
                <a:gd name="T30" fmla="*/ 1 w 148"/>
                <a:gd name="T31" fmla="*/ 1 h 290"/>
                <a:gd name="T32" fmla="*/ 1 w 148"/>
                <a:gd name="T33" fmla="*/ 1 h 290"/>
                <a:gd name="T34" fmla="*/ 1 w 148"/>
                <a:gd name="T35" fmla="*/ 1 h 290"/>
                <a:gd name="T36" fmla="*/ 1 w 148"/>
                <a:gd name="T37" fmla="*/ 1 h 290"/>
                <a:gd name="T38" fmla="*/ 1 w 148"/>
                <a:gd name="T39" fmla="*/ 1 h 290"/>
                <a:gd name="T40" fmla="*/ 1 w 148"/>
                <a:gd name="T41" fmla="*/ 1 h 290"/>
                <a:gd name="T42" fmla="*/ 1 w 148"/>
                <a:gd name="T43" fmla="*/ 1 h 290"/>
                <a:gd name="T44" fmla="*/ 1 w 148"/>
                <a:gd name="T45" fmla="*/ 1 h 290"/>
                <a:gd name="T46" fmla="*/ 1 w 148"/>
                <a:gd name="T47" fmla="*/ 1 h 290"/>
                <a:gd name="T48" fmla="*/ 1 w 148"/>
                <a:gd name="T49" fmla="*/ 1 h 290"/>
                <a:gd name="T50" fmla="*/ 0 w 148"/>
                <a:gd name="T51" fmla="*/ 1 h 290"/>
                <a:gd name="T52" fmla="*/ 0 w 148"/>
                <a:gd name="T53" fmla="*/ 0 h 290"/>
                <a:gd name="T54" fmla="*/ 1 w 148"/>
                <a:gd name="T55" fmla="*/ 1 h 290"/>
                <a:gd name="T56" fmla="*/ 1 w 148"/>
                <a:gd name="T57" fmla="*/ 1 h 290"/>
                <a:gd name="T58" fmla="*/ 1 w 148"/>
                <a:gd name="T59" fmla="*/ 1 h 290"/>
                <a:gd name="T60" fmla="*/ 1 w 148"/>
                <a:gd name="T61" fmla="*/ 1 h 290"/>
                <a:gd name="T62" fmla="*/ 1 w 148"/>
                <a:gd name="T63" fmla="*/ 1 h 290"/>
                <a:gd name="T64" fmla="*/ 1 w 148"/>
                <a:gd name="T65" fmla="*/ 1 h 290"/>
                <a:gd name="T66" fmla="*/ 1 w 148"/>
                <a:gd name="T67" fmla="*/ 1 h 290"/>
                <a:gd name="T68" fmla="*/ 1 w 148"/>
                <a:gd name="T69" fmla="*/ 1 h 290"/>
                <a:gd name="T70" fmla="*/ 1 w 148"/>
                <a:gd name="T71" fmla="*/ 1 h 290"/>
                <a:gd name="T72" fmla="*/ 1 w 148"/>
                <a:gd name="T73" fmla="*/ 1 h 29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8"/>
                <a:gd name="T112" fmla="*/ 0 h 290"/>
                <a:gd name="T113" fmla="*/ 148 w 148"/>
                <a:gd name="T114" fmla="*/ 290 h 29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8" h="290">
                  <a:moveTo>
                    <a:pt x="104" y="201"/>
                  </a:moveTo>
                  <a:lnTo>
                    <a:pt x="107" y="204"/>
                  </a:lnTo>
                  <a:lnTo>
                    <a:pt x="116" y="210"/>
                  </a:lnTo>
                  <a:lnTo>
                    <a:pt x="134" y="220"/>
                  </a:lnTo>
                  <a:lnTo>
                    <a:pt x="142" y="226"/>
                  </a:lnTo>
                  <a:lnTo>
                    <a:pt x="146" y="233"/>
                  </a:lnTo>
                  <a:lnTo>
                    <a:pt x="148" y="237"/>
                  </a:lnTo>
                  <a:lnTo>
                    <a:pt x="148" y="242"/>
                  </a:lnTo>
                  <a:lnTo>
                    <a:pt x="148" y="254"/>
                  </a:lnTo>
                  <a:lnTo>
                    <a:pt x="145" y="266"/>
                  </a:lnTo>
                  <a:lnTo>
                    <a:pt x="140" y="277"/>
                  </a:lnTo>
                  <a:lnTo>
                    <a:pt x="133" y="286"/>
                  </a:lnTo>
                  <a:lnTo>
                    <a:pt x="129" y="289"/>
                  </a:lnTo>
                  <a:lnTo>
                    <a:pt x="124" y="290"/>
                  </a:lnTo>
                  <a:lnTo>
                    <a:pt x="120" y="290"/>
                  </a:lnTo>
                  <a:lnTo>
                    <a:pt x="104" y="273"/>
                  </a:lnTo>
                  <a:lnTo>
                    <a:pt x="91" y="254"/>
                  </a:lnTo>
                  <a:lnTo>
                    <a:pt x="81" y="233"/>
                  </a:lnTo>
                  <a:lnTo>
                    <a:pt x="69" y="186"/>
                  </a:lnTo>
                  <a:lnTo>
                    <a:pt x="62" y="140"/>
                  </a:lnTo>
                  <a:lnTo>
                    <a:pt x="49" y="67"/>
                  </a:lnTo>
                  <a:lnTo>
                    <a:pt x="43" y="57"/>
                  </a:lnTo>
                  <a:lnTo>
                    <a:pt x="39" y="52"/>
                  </a:lnTo>
                  <a:lnTo>
                    <a:pt x="30" y="42"/>
                  </a:lnTo>
                  <a:lnTo>
                    <a:pt x="11" y="17"/>
                  </a:lnTo>
                  <a:lnTo>
                    <a:pt x="0" y="1"/>
                  </a:lnTo>
                  <a:lnTo>
                    <a:pt x="0" y="0"/>
                  </a:lnTo>
                  <a:lnTo>
                    <a:pt x="21" y="3"/>
                  </a:lnTo>
                  <a:lnTo>
                    <a:pt x="39" y="11"/>
                  </a:lnTo>
                  <a:lnTo>
                    <a:pt x="54" y="24"/>
                  </a:lnTo>
                  <a:lnTo>
                    <a:pt x="66" y="40"/>
                  </a:lnTo>
                  <a:lnTo>
                    <a:pt x="75" y="60"/>
                  </a:lnTo>
                  <a:lnTo>
                    <a:pt x="88" y="102"/>
                  </a:lnTo>
                  <a:lnTo>
                    <a:pt x="97" y="147"/>
                  </a:lnTo>
                  <a:lnTo>
                    <a:pt x="102" y="186"/>
                  </a:lnTo>
                  <a:lnTo>
                    <a:pt x="104" y="201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56" name="Freeform 42"/>
            <p:cNvSpPr>
              <a:spLocks/>
            </p:cNvSpPr>
            <p:nvPr/>
          </p:nvSpPr>
          <p:spPr bwMode="auto">
            <a:xfrm>
              <a:off x="2812" y="1675"/>
              <a:ext cx="123" cy="256"/>
            </a:xfrm>
            <a:custGeom>
              <a:avLst/>
              <a:gdLst>
                <a:gd name="T0" fmla="*/ 0 w 247"/>
                <a:gd name="T1" fmla="*/ 0 h 513"/>
                <a:gd name="T2" fmla="*/ 0 w 247"/>
                <a:gd name="T3" fmla="*/ 0 h 513"/>
                <a:gd name="T4" fmla="*/ 0 w 247"/>
                <a:gd name="T5" fmla="*/ 0 h 513"/>
                <a:gd name="T6" fmla="*/ 0 w 247"/>
                <a:gd name="T7" fmla="*/ 0 h 513"/>
                <a:gd name="T8" fmla="*/ 0 w 247"/>
                <a:gd name="T9" fmla="*/ 0 h 513"/>
                <a:gd name="T10" fmla="*/ 0 w 247"/>
                <a:gd name="T11" fmla="*/ 0 h 513"/>
                <a:gd name="T12" fmla="*/ 0 w 247"/>
                <a:gd name="T13" fmla="*/ 0 h 513"/>
                <a:gd name="T14" fmla="*/ 0 w 247"/>
                <a:gd name="T15" fmla="*/ 0 h 513"/>
                <a:gd name="T16" fmla="*/ 0 w 247"/>
                <a:gd name="T17" fmla="*/ 0 h 513"/>
                <a:gd name="T18" fmla="*/ 0 w 247"/>
                <a:gd name="T19" fmla="*/ 0 h 513"/>
                <a:gd name="T20" fmla="*/ 0 w 247"/>
                <a:gd name="T21" fmla="*/ 0 h 513"/>
                <a:gd name="T22" fmla="*/ 0 w 247"/>
                <a:gd name="T23" fmla="*/ 0 h 513"/>
                <a:gd name="T24" fmla="*/ 0 w 247"/>
                <a:gd name="T25" fmla="*/ 0 h 513"/>
                <a:gd name="T26" fmla="*/ 0 w 247"/>
                <a:gd name="T27" fmla="*/ 0 h 513"/>
                <a:gd name="T28" fmla="*/ 0 w 247"/>
                <a:gd name="T29" fmla="*/ 0 h 513"/>
                <a:gd name="T30" fmla="*/ 0 w 247"/>
                <a:gd name="T31" fmla="*/ 0 h 513"/>
                <a:gd name="T32" fmla="*/ 0 w 247"/>
                <a:gd name="T33" fmla="*/ 0 h 513"/>
                <a:gd name="T34" fmla="*/ 0 w 247"/>
                <a:gd name="T35" fmla="*/ 0 h 513"/>
                <a:gd name="T36" fmla="*/ 0 w 247"/>
                <a:gd name="T37" fmla="*/ 0 h 513"/>
                <a:gd name="T38" fmla="*/ 0 w 247"/>
                <a:gd name="T39" fmla="*/ 0 h 513"/>
                <a:gd name="T40" fmla="*/ 0 w 247"/>
                <a:gd name="T41" fmla="*/ 0 h 513"/>
                <a:gd name="T42" fmla="*/ 0 w 247"/>
                <a:gd name="T43" fmla="*/ 0 h 513"/>
                <a:gd name="T44" fmla="*/ 0 w 247"/>
                <a:gd name="T45" fmla="*/ 0 h 513"/>
                <a:gd name="T46" fmla="*/ 0 w 247"/>
                <a:gd name="T47" fmla="*/ 0 h 513"/>
                <a:gd name="T48" fmla="*/ 0 w 247"/>
                <a:gd name="T49" fmla="*/ 0 h 513"/>
                <a:gd name="T50" fmla="*/ 0 w 247"/>
                <a:gd name="T51" fmla="*/ 0 h 513"/>
                <a:gd name="T52" fmla="*/ 0 w 247"/>
                <a:gd name="T53" fmla="*/ 0 h 513"/>
                <a:gd name="T54" fmla="*/ 0 w 247"/>
                <a:gd name="T55" fmla="*/ 0 h 513"/>
                <a:gd name="T56" fmla="*/ 0 w 247"/>
                <a:gd name="T57" fmla="*/ 0 h 513"/>
                <a:gd name="T58" fmla="*/ 0 w 247"/>
                <a:gd name="T59" fmla="*/ 0 h 513"/>
                <a:gd name="T60" fmla="*/ 0 w 247"/>
                <a:gd name="T61" fmla="*/ 0 h 513"/>
                <a:gd name="T62" fmla="*/ 0 w 247"/>
                <a:gd name="T63" fmla="*/ 0 h 513"/>
                <a:gd name="T64" fmla="*/ 0 w 247"/>
                <a:gd name="T65" fmla="*/ 0 h 513"/>
                <a:gd name="T66" fmla="*/ 0 w 247"/>
                <a:gd name="T67" fmla="*/ 0 h 513"/>
                <a:gd name="T68" fmla="*/ 0 w 247"/>
                <a:gd name="T69" fmla="*/ 0 h 513"/>
                <a:gd name="T70" fmla="*/ 0 w 247"/>
                <a:gd name="T71" fmla="*/ 0 h 513"/>
                <a:gd name="T72" fmla="*/ 0 w 247"/>
                <a:gd name="T73" fmla="*/ 0 h 513"/>
                <a:gd name="T74" fmla="*/ 0 w 247"/>
                <a:gd name="T75" fmla="*/ 0 h 513"/>
                <a:gd name="T76" fmla="*/ 0 w 247"/>
                <a:gd name="T77" fmla="*/ 0 h 513"/>
                <a:gd name="T78" fmla="*/ 0 w 247"/>
                <a:gd name="T79" fmla="*/ 0 h 513"/>
                <a:gd name="T80" fmla="*/ 0 w 247"/>
                <a:gd name="T81" fmla="*/ 0 h 513"/>
                <a:gd name="T82" fmla="*/ 0 w 247"/>
                <a:gd name="T83" fmla="*/ 0 h 513"/>
                <a:gd name="T84" fmla="*/ 0 w 247"/>
                <a:gd name="T85" fmla="*/ 0 h 513"/>
                <a:gd name="T86" fmla="*/ 0 w 247"/>
                <a:gd name="T87" fmla="*/ 0 h 513"/>
                <a:gd name="T88" fmla="*/ 0 w 247"/>
                <a:gd name="T89" fmla="*/ 0 h 5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47"/>
                <a:gd name="T136" fmla="*/ 0 h 513"/>
                <a:gd name="T137" fmla="*/ 247 w 247"/>
                <a:gd name="T138" fmla="*/ 513 h 51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47" h="513">
                  <a:moveTo>
                    <a:pt x="24" y="142"/>
                  </a:moveTo>
                  <a:lnTo>
                    <a:pt x="22" y="157"/>
                  </a:lnTo>
                  <a:lnTo>
                    <a:pt x="17" y="192"/>
                  </a:lnTo>
                  <a:lnTo>
                    <a:pt x="6" y="271"/>
                  </a:lnTo>
                  <a:lnTo>
                    <a:pt x="0" y="320"/>
                  </a:lnTo>
                  <a:lnTo>
                    <a:pt x="0" y="322"/>
                  </a:lnTo>
                  <a:lnTo>
                    <a:pt x="14" y="326"/>
                  </a:lnTo>
                  <a:lnTo>
                    <a:pt x="24" y="331"/>
                  </a:lnTo>
                  <a:lnTo>
                    <a:pt x="32" y="337"/>
                  </a:lnTo>
                  <a:lnTo>
                    <a:pt x="37" y="346"/>
                  </a:lnTo>
                  <a:lnTo>
                    <a:pt x="41" y="356"/>
                  </a:lnTo>
                  <a:lnTo>
                    <a:pt x="43" y="366"/>
                  </a:lnTo>
                  <a:lnTo>
                    <a:pt x="43" y="388"/>
                  </a:lnTo>
                  <a:lnTo>
                    <a:pt x="40" y="410"/>
                  </a:lnTo>
                  <a:lnTo>
                    <a:pt x="37" y="431"/>
                  </a:lnTo>
                  <a:lnTo>
                    <a:pt x="47" y="425"/>
                  </a:lnTo>
                  <a:lnTo>
                    <a:pt x="80" y="407"/>
                  </a:lnTo>
                  <a:lnTo>
                    <a:pt x="97" y="401"/>
                  </a:lnTo>
                  <a:lnTo>
                    <a:pt x="104" y="399"/>
                  </a:lnTo>
                  <a:lnTo>
                    <a:pt x="109" y="399"/>
                  </a:lnTo>
                  <a:lnTo>
                    <a:pt x="113" y="401"/>
                  </a:lnTo>
                  <a:lnTo>
                    <a:pt x="114" y="407"/>
                  </a:lnTo>
                  <a:lnTo>
                    <a:pt x="115" y="415"/>
                  </a:lnTo>
                  <a:lnTo>
                    <a:pt x="116" y="437"/>
                  </a:lnTo>
                  <a:lnTo>
                    <a:pt x="115" y="487"/>
                  </a:lnTo>
                  <a:lnTo>
                    <a:pt x="115" y="513"/>
                  </a:lnTo>
                  <a:lnTo>
                    <a:pt x="118" y="511"/>
                  </a:lnTo>
                  <a:lnTo>
                    <a:pt x="125" y="505"/>
                  </a:lnTo>
                  <a:lnTo>
                    <a:pt x="139" y="494"/>
                  </a:lnTo>
                  <a:lnTo>
                    <a:pt x="154" y="483"/>
                  </a:lnTo>
                  <a:lnTo>
                    <a:pt x="158" y="480"/>
                  </a:lnTo>
                  <a:lnTo>
                    <a:pt x="158" y="442"/>
                  </a:lnTo>
                  <a:lnTo>
                    <a:pt x="156" y="358"/>
                  </a:lnTo>
                  <a:lnTo>
                    <a:pt x="160" y="182"/>
                  </a:lnTo>
                  <a:lnTo>
                    <a:pt x="180" y="100"/>
                  </a:lnTo>
                  <a:lnTo>
                    <a:pt x="217" y="29"/>
                  </a:lnTo>
                  <a:lnTo>
                    <a:pt x="247" y="0"/>
                  </a:lnTo>
                  <a:lnTo>
                    <a:pt x="219" y="1"/>
                  </a:lnTo>
                  <a:lnTo>
                    <a:pt x="169" y="5"/>
                  </a:lnTo>
                  <a:lnTo>
                    <a:pt x="122" y="16"/>
                  </a:lnTo>
                  <a:lnTo>
                    <a:pt x="81" y="38"/>
                  </a:lnTo>
                  <a:lnTo>
                    <a:pt x="50" y="70"/>
                  </a:lnTo>
                  <a:lnTo>
                    <a:pt x="30" y="115"/>
                  </a:lnTo>
                  <a:lnTo>
                    <a:pt x="24" y="142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57" name="Freeform 43"/>
            <p:cNvSpPr>
              <a:spLocks/>
            </p:cNvSpPr>
            <p:nvPr/>
          </p:nvSpPr>
          <p:spPr bwMode="auto">
            <a:xfrm>
              <a:off x="2914" y="1668"/>
              <a:ext cx="105" cy="289"/>
            </a:xfrm>
            <a:custGeom>
              <a:avLst/>
              <a:gdLst>
                <a:gd name="T0" fmla="*/ 1 w 210"/>
                <a:gd name="T1" fmla="*/ 1 h 577"/>
                <a:gd name="T2" fmla="*/ 1 w 210"/>
                <a:gd name="T3" fmla="*/ 1 h 577"/>
                <a:gd name="T4" fmla="*/ 1 w 210"/>
                <a:gd name="T5" fmla="*/ 1 h 577"/>
                <a:gd name="T6" fmla="*/ 1 w 210"/>
                <a:gd name="T7" fmla="*/ 1 h 577"/>
                <a:gd name="T8" fmla="*/ 1 w 210"/>
                <a:gd name="T9" fmla="*/ 1 h 577"/>
                <a:gd name="T10" fmla="*/ 1 w 210"/>
                <a:gd name="T11" fmla="*/ 1 h 577"/>
                <a:gd name="T12" fmla="*/ 1 w 210"/>
                <a:gd name="T13" fmla="*/ 1 h 577"/>
                <a:gd name="T14" fmla="*/ 1 w 210"/>
                <a:gd name="T15" fmla="*/ 1 h 577"/>
                <a:gd name="T16" fmla="*/ 1 w 210"/>
                <a:gd name="T17" fmla="*/ 1 h 577"/>
                <a:gd name="T18" fmla="*/ 0 w 210"/>
                <a:gd name="T19" fmla="*/ 1 h 577"/>
                <a:gd name="T20" fmla="*/ 0 w 210"/>
                <a:gd name="T21" fmla="*/ 1 h 577"/>
                <a:gd name="T22" fmla="*/ 1 w 210"/>
                <a:gd name="T23" fmla="*/ 1 h 577"/>
                <a:gd name="T24" fmla="*/ 1 w 210"/>
                <a:gd name="T25" fmla="*/ 1 h 577"/>
                <a:gd name="T26" fmla="*/ 1 w 210"/>
                <a:gd name="T27" fmla="*/ 1 h 577"/>
                <a:gd name="T28" fmla="*/ 1 w 210"/>
                <a:gd name="T29" fmla="*/ 1 h 577"/>
                <a:gd name="T30" fmla="*/ 1 w 210"/>
                <a:gd name="T31" fmla="*/ 1 h 577"/>
                <a:gd name="T32" fmla="*/ 1 w 210"/>
                <a:gd name="T33" fmla="*/ 1 h 577"/>
                <a:gd name="T34" fmla="*/ 1 w 210"/>
                <a:gd name="T35" fmla="*/ 1 h 577"/>
                <a:gd name="T36" fmla="*/ 1 w 210"/>
                <a:gd name="T37" fmla="*/ 1 h 577"/>
                <a:gd name="T38" fmla="*/ 1 w 210"/>
                <a:gd name="T39" fmla="*/ 1 h 577"/>
                <a:gd name="T40" fmla="*/ 1 w 210"/>
                <a:gd name="T41" fmla="*/ 0 h 577"/>
                <a:gd name="T42" fmla="*/ 1 w 210"/>
                <a:gd name="T43" fmla="*/ 1 h 577"/>
                <a:gd name="T44" fmla="*/ 1 w 210"/>
                <a:gd name="T45" fmla="*/ 1 h 577"/>
                <a:gd name="T46" fmla="*/ 1 w 210"/>
                <a:gd name="T47" fmla="*/ 1 h 577"/>
                <a:gd name="T48" fmla="*/ 1 w 210"/>
                <a:gd name="T49" fmla="*/ 1 h 577"/>
                <a:gd name="T50" fmla="*/ 1 w 210"/>
                <a:gd name="T51" fmla="*/ 1 h 577"/>
                <a:gd name="T52" fmla="*/ 1 w 210"/>
                <a:gd name="T53" fmla="*/ 1 h 577"/>
                <a:gd name="T54" fmla="*/ 1 w 210"/>
                <a:gd name="T55" fmla="*/ 1 h 577"/>
                <a:gd name="T56" fmla="*/ 1 w 210"/>
                <a:gd name="T57" fmla="*/ 1 h 57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10"/>
                <a:gd name="T88" fmla="*/ 0 h 577"/>
                <a:gd name="T89" fmla="*/ 210 w 210"/>
                <a:gd name="T90" fmla="*/ 577 h 57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10" h="577">
                  <a:moveTo>
                    <a:pt x="210" y="238"/>
                  </a:moveTo>
                  <a:lnTo>
                    <a:pt x="191" y="261"/>
                  </a:lnTo>
                  <a:lnTo>
                    <a:pt x="151" y="312"/>
                  </a:lnTo>
                  <a:lnTo>
                    <a:pt x="77" y="425"/>
                  </a:lnTo>
                  <a:lnTo>
                    <a:pt x="53" y="485"/>
                  </a:lnTo>
                  <a:lnTo>
                    <a:pt x="43" y="547"/>
                  </a:lnTo>
                  <a:lnTo>
                    <a:pt x="46" y="577"/>
                  </a:lnTo>
                  <a:lnTo>
                    <a:pt x="38" y="569"/>
                  </a:lnTo>
                  <a:lnTo>
                    <a:pt x="15" y="535"/>
                  </a:lnTo>
                  <a:lnTo>
                    <a:pt x="0" y="484"/>
                  </a:lnTo>
                  <a:lnTo>
                    <a:pt x="0" y="469"/>
                  </a:lnTo>
                  <a:lnTo>
                    <a:pt x="4" y="453"/>
                  </a:lnTo>
                  <a:lnTo>
                    <a:pt x="14" y="431"/>
                  </a:lnTo>
                  <a:lnTo>
                    <a:pt x="48" y="377"/>
                  </a:lnTo>
                  <a:lnTo>
                    <a:pt x="131" y="264"/>
                  </a:lnTo>
                  <a:lnTo>
                    <a:pt x="175" y="210"/>
                  </a:lnTo>
                  <a:lnTo>
                    <a:pt x="172" y="186"/>
                  </a:lnTo>
                  <a:lnTo>
                    <a:pt x="167" y="145"/>
                  </a:lnTo>
                  <a:lnTo>
                    <a:pt x="145" y="82"/>
                  </a:lnTo>
                  <a:lnTo>
                    <a:pt x="101" y="19"/>
                  </a:lnTo>
                  <a:lnTo>
                    <a:pt x="86" y="0"/>
                  </a:lnTo>
                  <a:lnTo>
                    <a:pt x="108" y="16"/>
                  </a:lnTo>
                  <a:lnTo>
                    <a:pt x="143" y="47"/>
                  </a:lnTo>
                  <a:lnTo>
                    <a:pt x="169" y="82"/>
                  </a:lnTo>
                  <a:lnTo>
                    <a:pt x="188" y="120"/>
                  </a:lnTo>
                  <a:lnTo>
                    <a:pt x="200" y="163"/>
                  </a:lnTo>
                  <a:lnTo>
                    <a:pt x="207" y="212"/>
                  </a:lnTo>
                  <a:lnTo>
                    <a:pt x="210" y="238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58" name="Freeform 44"/>
            <p:cNvSpPr>
              <a:spLocks/>
            </p:cNvSpPr>
            <p:nvPr/>
          </p:nvSpPr>
          <p:spPr bwMode="auto">
            <a:xfrm>
              <a:off x="2922" y="1974"/>
              <a:ext cx="87" cy="174"/>
            </a:xfrm>
            <a:custGeom>
              <a:avLst/>
              <a:gdLst>
                <a:gd name="T0" fmla="*/ 0 w 176"/>
                <a:gd name="T1" fmla="*/ 1 h 348"/>
                <a:gd name="T2" fmla="*/ 0 w 176"/>
                <a:gd name="T3" fmla="*/ 1 h 348"/>
                <a:gd name="T4" fmla="*/ 0 w 176"/>
                <a:gd name="T5" fmla="*/ 1 h 348"/>
                <a:gd name="T6" fmla="*/ 0 w 176"/>
                <a:gd name="T7" fmla="*/ 1 h 348"/>
                <a:gd name="T8" fmla="*/ 0 w 176"/>
                <a:gd name="T9" fmla="*/ 1 h 348"/>
                <a:gd name="T10" fmla="*/ 0 w 176"/>
                <a:gd name="T11" fmla="*/ 1 h 348"/>
                <a:gd name="T12" fmla="*/ 0 w 176"/>
                <a:gd name="T13" fmla="*/ 1 h 348"/>
                <a:gd name="T14" fmla="*/ 0 w 176"/>
                <a:gd name="T15" fmla="*/ 1 h 348"/>
                <a:gd name="T16" fmla="*/ 0 w 176"/>
                <a:gd name="T17" fmla="*/ 1 h 348"/>
                <a:gd name="T18" fmla="*/ 0 w 176"/>
                <a:gd name="T19" fmla="*/ 1 h 348"/>
                <a:gd name="T20" fmla="*/ 0 w 176"/>
                <a:gd name="T21" fmla="*/ 1 h 348"/>
                <a:gd name="T22" fmla="*/ 0 w 176"/>
                <a:gd name="T23" fmla="*/ 1 h 348"/>
                <a:gd name="T24" fmla="*/ 0 w 176"/>
                <a:gd name="T25" fmla="*/ 1 h 348"/>
                <a:gd name="T26" fmla="*/ 0 w 176"/>
                <a:gd name="T27" fmla="*/ 1 h 348"/>
                <a:gd name="T28" fmla="*/ 0 w 176"/>
                <a:gd name="T29" fmla="*/ 1 h 348"/>
                <a:gd name="T30" fmla="*/ 0 w 176"/>
                <a:gd name="T31" fmla="*/ 1 h 348"/>
                <a:gd name="T32" fmla="*/ 0 w 176"/>
                <a:gd name="T33" fmla="*/ 1 h 348"/>
                <a:gd name="T34" fmla="*/ 0 w 176"/>
                <a:gd name="T35" fmla="*/ 1 h 348"/>
                <a:gd name="T36" fmla="*/ 0 w 176"/>
                <a:gd name="T37" fmla="*/ 1 h 348"/>
                <a:gd name="T38" fmla="*/ 0 w 176"/>
                <a:gd name="T39" fmla="*/ 1 h 348"/>
                <a:gd name="T40" fmla="*/ 0 w 176"/>
                <a:gd name="T41" fmla="*/ 1 h 348"/>
                <a:gd name="T42" fmla="*/ 0 w 176"/>
                <a:gd name="T43" fmla="*/ 1 h 348"/>
                <a:gd name="T44" fmla="*/ 0 w 176"/>
                <a:gd name="T45" fmla="*/ 1 h 348"/>
                <a:gd name="T46" fmla="*/ 0 w 176"/>
                <a:gd name="T47" fmla="*/ 1 h 348"/>
                <a:gd name="T48" fmla="*/ 0 w 176"/>
                <a:gd name="T49" fmla="*/ 1 h 348"/>
                <a:gd name="T50" fmla="*/ 0 w 176"/>
                <a:gd name="T51" fmla="*/ 1 h 348"/>
                <a:gd name="T52" fmla="*/ 0 w 176"/>
                <a:gd name="T53" fmla="*/ 1 h 348"/>
                <a:gd name="T54" fmla="*/ 0 w 176"/>
                <a:gd name="T55" fmla="*/ 1 h 348"/>
                <a:gd name="T56" fmla="*/ 0 w 176"/>
                <a:gd name="T57" fmla="*/ 1 h 348"/>
                <a:gd name="T58" fmla="*/ 0 w 176"/>
                <a:gd name="T59" fmla="*/ 1 h 348"/>
                <a:gd name="T60" fmla="*/ 0 w 176"/>
                <a:gd name="T61" fmla="*/ 0 h 348"/>
                <a:gd name="T62" fmla="*/ 0 w 176"/>
                <a:gd name="T63" fmla="*/ 1 h 348"/>
                <a:gd name="T64" fmla="*/ 0 w 176"/>
                <a:gd name="T65" fmla="*/ 1 h 348"/>
                <a:gd name="T66" fmla="*/ 0 w 176"/>
                <a:gd name="T67" fmla="*/ 1 h 348"/>
                <a:gd name="T68" fmla="*/ 0 w 176"/>
                <a:gd name="T69" fmla="*/ 1 h 348"/>
                <a:gd name="T70" fmla="*/ 0 w 176"/>
                <a:gd name="T71" fmla="*/ 1 h 34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76"/>
                <a:gd name="T109" fmla="*/ 0 h 348"/>
                <a:gd name="T110" fmla="*/ 176 w 176"/>
                <a:gd name="T111" fmla="*/ 348 h 34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76" h="348">
                  <a:moveTo>
                    <a:pt x="55" y="59"/>
                  </a:moveTo>
                  <a:lnTo>
                    <a:pt x="59" y="62"/>
                  </a:lnTo>
                  <a:lnTo>
                    <a:pt x="63" y="66"/>
                  </a:lnTo>
                  <a:lnTo>
                    <a:pt x="66" y="71"/>
                  </a:lnTo>
                  <a:lnTo>
                    <a:pt x="68" y="77"/>
                  </a:lnTo>
                  <a:lnTo>
                    <a:pt x="70" y="90"/>
                  </a:lnTo>
                  <a:lnTo>
                    <a:pt x="71" y="104"/>
                  </a:lnTo>
                  <a:lnTo>
                    <a:pt x="70" y="114"/>
                  </a:lnTo>
                  <a:lnTo>
                    <a:pt x="70" y="117"/>
                  </a:lnTo>
                  <a:lnTo>
                    <a:pt x="64" y="123"/>
                  </a:lnTo>
                  <a:lnTo>
                    <a:pt x="52" y="135"/>
                  </a:lnTo>
                  <a:lnTo>
                    <a:pt x="30" y="156"/>
                  </a:lnTo>
                  <a:lnTo>
                    <a:pt x="7" y="178"/>
                  </a:lnTo>
                  <a:lnTo>
                    <a:pt x="2" y="183"/>
                  </a:lnTo>
                  <a:lnTo>
                    <a:pt x="8" y="191"/>
                  </a:lnTo>
                  <a:lnTo>
                    <a:pt x="31" y="218"/>
                  </a:lnTo>
                  <a:lnTo>
                    <a:pt x="53" y="249"/>
                  </a:lnTo>
                  <a:lnTo>
                    <a:pt x="57" y="256"/>
                  </a:lnTo>
                  <a:lnTo>
                    <a:pt x="59" y="264"/>
                  </a:lnTo>
                  <a:lnTo>
                    <a:pt x="63" y="282"/>
                  </a:lnTo>
                  <a:lnTo>
                    <a:pt x="64" y="302"/>
                  </a:lnTo>
                  <a:lnTo>
                    <a:pt x="64" y="338"/>
                  </a:lnTo>
                  <a:lnTo>
                    <a:pt x="64" y="348"/>
                  </a:lnTo>
                  <a:lnTo>
                    <a:pt x="66" y="341"/>
                  </a:lnTo>
                  <a:lnTo>
                    <a:pt x="72" y="313"/>
                  </a:lnTo>
                  <a:lnTo>
                    <a:pt x="76" y="275"/>
                  </a:lnTo>
                  <a:lnTo>
                    <a:pt x="76" y="265"/>
                  </a:lnTo>
                  <a:lnTo>
                    <a:pt x="74" y="256"/>
                  </a:lnTo>
                  <a:lnTo>
                    <a:pt x="71" y="237"/>
                  </a:lnTo>
                  <a:lnTo>
                    <a:pt x="64" y="199"/>
                  </a:lnTo>
                  <a:lnTo>
                    <a:pt x="60" y="178"/>
                  </a:lnTo>
                  <a:lnTo>
                    <a:pt x="60" y="176"/>
                  </a:lnTo>
                  <a:lnTo>
                    <a:pt x="63" y="172"/>
                  </a:lnTo>
                  <a:lnTo>
                    <a:pt x="75" y="159"/>
                  </a:lnTo>
                  <a:lnTo>
                    <a:pt x="84" y="154"/>
                  </a:lnTo>
                  <a:lnTo>
                    <a:pt x="96" y="152"/>
                  </a:lnTo>
                  <a:lnTo>
                    <a:pt x="103" y="153"/>
                  </a:lnTo>
                  <a:lnTo>
                    <a:pt x="109" y="156"/>
                  </a:lnTo>
                  <a:lnTo>
                    <a:pt x="116" y="161"/>
                  </a:lnTo>
                  <a:lnTo>
                    <a:pt x="132" y="174"/>
                  </a:lnTo>
                  <a:lnTo>
                    <a:pt x="159" y="205"/>
                  </a:lnTo>
                  <a:lnTo>
                    <a:pt x="173" y="220"/>
                  </a:lnTo>
                  <a:lnTo>
                    <a:pt x="173" y="217"/>
                  </a:lnTo>
                  <a:lnTo>
                    <a:pt x="173" y="209"/>
                  </a:lnTo>
                  <a:lnTo>
                    <a:pt x="175" y="194"/>
                  </a:lnTo>
                  <a:lnTo>
                    <a:pt x="175" y="180"/>
                  </a:lnTo>
                  <a:lnTo>
                    <a:pt x="176" y="176"/>
                  </a:lnTo>
                  <a:lnTo>
                    <a:pt x="171" y="170"/>
                  </a:lnTo>
                  <a:lnTo>
                    <a:pt x="161" y="156"/>
                  </a:lnTo>
                  <a:lnTo>
                    <a:pt x="142" y="130"/>
                  </a:lnTo>
                  <a:lnTo>
                    <a:pt x="122" y="101"/>
                  </a:lnTo>
                  <a:lnTo>
                    <a:pt x="118" y="94"/>
                  </a:lnTo>
                  <a:lnTo>
                    <a:pt x="116" y="89"/>
                  </a:lnTo>
                  <a:lnTo>
                    <a:pt x="114" y="79"/>
                  </a:lnTo>
                  <a:lnTo>
                    <a:pt x="109" y="59"/>
                  </a:lnTo>
                  <a:lnTo>
                    <a:pt x="104" y="37"/>
                  </a:lnTo>
                  <a:lnTo>
                    <a:pt x="103" y="31"/>
                  </a:lnTo>
                  <a:lnTo>
                    <a:pt x="98" y="29"/>
                  </a:lnTo>
                  <a:lnTo>
                    <a:pt x="88" y="23"/>
                  </a:lnTo>
                  <a:lnTo>
                    <a:pt x="69" y="13"/>
                  </a:lnTo>
                  <a:lnTo>
                    <a:pt x="49" y="3"/>
                  </a:lnTo>
                  <a:lnTo>
                    <a:pt x="45" y="0"/>
                  </a:lnTo>
                  <a:lnTo>
                    <a:pt x="41" y="9"/>
                  </a:lnTo>
                  <a:lnTo>
                    <a:pt x="34" y="26"/>
                  </a:lnTo>
                  <a:lnTo>
                    <a:pt x="19" y="62"/>
                  </a:lnTo>
                  <a:lnTo>
                    <a:pt x="3" y="97"/>
                  </a:lnTo>
                  <a:lnTo>
                    <a:pt x="0" y="105"/>
                  </a:lnTo>
                  <a:lnTo>
                    <a:pt x="5" y="98"/>
                  </a:lnTo>
                  <a:lnTo>
                    <a:pt x="25" y="75"/>
                  </a:lnTo>
                  <a:lnTo>
                    <a:pt x="37" y="65"/>
                  </a:lnTo>
                  <a:lnTo>
                    <a:pt x="49" y="60"/>
                  </a:lnTo>
                  <a:lnTo>
                    <a:pt x="55" y="5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59" name="Freeform 45"/>
            <p:cNvSpPr>
              <a:spLocks/>
            </p:cNvSpPr>
            <p:nvPr/>
          </p:nvSpPr>
          <p:spPr bwMode="auto">
            <a:xfrm>
              <a:off x="2926" y="2136"/>
              <a:ext cx="79" cy="253"/>
            </a:xfrm>
            <a:custGeom>
              <a:avLst/>
              <a:gdLst>
                <a:gd name="T0" fmla="*/ 0 w 159"/>
                <a:gd name="T1" fmla="*/ 1 h 506"/>
                <a:gd name="T2" fmla="*/ 0 w 159"/>
                <a:gd name="T3" fmla="*/ 1 h 506"/>
                <a:gd name="T4" fmla="*/ 0 w 159"/>
                <a:gd name="T5" fmla="*/ 1 h 506"/>
                <a:gd name="T6" fmla="*/ 0 w 159"/>
                <a:gd name="T7" fmla="*/ 1 h 506"/>
                <a:gd name="T8" fmla="*/ 0 w 159"/>
                <a:gd name="T9" fmla="*/ 1 h 506"/>
                <a:gd name="T10" fmla="*/ 0 w 159"/>
                <a:gd name="T11" fmla="*/ 1 h 506"/>
                <a:gd name="T12" fmla="*/ 0 w 159"/>
                <a:gd name="T13" fmla="*/ 1 h 506"/>
                <a:gd name="T14" fmla="*/ 0 w 159"/>
                <a:gd name="T15" fmla="*/ 1 h 506"/>
                <a:gd name="T16" fmla="*/ 0 w 159"/>
                <a:gd name="T17" fmla="*/ 1 h 506"/>
                <a:gd name="T18" fmla="*/ 0 w 159"/>
                <a:gd name="T19" fmla="*/ 1 h 506"/>
                <a:gd name="T20" fmla="*/ 0 w 159"/>
                <a:gd name="T21" fmla="*/ 1 h 506"/>
                <a:gd name="T22" fmla="*/ 0 w 159"/>
                <a:gd name="T23" fmla="*/ 1 h 506"/>
                <a:gd name="T24" fmla="*/ 0 w 159"/>
                <a:gd name="T25" fmla="*/ 1 h 506"/>
                <a:gd name="T26" fmla="*/ 0 w 159"/>
                <a:gd name="T27" fmla="*/ 1 h 506"/>
                <a:gd name="T28" fmla="*/ 0 w 159"/>
                <a:gd name="T29" fmla="*/ 1 h 506"/>
                <a:gd name="T30" fmla="*/ 0 w 159"/>
                <a:gd name="T31" fmla="*/ 1 h 506"/>
                <a:gd name="T32" fmla="*/ 0 w 159"/>
                <a:gd name="T33" fmla="*/ 1 h 506"/>
                <a:gd name="T34" fmla="*/ 0 w 159"/>
                <a:gd name="T35" fmla="*/ 1 h 506"/>
                <a:gd name="T36" fmla="*/ 0 w 159"/>
                <a:gd name="T37" fmla="*/ 1 h 506"/>
                <a:gd name="T38" fmla="*/ 0 w 159"/>
                <a:gd name="T39" fmla="*/ 1 h 506"/>
                <a:gd name="T40" fmla="*/ 0 w 159"/>
                <a:gd name="T41" fmla="*/ 1 h 506"/>
                <a:gd name="T42" fmla="*/ 0 w 159"/>
                <a:gd name="T43" fmla="*/ 1 h 506"/>
                <a:gd name="T44" fmla="*/ 0 w 159"/>
                <a:gd name="T45" fmla="*/ 1 h 506"/>
                <a:gd name="T46" fmla="*/ 0 w 159"/>
                <a:gd name="T47" fmla="*/ 1 h 506"/>
                <a:gd name="T48" fmla="*/ 0 w 159"/>
                <a:gd name="T49" fmla="*/ 0 h 506"/>
                <a:gd name="T50" fmla="*/ 0 w 159"/>
                <a:gd name="T51" fmla="*/ 1 h 506"/>
                <a:gd name="T52" fmla="*/ 0 w 159"/>
                <a:gd name="T53" fmla="*/ 1 h 506"/>
                <a:gd name="T54" fmla="*/ 0 w 159"/>
                <a:gd name="T55" fmla="*/ 1 h 506"/>
                <a:gd name="T56" fmla="*/ 0 w 159"/>
                <a:gd name="T57" fmla="*/ 1 h 506"/>
                <a:gd name="T58" fmla="*/ 0 w 159"/>
                <a:gd name="T59" fmla="*/ 1 h 506"/>
                <a:gd name="T60" fmla="*/ 0 w 159"/>
                <a:gd name="T61" fmla="*/ 1 h 506"/>
                <a:gd name="T62" fmla="*/ 0 w 159"/>
                <a:gd name="T63" fmla="*/ 1 h 506"/>
                <a:gd name="T64" fmla="*/ 0 w 159"/>
                <a:gd name="T65" fmla="*/ 1 h 506"/>
                <a:gd name="T66" fmla="*/ 0 w 159"/>
                <a:gd name="T67" fmla="*/ 1 h 50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59"/>
                <a:gd name="T103" fmla="*/ 0 h 506"/>
                <a:gd name="T104" fmla="*/ 159 w 159"/>
                <a:gd name="T105" fmla="*/ 506 h 50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59" h="506">
                  <a:moveTo>
                    <a:pt x="73" y="108"/>
                  </a:moveTo>
                  <a:lnTo>
                    <a:pt x="69" y="111"/>
                  </a:lnTo>
                  <a:lnTo>
                    <a:pt x="65" y="112"/>
                  </a:lnTo>
                  <a:lnTo>
                    <a:pt x="57" y="114"/>
                  </a:lnTo>
                  <a:lnTo>
                    <a:pt x="49" y="114"/>
                  </a:lnTo>
                  <a:lnTo>
                    <a:pt x="37" y="112"/>
                  </a:lnTo>
                  <a:lnTo>
                    <a:pt x="36" y="111"/>
                  </a:lnTo>
                  <a:lnTo>
                    <a:pt x="36" y="141"/>
                  </a:lnTo>
                  <a:lnTo>
                    <a:pt x="35" y="198"/>
                  </a:lnTo>
                  <a:lnTo>
                    <a:pt x="23" y="313"/>
                  </a:lnTo>
                  <a:lnTo>
                    <a:pt x="4" y="461"/>
                  </a:lnTo>
                  <a:lnTo>
                    <a:pt x="0" y="506"/>
                  </a:lnTo>
                  <a:lnTo>
                    <a:pt x="13" y="445"/>
                  </a:lnTo>
                  <a:lnTo>
                    <a:pt x="32" y="354"/>
                  </a:lnTo>
                  <a:lnTo>
                    <a:pt x="54" y="257"/>
                  </a:lnTo>
                  <a:lnTo>
                    <a:pt x="66" y="189"/>
                  </a:lnTo>
                  <a:lnTo>
                    <a:pt x="70" y="164"/>
                  </a:lnTo>
                  <a:lnTo>
                    <a:pt x="72" y="158"/>
                  </a:lnTo>
                  <a:lnTo>
                    <a:pt x="75" y="154"/>
                  </a:lnTo>
                  <a:lnTo>
                    <a:pt x="79" y="151"/>
                  </a:lnTo>
                  <a:lnTo>
                    <a:pt x="83" y="151"/>
                  </a:lnTo>
                  <a:lnTo>
                    <a:pt x="87" y="152"/>
                  </a:lnTo>
                  <a:lnTo>
                    <a:pt x="91" y="154"/>
                  </a:lnTo>
                  <a:lnTo>
                    <a:pt x="94" y="157"/>
                  </a:lnTo>
                  <a:lnTo>
                    <a:pt x="103" y="166"/>
                  </a:lnTo>
                  <a:lnTo>
                    <a:pt x="112" y="178"/>
                  </a:lnTo>
                  <a:lnTo>
                    <a:pt x="117" y="184"/>
                  </a:lnTo>
                  <a:lnTo>
                    <a:pt x="117" y="183"/>
                  </a:lnTo>
                  <a:lnTo>
                    <a:pt x="118" y="169"/>
                  </a:lnTo>
                  <a:lnTo>
                    <a:pt x="121" y="125"/>
                  </a:lnTo>
                  <a:lnTo>
                    <a:pt x="124" y="88"/>
                  </a:lnTo>
                  <a:lnTo>
                    <a:pt x="125" y="84"/>
                  </a:lnTo>
                  <a:lnTo>
                    <a:pt x="125" y="82"/>
                  </a:lnTo>
                  <a:lnTo>
                    <a:pt x="127" y="77"/>
                  </a:lnTo>
                  <a:lnTo>
                    <a:pt x="133" y="62"/>
                  </a:lnTo>
                  <a:lnTo>
                    <a:pt x="149" y="25"/>
                  </a:lnTo>
                  <a:lnTo>
                    <a:pt x="159" y="6"/>
                  </a:lnTo>
                  <a:lnTo>
                    <a:pt x="155" y="8"/>
                  </a:lnTo>
                  <a:lnTo>
                    <a:pt x="146" y="13"/>
                  </a:lnTo>
                  <a:lnTo>
                    <a:pt x="130" y="22"/>
                  </a:lnTo>
                  <a:lnTo>
                    <a:pt x="114" y="27"/>
                  </a:lnTo>
                  <a:lnTo>
                    <a:pt x="110" y="26"/>
                  </a:lnTo>
                  <a:lnTo>
                    <a:pt x="107" y="26"/>
                  </a:lnTo>
                  <a:lnTo>
                    <a:pt x="106" y="24"/>
                  </a:lnTo>
                  <a:lnTo>
                    <a:pt x="105" y="22"/>
                  </a:lnTo>
                  <a:lnTo>
                    <a:pt x="104" y="19"/>
                  </a:lnTo>
                  <a:lnTo>
                    <a:pt x="103" y="12"/>
                  </a:lnTo>
                  <a:lnTo>
                    <a:pt x="103" y="6"/>
                  </a:lnTo>
                  <a:lnTo>
                    <a:pt x="101" y="2"/>
                  </a:lnTo>
                  <a:lnTo>
                    <a:pt x="99" y="0"/>
                  </a:lnTo>
                  <a:lnTo>
                    <a:pt x="88" y="4"/>
                  </a:lnTo>
                  <a:lnTo>
                    <a:pt x="70" y="10"/>
                  </a:lnTo>
                  <a:lnTo>
                    <a:pt x="61" y="16"/>
                  </a:lnTo>
                  <a:lnTo>
                    <a:pt x="59" y="17"/>
                  </a:lnTo>
                  <a:lnTo>
                    <a:pt x="58" y="19"/>
                  </a:lnTo>
                  <a:lnTo>
                    <a:pt x="58" y="20"/>
                  </a:lnTo>
                  <a:lnTo>
                    <a:pt x="59" y="22"/>
                  </a:lnTo>
                  <a:lnTo>
                    <a:pt x="61" y="24"/>
                  </a:lnTo>
                  <a:lnTo>
                    <a:pt x="62" y="26"/>
                  </a:lnTo>
                  <a:lnTo>
                    <a:pt x="68" y="31"/>
                  </a:lnTo>
                  <a:lnTo>
                    <a:pt x="85" y="41"/>
                  </a:lnTo>
                  <a:lnTo>
                    <a:pt x="91" y="43"/>
                  </a:lnTo>
                  <a:lnTo>
                    <a:pt x="90" y="45"/>
                  </a:lnTo>
                  <a:lnTo>
                    <a:pt x="90" y="52"/>
                  </a:lnTo>
                  <a:lnTo>
                    <a:pt x="85" y="78"/>
                  </a:lnTo>
                  <a:lnTo>
                    <a:pt x="76" y="105"/>
                  </a:lnTo>
                  <a:lnTo>
                    <a:pt x="73" y="108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60" name="Freeform 46"/>
            <p:cNvSpPr>
              <a:spLocks/>
            </p:cNvSpPr>
            <p:nvPr/>
          </p:nvSpPr>
          <p:spPr bwMode="auto">
            <a:xfrm>
              <a:off x="2844" y="2020"/>
              <a:ext cx="227" cy="1051"/>
            </a:xfrm>
            <a:custGeom>
              <a:avLst/>
              <a:gdLst>
                <a:gd name="T0" fmla="*/ 1 w 454"/>
                <a:gd name="T1" fmla="*/ 0 h 2103"/>
                <a:gd name="T2" fmla="*/ 1 w 454"/>
                <a:gd name="T3" fmla="*/ 0 h 2103"/>
                <a:gd name="T4" fmla="*/ 1 w 454"/>
                <a:gd name="T5" fmla="*/ 0 h 2103"/>
                <a:gd name="T6" fmla="*/ 1 w 454"/>
                <a:gd name="T7" fmla="*/ 0 h 2103"/>
                <a:gd name="T8" fmla="*/ 1 w 454"/>
                <a:gd name="T9" fmla="*/ 0 h 2103"/>
                <a:gd name="T10" fmla="*/ 1 w 454"/>
                <a:gd name="T11" fmla="*/ 0 h 2103"/>
                <a:gd name="T12" fmla="*/ 1 w 454"/>
                <a:gd name="T13" fmla="*/ 0 h 2103"/>
                <a:gd name="T14" fmla="*/ 1 w 454"/>
                <a:gd name="T15" fmla="*/ 0 h 2103"/>
                <a:gd name="T16" fmla="*/ 1 w 454"/>
                <a:gd name="T17" fmla="*/ 0 h 2103"/>
                <a:gd name="T18" fmla="*/ 1 w 454"/>
                <a:gd name="T19" fmla="*/ 0 h 2103"/>
                <a:gd name="T20" fmla="*/ 1 w 454"/>
                <a:gd name="T21" fmla="*/ 0 h 2103"/>
                <a:gd name="T22" fmla="*/ 1 w 454"/>
                <a:gd name="T23" fmla="*/ 0 h 2103"/>
                <a:gd name="T24" fmla="*/ 1 w 454"/>
                <a:gd name="T25" fmla="*/ 0 h 2103"/>
                <a:gd name="T26" fmla="*/ 1 w 454"/>
                <a:gd name="T27" fmla="*/ 0 h 2103"/>
                <a:gd name="T28" fmla="*/ 1 w 454"/>
                <a:gd name="T29" fmla="*/ 0 h 2103"/>
                <a:gd name="T30" fmla="*/ 1 w 454"/>
                <a:gd name="T31" fmla="*/ 0 h 2103"/>
                <a:gd name="T32" fmla="*/ 1 w 454"/>
                <a:gd name="T33" fmla="*/ 0 h 2103"/>
                <a:gd name="T34" fmla="*/ 1 w 454"/>
                <a:gd name="T35" fmla="*/ 0 h 2103"/>
                <a:gd name="T36" fmla="*/ 0 w 454"/>
                <a:gd name="T37" fmla="*/ 0 h 2103"/>
                <a:gd name="T38" fmla="*/ 1 w 454"/>
                <a:gd name="T39" fmla="*/ 0 h 2103"/>
                <a:gd name="T40" fmla="*/ 1 w 454"/>
                <a:gd name="T41" fmla="*/ 0 h 2103"/>
                <a:gd name="T42" fmla="*/ 1 w 454"/>
                <a:gd name="T43" fmla="*/ 0 h 2103"/>
                <a:gd name="T44" fmla="*/ 1 w 454"/>
                <a:gd name="T45" fmla="*/ 0 h 2103"/>
                <a:gd name="T46" fmla="*/ 1 w 454"/>
                <a:gd name="T47" fmla="*/ 0 h 2103"/>
                <a:gd name="T48" fmla="*/ 1 w 454"/>
                <a:gd name="T49" fmla="*/ 0 h 2103"/>
                <a:gd name="T50" fmla="*/ 1 w 454"/>
                <a:gd name="T51" fmla="*/ 0 h 2103"/>
                <a:gd name="T52" fmla="*/ 1 w 454"/>
                <a:gd name="T53" fmla="*/ 0 h 2103"/>
                <a:gd name="T54" fmla="*/ 1 w 454"/>
                <a:gd name="T55" fmla="*/ 0 h 2103"/>
                <a:gd name="T56" fmla="*/ 1 w 454"/>
                <a:gd name="T57" fmla="*/ 0 h 2103"/>
                <a:gd name="T58" fmla="*/ 1 w 454"/>
                <a:gd name="T59" fmla="*/ 0 h 2103"/>
                <a:gd name="T60" fmla="*/ 1 w 454"/>
                <a:gd name="T61" fmla="*/ 0 h 2103"/>
                <a:gd name="T62" fmla="*/ 1 w 454"/>
                <a:gd name="T63" fmla="*/ 0 h 2103"/>
                <a:gd name="T64" fmla="*/ 1 w 454"/>
                <a:gd name="T65" fmla="*/ 0 h 2103"/>
                <a:gd name="T66" fmla="*/ 1 w 454"/>
                <a:gd name="T67" fmla="*/ 0 h 2103"/>
                <a:gd name="T68" fmla="*/ 1 w 454"/>
                <a:gd name="T69" fmla="*/ 0 h 2103"/>
                <a:gd name="T70" fmla="*/ 1 w 454"/>
                <a:gd name="T71" fmla="*/ 0 h 2103"/>
                <a:gd name="T72" fmla="*/ 1 w 454"/>
                <a:gd name="T73" fmla="*/ 0 h 2103"/>
                <a:gd name="T74" fmla="*/ 1 w 454"/>
                <a:gd name="T75" fmla="*/ 0 h 2103"/>
                <a:gd name="T76" fmla="*/ 1 w 454"/>
                <a:gd name="T77" fmla="*/ 0 h 2103"/>
                <a:gd name="T78" fmla="*/ 1 w 454"/>
                <a:gd name="T79" fmla="*/ 0 h 2103"/>
                <a:gd name="T80" fmla="*/ 1 w 454"/>
                <a:gd name="T81" fmla="*/ 0 h 2103"/>
                <a:gd name="T82" fmla="*/ 1 w 454"/>
                <a:gd name="T83" fmla="*/ 0 h 2103"/>
                <a:gd name="T84" fmla="*/ 1 w 454"/>
                <a:gd name="T85" fmla="*/ 0 h 2103"/>
                <a:gd name="T86" fmla="*/ 1 w 454"/>
                <a:gd name="T87" fmla="*/ 0 h 2103"/>
                <a:gd name="T88" fmla="*/ 1 w 454"/>
                <a:gd name="T89" fmla="*/ 0 h 2103"/>
                <a:gd name="T90" fmla="*/ 1 w 454"/>
                <a:gd name="T91" fmla="*/ 0 h 2103"/>
                <a:gd name="T92" fmla="*/ 1 w 454"/>
                <a:gd name="T93" fmla="*/ 0 h 2103"/>
                <a:gd name="T94" fmla="*/ 1 w 454"/>
                <a:gd name="T95" fmla="*/ 0 h 2103"/>
                <a:gd name="T96" fmla="*/ 1 w 454"/>
                <a:gd name="T97" fmla="*/ 0 h 2103"/>
                <a:gd name="T98" fmla="*/ 1 w 454"/>
                <a:gd name="T99" fmla="*/ 0 h 2103"/>
                <a:gd name="T100" fmla="*/ 1 w 454"/>
                <a:gd name="T101" fmla="*/ 0 h 2103"/>
                <a:gd name="T102" fmla="*/ 1 w 454"/>
                <a:gd name="T103" fmla="*/ 0 h 2103"/>
                <a:gd name="T104" fmla="*/ 1 w 454"/>
                <a:gd name="T105" fmla="*/ 0 h 2103"/>
                <a:gd name="T106" fmla="*/ 1 w 454"/>
                <a:gd name="T107" fmla="*/ 0 h 2103"/>
                <a:gd name="T108" fmla="*/ 1 w 454"/>
                <a:gd name="T109" fmla="*/ 0 h 2103"/>
                <a:gd name="T110" fmla="*/ 1 w 454"/>
                <a:gd name="T111" fmla="*/ 0 h 2103"/>
                <a:gd name="T112" fmla="*/ 1 w 454"/>
                <a:gd name="T113" fmla="*/ 0 h 2103"/>
                <a:gd name="T114" fmla="*/ 1 w 454"/>
                <a:gd name="T115" fmla="*/ 0 h 2103"/>
                <a:gd name="T116" fmla="*/ 1 w 454"/>
                <a:gd name="T117" fmla="*/ 0 h 210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54"/>
                <a:gd name="T178" fmla="*/ 0 h 2103"/>
                <a:gd name="T179" fmla="*/ 454 w 454"/>
                <a:gd name="T180" fmla="*/ 2103 h 210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54" h="2103">
                  <a:moveTo>
                    <a:pt x="454" y="136"/>
                  </a:moveTo>
                  <a:lnTo>
                    <a:pt x="453" y="146"/>
                  </a:lnTo>
                  <a:lnTo>
                    <a:pt x="452" y="170"/>
                  </a:lnTo>
                  <a:lnTo>
                    <a:pt x="446" y="226"/>
                  </a:lnTo>
                  <a:lnTo>
                    <a:pt x="429" y="273"/>
                  </a:lnTo>
                  <a:lnTo>
                    <a:pt x="423" y="281"/>
                  </a:lnTo>
                  <a:lnTo>
                    <a:pt x="416" y="291"/>
                  </a:lnTo>
                  <a:lnTo>
                    <a:pt x="409" y="303"/>
                  </a:lnTo>
                  <a:lnTo>
                    <a:pt x="393" y="336"/>
                  </a:lnTo>
                  <a:lnTo>
                    <a:pt x="370" y="408"/>
                  </a:lnTo>
                  <a:lnTo>
                    <a:pt x="360" y="444"/>
                  </a:lnTo>
                  <a:lnTo>
                    <a:pt x="346" y="503"/>
                  </a:lnTo>
                  <a:lnTo>
                    <a:pt x="320" y="620"/>
                  </a:lnTo>
                  <a:lnTo>
                    <a:pt x="266" y="856"/>
                  </a:lnTo>
                  <a:lnTo>
                    <a:pt x="213" y="1091"/>
                  </a:lnTo>
                  <a:lnTo>
                    <a:pt x="201" y="1150"/>
                  </a:lnTo>
                  <a:lnTo>
                    <a:pt x="199" y="1158"/>
                  </a:lnTo>
                  <a:lnTo>
                    <a:pt x="187" y="1209"/>
                  </a:lnTo>
                  <a:lnTo>
                    <a:pt x="146" y="1395"/>
                  </a:lnTo>
                  <a:lnTo>
                    <a:pt x="113" y="1574"/>
                  </a:lnTo>
                  <a:lnTo>
                    <a:pt x="110" y="1600"/>
                  </a:lnTo>
                  <a:lnTo>
                    <a:pt x="108" y="1622"/>
                  </a:lnTo>
                  <a:lnTo>
                    <a:pt x="108" y="1675"/>
                  </a:lnTo>
                  <a:lnTo>
                    <a:pt x="119" y="1798"/>
                  </a:lnTo>
                  <a:lnTo>
                    <a:pt x="153" y="1906"/>
                  </a:lnTo>
                  <a:lnTo>
                    <a:pt x="167" y="1924"/>
                  </a:lnTo>
                  <a:lnTo>
                    <a:pt x="167" y="1939"/>
                  </a:lnTo>
                  <a:lnTo>
                    <a:pt x="169" y="1972"/>
                  </a:lnTo>
                  <a:lnTo>
                    <a:pt x="166" y="2048"/>
                  </a:lnTo>
                  <a:lnTo>
                    <a:pt x="154" y="2079"/>
                  </a:lnTo>
                  <a:lnTo>
                    <a:pt x="145" y="2092"/>
                  </a:lnTo>
                  <a:lnTo>
                    <a:pt x="132" y="2099"/>
                  </a:lnTo>
                  <a:lnTo>
                    <a:pt x="117" y="2102"/>
                  </a:lnTo>
                  <a:lnTo>
                    <a:pt x="98" y="2103"/>
                  </a:lnTo>
                  <a:lnTo>
                    <a:pt x="69" y="2101"/>
                  </a:lnTo>
                  <a:lnTo>
                    <a:pt x="33" y="2087"/>
                  </a:lnTo>
                  <a:lnTo>
                    <a:pt x="7" y="2072"/>
                  </a:lnTo>
                  <a:lnTo>
                    <a:pt x="0" y="2068"/>
                  </a:lnTo>
                  <a:lnTo>
                    <a:pt x="20" y="2073"/>
                  </a:lnTo>
                  <a:lnTo>
                    <a:pt x="39" y="2072"/>
                  </a:lnTo>
                  <a:lnTo>
                    <a:pt x="54" y="2067"/>
                  </a:lnTo>
                  <a:lnTo>
                    <a:pt x="67" y="2057"/>
                  </a:lnTo>
                  <a:lnTo>
                    <a:pt x="77" y="2044"/>
                  </a:lnTo>
                  <a:lnTo>
                    <a:pt x="85" y="2029"/>
                  </a:lnTo>
                  <a:lnTo>
                    <a:pt x="90" y="2010"/>
                  </a:lnTo>
                  <a:lnTo>
                    <a:pt x="98" y="1974"/>
                  </a:lnTo>
                  <a:lnTo>
                    <a:pt x="99" y="1938"/>
                  </a:lnTo>
                  <a:lnTo>
                    <a:pt x="98" y="1922"/>
                  </a:lnTo>
                  <a:lnTo>
                    <a:pt x="91" y="1922"/>
                  </a:lnTo>
                  <a:lnTo>
                    <a:pt x="85" y="1922"/>
                  </a:lnTo>
                  <a:lnTo>
                    <a:pt x="70" y="1925"/>
                  </a:lnTo>
                  <a:lnTo>
                    <a:pt x="53" y="1930"/>
                  </a:lnTo>
                  <a:lnTo>
                    <a:pt x="24" y="1947"/>
                  </a:lnTo>
                  <a:lnTo>
                    <a:pt x="16" y="1956"/>
                  </a:lnTo>
                  <a:lnTo>
                    <a:pt x="18" y="1947"/>
                  </a:lnTo>
                  <a:lnTo>
                    <a:pt x="22" y="1938"/>
                  </a:lnTo>
                  <a:lnTo>
                    <a:pt x="30" y="1928"/>
                  </a:lnTo>
                  <a:lnTo>
                    <a:pt x="38" y="1921"/>
                  </a:lnTo>
                  <a:lnTo>
                    <a:pt x="59" y="1908"/>
                  </a:lnTo>
                  <a:lnTo>
                    <a:pt x="83" y="1899"/>
                  </a:lnTo>
                  <a:lnTo>
                    <a:pt x="107" y="1895"/>
                  </a:lnTo>
                  <a:lnTo>
                    <a:pt x="128" y="1895"/>
                  </a:lnTo>
                  <a:lnTo>
                    <a:pt x="127" y="1894"/>
                  </a:lnTo>
                  <a:lnTo>
                    <a:pt x="122" y="1883"/>
                  </a:lnTo>
                  <a:lnTo>
                    <a:pt x="103" y="1830"/>
                  </a:lnTo>
                  <a:lnTo>
                    <a:pt x="84" y="1752"/>
                  </a:lnTo>
                  <a:lnTo>
                    <a:pt x="81" y="1729"/>
                  </a:lnTo>
                  <a:lnTo>
                    <a:pt x="79" y="1699"/>
                  </a:lnTo>
                  <a:lnTo>
                    <a:pt x="81" y="1658"/>
                  </a:lnTo>
                  <a:lnTo>
                    <a:pt x="92" y="1547"/>
                  </a:lnTo>
                  <a:lnTo>
                    <a:pt x="128" y="1303"/>
                  </a:lnTo>
                  <a:lnTo>
                    <a:pt x="148" y="1181"/>
                  </a:lnTo>
                  <a:lnTo>
                    <a:pt x="154" y="1154"/>
                  </a:lnTo>
                  <a:lnTo>
                    <a:pt x="167" y="1100"/>
                  </a:lnTo>
                  <a:lnTo>
                    <a:pt x="195" y="991"/>
                  </a:lnTo>
                  <a:lnTo>
                    <a:pt x="220" y="882"/>
                  </a:lnTo>
                  <a:lnTo>
                    <a:pt x="226" y="854"/>
                  </a:lnTo>
                  <a:lnTo>
                    <a:pt x="231" y="827"/>
                  </a:lnTo>
                  <a:lnTo>
                    <a:pt x="241" y="770"/>
                  </a:lnTo>
                  <a:lnTo>
                    <a:pt x="258" y="658"/>
                  </a:lnTo>
                  <a:lnTo>
                    <a:pt x="278" y="545"/>
                  </a:lnTo>
                  <a:lnTo>
                    <a:pt x="284" y="517"/>
                  </a:lnTo>
                  <a:lnTo>
                    <a:pt x="286" y="506"/>
                  </a:lnTo>
                  <a:lnTo>
                    <a:pt x="294" y="483"/>
                  </a:lnTo>
                  <a:lnTo>
                    <a:pt x="312" y="440"/>
                  </a:lnTo>
                  <a:lnTo>
                    <a:pt x="332" y="397"/>
                  </a:lnTo>
                  <a:lnTo>
                    <a:pt x="337" y="386"/>
                  </a:lnTo>
                  <a:lnTo>
                    <a:pt x="337" y="385"/>
                  </a:lnTo>
                  <a:lnTo>
                    <a:pt x="339" y="371"/>
                  </a:lnTo>
                  <a:lnTo>
                    <a:pt x="348" y="321"/>
                  </a:lnTo>
                  <a:lnTo>
                    <a:pt x="363" y="274"/>
                  </a:lnTo>
                  <a:lnTo>
                    <a:pt x="368" y="266"/>
                  </a:lnTo>
                  <a:lnTo>
                    <a:pt x="376" y="256"/>
                  </a:lnTo>
                  <a:lnTo>
                    <a:pt x="396" y="235"/>
                  </a:lnTo>
                  <a:lnTo>
                    <a:pt x="429" y="189"/>
                  </a:lnTo>
                  <a:lnTo>
                    <a:pt x="433" y="164"/>
                  </a:lnTo>
                  <a:lnTo>
                    <a:pt x="431" y="151"/>
                  </a:lnTo>
                  <a:lnTo>
                    <a:pt x="425" y="138"/>
                  </a:lnTo>
                  <a:lnTo>
                    <a:pt x="414" y="125"/>
                  </a:lnTo>
                  <a:lnTo>
                    <a:pt x="414" y="119"/>
                  </a:lnTo>
                  <a:lnTo>
                    <a:pt x="413" y="103"/>
                  </a:lnTo>
                  <a:lnTo>
                    <a:pt x="407" y="71"/>
                  </a:lnTo>
                  <a:lnTo>
                    <a:pt x="404" y="65"/>
                  </a:lnTo>
                  <a:lnTo>
                    <a:pt x="399" y="61"/>
                  </a:lnTo>
                  <a:lnTo>
                    <a:pt x="391" y="58"/>
                  </a:lnTo>
                  <a:lnTo>
                    <a:pt x="383" y="57"/>
                  </a:lnTo>
                  <a:lnTo>
                    <a:pt x="374" y="59"/>
                  </a:lnTo>
                  <a:lnTo>
                    <a:pt x="373" y="55"/>
                  </a:lnTo>
                  <a:lnTo>
                    <a:pt x="371" y="45"/>
                  </a:lnTo>
                  <a:lnTo>
                    <a:pt x="368" y="25"/>
                  </a:lnTo>
                  <a:lnTo>
                    <a:pt x="366" y="5"/>
                  </a:lnTo>
                  <a:lnTo>
                    <a:pt x="366" y="0"/>
                  </a:lnTo>
                  <a:lnTo>
                    <a:pt x="381" y="14"/>
                  </a:lnTo>
                  <a:lnTo>
                    <a:pt x="405" y="38"/>
                  </a:lnTo>
                  <a:lnTo>
                    <a:pt x="431" y="76"/>
                  </a:lnTo>
                  <a:lnTo>
                    <a:pt x="448" y="122"/>
                  </a:lnTo>
                  <a:lnTo>
                    <a:pt x="454" y="136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61" name="Freeform 47"/>
            <p:cNvSpPr>
              <a:spLocks/>
            </p:cNvSpPr>
            <p:nvPr/>
          </p:nvSpPr>
          <p:spPr bwMode="auto">
            <a:xfrm>
              <a:off x="2771" y="2827"/>
              <a:ext cx="95" cy="168"/>
            </a:xfrm>
            <a:custGeom>
              <a:avLst/>
              <a:gdLst>
                <a:gd name="T0" fmla="*/ 0 w 191"/>
                <a:gd name="T1" fmla="*/ 0 h 337"/>
                <a:gd name="T2" fmla="*/ 0 w 191"/>
                <a:gd name="T3" fmla="*/ 0 h 337"/>
                <a:gd name="T4" fmla="*/ 0 w 191"/>
                <a:gd name="T5" fmla="*/ 0 h 337"/>
                <a:gd name="T6" fmla="*/ 0 w 191"/>
                <a:gd name="T7" fmla="*/ 0 h 337"/>
                <a:gd name="T8" fmla="*/ 0 w 191"/>
                <a:gd name="T9" fmla="*/ 0 h 337"/>
                <a:gd name="T10" fmla="*/ 0 w 191"/>
                <a:gd name="T11" fmla="*/ 0 h 337"/>
                <a:gd name="T12" fmla="*/ 0 w 191"/>
                <a:gd name="T13" fmla="*/ 0 h 337"/>
                <a:gd name="T14" fmla="*/ 0 w 191"/>
                <a:gd name="T15" fmla="*/ 0 h 337"/>
                <a:gd name="T16" fmla="*/ 0 w 191"/>
                <a:gd name="T17" fmla="*/ 0 h 337"/>
                <a:gd name="T18" fmla="*/ 0 w 191"/>
                <a:gd name="T19" fmla="*/ 0 h 337"/>
                <a:gd name="T20" fmla="*/ 0 w 191"/>
                <a:gd name="T21" fmla="*/ 0 h 337"/>
                <a:gd name="T22" fmla="*/ 0 w 191"/>
                <a:gd name="T23" fmla="*/ 0 h 337"/>
                <a:gd name="T24" fmla="*/ 0 w 191"/>
                <a:gd name="T25" fmla="*/ 0 h 337"/>
                <a:gd name="T26" fmla="*/ 0 w 191"/>
                <a:gd name="T27" fmla="*/ 0 h 337"/>
                <a:gd name="T28" fmla="*/ 0 w 191"/>
                <a:gd name="T29" fmla="*/ 0 h 337"/>
                <a:gd name="T30" fmla="*/ 0 w 191"/>
                <a:gd name="T31" fmla="*/ 0 h 337"/>
                <a:gd name="T32" fmla="*/ 0 w 191"/>
                <a:gd name="T33" fmla="*/ 0 h 337"/>
                <a:gd name="T34" fmla="*/ 0 w 191"/>
                <a:gd name="T35" fmla="*/ 0 h 337"/>
                <a:gd name="T36" fmla="*/ 0 w 191"/>
                <a:gd name="T37" fmla="*/ 0 h 337"/>
                <a:gd name="T38" fmla="*/ 0 w 191"/>
                <a:gd name="T39" fmla="*/ 0 h 337"/>
                <a:gd name="T40" fmla="*/ 0 w 191"/>
                <a:gd name="T41" fmla="*/ 0 h 337"/>
                <a:gd name="T42" fmla="*/ 0 w 191"/>
                <a:gd name="T43" fmla="*/ 0 h 337"/>
                <a:gd name="T44" fmla="*/ 0 w 191"/>
                <a:gd name="T45" fmla="*/ 0 h 337"/>
                <a:gd name="T46" fmla="*/ 0 w 191"/>
                <a:gd name="T47" fmla="*/ 0 h 337"/>
                <a:gd name="T48" fmla="*/ 0 w 191"/>
                <a:gd name="T49" fmla="*/ 0 h 337"/>
                <a:gd name="T50" fmla="*/ 0 w 191"/>
                <a:gd name="T51" fmla="*/ 0 h 337"/>
                <a:gd name="T52" fmla="*/ 0 w 191"/>
                <a:gd name="T53" fmla="*/ 0 h 337"/>
                <a:gd name="T54" fmla="*/ 0 w 191"/>
                <a:gd name="T55" fmla="*/ 0 h 337"/>
                <a:gd name="T56" fmla="*/ 0 w 191"/>
                <a:gd name="T57" fmla="*/ 0 h 337"/>
                <a:gd name="T58" fmla="*/ 0 w 191"/>
                <a:gd name="T59" fmla="*/ 0 h 337"/>
                <a:gd name="T60" fmla="*/ 0 w 191"/>
                <a:gd name="T61" fmla="*/ 0 h 337"/>
                <a:gd name="T62" fmla="*/ 0 w 191"/>
                <a:gd name="T63" fmla="*/ 0 h 337"/>
                <a:gd name="T64" fmla="*/ 0 w 191"/>
                <a:gd name="T65" fmla="*/ 0 h 337"/>
                <a:gd name="T66" fmla="*/ 0 w 191"/>
                <a:gd name="T67" fmla="*/ 0 h 337"/>
                <a:gd name="T68" fmla="*/ 0 w 191"/>
                <a:gd name="T69" fmla="*/ 0 h 337"/>
                <a:gd name="T70" fmla="*/ 0 w 191"/>
                <a:gd name="T71" fmla="*/ 0 h 337"/>
                <a:gd name="T72" fmla="*/ 0 w 191"/>
                <a:gd name="T73" fmla="*/ 0 h 337"/>
                <a:gd name="T74" fmla="*/ 0 w 191"/>
                <a:gd name="T75" fmla="*/ 0 h 337"/>
                <a:gd name="T76" fmla="*/ 0 w 191"/>
                <a:gd name="T77" fmla="*/ 0 h 337"/>
                <a:gd name="T78" fmla="*/ 0 w 191"/>
                <a:gd name="T79" fmla="*/ 0 h 337"/>
                <a:gd name="T80" fmla="*/ 0 w 191"/>
                <a:gd name="T81" fmla="*/ 0 h 337"/>
                <a:gd name="T82" fmla="*/ 0 w 191"/>
                <a:gd name="T83" fmla="*/ 0 h 337"/>
                <a:gd name="T84" fmla="*/ 0 w 191"/>
                <a:gd name="T85" fmla="*/ 0 h 337"/>
                <a:gd name="T86" fmla="*/ 0 w 191"/>
                <a:gd name="T87" fmla="*/ 0 h 337"/>
                <a:gd name="T88" fmla="*/ 0 w 191"/>
                <a:gd name="T89" fmla="*/ 0 h 337"/>
                <a:gd name="T90" fmla="*/ 0 w 191"/>
                <a:gd name="T91" fmla="*/ 0 h 33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91"/>
                <a:gd name="T139" fmla="*/ 0 h 337"/>
                <a:gd name="T140" fmla="*/ 191 w 191"/>
                <a:gd name="T141" fmla="*/ 337 h 33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91" h="337">
                  <a:moveTo>
                    <a:pt x="91" y="149"/>
                  </a:moveTo>
                  <a:lnTo>
                    <a:pt x="84" y="160"/>
                  </a:lnTo>
                  <a:lnTo>
                    <a:pt x="71" y="181"/>
                  </a:lnTo>
                  <a:lnTo>
                    <a:pt x="40" y="220"/>
                  </a:lnTo>
                  <a:lnTo>
                    <a:pt x="7" y="259"/>
                  </a:lnTo>
                  <a:lnTo>
                    <a:pt x="0" y="268"/>
                  </a:lnTo>
                  <a:lnTo>
                    <a:pt x="7" y="270"/>
                  </a:lnTo>
                  <a:lnTo>
                    <a:pt x="32" y="279"/>
                  </a:lnTo>
                  <a:lnTo>
                    <a:pt x="44" y="285"/>
                  </a:lnTo>
                  <a:lnTo>
                    <a:pt x="52" y="292"/>
                  </a:lnTo>
                  <a:lnTo>
                    <a:pt x="55" y="296"/>
                  </a:lnTo>
                  <a:lnTo>
                    <a:pt x="56" y="301"/>
                  </a:lnTo>
                  <a:lnTo>
                    <a:pt x="57" y="310"/>
                  </a:lnTo>
                  <a:lnTo>
                    <a:pt x="58" y="328"/>
                  </a:lnTo>
                  <a:lnTo>
                    <a:pt x="58" y="337"/>
                  </a:lnTo>
                  <a:lnTo>
                    <a:pt x="60" y="325"/>
                  </a:lnTo>
                  <a:lnTo>
                    <a:pt x="68" y="305"/>
                  </a:lnTo>
                  <a:lnTo>
                    <a:pt x="80" y="292"/>
                  </a:lnTo>
                  <a:lnTo>
                    <a:pt x="95" y="284"/>
                  </a:lnTo>
                  <a:lnTo>
                    <a:pt x="113" y="279"/>
                  </a:lnTo>
                  <a:lnTo>
                    <a:pt x="134" y="276"/>
                  </a:lnTo>
                  <a:lnTo>
                    <a:pt x="146" y="274"/>
                  </a:lnTo>
                  <a:lnTo>
                    <a:pt x="145" y="273"/>
                  </a:lnTo>
                  <a:lnTo>
                    <a:pt x="140" y="266"/>
                  </a:lnTo>
                  <a:lnTo>
                    <a:pt x="124" y="232"/>
                  </a:lnTo>
                  <a:lnTo>
                    <a:pt x="116" y="184"/>
                  </a:lnTo>
                  <a:lnTo>
                    <a:pt x="118" y="171"/>
                  </a:lnTo>
                  <a:lnTo>
                    <a:pt x="123" y="149"/>
                  </a:lnTo>
                  <a:lnTo>
                    <a:pt x="133" y="123"/>
                  </a:lnTo>
                  <a:lnTo>
                    <a:pt x="143" y="110"/>
                  </a:lnTo>
                  <a:lnTo>
                    <a:pt x="154" y="100"/>
                  </a:lnTo>
                  <a:lnTo>
                    <a:pt x="166" y="78"/>
                  </a:lnTo>
                  <a:lnTo>
                    <a:pt x="182" y="35"/>
                  </a:lnTo>
                  <a:lnTo>
                    <a:pt x="191" y="0"/>
                  </a:lnTo>
                  <a:lnTo>
                    <a:pt x="169" y="2"/>
                  </a:lnTo>
                  <a:lnTo>
                    <a:pt x="152" y="6"/>
                  </a:lnTo>
                  <a:lnTo>
                    <a:pt x="140" y="12"/>
                  </a:lnTo>
                  <a:lnTo>
                    <a:pt x="131" y="20"/>
                  </a:lnTo>
                  <a:lnTo>
                    <a:pt x="126" y="30"/>
                  </a:lnTo>
                  <a:lnTo>
                    <a:pt x="122" y="41"/>
                  </a:lnTo>
                  <a:lnTo>
                    <a:pt x="119" y="55"/>
                  </a:lnTo>
                  <a:lnTo>
                    <a:pt x="113" y="87"/>
                  </a:lnTo>
                  <a:lnTo>
                    <a:pt x="102" y="127"/>
                  </a:lnTo>
                  <a:lnTo>
                    <a:pt x="91" y="14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62" name="Freeform 48"/>
            <p:cNvSpPr>
              <a:spLocks/>
            </p:cNvSpPr>
            <p:nvPr/>
          </p:nvSpPr>
          <p:spPr bwMode="auto">
            <a:xfrm>
              <a:off x="2720" y="2970"/>
              <a:ext cx="84" cy="97"/>
            </a:xfrm>
            <a:custGeom>
              <a:avLst/>
              <a:gdLst>
                <a:gd name="T0" fmla="*/ 1 w 168"/>
                <a:gd name="T1" fmla="*/ 0 h 195"/>
                <a:gd name="T2" fmla="*/ 0 w 168"/>
                <a:gd name="T3" fmla="*/ 0 h 195"/>
                <a:gd name="T4" fmla="*/ 0 w 168"/>
                <a:gd name="T5" fmla="*/ 0 h 195"/>
                <a:gd name="T6" fmla="*/ 1 w 168"/>
                <a:gd name="T7" fmla="*/ 0 h 195"/>
                <a:gd name="T8" fmla="*/ 1 w 168"/>
                <a:gd name="T9" fmla="*/ 0 h 195"/>
                <a:gd name="T10" fmla="*/ 1 w 168"/>
                <a:gd name="T11" fmla="*/ 0 h 195"/>
                <a:gd name="T12" fmla="*/ 1 w 168"/>
                <a:gd name="T13" fmla="*/ 0 h 195"/>
                <a:gd name="T14" fmla="*/ 1 w 168"/>
                <a:gd name="T15" fmla="*/ 0 h 195"/>
                <a:gd name="T16" fmla="*/ 1 w 168"/>
                <a:gd name="T17" fmla="*/ 0 h 195"/>
                <a:gd name="T18" fmla="*/ 1 w 168"/>
                <a:gd name="T19" fmla="*/ 0 h 195"/>
                <a:gd name="T20" fmla="*/ 1 w 168"/>
                <a:gd name="T21" fmla="*/ 0 h 195"/>
                <a:gd name="T22" fmla="*/ 1 w 168"/>
                <a:gd name="T23" fmla="*/ 0 h 195"/>
                <a:gd name="T24" fmla="*/ 1 w 168"/>
                <a:gd name="T25" fmla="*/ 0 h 195"/>
                <a:gd name="T26" fmla="*/ 1 w 168"/>
                <a:gd name="T27" fmla="*/ 0 h 195"/>
                <a:gd name="T28" fmla="*/ 1 w 168"/>
                <a:gd name="T29" fmla="*/ 0 h 195"/>
                <a:gd name="T30" fmla="*/ 1 w 168"/>
                <a:gd name="T31" fmla="*/ 0 h 195"/>
                <a:gd name="T32" fmla="*/ 1 w 168"/>
                <a:gd name="T33" fmla="*/ 0 h 195"/>
                <a:gd name="T34" fmla="*/ 1 w 168"/>
                <a:gd name="T35" fmla="*/ 0 h 195"/>
                <a:gd name="T36" fmla="*/ 1 w 168"/>
                <a:gd name="T37" fmla="*/ 0 h 195"/>
                <a:gd name="T38" fmla="*/ 1 w 168"/>
                <a:gd name="T39" fmla="*/ 0 h 195"/>
                <a:gd name="T40" fmla="*/ 1 w 168"/>
                <a:gd name="T41" fmla="*/ 0 h 195"/>
                <a:gd name="T42" fmla="*/ 1 w 168"/>
                <a:gd name="T43" fmla="*/ 0 h 195"/>
                <a:gd name="T44" fmla="*/ 1 w 168"/>
                <a:gd name="T45" fmla="*/ 0 h 195"/>
                <a:gd name="T46" fmla="*/ 1 w 168"/>
                <a:gd name="T47" fmla="*/ 0 h 195"/>
                <a:gd name="T48" fmla="*/ 1 w 168"/>
                <a:gd name="T49" fmla="*/ 0 h 195"/>
                <a:gd name="T50" fmla="*/ 1 w 168"/>
                <a:gd name="T51" fmla="*/ 0 h 195"/>
                <a:gd name="T52" fmla="*/ 1 w 168"/>
                <a:gd name="T53" fmla="*/ 0 h 195"/>
                <a:gd name="T54" fmla="*/ 1 w 168"/>
                <a:gd name="T55" fmla="*/ 0 h 195"/>
                <a:gd name="T56" fmla="*/ 1 w 168"/>
                <a:gd name="T57" fmla="*/ 0 h 195"/>
                <a:gd name="T58" fmla="*/ 1 w 168"/>
                <a:gd name="T59" fmla="*/ 0 h 195"/>
                <a:gd name="T60" fmla="*/ 1 w 168"/>
                <a:gd name="T61" fmla="*/ 0 h 195"/>
                <a:gd name="T62" fmla="*/ 1 w 168"/>
                <a:gd name="T63" fmla="*/ 0 h 195"/>
                <a:gd name="T64" fmla="*/ 1 w 168"/>
                <a:gd name="T65" fmla="*/ 0 h 195"/>
                <a:gd name="T66" fmla="*/ 1 w 168"/>
                <a:gd name="T67" fmla="*/ 0 h 195"/>
                <a:gd name="T68" fmla="*/ 1 w 168"/>
                <a:gd name="T69" fmla="*/ 0 h 195"/>
                <a:gd name="T70" fmla="*/ 1 w 168"/>
                <a:gd name="T71" fmla="*/ 0 h 195"/>
                <a:gd name="T72" fmla="*/ 1 w 168"/>
                <a:gd name="T73" fmla="*/ 0 h 19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68"/>
                <a:gd name="T112" fmla="*/ 0 h 195"/>
                <a:gd name="T113" fmla="*/ 168 w 168"/>
                <a:gd name="T114" fmla="*/ 195 h 19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68" h="195">
                  <a:moveTo>
                    <a:pt x="2" y="133"/>
                  </a:moveTo>
                  <a:lnTo>
                    <a:pt x="0" y="139"/>
                  </a:lnTo>
                  <a:lnTo>
                    <a:pt x="0" y="146"/>
                  </a:lnTo>
                  <a:lnTo>
                    <a:pt x="2" y="157"/>
                  </a:lnTo>
                  <a:lnTo>
                    <a:pt x="9" y="168"/>
                  </a:lnTo>
                  <a:lnTo>
                    <a:pt x="21" y="180"/>
                  </a:lnTo>
                  <a:lnTo>
                    <a:pt x="31" y="185"/>
                  </a:lnTo>
                  <a:lnTo>
                    <a:pt x="41" y="191"/>
                  </a:lnTo>
                  <a:lnTo>
                    <a:pt x="65" y="195"/>
                  </a:lnTo>
                  <a:lnTo>
                    <a:pt x="87" y="195"/>
                  </a:lnTo>
                  <a:lnTo>
                    <a:pt x="124" y="191"/>
                  </a:lnTo>
                  <a:lnTo>
                    <a:pt x="135" y="188"/>
                  </a:lnTo>
                  <a:lnTo>
                    <a:pt x="137" y="181"/>
                  </a:lnTo>
                  <a:lnTo>
                    <a:pt x="143" y="169"/>
                  </a:lnTo>
                  <a:lnTo>
                    <a:pt x="154" y="144"/>
                  </a:lnTo>
                  <a:lnTo>
                    <a:pt x="165" y="120"/>
                  </a:lnTo>
                  <a:lnTo>
                    <a:pt x="168" y="113"/>
                  </a:lnTo>
                  <a:lnTo>
                    <a:pt x="166" y="115"/>
                  </a:lnTo>
                  <a:lnTo>
                    <a:pt x="154" y="124"/>
                  </a:lnTo>
                  <a:lnTo>
                    <a:pt x="111" y="153"/>
                  </a:lnTo>
                  <a:lnTo>
                    <a:pt x="88" y="164"/>
                  </a:lnTo>
                  <a:lnTo>
                    <a:pt x="77" y="167"/>
                  </a:lnTo>
                  <a:lnTo>
                    <a:pt x="68" y="168"/>
                  </a:lnTo>
                  <a:lnTo>
                    <a:pt x="62" y="166"/>
                  </a:lnTo>
                  <a:lnTo>
                    <a:pt x="59" y="164"/>
                  </a:lnTo>
                  <a:lnTo>
                    <a:pt x="56" y="160"/>
                  </a:lnTo>
                  <a:lnTo>
                    <a:pt x="53" y="155"/>
                  </a:lnTo>
                  <a:lnTo>
                    <a:pt x="49" y="142"/>
                  </a:lnTo>
                  <a:lnTo>
                    <a:pt x="39" y="107"/>
                  </a:lnTo>
                  <a:lnTo>
                    <a:pt x="29" y="32"/>
                  </a:lnTo>
                  <a:lnTo>
                    <a:pt x="26" y="0"/>
                  </a:lnTo>
                  <a:lnTo>
                    <a:pt x="24" y="11"/>
                  </a:lnTo>
                  <a:lnTo>
                    <a:pt x="19" y="32"/>
                  </a:lnTo>
                  <a:lnTo>
                    <a:pt x="10" y="78"/>
                  </a:lnTo>
                  <a:lnTo>
                    <a:pt x="2" y="123"/>
                  </a:lnTo>
                  <a:lnTo>
                    <a:pt x="2" y="133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63" name="Freeform 49"/>
            <p:cNvSpPr>
              <a:spLocks/>
            </p:cNvSpPr>
            <p:nvPr/>
          </p:nvSpPr>
          <p:spPr bwMode="auto">
            <a:xfrm>
              <a:off x="2730" y="2977"/>
              <a:ext cx="62" cy="45"/>
            </a:xfrm>
            <a:custGeom>
              <a:avLst/>
              <a:gdLst>
                <a:gd name="T0" fmla="*/ 0 w 125"/>
                <a:gd name="T1" fmla="*/ 1 h 90"/>
                <a:gd name="T2" fmla="*/ 0 w 125"/>
                <a:gd name="T3" fmla="*/ 1 h 90"/>
                <a:gd name="T4" fmla="*/ 0 w 125"/>
                <a:gd name="T5" fmla="*/ 0 h 90"/>
                <a:gd name="T6" fmla="*/ 0 w 125"/>
                <a:gd name="T7" fmla="*/ 1 h 90"/>
                <a:gd name="T8" fmla="*/ 0 w 125"/>
                <a:gd name="T9" fmla="*/ 1 h 90"/>
                <a:gd name="T10" fmla="*/ 0 w 125"/>
                <a:gd name="T11" fmla="*/ 1 h 90"/>
                <a:gd name="T12" fmla="*/ 0 w 125"/>
                <a:gd name="T13" fmla="*/ 1 h 90"/>
                <a:gd name="T14" fmla="*/ 0 w 125"/>
                <a:gd name="T15" fmla="*/ 1 h 90"/>
                <a:gd name="T16" fmla="*/ 0 w 125"/>
                <a:gd name="T17" fmla="*/ 1 h 90"/>
                <a:gd name="T18" fmla="*/ 0 w 125"/>
                <a:gd name="T19" fmla="*/ 1 h 90"/>
                <a:gd name="T20" fmla="*/ 0 w 125"/>
                <a:gd name="T21" fmla="*/ 1 h 90"/>
                <a:gd name="T22" fmla="*/ 0 w 125"/>
                <a:gd name="T23" fmla="*/ 1 h 90"/>
                <a:gd name="T24" fmla="*/ 0 w 125"/>
                <a:gd name="T25" fmla="*/ 1 h 90"/>
                <a:gd name="T26" fmla="*/ 0 w 125"/>
                <a:gd name="T27" fmla="*/ 1 h 90"/>
                <a:gd name="T28" fmla="*/ 0 w 125"/>
                <a:gd name="T29" fmla="*/ 1 h 90"/>
                <a:gd name="T30" fmla="*/ 0 w 125"/>
                <a:gd name="T31" fmla="*/ 1 h 90"/>
                <a:gd name="T32" fmla="*/ 0 w 125"/>
                <a:gd name="T33" fmla="*/ 1 h 90"/>
                <a:gd name="T34" fmla="*/ 0 w 125"/>
                <a:gd name="T35" fmla="*/ 1 h 90"/>
                <a:gd name="T36" fmla="*/ 0 w 125"/>
                <a:gd name="T37" fmla="*/ 1 h 90"/>
                <a:gd name="T38" fmla="*/ 0 w 125"/>
                <a:gd name="T39" fmla="*/ 1 h 90"/>
                <a:gd name="T40" fmla="*/ 0 w 125"/>
                <a:gd name="T41" fmla="*/ 1 h 90"/>
                <a:gd name="T42" fmla="*/ 0 w 125"/>
                <a:gd name="T43" fmla="*/ 1 h 90"/>
                <a:gd name="T44" fmla="*/ 0 w 125"/>
                <a:gd name="T45" fmla="*/ 1 h 90"/>
                <a:gd name="T46" fmla="*/ 0 w 125"/>
                <a:gd name="T47" fmla="*/ 1 h 90"/>
                <a:gd name="T48" fmla="*/ 0 w 125"/>
                <a:gd name="T49" fmla="*/ 1 h 90"/>
                <a:gd name="T50" fmla="*/ 0 w 125"/>
                <a:gd name="T51" fmla="*/ 1 h 90"/>
                <a:gd name="T52" fmla="*/ 0 w 125"/>
                <a:gd name="T53" fmla="*/ 1 h 9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25"/>
                <a:gd name="T82" fmla="*/ 0 h 90"/>
                <a:gd name="T83" fmla="*/ 125 w 125"/>
                <a:gd name="T84" fmla="*/ 90 h 9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25" h="90">
                  <a:moveTo>
                    <a:pt x="49" y="2"/>
                  </a:moveTo>
                  <a:lnTo>
                    <a:pt x="55" y="1"/>
                  </a:lnTo>
                  <a:lnTo>
                    <a:pt x="71" y="0"/>
                  </a:lnTo>
                  <a:lnTo>
                    <a:pt x="104" y="1"/>
                  </a:lnTo>
                  <a:lnTo>
                    <a:pt x="124" y="3"/>
                  </a:lnTo>
                  <a:lnTo>
                    <a:pt x="125" y="3"/>
                  </a:lnTo>
                  <a:lnTo>
                    <a:pt x="123" y="4"/>
                  </a:lnTo>
                  <a:lnTo>
                    <a:pt x="116" y="5"/>
                  </a:lnTo>
                  <a:lnTo>
                    <a:pt x="86" y="11"/>
                  </a:lnTo>
                  <a:lnTo>
                    <a:pt x="54" y="23"/>
                  </a:lnTo>
                  <a:lnTo>
                    <a:pt x="49" y="26"/>
                  </a:lnTo>
                  <a:lnTo>
                    <a:pt x="43" y="31"/>
                  </a:lnTo>
                  <a:lnTo>
                    <a:pt x="34" y="42"/>
                  </a:lnTo>
                  <a:lnTo>
                    <a:pt x="24" y="57"/>
                  </a:lnTo>
                  <a:lnTo>
                    <a:pt x="10" y="82"/>
                  </a:lnTo>
                  <a:lnTo>
                    <a:pt x="7" y="90"/>
                  </a:lnTo>
                  <a:lnTo>
                    <a:pt x="6" y="88"/>
                  </a:lnTo>
                  <a:lnTo>
                    <a:pt x="5" y="84"/>
                  </a:lnTo>
                  <a:lnTo>
                    <a:pt x="3" y="76"/>
                  </a:lnTo>
                  <a:lnTo>
                    <a:pt x="0" y="68"/>
                  </a:lnTo>
                  <a:lnTo>
                    <a:pt x="0" y="65"/>
                  </a:lnTo>
                  <a:lnTo>
                    <a:pt x="4" y="57"/>
                  </a:lnTo>
                  <a:lnTo>
                    <a:pt x="19" y="30"/>
                  </a:lnTo>
                  <a:lnTo>
                    <a:pt x="31" y="15"/>
                  </a:lnTo>
                  <a:lnTo>
                    <a:pt x="43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64" name="Freeform 50"/>
            <p:cNvSpPr>
              <a:spLocks/>
            </p:cNvSpPr>
            <p:nvPr/>
          </p:nvSpPr>
          <p:spPr bwMode="auto">
            <a:xfrm>
              <a:off x="2726" y="3078"/>
              <a:ext cx="75" cy="30"/>
            </a:xfrm>
            <a:custGeom>
              <a:avLst/>
              <a:gdLst>
                <a:gd name="T0" fmla="*/ 0 w 151"/>
                <a:gd name="T1" fmla="*/ 1 h 59"/>
                <a:gd name="T2" fmla="*/ 0 w 151"/>
                <a:gd name="T3" fmla="*/ 1 h 59"/>
                <a:gd name="T4" fmla="*/ 0 w 151"/>
                <a:gd name="T5" fmla="*/ 1 h 59"/>
                <a:gd name="T6" fmla="*/ 0 w 151"/>
                <a:gd name="T7" fmla="*/ 1 h 59"/>
                <a:gd name="T8" fmla="*/ 0 w 151"/>
                <a:gd name="T9" fmla="*/ 1 h 59"/>
                <a:gd name="T10" fmla="*/ 0 w 151"/>
                <a:gd name="T11" fmla="*/ 1 h 59"/>
                <a:gd name="T12" fmla="*/ 0 w 151"/>
                <a:gd name="T13" fmla="*/ 1 h 59"/>
                <a:gd name="T14" fmla="*/ 0 w 151"/>
                <a:gd name="T15" fmla="*/ 1 h 59"/>
                <a:gd name="T16" fmla="*/ 0 w 151"/>
                <a:gd name="T17" fmla="*/ 1 h 59"/>
                <a:gd name="T18" fmla="*/ 0 w 151"/>
                <a:gd name="T19" fmla="*/ 1 h 59"/>
                <a:gd name="T20" fmla="*/ 0 w 151"/>
                <a:gd name="T21" fmla="*/ 1 h 59"/>
                <a:gd name="T22" fmla="*/ 0 w 151"/>
                <a:gd name="T23" fmla="*/ 1 h 59"/>
                <a:gd name="T24" fmla="*/ 0 w 151"/>
                <a:gd name="T25" fmla="*/ 1 h 59"/>
                <a:gd name="T26" fmla="*/ 0 w 151"/>
                <a:gd name="T27" fmla="*/ 1 h 59"/>
                <a:gd name="T28" fmla="*/ 0 w 151"/>
                <a:gd name="T29" fmla="*/ 1 h 59"/>
                <a:gd name="T30" fmla="*/ 0 w 151"/>
                <a:gd name="T31" fmla="*/ 0 h 59"/>
                <a:gd name="T32" fmla="*/ 0 w 151"/>
                <a:gd name="T33" fmla="*/ 1 h 59"/>
                <a:gd name="T34" fmla="*/ 0 w 151"/>
                <a:gd name="T35" fmla="*/ 1 h 59"/>
                <a:gd name="T36" fmla="*/ 0 w 151"/>
                <a:gd name="T37" fmla="*/ 1 h 59"/>
                <a:gd name="T38" fmla="*/ 0 w 151"/>
                <a:gd name="T39" fmla="*/ 1 h 59"/>
                <a:gd name="T40" fmla="*/ 0 w 151"/>
                <a:gd name="T41" fmla="*/ 1 h 59"/>
                <a:gd name="T42" fmla="*/ 0 w 151"/>
                <a:gd name="T43" fmla="*/ 1 h 59"/>
                <a:gd name="T44" fmla="*/ 0 w 151"/>
                <a:gd name="T45" fmla="*/ 1 h 59"/>
                <a:gd name="T46" fmla="*/ 0 w 151"/>
                <a:gd name="T47" fmla="*/ 1 h 59"/>
                <a:gd name="T48" fmla="*/ 0 w 151"/>
                <a:gd name="T49" fmla="*/ 1 h 59"/>
                <a:gd name="T50" fmla="*/ 0 w 151"/>
                <a:gd name="T51" fmla="*/ 1 h 59"/>
                <a:gd name="T52" fmla="*/ 0 w 151"/>
                <a:gd name="T53" fmla="*/ 1 h 59"/>
                <a:gd name="T54" fmla="*/ 0 w 151"/>
                <a:gd name="T55" fmla="*/ 1 h 59"/>
                <a:gd name="T56" fmla="*/ 0 w 151"/>
                <a:gd name="T57" fmla="*/ 1 h 59"/>
                <a:gd name="T58" fmla="*/ 0 w 151"/>
                <a:gd name="T59" fmla="*/ 1 h 59"/>
                <a:gd name="T60" fmla="*/ 0 w 151"/>
                <a:gd name="T61" fmla="*/ 1 h 59"/>
                <a:gd name="T62" fmla="*/ 0 w 151"/>
                <a:gd name="T63" fmla="*/ 1 h 59"/>
                <a:gd name="T64" fmla="*/ 0 w 151"/>
                <a:gd name="T65" fmla="*/ 1 h 59"/>
                <a:gd name="T66" fmla="*/ 0 w 151"/>
                <a:gd name="T67" fmla="*/ 1 h 59"/>
                <a:gd name="T68" fmla="*/ 0 w 151"/>
                <a:gd name="T69" fmla="*/ 1 h 5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51"/>
                <a:gd name="T106" fmla="*/ 0 h 59"/>
                <a:gd name="T107" fmla="*/ 151 w 151"/>
                <a:gd name="T108" fmla="*/ 59 h 5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51" h="59">
                  <a:moveTo>
                    <a:pt x="82" y="59"/>
                  </a:moveTo>
                  <a:lnTo>
                    <a:pt x="92" y="59"/>
                  </a:lnTo>
                  <a:lnTo>
                    <a:pt x="109" y="58"/>
                  </a:lnTo>
                  <a:lnTo>
                    <a:pt x="135" y="55"/>
                  </a:lnTo>
                  <a:lnTo>
                    <a:pt x="145" y="52"/>
                  </a:lnTo>
                  <a:lnTo>
                    <a:pt x="146" y="51"/>
                  </a:lnTo>
                  <a:lnTo>
                    <a:pt x="142" y="49"/>
                  </a:lnTo>
                  <a:lnTo>
                    <a:pt x="134" y="44"/>
                  </a:lnTo>
                  <a:lnTo>
                    <a:pt x="118" y="34"/>
                  </a:lnTo>
                  <a:lnTo>
                    <a:pt x="100" y="25"/>
                  </a:lnTo>
                  <a:lnTo>
                    <a:pt x="96" y="22"/>
                  </a:lnTo>
                  <a:lnTo>
                    <a:pt x="99" y="21"/>
                  </a:lnTo>
                  <a:lnTo>
                    <a:pt x="108" y="17"/>
                  </a:lnTo>
                  <a:lnTo>
                    <a:pt x="128" y="10"/>
                  </a:lnTo>
                  <a:lnTo>
                    <a:pt x="147" y="2"/>
                  </a:lnTo>
                  <a:lnTo>
                    <a:pt x="151" y="0"/>
                  </a:lnTo>
                  <a:lnTo>
                    <a:pt x="141" y="1"/>
                  </a:lnTo>
                  <a:lnTo>
                    <a:pt x="120" y="1"/>
                  </a:lnTo>
                  <a:lnTo>
                    <a:pt x="77" y="2"/>
                  </a:lnTo>
                  <a:lnTo>
                    <a:pt x="36" y="2"/>
                  </a:lnTo>
                  <a:lnTo>
                    <a:pt x="27" y="2"/>
                  </a:lnTo>
                  <a:lnTo>
                    <a:pt x="24" y="3"/>
                  </a:lnTo>
                  <a:lnTo>
                    <a:pt x="20" y="5"/>
                  </a:lnTo>
                  <a:lnTo>
                    <a:pt x="11" y="8"/>
                  </a:lnTo>
                  <a:lnTo>
                    <a:pt x="3" y="12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1" y="16"/>
                  </a:lnTo>
                  <a:lnTo>
                    <a:pt x="2" y="18"/>
                  </a:lnTo>
                  <a:lnTo>
                    <a:pt x="5" y="22"/>
                  </a:lnTo>
                  <a:lnTo>
                    <a:pt x="16" y="32"/>
                  </a:lnTo>
                  <a:lnTo>
                    <a:pt x="51" y="53"/>
                  </a:lnTo>
                  <a:lnTo>
                    <a:pt x="82" y="5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65" name="Freeform 51"/>
            <p:cNvSpPr>
              <a:spLocks/>
            </p:cNvSpPr>
            <p:nvPr/>
          </p:nvSpPr>
          <p:spPr bwMode="auto">
            <a:xfrm>
              <a:off x="2817" y="3072"/>
              <a:ext cx="79" cy="26"/>
            </a:xfrm>
            <a:custGeom>
              <a:avLst/>
              <a:gdLst>
                <a:gd name="T0" fmla="*/ 1 w 158"/>
                <a:gd name="T1" fmla="*/ 1 h 52"/>
                <a:gd name="T2" fmla="*/ 1 w 158"/>
                <a:gd name="T3" fmla="*/ 1 h 52"/>
                <a:gd name="T4" fmla="*/ 1 w 158"/>
                <a:gd name="T5" fmla="*/ 1 h 52"/>
                <a:gd name="T6" fmla="*/ 1 w 158"/>
                <a:gd name="T7" fmla="*/ 1 h 52"/>
                <a:gd name="T8" fmla="*/ 1 w 158"/>
                <a:gd name="T9" fmla="*/ 1 h 52"/>
                <a:gd name="T10" fmla="*/ 1 w 158"/>
                <a:gd name="T11" fmla="*/ 1 h 52"/>
                <a:gd name="T12" fmla="*/ 1 w 158"/>
                <a:gd name="T13" fmla="*/ 1 h 52"/>
                <a:gd name="T14" fmla="*/ 1 w 158"/>
                <a:gd name="T15" fmla="*/ 1 h 52"/>
                <a:gd name="T16" fmla="*/ 1 w 158"/>
                <a:gd name="T17" fmla="*/ 1 h 52"/>
                <a:gd name="T18" fmla="*/ 1 w 158"/>
                <a:gd name="T19" fmla="*/ 1 h 52"/>
                <a:gd name="T20" fmla="*/ 1 w 158"/>
                <a:gd name="T21" fmla="*/ 1 h 52"/>
                <a:gd name="T22" fmla="*/ 1 w 158"/>
                <a:gd name="T23" fmla="*/ 1 h 52"/>
                <a:gd name="T24" fmla="*/ 1 w 158"/>
                <a:gd name="T25" fmla="*/ 1 h 52"/>
                <a:gd name="T26" fmla="*/ 1 w 158"/>
                <a:gd name="T27" fmla="*/ 1 h 52"/>
                <a:gd name="T28" fmla="*/ 1 w 158"/>
                <a:gd name="T29" fmla="*/ 1 h 52"/>
                <a:gd name="T30" fmla="*/ 1 w 158"/>
                <a:gd name="T31" fmla="*/ 1 h 52"/>
                <a:gd name="T32" fmla="*/ 1 w 158"/>
                <a:gd name="T33" fmla="*/ 1 h 52"/>
                <a:gd name="T34" fmla="*/ 1 w 158"/>
                <a:gd name="T35" fmla="*/ 1 h 52"/>
                <a:gd name="T36" fmla="*/ 1 w 158"/>
                <a:gd name="T37" fmla="*/ 1 h 52"/>
                <a:gd name="T38" fmla="*/ 1 w 158"/>
                <a:gd name="T39" fmla="*/ 1 h 52"/>
                <a:gd name="T40" fmla="*/ 0 w 158"/>
                <a:gd name="T41" fmla="*/ 0 h 52"/>
                <a:gd name="T42" fmla="*/ 0 w 158"/>
                <a:gd name="T43" fmla="*/ 1 h 52"/>
                <a:gd name="T44" fmla="*/ 1 w 158"/>
                <a:gd name="T45" fmla="*/ 1 h 52"/>
                <a:gd name="T46" fmla="*/ 1 w 158"/>
                <a:gd name="T47" fmla="*/ 1 h 52"/>
                <a:gd name="T48" fmla="*/ 1 w 158"/>
                <a:gd name="T49" fmla="*/ 1 h 52"/>
                <a:gd name="T50" fmla="*/ 1 w 158"/>
                <a:gd name="T51" fmla="*/ 1 h 52"/>
                <a:gd name="T52" fmla="*/ 1 w 158"/>
                <a:gd name="T53" fmla="*/ 1 h 5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58"/>
                <a:gd name="T82" fmla="*/ 0 h 52"/>
                <a:gd name="T83" fmla="*/ 158 w 158"/>
                <a:gd name="T84" fmla="*/ 52 h 5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58" h="52">
                  <a:moveTo>
                    <a:pt x="48" y="48"/>
                  </a:moveTo>
                  <a:lnTo>
                    <a:pt x="57" y="50"/>
                  </a:lnTo>
                  <a:lnTo>
                    <a:pt x="79" y="52"/>
                  </a:lnTo>
                  <a:lnTo>
                    <a:pt x="126" y="51"/>
                  </a:lnTo>
                  <a:lnTo>
                    <a:pt x="156" y="50"/>
                  </a:lnTo>
                  <a:lnTo>
                    <a:pt x="158" y="49"/>
                  </a:lnTo>
                  <a:lnTo>
                    <a:pt x="156" y="49"/>
                  </a:lnTo>
                  <a:lnTo>
                    <a:pt x="145" y="47"/>
                  </a:lnTo>
                  <a:lnTo>
                    <a:pt x="109" y="39"/>
                  </a:lnTo>
                  <a:lnTo>
                    <a:pt x="71" y="30"/>
                  </a:lnTo>
                  <a:lnTo>
                    <a:pt x="66" y="27"/>
                  </a:lnTo>
                  <a:lnTo>
                    <a:pt x="60" y="26"/>
                  </a:lnTo>
                  <a:lnTo>
                    <a:pt x="50" y="20"/>
                  </a:lnTo>
                  <a:lnTo>
                    <a:pt x="32" y="9"/>
                  </a:lnTo>
                  <a:lnTo>
                    <a:pt x="23" y="2"/>
                  </a:lnTo>
                  <a:lnTo>
                    <a:pt x="23" y="1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9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3" y="7"/>
                  </a:lnTo>
                  <a:lnTo>
                    <a:pt x="15" y="27"/>
                  </a:lnTo>
                  <a:lnTo>
                    <a:pt x="39" y="46"/>
                  </a:lnTo>
                  <a:lnTo>
                    <a:pt x="48" y="48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66" name="Freeform 52"/>
            <p:cNvSpPr>
              <a:spLocks/>
            </p:cNvSpPr>
            <p:nvPr/>
          </p:nvSpPr>
          <p:spPr bwMode="auto">
            <a:xfrm>
              <a:off x="2718" y="3103"/>
              <a:ext cx="120" cy="247"/>
            </a:xfrm>
            <a:custGeom>
              <a:avLst/>
              <a:gdLst>
                <a:gd name="T0" fmla="*/ 1 w 240"/>
                <a:gd name="T1" fmla="*/ 1 h 493"/>
                <a:gd name="T2" fmla="*/ 1 w 240"/>
                <a:gd name="T3" fmla="*/ 1 h 493"/>
                <a:gd name="T4" fmla="*/ 1 w 240"/>
                <a:gd name="T5" fmla="*/ 1 h 493"/>
                <a:gd name="T6" fmla="*/ 1 w 240"/>
                <a:gd name="T7" fmla="*/ 1 h 493"/>
                <a:gd name="T8" fmla="*/ 1 w 240"/>
                <a:gd name="T9" fmla="*/ 1 h 493"/>
                <a:gd name="T10" fmla="*/ 1 w 240"/>
                <a:gd name="T11" fmla="*/ 1 h 493"/>
                <a:gd name="T12" fmla="*/ 1 w 240"/>
                <a:gd name="T13" fmla="*/ 1 h 493"/>
                <a:gd name="T14" fmla="*/ 1 w 240"/>
                <a:gd name="T15" fmla="*/ 1 h 493"/>
                <a:gd name="T16" fmla="*/ 1 w 240"/>
                <a:gd name="T17" fmla="*/ 1 h 493"/>
                <a:gd name="T18" fmla="*/ 1 w 240"/>
                <a:gd name="T19" fmla="*/ 1 h 493"/>
                <a:gd name="T20" fmla="*/ 1 w 240"/>
                <a:gd name="T21" fmla="*/ 1 h 493"/>
                <a:gd name="T22" fmla="*/ 1 w 240"/>
                <a:gd name="T23" fmla="*/ 1 h 493"/>
                <a:gd name="T24" fmla="*/ 1 w 240"/>
                <a:gd name="T25" fmla="*/ 1 h 493"/>
                <a:gd name="T26" fmla="*/ 1 w 240"/>
                <a:gd name="T27" fmla="*/ 1 h 493"/>
                <a:gd name="T28" fmla="*/ 1 w 240"/>
                <a:gd name="T29" fmla="*/ 1 h 493"/>
                <a:gd name="T30" fmla="*/ 1 w 240"/>
                <a:gd name="T31" fmla="*/ 1 h 493"/>
                <a:gd name="T32" fmla="*/ 1 w 240"/>
                <a:gd name="T33" fmla="*/ 1 h 493"/>
                <a:gd name="T34" fmla="*/ 1 w 240"/>
                <a:gd name="T35" fmla="*/ 1 h 493"/>
                <a:gd name="T36" fmla="*/ 1 w 240"/>
                <a:gd name="T37" fmla="*/ 1 h 493"/>
                <a:gd name="T38" fmla="*/ 1 w 240"/>
                <a:gd name="T39" fmla="*/ 1 h 493"/>
                <a:gd name="T40" fmla="*/ 1 w 240"/>
                <a:gd name="T41" fmla="*/ 1 h 493"/>
                <a:gd name="T42" fmla="*/ 1 w 240"/>
                <a:gd name="T43" fmla="*/ 1 h 493"/>
                <a:gd name="T44" fmla="*/ 1 w 240"/>
                <a:gd name="T45" fmla="*/ 1 h 493"/>
                <a:gd name="T46" fmla="*/ 1 w 240"/>
                <a:gd name="T47" fmla="*/ 1 h 493"/>
                <a:gd name="T48" fmla="*/ 1 w 240"/>
                <a:gd name="T49" fmla="*/ 1 h 493"/>
                <a:gd name="T50" fmla="*/ 1 w 240"/>
                <a:gd name="T51" fmla="*/ 1 h 493"/>
                <a:gd name="T52" fmla="*/ 1 w 240"/>
                <a:gd name="T53" fmla="*/ 1 h 493"/>
                <a:gd name="T54" fmla="*/ 1 w 240"/>
                <a:gd name="T55" fmla="*/ 1 h 493"/>
                <a:gd name="T56" fmla="*/ 1 w 240"/>
                <a:gd name="T57" fmla="*/ 1 h 493"/>
                <a:gd name="T58" fmla="*/ 1 w 240"/>
                <a:gd name="T59" fmla="*/ 1 h 493"/>
                <a:gd name="T60" fmla="*/ 1 w 240"/>
                <a:gd name="T61" fmla="*/ 1 h 493"/>
                <a:gd name="T62" fmla="*/ 1 w 240"/>
                <a:gd name="T63" fmla="*/ 0 h 493"/>
                <a:gd name="T64" fmla="*/ 1 w 240"/>
                <a:gd name="T65" fmla="*/ 1 h 493"/>
                <a:gd name="T66" fmla="*/ 1 w 240"/>
                <a:gd name="T67" fmla="*/ 1 h 493"/>
                <a:gd name="T68" fmla="*/ 1 w 240"/>
                <a:gd name="T69" fmla="*/ 1 h 493"/>
                <a:gd name="T70" fmla="*/ 1 w 240"/>
                <a:gd name="T71" fmla="*/ 1 h 493"/>
                <a:gd name="T72" fmla="*/ 1 w 240"/>
                <a:gd name="T73" fmla="*/ 1 h 49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40"/>
                <a:gd name="T112" fmla="*/ 0 h 493"/>
                <a:gd name="T113" fmla="*/ 240 w 240"/>
                <a:gd name="T114" fmla="*/ 493 h 49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40" h="493">
                  <a:moveTo>
                    <a:pt x="133" y="84"/>
                  </a:moveTo>
                  <a:lnTo>
                    <a:pt x="131" y="85"/>
                  </a:lnTo>
                  <a:lnTo>
                    <a:pt x="123" y="89"/>
                  </a:lnTo>
                  <a:lnTo>
                    <a:pt x="92" y="101"/>
                  </a:lnTo>
                  <a:lnTo>
                    <a:pt x="51" y="104"/>
                  </a:lnTo>
                  <a:lnTo>
                    <a:pt x="42" y="101"/>
                  </a:lnTo>
                  <a:lnTo>
                    <a:pt x="33" y="97"/>
                  </a:lnTo>
                  <a:lnTo>
                    <a:pt x="27" y="92"/>
                  </a:lnTo>
                  <a:lnTo>
                    <a:pt x="22" y="85"/>
                  </a:lnTo>
                  <a:lnTo>
                    <a:pt x="19" y="77"/>
                  </a:lnTo>
                  <a:lnTo>
                    <a:pt x="17" y="68"/>
                  </a:lnTo>
                  <a:lnTo>
                    <a:pt x="16" y="52"/>
                  </a:lnTo>
                  <a:lnTo>
                    <a:pt x="18" y="38"/>
                  </a:lnTo>
                  <a:lnTo>
                    <a:pt x="19" y="30"/>
                  </a:lnTo>
                  <a:lnTo>
                    <a:pt x="20" y="28"/>
                  </a:lnTo>
                  <a:lnTo>
                    <a:pt x="19" y="29"/>
                  </a:lnTo>
                  <a:lnTo>
                    <a:pt x="15" y="36"/>
                  </a:lnTo>
                  <a:lnTo>
                    <a:pt x="3" y="64"/>
                  </a:lnTo>
                  <a:lnTo>
                    <a:pt x="0" y="82"/>
                  </a:lnTo>
                  <a:lnTo>
                    <a:pt x="2" y="99"/>
                  </a:lnTo>
                  <a:lnTo>
                    <a:pt x="6" y="106"/>
                  </a:lnTo>
                  <a:lnTo>
                    <a:pt x="10" y="114"/>
                  </a:lnTo>
                  <a:lnTo>
                    <a:pt x="20" y="131"/>
                  </a:lnTo>
                  <a:lnTo>
                    <a:pt x="38" y="177"/>
                  </a:lnTo>
                  <a:lnTo>
                    <a:pt x="50" y="230"/>
                  </a:lnTo>
                  <a:lnTo>
                    <a:pt x="53" y="243"/>
                  </a:lnTo>
                  <a:lnTo>
                    <a:pt x="53" y="259"/>
                  </a:lnTo>
                  <a:lnTo>
                    <a:pt x="50" y="295"/>
                  </a:lnTo>
                  <a:lnTo>
                    <a:pt x="41" y="387"/>
                  </a:lnTo>
                  <a:lnTo>
                    <a:pt x="38" y="475"/>
                  </a:lnTo>
                  <a:lnTo>
                    <a:pt x="41" y="493"/>
                  </a:lnTo>
                  <a:lnTo>
                    <a:pt x="46" y="462"/>
                  </a:lnTo>
                  <a:lnTo>
                    <a:pt x="55" y="408"/>
                  </a:lnTo>
                  <a:lnTo>
                    <a:pt x="68" y="324"/>
                  </a:lnTo>
                  <a:lnTo>
                    <a:pt x="76" y="250"/>
                  </a:lnTo>
                  <a:lnTo>
                    <a:pt x="78" y="229"/>
                  </a:lnTo>
                  <a:lnTo>
                    <a:pt x="75" y="218"/>
                  </a:lnTo>
                  <a:lnTo>
                    <a:pt x="71" y="184"/>
                  </a:lnTo>
                  <a:lnTo>
                    <a:pt x="72" y="168"/>
                  </a:lnTo>
                  <a:lnTo>
                    <a:pt x="74" y="161"/>
                  </a:lnTo>
                  <a:lnTo>
                    <a:pt x="78" y="156"/>
                  </a:lnTo>
                  <a:lnTo>
                    <a:pt x="83" y="153"/>
                  </a:lnTo>
                  <a:lnTo>
                    <a:pt x="88" y="154"/>
                  </a:lnTo>
                  <a:lnTo>
                    <a:pt x="93" y="157"/>
                  </a:lnTo>
                  <a:lnTo>
                    <a:pt x="99" y="164"/>
                  </a:lnTo>
                  <a:lnTo>
                    <a:pt x="105" y="172"/>
                  </a:lnTo>
                  <a:lnTo>
                    <a:pt x="117" y="192"/>
                  </a:lnTo>
                  <a:lnTo>
                    <a:pt x="135" y="230"/>
                  </a:lnTo>
                  <a:lnTo>
                    <a:pt x="138" y="236"/>
                  </a:lnTo>
                  <a:lnTo>
                    <a:pt x="146" y="225"/>
                  </a:lnTo>
                  <a:lnTo>
                    <a:pt x="163" y="201"/>
                  </a:lnTo>
                  <a:lnTo>
                    <a:pt x="196" y="157"/>
                  </a:lnTo>
                  <a:lnTo>
                    <a:pt x="231" y="112"/>
                  </a:lnTo>
                  <a:lnTo>
                    <a:pt x="240" y="100"/>
                  </a:lnTo>
                  <a:lnTo>
                    <a:pt x="240" y="98"/>
                  </a:lnTo>
                  <a:lnTo>
                    <a:pt x="240" y="93"/>
                  </a:lnTo>
                  <a:lnTo>
                    <a:pt x="240" y="83"/>
                  </a:lnTo>
                  <a:lnTo>
                    <a:pt x="240" y="73"/>
                  </a:lnTo>
                  <a:lnTo>
                    <a:pt x="240" y="69"/>
                  </a:lnTo>
                  <a:lnTo>
                    <a:pt x="233" y="64"/>
                  </a:lnTo>
                  <a:lnTo>
                    <a:pt x="220" y="53"/>
                  </a:lnTo>
                  <a:lnTo>
                    <a:pt x="193" y="30"/>
                  </a:lnTo>
                  <a:lnTo>
                    <a:pt x="167" y="6"/>
                  </a:lnTo>
                  <a:lnTo>
                    <a:pt x="161" y="0"/>
                  </a:lnTo>
                  <a:lnTo>
                    <a:pt x="159" y="1"/>
                  </a:lnTo>
                  <a:lnTo>
                    <a:pt x="155" y="3"/>
                  </a:lnTo>
                  <a:lnTo>
                    <a:pt x="147" y="5"/>
                  </a:lnTo>
                  <a:lnTo>
                    <a:pt x="139" y="7"/>
                  </a:lnTo>
                  <a:lnTo>
                    <a:pt x="138" y="7"/>
                  </a:lnTo>
                  <a:lnTo>
                    <a:pt x="137" y="14"/>
                  </a:lnTo>
                  <a:lnTo>
                    <a:pt x="136" y="27"/>
                  </a:lnTo>
                  <a:lnTo>
                    <a:pt x="135" y="52"/>
                  </a:lnTo>
                  <a:lnTo>
                    <a:pt x="133" y="78"/>
                  </a:lnTo>
                  <a:lnTo>
                    <a:pt x="133" y="84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67" name="Freeform 53"/>
            <p:cNvSpPr>
              <a:spLocks/>
            </p:cNvSpPr>
            <p:nvPr/>
          </p:nvSpPr>
          <p:spPr bwMode="auto">
            <a:xfrm>
              <a:off x="2871" y="3166"/>
              <a:ext cx="48" cy="122"/>
            </a:xfrm>
            <a:custGeom>
              <a:avLst/>
              <a:gdLst>
                <a:gd name="T0" fmla="*/ 1 w 95"/>
                <a:gd name="T1" fmla="*/ 1 h 243"/>
                <a:gd name="T2" fmla="*/ 1 w 95"/>
                <a:gd name="T3" fmla="*/ 1 h 243"/>
                <a:gd name="T4" fmla="*/ 1 w 95"/>
                <a:gd name="T5" fmla="*/ 1 h 243"/>
                <a:gd name="T6" fmla="*/ 1 w 95"/>
                <a:gd name="T7" fmla="*/ 1 h 243"/>
                <a:gd name="T8" fmla="*/ 0 w 95"/>
                <a:gd name="T9" fmla="*/ 1 h 243"/>
                <a:gd name="T10" fmla="*/ 0 w 95"/>
                <a:gd name="T11" fmla="*/ 1 h 243"/>
                <a:gd name="T12" fmla="*/ 0 w 95"/>
                <a:gd name="T13" fmla="*/ 1 h 243"/>
                <a:gd name="T14" fmla="*/ 0 w 95"/>
                <a:gd name="T15" fmla="*/ 1 h 243"/>
                <a:gd name="T16" fmla="*/ 1 w 95"/>
                <a:gd name="T17" fmla="*/ 1 h 243"/>
                <a:gd name="T18" fmla="*/ 1 w 95"/>
                <a:gd name="T19" fmla="*/ 1 h 243"/>
                <a:gd name="T20" fmla="*/ 1 w 95"/>
                <a:gd name="T21" fmla="*/ 1 h 243"/>
                <a:gd name="T22" fmla="*/ 1 w 95"/>
                <a:gd name="T23" fmla="*/ 1 h 243"/>
                <a:gd name="T24" fmla="*/ 1 w 95"/>
                <a:gd name="T25" fmla="*/ 1 h 243"/>
                <a:gd name="T26" fmla="*/ 1 w 95"/>
                <a:gd name="T27" fmla="*/ 1 h 243"/>
                <a:gd name="T28" fmla="*/ 1 w 95"/>
                <a:gd name="T29" fmla="*/ 1 h 243"/>
                <a:gd name="T30" fmla="*/ 1 w 95"/>
                <a:gd name="T31" fmla="*/ 1 h 243"/>
                <a:gd name="T32" fmla="*/ 1 w 95"/>
                <a:gd name="T33" fmla="*/ 1 h 243"/>
                <a:gd name="T34" fmla="*/ 1 w 95"/>
                <a:gd name="T35" fmla="*/ 1 h 243"/>
                <a:gd name="T36" fmla="*/ 1 w 95"/>
                <a:gd name="T37" fmla="*/ 1 h 243"/>
                <a:gd name="T38" fmla="*/ 1 w 95"/>
                <a:gd name="T39" fmla="*/ 1 h 243"/>
                <a:gd name="T40" fmla="*/ 1 w 95"/>
                <a:gd name="T41" fmla="*/ 1 h 243"/>
                <a:gd name="T42" fmla="*/ 1 w 95"/>
                <a:gd name="T43" fmla="*/ 1 h 243"/>
                <a:gd name="T44" fmla="*/ 1 w 95"/>
                <a:gd name="T45" fmla="*/ 0 h 243"/>
                <a:gd name="T46" fmla="*/ 1 w 95"/>
                <a:gd name="T47" fmla="*/ 1 h 243"/>
                <a:gd name="T48" fmla="*/ 1 w 95"/>
                <a:gd name="T49" fmla="*/ 1 h 243"/>
                <a:gd name="T50" fmla="*/ 1 w 95"/>
                <a:gd name="T51" fmla="*/ 1 h 243"/>
                <a:gd name="T52" fmla="*/ 1 w 95"/>
                <a:gd name="T53" fmla="*/ 1 h 243"/>
                <a:gd name="T54" fmla="*/ 1 w 95"/>
                <a:gd name="T55" fmla="*/ 1 h 243"/>
                <a:gd name="T56" fmla="*/ 1 w 95"/>
                <a:gd name="T57" fmla="*/ 1 h 24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95"/>
                <a:gd name="T88" fmla="*/ 0 h 243"/>
                <a:gd name="T89" fmla="*/ 95 w 95"/>
                <a:gd name="T90" fmla="*/ 243 h 24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95" h="243">
                  <a:moveTo>
                    <a:pt x="14" y="32"/>
                  </a:moveTo>
                  <a:lnTo>
                    <a:pt x="10" y="41"/>
                  </a:lnTo>
                  <a:lnTo>
                    <a:pt x="8" y="53"/>
                  </a:lnTo>
                  <a:lnTo>
                    <a:pt x="4" y="81"/>
                  </a:lnTo>
                  <a:lnTo>
                    <a:pt x="0" y="142"/>
                  </a:lnTo>
                  <a:lnTo>
                    <a:pt x="0" y="171"/>
                  </a:lnTo>
                  <a:lnTo>
                    <a:pt x="0" y="173"/>
                  </a:lnTo>
                  <a:lnTo>
                    <a:pt x="0" y="185"/>
                  </a:lnTo>
                  <a:lnTo>
                    <a:pt x="3" y="220"/>
                  </a:lnTo>
                  <a:lnTo>
                    <a:pt x="5" y="235"/>
                  </a:lnTo>
                  <a:lnTo>
                    <a:pt x="6" y="240"/>
                  </a:lnTo>
                  <a:lnTo>
                    <a:pt x="7" y="243"/>
                  </a:lnTo>
                  <a:lnTo>
                    <a:pt x="8" y="242"/>
                  </a:lnTo>
                  <a:lnTo>
                    <a:pt x="10" y="237"/>
                  </a:lnTo>
                  <a:lnTo>
                    <a:pt x="23" y="209"/>
                  </a:lnTo>
                  <a:lnTo>
                    <a:pt x="63" y="122"/>
                  </a:lnTo>
                  <a:lnTo>
                    <a:pt x="93" y="58"/>
                  </a:lnTo>
                  <a:lnTo>
                    <a:pt x="95" y="54"/>
                  </a:lnTo>
                  <a:lnTo>
                    <a:pt x="93" y="50"/>
                  </a:lnTo>
                  <a:lnTo>
                    <a:pt x="91" y="42"/>
                  </a:lnTo>
                  <a:lnTo>
                    <a:pt x="87" y="24"/>
                  </a:lnTo>
                  <a:lnTo>
                    <a:pt x="83" y="5"/>
                  </a:lnTo>
                  <a:lnTo>
                    <a:pt x="82" y="0"/>
                  </a:lnTo>
                  <a:lnTo>
                    <a:pt x="73" y="1"/>
                  </a:lnTo>
                  <a:lnTo>
                    <a:pt x="45" y="8"/>
                  </a:lnTo>
                  <a:lnTo>
                    <a:pt x="29" y="14"/>
                  </a:lnTo>
                  <a:lnTo>
                    <a:pt x="18" y="26"/>
                  </a:lnTo>
                  <a:lnTo>
                    <a:pt x="14" y="32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68" name="Freeform 54"/>
            <p:cNvSpPr>
              <a:spLocks/>
            </p:cNvSpPr>
            <p:nvPr/>
          </p:nvSpPr>
          <p:spPr bwMode="auto">
            <a:xfrm>
              <a:off x="2719" y="3195"/>
              <a:ext cx="127" cy="758"/>
            </a:xfrm>
            <a:custGeom>
              <a:avLst/>
              <a:gdLst>
                <a:gd name="T0" fmla="*/ 1 w 253"/>
                <a:gd name="T1" fmla="*/ 0 h 1517"/>
                <a:gd name="T2" fmla="*/ 1 w 253"/>
                <a:gd name="T3" fmla="*/ 0 h 1517"/>
                <a:gd name="T4" fmla="*/ 1 w 253"/>
                <a:gd name="T5" fmla="*/ 0 h 1517"/>
                <a:gd name="T6" fmla="*/ 1 w 253"/>
                <a:gd name="T7" fmla="*/ 0 h 1517"/>
                <a:gd name="T8" fmla="*/ 1 w 253"/>
                <a:gd name="T9" fmla="*/ 0 h 1517"/>
                <a:gd name="T10" fmla="*/ 1 w 253"/>
                <a:gd name="T11" fmla="*/ 0 h 1517"/>
                <a:gd name="T12" fmla="*/ 1 w 253"/>
                <a:gd name="T13" fmla="*/ 0 h 1517"/>
                <a:gd name="T14" fmla="*/ 1 w 253"/>
                <a:gd name="T15" fmla="*/ 0 h 1517"/>
                <a:gd name="T16" fmla="*/ 1 w 253"/>
                <a:gd name="T17" fmla="*/ 0 h 1517"/>
                <a:gd name="T18" fmla="*/ 1 w 253"/>
                <a:gd name="T19" fmla="*/ 0 h 1517"/>
                <a:gd name="T20" fmla="*/ 1 w 253"/>
                <a:gd name="T21" fmla="*/ 0 h 1517"/>
                <a:gd name="T22" fmla="*/ 1 w 253"/>
                <a:gd name="T23" fmla="*/ 0 h 1517"/>
                <a:gd name="T24" fmla="*/ 1 w 253"/>
                <a:gd name="T25" fmla="*/ 0 h 1517"/>
                <a:gd name="T26" fmla="*/ 1 w 253"/>
                <a:gd name="T27" fmla="*/ 0 h 1517"/>
                <a:gd name="T28" fmla="*/ 1 w 253"/>
                <a:gd name="T29" fmla="*/ 0 h 1517"/>
                <a:gd name="T30" fmla="*/ 1 w 253"/>
                <a:gd name="T31" fmla="*/ 0 h 1517"/>
                <a:gd name="T32" fmla="*/ 1 w 253"/>
                <a:gd name="T33" fmla="*/ 0 h 1517"/>
                <a:gd name="T34" fmla="*/ 1 w 253"/>
                <a:gd name="T35" fmla="*/ 0 h 1517"/>
                <a:gd name="T36" fmla="*/ 1 w 253"/>
                <a:gd name="T37" fmla="*/ 0 h 1517"/>
                <a:gd name="T38" fmla="*/ 1 w 253"/>
                <a:gd name="T39" fmla="*/ 0 h 1517"/>
                <a:gd name="T40" fmla="*/ 1 w 253"/>
                <a:gd name="T41" fmla="*/ 0 h 1517"/>
                <a:gd name="T42" fmla="*/ 1 w 253"/>
                <a:gd name="T43" fmla="*/ 0 h 1517"/>
                <a:gd name="T44" fmla="*/ 1 w 253"/>
                <a:gd name="T45" fmla="*/ 0 h 1517"/>
                <a:gd name="T46" fmla="*/ 1 w 253"/>
                <a:gd name="T47" fmla="*/ 0 h 1517"/>
                <a:gd name="T48" fmla="*/ 1 w 253"/>
                <a:gd name="T49" fmla="*/ 0 h 1517"/>
                <a:gd name="T50" fmla="*/ 1 w 253"/>
                <a:gd name="T51" fmla="*/ 0 h 1517"/>
                <a:gd name="T52" fmla="*/ 1 w 253"/>
                <a:gd name="T53" fmla="*/ 0 h 1517"/>
                <a:gd name="T54" fmla="*/ 1 w 253"/>
                <a:gd name="T55" fmla="*/ 0 h 1517"/>
                <a:gd name="T56" fmla="*/ 1 w 253"/>
                <a:gd name="T57" fmla="*/ 0 h 1517"/>
                <a:gd name="T58" fmla="*/ 1 w 253"/>
                <a:gd name="T59" fmla="*/ 0 h 1517"/>
                <a:gd name="T60" fmla="*/ 1 w 253"/>
                <a:gd name="T61" fmla="*/ 0 h 1517"/>
                <a:gd name="T62" fmla="*/ 1 w 253"/>
                <a:gd name="T63" fmla="*/ 0 h 1517"/>
                <a:gd name="T64" fmla="*/ 1 w 253"/>
                <a:gd name="T65" fmla="*/ 0 h 151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53"/>
                <a:gd name="T100" fmla="*/ 0 h 1517"/>
                <a:gd name="T101" fmla="*/ 253 w 253"/>
                <a:gd name="T102" fmla="*/ 1517 h 151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53" h="1517">
                  <a:moveTo>
                    <a:pt x="130" y="279"/>
                  </a:moveTo>
                  <a:lnTo>
                    <a:pt x="129" y="287"/>
                  </a:lnTo>
                  <a:lnTo>
                    <a:pt x="128" y="318"/>
                  </a:lnTo>
                  <a:lnTo>
                    <a:pt x="120" y="431"/>
                  </a:lnTo>
                  <a:lnTo>
                    <a:pt x="111" y="584"/>
                  </a:lnTo>
                  <a:lnTo>
                    <a:pt x="109" y="623"/>
                  </a:lnTo>
                  <a:lnTo>
                    <a:pt x="106" y="664"/>
                  </a:lnTo>
                  <a:lnTo>
                    <a:pt x="100" y="741"/>
                  </a:lnTo>
                  <a:lnTo>
                    <a:pt x="91" y="869"/>
                  </a:lnTo>
                  <a:lnTo>
                    <a:pt x="87" y="936"/>
                  </a:lnTo>
                  <a:lnTo>
                    <a:pt x="87" y="939"/>
                  </a:lnTo>
                  <a:lnTo>
                    <a:pt x="85" y="979"/>
                  </a:lnTo>
                  <a:lnTo>
                    <a:pt x="82" y="1058"/>
                  </a:lnTo>
                  <a:lnTo>
                    <a:pt x="75" y="1215"/>
                  </a:lnTo>
                  <a:lnTo>
                    <a:pt x="69" y="1372"/>
                  </a:lnTo>
                  <a:lnTo>
                    <a:pt x="68" y="1410"/>
                  </a:lnTo>
                  <a:lnTo>
                    <a:pt x="66" y="1414"/>
                  </a:lnTo>
                  <a:lnTo>
                    <a:pt x="63" y="1420"/>
                  </a:lnTo>
                  <a:lnTo>
                    <a:pt x="57" y="1432"/>
                  </a:lnTo>
                  <a:lnTo>
                    <a:pt x="51" y="1444"/>
                  </a:lnTo>
                  <a:lnTo>
                    <a:pt x="49" y="1446"/>
                  </a:lnTo>
                  <a:lnTo>
                    <a:pt x="46" y="1445"/>
                  </a:lnTo>
                  <a:lnTo>
                    <a:pt x="40" y="1443"/>
                  </a:lnTo>
                  <a:lnTo>
                    <a:pt x="28" y="1439"/>
                  </a:lnTo>
                  <a:lnTo>
                    <a:pt x="16" y="1435"/>
                  </a:lnTo>
                  <a:lnTo>
                    <a:pt x="14" y="1434"/>
                  </a:lnTo>
                  <a:lnTo>
                    <a:pt x="13" y="1440"/>
                  </a:lnTo>
                  <a:lnTo>
                    <a:pt x="9" y="1451"/>
                  </a:lnTo>
                  <a:lnTo>
                    <a:pt x="4" y="1461"/>
                  </a:lnTo>
                  <a:lnTo>
                    <a:pt x="1" y="1472"/>
                  </a:lnTo>
                  <a:lnTo>
                    <a:pt x="0" y="1483"/>
                  </a:lnTo>
                  <a:lnTo>
                    <a:pt x="4" y="1495"/>
                  </a:lnTo>
                  <a:lnTo>
                    <a:pt x="9" y="1500"/>
                  </a:lnTo>
                  <a:lnTo>
                    <a:pt x="14" y="1506"/>
                  </a:lnTo>
                  <a:lnTo>
                    <a:pt x="28" y="1514"/>
                  </a:lnTo>
                  <a:lnTo>
                    <a:pt x="43" y="1517"/>
                  </a:lnTo>
                  <a:lnTo>
                    <a:pt x="62" y="1517"/>
                  </a:lnTo>
                  <a:lnTo>
                    <a:pt x="79" y="1513"/>
                  </a:lnTo>
                  <a:lnTo>
                    <a:pt x="96" y="1504"/>
                  </a:lnTo>
                  <a:lnTo>
                    <a:pt x="105" y="1498"/>
                  </a:lnTo>
                  <a:lnTo>
                    <a:pt x="108" y="1447"/>
                  </a:lnTo>
                  <a:lnTo>
                    <a:pt x="114" y="1345"/>
                  </a:lnTo>
                  <a:lnTo>
                    <a:pt x="127" y="1141"/>
                  </a:lnTo>
                  <a:lnTo>
                    <a:pt x="139" y="937"/>
                  </a:lnTo>
                  <a:lnTo>
                    <a:pt x="143" y="886"/>
                  </a:lnTo>
                  <a:lnTo>
                    <a:pt x="146" y="835"/>
                  </a:lnTo>
                  <a:lnTo>
                    <a:pt x="152" y="734"/>
                  </a:lnTo>
                  <a:lnTo>
                    <a:pt x="164" y="531"/>
                  </a:lnTo>
                  <a:lnTo>
                    <a:pt x="176" y="327"/>
                  </a:lnTo>
                  <a:lnTo>
                    <a:pt x="180" y="276"/>
                  </a:lnTo>
                  <a:lnTo>
                    <a:pt x="183" y="255"/>
                  </a:lnTo>
                  <a:lnTo>
                    <a:pt x="190" y="231"/>
                  </a:lnTo>
                  <a:lnTo>
                    <a:pt x="212" y="178"/>
                  </a:lnTo>
                  <a:lnTo>
                    <a:pt x="253" y="73"/>
                  </a:lnTo>
                  <a:lnTo>
                    <a:pt x="233" y="2"/>
                  </a:lnTo>
                  <a:lnTo>
                    <a:pt x="225" y="0"/>
                  </a:lnTo>
                  <a:lnTo>
                    <a:pt x="217" y="0"/>
                  </a:lnTo>
                  <a:lnTo>
                    <a:pt x="210" y="3"/>
                  </a:lnTo>
                  <a:lnTo>
                    <a:pt x="203" y="8"/>
                  </a:lnTo>
                  <a:lnTo>
                    <a:pt x="195" y="16"/>
                  </a:lnTo>
                  <a:lnTo>
                    <a:pt x="182" y="37"/>
                  </a:lnTo>
                  <a:lnTo>
                    <a:pt x="171" y="65"/>
                  </a:lnTo>
                  <a:lnTo>
                    <a:pt x="152" y="132"/>
                  </a:lnTo>
                  <a:lnTo>
                    <a:pt x="131" y="255"/>
                  </a:lnTo>
                  <a:lnTo>
                    <a:pt x="130" y="27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69" name="Freeform 55"/>
            <p:cNvSpPr>
              <a:spLocks/>
            </p:cNvSpPr>
            <p:nvPr/>
          </p:nvSpPr>
          <p:spPr bwMode="auto">
            <a:xfrm>
              <a:off x="2790" y="3636"/>
              <a:ext cx="52" cy="351"/>
            </a:xfrm>
            <a:custGeom>
              <a:avLst/>
              <a:gdLst>
                <a:gd name="T0" fmla="*/ 1 w 103"/>
                <a:gd name="T1" fmla="*/ 0 h 703"/>
                <a:gd name="T2" fmla="*/ 1 w 103"/>
                <a:gd name="T3" fmla="*/ 0 h 703"/>
                <a:gd name="T4" fmla="*/ 1 w 103"/>
                <a:gd name="T5" fmla="*/ 0 h 703"/>
                <a:gd name="T6" fmla="*/ 1 w 103"/>
                <a:gd name="T7" fmla="*/ 0 h 703"/>
                <a:gd name="T8" fmla="*/ 1 w 103"/>
                <a:gd name="T9" fmla="*/ 0 h 703"/>
                <a:gd name="T10" fmla="*/ 0 w 103"/>
                <a:gd name="T11" fmla="*/ 0 h 703"/>
                <a:gd name="T12" fmla="*/ 1 w 103"/>
                <a:gd name="T13" fmla="*/ 0 h 703"/>
                <a:gd name="T14" fmla="*/ 1 w 103"/>
                <a:gd name="T15" fmla="*/ 0 h 703"/>
                <a:gd name="T16" fmla="*/ 1 w 103"/>
                <a:gd name="T17" fmla="*/ 0 h 703"/>
                <a:gd name="T18" fmla="*/ 1 w 103"/>
                <a:gd name="T19" fmla="*/ 0 h 703"/>
                <a:gd name="T20" fmla="*/ 1 w 103"/>
                <a:gd name="T21" fmla="*/ 0 h 703"/>
                <a:gd name="T22" fmla="*/ 1 w 103"/>
                <a:gd name="T23" fmla="*/ 0 h 703"/>
                <a:gd name="T24" fmla="*/ 1 w 103"/>
                <a:gd name="T25" fmla="*/ 0 h 703"/>
                <a:gd name="T26" fmla="*/ 1 w 103"/>
                <a:gd name="T27" fmla="*/ 0 h 703"/>
                <a:gd name="T28" fmla="*/ 1 w 103"/>
                <a:gd name="T29" fmla="*/ 0 h 703"/>
                <a:gd name="T30" fmla="*/ 1 w 103"/>
                <a:gd name="T31" fmla="*/ 0 h 703"/>
                <a:gd name="T32" fmla="*/ 1 w 103"/>
                <a:gd name="T33" fmla="*/ 0 h 703"/>
                <a:gd name="T34" fmla="*/ 1 w 103"/>
                <a:gd name="T35" fmla="*/ 0 h 703"/>
                <a:gd name="T36" fmla="*/ 1 w 103"/>
                <a:gd name="T37" fmla="*/ 0 h 703"/>
                <a:gd name="T38" fmla="*/ 1 w 103"/>
                <a:gd name="T39" fmla="*/ 0 h 703"/>
                <a:gd name="T40" fmla="*/ 1 w 103"/>
                <a:gd name="T41" fmla="*/ 0 h 703"/>
                <a:gd name="T42" fmla="*/ 1 w 103"/>
                <a:gd name="T43" fmla="*/ 0 h 703"/>
                <a:gd name="T44" fmla="*/ 1 w 103"/>
                <a:gd name="T45" fmla="*/ 0 h 703"/>
                <a:gd name="T46" fmla="*/ 1 w 103"/>
                <a:gd name="T47" fmla="*/ 0 h 703"/>
                <a:gd name="T48" fmla="*/ 1 w 103"/>
                <a:gd name="T49" fmla="*/ 0 h 703"/>
                <a:gd name="T50" fmla="*/ 1 w 103"/>
                <a:gd name="T51" fmla="*/ 0 h 703"/>
                <a:gd name="T52" fmla="*/ 1 w 103"/>
                <a:gd name="T53" fmla="*/ 0 h 703"/>
                <a:gd name="T54" fmla="*/ 1 w 103"/>
                <a:gd name="T55" fmla="*/ 0 h 703"/>
                <a:gd name="T56" fmla="*/ 1 w 103"/>
                <a:gd name="T57" fmla="*/ 0 h 703"/>
                <a:gd name="T58" fmla="*/ 1 w 103"/>
                <a:gd name="T59" fmla="*/ 0 h 703"/>
                <a:gd name="T60" fmla="*/ 1 w 103"/>
                <a:gd name="T61" fmla="*/ 0 h 703"/>
                <a:gd name="T62" fmla="*/ 1 w 103"/>
                <a:gd name="T63" fmla="*/ 0 h 7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03"/>
                <a:gd name="T97" fmla="*/ 0 h 703"/>
                <a:gd name="T98" fmla="*/ 103 w 103"/>
                <a:gd name="T99" fmla="*/ 703 h 7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03" h="703">
                  <a:moveTo>
                    <a:pt x="12" y="558"/>
                  </a:moveTo>
                  <a:lnTo>
                    <a:pt x="11" y="567"/>
                  </a:lnTo>
                  <a:lnTo>
                    <a:pt x="9" y="584"/>
                  </a:lnTo>
                  <a:lnTo>
                    <a:pt x="5" y="618"/>
                  </a:lnTo>
                  <a:lnTo>
                    <a:pt x="1" y="650"/>
                  </a:lnTo>
                  <a:lnTo>
                    <a:pt x="0" y="658"/>
                  </a:lnTo>
                  <a:lnTo>
                    <a:pt x="5" y="662"/>
                  </a:lnTo>
                  <a:lnTo>
                    <a:pt x="16" y="669"/>
                  </a:lnTo>
                  <a:lnTo>
                    <a:pt x="36" y="685"/>
                  </a:lnTo>
                  <a:lnTo>
                    <a:pt x="57" y="700"/>
                  </a:lnTo>
                  <a:lnTo>
                    <a:pt x="62" y="703"/>
                  </a:lnTo>
                  <a:lnTo>
                    <a:pt x="61" y="695"/>
                  </a:lnTo>
                  <a:lnTo>
                    <a:pt x="61" y="678"/>
                  </a:lnTo>
                  <a:lnTo>
                    <a:pt x="61" y="644"/>
                  </a:lnTo>
                  <a:lnTo>
                    <a:pt x="60" y="610"/>
                  </a:lnTo>
                  <a:lnTo>
                    <a:pt x="60" y="600"/>
                  </a:lnTo>
                  <a:lnTo>
                    <a:pt x="58" y="594"/>
                  </a:lnTo>
                  <a:lnTo>
                    <a:pt x="55" y="581"/>
                  </a:lnTo>
                  <a:lnTo>
                    <a:pt x="49" y="554"/>
                  </a:lnTo>
                  <a:lnTo>
                    <a:pt x="44" y="525"/>
                  </a:lnTo>
                  <a:lnTo>
                    <a:pt x="43" y="518"/>
                  </a:lnTo>
                  <a:lnTo>
                    <a:pt x="48" y="476"/>
                  </a:lnTo>
                  <a:lnTo>
                    <a:pt x="59" y="389"/>
                  </a:lnTo>
                  <a:lnTo>
                    <a:pt x="78" y="216"/>
                  </a:lnTo>
                  <a:lnTo>
                    <a:pt x="98" y="43"/>
                  </a:lnTo>
                  <a:lnTo>
                    <a:pt x="103" y="0"/>
                  </a:lnTo>
                  <a:lnTo>
                    <a:pt x="101" y="9"/>
                  </a:lnTo>
                  <a:lnTo>
                    <a:pt x="89" y="83"/>
                  </a:lnTo>
                  <a:lnTo>
                    <a:pt x="46" y="345"/>
                  </a:lnTo>
                  <a:lnTo>
                    <a:pt x="13" y="547"/>
                  </a:lnTo>
                  <a:lnTo>
                    <a:pt x="12" y="558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70" name="Freeform 56"/>
            <p:cNvSpPr>
              <a:spLocks/>
            </p:cNvSpPr>
            <p:nvPr/>
          </p:nvSpPr>
          <p:spPr bwMode="auto">
            <a:xfrm>
              <a:off x="2698" y="4026"/>
              <a:ext cx="122" cy="137"/>
            </a:xfrm>
            <a:custGeom>
              <a:avLst/>
              <a:gdLst>
                <a:gd name="T0" fmla="*/ 0 w 246"/>
                <a:gd name="T1" fmla="*/ 1 h 272"/>
                <a:gd name="T2" fmla="*/ 0 w 246"/>
                <a:gd name="T3" fmla="*/ 1 h 272"/>
                <a:gd name="T4" fmla="*/ 0 w 246"/>
                <a:gd name="T5" fmla="*/ 1 h 272"/>
                <a:gd name="T6" fmla="*/ 0 w 246"/>
                <a:gd name="T7" fmla="*/ 1 h 272"/>
                <a:gd name="T8" fmla="*/ 0 w 246"/>
                <a:gd name="T9" fmla="*/ 1 h 272"/>
                <a:gd name="T10" fmla="*/ 0 w 246"/>
                <a:gd name="T11" fmla="*/ 1 h 272"/>
                <a:gd name="T12" fmla="*/ 0 w 246"/>
                <a:gd name="T13" fmla="*/ 1 h 272"/>
                <a:gd name="T14" fmla="*/ 0 w 246"/>
                <a:gd name="T15" fmla="*/ 1 h 272"/>
                <a:gd name="T16" fmla="*/ 0 w 246"/>
                <a:gd name="T17" fmla="*/ 1 h 272"/>
                <a:gd name="T18" fmla="*/ 0 w 246"/>
                <a:gd name="T19" fmla="*/ 1 h 272"/>
                <a:gd name="T20" fmla="*/ 0 w 246"/>
                <a:gd name="T21" fmla="*/ 1 h 272"/>
                <a:gd name="T22" fmla="*/ 0 w 246"/>
                <a:gd name="T23" fmla="*/ 1 h 272"/>
                <a:gd name="T24" fmla="*/ 0 w 246"/>
                <a:gd name="T25" fmla="*/ 1 h 272"/>
                <a:gd name="T26" fmla="*/ 0 w 246"/>
                <a:gd name="T27" fmla="*/ 1 h 272"/>
                <a:gd name="T28" fmla="*/ 0 w 246"/>
                <a:gd name="T29" fmla="*/ 1 h 272"/>
                <a:gd name="T30" fmla="*/ 0 w 246"/>
                <a:gd name="T31" fmla="*/ 1 h 272"/>
                <a:gd name="T32" fmla="*/ 0 w 246"/>
                <a:gd name="T33" fmla="*/ 1 h 272"/>
                <a:gd name="T34" fmla="*/ 0 w 246"/>
                <a:gd name="T35" fmla="*/ 1 h 272"/>
                <a:gd name="T36" fmla="*/ 0 w 246"/>
                <a:gd name="T37" fmla="*/ 1 h 272"/>
                <a:gd name="T38" fmla="*/ 0 w 246"/>
                <a:gd name="T39" fmla="*/ 1 h 272"/>
                <a:gd name="T40" fmla="*/ 0 w 246"/>
                <a:gd name="T41" fmla="*/ 1 h 272"/>
                <a:gd name="T42" fmla="*/ 0 w 246"/>
                <a:gd name="T43" fmla="*/ 1 h 272"/>
                <a:gd name="T44" fmla="*/ 0 w 246"/>
                <a:gd name="T45" fmla="*/ 1 h 272"/>
                <a:gd name="T46" fmla="*/ 0 w 246"/>
                <a:gd name="T47" fmla="*/ 1 h 272"/>
                <a:gd name="T48" fmla="*/ 0 w 246"/>
                <a:gd name="T49" fmla="*/ 1 h 272"/>
                <a:gd name="T50" fmla="*/ 0 w 246"/>
                <a:gd name="T51" fmla="*/ 1 h 272"/>
                <a:gd name="T52" fmla="*/ 0 w 246"/>
                <a:gd name="T53" fmla="*/ 1 h 272"/>
                <a:gd name="T54" fmla="*/ 0 w 246"/>
                <a:gd name="T55" fmla="*/ 1 h 272"/>
                <a:gd name="T56" fmla="*/ 0 w 246"/>
                <a:gd name="T57" fmla="*/ 1 h 272"/>
                <a:gd name="T58" fmla="*/ 0 w 246"/>
                <a:gd name="T59" fmla="*/ 1 h 272"/>
                <a:gd name="T60" fmla="*/ 0 w 246"/>
                <a:gd name="T61" fmla="*/ 1 h 272"/>
                <a:gd name="T62" fmla="*/ 0 w 246"/>
                <a:gd name="T63" fmla="*/ 1 h 272"/>
                <a:gd name="T64" fmla="*/ 0 w 246"/>
                <a:gd name="T65" fmla="*/ 1 h 27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6"/>
                <a:gd name="T100" fmla="*/ 0 h 272"/>
                <a:gd name="T101" fmla="*/ 246 w 246"/>
                <a:gd name="T102" fmla="*/ 272 h 27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6" h="272">
                  <a:moveTo>
                    <a:pt x="81" y="103"/>
                  </a:moveTo>
                  <a:lnTo>
                    <a:pt x="85" y="111"/>
                  </a:lnTo>
                  <a:lnTo>
                    <a:pt x="89" y="119"/>
                  </a:lnTo>
                  <a:lnTo>
                    <a:pt x="95" y="141"/>
                  </a:lnTo>
                  <a:lnTo>
                    <a:pt x="97" y="164"/>
                  </a:lnTo>
                  <a:lnTo>
                    <a:pt x="88" y="208"/>
                  </a:lnTo>
                  <a:lnTo>
                    <a:pt x="79" y="222"/>
                  </a:lnTo>
                  <a:lnTo>
                    <a:pt x="73" y="226"/>
                  </a:lnTo>
                  <a:lnTo>
                    <a:pt x="68" y="227"/>
                  </a:lnTo>
                  <a:lnTo>
                    <a:pt x="63" y="227"/>
                  </a:lnTo>
                  <a:lnTo>
                    <a:pt x="57" y="225"/>
                  </a:lnTo>
                  <a:lnTo>
                    <a:pt x="51" y="223"/>
                  </a:lnTo>
                  <a:lnTo>
                    <a:pt x="39" y="218"/>
                  </a:lnTo>
                  <a:lnTo>
                    <a:pt x="27" y="213"/>
                  </a:lnTo>
                  <a:lnTo>
                    <a:pt x="14" y="212"/>
                  </a:lnTo>
                  <a:lnTo>
                    <a:pt x="9" y="214"/>
                  </a:lnTo>
                  <a:lnTo>
                    <a:pt x="6" y="217"/>
                  </a:lnTo>
                  <a:lnTo>
                    <a:pt x="4" y="220"/>
                  </a:lnTo>
                  <a:lnTo>
                    <a:pt x="2" y="224"/>
                  </a:lnTo>
                  <a:lnTo>
                    <a:pt x="0" y="234"/>
                  </a:lnTo>
                  <a:lnTo>
                    <a:pt x="0" y="244"/>
                  </a:lnTo>
                  <a:lnTo>
                    <a:pt x="2" y="254"/>
                  </a:lnTo>
                  <a:lnTo>
                    <a:pt x="4" y="257"/>
                  </a:lnTo>
                  <a:lnTo>
                    <a:pt x="6" y="260"/>
                  </a:lnTo>
                  <a:lnTo>
                    <a:pt x="9" y="261"/>
                  </a:lnTo>
                  <a:lnTo>
                    <a:pt x="20" y="264"/>
                  </a:lnTo>
                  <a:lnTo>
                    <a:pt x="43" y="268"/>
                  </a:lnTo>
                  <a:lnTo>
                    <a:pt x="90" y="272"/>
                  </a:lnTo>
                  <a:lnTo>
                    <a:pt x="133" y="264"/>
                  </a:lnTo>
                  <a:lnTo>
                    <a:pt x="143" y="258"/>
                  </a:lnTo>
                  <a:lnTo>
                    <a:pt x="155" y="237"/>
                  </a:lnTo>
                  <a:lnTo>
                    <a:pt x="180" y="202"/>
                  </a:lnTo>
                  <a:lnTo>
                    <a:pt x="221" y="152"/>
                  </a:lnTo>
                  <a:lnTo>
                    <a:pt x="235" y="130"/>
                  </a:lnTo>
                  <a:lnTo>
                    <a:pt x="244" y="103"/>
                  </a:lnTo>
                  <a:lnTo>
                    <a:pt x="246" y="87"/>
                  </a:lnTo>
                  <a:lnTo>
                    <a:pt x="245" y="79"/>
                  </a:lnTo>
                  <a:lnTo>
                    <a:pt x="243" y="71"/>
                  </a:lnTo>
                  <a:lnTo>
                    <a:pt x="238" y="63"/>
                  </a:lnTo>
                  <a:lnTo>
                    <a:pt x="227" y="48"/>
                  </a:lnTo>
                  <a:lnTo>
                    <a:pt x="214" y="35"/>
                  </a:lnTo>
                  <a:lnTo>
                    <a:pt x="186" y="8"/>
                  </a:lnTo>
                  <a:lnTo>
                    <a:pt x="181" y="0"/>
                  </a:lnTo>
                  <a:lnTo>
                    <a:pt x="180" y="3"/>
                  </a:lnTo>
                  <a:lnTo>
                    <a:pt x="176" y="17"/>
                  </a:lnTo>
                  <a:lnTo>
                    <a:pt x="160" y="66"/>
                  </a:lnTo>
                  <a:lnTo>
                    <a:pt x="151" y="89"/>
                  </a:lnTo>
                  <a:lnTo>
                    <a:pt x="144" y="103"/>
                  </a:lnTo>
                  <a:lnTo>
                    <a:pt x="141" y="105"/>
                  </a:lnTo>
                  <a:lnTo>
                    <a:pt x="137" y="105"/>
                  </a:lnTo>
                  <a:lnTo>
                    <a:pt x="133" y="103"/>
                  </a:lnTo>
                  <a:lnTo>
                    <a:pt x="129" y="101"/>
                  </a:lnTo>
                  <a:lnTo>
                    <a:pt x="121" y="95"/>
                  </a:lnTo>
                  <a:lnTo>
                    <a:pt x="106" y="83"/>
                  </a:lnTo>
                  <a:lnTo>
                    <a:pt x="102" y="78"/>
                  </a:lnTo>
                  <a:lnTo>
                    <a:pt x="94" y="78"/>
                  </a:lnTo>
                  <a:lnTo>
                    <a:pt x="80" y="78"/>
                  </a:lnTo>
                  <a:lnTo>
                    <a:pt x="60" y="81"/>
                  </a:lnTo>
                  <a:lnTo>
                    <a:pt x="42" y="92"/>
                  </a:lnTo>
                  <a:lnTo>
                    <a:pt x="37" y="96"/>
                  </a:lnTo>
                  <a:lnTo>
                    <a:pt x="42" y="95"/>
                  </a:lnTo>
                  <a:lnTo>
                    <a:pt x="59" y="94"/>
                  </a:lnTo>
                  <a:lnTo>
                    <a:pt x="69" y="95"/>
                  </a:lnTo>
                  <a:lnTo>
                    <a:pt x="77" y="100"/>
                  </a:lnTo>
                  <a:lnTo>
                    <a:pt x="81" y="103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71" name="Freeform 57"/>
            <p:cNvSpPr>
              <a:spLocks/>
            </p:cNvSpPr>
            <p:nvPr/>
          </p:nvSpPr>
          <p:spPr bwMode="auto">
            <a:xfrm>
              <a:off x="2778" y="3976"/>
              <a:ext cx="91" cy="133"/>
            </a:xfrm>
            <a:custGeom>
              <a:avLst/>
              <a:gdLst>
                <a:gd name="T0" fmla="*/ 0 w 183"/>
                <a:gd name="T1" fmla="*/ 0 h 267"/>
                <a:gd name="T2" fmla="*/ 0 w 183"/>
                <a:gd name="T3" fmla="*/ 0 h 267"/>
                <a:gd name="T4" fmla="*/ 0 w 183"/>
                <a:gd name="T5" fmla="*/ 0 h 267"/>
                <a:gd name="T6" fmla="*/ 0 w 183"/>
                <a:gd name="T7" fmla="*/ 0 h 267"/>
                <a:gd name="T8" fmla="*/ 0 w 183"/>
                <a:gd name="T9" fmla="*/ 0 h 267"/>
                <a:gd name="T10" fmla="*/ 0 w 183"/>
                <a:gd name="T11" fmla="*/ 0 h 267"/>
                <a:gd name="T12" fmla="*/ 0 w 183"/>
                <a:gd name="T13" fmla="*/ 0 h 267"/>
                <a:gd name="T14" fmla="*/ 0 w 183"/>
                <a:gd name="T15" fmla="*/ 0 h 267"/>
                <a:gd name="T16" fmla="*/ 0 w 183"/>
                <a:gd name="T17" fmla="*/ 0 h 267"/>
                <a:gd name="T18" fmla="*/ 0 w 183"/>
                <a:gd name="T19" fmla="*/ 0 h 267"/>
                <a:gd name="T20" fmla="*/ 0 w 183"/>
                <a:gd name="T21" fmla="*/ 0 h 267"/>
                <a:gd name="T22" fmla="*/ 0 w 183"/>
                <a:gd name="T23" fmla="*/ 0 h 267"/>
                <a:gd name="T24" fmla="*/ 0 w 183"/>
                <a:gd name="T25" fmla="*/ 0 h 267"/>
                <a:gd name="T26" fmla="*/ 0 w 183"/>
                <a:gd name="T27" fmla="*/ 0 h 267"/>
                <a:gd name="T28" fmla="*/ 0 w 183"/>
                <a:gd name="T29" fmla="*/ 0 h 267"/>
                <a:gd name="T30" fmla="*/ 0 w 183"/>
                <a:gd name="T31" fmla="*/ 0 h 267"/>
                <a:gd name="T32" fmla="*/ 0 w 183"/>
                <a:gd name="T33" fmla="*/ 0 h 267"/>
                <a:gd name="T34" fmla="*/ 0 w 183"/>
                <a:gd name="T35" fmla="*/ 0 h 267"/>
                <a:gd name="T36" fmla="*/ 0 w 183"/>
                <a:gd name="T37" fmla="*/ 0 h 267"/>
                <a:gd name="T38" fmla="*/ 0 w 183"/>
                <a:gd name="T39" fmla="*/ 0 h 267"/>
                <a:gd name="T40" fmla="*/ 0 w 183"/>
                <a:gd name="T41" fmla="*/ 0 h 267"/>
                <a:gd name="T42" fmla="*/ 0 w 183"/>
                <a:gd name="T43" fmla="*/ 0 h 267"/>
                <a:gd name="T44" fmla="*/ 0 w 183"/>
                <a:gd name="T45" fmla="*/ 0 h 267"/>
                <a:gd name="T46" fmla="*/ 0 w 183"/>
                <a:gd name="T47" fmla="*/ 0 h 267"/>
                <a:gd name="T48" fmla="*/ 0 w 183"/>
                <a:gd name="T49" fmla="*/ 0 h 267"/>
                <a:gd name="T50" fmla="*/ 0 w 183"/>
                <a:gd name="T51" fmla="*/ 0 h 267"/>
                <a:gd name="T52" fmla="*/ 0 w 183"/>
                <a:gd name="T53" fmla="*/ 0 h 267"/>
                <a:gd name="T54" fmla="*/ 0 w 183"/>
                <a:gd name="T55" fmla="*/ 0 h 267"/>
                <a:gd name="T56" fmla="*/ 0 w 183"/>
                <a:gd name="T57" fmla="*/ 0 h 267"/>
                <a:gd name="T58" fmla="*/ 0 w 183"/>
                <a:gd name="T59" fmla="*/ 0 h 267"/>
                <a:gd name="T60" fmla="*/ 0 w 183"/>
                <a:gd name="T61" fmla="*/ 0 h 267"/>
                <a:gd name="T62" fmla="*/ 0 w 183"/>
                <a:gd name="T63" fmla="*/ 0 h 267"/>
                <a:gd name="T64" fmla="*/ 0 w 183"/>
                <a:gd name="T65" fmla="*/ 0 h 267"/>
                <a:gd name="T66" fmla="*/ 0 w 183"/>
                <a:gd name="T67" fmla="*/ 0 h 267"/>
                <a:gd name="T68" fmla="*/ 0 w 183"/>
                <a:gd name="T69" fmla="*/ 0 h 267"/>
                <a:gd name="T70" fmla="*/ 0 w 183"/>
                <a:gd name="T71" fmla="*/ 0 h 267"/>
                <a:gd name="T72" fmla="*/ 0 w 183"/>
                <a:gd name="T73" fmla="*/ 0 h 267"/>
                <a:gd name="T74" fmla="*/ 0 w 183"/>
                <a:gd name="T75" fmla="*/ 0 h 267"/>
                <a:gd name="T76" fmla="*/ 0 w 183"/>
                <a:gd name="T77" fmla="*/ 0 h 267"/>
                <a:gd name="T78" fmla="*/ 0 w 183"/>
                <a:gd name="T79" fmla="*/ 0 h 267"/>
                <a:gd name="T80" fmla="*/ 0 w 183"/>
                <a:gd name="T81" fmla="*/ 0 h 267"/>
                <a:gd name="T82" fmla="*/ 0 w 183"/>
                <a:gd name="T83" fmla="*/ 0 h 267"/>
                <a:gd name="T84" fmla="*/ 0 w 183"/>
                <a:gd name="T85" fmla="*/ 0 h 267"/>
                <a:gd name="T86" fmla="*/ 0 w 183"/>
                <a:gd name="T87" fmla="*/ 0 h 26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83"/>
                <a:gd name="T133" fmla="*/ 0 h 267"/>
                <a:gd name="T134" fmla="*/ 183 w 183"/>
                <a:gd name="T135" fmla="*/ 267 h 26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83" h="267">
                  <a:moveTo>
                    <a:pt x="60" y="72"/>
                  </a:moveTo>
                  <a:lnTo>
                    <a:pt x="57" y="78"/>
                  </a:lnTo>
                  <a:lnTo>
                    <a:pt x="53" y="81"/>
                  </a:lnTo>
                  <a:lnTo>
                    <a:pt x="48" y="83"/>
                  </a:lnTo>
                  <a:lnTo>
                    <a:pt x="42" y="84"/>
                  </a:lnTo>
                  <a:lnTo>
                    <a:pt x="35" y="84"/>
                  </a:lnTo>
                  <a:lnTo>
                    <a:pt x="21" y="83"/>
                  </a:lnTo>
                  <a:lnTo>
                    <a:pt x="1" y="78"/>
                  </a:lnTo>
                  <a:lnTo>
                    <a:pt x="0" y="76"/>
                  </a:lnTo>
                  <a:lnTo>
                    <a:pt x="8" y="86"/>
                  </a:lnTo>
                  <a:lnTo>
                    <a:pt x="22" y="104"/>
                  </a:lnTo>
                  <a:lnTo>
                    <a:pt x="52" y="138"/>
                  </a:lnTo>
                  <a:lnTo>
                    <a:pt x="83" y="174"/>
                  </a:lnTo>
                  <a:lnTo>
                    <a:pt x="91" y="182"/>
                  </a:lnTo>
                  <a:lnTo>
                    <a:pt x="90" y="189"/>
                  </a:lnTo>
                  <a:lnTo>
                    <a:pt x="90" y="203"/>
                  </a:lnTo>
                  <a:lnTo>
                    <a:pt x="89" y="232"/>
                  </a:lnTo>
                  <a:lnTo>
                    <a:pt x="89" y="260"/>
                  </a:lnTo>
                  <a:lnTo>
                    <a:pt x="89" y="267"/>
                  </a:lnTo>
                  <a:lnTo>
                    <a:pt x="93" y="266"/>
                  </a:lnTo>
                  <a:lnTo>
                    <a:pt x="103" y="263"/>
                  </a:lnTo>
                  <a:lnTo>
                    <a:pt x="122" y="258"/>
                  </a:lnTo>
                  <a:lnTo>
                    <a:pt x="140" y="254"/>
                  </a:lnTo>
                  <a:lnTo>
                    <a:pt x="145" y="252"/>
                  </a:lnTo>
                  <a:lnTo>
                    <a:pt x="152" y="243"/>
                  </a:lnTo>
                  <a:lnTo>
                    <a:pt x="173" y="207"/>
                  </a:lnTo>
                  <a:lnTo>
                    <a:pt x="183" y="158"/>
                  </a:lnTo>
                  <a:lnTo>
                    <a:pt x="182" y="144"/>
                  </a:lnTo>
                  <a:lnTo>
                    <a:pt x="178" y="132"/>
                  </a:lnTo>
                  <a:lnTo>
                    <a:pt x="171" y="111"/>
                  </a:lnTo>
                  <a:lnTo>
                    <a:pt x="155" y="78"/>
                  </a:lnTo>
                  <a:lnTo>
                    <a:pt x="144" y="62"/>
                  </a:lnTo>
                  <a:lnTo>
                    <a:pt x="144" y="61"/>
                  </a:lnTo>
                  <a:lnTo>
                    <a:pt x="133" y="56"/>
                  </a:lnTo>
                  <a:lnTo>
                    <a:pt x="112" y="46"/>
                  </a:lnTo>
                  <a:lnTo>
                    <a:pt x="69" y="26"/>
                  </a:lnTo>
                  <a:lnTo>
                    <a:pt x="27" y="6"/>
                  </a:lnTo>
                  <a:lnTo>
                    <a:pt x="17" y="0"/>
                  </a:lnTo>
                  <a:lnTo>
                    <a:pt x="24" y="10"/>
                  </a:lnTo>
                  <a:lnTo>
                    <a:pt x="46" y="37"/>
                  </a:lnTo>
                  <a:lnTo>
                    <a:pt x="56" y="53"/>
                  </a:lnTo>
                  <a:lnTo>
                    <a:pt x="60" y="67"/>
                  </a:lnTo>
                  <a:lnTo>
                    <a:pt x="60" y="72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72" name="Freeform 58"/>
            <p:cNvSpPr>
              <a:spLocks/>
            </p:cNvSpPr>
            <p:nvPr/>
          </p:nvSpPr>
          <p:spPr bwMode="auto">
            <a:xfrm>
              <a:off x="2842" y="4019"/>
              <a:ext cx="93" cy="83"/>
            </a:xfrm>
            <a:custGeom>
              <a:avLst/>
              <a:gdLst>
                <a:gd name="T0" fmla="*/ 0 w 188"/>
                <a:gd name="T1" fmla="*/ 1 h 166"/>
                <a:gd name="T2" fmla="*/ 0 w 188"/>
                <a:gd name="T3" fmla="*/ 1 h 166"/>
                <a:gd name="T4" fmla="*/ 0 w 188"/>
                <a:gd name="T5" fmla="*/ 1 h 166"/>
                <a:gd name="T6" fmla="*/ 0 w 188"/>
                <a:gd name="T7" fmla="*/ 1 h 166"/>
                <a:gd name="T8" fmla="*/ 0 w 188"/>
                <a:gd name="T9" fmla="*/ 1 h 166"/>
                <a:gd name="T10" fmla="*/ 0 w 188"/>
                <a:gd name="T11" fmla="*/ 1 h 166"/>
                <a:gd name="T12" fmla="*/ 0 w 188"/>
                <a:gd name="T13" fmla="*/ 1 h 166"/>
                <a:gd name="T14" fmla="*/ 0 w 188"/>
                <a:gd name="T15" fmla="*/ 1 h 166"/>
                <a:gd name="T16" fmla="*/ 0 w 188"/>
                <a:gd name="T17" fmla="*/ 1 h 166"/>
                <a:gd name="T18" fmla="*/ 0 w 188"/>
                <a:gd name="T19" fmla="*/ 1 h 166"/>
                <a:gd name="T20" fmla="*/ 0 w 188"/>
                <a:gd name="T21" fmla="*/ 1 h 166"/>
                <a:gd name="T22" fmla="*/ 0 w 188"/>
                <a:gd name="T23" fmla="*/ 1 h 166"/>
                <a:gd name="T24" fmla="*/ 0 w 188"/>
                <a:gd name="T25" fmla="*/ 1 h 166"/>
                <a:gd name="T26" fmla="*/ 0 w 188"/>
                <a:gd name="T27" fmla="*/ 1 h 166"/>
                <a:gd name="T28" fmla="*/ 0 w 188"/>
                <a:gd name="T29" fmla="*/ 1 h 166"/>
                <a:gd name="T30" fmla="*/ 0 w 188"/>
                <a:gd name="T31" fmla="*/ 1 h 166"/>
                <a:gd name="T32" fmla="*/ 0 w 188"/>
                <a:gd name="T33" fmla="*/ 1 h 166"/>
                <a:gd name="T34" fmla="*/ 0 w 188"/>
                <a:gd name="T35" fmla="*/ 1 h 166"/>
                <a:gd name="T36" fmla="*/ 0 w 188"/>
                <a:gd name="T37" fmla="*/ 1 h 166"/>
                <a:gd name="T38" fmla="*/ 0 w 188"/>
                <a:gd name="T39" fmla="*/ 1 h 166"/>
                <a:gd name="T40" fmla="*/ 0 w 188"/>
                <a:gd name="T41" fmla="*/ 1 h 166"/>
                <a:gd name="T42" fmla="*/ 0 w 188"/>
                <a:gd name="T43" fmla="*/ 1 h 166"/>
                <a:gd name="T44" fmla="*/ 0 w 188"/>
                <a:gd name="T45" fmla="*/ 1 h 166"/>
                <a:gd name="T46" fmla="*/ 0 w 188"/>
                <a:gd name="T47" fmla="*/ 1 h 166"/>
                <a:gd name="T48" fmla="*/ 0 w 188"/>
                <a:gd name="T49" fmla="*/ 1 h 166"/>
                <a:gd name="T50" fmla="*/ 0 w 188"/>
                <a:gd name="T51" fmla="*/ 1 h 166"/>
                <a:gd name="T52" fmla="*/ 0 w 188"/>
                <a:gd name="T53" fmla="*/ 1 h 166"/>
                <a:gd name="T54" fmla="*/ 0 w 188"/>
                <a:gd name="T55" fmla="*/ 1 h 166"/>
                <a:gd name="T56" fmla="*/ 0 w 188"/>
                <a:gd name="T57" fmla="*/ 1 h 166"/>
                <a:gd name="T58" fmla="*/ 0 w 188"/>
                <a:gd name="T59" fmla="*/ 1 h 166"/>
                <a:gd name="T60" fmla="*/ 0 w 188"/>
                <a:gd name="T61" fmla="*/ 1 h 166"/>
                <a:gd name="T62" fmla="*/ 0 w 188"/>
                <a:gd name="T63" fmla="*/ 1 h 166"/>
                <a:gd name="T64" fmla="*/ 0 w 188"/>
                <a:gd name="T65" fmla="*/ 1 h 16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8"/>
                <a:gd name="T100" fmla="*/ 0 h 166"/>
                <a:gd name="T101" fmla="*/ 188 w 188"/>
                <a:gd name="T102" fmla="*/ 166 h 16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8" h="166">
                  <a:moveTo>
                    <a:pt x="185" y="100"/>
                  </a:moveTo>
                  <a:lnTo>
                    <a:pt x="187" y="104"/>
                  </a:lnTo>
                  <a:lnTo>
                    <a:pt x="188" y="105"/>
                  </a:lnTo>
                  <a:lnTo>
                    <a:pt x="187" y="105"/>
                  </a:lnTo>
                  <a:lnTo>
                    <a:pt x="185" y="104"/>
                  </a:lnTo>
                  <a:lnTo>
                    <a:pt x="182" y="102"/>
                  </a:lnTo>
                  <a:lnTo>
                    <a:pt x="171" y="95"/>
                  </a:lnTo>
                  <a:lnTo>
                    <a:pt x="143" y="74"/>
                  </a:lnTo>
                  <a:lnTo>
                    <a:pt x="81" y="34"/>
                  </a:lnTo>
                  <a:lnTo>
                    <a:pt x="66" y="40"/>
                  </a:lnTo>
                  <a:lnTo>
                    <a:pt x="72" y="50"/>
                  </a:lnTo>
                  <a:lnTo>
                    <a:pt x="82" y="58"/>
                  </a:lnTo>
                  <a:lnTo>
                    <a:pt x="94" y="65"/>
                  </a:lnTo>
                  <a:lnTo>
                    <a:pt x="122" y="77"/>
                  </a:lnTo>
                  <a:lnTo>
                    <a:pt x="171" y="99"/>
                  </a:lnTo>
                  <a:lnTo>
                    <a:pt x="183" y="123"/>
                  </a:lnTo>
                  <a:lnTo>
                    <a:pt x="181" y="128"/>
                  </a:lnTo>
                  <a:lnTo>
                    <a:pt x="178" y="130"/>
                  </a:lnTo>
                  <a:lnTo>
                    <a:pt x="173" y="132"/>
                  </a:lnTo>
                  <a:lnTo>
                    <a:pt x="169" y="132"/>
                  </a:lnTo>
                  <a:lnTo>
                    <a:pt x="163" y="131"/>
                  </a:lnTo>
                  <a:lnTo>
                    <a:pt x="158" y="129"/>
                  </a:lnTo>
                  <a:lnTo>
                    <a:pt x="145" y="123"/>
                  </a:lnTo>
                  <a:lnTo>
                    <a:pt x="116" y="106"/>
                  </a:lnTo>
                  <a:lnTo>
                    <a:pt x="87" y="90"/>
                  </a:lnTo>
                  <a:lnTo>
                    <a:pt x="74" y="84"/>
                  </a:lnTo>
                  <a:lnTo>
                    <a:pt x="64" y="82"/>
                  </a:lnTo>
                  <a:lnTo>
                    <a:pt x="61" y="82"/>
                  </a:lnTo>
                  <a:lnTo>
                    <a:pt x="58" y="84"/>
                  </a:lnTo>
                  <a:lnTo>
                    <a:pt x="56" y="87"/>
                  </a:lnTo>
                  <a:lnTo>
                    <a:pt x="55" y="91"/>
                  </a:lnTo>
                  <a:lnTo>
                    <a:pt x="55" y="97"/>
                  </a:lnTo>
                  <a:lnTo>
                    <a:pt x="57" y="101"/>
                  </a:lnTo>
                  <a:lnTo>
                    <a:pt x="60" y="105"/>
                  </a:lnTo>
                  <a:lnTo>
                    <a:pt x="64" y="109"/>
                  </a:lnTo>
                  <a:lnTo>
                    <a:pt x="70" y="112"/>
                  </a:lnTo>
                  <a:lnTo>
                    <a:pt x="84" y="117"/>
                  </a:lnTo>
                  <a:lnTo>
                    <a:pt x="100" y="121"/>
                  </a:lnTo>
                  <a:lnTo>
                    <a:pt x="137" y="127"/>
                  </a:lnTo>
                  <a:lnTo>
                    <a:pt x="168" y="133"/>
                  </a:lnTo>
                  <a:lnTo>
                    <a:pt x="180" y="136"/>
                  </a:lnTo>
                  <a:lnTo>
                    <a:pt x="183" y="138"/>
                  </a:lnTo>
                  <a:lnTo>
                    <a:pt x="185" y="141"/>
                  </a:lnTo>
                  <a:lnTo>
                    <a:pt x="186" y="145"/>
                  </a:lnTo>
                  <a:lnTo>
                    <a:pt x="185" y="148"/>
                  </a:lnTo>
                  <a:lnTo>
                    <a:pt x="182" y="151"/>
                  </a:lnTo>
                  <a:lnTo>
                    <a:pt x="170" y="159"/>
                  </a:lnTo>
                  <a:lnTo>
                    <a:pt x="158" y="164"/>
                  </a:lnTo>
                  <a:lnTo>
                    <a:pt x="145" y="166"/>
                  </a:lnTo>
                  <a:lnTo>
                    <a:pt x="131" y="166"/>
                  </a:lnTo>
                  <a:lnTo>
                    <a:pt x="100" y="161"/>
                  </a:lnTo>
                  <a:lnTo>
                    <a:pt x="70" y="149"/>
                  </a:lnTo>
                  <a:lnTo>
                    <a:pt x="42" y="133"/>
                  </a:lnTo>
                  <a:lnTo>
                    <a:pt x="20" y="114"/>
                  </a:lnTo>
                  <a:lnTo>
                    <a:pt x="13" y="106"/>
                  </a:lnTo>
                  <a:lnTo>
                    <a:pt x="7" y="96"/>
                  </a:lnTo>
                  <a:lnTo>
                    <a:pt x="1" y="73"/>
                  </a:lnTo>
                  <a:lnTo>
                    <a:pt x="0" y="48"/>
                  </a:lnTo>
                  <a:lnTo>
                    <a:pt x="6" y="26"/>
                  </a:lnTo>
                  <a:lnTo>
                    <a:pt x="17" y="9"/>
                  </a:lnTo>
                  <a:lnTo>
                    <a:pt x="37" y="0"/>
                  </a:lnTo>
                  <a:lnTo>
                    <a:pt x="48" y="4"/>
                  </a:lnTo>
                  <a:lnTo>
                    <a:pt x="74" y="15"/>
                  </a:lnTo>
                  <a:lnTo>
                    <a:pt x="128" y="47"/>
                  </a:lnTo>
                  <a:lnTo>
                    <a:pt x="174" y="89"/>
                  </a:lnTo>
                  <a:lnTo>
                    <a:pt x="185" y="10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73" name="Freeform 59"/>
            <p:cNvSpPr>
              <a:spLocks/>
            </p:cNvSpPr>
            <p:nvPr/>
          </p:nvSpPr>
          <p:spPr bwMode="auto">
            <a:xfrm>
              <a:off x="2844" y="4097"/>
              <a:ext cx="80" cy="28"/>
            </a:xfrm>
            <a:custGeom>
              <a:avLst/>
              <a:gdLst>
                <a:gd name="T0" fmla="*/ 1 w 160"/>
                <a:gd name="T1" fmla="*/ 1 h 55"/>
                <a:gd name="T2" fmla="*/ 1 w 160"/>
                <a:gd name="T3" fmla="*/ 1 h 55"/>
                <a:gd name="T4" fmla="*/ 1 w 160"/>
                <a:gd name="T5" fmla="*/ 1 h 55"/>
                <a:gd name="T6" fmla="*/ 1 w 160"/>
                <a:gd name="T7" fmla="*/ 1 h 55"/>
                <a:gd name="T8" fmla="*/ 1 w 160"/>
                <a:gd name="T9" fmla="*/ 1 h 55"/>
                <a:gd name="T10" fmla="*/ 1 w 160"/>
                <a:gd name="T11" fmla="*/ 1 h 55"/>
                <a:gd name="T12" fmla="*/ 1 w 160"/>
                <a:gd name="T13" fmla="*/ 1 h 55"/>
                <a:gd name="T14" fmla="*/ 1 w 160"/>
                <a:gd name="T15" fmla="*/ 1 h 55"/>
                <a:gd name="T16" fmla="*/ 1 w 160"/>
                <a:gd name="T17" fmla="*/ 1 h 55"/>
                <a:gd name="T18" fmla="*/ 1 w 160"/>
                <a:gd name="T19" fmla="*/ 1 h 55"/>
                <a:gd name="T20" fmla="*/ 1 w 160"/>
                <a:gd name="T21" fmla="*/ 1 h 55"/>
                <a:gd name="T22" fmla="*/ 1 w 160"/>
                <a:gd name="T23" fmla="*/ 1 h 55"/>
                <a:gd name="T24" fmla="*/ 1 w 160"/>
                <a:gd name="T25" fmla="*/ 1 h 55"/>
                <a:gd name="T26" fmla="*/ 1 w 160"/>
                <a:gd name="T27" fmla="*/ 1 h 55"/>
                <a:gd name="T28" fmla="*/ 1 w 160"/>
                <a:gd name="T29" fmla="*/ 1 h 55"/>
                <a:gd name="T30" fmla="*/ 1 w 160"/>
                <a:gd name="T31" fmla="*/ 1 h 55"/>
                <a:gd name="T32" fmla="*/ 1 w 160"/>
                <a:gd name="T33" fmla="*/ 1 h 55"/>
                <a:gd name="T34" fmla="*/ 1 w 160"/>
                <a:gd name="T35" fmla="*/ 0 h 55"/>
                <a:gd name="T36" fmla="*/ 0 w 160"/>
                <a:gd name="T37" fmla="*/ 1 h 55"/>
                <a:gd name="T38" fmla="*/ 1 w 160"/>
                <a:gd name="T39" fmla="*/ 1 h 55"/>
                <a:gd name="T40" fmla="*/ 1 w 160"/>
                <a:gd name="T41" fmla="*/ 1 h 55"/>
                <a:gd name="T42" fmla="*/ 1 w 160"/>
                <a:gd name="T43" fmla="*/ 1 h 55"/>
                <a:gd name="T44" fmla="*/ 1 w 160"/>
                <a:gd name="T45" fmla="*/ 1 h 55"/>
                <a:gd name="T46" fmla="*/ 1 w 160"/>
                <a:gd name="T47" fmla="*/ 1 h 55"/>
                <a:gd name="T48" fmla="*/ 1 w 160"/>
                <a:gd name="T49" fmla="*/ 1 h 55"/>
                <a:gd name="T50" fmla="*/ 1 w 160"/>
                <a:gd name="T51" fmla="*/ 1 h 55"/>
                <a:gd name="T52" fmla="*/ 1 w 160"/>
                <a:gd name="T53" fmla="*/ 1 h 55"/>
                <a:gd name="T54" fmla="*/ 1 w 160"/>
                <a:gd name="T55" fmla="*/ 1 h 55"/>
                <a:gd name="T56" fmla="*/ 1 w 160"/>
                <a:gd name="T57" fmla="*/ 1 h 5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0"/>
                <a:gd name="T88" fmla="*/ 0 h 55"/>
                <a:gd name="T89" fmla="*/ 160 w 160"/>
                <a:gd name="T90" fmla="*/ 55 h 5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0" h="55">
                  <a:moveTo>
                    <a:pt x="73" y="30"/>
                  </a:moveTo>
                  <a:lnTo>
                    <a:pt x="80" y="30"/>
                  </a:lnTo>
                  <a:lnTo>
                    <a:pt x="94" y="30"/>
                  </a:lnTo>
                  <a:lnTo>
                    <a:pt x="124" y="30"/>
                  </a:lnTo>
                  <a:lnTo>
                    <a:pt x="152" y="30"/>
                  </a:lnTo>
                  <a:lnTo>
                    <a:pt x="160" y="30"/>
                  </a:lnTo>
                  <a:lnTo>
                    <a:pt x="147" y="23"/>
                  </a:lnTo>
                  <a:lnTo>
                    <a:pt x="125" y="11"/>
                  </a:lnTo>
                  <a:lnTo>
                    <a:pt x="105" y="4"/>
                  </a:lnTo>
                  <a:lnTo>
                    <a:pt x="84" y="2"/>
                  </a:lnTo>
                  <a:lnTo>
                    <a:pt x="64" y="6"/>
                  </a:lnTo>
                  <a:lnTo>
                    <a:pt x="42" y="17"/>
                  </a:lnTo>
                  <a:lnTo>
                    <a:pt x="30" y="25"/>
                  </a:lnTo>
                  <a:lnTo>
                    <a:pt x="27" y="23"/>
                  </a:lnTo>
                  <a:lnTo>
                    <a:pt x="23" y="19"/>
                  </a:lnTo>
                  <a:lnTo>
                    <a:pt x="14" y="11"/>
                  </a:lnTo>
                  <a:lnTo>
                    <a:pt x="5" y="3"/>
                  </a:lnTo>
                  <a:lnTo>
                    <a:pt x="3" y="0"/>
                  </a:lnTo>
                  <a:lnTo>
                    <a:pt x="0" y="16"/>
                  </a:lnTo>
                  <a:lnTo>
                    <a:pt x="2" y="39"/>
                  </a:lnTo>
                  <a:lnTo>
                    <a:pt x="5" y="46"/>
                  </a:lnTo>
                  <a:lnTo>
                    <a:pt x="9" y="52"/>
                  </a:lnTo>
                  <a:lnTo>
                    <a:pt x="15" y="54"/>
                  </a:lnTo>
                  <a:lnTo>
                    <a:pt x="23" y="55"/>
                  </a:lnTo>
                  <a:lnTo>
                    <a:pt x="32" y="54"/>
                  </a:lnTo>
                  <a:lnTo>
                    <a:pt x="41" y="51"/>
                  </a:lnTo>
                  <a:lnTo>
                    <a:pt x="61" y="39"/>
                  </a:lnTo>
                  <a:lnTo>
                    <a:pt x="73" y="3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74" name="Freeform 60"/>
            <p:cNvSpPr>
              <a:spLocks/>
            </p:cNvSpPr>
            <p:nvPr/>
          </p:nvSpPr>
          <p:spPr bwMode="auto">
            <a:xfrm>
              <a:off x="2942" y="4088"/>
              <a:ext cx="17" cy="35"/>
            </a:xfrm>
            <a:custGeom>
              <a:avLst/>
              <a:gdLst>
                <a:gd name="T0" fmla="*/ 0 w 32"/>
                <a:gd name="T1" fmla="*/ 1 h 70"/>
                <a:gd name="T2" fmla="*/ 1 w 32"/>
                <a:gd name="T3" fmla="*/ 1 h 70"/>
                <a:gd name="T4" fmla="*/ 1 w 32"/>
                <a:gd name="T5" fmla="*/ 1 h 70"/>
                <a:gd name="T6" fmla="*/ 1 w 32"/>
                <a:gd name="T7" fmla="*/ 1 h 70"/>
                <a:gd name="T8" fmla="*/ 1 w 32"/>
                <a:gd name="T9" fmla="*/ 1 h 70"/>
                <a:gd name="T10" fmla="*/ 1 w 32"/>
                <a:gd name="T11" fmla="*/ 1 h 70"/>
                <a:gd name="T12" fmla="*/ 1 w 32"/>
                <a:gd name="T13" fmla="*/ 1 h 70"/>
                <a:gd name="T14" fmla="*/ 1 w 32"/>
                <a:gd name="T15" fmla="*/ 1 h 70"/>
                <a:gd name="T16" fmla="*/ 1 w 32"/>
                <a:gd name="T17" fmla="*/ 1 h 70"/>
                <a:gd name="T18" fmla="*/ 1 w 32"/>
                <a:gd name="T19" fmla="*/ 1 h 70"/>
                <a:gd name="T20" fmla="*/ 1 w 32"/>
                <a:gd name="T21" fmla="*/ 1 h 70"/>
                <a:gd name="T22" fmla="*/ 1 w 32"/>
                <a:gd name="T23" fmla="*/ 1 h 70"/>
                <a:gd name="T24" fmla="*/ 1 w 32"/>
                <a:gd name="T25" fmla="*/ 1 h 70"/>
                <a:gd name="T26" fmla="*/ 1 w 32"/>
                <a:gd name="T27" fmla="*/ 1 h 70"/>
                <a:gd name="T28" fmla="*/ 1 w 32"/>
                <a:gd name="T29" fmla="*/ 1 h 70"/>
                <a:gd name="T30" fmla="*/ 1 w 32"/>
                <a:gd name="T31" fmla="*/ 0 h 70"/>
                <a:gd name="T32" fmla="*/ 1 w 32"/>
                <a:gd name="T33" fmla="*/ 1 h 70"/>
                <a:gd name="T34" fmla="*/ 1 w 32"/>
                <a:gd name="T35" fmla="*/ 1 h 70"/>
                <a:gd name="T36" fmla="*/ 1 w 32"/>
                <a:gd name="T37" fmla="*/ 1 h 70"/>
                <a:gd name="T38" fmla="*/ 1 w 32"/>
                <a:gd name="T39" fmla="*/ 1 h 70"/>
                <a:gd name="T40" fmla="*/ 1 w 32"/>
                <a:gd name="T41" fmla="*/ 1 h 70"/>
                <a:gd name="T42" fmla="*/ 0 w 32"/>
                <a:gd name="T43" fmla="*/ 1 h 70"/>
                <a:gd name="T44" fmla="*/ 0 w 32"/>
                <a:gd name="T45" fmla="*/ 1 h 7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2"/>
                <a:gd name="T70" fmla="*/ 0 h 70"/>
                <a:gd name="T71" fmla="*/ 32 w 32"/>
                <a:gd name="T72" fmla="*/ 70 h 7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2" h="70">
                  <a:moveTo>
                    <a:pt x="0" y="69"/>
                  </a:moveTo>
                  <a:lnTo>
                    <a:pt x="8" y="70"/>
                  </a:lnTo>
                  <a:lnTo>
                    <a:pt x="14" y="68"/>
                  </a:lnTo>
                  <a:lnTo>
                    <a:pt x="20" y="66"/>
                  </a:lnTo>
                  <a:lnTo>
                    <a:pt x="24" y="62"/>
                  </a:lnTo>
                  <a:lnTo>
                    <a:pt x="27" y="57"/>
                  </a:lnTo>
                  <a:lnTo>
                    <a:pt x="30" y="52"/>
                  </a:lnTo>
                  <a:lnTo>
                    <a:pt x="31" y="46"/>
                  </a:lnTo>
                  <a:lnTo>
                    <a:pt x="32" y="33"/>
                  </a:lnTo>
                  <a:lnTo>
                    <a:pt x="31" y="20"/>
                  </a:lnTo>
                  <a:lnTo>
                    <a:pt x="30" y="13"/>
                  </a:lnTo>
                  <a:lnTo>
                    <a:pt x="27" y="12"/>
                  </a:lnTo>
                  <a:lnTo>
                    <a:pt x="23" y="10"/>
                  </a:lnTo>
                  <a:lnTo>
                    <a:pt x="13" y="5"/>
                  </a:lnTo>
                  <a:lnTo>
                    <a:pt x="5" y="1"/>
                  </a:lnTo>
                  <a:lnTo>
                    <a:pt x="3" y="0"/>
                  </a:lnTo>
                  <a:lnTo>
                    <a:pt x="6" y="6"/>
                  </a:lnTo>
                  <a:lnTo>
                    <a:pt x="11" y="19"/>
                  </a:lnTo>
                  <a:lnTo>
                    <a:pt x="15" y="43"/>
                  </a:lnTo>
                  <a:lnTo>
                    <a:pt x="12" y="54"/>
                  </a:lnTo>
                  <a:lnTo>
                    <a:pt x="5" y="65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75" name="Freeform 61"/>
            <p:cNvSpPr>
              <a:spLocks/>
            </p:cNvSpPr>
            <p:nvPr/>
          </p:nvSpPr>
          <p:spPr bwMode="auto">
            <a:xfrm>
              <a:off x="2955" y="4099"/>
              <a:ext cx="56" cy="22"/>
            </a:xfrm>
            <a:custGeom>
              <a:avLst/>
              <a:gdLst>
                <a:gd name="T0" fmla="*/ 0 w 113"/>
                <a:gd name="T1" fmla="*/ 1 h 43"/>
                <a:gd name="T2" fmla="*/ 0 w 113"/>
                <a:gd name="T3" fmla="*/ 1 h 43"/>
                <a:gd name="T4" fmla="*/ 0 w 113"/>
                <a:gd name="T5" fmla="*/ 1 h 43"/>
                <a:gd name="T6" fmla="*/ 0 w 113"/>
                <a:gd name="T7" fmla="*/ 1 h 43"/>
                <a:gd name="T8" fmla="*/ 0 w 113"/>
                <a:gd name="T9" fmla="*/ 0 h 43"/>
                <a:gd name="T10" fmla="*/ 0 w 113"/>
                <a:gd name="T11" fmla="*/ 1 h 43"/>
                <a:gd name="T12" fmla="*/ 0 w 113"/>
                <a:gd name="T13" fmla="*/ 1 h 43"/>
                <a:gd name="T14" fmla="*/ 0 w 113"/>
                <a:gd name="T15" fmla="*/ 1 h 43"/>
                <a:gd name="T16" fmla="*/ 0 w 113"/>
                <a:gd name="T17" fmla="*/ 1 h 43"/>
                <a:gd name="T18" fmla="*/ 0 w 113"/>
                <a:gd name="T19" fmla="*/ 1 h 43"/>
                <a:gd name="T20" fmla="*/ 0 w 113"/>
                <a:gd name="T21" fmla="*/ 1 h 43"/>
                <a:gd name="T22" fmla="*/ 0 w 113"/>
                <a:gd name="T23" fmla="*/ 1 h 43"/>
                <a:gd name="T24" fmla="*/ 0 w 113"/>
                <a:gd name="T25" fmla="*/ 1 h 43"/>
                <a:gd name="T26" fmla="*/ 0 w 113"/>
                <a:gd name="T27" fmla="*/ 1 h 43"/>
                <a:gd name="T28" fmla="*/ 0 w 113"/>
                <a:gd name="T29" fmla="*/ 1 h 43"/>
                <a:gd name="T30" fmla="*/ 0 w 113"/>
                <a:gd name="T31" fmla="*/ 1 h 43"/>
                <a:gd name="T32" fmla="*/ 0 w 113"/>
                <a:gd name="T33" fmla="*/ 1 h 43"/>
                <a:gd name="T34" fmla="*/ 0 w 113"/>
                <a:gd name="T35" fmla="*/ 1 h 43"/>
                <a:gd name="T36" fmla="*/ 0 w 113"/>
                <a:gd name="T37" fmla="*/ 1 h 43"/>
                <a:gd name="T38" fmla="*/ 0 w 113"/>
                <a:gd name="T39" fmla="*/ 1 h 43"/>
                <a:gd name="T40" fmla="*/ 0 w 113"/>
                <a:gd name="T41" fmla="*/ 1 h 43"/>
                <a:gd name="T42" fmla="*/ 0 w 113"/>
                <a:gd name="T43" fmla="*/ 1 h 43"/>
                <a:gd name="T44" fmla="*/ 0 w 113"/>
                <a:gd name="T45" fmla="*/ 1 h 43"/>
                <a:gd name="T46" fmla="*/ 0 w 113"/>
                <a:gd name="T47" fmla="*/ 1 h 43"/>
                <a:gd name="T48" fmla="*/ 0 w 113"/>
                <a:gd name="T49" fmla="*/ 1 h 43"/>
                <a:gd name="T50" fmla="*/ 0 w 113"/>
                <a:gd name="T51" fmla="*/ 1 h 43"/>
                <a:gd name="T52" fmla="*/ 0 w 113"/>
                <a:gd name="T53" fmla="*/ 1 h 43"/>
                <a:gd name="T54" fmla="*/ 0 w 113"/>
                <a:gd name="T55" fmla="*/ 1 h 43"/>
                <a:gd name="T56" fmla="*/ 0 w 113"/>
                <a:gd name="T57" fmla="*/ 1 h 43"/>
                <a:gd name="T58" fmla="*/ 0 w 113"/>
                <a:gd name="T59" fmla="*/ 1 h 43"/>
                <a:gd name="T60" fmla="*/ 0 w 113"/>
                <a:gd name="T61" fmla="*/ 1 h 43"/>
                <a:gd name="T62" fmla="*/ 0 w 113"/>
                <a:gd name="T63" fmla="*/ 1 h 4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3"/>
                <a:gd name="T97" fmla="*/ 0 h 43"/>
                <a:gd name="T98" fmla="*/ 113 w 113"/>
                <a:gd name="T99" fmla="*/ 43 h 4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3" h="43">
                  <a:moveTo>
                    <a:pt x="113" y="27"/>
                  </a:moveTo>
                  <a:lnTo>
                    <a:pt x="109" y="16"/>
                  </a:lnTo>
                  <a:lnTo>
                    <a:pt x="106" y="4"/>
                  </a:lnTo>
                  <a:lnTo>
                    <a:pt x="105" y="1"/>
                  </a:lnTo>
                  <a:lnTo>
                    <a:pt x="104" y="0"/>
                  </a:lnTo>
                  <a:lnTo>
                    <a:pt x="103" y="1"/>
                  </a:lnTo>
                  <a:lnTo>
                    <a:pt x="102" y="2"/>
                  </a:lnTo>
                  <a:lnTo>
                    <a:pt x="100" y="5"/>
                  </a:lnTo>
                  <a:lnTo>
                    <a:pt x="94" y="12"/>
                  </a:lnTo>
                  <a:lnTo>
                    <a:pt x="82" y="17"/>
                  </a:lnTo>
                  <a:lnTo>
                    <a:pt x="79" y="18"/>
                  </a:lnTo>
                  <a:lnTo>
                    <a:pt x="71" y="20"/>
                  </a:lnTo>
                  <a:lnTo>
                    <a:pt x="58" y="21"/>
                  </a:lnTo>
                  <a:lnTo>
                    <a:pt x="46" y="19"/>
                  </a:lnTo>
                  <a:lnTo>
                    <a:pt x="24" y="14"/>
                  </a:lnTo>
                  <a:lnTo>
                    <a:pt x="4" y="9"/>
                  </a:lnTo>
                  <a:lnTo>
                    <a:pt x="2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1" y="15"/>
                  </a:lnTo>
                  <a:lnTo>
                    <a:pt x="2" y="18"/>
                  </a:lnTo>
                  <a:lnTo>
                    <a:pt x="4" y="24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2" y="41"/>
                  </a:lnTo>
                  <a:lnTo>
                    <a:pt x="17" y="43"/>
                  </a:lnTo>
                  <a:lnTo>
                    <a:pt x="26" y="43"/>
                  </a:lnTo>
                  <a:lnTo>
                    <a:pt x="36" y="42"/>
                  </a:lnTo>
                  <a:lnTo>
                    <a:pt x="60" y="39"/>
                  </a:lnTo>
                  <a:lnTo>
                    <a:pt x="103" y="29"/>
                  </a:lnTo>
                  <a:lnTo>
                    <a:pt x="113" y="27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76" name="Freeform 62"/>
            <p:cNvSpPr>
              <a:spLocks/>
            </p:cNvSpPr>
            <p:nvPr/>
          </p:nvSpPr>
          <p:spPr bwMode="auto">
            <a:xfrm>
              <a:off x="2824" y="787"/>
              <a:ext cx="36" cy="53"/>
            </a:xfrm>
            <a:custGeom>
              <a:avLst/>
              <a:gdLst>
                <a:gd name="T0" fmla="*/ 1 w 71"/>
                <a:gd name="T1" fmla="*/ 1 h 105"/>
                <a:gd name="T2" fmla="*/ 1 w 71"/>
                <a:gd name="T3" fmla="*/ 1 h 105"/>
                <a:gd name="T4" fmla="*/ 1 w 71"/>
                <a:gd name="T5" fmla="*/ 1 h 105"/>
                <a:gd name="T6" fmla="*/ 1 w 71"/>
                <a:gd name="T7" fmla="*/ 1 h 105"/>
                <a:gd name="T8" fmla="*/ 1 w 71"/>
                <a:gd name="T9" fmla="*/ 1 h 105"/>
                <a:gd name="T10" fmla="*/ 1 w 71"/>
                <a:gd name="T11" fmla="*/ 1 h 105"/>
                <a:gd name="T12" fmla="*/ 1 w 71"/>
                <a:gd name="T13" fmla="*/ 1 h 105"/>
                <a:gd name="T14" fmla="*/ 1 w 71"/>
                <a:gd name="T15" fmla="*/ 1 h 105"/>
                <a:gd name="T16" fmla="*/ 1 w 71"/>
                <a:gd name="T17" fmla="*/ 1 h 105"/>
                <a:gd name="T18" fmla="*/ 1 w 71"/>
                <a:gd name="T19" fmla="*/ 1 h 105"/>
                <a:gd name="T20" fmla="*/ 1 w 71"/>
                <a:gd name="T21" fmla="*/ 1 h 105"/>
                <a:gd name="T22" fmla="*/ 1 w 71"/>
                <a:gd name="T23" fmla="*/ 1 h 105"/>
                <a:gd name="T24" fmla="*/ 1 w 71"/>
                <a:gd name="T25" fmla="*/ 1 h 105"/>
                <a:gd name="T26" fmla="*/ 1 w 71"/>
                <a:gd name="T27" fmla="*/ 1 h 105"/>
                <a:gd name="T28" fmla="*/ 1 w 71"/>
                <a:gd name="T29" fmla="*/ 1 h 105"/>
                <a:gd name="T30" fmla="*/ 1 w 71"/>
                <a:gd name="T31" fmla="*/ 1 h 105"/>
                <a:gd name="T32" fmla="*/ 1 w 71"/>
                <a:gd name="T33" fmla="*/ 1 h 105"/>
                <a:gd name="T34" fmla="*/ 1 w 71"/>
                <a:gd name="T35" fmla="*/ 1 h 105"/>
                <a:gd name="T36" fmla="*/ 1 w 71"/>
                <a:gd name="T37" fmla="*/ 1 h 105"/>
                <a:gd name="T38" fmla="*/ 1 w 71"/>
                <a:gd name="T39" fmla="*/ 1 h 105"/>
                <a:gd name="T40" fmla="*/ 1 w 71"/>
                <a:gd name="T41" fmla="*/ 0 h 105"/>
                <a:gd name="T42" fmla="*/ 1 w 71"/>
                <a:gd name="T43" fmla="*/ 1 h 105"/>
                <a:gd name="T44" fmla="*/ 1 w 71"/>
                <a:gd name="T45" fmla="*/ 1 h 105"/>
                <a:gd name="T46" fmla="*/ 1 w 71"/>
                <a:gd name="T47" fmla="*/ 1 h 105"/>
                <a:gd name="T48" fmla="*/ 1 w 71"/>
                <a:gd name="T49" fmla="*/ 1 h 105"/>
                <a:gd name="T50" fmla="*/ 0 w 71"/>
                <a:gd name="T51" fmla="*/ 1 h 105"/>
                <a:gd name="T52" fmla="*/ 1 w 71"/>
                <a:gd name="T53" fmla="*/ 1 h 105"/>
                <a:gd name="T54" fmla="*/ 1 w 71"/>
                <a:gd name="T55" fmla="*/ 1 h 10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71"/>
                <a:gd name="T85" fmla="*/ 0 h 105"/>
                <a:gd name="T86" fmla="*/ 71 w 71"/>
                <a:gd name="T87" fmla="*/ 105 h 105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71" h="105">
                  <a:moveTo>
                    <a:pt x="2" y="79"/>
                  </a:moveTo>
                  <a:lnTo>
                    <a:pt x="7" y="90"/>
                  </a:lnTo>
                  <a:lnTo>
                    <a:pt x="14" y="98"/>
                  </a:lnTo>
                  <a:lnTo>
                    <a:pt x="21" y="103"/>
                  </a:lnTo>
                  <a:lnTo>
                    <a:pt x="29" y="105"/>
                  </a:lnTo>
                  <a:lnTo>
                    <a:pt x="36" y="105"/>
                  </a:lnTo>
                  <a:lnTo>
                    <a:pt x="44" y="104"/>
                  </a:lnTo>
                  <a:lnTo>
                    <a:pt x="51" y="101"/>
                  </a:lnTo>
                  <a:lnTo>
                    <a:pt x="63" y="95"/>
                  </a:lnTo>
                  <a:lnTo>
                    <a:pt x="70" y="90"/>
                  </a:lnTo>
                  <a:lnTo>
                    <a:pt x="71" y="89"/>
                  </a:lnTo>
                  <a:lnTo>
                    <a:pt x="66" y="87"/>
                  </a:lnTo>
                  <a:lnTo>
                    <a:pt x="51" y="75"/>
                  </a:lnTo>
                  <a:lnTo>
                    <a:pt x="44" y="65"/>
                  </a:lnTo>
                  <a:lnTo>
                    <a:pt x="40" y="52"/>
                  </a:lnTo>
                  <a:lnTo>
                    <a:pt x="40" y="45"/>
                  </a:lnTo>
                  <a:lnTo>
                    <a:pt x="39" y="38"/>
                  </a:lnTo>
                  <a:lnTo>
                    <a:pt x="39" y="26"/>
                  </a:lnTo>
                  <a:lnTo>
                    <a:pt x="36" y="8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33" y="2"/>
                  </a:lnTo>
                  <a:lnTo>
                    <a:pt x="27" y="9"/>
                  </a:lnTo>
                  <a:lnTo>
                    <a:pt x="9" y="39"/>
                  </a:lnTo>
                  <a:lnTo>
                    <a:pt x="2" y="57"/>
                  </a:lnTo>
                  <a:lnTo>
                    <a:pt x="0" y="73"/>
                  </a:lnTo>
                  <a:lnTo>
                    <a:pt x="2" y="7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77" name="Freeform 63"/>
            <p:cNvSpPr>
              <a:spLocks/>
            </p:cNvSpPr>
            <p:nvPr/>
          </p:nvSpPr>
          <p:spPr bwMode="auto">
            <a:xfrm>
              <a:off x="2859" y="774"/>
              <a:ext cx="55" cy="49"/>
            </a:xfrm>
            <a:custGeom>
              <a:avLst/>
              <a:gdLst>
                <a:gd name="T0" fmla="*/ 1 w 108"/>
                <a:gd name="T1" fmla="*/ 0 h 100"/>
                <a:gd name="T2" fmla="*/ 1 w 108"/>
                <a:gd name="T3" fmla="*/ 0 h 100"/>
                <a:gd name="T4" fmla="*/ 1 w 108"/>
                <a:gd name="T5" fmla="*/ 0 h 100"/>
                <a:gd name="T6" fmla="*/ 1 w 108"/>
                <a:gd name="T7" fmla="*/ 0 h 100"/>
                <a:gd name="T8" fmla="*/ 1 w 108"/>
                <a:gd name="T9" fmla="*/ 0 h 100"/>
                <a:gd name="T10" fmla="*/ 1 w 108"/>
                <a:gd name="T11" fmla="*/ 0 h 100"/>
                <a:gd name="T12" fmla="*/ 1 w 108"/>
                <a:gd name="T13" fmla="*/ 0 h 100"/>
                <a:gd name="T14" fmla="*/ 1 w 108"/>
                <a:gd name="T15" fmla="*/ 0 h 100"/>
                <a:gd name="T16" fmla="*/ 1 w 108"/>
                <a:gd name="T17" fmla="*/ 0 h 100"/>
                <a:gd name="T18" fmla="*/ 1 w 108"/>
                <a:gd name="T19" fmla="*/ 0 h 100"/>
                <a:gd name="T20" fmla="*/ 1 w 108"/>
                <a:gd name="T21" fmla="*/ 0 h 100"/>
                <a:gd name="T22" fmla="*/ 1 w 108"/>
                <a:gd name="T23" fmla="*/ 0 h 100"/>
                <a:gd name="T24" fmla="*/ 1 w 108"/>
                <a:gd name="T25" fmla="*/ 0 h 100"/>
                <a:gd name="T26" fmla="*/ 1 w 108"/>
                <a:gd name="T27" fmla="*/ 0 h 100"/>
                <a:gd name="T28" fmla="*/ 1 w 108"/>
                <a:gd name="T29" fmla="*/ 0 h 100"/>
                <a:gd name="T30" fmla="*/ 1 w 108"/>
                <a:gd name="T31" fmla="*/ 0 h 100"/>
                <a:gd name="T32" fmla="*/ 0 w 108"/>
                <a:gd name="T33" fmla="*/ 0 h 100"/>
                <a:gd name="T34" fmla="*/ 1 w 108"/>
                <a:gd name="T35" fmla="*/ 0 h 100"/>
                <a:gd name="T36" fmla="*/ 1 w 108"/>
                <a:gd name="T37" fmla="*/ 0 h 100"/>
                <a:gd name="T38" fmla="*/ 1 w 108"/>
                <a:gd name="T39" fmla="*/ 0 h 100"/>
                <a:gd name="T40" fmla="*/ 1 w 108"/>
                <a:gd name="T41" fmla="*/ 0 h 100"/>
                <a:gd name="T42" fmla="*/ 1 w 108"/>
                <a:gd name="T43" fmla="*/ 0 h 10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8"/>
                <a:gd name="T67" fmla="*/ 0 h 100"/>
                <a:gd name="T68" fmla="*/ 108 w 108"/>
                <a:gd name="T69" fmla="*/ 100 h 10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8" h="100">
                  <a:moveTo>
                    <a:pt x="45" y="100"/>
                  </a:moveTo>
                  <a:lnTo>
                    <a:pt x="50" y="95"/>
                  </a:lnTo>
                  <a:lnTo>
                    <a:pt x="60" y="84"/>
                  </a:lnTo>
                  <a:lnTo>
                    <a:pt x="82" y="62"/>
                  </a:lnTo>
                  <a:lnTo>
                    <a:pt x="102" y="40"/>
                  </a:lnTo>
                  <a:lnTo>
                    <a:pt x="108" y="34"/>
                  </a:lnTo>
                  <a:lnTo>
                    <a:pt x="107" y="35"/>
                  </a:lnTo>
                  <a:lnTo>
                    <a:pt x="104" y="36"/>
                  </a:lnTo>
                  <a:lnTo>
                    <a:pt x="89" y="40"/>
                  </a:lnTo>
                  <a:lnTo>
                    <a:pt x="68" y="38"/>
                  </a:lnTo>
                  <a:lnTo>
                    <a:pt x="61" y="36"/>
                  </a:lnTo>
                  <a:lnTo>
                    <a:pt x="54" y="34"/>
                  </a:lnTo>
                  <a:lnTo>
                    <a:pt x="41" y="27"/>
                  </a:lnTo>
                  <a:lnTo>
                    <a:pt x="15" y="1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1"/>
                  </a:lnTo>
                  <a:lnTo>
                    <a:pt x="2" y="31"/>
                  </a:lnTo>
                  <a:lnTo>
                    <a:pt x="14" y="64"/>
                  </a:lnTo>
                  <a:lnTo>
                    <a:pt x="37" y="94"/>
                  </a:lnTo>
                  <a:lnTo>
                    <a:pt x="45" y="10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78" name="Freeform 64"/>
            <p:cNvSpPr>
              <a:spLocks/>
            </p:cNvSpPr>
            <p:nvPr/>
          </p:nvSpPr>
          <p:spPr bwMode="auto">
            <a:xfrm>
              <a:off x="2833" y="863"/>
              <a:ext cx="33" cy="97"/>
            </a:xfrm>
            <a:custGeom>
              <a:avLst/>
              <a:gdLst>
                <a:gd name="T0" fmla="*/ 0 w 65"/>
                <a:gd name="T1" fmla="*/ 1 h 192"/>
                <a:gd name="T2" fmla="*/ 0 w 65"/>
                <a:gd name="T3" fmla="*/ 1 h 192"/>
                <a:gd name="T4" fmla="*/ 1 w 65"/>
                <a:gd name="T5" fmla="*/ 1 h 192"/>
                <a:gd name="T6" fmla="*/ 1 w 65"/>
                <a:gd name="T7" fmla="*/ 1 h 192"/>
                <a:gd name="T8" fmla="*/ 1 w 65"/>
                <a:gd name="T9" fmla="*/ 1 h 192"/>
                <a:gd name="T10" fmla="*/ 1 w 65"/>
                <a:gd name="T11" fmla="*/ 1 h 192"/>
                <a:gd name="T12" fmla="*/ 1 w 65"/>
                <a:gd name="T13" fmla="*/ 1 h 192"/>
                <a:gd name="T14" fmla="*/ 1 w 65"/>
                <a:gd name="T15" fmla="*/ 1 h 192"/>
                <a:gd name="T16" fmla="*/ 1 w 65"/>
                <a:gd name="T17" fmla="*/ 1 h 192"/>
                <a:gd name="T18" fmla="*/ 1 w 65"/>
                <a:gd name="T19" fmla="*/ 1 h 192"/>
                <a:gd name="T20" fmla="*/ 1 w 65"/>
                <a:gd name="T21" fmla="*/ 1 h 192"/>
                <a:gd name="T22" fmla="*/ 1 w 65"/>
                <a:gd name="T23" fmla="*/ 1 h 192"/>
                <a:gd name="T24" fmla="*/ 1 w 65"/>
                <a:gd name="T25" fmla="*/ 1 h 192"/>
                <a:gd name="T26" fmla="*/ 1 w 65"/>
                <a:gd name="T27" fmla="*/ 1 h 192"/>
                <a:gd name="T28" fmla="*/ 1 w 65"/>
                <a:gd name="T29" fmla="*/ 1 h 192"/>
                <a:gd name="T30" fmla="*/ 1 w 65"/>
                <a:gd name="T31" fmla="*/ 1 h 192"/>
                <a:gd name="T32" fmla="*/ 1 w 65"/>
                <a:gd name="T33" fmla="*/ 1 h 192"/>
                <a:gd name="T34" fmla="*/ 1 w 65"/>
                <a:gd name="T35" fmla="*/ 1 h 192"/>
                <a:gd name="T36" fmla="*/ 1 w 65"/>
                <a:gd name="T37" fmla="*/ 1 h 192"/>
                <a:gd name="T38" fmla="*/ 1 w 65"/>
                <a:gd name="T39" fmla="*/ 0 h 192"/>
                <a:gd name="T40" fmla="*/ 1 w 65"/>
                <a:gd name="T41" fmla="*/ 1 h 192"/>
                <a:gd name="T42" fmla="*/ 1 w 65"/>
                <a:gd name="T43" fmla="*/ 1 h 192"/>
                <a:gd name="T44" fmla="*/ 1 w 65"/>
                <a:gd name="T45" fmla="*/ 1 h 192"/>
                <a:gd name="T46" fmla="*/ 1 w 65"/>
                <a:gd name="T47" fmla="*/ 1 h 192"/>
                <a:gd name="T48" fmla="*/ 1 w 65"/>
                <a:gd name="T49" fmla="*/ 1 h 192"/>
                <a:gd name="T50" fmla="*/ 0 w 65"/>
                <a:gd name="T51" fmla="*/ 1 h 192"/>
                <a:gd name="T52" fmla="*/ 0 w 65"/>
                <a:gd name="T53" fmla="*/ 1 h 19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5"/>
                <a:gd name="T82" fmla="*/ 0 h 192"/>
                <a:gd name="T83" fmla="*/ 65 w 65"/>
                <a:gd name="T84" fmla="*/ 192 h 19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5" h="192">
                  <a:moveTo>
                    <a:pt x="0" y="66"/>
                  </a:moveTo>
                  <a:lnTo>
                    <a:pt x="0" y="77"/>
                  </a:lnTo>
                  <a:lnTo>
                    <a:pt x="3" y="102"/>
                  </a:lnTo>
                  <a:lnTo>
                    <a:pt x="13" y="157"/>
                  </a:lnTo>
                  <a:lnTo>
                    <a:pt x="20" y="191"/>
                  </a:lnTo>
                  <a:lnTo>
                    <a:pt x="21" y="192"/>
                  </a:lnTo>
                  <a:lnTo>
                    <a:pt x="22" y="186"/>
                  </a:lnTo>
                  <a:lnTo>
                    <a:pt x="25" y="173"/>
                  </a:lnTo>
                  <a:lnTo>
                    <a:pt x="31" y="147"/>
                  </a:lnTo>
                  <a:lnTo>
                    <a:pt x="37" y="120"/>
                  </a:lnTo>
                  <a:lnTo>
                    <a:pt x="39" y="113"/>
                  </a:lnTo>
                  <a:lnTo>
                    <a:pt x="38" y="108"/>
                  </a:lnTo>
                  <a:lnTo>
                    <a:pt x="36" y="88"/>
                  </a:lnTo>
                  <a:lnTo>
                    <a:pt x="36" y="64"/>
                  </a:lnTo>
                  <a:lnTo>
                    <a:pt x="38" y="57"/>
                  </a:lnTo>
                  <a:lnTo>
                    <a:pt x="39" y="52"/>
                  </a:lnTo>
                  <a:lnTo>
                    <a:pt x="44" y="39"/>
                  </a:lnTo>
                  <a:lnTo>
                    <a:pt x="56" y="15"/>
                  </a:lnTo>
                  <a:lnTo>
                    <a:pt x="64" y="1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55" y="5"/>
                  </a:lnTo>
                  <a:lnTo>
                    <a:pt x="24" y="25"/>
                  </a:lnTo>
                  <a:lnTo>
                    <a:pt x="10" y="40"/>
                  </a:lnTo>
                  <a:lnTo>
                    <a:pt x="1" y="56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79" name="Freeform 65"/>
            <p:cNvSpPr>
              <a:spLocks/>
            </p:cNvSpPr>
            <p:nvPr/>
          </p:nvSpPr>
          <p:spPr bwMode="auto">
            <a:xfrm>
              <a:off x="2845" y="1017"/>
              <a:ext cx="36" cy="40"/>
            </a:xfrm>
            <a:custGeom>
              <a:avLst/>
              <a:gdLst>
                <a:gd name="T0" fmla="*/ 0 w 72"/>
                <a:gd name="T1" fmla="*/ 0 h 81"/>
                <a:gd name="T2" fmla="*/ 1 w 72"/>
                <a:gd name="T3" fmla="*/ 0 h 81"/>
                <a:gd name="T4" fmla="*/ 1 w 72"/>
                <a:gd name="T5" fmla="*/ 0 h 81"/>
                <a:gd name="T6" fmla="*/ 1 w 72"/>
                <a:gd name="T7" fmla="*/ 0 h 81"/>
                <a:gd name="T8" fmla="*/ 1 w 72"/>
                <a:gd name="T9" fmla="*/ 0 h 81"/>
                <a:gd name="T10" fmla="*/ 1 w 72"/>
                <a:gd name="T11" fmla="*/ 0 h 81"/>
                <a:gd name="T12" fmla="*/ 1 w 72"/>
                <a:gd name="T13" fmla="*/ 0 h 81"/>
                <a:gd name="T14" fmla="*/ 1 w 72"/>
                <a:gd name="T15" fmla="*/ 0 h 81"/>
                <a:gd name="T16" fmla="*/ 1 w 72"/>
                <a:gd name="T17" fmla="*/ 0 h 81"/>
                <a:gd name="T18" fmla="*/ 1 w 72"/>
                <a:gd name="T19" fmla="*/ 0 h 81"/>
                <a:gd name="T20" fmla="*/ 1 w 72"/>
                <a:gd name="T21" fmla="*/ 0 h 81"/>
                <a:gd name="T22" fmla="*/ 1 w 72"/>
                <a:gd name="T23" fmla="*/ 0 h 81"/>
                <a:gd name="T24" fmla="*/ 1 w 72"/>
                <a:gd name="T25" fmla="*/ 0 h 81"/>
                <a:gd name="T26" fmla="*/ 1 w 72"/>
                <a:gd name="T27" fmla="*/ 0 h 81"/>
                <a:gd name="T28" fmla="*/ 1 w 72"/>
                <a:gd name="T29" fmla="*/ 0 h 81"/>
                <a:gd name="T30" fmla="*/ 1 w 72"/>
                <a:gd name="T31" fmla="*/ 0 h 81"/>
                <a:gd name="T32" fmla="*/ 1 w 72"/>
                <a:gd name="T33" fmla="*/ 0 h 81"/>
                <a:gd name="T34" fmla="*/ 1 w 72"/>
                <a:gd name="T35" fmla="*/ 0 h 81"/>
                <a:gd name="T36" fmla="*/ 1 w 72"/>
                <a:gd name="T37" fmla="*/ 0 h 81"/>
                <a:gd name="T38" fmla="*/ 0 w 72"/>
                <a:gd name="T39" fmla="*/ 0 h 81"/>
                <a:gd name="T40" fmla="*/ 0 w 72"/>
                <a:gd name="T41" fmla="*/ 0 h 8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2"/>
                <a:gd name="T64" fmla="*/ 0 h 81"/>
                <a:gd name="T65" fmla="*/ 72 w 72"/>
                <a:gd name="T66" fmla="*/ 81 h 8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2" h="81">
                  <a:moveTo>
                    <a:pt x="0" y="69"/>
                  </a:moveTo>
                  <a:lnTo>
                    <a:pt x="3" y="74"/>
                  </a:lnTo>
                  <a:lnTo>
                    <a:pt x="7" y="77"/>
                  </a:lnTo>
                  <a:lnTo>
                    <a:pt x="11" y="79"/>
                  </a:lnTo>
                  <a:lnTo>
                    <a:pt x="15" y="80"/>
                  </a:lnTo>
                  <a:lnTo>
                    <a:pt x="26" y="81"/>
                  </a:lnTo>
                  <a:lnTo>
                    <a:pt x="34" y="80"/>
                  </a:lnTo>
                  <a:lnTo>
                    <a:pt x="39" y="79"/>
                  </a:lnTo>
                  <a:lnTo>
                    <a:pt x="42" y="78"/>
                  </a:lnTo>
                  <a:lnTo>
                    <a:pt x="44" y="72"/>
                  </a:lnTo>
                  <a:lnTo>
                    <a:pt x="50" y="58"/>
                  </a:lnTo>
                  <a:lnTo>
                    <a:pt x="61" y="32"/>
                  </a:lnTo>
                  <a:lnTo>
                    <a:pt x="70" y="7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68" y="2"/>
                  </a:lnTo>
                  <a:lnTo>
                    <a:pt x="63" y="5"/>
                  </a:lnTo>
                  <a:lnTo>
                    <a:pt x="46" y="16"/>
                  </a:lnTo>
                  <a:lnTo>
                    <a:pt x="9" y="46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80" name="Freeform 66"/>
            <p:cNvSpPr>
              <a:spLocks/>
            </p:cNvSpPr>
            <p:nvPr/>
          </p:nvSpPr>
          <p:spPr bwMode="auto">
            <a:xfrm>
              <a:off x="2866" y="822"/>
              <a:ext cx="125" cy="302"/>
            </a:xfrm>
            <a:custGeom>
              <a:avLst/>
              <a:gdLst>
                <a:gd name="T0" fmla="*/ 1 w 248"/>
                <a:gd name="T1" fmla="*/ 1 h 603"/>
                <a:gd name="T2" fmla="*/ 1 w 248"/>
                <a:gd name="T3" fmla="*/ 1 h 603"/>
                <a:gd name="T4" fmla="*/ 1 w 248"/>
                <a:gd name="T5" fmla="*/ 1 h 603"/>
                <a:gd name="T6" fmla="*/ 1 w 248"/>
                <a:gd name="T7" fmla="*/ 1 h 603"/>
                <a:gd name="T8" fmla="*/ 1 w 248"/>
                <a:gd name="T9" fmla="*/ 1 h 603"/>
                <a:gd name="T10" fmla="*/ 1 w 248"/>
                <a:gd name="T11" fmla="*/ 1 h 603"/>
                <a:gd name="T12" fmla="*/ 1 w 248"/>
                <a:gd name="T13" fmla="*/ 1 h 603"/>
                <a:gd name="T14" fmla="*/ 1 w 248"/>
                <a:gd name="T15" fmla="*/ 1 h 603"/>
                <a:gd name="T16" fmla="*/ 1 w 248"/>
                <a:gd name="T17" fmla="*/ 1 h 603"/>
                <a:gd name="T18" fmla="*/ 1 w 248"/>
                <a:gd name="T19" fmla="*/ 1 h 603"/>
                <a:gd name="T20" fmla="*/ 1 w 248"/>
                <a:gd name="T21" fmla="*/ 1 h 603"/>
                <a:gd name="T22" fmla="*/ 1 w 248"/>
                <a:gd name="T23" fmla="*/ 1 h 603"/>
                <a:gd name="T24" fmla="*/ 1 w 248"/>
                <a:gd name="T25" fmla="*/ 1 h 603"/>
                <a:gd name="T26" fmla="*/ 1 w 248"/>
                <a:gd name="T27" fmla="*/ 1 h 603"/>
                <a:gd name="T28" fmla="*/ 1 w 248"/>
                <a:gd name="T29" fmla="*/ 1 h 603"/>
                <a:gd name="T30" fmla="*/ 1 w 248"/>
                <a:gd name="T31" fmla="*/ 1 h 603"/>
                <a:gd name="T32" fmla="*/ 1 w 248"/>
                <a:gd name="T33" fmla="*/ 1 h 603"/>
                <a:gd name="T34" fmla="*/ 1 w 248"/>
                <a:gd name="T35" fmla="*/ 1 h 603"/>
                <a:gd name="T36" fmla="*/ 1 w 248"/>
                <a:gd name="T37" fmla="*/ 1 h 603"/>
                <a:gd name="T38" fmla="*/ 1 w 248"/>
                <a:gd name="T39" fmla="*/ 1 h 603"/>
                <a:gd name="T40" fmla="*/ 1 w 248"/>
                <a:gd name="T41" fmla="*/ 1 h 603"/>
                <a:gd name="T42" fmla="*/ 1 w 248"/>
                <a:gd name="T43" fmla="*/ 1 h 603"/>
                <a:gd name="T44" fmla="*/ 1 w 248"/>
                <a:gd name="T45" fmla="*/ 0 h 603"/>
                <a:gd name="T46" fmla="*/ 1 w 248"/>
                <a:gd name="T47" fmla="*/ 1 h 603"/>
                <a:gd name="T48" fmla="*/ 1 w 248"/>
                <a:gd name="T49" fmla="*/ 1 h 603"/>
                <a:gd name="T50" fmla="*/ 1 w 248"/>
                <a:gd name="T51" fmla="*/ 1 h 603"/>
                <a:gd name="T52" fmla="*/ 1 w 248"/>
                <a:gd name="T53" fmla="*/ 1 h 603"/>
                <a:gd name="T54" fmla="*/ 1 w 248"/>
                <a:gd name="T55" fmla="*/ 1 h 603"/>
                <a:gd name="T56" fmla="*/ 1 w 248"/>
                <a:gd name="T57" fmla="*/ 1 h 603"/>
                <a:gd name="T58" fmla="*/ 1 w 248"/>
                <a:gd name="T59" fmla="*/ 1 h 603"/>
                <a:gd name="T60" fmla="*/ 1 w 248"/>
                <a:gd name="T61" fmla="*/ 1 h 603"/>
                <a:gd name="T62" fmla="*/ 1 w 248"/>
                <a:gd name="T63" fmla="*/ 1 h 603"/>
                <a:gd name="T64" fmla="*/ 1 w 248"/>
                <a:gd name="T65" fmla="*/ 1 h 603"/>
                <a:gd name="T66" fmla="*/ 1 w 248"/>
                <a:gd name="T67" fmla="*/ 1 h 603"/>
                <a:gd name="T68" fmla="*/ 1 w 248"/>
                <a:gd name="T69" fmla="*/ 1 h 603"/>
                <a:gd name="T70" fmla="*/ 1 w 248"/>
                <a:gd name="T71" fmla="*/ 1 h 603"/>
                <a:gd name="T72" fmla="*/ 1 w 248"/>
                <a:gd name="T73" fmla="*/ 1 h 603"/>
                <a:gd name="T74" fmla="*/ 1 w 248"/>
                <a:gd name="T75" fmla="*/ 1 h 603"/>
                <a:gd name="T76" fmla="*/ 1 w 248"/>
                <a:gd name="T77" fmla="*/ 1 h 603"/>
                <a:gd name="T78" fmla="*/ 1 w 248"/>
                <a:gd name="T79" fmla="*/ 1 h 603"/>
                <a:gd name="T80" fmla="*/ 1 w 248"/>
                <a:gd name="T81" fmla="*/ 1 h 603"/>
                <a:gd name="T82" fmla="*/ 1 w 248"/>
                <a:gd name="T83" fmla="*/ 1 h 603"/>
                <a:gd name="T84" fmla="*/ 1 w 248"/>
                <a:gd name="T85" fmla="*/ 1 h 603"/>
                <a:gd name="T86" fmla="*/ 1 w 248"/>
                <a:gd name="T87" fmla="*/ 1 h 603"/>
                <a:gd name="T88" fmla="*/ 1 w 248"/>
                <a:gd name="T89" fmla="*/ 1 h 603"/>
                <a:gd name="T90" fmla="*/ 1 w 248"/>
                <a:gd name="T91" fmla="*/ 1 h 603"/>
                <a:gd name="T92" fmla="*/ 1 w 248"/>
                <a:gd name="T93" fmla="*/ 1 h 603"/>
                <a:gd name="T94" fmla="*/ 1 w 248"/>
                <a:gd name="T95" fmla="*/ 1 h 603"/>
                <a:gd name="T96" fmla="*/ 1 w 248"/>
                <a:gd name="T97" fmla="*/ 1 h 603"/>
                <a:gd name="T98" fmla="*/ 1 w 248"/>
                <a:gd name="T99" fmla="*/ 1 h 603"/>
                <a:gd name="T100" fmla="*/ 1 w 248"/>
                <a:gd name="T101" fmla="*/ 1 h 603"/>
                <a:gd name="T102" fmla="*/ 1 w 248"/>
                <a:gd name="T103" fmla="*/ 1 h 603"/>
                <a:gd name="T104" fmla="*/ 0 w 248"/>
                <a:gd name="T105" fmla="*/ 1 h 603"/>
                <a:gd name="T106" fmla="*/ 1 w 248"/>
                <a:gd name="T107" fmla="*/ 1 h 603"/>
                <a:gd name="T108" fmla="*/ 1 w 248"/>
                <a:gd name="T109" fmla="*/ 1 h 603"/>
                <a:gd name="T110" fmla="*/ 1 w 248"/>
                <a:gd name="T111" fmla="*/ 1 h 603"/>
                <a:gd name="T112" fmla="*/ 1 w 248"/>
                <a:gd name="T113" fmla="*/ 1 h 60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48"/>
                <a:gd name="T172" fmla="*/ 0 h 603"/>
                <a:gd name="T173" fmla="*/ 248 w 248"/>
                <a:gd name="T174" fmla="*/ 603 h 60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48" h="603">
                  <a:moveTo>
                    <a:pt x="23" y="570"/>
                  </a:moveTo>
                  <a:lnTo>
                    <a:pt x="23" y="579"/>
                  </a:lnTo>
                  <a:lnTo>
                    <a:pt x="26" y="591"/>
                  </a:lnTo>
                  <a:lnTo>
                    <a:pt x="28" y="596"/>
                  </a:lnTo>
                  <a:lnTo>
                    <a:pt x="31" y="599"/>
                  </a:lnTo>
                  <a:lnTo>
                    <a:pt x="34" y="602"/>
                  </a:lnTo>
                  <a:lnTo>
                    <a:pt x="38" y="603"/>
                  </a:lnTo>
                  <a:lnTo>
                    <a:pt x="43" y="603"/>
                  </a:lnTo>
                  <a:lnTo>
                    <a:pt x="56" y="602"/>
                  </a:lnTo>
                  <a:lnTo>
                    <a:pt x="73" y="598"/>
                  </a:lnTo>
                  <a:lnTo>
                    <a:pt x="85" y="563"/>
                  </a:lnTo>
                  <a:lnTo>
                    <a:pt x="108" y="492"/>
                  </a:lnTo>
                  <a:lnTo>
                    <a:pt x="157" y="349"/>
                  </a:lnTo>
                  <a:lnTo>
                    <a:pt x="213" y="208"/>
                  </a:lnTo>
                  <a:lnTo>
                    <a:pt x="229" y="173"/>
                  </a:lnTo>
                  <a:lnTo>
                    <a:pt x="230" y="164"/>
                  </a:lnTo>
                  <a:lnTo>
                    <a:pt x="237" y="135"/>
                  </a:lnTo>
                  <a:lnTo>
                    <a:pt x="248" y="60"/>
                  </a:lnTo>
                  <a:lnTo>
                    <a:pt x="246" y="27"/>
                  </a:lnTo>
                  <a:lnTo>
                    <a:pt x="242" y="15"/>
                  </a:lnTo>
                  <a:lnTo>
                    <a:pt x="235" y="6"/>
                  </a:lnTo>
                  <a:lnTo>
                    <a:pt x="226" y="1"/>
                  </a:lnTo>
                  <a:lnTo>
                    <a:pt x="210" y="0"/>
                  </a:lnTo>
                  <a:lnTo>
                    <a:pt x="178" y="4"/>
                  </a:lnTo>
                  <a:lnTo>
                    <a:pt x="148" y="15"/>
                  </a:lnTo>
                  <a:lnTo>
                    <a:pt x="86" y="45"/>
                  </a:lnTo>
                  <a:lnTo>
                    <a:pt x="39" y="65"/>
                  </a:lnTo>
                  <a:lnTo>
                    <a:pt x="41" y="65"/>
                  </a:lnTo>
                  <a:lnTo>
                    <a:pt x="60" y="60"/>
                  </a:lnTo>
                  <a:lnTo>
                    <a:pt x="124" y="49"/>
                  </a:lnTo>
                  <a:lnTo>
                    <a:pt x="157" y="48"/>
                  </a:lnTo>
                  <a:lnTo>
                    <a:pt x="170" y="50"/>
                  </a:lnTo>
                  <a:lnTo>
                    <a:pt x="180" y="53"/>
                  </a:lnTo>
                  <a:lnTo>
                    <a:pt x="186" y="59"/>
                  </a:lnTo>
                  <a:lnTo>
                    <a:pt x="187" y="65"/>
                  </a:lnTo>
                  <a:lnTo>
                    <a:pt x="187" y="75"/>
                  </a:lnTo>
                  <a:lnTo>
                    <a:pt x="184" y="102"/>
                  </a:lnTo>
                  <a:lnTo>
                    <a:pt x="169" y="184"/>
                  </a:lnTo>
                  <a:lnTo>
                    <a:pt x="121" y="386"/>
                  </a:lnTo>
                  <a:lnTo>
                    <a:pt x="84" y="505"/>
                  </a:lnTo>
                  <a:lnTo>
                    <a:pt x="78" y="510"/>
                  </a:lnTo>
                  <a:lnTo>
                    <a:pt x="73" y="512"/>
                  </a:lnTo>
                  <a:lnTo>
                    <a:pt x="68" y="511"/>
                  </a:lnTo>
                  <a:lnTo>
                    <a:pt x="62" y="509"/>
                  </a:lnTo>
                  <a:lnTo>
                    <a:pt x="57" y="506"/>
                  </a:lnTo>
                  <a:lnTo>
                    <a:pt x="53" y="502"/>
                  </a:lnTo>
                  <a:lnTo>
                    <a:pt x="43" y="493"/>
                  </a:lnTo>
                  <a:lnTo>
                    <a:pt x="38" y="485"/>
                  </a:lnTo>
                  <a:lnTo>
                    <a:pt x="36" y="481"/>
                  </a:lnTo>
                  <a:lnTo>
                    <a:pt x="28" y="488"/>
                  </a:lnTo>
                  <a:lnTo>
                    <a:pt x="14" y="502"/>
                  </a:lnTo>
                  <a:lnTo>
                    <a:pt x="5" y="516"/>
                  </a:lnTo>
                  <a:lnTo>
                    <a:pt x="0" y="531"/>
                  </a:lnTo>
                  <a:lnTo>
                    <a:pt x="2" y="546"/>
                  </a:lnTo>
                  <a:lnTo>
                    <a:pt x="13" y="562"/>
                  </a:lnTo>
                  <a:lnTo>
                    <a:pt x="23" y="57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81" name="Freeform 67"/>
            <p:cNvSpPr>
              <a:spLocks/>
            </p:cNvSpPr>
            <p:nvPr/>
          </p:nvSpPr>
          <p:spPr bwMode="auto">
            <a:xfrm>
              <a:off x="2988" y="847"/>
              <a:ext cx="75" cy="85"/>
            </a:xfrm>
            <a:custGeom>
              <a:avLst/>
              <a:gdLst>
                <a:gd name="T0" fmla="*/ 0 w 151"/>
                <a:gd name="T1" fmla="*/ 1 h 170"/>
                <a:gd name="T2" fmla="*/ 0 w 151"/>
                <a:gd name="T3" fmla="*/ 1 h 170"/>
                <a:gd name="T4" fmla="*/ 0 w 151"/>
                <a:gd name="T5" fmla="*/ 1 h 170"/>
                <a:gd name="T6" fmla="*/ 0 w 151"/>
                <a:gd name="T7" fmla="*/ 1 h 170"/>
                <a:gd name="T8" fmla="*/ 0 w 151"/>
                <a:gd name="T9" fmla="*/ 1 h 170"/>
                <a:gd name="T10" fmla="*/ 0 w 151"/>
                <a:gd name="T11" fmla="*/ 1 h 170"/>
                <a:gd name="T12" fmla="*/ 0 w 151"/>
                <a:gd name="T13" fmla="*/ 1 h 170"/>
                <a:gd name="T14" fmla="*/ 0 w 151"/>
                <a:gd name="T15" fmla="*/ 1 h 170"/>
                <a:gd name="T16" fmla="*/ 0 w 151"/>
                <a:gd name="T17" fmla="*/ 1 h 170"/>
                <a:gd name="T18" fmla="*/ 0 w 151"/>
                <a:gd name="T19" fmla="*/ 1 h 170"/>
                <a:gd name="T20" fmla="*/ 0 w 151"/>
                <a:gd name="T21" fmla="*/ 1 h 170"/>
                <a:gd name="T22" fmla="*/ 0 w 151"/>
                <a:gd name="T23" fmla="*/ 1 h 170"/>
                <a:gd name="T24" fmla="*/ 0 w 151"/>
                <a:gd name="T25" fmla="*/ 1 h 170"/>
                <a:gd name="T26" fmla="*/ 0 w 151"/>
                <a:gd name="T27" fmla="*/ 1 h 170"/>
                <a:gd name="T28" fmla="*/ 0 w 151"/>
                <a:gd name="T29" fmla="*/ 1 h 170"/>
                <a:gd name="T30" fmla="*/ 0 w 151"/>
                <a:gd name="T31" fmla="*/ 1 h 170"/>
                <a:gd name="T32" fmla="*/ 0 w 151"/>
                <a:gd name="T33" fmla="*/ 1 h 170"/>
                <a:gd name="T34" fmla="*/ 0 w 151"/>
                <a:gd name="T35" fmla="*/ 0 h 170"/>
                <a:gd name="T36" fmla="*/ 0 w 151"/>
                <a:gd name="T37" fmla="*/ 1 h 170"/>
                <a:gd name="T38" fmla="*/ 0 w 151"/>
                <a:gd name="T39" fmla="*/ 1 h 170"/>
                <a:gd name="T40" fmla="*/ 0 w 151"/>
                <a:gd name="T41" fmla="*/ 1 h 170"/>
                <a:gd name="T42" fmla="*/ 0 w 151"/>
                <a:gd name="T43" fmla="*/ 1 h 170"/>
                <a:gd name="T44" fmla="*/ 0 w 151"/>
                <a:gd name="T45" fmla="*/ 1 h 170"/>
                <a:gd name="T46" fmla="*/ 0 w 151"/>
                <a:gd name="T47" fmla="*/ 1 h 170"/>
                <a:gd name="T48" fmla="*/ 0 w 151"/>
                <a:gd name="T49" fmla="*/ 1 h 170"/>
                <a:gd name="T50" fmla="*/ 0 w 151"/>
                <a:gd name="T51" fmla="*/ 1 h 170"/>
                <a:gd name="T52" fmla="*/ 0 w 151"/>
                <a:gd name="T53" fmla="*/ 1 h 170"/>
                <a:gd name="T54" fmla="*/ 0 w 151"/>
                <a:gd name="T55" fmla="*/ 1 h 170"/>
                <a:gd name="T56" fmla="*/ 0 w 151"/>
                <a:gd name="T57" fmla="*/ 1 h 170"/>
                <a:gd name="T58" fmla="*/ 0 w 151"/>
                <a:gd name="T59" fmla="*/ 1 h 170"/>
                <a:gd name="T60" fmla="*/ 0 w 151"/>
                <a:gd name="T61" fmla="*/ 1 h 170"/>
                <a:gd name="T62" fmla="*/ 0 w 151"/>
                <a:gd name="T63" fmla="*/ 1 h 170"/>
                <a:gd name="T64" fmla="*/ 0 w 151"/>
                <a:gd name="T65" fmla="*/ 1 h 170"/>
                <a:gd name="T66" fmla="*/ 0 w 151"/>
                <a:gd name="T67" fmla="*/ 1 h 170"/>
                <a:gd name="T68" fmla="*/ 0 w 151"/>
                <a:gd name="T69" fmla="*/ 1 h 170"/>
                <a:gd name="T70" fmla="*/ 0 w 151"/>
                <a:gd name="T71" fmla="*/ 1 h 170"/>
                <a:gd name="T72" fmla="*/ 0 w 151"/>
                <a:gd name="T73" fmla="*/ 1 h 170"/>
                <a:gd name="T74" fmla="*/ 0 w 151"/>
                <a:gd name="T75" fmla="*/ 1 h 170"/>
                <a:gd name="T76" fmla="*/ 0 w 151"/>
                <a:gd name="T77" fmla="*/ 1 h 170"/>
                <a:gd name="T78" fmla="*/ 0 w 151"/>
                <a:gd name="T79" fmla="*/ 1 h 170"/>
                <a:gd name="T80" fmla="*/ 0 w 151"/>
                <a:gd name="T81" fmla="*/ 1 h 170"/>
                <a:gd name="T82" fmla="*/ 0 w 151"/>
                <a:gd name="T83" fmla="*/ 1 h 170"/>
                <a:gd name="T84" fmla="*/ 0 w 151"/>
                <a:gd name="T85" fmla="*/ 1 h 170"/>
                <a:gd name="T86" fmla="*/ 0 w 151"/>
                <a:gd name="T87" fmla="*/ 1 h 170"/>
                <a:gd name="T88" fmla="*/ 0 w 151"/>
                <a:gd name="T89" fmla="*/ 1 h 170"/>
                <a:gd name="T90" fmla="*/ 0 w 151"/>
                <a:gd name="T91" fmla="*/ 1 h 170"/>
                <a:gd name="T92" fmla="*/ 0 w 151"/>
                <a:gd name="T93" fmla="*/ 1 h 170"/>
                <a:gd name="T94" fmla="*/ 0 w 151"/>
                <a:gd name="T95" fmla="*/ 1 h 170"/>
                <a:gd name="T96" fmla="*/ 0 w 151"/>
                <a:gd name="T97" fmla="*/ 1 h 170"/>
                <a:gd name="T98" fmla="*/ 0 w 151"/>
                <a:gd name="T99" fmla="*/ 1 h 170"/>
                <a:gd name="T100" fmla="*/ 0 w 151"/>
                <a:gd name="T101" fmla="*/ 1 h 170"/>
                <a:gd name="T102" fmla="*/ 0 w 151"/>
                <a:gd name="T103" fmla="*/ 1 h 17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1"/>
                <a:gd name="T157" fmla="*/ 0 h 170"/>
                <a:gd name="T158" fmla="*/ 151 w 151"/>
                <a:gd name="T159" fmla="*/ 170 h 17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1" h="170">
                  <a:moveTo>
                    <a:pt x="0" y="170"/>
                  </a:moveTo>
                  <a:lnTo>
                    <a:pt x="6" y="166"/>
                  </a:lnTo>
                  <a:lnTo>
                    <a:pt x="28" y="152"/>
                  </a:lnTo>
                  <a:lnTo>
                    <a:pt x="55" y="141"/>
                  </a:lnTo>
                  <a:lnTo>
                    <a:pt x="61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4" y="141"/>
                  </a:lnTo>
                  <a:lnTo>
                    <a:pt x="78" y="142"/>
                  </a:lnTo>
                  <a:lnTo>
                    <a:pt x="85" y="147"/>
                  </a:lnTo>
                  <a:lnTo>
                    <a:pt x="92" y="150"/>
                  </a:lnTo>
                  <a:lnTo>
                    <a:pt x="99" y="151"/>
                  </a:lnTo>
                  <a:lnTo>
                    <a:pt x="108" y="146"/>
                  </a:lnTo>
                  <a:lnTo>
                    <a:pt x="115" y="137"/>
                  </a:lnTo>
                  <a:lnTo>
                    <a:pt x="127" y="116"/>
                  </a:lnTo>
                  <a:lnTo>
                    <a:pt x="134" y="91"/>
                  </a:lnTo>
                  <a:lnTo>
                    <a:pt x="144" y="39"/>
                  </a:lnTo>
                  <a:lnTo>
                    <a:pt x="151" y="0"/>
                  </a:lnTo>
                  <a:lnTo>
                    <a:pt x="150" y="2"/>
                  </a:lnTo>
                  <a:lnTo>
                    <a:pt x="144" y="14"/>
                  </a:lnTo>
                  <a:lnTo>
                    <a:pt x="122" y="54"/>
                  </a:lnTo>
                  <a:lnTo>
                    <a:pt x="109" y="73"/>
                  </a:lnTo>
                  <a:lnTo>
                    <a:pt x="96" y="84"/>
                  </a:lnTo>
                  <a:lnTo>
                    <a:pt x="92" y="85"/>
                  </a:lnTo>
                  <a:lnTo>
                    <a:pt x="88" y="84"/>
                  </a:lnTo>
                  <a:lnTo>
                    <a:pt x="84" y="80"/>
                  </a:lnTo>
                  <a:lnTo>
                    <a:pt x="82" y="76"/>
                  </a:lnTo>
                  <a:lnTo>
                    <a:pt x="80" y="70"/>
                  </a:lnTo>
                  <a:lnTo>
                    <a:pt x="77" y="57"/>
                  </a:lnTo>
                  <a:lnTo>
                    <a:pt x="75" y="34"/>
                  </a:lnTo>
                  <a:lnTo>
                    <a:pt x="75" y="30"/>
                  </a:lnTo>
                  <a:lnTo>
                    <a:pt x="74" y="32"/>
                  </a:lnTo>
                  <a:lnTo>
                    <a:pt x="71" y="40"/>
                  </a:lnTo>
                  <a:lnTo>
                    <a:pt x="60" y="68"/>
                  </a:lnTo>
                  <a:lnTo>
                    <a:pt x="53" y="82"/>
                  </a:lnTo>
                  <a:lnTo>
                    <a:pt x="47" y="91"/>
                  </a:lnTo>
                  <a:lnTo>
                    <a:pt x="44" y="92"/>
                  </a:lnTo>
                  <a:lnTo>
                    <a:pt x="41" y="93"/>
                  </a:lnTo>
                  <a:lnTo>
                    <a:pt x="38" y="92"/>
                  </a:lnTo>
                  <a:lnTo>
                    <a:pt x="36" y="91"/>
                  </a:lnTo>
                  <a:lnTo>
                    <a:pt x="34" y="89"/>
                  </a:lnTo>
                  <a:lnTo>
                    <a:pt x="32" y="87"/>
                  </a:lnTo>
                  <a:lnTo>
                    <a:pt x="28" y="82"/>
                  </a:lnTo>
                  <a:lnTo>
                    <a:pt x="26" y="77"/>
                  </a:lnTo>
                  <a:lnTo>
                    <a:pt x="25" y="74"/>
                  </a:lnTo>
                  <a:lnTo>
                    <a:pt x="25" y="73"/>
                  </a:lnTo>
                  <a:lnTo>
                    <a:pt x="22" y="82"/>
                  </a:lnTo>
                  <a:lnTo>
                    <a:pt x="18" y="99"/>
                  </a:lnTo>
                  <a:lnTo>
                    <a:pt x="10" y="131"/>
                  </a:lnTo>
                  <a:lnTo>
                    <a:pt x="2" y="163"/>
                  </a:lnTo>
                  <a:lnTo>
                    <a:pt x="0" y="17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82" name="Freeform 68"/>
            <p:cNvSpPr>
              <a:spLocks/>
            </p:cNvSpPr>
            <p:nvPr/>
          </p:nvSpPr>
          <p:spPr bwMode="auto">
            <a:xfrm>
              <a:off x="3088" y="822"/>
              <a:ext cx="116" cy="634"/>
            </a:xfrm>
            <a:custGeom>
              <a:avLst/>
              <a:gdLst>
                <a:gd name="T0" fmla="*/ 1 w 232"/>
                <a:gd name="T1" fmla="*/ 1 h 1268"/>
                <a:gd name="T2" fmla="*/ 1 w 232"/>
                <a:gd name="T3" fmla="*/ 1 h 1268"/>
                <a:gd name="T4" fmla="*/ 0 w 232"/>
                <a:gd name="T5" fmla="*/ 0 h 1268"/>
                <a:gd name="T6" fmla="*/ 1 w 232"/>
                <a:gd name="T7" fmla="*/ 1 h 1268"/>
                <a:gd name="T8" fmla="*/ 1 w 232"/>
                <a:gd name="T9" fmla="*/ 1 h 1268"/>
                <a:gd name="T10" fmla="*/ 1 w 232"/>
                <a:gd name="T11" fmla="*/ 1 h 1268"/>
                <a:gd name="T12" fmla="*/ 1 w 232"/>
                <a:gd name="T13" fmla="*/ 1 h 1268"/>
                <a:gd name="T14" fmla="*/ 1 w 232"/>
                <a:gd name="T15" fmla="*/ 1 h 1268"/>
                <a:gd name="T16" fmla="*/ 1 w 232"/>
                <a:gd name="T17" fmla="*/ 1 h 1268"/>
                <a:gd name="T18" fmla="*/ 1 w 232"/>
                <a:gd name="T19" fmla="*/ 1 h 1268"/>
                <a:gd name="T20" fmla="*/ 1 w 232"/>
                <a:gd name="T21" fmla="*/ 1 h 1268"/>
                <a:gd name="T22" fmla="*/ 1 w 232"/>
                <a:gd name="T23" fmla="*/ 1 h 1268"/>
                <a:gd name="T24" fmla="*/ 1 w 232"/>
                <a:gd name="T25" fmla="*/ 1 h 1268"/>
                <a:gd name="T26" fmla="*/ 1 w 232"/>
                <a:gd name="T27" fmla="*/ 1 h 1268"/>
                <a:gd name="T28" fmla="*/ 1 w 232"/>
                <a:gd name="T29" fmla="*/ 1 h 1268"/>
                <a:gd name="T30" fmla="*/ 1 w 232"/>
                <a:gd name="T31" fmla="*/ 1 h 1268"/>
                <a:gd name="T32" fmla="*/ 1 w 232"/>
                <a:gd name="T33" fmla="*/ 1 h 1268"/>
                <a:gd name="T34" fmla="*/ 1 w 232"/>
                <a:gd name="T35" fmla="*/ 1 h 1268"/>
                <a:gd name="T36" fmla="*/ 1 w 232"/>
                <a:gd name="T37" fmla="*/ 1 h 1268"/>
                <a:gd name="T38" fmla="*/ 1 w 232"/>
                <a:gd name="T39" fmla="*/ 1 h 1268"/>
                <a:gd name="T40" fmla="*/ 1 w 232"/>
                <a:gd name="T41" fmla="*/ 1 h 1268"/>
                <a:gd name="T42" fmla="*/ 1 w 232"/>
                <a:gd name="T43" fmla="*/ 1 h 1268"/>
                <a:gd name="T44" fmla="*/ 1 w 232"/>
                <a:gd name="T45" fmla="*/ 1 h 1268"/>
                <a:gd name="T46" fmla="*/ 1 w 232"/>
                <a:gd name="T47" fmla="*/ 1 h 1268"/>
                <a:gd name="T48" fmla="*/ 1 w 232"/>
                <a:gd name="T49" fmla="*/ 1 h 1268"/>
                <a:gd name="T50" fmla="*/ 1 w 232"/>
                <a:gd name="T51" fmla="*/ 1 h 1268"/>
                <a:gd name="T52" fmla="*/ 1 w 232"/>
                <a:gd name="T53" fmla="*/ 1 h 1268"/>
                <a:gd name="T54" fmla="*/ 1 w 232"/>
                <a:gd name="T55" fmla="*/ 1 h 1268"/>
                <a:gd name="T56" fmla="*/ 1 w 232"/>
                <a:gd name="T57" fmla="*/ 1 h 1268"/>
                <a:gd name="T58" fmla="*/ 1 w 232"/>
                <a:gd name="T59" fmla="*/ 1 h 1268"/>
                <a:gd name="T60" fmla="*/ 1 w 232"/>
                <a:gd name="T61" fmla="*/ 1 h 1268"/>
                <a:gd name="T62" fmla="*/ 1 w 232"/>
                <a:gd name="T63" fmla="*/ 1 h 12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32"/>
                <a:gd name="T97" fmla="*/ 0 h 1268"/>
                <a:gd name="T98" fmla="*/ 232 w 232"/>
                <a:gd name="T99" fmla="*/ 1268 h 126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32" h="1268">
                  <a:moveTo>
                    <a:pt x="41" y="46"/>
                  </a:moveTo>
                  <a:lnTo>
                    <a:pt x="38" y="42"/>
                  </a:lnTo>
                  <a:lnTo>
                    <a:pt x="32" y="34"/>
                  </a:lnTo>
                  <a:lnTo>
                    <a:pt x="24" y="27"/>
                  </a:lnTo>
                  <a:lnTo>
                    <a:pt x="9" y="13"/>
                  </a:lnTo>
                  <a:lnTo>
                    <a:pt x="0" y="0"/>
                  </a:lnTo>
                  <a:lnTo>
                    <a:pt x="4" y="4"/>
                  </a:lnTo>
                  <a:lnTo>
                    <a:pt x="9" y="6"/>
                  </a:lnTo>
                  <a:lnTo>
                    <a:pt x="16" y="8"/>
                  </a:lnTo>
                  <a:lnTo>
                    <a:pt x="29" y="10"/>
                  </a:lnTo>
                  <a:lnTo>
                    <a:pt x="55" y="15"/>
                  </a:lnTo>
                  <a:lnTo>
                    <a:pt x="65" y="26"/>
                  </a:lnTo>
                  <a:lnTo>
                    <a:pt x="65" y="40"/>
                  </a:lnTo>
                  <a:lnTo>
                    <a:pt x="65" y="71"/>
                  </a:lnTo>
                  <a:lnTo>
                    <a:pt x="64" y="170"/>
                  </a:lnTo>
                  <a:lnTo>
                    <a:pt x="63" y="433"/>
                  </a:lnTo>
                  <a:lnTo>
                    <a:pt x="68" y="618"/>
                  </a:lnTo>
                  <a:lnTo>
                    <a:pt x="72" y="642"/>
                  </a:lnTo>
                  <a:lnTo>
                    <a:pt x="86" y="714"/>
                  </a:lnTo>
                  <a:lnTo>
                    <a:pt x="128" y="898"/>
                  </a:lnTo>
                  <a:lnTo>
                    <a:pt x="162" y="1047"/>
                  </a:lnTo>
                  <a:lnTo>
                    <a:pt x="167" y="1066"/>
                  </a:lnTo>
                  <a:lnTo>
                    <a:pt x="170" y="1081"/>
                  </a:lnTo>
                  <a:lnTo>
                    <a:pt x="181" y="1114"/>
                  </a:lnTo>
                  <a:lnTo>
                    <a:pt x="210" y="1186"/>
                  </a:lnTo>
                  <a:lnTo>
                    <a:pt x="230" y="1230"/>
                  </a:lnTo>
                  <a:lnTo>
                    <a:pt x="232" y="1232"/>
                  </a:lnTo>
                  <a:lnTo>
                    <a:pt x="230" y="1236"/>
                  </a:lnTo>
                  <a:lnTo>
                    <a:pt x="227" y="1242"/>
                  </a:lnTo>
                  <a:lnTo>
                    <a:pt x="220" y="1254"/>
                  </a:lnTo>
                  <a:lnTo>
                    <a:pt x="213" y="1266"/>
                  </a:lnTo>
                  <a:lnTo>
                    <a:pt x="212" y="1268"/>
                  </a:lnTo>
                  <a:lnTo>
                    <a:pt x="211" y="1266"/>
                  </a:lnTo>
                  <a:lnTo>
                    <a:pt x="204" y="1248"/>
                  </a:lnTo>
                  <a:lnTo>
                    <a:pt x="177" y="1177"/>
                  </a:lnTo>
                  <a:lnTo>
                    <a:pt x="148" y="1090"/>
                  </a:lnTo>
                  <a:lnTo>
                    <a:pt x="143" y="1070"/>
                  </a:lnTo>
                  <a:lnTo>
                    <a:pt x="136" y="1045"/>
                  </a:lnTo>
                  <a:lnTo>
                    <a:pt x="116" y="970"/>
                  </a:lnTo>
                  <a:lnTo>
                    <a:pt x="68" y="769"/>
                  </a:lnTo>
                  <a:lnTo>
                    <a:pt x="36" y="603"/>
                  </a:lnTo>
                  <a:lnTo>
                    <a:pt x="35" y="580"/>
                  </a:lnTo>
                  <a:lnTo>
                    <a:pt x="34" y="564"/>
                  </a:lnTo>
                  <a:lnTo>
                    <a:pt x="32" y="531"/>
                  </a:lnTo>
                  <a:lnTo>
                    <a:pt x="24" y="466"/>
                  </a:lnTo>
                  <a:lnTo>
                    <a:pt x="18" y="428"/>
                  </a:lnTo>
                  <a:lnTo>
                    <a:pt x="18" y="426"/>
                  </a:lnTo>
                  <a:lnTo>
                    <a:pt x="20" y="433"/>
                  </a:lnTo>
                  <a:lnTo>
                    <a:pt x="26" y="447"/>
                  </a:lnTo>
                  <a:lnTo>
                    <a:pt x="38" y="476"/>
                  </a:lnTo>
                  <a:lnTo>
                    <a:pt x="50" y="504"/>
                  </a:lnTo>
                  <a:lnTo>
                    <a:pt x="55" y="511"/>
                  </a:lnTo>
                  <a:lnTo>
                    <a:pt x="50" y="495"/>
                  </a:lnTo>
                  <a:lnTo>
                    <a:pt x="39" y="438"/>
                  </a:lnTo>
                  <a:lnTo>
                    <a:pt x="10" y="278"/>
                  </a:lnTo>
                  <a:lnTo>
                    <a:pt x="1" y="204"/>
                  </a:lnTo>
                  <a:lnTo>
                    <a:pt x="1" y="154"/>
                  </a:lnTo>
                  <a:lnTo>
                    <a:pt x="7" y="141"/>
                  </a:lnTo>
                  <a:lnTo>
                    <a:pt x="13" y="135"/>
                  </a:lnTo>
                  <a:lnTo>
                    <a:pt x="18" y="127"/>
                  </a:lnTo>
                  <a:lnTo>
                    <a:pt x="27" y="107"/>
                  </a:lnTo>
                  <a:lnTo>
                    <a:pt x="33" y="86"/>
                  </a:lnTo>
                  <a:lnTo>
                    <a:pt x="40" y="52"/>
                  </a:lnTo>
                  <a:lnTo>
                    <a:pt x="41" y="46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83" name="Freeform 69"/>
            <p:cNvSpPr>
              <a:spLocks/>
            </p:cNvSpPr>
            <p:nvPr/>
          </p:nvSpPr>
          <p:spPr bwMode="auto">
            <a:xfrm>
              <a:off x="3058" y="1392"/>
              <a:ext cx="105" cy="102"/>
            </a:xfrm>
            <a:custGeom>
              <a:avLst/>
              <a:gdLst>
                <a:gd name="T0" fmla="*/ 1 w 209"/>
                <a:gd name="T1" fmla="*/ 1 h 202"/>
                <a:gd name="T2" fmla="*/ 1 w 209"/>
                <a:gd name="T3" fmla="*/ 1 h 202"/>
                <a:gd name="T4" fmla="*/ 1 w 209"/>
                <a:gd name="T5" fmla="*/ 1 h 202"/>
                <a:gd name="T6" fmla="*/ 1 w 209"/>
                <a:gd name="T7" fmla="*/ 1 h 202"/>
                <a:gd name="T8" fmla="*/ 1 w 209"/>
                <a:gd name="T9" fmla="*/ 1 h 202"/>
                <a:gd name="T10" fmla="*/ 1 w 209"/>
                <a:gd name="T11" fmla="*/ 1 h 202"/>
                <a:gd name="T12" fmla="*/ 1 w 209"/>
                <a:gd name="T13" fmla="*/ 1 h 202"/>
                <a:gd name="T14" fmla="*/ 1 w 209"/>
                <a:gd name="T15" fmla="*/ 1 h 202"/>
                <a:gd name="T16" fmla="*/ 1 w 209"/>
                <a:gd name="T17" fmla="*/ 1 h 202"/>
                <a:gd name="T18" fmla="*/ 1 w 209"/>
                <a:gd name="T19" fmla="*/ 1 h 202"/>
                <a:gd name="T20" fmla="*/ 1 w 209"/>
                <a:gd name="T21" fmla="*/ 1 h 202"/>
                <a:gd name="T22" fmla="*/ 1 w 209"/>
                <a:gd name="T23" fmla="*/ 1 h 202"/>
                <a:gd name="T24" fmla="*/ 1 w 209"/>
                <a:gd name="T25" fmla="*/ 0 h 202"/>
                <a:gd name="T26" fmla="*/ 1 w 209"/>
                <a:gd name="T27" fmla="*/ 1 h 202"/>
                <a:gd name="T28" fmla="*/ 1 w 209"/>
                <a:gd name="T29" fmla="*/ 1 h 202"/>
                <a:gd name="T30" fmla="*/ 1 w 209"/>
                <a:gd name="T31" fmla="*/ 1 h 202"/>
                <a:gd name="T32" fmla="*/ 1 w 209"/>
                <a:gd name="T33" fmla="*/ 1 h 202"/>
                <a:gd name="T34" fmla="*/ 1 w 209"/>
                <a:gd name="T35" fmla="*/ 1 h 202"/>
                <a:gd name="T36" fmla="*/ 1 w 209"/>
                <a:gd name="T37" fmla="*/ 1 h 202"/>
                <a:gd name="T38" fmla="*/ 1 w 209"/>
                <a:gd name="T39" fmla="*/ 1 h 202"/>
                <a:gd name="T40" fmla="*/ 0 w 209"/>
                <a:gd name="T41" fmla="*/ 1 h 202"/>
                <a:gd name="T42" fmla="*/ 0 w 209"/>
                <a:gd name="T43" fmla="*/ 1 h 202"/>
                <a:gd name="T44" fmla="*/ 0 w 209"/>
                <a:gd name="T45" fmla="*/ 1 h 202"/>
                <a:gd name="T46" fmla="*/ 1 w 209"/>
                <a:gd name="T47" fmla="*/ 1 h 202"/>
                <a:gd name="T48" fmla="*/ 1 w 209"/>
                <a:gd name="T49" fmla="*/ 1 h 202"/>
                <a:gd name="T50" fmla="*/ 1 w 209"/>
                <a:gd name="T51" fmla="*/ 1 h 202"/>
                <a:gd name="T52" fmla="*/ 1 w 209"/>
                <a:gd name="T53" fmla="*/ 1 h 202"/>
                <a:gd name="T54" fmla="*/ 1 w 209"/>
                <a:gd name="T55" fmla="*/ 1 h 202"/>
                <a:gd name="T56" fmla="*/ 1 w 209"/>
                <a:gd name="T57" fmla="*/ 1 h 202"/>
                <a:gd name="T58" fmla="*/ 1 w 209"/>
                <a:gd name="T59" fmla="*/ 1 h 202"/>
                <a:gd name="T60" fmla="*/ 1 w 209"/>
                <a:gd name="T61" fmla="*/ 1 h 202"/>
                <a:gd name="T62" fmla="*/ 1 w 209"/>
                <a:gd name="T63" fmla="*/ 1 h 202"/>
                <a:gd name="T64" fmla="*/ 1 w 209"/>
                <a:gd name="T65" fmla="*/ 1 h 202"/>
                <a:gd name="T66" fmla="*/ 1 w 209"/>
                <a:gd name="T67" fmla="*/ 1 h 2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09"/>
                <a:gd name="T103" fmla="*/ 0 h 202"/>
                <a:gd name="T104" fmla="*/ 209 w 209"/>
                <a:gd name="T105" fmla="*/ 202 h 2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09" h="202">
                  <a:moveTo>
                    <a:pt x="66" y="192"/>
                  </a:moveTo>
                  <a:lnTo>
                    <a:pt x="72" y="175"/>
                  </a:lnTo>
                  <a:lnTo>
                    <a:pt x="86" y="146"/>
                  </a:lnTo>
                  <a:lnTo>
                    <a:pt x="104" y="126"/>
                  </a:lnTo>
                  <a:lnTo>
                    <a:pt x="127" y="115"/>
                  </a:lnTo>
                  <a:lnTo>
                    <a:pt x="154" y="110"/>
                  </a:lnTo>
                  <a:lnTo>
                    <a:pt x="189" y="110"/>
                  </a:lnTo>
                  <a:lnTo>
                    <a:pt x="209" y="112"/>
                  </a:lnTo>
                  <a:lnTo>
                    <a:pt x="205" y="100"/>
                  </a:lnTo>
                  <a:lnTo>
                    <a:pt x="199" y="77"/>
                  </a:lnTo>
                  <a:lnTo>
                    <a:pt x="181" y="39"/>
                  </a:lnTo>
                  <a:lnTo>
                    <a:pt x="156" y="8"/>
                  </a:lnTo>
                  <a:lnTo>
                    <a:pt x="149" y="0"/>
                  </a:lnTo>
                  <a:lnTo>
                    <a:pt x="143" y="10"/>
                  </a:lnTo>
                  <a:lnTo>
                    <a:pt x="125" y="40"/>
                  </a:lnTo>
                  <a:lnTo>
                    <a:pt x="70" y="119"/>
                  </a:lnTo>
                  <a:lnTo>
                    <a:pt x="41" y="152"/>
                  </a:lnTo>
                  <a:lnTo>
                    <a:pt x="26" y="163"/>
                  </a:lnTo>
                  <a:lnTo>
                    <a:pt x="13" y="169"/>
                  </a:lnTo>
                  <a:lnTo>
                    <a:pt x="2" y="168"/>
                  </a:lnTo>
                  <a:lnTo>
                    <a:pt x="0" y="171"/>
                  </a:lnTo>
                  <a:lnTo>
                    <a:pt x="0" y="173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2" y="181"/>
                  </a:lnTo>
                  <a:lnTo>
                    <a:pt x="5" y="184"/>
                  </a:lnTo>
                  <a:lnTo>
                    <a:pt x="10" y="189"/>
                  </a:lnTo>
                  <a:lnTo>
                    <a:pt x="17" y="194"/>
                  </a:lnTo>
                  <a:lnTo>
                    <a:pt x="34" y="200"/>
                  </a:lnTo>
                  <a:lnTo>
                    <a:pt x="51" y="202"/>
                  </a:lnTo>
                  <a:lnTo>
                    <a:pt x="58" y="201"/>
                  </a:lnTo>
                  <a:lnTo>
                    <a:pt x="63" y="198"/>
                  </a:lnTo>
                  <a:lnTo>
                    <a:pt x="66" y="192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84" name="Freeform 70"/>
            <p:cNvSpPr>
              <a:spLocks/>
            </p:cNvSpPr>
            <p:nvPr/>
          </p:nvSpPr>
          <p:spPr bwMode="auto">
            <a:xfrm>
              <a:off x="3081" y="1530"/>
              <a:ext cx="124" cy="337"/>
            </a:xfrm>
            <a:custGeom>
              <a:avLst/>
              <a:gdLst>
                <a:gd name="T0" fmla="*/ 1 w 248"/>
                <a:gd name="T1" fmla="*/ 1 h 673"/>
                <a:gd name="T2" fmla="*/ 1 w 248"/>
                <a:gd name="T3" fmla="*/ 1 h 673"/>
                <a:gd name="T4" fmla="*/ 1 w 248"/>
                <a:gd name="T5" fmla="*/ 1 h 673"/>
                <a:gd name="T6" fmla="*/ 1 w 248"/>
                <a:gd name="T7" fmla="*/ 1 h 673"/>
                <a:gd name="T8" fmla="*/ 1 w 248"/>
                <a:gd name="T9" fmla="*/ 1 h 673"/>
                <a:gd name="T10" fmla="*/ 1 w 248"/>
                <a:gd name="T11" fmla="*/ 1 h 673"/>
                <a:gd name="T12" fmla="*/ 1 w 248"/>
                <a:gd name="T13" fmla="*/ 1 h 673"/>
                <a:gd name="T14" fmla="*/ 1 w 248"/>
                <a:gd name="T15" fmla="*/ 1 h 673"/>
                <a:gd name="T16" fmla="*/ 1 w 248"/>
                <a:gd name="T17" fmla="*/ 1 h 673"/>
                <a:gd name="T18" fmla="*/ 1 w 248"/>
                <a:gd name="T19" fmla="*/ 1 h 673"/>
                <a:gd name="T20" fmla="*/ 1 w 248"/>
                <a:gd name="T21" fmla="*/ 1 h 673"/>
                <a:gd name="T22" fmla="*/ 1 w 248"/>
                <a:gd name="T23" fmla="*/ 1 h 673"/>
                <a:gd name="T24" fmla="*/ 1 w 248"/>
                <a:gd name="T25" fmla="*/ 1 h 673"/>
                <a:gd name="T26" fmla="*/ 1 w 248"/>
                <a:gd name="T27" fmla="*/ 1 h 673"/>
                <a:gd name="T28" fmla="*/ 1 w 248"/>
                <a:gd name="T29" fmla="*/ 1 h 673"/>
                <a:gd name="T30" fmla="*/ 1 w 248"/>
                <a:gd name="T31" fmla="*/ 0 h 673"/>
                <a:gd name="T32" fmla="*/ 1 w 248"/>
                <a:gd name="T33" fmla="*/ 1 h 673"/>
                <a:gd name="T34" fmla="*/ 1 w 248"/>
                <a:gd name="T35" fmla="*/ 1 h 673"/>
                <a:gd name="T36" fmla="*/ 1 w 248"/>
                <a:gd name="T37" fmla="*/ 1 h 673"/>
                <a:gd name="T38" fmla="*/ 1 w 248"/>
                <a:gd name="T39" fmla="*/ 1 h 673"/>
                <a:gd name="T40" fmla="*/ 1 w 248"/>
                <a:gd name="T41" fmla="*/ 1 h 673"/>
                <a:gd name="T42" fmla="*/ 1 w 248"/>
                <a:gd name="T43" fmla="*/ 1 h 673"/>
                <a:gd name="T44" fmla="*/ 0 w 248"/>
                <a:gd name="T45" fmla="*/ 1 h 673"/>
                <a:gd name="T46" fmla="*/ 1 w 248"/>
                <a:gd name="T47" fmla="*/ 1 h 673"/>
                <a:gd name="T48" fmla="*/ 1 w 248"/>
                <a:gd name="T49" fmla="*/ 1 h 673"/>
                <a:gd name="T50" fmla="*/ 1 w 248"/>
                <a:gd name="T51" fmla="*/ 1 h 673"/>
                <a:gd name="T52" fmla="*/ 1 w 248"/>
                <a:gd name="T53" fmla="*/ 1 h 673"/>
                <a:gd name="T54" fmla="*/ 1 w 248"/>
                <a:gd name="T55" fmla="*/ 1 h 67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48"/>
                <a:gd name="T85" fmla="*/ 0 h 673"/>
                <a:gd name="T86" fmla="*/ 248 w 248"/>
                <a:gd name="T87" fmla="*/ 673 h 67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48" h="673">
                  <a:moveTo>
                    <a:pt x="50" y="102"/>
                  </a:moveTo>
                  <a:lnTo>
                    <a:pt x="56" y="116"/>
                  </a:lnTo>
                  <a:lnTo>
                    <a:pt x="75" y="163"/>
                  </a:lnTo>
                  <a:lnTo>
                    <a:pt x="121" y="300"/>
                  </a:lnTo>
                  <a:lnTo>
                    <a:pt x="164" y="434"/>
                  </a:lnTo>
                  <a:lnTo>
                    <a:pt x="172" y="457"/>
                  </a:lnTo>
                  <a:lnTo>
                    <a:pt x="178" y="481"/>
                  </a:lnTo>
                  <a:lnTo>
                    <a:pt x="194" y="528"/>
                  </a:lnTo>
                  <a:lnTo>
                    <a:pt x="227" y="619"/>
                  </a:lnTo>
                  <a:lnTo>
                    <a:pt x="247" y="671"/>
                  </a:lnTo>
                  <a:lnTo>
                    <a:pt x="248" y="673"/>
                  </a:lnTo>
                  <a:lnTo>
                    <a:pt x="233" y="617"/>
                  </a:lnTo>
                  <a:lnTo>
                    <a:pt x="202" y="505"/>
                  </a:lnTo>
                  <a:lnTo>
                    <a:pt x="139" y="280"/>
                  </a:lnTo>
                  <a:lnTo>
                    <a:pt x="70" y="56"/>
                  </a:lnTo>
                  <a:lnTo>
                    <a:pt x="51" y="0"/>
                  </a:lnTo>
                  <a:lnTo>
                    <a:pt x="51" y="9"/>
                  </a:lnTo>
                  <a:lnTo>
                    <a:pt x="48" y="24"/>
                  </a:lnTo>
                  <a:lnTo>
                    <a:pt x="42" y="35"/>
                  </a:lnTo>
                  <a:lnTo>
                    <a:pt x="33" y="41"/>
                  </a:lnTo>
                  <a:lnTo>
                    <a:pt x="22" y="44"/>
                  </a:lnTo>
                  <a:lnTo>
                    <a:pt x="7" y="42"/>
                  </a:lnTo>
                  <a:lnTo>
                    <a:pt x="0" y="39"/>
                  </a:lnTo>
                  <a:lnTo>
                    <a:pt x="4" y="44"/>
                  </a:lnTo>
                  <a:lnTo>
                    <a:pt x="22" y="61"/>
                  </a:lnTo>
                  <a:lnTo>
                    <a:pt x="44" y="92"/>
                  </a:lnTo>
                  <a:lnTo>
                    <a:pt x="50" y="102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85" name="Freeform 71"/>
            <p:cNvSpPr>
              <a:spLocks/>
            </p:cNvSpPr>
            <p:nvPr/>
          </p:nvSpPr>
          <p:spPr bwMode="auto">
            <a:xfrm>
              <a:off x="3138" y="1455"/>
              <a:ext cx="160" cy="611"/>
            </a:xfrm>
            <a:custGeom>
              <a:avLst/>
              <a:gdLst>
                <a:gd name="T0" fmla="*/ 0 w 321"/>
                <a:gd name="T1" fmla="*/ 1 h 1221"/>
                <a:gd name="T2" fmla="*/ 0 w 321"/>
                <a:gd name="T3" fmla="*/ 1 h 1221"/>
                <a:gd name="T4" fmla="*/ 0 w 321"/>
                <a:gd name="T5" fmla="*/ 1 h 1221"/>
                <a:gd name="T6" fmla="*/ 0 w 321"/>
                <a:gd name="T7" fmla="*/ 1 h 1221"/>
                <a:gd name="T8" fmla="*/ 0 w 321"/>
                <a:gd name="T9" fmla="*/ 1 h 1221"/>
                <a:gd name="T10" fmla="*/ 0 w 321"/>
                <a:gd name="T11" fmla="*/ 1 h 1221"/>
                <a:gd name="T12" fmla="*/ 0 w 321"/>
                <a:gd name="T13" fmla="*/ 1 h 1221"/>
                <a:gd name="T14" fmla="*/ 0 w 321"/>
                <a:gd name="T15" fmla="*/ 1 h 1221"/>
                <a:gd name="T16" fmla="*/ 0 w 321"/>
                <a:gd name="T17" fmla="*/ 1 h 1221"/>
                <a:gd name="T18" fmla="*/ 0 w 321"/>
                <a:gd name="T19" fmla="*/ 1 h 1221"/>
                <a:gd name="T20" fmla="*/ 0 w 321"/>
                <a:gd name="T21" fmla="*/ 1 h 1221"/>
                <a:gd name="T22" fmla="*/ 0 w 321"/>
                <a:gd name="T23" fmla="*/ 1 h 1221"/>
                <a:gd name="T24" fmla="*/ 0 w 321"/>
                <a:gd name="T25" fmla="*/ 1 h 1221"/>
                <a:gd name="T26" fmla="*/ 0 w 321"/>
                <a:gd name="T27" fmla="*/ 1 h 1221"/>
                <a:gd name="T28" fmla="*/ 0 w 321"/>
                <a:gd name="T29" fmla="*/ 1 h 1221"/>
                <a:gd name="T30" fmla="*/ 0 w 321"/>
                <a:gd name="T31" fmla="*/ 1 h 1221"/>
                <a:gd name="T32" fmla="*/ 0 w 321"/>
                <a:gd name="T33" fmla="*/ 1 h 1221"/>
                <a:gd name="T34" fmla="*/ 0 w 321"/>
                <a:gd name="T35" fmla="*/ 1 h 1221"/>
                <a:gd name="T36" fmla="*/ 0 w 321"/>
                <a:gd name="T37" fmla="*/ 1 h 1221"/>
                <a:gd name="T38" fmla="*/ 0 w 321"/>
                <a:gd name="T39" fmla="*/ 1 h 1221"/>
                <a:gd name="T40" fmla="*/ 0 w 321"/>
                <a:gd name="T41" fmla="*/ 1 h 1221"/>
                <a:gd name="T42" fmla="*/ 0 w 321"/>
                <a:gd name="T43" fmla="*/ 1 h 1221"/>
                <a:gd name="T44" fmla="*/ 0 w 321"/>
                <a:gd name="T45" fmla="*/ 1 h 1221"/>
                <a:gd name="T46" fmla="*/ 0 w 321"/>
                <a:gd name="T47" fmla="*/ 1 h 1221"/>
                <a:gd name="T48" fmla="*/ 0 w 321"/>
                <a:gd name="T49" fmla="*/ 1 h 1221"/>
                <a:gd name="T50" fmla="*/ 0 w 321"/>
                <a:gd name="T51" fmla="*/ 1 h 1221"/>
                <a:gd name="T52" fmla="*/ 0 w 321"/>
                <a:gd name="T53" fmla="*/ 1 h 1221"/>
                <a:gd name="T54" fmla="*/ 0 w 321"/>
                <a:gd name="T55" fmla="*/ 1 h 1221"/>
                <a:gd name="T56" fmla="*/ 0 w 321"/>
                <a:gd name="T57" fmla="*/ 1 h 1221"/>
                <a:gd name="T58" fmla="*/ 0 w 321"/>
                <a:gd name="T59" fmla="*/ 1 h 1221"/>
                <a:gd name="T60" fmla="*/ 0 w 321"/>
                <a:gd name="T61" fmla="*/ 1 h 1221"/>
                <a:gd name="T62" fmla="*/ 0 w 321"/>
                <a:gd name="T63" fmla="*/ 1 h 1221"/>
                <a:gd name="T64" fmla="*/ 0 w 321"/>
                <a:gd name="T65" fmla="*/ 1 h 1221"/>
                <a:gd name="T66" fmla="*/ 0 w 321"/>
                <a:gd name="T67" fmla="*/ 1 h 1221"/>
                <a:gd name="T68" fmla="*/ 0 w 321"/>
                <a:gd name="T69" fmla="*/ 1 h 1221"/>
                <a:gd name="T70" fmla="*/ 0 w 321"/>
                <a:gd name="T71" fmla="*/ 1 h 1221"/>
                <a:gd name="T72" fmla="*/ 0 w 321"/>
                <a:gd name="T73" fmla="*/ 1 h 1221"/>
                <a:gd name="T74" fmla="*/ 0 w 321"/>
                <a:gd name="T75" fmla="*/ 1 h 1221"/>
                <a:gd name="T76" fmla="*/ 0 w 321"/>
                <a:gd name="T77" fmla="*/ 1 h 122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21"/>
                <a:gd name="T118" fmla="*/ 0 h 1221"/>
                <a:gd name="T119" fmla="*/ 321 w 321"/>
                <a:gd name="T120" fmla="*/ 1221 h 122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21" h="1221">
                  <a:moveTo>
                    <a:pt x="35" y="59"/>
                  </a:moveTo>
                  <a:lnTo>
                    <a:pt x="34" y="65"/>
                  </a:lnTo>
                  <a:lnTo>
                    <a:pt x="33" y="71"/>
                  </a:lnTo>
                  <a:lnTo>
                    <a:pt x="27" y="84"/>
                  </a:lnTo>
                  <a:lnTo>
                    <a:pt x="14" y="106"/>
                  </a:lnTo>
                  <a:lnTo>
                    <a:pt x="8" y="115"/>
                  </a:lnTo>
                  <a:lnTo>
                    <a:pt x="7" y="117"/>
                  </a:lnTo>
                  <a:lnTo>
                    <a:pt x="5" y="126"/>
                  </a:lnTo>
                  <a:lnTo>
                    <a:pt x="0" y="162"/>
                  </a:lnTo>
                  <a:lnTo>
                    <a:pt x="6" y="205"/>
                  </a:lnTo>
                  <a:lnTo>
                    <a:pt x="12" y="214"/>
                  </a:lnTo>
                  <a:lnTo>
                    <a:pt x="18" y="225"/>
                  </a:lnTo>
                  <a:lnTo>
                    <a:pt x="32" y="258"/>
                  </a:lnTo>
                  <a:lnTo>
                    <a:pt x="61" y="346"/>
                  </a:lnTo>
                  <a:lnTo>
                    <a:pt x="85" y="435"/>
                  </a:lnTo>
                  <a:lnTo>
                    <a:pt x="89" y="451"/>
                  </a:lnTo>
                  <a:lnTo>
                    <a:pt x="93" y="469"/>
                  </a:lnTo>
                  <a:lnTo>
                    <a:pt x="101" y="516"/>
                  </a:lnTo>
                  <a:lnTo>
                    <a:pt x="125" y="643"/>
                  </a:lnTo>
                  <a:lnTo>
                    <a:pt x="158" y="779"/>
                  </a:lnTo>
                  <a:lnTo>
                    <a:pt x="169" y="810"/>
                  </a:lnTo>
                  <a:lnTo>
                    <a:pt x="181" y="841"/>
                  </a:lnTo>
                  <a:lnTo>
                    <a:pt x="207" y="908"/>
                  </a:lnTo>
                  <a:lnTo>
                    <a:pt x="259" y="1035"/>
                  </a:lnTo>
                  <a:lnTo>
                    <a:pt x="290" y="1108"/>
                  </a:lnTo>
                  <a:lnTo>
                    <a:pt x="292" y="1111"/>
                  </a:lnTo>
                  <a:lnTo>
                    <a:pt x="294" y="1121"/>
                  </a:lnTo>
                  <a:lnTo>
                    <a:pt x="299" y="1139"/>
                  </a:lnTo>
                  <a:lnTo>
                    <a:pt x="309" y="1176"/>
                  </a:lnTo>
                  <a:lnTo>
                    <a:pt x="318" y="1212"/>
                  </a:lnTo>
                  <a:lnTo>
                    <a:pt x="321" y="1221"/>
                  </a:lnTo>
                  <a:lnTo>
                    <a:pt x="320" y="1212"/>
                  </a:lnTo>
                  <a:lnTo>
                    <a:pt x="320" y="1194"/>
                  </a:lnTo>
                  <a:lnTo>
                    <a:pt x="319" y="1156"/>
                  </a:lnTo>
                  <a:lnTo>
                    <a:pt x="318" y="1119"/>
                  </a:lnTo>
                  <a:lnTo>
                    <a:pt x="318" y="1109"/>
                  </a:lnTo>
                  <a:lnTo>
                    <a:pt x="315" y="1105"/>
                  </a:lnTo>
                  <a:lnTo>
                    <a:pt x="301" y="1071"/>
                  </a:lnTo>
                  <a:lnTo>
                    <a:pt x="249" y="951"/>
                  </a:lnTo>
                  <a:lnTo>
                    <a:pt x="206" y="839"/>
                  </a:lnTo>
                  <a:lnTo>
                    <a:pt x="203" y="823"/>
                  </a:lnTo>
                  <a:lnTo>
                    <a:pt x="199" y="808"/>
                  </a:lnTo>
                  <a:lnTo>
                    <a:pt x="188" y="754"/>
                  </a:lnTo>
                  <a:lnTo>
                    <a:pt x="159" y="612"/>
                  </a:lnTo>
                  <a:lnTo>
                    <a:pt x="140" y="513"/>
                  </a:lnTo>
                  <a:lnTo>
                    <a:pt x="139" y="507"/>
                  </a:lnTo>
                  <a:lnTo>
                    <a:pt x="136" y="498"/>
                  </a:lnTo>
                  <a:lnTo>
                    <a:pt x="132" y="480"/>
                  </a:lnTo>
                  <a:lnTo>
                    <a:pt x="123" y="442"/>
                  </a:lnTo>
                  <a:lnTo>
                    <a:pt x="115" y="404"/>
                  </a:lnTo>
                  <a:lnTo>
                    <a:pt x="114" y="393"/>
                  </a:lnTo>
                  <a:lnTo>
                    <a:pt x="111" y="381"/>
                  </a:lnTo>
                  <a:lnTo>
                    <a:pt x="106" y="356"/>
                  </a:lnTo>
                  <a:lnTo>
                    <a:pt x="95" y="305"/>
                  </a:lnTo>
                  <a:lnTo>
                    <a:pt x="86" y="253"/>
                  </a:lnTo>
                  <a:lnTo>
                    <a:pt x="84" y="239"/>
                  </a:lnTo>
                  <a:lnTo>
                    <a:pt x="83" y="234"/>
                  </a:lnTo>
                  <a:lnTo>
                    <a:pt x="83" y="225"/>
                  </a:lnTo>
                  <a:lnTo>
                    <a:pt x="83" y="208"/>
                  </a:lnTo>
                  <a:lnTo>
                    <a:pt x="83" y="189"/>
                  </a:lnTo>
                  <a:lnTo>
                    <a:pt x="83" y="183"/>
                  </a:lnTo>
                  <a:lnTo>
                    <a:pt x="80" y="171"/>
                  </a:lnTo>
                  <a:lnTo>
                    <a:pt x="73" y="146"/>
                  </a:lnTo>
                  <a:lnTo>
                    <a:pt x="59" y="85"/>
                  </a:lnTo>
                  <a:lnTo>
                    <a:pt x="45" y="30"/>
                  </a:lnTo>
                  <a:lnTo>
                    <a:pt x="43" y="18"/>
                  </a:lnTo>
                  <a:lnTo>
                    <a:pt x="39" y="15"/>
                  </a:lnTo>
                  <a:lnTo>
                    <a:pt x="34" y="11"/>
                  </a:lnTo>
                  <a:lnTo>
                    <a:pt x="27" y="10"/>
                  </a:lnTo>
                  <a:lnTo>
                    <a:pt x="22" y="9"/>
                  </a:lnTo>
                  <a:lnTo>
                    <a:pt x="17" y="8"/>
                  </a:lnTo>
                  <a:lnTo>
                    <a:pt x="11" y="4"/>
                  </a:lnTo>
                  <a:lnTo>
                    <a:pt x="8" y="0"/>
                  </a:lnTo>
                  <a:lnTo>
                    <a:pt x="12" y="6"/>
                  </a:lnTo>
                  <a:lnTo>
                    <a:pt x="24" y="27"/>
                  </a:lnTo>
                  <a:lnTo>
                    <a:pt x="34" y="53"/>
                  </a:lnTo>
                  <a:lnTo>
                    <a:pt x="35" y="5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86" name="Freeform 72"/>
            <p:cNvSpPr>
              <a:spLocks/>
            </p:cNvSpPr>
            <p:nvPr/>
          </p:nvSpPr>
          <p:spPr bwMode="auto">
            <a:xfrm>
              <a:off x="3199" y="1551"/>
              <a:ext cx="192" cy="499"/>
            </a:xfrm>
            <a:custGeom>
              <a:avLst/>
              <a:gdLst>
                <a:gd name="T0" fmla="*/ 1 w 383"/>
                <a:gd name="T1" fmla="*/ 1 h 998"/>
                <a:gd name="T2" fmla="*/ 1 w 383"/>
                <a:gd name="T3" fmla="*/ 1 h 998"/>
                <a:gd name="T4" fmla="*/ 1 w 383"/>
                <a:gd name="T5" fmla="*/ 1 h 998"/>
                <a:gd name="T6" fmla="*/ 1 w 383"/>
                <a:gd name="T7" fmla="*/ 1 h 998"/>
                <a:gd name="T8" fmla="*/ 1 w 383"/>
                <a:gd name="T9" fmla="*/ 1 h 998"/>
                <a:gd name="T10" fmla="*/ 1 w 383"/>
                <a:gd name="T11" fmla="*/ 1 h 998"/>
                <a:gd name="T12" fmla="*/ 1 w 383"/>
                <a:gd name="T13" fmla="*/ 1 h 998"/>
                <a:gd name="T14" fmla="*/ 1 w 383"/>
                <a:gd name="T15" fmla="*/ 1 h 998"/>
                <a:gd name="T16" fmla="*/ 1 w 383"/>
                <a:gd name="T17" fmla="*/ 1 h 998"/>
                <a:gd name="T18" fmla="*/ 1 w 383"/>
                <a:gd name="T19" fmla="*/ 1 h 998"/>
                <a:gd name="T20" fmla="*/ 1 w 383"/>
                <a:gd name="T21" fmla="*/ 1 h 998"/>
                <a:gd name="T22" fmla="*/ 1 w 383"/>
                <a:gd name="T23" fmla="*/ 1 h 998"/>
                <a:gd name="T24" fmla="*/ 1 w 383"/>
                <a:gd name="T25" fmla="*/ 1 h 998"/>
                <a:gd name="T26" fmla="*/ 1 w 383"/>
                <a:gd name="T27" fmla="*/ 1 h 998"/>
                <a:gd name="T28" fmla="*/ 1 w 383"/>
                <a:gd name="T29" fmla="*/ 1 h 998"/>
                <a:gd name="T30" fmla="*/ 1 w 383"/>
                <a:gd name="T31" fmla="*/ 1 h 998"/>
                <a:gd name="T32" fmla="*/ 1 w 383"/>
                <a:gd name="T33" fmla="*/ 1 h 998"/>
                <a:gd name="T34" fmla="*/ 1 w 383"/>
                <a:gd name="T35" fmla="*/ 1 h 998"/>
                <a:gd name="T36" fmla="*/ 1 w 383"/>
                <a:gd name="T37" fmla="*/ 1 h 998"/>
                <a:gd name="T38" fmla="*/ 1 w 383"/>
                <a:gd name="T39" fmla="*/ 1 h 998"/>
                <a:gd name="T40" fmla="*/ 1 w 383"/>
                <a:gd name="T41" fmla="*/ 1 h 998"/>
                <a:gd name="T42" fmla="*/ 1 w 383"/>
                <a:gd name="T43" fmla="*/ 1 h 998"/>
                <a:gd name="T44" fmla="*/ 1 w 383"/>
                <a:gd name="T45" fmla="*/ 1 h 998"/>
                <a:gd name="T46" fmla="*/ 1 w 383"/>
                <a:gd name="T47" fmla="*/ 1 h 998"/>
                <a:gd name="T48" fmla="*/ 1 w 383"/>
                <a:gd name="T49" fmla="*/ 1 h 998"/>
                <a:gd name="T50" fmla="*/ 1 w 383"/>
                <a:gd name="T51" fmla="*/ 1 h 998"/>
                <a:gd name="T52" fmla="*/ 1 w 383"/>
                <a:gd name="T53" fmla="*/ 1 h 998"/>
                <a:gd name="T54" fmla="*/ 1 w 383"/>
                <a:gd name="T55" fmla="*/ 1 h 998"/>
                <a:gd name="T56" fmla="*/ 1 w 383"/>
                <a:gd name="T57" fmla="*/ 1 h 998"/>
                <a:gd name="T58" fmla="*/ 1 w 383"/>
                <a:gd name="T59" fmla="*/ 1 h 998"/>
                <a:gd name="T60" fmla="*/ 1 w 383"/>
                <a:gd name="T61" fmla="*/ 1 h 998"/>
                <a:gd name="T62" fmla="*/ 1 w 383"/>
                <a:gd name="T63" fmla="*/ 1 h 998"/>
                <a:gd name="T64" fmla="*/ 1 w 383"/>
                <a:gd name="T65" fmla="*/ 1 h 998"/>
                <a:gd name="T66" fmla="*/ 1 w 383"/>
                <a:gd name="T67" fmla="*/ 1 h 998"/>
                <a:gd name="T68" fmla="*/ 1 w 383"/>
                <a:gd name="T69" fmla="*/ 1 h 998"/>
                <a:gd name="T70" fmla="*/ 1 w 383"/>
                <a:gd name="T71" fmla="*/ 1 h 998"/>
                <a:gd name="T72" fmla="*/ 1 w 383"/>
                <a:gd name="T73" fmla="*/ 1 h 998"/>
                <a:gd name="T74" fmla="*/ 1 w 383"/>
                <a:gd name="T75" fmla="*/ 1 h 998"/>
                <a:gd name="T76" fmla="*/ 1 w 383"/>
                <a:gd name="T77" fmla="*/ 1 h 998"/>
                <a:gd name="T78" fmla="*/ 1 w 383"/>
                <a:gd name="T79" fmla="*/ 1 h 998"/>
                <a:gd name="T80" fmla="*/ 1 w 383"/>
                <a:gd name="T81" fmla="*/ 1 h 998"/>
                <a:gd name="T82" fmla="*/ 1 w 383"/>
                <a:gd name="T83" fmla="*/ 1 h 998"/>
                <a:gd name="T84" fmla="*/ 1 w 383"/>
                <a:gd name="T85" fmla="*/ 1 h 998"/>
                <a:gd name="T86" fmla="*/ 1 w 383"/>
                <a:gd name="T87" fmla="*/ 1 h 998"/>
                <a:gd name="T88" fmla="*/ 1 w 383"/>
                <a:gd name="T89" fmla="*/ 1 h 998"/>
                <a:gd name="T90" fmla="*/ 1 w 383"/>
                <a:gd name="T91" fmla="*/ 1 h 998"/>
                <a:gd name="T92" fmla="*/ 1 w 383"/>
                <a:gd name="T93" fmla="*/ 1 h 998"/>
                <a:gd name="T94" fmla="*/ 1 w 383"/>
                <a:gd name="T95" fmla="*/ 1 h 998"/>
                <a:gd name="T96" fmla="*/ 1 w 383"/>
                <a:gd name="T97" fmla="*/ 1 h 998"/>
                <a:gd name="T98" fmla="*/ 0 w 383"/>
                <a:gd name="T99" fmla="*/ 1 h 998"/>
                <a:gd name="T100" fmla="*/ 0 w 383"/>
                <a:gd name="T101" fmla="*/ 0 h 998"/>
                <a:gd name="T102" fmla="*/ 0 w 383"/>
                <a:gd name="T103" fmla="*/ 1 h 998"/>
                <a:gd name="T104" fmla="*/ 1 w 383"/>
                <a:gd name="T105" fmla="*/ 1 h 998"/>
                <a:gd name="T106" fmla="*/ 1 w 383"/>
                <a:gd name="T107" fmla="*/ 1 h 998"/>
                <a:gd name="T108" fmla="*/ 1 w 383"/>
                <a:gd name="T109" fmla="*/ 1 h 998"/>
                <a:gd name="T110" fmla="*/ 1 w 383"/>
                <a:gd name="T111" fmla="*/ 1 h 998"/>
                <a:gd name="T112" fmla="*/ 1 w 383"/>
                <a:gd name="T113" fmla="*/ 1 h 99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83"/>
                <a:gd name="T172" fmla="*/ 0 h 998"/>
                <a:gd name="T173" fmla="*/ 383 w 383"/>
                <a:gd name="T174" fmla="*/ 998 h 99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83" h="998">
                  <a:moveTo>
                    <a:pt x="37" y="188"/>
                  </a:moveTo>
                  <a:lnTo>
                    <a:pt x="45" y="211"/>
                  </a:lnTo>
                  <a:lnTo>
                    <a:pt x="69" y="269"/>
                  </a:lnTo>
                  <a:lnTo>
                    <a:pt x="130" y="413"/>
                  </a:lnTo>
                  <a:lnTo>
                    <a:pt x="176" y="528"/>
                  </a:lnTo>
                  <a:lnTo>
                    <a:pt x="182" y="542"/>
                  </a:lnTo>
                  <a:lnTo>
                    <a:pt x="187" y="557"/>
                  </a:lnTo>
                  <a:lnTo>
                    <a:pt x="207" y="607"/>
                  </a:lnTo>
                  <a:lnTo>
                    <a:pt x="263" y="739"/>
                  </a:lnTo>
                  <a:lnTo>
                    <a:pt x="303" y="832"/>
                  </a:lnTo>
                  <a:lnTo>
                    <a:pt x="306" y="836"/>
                  </a:lnTo>
                  <a:lnTo>
                    <a:pt x="307" y="846"/>
                  </a:lnTo>
                  <a:lnTo>
                    <a:pt x="310" y="866"/>
                  </a:lnTo>
                  <a:lnTo>
                    <a:pt x="317" y="906"/>
                  </a:lnTo>
                  <a:lnTo>
                    <a:pt x="325" y="946"/>
                  </a:lnTo>
                  <a:lnTo>
                    <a:pt x="328" y="955"/>
                  </a:lnTo>
                  <a:lnTo>
                    <a:pt x="324" y="955"/>
                  </a:lnTo>
                  <a:lnTo>
                    <a:pt x="317" y="953"/>
                  </a:lnTo>
                  <a:lnTo>
                    <a:pt x="303" y="949"/>
                  </a:lnTo>
                  <a:lnTo>
                    <a:pt x="289" y="945"/>
                  </a:lnTo>
                  <a:lnTo>
                    <a:pt x="286" y="944"/>
                  </a:lnTo>
                  <a:lnTo>
                    <a:pt x="281" y="938"/>
                  </a:lnTo>
                  <a:lnTo>
                    <a:pt x="272" y="925"/>
                  </a:lnTo>
                  <a:lnTo>
                    <a:pt x="256" y="899"/>
                  </a:lnTo>
                  <a:lnTo>
                    <a:pt x="240" y="872"/>
                  </a:lnTo>
                  <a:lnTo>
                    <a:pt x="237" y="865"/>
                  </a:lnTo>
                  <a:lnTo>
                    <a:pt x="237" y="876"/>
                  </a:lnTo>
                  <a:lnTo>
                    <a:pt x="237" y="899"/>
                  </a:lnTo>
                  <a:lnTo>
                    <a:pt x="238" y="943"/>
                  </a:lnTo>
                  <a:lnTo>
                    <a:pt x="239" y="988"/>
                  </a:lnTo>
                  <a:lnTo>
                    <a:pt x="240" y="998"/>
                  </a:lnTo>
                  <a:lnTo>
                    <a:pt x="253" y="995"/>
                  </a:lnTo>
                  <a:lnTo>
                    <a:pt x="279" y="990"/>
                  </a:lnTo>
                  <a:lnTo>
                    <a:pt x="320" y="986"/>
                  </a:lnTo>
                  <a:lnTo>
                    <a:pt x="368" y="990"/>
                  </a:lnTo>
                  <a:lnTo>
                    <a:pt x="383" y="992"/>
                  </a:lnTo>
                  <a:lnTo>
                    <a:pt x="378" y="978"/>
                  </a:lnTo>
                  <a:lnTo>
                    <a:pt x="370" y="949"/>
                  </a:lnTo>
                  <a:lnTo>
                    <a:pt x="354" y="891"/>
                  </a:lnTo>
                  <a:lnTo>
                    <a:pt x="337" y="833"/>
                  </a:lnTo>
                  <a:lnTo>
                    <a:pt x="334" y="818"/>
                  </a:lnTo>
                  <a:lnTo>
                    <a:pt x="306" y="754"/>
                  </a:lnTo>
                  <a:lnTo>
                    <a:pt x="251" y="626"/>
                  </a:lnTo>
                  <a:lnTo>
                    <a:pt x="143" y="370"/>
                  </a:lnTo>
                  <a:lnTo>
                    <a:pt x="37" y="111"/>
                  </a:lnTo>
                  <a:lnTo>
                    <a:pt x="13" y="46"/>
                  </a:lnTo>
                  <a:lnTo>
                    <a:pt x="11" y="43"/>
                  </a:lnTo>
                  <a:lnTo>
                    <a:pt x="8" y="36"/>
                  </a:lnTo>
                  <a:lnTo>
                    <a:pt x="4" y="20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3"/>
                  </a:lnTo>
                  <a:lnTo>
                    <a:pt x="1" y="19"/>
                  </a:lnTo>
                  <a:lnTo>
                    <a:pt x="11" y="86"/>
                  </a:lnTo>
                  <a:lnTo>
                    <a:pt x="30" y="169"/>
                  </a:lnTo>
                  <a:lnTo>
                    <a:pt x="37" y="188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87" name="Freeform 73"/>
            <p:cNvSpPr>
              <a:spLocks/>
            </p:cNvSpPr>
            <p:nvPr/>
          </p:nvSpPr>
          <p:spPr bwMode="auto">
            <a:xfrm>
              <a:off x="2338" y="808"/>
              <a:ext cx="152" cy="202"/>
            </a:xfrm>
            <a:custGeom>
              <a:avLst/>
              <a:gdLst>
                <a:gd name="T0" fmla="*/ 1 w 304"/>
                <a:gd name="T1" fmla="*/ 0 h 406"/>
                <a:gd name="T2" fmla="*/ 1 w 304"/>
                <a:gd name="T3" fmla="*/ 0 h 406"/>
                <a:gd name="T4" fmla="*/ 1 w 304"/>
                <a:gd name="T5" fmla="*/ 0 h 406"/>
                <a:gd name="T6" fmla="*/ 1 w 304"/>
                <a:gd name="T7" fmla="*/ 0 h 406"/>
                <a:gd name="T8" fmla="*/ 1 w 304"/>
                <a:gd name="T9" fmla="*/ 0 h 406"/>
                <a:gd name="T10" fmla="*/ 1 w 304"/>
                <a:gd name="T11" fmla="*/ 0 h 406"/>
                <a:gd name="T12" fmla="*/ 1 w 304"/>
                <a:gd name="T13" fmla="*/ 0 h 406"/>
                <a:gd name="T14" fmla="*/ 1 w 304"/>
                <a:gd name="T15" fmla="*/ 0 h 406"/>
                <a:gd name="T16" fmla="*/ 1 w 304"/>
                <a:gd name="T17" fmla="*/ 0 h 406"/>
                <a:gd name="T18" fmla="*/ 1 w 304"/>
                <a:gd name="T19" fmla="*/ 0 h 406"/>
                <a:gd name="T20" fmla="*/ 1 w 304"/>
                <a:gd name="T21" fmla="*/ 0 h 406"/>
                <a:gd name="T22" fmla="*/ 1 w 304"/>
                <a:gd name="T23" fmla="*/ 0 h 406"/>
                <a:gd name="T24" fmla="*/ 1 w 304"/>
                <a:gd name="T25" fmla="*/ 0 h 406"/>
                <a:gd name="T26" fmla="*/ 1 w 304"/>
                <a:gd name="T27" fmla="*/ 0 h 406"/>
                <a:gd name="T28" fmla="*/ 1 w 304"/>
                <a:gd name="T29" fmla="*/ 0 h 406"/>
                <a:gd name="T30" fmla="*/ 1 w 304"/>
                <a:gd name="T31" fmla="*/ 0 h 406"/>
                <a:gd name="T32" fmla="*/ 1 w 304"/>
                <a:gd name="T33" fmla="*/ 0 h 406"/>
                <a:gd name="T34" fmla="*/ 1 w 304"/>
                <a:gd name="T35" fmla="*/ 0 h 406"/>
                <a:gd name="T36" fmla="*/ 1 w 304"/>
                <a:gd name="T37" fmla="*/ 0 h 406"/>
                <a:gd name="T38" fmla="*/ 1 w 304"/>
                <a:gd name="T39" fmla="*/ 0 h 406"/>
                <a:gd name="T40" fmla="*/ 1 w 304"/>
                <a:gd name="T41" fmla="*/ 0 h 406"/>
                <a:gd name="T42" fmla="*/ 1 w 304"/>
                <a:gd name="T43" fmla="*/ 0 h 406"/>
                <a:gd name="T44" fmla="*/ 1 w 304"/>
                <a:gd name="T45" fmla="*/ 0 h 406"/>
                <a:gd name="T46" fmla="*/ 1 w 304"/>
                <a:gd name="T47" fmla="*/ 0 h 406"/>
                <a:gd name="T48" fmla="*/ 1 w 304"/>
                <a:gd name="T49" fmla="*/ 0 h 406"/>
                <a:gd name="T50" fmla="*/ 1 w 304"/>
                <a:gd name="T51" fmla="*/ 0 h 406"/>
                <a:gd name="T52" fmla="*/ 1 w 304"/>
                <a:gd name="T53" fmla="*/ 0 h 406"/>
                <a:gd name="T54" fmla="*/ 1 w 304"/>
                <a:gd name="T55" fmla="*/ 0 h 406"/>
                <a:gd name="T56" fmla="*/ 1 w 304"/>
                <a:gd name="T57" fmla="*/ 0 h 406"/>
                <a:gd name="T58" fmla="*/ 1 w 304"/>
                <a:gd name="T59" fmla="*/ 0 h 406"/>
                <a:gd name="T60" fmla="*/ 1 w 304"/>
                <a:gd name="T61" fmla="*/ 0 h 406"/>
                <a:gd name="T62" fmla="*/ 1 w 304"/>
                <a:gd name="T63" fmla="*/ 0 h 406"/>
                <a:gd name="T64" fmla="*/ 1 w 304"/>
                <a:gd name="T65" fmla="*/ 0 h 406"/>
                <a:gd name="T66" fmla="*/ 1 w 304"/>
                <a:gd name="T67" fmla="*/ 0 h 406"/>
                <a:gd name="T68" fmla="*/ 0 w 304"/>
                <a:gd name="T69" fmla="*/ 0 h 406"/>
                <a:gd name="T70" fmla="*/ 1 w 304"/>
                <a:gd name="T71" fmla="*/ 0 h 406"/>
                <a:gd name="T72" fmla="*/ 1 w 304"/>
                <a:gd name="T73" fmla="*/ 0 h 406"/>
                <a:gd name="T74" fmla="*/ 1 w 304"/>
                <a:gd name="T75" fmla="*/ 0 h 406"/>
                <a:gd name="T76" fmla="*/ 1 w 304"/>
                <a:gd name="T77" fmla="*/ 0 h 406"/>
                <a:gd name="T78" fmla="*/ 1 w 304"/>
                <a:gd name="T79" fmla="*/ 0 h 406"/>
                <a:gd name="T80" fmla="*/ 1 w 304"/>
                <a:gd name="T81" fmla="*/ 0 h 406"/>
                <a:gd name="T82" fmla="*/ 1 w 304"/>
                <a:gd name="T83" fmla="*/ 0 h 406"/>
                <a:gd name="T84" fmla="*/ 1 w 304"/>
                <a:gd name="T85" fmla="*/ 0 h 406"/>
                <a:gd name="T86" fmla="*/ 1 w 304"/>
                <a:gd name="T87" fmla="*/ 0 h 406"/>
                <a:gd name="T88" fmla="*/ 1 w 304"/>
                <a:gd name="T89" fmla="*/ 0 h 406"/>
                <a:gd name="T90" fmla="*/ 1 w 304"/>
                <a:gd name="T91" fmla="*/ 0 h 406"/>
                <a:gd name="T92" fmla="*/ 1 w 304"/>
                <a:gd name="T93" fmla="*/ 0 h 406"/>
                <a:gd name="T94" fmla="*/ 1 w 304"/>
                <a:gd name="T95" fmla="*/ 0 h 406"/>
                <a:gd name="T96" fmla="*/ 1 w 304"/>
                <a:gd name="T97" fmla="*/ 0 h 406"/>
                <a:gd name="T98" fmla="*/ 1 w 304"/>
                <a:gd name="T99" fmla="*/ 0 h 406"/>
                <a:gd name="T100" fmla="*/ 1 w 304"/>
                <a:gd name="T101" fmla="*/ 0 h 406"/>
                <a:gd name="T102" fmla="*/ 1 w 304"/>
                <a:gd name="T103" fmla="*/ 0 h 406"/>
                <a:gd name="T104" fmla="*/ 1 w 304"/>
                <a:gd name="T105" fmla="*/ 0 h 406"/>
                <a:gd name="T106" fmla="*/ 1 w 304"/>
                <a:gd name="T107" fmla="*/ 0 h 406"/>
                <a:gd name="T108" fmla="*/ 1 w 304"/>
                <a:gd name="T109" fmla="*/ 0 h 406"/>
                <a:gd name="T110" fmla="*/ 1 w 304"/>
                <a:gd name="T111" fmla="*/ 0 h 406"/>
                <a:gd name="T112" fmla="*/ 1 w 304"/>
                <a:gd name="T113" fmla="*/ 0 h 406"/>
                <a:gd name="T114" fmla="*/ 1 w 304"/>
                <a:gd name="T115" fmla="*/ 0 h 406"/>
                <a:gd name="T116" fmla="*/ 1 w 304"/>
                <a:gd name="T117" fmla="*/ 0 h 406"/>
                <a:gd name="T118" fmla="*/ 1 w 304"/>
                <a:gd name="T119" fmla="*/ 0 h 406"/>
                <a:gd name="T120" fmla="*/ 1 w 304"/>
                <a:gd name="T121" fmla="*/ 0 h 4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04"/>
                <a:gd name="T184" fmla="*/ 0 h 406"/>
                <a:gd name="T185" fmla="*/ 304 w 304"/>
                <a:gd name="T186" fmla="*/ 406 h 4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04" h="406">
                  <a:moveTo>
                    <a:pt x="253" y="67"/>
                  </a:moveTo>
                  <a:lnTo>
                    <a:pt x="258" y="66"/>
                  </a:lnTo>
                  <a:lnTo>
                    <a:pt x="262" y="64"/>
                  </a:lnTo>
                  <a:lnTo>
                    <a:pt x="266" y="60"/>
                  </a:lnTo>
                  <a:lnTo>
                    <a:pt x="268" y="55"/>
                  </a:lnTo>
                  <a:lnTo>
                    <a:pt x="271" y="49"/>
                  </a:lnTo>
                  <a:lnTo>
                    <a:pt x="274" y="35"/>
                  </a:lnTo>
                  <a:lnTo>
                    <a:pt x="279" y="6"/>
                  </a:lnTo>
                  <a:lnTo>
                    <a:pt x="282" y="0"/>
                  </a:lnTo>
                  <a:lnTo>
                    <a:pt x="282" y="3"/>
                  </a:lnTo>
                  <a:lnTo>
                    <a:pt x="285" y="17"/>
                  </a:lnTo>
                  <a:lnTo>
                    <a:pt x="298" y="77"/>
                  </a:lnTo>
                  <a:lnTo>
                    <a:pt x="304" y="148"/>
                  </a:lnTo>
                  <a:lnTo>
                    <a:pt x="304" y="163"/>
                  </a:lnTo>
                  <a:lnTo>
                    <a:pt x="302" y="181"/>
                  </a:lnTo>
                  <a:lnTo>
                    <a:pt x="299" y="226"/>
                  </a:lnTo>
                  <a:lnTo>
                    <a:pt x="288" y="333"/>
                  </a:lnTo>
                  <a:lnTo>
                    <a:pt x="282" y="403"/>
                  </a:lnTo>
                  <a:lnTo>
                    <a:pt x="282" y="406"/>
                  </a:lnTo>
                  <a:lnTo>
                    <a:pt x="281" y="401"/>
                  </a:lnTo>
                  <a:lnTo>
                    <a:pt x="281" y="371"/>
                  </a:lnTo>
                  <a:lnTo>
                    <a:pt x="275" y="260"/>
                  </a:lnTo>
                  <a:lnTo>
                    <a:pt x="259" y="159"/>
                  </a:lnTo>
                  <a:lnTo>
                    <a:pt x="254" y="145"/>
                  </a:lnTo>
                  <a:lnTo>
                    <a:pt x="244" y="137"/>
                  </a:lnTo>
                  <a:lnTo>
                    <a:pt x="230" y="129"/>
                  </a:lnTo>
                  <a:lnTo>
                    <a:pt x="210" y="121"/>
                  </a:lnTo>
                  <a:lnTo>
                    <a:pt x="167" y="108"/>
                  </a:lnTo>
                  <a:lnTo>
                    <a:pt x="80" y="90"/>
                  </a:lnTo>
                  <a:lnTo>
                    <a:pt x="52" y="85"/>
                  </a:lnTo>
                  <a:lnTo>
                    <a:pt x="47" y="82"/>
                  </a:lnTo>
                  <a:lnTo>
                    <a:pt x="38" y="76"/>
                  </a:lnTo>
                  <a:lnTo>
                    <a:pt x="21" y="62"/>
                  </a:lnTo>
                  <a:lnTo>
                    <a:pt x="4" y="48"/>
                  </a:lnTo>
                  <a:lnTo>
                    <a:pt x="0" y="44"/>
                  </a:lnTo>
                  <a:lnTo>
                    <a:pt x="10" y="47"/>
                  </a:lnTo>
                  <a:lnTo>
                    <a:pt x="43" y="54"/>
                  </a:lnTo>
                  <a:lnTo>
                    <a:pt x="80" y="59"/>
                  </a:lnTo>
                  <a:lnTo>
                    <a:pt x="87" y="59"/>
                  </a:lnTo>
                  <a:lnTo>
                    <a:pt x="91" y="59"/>
                  </a:lnTo>
                  <a:lnTo>
                    <a:pt x="94" y="57"/>
                  </a:lnTo>
                  <a:lnTo>
                    <a:pt x="94" y="55"/>
                  </a:lnTo>
                  <a:lnTo>
                    <a:pt x="93" y="52"/>
                  </a:lnTo>
                  <a:lnTo>
                    <a:pt x="91" y="49"/>
                  </a:lnTo>
                  <a:lnTo>
                    <a:pt x="88" y="46"/>
                  </a:lnTo>
                  <a:lnTo>
                    <a:pt x="80" y="39"/>
                  </a:lnTo>
                  <a:lnTo>
                    <a:pt x="73" y="34"/>
                  </a:lnTo>
                  <a:lnTo>
                    <a:pt x="70" y="32"/>
                  </a:lnTo>
                  <a:lnTo>
                    <a:pt x="64" y="30"/>
                  </a:lnTo>
                  <a:lnTo>
                    <a:pt x="50" y="24"/>
                  </a:lnTo>
                  <a:lnTo>
                    <a:pt x="21" y="10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33" y="9"/>
                  </a:lnTo>
                  <a:lnTo>
                    <a:pt x="74" y="22"/>
                  </a:lnTo>
                  <a:lnTo>
                    <a:pt x="152" y="52"/>
                  </a:lnTo>
                  <a:lnTo>
                    <a:pt x="232" y="68"/>
                  </a:lnTo>
                  <a:lnTo>
                    <a:pt x="253" y="67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88" name="Freeform 74"/>
            <p:cNvSpPr>
              <a:spLocks/>
            </p:cNvSpPr>
            <p:nvPr/>
          </p:nvSpPr>
          <p:spPr bwMode="auto">
            <a:xfrm>
              <a:off x="2270" y="769"/>
              <a:ext cx="158" cy="25"/>
            </a:xfrm>
            <a:custGeom>
              <a:avLst/>
              <a:gdLst>
                <a:gd name="T0" fmla="*/ 1 w 316"/>
                <a:gd name="T1" fmla="*/ 0 h 52"/>
                <a:gd name="T2" fmla="*/ 1 w 316"/>
                <a:gd name="T3" fmla="*/ 0 h 52"/>
                <a:gd name="T4" fmla="*/ 1 w 316"/>
                <a:gd name="T5" fmla="*/ 0 h 52"/>
                <a:gd name="T6" fmla="*/ 1 w 316"/>
                <a:gd name="T7" fmla="*/ 0 h 52"/>
                <a:gd name="T8" fmla="*/ 1 w 316"/>
                <a:gd name="T9" fmla="*/ 0 h 52"/>
                <a:gd name="T10" fmla="*/ 1 w 316"/>
                <a:gd name="T11" fmla="*/ 0 h 52"/>
                <a:gd name="T12" fmla="*/ 1 w 316"/>
                <a:gd name="T13" fmla="*/ 0 h 52"/>
                <a:gd name="T14" fmla="*/ 0 w 316"/>
                <a:gd name="T15" fmla="*/ 0 h 52"/>
                <a:gd name="T16" fmla="*/ 0 w 316"/>
                <a:gd name="T17" fmla="*/ 0 h 52"/>
                <a:gd name="T18" fmla="*/ 1 w 316"/>
                <a:gd name="T19" fmla="*/ 0 h 52"/>
                <a:gd name="T20" fmla="*/ 1 w 316"/>
                <a:gd name="T21" fmla="*/ 0 h 52"/>
                <a:gd name="T22" fmla="*/ 1 w 316"/>
                <a:gd name="T23" fmla="*/ 0 h 52"/>
                <a:gd name="T24" fmla="*/ 1 w 316"/>
                <a:gd name="T25" fmla="*/ 0 h 52"/>
                <a:gd name="T26" fmla="*/ 1 w 316"/>
                <a:gd name="T27" fmla="*/ 0 h 52"/>
                <a:gd name="T28" fmla="*/ 1 w 316"/>
                <a:gd name="T29" fmla="*/ 0 h 52"/>
                <a:gd name="T30" fmla="*/ 1 w 316"/>
                <a:gd name="T31" fmla="*/ 0 h 52"/>
                <a:gd name="T32" fmla="*/ 1 w 316"/>
                <a:gd name="T33" fmla="*/ 0 h 52"/>
                <a:gd name="T34" fmla="*/ 1 w 316"/>
                <a:gd name="T35" fmla="*/ 0 h 52"/>
                <a:gd name="T36" fmla="*/ 1 w 316"/>
                <a:gd name="T37" fmla="*/ 0 h 52"/>
                <a:gd name="T38" fmla="*/ 1 w 316"/>
                <a:gd name="T39" fmla="*/ 0 h 52"/>
                <a:gd name="T40" fmla="*/ 1 w 316"/>
                <a:gd name="T41" fmla="*/ 0 h 52"/>
                <a:gd name="T42" fmla="*/ 1 w 316"/>
                <a:gd name="T43" fmla="*/ 0 h 52"/>
                <a:gd name="T44" fmla="*/ 1 w 316"/>
                <a:gd name="T45" fmla="*/ 0 h 52"/>
                <a:gd name="T46" fmla="*/ 1 w 316"/>
                <a:gd name="T47" fmla="*/ 0 h 52"/>
                <a:gd name="T48" fmla="*/ 1 w 316"/>
                <a:gd name="T49" fmla="*/ 0 h 52"/>
                <a:gd name="T50" fmla="*/ 1 w 316"/>
                <a:gd name="T51" fmla="*/ 0 h 52"/>
                <a:gd name="T52" fmla="*/ 1 w 316"/>
                <a:gd name="T53" fmla="*/ 0 h 52"/>
                <a:gd name="T54" fmla="*/ 1 w 316"/>
                <a:gd name="T55" fmla="*/ 0 h 52"/>
                <a:gd name="T56" fmla="*/ 1 w 316"/>
                <a:gd name="T57" fmla="*/ 0 h 52"/>
                <a:gd name="T58" fmla="*/ 1 w 316"/>
                <a:gd name="T59" fmla="*/ 0 h 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16"/>
                <a:gd name="T91" fmla="*/ 0 h 52"/>
                <a:gd name="T92" fmla="*/ 316 w 316"/>
                <a:gd name="T93" fmla="*/ 52 h 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16" h="52">
                  <a:moveTo>
                    <a:pt x="169" y="0"/>
                  </a:moveTo>
                  <a:lnTo>
                    <a:pt x="150" y="2"/>
                  </a:lnTo>
                  <a:lnTo>
                    <a:pt x="108" y="2"/>
                  </a:lnTo>
                  <a:lnTo>
                    <a:pt x="32" y="2"/>
                  </a:lnTo>
                  <a:lnTo>
                    <a:pt x="8" y="7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2" y="21"/>
                  </a:lnTo>
                  <a:lnTo>
                    <a:pt x="5" y="26"/>
                  </a:lnTo>
                  <a:lnTo>
                    <a:pt x="17" y="39"/>
                  </a:lnTo>
                  <a:lnTo>
                    <a:pt x="31" y="46"/>
                  </a:lnTo>
                  <a:lnTo>
                    <a:pt x="47" y="51"/>
                  </a:lnTo>
                  <a:lnTo>
                    <a:pt x="65" y="52"/>
                  </a:lnTo>
                  <a:lnTo>
                    <a:pt x="84" y="50"/>
                  </a:lnTo>
                  <a:lnTo>
                    <a:pt x="123" y="43"/>
                  </a:lnTo>
                  <a:lnTo>
                    <a:pt x="205" y="25"/>
                  </a:lnTo>
                  <a:lnTo>
                    <a:pt x="225" y="22"/>
                  </a:lnTo>
                  <a:lnTo>
                    <a:pt x="234" y="24"/>
                  </a:lnTo>
                  <a:lnTo>
                    <a:pt x="250" y="25"/>
                  </a:lnTo>
                  <a:lnTo>
                    <a:pt x="276" y="28"/>
                  </a:lnTo>
                  <a:lnTo>
                    <a:pt x="306" y="22"/>
                  </a:lnTo>
                  <a:lnTo>
                    <a:pt x="316" y="17"/>
                  </a:lnTo>
                  <a:lnTo>
                    <a:pt x="303" y="14"/>
                  </a:lnTo>
                  <a:lnTo>
                    <a:pt x="282" y="7"/>
                  </a:lnTo>
                  <a:lnTo>
                    <a:pt x="239" y="0"/>
                  </a:lnTo>
                  <a:lnTo>
                    <a:pt x="185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89" name="Freeform 75"/>
            <p:cNvSpPr>
              <a:spLocks/>
            </p:cNvSpPr>
            <p:nvPr/>
          </p:nvSpPr>
          <p:spPr bwMode="auto">
            <a:xfrm>
              <a:off x="2242" y="776"/>
              <a:ext cx="100" cy="30"/>
            </a:xfrm>
            <a:custGeom>
              <a:avLst/>
              <a:gdLst>
                <a:gd name="T0" fmla="*/ 0 w 201"/>
                <a:gd name="T1" fmla="*/ 0 h 59"/>
                <a:gd name="T2" fmla="*/ 0 w 201"/>
                <a:gd name="T3" fmla="*/ 1 h 59"/>
                <a:gd name="T4" fmla="*/ 0 w 201"/>
                <a:gd name="T5" fmla="*/ 1 h 59"/>
                <a:gd name="T6" fmla="*/ 0 w 201"/>
                <a:gd name="T7" fmla="*/ 1 h 59"/>
                <a:gd name="T8" fmla="*/ 0 w 201"/>
                <a:gd name="T9" fmla="*/ 1 h 59"/>
                <a:gd name="T10" fmla="*/ 0 w 201"/>
                <a:gd name="T11" fmla="*/ 1 h 59"/>
                <a:gd name="T12" fmla="*/ 0 w 201"/>
                <a:gd name="T13" fmla="*/ 1 h 59"/>
                <a:gd name="T14" fmla="*/ 0 w 201"/>
                <a:gd name="T15" fmla="*/ 1 h 59"/>
                <a:gd name="T16" fmla="*/ 0 w 201"/>
                <a:gd name="T17" fmla="*/ 1 h 59"/>
                <a:gd name="T18" fmla="*/ 0 w 201"/>
                <a:gd name="T19" fmla="*/ 1 h 59"/>
                <a:gd name="T20" fmla="*/ 0 w 201"/>
                <a:gd name="T21" fmla="*/ 1 h 59"/>
                <a:gd name="T22" fmla="*/ 0 w 201"/>
                <a:gd name="T23" fmla="*/ 1 h 59"/>
                <a:gd name="T24" fmla="*/ 0 w 201"/>
                <a:gd name="T25" fmla="*/ 1 h 59"/>
                <a:gd name="T26" fmla="*/ 0 w 201"/>
                <a:gd name="T27" fmla="*/ 1 h 59"/>
                <a:gd name="T28" fmla="*/ 0 w 201"/>
                <a:gd name="T29" fmla="*/ 1 h 59"/>
                <a:gd name="T30" fmla="*/ 0 w 201"/>
                <a:gd name="T31" fmla="*/ 1 h 59"/>
                <a:gd name="T32" fmla="*/ 0 w 201"/>
                <a:gd name="T33" fmla="*/ 1 h 59"/>
                <a:gd name="T34" fmla="*/ 0 w 201"/>
                <a:gd name="T35" fmla="*/ 1 h 59"/>
                <a:gd name="T36" fmla="*/ 0 w 201"/>
                <a:gd name="T37" fmla="*/ 0 h 59"/>
                <a:gd name="T38" fmla="*/ 0 w 201"/>
                <a:gd name="T39" fmla="*/ 0 h 5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01"/>
                <a:gd name="T61" fmla="*/ 0 h 59"/>
                <a:gd name="T62" fmla="*/ 201 w 201"/>
                <a:gd name="T63" fmla="*/ 59 h 5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01" h="59">
                  <a:moveTo>
                    <a:pt x="67" y="0"/>
                  </a:moveTo>
                  <a:lnTo>
                    <a:pt x="62" y="1"/>
                  </a:lnTo>
                  <a:lnTo>
                    <a:pt x="57" y="3"/>
                  </a:lnTo>
                  <a:lnTo>
                    <a:pt x="46" y="9"/>
                  </a:lnTo>
                  <a:lnTo>
                    <a:pt x="19" y="21"/>
                  </a:lnTo>
                  <a:lnTo>
                    <a:pt x="1" y="29"/>
                  </a:lnTo>
                  <a:lnTo>
                    <a:pt x="0" y="30"/>
                  </a:lnTo>
                  <a:lnTo>
                    <a:pt x="1" y="31"/>
                  </a:lnTo>
                  <a:lnTo>
                    <a:pt x="2" y="31"/>
                  </a:lnTo>
                  <a:lnTo>
                    <a:pt x="6" y="32"/>
                  </a:lnTo>
                  <a:lnTo>
                    <a:pt x="17" y="34"/>
                  </a:lnTo>
                  <a:lnTo>
                    <a:pt x="53" y="39"/>
                  </a:lnTo>
                  <a:lnTo>
                    <a:pt x="145" y="52"/>
                  </a:lnTo>
                  <a:lnTo>
                    <a:pt x="201" y="59"/>
                  </a:lnTo>
                  <a:lnTo>
                    <a:pt x="193" y="55"/>
                  </a:lnTo>
                  <a:lnTo>
                    <a:pt x="172" y="44"/>
                  </a:lnTo>
                  <a:lnTo>
                    <a:pt x="121" y="17"/>
                  </a:lnTo>
                  <a:lnTo>
                    <a:pt x="75" y="1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90" name="Freeform 76"/>
            <p:cNvSpPr>
              <a:spLocks/>
            </p:cNvSpPr>
            <p:nvPr/>
          </p:nvSpPr>
          <p:spPr bwMode="auto">
            <a:xfrm>
              <a:off x="2236" y="832"/>
              <a:ext cx="221" cy="116"/>
            </a:xfrm>
            <a:custGeom>
              <a:avLst/>
              <a:gdLst>
                <a:gd name="T0" fmla="*/ 1 w 441"/>
                <a:gd name="T1" fmla="*/ 1 h 232"/>
                <a:gd name="T2" fmla="*/ 1 w 441"/>
                <a:gd name="T3" fmla="*/ 1 h 232"/>
                <a:gd name="T4" fmla="*/ 1 w 441"/>
                <a:gd name="T5" fmla="*/ 1 h 232"/>
                <a:gd name="T6" fmla="*/ 1 w 441"/>
                <a:gd name="T7" fmla="*/ 1 h 232"/>
                <a:gd name="T8" fmla="*/ 1 w 441"/>
                <a:gd name="T9" fmla="*/ 1 h 232"/>
                <a:gd name="T10" fmla="*/ 1 w 441"/>
                <a:gd name="T11" fmla="*/ 1 h 232"/>
                <a:gd name="T12" fmla="*/ 1 w 441"/>
                <a:gd name="T13" fmla="*/ 1 h 232"/>
                <a:gd name="T14" fmla="*/ 1 w 441"/>
                <a:gd name="T15" fmla="*/ 1 h 232"/>
                <a:gd name="T16" fmla="*/ 1 w 441"/>
                <a:gd name="T17" fmla="*/ 1 h 232"/>
                <a:gd name="T18" fmla="*/ 1 w 441"/>
                <a:gd name="T19" fmla="*/ 1 h 232"/>
                <a:gd name="T20" fmla="*/ 1 w 441"/>
                <a:gd name="T21" fmla="*/ 1 h 232"/>
                <a:gd name="T22" fmla="*/ 1 w 441"/>
                <a:gd name="T23" fmla="*/ 1 h 232"/>
                <a:gd name="T24" fmla="*/ 1 w 441"/>
                <a:gd name="T25" fmla="*/ 1 h 232"/>
                <a:gd name="T26" fmla="*/ 1 w 441"/>
                <a:gd name="T27" fmla="*/ 1 h 232"/>
                <a:gd name="T28" fmla="*/ 1 w 441"/>
                <a:gd name="T29" fmla="*/ 1 h 232"/>
                <a:gd name="T30" fmla="*/ 1 w 441"/>
                <a:gd name="T31" fmla="*/ 1 h 232"/>
                <a:gd name="T32" fmla="*/ 1 w 441"/>
                <a:gd name="T33" fmla="*/ 1 h 232"/>
                <a:gd name="T34" fmla="*/ 1 w 441"/>
                <a:gd name="T35" fmla="*/ 1 h 232"/>
                <a:gd name="T36" fmla="*/ 1 w 441"/>
                <a:gd name="T37" fmla="*/ 1 h 232"/>
                <a:gd name="T38" fmla="*/ 1 w 441"/>
                <a:gd name="T39" fmla="*/ 1 h 232"/>
                <a:gd name="T40" fmla="*/ 1 w 441"/>
                <a:gd name="T41" fmla="*/ 1 h 232"/>
                <a:gd name="T42" fmla="*/ 1 w 441"/>
                <a:gd name="T43" fmla="*/ 1 h 232"/>
                <a:gd name="T44" fmla="*/ 1 w 441"/>
                <a:gd name="T45" fmla="*/ 1 h 232"/>
                <a:gd name="T46" fmla="*/ 1 w 441"/>
                <a:gd name="T47" fmla="*/ 1 h 232"/>
                <a:gd name="T48" fmla="*/ 1 w 441"/>
                <a:gd name="T49" fmla="*/ 1 h 232"/>
                <a:gd name="T50" fmla="*/ 1 w 441"/>
                <a:gd name="T51" fmla="*/ 1 h 232"/>
                <a:gd name="T52" fmla="*/ 1 w 441"/>
                <a:gd name="T53" fmla="*/ 1 h 232"/>
                <a:gd name="T54" fmla="*/ 1 w 441"/>
                <a:gd name="T55" fmla="*/ 1 h 232"/>
                <a:gd name="T56" fmla="*/ 0 w 441"/>
                <a:gd name="T57" fmla="*/ 1 h 232"/>
                <a:gd name="T58" fmla="*/ 1 w 441"/>
                <a:gd name="T59" fmla="*/ 1 h 232"/>
                <a:gd name="T60" fmla="*/ 1 w 441"/>
                <a:gd name="T61" fmla="*/ 1 h 232"/>
                <a:gd name="T62" fmla="*/ 1 w 441"/>
                <a:gd name="T63" fmla="*/ 1 h 232"/>
                <a:gd name="T64" fmla="*/ 1 w 441"/>
                <a:gd name="T65" fmla="*/ 1 h 232"/>
                <a:gd name="T66" fmla="*/ 1 w 441"/>
                <a:gd name="T67" fmla="*/ 1 h 232"/>
                <a:gd name="T68" fmla="*/ 1 w 441"/>
                <a:gd name="T69" fmla="*/ 1 h 232"/>
                <a:gd name="T70" fmla="*/ 1 w 441"/>
                <a:gd name="T71" fmla="*/ 1 h 232"/>
                <a:gd name="T72" fmla="*/ 1 w 441"/>
                <a:gd name="T73" fmla="*/ 1 h 232"/>
                <a:gd name="T74" fmla="*/ 1 w 441"/>
                <a:gd name="T75" fmla="*/ 1 h 232"/>
                <a:gd name="T76" fmla="*/ 1 w 441"/>
                <a:gd name="T77" fmla="*/ 1 h 232"/>
                <a:gd name="T78" fmla="*/ 1 w 441"/>
                <a:gd name="T79" fmla="*/ 1 h 232"/>
                <a:gd name="T80" fmla="*/ 1 w 441"/>
                <a:gd name="T81" fmla="*/ 0 h 232"/>
                <a:gd name="T82" fmla="*/ 1 w 441"/>
                <a:gd name="T83" fmla="*/ 1 h 232"/>
                <a:gd name="T84" fmla="*/ 1 w 441"/>
                <a:gd name="T85" fmla="*/ 1 h 2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41"/>
                <a:gd name="T130" fmla="*/ 0 h 232"/>
                <a:gd name="T131" fmla="*/ 441 w 441"/>
                <a:gd name="T132" fmla="*/ 232 h 23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41" h="232">
                  <a:moveTo>
                    <a:pt x="194" y="19"/>
                  </a:moveTo>
                  <a:lnTo>
                    <a:pt x="207" y="24"/>
                  </a:lnTo>
                  <a:lnTo>
                    <a:pt x="246" y="32"/>
                  </a:lnTo>
                  <a:lnTo>
                    <a:pt x="346" y="46"/>
                  </a:lnTo>
                  <a:lnTo>
                    <a:pt x="415" y="55"/>
                  </a:lnTo>
                  <a:lnTo>
                    <a:pt x="419" y="55"/>
                  </a:lnTo>
                  <a:lnTo>
                    <a:pt x="424" y="62"/>
                  </a:lnTo>
                  <a:lnTo>
                    <a:pt x="432" y="76"/>
                  </a:lnTo>
                  <a:lnTo>
                    <a:pt x="441" y="106"/>
                  </a:lnTo>
                  <a:lnTo>
                    <a:pt x="440" y="119"/>
                  </a:lnTo>
                  <a:lnTo>
                    <a:pt x="437" y="124"/>
                  </a:lnTo>
                  <a:lnTo>
                    <a:pt x="433" y="129"/>
                  </a:lnTo>
                  <a:lnTo>
                    <a:pt x="427" y="132"/>
                  </a:lnTo>
                  <a:lnTo>
                    <a:pt x="418" y="134"/>
                  </a:lnTo>
                  <a:lnTo>
                    <a:pt x="412" y="133"/>
                  </a:lnTo>
                  <a:lnTo>
                    <a:pt x="407" y="131"/>
                  </a:lnTo>
                  <a:lnTo>
                    <a:pt x="401" y="128"/>
                  </a:lnTo>
                  <a:lnTo>
                    <a:pt x="391" y="119"/>
                  </a:lnTo>
                  <a:lnTo>
                    <a:pt x="362" y="104"/>
                  </a:lnTo>
                  <a:lnTo>
                    <a:pt x="340" y="101"/>
                  </a:lnTo>
                  <a:lnTo>
                    <a:pt x="326" y="100"/>
                  </a:lnTo>
                  <a:lnTo>
                    <a:pt x="312" y="97"/>
                  </a:lnTo>
                  <a:lnTo>
                    <a:pt x="280" y="86"/>
                  </a:lnTo>
                  <a:lnTo>
                    <a:pt x="218" y="59"/>
                  </a:lnTo>
                  <a:lnTo>
                    <a:pt x="182" y="50"/>
                  </a:lnTo>
                  <a:lnTo>
                    <a:pt x="180" y="53"/>
                  </a:lnTo>
                  <a:lnTo>
                    <a:pt x="180" y="56"/>
                  </a:lnTo>
                  <a:lnTo>
                    <a:pt x="180" y="61"/>
                  </a:lnTo>
                  <a:lnTo>
                    <a:pt x="182" y="73"/>
                  </a:lnTo>
                  <a:lnTo>
                    <a:pt x="192" y="105"/>
                  </a:lnTo>
                  <a:lnTo>
                    <a:pt x="221" y="178"/>
                  </a:lnTo>
                  <a:lnTo>
                    <a:pt x="235" y="209"/>
                  </a:lnTo>
                  <a:lnTo>
                    <a:pt x="227" y="200"/>
                  </a:lnTo>
                  <a:lnTo>
                    <a:pt x="212" y="184"/>
                  </a:lnTo>
                  <a:lnTo>
                    <a:pt x="181" y="151"/>
                  </a:lnTo>
                  <a:lnTo>
                    <a:pt x="152" y="117"/>
                  </a:lnTo>
                  <a:lnTo>
                    <a:pt x="145" y="108"/>
                  </a:lnTo>
                  <a:lnTo>
                    <a:pt x="134" y="110"/>
                  </a:lnTo>
                  <a:lnTo>
                    <a:pt x="126" y="115"/>
                  </a:lnTo>
                  <a:lnTo>
                    <a:pt x="120" y="123"/>
                  </a:lnTo>
                  <a:lnTo>
                    <a:pt x="117" y="134"/>
                  </a:lnTo>
                  <a:lnTo>
                    <a:pt x="116" y="146"/>
                  </a:lnTo>
                  <a:lnTo>
                    <a:pt x="118" y="173"/>
                  </a:lnTo>
                  <a:lnTo>
                    <a:pt x="123" y="200"/>
                  </a:lnTo>
                  <a:lnTo>
                    <a:pt x="128" y="222"/>
                  </a:lnTo>
                  <a:lnTo>
                    <a:pt x="130" y="229"/>
                  </a:lnTo>
                  <a:lnTo>
                    <a:pt x="127" y="230"/>
                  </a:lnTo>
                  <a:lnTo>
                    <a:pt x="121" y="230"/>
                  </a:lnTo>
                  <a:lnTo>
                    <a:pt x="110" y="231"/>
                  </a:lnTo>
                  <a:lnTo>
                    <a:pt x="99" y="232"/>
                  </a:lnTo>
                  <a:lnTo>
                    <a:pt x="97" y="232"/>
                  </a:lnTo>
                  <a:lnTo>
                    <a:pt x="90" y="221"/>
                  </a:lnTo>
                  <a:lnTo>
                    <a:pt x="76" y="197"/>
                  </a:lnTo>
                  <a:lnTo>
                    <a:pt x="47" y="151"/>
                  </a:lnTo>
                  <a:lnTo>
                    <a:pt x="19" y="103"/>
                  </a:lnTo>
                  <a:lnTo>
                    <a:pt x="12" y="91"/>
                  </a:lnTo>
                  <a:lnTo>
                    <a:pt x="4" y="82"/>
                  </a:lnTo>
                  <a:lnTo>
                    <a:pt x="0" y="74"/>
                  </a:lnTo>
                  <a:lnTo>
                    <a:pt x="1" y="65"/>
                  </a:lnTo>
                  <a:lnTo>
                    <a:pt x="4" y="57"/>
                  </a:lnTo>
                  <a:lnTo>
                    <a:pt x="11" y="50"/>
                  </a:lnTo>
                  <a:lnTo>
                    <a:pt x="19" y="42"/>
                  </a:lnTo>
                  <a:lnTo>
                    <a:pt x="39" y="30"/>
                  </a:lnTo>
                  <a:lnTo>
                    <a:pt x="61" y="20"/>
                  </a:lnTo>
                  <a:lnTo>
                    <a:pt x="80" y="14"/>
                  </a:lnTo>
                  <a:lnTo>
                    <a:pt x="71" y="28"/>
                  </a:lnTo>
                  <a:lnTo>
                    <a:pt x="59" y="55"/>
                  </a:lnTo>
                  <a:lnTo>
                    <a:pt x="54" y="81"/>
                  </a:lnTo>
                  <a:lnTo>
                    <a:pt x="57" y="107"/>
                  </a:lnTo>
                  <a:lnTo>
                    <a:pt x="66" y="133"/>
                  </a:lnTo>
                  <a:lnTo>
                    <a:pt x="81" y="157"/>
                  </a:lnTo>
                  <a:lnTo>
                    <a:pt x="92" y="168"/>
                  </a:lnTo>
                  <a:lnTo>
                    <a:pt x="91" y="156"/>
                  </a:lnTo>
                  <a:lnTo>
                    <a:pt x="93" y="115"/>
                  </a:lnTo>
                  <a:lnTo>
                    <a:pt x="100" y="70"/>
                  </a:lnTo>
                  <a:lnTo>
                    <a:pt x="103" y="61"/>
                  </a:lnTo>
                  <a:lnTo>
                    <a:pt x="106" y="54"/>
                  </a:lnTo>
                  <a:lnTo>
                    <a:pt x="110" y="38"/>
                  </a:lnTo>
                  <a:lnTo>
                    <a:pt x="110" y="25"/>
                  </a:lnTo>
                  <a:lnTo>
                    <a:pt x="109" y="14"/>
                  </a:lnTo>
                  <a:lnTo>
                    <a:pt x="105" y="1"/>
                  </a:lnTo>
                  <a:lnTo>
                    <a:pt x="105" y="0"/>
                  </a:lnTo>
                  <a:lnTo>
                    <a:pt x="112" y="1"/>
                  </a:lnTo>
                  <a:lnTo>
                    <a:pt x="143" y="5"/>
                  </a:lnTo>
                  <a:lnTo>
                    <a:pt x="183" y="16"/>
                  </a:lnTo>
                  <a:lnTo>
                    <a:pt x="194" y="1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91" name="Freeform 77"/>
            <p:cNvSpPr>
              <a:spLocks/>
            </p:cNvSpPr>
            <p:nvPr/>
          </p:nvSpPr>
          <p:spPr bwMode="auto">
            <a:xfrm>
              <a:off x="2313" y="906"/>
              <a:ext cx="60" cy="129"/>
            </a:xfrm>
            <a:custGeom>
              <a:avLst/>
              <a:gdLst>
                <a:gd name="T0" fmla="*/ 1 w 119"/>
                <a:gd name="T1" fmla="*/ 1 h 258"/>
                <a:gd name="T2" fmla="*/ 1 w 119"/>
                <a:gd name="T3" fmla="*/ 1 h 258"/>
                <a:gd name="T4" fmla="*/ 1 w 119"/>
                <a:gd name="T5" fmla="*/ 1 h 258"/>
                <a:gd name="T6" fmla="*/ 1 w 119"/>
                <a:gd name="T7" fmla="*/ 1 h 258"/>
                <a:gd name="T8" fmla="*/ 1 w 119"/>
                <a:gd name="T9" fmla="*/ 1 h 258"/>
                <a:gd name="T10" fmla="*/ 1 w 119"/>
                <a:gd name="T11" fmla="*/ 1 h 258"/>
                <a:gd name="T12" fmla="*/ 1 w 119"/>
                <a:gd name="T13" fmla="*/ 1 h 258"/>
                <a:gd name="T14" fmla="*/ 1 w 119"/>
                <a:gd name="T15" fmla="*/ 1 h 258"/>
                <a:gd name="T16" fmla="*/ 1 w 119"/>
                <a:gd name="T17" fmla="*/ 1 h 258"/>
                <a:gd name="T18" fmla="*/ 0 w 119"/>
                <a:gd name="T19" fmla="*/ 1 h 258"/>
                <a:gd name="T20" fmla="*/ 0 w 119"/>
                <a:gd name="T21" fmla="*/ 0 h 258"/>
                <a:gd name="T22" fmla="*/ 1 w 119"/>
                <a:gd name="T23" fmla="*/ 1 h 258"/>
                <a:gd name="T24" fmla="*/ 1 w 119"/>
                <a:gd name="T25" fmla="*/ 1 h 258"/>
                <a:gd name="T26" fmla="*/ 1 w 119"/>
                <a:gd name="T27" fmla="*/ 1 h 258"/>
                <a:gd name="T28" fmla="*/ 1 w 119"/>
                <a:gd name="T29" fmla="*/ 1 h 258"/>
                <a:gd name="T30" fmla="*/ 1 w 119"/>
                <a:gd name="T31" fmla="*/ 1 h 258"/>
                <a:gd name="T32" fmla="*/ 1 w 119"/>
                <a:gd name="T33" fmla="*/ 1 h 2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9"/>
                <a:gd name="T52" fmla="*/ 0 h 258"/>
                <a:gd name="T53" fmla="*/ 119 w 119"/>
                <a:gd name="T54" fmla="*/ 258 h 25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9" h="258">
                  <a:moveTo>
                    <a:pt x="119" y="258"/>
                  </a:moveTo>
                  <a:lnTo>
                    <a:pt x="118" y="256"/>
                  </a:lnTo>
                  <a:lnTo>
                    <a:pt x="113" y="239"/>
                  </a:lnTo>
                  <a:lnTo>
                    <a:pt x="95" y="175"/>
                  </a:lnTo>
                  <a:lnTo>
                    <a:pt x="70" y="110"/>
                  </a:lnTo>
                  <a:lnTo>
                    <a:pt x="64" y="99"/>
                  </a:lnTo>
                  <a:lnTo>
                    <a:pt x="57" y="90"/>
                  </a:lnTo>
                  <a:lnTo>
                    <a:pt x="41" y="69"/>
                  </a:lnTo>
                  <a:lnTo>
                    <a:pt x="15" y="27"/>
                  </a:lnTo>
                  <a:lnTo>
                    <a:pt x="0" y="2"/>
                  </a:lnTo>
                  <a:lnTo>
                    <a:pt x="0" y="0"/>
                  </a:lnTo>
                  <a:lnTo>
                    <a:pt x="7" y="23"/>
                  </a:lnTo>
                  <a:lnTo>
                    <a:pt x="23" y="69"/>
                  </a:lnTo>
                  <a:lnTo>
                    <a:pt x="61" y="155"/>
                  </a:lnTo>
                  <a:lnTo>
                    <a:pt x="106" y="238"/>
                  </a:lnTo>
                  <a:lnTo>
                    <a:pt x="119" y="258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92" name="Freeform 78"/>
            <p:cNvSpPr>
              <a:spLocks/>
            </p:cNvSpPr>
            <p:nvPr/>
          </p:nvSpPr>
          <p:spPr bwMode="auto">
            <a:xfrm>
              <a:off x="2315" y="961"/>
              <a:ext cx="91" cy="186"/>
            </a:xfrm>
            <a:custGeom>
              <a:avLst/>
              <a:gdLst>
                <a:gd name="T0" fmla="*/ 1 w 180"/>
                <a:gd name="T1" fmla="*/ 0 h 373"/>
                <a:gd name="T2" fmla="*/ 1 w 180"/>
                <a:gd name="T3" fmla="*/ 0 h 373"/>
                <a:gd name="T4" fmla="*/ 1 w 180"/>
                <a:gd name="T5" fmla="*/ 0 h 373"/>
                <a:gd name="T6" fmla="*/ 1 w 180"/>
                <a:gd name="T7" fmla="*/ 0 h 373"/>
                <a:gd name="T8" fmla="*/ 1 w 180"/>
                <a:gd name="T9" fmla="*/ 0 h 373"/>
                <a:gd name="T10" fmla="*/ 1 w 180"/>
                <a:gd name="T11" fmla="*/ 0 h 373"/>
                <a:gd name="T12" fmla="*/ 1 w 180"/>
                <a:gd name="T13" fmla="*/ 0 h 373"/>
                <a:gd name="T14" fmla="*/ 1 w 180"/>
                <a:gd name="T15" fmla="*/ 0 h 373"/>
                <a:gd name="T16" fmla="*/ 1 w 180"/>
                <a:gd name="T17" fmla="*/ 0 h 373"/>
                <a:gd name="T18" fmla="*/ 1 w 180"/>
                <a:gd name="T19" fmla="*/ 0 h 373"/>
                <a:gd name="T20" fmla="*/ 1 w 180"/>
                <a:gd name="T21" fmla="*/ 0 h 373"/>
                <a:gd name="T22" fmla="*/ 1 w 180"/>
                <a:gd name="T23" fmla="*/ 0 h 373"/>
                <a:gd name="T24" fmla="*/ 1 w 180"/>
                <a:gd name="T25" fmla="*/ 0 h 373"/>
                <a:gd name="T26" fmla="*/ 1 w 180"/>
                <a:gd name="T27" fmla="*/ 0 h 373"/>
                <a:gd name="T28" fmla="*/ 1 w 180"/>
                <a:gd name="T29" fmla="*/ 0 h 373"/>
                <a:gd name="T30" fmla="*/ 1 w 180"/>
                <a:gd name="T31" fmla="*/ 0 h 373"/>
                <a:gd name="T32" fmla="*/ 1 w 180"/>
                <a:gd name="T33" fmla="*/ 0 h 373"/>
                <a:gd name="T34" fmla="*/ 0 w 180"/>
                <a:gd name="T35" fmla="*/ 0 h 373"/>
                <a:gd name="T36" fmla="*/ 1 w 180"/>
                <a:gd name="T37" fmla="*/ 0 h 373"/>
                <a:gd name="T38" fmla="*/ 1 w 180"/>
                <a:gd name="T39" fmla="*/ 0 h 373"/>
                <a:gd name="T40" fmla="*/ 1 w 180"/>
                <a:gd name="T41" fmla="*/ 0 h 373"/>
                <a:gd name="T42" fmla="*/ 1 w 180"/>
                <a:gd name="T43" fmla="*/ 0 h 373"/>
                <a:gd name="T44" fmla="*/ 1 w 180"/>
                <a:gd name="T45" fmla="*/ 0 h 373"/>
                <a:gd name="T46" fmla="*/ 1 w 180"/>
                <a:gd name="T47" fmla="*/ 0 h 37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80"/>
                <a:gd name="T73" fmla="*/ 0 h 373"/>
                <a:gd name="T74" fmla="*/ 180 w 180"/>
                <a:gd name="T75" fmla="*/ 373 h 37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80" h="373">
                  <a:moveTo>
                    <a:pt x="71" y="249"/>
                  </a:moveTo>
                  <a:lnTo>
                    <a:pt x="78" y="263"/>
                  </a:lnTo>
                  <a:lnTo>
                    <a:pt x="89" y="291"/>
                  </a:lnTo>
                  <a:lnTo>
                    <a:pt x="98" y="318"/>
                  </a:lnTo>
                  <a:lnTo>
                    <a:pt x="109" y="343"/>
                  </a:lnTo>
                  <a:lnTo>
                    <a:pt x="128" y="362"/>
                  </a:lnTo>
                  <a:lnTo>
                    <a:pt x="159" y="372"/>
                  </a:lnTo>
                  <a:lnTo>
                    <a:pt x="180" y="373"/>
                  </a:lnTo>
                  <a:lnTo>
                    <a:pt x="170" y="353"/>
                  </a:lnTo>
                  <a:lnTo>
                    <a:pt x="149" y="312"/>
                  </a:lnTo>
                  <a:lnTo>
                    <a:pt x="100" y="237"/>
                  </a:lnTo>
                  <a:lnTo>
                    <a:pt x="57" y="159"/>
                  </a:lnTo>
                  <a:lnTo>
                    <a:pt x="50" y="138"/>
                  </a:lnTo>
                  <a:lnTo>
                    <a:pt x="46" y="127"/>
                  </a:lnTo>
                  <a:lnTo>
                    <a:pt x="37" y="105"/>
                  </a:lnTo>
                  <a:lnTo>
                    <a:pt x="21" y="58"/>
                  </a:lnTo>
                  <a:lnTo>
                    <a:pt x="4" y="12"/>
                  </a:lnTo>
                  <a:lnTo>
                    <a:pt x="0" y="0"/>
                  </a:lnTo>
                  <a:lnTo>
                    <a:pt x="1" y="5"/>
                  </a:lnTo>
                  <a:lnTo>
                    <a:pt x="8" y="36"/>
                  </a:lnTo>
                  <a:lnTo>
                    <a:pt x="36" y="145"/>
                  </a:lnTo>
                  <a:lnTo>
                    <a:pt x="66" y="238"/>
                  </a:lnTo>
                  <a:lnTo>
                    <a:pt x="71" y="24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93" name="Freeform 79"/>
            <p:cNvSpPr>
              <a:spLocks/>
            </p:cNvSpPr>
            <p:nvPr/>
          </p:nvSpPr>
          <p:spPr bwMode="auto">
            <a:xfrm>
              <a:off x="2392" y="1057"/>
              <a:ext cx="39" cy="55"/>
            </a:xfrm>
            <a:custGeom>
              <a:avLst/>
              <a:gdLst>
                <a:gd name="T0" fmla="*/ 1 w 77"/>
                <a:gd name="T1" fmla="*/ 1 h 109"/>
                <a:gd name="T2" fmla="*/ 1 w 77"/>
                <a:gd name="T3" fmla="*/ 1 h 109"/>
                <a:gd name="T4" fmla="*/ 1 w 77"/>
                <a:gd name="T5" fmla="*/ 1 h 109"/>
                <a:gd name="T6" fmla="*/ 1 w 77"/>
                <a:gd name="T7" fmla="*/ 1 h 109"/>
                <a:gd name="T8" fmla="*/ 1 w 77"/>
                <a:gd name="T9" fmla="*/ 1 h 109"/>
                <a:gd name="T10" fmla="*/ 1 w 77"/>
                <a:gd name="T11" fmla="*/ 1 h 109"/>
                <a:gd name="T12" fmla="*/ 1 w 77"/>
                <a:gd name="T13" fmla="*/ 1 h 109"/>
                <a:gd name="T14" fmla="*/ 1 w 77"/>
                <a:gd name="T15" fmla="*/ 1 h 109"/>
                <a:gd name="T16" fmla="*/ 1 w 77"/>
                <a:gd name="T17" fmla="*/ 1 h 109"/>
                <a:gd name="T18" fmla="*/ 1 w 77"/>
                <a:gd name="T19" fmla="*/ 1 h 109"/>
                <a:gd name="T20" fmla="*/ 0 w 77"/>
                <a:gd name="T21" fmla="*/ 0 h 109"/>
                <a:gd name="T22" fmla="*/ 1 w 77"/>
                <a:gd name="T23" fmla="*/ 1 h 109"/>
                <a:gd name="T24" fmla="*/ 1 w 77"/>
                <a:gd name="T25" fmla="*/ 1 h 109"/>
                <a:gd name="T26" fmla="*/ 1 w 77"/>
                <a:gd name="T27" fmla="*/ 1 h 109"/>
                <a:gd name="T28" fmla="*/ 1 w 77"/>
                <a:gd name="T29" fmla="*/ 1 h 109"/>
                <a:gd name="T30" fmla="*/ 1 w 77"/>
                <a:gd name="T31" fmla="*/ 1 h 109"/>
                <a:gd name="T32" fmla="*/ 1 w 77"/>
                <a:gd name="T33" fmla="*/ 1 h 10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7"/>
                <a:gd name="T52" fmla="*/ 0 h 109"/>
                <a:gd name="T53" fmla="*/ 77 w 77"/>
                <a:gd name="T54" fmla="*/ 109 h 10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7" h="109">
                  <a:moveTo>
                    <a:pt x="73" y="62"/>
                  </a:moveTo>
                  <a:lnTo>
                    <a:pt x="75" y="69"/>
                  </a:lnTo>
                  <a:lnTo>
                    <a:pt x="77" y="80"/>
                  </a:lnTo>
                  <a:lnTo>
                    <a:pt x="77" y="91"/>
                  </a:lnTo>
                  <a:lnTo>
                    <a:pt x="74" y="106"/>
                  </a:lnTo>
                  <a:lnTo>
                    <a:pt x="73" y="109"/>
                  </a:lnTo>
                  <a:lnTo>
                    <a:pt x="65" y="102"/>
                  </a:lnTo>
                  <a:lnTo>
                    <a:pt x="51" y="85"/>
                  </a:lnTo>
                  <a:lnTo>
                    <a:pt x="27" y="49"/>
                  </a:lnTo>
                  <a:lnTo>
                    <a:pt x="5" y="11"/>
                  </a:lnTo>
                  <a:lnTo>
                    <a:pt x="0" y="0"/>
                  </a:lnTo>
                  <a:lnTo>
                    <a:pt x="1" y="1"/>
                  </a:lnTo>
                  <a:lnTo>
                    <a:pt x="9" y="7"/>
                  </a:lnTo>
                  <a:lnTo>
                    <a:pt x="42" y="28"/>
                  </a:lnTo>
                  <a:lnTo>
                    <a:pt x="69" y="56"/>
                  </a:lnTo>
                  <a:lnTo>
                    <a:pt x="73" y="62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94" name="Freeform 80"/>
            <p:cNvSpPr>
              <a:spLocks/>
            </p:cNvSpPr>
            <p:nvPr/>
          </p:nvSpPr>
          <p:spPr bwMode="auto">
            <a:xfrm>
              <a:off x="2175" y="1402"/>
              <a:ext cx="113" cy="112"/>
            </a:xfrm>
            <a:custGeom>
              <a:avLst/>
              <a:gdLst>
                <a:gd name="T0" fmla="*/ 1 w 226"/>
                <a:gd name="T1" fmla="*/ 0 h 224"/>
                <a:gd name="T2" fmla="*/ 1 w 226"/>
                <a:gd name="T3" fmla="*/ 1 h 224"/>
                <a:gd name="T4" fmla="*/ 1 w 226"/>
                <a:gd name="T5" fmla="*/ 1 h 224"/>
                <a:gd name="T6" fmla="*/ 1 w 226"/>
                <a:gd name="T7" fmla="*/ 1 h 224"/>
                <a:gd name="T8" fmla="*/ 1 w 226"/>
                <a:gd name="T9" fmla="*/ 1 h 224"/>
                <a:gd name="T10" fmla="*/ 1 w 226"/>
                <a:gd name="T11" fmla="*/ 1 h 224"/>
                <a:gd name="T12" fmla="*/ 1 w 226"/>
                <a:gd name="T13" fmla="*/ 1 h 224"/>
                <a:gd name="T14" fmla="*/ 1 w 226"/>
                <a:gd name="T15" fmla="*/ 1 h 224"/>
                <a:gd name="T16" fmla="*/ 1 w 226"/>
                <a:gd name="T17" fmla="*/ 1 h 224"/>
                <a:gd name="T18" fmla="*/ 1 w 226"/>
                <a:gd name="T19" fmla="*/ 1 h 224"/>
                <a:gd name="T20" fmla="*/ 1 w 226"/>
                <a:gd name="T21" fmla="*/ 1 h 224"/>
                <a:gd name="T22" fmla="*/ 1 w 226"/>
                <a:gd name="T23" fmla="*/ 1 h 224"/>
                <a:gd name="T24" fmla="*/ 1 w 226"/>
                <a:gd name="T25" fmla="*/ 1 h 224"/>
                <a:gd name="T26" fmla="*/ 1 w 226"/>
                <a:gd name="T27" fmla="*/ 1 h 224"/>
                <a:gd name="T28" fmla="*/ 1 w 226"/>
                <a:gd name="T29" fmla="*/ 1 h 224"/>
                <a:gd name="T30" fmla="*/ 1 w 226"/>
                <a:gd name="T31" fmla="*/ 1 h 224"/>
                <a:gd name="T32" fmla="*/ 1 w 226"/>
                <a:gd name="T33" fmla="*/ 1 h 224"/>
                <a:gd name="T34" fmla="*/ 1 w 226"/>
                <a:gd name="T35" fmla="*/ 1 h 224"/>
                <a:gd name="T36" fmla="*/ 1 w 226"/>
                <a:gd name="T37" fmla="*/ 1 h 224"/>
                <a:gd name="T38" fmla="*/ 1 w 226"/>
                <a:gd name="T39" fmla="*/ 1 h 224"/>
                <a:gd name="T40" fmla="*/ 1 w 226"/>
                <a:gd name="T41" fmla="*/ 1 h 224"/>
                <a:gd name="T42" fmla="*/ 1 w 226"/>
                <a:gd name="T43" fmla="*/ 1 h 224"/>
                <a:gd name="T44" fmla="*/ 1 w 226"/>
                <a:gd name="T45" fmla="*/ 1 h 224"/>
                <a:gd name="T46" fmla="*/ 1 w 226"/>
                <a:gd name="T47" fmla="*/ 1 h 224"/>
                <a:gd name="T48" fmla="*/ 1 w 226"/>
                <a:gd name="T49" fmla="*/ 1 h 224"/>
                <a:gd name="T50" fmla="*/ 1 w 226"/>
                <a:gd name="T51" fmla="*/ 1 h 224"/>
                <a:gd name="T52" fmla="*/ 1 w 226"/>
                <a:gd name="T53" fmla="*/ 1 h 224"/>
                <a:gd name="T54" fmla="*/ 1 w 226"/>
                <a:gd name="T55" fmla="*/ 1 h 224"/>
                <a:gd name="T56" fmla="*/ 1 w 226"/>
                <a:gd name="T57" fmla="*/ 1 h 224"/>
                <a:gd name="T58" fmla="*/ 1 w 226"/>
                <a:gd name="T59" fmla="*/ 1 h 224"/>
                <a:gd name="T60" fmla="*/ 1 w 226"/>
                <a:gd name="T61" fmla="*/ 1 h 224"/>
                <a:gd name="T62" fmla="*/ 1 w 226"/>
                <a:gd name="T63" fmla="*/ 1 h 224"/>
                <a:gd name="T64" fmla="*/ 1 w 226"/>
                <a:gd name="T65" fmla="*/ 1 h 224"/>
                <a:gd name="T66" fmla="*/ 1 w 226"/>
                <a:gd name="T67" fmla="*/ 1 h 224"/>
                <a:gd name="T68" fmla="*/ 0 w 226"/>
                <a:gd name="T69" fmla="*/ 1 h 224"/>
                <a:gd name="T70" fmla="*/ 1 w 226"/>
                <a:gd name="T71" fmla="*/ 1 h 224"/>
                <a:gd name="T72" fmla="*/ 1 w 226"/>
                <a:gd name="T73" fmla="*/ 1 h 224"/>
                <a:gd name="T74" fmla="*/ 1 w 226"/>
                <a:gd name="T75" fmla="*/ 1 h 224"/>
                <a:gd name="T76" fmla="*/ 1 w 226"/>
                <a:gd name="T77" fmla="*/ 0 h 224"/>
                <a:gd name="T78" fmla="*/ 1 w 226"/>
                <a:gd name="T79" fmla="*/ 0 h 22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26"/>
                <a:gd name="T121" fmla="*/ 0 h 224"/>
                <a:gd name="T122" fmla="*/ 226 w 226"/>
                <a:gd name="T123" fmla="*/ 224 h 22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26" h="224">
                  <a:moveTo>
                    <a:pt x="52" y="0"/>
                  </a:moveTo>
                  <a:lnTo>
                    <a:pt x="60" y="16"/>
                  </a:lnTo>
                  <a:lnTo>
                    <a:pt x="81" y="44"/>
                  </a:lnTo>
                  <a:lnTo>
                    <a:pt x="128" y="99"/>
                  </a:lnTo>
                  <a:lnTo>
                    <a:pt x="168" y="158"/>
                  </a:lnTo>
                  <a:lnTo>
                    <a:pt x="177" y="174"/>
                  </a:lnTo>
                  <a:lnTo>
                    <a:pt x="181" y="178"/>
                  </a:lnTo>
                  <a:lnTo>
                    <a:pt x="186" y="180"/>
                  </a:lnTo>
                  <a:lnTo>
                    <a:pt x="192" y="181"/>
                  </a:lnTo>
                  <a:lnTo>
                    <a:pt x="197" y="182"/>
                  </a:lnTo>
                  <a:lnTo>
                    <a:pt x="202" y="181"/>
                  </a:lnTo>
                  <a:lnTo>
                    <a:pt x="207" y="179"/>
                  </a:lnTo>
                  <a:lnTo>
                    <a:pt x="211" y="177"/>
                  </a:lnTo>
                  <a:lnTo>
                    <a:pt x="219" y="170"/>
                  </a:lnTo>
                  <a:lnTo>
                    <a:pt x="224" y="160"/>
                  </a:lnTo>
                  <a:lnTo>
                    <a:pt x="226" y="154"/>
                  </a:lnTo>
                  <a:lnTo>
                    <a:pt x="226" y="161"/>
                  </a:lnTo>
                  <a:lnTo>
                    <a:pt x="226" y="175"/>
                  </a:lnTo>
                  <a:lnTo>
                    <a:pt x="219" y="207"/>
                  </a:lnTo>
                  <a:lnTo>
                    <a:pt x="210" y="218"/>
                  </a:lnTo>
                  <a:lnTo>
                    <a:pt x="204" y="222"/>
                  </a:lnTo>
                  <a:lnTo>
                    <a:pt x="196" y="224"/>
                  </a:lnTo>
                  <a:lnTo>
                    <a:pt x="188" y="223"/>
                  </a:lnTo>
                  <a:lnTo>
                    <a:pt x="180" y="221"/>
                  </a:lnTo>
                  <a:lnTo>
                    <a:pt x="171" y="215"/>
                  </a:lnTo>
                  <a:lnTo>
                    <a:pt x="162" y="207"/>
                  </a:lnTo>
                  <a:lnTo>
                    <a:pt x="143" y="185"/>
                  </a:lnTo>
                  <a:lnTo>
                    <a:pt x="113" y="140"/>
                  </a:lnTo>
                  <a:lnTo>
                    <a:pt x="104" y="124"/>
                  </a:lnTo>
                  <a:lnTo>
                    <a:pt x="94" y="127"/>
                  </a:lnTo>
                  <a:lnTo>
                    <a:pt x="77" y="130"/>
                  </a:lnTo>
                  <a:lnTo>
                    <a:pt x="43" y="137"/>
                  </a:lnTo>
                  <a:lnTo>
                    <a:pt x="9" y="145"/>
                  </a:lnTo>
                  <a:lnTo>
                    <a:pt x="1" y="146"/>
                  </a:lnTo>
                  <a:lnTo>
                    <a:pt x="0" y="135"/>
                  </a:lnTo>
                  <a:lnTo>
                    <a:pt x="2" y="112"/>
                  </a:lnTo>
                  <a:lnTo>
                    <a:pt x="14" y="66"/>
                  </a:lnTo>
                  <a:lnTo>
                    <a:pt x="42" y="1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95" name="Freeform 81"/>
            <p:cNvSpPr>
              <a:spLocks/>
            </p:cNvSpPr>
            <p:nvPr/>
          </p:nvSpPr>
          <p:spPr bwMode="auto">
            <a:xfrm>
              <a:off x="2464" y="97"/>
              <a:ext cx="105" cy="318"/>
            </a:xfrm>
            <a:custGeom>
              <a:avLst/>
              <a:gdLst>
                <a:gd name="T0" fmla="*/ 1 w 209"/>
                <a:gd name="T1" fmla="*/ 1 h 636"/>
                <a:gd name="T2" fmla="*/ 1 w 209"/>
                <a:gd name="T3" fmla="*/ 1 h 636"/>
                <a:gd name="T4" fmla="*/ 0 w 209"/>
                <a:gd name="T5" fmla="*/ 1 h 636"/>
                <a:gd name="T6" fmla="*/ 1 w 209"/>
                <a:gd name="T7" fmla="*/ 1 h 636"/>
                <a:gd name="T8" fmla="*/ 1 w 209"/>
                <a:gd name="T9" fmla="*/ 1 h 636"/>
                <a:gd name="T10" fmla="*/ 1 w 209"/>
                <a:gd name="T11" fmla="*/ 1 h 636"/>
                <a:gd name="T12" fmla="*/ 1 w 209"/>
                <a:gd name="T13" fmla="*/ 1 h 636"/>
                <a:gd name="T14" fmla="*/ 1 w 209"/>
                <a:gd name="T15" fmla="*/ 1 h 636"/>
                <a:gd name="T16" fmla="*/ 1 w 209"/>
                <a:gd name="T17" fmla="*/ 1 h 636"/>
                <a:gd name="T18" fmla="*/ 1 w 209"/>
                <a:gd name="T19" fmla="*/ 1 h 636"/>
                <a:gd name="T20" fmla="*/ 1 w 209"/>
                <a:gd name="T21" fmla="*/ 1 h 636"/>
                <a:gd name="T22" fmla="*/ 1 w 209"/>
                <a:gd name="T23" fmla="*/ 1 h 636"/>
                <a:gd name="T24" fmla="*/ 1 w 209"/>
                <a:gd name="T25" fmla="*/ 1 h 636"/>
                <a:gd name="T26" fmla="*/ 1 w 209"/>
                <a:gd name="T27" fmla="*/ 1 h 636"/>
                <a:gd name="T28" fmla="*/ 1 w 209"/>
                <a:gd name="T29" fmla="*/ 1 h 636"/>
                <a:gd name="T30" fmla="*/ 1 w 209"/>
                <a:gd name="T31" fmla="*/ 1 h 636"/>
                <a:gd name="T32" fmla="*/ 1 w 209"/>
                <a:gd name="T33" fmla="*/ 1 h 636"/>
                <a:gd name="T34" fmla="*/ 1 w 209"/>
                <a:gd name="T35" fmla="*/ 1 h 636"/>
                <a:gd name="T36" fmla="*/ 1 w 209"/>
                <a:gd name="T37" fmla="*/ 1 h 636"/>
                <a:gd name="T38" fmla="*/ 1 w 209"/>
                <a:gd name="T39" fmla="*/ 1 h 636"/>
                <a:gd name="T40" fmla="*/ 1 w 209"/>
                <a:gd name="T41" fmla="*/ 1 h 636"/>
                <a:gd name="T42" fmla="*/ 1 w 209"/>
                <a:gd name="T43" fmla="*/ 1 h 636"/>
                <a:gd name="T44" fmla="*/ 1 w 209"/>
                <a:gd name="T45" fmla="*/ 1 h 636"/>
                <a:gd name="T46" fmla="*/ 1 w 209"/>
                <a:gd name="T47" fmla="*/ 1 h 636"/>
                <a:gd name="T48" fmla="*/ 1 w 209"/>
                <a:gd name="T49" fmla="*/ 1 h 636"/>
                <a:gd name="T50" fmla="*/ 1 w 209"/>
                <a:gd name="T51" fmla="*/ 1 h 636"/>
                <a:gd name="T52" fmla="*/ 1 w 209"/>
                <a:gd name="T53" fmla="*/ 1 h 636"/>
                <a:gd name="T54" fmla="*/ 1 w 209"/>
                <a:gd name="T55" fmla="*/ 1 h 636"/>
                <a:gd name="T56" fmla="*/ 1 w 209"/>
                <a:gd name="T57" fmla="*/ 1 h 636"/>
                <a:gd name="T58" fmla="*/ 1 w 209"/>
                <a:gd name="T59" fmla="*/ 1 h 636"/>
                <a:gd name="T60" fmla="*/ 1 w 209"/>
                <a:gd name="T61" fmla="*/ 1 h 636"/>
                <a:gd name="T62" fmla="*/ 1 w 209"/>
                <a:gd name="T63" fmla="*/ 1 h 636"/>
                <a:gd name="T64" fmla="*/ 1 w 209"/>
                <a:gd name="T65" fmla="*/ 1 h 636"/>
                <a:gd name="T66" fmla="*/ 1 w 209"/>
                <a:gd name="T67" fmla="*/ 1 h 636"/>
                <a:gd name="T68" fmla="*/ 1 w 209"/>
                <a:gd name="T69" fmla="*/ 1 h 636"/>
                <a:gd name="T70" fmla="*/ 1 w 209"/>
                <a:gd name="T71" fmla="*/ 1 h 636"/>
                <a:gd name="T72" fmla="*/ 1 w 209"/>
                <a:gd name="T73" fmla="*/ 1 h 636"/>
                <a:gd name="T74" fmla="*/ 1 w 209"/>
                <a:gd name="T75" fmla="*/ 1 h 636"/>
                <a:gd name="T76" fmla="*/ 1 w 209"/>
                <a:gd name="T77" fmla="*/ 1 h 636"/>
                <a:gd name="T78" fmla="*/ 1 w 209"/>
                <a:gd name="T79" fmla="*/ 1 h 636"/>
                <a:gd name="T80" fmla="*/ 1 w 209"/>
                <a:gd name="T81" fmla="*/ 1 h 636"/>
                <a:gd name="T82" fmla="*/ 1 w 209"/>
                <a:gd name="T83" fmla="*/ 1 h 636"/>
                <a:gd name="T84" fmla="*/ 1 w 209"/>
                <a:gd name="T85" fmla="*/ 1 h 636"/>
                <a:gd name="T86" fmla="*/ 1 w 209"/>
                <a:gd name="T87" fmla="*/ 1 h 636"/>
                <a:gd name="T88" fmla="*/ 1 w 209"/>
                <a:gd name="T89" fmla="*/ 1 h 636"/>
                <a:gd name="T90" fmla="*/ 1 w 209"/>
                <a:gd name="T91" fmla="*/ 0 h 636"/>
                <a:gd name="T92" fmla="*/ 1 w 209"/>
                <a:gd name="T93" fmla="*/ 1 h 636"/>
                <a:gd name="T94" fmla="*/ 1 w 209"/>
                <a:gd name="T95" fmla="*/ 1 h 636"/>
                <a:gd name="T96" fmla="*/ 1 w 209"/>
                <a:gd name="T97" fmla="*/ 1 h 636"/>
                <a:gd name="T98" fmla="*/ 1 w 209"/>
                <a:gd name="T99" fmla="*/ 1 h 636"/>
                <a:gd name="T100" fmla="*/ 1 w 209"/>
                <a:gd name="T101" fmla="*/ 1 h 636"/>
                <a:gd name="T102" fmla="*/ 1 w 209"/>
                <a:gd name="T103" fmla="*/ 1 h 6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9"/>
                <a:gd name="T157" fmla="*/ 0 h 636"/>
                <a:gd name="T158" fmla="*/ 209 w 209"/>
                <a:gd name="T159" fmla="*/ 636 h 6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9" h="636">
                  <a:moveTo>
                    <a:pt x="13" y="162"/>
                  </a:moveTo>
                  <a:lnTo>
                    <a:pt x="7" y="201"/>
                  </a:lnTo>
                  <a:lnTo>
                    <a:pt x="0" y="274"/>
                  </a:lnTo>
                  <a:lnTo>
                    <a:pt x="8" y="409"/>
                  </a:lnTo>
                  <a:lnTo>
                    <a:pt x="61" y="538"/>
                  </a:lnTo>
                  <a:lnTo>
                    <a:pt x="83" y="570"/>
                  </a:lnTo>
                  <a:lnTo>
                    <a:pt x="85" y="576"/>
                  </a:lnTo>
                  <a:lnTo>
                    <a:pt x="89" y="587"/>
                  </a:lnTo>
                  <a:lnTo>
                    <a:pt x="98" y="609"/>
                  </a:lnTo>
                  <a:lnTo>
                    <a:pt x="106" y="631"/>
                  </a:lnTo>
                  <a:lnTo>
                    <a:pt x="109" y="636"/>
                  </a:lnTo>
                  <a:lnTo>
                    <a:pt x="106" y="619"/>
                  </a:lnTo>
                  <a:lnTo>
                    <a:pt x="107" y="589"/>
                  </a:lnTo>
                  <a:lnTo>
                    <a:pt x="118" y="569"/>
                  </a:lnTo>
                  <a:lnTo>
                    <a:pt x="135" y="555"/>
                  </a:lnTo>
                  <a:lnTo>
                    <a:pt x="160" y="548"/>
                  </a:lnTo>
                  <a:lnTo>
                    <a:pt x="191" y="548"/>
                  </a:lnTo>
                  <a:lnTo>
                    <a:pt x="209" y="549"/>
                  </a:lnTo>
                  <a:lnTo>
                    <a:pt x="196" y="536"/>
                  </a:lnTo>
                  <a:lnTo>
                    <a:pt x="168" y="510"/>
                  </a:lnTo>
                  <a:lnTo>
                    <a:pt x="115" y="457"/>
                  </a:lnTo>
                  <a:lnTo>
                    <a:pt x="78" y="395"/>
                  </a:lnTo>
                  <a:lnTo>
                    <a:pt x="74" y="377"/>
                  </a:lnTo>
                  <a:lnTo>
                    <a:pt x="77" y="370"/>
                  </a:lnTo>
                  <a:lnTo>
                    <a:pt x="83" y="356"/>
                  </a:lnTo>
                  <a:lnTo>
                    <a:pt x="96" y="329"/>
                  </a:lnTo>
                  <a:lnTo>
                    <a:pt x="108" y="303"/>
                  </a:lnTo>
                  <a:lnTo>
                    <a:pt x="111" y="295"/>
                  </a:lnTo>
                  <a:lnTo>
                    <a:pt x="109" y="297"/>
                  </a:lnTo>
                  <a:lnTo>
                    <a:pt x="102" y="307"/>
                  </a:lnTo>
                  <a:lnTo>
                    <a:pt x="74" y="337"/>
                  </a:lnTo>
                  <a:lnTo>
                    <a:pt x="60" y="349"/>
                  </a:lnTo>
                  <a:lnTo>
                    <a:pt x="54" y="353"/>
                  </a:lnTo>
                  <a:lnTo>
                    <a:pt x="48" y="354"/>
                  </a:lnTo>
                  <a:lnTo>
                    <a:pt x="45" y="351"/>
                  </a:lnTo>
                  <a:lnTo>
                    <a:pt x="43" y="349"/>
                  </a:lnTo>
                  <a:lnTo>
                    <a:pt x="42" y="346"/>
                  </a:lnTo>
                  <a:lnTo>
                    <a:pt x="38" y="336"/>
                  </a:lnTo>
                  <a:lnTo>
                    <a:pt x="33" y="307"/>
                  </a:lnTo>
                  <a:lnTo>
                    <a:pt x="31" y="222"/>
                  </a:lnTo>
                  <a:lnTo>
                    <a:pt x="43" y="142"/>
                  </a:lnTo>
                  <a:lnTo>
                    <a:pt x="48" y="126"/>
                  </a:lnTo>
                  <a:lnTo>
                    <a:pt x="58" y="93"/>
                  </a:lnTo>
                  <a:lnTo>
                    <a:pt x="77" y="34"/>
                  </a:lnTo>
                  <a:lnTo>
                    <a:pt x="88" y="2"/>
                  </a:lnTo>
                  <a:lnTo>
                    <a:pt x="89" y="0"/>
                  </a:lnTo>
                  <a:lnTo>
                    <a:pt x="87" y="2"/>
                  </a:lnTo>
                  <a:lnTo>
                    <a:pt x="79" y="13"/>
                  </a:lnTo>
                  <a:lnTo>
                    <a:pt x="48" y="62"/>
                  </a:lnTo>
                  <a:lnTo>
                    <a:pt x="17" y="139"/>
                  </a:lnTo>
                  <a:lnTo>
                    <a:pt x="13" y="162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96" name="Freeform 82"/>
            <p:cNvSpPr>
              <a:spLocks/>
            </p:cNvSpPr>
            <p:nvPr/>
          </p:nvSpPr>
          <p:spPr bwMode="auto">
            <a:xfrm>
              <a:off x="2671" y="38"/>
              <a:ext cx="210" cy="323"/>
            </a:xfrm>
            <a:custGeom>
              <a:avLst/>
              <a:gdLst>
                <a:gd name="T0" fmla="*/ 1 w 418"/>
                <a:gd name="T1" fmla="*/ 1 h 645"/>
                <a:gd name="T2" fmla="*/ 1 w 418"/>
                <a:gd name="T3" fmla="*/ 1 h 645"/>
                <a:gd name="T4" fmla="*/ 1 w 418"/>
                <a:gd name="T5" fmla="*/ 1 h 645"/>
                <a:gd name="T6" fmla="*/ 1 w 418"/>
                <a:gd name="T7" fmla="*/ 1 h 645"/>
                <a:gd name="T8" fmla="*/ 1 w 418"/>
                <a:gd name="T9" fmla="*/ 1 h 645"/>
                <a:gd name="T10" fmla="*/ 1 w 418"/>
                <a:gd name="T11" fmla="*/ 1 h 645"/>
                <a:gd name="T12" fmla="*/ 1 w 418"/>
                <a:gd name="T13" fmla="*/ 1 h 645"/>
                <a:gd name="T14" fmla="*/ 1 w 418"/>
                <a:gd name="T15" fmla="*/ 1 h 645"/>
                <a:gd name="T16" fmla="*/ 1 w 418"/>
                <a:gd name="T17" fmla="*/ 1 h 645"/>
                <a:gd name="T18" fmla="*/ 1 w 418"/>
                <a:gd name="T19" fmla="*/ 1 h 645"/>
                <a:gd name="T20" fmla="*/ 1 w 418"/>
                <a:gd name="T21" fmla="*/ 1 h 645"/>
                <a:gd name="T22" fmla="*/ 1 w 418"/>
                <a:gd name="T23" fmla="*/ 1 h 645"/>
                <a:gd name="T24" fmla="*/ 1 w 418"/>
                <a:gd name="T25" fmla="*/ 1 h 645"/>
                <a:gd name="T26" fmla="*/ 1 w 418"/>
                <a:gd name="T27" fmla="*/ 1 h 645"/>
                <a:gd name="T28" fmla="*/ 1 w 418"/>
                <a:gd name="T29" fmla="*/ 1 h 645"/>
                <a:gd name="T30" fmla="*/ 1 w 418"/>
                <a:gd name="T31" fmla="*/ 1 h 645"/>
                <a:gd name="T32" fmla="*/ 1 w 418"/>
                <a:gd name="T33" fmla="*/ 1 h 645"/>
                <a:gd name="T34" fmla="*/ 1 w 418"/>
                <a:gd name="T35" fmla="*/ 1 h 645"/>
                <a:gd name="T36" fmla="*/ 1 w 418"/>
                <a:gd name="T37" fmla="*/ 1 h 645"/>
                <a:gd name="T38" fmla="*/ 1 w 418"/>
                <a:gd name="T39" fmla="*/ 1 h 645"/>
                <a:gd name="T40" fmla="*/ 1 w 418"/>
                <a:gd name="T41" fmla="*/ 1 h 645"/>
                <a:gd name="T42" fmla="*/ 1 w 418"/>
                <a:gd name="T43" fmla="*/ 1 h 645"/>
                <a:gd name="T44" fmla="*/ 1 w 418"/>
                <a:gd name="T45" fmla="*/ 1 h 645"/>
                <a:gd name="T46" fmla="*/ 1 w 418"/>
                <a:gd name="T47" fmla="*/ 1 h 645"/>
                <a:gd name="T48" fmla="*/ 1 w 418"/>
                <a:gd name="T49" fmla="*/ 1 h 645"/>
                <a:gd name="T50" fmla="*/ 1 w 418"/>
                <a:gd name="T51" fmla="*/ 1 h 645"/>
                <a:gd name="T52" fmla="*/ 1 w 418"/>
                <a:gd name="T53" fmla="*/ 1 h 645"/>
                <a:gd name="T54" fmla="*/ 1 w 418"/>
                <a:gd name="T55" fmla="*/ 1 h 645"/>
                <a:gd name="T56" fmla="*/ 1 w 418"/>
                <a:gd name="T57" fmla="*/ 1 h 645"/>
                <a:gd name="T58" fmla="*/ 1 w 418"/>
                <a:gd name="T59" fmla="*/ 1 h 645"/>
                <a:gd name="T60" fmla="*/ 1 w 418"/>
                <a:gd name="T61" fmla="*/ 1 h 645"/>
                <a:gd name="T62" fmla="*/ 1 w 418"/>
                <a:gd name="T63" fmla="*/ 1 h 645"/>
                <a:gd name="T64" fmla="*/ 1 w 418"/>
                <a:gd name="T65" fmla="*/ 1 h 645"/>
                <a:gd name="T66" fmla="*/ 1 w 418"/>
                <a:gd name="T67" fmla="*/ 1 h 645"/>
                <a:gd name="T68" fmla="*/ 1 w 418"/>
                <a:gd name="T69" fmla="*/ 1 h 645"/>
                <a:gd name="T70" fmla="*/ 1 w 418"/>
                <a:gd name="T71" fmla="*/ 1 h 645"/>
                <a:gd name="T72" fmla="*/ 1 w 418"/>
                <a:gd name="T73" fmla="*/ 1 h 645"/>
                <a:gd name="T74" fmla="*/ 1 w 418"/>
                <a:gd name="T75" fmla="*/ 1 h 645"/>
                <a:gd name="T76" fmla="*/ 1 w 418"/>
                <a:gd name="T77" fmla="*/ 1 h 645"/>
                <a:gd name="T78" fmla="*/ 1 w 418"/>
                <a:gd name="T79" fmla="*/ 1 h 645"/>
                <a:gd name="T80" fmla="*/ 1 w 418"/>
                <a:gd name="T81" fmla="*/ 1 h 645"/>
                <a:gd name="T82" fmla="*/ 1 w 418"/>
                <a:gd name="T83" fmla="*/ 1 h 645"/>
                <a:gd name="T84" fmla="*/ 1 w 418"/>
                <a:gd name="T85" fmla="*/ 1 h 645"/>
                <a:gd name="T86" fmla="*/ 1 w 418"/>
                <a:gd name="T87" fmla="*/ 1 h 645"/>
                <a:gd name="T88" fmla="*/ 1 w 418"/>
                <a:gd name="T89" fmla="*/ 1 h 645"/>
                <a:gd name="T90" fmla="*/ 1 w 418"/>
                <a:gd name="T91" fmla="*/ 1 h 645"/>
                <a:gd name="T92" fmla="*/ 1 w 418"/>
                <a:gd name="T93" fmla="*/ 1 h 645"/>
                <a:gd name="T94" fmla="*/ 1 w 418"/>
                <a:gd name="T95" fmla="*/ 1 h 645"/>
                <a:gd name="T96" fmla="*/ 1 w 418"/>
                <a:gd name="T97" fmla="*/ 1 h 645"/>
                <a:gd name="T98" fmla="*/ 1 w 418"/>
                <a:gd name="T99" fmla="*/ 1 h 645"/>
                <a:gd name="T100" fmla="*/ 1 w 418"/>
                <a:gd name="T101" fmla="*/ 1 h 645"/>
                <a:gd name="T102" fmla="*/ 1 w 418"/>
                <a:gd name="T103" fmla="*/ 1 h 645"/>
                <a:gd name="T104" fmla="*/ 1 w 418"/>
                <a:gd name="T105" fmla="*/ 1 h 645"/>
                <a:gd name="T106" fmla="*/ 0 w 418"/>
                <a:gd name="T107" fmla="*/ 0 h 645"/>
                <a:gd name="T108" fmla="*/ 1 w 418"/>
                <a:gd name="T109" fmla="*/ 1 h 645"/>
                <a:gd name="T110" fmla="*/ 1 w 418"/>
                <a:gd name="T111" fmla="*/ 1 h 645"/>
                <a:gd name="T112" fmla="*/ 1 w 418"/>
                <a:gd name="T113" fmla="*/ 1 h 645"/>
                <a:gd name="T114" fmla="*/ 1 w 418"/>
                <a:gd name="T115" fmla="*/ 1 h 645"/>
                <a:gd name="T116" fmla="*/ 1 w 418"/>
                <a:gd name="T117" fmla="*/ 1 h 645"/>
                <a:gd name="T118" fmla="*/ 1 w 418"/>
                <a:gd name="T119" fmla="*/ 1 h 64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18"/>
                <a:gd name="T181" fmla="*/ 0 h 645"/>
                <a:gd name="T182" fmla="*/ 418 w 418"/>
                <a:gd name="T183" fmla="*/ 645 h 64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18" h="645">
                  <a:moveTo>
                    <a:pt x="372" y="195"/>
                  </a:moveTo>
                  <a:lnTo>
                    <a:pt x="379" y="211"/>
                  </a:lnTo>
                  <a:lnTo>
                    <a:pt x="392" y="255"/>
                  </a:lnTo>
                  <a:lnTo>
                    <a:pt x="412" y="367"/>
                  </a:lnTo>
                  <a:lnTo>
                    <a:pt x="418" y="453"/>
                  </a:lnTo>
                  <a:lnTo>
                    <a:pt x="417" y="462"/>
                  </a:lnTo>
                  <a:lnTo>
                    <a:pt x="414" y="469"/>
                  </a:lnTo>
                  <a:lnTo>
                    <a:pt x="408" y="482"/>
                  </a:lnTo>
                  <a:lnTo>
                    <a:pt x="399" y="496"/>
                  </a:lnTo>
                  <a:lnTo>
                    <a:pt x="383" y="525"/>
                  </a:lnTo>
                  <a:lnTo>
                    <a:pt x="378" y="550"/>
                  </a:lnTo>
                  <a:lnTo>
                    <a:pt x="377" y="567"/>
                  </a:lnTo>
                  <a:lnTo>
                    <a:pt x="373" y="596"/>
                  </a:lnTo>
                  <a:lnTo>
                    <a:pt x="362" y="620"/>
                  </a:lnTo>
                  <a:lnTo>
                    <a:pt x="346" y="636"/>
                  </a:lnTo>
                  <a:lnTo>
                    <a:pt x="324" y="645"/>
                  </a:lnTo>
                  <a:lnTo>
                    <a:pt x="292" y="645"/>
                  </a:lnTo>
                  <a:lnTo>
                    <a:pt x="274" y="641"/>
                  </a:lnTo>
                  <a:lnTo>
                    <a:pt x="282" y="637"/>
                  </a:lnTo>
                  <a:lnTo>
                    <a:pt x="310" y="618"/>
                  </a:lnTo>
                  <a:lnTo>
                    <a:pt x="323" y="604"/>
                  </a:lnTo>
                  <a:lnTo>
                    <a:pt x="330" y="588"/>
                  </a:lnTo>
                  <a:lnTo>
                    <a:pt x="332" y="578"/>
                  </a:lnTo>
                  <a:lnTo>
                    <a:pt x="332" y="567"/>
                  </a:lnTo>
                  <a:lnTo>
                    <a:pt x="335" y="555"/>
                  </a:lnTo>
                  <a:lnTo>
                    <a:pt x="344" y="529"/>
                  </a:lnTo>
                  <a:lnTo>
                    <a:pt x="369" y="481"/>
                  </a:lnTo>
                  <a:lnTo>
                    <a:pt x="382" y="459"/>
                  </a:lnTo>
                  <a:lnTo>
                    <a:pt x="382" y="457"/>
                  </a:lnTo>
                  <a:lnTo>
                    <a:pt x="384" y="443"/>
                  </a:lnTo>
                  <a:lnTo>
                    <a:pt x="385" y="386"/>
                  </a:lnTo>
                  <a:lnTo>
                    <a:pt x="380" y="355"/>
                  </a:lnTo>
                  <a:lnTo>
                    <a:pt x="369" y="326"/>
                  </a:lnTo>
                  <a:lnTo>
                    <a:pt x="360" y="315"/>
                  </a:lnTo>
                  <a:lnTo>
                    <a:pt x="350" y="307"/>
                  </a:lnTo>
                  <a:lnTo>
                    <a:pt x="342" y="302"/>
                  </a:lnTo>
                  <a:lnTo>
                    <a:pt x="333" y="300"/>
                  </a:lnTo>
                  <a:lnTo>
                    <a:pt x="326" y="299"/>
                  </a:lnTo>
                  <a:lnTo>
                    <a:pt x="318" y="299"/>
                  </a:lnTo>
                  <a:lnTo>
                    <a:pt x="304" y="300"/>
                  </a:lnTo>
                  <a:lnTo>
                    <a:pt x="289" y="298"/>
                  </a:lnTo>
                  <a:lnTo>
                    <a:pt x="283" y="293"/>
                  </a:lnTo>
                  <a:lnTo>
                    <a:pt x="276" y="286"/>
                  </a:lnTo>
                  <a:lnTo>
                    <a:pt x="269" y="274"/>
                  </a:lnTo>
                  <a:lnTo>
                    <a:pt x="263" y="261"/>
                  </a:lnTo>
                  <a:lnTo>
                    <a:pt x="255" y="235"/>
                  </a:lnTo>
                  <a:lnTo>
                    <a:pt x="251" y="209"/>
                  </a:lnTo>
                  <a:lnTo>
                    <a:pt x="236" y="157"/>
                  </a:lnTo>
                  <a:lnTo>
                    <a:pt x="207" y="117"/>
                  </a:lnTo>
                  <a:lnTo>
                    <a:pt x="191" y="103"/>
                  </a:lnTo>
                  <a:lnTo>
                    <a:pt x="151" y="76"/>
                  </a:lnTo>
                  <a:lnTo>
                    <a:pt x="60" y="28"/>
                  </a:lnTo>
                  <a:lnTo>
                    <a:pt x="2" y="2"/>
                  </a:lnTo>
                  <a:lnTo>
                    <a:pt x="0" y="0"/>
                  </a:lnTo>
                  <a:lnTo>
                    <a:pt x="35" y="6"/>
                  </a:lnTo>
                  <a:lnTo>
                    <a:pt x="107" y="20"/>
                  </a:lnTo>
                  <a:lnTo>
                    <a:pt x="243" y="73"/>
                  </a:lnTo>
                  <a:lnTo>
                    <a:pt x="350" y="164"/>
                  </a:lnTo>
                  <a:lnTo>
                    <a:pt x="372" y="195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97" name="Freeform 83"/>
            <p:cNvSpPr>
              <a:spLocks/>
            </p:cNvSpPr>
            <p:nvPr/>
          </p:nvSpPr>
          <p:spPr bwMode="auto">
            <a:xfrm>
              <a:off x="2543" y="311"/>
              <a:ext cx="164" cy="45"/>
            </a:xfrm>
            <a:custGeom>
              <a:avLst/>
              <a:gdLst>
                <a:gd name="T0" fmla="*/ 0 w 330"/>
                <a:gd name="T1" fmla="*/ 1 h 89"/>
                <a:gd name="T2" fmla="*/ 0 w 330"/>
                <a:gd name="T3" fmla="*/ 1 h 89"/>
                <a:gd name="T4" fmla="*/ 0 w 330"/>
                <a:gd name="T5" fmla="*/ 1 h 89"/>
                <a:gd name="T6" fmla="*/ 0 w 330"/>
                <a:gd name="T7" fmla="*/ 1 h 89"/>
                <a:gd name="T8" fmla="*/ 0 w 330"/>
                <a:gd name="T9" fmla="*/ 1 h 89"/>
                <a:gd name="T10" fmla="*/ 0 w 330"/>
                <a:gd name="T11" fmla="*/ 1 h 89"/>
                <a:gd name="T12" fmla="*/ 0 w 330"/>
                <a:gd name="T13" fmla="*/ 1 h 89"/>
                <a:gd name="T14" fmla="*/ 0 w 330"/>
                <a:gd name="T15" fmla="*/ 1 h 89"/>
                <a:gd name="T16" fmla="*/ 0 w 330"/>
                <a:gd name="T17" fmla="*/ 1 h 89"/>
                <a:gd name="T18" fmla="*/ 0 w 330"/>
                <a:gd name="T19" fmla="*/ 1 h 89"/>
                <a:gd name="T20" fmla="*/ 0 w 330"/>
                <a:gd name="T21" fmla="*/ 1 h 89"/>
                <a:gd name="T22" fmla="*/ 0 w 330"/>
                <a:gd name="T23" fmla="*/ 1 h 89"/>
                <a:gd name="T24" fmla="*/ 0 w 330"/>
                <a:gd name="T25" fmla="*/ 1 h 89"/>
                <a:gd name="T26" fmla="*/ 0 w 330"/>
                <a:gd name="T27" fmla="*/ 1 h 89"/>
                <a:gd name="T28" fmla="*/ 0 w 330"/>
                <a:gd name="T29" fmla="*/ 1 h 89"/>
                <a:gd name="T30" fmla="*/ 0 w 330"/>
                <a:gd name="T31" fmla="*/ 1 h 89"/>
                <a:gd name="T32" fmla="*/ 0 w 330"/>
                <a:gd name="T33" fmla="*/ 1 h 89"/>
                <a:gd name="T34" fmla="*/ 0 w 330"/>
                <a:gd name="T35" fmla="*/ 1 h 89"/>
                <a:gd name="T36" fmla="*/ 0 w 330"/>
                <a:gd name="T37" fmla="*/ 1 h 89"/>
                <a:gd name="T38" fmla="*/ 0 w 330"/>
                <a:gd name="T39" fmla="*/ 1 h 89"/>
                <a:gd name="T40" fmla="*/ 0 w 330"/>
                <a:gd name="T41" fmla="*/ 1 h 89"/>
                <a:gd name="T42" fmla="*/ 0 w 330"/>
                <a:gd name="T43" fmla="*/ 1 h 89"/>
                <a:gd name="T44" fmla="*/ 0 w 330"/>
                <a:gd name="T45" fmla="*/ 1 h 89"/>
                <a:gd name="T46" fmla="*/ 0 w 330"/>
                <a:gd name="T47" fmla="*/ 1 h 89"/>
                <a:gd name="T48" fmla="*/ 0 w 330"/>
                <a:gd name="T49" fmla="*/ 1 h 89"/>
                <a:gd name="T50" fmla="*/ 0 w 330"/>
                <a:gd name="T51" fmla="*/ 1 h 89"/>
                <a:gd name="T52" fmla="*/ 0 w 330"/>
                <a:gd name="T53" fmla="*/ 1 h 89"/>
                <a:gd name="T54" fmla="*/ 0 w 330"/>
                <a:gd name="T55" fmla="*/ 0 h 89"/>
                <a:gd name="T56" fmla="*/ 0 w 330"/>
                <a:gd name="T57" fmla="*/ 1 h 89"/>
                <a:gd name="T58" fmla="*/ 0 w 330"/>
                <a:gd name="T59" fmla="*/ 1 h 8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30"/>
                <a:gd name="T91" fmla="*/ 0 h 89"/>
                <a:gd name="T92" fmla="*/ 330 w 330"/>
                <a:gd name="T93" fmla="*/ 89 h 8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30" h="89">
                  <a:moveTo>
                    <a:pt x="234" y="7"/>
                  </a:moveTo>
                  <a:lnTo>
                    <a:pt x="241" y="12"/>
                  </a:lnTo>
                  <a:lnTo>
                    <a:pt x="261" y="22"/>
                  </a:lnTo>
                  <a:lnTo>
                    <a:pt x="301" y="42"/>
                  </a:lnTo>
                  <a:lnTo>
                    <a:pt x="327" y="53"/>
                  </a:lnTo>
                  <a:lnTo>
                    <a:pt x="330" y="53"/>
                  </a:lnTo>
                  <a:lnTo>
                    <a:pt x="325" y="56"/>
                  </a:lnTo>
                  <a:lnTo>
                    <a:pt x="319" y="62"/>
                  </a:lnTo>
                  <a:lnTo>
                    <a:pt x="306" y="73"/>
                  </a:lnTo>
                  <a:lnTo>
                    <a:pt x="292" y="85"/>
                  </a:lnTo>
                  <a:lnTo>
                    <a:pt x="289" y="87"/>
                  </a:lnTo>
                  <a:lnTo>
                    <a:pt x="266" y="81"/>
                  </a:lnTo>
                  <a:lnTo>
                    <a:pt x="220" y="71"/>
                  </a:lnTo>
                  <a:lnTo>
                    <a:pt x="128" y="68"/>
                  </a:lnTo>
                  <a:lnTo>
                    <a:pt x="36" y="83"/>
                  </a:lnTo>
                  <a:lnTo>
                    <a:pt x="13" y="89"/>
                  </a:lnTo>
                  <a:lnTo>
                    <a:pt x="11" y="85"/>
                  </a:lnTo>
                  <a:lnTo>
                    <a:pt x="9" y="77"/>
                  </a:lnTo>
                  <a:lnTo>
                    <a:pt x="5" y="61"/>
                  </a:lnTo>
                  <a:lnTo>
                    <a:pt x="1" y="44"/>
                  </a:lnTo>
                  <a:lnTo>
                    <a:pt x="0" y="39"/>
                  </a:lnTo>
                  <a:lnTo>
                    <a:pt x="20" y="48"/>
                  </a:lnTo>
                  <a:lnTo>
                    <a:pt x="42" y="51"/>
                  </a:lnTo>
                  <a:lnTo>
                    <a:pt x="63" y="49"/>
                  </a:lnTo>
                  <a:lnTo>
                    <a:pt x="85" y="44"/>
                  </a:lnTo>
                  <a:lnTo>
                    <a:pt x="128" y="27"/>
                  </a:lnTo>
                  <a:lnTo>
                    <a:pt x="168" y="9"/>
                  </a:lnTo>
                  <a:lnTo>
                    <a:pt x="204" y="0"/>
                  </a:lnTo>
                  <a:lnTo>
                    <a:pt x="234" y="7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98" name="Freeform 84"/>
            <p:cNvSpPr>
              <a:spLocks/>
            </p:cNvSpPr>
            <p:nvPr/>
          </p:nvSpPr>
          <p:spPr bwMode="auto">
            <a:xfrm>
              <a:off x="2513" y="366"/>
              <a:ext cx="264" cy="73"/>
            </a:xfrm>
            <a:custGeom>
              <a:avLst/>
              <a:gdLst>
                <a:gd name="T0" fmla="*/ 1 w 527"/>
                <a:gd name="T1" fmla="*/ 0 h 147"/>
                <a:gd name="T2" fmla="*/ 1 w 527"/>
                <a:gd name="T3" fmla="*/ 0 h 147"/>
                <a:gd name="T4" fmla="*/ 1 w 527"/>
                <a:gd name="T5" fmla="*/ 0 h 147"/>
                <a:gd name="T6" fmla="*/ 1 w 527"/>
                <a:gd name="T7" fmla="*/ 0 h 147"/>
                <a:gd name="T8" fmla="*/ 1 w 527"/>
                <a:gd name="T9" fmla="*/ 0 h 147"/>
                <a:gd name="T10" fmla="*/ 1 w 527"/>
                <a:gd name="T11" fmla="*/ 0 h 147"/>
                <a:gd name="T12" fmla="*/ 1 w 527"/>
                <a:gd name="T13" fmla="*/ 0 h 147"/>
                <a:gd name="T14" fmla="*/ 1 w 527"/>
                <a:gd name="T15" fmla="*/ 0 h 147"/>
                <a:gd name="T16" fmla="*/ 1 w 527"/>
                <a:gd name="T17" fmla="*/ 0 h 147"/>
                <a:gd name="T18" fmla="*/ 1 w 527"/>
                <a:gd name="T19" fmla="*/ 0 h 147"/>
                <a:gd name="T20" fmla="*/ 1 w 527"/>
                <a:gd name="T21" fmla="*/ 0 h 147"/>
                <a:gd name="T22" fmla="*/ 1 w 527"/>
                <a:gd name="T23" fmla="*/ 0 h 147"/>
                <a:gd name="T24" fmla="*/ 1 w 527"/>
                <a:gd name="T25" fmla="*/ 0 h 147"/>
                <a:gd name="T26" fmla="*/ 1 w 527"/>
                <a:gd name="T27" fmla="*/ 0 h 147"/>
                <a:gd name="T28" fmla="*/ 1 w 527"/>
                <a:gd name="T29" fmla="*/ 0 h 147"/>
                <a:gd name="T30" fmla="*/ 1 w 527"/>
                <a:gd name="T31" fmla="*/ 0 h 147"/>
                <a:gd name="T32" fmla="*/ 1 w 527"/>
                <a:gd name="T33" fmla="*/ 0 h 147"/>
                <a:gd name="T34" fmla="*/ 1 w 527"/>
                <a:gd name="T35" fmla="*/ 0 h 147"/>
                <a:gd name="T36" fmla="*/ 1 w 527"/>
                <a:gd name="T37" fmla="*/ 0 h 147"/>
                <a:gd name="T38" fmla="*/ 1 w 527"/>
                <a:gd name="T39" fmla="*/ 0 h 147"/>
                <a:gd name="T40" fmla="*/ 1 w 527"/>
                <a:gd name="T41" fmla="*/ 0 h 147"/>
                <a:gd name="T42" fmla="*/ 1 w 527"/>
                <a:gd name="T43" fmla="*/ 0 h 147"/>
                <a:gd name="T44" fmla="*/ 1 w 527"/>
                <a:gd name="T45" fmla="*/ 0 h 147"/>
                <a:gd name="T46" fmla="*/ 1 w 527"/>
                <a:gd name="T47" fmla="*/ 0 h 147"/>
                <a:gd name="T48" fmla="*/ 1 w 527"/>
                <a:gd name="T49" fmla="*/ 0 h 147"/>
                <a:gd name="T50" fmla="*/ 1 w 527"/>
                <a:gd name="T51" fmla="*/ 0 h 147"/>
                <a:gd name="T52" fmla="*/ 1 w 527"/>
                <a:gd name="T53" fmla="*/ 0 h 147"/>
                <a:gd name="T54" fmla="*/ 1 w 527"/>
                <a:gd name="T55" fmla="*/ 0 h 147"/>
                <a:gd name="T56" fmla="*/ 1 w 527"/>
                <a:gd name="T57" fmla="*/ 0 h 147"/>
                <a:gd name="T58" fmla="*/ 1 w 527"/>
                <a:gd name="T59" fmla="*/ 0 h 147"/>
                <a:gd name="T60" fmla="*/ 1 w 527"/>
                <a:gd name="T61" fmla="*/ 0 h 147"/>
                <a:gd name="T62" fmla="*/ 1 w 527"/>
                <a:gd name="T63" fmla="*/ 0 h 147"/>
                <a:gd name="T64" fmla="*/ 1 w 527"/>
                <a:gd name="T65" fmla="*/ 0 h 147"/>
                <a:gd name="T66" fmla="*/ 1 w 527"/>
                <a:gd name="T67" fmla="*/ 0 h 147"/>
                <a:gd name="T68" fmla="*/ 1 w 527"/>
                <a:gd name="T69" fmla="*/ 0 h 147"/>
                <a:gd name="T70" fmla="*/ 1 w 527"/>
                <a:gd name="T71" fmla="*/ 0 h 147"/>
                <a:gd name="T72" fmla="*/ 1 w 527"/>
                <a:gd name="T73" fmla="*/ 0 h 147"/>
                <a:gd name="T74" fmla="*/ 0 w 527"/>
                <a:gd name="T75" fmla="*/ 0 h 147"/>
                <a:gd name="T76" fmla="*/ 1 w 527"/>
                <a:gd name="T77" fmla="*/ 0 h 147"/>
                <a:gd name="T78" fmla="*/ 1 w 527"/>
                <a:gd name="T79" fmla="*/ 0 h 147"/>
                <a:gd name="T80" fmla="*/ 1 w 527"/>
                <a:gd name="T81" fmla="*/ 0 h 147"/>
                <a:gd name="T82" fmla="*/ 1 w 527"/>
                <a:gd name="T83" fmla="*/ 0 h 147"/>
                <a:gd name="T84" fmla="*/ 1 w 527"/>
                <a:gd name="T85" fmla="*/ 0 h 14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27"/>
                <a:gd name="T130" fmla="*/ 0 h 147"/>
                <a:gd name="T131" fmla="*/ 527 w 527"/>
                <a:gd name="T132" fmla="*/ 147 h 14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27" h="147">
                  <a:moveTo>
                    <a:pt x="90" y="88"/>
                  </a:moveTo>
                  <a:lnTo>
                    <a:pt x="105" y="92"/>
                  </a:lnTo>
                  <a:lnTo>
                    <a:pt x="141" y="98"/>
                  </a:lnTo>
                  <a:lnTo>
                    <a:pt x="222" y="110"/>
                  </a:lnTo>
                  <a:lnTo>
                    <a:pt x="273" y="117"/>
                  </a:lnTo>
                  <a:lnTo>
                    <a:pt x="276" y="117"/>
                  </a:lnTo>
                  <a:lnTo>
                    <a:pt x="290" y="116"/>
                  </a:lnTo>
                  <a:lnTo>
                    <a:pt x="320" y="113"/>
                  </a:lnTo>
                  <a:lnTo>
                    <a:pt x="378" y="106"/>
                  </a:lnTo>
                  <a:lnTo>
                    <a:pt x="437" y="105"/>
                  </a:lnTo>
                  <a:lnTo>
                    <a:pt x="452" y="106"/>
                  </a:lnTo>
                  <a:lnTo>
                    <a:pt x="458" y="108"/>
                  </a:lnTo>
                  <a:lnTo>
                    <a:pt x="473" y="112"/>
                  </a:lnTo>
                  <a:lnTo>
                    <a:pt x="485" y="119"/>
                  </a:lnTo>
                  <a:lnTo>
                    <a:pt x="509" y="135"/>
                  </a:lnTo>
                  <a:lnTo>
                    <a:pt x="527" y="147"/>
                  </a:lnTo>
                  <a:lnTo>
                    <a:pt x="516" y="133"/>
                  </a:lnTo>
                  <a:lnTo>
                    <a:pt x="483" y="93"/>
                  </a:lnTo>
                  <a:lnTo>
                    <a:pt x="450" y="55"/>
                  </a:lnTo>
                  <a:lnTo>
                    <a:pt x="446" y="50"/>
                  </a:lnTo>
                  <a:lnTo>
                    <a:pt x="434" y="43"/>
                  </a:lnTo>
                  <a:lnTo>
                    <a:pt x="418" y="37"/>
                  </a:lnTo>
                  <a:lnTo>
                    <a:pt x="397" y="33"/>
                  </a:lnTo>
                  <a:lnTo>
                    <a:pt x="346" y="28"/>
                  </a:lnTo>
                  <a:lnTo>
                    <a:pt x="240" y="30"/>
                  </a:lnTo>
                  <a:lnTo>
                    <a:pt x="189" y="40"/>
                  </a:lnTo>
                  <a:lnTo>
                    <a:pt x="172" y="48"/>
                  </a:lnTo>
                  <a:lnTo>
                    <a:pt x="140" y="55"/>
                  </a:lnTo>
                  <a:lnTo>
                    <a:pt x="112" y="54"/>
                  </a:lnTo>
                  <a:lnTo>
                    <a:pt x="85" y="45"/>
                  </a:lnTo>
                  <a:lnTo>
                    <a:pt x="60" y="31"/>
                  </a:lnTo>
                  <a:lnTo>
                    <a:pt x="36" y="11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18" y="2"/>
                  </a:lnTo>
                  <a:lnTo>
                    <a:pt x="9" y="5"/>
                  </a:lnTo>
                  <a:lnTo>
                    <a:pt x="1" y="7"/>
                  </a:lnTo>
                  <a:lnTo>
                    <a:pt x="0" y="7"/>
                  </a:lnTo>
                  <a:lnTo>
                    <a:pt x="6" y="18"/>
                  </a:lnTo>
                  <a:lnTo>
                    <a:pt x="33" y="52"/>
                  </a:lnTo>
                  <a:lnTo>
                    <a:pt x="77" y="84"/>
                  </a:lnTo>
                  <a:lnTo>
                    <a:pt x="90" y="88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199" name="Freeform 85"/>
            <p:cNvSpPr>
              <a:spLocks/>
            </p:cNvSpPr>
            <p:nvPr/>
          </p:nvSpPr>
          <p:spPr bwMode="auto">
            <a:xfrm>
              <a:off x="2841" y="294"/>
              <a:ext cx="51" cy="140"/>
            </a:xfrm>
            <a:custGeom>
              <a:avLst/>
              <a:gdLst>
                <a:gd name="T0" fmla="*/ 1 w 102"/>
                <a:gd name="T1" fmla="*/ 1 h 279"/>
                <a:gd name="T2" fmla="*/ 1 w 102"/>
                <a:gd name="T3" fmla="*/ 1 h 279"/>
                <a:gd name="T4" fmla="*/ 1 w 102"/>
                <a:gd name="T5" fmla="*/ 1 h 279"/>
                <a:gd name="T6" fmla="*/ 1 w 102"/>
                <a:gd name="T7" fmla="*/ 1 h 279"/>
                <a:gd name="T8" fmla="*/ 1 w 102"/>
                <a:gd name="T9" fmla="*/ 1 h 279"/>
                <a:gd name="T10" fmla="*/ 1 w 102"/>
                <a:gd name="T11" fmla="*/ 1 h 279"/>
                <a:gd name="T12" fmla="*/ 1 w 102"/>
                <a:gd name="T13" fmla="*/ 1 h 279"/>
                <a:gd name="T14" fmla="*/ 0 w 102"/>
                <a:gd name="T15" fmla="*/ 1 h 279"/>
                <a:gd name="T16" fmla="*/ 1 w 102"/>
                <a:gd name="T17" fmla="*/ 1 h 279"/>
                <a:gd name="T18" fmla="*/ 1 w 102"/>
                <a:gd name="T19" fmla="*/ 1 h 279"/>
                <a:gd name="T20" fmla="*/ 1 w 102"/>
                <a:gd name="T21" fmla="*/ 1 h 279"/>
                <a:gd name="T22" fmla="*/ 1 w 102"/>
                <a:gd name="T23" fmla="*/ 1 h 279"/>
                <a:gd name="T24" fmla="*/ 1 w 102"/>
                <a:gd name="T25" fmla="*/ 1 h 279"/>
                <a:gd name="T26" fmla="*/ 1 w 102"/>
                <a:gd name="T27" fmla="*/ 1 h 279"/>
                <a:gd name="T28" fmla="*/ 1 w 102"/>
                <a:gd name="T29" fmla="*/ 1 h 279"/>
                <a:gd name="T30" fmla="*/ 1 w 102"/>
                <a:gd name="T31" fmla="*/ 1 h 279"/>
                <a:gd name="T32" fmla="*/ 1 w 102"/>
                <a:gd name="T33" fmla="*/ 1 h 279"/>
                <a:gd name="T34" fmla="*/ 1 w 102"/>
                <a:gd name="T35" fmla="*/ 1 h 279"/>
                <a:gd name="T36" fmla="*/ 1 w 102"/>
                <a:gd name="T37" fmla="*/ 1 h 279"/>
                <a:gd name="T38" fmla="*/ 1 w 102"/>
                <a:gd name="T39" fmla="*/ 0 h 279"/>
                <a:gd name="T40" fmla="*/ 1 w 102"/>
                <a:gd name="T41" fmla="*/ 1 h 279"/>
                <a:gd name="T42" fmla="*/ 1 w 102"/>
                <a:gd name="T43" fmla="*/ 1 h 279"/>
                <a:gd name="T44" fmla="*/ 1 w 102"/>
                <a:gd name="T45" fmla="*/ 1 h 279"/>
                <a:gd name="T46" fmla="*/ 1 w 102"/>
                <a:gd name="T47" fmla="*/ 1 h 279"/>
                <a:gd name="T48" fmla="*/ 1 w 102"/>
                <a:gd name="T49" fmla="*/ 1 h 279"/>
                <a:gd name="T50" fmla="*/ 1 w 102"/>
                <a:gd name="T51" fmla="*/ 1 h 279"/>
                <a:gd name="T52" fmla="*/ 1 w 102"/>
                <a:gd name="T53" fmla="*/ 1 h 27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2"/>
                <a:gd name="T82" fmla="*/ 0 h 279"/>
                <a:gd name="T83" fmla="*/ 102 w 102"/>
                <a:gd name="T84" fmla="*/ 279 h 27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2" h="279">
                  <a:moveTo>
                    <a:pt x="69" y="260"/>
                  </a:moveTo>
                  <a:lnTo>
                    <a:pt x="65" y="265"/>
                  </a:lnTo>
                  <a:lnTo>
                    <a:pt x="61" y="268"/>
                  </a:lnTo>
                  <a:lnTo>
                    <a:pt x="56" y="270"/>
                  </a:lnTo>
                  <a:lnTo>
                    <a:pt x="51" y="272"/>
                  </a:lnTo>
                  <a:lnTo>
                    <a:pt x="38" y="275"/>
                  </a:lnTo>
                  <a:lnTo>
                    <a:pt x="11" y="278"/>
                  </a:lnTo>
                  <a:lnTo>
                    <a:pt x="0" y="279"/>
                  </a:lnTo>
                  <a:lnTo>
                    <a:pt x="1" y="272"/>
                  </a:lnTo>
                  <a:lnTo>
                    <a:pt x="7" y="257"/>
                  </a:lnTo>
                  <a:lnTo>
                    <a:pt x="22" y="227"/>
                  </a:lnTo>
                  <a:lnTo>
                    <a:pt x="36" y="197"/>
                  </a:lnTo>
                  <a:lnTo>
                    <a:pt x="38" y="189"/>
                  </a:lnTo>
                  <a:lnTo>
                    <a:pt x="49" y="180"/>
                  </a:lnTo>
                  <a:lnTo>
                    <a:pt x="57" y="168"/>
                  </a:lnTo>
                  <a:lnTo>
                    <a:pt x="64" y="154"/>
                  </a:lnTo>
                  <a:lnTo>
                    <a:pt x="73" y="121"/>
                  </a:lnTo>
                  <a:lnTo>
                    <a:pt x="77" y="85"/>
                  </a:lnTo>
                  <a:lnTo>
                    <a:pt x="81" y="15"/>
                  </a:lnTo>
                  <a:lnTo>
                    <a:pt x="83" y="0"/>
                  </a:lnTo>
                  <a:lnTo>
                    <a:pt x="91" y="16"/>
                  </a:lnTo>
                  <a:lnTo>
                    <a:pt x="97" y="35"/>
                  </a:lnTo>
                  <a:lnTo>
                    <a:pt x="102" y="80"/>
                  </a:lnTo>
                  <a:lnTo>
                    <a:pt x="100" y="130"/>
                  </a:lnTo>
                  <a:lnTo>
                    <a:pt x="81" y="226"/>
                  </a:lnTo>
                  <a:lnTo>
                    <a:pt x="69" y="26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00" name="Freeform 86"/>
            <p:cNvSpPr>
              <a:spLocks/>
            </p:cNvSpPr>
            <p:nvPr/>
          </p:nvSpPr>
          <p:spPr bwMode="auto">
            <a:xfrm>
              <a:off x="2814" y="414"/>
              <a:ext cx="42" cy="162"/>
            </a:xfrm>
            <a:custGeom>
              <a:avLst/>
              <a:gdLst>
                <a:gd name="T0" fmla="*/ 0 w 85"/>
                <a:gd name="T1" fmla="*/ 1 h 323"/>
                <a:gd name="T2" fmla="*/ 0 w 85"/>
                <a:gd name="T3" fmla="*/ 1 h 323"/>
                <a:gd name="T4" fmla="*/ 0 w 85"/>
                <a:gd name="T5" fmla="*/ 1 h 323"/>
                <a:gd name="T6" fmla="*/ 0 w 85"/>
                <a:gd name="T7" fmla="*/ 1 h 323"/>
                <a:gd name="T8" fmla="*/ 0 w 85"/>
                <a:gd name="T9" fmla="*/ 1 h 323"/>
                <a:gd name="T10" fmla="*/ 0 w 85"/>
                <a:gd name="T11" fmla="*/ 1 h 323"/>
                <a:gd name="T12" fmla="*/ 0 w 85"/>
                <a:gd name="T13" fmla="*/ 1 h 323"/>
                <a:gd name="T14" fmla="*/ 0 w 85"/>
                <a:gd name="T15" fmla="*/ 1 h 323"/>
                <a:gd name="T16" fmla="*/ 0 w 85"/>
                <a:gd name="T17" fmla="*/ 1 h 323"/>
                <a:gd name="T18" fmla="*/ 0 w 85"/>
                <a:gd name="T19" fmla="*/ 1 h 323"/>
                <a:gd name="T20" fmla="*/ 0 w 85"/>
                <a:gd name="T21" fmla="*/ 1 h 323"/>
                <a:gd name="T22" fmla="*/ 0 w 85"/>
                <a:gd name="T23" fmla="*/ 1 h 323"/>
                <a:gd name="T24" fmla="*/ 0 w 85"/>
                <a:gd name="T25" fmla="*/ 1 h 323"/>
                <a:gd name="T26" fmla="*/ 0 w 85"/>
                <a:gd name="T27" fmla="*/ 1 h 323"/>
                <a:gd name="T28" fmla="*/ 0 w 85"/>
                <a:gd name="T29" fmla="*/ 1 h 323"/>
                <a:gd name="T30" fmla="*/ 0 w 85"/>
                <a:gd name="T31" fmla="*/ 1 h 323"/>
                <a:gd name="T32" fmla="*/ 0 w 85"/>
                <a:gd name="T33" fmla="*/ 1 h 323"/>
                <a:gd name="T34" fmla="*/ 0 w 85"/>
                <a:gd name="T35" fmla="*/ 1 h 323"/>
                <a:gd name="T36" fmla="*/ 0 w 85"/>
                <a:gd name="T37" fmla="*/ 1 h 323"/>
                <a:gd name="T38" fmla="*/ 0 w 85"/>
                <a:gd name="T39" fmla="*/ 1 h 323"/>
                <a:gd name="T40" fmla="*/ 0 w 85"/>
                <a:gd name="T41" fmla="*/ 1 h 323"/>
                <a:gd name="T42" fmla="*/ 0 w 85"/>
                <a:gd name="T43" fmla="*/ 1 h 323"/>
                <a:gd name="T44" fmla="*/ 0 w 85"/>
                <a:gd name="T45" fmla="*/ 1 h 323"/>
                <a:gd name="T46" fmla="*/ 0 w 85"/>
                <a:gd name="T47" fmla="*/ 1 h 323"/>
                <a:gd name="T48" fmla="*/ 0 w 85"/>
                <a:gd name="T49" fmla="*/ 1 h 323"/>
                <a:gd name="T50" fmla="*/ 0 w 85"/>
                <a:gd name="T51" fmla="*/ 1 h 323"/>
                <a:gd name="T52" fmla="*/ 0 w 85"/>
                <a:gd name="T53" fmla="*/ 1 h 323"/>
                <a:gd name="T54" fmla="*/ 0 w 85"/>
                <a:gd name="T55" fmla="*/ 0 h 323"/>
                <a:gd name="T56" fmla="*/ 0 w 85"/>
                <a:gd name="T57" fmla="*/ 1 h 323"/>
                <a:gd name="T58" fmla="*/ 0 w 85"/>
                <a:gd name="T59" fmla="*/ 1 h 323"/>
                <a:gd name="T60" fmla="*/ 0 w 85"/>
                <a:gd name="T61" fmla="*/ 1 h 323"/>
                <a:gd name="T62" fmla="*/ 0 w 85"/>
                <a:gd name="T63" fmla="*/ 1 h 323"/>
                <a:gd name="T64" fmla="*/ 0 w 85"/>
                <a:gd name="T65" fmla="*/ 1 h 323"/>
                <a:gd name="T66" fmla="*/ 0 w 85"/>
                <a:gd name="T67" fmla="*/ 1 h 3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5"/>
                <a:gd name="T103" fmla="*/ 0 h 323"/>
                <a:gd name="T104" fmla="*/ 85 w 85"/>
                <a:gd name="T105" fmla="*/ 323 h 32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5" h="323">
                  <a:moveTo>
                    <a:pt x="0" y="68"/>
                  </a:moveTo>
                  <a:lnTo>
                    <a:pt x="0" y="82"/>
                  </a:lnTo>
                  <a:lnTo>
                    <a:pt x="0" y="123"/>
                  </a:lnTo>
                  <a:lnTo>
                    <a:pt x="0" y="229"/>
                  </a:lnTo>
                  <a:lnTo>
                    <a:pt x="0" y="302"/>
                  </a:lnTo>
                  <a:lnTo>
                    <a:pt x="1" y="305"/>
                  </a:lnTo>
                  <a:lnTo>
                    <a:pt x="3" y="307"/>
                  </a:lnTo>
                  <a:lnTo>
                    <a:pt x="8" y="310"/>
                  </a:lnTo>
                  <a:lnTo>
                    <a:pt x="18" y="316"/>
                  </a:lnTo>
                  <a:lnTo>
                    <a:pt x="28" y="322"/>
                  </a:lnTo>
                  <a:lnTo>
                    <a:pt x="31" y="323"/>
                  </a:lnTo>
                  <a:lnTo>
                    <a:pt x="33" y="312"/>
                  </a:lnTo>
                  <a:lnTo>
                    <a:pt x="40" y="289"/>
                  </a:lnTo>
                  <a:lnTo>
                    <a:pt x="60" y="239"/>
                  </a:lnTo>
                  <a:lnTo>
                    <a:pt x="76" y="190"/>
                  </a:lnTo>
                  <a:lnTo>
                    <a:pt x="79" y="178"/>
                  </a:lnTo>
                  <a:lnTo>
                    <a:pt x="79" y="169"/>
                  </a:lnTo>
                  <a:lnTo>
                    <a:pt x="80" y="149"/>
                  </a:lnTo>
                  <a:lnTo>
                    <a:pt x="80" y="103"/>
                  </a:lnTo>
                  <a:lnTo>
                    <a:pt x="82" y="61"/>
                  </a:lnTo>
                  <a:lnTo>
                    <a:pt x="85" y="52"/>
                  </a:lnTo>
                  <a:lnTo>
                    <a:pt x="81" y="45"/>
                  </a:lnTo>
                  <a:lnTo>
                    <a:pt x="75" y="36"/>
                  </a:lnTo>
                  <a:lnTo>
                    <a:pt x="66" y="29"/>
                  </a:lnTo>
                  <a:lnTo>
                    <a:pt x="58" y="23"/>
                  </a:lnTo>
                  <a:lnTo>
                    <a:pt x="50" y="16"/>
                  </a:lnTo>
                  <a:lnTo>
                    <a:pt x="44" y="7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35" y="5"/>
                  </a:lnTo>
                  <a:lnTo>
                    <a:pt x="16" y="25"/>
                  </a:lnTo>
                  <a:lnTo>
                    <a:pt x="0" y="59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01" name="Freeform 87"/>
            <p:cNvSpPr>
              <a:spLocks/>
            </p:cNvSpPr>
            <p:nvPr/>
          </p:nvSpPr>
          <p:spPr bwMode="auto">
            <a:xfrm>
              <a:off x="2470" y="50"/>
              <a:ext cx="180" cy="260"/>
            </a:xfrm>
            <a:custGeom>
              <a:avLst/>
              <a:gdLst>
                <a:gd name="T0" fmla="*/ 0 w 361"/>
                <a:gd name="T1" fmla="*/ 0 h 519"/>
                <a:gd name="T2" fmla="*/ 0 w 361"/>
                <a:gd name="T3" fmla="*/ 1 h 519"/>
                <a:gd name="T4" fmla="*/ 0 w 361"/>
                <a:gd name="T5" fmla="*/ 1 h 519"/>
                <a:gd name="T6" fmla="*/ 0 w 361"/>
                <a:gd name="T7" fmla="*/ 1 h 519"/>
                <a:gd name="T8" fmla="*/ 0 w 361"/>
                <a:gd name="T9" fmla="*/ 1 h 519"/>
                <a:gd name="T10" fmla="*/ 0 w 361"/>
                <a:gd name="T11" fmla="*/ 1 h 519"/>
                <a:gd name="T12" fmla="*/ 0 w 361"/>
                <a:gd name="T13" fmla="*/ 1 h 519"/>
                <a:gd name="T14" fmla="*/ 0 w 361"/>
                <a:gd name="T15" fmla="*/ 1 h 519"/>
                <a:gd name="T16" fmla="*/ 0 w 361"/>
                <a:gd name="T17" fmla="*/ 1 h 519"/>
                <a:gd name="T18" fmla="*/ 0 w 361"/>
                <a:gd name="T19" fmla="*/ 1 h 519"/>
                <a:gd name="T20" fmla="*/ 0 w 361"/>
                <a:gd name="T21" fmla="*/ 1 h 519"/>
                <a:gd name="T22" fmla="*/ 0 w 361"/>
                <a:gd name="T23" fmla="*/ 1 h 519"/>
                <a:gd name="T24" fmla="*/ 0 w 361"/>
                <a:gd name="T25" fmla="*/ 1 h 519"/>
                <a:gd name="T26" fmla="*/ 0 w 361"/>
                <a:gd name="T27" fmla="*/ 1 h 519"/>
                <a:gd name="T28" fmla="*/ 0 w 361"/>
                <a:gd name="T29" fmla="*/ 1 h 519"/>
                <a:gd name="T30" fmla="*/ 0 w 361"/>
                <a:gd name="T31" fmla="*/ 1 h 519"/>
                <a:gd name="T32" fmla="*/ 0 w 361"/>
                <a:gd name="T33" fmla="*/ 1 h 519"/>
                <a:gd name="T34" fmla="*/ 0 w 361"/>
                <a:gd name="T35" fmla="*/ 1 h 519"/>
                <a:gd name="T36" fmla="*/ 0 w 361"/>
                <a:gd name="T37" fmla="*/ 1 h 519"/>
                <a:gd name="T38" fmla="*/ 0 w 361"/>
                <a:gd name="T39" fmla="*/ 1 h 519"/>
                <a:gd name="T40" fmla="*/ 0 w 361"/>
                <a:gd name="T41" fmla="*/ 1 h 519"/>
                <a:gd name="T42" fmla="*/ 0 w 361"/>
                <a:gd name="T43" fmla="*/ 1 h 519"/>
                <a:gd name="T44" fmla="*/ 0 w 361"/>
                <a:gd name="T45" fmla="*/ 1 h 519"/>
                <a:gd name="T46" fmla="*/ 0 w 361"/>
                <a:gd name="T47" fmla="*/ 1 h 519"/>
                <a:gd name="T48" fmla="*/ 0 w 361"/>
                <a:gd name="T49" fmla="*/ 1 h 519"/>
                <a:gd name="T50" fmla="*/ 0 w 361"/>
                <a:gd name="T51" fmla="*/ 1 h 519"/>
                <a:gd name="T52" fmla="*/ 0 w 361"/>
                <a:gd name="T53" fmla="*/ 1 h 519"/>
                <a:gd name="T54" fmla="*/ 0 w 361"/>
                <a:gd name="T55" fmla="*/ 1 h 519"/>
                <a:gd name="T56" fmla="*/ 0 w 361"/>
                <a:gd name="T57" fmla="*/ 1 h 519"/>
                <a:gd name="T58" fmla="*/ 0 w 361"/>
                <a:gd name="T59" fmla="*/ 1 h 519"/>
                <a:gd name="T60" fmla="*/ 0 w 361"/>
                <a:gd name="T61" fmla="*/ 1 h 519"/>
                <a:gd name="T62" fmla="*/ 0 w 361"/>
                <a:gd name="T63" fmla="*/ 1 h 519"/>
                <a:gd name="T64" fmla="*/ 0 w 361"/>
                <a:gd name="T65" fmla="*/ 1 h 519"/>
                <a:gd name="T66" fmla="*/ 0 w 361"/>
                <a:gd name="T67" fmla="*/ 1 h 519"/>
                <a:gd name="T68" fmla="*/ 0 w 361"/>
                <a:gd name="T69" fmla="*/ 1 h 519"/>
                <a:gd name="T70" fmla="*/ 0 w 361"/>
                <a:gd name="T71" fmla="*/ 1 h 519"/>
                <a:gd name="T72" fmla="*/ 0 w 361"/>
                <a:gd name="T73" fmla="*/ 1 h 519"/>
                <a:gd name="T74" fmla="*/ 0 w 361"/>
                <a:gd name="T75" fmla="*/ 1 h 51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61"/>
                <a:gd name="T115" fmla="*/ 0 h 519"/>
                <a:gd name="T116" fmla="*/ 361 w 361"/>
                <a:gd name="T117" fmla="*/ 519 h 51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61" h="519">
                  <a:moveTo>
                    <a:pt x="361" y="0"/>
                  </a:moveTo>
                  <a:lnTo>
                    <a:pt x="345" y="8"/>
                  </a:lnTo>
                  <a:lnTo>
                    <a:pt x="317" y="25"/>
                  </a:lnTo>
                  <a:lnTo>
                    <a:pt x="275" y="62"/>
                  </a:lnTo>
                  <a:lnTo>
                    <a:pt x="264" y="86"/>
                  </a:lnTo>
                  <a:lnTo>
                    <a:pt x="260" y="116"/>
                  </a:lnTo>
                  <a:lnTo>
                    <a:pt x="262" y="133"/>
                  </a:lnTo>
                  <a:lnTo>
                    <a:pt x="261" y="145"/>
                  </a:lnTo>
                  <a:lnTo>
                    <a:pt x="259" y="162"/>
                  </a:lnTo>
                  <a:lnTo>
                    <a:pt x="255" y="174"/>
                  </a:lnTo>
                  <a:lnTo>
                    <a:pt x="248" y="182"/>
                  </a:lnTo>
                  <a:lnTo>
                    <a:pt x="239" y="190"/>
                  </a:lnTo>
                  <a:lnTo>
                    <a:pt x="225" y="201"/>
                  </a:lnTo>
                  <a:lnTo>
                    <a:pt x="216" y="208"/>
                  </a:lnTo>
                  <a:lnTo>
                    <a:pt x="214" y="210"/>
                  </a:lnTo>
                  <a:lnTo>
                    <a:pt x="214" y="211"/>
                  </a:lnTo>
                  <a:lnTo>
                    <a:pt x="215" y="213"/>
                  </a:lnTo>
                  <a:lnTo>
                    <a:pt x="216" y="215"/>
                  </a:lnTo>
                  <a:lnTo>
                    <a:pt x="217" y="217"/>
                  </a:lnTo>
                  <a:lnTo>
                    <a:pt x="221" y="221"/>
                  </a:lnTo>
                  <a:lnTo>
                    <a:pt x="229" y="229"/>
                  </a:lnTo>
                  <a:lnTo>
                    <a:pt x="231" y="230"/>
                  </a:lnTo>
                  <a:lnTo>
                    <a:pt x="215" y="235"/>
                  </a:lnTo>
                  <a:lnTo>
                    <a:pt x="191" y="249"/>
                  </a:lnTo>
                  <a:lnTo>
                    <a:pt x="172" y="266"/>
                  </a:lnTo>
                  <a:lnTo>
                    <a:pt x="157" y="285"/>
                  </a:lnTo>
                  <a:lnTo>
                    <a:pt x="123" y="327"/>
                  </a:lnTo>
                  <a:lnTo>
                    <a:pt x="112" y="336"/>
                  </a:lnTo>
                  <a:lnTo>
                    <a:pt x="111" y="341"/>
                  </a:lnTo>
                  <a:lnTo>
                    <a:pt x="112" y="350"/>
                  </a:lnTo>
                  <a:lnTo>
                    <a:pt x="113" y="369"/>
                  </a:lnTo>
                  <a:lnTo>
                    <a:pt x="111" y="386"/>
                  </a:lnTo>
                  <a:lnTo>
                    <a:pt x="110" y="390"/>
                  </a:lnTo>
                  <a:lnTo>
                    <a:pt x="102" y="405"/>
                  </a:lnTo>
                  <a:lnTo>
                    <a:pt x="88" y="430"/>
                  </a:lnTo>
                  <a:lnTo>
                    <a:pt x="53" y="473"/>
                  </a:lnTo>
                  <a:lnTo>
                    <a:pt x="11" y="510"/>
                  </a:lnTo>
                  <a:lnTo>
                    <a:pt x="0" y="519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02" name="Freeform 88"/>
            <p:cNvSpPr>
              <a:spLocks/>
            </p:cNvSpPr>
            <p:nvPr/>
          </p:nvSpPr>
          <p:spPr bwMode="auto">
            <a:xfrm>
              <a:off x="2587" y="164"/>
              <a:ext cx="151" cy="188"/>
            </a:xfrm>
            <a:custGeom>
              <a:avLst/>
              <a:gdLst>
                <a:gd name="T0" fmla="*/ 0 w 301"/>
                <a:gd name="T1" fmla="*/ 0 h 377"/>
                <a:gd name="T2" fmla="*/ 1 w 301"/>
                <a:gd name="T3" fmla="*/ 0 h 377"/>
                <a:gd name="T4" fmla="*/ 1 w 301"/>
                <a:gd name="T5" fmla="*/ 0 h 377"/>
                <a:gd name="T6" fmla="*/ 1 w 301"/>
                <a:gd name="T7" fmla="*/ 0 h 377"/>
                <a:gd name="T8" fmla="*/ 1 w 301"/>
                <a:gd name="T9" fmla="*/ 0 h 377"/>
                <a:gd name="T10" fmla="*/ 1 w 301"/>
                <a:gd name="T11" fmla="*/ 0 h 377"/>
                <a:gd name="T12" fmla="*/ 1 w 301"/>
                <a:gd name="T13" fmla="*/ 0 h 377"/>
                <a:gd name="T14" fmla="*/ 1 w 301"/>
                <a:gd name="T15" fmla="*/ 0 h 377"/>
                <a:gd name="T16" fmla="*/ 1 w 301"/>
                <a:gd name="T17" fmla="*/ 0 h 377"/>
                <a:gd name="T18" fmla="*/ 1 w 301"/>
                <a:gd name="T19" fmla="*/ 0 h 377"/>
                <a:gd name="T20" fmla="*/ 1 w 301"/>
                <a:gd name="T21" fmla="*/ 0 h 377"/>
                <a:gd name="T22" fmla="*/ 1 w 301"/>
                <a:gd name="T23" fmla="*/ 0 h 377"/>
                <a:gd name="T24" fmla="*/ 1 w 301"/>
                <a:gd name="T25" fmla="*/ 0 h 377"/>
                <a:gd name="T26" fmla="*/ 1 w 301"/>
                <a:gd name="T27" fmla="*/ 0 h 377"/>
                <a:gd name="T28" fmla="*/ 1 w 301"/>
                <a:gd name="T29" fmla="*/ 0 h 377"/>
                <a:gd name="T30" fmla="*/ 1 w 301"/>
                <a:gd name="T31" fmla="*/ 0 h 377"/>
                <a:gd name="T32" fmla="*/ 1 w 301"/>
                <a:gd name="T33" fmla="*/ 0 h 377"/>
                <a:gd name="T34" fmla="*/ 1 w 301"/>
                <a:gd name="T35" fmla="*/ 0 h 377"/>
                <a:gd name="T36" fmla="*/ 1 w 301"/>
                <a:gd name="T37" fmla="*/ 0 h 377"/>
                <a:gd name="T38" fmla="*/ 1 w 301"/>
                <a:gd name="T39" fmla="*/ 0 h 377"/>
                <a:gd name="T40" fmla="*/ 1 w 301"/>
                <a:gd name="T41" fmla="*/ 0 h 377"/>
                <a:gd name="T42" fmla="*/ 1 w 301"/>
                <a:gd name="T43" fmla="*/ 0 h 377"/>
                <a:gd name="T44" fmla="*/ 1 w 301"/>
                <a:gd name="T45" fmla="*/ 0 h 377"/>
                <a:gd name="T46" fmla="*/ 1 w 301"/>
                <a:gd name="T47" fmla="*/ 0 h 377"/>
                <a:gd name="T48" fmla="*/ 1 w 301"/>
                <a:gd name="T49" fmla="*/ 0 h 377"/>
                <a:gd name="T50" fmla="*/ 1 w 301"/>
                <a:gd name="T51" fmla="*/ 0 h 377"/>
                <a:gd name="T52" fmla="*/ 1 w 301"/>
                <a:gd name="T53" fmla="*/ 0 h 377"/>
                <a:gd name="T54" fmla="*/ 1 w 301"/>
                <a:gd name="T55" fmla="*/ 0 h 377"/>
                <a:gd name="T56" fmla="*/ 1 w 301"/>
                <a:gd name="T57" fmla="*/ 0 h 377"/>
                <a:gd name="T58" fmla="*/ 1 w 301"/>
                <a:gd name="T59" fmla="*/ 0 h 377"/>
                <a:gd name="T60" fmla="*/ 1 w 301"/>
                <a:gd name="T61" fmla="*/ 0 h 377"/>
                <a:gd name="T62" fmla="*/ 1 w 301"/>
                <a:gd name="T63" fmla="*/ 0 h 377"/>
                <a:gd name="T64" fmla="*/ 1 w 301"/>
                <a:gd name="T65" fmla="*/ 0 h 377"/>
                <a:gd name="T66" fmla="*/ 1 w 301"/>
                <a:gd name="T67" fmla="*/ 0 h 377"/>
                <a:gd name="T68" fmla="*/ 1 w 301"/>
                <a:gd name="T69" fmla="*/ 0 h 377"/>
                <a:gd name="T70" fmla="*/ 1 w 301"/>
                <a:gd name="T71" fmla="*/ 0 h 377"/>
                <a:gd name="T72" fmla="*/ 1 w 301"/>
                <a:gd name="T73" fmla="*/ 0 h 377"/>
                <a:gd name="T74" fmla="*/ 1 w 301"/>
                <a:gd name="T75" fmla="*/ 0 h 377"/>
                <a:gd name="T76" fmla="*/ 1 w 301"/>
                <a:gd name="T77" fmla="*/ 0 h 377"/>
                <a:gd name="T78" fmla="*/ 1 w 301"/>
                <a:gd name="T79" fmla="*/ 0 h 377"/>
                <a:gd name="T80" fmla="*/ 1 w 301"/>
                <a:gd name="T81" fmla="*/ 0 h 377"/>
                <a:gd name="T82" fmla="*/ 1 w 301"/>
                <a:gd name="T83" fmla="*/ 0 h 377"/>
                <a:gd name="T84" fmla="*/ 1 w 301"/>
                <a:gd name="T85" fmla="*/ 0 h 377"/>
                <a:gd name="T86" fmla="*/ 1 w 301"/>
                <a:gd name="T87" fmla="*/ 0 h 377"/>
                <a:gd name="T88" fmla="*/ 1 w 301"/>
                <a:gd name="T89" fmla="*/ 0 h 377"/>
                <a:gd name="T90" fmla="*/ 1 w 301"/>
                <a:gd name="T91" fmla="*/ 0 h 377"/>
                <a:gd name="T92" fmla="*/ 1 w 301"/>
                <a:gd name="T93" fmla="*/ 0 h 37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01"/>
                <a:gd name="T142" fmla="*/ 0 h 377"/>
                <a:gd name="T143" fmla="*/ 301 w 301"/>
                <a:gd name="T144" fmla="*/ 377 h 37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01" h="377">
                  <a:moveTo>
                    <a:pt x="0" y="3"/>
                  </a:moveTo>
                  <a:lnTo>
                    <a:pt x="2" y="2"/>
                  </a:lnTo>
                  <a:lnTo>
                    <a:pt x="14" y="0"/>
                  </a:lnTo>
                  <a:lnTo>
                    <a:pt x="23" y="2"/>
                  </a:lnTo>
                  <a:lnTo>
                    <a:pt x="32" y="7"/>
                  </a:lnTo>
                  <a:lnTo>
                    <a:pt x="37" y="10"/>
                  </a:lnTo>
                  <a:lnTo>
                    <a:pt x="41" y="16"/>
                  </a:lnTo>
                  <a:lnTo>
                    <a:pt x="45" y="22"/>
                  </a:lnTo>
                  <a:lnTo>
                    <a:pt x="51" y="35"/>
                  </a:lnTo>
                  <a:lnTo>
                    <a:pt x="63" y="59"/>
                  </a:lnTo>
                  <a:lnTo>
                    <a:pt x="87" y="65"/>
                  </a:lnTo>
                  <a:lnTo>
                    <a:pt x="95" y="65"/>
                  </a:lnTo>
                  <a:lnTo>
                    <a:pt x="102" y="67"/>
                  </a:lnTo>
                  <a:lnTo>
                    <a:pt x="108" y="72"/>
                  </a:lnTo>
                  <a:lnTo>
                    <a:pt x="113" y="78"/>
                  </a:lnTo>
                  <a:lnTo>
                    <a:pt x="118" y="85"/>
                  </a:lnTo>
                  <a:lnTo>
                    <a:pt x="125" y="103"/>
                  </a:lnTo>
                  <a:lnTo>
                    <a:pt x="131" y="128"/>
                  </a:lnTo>
                  <a:lnTo>
                    <a:pt x="132" y="129"/>
                  </a:lnTo>
                  <a:lnTo>
                    <a:pt x="141" y="130"/>
                  </a:lnTo>
                  <a:lnTo>
                    <a:pt x="171" y="137"/>
                  </a:lnTo>
                  <a:lnTo>
                    <a:pt x="185" y="143"/>
                  </a:lnTo>
                  <a:lnTo>
                    <a:pt x="191" y="148"/>
                  </a:lnTo>
                  <a:lnTo>
                    <a:pt x="195" y="153"/>
                  </a:lnTo>
                  <a:lnTo>
                    <a:pt x="197" y="159"/>
                  </a:lnTo>
                  <a:lnTo>
                    <a:pt x="198" y="166"/>
                  </a:lnTo>
                  <a:lnTo>
                    <a:pt x="201" y="174"/>
                  </a:lnTo>
                  <a:lnTo>
                    <a:pt x="206" y="181"/>
                  </a:lnTo>
                  <a:lnTo>
                    <a:pt x="218" y="194"/>
                  </a:lnTo>
                  <a:lnTo>
                    <a:pt x="232" y="206"/>
                  </a:lnTo>
                  <a:lnTo>
                    <a:pt x="252" y="220"/>
                  </a:lnTo>
                  <a:lnTo>
                    <a:pt x="254" y="220"/>
                  </a:lnTo>
                  <a:lnTo>
                    <a:pt x="254" y="227"/>
                  </a:lnTo>
                  <a:lnTo>
                    <a:pt x="255" y="241"/>
                  </a:lnTo>
                  <a:lnTo>
                    <a:pt x="258" y="269"/>
                  </a:lnTo>
                  <a:lnTo>
                    <a:pt x="260" y="296"/>
                  </a:lnTo>
                  <a:lnTo>
                    <a:pt x="261" y="302"/>
                  </a:lnTo>
                  <a:lnTo>
                    <a:pt x="265" y="304"/>
                  </a:lnTo>
                  <a:lnTo>
                    <a:pt x="280" y="310"/>
                  </a:lnTo>
                  <a:lnTo>
                    <a:pt x="287" y="316"/>
                  </a:lnTo>
                  <a:lnTo>
                    <a:pt x="291" y="325"/>
                  </a:lnTo>
                  <a:lnTo>
                    <a:pt x="292" y="329"/>
                  </a:lnTo>
                  <a:lnTo>
                    <a:pt x="292" y="335"/>
                  </a:lnTo>
                  <a:lnTo>
                    <a:pt x="293" y="346"/>
                  </a:lnTo>
                  <a:lnTo>
                    <a:pt x="297" y="366"/>
                  </a:lnTo>
                  <a:lnTo>
                    <a:pt x="300" y="377"/>
                  </a:lnTo>
                  <a:lnTo>
                    <a:pt x="301" y="377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03" name="Freeform 89"/>
            <p:cNvSpPr>
              <a:spLocks/>
            </p:cNvSpPr>
            <p:nvPr/>
          </p:nvSpPr>
          <p:spPr bwMode="auto">
            <a:xfrm>
              <a:off x="2764" y="197"/>
              <a:ext cx="108" cy="151"/>
            </a:xfrm>
            <a:custGeom>
              <a:avLst/>
              <a:gdLst>
                <a:gd name="T0" fmla="*/ 0 w 218"/>
                <a:gd name="T1" fmla="*/ 1 h 302"/>
                <a:gd name="T2" fmla="*/ 0 w 218"/>
                <a:gd name="T3" fmla="*/ 1 h 302"/>
                <a:gd name="T4" fmla="*/ 0 w 218"/>
                <a:gd name="T5" fmla="*/ 1 h 302"/>
                <a:gd name="T6" fmla="*/ 0 w 218"/>
                <a:gd name="T7" fmla="*/ 1 h 302"/>
                <a:gd name="T8" fmla="*/ 0 w 218"/>
                <a:gd name="T9" fmla="*/ 1 h 302"/>
                <a:gd name="T10" fmla="*/ 0 w 218"/>
                <a:gd name="T11" fmla="*/ 1 h 302"/>
                <a:gd name="T12" fmla="*/ 0 w 218"/>
                <a:gd name="T13" fmla="*/ 1 h 302"/>
                <a:gd name="T14" fmla="*/ 0 w 218"/>
                <a:gd name="T15" fmla="*/ 1 h 302"/>
                <a:gd name="T16" fmla="*/ 0 w 218"/>
                <a:gd name="T17" fmla="*/ 1 h 302"/>
                <a:gd name="T18" fmla="*/ 0 w 218"/>
                <a:gd name="T19" fmla="*/ 1 h 302"/>
                <a:gd name="T20" fmla="*/ 0 w 218"/>
                <a:gd name="T21" fmla="*/ 1 h 302"/>
                <a:gd name="T22" fmla="*/ 0 w 218"/>
                <a:gd name="T23" fmla="*/ 1 h 302"/>
                <a:gd name="T24" fmla="*/ 0 w 218"/>
                <a:gd name="T25" fmla="*/ 1 h 302"/>
                <a:gd name="T26" fmla="*/ 0 w 218"/>
                <a:gd name="T27" fmla="*/ 1 h 302"/>
                <a:gd name="T28" fmla="*/ 0 w 218"/>
                <a:gd name="T29" fmla="*/ 1 h 302"/>
                <a:gd name="T30" fmla="*/ 0 w 218"/>
                <a:gd name="T31" fmla="*/ 1 h 302"/>
                <a:gd name="T32" fmla="*/ 0 w 218"/>
                <a:gd name="T33" fmla="*/ 1 h 302"/>
                <a:gd name="T34" fmla="*/ 0 w 218"/>
                <a:gd name="T35" fmla="*/ 1 h 302"/>
                <a:gd name="T36" fmla="*/ 0 w 218"/>
                <a:gd name="T37" fmla="*/ 1 h 302"/>
                <a:gd name="T38" fmla="*/ 0 w 218"/>
                <a:gd name="T39" fmla="*/ 1 h 302"/>
                <a:gd name="T40" fmla="*/ 0 w 218"/>
                <a:gd name="T41" fmla="*/ 1 h 302"/>
                <a:gd name="T42" fmla="*/ 0 w 218"/>
                <a:gd name="T43" fmla="*/ 1 h 302"/>
                <a:gd name="T44" fmla="*/ 0 w 218"/>
                <a:gd name="T45" fmla="*/ 1 h 302"/>
                <a:gd name="T46" fmla="*/ 0 w 218"/>
                <a:gd name="T47" fmla="*/ 1 h 302"/>
                <a:gd name="T48" fmla="*/ 0 w 218"/>
                <a:gd name="T49" fmla="*/ 1 h 302"/>
                <a:gd name="T50" fmla="*/ 0 w 218"/>
                <a:gd name="T51" fmla="*/ 1 h 302"/>
                <a:gd name="T52" fmla="*/ 0 w 218"/>
                <a:gd name="T53" fmla="*/ 1 h 302"/>
                <a:gd name="T54" fmla="*/ 0 w 218"/>
                <a:gd name="T55" fmla="*/ 1 h 302"/>
                <a:gd name="T56" fmla="*/ 0 w 218"/>
                <a:gd name="T57" fmla="*/ 1 h 302"/>
                <a:gd name="T58" fmla="*/ 0 w 218"/>
                <a:gd name="T59" fmla="*/ 1 h 302"/>
                <a:gd name="T60" fmla="*/ 0 w 218"/>
                <a:gd name="T61" fmla="*/ 1 h 302"/>
                <a:gd name="T62" fmla="*/ 0 w 218"/>
                <a:gd name="T63" fmla="*/ 0 h 30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302"/>
                <a:gd name="T98" fmla="*/ 218 w 218"/>
                <a:gd name="T99" fmla="*/ 302 h 30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302">
                  <a:moveTo>
                    <a:pt x="0" y="302"/>
                  </a:moveTo>
                  <a:lnTo>
                    <a:pt x="18" y="296"/>
                  </a:lnTo>
                  <a:lnTo>
                    <a:pt x="32" y="288"/>
                  </a:lnTo>
                  <a:lnTo>
                    <a:pt x="42" y="277"/>
                  </a:lnTo>
                  <a:lnTo>
                    <a:pt x="48" y="265"/>
                  </a:lnTo>
                  <a:lnTo>
                    <a:pt x="52" y="251"/>
                  </a:lnTo>
                  <a:lnTo>
                    <a:pt x="53" y="237"/>
                  </a:lnTo>
                  <a:lnTo>
                    <a:pt x="54" y="210"/>
                  </a:lnTo>
                  <a:lnTo>
                    <a:pt x="58" y="186"/>
                  </a:lnTo>
                  <a:lnTo>
                    <a:pt x="70" y="167"/>
                  </a:lnTo>
                  <a:lnTo>
                    <a:pt x="73" y="165"/>
                  </a:lnTo>
                  <a:lnTo>
                    <a:pt x="78" y="164"/>
                  </a:lnTo>
                  <a:lnTo>
                    <a:pt x="90" y="160"/>
                  </a:lnTo>
                  <a:lnTo>
                    <a:pt x="115" y="151"/>
                  </a:lnTo>
                  <a:lnTo>
                    <a:pt x="127" y="132"/>
                  </a:lnTo>
                  <a:lnTo>
                    <a:pt x="127" y="126"/>
                  </a:lnTo>
                  <a:lnTo>
                    <a:pt x="130" y="120"/>
                  </a:lnTo>
                  <a:lnTo>
                    <a:pt x="133" y="116"/>
                  </a:lnTo>
                  <a:lnTo>
                    <a:pt x="138" y="111"/>
                  </a:lnTo>
                  <a:lnTo>
                    <a:pt x="143" y="108"/>
                  </a:lnTo>
                  <a:lnTo>
                    <a:pt x="153" y="103"/>
                  </a:lnTo>
                  <a:lnTo>
                    <a:pt x="163" y="100"/>
                  </a:lnTo>
                  <a:lnTo>
                    <a:pt x="169" y="99"/>
                  </a:lnTo>
                  <a:lnTo>
                    <a:pt x="170" y="98"/>
                  </a:lnTo>
                  <a:lnTo>
                    <a:pt x="168" y="96"/>
                  </a:lnTo>
                  <a:lnTo>
                    <a:pt x="167" y="93"/>
                  </a:lnTo>
                  <a:lnTo>
                    <a:pt x="167" y="89"/>
                  </a:lnTo>
                  <a:lnTo>
                    <a:pt x="168" y="81"/>
                  </a:lnTo>
                  <a:lnTo>
                    <a:pt x="170" y="71"/>
                  </a:lnTo>
                  <a:lnTo>
                    <a:pt x="179" y="49"/>
                  </a:lnTo>
                  <a:lnTo>
                    <a:pt x="204" y="10"/>
                  </a:lnTo>
                  <a:lnTo>
                    <a:pt x="218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04" name="Freeform 90"/>
            <p:cNvSpPr>
              <a:spLocks/>
            </p:cNvSpPr>
            <p:nvPr/>
          </p:nvSpPr>
          <p:spPr bwMode="auto">
            <a:xfrm>
              <a:off x="2520" y="1985"/>
              <a:ext cx="44" cy="54"/>
            </a:xfrm>
            <a:custGeom>
              <a:avLst/>
              <a:gdLst>
                <a:gd name="T0" fmla="*/ 0 w 89"/>
                <a:gd name="T1" fmla="*/ 1 h 108"/>
                <a:gd name="T2" fmla="*/ 0 w 89"/>
                <a:gd name="T3" fmla="*/ 1 h 108"/>
                <a:gd name="T4" fmla="*/ 0 w 89"/>
                <a:gd name="T5" fmla="*/ 1 h 108"/>
                <a:gd name="T6" fmla="*/ 0 w 89"/>
                <a:gd name="T7" fmla="*/ 1 h 108"/>
                <a:gd name="T8" fmla="*/ 0 w 89"/>
                <a:gd name="T9" fmla="*/ 1 h 108"/>
                <a:gd name="T10" fmla="*/ 0 w 89"/>
                <a:gd name="T11" fmla="*/ 1 h 108"/>
                <a:gd name="T12" fmla="*/ 0 w 89"/>
                <a:gd name="T13" fmla="*/ 1 h 108"/>
                <a:gd name="T14" fmla="*/ 0 w 89"/>
                <a:gd name="T15" fmla="*/ 1 h 108"/>
                <a:gd name="T16" fmla="*/ 0 w 89"/>
                <a:gd name="T17" fmla="*/ 1 h 108"/>
                <a:gd name="T18" fmla="*/ 0 w 89"/>
                <a:gd name="T19" fmla="*/ 1 h 108"/>
                <a:gd name="T20" fmla="*/ 0 w 89"/>
                <a:gd name="T21" fmla="*/ 0 h 108"/>
                <a:gd name="T22" fmla="*/ 0 w 89"/>
                <a:gd name="T23" fmla="*/ 1 h 108"/>
                <a:gd name="T24" fmla="*/ 0 w 89"/>
                <a:gd name="T25" fmla="*/ 1 h 108"/>
                <a:gd name="T26" fmla="*/ 0 w 89"/>
                <a:gd name="T27" fmla="*/ 1 h 108"/>
                <a:gd name="T28" fmla="*/ 0 w 89"/>
                <a:gd name="T29" fmla="*/ 1 h 108"/>
                <a:gd name="T30" fmla="*/ 0 w 89"/>
                <a:gd name="T31" fmla="*/ 1 h 108"/>
                <a:gd name="T32" fmla="*/ 0 w 89"/>
                <a:gd name="T33" fmla="*/ 1 h 10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9"/>
                <a:gd name="T52" fmla="*/ 0 h 108"/>
                <a:gd name="T53" fmla="*/ 89 w 89"/>
                <a:gd name="T54" fmla="*/ 108 h 10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9" h="108">
                  <a:moveTo>
                    <a:pt x="89" y="108"/>
                  </a:moveTo>
                  <a:lnTo>
                    <a:pt x="83" y="105"/>
                  </a:lnTo>
                  <a:lnTo>
                    <a:pt x="71" y="98"/>
                  </a:lnTo>
                  <a:lnTo>
                    <a:pt x="49" y="85"/>
                  </a:lnTo>
                  <a:lnTo>
                    <a:pt x="27" y="71"/>
                  </a:lnTo>
                  <a:lnTo>
                    <a:pt x="22" y="67"/>
                  </a:lnTo>
                  <a:lnTo>
                    <a:pt x="20" y="62"/>
                  </a:lnTo>
                  <a:lnTo>
                    <a:pt x="16" y="51"/>
                  </a:lnTo>
                  <a:lnTo>
                    <a:pt x="10" y="29"/>
                  </a:lnTo>
                  <a:lnTo>
                    <a:pt x="1" y="6"/>
                  </a:lnTo>
                  <a:lnTo>
                    <a:pt x="0" y="0"/>
                  </a:lnTo>
                  <a:lnTo>
                    <a:pt x="8" y="9"/>
                  </a:lnTo>
                  <a:lnTo>
                    <a:pt x="22" y="28"/>
                  </a:lnTo>
                  <a:lnTo>
                    <a:pt x="51" y="63"/>
                  </a:lnTo>
                  <a:lnTo>
                    <a:pt x="81" y="99"/>
                  </a:lnTo>
                  <a:lnTo>
                    <a:pt x="89" y="108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05" name="Freeform 91"/>
            <p:cNvSpPr>
              <a:spLocks/>
            </p:cNvSpPr>
            <p:nvPr/>
          </p:nvSpPr>
          <p:spPr bwMode="auto">
            <a:xfrm>
              <a:off x="2347" y="1999"/>
              <a:ext cx="180" cy="164"/>
            </a:xfrm>
            <a:custGeom>
              <a:avLst/>
              <a:gdLst>
                <a:gd name="T0" fmla="*/ 1 w 359"/>
                <a:gd name="T1" fmla="*/ 0 h 329"/>
                <a:gd name="T2" fmla="*/ 1 w 359"/>
                <a:gd name="T3" fmla="*/ 0 h 329"/>
                <a:gd name="T4" fmla="*/ 1 w 359"/>
                <a:gd name="T5" fmla="*/ 0 h 329"/>
                <a:gd name="T6" fmla="*/ 1 w 359"/>
                <a:gd name="T7" fmla="*/ 0 h 329"/>
                <a:gd name="T8" fmla="*/ 1 w 359"/>
                <a:gd name="T9" fmla="*/ 0 h 329"/>
                <a:gd name="T10" fmla="*/ 1 w 359"/>
                <a:gd name="T11" fmla="*/ 0 h 329"/>
                <a:gd name="T12" fmla="*/ 1 w 359"/>
                <a:gd name="T13" fmla="*/ 0 h 329"/>
                <a:gd name="T14" fmla="*/ 1 w 359"/>
                <a:gd name="T15" fmla="*/ 0 h 329"/>
                <a:gd name="T16" fmla="*/ 1 w 359"/>
                <a:gd name="T17" fmla="*/ 0 h 329"/>
                <a:gd name="T18" fmla="*/ 1 w 359"/>
                <a:gd name="T19" fmla="*/ 0 h 329"/>
                <a:gd name="T20" fmla="*/ 1 w 359"/>
                <a:gd name="T21" fmla="*/ 0 h 329"/>
                <a:gd name="T22" fmla="*/ 1 w 359"/>
                <a:gd name="T23" fmla="*/ 0 h 329"/>
                <a:gd name="T24" fmla="*/ 1 w 359"/>
                <a:gd name="T25" fmla="*/ 0 h 329"/>
                <a:gd name="T26" fmla="*/ 1 w 359"/>
                <a:gd name="T27" fmla="*/ 0 h 329"/>
                <a:gd name="T28" fmla="*/ 1 w 359"/>
                <a:gd name="T29" fmla="*/ 0 h 329"/>
                <a:gd name="T30" fmla="*/ 1 w 359"/>
                <a:gd name="T31" fmla="*/ 0 h 329"/>
                <a:gd name="T32" fmla="*/ 1 w 359"/>
                <a:gd name="T33" fmla="*/ 0 h 329"/>
                <a:gd name="T34" fmla="*/ 0 w 359"/>
                <a:gd name="T35" fmla="*/ 0 h 329"/>
                <a:gd name="T36" fmla="*/ 1 w 359"/>
                <a:gd name="T37" fmla="*/ 0 h 329"/>
                <a:gd name="T38" fmla="*/ 1 w 359"/>
                <a:gd name="T39" fmla="*/ 0 h 329"/>
                <a:gd name="T40" fmla="*/ 1 w 359"/>
                <a:gd name="T41" fmla="*/ 0 h 329"/>
                <a:gd name="T42" fmla="*/ 1 w 359"/>
                <a:gd name="T43" fmla="*/ 0 h 329"/>
                <a:gd name="T44" fmla="*/ 1 w 359"/>
                <a:gd name="T45" fmla="*/ 0 h 329"/>
                <a:gd name="T46" fmla="*/ 1 w 359"/>
                <a:gd name="T47" fmla="*/ 0 h 329"/>
                <a:gd name="T48" fmla="*/ 1 w 359"/>
                <a:gd name="T49" fmla="*/ 0 h 329"/>
                <a:gd name="T50" fmla="*/ 1 w 359"/>
                <a:gd name="T51" fmla="*/ 0 h 329"/>
                <a:gd name="T52" fmla="*/ 1 w 359"/>
                <a:gd name="T53" fmla="*/ 0 h 329"/>
                <a:gd name="T54" fmla="*/ 1 w 359"/>
                <a:gd name="T55" fmla="*/ 0 h 329"/>
                <a:gd name="T56" fmla="*/ 1 w 359"/>
                <a:gd name="T57" fmla="*/ 0 h 329"/>
                <a:gd name="T58" fmla="*/ 1 w 359"/>
                <a:gd name="T59" fmla="*/ 0 h 329"/>
                <a:gd name="T60" fmla="*/ 1 w 359"/>
                <a:gd name="T61" fmla="*/ 0 h 329"/>
                <a:gd name="T62" fmla="*/ 1 w 359"/>
                <a:gd name="T63" fmla="*/ 0 h 329"/>
                <a:gd name="T64" fmla="*/ 1 w 359"/>
                <a:gd name="T65" fmla="*/ 0 h 329"/>
                <a:gd name="T66" fmla="*/ 1 w 359"/>
                <a:gd name="T67" fmla="*/ 0 h 329"/>
                <a:gd name="T68" fmla="*/ 1 w 359"/>
                <a:gd name="T69" fmla="*/ 0 h 329"/>
                <a:gd name="T70" fmla="*/ 1 w 359"/>
                <a:gd name="T71" fmla="*/ 0 h 329"/>
                <a:gd name="T72" fmla="*/ 1 w 359"/>
                <a:gd name="T73" fmla="*/ 0 h 329"/>
                <a:gd name="T74" fmla="*/ 1 w 359"/>
                <a:gd name="T75" fmla="*/ 0 h 329"/>
                <a:gd name="T76" fmla="*/ 1 w 359"/>
                <a:gd name="T77" fmla="*/ 0 h 329"/>
                <a:gd name="T78" fmla="*/ 1 w 359"/>
                <a:gd name="T79" fmla="*/ 0 h 329"/>
                <a:gd name="T80" fmla="*/ 1 w 359"/>
                <a:gd name="T81" fmla="*/ 0 h 329"/>
                <a:gd name="T82" fmla="*/ 1 w 359"/>
                <a:gd name="T83" fmla="*/ 0 h 329"/>
                <a:gd name="T84" fmla="*/ 1 w 359"/>
                <a:gd name="T85" fmla="*/ 0 h 329"/>
                <a:gd name="T86" fmla="*/ 1 w 359"/>
                <a:gd name="T87" fmla="*/ 0 h 329"/>
                <a:gd name="T88" fmla="*/ 1 w 359"/>
                <a:gd name="T89" fmla="*/ 0 h 329"/>
                <a:gd name="T90" fmla="*/ 1 w 359"/>
                <a:gd name="T91" fmla="*/ 0 h 329"/>
                <a:gd name="T92" fmla="*/ 1 w 359"/>
                <a:gd name="T93" fmla="*/ 0 h 329"/>
                <a:gd name="T94" fmla="*/ 1 w 359"/>
                <a:gd name="T95" fmla="*/ 0 h 329"/>
                <a:gd name="T96" fmla="*/ 1 w 359"/>
                <a:gd name="T97" fmla="*/ 0 h 32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9"/>
                <a:gd name="T148" fmla="*/ 0 h 329"/>
                <a:gd name="T149" fmla="*/ 359 w 359"/>
                <a:gd name="T150" fmla="*/ 329 h 32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9" h="329">
                  <a:moveTo>
                    <a:pt x="308" y="80"/>
                  </a:moveTo>
                  <a:lnTo>
                    <a:pt x="312" y="84"/>
                  </a:lnTo>
                  <a:lnTo>
                    <a:pt x="325" y="94"/>
                  </a:lnTo>
                  <a:lnTo>
                    <a:pt x="351" y="116"/>
                  </a:lnTo>
                  <a:lnTo>
                    <a:pt x="358" y="126"/>
                  </a:lnTo>
                  <a:lnTo>
                    <a:pt x="359" y="130"/>
                  </a:lnTo>
                  <a:lnTo>
                    <a:pt x="359" y="132"/>
                  </a:lnTo>
                  <a:lnTo>
                    <a:pt x="358" y="134"/>
                  </a:lnTo>
                  <a:lnTo>
                    <a:pt x="357" y="135"/>
                  </a:lnTo>
                  <a:lnTo>
                    <a:pt x="355" y="136"/>
                  </a:lnTo>
                  <a:lnTo>
                    <a:pt x="343" y="141"/>
                  </a:lnTo>
                  <a:lnTo>
                    <a:pt x="330" y="143"/>
                  </a:lnTo>
                  <a:lnTo>
                    <a:pt x="303" y="144"/>
                  </a:lnTo>
                  <a:lnTo>
                    <a:pt x="275" y="142"/>
                  </a:lnTo>
                  <a:lnTo>
                    <a:pt x="218" y="141"/>
                  </a:lnTo>
                  <a:lnTo>
                    <a:pt x="195" y="147"/>
                  </a:lnTo>
                  <a:lnTo>
                    <a:pt x="182" y="157"/>
                  </a:lnTo>
                  <a:lnTo>
                    <a:pt x="172" y="168"/>
                  </a:lnTo>
                  <a:lnTo>
                    <a:pt x="163" y="181"/>
                  </a:lnTo>
                  <a:lnTo>
                    <a:pt x="151" y="212"/>
                  </a:lnTo>
                  <a:lnTo>
                    <a:pt x="143" y="248"/>
                  </a:lnTo>
                  <a:lnTo>
                    <a:pt x="140" y="316"/>
                  </a:lnTo>
                  <a:lnTo>
                    <a:pt x="141" y="329"/>
                  </a:lnTo>
                  <a:lnTo>
                    <a:pt x="139" y="329"/>
                  </a:lnTo>
                  <a:lnTo>
                    <a:pt x="131" y="326"/>
                  </a:lnTo>
                  <a:lnTo>
                    <a:pt x="100" y="309"/>
                  </a:lnTo>
                  <a:lnTo>
                    <a:pt x="68" y="281"/>
                  </a:lnTo>
                  <a:lnTo>
                    <a:pt x="63" y="272"/>
                  </a:lnTo>
                  <a:lnTo>
                    <a:pt x="57" y="263"/>
                  </a:lnTo>
                  <a:lnTo>
                    <a:pt x="46" y="242"/>
                  </a:lnTo>
                  <a:lnTo>
                    <a:pt x="30" y="198"/>
                  </a:lnTo>
                  <a:lnTo>
                    <a:pt x="22" y="173"/>
                  </a:lnTo>
                  <a:lnTo>
                    <a:pt x="22" y="171"/>
                  </a:lnTo>
                  <a:lnTo>
                    <a:pt x="17" y="168"/>
                  </a:lnTo>
                  <a:lnTo>
                    <a:pt x="4" y="153"/>
                  </a:lnTo>
                  <a:lnTo>
                    <a:pt x="0" y="138"/>
                  </a:lnTo>
                  <a:lnTo>
                    <a:pt x="0" y="121"/>
                  </a:lnTo>
                  <a:lnTo>
                    <a:pt x="3" y="111"/>
                  </a:lnTo>
                  <a:lnTo>
                    <a:pt x="6" y="102"/>
                  </a:lnTo>
                  <a:lnTo>
                    <a:pt x="12" y="87"/>
                  </a:lnTo>
                  <a:lnTo>
                    <a:pt x="24" y="68"/>
                  </a:lnTo>
                  <a:lnTo>
                    <a:pt x="31" y="63"/>
                  </a:lnTo>
                  <a:lnTo>
                    <a:pt x="32" y="62"/>
                  </a:lnTo>
                  <a:lnTo>
                    <a:pt x="34" y="65"/>
                  </a:lnTo>
                  <a:lnTo>
                    <a:pt x="38" y="71"/>
                  </a:lnTo>
                  <a:lnTo>
                    <a:pt x="47" y="85"/>
                  </a:lnTo>
                  <a:lnTo>
                    <a:pt x="54" y="89"/>
                  </a:lnTo>
                  <a:lnTo>
                    <a:pt x="59" y="91"/>
                  </a:lnTo>
                  <a:lnTo>
                    <a:pt x="63" y="90"/>
                  </a:lnTo>
                  <a:lnTo>
                    <a:pt x="69" y="87"/>
                  </a:lnTo>
                  <a:lnTo>
                    <a:pt x="76" y="82"/>
                  </a:lnTo>
                  <a:lnTo>
                    <a:pt x="91" y="66"/>
                  </a:lnTo>
                  <a:lnTo>
                    <a:pt x="116" y="37"/>
                  </a:lnTo>
                  <a:lnTo>
                    <a:pt x="122" y="35"/>
                  </a:lnTo>
                  <a:lnTo>
                    <a:pt x="117" y="45"/>
                  </a:lnTo>
                  <a:lnTo>
                    <a:pt x="105" y="65"/>
                  </a:lnTo>
                  <a:lnTo>
                    <a:pt x="78" y="107"/>
                  </a:lnTo>
                  <a:lnTo>
                    <a:pt x="59" y="141"/>
                  </a:lnTo>
                  <a:lnTo>
                    <a:pt x="59" y="147"/>
                  </a:lnTo>
                  <a:lnTo>
                    <a:pt x="59" y="154"/>
                  </a:lnTo>
                  <a:lnTo>
                    <a:pt x="61" y="160"/>
                  </a:lnTo>
                  <a:lnTo>
                    <a:pt x="64" y="167"/>
                  </a:lnTo>
                  <a:lnTo>
                    <a:pt x="73" y="178"/>
                  </a:lnTo>
                  <a:lnTo>
                    <a:pt x="83" y="186"/>
                  </a:lnTo>
                  <a:lnTo>
                    <a:pt x="95" y="191"/>
                  </a:lnTo>
                  <a:lnTo>
                    <a:pt x="101" y="191"/>
                  </a:lnTo>
                  <a:lnTo>
                    <a:pt x="106" y="189"/>
                  </a:lnTo>
                  <a:lnTo>
                    <a:pt x="112" y="185"/>
                  </a:lnTo>
                  <a:lnTo>
                    <a:pt x="116" y="180"/>
                  </a:lnTo>
                  <a:lnTo>
                    <a:pt x="128" y="165"/>
                  </a:lnTo>
                  <a:lnTo>
                    <a:pt x="149" y="128"/>
                  </a:lnTo>
                  <a:lnTo>
                    <a:pt x="161" y="104"/>
                  </a:lnTo>
                  <a:lnTo>
                    <a:pt x="162" y="102"/>
                  </a:lnTo>
                  <a:lnTo>
                    <a:pt x="160" y="100"/>
                  </a:lnTo>
                  <a:lnTo>
                    <a:pt x="157" y="94"/>
                  </a:lnTo>
                  <a:lnTo>
                    <a:pt x="152" y="82"/>
                  </a:lnTo>
                  <a:lnTo>
                    <a:pt x="146" y="69"/>
                  </a:lnTo>
                  <a:lnTo>
                    <a:pt x="145" y="66"/>
                  </a:lnTo>
                  <a:lnTo>
                    <a:pt x="146" y="67"/>
                  </a:lnTo>
                  <a:lnTo>
                    <a:pt x="153" y="73"/>
                  </a:lnTo>
                  <a:lnTo>
                    <a:pt x="181" y="90"/>
                  </a:lnTo>
                  <a:lnTo>
                    <a:pt x="197" y="94"/>
                  </a:lnTo>
                  <a:lnTo>
                    <a:pt x="205" y="94"/>
                  </a:lnTo>
                  <a:lnTo>
                    <a:pt x="212" y="92"/>
                  </a:lnTo>
                  <a:lnTo>
                    <a:pt x="218" y="87"/>
                  </a:lnTo>
                  <a:lnTo>
                    <a:pt x="222" y="81"/>
                  </a:lnTo>
                  <a:lnTo>
                    <a:pt x="224" y="72"/>
                  </a:lnTo>
                  <a:lnTo>
                    <a:pt x="225" y="63"/>
                  </a:lnTo>
                  <a:lnTo>
                    <a:pt x="224" y="54"/>
                  </a:lnTo>
                  <a:lnTo>
                    <a:pt x="220" y="35"/>
                  </a:lnTo>
                  <a:lnTo>
                    <a:pt x="210" y="5"/>
                  </a:lnTo>
                  <a:lnTo>
                    <a:pt x="208" y="0"/>
                  </a:lnTo>
                  <a:lnTo>
                    <a:pt x="216" y="7"/>
                  </a:lnTo>
                  <a:lnTo>
                    <a:pt x="232" y="19"/>
                  </a:lnTo>
                  <a:lnTo>
                    <a:pt x="265" y="45"/>
                  </a:lnTo>
                  <a:lnTo>
                    <a:pt x="299" y="73"/>
                  </a:lnTo>
                  <a:lnTo>
                    <a:pt x="308" y="8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06" name="Freeform 92"/>
            <p:cNvSpPr>
              <a:spLocks/>
            </p:cNvSpPr>
            <p:nvPr/>
          </p:nvSpPr>
          <p:spPr bwMode="auto">
            <a:xfrm>
              <a:off x="2347" y="2114"/>
              <a:ext cx="44" cy="195"/>
            </a:xfrm>
            <a:custGeom>
              <a:avLst/>
              <a:gdLst>
                <a:gd name="T0" fmla="*/ 0 w 88"/>
                <a:gd name="T1" fmla="*/ 0 h 391"/>
                <a:gd name="T2" fmla="*/ 1 w 88"/>
                <a:gd name="T3" fmla="*/ 0 h 391"/>
                <a:gd name="T4" fmla="*/ 1 w 88"/>
                <a:gd name="T5" fmla="*/ 0 h 391"/>
                <a:gd name="T6" fmla="*/ 1 w 88"/>
                <a:gd name="T7" fmla="*/ 0 h 391"/>
                <a:gd name="T8" fmla="*/ 1 w 88"/>
                <a:gd name="T9" fmla="*/ 0 h 391"/>
                <a:gd name="T10" fmla="*/ 1 w 88"/>
                <a:gd name="T11" fmla="*/ 0 h 391"/>
                <a:gd name="T12" fmla="*/ 1 w 88"/>
                <a:gd name="T13" fmla="*/ 0 h 391"/>
                <a:gd name="T14" fmla="*/ 1 w 88"/>
                <a:gd name="T15" fmla="*/ 0 h 391"/>
                <a:gd name="T16" fmla="*/ 1 w 88"/>
                <a:gd name="T17" fmla="*/ 0 h 391"/>
                <a:gd name="T18" fmla="*/ 1 w 88"/>
                <a:gd name="T19" fmla="*/ 0 h 391"/>
                <a:gd name="T20" fmla="*/ 1 w 88"/>
                <a:gd name="T21" fmla="*/ 0 h 391"/>
                <a:gd name="T22" fmla="*/ 1 w 88"/>
                <a:gd name="T23" fmla="*/ 0 h 391"/>
                <a:gd name="T24" fmla="*/ 1 w 88"/>
                <a:gd name="T25" fmla="*/ 0 h 391"/>
                <a:gd name="T26" fmla="*/ 1 w 88"/>
                <a:gd name="T27" fmla="*/ 0 h 391"/>
                <a:gd name="T28" fmla="*/ 1 w 88"/>
                <a:gd name="T29" fmla="*/ 0 h 391"/>
                <a:gd name="T30" fmla="*/ 1 w 88"/>
                <a:gd name="T31" fmla="*/ 0 h 391"/>
                <a:gd name="T32" fmla="*/ 1 w 88"/>
                <a:gd name="T33" fmla="*/ 0 h 391"/>
                <a:gd name="T34" fmla="*/ 1 w 88"/>
                <a:gd name="T35" fmla="*/ 0 h 391"/>
                <a:gd name="T36" fmla="*/ 1 w 88"/>
                <a:gd name="T37" fmla="*/ 0 h 391"/>
                <a:gd name="T38" fmla="*/ 1 w 88"/>
                <a:gd name="T39" fmla="*/ 0 h 391"/>
                <a:gd name="T40" fmla="*/ 1 w 88"/>
                <a:gd name="T41" fmla="*/ 0 h 391"/>
                <a:gd name="T42" fmla="*/ 1 w 88"/>
                <a:gd name="T43" fmla="*/ 0 h 391"/>
                <a:gd name="T44" fmla="*/ 1 w 88"/>
                <a:gd name="T45" fmla="*/ 0 h 391"/>
                <a:gd name="T46" fmla="*/ 1 w 88"/>
                <a:gd name="T47" fmla="*/ 0 h 391"/>
                <a:gd name="T48" fmla="*/ 1 w 88"/>
                <a:gd name="T49" fmla="*/ 0 h 391"/>
                <a:gd name="T50" fmla="*/ 0 w 88"/>
                <a:gd name="T51" fmla="*/ 0 h 391"/>
                <a:gd name="T52" fmla="*/ 0 w 88"/>
                <a:gd name="T53" fmla="*/ 0 h 391"/>
                <a:gd name="T54" fmla="*/ 0 w 88"/>
                <a:gd name="T55" fmla="*/ 0 h 39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88"/>
                <a:gd name="T85" fmla="*/ 0 h 391"/>
                <a:gd name="T86" fmla="*/ 88 w 88"/>
                <a:gd name="T87" fmla="*/ 391 h 39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88" h="391">
                  <a:moveTo>
                    <a:pt x="0" y="104"/>
                  </a:moveTo>
                  <a:lnTo>
                    <a:pt x="1" y="119"/>
                  </a:lnTo>
                  <a:lnTo>
                    <a:pt x="8" y="168"/>
                  </a:lnTo>
                  <a:lnTo>
                    <a:pt x="28" y="296"/>
                  </a:lnTo>
                  <a:lnTo>
                    <a:pt x="43" y="387"/>
                  </a:lnTo>
                  <a:lnTo>
                    <a:pt x="44" y="391"/>
                  </a:lnTo>
                  <a:lnTo>
                    <a:pt x="45" y="375"/>
                  </a:lnTo>
                  <a:lnTo>
                    <a:pt x="47" y="344"/>
                  </a:lnTo>
                  <a:lnTo>
                    <a:pt x="52" y="282"/>
                  </a:lnTo>
                  <a:lnTo>
                    <a:pt x="58" y="219"/>
                  </a:lnTo>
                  <a:lnTo>
                    <a:pt x="60" y="203"/>
                  </a:lnTo>
                  <a:lnTo>
                    <a:pt x="62" y="192"/>
                  </a:lnTo>
                  <a:lnTo>
                    <a:pt x="67" y="168"/>
                  </a:lnTo>
                  <a:lnTo>
                    <a:pt x="80" y="119"/>
                  </a:lnTo>
                  <a:lnTo>
                    <a:pt x="88" y="70"/>
                  </a:lnTo>
                  <a:lnTo>
                    <a:pt x="88" y="58"/>
                  </a:lnTo>
                  <a:lnTo>
                    <a:pt x="87" y="53"/>
                  </a:lnTo>
                  <a:lnTo>
                    <a:pt x="83" y="43"/>
                  </a:lnTo>
                  <a:lnTo>
                    <a:pt x="77" y="33"/>
                  </a:lnTo>
                  <a:lnTo>
                    <a:pt x="70" y="24"/>
                  </a:lnTo>
                  <a:lnTo>
                    <a:pt x="55" y="5"/>
                  </a:lnTo>
                  <a:lnTo>
                    <a:pt x="51" y="0"/>
                  </a:lnTo>
                  <a:lnTo>
                    <a:pt x="49" y="2"/>
                  </a:lnTo>
                  <a:lnTo>
                    <a:pt x="42" y="11"/>
                  </a:lnTo>
                  <a:lnTo>
                    <a:pt x="17" y="47"/>
                  </a:lnTo>
                  <a:lnTo>
                    <a:pt x="0" y="94"/>
                  </a:lnTo>
                  <a:lnTo>
                    <a:pt x="0" y="104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07" name="Freeform 93"/>
            <p:cNvSpPr>
              <a:spLocks/>
            </p:cNvSpPr>
            <p:nvPr/>
          </p:nvSpPr>
          <p:spPr bwMode="auto">
            <a:xfrm>
              <a:off x="2385" y="2168"/>
              <a:ext cx="146" cy="777"/>
            </a:xfrm>
            <a:custGeom>
              <a:avLst/>
              <a:gdLst>
                <a:gd name="T0" fmla="*/ 0 w 292"/>
                <a:gd name="T1" fmla="*/ 1 h 1552"/>
                <a:gd name="T2" fmla="*/ 0 w 292"/>
                <a:gd name="T3" fmla="*/ 1 h 1552"/>
                <a:gd name="T4" fmla="*/ 1 w 292"/>
                <a:gd name="T5" fmla="*/ 1 h 1552"/>
                <a:gd name="T6" fmla="*/ 1 w 292"/>
                <a:gd name="T7" fmla="*/ 1 h 1552"/>
                <a:gd name="T8" fmla="*/ 1 w 292"/>
                <a:gd name="T9" fmla="*/ 1 h 1552"/>
                <a:gd name="T10" fmla="*/ 1 w 292"/>
                <a:gd name="T11" fmla="*/ 1 h 1552"/>
                <a:gd name="T12" fmla="*/ 1 w 292"/>
                <a:gd name="T13" fmla="*/ 1 h 1552"/>
                <a:gd name="T14" fmla="*/ 1 w 292"/>
                <a:gd name="T15" fmla="*/ 1 h 1552"/>
                <a:gd name="T16" fmla="*/ 1 w 292"/>
                <a:gd name="T17" fmla="*/ 1 h 1552"/>
                <a:gd name="T18" fmla="*/ 1 w 292"/>
                <a:gd name="T19" fmla="*/ 1 h 1552"/>
                <a:gd name="T20" fmla="*/ 1 w 292"/>
                <a:gd name="T21" fmla="*/ 1 h 1552"/>
                <a:gd name="T22" fmla="*/ 1 w 292"/>
                <a:gd name="T23" fmla="*/ 1 h 1552"/>
                <a:gd name="T24" fmla="*/ 1 w 292"/>
                <a:gd name="T25" fmla="*/ 1 h 1552"/>
                <a:gd name="T26" fmla="*/ 1 w 292"/>
                <a:gd name="T27" fmla="*/ 1 h 1552"/>
                <a:gd name="T28" fmla="*/ 1 w 292"/>
                <a:gd name="T29" fmla="*/ 1 h 1552"/>
                <a:gd name="T30" fmla="*/ 1 w 292"/>
                <a:gd name="T31" fmla="*/ 1 h 1552"/>
                <a:gd name="T32" fmla="*/ 1 w 292"/>
                <a:gd name="T33" fmla="*/ 1 h 1552"/>
                <a:gd name="T34" fmla="*/ 1 w 292"/>
                <a:gd name="T35" fmla="*/ 1 h 1552"/>
                <a:gd name="T36" fmla="*/ 1 w 292"/>
                <a:gd name="T37" fmla="*/ 1 h 1552"/>
                <a:gd name="T38" fmla="*/ 1 w 292"/>
                <a:gd name="T39" fmla="*/ 1 h 1552"/>
                <a:gd name="T40" fmla="*/ 1 w 292"/>
                <a:gd name="T41" fmla="*/ 1 h 1552"/>
                <a:gd name="T42" fmla="*/ 1 w 292"/>
                <a:gd name="T43" fmla="*/ 1 h 1552"/>
                <a:gd name="T44" fmla="*/ 1 w 292"/>
                <a:gd name="T45" fmla="*/ 1 h 1552"/>
                <a:gd name="T46" fmla="*/ 1 w 292"/>
                <a:gd name="T47" fmla="*/ 1 h 1552"/>
                <a:gd name="T48" fmla="*/ 1 w 292"/>
                <a:gd name="T49" fmla="*/ 1 h 1552"/>
                <a:gd name="T50" fmla="*/ 1 w 292"/>
                <a:gd name="T51" fmla="*/ 1 h 1552"/>
                <a:gd name="T52" fmla="*/ 1 w 292"/>
                <a:gd name="T53" fmla="*/ 1 h 1552"/>
                <a:gd name="T54" fmla="*/ 1 w 292"/>
                <a:gd name="T55" fmla="*/ 1 h 1552"/>
                <a:gd name="T56" fmla="*/ 1 w 292"/>
                <a:gd name="T57" fmla="*/ 1 h 1552"/>
                <a:gd name="T58" fmla="*/ 1 w 292"/>
                <a:gd name="T59" fmla="*/ 1 h 1552"/>
                <a:gd name="T60" fmla="*/ 1 w 292"/>
                <a:gd name="T61" fmla="*/ 1 h 1552"/>
                <a:gd name="T62" fmla="*/ 1 w 292"/>
                <a:gd name="T63" fmla="*/ 1 h 1552"/>
                <a:gd name="T64" fmla="*/ 1 w 292"/>
                <a:gd name="T65" fmla="*/ 1 h 1552"/>
                <a:gd name="T66" fmla="*/ 1 w 292"/>
                <a:gd name="T67" fmla="*/ 1 h 1552"/>
                <a:gd name="T68" fmla="*/ 1 w 292"/>
                <a:gd name="T69" fmla="*/ 1 h 1552"/>
                <a:gd name="T70" fmla="*/ 1 w 292"/>
                <a:gd name="T71" fmla="*/ 1 h 1552"/>
                <a:gd name="T72" fmla="*/ 1 w 292"/>
                <a:gd name="T73" fmla="*/ 1 h 1552"/>
                <a:gd name="T74" fmla="*/ 1 w 292"/>
                <a:gd name="T75" fmla="*/ 0 h 1552"/>
                <a:gd name="T76" fmla="*/ 1 w 292"/>
                <a:gd name="T77" fmla="*/ 1 h 1552"/>
                <a:gd name="T78" fmla="*/ 1 w 292"/>
                <a:gd name="T79" fmla="*/ 1 h 1552"/>
                <a:gd name="T80" fmla="*/ 1 w 292"/>
                <a:gd name="T81" fmla="*/ 1 h 1552"/>
                <a:gd name="T82" fmla="*/ 1 w 292"/>
                <a:gd name="T83" fmla="*/ 1 h 1552"/>
                <a:gd name="T84" fmla="*/ 1 w 292"/>
                <a:gd name="T85" fmla="*/ 1 h 1552"/>
                <a:gd name="T86" fmla="*/ 1 w 292"/>
                <a:gd name="T87" fmla="*/ 1 h 1552"/>
                <a:gd name="T88" fmla="*/ 1 w 292"/>
                <a:gd name="T89" fmla="*/ 1 h 1552"/>
                <a:gd name="T90" fmla="*/ 1 w 292"/>
                <a:gd name="T91" fmla="*/ 1 h 1552"/>
                <a:gd name="T92" fmla="*/ 0 w 292"/>
                <a:gd name="T93" fmla="*/ 1 h 1552"/>
                <a:gd name="T94" fmla="*/ 0 w 292"/>
                <a:gd name="T95" fmla="*/ 1 h 1552"/>
                <a:gd name="T96" fmla="*/ 0 w 292"/>
                <a:gd name="T97" fmla="*/ 1 h 15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92"/>
                <a:gd name="T148" fmla="*/ 0 h 1552"/>
                <a:gd name="T149" fmla="*/ 292 w 292"/>
                <a:gd name="T150" fmla="*/ 1552 h 155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92" h="1552">
                  <a:moveTo>
                    <a:pt x="0" y="179"/>
                  </a:moveTo>
                  <a:lnTo>
                    <a:pt x="0" y="193"/>
                  </a:lnTo>
                  <a:lnTo>
                    <a:pt x="2" y="229"/>
                  </a:lnTo>
                  <a:lnTo>
                    <a:pt x="11" y="340"/>
                  </a:lnTo>
                  <a:lnTo>
                    <a:pt x="25" y="482"/>
                  </a:lnTo>
                  <a:lnTo>
                    <a:pt x="29" y="520"/>
                  </a:lnTo>
                  <a:lnTo>
                    <a:pt x="32" y="558"/>
                  </a:lnTo>
                  <a:lnTo>
                    <a:pt x="39" y="635"/>
                  </a:lnTo>
                  <a:lnTo>
                    <a:pt x="53" y="777"/>
                  </a:lnTo>
                  <a:lnTo>
                    <a:pt x="61" y="887"/>
                  </a:lnTo>
                  <a:lnTo>
                    <a:pt x="62" y="906"/>
                  </a:lnTo>
                  <a:lnTo>
                    <a:pt x="64" y="945"/>
                  </a:lnTo>
                  <a:lnTo>
                    <a:pt x="76" y="1043"/>
                  </a:lnTo>
                  <a:lnTo>
                    <a:pt x="117" y="1260"/>
                  </a:lnTo>
                  <a:lnTo>
                    <a:pt x="166" y="1423"/>
                  </a:lnTo>
                  <a:lnTo>
                    <a:pt x="178" y="1442"/>
                  </a:lnTo>
                  <a:lnTo>
                    <a:pt x="189" y="1456"/>
                  </a:lnTo>
                  <a:lnTo>
                    <a:pt x="214" y="1483"/>
                  </a:lnTo>
                  <a:lnTo>
                    <a:pt x="261" y="1529"/>
                  </a:lnTo>
                  <a:lnTo>
                    <a:pt x="290" y="1551"/>
                  </a:lnTo>
                  <a:lnTo>
                    <a:pt x="292" y="1552"/>
                  </a:lnTo>
                  <a:lnTo>
                    <a:pt x="289" y="1549"/>
                  </a:lnTo>
                  <a:lnTo>
                    <a:pt x="271" y="1525"/>
                  </a:lnTo>
                  <a:lnTo>
                    <a:pt x="212" y="1420"/>
                  </a:lnTo>
                  <a:lnTo>
                    <a:pt x="157" y="1264"/>
                  </a:lnTo>
                  <a:lnTo>
                    <a:pt x="151" y="1220"/>
                  </a:lnTo>
                  <a:lnTo>
                    <a:pt x="141" y="1131"/>
                  </a:lnTo>
                  <a:lnTo>
                    <a:pt x="122" y="950"/>
                  </a:lnTo>
                  <a:lnTo>
                    <a:pt x="89" y="588"/>
                  </a:lnTo>
                  <a:lnTo>
                    <a:pt x="58" y="226"/>
                  </a:lnTo>
                  <a:lnTo>
                    <a:pt x="50" y="135"/>
                  </a:lnTo>
                  <a:lnTo>
                    <a:pt x="50" y="126"/>
                  </a:lnTo>
                  <a:lnTo>
                    <a:pt x="53" y="116"/>
                  </a:lnTo>
                  <a:lnTo>
                    <a:pt x="60" y="91"/>
                  </a:lnTo>
                  <a:lnTo>
                    <a:pt x="75" y="41"/>
                  </a:lnTo>
                  <a:lnTo>
                    <a:pt x="68" y="4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3" y="1"/>
                  </a:lnTo>
                  <a:lnTo>
                    <a:pt x="47" y="2"/>
                  </a:lnTo>
                  <a:lnTo>
                    <a:pt x="43" y="5"/>
                  </a:lnTo>
                  <a:lnTo>
                    <a:pt x="39" y="8"/>
                  </a:lnTo>
                  <a:lnTo>
                    <a:pt x="35" y="13"/>
                  </a:lnTo>
                  <a:lnTo>
                    <a:pt x="27" y="26"/>
                  </a:lnTo>
                  <a:lnTo>
                    <a:pt x="21" y="42"/>
                  </a:lnTo>
                  <a:lnTo>
                    <a:pt x="10" y="81"/>
                  </a:lnTo>
                  <a:lnTo>
                    <a:pt x="0" y="169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08" name="Freeform 94"/>
            <p:cNvSpPr>
              <a:spLocks/>
            </p:cNvSpPr>
            <p:nvPr/>
          </p:nvSpPr>
          <p:spPr bwMode="auto">
            <a:xfrm>
              <a:off x="2350" y="2717"/>
              <a:ext cx="94" cy="332"/>
            </a:xfrm>
            <a:custGeom>
              <a:avLst/>
              <a:gdLst>
                <a:gd name="T0" fmla="*/ 1 w 188"/>
                <a:gd name="T1" fmla="*/ 1 h 663"/>
                <a:gd name="T2" fmla="*/ 1 w 188"/>
                <a:gd name="T3" fmla="*/ 1 h 663"/>
                <a:gd name="T4" fmla="*/ 1 w 188"/>
                <a:gd name="T5" fmla="*/ 1 h 663"/>
                <a:gd name="T6" fmla="*/ 1 w 188"/>
                <a:gd name="T7" fmla="*/ 1 h 663"/>
                <a:gd name="T8" fmla="*/ 1 w 188"/>
                <a:gd name="T9" fmla="*/ 1 h 663"/>
                <a:gd name="T10" fmla="*/ 1 w 188"/>
                <a:gd name="T11" fmla="*/ 1 h 663"/>
                <a:gd name="T12" fmla="*/ 0 w 188"/>
                <a:gd name="T13" fmla="*/ 1 h 663"/>
                <a:gd name="T14" fmla="*/ 1 w 188"/>
                <a:gd name="T15" fmla="*/ 1 h 663"/>
                <a:gd name="T16" fmla="*/ 1 w 188"/>
                <a:gd name="T17" fmla="*/ 1 h 663"/>
                <a:gd name="T18" fmla="*/ 1 w 188"/>
                <a:gd name="T19" fmla="*/ 1 h 663"/>
                <a:gd name="T20" fmla="*/ 1 w 188"/>
                <a:gd name="T21" fmla="*/ 1 h 663"/>
                <a:gd name="T22" fmla="*/ 1 w 188"/>
                <a:gd name="T23" fmla="*/ 1 h 663"/>
                <a:gd name="T24" fmla="*/ 1 w 188"/>
                <a:gd name="T25" fmla="*/ 1 h 663"/>
                <a:gd name="T26" fmla="*/ 1 w 188"/>
                <a:gd name="T27" fmla="*/ 1 h 663"/>
                <a:gd name="T28" fmla="*/ 1 w 188"/>
                <a:gd name="T29" fmla="*/ 1 h 663"/>
                <a:gd name="T30" fmla="*/ 1 w 188"/>
                <a:gd name="T31" fmla="*/ 1 h 663"/>
                <a:gd name="T32" fmla="*/ 1 w 188"/>
                <a:gd name="T33" fmla="*/ 1 h 663"/>
                <a:gd name="T34" fmla="*/ 1 w 188"/>
                <a:gd name="T35" fmla="*/ 1 h 663"/>
                <a:gd name="T36" fmla="*/ 1 w 188"/>
                <a:gd name="T37" fmla="*/ 1 h 663"/>
                <a:gd name="T38" fmla="*/ 1 w 188"/>
                <a:gd name="T39" fmla="*/ 1 h 663"/>
                <a:gd name="T40" fmla="*/ 1 w 188"/>
                <a:gd name="T41" fmla="*/ 1 h 663"/>
                <a:gd name="T42" fmla="*/ 1 w 188"/>
                <a:gd name="T43" fmla="*/ 1 h 663"/>
                <a:gd name="T44" fmla="*/ 1 w 188"/>
                <a:gd name="T45" fmla="*/ 1 h 663"/>
                <a:gd name="T46" fmla="*/ 1 w 188"/>
                <a:gd name="T47" fmla="*/ 1 h 663"/>
                <a:gd name="T48" fmla="*/ 1 w 188"/>
                <a:gd name="T49" fmla="*/ 1 h 663"/>
                <a:gd name="T50" fmla="*/ 1 w 188"/>
                <a:gd name="T51" fmla="*/ 1 h 663"/>
                <a:gd name="T52" fmla="*/ 1 w 188"/>
                <a:gd name="T53" fmla="*/ 1 h 663"/>
                <a:gd name="T54" fmla="*/ 1 w 188"/>
                <a:gd name="T55" fmla="*/ 1 h 663"/>
                <a:gd name="T56" fmla="*/ 1 w 188"/>
                <a:gd name="T57" fmla="*/ 1 h 663"/>
                <a:gd name="T58" fmla="*/ 1 w 188"/>
                <a:gd name="T59" fmla="*/ 1 h 663"/>
                <a:gd name="T60" fmla="*/ 1 w 188"/>
                <a:gd name="T61" fmla="*/ 1 h 663"/>
                <a:gd name="T62" fmla="*/ 1 w 188"/>
                <a:gd name="T63" fmla="*/ 1 h 663"/>
                <a:gd name="T64" fmla="*/ 1 w 188"/>
                <a:gd name="T65" fmla="*/ 1 h 663"/>
                <a:gd name="T66" fmla="*/ 1 w 188"/>
                <a:gd name="T67" fmla="*/ 1 h 663"/>
                <a:gd name="T68" fmla="*/ 1 w 188"/>
                <a:gd name="T69" fmla="*/ 1 h 663"/>
                <a:gd name="T70" fmla="*/ 1 w 188"/>
                <a:gd name="T71" fmla="*/ 1 h 663"/>
                <a:gd name="T72" fmla="*/ 1 w 188"/>
                <a:gd name="T73" fmla="*/ 1 h 663"/>
                <a:gd name="T74" fmla="*/ 1 w 188"/>
                <a:gd name="T75" fmla="*/ 0 h 663"/>
                <a:gd name="T76" fmla="*/ 1 w 188"/>
                <a:gd name="T77" fmla="*/ 1 h 663"/>
                <a:gd name="T78" fmla="*/ 1 w 188"/>
                <a:gd name="T79" fmla="*/ 1 h 663"/>
                <a:gd name="T80" fmla="*/ 1 w 188"/>
                <a:gd name="T81" fmla="*/ 1 h 663"/>
                <a:gd name="T82" fmla="*/ 1 w 188"/>
                <a:gd name="T83" fmla="*/ 1 h 663"/>
                <a:gd name="T84" fmla="*/ 1 w 188"/>
                <a:gd name="T85" fmla="*/ 1 h 663"/>
                <a:gd name="T86" fmla="*/ 1 w 188"/>
                <a:gd name="T87" fmla="*/ 1 h 66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88"/>
                <a:gd name="T133" fmla="*/ 0 h 663"/>
                <a:gd name="T134" fmla="*/ 188 w 188"/>
                <a:gd name="T135" fmla="*/ 663 h 66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88" h="663">
                  <a:moveTo>
                    <a:pt x="67" y="407"/>
                  </a:moveTo>
                  <a:lnTo>
                    <a:pt x="65" y="409"/>
                  </a:lnTo>
                  <a:lnTo>
                    <a:pt x="57" y="418"/>
                  </a:lnTo>
                  <a:lnTo>
                    <a:pt x="28" y="458"/>
                  </a:lnTo>
                  <a:lnTo>
                    <a:pt x="4" y="522"/>
                  </a:lnTo>
                  <a:lnTo>
                    <a:pt x="2" y="539"/>
                  </a:lnTo>
                  <a:lnTo>
                    <a:pt x="0" y="573"/>
                  </a:lnTo>
                  <a:lnTo>
                    <a:pt x="8" y="622"/>
                  </a:lnTo>
                  <a:lnTo>
                    <a:pt x="17" y="639"/>
                  </a:lnTo>
                  <a:lnTo>
                    <a:pt x="29" y="651"/>
                  </a:lnTo>
                  <a:lnTo>
                    <a:pt x="44" y="659"/>
                  </a:lnTo>
                  <a:lnTo>
                    <a:pt x="63" y="663"/>
                  </a:lnTo>
                  <a:lnTo>
                    <a:pt x="84" y="663"/>
                  </a:lnTo>
                  <a:lnTo>
                    <a:pt x="107" y="661"/>
                  </a:lnTo>
                  <a:lnTo>
                    <a:pt x="159" y="648"/>
                  </a:lnTo>
                  <a:lnTo>
                    <a:pt x="188" y="638"/>
                  </a:lnTo>
                  <a:lnTo>
                    <a:pt x="167" y="637"/>
                  </a:lnTo>
                  <a:lnTo>
                    <a:pt x="133" y="627"/>
                  </a:lnTo>
                  <a:lnTo>
                    <a:pt x="107" y="611"/>
                  </a:lnTo>
                  <a:lnTo>
                    <a:pt x="93" y="589"/>
                  </a:lnTo>
                  <a:lnTo>
                    <a:pt x="90" y="561"/>
                  </a:lnTo>
                  <a:lnTo>
                    <a:pt x="100" y="528"/>
                  </a:lnTo>
                  <a:lnTo>
                    <a:pt x="111" y="510"/>
                  </a:lnTo>
                  <a:lnTo>
                    <a:pt x="105" y="510"/>
                  </a:lnTo>
                  <a:lnTo>
                    <a:pt x="94" y="508"/>
                  </a:lnTo>
                  <a:lnTo>
                    <a:pt x="72" y="505"/>
                  </a:lnTo>
                  <a:lnTo>
                    <a:pt x="50" y="503"/>
                  </a:lnTo>
                  <a:lnTo>
                    <a:pt x="44" y="502"/>
                  </a:lnTo>
                  <a:lnTo>
                    <a:pt x="45" y="501"/>
                  </a:lnTo>
                  <a:lnTo>
                    <a:pt x="53" y="494"/>
                  </a:lnTo>
                  <a:lnTo>
                    <a:pt x="78" y="456"/>
                  </a:lnTo>
                  <a:lnTo>
                    <a:pt x="97" y="396"/>
                  </a:lnTo>
                  <a:lnTo>
                    <a:pt x="99" y="377"/>
                  </a:lnTo>
                  <a:lnTo>
                    <a:pt x="98" y="355"/>
                  </a:lnTo>
                  <a:lnTo>
                    <a:pt x="92" y="288"/>
                  </a:lnTo>
                  <a:lnTo>
                    <a:pt x="74" y="120"/>
                  </a:lnTo>
                  <a:lnTo>
                    <a:pt x="59" y="6"/>
                  </a:lnTo>
                  <a:lnTo>
                    <a:pt x="59" y="0"/>
                  </a:lnTo>
                  <a:lnTo>
                    <a:pt x="59" y="35"/>
                  </a:lnTo>
                  <a:lnTo>
                    <a:pt x="61" y="102"/>
                  </a:lnTo>
                  <a:lnTo>
                    <a:pt x="64" y="238"/>
                  </a:lnTo>
                  <a:lnTo>
                    <a:pt x="66" y="373"/>
                  </a:lnTo>
                  <a:lnTo>
                    <a:pt x="67" y="407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09" name="Freeform 95"/>
            <p:cNvSpPr>
              <a:spLocks/>
            </p:cNvSpPr>
            <p:nvPr/>
          </p:nvSpPr>
          <p:spPr bwMode="auto">
            <a:xfrm>
              <a:off x="2450" y="2898"/>
              <a:ext cx="54" cy="90"/>
            </a:xfrm>
            <a:custGeom>
              <a:avLst/>
              <a:gdLst>
                <a:gd name="T0" fmla="*/ 1 w 106"/>
                <a:gd name="T1" fmla="*/ 0 h 181"/>
                <a:gd name="T2" fmla="*/ 1 w 106"/>
                <a:gd name="T3" fmla="*/ 0 h 181"/>
                <a:gd name="T4" fmla="*/ 1 w 106"/>
                <a:gd name="T5" fmla="*/ 0 h 181"/>
                <a:gd name="T6" fmla="*/ 1 w 106"/>
                <a:gd name="T7" fmla="*/ 0 h 181"/>
                <a:gd name="T8" fmla="*/ 1 w 106"/>
                <a:gd name="T9" fmla="*/ 0 h 181"/>
                <a:gd name="T10" fmla="*/ 1 w 106"/>
                <a:gd name="T11" fmla="*/ 0 h 181"/>
                <a:gd name="T12" fmla="*/ 1 w 106"/>
                <a:gd name="T13" fmla="*/ 0 h 181"/>
                <a:gd name="T14" fmla="*/ 1 w 106"/>
                <a:gd name="T15" fmla="*/ 0 h 181"/>
                <a:gd name="T16" fmla="*/ 1 w 106"/>
                <a:gd name="T17" fmla="*/ 0 h 181"/>
                <a:gd name="T18" fmla="*/ 1 w 106"/>
                <a:gd name="T19" fmla="*/ 0 h 181"/>
                <a:gd name="T20" fmla="*/ 0 w 106"/>
                <a:gd name="T21" fmla="*/ 0 h 181"/>
                <a:gd name="T22" fmla="*/ 0 w 106"/>
                <a:gd name="T23" fmla="*/ 0 h 181"/>
                <a:gd name="T24" fmla="*/ 0 w 106"/>
                <a:gd name="T25" fmla="*/ 0 h 181"/>
                <a:gd name="T26" fmla="*/ 0 w 106"/>
                <a:gd name="T27" fmla="*/ 0 h 181"/>
                <a:gd name="T28" fmla="*/ 0 w 106"/>
                <a:gd name="T29" fmla="*/ 0 h 181"/>
                <a:gd name="T30" fmla="*/ 0 w 106"/>
                <a:gd name="T31" fmla="*/ 0 h 181"/>
                <a:gd name="T32" fmla="*/ 1 w 106"/>
                <a:gd name="T33" fmla="*/ 0 h 181"/>
                <a:gd name="T34" fmla="*/ 1 w 106"/>
                <a:gd name="T35" fmla="*/ 0 h 181"/>
                <a:gd name="T36" fmla="*/ 1 w 106"/>
                <a:gd name="T37" fmla="*/ 0 h 181"/>
                <a:gd name="T38" fmla="*/ 1 w 106"/>
                <a:gd name="T39" fmla="*/ 0 h 181"/>
                <a:gd name="T40" fmla="*/ 1 w 106"/>
                <a:gd name="T41" fmla="*/ 0 h 181"/>
                <a:gd name="T42" fmla="*/ 1 w 106"/>
                <a:gd name="T43" fmla="*/ 0 h 18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6"/>
                <a:gd name="T67" fmla="*/ 0 h 181"/>
                <a:gd name="T68" fmla="*/ 106 w 106"/>
                <a:gd name="T69" fmla="*/ 181 h 18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6" h="181">
                  <a:moveTo>
                    <a:pt x="106" y="119"/>
                  </a:moveTo>
                  <a:lnTo>
                    <a:pt x="102" y="125"/>
                  </a:lnTo>
                  <a:lnTo>
                    <a:pt x="96" y="135"/>
                  </a:lnTo>
                  <a:lnTo>
                    <a:pt x="82" y="155"/>
                  </a:lnTo>
                  <a:lnTo>
                    <a:pt x="69" y="175"/>
                  </a:lnTo>
                  <a:lnTo>
                    <a:pt x="65" y="181"/>
                  </a:lnTo>
                  <a:lnTo>
                    <a:pt x="59" y="175"/>
                  </a:lnTo>
                  <a:lnTo>
                    <a:pt x="49" y="164"/>
                  </a:lnTo>
                  <a:lnTo>
                    <a:pt x="27" y="141"/>
                  </a:lnTo>
                  <a:lnTo>
                    <a:pt x="5" y="117"/>
                  </a:lnTo>
                  <a:lnTo>
                    <a:pt x="0" y="111"/>
                  </a:lnTo>
                  <a:lnTo>
                    <a:pt x="0" y="101"/>
                  </a:lnTo>
                  <a:lnTo>
                    <a:pt x="0" y="83"/>
                  </a:lnTo>
                  <a:lnTo>
                    <a:pt x="0" y="47"/>
                  </a:lnTo>
                  <a:lnTo>
                    <a:pt x="0" y="10"/>
                  </a:lnTo>
                  <a:lnTo>
                    <a:pt x="0" y="0"/>
                  </a:lnTo>
                  <a:lnTo>
                    <a:pt x="8" y="10"/>
                  </a:lnTo>
                  <a:lnTo>
                    <a:pt x="26" y="31"/>
                  </a:lnTo>
                  <a:lnTo>
                    <a:pt x="60" y="70"/>
                  </a:lnTo>
                  <a:lnTo>
                    <a:pt x="97" y="110"/>
                  </a:lnTo>
                  <a:lnTo>
                    <a:pt x="106" y="11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10" name="Freeform 96"/>
            <p:cNvSpPr>
              <a:spLocks/>
            </p:cNvSpPr>
            <p:nvPr/>
          </p:nvSpPr>
          <p:spPr bwMode="auto">
            <a:xfrm>
              <a:off x="2475" y="2999"/>
              <a:ext cx="78" cy="75"/>
            </a:xfrm>
            <a:custGeom>
              <a:avLst/>
              <a:gdLst>
                <a:gd name="T0" fmla="*/ 1 w 156"/>
                <a:gd name="T1" fmla="*/ 0 h 151"/>
                <a:gd name="T2" fmla="*/ 1 w 156"/>
                <a:gd name="T3" fmla="*/ 0 h 151"/>
                <a:gd name="T4" fmla="*/ 1 w 156"/>
                <a:gd name="T5" fmla="*/ 0 h 151"/>
                <a:gd name="T6" fmla="*/ 1 w 156"/>
                <a:gd name="T7" fmla="*/ 0 h 151"/>
                <a:gd name="T8" fmla="*/ 1 w 156"/>
                <a:gd name="T9" fmla="*/ 0 h 151"/>
                <a:gd name="T10" fmla="*/ 1 w 156"/>
                <a:gd name="T11" fmla="*/ 0 h 151"/>
                <a:gd name="T12" fmla="*/ 1 w 156"/>
                <a:gd name="T13" fmla="*/ 0 h 151"/>
                <a:gd name="T14" fmla="*/ 1 w 156"/>
                <a:gd name="T15" fmla="*/ 0 h 151"/>
                <a:gd name="T16" fmla="*/ 1 w 156"/>
                <a:gd name="T17" fmla="*/ 0 h 151"/>
                <a:gd name="T18" fmla="*/ 1 w 156"/>
                <a:gd name="T19" fmla="*/ 0 h 151"/>
                <a:gd name="T20" fmla="*/ 1 w 156"/>
                <a:gd name="T21" fmla="*/ 0 h 151"/>
                <a:gd name="T22" fmla="*/ 1 w 156"/>
                <a:gd name="T23" fmla="*/ 0 h 151"/>
                <a:gd name="T24" fmla="*/ 1 w 156"/>
                <a:gd name="T25" fmla="*/ 0 h 151"/>
                <a:gd name="T26" fmla="*/ 1 w 156"/>
                <a:gd name="T27" fmla="*/ 0 h 151"/>
                <a:gd name="T28" fmla="*/ 1 w 156"/>
                <a:gd name="T29" fmla="*/ 0 h 151"/>
                <a:gd name="T30" fmla="*/ 1 w 156"/>
                <a:gd name="T31" fmla="*/ 0 h 151"/>
                <a:gd name="T32" fmla="*/ 1 w 156"/>
                <a:gd name="T33" fmla="*/ 0 h 151"/>
                <a:gd name="T34" fmla="*/ 1 w 156"/>
                <a:gd name="T35" fmla="*/ 0 h 151"/>
                <a:gd name="T36" fmla="*/ 1 w 156"/>
                <a:gd name="T37" fmla="*/ 0 h 151"/>
                <a:gd name="T38" fmla="*/ 1 w 156"/>
                <a:gd name="T39" fmla="*/ 0 h 151"/>
                <a:gd name="T40" fmla="*/ 1 w 156"/>
                <a:gd name="T41" fmla="*/ 0 h 151"/>
                <a:gd name="T42" fmla="*/ 1 w 156"/>
                <a:gd name="T43" fmla="*/ 0 h 151"/>
                <a:gd name="T44" fmla="*/ 1 w 156"/>
                <a:gd name="T45" fmla="*/ 0 h 151"/>
                <a:gd name="T46" fmla="*/ 0 w 156"/>
                <a:gd name="T47" fmla="*/ 0 h 151"/>
                <a:gd name="T48" fmla="*/ 1 w 156"/>
                <a:gd name="T49" fmla="*/ 0 h 151"/>
                <a:gd name="T50" fmla="*/ 1 w 156"/>
                <a:gd name="T51" fmla="*/ 0 h 151"/>
                <a:gd name="T52" fmla="*/ 1 w 156"/>
                <a:gd name="T53" fmla="*/ 0 h 151"/>
                <a:gd name="T54" fmla="*/ 1 w 156"/>
                <a:gd name="T55" fmla="*/ 0 h 151"/>
                <a:gd name="T56" fmla="*/ 1 w 156"/>
                <a:gd name="T57" fmla="*/ 0 h 151"/>
                <a:gd name="T58" fmla="*/ 1 w 156"/>
                <a:gd name="T59" fmla="*/ 0 h 151"/>
                <a:gd name="T60" fmla="*/ 1 w 156"/>
                <a:gd name="T61" fmla="*/ 0 h 151"/>
                <a:gd name="T62" fmla="*/ 1 w 156"/>
                <a:gd name="T63" fmla="*/ 0 h 15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56"/>
                <a:gd name="T97" fmla="*/ 0 h 151"/>
                <a:gd name="T98" fmla="*/ 156 w 156"/>
                <a:gd name="T99" fmla="*/ 151 h 15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56" h="151">
                  <a:moveTo>
                    <a:pt x="60" y="36"/>
                  </a:moveTo>
                  <a:lnTo>
                    <a:pt x="63" y="46"/>
                  </a:lnTo>
                  <a:lnTo>
                    <a:pt x="69" y="55"/>
                  </a:lnTo>
                  <a:lnTo>
                    <a:pt x="77" y="62"/>
                  </a:lnTo>
                  <a:lnTo>
                    <a:pt x="86" y="67"/>
                  </a:lnTo>
                  <a:lnTo>
                    <a:pt x="108" y="75"/>
                  </a:lnTo>
                  <a:lnTo>
                    <a:pt x="127" y="80"/>
                  </a:lnTo>
                  <a:lnTo>
                    <a:pt x="143" y="82"/>
                  </a:lnTo>
                  <a:lnTo>
                    <a:pt x="149" y="82"/>
                  </a:lnTo>
                  <a:lnTo>
                    <a:pt x="149" y="86"/>
                  </a:lnTo>
                  <a:lnTo>
                    <a:pt x="151" y="93"/>
                  </a:lnTo>
                  <a:lnTo>
                    <a:pt x="153" y="106"/>
                  </a:lnTo>
                  <a:lnTo>
                    <a:pt x="155" y="120"/>
                  </a:lnTo>
                  <a:lnTo>
                    <a:pt x="156" y="123"/>
                  </a:lnTo>
                  <a:lnTo>
                    <a:pt x="154" y="125"/>
                  </a:lnTo>
                  <a:lnTo>
                    <a:pt x="144" y="133"/>
                  </a:lnTo>
                  <a:lnTo>
                    <a:pt x="101" y="150"/>
                  </a:lnTo>
                  <a:lnTo>
                    <a:pt x="74" y="151"/>
                  </a:lnTo>
                  <a:lnTo>
                    <a:pt x="48" y="142"/>
                  </a:lnTo>
                  <a:lnTo>
                    <a:pt x="36" y="131"/>
                  </a:lnTo>
                  <a:lnTo>
                    <a:pt x="25" y="118"/>
                  </a:lnTo>
                  <a:lnTo>
                    <a:pt x="10" y="90"/>
                  </a:lnTo>
                  <a:lnTo>
                    <a:pt x="3" y="62"/>
                  </a:lnTo>
                  <a:lnTo>
                    <a:pt x="0" y="34"/>
                  </a:lnTo>
                  <a:lnTo>
                    <a:pt x="1" y="2"/>
                  </a:lnTo>
                  <a:lnTo>
                    <a:pt x="2" y="0"/>
                  </a:lnTo>
                  <a:lnTo>
                    <a:pt x="9" y="0"/>
                  </a:lnTo>
                  <a:lnTo>
                    <a:pt x="35" y="6"/>
                  </a:lnTo>
                  <a:lnTo>
                    <a:pt x="47" y="14"/>
                  </a:lnTo>
                  <a:lnTo>
                    <a:pt x="57" y="27"/>
                  </a:lnTo>
                  <a:lnTo>
                    <a:pt x="60" y="36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11" name="Freeform 97"/>
            <p:cNvSpPr>
              <a:spLocks/>
            </p:cNvSpPr>
            <p:nvPr/>
          </p:nvSpPr>
          <p:spPr bwMode="auto">
            <a:xfrm>
              <a:off x="2376" y="3069"/>
              <a:ext cx="70" cy="25"/>
            </a:xfrm>
            <a:custGeom>
              <a:avLst/>
              <a:gdLst>
                <a:gd name="T0" fmla="*/ 1 w 139"/>
                <a:gd name="T1" fmla="*/ 0 h 49"/>
                <a:gd name="T2" fmla="*/ 1 w 139"/>
                <a:gd name="T3" fmla="*/ 1 h 49"/>
                <a:gd name="T4" fmla="*/ 1 w 139"/>
                <a:gd name="T5" fmla="*/ 1 h 49"/>
                <a:gd name="T6" fmla="*/ 1 w 139"/>
                <a:gd name="T7" fmla="*/ 1 h 49"/>
                <a:gd name="T8" fmla="*/ 1 w 139"/>
                <a:gd name="T9" fmla="*/ 1 h 49"/>
                <a:gd name="T10" fmla="*/ 1 w 139"/>
                <a:gd name="T11" fmla="*/ 1 h 49"/>
                <a:gd name="T12" fmla="*/ 1 w 139"/>
                <a:gd name="T13" fmla="*/ 1 h 49"/>
                <a:gd name="T14" fmla="*/ 1 w 139"/>
                <a:gd name="T15" fmla="*/ 1 h 49"/>
                <a:gd name="T16" fmla="*/ 1 w 139"/>
                <a:gd name="T17" fmla="*/ 1 h 49"/>
                <a:gd name="T18" fmla="*/ 1 w 139"/>
                <a:gd name="T19" fmla="*/ 1 h 49"/>
                <a:gd name="T20" fmla="*/ 1 w 139"/>
                <a:gd name="T21" fmla="*/ 1 h 49"/>
                <a:gd name="T22" fmla="*/ 0 w 139"/>
                <a:gd name="T23" fmla="*/ 1 h 49"/>
                <a:gd name="T24" fmla="*/ 0 w 139"/>
                <a:gd name="T25" fmla="*/ 1 h 49"/>
                <a:gd name="T26" fmla="*/ 1 w 139"/>
                <a:gd name="T27" fmla="*/ 1 h 49"/>
                <a:gd name="T28" fmla="*/ 1 w 139"/>
                <a:gd name="T29" fmla="*/ 1 h 49"/>
                <a:gd name="T30" fmla="*/ 1 w 139"/>
                <a:gd name="T31" fmla="*/ 1 h 49"/>
                <a:gd name="T32" fmla="*/ 1 w 139"/>
                <a:gd name="T33" fmla="*/ 1 h 49"/>
                <a:gd name="T34" fmla="*/ 1 w 139"/>
                <a:gd name="T35" fmla="*/ 0 h 49"/>
                <a:gd name="T36" fmla="*/ 1 w 139"/>
                <a:gd name="T37" fmla="*/ 0 h 4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39"/>
                <a:gd name="T58" fmla="*/ 0 h 49"/>
                <a:gd name="T59" fmla="*/ 139 w 139"/>
                <a:gd name="T60" fmla="*/ 49 h 4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39" h="49">
                  <a:moveTo>
                    <a:pt x="139" y="0"/>
                  </a:moveTo>
                  <a:lnTo>
                    <a:pt x="138" y="1"/>
                  </a:lnTo>
                  <a:lnTo>
                    <a:pt x="132" y="8"/>
                  </a:lnTo>
                  <a:lnTo>
                    <a:pt x="109" y="31"/>
                  </a:lnTo>
                  <a:lnTo>
                    <a:pt x="93" y="42"/>
                  </a:lnTo>
                  <a:lnTo>
                    <a:pt x="75" y="49"/>
                  </a:lnTo>
                  <a:lnTo>
                    <a:pt x="65" y="49"/>
                  </a:lnTo>
                  <a:lnTo>
                    <a:pt x="55" y="49"/>
                  </a:lnTo>
                  <a:lnTo>
                    <a:pt x="38" y="45"/>
                  </a:lnTo>
                  <a:lnTo>
                    <a:pt x="23" y="38"/>
                  </a:lnTo>
                  <a:lnTo>
                    <a:pt x="12" y="3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12" y="17"/>
                  </a:lnTo>
                  <a:lnTo>
                    <a:pt x="35" y="14"/>
                  </a:lnTo>
                  <a:lnTo>
                    <a:pt x="81" y="8"/>
                  </a:lnTo>
                  <a:lnTo>
                    <a:pt x="127" y="2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12" name="Freeform 98"/>
            <p:cNvSpPr>
              <a:spLocks/>
            </p:cNvSpPr>
            <p:nvPr/>
          </p:nvSpPr>
          <p:spPr bwMode="auto">
            <a:xfrm>
              <a:off x="2479" y="3083"/>
              <a:ext cx="73" cy="26"/>
            </a:xfrm>
            <a:custGeom>
              <a:avLst/>
              <a:gdLst>
                <a:gd name="T0" fmla="*/ 1 w 145"/>
                <a:gd name="T1" fmla="*/ 0 h 54"/>
                <a:gd name="T2" fmla="*/ 1 w 145"/>
                <a:gd name="T3" fmla="*/ 0 h 54"/>
                <a:gd name="T4" fmla="*/ 1 w 145"/>
                <a:gd name="T5" fmla="*/ 0 h 54"/>
                <a:gd name="T6" fmla="*/ 1 w 145"/>
                <a:gd name="T7" fmla="*/ 0 h 54"/>
                <a:gd name="T8" fmla="*/ 1 w 145"/>
                <a:gd name="T9" fmla="*/ 0 h 54"/>
                <a:gd name="T10" fmla="*/ 1 w 145"/>
                <a:gd name="T11" fmla="*/ 0 h 54"/>
                <a:gd name="T12" fmla="*/ 1 w 145"/>
                <a:gd name="T13" fmla="*/ 0 h 54"/>
                <a:gd name="T14" fmla="*/ 1 w 145"/>
                <a:gd name="T15" fmla="*/ 0 h 54"/>
                <a:gd name="T16" fmla="*/ 1 w 145"/>
                <a:gd name="T17" fmla="*/ 0 h 54"/>
                <a:gd name="T18" fmla="*/ 1 w 145"/>
                <a:gd name="T19" fmla="*/ 0 h 54"/>
                <a:gd name="T20" fmla="*/ 1 w 145"/>
                <a:gd name="T21" fmla="*/ 0 h 54"/>
                <a:gd name="T22" fmla="*/ 0 w 145"/>
                <a:gd name="T23" fmla="*/ 0 h 54"/>
                <a:gd name="T24" fmla="*/ 0 w 145"/>
                <a:gd name="T25" fmla="*/ 0 h 54"/>
                <a:gd name="T26" fmla="*/ 0 w 145"/>
                <a:gd name="T27" fmla="*/ 0 h 54"/>
                <a:gd name="T28" fmla="*/ 1 w 145"/>
                <a:gd name="T29" fmla="*/ 0 h 54"/>
                <a:gd name="T30" fmla="*/ 1 w 145"/>
                <a:gd name="T31" fmla="*/ 0 h 54"/>
                <a:gd name="T32" fmla="*/ 1 w 145"/>
                <a:gd name="T33" fmla="*/ 0 h 54"/>
                <a:gd name="T34" fmla="*/ 1 w 145"/>
                <a:gd name="T35" fmla="*/ 0 h 54"/>
                <a:gd name="T36" fmla="*/ 1 w 145"/>
                <a:gd name="T37" fmla="*/ 0 h 54"/>
                <a:gd name="T38" fmla="*/ 1 w 145"/>
                <a:gd name="T39" fmla="*/ 0 h 5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45"/>
                <a:gd name="T61" fmla="*/ 0 h 54"/>
                <a:gd name="T62" fmla="*/ 145 w 145"/>
                <a:gd name="T63" fmla="*/ 54 h 5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45" h="54">
                  <a:moveTo>
                    <a:pt x="145" y="5"/>
                  </a:moveTo>
                  <a:lnTo>
                    <a:pt x="143" y="7"/>
                  </a:lnTo>
                  <a:lnTo>
                    <a:pt x="136" y="15"/>
                  </a:lnTo>
                  <a:lnTo>
                    <a:pt x="104" y="41"/>
                  </a:lnTo>
                  <a:lnTo>
                    <a:pt x="82" y="51"/>
                  </a:lnTo>
                  <a:lnTo>
                    <a:pt x="59" y="54"/>
                  </a:lnTo>
                  <a:lnTo>
                    <a:pt x="48" y="51"/>
                  </a:lnTo>
                  <a:lnTo>
                    <a:pt x="37" y="47"/>
                  </a:lnTo>
                  <a:lnTo>
                    <a:pt x="20" y="36"/>
                  </a:lnTo>
                  <a:lnTo>
                    <a:pt x="9" y="25"/>
                  </a:lnTo>
                  <a:lnTo>
                    <a:pt x="3" y="14"/>
                  </a:lnTo>
                  <a:lnTo>
                    <a:pt x="0" y="6"/>
                  </a:lnTo>
                  <a:lnTo>
                    <a:pt x="0" y="1"/>
                  </a:lnTo>
                  <a:lnTo>
                    <a:pt x="0" y="0"/>
                  </a:lnTo>
                  <a:lnTo>
                    <a:pt x="12" y="1"/>
                  </a:lnTo>
                  <a:lnTo>
                    <a:pt x="36" y="2"/>
                  </a:lnTo>
                  <a:lnTo>
                    <a:pt x="84" y="4"/>
                  </a:lnTo>
                  <a:lnTo>
                    <a:pt x="133" y="5"/>
                  </a:lnTo>
                  <a:lnTo>
                    <a:pt x="145" y="5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13" name="Freeform 99"/>
            <p:cNvSpPr>
              <a:spLocks/>
            </p:cNvSpPr>
            <p:nvPr/>
          </p:nvSpPr>
          <p:spPr bwMode="auto">
            <a:xfrm>
              <a:off x="2436" y="3139"/>
              <a:ext cx="98" cy="123"/>
            </a:xfrm>
            <a:custGeom>
              <a:avLst/>
              <a:gdLst>
                <a:gd name="T0" fmla="*/ 1 w 196"/>
                <a:gd name="T1" fmla="*/ 1 h 246"/>
                <a:gd name="T2" fmla="*/ 1 w 196"/>
                <a:gd name="T3" fmla="*/ 1 h 246"/>
                <a:gd name="T4" fmla="*/ 1 w 196"/>
                <a:gd name="T5" fmla="*/ 1 h 246"/>
                <a:gd name="T6" fmla="*/ 1 w 196"/>
                <a:gd name="T7" fmla="*/ 1 h 246"/>
                <a:gd name="T8" fmla="*/ 1 w 196"/>
                <a:gd name="T9" fmla="*/ 1 h 246"/>
                <a:gd name="T10" fmla="*/ 1 w 196"/>
                <a:gd name="T11" fmla="*/ 1 h 246"/>
                <a:gd name="T12" fmla="*/ 1 w 196"/>
                <a:gd name="T13" fmla="*/ 1 h 246"/>
                <a:gd name="T14" fmla="*/ 1 w 196"/>
                <a:gd name="T15" fmla="*/ 1 h 246"/>
                <a:gd name="T16" fmla="*/ 1 w 196"/>
                <a:gd name="T17" fmla="*/ 1 h 246"/>
                <a:gd name="T18" fmla="*/ 1 w 196"/>
                <a:gd name="T19" fmla="*/ 1 h 246"/>
                <a:gd name="T20" fmla="*/ 1 w 196"/>
                <a:gd name="T21" fmla="*/ 1 h 246"/>
                <a:gd name="T22" fmla="*/ 1 w 196"/>
                <a:gd name="T23" fmla="*/ 1 h 246"/>
                <a:gd name="T24" fmla="*/ 1 w 196"/>
                <a:gd name="T25" fmla="*/ 1 h 246"/>
                <a:gd name="T26" fmla="*/ 1 w 196"/>
                <a:gd name="T27" fmla="*/ 1 h 246"/>
                <a:gd name="T28" fmla="*/ 1 w 196"/>
                <a:gd name="T29" fmla="*/ 1 h 246"/>
                <a:gd name="T30" fmla="*/ 1 w 196"/>
                <a:gd name="T31" fmla="*/ 1 h 246"/>
                <a:gd name="T32" fmla="*/ 0 w 196"/>
                <a:gd name="T33" fmla="*/ 1 h 246"/>
                <a:gd name="T34" fmla="*/ 1 w 196"/>
                <a:gd name="T35" fmla="*/ 1 h 246"/>
                <a:gd name="T36" fmla="*/ 1 w 196"/>
                <a:gd name="T37" fmla="*/ 1 h 246"/>
                <a:gd name="T38" fmla="*/ 1 w 196"/>
                <a:gd name="T39" fmla="*/ 1 h 246"/>
                <a:gd name="T40" fmla="*/ 1 w 196"/>
                <a:gd name="T41" fmla="*/ 1 h 246"/>
                <a:gd name="T42" fmla="*/ 1 w 196"/>
                <a:gd name="T43" fmla="*/ 0 h 246"/>
                <a:gd name="T44" fmla="*/ 1 w 196"/>
                <a:gd name="T45" fmla="*/ 1 h 246"/>
                <a:gd name="T46" fmla="*/ 1 w 196"/>
                <a:gd name="T47" fmla="*/ 1 h 246"/>
                <a:gd name="T48" fmla="*/ 1 w 196"/>
                <a:gd name="T49" fmla="*/ 1 h 246"/>
                <a:gd name="T50" fmla="*/ 1 w 196"/>
                <a:gd name="T51" fmla="*/ 1 h 246"/>
                <a:gd name="T52" fmla="*/ 1 w 196"/>
                <a:gd name="T53" fmla="*/ 1 h 246"/>
                <a:gd name="T54" fmla="*/ 1 w 196"/>
                <a:gd name="T55" fmla="*/ 1 h 24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96"/>
                <a:gd name="T85" fmla="*/ 0 h 246"/>
                <a:gd name="T86" fmla="*/ 196 w 196"/>
                <a:gd name="T87" fmla="*/ 246 h 24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96" h="246">
                  <a:moveTo>
                    <a:pt x="196" y="32"/>
                  </a:moveTo>
                  <a:lnTo>
                    <a:pt x="194" y="33"/>
                  </a:lnTo>
                  <a:lnTo>
                    <a:pt x="184" y="35"/>
                  </a:lnTo>
                  <a:lnTo>
                    <a:pt x="146" y="51"/>
                  </a:lnTo>
                  <a:lnTo>
                    <a:pt x="126" y="65"/>
                  </a:lnTo>
                  <a:lnTo>
                    <a:pt x="111" y="85"/>
                  </a:lnTo>
                  <a:lnTo>
                    <a:pt x="106" y="96"/>
                  </a:lnTo>
                  <a:lnTo>
                    <a:pt x="102" y="109"/>
                  </a:lnTo>
                  <a:lnTo>
                    <a:pt x="94" y="140"/>
                  </a:lnTo>
                  <a:lnTo>
                    <a:pt x="83" y="204"/>
                  </a:lnTo>
                  <a:lnTo>
                    <a:pt x="79" y="245"/>
                  </a:lnTo>
                  <a:lnTo>
                    <a:pt x="79" y="246"/>
                  </a:lnTo>
                  <a:lnTo>
                    <a:pt x="72" y="226"/>
                  </a:lnTo>
                  <a:lnTo>
                    <a:pt x="59" y="188"/>
                  </a:lnTo>
                  <a:lnTo>
                    <a:pt x="33" y="110"/>
                  </a:lnTo>
                  <a:lnTo>
                    <a:pt x="6" y="32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8" y="11"/>
                  </a:lnTo>
                  <a:lnTo>
                    <a:pt x="43" y="6"/>
                  </a:lnTo>
                  <a:lnTo>
                    <a:pt x="67" y="2"/>
                  </a:lnTo>
                  <a:lnTo>
                    <a:pt x="74" y="0"/>
                  </a:lnTo>
                  <a:lnTo>
                    <a:pt x="83" y="3"/>
                  </a:lnTo>
                  <a:lnTo>
                    <a:pt x="104" y="8"/>
                  </a:lnTo>
                  <a:lnTo>
                    <a:pt x="144" y="20"/>
                  </a:lnTo>
                  <a:lnTo>
                    <a:pt x="185" y="31"/>
                  </a:lnTo>
                  <a:lnTo>
                    <a:pt x="196" y="32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14" name="Freeform 100"/>
            <p:cNvSpPr>
              <a:spLocks/>
            </p:cNvSpPr>
            <p:nvPr/>
          </p:nvSpPr>
          <p:spPr bwMode="auto">
            <a:xfrm>
              <a:off x="2368" y="3096"/>
              <a:ext cx="97" cy="834"/>
            </a:xfrm>
            <a:custGeom>
              <a:avLst/>
              <a:gdLst>
                <a:gd name="T0" fmla="*/ 0 w 195"/>
                <a:gd name="T1" fmla="*/ 0 h 1669"/>
                <a:gd name="T2" fmla="*/ 0 w 195"/>
                <a:gd name="T3" fmla="*/ 0 h 1669"/>
                <a:gd name="T4" fmla="*/ 0 w 195"/>
                <a:gd name="T5" fmla="*/ 0 h 1669"/>
                <a:gd name="T6" fmla="*/ 0 w 195"/>
                <a:gd name="T7" fmla="*/ 0 h 1669"/>
                <a:gd name="T8" fmla="*/ 0 w 195"/>
                <a:gd name="T9" fmla="*/ 0 h 1669"/>
                <a:gd name="T10" fmla="*/ 0 w 195"/>
                <a:gd name="T11" fmla="*/ 0 h 1669"/>
                <a:gd name="T12" fmla="*/ 0 w 195"/>
                <a:gd name="T13" fmla="*/ 0 h 1669"/>
                <a:gd name="T14" fmla="*/ 0 w 195"/>
                <a:gd name="T15" fmla="*/ 0 h 1669"/>
                <a:gd name="T16" fmla="*/ 0 w 195"/>
                <a:gd name="T17" fmla="*/ 0 h 1669"/>
                <a:gd name="T18" fmla="*/ 0 w 195"/>
                <a:gd name="T19" fmla="*/ 0 h 1669"/>
                <a:gd name="T20" fmla="*/ 0 w 195"/>
                <a:gd name="T21" fmla="*/ 0 h 1669"/>
                <a:gd name="T22" fmla="*/ 0 w 195"/>
                <a:gd name="T23" fmla="*/ 0 h 1669"/>
                <a:gd name="T24" fmla="*/ 0 w 195"/>
                <a:gd name="T25" fmla="*/ 0 h 1669"/>
                <a:gd name="T26" fmla="*/ 0 w 195"/>
                <a:gd name="T27" fmla="*/ 0 h 1669"/>
                <a:gd name="T28" fmla="*/ 0 w 195"/>
                <a:gd name="T29" fmla="*/ 0 h 1669"/>
                <a:gd name="T30" fmla="*/ 0 w 195"/>
                <a:gd name="T31" fmla="*/ 0 h 1669"/>
                <a:gd name="T32" fmla="*/ 0 w 195"/>
                <a:gd name="T33" fmla="*/ 0 h 1669"/>
                <a:gd name="T34" fmla="*/ 0 w 195"/>
                <a:gd name="T35" fmla="*/ 0 h 1669"/>
                <a:gd name="T36" fmla="*/ 0 w 195"/>
                <a:gd name="T37" fmla="*/ 0 h 1669"/>
                <a:gd name="T38" fmla="*/ 0 w 195"/>
                <a:gd name="T39" fmla="*/ 0 h 1669"/>
                <a:gd name="T40" fmla="*/ 0 w 195"/>
                <a:gd name="T41" fmla="*/ 0 h 1669"/>
                <a:gd name="T42" fmla="*/ 0 w 195"/>
                <a:gd name="T43" fmla="*/ 0 h 1669"/>
                <a:gd name="T44" fmla="*/ 0 w 195"/>
                <a:gd name="T45" fmla="*/ 0 h 1669"/>
                <a:gd name="T46" fmla="*/ 0 w 195"/>
                <a:gd name="T47" fmla="*/ 0 h 1669"/>
                <a:gd name="T48" fmla="*/ 0 w 195"/>
                <a:gd name="T49" fmla="*/ 0 h 1669"/>
                <a:gd name="T50" fmla="*/ 0 w 195"/>
                <a:gd name="T51" fmla="*/ 0 h 1669"/>
                <a:gd name="T52" fmla="*/ 0 w 195"/>
                <a:gd name="T53" fmla="*/ 0 h 1669"/>
                <a:gd name="T54" fmla="*/ 0 w 195"/>
                <a:gd name="T55" fmla="*/ 0 h 1669"/>
                <a:gd name="T56" fmla="*/ 0 w 195"/>
                <a:gd name="T57" fmla="*/ 0 h 1669"/>
                <a:gd name="T58" fmla="*/ 0 w 195"/>
                <a:gd name="T59" fmla="*/ 0 h 1669"/>
                <a:gd name="T60" fmla="*/ 0 w 195"/>
                <a:gd name="T61" fmla="*/ 0 h 1669"/>
                <a:gd name="T62" fmla="*/ 0 w 195"/>
                <a:gd name="T63" fmla="*/ 0 h 1669"/>
                <a:gd name="T64" fmla="*/ 0 w 195"/>
                <a:gd name="T65" fmla="*/ 0 h 166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5"/>
                <a:gd name="T100" fmla="*/ 0 h 1669"/>
                <a:gd name="T101" fmla="*/ 195 w 195"/>
                <a:gd name="T102" fmla="*/ 1669 h 166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5" h="1669">
                  <a:moveTo>
                    <a:pt x="83" y="33"/>
                  </a:moveTo>
                  <a:lnTo>
                    <a:pt x="83" y="34"/>
                  </a:lnTo>
                  <a:lnTo>
                    <a:pt x="83" y="41"/>
                  </a:lnTo>
                  <a:lnTo>
                    <a:pt x="89" y="71"/>
                  </a:lnTo>
                  <a:lnTo>
                    <a:pt x="104" y="116"/>
                  </a:lnTo>
                  <a:lnTo>
                    <a:pt x="110" y="128"/>
                  </a:lnTo>
                  <a:lnTo>
                    <a:pt x="116" y="144"/>
                  </a:lnTo>
                  <a:lnTo>
                    <a:pt x="131" y="189"/>
                  </a:lnTo>
                  <a:lnTo>
                    <a:pt x="161" y="315"/>
                  </a:lnTo>
                  <a:lnTo>
                    <a:pt x="186" y="447"/>
                  </a:lnTo>
                  <a:lnTo>
                    <a:pt x="192" y="475"/>
                  </a:lnTo>
                  <a:lnTo>
                    <a:pt x="193" y="493"/>
                  </a:lnTo>
                  <a:lnTo>
                    <a:pt x="195" y="555"/>
                  </a:lnTo>
                  <a:lnTo>
                    <a:pt x="193" y="760"/>
                  </a:lnTo>
                  <a:lnTo>
                    <a:pt x="184" y="1027"/>
                  </a:lnTo>
                  <a:lnTo>
                    <a:pt x="182" y="1096"/>
                  </a:lnTo>
                  <a:lnTo>
                    <a:pt x="179" y="1166"/>
                  </a:lnTo>
                  <a:lnTo>
                    <a:pt x="174" y="1299"/>
                  </a:lnTo>
                  <a:lnTo>
                    <a:pt x="164" y="1522"/>
                  </a:lnTo>
                  <a:lnTo>
                    <a:pt x="158" y="1637"/>
                  </a:lnTo>
                  <a:lnTo>
                    <a:pt x="158" y="1642"/>
                  </a:lnTo>
                  <a:lnTo>
                    <a:pt x="155" y="1645"/>
                  </a:lnTo>
                  <a:lnTo>
                    <a:pt x="149" y="1649"/>
                  </a:lnTo>
                  <a:lnTo>
                    <a:pt x="137" y="1659"/>
                  </a:lnTo>
                  <a:lnTo>
                    <a:pt x="125" y="1667"/>
                  </a:lnTo>
                  <a:lnTo>
                    <a:pt x="123" y="1669"/>
                  </a:lnTo>
                  <a:lnTo>
                    <a:pt x="124" y="1627"/>
                  </a:lnTo>
                  <a:lnTo>
                    <a:pt x="126" y="1541"/>
                  </a:lnTo>
                  <a:lnTo>
                    <a:pt x="131" y="1367"/>
                  </a:lnTo>
                  <a:lnTo>
                    <a:pt x="134" y="1194"/>
                  </a:lnTo>
                  <a:lnTo>
                    <a:pt x="135" y="1150"/>
                  </a:lnTo>
                  <a:lnTo>
                    <a:pt x="135" y="1124"/>
                  </a:lnTo>
                  <a:lnTo>
                    <a:pt x="135" y="1071"/>
                  </a:lnTo>
                  <a:lnTo>
                    <a:pt x="133" y="966"/>
                  </a:lnTo>
                  <a:lnTo>
                    <a:pt x="131" y="861"/>
                  </a:lnTo>
                  <a:lnTo>
                    <a:pt x="131" y="833"/>
                  </a:lnTo>
                  <a:lnTo>
                    <a:pt x="130" y="807"/>
                  </a:lnTo>
                  <a:lnTo>
                    <a:pt x="129" y="754"/>
                  </a:lnTo>
                  <a:lnTo>
                    <a:pt x="127" y="648"/>
                  </a:lnTo>
                  <a:lnTo>
                    <a:pt x="126" y="542"/>
                  </a:lnTo>
                  <a:lnTo>
                    <a:pt x="126" y="515"/>
                  </a:lnTo>
                  <a:lnTo>
                    <a:pt x="123" y="492"/>
                  </a:lnTo>
                  <a:lnTo>
                    <a:pt x="118" y="445"/>
                  </a:lnTo>
                  <a:lnTo>
                    <a:pt x="108" y="352"/>
                  </a:lnTo>
                  <a:lnTo>
                    <a:pt x="98" y="259"/>
                  </a:lnTo>
                  <a:lnTo>
                    <a:pt x="95" y="234"/>
                  </a:lnTo>
                  <a:lnTo>
                    <a:pt x="93" y="225"/>
                  </a:lnTo>
                  <a:lnTo>
                    <a:pt x="90" y="205"/>
                  </a:lnTo>
                  <a:lnTo>
                    <a:pt x="81" y="166"/>
                  </a:lnTo>
                  <a:lnTo>
                    <a:pt x="72" y="126"/>
                  </a:lnTo>
                  <a:lnTo>
                    <a:pt x="71" y="116"/>
                  </a:lnTo>
                  <a:lnTo>
                    <a:pt x="66" y="112"/>
                  </a:lnTo>
                  <a:lnTo>
                    <a:pt x="56" y="103"/>
                  </a:lnTo>
                  <a:lnTo>
                    <a:pt x="37" y="82"/>
                  </a:lnTo>
                  <a:lnTo>
                    <a:pt x="17" y="63"/>
                  </a:lnTo>
                  <a:lnTo>
                    <a:pt x="13" y="58"/>
                  </a:lnTo>
                  <a:lnTo>
                    <a:pt x="11" y="54"/>
                  </a:lnTo>
                  <a:lnTo>
                    <a:pt x="9" y="44"/>
                  </a:lnTo>
                  <a:lnTo>
                    <a:pt x="5" y="25"/>
                  </a:lnTo>
                  <a:lnTo>
                    <a:pt x="1" y="5"/>
                  </a:lnTo>
                  <a:lnTo>
                    <a:pt x="0" y="0"/>
                  </a:lnTo>
                  <a:lnTo>
                    <a:pt x="6" y="3"/>
                  </a:lnTo>
                  <a:lnTo>
                    <a:pt x="21" y="9"/>
                  </a:lnTo>
                  <a:lnTo>
                    <a:pt x="48" y="21"/>
                  </a:lnTo>
                  <a:lnTo>
                    <a:pt x="76" y="31"/>
                  </a:lnTo>
                  <a:lnTo>
                    <a:pt x="83" y="33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15" name="Freeform 101"/>
            <p:cNvSpPr>
              <a:spLocks/>
            </p:cNvSpPr>
            <p:nvPr/>
          </p:nvSpPr>
          <p:spPr bwMode="auto">
            <a:xfrm>
              <a:off x="2343" y="3143"/>
              <a:ext cx="65" cy="825"/>
            </a:xfrm>
            <a:custGeom>
              <a:avLst/>
              <a:gdLst>
                <a:gd name="T0" fmla="*/ 1 w 128"/>
                <a:gd name="T1" fmla="*/ 1 h 1649"/>
                <a:gd name="T2" fmla="*/ 1 w 128"/>
                <a:gd name="T3" fmla="*/ 1 h 1649"/>
                <a:gd name="T4" fmla="*/ 1 w 128"/>
                <a:gd name="T5" fmla="*/ 1 h 1649"/>
                <a:gd name="T6" fmla="*/ 1 w 128"/>
                <a:gd name="T7" fmla="*/ 1 h 1649"/>
                <a:gd name="T8" fmla="*/ 1 w 128"/>
                <a:gd name="T9" fmla="*/ 1 h 1649"/>
                <a:gd name="T10" fmla="*/ 1 w 128"/>
                <a:gd name="T11" fmla="*/ 1 h 1649"/>
                <a:gd name="T12" fmla="*/ 1 w 128"/>
                <a:gd name="T13" fmla="*/ 1 h 1649"/>
                <a:gd name="T14" fmla="*/ 1 w 128"/>
                <a:gd name="T15" fmla="*/ 1 h 1649"/>
                <a:gd name="T16" fmla="*/ 1 w 128"/>
                <a:gd name="T17" fmla="*/ 1 h 1649"/>
                <a:gd name="T18" fmla="*/ 1 w 128"/>
                <a:gd name="T19" fmla="*/ 1 h 1649"/>
                <a:gd name="T20" fmla="*/ 1 w 128"/>
                <a:gd name="T21" fmla="*/ 1 h 1649"/>
                <a:gd name="T22" fmla="*/ 1 w 128"/>
                <a:gd name="T23" fmla="*/ 1 h 1649"/>
                <a:gd name="T24" fmla="*/ 1 w 128"/>
                <a:gd name="T25" fmla="*/ 1 h 1649"/>
                <a:gd name="T26" fmla="*/ 1 w 128"/>
                <a:gd name="T27" fmla="*/ 1 h 1649"/>
                <a:gd name="T28" fmla="*/ 1 w 128"/>
                <a:gd name="T29" fmla="*/ 1 h 1649"/>
                <a:gd name="T30" fmla="*/ 1 w 128"/>
                <a:gd name="T31" fmla="*/ 1 h 1649"/>
                <a:gd name="T32" fmla="*/ 1 w 128"/>
                <a:gd name="T33" fmla="*/ 1 h 1649"/>
                <a:gd name="T34" fmla="*/ 1 w 128"/>
                <a:gd name="T35" fmla="*/ 1 h 1649"/>
                <a:gd name="T36" fmla="*/ 1 w 128"/>
                <a:gd name="T37" fmla="*/ 1 h 1649"/>
                <a:gd name="T38" fmla="*/ 1 w 128"/>
                <a:gd name="T39" fmla="*/ 1 h 1649"/>
                <a:gd name="T40" fmla="*/ 1 w 128"/>
                <a:gd name="T41" fmla="*/ 1 h 1649"/>
                <a:gd name="T42" fmla="*/ 1 w 128"/>
                <a:gd name="T43" fmla="*/ 1 h 1649"/>
                <a:gd name="T44" fmla="*/ 1 w 128"/>
                <a:gd name="T45" fmla="*/ 1 h 1649"/>
                <a:gd name="T46" fmla="*/ 1 w 128"/>
                <a:gd name="T47" fmla="*/ 1 h 1649"/>
                <a:gd name="T48" fmla="*/ 1 w 128"/>
                <a:gd name="T49" fmla="*/ 1 h 1649"/>
                <a:gd name="T50" fmla="*/ 1 w 128"/>
                <a:gd name="T51" fmla="*/ 1 h 1649"/>
                <a:gd name="T52" fmla="*/ 1 w 128"/>
                <a:gd name="T53" fmla="*/ 1 h 1649"/>
                <a:gd name="T54" fmla="*/ 1 w 128"/>
                <a:gd name="T55" fmla="*/ 1 h 1649"/>
                <a:gd name="T56" fmla="*/ 1 w 128"/>
                <a:gd name="T57" fmla="*/ 1 h 1649"/>
                <a:gd name="T58" fmla="*/ 1 w 128"/>
                <a:gd name="T59" fmla="*/ 1 h 1649"/>
                <a:gd name="T60" fmla="*/ 1 w 128"/>
                <a:gd name="T61" fmla="*/ 1 h 1649"/>
                <a:gd name="T62" fmla="*/ 1 w 128"/>
                <a:gd name="T63" fmla="*/ 1 h 1649"/>
                <a:gd name="T64" fmla="*/ 1 w 128"/>
                <a:gd name="T65" fmla="*/ 1 h 1649"/>
                <a:gd name="T66" fmla="*/ 1 w 128"/>
                <a:gd name="T67" fmla="*/ 1 h 1649"/>
                <a:gd name="T68" fmla="*/ 1 w 128"/>
                <a:gd name="T69" fmla="*/ 1 h 1649"/>
                <a:gd name="T70" fmla="*/ 1 w 128"/>
                <a:gd name="T71" fmla="*/ 1 h 1649"/>
                <a:gd name="T72" fmla="*/ 1 w 128"/>
                <a:gd name="T73" fmla="*/ 1 h 1649"/>
                <a:gd name="T74" fmla="*/ 1 w 128"/>
                <a:gd name="T75" fmla="*/ 1 h 1649"/>
                <a:gd name="T76" fmla="*/ 1 w 128"/>
                <a:gd name="T77" fmla="*/ 1 h 1649"/>
                <a:gd name="T78" fmla="*/ 1 w 128"/>
                <a:gd name="T79" fmla="*/ 1 h 1649"/>
                <a:gd name="T80" fmla="*/ 1 w 128"/>
                <a:gd name="T81" fmla="*/ 1 h 1649"/>
                <a:gd name="T82" fmla="*/ 1 w 128"/>
                <a:gd name="T83" fmla="*/ 1 h 1649"/>
                <a:gd name="T84" fmla="*/ 1 w 128"/>
                <a:gd name="T85" fmla="*/ 1 h 1649"/>
                <a:gd name="T86" fmla="*/ 1 w 128"/>
                <a:gd name="T87" fmla="*/ 1 h 1649"/>
                <a:gd name="T88" fmla="*/ 1 w 128"/>
                <a:gd name="T89" fmla="*/ 1 h 1649"/>
                <a:gd name="T90" fmla="*/ 1 w 128"/>
                <a:gd name="T91" fmla="*/ 1 h 1649"/>
                <a:gd name="T92" fmla="*/ 1 w 128"/>
                <a:gd name="T93" fmla="*/ 1 h 1649"/>
                <a:gd name="T94" fmla="*/ 1 w 128"/>
                <a:gd name="T95" fmla="*/ 0 h 1649"/>
                <a:gd name="T96" fmla="*/ 1 w 128"/>
                <a:gd name="T97" fmla="*/ 1 h 1649"/>
                <a:gd name="T98" fmla="*/ 1 w 128"/>
                <a:gd name="T99" fmla="*/ 1 h 1649"/>
                <a:gd name="T100" fmla="*/ 1 w 128"/>
                <a:gd name="T101" fmla="*/ 1 h 1649"/>
                <a:gd name="T102" fmla="*/ 0 w 128"/>
                <a:gd name="T103" fmla="*/ 1 h 1649"/>
                <a:gd name="T104" fmla="*/ 1 w 128"/>
                <a:gd name="T105" fmla="*/ 1 h 1649"/>
                <a:gd name="T106" fmla="*/ 1 w 128"/>
                <a:gd name="T107" fmla="*/ 1 h 164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28"/>
                <a:gd name="T163" fmla="*/ 0 h 1649"/>
                <a:gd name="T164" fmla="*/ 128 w 128"/>
                <a:gd name="T165" fmla="*/ 1649 h 164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28" h="1649">
                  <a:moveTo>
                    <a:pt x="3" y="112"/>
                  </a:moveTo>
                  <a:lnTo>
                    <a:pt x="6" y="124"/>
                  </a:lnTo>
                  <a:lnTo>
                    <a:pt x="14" y="144"/>
                  </a:lnTo>
                  <a:lnTo>
                    <a:pt x="33" y="196"/>
                  </a:lnTo>
                  <a:lnTo>
                    <a:pt x="49" y="305"/>
                  </a:lnTo>
                  <a:lnTo>
                    <a:pt x="52" y="346"/>
                  </a:lnTo>
                  <a:lnTo>
                    <a:pt x="58" y="449"/>
                  </a:lnTo>
                  <a:lnTo>
                    <a:pt x="69" y="657"/>
                  </a:lnTo>
                  <a:lnTo>
                    <a:pt x="78" y="1075"/>
                  </a:lnTo>
                  <a:lnTo>
                    <a:pt x="70" y="1492"/>
                  </a:lnTo>
                  <a:lnTo>
                    <a:pt x="65" y="1596"/>
                  </a:lnTo>
                  <a:lnTo>
                    <a:pt x="64" y="1601"/>
                  </a:lnTo>
                  <a:lnTo>
                    <a:pt x="65" y="1612"/>
                  </a:lnTo>
                  <a:lnTo>
                    <a:pt x="69" y="1637"/>
                  </a:lnTo>
                  <a:lnTo>
                    <a:pt x="74" y="1646"/>
                  </a:lnTo>
                  <a:lnTo>
                    <a:pt x="76" y="1648"/>
                  </a:lnTo>
                  <a:lnTo>
                    <a:pt x="80" y="1649"/>
                  </a:lnTo>
                  <a:lnTo>
                    <a:pt x="84" y="1647"/>
                  </a:lnTo>
                  <a:lnTo>
                    <a:pt x="91" y="1643"/>
                  </a:lnTo>
                  <a:lnTo>
                    <a:pt x="103" y="1631"/>
                  </a:lnTo>
                  <a:lnTo>
                    <a:pt x="113" y="1617"/>
                  </a:lnTo>
                  <a:lnTo>
                    <a:pt x="120" y="1602"/>
                  </a:lnTo>
                  <a:lnTo>
                    <a:pt x="125" y="1585"/>
                  </a:lnTo>
                  <a:lnTo>
                    <a:pt x="127" y="1568"/>
                  </a:lnTo>
                  <a:lnTo>
                    <a:pt x="128" y="1559"/>
                  </a:lnTo>
                  <a:lnTo>
                    <a:pt x="127" y="1466"/>
                  </a:lnTo>
                  <a:lnTo>
                    <a:pt x="122" y="1278"/>
                  </a:lnTo>
                  <a:lnTo>
                    <a:pt x="105" y="903"/>
                  </a:lnTo>
                  <a:lnTo>
                    <a:pt x="93" y="530"/>
                  </a:lnTo>
                  <a:lnTo>
                    <a:pt x="94" y="435"/>
                  </a:lnTo>
                  <a:lnTo>
                    <a:pt x="94" y="407"/>
                  </a:lnTo>
                  <a:lnTo>
                    <a:pt x="96" y="348"/>
                  </a:lnTo>
                  <a:lnTo>
                    <a:pt x="102" y="232"/>
                  </a:lnTo>
                  <a:lnTo>
                    <a:pt x="99" y="116"/>
                  </a:lnTo>
                  <a:lnTo>
                    <a:pt x="96" y="88"/>
                  </a:lnTo>
                  <a:lnTo>
                    <a:pt x="94" y="83"/>
                  </a:lnTo>
                  <a:lnTo>
                    <a:pt x="90" y="78"/>
                  </a:lnTo>
                  <a:lnTo>
                    <a:pt x="86" y="74"/>
                  </a:lnTo>
                  <a:lnTo>
                    <a:pt x="80" y="70"/>
                  </a:lnTo>
                  <a:lnTo>
                    <a:pt x="68" y="64"/>
                  </a:lnTo>
                  <a:lnTo>
                    <a:pt x="53" y="59"/>
                  </a:lnTo>
                  <a:lnTo>
                    <a:pt x="40" y="54"/>
                  </a:lnTo>
                  <a:lnTo>
                    <a:pt x="30" y="46"/>
                  </a:lnTo>
                  <a:lnTo>
                    <a:pt x="27" y="43"/>
                  </a:lnTo>
                  <a:lnTo>
                    <a:pt x="23" y="36"/>
                  </a:lnTo>
                  <a:lnTo>
                    <a:pt x="21" y="29"/>
                  </a:lnTo>
                  <a:lnTo>
                    <a:pt x="19" y="12"/>
                  </a:lnTo>
                  <a:lnTo>
                    <a:pt x="17" y="0"/>
                  </a:lnTo>
                  <a:lnTo>
                    <a:pt x="16" y="2"/>
                  </a:lnTo>
                  <a:lnTo>
                    <a:pt x="12" y="11"/>
                  </a:lnTo>
                  <a:lnTo>
                    <a:pt x="1" y="49"/>
                  </a:lnTo>
                  <a:lnTo>
                    <a:pt x="0" y="100"/>
                  </a:lnTo>
                  <a:lnTo>
                    <a:pt x="3" y="112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16" name="Freeform 102"/>
            <p:cNvSpPr>
              <a:spLocks/>
            </p:cNvSpPr>
            <p:nvPr/>
          </p:nvSpPr>
          <p:spPr bwMode="auto">
            <a:xfrm>
              <a:off x="2432" y="4072"/>
              <a:ext cx="56" cy="79"/>
            </a:xfrm>
            <a:custGeom>
              <a:avLst/>
              <a:gdLst>
                <a:gd name="T0" fmla="*/ 0 w 113"/>
                <a:gd name="T1" fmla="*/ 1 h 158"/>
                <a:gd name="T2" fmla="*/ 0 w 113"/>
                <a:gd name="T3" fmla="*/ 1 h 158"/>
                <a:gd name="T4" fmla="*/ 0 w 113"/>
                <a:gd name="T5" fmla="*/ 1 h 158"/>
                <a:gd name="T6" fmla="*/ 0 w 113"/>
                <a:gd name="T7" fmla="*/ 1 h 158"/>
                <a:gd name="T8" fmla="*/ 0 w 113"/>
                <a:gd name="T9" fmla="*/ 1 h 158"/>
                <a:gd name="T10" fmla="*/ 0 w 113"/>
                <a:gd name="T11" fmla="*/ 0 h 158"/>
                <a:gd name="T12" fmla="*/ 0 w 113"/>
                <a:gd name="T13" fmla="*/ 1 h 158"/>
                <a:gd name="T14" fmla="*/ 0 w 113"/>
                <a:gd name="T15" fmla="*/ 1 h 158"/>
                <a:gd name="T16" fmla="*/ 0 w 113"/>
                <a:gd name="T17" fmla="*/ 1 h 158"/>
                <a:gd name="T18" fmla="*/ 0 w 113"/>
                <a:gd name="T19" fmla="*/ 1 h 158"/>
                <a:gd name="T20" fmla="*/ 0 w 113"/>
                <a:gd name="T21" fmla="*/ 1 h 158"/>
                <a:gd name="T22" fmla="*/ 0 w 113"/>
                <a:gd name="T23" fmla="*/ 1 h 158"/>
                <a:gd name="T24" fmla="*/ 0 w 113"/>
                <a:gd name="T25" fmla="*/ 1 h 158"/>
                <a:gd name="T26" fmla="*/ 0 w 113"/>
                <a:gd name="T27" fmla="*/ 1 h 158"/>
                <a:gd name="T28" fmla="*/ 0 w 113"/>
                <a:gd name="T29" fmla="*/ 1 h 158"/>
                <a:gd name="T30" fmla="*/ 0 w 113"/>
                <a:gd name="T31" fmla="*/ 1 h 158"/>
                <a:gd name="T32" fmla="*/ 0 w 113"/>
                <a:gd name="T33" fmla="*/ 1 h 158"/>
                <a:gd name="T34" fmla="*/ 0 w 113"/>
                <a:gd name="T35" fmla="*/ 1 h 158"/>
                <a:gd name="T36" fmla="*/ 0 w 113"/>
                <a:gd name="T37" fmla="*/ 1 h 158"/>
                <a:gd name="T38" fmla="*/ 0 w 113"/>
                <a:gd name="T39" fmla="*/ 1 h 158"/>
                <a:gd name="T40" fmla="*/ 0 w 113"/>
                <a:gd name="T41" fmla="*/ 1 h 158"/>
                <a:gd name="T42" fmla="*/ 0 w 113"/>
                <a:gd name="T43" fmla="*/ 1 h 158"/>
                <a:gd name="T44" fmla="*/ 0 w 113"/>
                <a:gd name="T45" fmla="*/ 1 h 158"/>
                <a:gd name="T46" fmla="*/ 0 w 113"/>
                <a:gd name="T47" fmla="*/ 1 h 158"/>
                <a:gd name="T48" fmla="*/ 0 w 113"/>
                <a:gd name="T49" fmla="*/ 1 h 158"/>
                <a:gd name="T50" fmla="*/ 0 w 113"/>
                <a:gd name="T51" fmla="*/ 1 h 158"/>
                <a:gd name="T52" fmla="*/ 0 w 113"/>
                <a:gd name="T53" fmla="*/ 1 h 158"/>
                <a:gd name="T54" fmla="*/ 0 w 113"/>
                <a:gd name="T55" fmla="*/ 1 h 15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13"/>
                <a:gd name="T85" fmla="*/ 0 h 158"/>
                <a:gd name="T86" fmla="*/ 113 w 113"/>
                <a:gd name="T87" fmla="*/ 158 h 15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13" h="158">
                  <a:moveTo>
                    <a:pt x="10" y="9"/>
                  </a:moveTo>
                  <a:lnTo>
                    <a:pt x="16" y="7"/>
                  </a:lnTo>
                  <a:lnTo>
                    <a:pt x="34" y="4"/>
                  </a:lnTo>
                  <a:lnTo>
                    <a:pt x="72" y="1"/>
                  </a:lnTo>
                  <a:lnTo>
                    <a:pt x="96" y="1"/>
                  </a:lnTo>
                  <a:lnTo>
                    <a:pt x="98" y="0"/>
                  </a:lnTo>
                  <a:lnTo>
                    <a:pt x="98" y="3"/>
                  </a:lnTo>
                  <a:lnTo>
                    <a:pt x="100" y="19"/>
                  </a:lnTo>
                  <a:lnTo>
                    <a:pt x="108" y="77"/>
                  </a:lnTo>
                  <a:lnTo>
                    <a:pt x="113" y="129"/>
                  </a:lnTo>
                  <a:lnTo>
                    <a:pt x="113" y="134"/>
                  </a:lnTo>
                  <a:lnTo>
                    <a:pt x="109" y="144"/>
                  </a:lnTo>
                  <a:lnTo>
                    <a:pt x="102" y="151"/>
                  </a:lnTo>
                  <a:lnTo>
                    <a:pt x="95" y="155"/>
                  </a:lnTo>
                  <a:lnTo>
                    <a:pt x="87" y="157"/>
                  </a:lnTo>
                  <a:lnTo>
                    <a:pt x="77" y="158"/>
                  </a:lnTo>
                  <a:lnTo>
                    <a:pt x="68" y="157"/>
                  </a:lnTo>
                  <a:lnTo>
                    <a:pt x="48" y="153"/>
                  </a:lnTo>
                  <a:lnTo>
                    <a:pt x="28" y="147"/>
                  </a:lnTo>
                  <a:lnTo>
                    <a:pt x="13" y="142"/>
                  </a:lnTo>
                  <a:lnTo>
                    <a:pt x="12" y="140"/>
                  </a:lnTo>
                  <a:lnTo>
                    <a:pt x="9" y="123"/>
                  </a:lnTo>
                  <a:lnTo>
                    <a:pt x="1" y="64"/>
                  </a:lnTo>
                  <a:lnTo>
                    <a:pt x="0" y="34"/>
                  </a:lnTo>
                  <a:lnTo>
                    <a:pt x="2" y="23"/>
                  </a:lnTo>
                  <a:lnTo>
                    <a:pt x="5" y="14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17" name="Freeform 103"/>
            <p:cNvSpPr>
              <a:spLocks/>
            </p:cNvSpPr>
            <p:nvPr/>
          </p:nvSpPr>
          <p:spPr bwMode="auto">
            <a:xfrm>
              <a:off x="2371" y="4069"/>
              <a:ext cx="55" cy="85"/>
            </a:xfrm>
            <a:custGeom>
              <a:avLst/>
              <a:gdLst>
                <a:gd name="T0" fmla="*/ 1 w 110"/>
                <a:gd name="T1" fmla="*/ 1 h 168"/>
                <a:gd name="T2" fmla="*/ 1 w 110"/>
                <a:gd name="T3" fmla="*/ 1 h 168"/>
                <a:gd name="T4" fmla="*/ 1 w 110"/>
                <a:gd name="T5" fmla="*/ 1 h 168"/>
                <a:gd name="T6" fmla="*/ 1 w 110"/>
                <a:gd name="T7" fmla="*/ 1 h 168"/>
                <a:gd name="T8" fmla="*/ 1 w 110"/>
                <a:gd name="T9" fmla="*/ 1 h 168"/>
                <a:gd name="T10" fmla="*/ 1 w 110"/>
                <a:gd name="T11" fmla="*/ 1 h 168"/>
                <a:gd name="T12" fmla="*/ 1 w 110"/>
                <a:gd name="T13" fmla="*/ 1 h 168"/>
                <a:gd name="T14" fmla="*/ 1 w 110"/>
                <a:gd name="T15" fmla="*/ 1 h 168"/>
                <a:gd name="T16" fmla="*/ 1 w 110"/>
                <a:gd name="T17" fmla="*/ 1 h 168"/>
                <a:gd name="T18" fmla="*/ 1 w 110"/>
                <a:gd name="T19" fmla="*/ 1 h 168"/>
                <a:gd name="T20" fmla="*/ 1 w 110"/>
                <a:gd name="T21" fmla="*/ 1 h 168"/>
                <a:gd name="T22" fmla="*/ 1 w 110"/>
                <a:gd name="T23" fmla="*/ 1 h 168"/>
                <a:gd name="T24" fmla="*/ 1 w 110"/>
                <a:gd name="T25" fmla="*/ 1 h 168"/>
                <a:gd name="T26" fmla="*/ 1 w 110"/>
                <a:gd name="T27" fmla="*/ 1 h 168"/>
                <a:gd name="T28" fmla="*/ 0 w 110"/>
                <a:gd name="T29" fmla="*/ 1 h 168"/>
                <a:gd name="T30" fmla="*/ 0 w 110"/>
                <a:gd name="T31" fmla="*/ 0 h 168"/>
                <a:gd name="T32" fmla="*/ 1 w 110"/>
                <a:gd name="T33" fmla="*/ 1 h 168"/>
                <a:gd name="T34" fmla="*/ 1 w 110"/>
                <a:gd name="T35" fmla="*/ 1 h 168"/>
                <a:gd name="T36" fmla="*/ 1 w 110"/>
                <a:gd name="T37" fmla="*/ 1 h 168"/>
                <a:gd name="T38" fmla="*/ 1 w 110"/>
                <a:gd name="T39" fmla="*/ 1 h 168"/>
                <a:gd name="T40" fmla="*/ 1 w 110"/>
                <a:gd name="T41" fmla="*/ 1 h 168"/>
                <a:gd name="T42" fmla="*/ 1 w 110"/>
                <a:gd name="T43" fmla="*/ 1 h 16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0"/>
                <a:gd name="T67" fmla="*/ 0 h 168"/>
                <a:gd name="T68" fmla="*/ 110 w 110"/>
                <a:gd name="T69" fmla="*/ 168 h 16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0" h="168">
                  <a:moveTo>
                    <a:pt x="110" y="154"/>
                  </a:moveTo>
                  <a:lnTo>
                    <a:pt x="107" y="156"/>
                  </a:lnTo>
                  <a:lnTo>
                    <a:pt x="103" y="158"/>
                  </a:lnTo>
                  <a:lnTo>
                    <a:pt x="94" y="163"/>
                  </a:lnTo>
                  <a:lnTo>
                    <a:pt x="85" y="167"/>
                  </a:lnTo>
                  <a:lnTo>
                    <a:pt x="83" y="168"/>
                  </a:lnTo>
                  <a:lnTo>
                    <a:pt x="75" y="159"/>
                  </a:lnTo>
                  <a:lnTo>
                    <a:pt x="63" y="140"/>
                  </a:lnTo>
                  <a:lnTo>
                    <a:pt x="38" y="101"/>
                  </a:lnTo>
                  <a:lnTo>
                    <a:pt x="13" y="65"/>
                  </a:lnTo>
                  <a:lnTo>
                    <a:pt x="7" y="55"/>
                  </a:lnTo>
                  <a:lnTo>
                    <a:pt x="6" y="51"/>
                  </a:lnTo>
                  <a:lnTo>
                    <a:pt x="4" y="41"/>
                  </a:lnTo>
                  <a:lnTo>
                    <a:pt x="2" y="23"/>
                  </a:lnTo>
                  <a:lnTo>
                    <a:pt x="0" y="5"/>
                  </a:lnTo>
                  <a:lnTo>
                    <a:pt x="0" y="0"/>
                  </a:lnTo>
                  <a:lnTo>
                    <a:pt x="10" y="13"/>
                  </a:lnTo>
                  <a:lnTo>
                    <a:pt x="28" y="39"/>
                  </a:lnTo>
                  <a:lnTo>
                    <a:pt x="64" y="91"/>
                  </a:lnTo>
                  <a:lnTo>
                    <a:pt x="101" y="142"/>
                  </a:lnTo>
                  <a:lnTo>
                    <a:pt x="110" y="154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18" name="Freeform 104"/>
            <p:cNvSpPr>
              <a:spLocks/>
            </p:cNvSpPr>
            <p:nvPr/>
          </p:nvSpPr>
          <p:spPr bwMode="auto">
            <a:xfrm>
              <a:off x="2319" y="4006"/>
              <a:ext cx="57" cy="35"/>
            </a:xfrm>
            <a:custGeom>
              <a:avLst/>
              <a:gdLst>
                <a:gd name="T0" fmla="*/ 0 w 115"/>
                <a:gd name="T1" fmla="*/ 1 h 70"/>
                <a:gd name="T2" fmla="*/ 0 w 115"/>
                <a:gd name="T3" fmla="*/ 1 h 70"/>
                <a:gd name="T4" fmla="*/ 0 w 115"/>
                <a:gd name="T5" fmla="*/ 1 h 70"/>
                <a:gd name="T6" fmla="*/ 0 w 115"/>
                <a:gd name="T7" fmla="*/ 1 h 70"/>
                <a:gd name="T8" fmla="*/ 0 w 115"/>
                <a:gd name="T9" fmla="*/ 1 h 70"/>
                <a:gd name="T10" fmla="*/ 0 w 115"/>
                <a:gd name="T11" fmla="*/ 1 h 70"/>
                <a:gd name="T12" fmla="*/ 0 w 115"/>
                <a:gd name="T13" fmla="*/ 1 h 70"/>
                <a:gd name="T14" fmla="*/ 0 w 115"/>
                <a:gd name="T15" fmla="*/ 1 h 70"/>
                <a:gd name="T16" fmla="*/ 0 w 115"/>
                <a:gd name="T17" fmla="*/ 1 h 70"/>
                <a:gd name="T18" fmla="*/ 0 w 115"/>
                <a:gd name="T19" fmla="*/ 1 h 70"/>
                <a:gd name="T20" fmla="*/ 0 w 115"/>
                <a:gd name="T21" fmla="*/ 1 h 70"/>
                <a:gd name="T22" fmla="*/ 0 w 115"/>
                <a:gd name="T23" fmla="*/ 1 h 70"/>
                <a:gd name="T24" fmla="*/ 0 w 115"/>
                <a:gd name="T25" fmla="*/ 1 h 70"/>
                <a:gd name="T26" fmla="*/ 0 w 115"/>
                <a:gd name="T27" fmla="*/ 1 h 70"/>
                <a:gd name="T28" fmla="*/ 0 w 115"/>
                <a:gd name="T29" fmla="*/ 0 h 70"/>
                <a:gd name="T30" fmla="*/ 0 w 115"/>
                <a:gd name="T31" fmla="*/ 1 h 70"/>
                <a:gd name="T32" fmla="*/ 0 w 115"/>
                <a:gd name="T33" fmla="*/ 1 h 70"/>
                <a:gd name="T34" fmla="*/ 0 w 115"/>
                <a:gd name="T35" fmla="*/ 1 h 70"/>
                <a:gd name="T36" fmla="*/ 0 w 115"/>
                <a:gd name="T37" fmla="*/ 1 h 70"/>
                <a:gd name="T38" fmla="*/ 0 w 115"/>
                <a:gd name="T39" fmla="*/ 1 h 70"/>
                <a:gd name="T40" fmla="*/ 0 w 115"/>
                <a:gd name="T41" fmla="*/ 1 h 7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5"/>
                <a:gd name="T64" fmla="*/ 0 h 70"/>
                <a:gd name="T65" fmla="*/ 115 w 115"/>
                <a:gd name="T66" fmla="*/ 70 h 7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5" h="70">
                  <a:moveTo>
                    <a:pt x="0" y="43"/>
                  </a:moveTo>
                  <a:lnTo>
                    <a:pt x="0" y="46"/>
                  </a:lnTo>
                  <a:lnTo>
                    <a:pt x="0" y="50"/>
                  </a:lnTo>
                  <a:lnTo>
                    <a:pt x="2" y="59"/>
                  </a:lnTo>
                  <a:lnTo>
                    <a:pt x="3" y="68"/>
                  </a:lnTo>
                  <a:lnTo>
                    <a:pt x="4" y="70"/>
                  </a:lnTo>
                  <a:lnTo>
                    <a:pt x="13" y="66"/>
                  </a:lnTo>
                  <a:lnTo>
                    <a:pt x="31" y="58"/>
                  </a:lnTo>
                  <a:lnTo>
                    <a:pt x="68" y="41"/>
                  </a:lnTo>
                  <a:lnTo>
                    <a:pt x="104" y="25"/>
                  </a:lnTo>
                  <a:lnTo>
                    <a:pt x="115" y="20"/>
                  </a:lnTo>
                  <a:lnTo>
                    <a:pt x="114" y="15"/>
                  </a:lnTo>
                  <a:lnTo>
                    <a:pt x="114" y="8"/>
                  </a:lnTo>
                  <a:lnTo>
                    <a:pt x="114" y="2"/>
                  </a:lnTo>
                  <a:lnTo>
                    <a:pt x="114" y="0"/>
                  </a:lnTo>
                  <a:lnTo>
                    <a:pt x="103" y="4"/>
                  </a:lnTo>
                  <a:lnTo>
                    <a:pt x="84" y="11"/>
                  </a:lnTo>
                  <a:lnTo>
                    <a:pt x="47" y="26"/>
                  </a:lnTo>
                  <a:lnTo>
                    <a:pt x="9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19" name="Freeform 105"/>
            <p:cNvSpPr>
              <a:spLocks/>
            </p:cNvSpPr>
            <p:nvPr/>
          </p:nvSpPr>
          <p:spPr bwMode="auto">
            <a:xfrm>
              <a:off x="2242" y="4017"/>
              <a:ext cx="67" cy="39"/>
            </a:xfrm>
            <a:custGeom>
              <a:avLst/>
              <a:gdLst>
                <a:gd name="T0" fmla="*/ 0 w 134"/>
                <a:gd name="T1" fmla="*/ 0 h 79"/>
                <a:gd name="T2" fmla="*/ 1 w 134"/>
                <a:gd name="T3" fmla="*/ 0 h 79"/>
                <a:gd name="T4" fmla="*/ 1 w 134"/>
                <a:gd name="T5" fmla="*/ 0 h 79"/>
                <a:gd name="T6" fmla="*/ 1 w 134"/>
                <a:gd name="T7" fmla="*/ 0 h 79"/>
                <a:gd name="T8" fmla="*/ 1 w 134"/>
                <a:gd name="T9" fmla="*/ 0 h 79"/>
                <a:gd name="T10" fmla="*/ 1 w 134"/>
                <a:gd name="T11" fmla="*/ 0 h 79"/>
                <a:gd name="T12" fmla="*/ 1 w 134"/>
                <a:gd name="T13" fmla="*/ 0 h 79"/>
                <a:gd name="T14" fmla="*/ 1 w 134"/>
                <a:gd name="T15" fmla="*/ 0 h 79"/>
                <a:gd name="T16" fmla="*/ 1 w 134"/>
                <a:gd name="T17" fmla="*/ 0 h 79"/>
                <a:gd name="T18" fmla="*/ 1 w 134"/>
                <a:gd name="T19" fmla="*/ 0 h 79"/>
                <a:gd name="T20" fmla="*/ 1 w 134"/>
                <a:gd name="T21" fmla="*/ 0 h 79"/>
                <a:gd name="T22" fmla="*/ 1 w 134"/>
                <a:gd name="T23" fmla="*/ 0 h 79"/>
                <a:gd name="T24" fmla="*/ 1 w 134"/>
                <a:gd name="T25" fmla="*/ 0 h 79"/>
                <a:gd name="T26" fmla="*/ 1 w 134"/>
                <a:gd name="T27" fmla="*/ 0 h 79"/>
                <a:gd name="T28" fmla="*/ 1 w 134"/>
                <a:gd name="T29" fmla="*/ 0 h 79"/>
                <a:gd name="T30" fmla="*/ 1 w 134"/>
                <a:gd name="T31" fmla="*/ 0 h 79"/>
                <a:gd name="T32" fmla="*/ 0 w 134"/>
                <a:gd name="T33" fmla="*/ 0 h 79"/>
                <a:gd name="T34" fmla="*/ 0 w 134"/>
                <a:gd name="T35" fmla="*/ 0 h 7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4"/>
                <a:gd name="T55" fmla="*/ 0 h 79"/>
                <a:gd name="T56" fmla="*/ 134 w 134"/>
                <a:gd name="T57" fmla="*/ 79 h 7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4" h="79">
                  <a:moveTo>
                    <a:pt x="0" y="79"/>
                  </a:moveTo>
                  <a:lnTo>
                    <a:pt x="10" y="74"/>
                  </a:lnTo>
                  <a:lnTo>
                    <a:pt x="31" y="63"/>
                  </a:lnTo>
                  <a:lnTo>
                    <a:pt x="75" y="43"/>
                  </a:lnTo>
                  <a:lnTo>
                    <a:pt x="118" y="23"/>
                  </a:lnTo>
                  <a:lnTo>
                    <a:pt x="129" y="18"/>
                  </a:lnTo>
                  <a:lnTo>
                    <a:pt x="129" y="16"/>
                  </a:lnTo>
                  <a:lnTo>
                    <a:pt x="129" y="13"/>
                  </a:lnTo>
                  <a:lnTo>
                    <a:pt x="130" y="10"/>
                  </a:lnTo>
                  <a:lnTo>
                    <a:pt x="132" y="8"/>
                  </a:lnTo>
                  <a:lnTo>
                    <a:pt x="133" y="2"/>
                  </a:lnTo>
                  <a:lnTo>
                    <a:pt x="134" y="0"/>
                  </a:lnTo>
                  <a:lnTo>
                    <a:pt x="123" y="7"/>
                  </a:lnTo>
                  <a:lnTo>
                    <a:pt x="100" y="21"/>
                  </a:lnTo>
                  <a:lnTo>
                    <a:pt x="56" y="46"/>
                  </a:lnTo>
                  <a:lnTo>
                    <a:pt x="10" y="73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20" name="Freeform 106"/>
            <p:cNvSpPr>
              <a:spLocks/>
            </p:cNvSpPr>
            <p:nvPr/>
          </p:nvSpPr>
          <p:spPr bwMode="auto">
            <a:xfrm>
              <a:off x="2182" y="4078"/>
              <a:ext cx="53" cy="22"/>
            </a:xfrm>
            <a:custGeom>
              <a:avLst/>
              <a:gdLst>
                <a:gd name="T0" fmla="*/ 0 w 107"/>
                <a:gd name="T1" fmla="*/ 0 h 45"/>
                <a:gd name="T2" fmla="*/ 0 w 107"/>
                <a:gd name="T3" fmla="*/ 0 h 45"/>
                <a:gd name="T4" fmla="*/ 0 w 107"/>
                <a:gd name="T5" fmla="*/ 0 h 45"/>
                <a:gd name="T6" fmla="*/ 0 w 107"/>
                <a:gd name="T7" fmla="*/ 0 h 45"/>
                <a:gd name="T8" fmla="*/ 0 w 107"/>
                <a:gd name="T9" fmla="*/ 0 h 45"/>
                <a:gd name="T10" fmla="*/ 0 w 107"/>
                <a:gd name="T11" fmla="*/ 0 h 45"/>
                <a:gd name="T12" fmla="*/ 0 w 107"/>
                <a:gd name="T13" fmla="*/ 0 h 45"/>
                <a:gd name="T14" fmla="*/ 0 w 107"/>
                <a:gd name="T15" fmla="*/ 0 h 45"/>
                <a:gd name="T16" fmla="*/ 0 w 107"/>
                <a:gd name="T17" fmla="*/ 0 h 45"/>
                <a:gd name="T18" fmla="*/ 0 w 107"/>
                <a:gd name="T19" fmla="*/ 0 h 45"/>
                <a:gd name="T20" fmla="*/ 0 w 107"/>
                <a:gd name="T21" fmla="*/ 0 h 45"/>
                <a:gd name="T22" fmla="*/ 0 w 107"/>
                <a:gd name="T23" fmla="*/ 0 h 45"/>
                <a:gd name="T24" fmla="*/ 0 w 107"/>
                <a:gd name="T25" fmla="*/ 0 h 45"/>
                <a:gd name="T26" fmla="*/ 0 w 107"/>
                <a:gd name="T27" fmla="*/ 0 h 45"/>
                <a:gd name="T28" fmla="*/ 0 w 107"/>
                <a:gd name="T29" fmla="*/ 0 h 45"/>
                <a:gd name="T30" fmla="*/ 0 w 107"/>
                <a:gd name="T31" fmla="*/ 0 h 45"/>
                <a:gd name="T32" fmla="*/ 0 w 107"/>
                <a:gd name="T33" fmla="*/ 0 h 45"/>
                <a:gd name="T34" fmla="*/ 0 w 107"/>
                <a:gd name="T35" fmla="*/ 0 h 45"/>
                <a:gd name="T36" fmla="*/ 0 w 107"/>
                <a:gd name="T37" fmla="*/ 0 h 45"/>
                <a:gd name="T38" fmla="*/ 0 w 107"/>
                <a:gd name="T39" fmla="*/ 0 h 45"/>
                <a:gd name="T40" fmla="*/ 0 w 107"/>
                <a:gd name="T41" fmla="*/ 0 h 45"/>
                <a:gd name="T42" fmla="*/ 0 w 107"/>
                <a:gd name="T43" fmla="*/ 0 h 45"/>
                <a:gd name="T44" fmla="*/ 0 w 107"/>
                <a:gd name="T45" fmla="*/ 0 h 45"/>
                <a:gd name="T46" fmla="*/ 0 w 107"/>
                <a:gd name="T47" fmla="*/ 0 h 45"/>
                <a:gd name="T48" fmla="*/ 0 w 107"/>
                <a:gd name="T49" fmla="*/ 0 h 45"/>
                <a:gd name="T50" fmla="*/ 0 w 107"/>
                <a:gd name="T51" fmla="*/ 0 h 45"/>
                <a:gd name="T52" fmla="*/ 0 w 107"/>
                <a:gd name="T53" fmla="*/ 0 h 45"/>
                <a:gd name="T54" fmla="*/ 0 w 107"/>
                <a:gd name="T55" fmla="*/ 0 h 45"/>
                <a:gd name="T56" fmla="*/ 0 w 107"/>
                <a:gd name="T57" fmla="*/ 0 h 45"/>
                <a:gd name="T58" fmla="*/ 0 w 107"/>
                <a:gd name="T59" fmla="*/ 0 h 45"/>
                <a:gd name="T60" fmla="*/ 0 w 107"/>
                <a:gd name="T61" fmla="*/ 0 h 45"/>
                <a:gd name="T62" fmla="*/ 0 w 107"/>
                <a:gd name="T63" fmla="*/ 0 h 45"/>
                <a:gd name="T64" fmla="*/ 0 w 107"/>
                <a:gd name="T65" fmla="*/ 0 h 4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7"/>
                <a:gd name="T100" fmla="*/ 0 h 45"/>
                <a:gd name="T101" fmla="*/ 107 w 107"/>
                <a:gd name="T102" fmla="*/ 45 h 4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7" h="45">
                  <a:moveTo>
                    <a:pt x="62" y="20"/>
                  </a:moveTo>
                  <a:lnTo>
                    <a:pt x="56" y="20"/>
                  </a:lnTo>
                  <a:lnTo>
                    <a:pt x="50" y="19"/>
                  </a:lnTo>
                  <a:lnTo>
                    <a:pt x="35" y="15"/>
                  </a:lnTo>
                  <a:lnTo>
                    <a:pt x="6" y="6"/>
                  </a:lnTo>
                  <a:lnTo>
                    <a:pt x="0" y="9"/>
                  </a:lnTo>
                  <a:lnTo>
                    <a:pt x="4" y="15"/>
                  </a:lnTo>
                  <a:lnTo>
                    <a:pt x="15" y="25"/>
                  </a:lnTo>
                  <a:lnTo>
                    <a:pt x="28" y="35"/>
                  </a:lnTo>
                  <a:lnTo>
                    <a:pt x="43" y="41"/>
                  </a:lnTo>
                  <a:lnTo>
                    <a:pt x="72" y="45"/>
                  </a:lnTo>
                  <a:lnTo>
                    <a:pt x="79" y="43"/>
                  </a:lnTo>
                  <a:lnTo>
                    <a:pt x="90" y="41"/>
                  </a:lnTo>
                  <a:lnTo>
                    <a:pt x="103" y="35"/>
                  </a:lnTo>
                  <a:lnTo>
                    <a:pt x="106" y="32"/>
                  </a:lnTo>
                  <a:lnTo>
                    <a:pt x="107" y="30"/>
                  </a:lnTo>
                  <a:lnTo>
                    <a:pt x="107" y="29"/>
                  </a:lnTo>
                  <a:lnTo>
                    <a:pt x="107" y="26"/>
                  </a:lnTo>
                  <a:lnTo>
                    <a:pt x="107" y="24"/>
                  </a:lnTo>
                  <a:lnTo>
                    <a:pt x="106" y="22"/>
                  </a:lnTo>
                  <a:lnTo>
                    <a:pt x="105" y="20"/>
                  </a:lnTo>
                  <a:lnTo>
                    <a:pt x="101" y="16"/>
                  </a:lnTo>
                  <a:lnTo>
                    <a:pt x="96" y="13"/>
                  </a:lnTo>
                  <a:lnTo>
                    <a:pt x="81" y="5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9" y="4"/>
                  </a:lnTo>
                  <a:lnTo>
                    <a:pt x="69" y="6"/>
                  </a:lnTo>
                  <a:lnTo>
                    <a:pt x="68" y="11"/>
                  </a:lnTo>
                  <a:lnTo>
                    <a:pt x="63" y="20"/>
                  </a:lnTo>
                  <a:lnTo>
                    <a:pt x="62" y="2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21" name="Freeform 107"/>
            <p:cNvSpPr>
              <a:spLocks/>
            </p:cNvSpPr>
            <p:nvPr/>
          </p:nvSpPr>
          <p:spPr bwMode="auto">
            <a:xfrm>
              <a:off x="2181" y="4064"/>
              <a:ext cx="47" cy="9"/>
            </a:xfrm>
            <a:custGeom>
              <a:avLst/>
              <a:gdLst>
                <a:gd name="T0" fmla="*/ 0 w 95"/>
                <a:gd name="T1" fmla="*/ 1 h 17"/>
                <a:gd name="T2" fmla="*/ 0 w 95"/>
                <a:gd name="T3" fmla="*/ 1 h 17"/>
                <a:gd name="T4" fmla="*/ 0 w 95"/>
                <a:gd name="T5" fmla="*/ 1 h 17"/>
                <a:gd name="T6" fmla="*/ 0 w 95"/>
                <a:gd name="T7" fmla="*/ 1 h 17"/>
                <a:gd name="T8" fmla="*/ 0 w 95"/>
                <a:gd name="T9" fmla="*/ 1 h 17"/>
                <a:gd name="T10" fmla="*/ 0 w 95"/>
                <a:gd name="T11" fmla="*/ 1 h 17"/>
                <a:gd name="T12" fmla="*/ 0 w 95"/>
                <a:gd name="T13" fmla="*/ 1 h 17"/>
                <a:gd name="T14" fmla="*/ 0 w 95"/>
                <a:gd name="T15" fmla="*/ 1 h 17"/>
                <a:gd name="T16" fmla="*/ 0 w 95"/>
                <a:gd name="T17" fmla="*/ 1 h 17"/>
                <a:gd name="T18" fmla="*/ 0 w 95"/>
                <a:gd name="T19" fmla="*/ 1 h 17"/>
                <a:gd name="T20" fmla="*/ 0 w 95"/>
                <a:gd name="T21" fmla="*/ 1 h 17"/>
                <a:gd name="T22" fmla="*/ 0 w 95"/>
                <a:gd name="T23" fmla="*/ 1 h 17"/>
                <a:gd name="T24" fmla="*/ 0 w 95"/>
                <a:gd name="T25" fmla="*/ 1 h 17"/>
                <a:gd name="T26" fmla="*/ 0 w 95"/>
                <a:gd name="T27" fmla="*/ 1 h 17"/>
                <a:gd name="T28" fmla="*/ 0 w 95"/>
                <a:gd name="T29" fmla="*/ 1 h 17"/>
                <a:gd name="T30" fmla="*/ 0 w 95"/>
                <a:gd name="T31" fmla="*/ 1 h 17"/>
                <a:gd name="T32" fmla="*/ 0 w 95"/>
                <a:gd name="T33" fmla="*/ 1 h 17"/>
                <a:gd name="T34" fmla="*/ 0 w 95"/>
                <a:gd name="T35" fmla="*/ 0 h 17"/>
                <a:gd name="T36" fmla="*/ 0 w 95"/>
                <a:gd name="T37" fmla="*/ 1 h 17"/>
                <a:gd name="T38" fmla="*/ 0 w 95"/>
                <a:gd name="T39" fmla="*/ 1 h 17"/>
                <a:gd name="T40" fmla="*/ 0 w 95"/>
                <a:gd name="T41" fmla="*/ 1 h 17"/>
                <a:gd name="T42" fmla="*/ 0 w 95"/>
                <a:gd name="T43" fmla="*/ 1 h 1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95"/>
                <a:gd name="T67" fmla="*/ 0 h 17"/>
                <a:gd name="T68" fmla="*/ 95 w 95"/>
                <a:gd name="T69" fmla="*/ 17 h 1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95" h="17">
                  <a:moveTo>
                    <a:pt x="3" y="7"/>
                  </a:moveTo>
                  <a:lnTo>
                    <a:pt x="0" y="9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5" y="12"/>
                  </a:lnTo>
                  <a:lnTo>
                    <a:pt x="10" y="13"/>
                  </a:lnTo>
                  <a:lnTo>
                    <a:pt x="23" y="15"/>
                  </a:lnTo>
                  <a:lnTo>
                    <a:pt x="47" y="17"/>
                  </a:lnTo>
                  <a:lnTo>
                    <a:pt x="52" y="16"/>
                  </a:lnTo>
                  <a:lnTo>
                    <a:pt x="55" y="16"/>
                  </a:lnTo>
                  <a:lnTo>
                    <a:pt x="65" y="14"/>
                  </a:lnTo>
                  <a:lnTo>
                    <a:pt x="86" y="8"/>
                  </a:lnTo>
                  <a:lnTo>
                    <a:pt x="94" y="5"/>
                  </a:lnTo>
                  <a:lnTo>
                    <a:pt x="95" y="3"/>
                  </a:lnTo>
                  <a:lnTo>
                    <a:pt x="95" y="2"/>
                  </a:lnTo>
                  <a:lnTo>
                    <a:pt x="93" y="1"/>
                  </a:lnTo>
                  <a:lnTo>
                    <a:pt x="84" y="1"/>
                  </a:lnTo>
                  <a:lnTo>
                    <a:pt x="69" y="0"/>
                  </a:lnTo>
                  <a:lnTo>
                    <a:pt x="40" y="1"/>
                  </a:lnTo>
                  <a:lnTo>
                    <a:pt x="10" y="6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22" name="Freeform 108"/>
            <p:cNvSpPr>
              <a:spLocks/>
            </p:cNvSpPr>
            <p:nvPr/>
          </p:nvSpPr>
          <p:spPr bwMode="auto">
            <a:xfrm>
              <a:off x="2246" y="4076"/>
              <a:ext cx="93" cy="35"/>
            </a:xfrm>
            <a:custGeom>
              <a:avLst/>
              <a:gdLst>
                <a:gd name="T0" fmla="*/ 0 w 188"/>
                <a:gd name="T1" fmla="*/ 1 h 70"/>
                <a:gd name="T2" fmla="*/ 0 w 188"/>
                <a:gd name="T3" fmla="*/ 1 h 70"/>
                <a:gd name="T4" fmla="*/ 0 w 188"/>
                <a:gd name="T5" fmla="*/ 1 h 70"/>
                <a:gd name="T6" fmla="*/ 0 w 188"/>
                <a:gd name="T7" fmla="*/ 1 h 70"/>
                <a:gd name="T8" fmla="*/ 0 w 188"/>
                <a:gd name="T9" fmla="*/ 1 h 70"/>
                <a:gd name="T10" fmla="*/ 0 w 188"/>
                <a:gd name="T11" fmla="*/ 1 h 70"/>
                <a:gd name="T12" fmla="*/ 0 w 188"/>
                <a:gd name="T13" fmla="*/ 1 h 70"/>
                <a:gd name="T14" fmla="*/ 0 w 188"/>
                <a:gd name="T15" fmla="*/ 1 h 70"/>
                <a:gd name="T16" fmla="*/ 0 w 188"/>
                <a:gd name="T17" fmla="*/ 1 h 70"/>
                <a:gd name="T18" fmla="*/ 0 w 188"/>
                <a:gd name="T19" fmla="*/ 1 h 70"/>
                <a:gd name="T20" fmla="*/ 0 w 188"/>
                <a:gd name="T21" fmla="*/ 1 h 70"/>
                <a:gd name="T22" fmla="*/ 0 w 188"/>
                <a:gd name="T23" fmla="*/ 1 h 70"/>
                <a:gd name="T24" fmla="*/ 0 w 188"/>
                <a:gd name="T25" fmla="*/ 1 h 70"/>
                <a:gd name="T26" fmla="*/ 0 w 188"/>
                <a:gd name="T27" fmla="*/ 1 h 70"/>
                <a:gd name="T28" fmla="*/ 0 w 188"/>
                <a:gd name="T29" fmla="*/ 1 h 70"/>
                <a:gd name="T30" fmla="*/ 0 w 188"/>
                <a:gd name="T31" fmla="*/ 1 h 70"/>
                <a:gd name="T32" fmla="*/ 0 w 188"/>
                <a:gd name="T33" fmla="*/ 1 h 70"/>
                <a:gd name="T34" fmla="*/ 0 w 188"/>
                <a:gd name="T35" fmla="*/ 1 h 70"/>
                <a:gd name="T36" fmla="*/ 0 w 188"/>
                <a:gd name="T37" fmla="*/ 1 h 70"/>
                <a:gd name="T38" fmla="*/ 0 w 188"/>
                <a:gd name="T39" fmla="*/ 1 h 70"/>
                <a:gd name="T40" fmla="*/ 0 w 188"/>
                <a:gd name="T41" fmla="*/ 1 h 70"/>
                <a:gd name="T42" fmla="*/ 0 w 188"/>
                <a:gd name="T43" fmla="*/ 1 h 70"/>
                <a:gd name="T44" fmla="*/ 0 w 188"/>
                <a:gd name="T45" fmla="*/ 1 h 70"/>
                <a:gd name="T46" fmla="*/ 0 w 188"/>
                <a:gd name="T47" fmla="*/ 1 h 70"/>
                <a:gd name="T48" fmla="*/ 0 w 188"/>
                <a:gd name="T49" fmla="*/ 1 h 70"/>
                <a:gd name="T50" fmla="*/ 0 w 188"/>
                <a:gd name="T51" fmla="*/ 1 h 70"/>
                <a:gd name="T52" fmla="*/ 0 w 188"/>
                <a:gd name="T53" fmla="*/ 1 h 70"/>
                <a:gd name="T54" fmla="*/ 0 w 188"/>
                <a:gd name="T55" fmla="*/ 1 h 70"/>
                <a:gd name="T56" fmla="*/ 0 w 188"/>
                <a:gd name="T57" fmla="*/ 1 h 70"/>
                <a:gd name="T58" fmla="*/ 0 w 188"/>
                <a:gd name="T59" fmla="*/ 1 h 70"/>
                <a:gd name="T60" fmla="*/ 0 w 188"/>
                <a:gd name="T61" fmla="*/ 1 h 70"/>
                <a:gd name="T62" fmla="*/ 0 w 188"/>
                <a:gd name="T63" fmla="*/ 1 h 70"/>
                <a:gd name="T64" fmla="*/ 0 w 188"/>
                <a:gd name="T65" fmla="*/ 1 h 70"/>
                <a:gd name="T66" fmla="*/ 0 w 188"/>
                <a:gd name="T67" fmla="*/ 1 h 70"/>
                <a:gd name="T68" fmla="*/ 0 w 188"/>
                <a:gd name="T69" fmla="*/ 0 h 70"/>
                <a:gd name="T70" fmla="*/ 0 w 188"/>
                <a:gd name="T71" fmla="*/ 1 h 70"/>
                <a:gd name="T72" fmla="*/ 0 w 188"/>
                <a:gd name="T73" fmla="*/ 1 h 70"/>
                <a:gd name="T74" fmla="*/ 0 w 188"/>
                <a:gd name="T75" fmla="*/ 1 h 7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88"/>
                <a:gd name="T115" fmla="*/ 0 h 70"/>
                <a:gd name="T116" fmla="*/ 188 w 188"/>
                <a:gd name="T117" fmla="*/ 70 h 7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88" h="70">
                  <a:moveTo>
                    <a:pt x="112" y="4"/>
                  </a:moveTo>
                  <a:lnTo>
                    <a:pt x="116" y="9"/>
                  </a:lnTo>
                  <a:lnTo>
                    <a:pt x="126" y="18"/>
                  </a:lnTo>
                  <a:lnTo>
                    <a:pt x="148" y="35"/>
                  </a:lnTo>
                  <a:lnTo>
                    <a:pt x="161" y="43"/>
                  </a:lnTo>
                  <a:lnTo>
                    <a:pt x="162" y="43"/>
                  </a:lnTo>
                  <a:lnTo>
                    <a:pt x="163" y="42"/>
                  </a:lnTo>
                  <a:lnTo>
                    <a:pt x="167" y="39"/>
                  </a:lnTo>
                  <a:lnTo>
                    <a:pt x="173" y="33"/>
                  </a:lnTo>
                  <a:lnTo>
                    <a:pt x="179" y="26"/>
                  </a:lnTo>
                  <a:lnTo>
                    <a:pt x="181" y="24"/>
                  </a:lnTo>
                  <a:lnTo>
                    <a:pt x="181" y="28"/>
                  </a:lnTo>
                  <a:lnTo>
                    <a:pt x="183" y="37"/>
                  </a:lnTo>
                  <a:lnTo>
                    <a:pt x="185" y="51"/>
                  </a:lnTo>
                  <a:lnTo>
                    <a:pt x="187" y="64"/>
                  </a:lnTo>
                  <a:lnTo>
                    <a:pt x="188" y="67"/>
                  </a:lnTo>
                  <a:lnTo>
                    <a:pt x="183" y="68"/>
                  </a:lnTo>
                  <a:lnTo>
                    <a:pt x="173" y="68"/>
                  </a:lnTo>
                  <a:lnTo>
                    <a:pt x="155" y="70"/>
                  </a:lnTo>
                  <a:lnTo>
                    <a:pt x="137" y="70"/>
                  </a:lnTo>
                  <a:lnTo>
                    <a:pt x="133" y="70"/>
                  </a:lnTo>
                  <a:lnTo>
                    <a:pt x="126" y="67"/>
                  </a:lnTo>
                  <a:lnTo>
                    <a:pt x="113" y="60"/>
                  </a:lnTo>
                  <a:lnTo>
                    <a:pt x="87" y="47"/>
                  </a:lnTo>
                  <a:lnTo>
                    <a:pt x="61" y="33"/>
                  </a:lnTo>
                  <a:lnTo>
                    <a:pt x="55" y="28"/>
                  </a:lnTo>
                  <a:lnTo>
                    <a:pt x="50" y="28"/>
                  </a:lnTo>
                  <a:lnTo>
                    <a:pt x="41" y="27"/>
                  </a:lnTo>
                  <a:lnTo>
                    <a:pt x="22" y="25"/>
                  </a:lnTo>
                  <a:lnTo>
                    <a:pt x="4" y="23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14" y="17"/>
                  </a:lnTo>
                  <a:lnTo>
                    <a:pt x="61" y="4"/>
                  </a:lnTo>
                  <a:lnTo>
                    <a:pt x="86" y="0"/>
                  </a:lnTo>
                  <a:lnTo>
                    <a:pt x="105" y="1"/>
                  </a:lnTo>
                  <a:lnTo>
                    <a:pt x="112" y="4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23" name="Freeform 109"/>
            <p:cNvSpPr>
              <a:spLocks/>
            </p:cNvSpPr>
            <p:nvPr/>
          </p:nvSpPr>
          <p:spPr bwMode="auto">
            <a:xfrm>
              <a:off x="2419" y="3899"/>
              <a:ext cx="89" cy="125"/>
            </a:xfrm>
            <a:custGeom>
              <a:avLst/>
              <a:gdLst>
                <a:gd name="T0" fmla="*/ 1 w 177"/>
                <a:gd name="T1" fmla="*/ 0 h 252"/>
                <a:gd name="T2" fmla="*/ 1 w 177"/>
                <a:gd name="T3" fmla="*/ 0 h 252"/>
                <a:gd name="T4" fmla="*/ 1 w 177"/>
                <a:gd name="T5" fmla="*/ 0 h 252"/>
                <a:gd name="T6" fmla="*/ 1 w 177"/>
                <a:gd name="T7" fmla="*/ 0 h 252"/>
                <a:gd name="T8" fmla="*/ 1 w 177"/>
                <a:gd name="T9" fmla="*/ 0 h 252"/>
                <a:gd name="T10" fmla="*/ 1 w 177"/>
                <a:gd name="T11" fmla="*/ 0 h 252"/>
                <a:gd name="T12" fmla="*/ 1 w 177"/>
                <a:gd name="T13" fmla="*/ 0 h 252"/>
                <a:gd name="T14" fmla="*/ 1 w 177"/>
                <a:gd name="T15" fmla="*/ 0 h 252"/>
                <a:gd name="T16" fmla="*/ 1 w 177"/>
                <a:gd name="T17" fmla="*/ 0 h 252"/>
                <a:gd name="T18" fmla="*/ 1 w 177"/>
                <a:gd name="T19" fmla="*/ 0 h 252"/>
                <a:gd name="T20" fmla="*/ 1 w 177"/>
                <a:gd name="T21" fmla="*/ 0 h 252"/>
                <a:gd name="T22" fmla="*/ 1 w 177"/>
                <a:gd name="T23" fmla="*/ 0 h 252"/>
                <a:gd name="T24" fmla="*/ 1 w 177"/>
                <a:gd name="T25" fmla="*/ 0 h 252"/>
                <a:gd name="T26" fmla="*/ 1 w 177"/>
                <a:gd name="T27" fmla="*/ 0 h 252"/>
                <a:gd name="T28" fmla="*/ 1 w 177"/>
                <a:gd name="T29" fmla="*/ 0 h 252"/>
                <a:gd name="T30" fmla="*/ 1 w 177"/>
                <a:gd name="T31" fmla="*/ 0 h 252"/>
                <a:gd name="T32" fmla="*/ 1 w 177"/>
                <a:gd name="T33" fmla="*/ 0 h 252"/>
                <a:gd name="T34" fmla="*/ 1 w 177"/>
                <a:gd name="T35" fmla="*/ 0 h 252"/>
                <a:gd name="T36" fmla="*/ 1 w 177"/>
                <a:gd name="T37" fmla="*/ 0 h 252"/>
                <a:gd name="T38" fmla="*/ 1 w 177"/>
                <a:gd name="T39" fmla="*/ 0 h 252"/>
                <a:gd name="T40" fmla="*/ 1 w 177"/>
                <a:gd name="T41" fmla="*/ 0 h 252"/>
                <a:gd name="T42" fmla="*/ 1 w 177"/>
                <a:gd name="T43" fmla="*/ 0 h 252"/>
                <a:gd name="T44" fmla="*/ 1 w 177"/>
                <a:gd name="T45" fmla="*/ 0 h 252"/>
                <a:gd name="T46" fmla="*/ 1 w 177"/>
                <a:gd name="T47" fmla="*/ 0 h 252"/>
                <a:gd name="T48" fmla="*/ 1 w 177"/>
                <a:gd name="T49" fmla="*/ 0 h 252"/>
                <a:gd name="T50" fmla="*/ 1 w 177"/>
                <a:gd name="T51" fmla="*/ 0 h 252"/>
                <a:gd name="T52" fmla="*/ 1 w 177"/>
                <a:gd name="T53" fmla="*/ 0 h 252"/>
                <a:gd name="T54" fmla="*/ 1 w 177"/>
                <a:gd name="T55" fmla="*/ 0 h 252"/>
                <a:gd name="T56" fmla="*/ 1 w 177"/>
                <a:gd name="T57" fmla="*/ 0 h 252"/>
                <a:gd name="T58" fmla="*/ 1 w 177"/>
                <a:gd name="T59" fmla="*/ 0 h 252"/>
                <a:gd name="T60" fmla="*/ 1 w 177"/>
                <a:gd name="T61" fmla="*/ 0 h 252"/>
                <a:gd name="T62" fmla="*/ 1 w 177"/>
                <a:gd name="T63" fmla="*/ 0 h 252"/>
                <a:gd name="T64" fmla="*/ 1 w 177"/>
                <a:gd name="T65" fmla="*/ 0 h 252"/>
                <a:gd name="T66" fmla="*/ 1 w 177"/>
                <a:gd name="T67" fmla="*/ 0 h 252"/>
                <a:gd name="T68" fmla="*/ 1 w 177"/>
                <a:gd name="T69" fmla="*/ 0 h 252"/>
                <a:gd name="T70" fmla="*/ 1 w 177"/>
                <a:gd name="T71" fmla="*/ 0 h 252"/>
                <a:gd name="T72" fmla="*/ 1 w 177"/>
                <a:gd name="T73" fmla="*/ 0 h 252"/>
                <a:gd name="T74" fmla="*/ 1 w 177"/>
                <a:gd name="T75" fmla="*/ 0 h 252"/>
                <a:gd name="T76" fmla="*/ 1 w 177"/>
                <a:gd name="T77" fmla="*/ 0 h 252"/>
                <a:gd name="T78" fmla="*/ 1 w 177"/>
                <a:gd name="T79" fmla="*/ 0 h 252"/>
                <a:gd name="T80" fmla="*/ 1 w 177"/>
                <a:gd name="T81" fmla="*/ 0 h 252"/>
                <a:gd name="T82" fmla="*/ 1 w 177"/>
                <a:gd name="T83" fmla="*/ 0 h 252"/>
                <a:gd name="T84" fmla="*/ 1 w 177"/>
                <a:gd name="T85" fmla="*/ 0 h 252"/>
                <a:gd name="T86" fmla="*/ 0 w 177"/>
                <a:gd name="T87" fmla="*/ 0 h 252"/>
                <a:gd name="T88" fmla="*/ 1 w 177"/>
                <a:gd name="T89" fmla="*/ 0 h 252"/>
                <a:gd name="T90" fmla="*/ 1 w 177"/>
                <a:gd name="T91" fmla="*/ 0 h 252"/>
                <a:gd name="T92" fmla="*/ 1 w 177"/>
                <a:gd name="T93" fmla="*/ 0 h 252"/>
                <a:gd name="T94" fmla="*/ 1 w 177"/>
                <a:gd name="T95" fmla="*/ 0 h 252"/>
                <a:gd name="T96" fmla="*/ 1 w 177"/>
                <a:gd name="T97" fmla="*/ 0 h 252"/>
                <a:gd name="T98" fmla="*/ 1 w 177"/>
                <a:gd name="T99" fmla="*/ 0 h 25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7"/>
                <a:gd name="T151" fmla="*/ 0 h 252"/>
                <a:gd name="T152" fmla="*/ 177 w 177"/>
                <a:gd name="T153" fmla="*/ 252 h 25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7" h="252">
                  <a:moveTo>
                    <a:pt x="131" y="207"/>
                  </a:moveTo>
                  <a:lnTo>
                    <a:pt x="133" y="212"/>
                  </a:lnTo>
                  <a:lnTo>
                    <a:pt x="137" y="217"/>
                  </a:lnTo>
                  <a:lnTo>
                    <a:pt x="142" y="220"/>
                  </a:lnTo>
                  <a:lnTo>
                    <a:pt x="145" y="221"/>
                  </a:lnTo>
                  <a:lnTo>
                    <a:pt x="149" y="220"/>
                  </a:lnTo>
                  <a:lnTo>
                    <a:pt x="152" y="218"/>
                  </a:lnTo>
                  <a:lnTo>
                    <a:pt x="155" y="214"/>
                  </a:lnTo>
                  <a:lnTo>
                    <a:pt x="159" y="207"/>
                  </a:lnTo>
                  <a:lnTo>
                    <a:pt x="161" y="199"/>
                  </a:lnTo>
                  <a:lnTo>
                    <a:pt x="161" y="191"/>
                  </a:lnTo>
                  <a:lnTo>
                    <a:pt x="159" y="181"/>
                  </a:lnTo>
                  <a:lnTo>
                    <a:pt x="155" y="172"/>
                  </a:lnTo>
                  <a:lnTo>
                    <a:pt x="145" y="150"/>
                  </a:lnTo>
                  <a:lnTo>
                    <a:pt x="122" y="106"/>
                  </a:lnTo>
                  <a:lnTo>
                    <a:pt x="116" y="83"/>
                  </a:lnTo>
                  <a:lnTo>
                    <a:pt x="124" y="75"/>
                  </a:lnTo>
                  <a:lnTo>
                    <a:pt x="151" y="49"/>
                  </a:lnTo>
                  <a:lnTo>
                    <a:pt x="173" y="11"/>
                  </a:lnTo>
                  <a:lnTo>
                    <a:pt x="175" y="0"/>
                  </a:lnTo>
                  <a:lnTo>
                    <a:pt x="175" y="3"/>
                  </a:lnTo>
                  <a:lnTo>
                    <a:pt x="175" y="11"/>
                  </a:lnTo>
                  <a:lnTo>
                    <a:pt x="174" y="31"/>
                  </a:lnTo>
                  <a:lnTo>
                    <a:pt x="171" y="78"/>
                  </a:lnTo>
                  <a:lnTo>
                    <a:pt x="168" y="98"/>
                  </a:lnTo>
                  <a:lnTo>
                    <a:pt x="164" y="106"/>
                  </a:lnTo>
                  <a:lnTo>
                    <a:pt x="163" y="116"/>
                  </a:lnTo>
                  <a:lnTo>
                    <a:pt x="163" y="126"/>
                  </a:lnTo>
                  <a:lnTo>
                    <a:pt x="166" y="148"/>
                  </a:lnTo>
                  <a:lnTo>
                    <a:pt x="177" y="194"/>
                  </a:lnTo>
                  <a:lnTo>
                    <a:pt x="177" y="221"/>
                  </a:lnTo>
                  <a:lnTo>
                    <a:pt x="175" y="226"/>
                  </a:lnTo>
                  <a:lnTo>
                    <a:pt x="173" y="230"/>
                  </a:lnTo>
                  <a:lnTo>
                    <a:pt x="167" y="238"/>
                  </a:lnTo>
                  <a:lnTo>
                    <a:pt x="159" y="244"/>
                  </a:lnTo>
                  <a:lnTo>
                    <a:pt x="150" y="248"/>
                  </a:lnTo>
                  <a:lnTo>
                    <a:pt x="141" y="251"/>
                  </a:lnTo>
                  <a:lnTo>
                    <a:pt x="132" y="252"/>
                  </a:lnTo>
                  <a:lnTo>
                    <a:pt x="115" y="252"/>
                  </a:lnTo>
                  <a:lnTo>
                    <a:pt x="89" y="250"/>
                  </a:lnTo>
                  <a:lnTo>
                    <a:pt x="47" y="236"/>
                  </a:lnTo>
                  <a:lnTo>
                    <a:pt x="9" y="204"/>
                  </a:lnTo>
                  <a:lnTo>
                    <a:pt x="0" y="192"/>
                  </a:lnTo>
                  <a:lnTo>
                    <a:pt x="11" y="197"/>
                  </a:lnTo>
                  <a:lnTo>
                    <a:pt x="33" y="204"/>
                  </a:lnTo>
                  <a:lnTo>
                    <a:pt x="75" y="209"/>
                  </a:lnTo>
                  <a:lnTo>
                    <a:pt x="118" y="208"/>
                  </a:lnTo>
                  <a:lnTo>
                    <a:pt x="131" y="207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24" name="Freeform 110"/>
            <p:cNvSpPr>
              <a:spLocks/>
            </p:cNvSpPr>
            <p:nvPr/>
          </p:nvSpPr>
          <p:spPr bwMode="auto">
            <a:xfrm>
              <a:off x="2384" y="3957"/>
              <a:ext cx="65" cy="26"/>
            </a:xfrm>
            <a:custGeom>
              <a:avLst/>
              <a:gdLst>
                <a:gd name="T0" fmla="*/ 1 w 130"/>
                <a:gd name="T1" fmla="*/ 0 h 52"/>
                <a:gd name="T2" fmla="*/ 1 w 130"/>
                <a:gd name="T3" fmla="*/ 0 h 52"/>
                <a:gd name="T4" fmla="*/ 1 w 130"/>
                <a:gd name="T5" fmla="*/ 1 h 52"/>
                <a:gd name="T6" fmla="*/ 1 w 130"/>
                <a:gd name="T7" fmla="*/ 1 h 52"/>
                <a:gd name="T8" fmla="*/ 1 w 130"/>
                <a:gd name="T9" fmla="*/ 1 h 52"/>
                <a:gd name="T10" fmla="*/ 1 w 130"/>
                <a:gd name="T11" fmla="*/ 1 h 52"/>
                <a:gd name="T12" fmla="*/ 1 w 130"/>
                <a:gd name="T13" fmla="*/ 1 h 52"/>
                <a:gd name="T14" fmla="*/ 1 w 130"/>
                <a:gd name="T15" fmla="*/ 1 h 52"/>
                <a:gd name="T16" fmla="*/ 1 w 130"/>
                <a:gd name="T17" fmla="*/ 1 h 52"/>
                <a:gd name="T18" fmla="*/ 1 w 130"/>
                <a:gd name="T19" fmla="*/ 1 h 52"/>
                <a:gd name="T20" fmla="*/ 1 w 130"/>
                <a:gd name="T21" fmla="*/ 1 h 52"/>
                <a:gd name="T22" fmla="*/ 1 w 130"/>
                <a:gd name="T23" fmla="*/ 1 h 52"/>
                <a:gd name="T24" fmla="*/ 1 w 130"/>
                <a:gd name="T25" fmla="*/ 1 h 52"/>
                <a:gd name="T26" fmla="*/ 1 w 130"/>
                <a:gd name="T27" fmla="*/ 1 h 52"/>
                <a:gd name="T28" fmla="*/ 1 w 130"/>
                <a:gd name="T29" fmla="*/ 1 h 52"/>
                <a:gd name="T30" fmla="*/ 0 w 130"/>
                <a:gd name="T31" fmla="*/ 1 h 52"/>
                <a:gd name="T32" fmla="*/ 1 w 130"/>
                <a:gd name="T33" fmla="*/ 1 h 52"/>
                <a:gd name="T34" fmla="*/ 1 w 130"/>
                <a:gd name="T35" fmla="*/ 1 h 52"/>
                <a:gd name="T36" fmla="*/ 1 w 130"/>
                <a:gd name="T37" fmla="*/ 1 h 52"/>
                <a:gd name="T38" fmla="*/ 1 w 130"/>
                <a:gd name="T39" fmla="*/ 1 h 52"/>
                <a:gd name="T40" fmla="*/ 1 w 130"/>
                <a:gd name="T41" fmla="*/ 0 h 52"/>
                <a:gd name="T42" fmla="*/ 1 w 130"/>
                <a:gd name="T43" fmla="*/ 0 h 5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0"/>
                <a:gd name="T67" fmla="*/ 0 h 52"/>
                <a:gd name="T68" fmla="*/ 130 w 130"/>
                <a:gd name="T69" fmla="*/ 52 h 5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0" h="52">
                  <a:moveTo>
                    <a:pt x="64" y="0"/>
                  </a:moveTo>
                  <a:lnTo>
                    <a:pt x="69" y="0"/>
                  </a:lnTo>
                  <a:lnTo>
                    <a:pt x="80" y="2"/>
                  </a:lnTo>
                  <a:lnTo>
                    <a:pt x="91" y="7"/>
                  </a:lnTo>
                  <a:lnTo>
                    <a:pt x="112" y="19"/>
                  </a:lnTo>
                  <a:lnTo>
                    <a:pt x="129" y="27"/>
                  </a:lnTo>
                  <a:lnTo>
                    <a:pt x="130" y="28"/>
                  </a:lnTo>
                  <a:lnTo>
                    <a:pt x="130" y="29"/>
                  </a:lnTo>
                  <a:lnTo>
                    <a:pt x="130" y="30"/>
                  </a:lnTo>
                  <a:lnTo>
                    <a:pt x="129" y="31"/>
                  </a:lnTo>
                  <a:lnTo>
                    <a:pt x="125" y="33"/>
                  </a:lnTo>
                  <a:lnTo>
                    <a:pt x="122" y="35"/>
                  </a:lnTo>
                  <a:lnTo>
                    <a:pt x="114" y="40"/>
                  </a:lnTo>
                  <a:lnTo>
                    <a:pt x="90" y="48"/>
                  </a:lnTo>
                  <a:lnTo>
                    <a:pt x="30" y="52"/>
                  </a:lnTo>
                  <a:lnTo>
                    <a:pt x="0" y="40"/>
                  </a:lnTo>
                  <a:lnTo>
                    <a:pt x="4" y="36"/>
                  </a:lnTo>
                  <a:lnTo>
                    <a:pt x="14" y="28"/>
                  </a:lnTo>
                  <a:lnTo>
                    <a:pt x="35" y="11"/>
                  </a:lnTo>
                  <a:lnTo>
                    <a:pt x="58" y="1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25" name="Freeform 111"/>
            <p:cNvSpPr>
              <a:spLocks/>
            </p:cNvSpPr>
            <p:nvPr/>
          </p:nvSpPr>
          <p:spPr bwMode="auto">
            <a:xfrm>
              <a:off x="2673" y="1808"/>
              <a:ext cx="57" cy="151"/>
            </a:xfrm>
            <a:custGeom>
              <a:avLst/>
              <a:gdLst>
                <a:gd name="T0" fmla="*/ 1 w 113"/>
                <a:gd name="T1" fmla="*/ 1 h 300"/>
                <a:gd name="T2" fmla="*/ 1 w 113"/>
                <a:gd name="T3" fmla="*/ 1 h 300"/>
                <a:gd name="T4" fmla="*/ 1 w 113"/>
                <a:gd name="T5" fmla="*/ 1 h 300"/>
                <a:gd name="T6" fmla="*/ 1 w 113"/>
                <a:gd name="T7" fmla="*/ 1 h 300"/>
                <a:gd name="T8" fmla="*/ 0 w 113"/>
                <a:gd name="T9" fmla="*/ 1 h 300"/>
                <a:gd name="T10" fmla="*/ 0 w 113"/>
                <a:gd name="T11" fmla="*/ 1 h 300"/>
                <a:gd name="T12" fmla="*/ 1 w 113"/>
                <a:gd name="T13" fmla="*/ 1 h 300"/>
                <a:gd name="T14" fmla="*/ 1 w 113"/>
                <a:gd name="T15" fmla="*/ 1 h 300"/>
                <a:gd name="T16" fmla="*/ 1 w 113"/>
                <a:gd name="T17" fmla="*/ 1 h 300"/>
                <a:gd name="T18" fmla="*/ 1 w 113"/>
                <a:gd name="T19" fmla="*/ 1 h 300"/>
                <a:gd name="T20" fmla="*/ 1 w 113"/>
                <a:gd name="T21" fmla="*/ 1 h 300"/>
                <a:gd name="T22" fmla="*/ 1 w 113"/>
                <a:gd name="T23" fmla="*/ 1 h 300"/>
                <a:gd name="T24" fmla="*/ 1 w 113"/>
                <a:gd name="T25" fmla="*/ 1 h 300"/>
                <a:gd name="T26" fmla="*/ 1 w 113"/>
                <a:gd name="T27" fmla="*/ 1 h 300"/>
                <a:gd name="T28" fmla="*/ 1 w 113"/>
                <a:gd name="T29" fmla="*/ 1 h 300"/>
                <a:gd name="T30" fmla="*/ 1 w 113"/>
                <a:gd name="T31" fmla="*/ 1 h 300"/>
                <a:gd name="T32" fmla="*/ 1 w 113"/>
                <a:gd name="T33" fmla="*/ 1 h 300"/>
                <a:gd name="T34" fmla="*/ 1 w 113"/>
                <a:gd name="T35" fmla="*/ 1 h 300"/>
                <a:gd name="T36" fmla="*/ 1 w 113"/>
                <a:gd name="T37" fmla="*/ 1 h 300"/>
                <a:gd name="T38" fmla="*/ 1 w 113"/>
                <a:gd name="T39" fmla="*/ 1 h 300"/>
                <a:gd name="T40" fmla="*/ 1 w 113"/>
                <a:gd name="T41" fmla="*/ 1 h 300"/>
                <a:gd name="T42" fmla="*/ 1 w 113"/>
                <a:gd name="T43" fmla="*/ 1 h 300"/>
                <a:gd name="T44" fmla="*/ 1 w 113"/>
                <a:gd name="T45" fmla="*/ 1 h 300"/>
                <a:gd name="T46" fmla="*/ 1 w 113"/>
                <a:gd name="T47" fmla="*/ 1 h 300"/>
                <a:gd name="T48" fmla="*/ 1 w 113"/>
                <a:gd name="T49" fmla="*/ 1 h 300"/>
                <a:gd name="T50" fmla="*/ 1 w 113"/>
                <a:gd name="T51" fmla="*/ 1 h 300"/>
                <a:gd name="T52" fmla="*/ 1 w 113"/>
                <a:gd name="T53" fmla="*/ 1 h 300"/>
                <a:gd name="T54" fmla="*/ 1 w 113"/>
                <a:gd name="T55" fmla="*/ 1 h 300"/>
                <a:gd name="T56" fmla="*/ 1 w 113"/>
                <a:gd name="T57" fmla="*/ 1 h 300"/>
                <a:gd name="T58" fmla="*/ 1 w 113"/>
                <a:gd name="T59" fmla="*/ 0 h 300"/>
                <a:gd name="T60" fmla="*/ 1 w 113"/>
                <a:gd name="T61" fmla="*/ 1 h 300"/>
                <a:gd name="T62" fmla="*/ 1 w 113"/>
                <a:gd name="T63" fmla="*/ 1 h 300"/>
                <a:gd name="T64" fmla="*/ 1 w 113"/>
                <a:gd name="T65" fmla="*/ 1 h 300"/>
                <a:gd name="T66" fmla="*/ 1 w 113"/>
                <a:gd name="T67" fmla="*/ 1 h 30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3"/>
                <a:gd name="T103" fmla="*/ 0 h 300"/>
                <a:gd name="T104" fmla="*/ 113 w 113"/>
                <a:gd name="T105" fmla="*/ 300 h 30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3" h="300">
                  <a:moveTo>
                    <a:pt x="27" y="40"/>
                  </a:moveTo>
                  <a:lnTo>
                    <a:pt x="27" y="46"/>
                  </a:lnTo>
                  <a:lnTo>
                    <a:pt x="28" y="59"/>
                  </a:lnTo>
                  <a:lnTo>
                    <a:pt x="29" y="71"/>
                  </a:lnTo>
                  <a:lnTo>
                    <a:pt x="28" y="82"/>
                  </a:lnTo>
                  <a:lnTo>
                    <a:pt x="25" y="86"/>
                  </a:lnTo>
                  <a:lnTo>
                    <a:pt x="21" y="88"/>
                  </a:lnTo>
                  <a:lnTo>
                    <a:pt x="16" y="89"/>
                  </a:lnTo>
                  <a:lnTo>
                    <a:pt x="9" y="88"/>
                  </a:lnTo>
                  <a:lnTo>
                    <a:pt x="0" y="85"/>
                  </a:lnTo>
                  <a:lnTo>
                    <a:pt x="0" y="90"/>
                  </a:lnTo>
                  <a:lnTo>
                    <a:pt x="2" y="98"/>
                  </a:lnTo>
                  <a:lnTo>
                    <a:pt x="6" y="114"/>
                  </a:lnTo>
                  <a:lnTo>
                    <a:pt x="9" y="129"/>
                  </a:lnTo>
                  <a:lnTo>
                    <a:pt x="10" y="132"/>
                  </a:lnTo>
                  <a:lnTo>
                    <a:pt x="12" y="132"/>
                  </a:lnTo>
                  <a:lnTo>
                    <a:pt x="15" y="132"/>
                  </a:lnTo>
                  <a:lnTo>
                    <a:pt x="18" y="132"/>
                  </a:lnTo>
                  <a:lnTo>
                    <a:pt x="21" y="135"/>
                  </a:lnTo>
                  <a:lnTo>
                    <a:pt x="23" y="139"/>
                  </a:lnTo>
                  <a:lnTo>
                    <a:pt x="24" y="142"/>
                  </a:lnTo>
                  <a:lnTo>
                    <a:pt x="23" y="146"/>
                  </a:lnTo>
                  <a:lnTo>
                    <a:pt x="23" y="155"/>
                  </a:lnTo>
                  <a:lnTo>
                    <a:pt x="22" y="171"/>
                  </a:lnTo>
                  <a:lnTo>
                    <a:pt x="19" y="178"/>
                  </a:lnTo>
                  <a:lnTo>
                    <a:pt x="18" y="180"/>
                  </a:lnTo>
                  <a:lnTo>
                    <a:pt x="16" y="182"/>
                  </a:lnTo>
                  <a:lnTo>
                    <a:pt x="14" y="183"/>
                  </a:lnTo>
                  <a:lnTo>
                    <a:pt x="11" y="187"/>
                  </a:lnTo>
                  <a:lnTo>
                    <a:pt x="10" y="191"/>
                  </a:lnTo>
                  <a:lnTo>
                    <a:pt x="11" y="197"/>
                  </a:lnTo>
                  <a:lnTo>
                    <a:pt x="14" y="203"/>
                  </a:lnTo>
                  <a:lnTo>
                    <a:pt x="21" y="219"/>
                  </a:lnTo>
                  <a:lnTo>
                    <a:pt x="26" y="236"/>
                  </a:lnTo>
                  <a:lnTo>
                    <a:pt x="27" y="253"/>
                  </a:lnTo>
                  <a:lnTo>
                    <a:pt x="18" y="267"/>
                  </a:lnTo>
                  <a:lnTo>
                    <a:pt x="20" y="270"/>
                  </a:lnTo>
                  <a:lnTo>
                    <a:pt x="26" y="278"/>
                  </a:lnTo>
                  <a:lnTo>
                    <a:pt x="38" y="294"/>
                  </a:lnTo>
                  <a:lnTo>
                    <a:pt x="44" y="299"/>
                  </a:lnTo>
                  <a:lnTo>
                    <a:pt x="47" y="300"/>
                  </a:lnTo>
                  <a:lnTo>
                    <a:pt x="49" y="299"/>
                  </a:lnTo>
                  <a:lnTo>
                    <a:pt x="52" y="297"/>
                  </a:lnTo>
                  <a:lnTo>
                    <a:pt x="56" y="291"/>
                  </a:lnTo>
                  <a:lnTo>
                    <a:pt x="62" y="277"/>
                  </a:lnTo>
                  <a:lnTo>
                    <a:pt x="65" y="262"/>
                  </a:lnTo>
                  <a:lnTo>
                    <a:pt x="66" y="246"/>
                  </a:lnTo>
                  <a:lnTo>
                    <a:pt x="69" y="212"/>
                  </a:lnTo>
                  <a:lnTo>
                    <a:pt x="70" y="204"/>
                  </a:lnTo>
                  <a:lnTo>
                    <a:pt x="71" y="193"/>
                  </a:lnTo>
                  <a:lnTo>
                    <a:pt x="75" y="170"/>
                  </a:lnTo>
                  <a:lnTo>
                    <a:pt x="82" y="124"/>
                  </a:lnTo>
                  <a:lnTo>
                    <a:pt x="104" y="84"/>
                  </a:lnTo>
                  <a:lnTo>
                    <a:pt x="113" y="73"/>
                  </a:lnTo>
                  <a:lnTo>
                    <a:pt x="112" y="67"/>
                  </a:lnTo>
                  <a:lnTo>
                    <a:pt x="110" y="55"/>
                  </a:lnTo>
                  <a:lnTo>
                    <a:pt x="106" y="31"/>
                  </a:lnTo>
                  <a:lnTo>
                    <a:pt x="102" y="7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89" y="3"/>
                  </a:lnTo>
                  <a:lnTo>
                    <a:pt x="54" y="14"/>
                  </a:lnTo>
                  <a:lnTo>
                    <a:pt x="38" y="23"/>
                  </a:lnTo>
                  <a:lnTo>
                    <a:pt x="32" y="28"/>
                  </a:lnTo>
                  <a:lnTo>
                    <a:pt x="28" y="34"/>
                  </a:lnTo>
                  <a:lnTo>
                    <a:pt x="27" y="4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26" name="Freeform 112"/>
            <p:cNvSpPr>
              <a:spLocks/>
            </p:cNvSpPr>
            <p:nvPr/>
          </p:nvSpPr>
          <p:spPr bwMode="auto">
            <a:xfrm>
              <a:off x="2737" y="1923"/>
              <a:ext cx="22" cy="26"/>
            </a:xfrm>
            <a:custGeom>
              <a:avLst/>
              <a:gdLst>
                <a:gd name="T0" fmla="*/ 0 w 45"/>
                <a:gd name="T1" fmla="*/ 1 h 51"/>
                <a:gd name="T2" fmla="*/ 0 w 45"/>
                <a:gd name="T3" fmla="*/ 1 h 51"/>
                <a:gd name="T4" fmla="*/ 0 w 45"/>
                <a:gd name="T5" fmla="*/ 0 h 51"/>
                <a:gd name="T6" fmla="*/ 0 w 45"/>
                <a:gd name="T7" fmla="*/ 0 h 51"/>
                <a:gd name="T8" fmla="*/ 0 w 45"/>
                <a:gd name="T9" fmla="*/ 1 h 51"/>
                <a:gd name="T10" fmla="*/ 0 w 45"/>
                <a:gd name="T11" fmla="*/ 1 h 51"/>
                <a:gd name="T12" fmla="*/ 0 w 45"/>
                <a:gd name="T13" fmla="*/ 1 h 51"/>
                <a:gd name="T14" fmla="*/ 0 w 45"/>
                <a:gd name="T15" fmla="*/ 1 h 51"/>
                <a:gd name="T16" fmla="*/ 0 w 45"/>
                <a:gd name="T17" fmla="*/ 1 h 51"/>
                <a:gd name="T18" fmla="*/ 0 w 45"/>
                <a:gd name="T19" fmla="*/ 1 h 51"/>
                <a:gd name="T20" fmla="*/ 0 w 45"/>
                <a:gd name="T21" fmla="*/ 1 h 51"/>
                <a:gd name="T22" fmla="*/ 0 w 45"/>
                <a:gd name="T23" fmla="*/ 1 h 51"/>
                <a:gd name="T24" fmla="*/ 0 w 45"/>
                <a:gd name="T25" fmla="*/ 1 h 51"/>
                <a:gd name="T26" fmla="*/ 0 w 45"/>
                <a:gd name="T27" fmla="*/ 1 h 51"/>
                <a:gd name="T28" fmla="*/ 0 w 45"/>
                <a:gd name="T29" fmla="*/ 1 h 51"/>
                <a:gd name="T30" fmla="*/ 0 w 45"/>
                <a:gd name="T31" fmla="*/ 1 h 51"/>
                <a:gd name="T32" fmla="*/ 0 w 45"/>
                <a:gd name="T33" fmla="*/ 1 h 51"/>
                <a:gd name="T34" fmla="*/ 0 w 45"/>
                <a:gd name="T35" fmla="*/ 1 h 51"/>
                <a:gd name="T36" fmla="*/ 0 w 45"/>
                <a:gd name="T37" fmla="*/ 1 h 51"/>
                <a:gd name="T38" fmla="*/ 0 w 45"/>
                <a:gd name="T39" fmla="*/ 1 h 51"/>
                <a:gd name="T40" fmla="*/ 0 w 45"/>
                <a:gd name="T41" fmla="*/ 1 h 5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5"/>
                <a:gd name="T64" fmla="*/ 0 h 51"/>
                <a:gd name="T65" fmla="*/ 45 w 45"/>
                <a:gd name="T66" fmla="*/ 51 h 5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5" h="51">
                  <a:moveTo>
                    <a:pt x="14" y="3"/>
                  </a:moveTo>
                  <a:lnTo>
                    <a:pt x="18" y="2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9" y="3"/>
                  </a:lnTo>
                  <a:lnTo>
                    <a:pt x="43" y="8"/>
                  </a:lnTo>
                  <a:lnTo>
                    <a:pt x="45" y="15"/>
                  </a:lnTo>
                  <a:lnTo>
                    <a:pt x="45" y="19"/>
                  </a:lnTo>
                  <a:lnTo>
                    <a:pt x="43" y="24"/>
                  </a:lnTo>
                  <a:lnTo>
                    <a:pt x="40" y="28"/>
                  </a:lnTo>
                  <a:lnTo>
                    <a:pt x="37" y="33"/>
                  </a:lnTo>
                  <a:lnTo>
                    <a:pt x="27" y="40"/>
                  </a:lnTo>
                  <a:lnTo>
                    <a:pt x="17" y="45"/>
                  </a:lnTo>
                  <a:lnTo>
                    <a:pt x="1" y="51"/>
                  </a:lnTo>
                  <a:lnTo>
                    <a:pt x="0" y="45"/>
                  </a:lnTo>
                  <a:lnTo>
                    <a:pt x="1" y="26"/>
                  </a:lnTo>
                  <a:lnTo>
                    <a:pt x="4" y="15"/>
                  </a:lnTo>
                  <a:lnTo>
                    <a:pt x="10" y="7"/>
                  </a:lnTo>
                  <a:lnTo>
                    <a:pt x="14" y="3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27" name="Freeform 113"/>
            <p:cNvSpPr>
              <a:spLocks/>
            </p:cNvSpPr>
            <p:nvPr/>
          </p:nvSpPr>
          <p:spPr bwMode="auto">
            <a:xfrm>
              <a:off x="2666" y="2058"/>
              <a:ext cx="71" cy="57"/>
            </a:xfrm>
            <a:custGeom>
              <a:avLst/>
              <a:gdLst>
                <a:gd name="T0" fmla="*/ 1 w 142"/>
                <a:gd name="T1" fmla="*/ 0 h 114"/>
                <a:gd name="T2" fmla="*/ 1 w 142"/>
                <a:gd name="T3" fmla="*/ 1 h 114"/>
                <a:gd name="T4" fmla="*/ 1 w 142"/>
                <a:gd name="T5" fmla="*/ 1 h 114"/>
                <a:gd name="T6" fmla="*/ 1 w 142"/>
                <a:gd name="T7" fmla="*/ 1 h 114"/>
                <a:gd name="T8" fmla="*/ 1 w 142"/>
                <a:gd name="T9" fmla="*/ 1 h 114"/>
                <a:gd name="T10" fmla="*/ 1 w 142"/>
                <a:gd name="T11" fmla="*/ 1 h 114"/>
                <a:gd name="T12" fmla="*/ 1 w 142"/>
                <a:gd name="T13" fmla="*/ 1 h 114"/>
                <a:gd name="T14" fmla="*/ 1 w 142"/>
                <a:gd name="T15" fmla="*/ 1 h 114"/>
                <a:gd name="T16" fmla="*/ 1 w 142"/>
                <a:gd name="T17" fmla="*/ 1 h 114"/>
                <a:gd name="T18" fmla="*/ 1 w 142"/>
                <a:gd name="T19" fmla="*/ 1 h 114"/>
                <a:gd name="T20" fmla="*/ 1 w 142"/>
                <a:gd name="T21" fmla="*/ 1 h 114"/>
                <a:gd name="T22" fmla="*/ 1 w 142"/>
                <a:gd name="T23" fmla="*/ 1 h 114"/>
                <a:gd name="T24" fmla="*/ 1 w 142"/>
                <a:gd name="T25" fmla="*/ 1 h 114"/>
                <a:gd name="T26" fmla="*/ 1 w 142"/>
                <a:gd name="T27" fmla="*/ 1 h 114"/>
                <a:gd name="T28" fmla="*/ 1 w 142"/>
                <a:gd name="T29" fmla="*/ 1 h 114"/>
                <a:gd name="T30" fmla="*/ 1 w 142"/>
                <a:gd name="T31" fmla="*/ 1 h 114"/>
                <a:gd name="T32" fmla="*/ 1 w 142"/>
                <a:gd name="T33" fmla="*/ 1 h 114"/>
                <a:gd name="T34" fmla="*/ 1 w 142"/>
                <a:gd name="T35" fmla="*/ 1 h 114"/>
                <a:gd name="T36" fmla="*/ 1 w 142"/>
                <a:gd name="T37" fmla="*/ 1 h 114"/>
                <a:gd name="T38" fmla="*/ 1 w 142"/>
                <a:gd name="T39" fmla="*/ 1 h 114"/>
                <a:gd name="T40" fmla="*/ 1 w 142"/>
                <a:gd name="T41" fmla="*/ 1 h 114"/>
                <a:gd name="T42" fmla="*/ 1 w 142"/>
                <a:gd name="T43" fmla="*/ 1 h 114"/>
                <a:gd name="T44" fmla="*/ 1 w 142"/>
                <a:gd name="T45" fmla="*/ 1 h 114"/>
                <a:gd name="T46" fmla="*/ 1 w 142"/>
                <a:gd name="T47" fmla="*/ 1 h 114"/>
                <a:gd name="T48" fmla="*/ 1 w 142"/>
                <a:gd name="T49" fmla="*/ 1 h 114"/>
                <a:gd name="T50" fmla="*/ 1 w 142"/>
                <a:gd name="T51" fmla="*/ 1 h 114"/>
                <a:gd name="T52" fmla="*/ 1 w 142"/>
                <a:gd name="T53" fmla="*/ 1 h 114"/>
                <a:gd name="T54" fmla="*/ 1 w 142"/>
                <a:gd name="T55" fmla="*/ 1 h 114"/>
                <a:gd name="T56" fmla="*/ 1 w 142"/>
                <a:gd name="T57" fmla="*/ 1 h 114"/>
                <a:gd name="T58" fmla="*/ 1 w 142"/>
                <a:gd name="T59" fmla="*/ 1 h 114"/>
                <a:gd name="T60" fmla="*/ 1 w 142"/>
                <a:gd name="T61" fmla="*/ 1 h 114"/>
                <a:gd name="T62" fmla="*/ 1 w 142"/>
                <a:gd name="T63" fmla="*/ 1 h 114"/>
                <a:gd name="T64" fmla="*/ 1 w 142"/>
                <a:gd name="T65" fmla="*/ 1 h 114"/>
                <a:gd name="T66" fmla="*/ 1 w 142"/>
                <a:gd name="T67" fmla="*/ 1 h 114"/>
                <a:gd name="T68" fmla="*/ 1 w 142"/>
                <a:gd name="T69" fmla="*/ 1 h 114"/>
                <a:gd name="T70" fmla="*/ 1 w 142"/>
                <a:gd name="T71" fmla="*/ 1 h 114"/>
                <a:gd name="T72" fmla="*/ 1 w 142"/>
                <a:gd name="T73" fmla="*/ 1 h 114"/>
                <a:gd name="T74" fmla="*/ 1 w 142"/>
                <a:gd name="T75" fmla="*/ 1 h 114"/>
                <a:gd name="T76" fmla="*/ 1 w 142"/>
                <a:gd name="T77" fmla="*/ 1 h 114"/>
                <a:gd name="T78" fmla="*/ 1 w 142"/>
                <a:gd name="T79" fmla="*/ 1 h 114"/>
                <a:gd name="T80" fmla="*/ 1 w 142"/>
                <a:gd name="T81" fmla="*/ 1 h 114"/>
                <a:gd name="T82" fmla="*/ 1 w 142"/>
                <a:gd name="T83" fmla="*/ 1 h 114"/>
                <a:gd name="T84" fmla="*/ 1 w 142"/>
                <a:gd name="T85" fmla="*/ 1 h 114"/>
                <a:gd name="T86" fmla="*/ 1 w 142"/>
                <a:gd name="T87" fmla="*/ 1 h 114"/>
                <a:gd name="T88" fmla="*/ 1 w 142"/>
                <a:gd name="T89" fmla="*/ 1 h 114"/>
                <a:gd name="T90" fmla="*/ 1 w 142"/>
                <a:gd name="T91" fmla="*/ 1 h 114"/>
                <a:gd name="T92" fmla="*/ 0 w 142"/>
                <a:gd name="T93" fmla="*/ 1 h 114"/>
                <a:gd name="T94" fmla="*/ 1 w 142"/>
                <a:gd name="T95" fmla="*/ 1 h 114"/>
                <a:gd name="T96" fmla="*/ 1 w 142"/>
                <a:gd name="T97" fmla="*/ 1 h 114"/>
                <a:gd name="T98" fmla="*/ 1 w 142"/>
                <a:gd name="T99" fmla="*/ 1 h 114"/>
                <a:gd name="T100" fmla="*/ 1 w 142"/>
                <a:gd name="T101" fmla="*/ 1 h 114"/>
                <a:gd name="T102" fmla="*/ 1 w 142"/>
                <a:gd name="T103" fmla="*/ 0 h 114"/>
                <a:gd name="T104" fmla="*/ 1 w 142"/>
                <a:gd name="T105" fmla="*/ 0 h 11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42"/>
                <a:gd name="T160" fmla="*/ 0 h 114"/>
                <a:gd name="T161" fmla="*/ 142 w 142"/>
                <a:gd name="T162" fmla="*/ 114 h 11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42" h="114">
                  <a:moveTo>
                    <a:pt x="142" y="0"/>
                  </a:moveTo>
                  <a:lnTo>
                    <a:pt x="133" y="3"/>
                  </a:lnTo>
                  <a:lnTo>
                    <a:pt x="117" y="7"/>
                  </a:lnTo>
                  <a:lnTo>
                    <a:pt x="83" y="15"/>
                  </a:lnTo>
                  <a:lnTo>
                    <a:pt x="48" y="21"/>
                  </a:lnTo>
                  <a:lnTo>
                    <a:pt x="40" y="22"/>
                  </a:lnTo>
                  <a:lnTo>
                    <a:pt x="46" y="27"/>
                  </a:lnTo>
                  <a:lnTo>
                    <a:pt x="60" y="35"/>
                  </a:lnTo>
                  <a:lnTo>
                    <a:pt x="75" y="38"/>
                  </a:lnTo>
                  <a:lnTo>
                    <a:pt x="91" y="38"/>
                  </a:lnTo>
                  <a:lnTo>
                    <a:pt x="124" y="37"/>
                  </a:lnTo>
                  <a:lnTo>
                    <a:pt x="133" y="36"/>
                  </a:lnTo>
                  <a:lnTo>
                    <a:pt x="132" y="38"/>
                  </a:lnTo>
                  <a:lnTo>
                    <a:pt x="131" y="41"/>
                  </a:lnTo>
                  <a:lnTo>
                    <a:pt x="130" y="47"/>
                  </a:lnTo>
                  <a:lnTo>
                    <a:pt x="128" y="54"/>
                  </a:lnTo>
                  <a:lnTo>
                    <a:pt x="128" y="55"/>
                  </a:lnTo>
                  <a:lnTo>
                    <a:pt x="122" y="56"/>
                  </a:lnTo>
                  <a:lnTo>
                    <a:pt x="112" y="57"/>
                  </a:lnTo>
                  <a:lnTo>
                    <a:pt x="90" y="60"/>
                  </a:lnTo>
                  <a:lnTo>
                    <a:pt x="68" y="63"/>
                  </a:lnTo>
                  <a:lnTo>
                    <a:pt x="63" y="63"/>
                  </a:lnTo>
                  <a:lnTo>
                    <a:pt x="63" y="65"/>
                  </a:lnTo>
                  <a:lnTo>
                    <a:pt x="64" y="69"/>
                  </a:lnTo>
                  <a:lnTo>
                    <a:pt x="66" y="76"/>
                  </a:lnTo>
                  <a:lnTo>
                    <a:pt x="69" y="83"/>
                  </a:lnTo>
                  <a:lnTo>
                    <a:pt x="70" y="84"/>
                  </a:lnTo>
                  <a:lnTo>
                    <a:pt x="73" y="85"/>
                  </a:lnTo>
                  <a:lnTo>
                    <a:pt x="80" y="85"/>
                  </a:lnTo>
                  <a:lnTo>
                    <a:pt x="96" y="87"/>
                  </a:lnTo>
                  <a:lnTo>
                    <a:pt x="111" y="88"/>
                  </a:lnTo>
                  <a:lnTo>
                    <a:pt x="115" y="88"/>
                  </a:lnTo>
                  <a:lnTo>
                    <a:pt x="114" y="90"/>
                  </a:lnTo>
                  <a:lnTo>
                    <a:pt x="114" y="94"/>
                  </a:lnTo>
                  <a:lnTo>
                    <a:pt x="113" y="101"/>
                  </a:lnTo>
                  <a:lnTo>
                    <a:pt x="112" y="109"/>
                  </a:lnTo>
                  <a:lnTo>
                    <a:pt x="112" y="110"/>
                  </a:lnTo>
                  <a:lnTo>
                    <a:pt x="108" y="111"/>
                  </a:lnTo>
                  <a:lnTo>
                    <a:pt x="102" y="112"/>
                  </a:lnTo>
                  <a:lnTo>
                    <a:pt x="90" y="113"/>
                  </a:lnTo>
                  <a:lnTo>
                    <a:pt x="76" y="114"/>
                  </a:lnTo>
                  <a:lnTo>
                    <a:pt x="73" y="114"/>
                  </a:lnTo>
                  <a:lnTo>
                    <a:pt x="67" y="103"/>
                  </a:lnTo>
                  <a:lnTo>
                    <a:pt x="57" y="83"/>
                  </a:lnTo>
                  <a:lnTo>
                    <a:pt x="35" y="47"/>
                  </a:lnTo>
                  <a:lnTo>
                    <a:pt x="8" y="11"/>
                  </a:lnTo>
                  <a:lnTo>
                    <a:pt x="0" y="2"/>
                  </a:lnTo>
                  <a:lnTo>
                    <a:pt x="12" y="2"/>
                  </a:lnTo>
                  <a:lnTo>
                    <a:pt x="35" y="1"/>
                  </a:lnTo>
                  <a:lnTo>
                    <a:pt x="84" y="1"/>
                  </a:lnTo>
                  <a:lnTo>
                    <a:pt x="130" y="1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28" name="Freeform 114"/>
            <p:cNvSpPr>
              <a:spLocks/>
            </p:cNvSpPr>
            <p:nvPr/>
          </p:nvSpPr>
          <p:spPr bwMode="auto">
            <a:xfrm>
              <a:off x="2615" y="1930"/>
              <a:ext cx="27" cy="24"/>
            </a:xfrm>
            <a:custGeom>
              <a:avLst/>
              <a:gdLst>
                <a:gd name="T0" fmla="*/ 1 w 54"/>
                <a:gd name="T1" fmla="*/ 1 h 47"/>
                <a:gd name="T2" fmla="*/ 1 w 54"/>
                <a:gd name="T3" fmla="*/ 1 h 47"/>
                <a:gd name="T4" fmla="*/ 1 w 54"/>
                <a:gd name="T5" fmla="*/ 1 h 47"/>
                <a:gd name="T6" fmla="*/ 1 w 54"/>
                <a:gd name="T7" fmla="*/ 1 h 47"/>
                <a:gd name="T8" fmla="*/ 1 w 54"/>
                <a:gd name="T9" fmla="*/ 1 h 47"/>
                <a:gd name="T10" fmla="*/ 1 w 54"/>
                <a:gd name="T11" fmla="*/ 1 h 47"/>
                <a:gd name="T12" fmla="*/ 1 w 54"/>
                <a:gd name="T13" fmla="*/ 0 h 47"/>
                <a:gd name="T14" fmla="*/ 1 w 54"/>
                <a:gd name="T15" fmla="*/ 0 h 47"/>
                <a:gd name="T16" fmla="*/ 1 w 54"/>
                <a:gd name="T17" fmla="*/ 0 h 47"/>
                <a:gd name="T18" fmla="*/ 1 w 54"/>
                <a:gd name="T19" fmla="*/ 1 h 47"/>
                <a:gd name="T20" fmla="*/ 1 w 54"/>
                <a:gd name="T21" fmla="*/ 1 h 47"/>
                <a:gd name="T22" fmla="*/ 1 w 54"/>
                <a:gd name="T23" fmla="*/ 1 h 47"/>
                <a:gd name="T24" fmla="*/ 1 w 54"/>
                <a:gd name="T25" fmla="*/ 1 h 47"/>
                <a:gd name="T26" fmla="*/ 1 w 54"/>
                <a:gd name="T27" fmla="*/ 1 h 47"/>
                <a:gd name="T28" fmla="*/ 1 w 54"/>
                <a:gd name="T29" fmla="*/ 1 h 47"/>
                <a:gd name="T30" fmla="*/ 1 w 54"/>
                <a:gd name="T31" fmla="*/ 1 h 47"/>
                <a:gd name="T32" fmla="*/ 1 w 54"/>
                <a:gd name="T33" fmla="*/ 1 h 47"/>
                <a:gd name="T34" fmla="*/ 1 w 54"/>
                <a:gd name="T35" fmla="*/ 1 h 47"/>
                <a:gd name="T36" fmla="*/ 1 w 54"/>
                <a:gd name="T37" fmla="*/ 1 h 47"/>
                <a:gd name="T38" fmla="*/ 1 w 54"/>
                <a:gd name="T39" fmla="*/ 1 h 47"/>
                <a:gd name="T40" fmla="*/ 1 w 54"/>
                <a:gd name="T41" fmla="*/ 1 h 47"/>
                <a:gd name="T42" fmla="*/ 1 w 54"/>
                <a:gd name="T43" fmla="*/ 1 h 47"/>
                <a:gd name="T44" fmla="*/ 0 w 54"/>
                <a:gd name="T45" fmla="*/ 1 h 47"/>
                <a:gd name="T46" fmla="*/ 1 w 54"/>
                <a:gd name="T47" fmla="*/ 1 h 47"/>
                <a:gd name="T48" fmla="*/ 1 w 54"/>
                <a:gd name="T49" fmla="*/ 1 h 4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4"/>
                <a:gd name="T76" fmla="*/ 0 h 47"/>
                <a:gd name="T77" fmla="*/ 54 w 54"/>
                <a:gd name="T78" fmla="*/ 47 h 4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4" h="47">
                  <a:moveTo>
                    <a:pt x="1" y="15"/>
                  </a:moveTo>
                  <a:lnTo>
                    <a:pt x="2" y="11"/>
                  </a:lnTo>
                  <a:lnTo>
                    <a:pt x="6" y="8"/>
                  </a:lnTo>
                  <a:lnTo>
                    <a:pt x="10" y="5"/>
                  </a:lnTo>
                  <a:lnTo>
                    <a:pt x="15" y="3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2" y="3"/>
                  </a:lnTo>
                  <a:lnTo>
                    <a:pt x="52" y="9"/>
                  </a:lnTo>
                  <a:lnTo>
                    <a:pt x="53" y="21"/>
                  </a:lnTo>
                  <a:lnTo>
                    <a:pt x="53" y="33"/>
                  </a:lnTo>
                  <a:lnTo>
                    <a:pt x="54" y="36"/>
                  </a:lnTo>
                  <a:lnTo>
                    <a:pt x="51" y="37"/>
                  </a:lnTo>
                  <a:lnTo>
                    <a:pt x="45" y="39"/>
                  </a:lnTo>
                  <a:lnTo>
                    <a:pt x="33" y="43"/>
                  </a:lnTo>
                  <a:lnTo>
                    <a:pt x="21" y="47"/>
                  </a:lnTo>
                  <a:lnTo>
                    <a:pt x="19" y="47"/>
                  </a:lnTo>
                  <a:lnTo>
                    <a:pt x="15" y="45"/>
                  </a:lnTo>
                  <a:lnTo>
                    <a:pt x="6" y="35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1" y="15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29" name="Freeform 115"/>
            <p:cNvSpPr>
              <a:spLocks/>
            </p:cNvSpPr>
            <p:nvPr/>
          </p:nvSpPr>
          <p:spPr bwMode="auto">
            <a:xfrm>
              <a:off x="2625" y="1965"/>
              <a:ext cx="28" cy="25"/>
            </a:xfrm>
            <a:custGeom>
              <a:avLst/>
              <a:gdLst>
                <a:gd name="T0" fmla="*/ 1 w 56"/>
                <a:gd name="T1" fmla="*/ 1 h 50"/>
                <a:gd name="T2" fmla="*/ 1 w 56"/>
                <a:gd name="T3" fmla="*/ 1 h 50"/>
                <a:gd name="T4" fmla="*/ 1 w 56"/>
                <a:gd name="T5" fmla="*/ 1 h 50"/>
                <a:gd name="T6" fmla="*/ 1 w 56"/>
                <a:gd name="T7" fmla="*/ 0 h 50"/>
                <a:gd name="T8" fmla="*/ 1 w 56"/>
                <a:gd name="T9" fmla="*/ 0 h 50"/>
                <a:gd name="T10" fmla="*/ 1 w 56"/>
                <a:gd name="T11" fmla="*/ 1 h 50"/>
                <a:gd name="T12" fmla="*/ 1 w 56"/>
                <a:gd name="T13" fmla="*/ 1 h 50"/>
                <a:gd name="T14" fmla="*/ 1 w 56"/>
                <a:gd name="T15" fmla="*/ 1 h 50"/>
                <a:gd name="T16" fmla="*/ 1 w 56"/>
                <a:gd name="T17" fmla="*/ 1 h 50"/>
                <a:gd name="T18" fmla="*/ 1 w 56"/>
                <a:gd name="T19" fmla="*/ 1 h 50"/>
                <a:gd name="T20" fmla="*/ 1 w 56"/>
                <a:gd name="T21" fmla="*/ 1 h 50"/>
                <a:gd name="T22" fmla="*/ 1 w 56"/>
                <a:gd name="T23" fmla="*/ 1 h 50"/>
                <a:gd name="T24" fmla="*/ 1 w 56"/>
                <a:gd name="T25" fmla="*/ 1 h 50"/>
                <a:gd name="T26" fmla="*/ 1 w 56"/>
                <a:gd name="T27" fmla="*/ 1 h 50"/>
                <a:gd name="T28" fmla="*/ 1 w 56"/>
                <a:gd name="T29" fmla="*/ 1 h 50"/>
                <a:gd name="T30" fmla="*/ 1 w 56"/>
                <a:gd name="T31" fmla="*/ 1 h 50"/>
                <a:gd name="T32" fmla="*/ 1 w 56"/>
                <a:gd name="T33" fmla="*/ 1 h 50"/>
                <a:gd name="T34" fmla="*/ 1 w 56"/>
                <a:gd name="T35" fmla="*/ 1 h 50"/>
                <a:gd name="T36" fmla="*/ 1 w 56"/>
                <a:gd name="T37" fmla="*/ 1 h 50"/>
                <a:gd name="T38" fmla="*/ 1 w 56"/>
                <a:gd name="T39" fmla="*/ 1 h 50"/>
                <a:gd name="T40" fmla="*/ 1 w 56"/>
                <a:gd name="T41" fmla="*/ 1 h 50"/>
                <a:gd name="T42" fmla="*/ 1 w 56"/>
                <a:gd name="T43" fmla="*/ 1 h 50"/>
                <a:gd name="T44" fmla="*/ 0 w 56"/>
                <a:gd name="T45" fmla="*/ 1 h 50"/>
                <a:gd name="T46" fmla="*/ 0 w 56"/>
                <a:gd name="T47" fmla="*/ 1 h 50"/>
                <a:gd name="T48" fmla="*/ 1 w 56"/>
                <a:gd name="T49" fmla="*/ 1 h 50"/>
                <a:gd name="T50" fmla="*/ 1 w 56"/>
                <a:gd name="T51" fmla="*/ 1 h 50"/>
                <a:gd name="T52" fmla="*/ 1 w 56"/>
                <a:gd name="T53" fmla="*/ 1 h 5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56"/>
                <a:gd name="T82" fmla="*/ 0 h 50"/>
                <a:gd name="T83" fmla="*/ 56 w 56"/>
                <a:gd name="T84" fmla="*/ 50 h 5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56" h="50">
                  <a:moveTo>
                    <a:pt x="5" y="9"/>
                  </a:moveTo>
                  <a:lnTo>
                    <a:pt x="7" y="8"/>
                  </a:lnTo>
                  <a:lnTo>
                    <a:pt x="14" y="4"/>
                  </a:lnTo>
                  <a:lnTo>
                    <a:pt x="30" y="0"/>
                  </a:lnTo>
                  <a:lnTo>
                    <a:pt x="37" y="0"/>
                  </a:lnTo>
                  <a:lnTo>
                    <a:pt x="42" y="2"/>
                  </a:lnTo>
                  <a:lnTo>
                    <a:pt x="45" y="4"/>
                  </a:lnTo>
                  <a:lnTo>
                    <a:pt x="46" y="8"/>
                  </a:lnTo>
                  <a:lnTo>
                    <a:pt x="50" y="14"/>
                  </a:lnTo>
                  <a:lnTo>
                    <a:pt x="55" y="26"/>
                  </a:lnTo>
                  <a:lnTo>
                    <a:pt x="56" y="33"/>
                  </a:lnTo>
                  <a:lnTo>
                    <a:pt x="54" y="40"/>
                  </a:lnTo>
                  <a:lnTo>
                    <a:pt x="52" y="43"/>
                  </a:lnTo>
                  <a:lnTo>
                    <a:pt x="49" y="47"/>
                  </a:lnTo>
                  <a:lnTo>
                    <a:pt x="45" y="49"/>
                  </a:lnTo>
                  <a:lnTo>
                    <a:pt x="41" y="50"/>
                  </a:lnTo>
                  <a:lnTo>
                    <a:pt x="36" y="50"/>
                  </a:lnTo>
                  <a:lnTo>
                    <a:pt x="26" y="49"/>
                  </a:lnTo>
                  <a:lnTo>
                    <a:pt x="16" y="46"/>
                  </a:lnTo>
                  <a:lnTo>
                    <a:pt x="8" y="44"/>
                  </a:lnTo>
                  <a:lnTo>
                    <a:pt x="6" y="42"/>
                  </a:lnTo>
                  <a:lnTo>
                    <a:pt x="4" y="39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2" y="12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30" name="Freeform 116"/>
            <p:cNvSpPr>
              <a:spLocks/>
            </p:cNvSpPr>
            <p:nvPr/>
          </p:nvSpPr>
          <p:spPr bwMode="auto">
            <a:xfrm>
              <a:off x="2618" y="1651"/>
              <a:ext cx="103" cy="177"/>
            </a:xfrm>
            <a:custGeom>
              <a:avLst/>
              <a:gdLst>
                <a:gd name="T0" fmla="*/ 0 w 208"/>
                <a:gd name="T1" fmla="*/ 0 h 355"/>
                <a:gd name="T2" fmla="*/ 0 w 208"/>
                <a:gd name="T3" fmla="*/ 0 h 355"/>
                <a:gd name="T4" fmla="*/ 0 w 208"/>
                <a:gd name="T5" fmla="*/ 0 h 355"/>
                <a:gd name="T6" fmla="*/ 0 w 208"/>
                <a:gd name="T7" fmla="*/ 0 h 355"/>
                <a:gd name="T8" fmla="*/ 0 w 208"/>
                <a:gd name="T9" fmla="*/ 0 h 355"/>
                <a:gd name="T10" fmla="*/ 0 w 208"/>
                <a:gd name="T11" fmla="*/ 0 h 355"/>
                <a:gd name="T12" fmla="*/ 0 w 208"/>
                <a:gd name="T13" fmla="*/ 0 h 355"/>
                <a:gd name="T14" fmla="*/ 0 w 208"/>
                <a:gd name="T15" fmla="*/ 0 h 355"/>
                <a:gd name="T16" fmla="*/ 0 w 208"/>
                <a:gd name="T17" fmla="*/ 0 h 355"/>
                <a:gd name="T18" fmla="*/ 0 w 208"/>
                <a:gd name="T19" fmla="*/ 0 h 355"/>
                <a:gd name="T20" fmla="*/ 0 w 208"/>
                <a:gd name="T21" fmla="*/ 0 h 355"/>
                <a:gd name="T22" fmla="*/ 0 w 208"/>
                <a:gd name="T23" fmla="*/ 0 h 355"/>
                <a:gd name="T24" fmla="*/ 0 w 208"/>
                <a:gd name="T25" fmla="*/ 0 h 355"/>
                <a:gd name="T26" fmla="*/ 0 w 208"/>
                <a:gd name="T27" fmla="*/ 0 h 355"/>
                <a:gd name="T28" fmla="*/ 0 w 208"/>
                <a:gd name="T29" fmla="*/ 0 h 355"/>
                <a:gd name="T30" fmla="*/ 0 w 208"/>
                <a:gd name="T31" fmla="*/ 0 h 355"/>
                <a:gd name="T32" fmla="*/ 0 w 208"/>
                <a:gd name="T33" fmla="*/ 0 h 355"/>
                <a:gd name="T34" fmla="*/ 0 w 208"/>
                <a:gd name="T35" fmla="*/ 0 h 355"/>
                <a:gd name="T36" fmla="*/ 0 w 208"/>
                <a:gd name="T37" fmla="*/ 0 h 355"/>
                <a:gd name="T38" fmla="*/ 0 w 208"/>
                <a:gd name="T39" fmla="*/ 0 h 355"/>
                <a:gd name="T40" fmla="*/ 0 w 208"/>
                <a:gd name="T41" fmla="*/ 0 h 355"/>
                <a:gd name="T42" fmla="*/ 0 w 208"/>
                <a:gd name="T43" fmla="*/ 0 h 355"/>
                <a:gd name="T44" fmla="*/ 0 w 208"/>
                <a:gd name="T45" fmla="*/ 0 h 355"/>
                <a:gd name="T46" fmla="*/ 0 w 208"/>
                <a:gd name="T47" fmla="*/ 0 h 355"/>
                <a:gd name="T48" fmla="*/ 0 w 208"/>
                <a:gd name="T49" fmla="*/ 0 h 355"/>
                <a:gd name="T50" fmla="*/ 0 w 208"/>
                <a:gd name="T51" fmla="*/ 0 h 355"/>
                <a:gd name="T52" fmla="*/ 0 w 208"/>
                <a:gd name="T53" fmla="*/ 0 h 355"/>
                <a:gd name="T54" fmla="*/ 0 w 208"/>
                <a:gd name="T55" fmla="*/ 0 h 355"/>
                <a:gd name="T56" fmla="*/ 0 w 208"/>
                <a:gd name="T57" fmla="*/ 0 h 355"/>
                <a:gd name="T58" fmla="*/ 0 w 208"/>
                <a:gd name="T59" fmla="*/ 0 h 355"/>
                <a:gd name="T60" fmla="*/ 0 w 208"/>
                <a:gd name="T61" fmla="*/ 0 h 355"/>
                <a:gd name="T62" fmla="*/ 0 w 208"/>
                <a:gd name="T63" fmla="*/ 0 h 355"/>
                <a:gd name="T64" fmla="*/ 0 w 208"/>
                <a:gd name="T65" fmla="*/ 0 h 355"/>
                <a:gd name="T66" fmla="*/ 0 w 208"/>
                <a:gd name="T67" fmla="*/ 0 h 35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08"/>
                <a:gd name="T103" fmla="*/ 0 h 355"/>
                <a:gd name="T104" fmla="*/ 208 w 208"/>
                <a:gd name="T105" fmla="*/ 355 h 35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08" h="355">
                  <a:moveTo>
                    <a:pt x="134" y="253"/>
                  </a:moveTo>
                  <a:lnTo>
                    <a:pt x="133" y="254"/>
                  </a:lnTo>
                  <a:lnTo>
                    <a:pt x="131" y="255"/>
                  </a:lnTo>
                  <a:lnTo>
                    <a:pt x="128" y="254"/>
                  </a:lnTo>
                  <a:lnTo>
                    <a:pt x="124" y="253"/>
                  </a:lnTo>
                  <a:lnTo>
                    <a:pt x="116" y="251"/>
                  </a:lnTo>
                  <a:lnTo>
                    <a:pt x="92" y="246"/>
                  </a:lnTo>
                  <a:lnTo>
                    <a:pt x="65" y="246"/>
                  </a:lnTo>
                  <a:lnTo>
                    <a:pt x="36" y="255"/>
                  </a:lnTo>
                  <a:lnTo>
                    <a:pt x="8" y="281"/>
                  </a:lnTo>
                  <a:lnTo>
                    <a:pt x="0" y="295"/>
                  </a:lnTo>
                  <a:lnTo>
                    <a:pt x="2" y="300"/>
                  </a:lnTo>
                  <a:lnTo>
                    <a:pt x="6" y="305"/>
                  </a:lnTo>
                  <a:lnTo>
                    <a:pt x="11" y="311"/>
                  </a:lnTo>
                  <a:lnTo>
                    <a:pt x="28" y="323"/>
                  </a:lnTo>
                  <a:lnTo>
                    <a:pt x="73" y="344"/>
                  </a:lnTo>
                  <a:lnTo>
                    <a:pt x="124" y="355"/>
                  </a:lnTo>
                  <a:lnTo>
                    <a:pt x="147" y="354"/>
                  </a:lnTo>
                  <a:lnTo>
                    <a:pt x="167" y="347"/>
                  </a:lnTo>
                  <a:lnTo>
                    <a:pt x="182" y="333"/>
                  </a:lnTo>
                  <a:lnTo>
                    <a:pt x="189" y="311"/>
                  </a:lnTo>
                  <a:lnTo>
                    <a:pt x="187" y="280"/>
                  </a:lnTo>
                  <a:lnTo>
                    <a:pt x="183" y="261"/>
                  </a:lnTo>
                  <a:lnTo>
                    <a:pt x="184" y="251"/>
                  </a:lnTo>
                  <a:lnTo>
                    <a:pt x="191" y="232"/>
                  </a:lnTo>
                  <a:lnTo>
                    <a:pt x="205" y="198"/>
                  </a:lnTo>
                  <a:lnTo>
                    <a:pt x="208" y="181"/>
                  </a:lnTo>
                  <a:lnTo>
                    <a:pt x="207" y="161"/>
                  </a:lnTo>
                  <a:lnTo>
                    <a:pt x="204" y="151"/>
                  </a:lnTo>
                  <a:lnTo>
                    <a:pt x="189" y="139"/>
                  </a:lnTo>
                  <a:lnTo>
                    <a:pt x="168" y="116"/>
                  </a:lnTo>
                  <a:lnTo>
                    <a:pt x="159" y="97"/>
                  </a:lnTo>
                  <a:lnTo>
                    <a:pt x="156" y="75"/>
                  </a:lnTo>
                  <a:lnTo>
                    <a:pt x="155" y="52"/>
                  </a:lnTo>
                  <a:lnTo>
                    <a:pt x="151" y="22"/>
                  </a:lnTo>
                  <a:lnTo>
                    <a:pt x="148" y="3"/>
                  </a:lnTo>
                  <a:lnTo>
                    <a:pt x="147" y="2"/>
                  </a:lnTo>
                  <a:lnTo>
                    <a:pt x="146" y="1"/>
                  </a:lnTo>
                  <a:lnTo>
                    <a:pt x="142" y="0"/>
                  </a:lnTo>
                  <a:lnTo>
                    <a:pt x="141" y="0"/>
                  </a:lnTo>
                  <a:lnTo>
                    <a:pt x="137" y="0"/>
                  </a:lnTo>
                  <a:lnTo>
                    <a:pt x="133" y="0"/>
                  </a:lnTo>
                  <a:lnTo>
                    <a:pt x="131" y="2"/>
                  </a:lnTo>
                  <a:lnTo>
                    <a:pt x="130" y="9"/>
                  </a:lnTo>
                  <a:lnTo>
                    <a:pt x="129" y="23"/>
                  </a:lnTo>
                  <a:lnTo>
                    <a:pt x="132" y="50"/>
                  </a:lnTo>
                  <a:lnTo>
                    <a:pt x="132" y="76"/>
                  </a:lnTo>
                  <a:lnTo>
                    <a:pt x="131" y="82"/>
                  </a:lnTo>
                  <a:lnTo>
                    <a:pt x="129" y="85"/>
                  </a:lnTo>
                  <a:lnTo>
                    <a:pt x="126" y="89"/>
                  </a:lnTo>
                  <a:lnTo>
                    <a:pt x="123" y="91"/>
                  </a:lnTo>
                  <a:lnTo>
                    <a:pt x="116" y="95"/>
                  </a:lnTo>
                  <a:lnTo>
                    <a:pt x="100" y="102"/>
                  </a:lnTo>
                  <a:lnTo>
                    <a:pt x="95" y="109"/>
                  </a:lnTo>
                  <a:lnTo>
                    <a:pt x="95" y="112"/>
                  </a:lnTo>
                  <a:lnTo>
                    <a:pt x="95" y="115"/>
                  </a:lnTo>
                  <a:lnTo>
                    <a:pt x="97" y="117"/>
                  </a:lnTo>
                  <a:lnTo>
                    <a:pt x="99" y="119"/>
                  </a:lnTo>
                  <a:lnTo>
                    <a:pt x="105" y="123"/>
                  </a:lnTo>
                  <a:lnTo>
                    <a:pt x="110" y="127"/>
                  </a:lnTo>
                  <a:lnTo>
                    <a:pt x="116" y="131"/>
                  </a:lnTo>
                  <a:lnTo>
                    <a:pt x="121" y="134"/>
                  </a:lnTo>
                  <a:lnTo>
                    <a:pt x="121" y="137"/>
                  </a:lnTo>
                  <a:lnTo>
                    <a:pt x="123" y="151"/>
                  </a:lnTo>
                  <a:lnTo>
                    <a:pt x="130" y="202"/>
                  </a:lnTo>
                  <a:lnTo>
                    <a:pt x="134" y="248"/>
                  </a:lnTo>
                  <a:lnTo>
                    <a:pt x="134" y="253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31" name="Freeform 117"/>
            <p:cNvSpPr>
              <a:spLocks/>
            </p:cNvSpPr>
            <p:nvPr/>
          </p:nvSpPr>
          <p:spPr bwMode="auto">
            <a:xfrm>
              <a:off x="2561" y="1600"/>
              <a:ext cx="63" cy="17"/>
            </a:xfrm>
            <a:custGeom>
              <a:avLst/>
              <a:gdLst>
                <a:gd name="T0" fmla="*/ 1 w 125"/>
                <a:gd name="T1" fmla="*/ 1 h 34"/>
                <a:gd name="T2" fmla="*/ 1 w 125"/>
                <a:gd name="T3" fmla="*/ 1 h 34"/>
                <a:gd name="T4" fmla="*/ 1 w 125"/>
                <a:gd name="T5" fmla="*/ 1 h 34"/>
                <a:gd name="T6" fmla="*/ 1 w 125"/>
                <a:gd name="T7" fmla="*/ 1 h 34"/>
                <a:gd name="T8" fmla="*/ 1 w 125"/>
                <a:gd name="T9" fmla="*/ 1 h 34"/>
                <a:gd name="T10" fmla="*/ 1 w 125"/>
                <a:gd name="T11" fmla="*/ 1 h 34"/>
                <a:gd name="T12" fmla="*/ 1 w 125"/>
                <a:gd name="T13" fmla="*/ 1 h 34"/>
                <a:gd name="T14" fmla="*/ 1 w 125"/>
                <a:gd name="T15" fmla="*/ 1 h 34"/>
                <a:gd name="T16" fmla="*/ 1 w 125"/>
                <a:gd name="T17" fmla="*/ 1 h 34"/>
                <a:gd name="T18" fmla="*/ 1 w 125"/>
                <a:gd name="T19" fmla="*/ 1 h 34"/>
                <a:gd name="T20" fmla="*/ 1 w 125"/>
                <a:gd name="T21" fmla="*/ 1 h 34"/>
                <a:gd name="T22" fmla="*/ 1 w 125"/>
                <a:gd name="T23" fmla="*/ 1 h 34"/>
                <a:gd name="T24" fmla="*/ 1 w 125"/>
                <a:gd name="T25" fmla="*/ 1 h 34"/>
                <a:gd name="T26" fmla="*/ 1 w 125"/>
                <a:gd name="T27" fmla="*/ 0 h 34"/>
                <a:gd name="T28" fmla="*/ 1 w 125"/>
                <a:gd name="T29" fmla="*/ 1 h 34"/>
                <a:gd name="T30" fmla="*/ 1 w 125"/>
                <a:gd name="T31" fmla="*/ 1 h 34"/>
                <a:gd name="T32" fmla="*/ 0 w 125"/>
                <a:gd name="T33" fmla="*/ 1 h 34"/>
                <a:gd name="T34" fmla="*/ 1 w 125"/>
                <a:gd name="T35" fmla="*/ 1 h 34"/>
                <a:gd name="T36" fmla="*/ 1 w 125"/>
                <a:gd name="T37" fmla="*/ 1 h 34"/>
                <a:gd name="T38" fmla="*/ 1 w 125"/>
                <a:gd name="T39" fmla="*/ 1 h 34"/>
                <a:gd name="T40" fmla="*/ 1 w 125"/>
                <a:gd name="T41" fmla="*/ 1 h 34"/>
                <a:gd name="T42" fmla="*/ 1 w 125"/>
                <a:gd name="T43" fmla="*/ 1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25"/>
                <a:gd name="T67" fmla="*/ 0 h 34"/>
                <a:gd name="T68" fmla="*/ 125 w 125"/>
                <a:gd name="T69" fmla="*/ 34 h 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25" h="34">
                  <a:moveTo>
                    <a:pt x="55" y="24"/>
                  </a:moveTo>
                  <a:lnTo>
                    <a:pt x="63" y="24"/>
                  </a:lnTo>
                  <a:lnTo>
                    <a:pt x="79" y="24"/>
                  </a:lnTo>
                  <a:lnTo>
                    <a:pt x="102" y="29"/>
                  </a:lnTo>
                  <a:lnTo>
                    <a:pt x="113" y="34"/>
                  </a:lnTo>
                  <a:lnTo>
                    <a:pt x="114" y="34"/>
                  </a:lnTo>
                  <a:lnTo>
                    <a:pt x="114" y="32"/>
                  </a:lnTo>
                  <a:lnTo>
                    <a:pt x="117" y="25"/>
                  </a:lnTo>
                  <a:lnTo>
                    <a:pt x="124" y="12"/>
                  </a:lnTo>
                  <a:lnTo>
                    <a:pt x="125" y="7"/>
                  </a:lnTo>
                  <a:lnTo>
                    <a:pt x="124" y="3"/>
                  </a:lnTo>
                  <a:lnTo>
                    <a:pt x="122" y="2"/>
                  </a:lnTo>
                  <a:lnTo>
                    <a:pt x="111" y="1"/>
                  </a:lnTo>
                  <a:lnTo>
                    <a:pt x="91" y="0"/>
                  </a:lnTo>
                  <a:lnTo>
                    <a:pt x="49" y="3"/>
                  </a:lnTo>
                  <a:lnTo>
                    <a:pt x="9" y="6"/>
                  </a:lnTo>
                  <a:lnTo>
                    <a:pt x="0" y="6"/>
                  </a:lnTo>
                  <a:lnTo>
                    <a:pt x="3" y="10"/>
                  </a:lnTo>
                  <a:lnTo>
                    <a:pt x="18" y="20"/>
                  </a:lnTo>
                  <a:lnTo>
                    <a:pt x="46" y="25"/>
                  </a:lnTo>
                  <a:lnTo>
                    <a:pt x="55" y="24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32" name="Freeform 118"/>
            <p:cNvSpPr>
              <a:spLocks/>
            </p:cNvSpPr>
            <p:nvPr/>
          </p:nvSpPr>
          <p:spPr bwMode="auto">
            <a:xfrm>
              <a:off x="2568" y="1503"/>
              <a:ext cx="60" cy="24"/>
            </a:xfrm>
            <a:custGeom>
              <a:avLst/>
              <a:gdLst>
                <a:gd name="T0" fmla="*/ 1 w 119"/>
                <a:gd name="T1" fmla="*/ 1 h 47"/>
                <a:gd name="T2" fmla="*/ 1 w 119"/>
                <a:gd name="T3" fmla="*/ 1 h 47"/>
                <a:gd name="T4" fmla="*/ 1 w 119"/>
                <a:gd name="T5" fmla="*/ 1 h 47"/>
                <a:gd name="T6" fmla="*/ 1 w 119"/>
                <a:gd name="T7" fmla="*/ 1 h 47"/>
                <a:gd name="T8" fmla="*/ 1 w 119"/>
                <a:gd name="T9" fmla="*/ 1 h 47"/>
                <a:gd name="T10" fmla="*/ 1 w 119"/>
                <a:gd name="T11" fmla="*/ 1 h 47"/>
                <a:gd name="T12" fmla="*/ 1 w 119"/>
                <a:gd name="T13" fmla="*/ 1 h 47"/>
                <a:gd name="T14" fmla="*/ 1 w 119"/>
                <a:gd name="T15" fmla="*/ 1 h 47"/>
                <a:gd name="T16" fmla="*/ 1 w 119"/>
                <a:gd name="T17" fmla="*/ 1 h 47"/>
                <a:gd name="T18" fmla="*/ 1 w 119"/>
                <a:gd name="T19" fmla="*/ 1 h 47"/>
                <a:gd name="T20" fmla="*/ 1 w 119"/>
                <a:gd name="T21" fmla="*/ 1 h 47"/>
                <a:gd name="T22" fmla="*/ 1 w 119"/>
                <a:gd name="T23" fmla="*/ 1 h 47"/>
                <a:gd name="T24" fmla="*/ 1 w 119"/>
                <a:gd name="T25" fmla="*/ 1 h 47"/>
                <a:gd name="T26" fmla="*/ 1 w 119"/>
                <a:gd name="T27" fmla="*/ 1 h 47"/>
                <a:gd name="T28" fmla="*/ 1 w 119"/>
                <a:gd name="T29" fmla="*/ 1 h 47"/>
                <a:gd name="T30" fmla="*/ 1 w 119"/>
                <a:gd name="T31" fmla="*/ 1 h 47"/>
                <a:gd name="T32" fmla="*/ 1 w 119"/>
                <a:gd name="T33" fmla="*/ 1 h 47"/>
                <a:gd name="T34" fmla="*/ 1 w 119"/>
                <a:gd name="T35" fmla="*/ 1 h 47"/>
                <a:gd name="T36" fmla="*/ 1 w 119"/>
                <a:gd name="T37" fmla="*/ 1 h 47"/>
                <a:gd name="T38" fmla="*/ 1 w 119"/>
                <a:gd name="T39" fmla="*/ 1 h 47"/>
                <a:gd name="T40" fmla="*/ 1 w 119"/>
                <a:gd name="T41" fmla="*/ 1 h 47"/>
                <a:gd name="T42" fmla="*/ 1 w 119"/>
                <a:gd name="T43" fmla="*/ 1 h 47"/>
                <a:gd name="T44" fmla="*/ 1 w 119"/>
                <a:gd name="T45" fmla="*/ 1 h 47"/>
                <a:gd name="T46" fmla="*/ 1 w 119"/>
                <a:gd name="T47" fmla="*/ 1 h 47"/>
                <a:gd name="T48" fmla="*/ 1 w 119"/>
                <a:gd name="T49" fmla="*/ 1 h 47"/>
                <a:gd name="T50" fmla="*/ 0 w 119"/>
                <a:gd name="T51" fmla="*/ 0 h 47"/>
                <a:gd name="T52" fmla="*/ 1 w 119"/>
                <a:gd name="T53" fmla="*/ 1 h 47"/>
                <a:gd name="T54" fmla="*/ 1 w 119"/>
                <a:gd name="T55" fmla="*/ 1 h 47"/>
                <a:gd name="T56" fmla="*/ 1 w 119"/>
                <a:gd name="T57" fmla="*/ 1 h 47"/>
                <a:gd name="T58" fmla="*/ 1 w 119"/>
                <a:gd name="T59" fmla="*/ 1 h 47"/>
                <a:gd name="T60" fmla="*/ 1 w 119"/>
                <a:gd name="T61" fmla="*/ 1 h 47"/>
                <a:gd name="T62" fmla="*/ 1 w 119"/>
                <a:gd name="T63" fmla="*/ 1 h 4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9"/>
                <a:gd name="T97" fmla="*/ 0 h 47"/>
                <a:gd name="T98" fmla="*/ 119 w 119"/>
                <a:gd name="T99" fmla="*/ 47 h 4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9" h="47">
                  <a:moveTo>
                    <a:pt x="43" y="21"/>
                  </a:moveTo>
                  <a:lnTo>
                    <a:pt x="49" y="21"/>
                  </a:lnTo>
                  <a:lnTo>
                    <a:pt x="64" y="19"/>
                  </a:lnTo>
                  <a:lnTo>
                    <a:pt x="86" y="18"/>
                  </a:lnTo>
                  <a:lnTo>
                    <a:pt x="97" y="18"/>
                  </a:lnTo>
                  <a:lnTo>
                    <a:pt x="98" y="18"/>
                  </a:lnTo>
                  <a:lnTo>
                    <a:pt x="99" y="21"/>
                  </a:lnTo>
                  <a:lnTo>
                    <a:pt x="102" y="25"/>
                  </a:lnTo>
                  <a:lnTo>
                    <a:pt x="108" y="35"/>
                  </a:lnTo>
                  <a:lnTo>
                    <a:pt x="113" y="45"/>
                  </a:lnTo>
                  <a:lnTo>
                    <a:pt x="115" y="47"/>
                  </a:lnTo>
                  <a:lnTo>
                    <a:pt x="116" y="41"/>
                  </a:lnTo>
                  <a:lnTo>
                    <a:pt x="119" y="22"/>
                  </a:lnTo>
                  <a:lnTo>
                    <a:pt x="118" y="12"/>
                  </a:lnTo>
                  <a:lnTo>
                    <a:pt x="117" y="8"/>
                  </a:lnTo>
                  <a:lnTo>
                    <a:pt x="115" y="5"/>
                  </a:lnTo>
                  <a:lnTo>
                    <a:pt x="113" y="3"/>
                  </a:lnTo>
                  <a:lnTo>
                    <a:pt x="108" y="2"/>
                  </a:lnTo>
                  <a:lnTo>
                    <a:pt x="101" y="2"/>
                  </a:lnTo>
                  <a:lnTo>
                    <a:pt x="83" y="2"/>
                  </a:lnTo>
                  <a:lnTo>
                    <a:pt x="41" y="6"/>
                  </a:lnTo>
                  <a:lnTo>
                    <a:pt x="21" y="9"/>
                  </a:lnTo>
                  <a:lnTo>
                    <a:pt x="16" y="7"/>
                  </a:lnTo>
                  <a:lnTo>
                    <a:pt x="9" y="4"/>
                  </a:lnTo>
                  <a:lnTo>
                    <a:pt x="1" y="1"/>
                  </a:lnTo>
                  <a:lnTo>
                    <a:pt x="0" y="0"/>
                  </a:lnTo>
                  <a:lnTo>
                    <a:pt x="2" y="5"/>
                  </a:lnTo>
                  <a:lnTo>
                    <a:pt x="15" y="17"/>
                  </a:lnTo>
                  <a:lnTo>
                    <a:pt x="24" y="22"/>
                  </a:lnTo>
                  <a:lnTo>
                    <a:pt x="36" y="23"/>
                  </a:lnTo>
                  <a:lnTo>
                    <a:pt x="43" y="21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33" name="Freeform 119"/>
            <p:cNvSpPr>
              <a:spLocks/>
            </p:cNvSpPr>
            <p:nvPr/>
          </p:nvSpPr>
          <p:spPr bwMode="auto">
            <a:xfrm>
              <a:off x="2576" y="1443"/>
              <a:ext cx="43" cy="14"/>
            </a:xfrm>
            <a:custGeom>
              <a:avLst/>
              <a:gdLst>
                <a:gd name="T0" fmla="*/ 1 w 85"/>
                <a:gd name="T1" fmla="*/ 1 h 27"/>
                <a:gd name="T2" fmla="*/ 1 w 85"/>
                <a:gd name="T3" fmla="*/ 1 h 27"/>
                <a:gd name="T4" fmla="*/ 1 w 85"/>
                <a:gd name="T5" fmla="*/ 1 h 27"/>
                <a:gd name="T6" fmla="*/ 1 w 85"/>
                <a:gd name="T7" fmla="*/ 1 h 27"/>
                <a:gd name="T8" fmla="*/ 1 w 85"/>
                <a:gd name="T9" fmla="*/ 1 h 27"/>
                <a:gd name="T10" fmla="*/ 1 w 85"/>
                <a:gd name="T11" fmla="*/ 1 h 27"/>
                <a:gd name="T12" fmla="*/ 1 w 85"/>
                <a:gd name="T13" fmla="*/ 1 h 27"/>
                <a:gd name="T14" fmla="*/ 1 w 85"/>
                <a:gd name="T15" fmla="*/ 0 h 27"/>
                <a:gd name="T16" fmla="*/ 1 w 85"/>
                <a:gd name="T17" fmla="*/ 1 h 27"/>
                <a:gd name="T18" fmla="*/ 1 w 85"/>
                <a:gd name="T19" fmla="*/ 1 h 27"/>
                <a:gd name="T20" fmla="*/ 0 w 85"/>
                <a:gd name="T21" fmla="*/ 0 h 27"/>
                <a:gd name="T22" fmla="*/ 1 w 85"/>
                <a:gd name="T23" fmla="*/ 1 h 27"/>
                <a:gd name="T24" fmla="*/ 1 w 85"/>
                <a:gd name="T25" fmla="*/ 1 h 27"/>
                <a:gd name="T26" fmla="*/ 1 w 85"/>
                <a:gd name="T27" fmla="*/ 1 h 27"/>
                <a:gd name="T28" fmla="*/ 1 w 85"/>
                <a:gd name="T29" fmla="*/ 1 h 27"/>
                <a:gd name="T30" fmla="*/ 1 w 85"/>
                <a:gd name="T31" fmla="*/ 1 h 27"/>
                <a:gd name="T32" fmla="*/ 1 w 85"/>
                <a:gd name="T33" fmla="*/ 1 h 27"/>
                <a:gd name="T34" fmla="*/ 1 w 85"/>
                <a:gd name="T35" fmla="*/ 1 h 27"/>
                <a:gd name="T36" fmla="*/ 1 w 85"/>
                <a:gd name="T37" fmla="*/ 1 h 27"/>
                <a:gd name="T38" fmla="*/ 1 w 85"/>
                <a:gd name="T39" fmla="*/ 1 h 2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85"/>
                <a:gd name="T61" fmla="*/ 0 h 27"/>
                <a:gd name="T62" fmla="*/ 85 w 85"/>
                <a:gd name="T63" fmla="*/ 27 h 2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85" h="27">
                  <a:moveTo>
                    <a:pt x="81" y="27"/>
                  </a:moveTo>
                  <a:lnTo>
                    <a:pt x="81" y="25"/>
                  </a:lnTo>
                  <a:lnTo>
                    <a:pt x="82" y="21"/>
                  </a:lnTo>
                  <a:lnTo>
                    <a:pt x="83" y="12"/>
                  </a:lnTo>
                  <a:lnTo>
                    <a:pt x="84" y="4"/>
                  </a:lnTo>
                  <a:lnTo>
                    <a:pt x="85" y="1"/>
                  </a:lnTo>
                  <a:lnTo>
                    <a:pt x="77" y="1"/>
                  </a:lnTo>
                  <a:lnTo>
                    <a:pt x="62" y="0"/>
                  </a:lnTo>
                  <a:lnTo>
                    <a:pt x="34" y="1"/>
                  </a:lnTo>
                  <a:lnTo>
                    <a:pt x="7" y="1"/>
                  </a:lnTo>
                  <a:lnTo>
                    <a:pt x="0" y="0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5" y="15"/>
                  </a:lnTo>
                  <a:lnTo>
                    <a:pt x="40" y="16"/>
                  </a:lnTo>
                  <a:lnTo>
                    <a:pt x="54" y="16"/>
                  </a:lnTo>
                  <a:lnTo>
                    <a:pt x="68" y="19"/>
                  </a:lnTo>
                  <a:lnTo>
                    <a:pt x="81" y="27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34" name="Freeform 120"/>
            <p:cNvSpPr>
              <a:spLocks/>
            </p:cNvSpPr>
            <p:nvPr/>
          </p:nvSpPr>
          <p:spPr bwMode="auto">
            <a:xfrm>
              <a:off x="2598" y="1373"/>
              <a:ext cx="24" cy="15"/>
            </a:xfrm>
            <a:custGeom>
              <a:avLst/>
              <a:gdLst>
                <a:gd name="T0" fmla="*/ 1 w 46"/>
                <a:gd name="T1" fmla="*/ 0 h 31"/>
                <a:gd name="T2" fmla="*/ 1 w 46"/>
                <a:gd name="T3" fmla="*/ 0 h 31"/>
                <a:gd name="T4" fmla="*/ 1 w 46"/>
                <a:gd name="T5" fmla="*/ 0 h 31"/>
                <a:gd name="T6" fmla="*/ 1 w 46"/>
                <a:gd name="T7" fmla="*/ 0 h 31"/>
                <a:gd name="T8" fmla="*/ 1 w 46"/>
                <a:gd name="T9" fmla="*/ 0 h 31"/>
                <a:gd name="T10" fmla="*/ 1 w 46"/>
                <a:gd name="T11" fmla="*/ 0 h 31"/>
                <a:gd name="T12" fmla="*/ 1 w 46"/>
                <a:gd name="T13" fmla="*/ 0 h 31"/>
                <a:gd name="T14" fmla="*/ 1 w 46"/>
                <a:gd name="T15" fmla="*/ 0 h 31"/>
                <a:gd name="T16" fmla="*/ 1 w 46"/>
                <a:gd name="T17" fmla="*/ 0 h 31"/>
                <a:gd name="T18" fmla="*/ 1 w 46"/>
                <a:gd name="T19" fmla="*/ 0 h 31"/>
                <a:gd name="T20" fmla="*/ 1 w 46"/>
                <a:gd name="T21" fmla="*/ 0 h 31"/>
                <a:gd name="T22" fmla="*/ 1 w 46"/>
                <a:gd name="T23" fmla="*/ 0 h 31"/>
                <a:gd name="T24" fmla="*/ 1 w 46"/>
                <a:gd name="T25" fmla="*/ 0 h 31"/>
                <a:gd name="T26" fmla="*/ 0 w 46"/>
                <a:gd name="T27" fmla="*/ 0 h 31"/>
                <a:gd name="T28" fmla="*/ 1 w 46"/>
                <a:gd name="T29" fmla="*/ 0 h 31"/>
                <a:gd name="T30" fmla="*/ 1 w 46"/>
                <a:gd name="T31" fmla="*/ 0 h 31"/>
                <a:gd name="T32" fmla="*/ 1 w 46"/>
                <a:gd name="T33" fmla="*/ 0 h 31"/>
                <a:gd name="T34" fmla="*/ 1 w 46"/>
                <a:gd name="T35" fmla="*/ 0 h 31"/>
                <a:gd name="T36" fmla="*/ 1 w 46"/>
                <a:gd name="T37" fmla="*/ 0 h 31"/>
                <a:gd name="T38" fmla="*/ 1 w 46"/>
                <a:gd name="T39" fmla="*/ 0 h 3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6"/>
                <a:gd name="T61" fmla="*/ 0 h 31"/>
                <a:gd name="T62" fmla="*/ 46 w 46"/>
                <a:gd name="T63" fmla="*/ 31 h 3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6" h="31">
                  <a:moveTo>
                    <a:pt x="37" y="0"/>
                  </a:moveTo>
                  <a:lnTo>
                    <a:pt x="39" y="2"/>
                  </a:lnTo>
                  <a:lnTo>
                    <a:pt x="42" y="5"/>
                  </a:lnTo>
                  <a:lnTo>
                    <a:pt x="43" y="8"/>
                  </a:lnTo>
                  <a:lnTo>
                    <a:pt x="45" y="11"/>
                  </a:lnTo>
                  <a:lnTo>
                    <a:pt x="46" y="18"/>
                  </a:lnTo>
                  <a:lnTo>
                    <a:pt x="46" y="25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2" y="30"/>
                  </a:lnTo>
                  <a:lnTo>
                    <a:pt x="34" y="27"/>
                  </a:lnTo>
                  <a:lnTo>
                    <a:pt x="18" y="20"/>
                  </a:lnTo>
                  <a:lnTo>
                    <a:pt x="3" y="14"/>
                  </a:lnTo>
                  <a:lnTo>
                    <a:pt x="0" y="12"/>
                  </a:lnTo>
                  <a:lnTo>
                    <a:pt x="3" y="10"/>
                  </a:lnTo>
                  <a:lnTo>
                    <a:pt x="17" y="3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35" name="Freeform 121"/>
            <p:cNvSpPr>
              <a:spLocks/>
            </p:cNvSpPr>
            <p:nvPr/>
          </p:nvSpPr>
          <p:spPr bwMode="auto">
            <a:xfrm>
              <a:off x="2637" y="1270"/>
              <a:ext cx="59" cy="396"/>
            </a:xfrm>
            <a:custGeom>
              <a:avLst/>
              <a:gdLst>
                <a:gd name="T0" fmla="*/ 1 w 117"/>
                <a:gd name="T1" fmla="*/ 0 h 793"/>
                <a:gd name="T2" fmla="*/ 1 w 117"/>
                <a:gd name="T3" fmla="*/ 0 h 793"/>
                <a:gd name="T4" fmla="*/ 1 w 117"/>
                <a:gd name="T5" fmla="*/ 0 h 793"/>
                <a:gd name="T6" fmla="*/ 1 w 117"/>
                <a:gd name="T7" fmla="*/ 0 h 793"/>
                <a:gd name="T8" fmla="*/ 1 w 117"/>
                <a:gd name="T9" fmla="*/ 0 h 793"/>
                <a:gd name="T10" fmla="*/ 1 w 117"/>
                <a:gd name="T11" fmla="*/ 0 h 793"/>
                <a:gd name="T12" fmla="*/ 1 w 117"/>
                <a:gd name="T13" fmla="*/ 0 h 793"/>
                <a:gd name="T14" fmla="*/ 0 w 117"/>
                <a:gd name="T15" fmla="*/ 0 h 793"/>
                <a:gd name="T16" fmla="*/ 1 w 117"/>
                <a:gd name="T17" fmla="*/ 0 h 793"/>
                <a:gd name="T18" fmla="*/ 1 w 117"/>
                <a:gd name="T19" fmla="*/ 0 h 793"/>
                <a:gd name="T20" fmla="*/ 1 w 117"/>
                <a:gd name="T21" fmla="*/ 0 h 793"/>
                <a:gd name="T22" fmla="*/ 1 w 117"/>
                <a:gd name="T23" fmla="*/ 0 h 793"/>
                <a:gd name="T24" fmla="*/ 1 w 117"/>
                <a:gd name="T25" fmla="*/ 0 h 793"/>
                <a:gd name="T26" fmla="*/ 1 w 117"/>
                <a:gd name="T27" fmla="*/ 0 h 793"/>
                <a:gd name="T28" fmla="*/ 1 w 117"/>
                <a:gd name="T29" fmla="*/ 0 h 793"/>
                <a:gd name="T30" fmla="*/ 1 w 117"/>
                <a:gd name="T31" fmla="*/ 0 h 793"/>
                <a:gd name="T32" fmla="*/ 1 w 117"/>
                <a:gd name="T33" fmla="*/ 0 h 793"/>
                <a:gd name="T34" fmla="*/ 1 w 117"/>
                <a:gd name="T35" fmla="*/ 0 h 793"/>
                <a:gd name="T36" fmla="*/ 1 w 117"/>
                <a:gd name="T37" fmla="*/ 0 h 793"/>
                <a:gd name="T38" fmla="*/ 1 w 117"/>
                <a:gd name="T39" fmla="*/ 0 h 793"/>
                <a:gd name="T40" fmla="*/ 1 w 117"/>
                <a:gd name="T41" fmla="*/ 0 h 793"/>
                <a:gd name="T42" fmla="*/ 1 w 117"/>
                <a:gd name="T43" fmla="*/ 0 h 793"/>
                <a:gd name="T44" fmla="*/ 1 w 117"/>
                <a:gd name="T45" fmla="*/ 0 h 793"/>
                <a:gd name="T46" fmla="*/ 1 w 117"/>
                <a:gd name="T47" fmla="*/ 0 h 793"/>
                <a:gd name="T48" fmla="*/ 1 w 117"/>
                <a:gd name="T49" fmla="*/ 0 h 793"/>
                <a:gd name="T50" fmla="*/ 1 w 117"/>
                <a:gd name="T51" fmla="*/ 0 h 793"/>
                <a:gd name="T52" fmla="*/ 1 w 117"/>
                <a:gd name="T53" fmla="*/ 0 h 793"/>
                <a:gd name="T54" fmla="*/ 1 w 117"/>
                <a:gd name="T55" fmla="*/ 0 h 793"/>
                <a:gd name="T56" fmla="*/ 1 w 117"/>
                <a:gd name="T57" fmla="*/ 0 h 793"/>
                <a:gd name="T58" fmla="*/ 1 w 117"/>
                <a:gd name="T59" fmla="*/ 0 h 793"/>
                <a:gd name="T60" fmla="*/ 1 w 117"/>
                <a:gd name="T61" fmla="*/ 0 h 793"/>
                <a:gd name="T62" fmla="*/ 1 w 117"/>
                <a:gd name="T63" fmla="*/ 0 h 793"/>
                <a:gd name="T64" fmla="*/ 1 w 117"/>
                <a:gd name="T65" fmla="*/ 0 h 793"/>
                <a:gd name="T66" fmla="*/ 1 w 117"/>
                <a:gd name="T67" fmla="*/ 0 h 793"/>
                <a:gd name="T68" fmla="*/ 1 w 117"/>
                <a:gd name="T69" fmla="*/ 0 h 793"/>
                <a:gd name="T70" fmla="*/ 1 w 117"/>
                <a:gd name="T71" fmla="*/ 0 h 793"/>
                <a:gd name="T72" fmla="*/ 1 w 117"/>
                <a:gd name="T73" fmla="*/ 0 h 793"/>
                <a:gd name="T74" fmla="*/ 1 w 117"/>
                <a:gd name="T75" fmla="*/ 0 h 793"/>
                <a:gd name="T76" fmla="*/ 1 w 117"/>
                <a:gd name="T77" fmla="*/ 0 h 793"/>
                <a:gd name="T78" fmla="*/ 1 w 117"/>
                <a:gd name="T79" fmla="*/ 0 h 793"/>
                <a:gd name="T80" fmla="*/ 1 w 117"/>
                <a:gd name="T81" fmla="*/ 0 h 793"/>
                <a:gd name="T82" fmla="*/ 1 w 117"/>
                <a:gd name="T83" fmla="*/ 0 h 793"/>
                <a:gd name="T84" fmla="*/ 1 w 117"/>
                <a:gd name="T85" fmla="*/ 0 h 793"/>
                <a:gd name="T86" fmla="*/ 1 w 117"/>
                <a:gd name="T87" fmla="*/ 0 h 793"/>
                <a:gd name="T88" fmla="*/ 1 w 117"/>
                <a:gd name="T89" fmla="*/ 0 h 793"/>
                <a:gd name="T90" fmla="*/ 1 w 117"/>
                <a:gd name="T91" fmla="*/ 0 h 793"/>
                <a:gd name="T92" fmla="*/ 1 w 117"/>
                <a:gd name="T93" fmla="*/ 0 h 793"/>
                <a:gd name="T94" fmla="*/ 1 w 117"/>
                <a:gd name="T95" fmla="*/ 0 h 79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7"/>
                <a:gd name="T145" fmla="*/ 0 h 793"/>
                <a:gd name="T146" fmla="*/ 117 w 117"/>
                <a:gd name="T147" fmla="*/ 793 h 79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7" h="793">
                  <a:moveTo>
                    <a:pt x="66" y="212"/>
                  </a:moveTo>
                  <a:lnTo>
                    <a:pt x="67" y="217"/>
                  </a:lnTo>
                  <a:lnTo>
                    <a:pt x="71" y="233"/>
                  </a:lnTo>
                  <a:lnTo>
                    <a:pt x="70" y="244"/>
                  </a:lnTo>
                  <a:lnTo>
                    <a:pt x="66" y="253"/>
                  </a:lnTo>
                  <a:lnTo>
                    <a:pt x="62" y="256"/>
                  </a:lnTo>
                  <a:lnTo>
                    <a:pt x="57" y="260"/>
                  </a:lnTo>
                  <a:lnTo>
                    <a:pt x="49" y="266"/>
                  </a:lnTo>
                  <a:lnTo>
                    <a:pt x="38" y="275"/>
                  </a:lnTo>
                  <a:lnTo>
                    <a:pt x="33" y="279"/>
                  </a:lnTo>
                  <a:lnTo>
                    <a:pt x="30" y="282"/>
                  </a:lnTo>
                  <a:lnTo>
                    <a:pt x="25" y="286"/>
                  </a:lnTo>
                  <a:lnTo>
                    <a:pt x="14" y="294"/>
                  </a:lnTo>
                  <a:lnTo>
                    <a:pt x="2" y="302"/>
                  </a:lnTo>
                  <a:lnTo>
                    <a:pt x="0" y="304"/>
                  </a:lnTo>
                  <a:lnTo>
                    <a:pt x="2" y="306"/>
                  </a:lnTo>
                  <a:lnTo>
                    <a:pt x="11" y="310"/>
                  </a:lnTo>
                  <a:lnTo>
                    <a:pt x="30" y="316"/>
                  </a:lnTo>
                  <a:lnTo>
                    <a:pt x="36" y="316"/>
                  </a:lnTo>
                  <a:lnTo>
                    <a:pt x="42" y="317"/>
                  </a:lnTo>
                  <a:lnTo>
                    <a:pt x="53" y="318"/>
                  </a:lnTo>
                  <a:lnTo>
                    <a:pt x="70" y="317"/>
                  </a:lnTo>
                  <a:lnTo>
                    <a:pt x="77" y="317"/>
                  </a:lnTo>
                  <a:lnTo>
                    <a:pt x="78" y="316"/>
                  </a:lnTo>
                  <a:lnTo>
                    <a:pt x="77" y="324"/>
                  </a:lnTo>
                  <a:lnTo>
                    <a:pt x="75" y="340"/>
                  </a:lnTo>
                  <a:lnTo>
                    <a:pt x="72" y="372"/>
                  </a:lnTo>
                  <a:lnTo>
                    <a:pt x="68" y="405"/>
                  </a:lnTo>
                  <a:lnTo>
                    <a:pt x="68" y="412"/>
                  </a:lnTo>
                  <a:lnTo>
                    <a:pt x="68" y="420"/>
                  </a:lnTo>
                  <a:lnTo>
                    <a:pt x="69" y="436"/>
                  </a:lnTo>
                  <a:lnTo>
                    <a:pt x="71" y="468"/>
                  </a:lnTo>
                  <a:lnTo>
                    <a:pt x="71" y="499"/>
                  </a:lnTo>
                  <a:lnTo>
                    <a:pt x="72" y="506"/>
                  </a:lnTo>
                  <a:lnTo>
                    <a:pt x="72" y="507"/>
                  </a:lnTo>
                  <a:lnTo>
                    <a:pt x="73" y="511"/>
                  </a:lnTo>
                  <a:lnTo>
                    <a:pt x="74" y="528"/>
                  </a:lnTo>
                  <a:lnTo>
                    <a:pt x="73" y="537"/>
                  </a:lnTo>
                  <a:lnTo>
                    <a:pt x="70" y="546"/>
                  </a:lnTo>
                  <a:lnTo>
                    <a:pt x="68" y="549"/>
                  </a:lnTo>
                  <a:lnTo>
                    <a:pt x="65" y="552"/>
                  </a:lnTo>
                  <a:lnTo>
                    <a:pt x="60" y="555"/>
                  </a:lnTo>
                  <a:lnTo>
                    <a:pt x="51" y="561"/>
                  </a:lnTo>
                  <a:lnTo>
                    <a:pt x="32" y="569"/>
                  </a:lnTo>
                  <a:lnTo>
                    <a:pt x="23" y="572"/>
                  </a:lnTo>
                  <a:lnTo>
                    <a:pt x="29" y="574"/>
                  </a:lnTo>
                  <a:lnTo>
                    <a:pt x="41" y="577"/>
                  </a:lnTo>
                  <a:lnTo>
                    <a:pt x="66" y="583"/>
                  </a:lnTo>
                  <a:lnTo>
                    <a:pt x="90" y="588"/>
                  </a:lnTo>
                  <a:lnTo>
                    <a:pt x="96" y="589"/>
                  </a:lnTo>
                  <a:lnTo>
                    <a:pt x="95" y="599"/>
                  </a:lnTo>
                  <a:lnTo>
                    <a:pt x="93" y="620"/>
                  </a:lnTo>
                  <a:lnTo>
                    <a:pt x="91" y="658"/>
                  </a:lnTo>
                  <a:lnTo>
                    <a:pt x="90" y="697"/>
                  </a:lnTo>
                  <a:lnTo>
                    <a:pt x="90" y="706"/>
                  </a:lnTo>
                  <a:lnTo>
                    <a:pt x="90" y="714"/>
                  </a:lnTo>
                  <a:lnTo>
                    <a:pt x="91" y="728"/>
                  </a:lnTo>
                  <a:lnTo>
                    <a:pt x="94" y="757"/>
                  </a:lnTo>
                  <a:lnTo>
                    <a:pt x="97" y="786"/>
                  </a:lnTo>
                  <a:lnTo>
                    <a:pt x="98" y="793"/>
                  </a:lnTo>
                  <a:lnTo>
                    <a:pt x="99" y="785"/>
                  </a:lnTo>
                  <a:lnTo>
                    <a:pt x="102" y="768"/>
                  </a:lnTo>
                  <a:lnTo>
                    <a:pt x="108" y="735"/>
                  </a:lnTo>
                  <a:lnTo>
                    <a:pt x="115" y="702"/>
                  </a:lnTo>
                  <a:lnTo>
                    <a:pt x="117" y="692"/>
                  </a:lnTo>
                  <a:lnTo>
                    <a:pt x="116" y="666"/>
                  </a:lnTo>
                  <a:lnTo>
                    <a:pt x="114" y="613"/>
                  </a:lnTo>
                  <a:lnTo>
                    <a:pt x="110" y="507"/>
                  </a:lnTo>
                  <a:lnTo>
                    <a:pt x="106" y="401"/>
                  </a:lnTo>
                  <a:lnTo>
                    <a:pt x="105" y="373"/>
                  </a:lnTo>
                  <a:lnTo>
                    <a:pt x="104" y="356"/>
                  </a:lnTo>
                  <a:lnTo>
                    <a:pt x="102" y="322"/>
                  </a:lnTo>
                  <a:lnTo>
                    <a:pt x="97" y="251"/>
                  </a:lnTo>
                  <a:lnTo>
                    <a:pt x="92" y="181"/>
                  </a:lnTo>
                  <a:lnTo>
                    <a:pt x="91" y="162"/>
                  </a:lnTo>
                  <a:lnTo>
                    <a:pt x="92" y="159"/>
                  </a:lnTo>
                  <a:lnTo>
                    <a:pt x="95" y="152"/>
                  </a:lnTo>
                  <a:lnTo>
                    <a:pt x="102" y="139"/>
                  </a:lnTo>
                  <a:lnTo>
                    <a:pt x="108" y="127"/>
                  </a:lnTo>
                  <a:lnTo>
                    <a:pt x="110" y="123"/>
                  </a:lnTo>
                  <a:lnTo>
                    <a:pt x="106" y="113"/>
                  </a:lnTo>
                  <a:lnTo>
                    <a:pt x="100" y="93"/>
                  </a:lnTo>
                  <a:lnTo>
                    <a:pt x="87" y="52"/>
                  </a:lnTo>
                  <a:lnTo>
                    <a:pt x="73" y="12"/>
                  </a:lnTo>
                  <a:lnTo>
                    <a:pt x="70" y="0"/>
                  </a:lnTo>
                  <a:lnTo>
                    <a:pt x="69" y="13"/>
                  </a:lnTo>
                  <a:lnTo>
                    <a:pt x="68" y="36"/>
                  </a:lnTo>
                  <a:lnTo>
                    <a:pt x="66" y="83"/>
                  </a:lnTo>
                  <a:lnTo>
                    <a:pt x="62" y="130"/>
                  </a:lnTo>
                  <a:lnTo>
                    <a:pt x="62" y="141"/>
                  </a:lnTo>
                  <a:lnTo>
                    <a:pt x="62" y="147"/>
                  </a:lnTo>
                  <a:lnTo>
                    <a:pt x="62" y="158"/>
                  </a:lnTo>
                  <a:lnTo>
                    <a:pt x="63" y="183"/>
                  </a:lnTo>
                  <a:lnTo>
                    <a:pt x="65" y="207"/>
                  </a:lnTo>
                  <a:lnTo>
                    <a:pt x="66" y="212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36" name="Freeform 122"/>
            <p:cNvSpPr>
              <a:spLocks/>
            </p:cNvSpPr>
            <p:nvPr/>
          </p:nvSpPr>
          <p:spPr bwMode="auto">
            <a:xfrm>
              <a:off x="2623" y="439"/>
              <a:ext cx="67" cy="372"/>
            </a:xfrm>
            <a:custGeom>
              <a:avLst/>
              <a:gdLst>
                <a:gd name="T0" fmla="*/ 1 w 133"/>
                <a:gd name="T1" fmla="*/ 1 h 744"/>
                <a:gd name="T2" fmla="*/ 1 w 133"/>
                <a:gd name="T3" fmla="*/ 1 h 744"/>
                <a:gd name="T4" fmla="*/ 1 w 133"/>
                <a:gd name="T5" fmla="*/ 1 h 744"/>
                <a:gd name="T6" fmla="*/ 1 w 133"/>
                <a:gd name="T7" fmla="*/ 1 h 744"/>
                <a:gd name="T8" fmla="*/ 1 w 133"/>
                <a:gd name="T9" fmla="*/ 1 h 744"/>
                <a:gd name="T10" fmla="*/ 1 w 133"/>
                <a:gd name="T11" fmla="*/ 1 h 744"/>
                <a:gd name="T12" fmla="*/ 1 w 133"/>
                <a:gd name="T13" fmla="*/ 1 h 744"/>
                <a:gd name="T14" fmla="*/ 1 w 133"/>
                <a:gd name="T15" fmla="*/ 1 h 744"/>
                <a:gd name="T16" fmla="*/ 1 w 133"/>
                <a:gd name="T17" fmla="*/ 1 h 744"/>
                <a:gd name="T18" fmla="*/ 1 w 133"/>
                <a:gd name="T19" fmla="*/ 1 h 744"/>
                <a:gd name="T20" fmla="*/ 1 w 133"/>
                <a:gd name="T21" fmla="*/ 1 h 744"/>
                <a:gd name="T22" fmla="*/ 1 w 133"/>
                <a:gd name="T23" fmla="*/ 1 h 744"/>
                <a:gd name="T24" fmla="*/ 1 w 133"/>
                <a:gd name="T25" fmla="*/ 1 h 744"/>
                <a:gd name="T26" fmla="*/ 1 w 133"/>
                <a:gd name="T27" fmla="*/ 1 h 744"/>
                <a:gd name="T28" fmla="*/ 1 w 133"/>
                <a:gd name="T29" fmla="*/ 1 h 744"/>
                <a:gd name="T30" fmla="*/ 1 w 133"/>
                <a:gd name="T31" fmla="*/ 1 h 744"/>
                <a:gd name="T32" fmla="*/ 1 w 133"/>
                <a:gd name="T33" fmla="*/ 1 h 744"/>
                <a:gd name="T34" fmla="*/ 1 w 133"/>
                <a:gd name="T35" fmla="*/ 1 h 744"/>
                <a:gd name="T36" fmla="*/ 1 w 133"/>
                <a:gd name="T37" fmla="*/ 1 h 744"/>
                <a:gd name="T38" fmla="*/ 1 w 133"/>
                <a:gd name="T39" fmla="*/ 1 h 744"/>
                <a:gd name="T40" fmla="*/ 1 w 133"/>
                <a:gd name="T41" fmla="*/ 1 h 744"/>
                <a:gd name="T42" fmla="*/ 1 w 133"/>
                <a:gd name="T43" fmla="*/ 1 h 744"/>
                <a:gd name="T44" fmla="*/ 1 w 133"/>
                <a:gd name="T45" fmla="*/ 1 h 744"/>
                <a:gd name="T46" fmla="*/ 1 w 133"/>
                <a:gd name="T47" fmla="*/ 1 h 744"/>
                <a:gd name="T48" fmla="*/ 1 w 133"/>
                <a:gd name="T49" fmla="*/ 1 h 744"/>
                <a:gd name="T50" fmla="*/ 1 w 133"/>
                <a:gd name="T51" fmla="*/ 1 h 744"/>
                <a:gd name="T52" fmla="*/ 1 w 133"/>
                <a:gd name="T53" fmla="*/ 1 h 744"/>
                <a:gd name="T54" fmla="*/ 1 w 133"/>
                <a:gd name="T55" fmla="*/ 1 h 744"/>
                <a:gd name="T56" fmla="*/ 1 w 133"/>
                <a:gd name="T57" fmla="*/ 1 h 744"/>
                <a:gd name="T58" fmla="*/ 1 w 133"/>
                <a:gd name="T59" fmla="*/ 1 h 744"/>
                <a:gd name="T60" fmla="*/ 1 w 133"/>
                <a:gd name="T61" fmla="*/ 1 h 744"/>
                <a:gd name="T62" fmla="*/ 1 w 133"/>
                <a:gd name="T63" fmla="*/ 1 h 744"/>
                <a:gd name="T64" fmla="*/ 1 w 133"/>
                <a:gd name="T65" fmla="*/ 1 h 744"/>
                <a:gd name="T66" fmla="*/ 1 w 133"/>
                <a:gd name="T67" fmla="*/ 1 h 744"/>
                <a:gd name="T68" fmla="*/ 1 w 133"/>
                <a:gd name="T69" fmla="*/ 1 h 744"/>
                <a:gd name="T70" fmla="*/ 1 w 133"/>
                <a:gd name="T71" fmla="*/ 1 h 744"/>
                <a:gd name="T72" fmla="*/ 1 w 133"/>
                <a:gd name="T73" fmla="*/ 1 h 744"/>
                <a:gd name="T74" fmla="*/ 1 w 133"/>
                <a:gd name="T75" fmla="*/ 1 h 744"/>
                <a:gd name="T76" fmla="*/ 1 w 133"/>
                <a:gd name="T77" fmla="*/ 1 h 744"/>
                <a:gd name="T78" fmla="*/ 1 w 133"/>
                <a:gd name="T79" fmla="*/ 1 h 744"/>
                <a:gd name="T80" fmla="*/ 1 w 133"/>
                <a:gd name="T81" fmla="*/ 1 h 744"/>
                <a:gd name="T82" fmla="*/ 1 w 133"/>
                <a:gd name="T83" fmla="*/ 1 h 744"/>
                <a:gd name="T84" fmla="*/ 1 w 133"/>
                <a:gd name="T85" fmla="*/ 1 h 744"/>
                <a:gd name="T86" fmla="*/ 1 w 133"/>
                <a:gd name="T87" fmla="*/ 1 h 744"/>
                <a:gd name="T88" fmla="*/ 1 w 133"/>
                <a:gd name="T89" fmla="*/ 1 h 744"/>
                <a:gd name="T90" fmla="*/ 1 w 133"/>
                <a:gd name="T91" fmla="*/ 1 h 744"/>
                <a:gd name="T92" fmla="*/ 1 w 133"/>
                <a:gd name="T93" fmla="*/ 1 h 744"/>
                <a:gd name="T94" fmla="*/ 1 w 133"/>
                <a:gd name="T95" fmla="*/ 1 h 744"/>
                <a:gd name="T96" fmla="*/ 1 w 133"/>
                <a:gd name="T97" fmla="*/ 1 h 744"/>
                <a:gd name="T98" fmla="*/ 0 w 133"/>
                <a:gd name="T99" fmla="*/ 1 h 744"/>
                <a:gd name="T100" fmla="*/ 1 w 133"/>
                <a:gd name="T101" fmla="*/ 1 h 74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33"/>
                <a:gd name="T154" fmla="*/ 0 h 744"/>
                <a:gd name="T155" fmla="*/ 133 w 133"/>
                <a:gd name="T156" fmla="*/ 744 h 74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33" h="744">
                  <a:moveTo>
                    <a:pt x="23" y="100"/>
                  </a:moveTo>
                  <a:lnTo>
                    <a:pt x="27" y="102"/>
                  </a:lnTo>
                  <a:lnTo>
                    <a:pt x="30" y="101"/>
                  </a:lnTo>
                  <a:lnTo>
                    <a:pt x="33" y="98"/>
                  </a:lnTo>
                  <a:lnTo>
                    <a:pt x="35" y="93"/>
                  </a:lnTo>
                  <a:lnTo>
                    <a:pt x="37" y="86"/>
                  </a:lnTo>
                  <a:lnTo>
                    <a:pt x="42" y="71"/>
                  </a:lnTo>
                  <a:lnTo>
                    <a:pt x="47" y="58"/>
                  </a:lnTo>
                  <a:lnTo>
                    <a:pt x="51" y="53"/>
                  </a:lnTo>
                  <a:lnTo>
                    <a:pt x="55" y="50"/>
                  </a:lnTo>
                  <a:lnTo>
                    <a:pt x="61" y="48"/>
                  </a:lnTo>
                  <a:lnTo>
                    <a:pt x="66" y="49"/>
                  </a:lnTo>
                  <a:lnTo>
                    <a:pt x="71" y="51"/>
                  </a:lnTo>
                  <a:lnTo>
                    <a:pt x="76" y="54"/>
                  </a:lnTo>
                  <a:lnTo>
                    <a:pt x="86" y="62"/>
                  </a:lnTo>
                  <a:lnTo>
                    <a:pt x="94" y="72"/>
                  </a:lnTo>
                  <a:lnTo>
                    <a:pt x="98" y="84"/>
                  </a:lnTo>
                  <a:lnTo>
                    <a:pt x="99" y="95"/>
                  </a:lnTo>
                  <a:lnTo>
                    <a:pt x="99" y="100"/>
                  </a:lnTo>
                  <a:lnTo>
                    <a:pt x="95" y="111"/>
                  </a:lnTo>
                  <a:lnTo>
                    <a:pt x="89" y="126"/>
                  </a:lnTo>
                  <a:lnTo>
                    <a:pt x="86" y="136"/>
                  </a:lnTo>
                  <a:lnTo>
                    <a:pt x="84" y="143"/>
                  </a:lnTo>
                  <a:lnTo>
                    <a:pt x="86" y="153"/>
                  </a:lnTo>
                  <a:lnTo>
                    <a:pt x="91" y="167"/>
                  </a:lnTo>
                  <a:lnTo>
                    <a:pt x="96" y="177"/>
                  </a:lnTo>
                  <a:lnTo>
                    <a:pt x="96" y="180"/>
                  </a:lnTo>
                  <a:lnTo>
                    <a:pt x="95" y="183"/>
                  </a:lnTo>
                  <a:lnTo>
                    <a:pt x="92" y="185"/>
                  </a:lnTo>
                  <a:lnTo>
                    <a:pt x="90" y="187"/>
                  </a:lnTo>
                  <a:lnTo>
                    <a:pt x="84" y="191"/>
                  </a:lnTo>
                  <a:lnTo>
                    <a:pt x="72" y="200"/>
                  </a:lnTo>
                  <a:lnTo>
                    <a:pt x="71" y="204"/>
                  </a:lnTo>
                  <a:lnTo>
                    <a:pt x="71" y="210"/>
                  </a:lnTo>
                  <a:lnTo>
                    <a:pt x="73" y="215"/>
                  </a:lnTo>
                  <a:lnTo>
                    <a:pt x="76" y="220"/>
                  </a:lnTo>
                  <a:lnTo>
                    <a:pt x="83" y="231"/>
                  </a:lnTo>
                  <a:lnTo>
                    <a:pt x="97" y="249"/>
                  </a:lnTo>
                  <a:lnTo>
                    <a:pt x="99" y="263"/>
                  </a:lnTo>
                  <a:lnTo>
                    <a:pt x="97" y="267"/>
                  </a:lnTo>
                  <a:lnTo>
                    <a:pt x="92" y="270"/>
                  </a:lnTo>
                  <a:lnTo>
                    <a:pt x="88" y="272"/>
                  </a:lnTo>
                  <a:lnTo>
                    <a:pt x="83" y="273"/>
                  </a:lnTo>
                  <a:lnTo>
                    <a:pt x="71" y="274"/>
                  </a:lnTo>
                  <a:lnTo>
                    <a:pt x="59" y="276"/>
                  </a:lnTo>
                  <a:lnTo>
                    <a:pt x="50" y="279"/>
                  </a:lnTo>
                  <a:lnTo>
                    <a:pt x="47" y="285"/>
                  </a:lnTo>
                  <a:lnTo>
                    <a:pt x="47" y="292"/>
                  </a:lnTo>
                  <a:lnTo>
                    <a:pt x="50" y="298"/>
                  </a:lnTo>
                  <a:lnTo>
                    <a:pt x="54" y="305"/>
                  </a:lnTo>
                  <a:lnTo>
                    <a:pt x="59" y="310"/>
                  </a:lnTo>
                  <a:lnTo>
                    <a:pt x="71" y="320"/>
                  </a:lnTo>
                  <a:lnTo>
                    <a:pt x="92" y="340"/>
                  </a:lnTo>
                  <a:lnTo>
                    <a:pt x="97" y="352"/>
                  </a:lnTo>
                  <a:lnTo>
                    <a:pt x="96" y="356"/>
                  </a:lnTo>
                  <a:lnTo>
                    <a:pt x="92" y="357"/>
                  </a:lnTo>
                  <a:lnTo>
                    <a:pt x="88" y="358"/>
                  </a:lnTo>
                  <a:lnTo>
                    <a:pt x="83" y="358"/>
                  </a:lnTo>
                  <a:lnTo>
                    <a:pt x="71" y="357"/>
                  </a:lnTo>
                  <a:lnTo>
                    <a:pt x="59" y="357"/>
                  </a:lnTo>
                  <a:lnTo>
                    <a:pt x="50" y="358"/>
                  </a:lnTo>
                  <a:lnTo>
                    <a:pt x="47" y="362"/>
                  </a:lnTo>
                  <a:lnTo>
                    <a:pt x="47" y="384"/>
                  </a:lnTo>
                  <a:lnTo>
                    <a:pt x="50" y="422"/>
                  </a:lnTo>
                  <a:lnTo>
                    <a:pt x="57" y="497"/>
                  </a:lnTo>
                  <a:lnTo>
                    <a:pt x="63" y="573"/>
                  </a:lnTo>
                  <a:lnTo>
                    <a:pt x="65" y="592"/>
                  </a:lnTo>
                  <a:lnTo>
                    <a:pt x="65" y="605"/>
                  </a:lnTo>
                  <a:lnTo>
                    <a:pt x="64" y="631"/>
                  </a:lnTo>
                  <a:lnTo>
                    <a:pt x="64" y="684"/>
                  </a:lnTo>
                  <a:lnTo>
                    <a:pt x="77" y="730"/>
                  </a:lnTo>
                  <a:lnTo>
                    <a:pt x="84" y="739"/>
                  </a:lnTo>
                  <a:lnTo>
                    <a:pt x="86" y="742"/>
                  </a:lnTo>
                  <a:lnTo>
                    <a:pt x="88" y="743"/>
                  </a:lnTo>
                  <a:lnTo>
                    <a:pt x="91" y="744"/>
                  </a:lnTo>
                  <a:lnTo>
                    <a:pt x="96" y="743"/>
                  </a:lnTo>
                  <a:lnTo>
                    <a:pt x="99" y="741"/>
                  </a:lnTo>
                  <a:lnTo>
                    <a:pt x="101" y="739"/>
                  </a:lnTo>
                  <a:lnTo>
                    <a:pt x="106" y="734"/>
                  </a:lnTo>
                  <a:lnTo>
                    <a:pt x="111" y="727"/>
                  </a:lnTo>
                  <a:lnTo>
                    <a:pt x="119" y="709"/>
                  </a:lnTo>
                  <a:lnTo>
                    <a:pt x="130" y="672"/>
                  </a:lnTo>
                  <a:lnTo>
                    <a:pt x="131" y="668"/>
                  </a:lnTo>
                  <a:lnTo>
                    <a:pt x="130" y="663"/>
                  </a:lnTo>
                  <a:lnTo>
                    <a:pt x="129" y="657"/>
                  </a:lnTo>
                  <a:lnTo>
                    <a:pt x="126" y="652"/>
                  </a:lnTo>
                  <a:lnTo>
                    <a:pt x="119" y="642"/>
                  </a:lnTo>
                  <a:lnTo>
                    <a:pt x="111" y="631"/>
                  </a:lnTo>
                  <a:lnTo>
                    <a:pt x="98" y="610"/>
                  </a:lnTo>
                  <a:lnTo>
                    <a:pt x="97" y="603"/>
                  </a:lnTo>
                  <a:lnTo>
                    <a:pt x="96" y="599"/>
                  </a:lnTo>
                  <a:lnTo>
                    <a:pt x="97" y="594"/>
                  </a:lnTo>
                  <a:lnTo>
                    <a:pt x="100" y="585"/>
                  </a:lnTo>
                  <a:lnTo>
                    <a:pt x="104" y="576"/>
                  </a:lnTo>
                  <a:lnTo>
                    <a:pt x="111" y="556"/>
                  </a:lnTo>
                  <a:lnTo>
                    <a:pt x="111" y="545"/>
                  </a:lnTo>
                  <a:lnTo>
                    <a:pt x="109" y="534"/>
                  </a:lnTo>
                  <a:lnTo>
                    <a:pt x="107" y="516"/>
                  </a:lnTo>
                  <a:lnTo>
                    <a:pt x="108" y="491"/>
                  </a:lnTo>
                  <a:lnTo>
                    <a:pt x="113" y="460"/>
                  </a:lnTo>
                  <a:lnTo>
                    <a:pt x="115" y="447"/>
                  </a:lnTo>
                  <a:lnTo>
                    <a:pt x="114" y="442"/>
                  </a:lnTo>
                  <a:lnTo>
                    <a:pt x="113" y="437"/>
                  </a:lnTo>
                  <a:lnTo>
                    <a:pt x="111" y="432"/>
                  </a:lnTo>
                  <a:lnTo>
                    <a:pt x="106" y="421"/>
                  </a:lnTo>
                  <a:lnTo>
                    <a:pt x="95" y="400"/>
                  </a:lnTo>
                  <a:lnTo>
                    <a:pt x="92" y="384"/>
                  </a:lnTo>
                  <a:lnTo>
                    <a:pt x="94" y="382"/>
                  </a:lnTo>
                  <a:lnTo>
                    <a:pt x="96" y="380"/>
                  </a:lnTo>
                  <a:lnTo>
                    <a:pt x="100" y="377"/>
                  </a:lnTo>
                  <a:lnTo>
                    <a:pt x="104" y="376"/>
                  </a:lnTo>
                  <a:lnTo>
                    <a:pt x="113" y="375"/>
                  </a:lnTo>
                  <a:lnTo>
                    <a:pt x="122" y="374"/>
                  </a:lnTo>
                  <a:lnTo>
                    <a:pt x="129" y="372"/>
                  </a:lnTo>
                  <a:lnTo>
                    <a:pt x="133" y="366"/>
                  </a:lnTo>
                  <a:lnTo>
                    <a:pt x="133" y="360"/>
                  </a:lnTo>
                  <a:lnTo>
                    <a:pt x="131" y="354"/>
                  </a:lnTo>
                  <a:lnTo>
                    <a:pt x="129" y="348"/>
                  </a:lnTo>
                  <a:lnTo>
                    <a:pt x="122" y="336"/>
                  </a:lnTo>
                  <a:lnTo>
                    <a:pt x="108" y="312"/>
                  </a:lnTo>
                  <a:lnTo>
                    <a:pt x="108" y="293"/>
                  </a:lnTo>
                  <a:lnTo>
                    <a:pt x="110" y="284"/>
                  </a:lnTo>
                  <a:lnTo>
                    <a:pt x="112" y="269"/>
                  </a:lnTo>
                  <a:lnTo>
                    <a:pt x="111" y="257"/>
                  </a:lnTo>
                  <a:lnTo>
                    <a:pt x="107" y="246"/>
                  </a:lnTo>
                  <a:lnTo>
                    <a:pt x="104" y="217"/>
                  </a:lnTo>
                  <a:lnTo>
                    <a:pt x="105" y="207"/>
                  </a:lnTo>
                  <a:lnTo>
                    <a:pt x="106" y="197"/>
                  </a:lnTo>
                  <a:lnTo>
                    <a:pt x="109" y="180"/>
                  </a:lnTo>
                  <a:lnTo>
                    <a:pt x="116" y="156"/>
                  </a:lnTo>
                  <a:lnTo>
                    <a:pt x="118" y="127"/>
                  </a:lnTo>
                  <a:lnTo>
                    <a:pt x="117" y="117"/>
                  </a:lnTo>
                  <a:lnTo>
                    <a:pt x="116" y="109"/>
                  </a:lnTo>
                  <a:lnTo>
                    <a:pt x="116" y="90"/>
                  </a:lnTo>
                  <a:lnTo>
                    <a:pt x="116" y="52"/>
                  </a:lnTo>
                  <a:lnTo>
                    <a:pt x="114" y="35"/>
                  </a:lnTo>
                  <a:lnTo>
                    <a:pt x="107" y="20"/>
                  </a:lnTo>
                  <a:lnTo>
                    <a:pt x="102" y="13"/>
                  </a:lnTo>
                  <a:lnTo>
                    <a:pt x="96" y="9"/>
                  </a:lnTo>
                  <a:lnTo>
                    <a:pt x="89" y="6"/>
                  </a:lnTo>
                  <a:lnTo>
                    <a:pt x="83" y="3"/>
                  </a:lnTo>
                  <a:lnTo>
                    <a:pt x="67" y="0"/>
                  </a:lnTo>
                  <a:lnTo>
                    <a:pt x="51" y="1"/>
                  </a:lnTo>
                  <a:lnTo>
                    <a:pt x="36" y="4"/>
                  </a:lnTo>
                  <a:lnTo>
                    <a:pt x="24" y="11"/>
                  </a:lnTo>
                  <a:lnTo>
                    <a:pt x="20" y="15"/>
                  </a:lnTo>
                  <a:lnTo>
                    <a:pt x="13" y="23"/>
                  </a:lnTo>
                  <a:lnTo>
                    <a:pt x="4" y="38"/>
                  </a:lnTo>
                  <a:lnTo>
                    <a:pt x="0" y="53"/>
                  </a:lnTo>
                  <a:lnTo>
                    <a:pt x="0" y="68"/>
                  </a:lnTo>
                  <a:lnTo>
                    <a:pt x="4" y="83"/>
                  </a:lnTo>
                  <a:lnTo>
                    <a:pt x="14" y="95"/>
                  </a:lnTo>
                  <a:lnTo>
                    <a:pt x="23" y="10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37" name="Freeform 123"/>
            <p:cNvSpPr>
              <a:spLocks/>
            </p:cNvSpPr>
            <p:nvPr/>
          </p:nvSpPr>
          <p:spPr bwMode="auto">
            <a:xfrm>
              <a:off x="2655" y="808"/>
              <a:ext cx="48" cy="549"/>
            </a:xfrm>
            <a:custGeom>
              <a:avLst/>
              <a:gdLst>
                <a:gd name="T0" fmla="*/ 1 w 96"/>
                <a:gd name="T1" fmla="*/ 0 h 1099"/>
                <a:gd name="T2" fmla="*/ 1 w 96"/>
                <a:gd name="T3" fmla="*/ 0 h 1099"/>
                <a:gd name="T4" fmla="*/ 1 w 96"/>
                <a:gd name="T5" fmla="*/ 0 h 1099"/>
                <a:gd name="T6" fmla="*/ 1 w 96"/>
                <a:gd name="T7" fmla="*/ 0 h 1099"/>
                <a:gd name="T8" fmla="*/ 1 w 96"/>
                <a:gd name="T9" fmla="*/ 0 h 1099"/>
                <a:gd name="T10" fmla="*/ 1 w 96"/>
                <a:gd name="T11" fmla="*/ 0 h 1099"/>
                <a:gd name="T12" fmla="*/ 1 w 96"/>
                <a:gd name="T13" fmla="*/ 0 h 1099"/>
                <a:gd name="T14" fmla="*/ 1 w 96"/>
                <a:gd name="T15" fmla="*/ 0 h 1099"/>
                <a:gd name="T16" fmla="*/ 1 w 96"/>
                <a:gd name="T17" fmla="*/ 0 h 1099"/>
                <a:gd name="T18" fmla="*/ 1 w 96"/>
                <a:gd name="T19" fmla="*/ 0 h 1099"/>
                <a:gd name="T20" fmla="*/ 1 w 96"/>
                <a:gd name="T21" fmla="*/ 0 h 1099"/>
                <a:gd name="T22" fmla="*/ 1 w 96"/>
                <a:gd name="T23" fmla="*/ 0 h 1099"/>
                <a:gd name="T24" fmla="*/ 1 w 96"/>
                <a:gd name="T25" fmla="*/ 0 h 1099"/>
                <a:gd name="T26" fmla="*/ 1 w 96"/>
                <a:gd name="T27" fmla="*/ 0 h 1099"/>
                <a:gd name="T28" fmla="*/ 1 w 96"/>
                <a:gd name="T29" fmla="*/ 0 h 1099"/>
                <a:gd name="T30" fmla="*/ 1 w 96"/>
                <a:gd name="T31" fmla="*/ 0 h 1099"/>
                <a:gd name="T32" fmla="*/ 1 w 96"/>
                <a:gd name="T33" fmla="*/ 0 h 1099"/>
                <a:gd name="T34" fmla="*/ 1 w 96"/>
                <a:gd name="T35" fmla="*/ 0 h 1099"/>
                <a:gd name="T36" fmla="*/ 1 w 96"/>
                <a:gd name="T37" fmla="*/ 0 h 1099"/>
                <a:gd name="T38" fmla="*/ 1 w 96"/>
                <a:gd name="T39" fmla="*/ 0 h 1099"/>
                <a:gd name="T40" fmla="*/ 1 w 96"/>
                <a:gd name="T41" fmla="*/ 0 h 1099"/>
                <a:gd name="T42" fmla="*/ 1 w 96"/>
                <a:gd name="T43" fmla="*/ 0 h 1099"/>
                <a:gd name="T44" fmla="*/ 1 w 96"/>
                <a:gd name="T45" fmla="*/ 0 h 1099"/>
                <a:gd name="T46" fmla="*/ 1 w 96"/>
                <a:gd name="T47" fmla="*/ 0 h 1099"/>
                <a:gd name="T48" fmla="*/ 1 w 96"/>
                <a:gd name="T49" fmla="*/ 0 h 1099"/>
                <a:gd name="T50" fmla="*/ 1 w 96"/>
                <a:gd name="T51" fmla="*/ 0 h 1099"/>
                <a:gd name="T52" fmla="*/ 1 w 96"/>
                <a:gd name="T53" fmla="*/ 0 h 1099"/>
                <a:gd name="T54" fmla="*/ 1 w 96"/>
                <a:gd name="T55" fmla="*/ 0 h 1099"/>
                <a:gd name="T56" fmla="*/ 1 w 96"/>
                <a:gd name="T57" fmla="*/ 0 h 1099"/>
                <a:gd name="T58" fmla="*/ 1 w 96"/>
                <a:gd name="T59" fmla="*/ 0 h 1099"/>
                <a:gd name="T60" fmla="*/ 1 w 96"/>
                <a:gd name="T61" fmla="*/ 0 h 1099"/>
                <a:gd name="T62" fmla="*/ 1 w 96"/>
                <a:gd name="T63" fmla="*/ 0 h 1099"/>
                <a:gd name="T64" fmla="*/ 1 w 96"/>
                <a:gd name="T65" fmla="*/ 0 h 1099"/>
                <a:gd name="T66" fmla="*/ 1 w 96"/>
                <a:gd name="T67" fmla="*/ 0 h 1099"/>
                <a:gd name="T68" fmla="*/ 1 w 96"/>
                <a:gd name="T69" fmla="*/ 0 h 1099"/>
                <a:gd name="T70" fmla="*/ 1 w 96"/>
                <a:gd name="T71" fmla="*/ 0 h 1099"/>
                <a:gd name="T72" fmla="*/ 1 w 96"/>
                <a:gd name="T73" fmla="*/ 0 h 1099"/>
                <a:gd name="T74" fmla="*/ 1 w 96"/>
                <a:gd name="T75" fmla="*/ 0 h 1099"/>
                <a:gd name="T76" fmla="*/ 1 w 96"/>
                <a:gd name="T77" fmla="*/ 0 h 1099"/>
                <a:gd name="T78" fmla="*/ 1 w 96"/>
                <a:gd name="T79" fmla="*/ 0 h 1099"/>
                <a:gd name="T80" fmla="*/ 1 w 96"/>
                <a:gd name="T81" fmla="*/ 0 h 1099"/>
                <a:gd name="T82" fmla="*/ 1 w 96"/>
                <a:gd name="T83" fmla="*/ 0 h 1099"/>
                <a:gd name="T84" fmla="*/ 1 w 96"/>
                <a:gd name="T85" fmla="*/ 0 h 1099"/>
                <a:gd name="T86" fmla="*/ 1 w 96"/>
                <a:gd name="T87" fmla="*/ 0 h 1099"/>
                <a:gd name="T88" fmla="*/ 1 w 96"/>
                <a:gd name="T89" fmla="*/ 0 h 1099"/>
                <a:gd name="T90" fmla="*/ 1 w 96"/>
                <a:gd name="T91" fmla="*/ 0 h 1099"/>
                <a:gd name="T92" fmla="*/ 1 w 96"/>
                <a:gd name="T93" fmla="*/ 0 h 1099"/>
                <a:gd name="T94" fmla="*/ 1 w 96"/>
                <a:gd name="T95" fmla="*/ 0 h 1099"/>
                <a:gd name="T96" fmla="*/ 0 w 96"/>
                <a:gd name="T97" fmla="*/ 0 h 1099"/>
                <a:gd name="T98" fmla="*/ 1 w 96"/>
                <a:gd name="T99" fmla="*/ 0 h 1099"/>
                <a:gd name="T100" fmla="*/ 1 w 96"/>
                <a:gd name="T101" fmla="*/ 0 h 1099"/>
                <a:gd name="T102" fmla="*/ 1 w 96"/>
                <a:gd name="T103" fmla="*/ 0 h 1099"/>
                <a:gd name="T104" fmla="*/ 1 w 96"/>
                <a:gd name="T105" fmla="*/ 0 h 1099"/>
                <a:gd name="T106" fmla="*/ 1 w 96"/>
                <a:gd name="T107" fmla="*/ 0 h 1099"/>
                <a:gd name="T108" fmla="*/ 1 w 96"/>
                <a:gd name="T109" fmla="*/ 0 h 1099"/>
                <a:gd name="T110" fmla="*/ 1 w 96"/>
                <a:gd name="T111" fmla="*/ 0 h 1099"/>
                <a:gd name="T112" fmla="*/ 1 w 96"/>
                <a:gd name="T113" fmla="*/ 0 h 1099"/>
                <a:gd name="T114" fmla="*/ 1 w 96"/>
                <a:gd name="T115" fmla="*/ 0 h 1099"/>
                <a:gd name="T116" fmla="*/ 1 w 96"/>
                <a:gd name="T117" fmla="*/ 0 h 1099"/>
                <a:gd name="T118" fmla="*/ 1 w 96"/>
                <a:gd name="T119" fmla="*/ 0 h 1099"/>
                <a:gd name="T120" fmla="*/ 1 w 96"/>
                <a:gd name="T121" fmla="*/ 0 h 1099"/>
                <a:gd name="T122" fmla="*/ 1 w 96"/>
                <a:gd name="T123" fmla="*/ 0 h 1099"/>
                <a:gd name="T124" fmla="*/ 1 w 96"/>
                <a:gd name="T125" fmla="*/ 0 h 109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6"/>
                <a:gd name="T190" fmla="*/ 0 h 1099"/>
                <a:gd name="T191" fmla="*/ 96 w 96"/>
                <a:gd name="T192" fmla="*/ 1099 h 109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6" h="1099">
                  <a:moveTo>
                    <a:pt x="58" y="981"/>
                  </a:moveTo>
                  <a:lnTo>
                    <a:pt x="59" y="971"/>
                  </a:lnTo>
                  <a:lnTo>
                    <a:pt x="63" y="949"/>
                  </a:lnTo>
                  <a:lnTo>
                    <a:pt x="71" y="904"/>
                  </a:lnTo>
                  <a:lnTo>
                    <a:pt x="75" y="858"/>
                  </a:lnTo>
                  <a:lnTo>
                    <a:pt x="75" y="846"/>
                  </a:lnTo>
                  <a:lnTo>
                    <a:pt x="74" y="842"/>
                  </a:lnTo>
                  <a:lnTo>
                    <a:pt x="72" y="838"/>
                  </a:lnTo>
                  <a:lnTo>
                    <a:pt x="70" y="834"/>
                  </a:lnTo>
                  <a:lnTo>
                    <a:pt x="64" y="825"/>
                  </a:lnTo>
                  <a:lnTo>
                    <a:pt x="51" y="808"/>
                  </a:lnTo>
                  <a:lnTo>
                    <a:pt x="47" y="793"/>
                  </a:lnTo>
                  <a:lnTo>
                    <a:pt x="47" y="789"/>
                  </a:lnTo>
                  <a:lnTo>
                    <a:pt x="50" y="785"/>
                  </a:lnTo>
                  <a:lnTo>
                    <a:pt x="53" y="780"/>
                  </a:lnTo>
                  <a:lnTo>
                    <a:pt x="56" y="776"/>
                  </a:lnTo>
                  <a:lnTo>
                    <a:pt x="65" y="770"/>
                  </a:lnTo>
                  <a:lnTo>
                    <a:pt x="80" y="756"/>
                  </a:lnTo>
                  <a:lnTo>
                    <a:pt x="83" y="747"/>
                  </a:lnTo>
                  <a:lnTo>
                    <a:pt x="82" y="740"/>
                  </a:lnTo>
                  <a:lnTo>
                    <a:pt x="78" y="726"/>
                  </a:lnTo>
                  <a:lnTo>
                    <a:pt x="72" y="713"/>
                  </a:lnTo>
                  <a:lnTo>
                    <a:pt x="58" y="685"/>
                  </a:lnTo>
                  <a:lnTo>
                    <a:pt x="53" y="665"/>
                  </a:lnTo>
                  <a:lnTo>
                    <a:pt x="53" y="661"/>
                  </a:lnTo>
                  <a:lnTo>
                    <a:pt x="55" y="657"/>
                  </a:lnTo>
                  <a:lnTo>
                    <a:pt x="58" y="654"/>
                  </a:lnTo>
                  <a:lnTo>
                    <a:pt x="62" y="652"/>
                  </a:lnTo>
                  <a:lnTo>
                    <a:pt x="70" y="647"/>
                  </a:lnTo>
                  <a:lnTo>
                    <a:pt x="79" y="643"/>
                  </a:lnTo>
                  <a:lnTo>
                    <a:pt x="86" y="637"/>
                  </a:lnTo>
                  <a:lnTo>
                    <a:pt x="90" y="628"/>
                  </a:lnTo>
                  <a:lnTo>
                    <a:pt x="90" y="623"/>
                  </a:lnTo>
                  <a:lnTo>
                    <a:pt x="89" y="617"/>
                  </a:lnTo>
                  <a:lnTo>
                    <a:pt x="84" y="604"/>
                  </a:lnTo>
                  <a:lnTo>
                    <a:pt x="77" y="590"/>
                  </a:lnTo>
                  <a:lnTo>
                    <a:pt x="66" y="564"/>
                  </a:lnTo>
                  <a:lnTo>
                    <a:pt x="65" y="551"/>
                  </a:lnTo>
                  <a:lnTo>
                    <a:pt x="66" y="540"/>
                  </a:lnTo>
                  <a:lnTo>
                    <a:pt x="68" y="521"/>
                  </a:lnTo>
                  <a:lnTo>
                    <a:pt x="68" y="494"/>
                  </a:lnTo>
                  <a:lnTo>
                    <a:pt x="64" y="460"/>
                  </a:lnTo>
                  <a:lnTo>
                    <a:pt x="62" y="448"/>
                  </a:lnTo>
                  <a:lnTo>
                    <a:pt x="61" y="443"/>
                  </a:lnTo>
                  <a:lnTo>
                    <a:pt x="61" y="433"/>
                  </a:lnTo>
                  <a:lnTo>
                    <a:pt x="63" y="422"/>
                  </a:lnTo>
                  <a:lnTo>
                    <a:pt x="68" y="400"/>
                  </a:lnTo>
                  <a:lnTo>
                    <a:pt x="70" y="384"/>
                  </a:lnTo>
                  <a:lnTo>
                    <a:pt x="69" y="379"/>
                  </a:lnTo>
                  <a:lnTo>
                    <a:pt x="65" y="369"/>
                  </a:lnTo>
                  <a:lnTo>
                    <a:pt x="59" y="359"/>
                  </a:lnTo>
                  <a:lnTo>
                    <a:pt x="49" y="339"/>
                  </a:lnTo>
                  <a:lnTo>
                    <a:pt x="48" y="322"/>
                  </a:lnTo>
                  <a:lnTo>
                    <a:pt x="49" y="318"/>
                  </a:lnTo>
                  <a:lnTo>
                    <a:pt x="53" y="313"/>
                  </a:lnTo>
                  <a:lnTo>
                    <a:pt x="57" y="309"/>
                  </a:lnTo>
                  <a:lnTo>
                    <a:pt x="68" y="302"/>
                  </a:lnTo>
                  <a:lnTo>
                    <a:pt x="89" y="287"/>
                  </a:lnTo>
                  <a:lnTo>
                    <a:pt x="96" y="273"/>
                  </a:lnTo>
                  <a:lnTo>
                    <a:pt x="95" y="269"/>
                  </a:lnTo>
                  <a:lnTo>
                    <a:pt x="93" y="266"/>
                  </a:lnTo>
                  <a:lnTo>
                    <a:pt x="89" y="262"/>
                  </a:lnTo>
                  <a:lnTo>
                    <a:pt x="85" y="259"/>
                  </a:lnTo>
                  <a:lnTo>
                    <a:pt x="75" y="254"/>
                  </a:lnTo>
                  <a:lnTo>
                    <a:pt x="57" y="241"/>
                  </a:lnTo>
                  <a:lnTo>
                    <a:pt x="54" y="233"/>
                  </a:lnTo>
                  <a:lnTo>
                    <a:pt x="54" y="226"/>
                  </a:lnTo>
                  <a:lnTo>
                    <a:pt x="55" y="219"/>
                  </a:lnTo>
                  <a:lnTo>
                    <a:pt x="61" y="204"/>
                  </a:lnTo>
                  <a:lnTo>
                    <a:pt x="69" y="190"/>
                  </a:lnTo>
                  <a:lnTo>
                    <a:pt x="84" y="160"/>
                  </a:lnTo>
                  <a:lnTo>
                    <a:pt x="87" y="145"/>
                  </a:lnTo>
                  <a:lnTo>
                    <a:pt x="86" y="142"/>
                  </a:lnTo>
                  <a:lnTo>
                    <a:pt x="84" y="138"/>
                  </a:lnTo>
                  <a:lnTo>
                    <a:pt x="82" y="135"/>
                  </a:lnTo>
                  <a:lnTo>
                    <a:pt x="79" y="132"/>
                  </a:lnTo>
                  <a:lnTo>
                    <a:pt x="72" y="127"/>
                  </a:lnTo>
                  <a:lnTo>
                    <a:pt x="59" y="116"/>
                  </a:lnTo>
                  <a:lnTo>
                    <a:pt x="57" y="109"/>
                  </a:lnTo>
                  <a:lnTo>
                    <a:pt x="56" y="105"/>
                  </a:lnTo>
                  <a:lnTo>
                    <a:pt x="56" y="100"/>
                  </a:lnTo>
                  <a:lnTo>
                    <a:pt x="57" y="88"/>
                  </a:lnTo>
                  <a:lnTo>
                    <a:pt x="61" y="77"/>
                  </a:lnTo>
                  <a:lnTo>
                    <a:pt x="65" y="55"/>
                  </a:lnTo>
                  <a:lnTo>
                    <a:pt x="65" y="44"/>
                  </a:lnTo>
                  <a:lnTo>
                    <a:pt x="62" y="40"/>
                  </a:lnTo>
                  <a:lnTo>
                    <a:pt x="58" y="34"/>
                  </a:lnTo>
                  <a:lnTo>
                    <a:pt x="46" y="20"/>
                  </a:lnTo>
                  <a:lnTo>
                    <a:pt x="31" y="9"/>
                  </a:lnTo>
                  <a:lnTo>
                    <a:pt x="16" y="2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3"/>
                  </a:lnTo>
                  <a:lnTo>
                    <a:pt x="1" y="5"/>
                  </a:lnTo>
                  <a:lnTo>
                    <a:pt x="1" y="8"/>
                  </a:lnTo>
                  <a:lnTo>
                    <a:pt x="0" y="20"/>
                  </a:lnTo>
                  <a:lnTo>
                    <a:pt x="2" y="43"/>
                  </a:lnTo>
                  <a:lnTo>
                    <a:pt x="9" y="88"/>
                  </a:lnTo>
                  <a:lnTo>
                    <a:pt x="15" y="133"/>
                  </a:lnTo>
                  <a:lnTo>
                    <a:pt x="16" y="144"/>
                  </a:lnTo>
                  <a:lnTo>
                    <a:pt x="15" y="160"/>
                  </a:lnTo>
                  <a:lnTo>
                    <a:pt x="13" y="192"/>
                  </a:lnTo>
                  <a:lnTo>
                    <a:pt x="7" y="255"/>
                  </a:lnTo>
                  <a:lnTo>
                    <a:pt x="2" y="318"/>
                  </a:lnTo>
                  <a:lnTo>
                    <a:pt x="2" y="334"/>
                  </a:lnTo>
                  <a:lnTo>
                    <a:pt x="2" y="366"/>
                  </a:lnTo>
                  <a:lnTo>
                    <a:pt x="4" y="429"/>
                  </a:lnTo>
                  <a:lnTo>
                    <a:pt x="11" y="557"/>
                  </a:lnTo>
                  <a:lnTo>
                    <a:pt x="18" y="682"/>
                  </a:lnTo>
                  <a:lnTo>
                    <a:pt x="20" y="714"/>
                  </a:lnTo>
                  <a:lnTo>
                    <a:pt x="20" y="746"/>
                  </a:lnTo>
                  <a:lnTo>
                    <a:pt x="20" y="809"/>
                  </a:lnTo>
                  <a:lnTo>
                    <a:pt x="21" y="936"/>
                  </a:lnTo>
                  <a:lnTo>
                    <a:pt x="28" y="1060"/>
                  </a:lnTo>
                  <a:lnTo>
                    <a:pt x="33" y="1091"/>
                  </a:lnTo>
                  <a:lnTo>
                    <a:pt x="34" y="1098"/>
                  </a:lnTo>
                  <a:lnTo>
                    <a:pt x="35" y="1099"/>
                  </a:lnTo>
                  <a:lnTo>
                    <a:pt x="36" y="1098"/>
                  </a:lnTo>
                  <a:lnTo>
                    <a:pt x="37" y="1097"/>
                  </a:lnTo>
                  <a:lnTo>
                    <a:pt x="38" y="1095"/>
                  </a:lnTo>
                  <a:lnTo>
                    <a:pt x="40" y="1086"/>
                  </a:lnTo>
                  <a:lnTo>
                    <a:pt x="45" y="1063"/>
                  </a:lnTo>
                  <a:lnTo>
                    <a:pt x="54" y="1004"/>
                  </a:lnTo>
                  <a:lnTo>
                    <a:pt x="58" y="981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38" name="Freeform 124"/>
            <p:cNvSpPr>
              <a:spLocks/>
            </p:cNvSpPr>
            <p:nvPr/>
          </p:nvSpPr>
          <p:spPr bwMode="auto">
            <a:xfrm>
              <a:off x="2944" y="1020"/>
              <a:ext cx="40" cy="112"/>
            </a:xfrm>
            <a:custGeom>
              <a:avLst/>
              <a:gdLst>
                <a:gd name="T0" fmla="*/ 0 w 81"/>
                <a:gd name="T1" fmla="*/ 0 h 225"/>
                <a:gd name="T2" fmla="*/ 0 w 81"/>
                <a:gd name="T3" fmla="*/ 0 h 225"/>
                <a:gd name="T4" fmla="*/ 0 w 81"/>
                <a:gd name="T5" fmla="*/ 0 h 225"/>
                <a:gd name="T6" fmla="*/ 0 w 81"/>
                <a:gd name="T7" fmla="*/ 0 h 225"/>
                <a:gd name="T8" fmla="*/ 0 w 81"/>
                <a:gd name="T9" fmla="*/ 0 h 225"/>
                <a:gd name="T10" fmla="*/ 0 w 81"/>
                <a:gd name="T11" fmla="*/ 0 h 225"/>
                <a:gd name="T12" fmla="*/ 0 w 81"/>
                <a:gd name="T13" fmla="*/ 0 h 225"/>
                <a:gd name="T14" fmla="*/ 0 w 81"/>
                <a:gd name="T15" fmla="*/ 0 h 225"/>
                <a:gd name="T16" fmla="*/ 0 w 81"/>
                <a:gd name="T17" fmla="*/ 0 h 225"/>
                <a:gd name="T18" fmla="*/ 0 w 81"/>
                <a:gd name="T19" fmla="*/ 0 h 225"/>
                <a:gd name="T20" fmla="*/ 0 w 81"/>
                <a:gd name="T21" fmla="*/ 0 h 225"/>
                <a:gd name="T22" fmla="*/ 0 w 81"/>
                <a:gd name="T23" fmla="*/ 0 h 225"/>
                <a:gd name="T24" fmla="*/ 0 w 81"/>
                <a:gd name="T25" fmla="*/ 0 h 225"/>
                <a:gd name="T26" fmla="*/ 0 w 81"/>
                <a:gd name="T27" fmla="*/ 0 h 225"/>
                <a:gd name="T28" fmla="*/ 0 w 81"/>
                <a:gd name="T29" fmla="*/ 0 h 225"/>
                <a:gd name="T30" fmla="*/ 0 w 81"/>
                <a:gd name="T31" fmla="*/ 0 h 225"/>
                <a:gd name="T32" fmla="*/ 0 w 81"/>
                <a:gd name="T33" fmla="*/ 0 h 225"/>
                <a:gd name="T34" fmla="*/ 0 w 81"/>
                <a:gd name="T35" fmla="*/ 0 h 225"/>
                <a:gd name="T36" fmla="*/ 0 w 81"/>
                <a:gd name="T37" fmla="*/ 0 h 225"/>
                <a:gd name="T38" fmla="*/ 0 w 81"/>
                <a:gd name="T39" fmla="*/ 0 h 225"/>
                <a:gd name="T40" fmla="*/ 0 w 81"/>
                <a:gd name="T41" fmla="*/ 0 h 225"/>
                <a:gd name="T42" fmla="*/ 0 w 81"/>
                <a:gd name="T43" fmla="*/ 0 h 225"/>
                <a:gd name="T44" fmla="*/ 0 w 81"/>
                <a:gd name="T45" fmla="*/ 0 h 225"/>
                <a:gd name="T46" fmla="*/ 0 w 81"/>
                <a:gd name="T47" fmla="*/ 0 h 225"/>
                <a:gd name="T48" fmla="*/ 0 w 81"/>
                <a:gd name="T49" fmla="*/ 0 h 225"/>
                <a:gd name="T50" fmla="*/ 0 w 81"/>
                <a:gd name="T51" fmla="*/ 0 h 22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81"/>
                <a:gd name="T79" fmla="*/ 0 h 225"/>
                <a:gd name="T80" fmla="*/ 81 w 81"/>
                <a:gd name="T81" fmla="*/ 225 h 22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81" h="225">
                  <a:moveTo>
                    <a:pt x="81" y="115"/>
                  </a:moveTo>
                  <a:lnTo>
                    <a:pt x="80" y="124"/>
                  </a:lnTo>
                  <a:lnTo>
                    <a:pt x="80" y="147"/>
                  </a:lnTo>
                  <a:lnTo>
                    <a:pt x="77" y="194"/>
                  </a:lnTo>
                  <a:lnTo>
                    <a:pt x="75" y="224"/>
                  </a:lnTo>
                  <a:lnTo>
                    <a:pt x="75" y="225"/>
                  </a:lnTo>
                  <a:lnTo>
                    <a:pt x="73" y="221"/>
                  </a:lnTo>
                  <a:lnTo>
                    <a:pt x="70" y="213"/>
                  </a:lnTo>
                  <a:lnTo>
                    <a:pt x="65" y="195"/>
                  </a:lnTo>
                  <a:lnTo>
                    <a:pt x="60" y="179"/>
                  </a:lnTo>
                  <a:lnTo>
                    <a:pt x="59" y="175"/>
                  </a:lnTo>
                  <a:lnTo>
                    <a:pt x="54" y="168"/>
                  </a:lnTo>
                  <a:lnTo>
                    <a:pt x="43" y="152"/>
                  </a:lnTo>
                  <a:lnTo>
                    <a:pt x="24" y="120"/>
                  </a:lnTo>
                  <a:lnTo>
                    <a:pt x="4" y="89"/>
                  </a:lnTo>
                  <a:lnTo>
                    <a:pt x="0" y="81"/>
                  </a:lnTo>
                  <a:lnTo>
                    <a:pt x="3" y="75"/>
                  </a:lnTo>
                  <a:lnTo>
                    <a:pt x="9" y="62"/>
                  </a:lnTo>
                  <a:lnTo>
                    <a:pt x="21" y="34"/>
                  </a:lnTo>
                  <a:lnTo>
                    <a:pt x="33" y="7"/>
                  </a:lnTo>
                  <a:lnTo>
                    <a:pt x="36" y="0"/>
                  </a:lnTo>
                  <a:lnTo>
                    <a:pt x="42" y="14"/>
                  </a:lnTo>
                  <a:lnTo>
                    <a:pt x="64" y="59"/>
                  </a:lnTo>
                  <a:lnTo>
                    <a:pt x="80" y="107"/>
                  </a:lnTo>
                  <a:lnTo>
                    <a:pt x="81" y="115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39" name="Freeform 125"/>
            <p:cNvSpPr>
              <a:spLocks/>
            </p:cNvSpPr>
            <p:nvPr/>
          </p:nvSpPr>
          <p:spPr bwMode="auto">
            <a:xfrm>
              <a:off x="2920" y="1073"/>
              <a:ext cx="76" cy="158"/>
            </a:xfrm>
            <a:custGeom>
              <a:avLst/>
              <a:gdLst>
                <a:gd name="T0" fmla="*/ 1 w 152"/>
                <a:gd name="T1" fmla="*/ 1 h 316"/>
                <a:gd name="T2" fmla="*/ 1 w 152"/>
                <a:gd name="T3" fmla="*/ 1 h 316"/>
                <a:gd name="T4" fmla="*/ 1 w 152"/>
                <a:gd name="T5" fmla="*/ 1 h 316"/>
                <a:gd name="T6" fmla="*/ 1 w 152"/>
                <a:gd name="T7" fmla="*/ 1 h 316"/>
                <a:gd name="T8" fmla="*/ 1 w 152"/>
                <a:gd name="T9" fmla="*/ 1 h 316"/>
                <a:gd name="T10" fmla="*/ 1 w 152"/>
                <a:gd name="T11" fmla="*/ 1 h 316"/>
                <a:gd name="T12" fmla="*/ 1 w 152"/>
                <a:gd name="T13" fmla="*/ 1 h 316"/>
                <a:gd name="T14" fmla="*/ 1 w 152"/>
                <a:gd name="T15" fmla="*/ 1 h 316"/>
                <a:gd name="T16" fmla="*/ 1 w 152"/>
                <a:gd name="T17" fmla="*/ 1 h 316"/>
                <a:gd name="T18" fmla="*/ 1 w 152"/>
                <a:gd name="T19" fmla="*/ 1 h 316"/>
                <a:gd name="T20" fmla="*/ 1 w 152"/>
                <a:gd name="T21" fmla="*/ 1 h 316"/>
                <a:gd name="T22" fmla="*/ 1 w 152"/>
                <a:gd name="T23" fmla="*/ 1 h 316"/>
                <a:gd name="T24" fmla="*/ 1 w 152"/>
                <a:gd name="T25" fmla="*/ 1 h 316"/>
                <a:gd name="T26" fmla="*/ 1 w 152"/>
                <a:gd name="T27" fmla="*/ 1 h 316"/>
                <a:gd name="T28" fmla="*/ 1 w 152"/>
                <a:gd name="T29" fmla="*/ 1 h 316"/>
                <a:gd name="T30" fmla="*/ 0 w 152"/>
                <a:gd name="T31" fmla="*/ 1 h 316"/>
                <a:gd name="T32" fmla="*/ 1 w 152"/>
                <a:gd name="T33" fmla="*/ 1 h 316"/>
                <a:gd name="T34" fmla="*/ 1 w 152"/>
                <a:gd name="T35" fmla="*/ 1 h 316"/>
                <a:gd name="T36" fmla="*/ 1 w 152"/>
                <a:gd name="T37" fmla="*/ 1 h 316"/>
                <a:gd name="T38" fmla="*/ 1 w 152"/>
                <a:gd name="T39" fmla="*/ 1 h 316"/>
                <a:gd name="T40" fmla="*/ 1 w 152"/>
                <a:gd name="T41" fmla="*/ 0 h 316"/>
                <a:gd name="T42" fmla="*/ 1 w 152"/>
                <a:gd name="T43" fmla="*/ 1 h 316"/>
                <a:gd name="T44" fmla="*/ 1 w 152"/>
                <a:gd name="T45" fmla="*/ 1 h 316"/>
                <a:gd name="T46" fmla="*/ 1 w 152"/>
                <a:gd name="T47" fmla="*/ 1 h 316"/>
                <a:gd name="T48" fmla="*/ 1 w 152"/>
                <a:gd name="T49" fmla="*/ 1 h 316"/>
                <a:gd name="T50" fmla="*/ 1 w 152"/>
                <a:gd name="T51" fmla="*/ 1 h 316"/>
                <a:gd name="T52" fmla="*/ 1 w 152"/>
                <a:gd name="T53" fmla="*/ 1 h 31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52"/>
                <a:gd name="T82" fmla="*/ 0 h 316"/>
                <a:gd name="T83" fmla="*/ 152 w 152"/>
                <a:gd name="T84" fmla="*/ 316 h 31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52" h="316">
                  <a:moveTo>
                    <a:pt x="129" y="138"/>
                  </a:moveTo>
                  <a:lnTo>
                    <a:pt x="133" y="150"/>
                  </a:lnTo>
                  <a:lnTo>
                    <a:pt x="136" y="165"/>
                  </a:lnTo>
                  <a:lnTo>
                    <a:pt x="142" y="202"/>
                  </a:lnTo>
                  <a:lnTo>
                    <a:pt x="150" y="279"/>
                  </a:lnTo>
                  <a:lnTo>
                    <a:pt x="152" y="316"/>
                  </a:lnTo>
                  <a:lnTo>
                    <a:pt x="147" y="307"/>
                  </a:lnTo>
                  <a:lnTo>
                    <a:pt x="139" y="289"/>
                  </a:lnTo>
                  <a:lnTo>
                    <a:pt x="123" y="250"/>
                  </a:lnTo>
                  <a:lnTo>
                    <a:pt x="108" y="211"/>
                  </a:lnTo>
                  <a:lnTo>
                    <a:pt x="105" y="201"/>
                  </a:lnTo>
                  <a:lnTo>
                    <a:pt x="96" y="190"/>
                  </a:lnTo>
                  <a:lnTo>
                    <a:pt x="78" y="166"/>
                  </a:lnTo>
                  <a:lnTo>
                    <a:pt x="43" y="120"/>
                  </a:lnTo>
                  <a:lnTo>
                    <a:pt x="8" y="73"/>
                  </a:lnTo>
                  <a:lnTo>
                    <a:pt x="0" y="61"/>
                  </a:lnTo>
                  <a:lnTo>
                    <a:pt x="2" y="56"/>
                  </a:lnTo>
                  <a:lnTo>
                    <a:pt x="6" y="46"/>
                  </a:lnTo>
                  <a:lnTo>
                    <a:pt x="16" y="26"/>
                  </a:lnTo>
                  <a:lnTo>
                    <a:pt x="25" y="5"/>
                  </a:lnTo>
                  <a:lnTo>
                    <a:pt x="28" y="0"/>
                  </a:lnTo>
                  <a:lnTo>
                    <a:pt x="29" y="2"/>
                  </a:lnTo>
                  <a:lnTo>
                    <a:pt x="41" y="17"/>
                  </a:lnTo>
                  <a:lnTo>
                    <a:pt x="82" y="71"/>
                  </a:lnTo>
                  <a:lnTo>
                    <a:pt x="123" y="128"/>
                  </a:lnTo>
                  <a:lnTo>
                    <a:pt x="129" y="138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40" name="Freeform 126"/>
            <p:cNvSpPr>
              <a:spLocks/>
            </p:cNvSpPr>
            <p:nvPr/>
          </p:nvSpPr>
          <p:spPr bwMode="auto">
            <a:xfrm>
              <a:off x="2851" y="1124"/>
              <a:ext cx="145" cy="466"/>
            </a:xfrm>
            <a:custGeom>
              <a:avLst/>
              <a:gdLst>
                <a:gd name="T0" fmla="*/ 1 w 290"/>
                <a:gd name="T1" fmla="*/ 1 h 931"/>
                <a:gd name="T2" fmla="*/ 1 w 290"/>
                <a:gd name="T3" fmla="*/ 1 h 931"/>
                <a:gd name="T4" fmla="*/ 1 w 290"/>
                <a:gd name="T5" fmla="*/ 1 h 931"/>
                <a:gd name="T6" fmla="*/ 1 w 290"/>
                <a:gd name="T7" fmla="*/ 1 h 931"/>
                <a:gd name="T8" fmla="*/ 1 w 290"/>
                <a:gd name="T9" fmla="*/ 1 h 931"/>
                <a:gd name="T10" fmla="*/ 1 w 290"/>
                <a:gd name="T11" fmla="*/ 1 h 931"/>
                <a:gd name="T12" fmla="*/ 1 w 290"/>
                <a:gd name="T13" fmla="*/ 1 h 931"/>
                <a:gd name="T14" fmla="*/ 1 w 290"/>
                <a:gd name="T15" fmla="*/ 1 h 931"/>
                <a:gd name="T16" fmla="*/ 1 w 290"/>
                <a:gd name="T17" fmla="*/ 1 h 931"/>
                <a:gd name="T18" fmla="*/ 1 w 290"/>
                <a:gd name="T19" fmla="*/ 1 h 931"/>
                <a:gd name="T20" fmla="*/ 1 w 290"/>
                <a:gd name="T21" fmla="*/ 1 h 931"/>
                <a:gd name="T22" fmla="*/ 1 w 290"/>
                <a:gd name="T23" fmla="*/ 1 h 931"/>
                <a:gd name="T24" fmla="*/ 1 w 290"/>
                <a:gd name="T25" fmla="*/ 1 h 931"/>
                <a:gd name="T26" fmla="*/ 1 w 290"/>
                <a:gd name="T27" fmla="*/ 1 h 931"/>
                <a:gd name="T28" fmla="*/ 1 w 290"/>
                <a:gd name="T29" fmla="*/ 1 h 931"/>
                <a:gd name="T30" fmla="*/ 1 w 290"/>
                <a:gd name="T31" fmla="*/ 1 h 931"/>
                <a:gd name="T32" fmla="*/ 1 w 290"/>
                <a:gd name="T33" fmla="*/ 1 h 931"/>
                <a:gd name="T34" fmla="*/ 1 w 290"/>
                <a:gd name="T35" fmla="*/ 1 h 931"/>
                <a:gd name="T36" fmla="*/ 1 w 290"/>
                <a:gd name="T37" fmla="*/ 1 h 931"/>
                <a:gd name="T38" fmla="*/ 1 w 290"/>
                <a:gd name="T39" fmla="*/ 1 h 931"/>
                <a:gd name="T40" fmla="*/ 1 w 290"/>
                <a:gd name="T41" fmla="*/ 1 h 931"/>
                <a:gd name="T42" fmla="*/ 1 w 290"/>
                <a:gd name="T43" fmla="*/ 1 h 931"/>
                <a:gd name="T44" fmla="*/ 1 w 290"/>
                <a:gd name="T45" fmla="*/ 1 h 931"/>
                <a:gd name="T46" fmla="*/ 1 w 290"/>
                <a:gd name="T47" fmla="*/ 1 h 931"/>
                <a:gd name="T48" fmla="*/ 1 w 290"/>
                <a:gd name="T49" fmla="*/ 1 h 931"/>
                <a:gd name="T50" fmla="*/ 1 w 290"/>
                <a:gd name="T51" fmla="*/ 1 h 931"/>
                <a:gd name="T52" fmla="*/ 1 w 290"/>
                <a:gd name="T53" fmla="*/ 1 h 931"/>
                <a:gd name="T54" fmla="*/ 1 w 290"/>
                <a:gd name="T55" fmla="*/ 1 h 931"/>
                <a:gd name="T56" fmla="*/ 1 w 290"/>
                <a:gd name="T57" fmla="*/ 1 h 931"/>
                <a:gd name="T58" fmla="*/ 1 w 290"/>
                <a:gd name="T59" fmla="*/ 1 h 931"/>
                <a:gd name="T60" fmla="*/ 1 w 290"/>
                <a:gd name="T61" fmla="*/ 1 h 931"/>
                <a:gd name="T62" fmla="*/ 1 w 290"/>
                <a:gd name="T63" fmla="*/ 1 h 931"/>
                <a:gd name="T64" fmla="*/ 1 w 290"/>
                <a:gd name="T65" fmla="*/ 1 h 931"/>
                <a:gd name="T66" fmla="*/ 1 w 290"/>
                <a:gd name="T67" fmla="*/ 1 h 931"/>
                <a:gd name="T68" fmla="*/ 1 w 290"/>
                <a:gd name="T69" fmla="*/ 1 h 931"/>
                <a:gd name="T70" fmla="*/ 1 w 290"/>
                <a:gd name="T71" fmla="*/ 1 h 931"/>
                <a:gd name="T72" fmla="*/ 1 w 290"/>
                <a:gd name="T73" fmla="*/ 1 h 931"/>
                <a:gd name="T74" fmla="*/ 1 w 290"/>
                <a:gd name="T75" fmla="*/ 1 h 931"/>
                <a:gd name="T76" fmla="*/ 1 w 290"/>
                <a:gd name="T77" fmla="*/ 1 h 931"/>
                <a:gd name="T78" fmla="*/ 1 w 290"/>
                <a:gd name="T79" fmla="*/ 1 h 931"/>
                <a:gd name="T80" fmla="*/ 1 w 290"/>
                <a:gd name="T81" fmla="*/ 1 h 931"/>
                <a:gd name="T82" fmla="*/ 1 w 290"/>
                <a:gd name="T83" fmla="*/ 1 h 931"/>
                <a:gd name="T84" fmla="*/ 1 w 290"/>
                <a:gd name="T85" fmla="*/ 1 h 931"/>
                <a:gd name="T86" fmla="*/ 1 w 290"/>
                <a:gd name="T87" fmla="*/ 1 h 931"/>
                <a:gd name="T88" fmla="*/ 1 w 290"/>
                <a:gd name="T89" fmla="*/ 1 h 931"/>
                <a:gd name="T90" fmla="*/ 1 w 290"/>
                <a:gd name="T91" fmla="*/ 1 h 931"/>
                <a:gd name="T92" fmla="*/ 1 w 290"/>
                <a:gd name="T93" fmla="*/ 1 h 931"/>
                <a:gd name="T94" fmla="*/ 1 w 290"/>
                <a:gd name="T95" fmla="*/ 1 h 931"/>
                <a:gd name="T96" fmla="*/ 1 w 290"/>
                <a:gd name="T97" fmla="*/ 1 h 93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90"/>
                <a:gd name="T148" fmla="*/ 0 h 931"/>
                <a:gd name="T149" fmla="*/ 290 w 290"/>
                <a:gd name="T150" fmla="*/ 931 h 93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90" h="931">
                  <a:moveTo>
                    <a:pt x="194" y="905"/>
                  </a:moveTo>
                  <a:lnTo>
                    <a:pt x="191" y="908"/>
                  </a:lnTo>
                  <a:lnTo>
                    <a:pt x="187" y="914"/>
                  </a:lnTo>
                  <a:lnTo>
                    <a:pt x="179" y="922"/>
                  </a:lnTo>
                  <a:lnTo>
                    <a:pt x="171" y="930"/>
                  </a:lnTo>
                  <a:lnTo>
                    <a:pt x="170" y="931"/>
                  </a:lnTo>
                  <a:lnTo>
                    <a:pt x="170" y="929"/>
                  </a:lnTo>
                  <a:lnTo>
                    <a:pt x="172" y="908"/>
                  </a:lnTo>
                  <a:lnTo>
                    <a:pt x="176" y="828"/>
                  </a:lnTo>
                  <a:lnTo>
                    <a:pt x="172" y="734"/>
                  </a:lnTo>
                  <a:lnTo>
                    <a:pt x="169" y="714"/>
                  </a:lnTo>
                  <a:lnTo>
                    <a:pt x="163" y="694"/>
                  </a:lnTo>
                  <a:lnTo>
                    <a:pt x="144" y="641"/>
                  </a:lnTo>
                  <a:lnTo>
                    <a:pt x="96" y="525"/>
                  </a:lnTo>
                  <a:lnTo>
                    <a:pt x="61" y="451"/>
                  </a:lnTo>
                  <a:lnTo>
                    <a:pt x="60" y="447"/>
                  </a:lnTo>
                  <a:lnTo>
                    <a:pt x="57" y="440"/>
                  </a:lnTo>
                  <a:lnTo>
                    <a:pt x="52" y="424"/>
                  </a:lnTo>
                  <a:lnTo>
                    <a:pt x="43" y="394"/>
                  </a:lnTo>
                  <a:lnTo>
                    <a:pt x="33" y="361"/>
                  </a:lnTo>
                  <a:lnTo>
                    <a:pt x="31" y="353"/>
                  </a:lnTo>
                  <a:lnTo>
                    <a:pt x="42" y="363"/>
                  </a:lnTo>
                  <a:lnTo>
                    <a:pt x="79" y="397"/>
                  </a:lnTo>
                  <a:lnTo>
                    <a:pt x="118" y="437"/>
                  </a:lnTo>
                  <a:lnTo>
                    <a:pt x="126" y="446"/>
                  </a:lnTo>
                  <a:lnTo>
                    <a:pt x="132" y="459"/>
                  </a:lnTo>
                  <a:lnTo>
                    <a:pt x="148" y="492"/>
                  </a:lnTo>
                  <a:lnTo>
                    <a:pt x="181" y="580"/>
                  </a:lnTo>
                  <a:lnTo>
                    <a:pt x="201" y="655"/>
                  </a:lnTo>
                  <a:lnTo>
                    <a:pt x="202" y="665"/>
                  </a:lnTo>
                  <a:lnTo>
                    <a:pt x="202" y="674"/>
                  </a:lnTo>
                  <a:lnTo>
                    <a:pt x="203" y="694"/>
                  </a:lnTo>
                  <a:lnTo>
                    <a:pt x="208" y="730"/>
                  </a:lnTo>
                  <a:lnTo>
                    <a:pt x="211" y="751"/>
                  </a:lnTo>
                  <a:lnTo>
                    <a:pt x="212" y="752"/>
                  </a:lnTo>
                  <a:lnTo>
                    <a:pt x="213" y="744"/>
                  </a:lnTo>
                  <a:lnTo>
                    <a:pt x="216" y="728"/>
                  </a:lnTo>
                  <a:lnTo>
                    <a:pt x="222" y="695"/>
                  </a:lnTo>
                  <a:lnTo>
                    <a:pt x="228" y="660"/>
                  </a:lnTo>
                  <a:lnTo>
                    <a:pt x="231" y="651"/>
                  </a:lnTo>
                  <a:lnTo>
                    <a:pt x="229" y="648"/>
                  </a:lnTo>
                  <a:lnTo>
                    <a:pt x="225" y="627"/>
                  </a:lnTo>
                  <a:lnTo>
                    <a:pt x="207" y="545"/>
                  </a:lnTo>
                  <a:lnTo>
                    <a:pt x="186" y="462"/>
                  </a:lnTo>
                  <a:lnTo>
                    <a:pt x="181" y="446"/>
                  </a:lnTo>
                  <a:lnTo>
                    <a:pt x="174" y="434"/>
                  </a:lnTo>
                  <a:lnTo>
                    <a:pt x="154" y="406"/>
                  </a:lnTo>
                  <a:lnTo>
                    <a:pt x="107" y="352"/>
                  </a:lnTo>
                  <a:lnTo>
                    <a:pt x="74" y="321"/>
                  </a:lnTo>
                  <a:lnTo>
                    <a:pt x="73" y="319"/>
                  </a:lnTo>
                  <a:lnTo>
                    <a:pt x="69" y="311"/>
                  </a:lnTo>
                  <a:lnTo>
                    <a:pt x="62" y="293"/>
                  </a:lnTo>
                  <a:lnTo>
                    <a:pt x="48" y="259"/>
                  </a:lnTo>
                  <a:lnTo>
                    <a:pt x="35" y="226"/>
                  </a:lnTo>
                  <a:lnTo>
                    <a:pt x="32" y="216"/>
                  </a:lnTo>
                  <a:lnTo>
                    <a:pt x="32" y="215"/>
                  </a:lnTo>
                  <a:lnTo>
                    <a:pt x="33" y="215"/>
                  </a:lnTo>
                  <a:lnTo>
                    <a:pt x="34" y="215"/>
                  </a:lnTo>
                  <a:lnTo>
                    <a:pt x="40" y="218"/>
                  </a:lnTo>
                  <a:lnTo>
                    <a:pt x="47" y="223"/>
                  </a:lnTo>
                  <a:lnTo>
                    <a:pt x="65" y="236"/>
                  </a:lnTo>
                  <a:lnTo>
                    <a:pt x="114" y="279"/>
                  </a:lnTo>
                  <a:lnTo>
                    <a:pt x="215" y="415"/>
                  </a:lnTo>
                  <a:lnTo>
                    <a:pt x="247" y="539"/>
                  </a:lnTo>
                  <a:lnTo>
                    <a:pt x="247" y="532"/>
                  </a:lnTo>
                  <a:lnTo>
                    <a:pt x="248" y="515"/>
                  </a:lnTo>
                  <a:lnTo>
                    <a:pt x="251" y="483"/>
                  </a:lnTo>
                  <a:lnTo>
                    <a:pt x="253" y="450"/>
                  </a:lnTo>
                  <a:lnTo>
                    <a:pt x="254" y="442"/>
                  </a:lnTo>
                  <a:lnTo>
                    <a:pt x="253" y="440"/>
                  </a:lnTo>
                  <a:lnTo>
                    <a:pt x="248" y="424"/>
                  </a:lnTo>
                  <a:lnTo>
                    <a:pt x="226" y="361"/>
                  </a:lnTo>
                  <a:lnTo>
                    <a:pt x="191" y="292"/>
                  </a:lnTo>
                  <a:lnTo>
                    <a:pt x="181" y="278"/>
                  </a:lnTo>
                  <a:lnTo>
                    <a:pt x="168" y="265"/>
                  </a:lnTo>
                  <a:lnTo>
                    <a:pt x="134" y="235"/>
                  </a:lnTo>
                  <a:lnTo>
                    <a:pt x="54" y="173"/>
                  </a:lnTo>
                  <a:lnTo>
                    <a:pt x="2" y="134"/>
                  </a:lnTo>
                  <a:lnTo>
                    <a:pt x="0" y="132"/>
                  </a:lnTo>
                  <a:lnTo>
                    <a:pt x="18" y="138"/>
                  </a:lnTo>
                  <a:lnTo>
                    <a:pt x="32" y="140"/>
                  </a:lnTo>
                  <a:lnTo>
                    <a:pt x="42" y="139"/>
                  </a:lnTo>
                  <a:lnTo>
                    <a:pt x="50" y="135"/>
                  </a:lnTo>
                  <a:lnTo>
                    <a:pt x="54" y="130"/>
                  </a:lnTo>
                  <a:lnTo>
                    <a:pt x="56" y="123"/>
                  </a:lnTo>
                  <a:lnTo>
                    <a:pt x="55" y="114"/>
                  </a:lnTo>
                  <a:lnTo>
                    <a:pt x="51" y="105"/>
                  </a:lnTo>
                  <a:lnTo>
                    <a:pt x="46" y="95"/>
                  </a:lnTo>
                  <a:lnTo>
                    <a:pt x="29" y="77"/>
                  </a:lnTo>
                  <a:lnTo>
                    <a:pt x="19" y="67"/>
                  </a:lnTo>
                  <a:lnTo>
                    <a:pt x="40" y="78"/>
                  </a:lnTo>
                  <a:lnTo>
                    <a:pt x="84" y="101"/>
                  </a:lnTo>
                  <a:lnTo>
                    <a:pt x="161" y="160"/>
                  </a:lnTo>
                  <a:lnTo>
                    <a:pt x="219" y="234"/>
                  </a:lnTo>
                  <a:lnTo>
                    <a:pt x="231" y="254"/>
                  </a:lnTo>
                  <a:lnTo>
                    <a:pt x="234" y="263"/>
                  </a:lnTo>
                  <a:lnTo>
                    <a:pt x="242" y="279"/>
                  </a:lnTo>
                  <a:lnTo>
                    <a:pt x="255" y="303"/>
                  </a:lnTo>
                  <a:lnTo>
                    <a:pt x="261" y="314"/>
                  </a:lnTo>
                  <a:lnTo>
                    <a:pt x="262" y="314"/>
                  </a:lnTo>
                  <a:lnTo>
                    <a:pt x="258" y="305"/>
                  </a:lnTo>
                  <a:lnTo>
                    <a:pt x="253" y="286"/>
                  </a:lnTo>
                  <a:lnTo>
                    <a:pt x="244" y="248"/>
                  </a:lnTo>
                  <a:lnTo>
                    <a:pt x="229" y="212"/>
                  </a:lnTo>
                  <a:lnTo>
                    <a:pt x="224" y="204"/>
                  </a:lnTo>
                  <a:lnTo>
                    <a:pt x="212" y="190"/>
                  </a:lnTo>
                  <a:lnTo>
                    <a:pt x="186" y="162"/>
                  </a:lnTo>
                  <a:lnTo>
                    <a:pt x="126" y="108"/>
                  </a:lnTo>
                  <a:lnTo>
                    <a:pt x="73" y="51"/>
                  </a:lnTo>
                  <a:lnTo>
                    <a:pt x="64" y="35"/>
                  </a:lnTo>
                  <a:lnTo>
                    <a:pt x="62" y="31"/>
                  </a:lnTo>
                  <a:lnTo>
                    <a:pt x="63" y="28"/>
                  </a:lnTo>
                  <a:lnTo>
                    <a:pt x="65" y="24"/>
                  </a:lnTo>
                  <a:lnTo>
                    <a:pt x="68" y="21"/>
                  </a:lnTo>
                  <a:lnTo>
                    <a:pt x="72" y="18"/>
                  </a:lnTo>
                  <a:lnTo>
                    <a:pt x="84" y="13"/>
                  </a:lnTo>
                  <a:lnTo>
                    <a:pt x="106" y="3"/>
                  </a:lnTo>
                  <a:lnTo>
                    <a:pt x="111" y="0"/>
                  </a:lnTo>
                  <a:lnTo>
                    <a:pt x="124" y="12"/>
                  </a:lnTo>
                  <a:lnTo>
                    <a:pt x="169" y="55"/>
                  </a:lnTo>
                  <a:lnTo>
                    <a:pt x="219" y="119"/>
                  </a:lnTo>
                  <a:lnTo>
                    <a:pt x="229" y="136"/>
                  </a:lnTo>
                  <a:lnTo>
                    <a:pt x="238" y="153"/>
                  </a:lnTo>
                  <a:lnTo>
                    <a:pt x="252" y="180"/>
                  </a:lnTo>
                  <a:lnTo>
                    <a:pt x="272" y="221"/>
                  </a:lnTo>
                  <a:lnTo>
                    <a:pt x="284" y="264"/>
                  </a:lnTo>
                  <a:lnTo>
                    <a:pt x="287" y="276"/>
                  </a:lnTo>
                  <a:lnTo>
                    <a:pt x="289" y="291"/>
                  </a:lnTo>
                  <a:lnTo>
                    <a:pt x="290" y="323"/>
                  </a:lnTo>
                  <a:lnTo>
                    <a:pt x="285" y="386"/>
                  </a:lnTo>
                  <a:lnTo>
                    <a:pt x="280" y="423"/>
                  </a:lnTo>
                  <a:lnTo>
                    <a:pt x="280" y="424"/>
                  </a:lnTo>
                  <a:lnTo>
                    <a:pt x="280" y="427"/>
                  </a:lnTo>
                  <a:lnTo>
                    <a:pt x="281" y="444"/>
                  </a:lnTo>
                  <a:lnTo>
                    <a:pt x="282" y="508"/>
                  </a:lnTo>
                  <a:lnTo>
                    <a:pt x="276" y="565"/>
                  </a:lnTo>
                  <a:lnTo>
                    <a:pt x="273" y="572"/>
                  </a:lnTo>
                  <a:lnTo>
                    <a:pt x="269" y="579"/>
                  </a:lnTo>
                  <a:lnTo>
                    <a:pt x="266" y="588"/>
                  </a:lnTo>
                  <a:lnTo>
                    <a:pt x="260" y="611"/>
                  </a:lnTo>
                  <a:lnTo>
                    <a:pt x="253" y="664"/>
                  </a:lnTo>
                  <a:lnTo>
                    <a:pt x="245" y="709"/>
                  </a:lnTo>
                  <a:lnTo>
                    <a:pt x="242" y="720"/>
                  </a:lnTo>
                  <a:lnTo>
                    <a:pt x="233" y="753"/>
                  </a:lnTo>
                  <a:lnTo>
                    <a:pt x="210" y="842"/>
                  </a:lnTo>
                  <a:lnTo>
                    <a:pt x="194" y="902"/>
                  </a:lnTo>
                  <a:lnTo>
                    <a:pt x="194" y="905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41" name="Freeform 127"/>
            <p:cNvSpPr>
              <a:spLocks/>
            </p:cNvSpPr>
            <p:nvPr/>
          </p:nvSpPr>
          <p:spPr bwMode="auto">
            <a:xfrm>
              <a:off x="2845" y="1387"/>
              <a:ext cx="76" cy="218"/>
            </a:xfrm>
            <a:custGeom>
              <a:avLst/>
              <a:gdLst>
                <a:gd name="T0" fmla="*/ 1 w 151"/>
                <a:gd name="T1" fmla="*/ 1 h 435"/>
                <a:gd name="T2" fmla="*/ 1 w 151"/>
                <a:gd name="T3" fmla="*/ 1 h 435"/>
                <a:gd name="T4" fmla="*/ 1 w 151"/>
                <a:gd name="T5" fmla="*/ 1 h 435"/>
                <a:gd name="T6" fmla="*/ 1 w 151"/>
                <a:gd name="T7" fmla="*/ 1 h 435"/>
                <a:gd name="T8" fmla="*/ 1 w 151"/>
                <a:gd name="T9" fmla="*/ 1 h 435"/>
                <a:gd name="T10" fmla="*/ 1 w 151"/>
                <a:gd name="T11" fmla="*/ 1 h 435"/>
                <a:gd name="T12" fmla="*/ 1 w 151"/>
                <a:gd name="T13" fmla="*/ 1 h 435"/>
                <a:gd name="T14" fmla="*/ 1 w 151"/>
                <a:gd name="T15" fmla="*/ 1 h 435"/>
                <a:gd name="T16" fmla="*/ 1 w 151"/>
                <a:gd name="T17" fmla="*/ 1 h 435"/>
                <a:gd name="T18" fmla="*/ 1 w 151"/>
                <a:gd name="T19" fmla="*/ 1 h 435"/>
                <a:gd name="T20" fmla="*/ 1 w 151"/>
                <a:gd name="T21" fmla="*/ 1 h 435"/>
                <a:gd name="T22" fmla="*/ 1 w 151"/>
                <a:gd name="T23" fmla="*/ 1 h 435"/>
                <a:gd name="T24" fmla="*/ 1 w 151"/>
                <a:gd name="T25" fmla="*/ 1 h 435"/>
                <a:gd name="T26" fmla="*/ 1 w 151"/>
                <a:gd name="T27" fmla="*/ 1 h 435"/>
                <a:gd name="T28" fmla="*/ 1 w 151"/>
                <a:gd name="T29" fmla="*/ 1 h 435"/>
                <a:gd name="T30" fmla="*/ 1 w 151"/>
                <a:gd name="T31" fmla="*/ 1 h 435"/>
                <a:gd name="T32" fmla="*/ 1 w 151"/>
                <a:gd name="T33" fmla="*/ 1 h 435"/>
                <a:gd name="T34" fmla="*/ 1 w 151"/>
                <a:gd name="T35" fmla="*/ 1 h 435"/>
                <a:gd name="T36" fmla="*/ 1 w 151"/>
                <a:gd name="T37" fmla="*/ 1 h 435"/>
                <a:gd name="T38" fmla="*/ 0 w 151"/>
                <a:gd name="T39" fmla="*/ 1 h 435"/>
                <a:gd name="T40" fmla="*/ 0 w 151"/>
                <a:gd name="T41" fmla="*/ 1 h 435"/>
                <a:gd name="T42" fmla="*/ 1 w 151"/>
                <a:gd name="T43" fmla="*/ 1 h 435"/>
                <a:gd name="T44" fmla="*/ 1 w 151"/>
                <a:gd name="T45" fmla="*/ 1 h 435"/>
                <a:gd name="T46" fmla="*/ 1 w 151"/>
                <a:gd name="T47" fmla="*/ 1 h 435"/>
                <a:gd name="T48" fmla="*/ 1 w 151"/>
                <a:gd name="T49" fmla="*/ 1 h 435"/>
                <a:gd name="T50" fmla="*/ 1 w 151"/>
                <a:gd name="T51" fmla="*/ 0 h 435"/>
                <a:gd name="T52" fmla="*/ 1 w 151"/>
                <a:gd name="T53" fmla="*/ 1 h 435"/>
                <a:gd name="T54" fmla="*/ 1 w 151"/>
                <a:gd name="T55" fmla="*/ 1 h 435"/>
                <a:gd name="T56" fmla="*/ 1 w 151"/>
                <a:gd name="T57" fmla="*/ 1 h 435"/>
                <a:gd name="T58" fmla="*/ 1 w 151"/>
                <a:gd name="T59" fmla="*/ 1 h 435"/>
                <a:gd name="T60" fmla="*/ 1 w 151"/>
                <a:gd name="T61" fmla="*/ 1 h 43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1"/>
                <a:gd name="T94" fmla="*/ 0 h 435"/>
                <a:gd name="T95" fmla="*/ 151 w 151"/>
                <a:gd name="T96" fmla="*/ 435 h 43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1" h="435">
                  <a:moveTo>
                    <a:pt x="116" y="117"/>
                  </a:moveTo>
                  <a:lnTo>
                    <a:pt x="123" y="132"/>
                  </a:lnTo>
                  <a:lnTo>
                    <a:pt x="135" y="169"/>
                  </a:lnTo>
                  <a:lnTo>
                    <a:pt x="149" y="252"/>
                  </a:lnTo>
                  <a:lnTo>
                    <a:pt x="151" y="327"/>
                  </a:lnTo>
                  <a:lnTo>
                    <a:pt x="151" y="341"/>
                  </a:lnTo>
                  <a:lnTo>
                    <a:pt x="149" y="354"/>
                  </a:lnTo>
                  <a:lnTo>
                    <a:pt x="147" y="378"/>
                  </a:lnTo>
                  <a:lnTo>
                    <a:pt x="141" y="416"/>
                  </a:lnTo>
                  <a:lnTo>
                    <a:pt x="139" y="435"/>
                  </a:lnTo>
                  <a:lnTo>
                    <a:pt x="138" y="432"/>
                  </a:lnTo>
                  <a:lnTo>
                    <a:pt x="138" y="407"/>
                  </a:lnTo>
                  <a:lnTo>
                    <a:pt x="130" y="310"/>
                  </a:lnTo>
                  <a:lnTo>
                    <a:pt x="103" y="205"/>
                  </a:lnTo>
                  <a:lnTo>
                    <a:pt x="92" y="185"/>
                  </a:lnTo>
                  <a:lnTo>
                    <a:pt x="80" y="168"/>
                  </a:lnTo>
                  <a:lnTo>
                    <a:pt x="57" y="135"/>
                  </a:lnTo>
                  <a:lnTo>
                    <a:pt x="19" y="83"/>
                  </a:lnTo>
                  <a:lnTo>
                    <a:pt x="0" y="57"/>
                  </a:lnTo>
                  <a:lnTo>
                    <a:pt x="0" y="55"/>
                  </a:lnTo>
                  <a:lnTo>
                    <a:pt x="2" y="51"/>
                  </a:lnTo>
                  <a:lnTo>
                    <a:pt x="8" y="42"/>
                  </a:lnTo>
                  <a:lnTo>
                    <a:pt x="21" y="24"/>
                  </a:lnTo>
                  <a:lnTo>
                    <a:pt x="33" y="6"/>
                  </a:lnTo>
                  <a:lnTo>
                    <a:pt x="36" y="0"/>
                  </a:lnTo>
                  <a:lnTo>
                    <a:pt x="43" y="11"/>
                  </a:lnTo>
                  <a:lnTo>
                    <a:pt x="71" y="49"/>
                  </a:lnTo>
                  <a:lnTo>
                    <a:pt x="107" y="103"/>
                  </a:lnTo>
                  <a:lnTo>
                    <a:pt x="116" y="117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42" name="Freeform 128"/>
            <p:cNvSpPr>
              <a:spLocks/>
            </p:cNvSpPr>
            <p:nvPr/>
          </p:nvSpPr>
          <p:spPr bwMode="auto">
            <a:xfrm>
              <a:off x="2778" y="1393"/>
              <a:ext cx="82" cy="142"/>
            </a:xfrm>
            <a:custGeom>
              <a:avLst/>
              <a:gdLst>
                <a:gd name="T0" fmla="*/ 1 w 164"/>
                <a:gd name="T1" fmla="*/ 1 h 282"/>
                <a:gd name="T2" fmla="*/ 1 w 164"/>
                <a:gd name="T3" fmla="*/ 1 h 282"/>
                <a:gd name="T4" fmla="*/ 1 w 164"/>
                <a:gd name="T5" fmla="*/ 1 h 282"/>
                <a:gd name="T6" fmla="*/ 1 w 164"/>
                <a:gd name="T7" fmla="*/ 1 h 282"/>
                <a:gd name="T8" fmla="*/ 1 w 164"/>
                <a:gd name="T9" fmla="*/ 1 h 282"/>
                <a:gd name="T10" fmla="*/ 1 w 164"/>
                <a:gd name="T11" fmla="*/ 1 h 282"/>
                <a:gd name="T12" fmla="*/ 0 w 164"/>
                <a:gd name="T13" fmla="*/ 0 h 282"/>
                <a:gd name="T14" fmla="*/ 1 w 164"/>
                <a:gd name="T15" fmla="*/ 1 h 282"/>
                <a:gd name="T16" fmla="*/ 1 w 164"/>
                <a:gd name="T17" fmla="*/ 1 h 282"/>
                <a:gd name="T18" fmla="*/ 1 w 164"/>
                <a:gd name="T19" fmla="*/ 1 h 282"/>
                <a:gd name="T20" fmla="*/ 1 w 164"/>
                <a:gd name="T21" fmla="*/ 1 h 282"/>
                <a:gd name="T22" fmla="*/ 1 w 164"/>
                <a:gd name="T23" fmla="*/ 1 h 282"/>
                <a:gd name="T24" fmla="*/ 1 w 164"/>
                <a:gd name="T25" fmla="*/ 1 h 282"/>
                <a:gd name="T26" fmla="*/ 1 w 164"/>
                <a:gd name="T27" fmla="*/ 1 h 282"/>
                <a:gd name="T28" fmla="*/ 1 w 164"/>
                <a:gd name="T29" fmla="*/ 1 h 282"/>
                <a:gd name="T30" fmla="*/ 1 w 164"/>
                <a:gd name="T31" fmla="*/ 1 h 282"/>
                <a:gd name="T32" fmla="*/ 1 w 164"/>
                <a:gd name="T33" fmla="*/ 1 h 282"/>
                <a:gd name="T34" fmla="*/ 1 w 164"/>
                <a:gd name="T35" fmla="*/ 1 h 282"/>
                <a:gd name="T36" fmla="*/ 1 w 164"/>
                <a:gd name="T37" fmla="*/ 1 h 2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4"/>
                <a:gd name="T58" fmla="*/ 0 h 282"/>
                <a:gd name="T59" fmla="*/ 164 w 164"/>
                <a:gd name="T60" fmla="*/ 282 h 2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4" h="282">
                  <a:moveTo>
                    <a:pt x="67" y="146"/>
                  </a:moveTo>
                  <a:lnTo>
                    <a:pt x="67" y="134"/>
                  </a:lnTo>
                  <a:lnTo>
                    <a:pt x="65" y="122"/>
                  </a:lnTo>
                  <a:lnTo>
                    <a:pt x="57" y="96"/>
                  </a:lnTo>
                  <a:lnTo>
                    <a:pt x="44" y="70"/>
                  </a:lnTo>
                  <a:lnTo>
                    <a:pt x="13" y="20"/>
                  </a:lnTo>
                  <a:lnTo>
                    <a:pt x="0" y="0"/>
                  </a:lnTo>
                  <a:lnTo>
                    <a:pt x="19" y="17"/>
                  </a:lnTo>
                  <a:lnTo>
                    <a:pt x="57" y="56"/>
                  </a:lnTo>
                  <a:lnTo>
                    <a:pt x="129" y="152"/>
                  </a:lnTo>
                  <a:lnTo>
                    <a:pt x="153" y="204"/>
                  </a:lnTo>
                  <a:lnTo>
                    <a:pt x="164" y="257"/>
                  </a:lnTo>
                  <a:lnTo>
                    <a:pt x="164" y="282"/>
                  </a:lnTo>
                  <a:lnTo>
                    <a:pt x="156" y="272"/>
                  </a:lnTo>
                  <a:lnTo>
                    <a:pt x="139" y="250"/>
                  </a:lnTo>
                  <a:lnTo>
                    <a:pt x="109" y="202"/>
                  </a:lnTo>
                  <a:lnTo>
                    <a:pt x="75" y="157"/>
                  </a:lnTo>
                  <a:lnTo>
                    <a:pt x="67" y="146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43" name="Freeform 129"/>
            <p:cNvSpPr>
              <a:spLocks/>
            </p:cNvSpPr>
            <p:nvPr/>
          </p:nvSpPr>
          <p:spPr bwMode="auto">
            <a:xfrm>
              <a:off x="2485" y="449"/>
              <a:ext cx="118" cy="292"/>
            </a:xfrm>
            <a:custGeom>
              <a:avLst/>
              <a:gdLst>
                <a:gd name="T0" fmla="*/ 1 w 236"/>
                <a:gd name="T1" fmla="*/ 1 h 583"/>
                <a:gd name="T2" fmla="*/ 1 w 236"/>
                <a:gd name="T3" fmla="*/ 1 h 583"/>
                <a:gd name="T4" fmla="*/ 1 w 236"/>
                <a:gd name="T5" fmla="*/ 1 h 583"/>
                <a:gd name="T6" fmla="*/ 1 w 236"/>
                <a:gd name="T7" fmla="*/ 1 h 583"/>
                <a:gd name="T8" fmla="*/ 1 w 236"/>
                <a:gd name="T9" fmla="*/ 1 h 583"/>
                <a:gd name="T10" fmla="*/ 1 w 236"/>
                <a:gd name="T11" fmla="*/ 1 h 583"/>
                <a:gd name="T12" fmla="*/ 1 w 236"/>
                <a:gd name="T13" fmla="*/ 1 h 583"/>
                <a:gd name="T14" fmla="*/ 1 w 236"/>
                <a:gd name="T15" fmla="*/ 1 h 583"/>
                <a:gd name="T16" fmla="*/ 1 w 236"/>
                <a:gd name="T17" fmla="*/ 1 h 583"/>
                <a:gd name="T18" fmla="*/ 1 w 236"/>
                <a:gd name="T19" fmla="*/ 1 h 583"/>
                <a:gd name="T20" fmla="*/ 1 w 236"/>
                <a:gd name="T21" fmla="*/ 1 h 583"/>
                <a:gd name="T22" fmla="*/ 1 w 236"/>
                <a:gd name="T23" fmla="*/ 1 h 583"/>
                <a:gd name="T24" fmla="*/ 1 w 236"/>
                <a:gd name="T25" fmla="*/ 1 h 583"/>
                <a:gd name="T26" fmla="*/ 1 w 236"/>
                <a:gd name="T27" fmla="*/ 1 h 583"/>
                <a:gd name="T28" fmla="*/ 1 w 236"/>
                <a:gd name="T29" fmla="*/ 1 h 583"/>
                <a:gd name="T30" fmla="*/ 1 w 236"/>
                <a:gd name="T31" fmla="*/ 1 h 583"/>
                <a:gd name="T32" fmla="*/ 1 w 236"/>
                <a:gd name="T33" fmla="*/ 1 h 583"/>
                <a:gd name="T34" fmla="*/ 1 w 236"/>
                <a:gd name="T35" fmla="*/ 1 h 583"/>
                <a:gd name="T36" fmla="*/ 1 w 236"/>
                <a:gd name="T37" fmla="*/ 1 h 583"/>
                <a:gd name="T38" fmla="*/ 1 w 236"/>
                <a:gd name="T39" fmla="*/ 1 h 583"/>
                <a:gd name="T40" fmla="*/ 1 w 236"/>
                <a:gd name="T41" fmla="*/ 1 h 583"/>
                <a:gd name="T42" fmla="*/ 1 w 236"/>
                <a:gd name="T43" fmla="*/ 1 h 583"/>
                <a:gd name="T44" fmla="*/ 1 w 236"/>
                <a:gd name="T45" fmla="*/ 1 h 583"/>
                <a:gd name="T46" fmla="*/ 1 w 236"/>
                <a:gd name="T47" fmla="*/ 1 h 583"/>
                <a:gd name="T48" fmla="*/ 1 w 236"/>
                <a:gd name="T49" fmla="*/ 1 h 583"/>
                <a:gd name="T50" fmla="*/ 1 w 236"/>
                <a:gd name="T51" fmla="*/ 1 h 583"/>
                <a:gd name="T52" fmla="*/ 1 w 236"/>
                <a:gd name="T53" fmla="*/ 1 h 583"/>
                <a:gd name="T54" fmla="*/ 1 w 236"/>
                <a:gd name="T55" fmla="*/ 1 h 583"/>
                <a:gd name="T56" fmla="*/ 1 w 236"/>
                <a:gd name="T57" fmla="*/ 1 h 583"/>
                <a:gd name="T58" fmla="*/ 1 w 236"/>
                <a:gd name="T59" fmla="*/ 1 h 583"/>
                <a:gd name="T60" fmla="*/ 1 w 236"/>
                <a:gd name="T61" fmla="*/ 1 h 583"/>
                <a:gd name="T62" fmla="*/ 1 w 236"/>
                <a:gd name="T63" fmla="*/ 1 h 583"/>
                <a:gd name="T64" fmla="*/ 1 w 236"/>
                <a:gd name="T65" fmla="*/ 1 h 583"/>
                <a:gd name="T66" fmla="*/ 1 w 236"/>
                <a:gd name="T67" fmla="*/ 1 h 583"/>
                <a:gd name="T68" fmla="*/ 1 w 236"/>
                <a:gd name="T69" fmla="*/ 1 h 583"/>
                <a:gd name="T70" fmla="*/ 1 w 236"/>
                <a:gd name="T71" fmla="*/ 1 h 583"/>
                <a:gd name="T72" fmla="*/ 1 w 236"/>
                <a:gd name="T73" fmla="*/ 1 h 583"/>
                <a:gd name="T74" fmla="*/ 1 w 236"/>
                <a:gd name="T75" fmla="*/ 1 h 583"/>
                <a:gd name="T76" fmla="*/ 1 w 236"/>
                <a:gd name="T77" fmla="*/ 1 h 583"/>
                <a:gd name="T78" fmla="*/ 1 w 236"/>
                <a:gd name="T79" fmla="*/ 1 h 583"/>
                <a:gd name="T80" fmla="*/ 1 w 236"/>
                <a:gd name="T81" fmla="*/ 1 h 583"/>
                <a:gd name="T82" fmla="*/ 1 w 236"/>
                <a:gd name="T83" fmla="*/ 1 h 583"/>
                <a:gd name="T84" fmla="*/ 1 w 236"/>
                <a:gd name="T85" fmla="*/ 1 h 583"/>
                <a:gd name="T86" fmla="*/ 1 w 236"/>
                <a:gd name="T87" fmla="*/ 1 h 583"/>
                <a:gd name="T88" fmla="*/ 1 w 236"/>
                <a:gd name="T89" fmla="*/ 1 h 583"/>
                <a:gd name="T90" fmla="*/ 1 w 236"/>
                <a:gd name="T91" fmla="*/ 1 h 583"/>
                <a:gd name="T92" fmla="*/ 1 w 236"/>
                <a:gd name="T93" fmla="*/ 1 h 583"/>
                <a:gd name="T94" fmla="*/ 1 w 236"/>
                <a:gd name="T95" fmla="*/ 1 h 583"/>
                <a:gd name="T96" fmla="*/ 1 w 236"/>
                <a:gd name="T97" fmla="*/ 1 h 583"/>
                <a:gd name="T98" fmla="*/ 1 w 236"/>
                <a:gd name="T99" fmla="*/ 1 h 583"/>
                <a:gd name="T100" fmla="*/ 1 w 236"/>
                <a:gd name="T101" fmla="*/ 1 h 58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36"/>
                <a:gd name="T154" fmla="*/ 0 h 583"/>
                <a:gd name="T155" fmla="*/ 236 w 236"/>
                <a:gd name="T156" fmla="*/ 583 h 58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36" h="583">
                  <a:moveTo>
                    <a:pt x="190" y="87"/>
                  </a:moveTo>
                  <a:lnTo>
                    <a:pt x="195" y="90"/>
                  </a:lnTo>
                  <a:lnTo>
                    <a:pt x="205" y="95"/>
                  </a:lnTo>
                  <a:lnTo>
                    <a:pt x="213" y="100"/>
                  </a:lnTo>
                  <a:lnTo>
                    <a:pt x="217" y="104"/>
                  </a:lnTo>
                  <a:lnTo>
                    <a:pt x="218" y="107"/>
                  </a:lnTo>
                  <a:lnTo>
                    <a:pt x="218" y="109"/>
                  </a:lnTo>
                  <a:lnTo>
                    <a:pt x="217" y="112"/>
                  </a:lnTo>
                  <a:lnTo>
                    <a:pt x="215" y="116"/>
                  </a:lnTo>
                  <a:lnTo>
                    <a:pt x="212" y="119"/>
                  </a:lnTo>
                  <a:lnTo>
                    <a:pt x="207" y="123"/>
                  </a:lnTo>
                  <a:lnTo>
                    <a:pt x="198" y="131"/>
                  </a:lnTo>
                  <a:lnTo>
                    <a:pt x="182" y="144"/>
                  </a:lnTo>
                  <a:lnTo>
                    <a:pt x="180" y="147"/>
                  </a:lnTo>
                  <a:lnTo>
                    <a:pt x="178" y="150"/>
                  </a:lnTo>
                  <a:lnTo>
                    <a:pt x="178" y="153"/>
                  </a:lnTo>
                  <a:lnTo>
                    <a:pt x="179" y="156"/>
                  </a:lnTo>
                  <a:lnTo>
                    <a:pt x="182" y="158"/>
                  </a:lnTo>
                  <a:lnTo>
                    <a:pt x="185" y="161"/>
                  </a:lnTo>
                  <a:lnTo>
                    <a:pt x="189" y="163"/>
                  </a:lnTo>
                  <a:lnTo>
                    <a:pt x="199" y="167"/>
                  </a:lnTo>
                  <a:lnTo>
                    <a:pt x="218" y="175"/>
                  </a:lnTo>
                  <a:lnTo>
                    <a:pt x="222" y="184"/>
                  </a:lnTo>
                  <a:lnTo>
                    <a:pt x="217" y="187"/>
                  </a:lnTo>
                  <a:lnTo>
                    <a:pt x="212" y="190"/>
                  </a:lnTo>
                  <a:lnTo>
                    <a:pt x="199" y="196"/>
                  </a:lnTo>
                  <a:lnTo>
                    <a:pt x="172" y="210"/>
                  </a:lnTo>
                  <a:lnTo>
                    <a:pt x="167" y="225"/>
                  </a:lnTo>
                  <a:lnTo>
                    <a:pt x="171" y="229"/>
                  </a:lnTo>
                  <a:lnTo>
                    <a:pt x="175" y="232"/>
                  </a:lnTo>
                  <a:lnTo>
                    <a:pt x="185" y="236"/>
                  </a:lnTo>
                  <a:lnTo>
                    <a:pt x="195" y="239"/>
                  </a:lnTo>
                  <a:lnTo>
                    <a:pt x="204" y="241"/>
                  </a:lnTo>
                  <a:lnTo>
                    <a:pt x="207" y="243"/>
                  </a:lnTo>
                  <a:lnTo>
                    <a:pt x="210" y="244"/>
                  </a:lnTo>
                  <a:lnTo>
                    <a:pt x="211" y="247"/>
                  </a:lnTo>
                  <a:lnTo>
                    <a:pt x="212" y="249"/>
                  </a:lnTo>
                  <a:lnTo>
                    <a:pt x="211" y="251"/>
                  </a:lnTo>
                  <a:lnTo>
                    <a:pt x="210" y="252"/>
                  </a:lnTo>
                  <a:lnTo>
                    <a:pt x="208" y="255"/>
                  </a:lnTo>
                  <a:lnTo>
                    <a:pt x="202" y="262"/>
                  </a:lnTo>
                  <a:lnTo>
                    <a:pt x="185" y="279"/>
                  </a:lnTo>
                  <a:lnTo>
                    <a:pt x="169" y="300"/>
                  </a:lnTo>
                  <a:lnTo>
                    <a:pt x="163" y="310"/>
                  </a:lnTo>
                  <a:lnTo>
                    <a:pt x="161" y="319"/>
                  </a:lnTo>
                  <a:lnTo>
                    <a:pt x="161" y="323"/>
                  </a:lnTo>
                  <a:lnTo>
                    <a:pt x="163" y="326"/>
                  </a:lnTo>
                  <a:lnTo>
                    <a:pt x="166" y="329"/>
                  </a:lnTo>
                  <a:lnTo>
                    <a:pt x="171" y="332"/>
                  </a:lnTo>
                  <a:lnTo>
                    <a:pt x="177" y="334"/>
                  </a:lnTo>
                  <a:lnTo>
                    <a:pt x="185" y="335"/>
                  </a:lnTo>
                  <a:lnTo>
                    <a:pt x="195" y="335"/>
                  </a:lnTo>
                  <a:lnTo>
                    <a:pt x="201" y="335"/>
                  </a:lnTo>
                  <a:lnTo>
                    <a:pt x="199" y="341"/>
                  </a:lnTo>
                  <a:lnTo>
                    <a:pt x="190" y="357"/>
                  </a:lnTo>
                  <a:lnTo>
                    <a:pt x="176" y="375"/>
                  </a:lnTo>
                  <a:lnTo>
                    <a:pt x="172" y="378"/>
                  </a:lnTo>
                  <a:lnTo>
                    <a:pt x="158" y="386"/>
                  </a:lnTo>
                  <a:lnTo>
                    <a:pt x="141" y="398"/>
                  </a:lnTo>
                  <a:lnTo>
                    <a:pt x="137" y="402"/>
                  </a:lnTo>
                  <a:lnTo>
                    <a:pt x="137" y="405"/>
                  </a:lnTo>
                  <a:lnTo>
                    <a:pt x="137" y="406"/>
                  </a:lnTo>
                  <a:lnTo>
                    <a:pt x="137" y="407"/>
                  </a:lnTo>
                  <a:lnTo>
                    <a:pt x="138" y="408"/>
                  </a:lnTo>
                  <a:lnTo>
                    <a:pt x="140" y="409"/>
                  </a:lnTo>
                  <a:lnTo>
                    <a:pt x="142" y="410"/>
                  </a:lnTo>
                  <a:lnTo>
                    <a:pt x="149" y="412"/>
                  </a:lnTo>
                  <a:lnTo>
                    <a:pt x="167" y="414"/>
                  </a:lnTo>
                  <a:lnTo>
                    <a:pt x="190" y="417"/>
                  </a:lnTo>
                  <a:lnTo>
                    <a:pt x="184" y="420"/>
                  </a:lnTo>
                  <a:lnTo>
                    <a:pt x="172" y="425"/>
                  </a:lnTo>
                  <a:lnTo>
                    <a:pt x="149" y="437"/>
                  </a:lnTo>
                  <a:lnTo>
                    <a:pt x="127" y="450"/>
                  </a:lnTo>
                  <a:lnTo>
                    <a:pt x="123" y="454"/>
                  </a:lnTo>
                  <a:lnTo>
                    <a:pt x="112" y="463"/>
                  </a:lnTo>
                  <a:lnTo>
                    <a:pt x="94" y="479"/>
                  </a:lnTo>
                  <a:lnTo>
                    <a:pt x="58" y="511"/>
                  </a:lnTo>
                  <a:lnTo>
                    <a:pt x="14" y="564"/>
                  </a:lnTo>
                  <a:lnTo>
                    <a:pt x="0" y="583"/>
                  </a:lnTo>
                  <a:lnTo>
                    <a:pt x="11" y="577"/>
                  </a:lnTo>
                  <a:lnTo>
                    <a:pt x="33" y="564"/>
                  </a:lnTo>
                  <a:lnTo>
                    <a:pt x="75" y="533"/>
                  </a:lnTo>
                  <a:lnTo>
                    <a:pt x="114" y="500"/>
                  </a:lnTo>
                  <a:lnTo>
                    <a:pt x="124" y="491"/>
                  </a:lnTo>
                  <a:lnTo>
                    <a:pt x="130" y="489"/>
                  </a:lnTo>
                  <a:lnTo>
                    <a:pt x="139" y="486"/>
                  </a:lnTo>
                  <a:lnTo>
                    <a:pt x="144" y="482"/>
                  </a:lnTo>
                  <a:lnTo>
                    <a:pt x="155" y="474"/>
                  </a:lnTo>
                  <a:lnTo>
                    <a:pt x="161" y="470"/>
                  </a:lnTo>
                  <a:lnTo>
                    <a:pt x="164" y="469"/>
                  </a:lnTo>
                  <a:lnTo>
                    <a:pt x="168" y="470"/>
                  </a:lnTo>
                  <a:lnTo>
                    <a:pt x="171" y="471"/>
                  </a:lnTo>
                  <a:lnTo>
                    <a:pt x="175" y="474"/>
                  </a:lnTo>
                  <a:lnTo>
                    <a:pt x="178" y="477"/>
                  </a:lnTo>
                  <a:lnTo>
                    <a:pt x="184" y="485"/>
                  </a:lnTo>
                  <a:lnTo>
                    <a:pt x="197" y="502"/>
                  </a:lnTo>
                  <a:lnTo>
                    <a:pt x="201" y="505"/>
                  </a:lnTo>
                  <a:lnTo>
                    <a:pt x="201" y="500"/>
                  </a:lnTo>
                  <a:lnTo>
                    <a:pt x="198" y="480"/>
                  </a:lnTo>
                  <a:lnTo>
                    <a:pt x="195" y="470"/>
                  </a:lnTo>
                  <a:lnTo>
                    <a:pt x="189" y="462"/>
                  </a:lnTo>
                  <a:lnTo>
                    <a:pt x="186" y="458"/>
                  </a:lnTo>
                  <a:lnTo>
                    <a:pt x="179" y="454"/>
                  </a:lnTo>
                  <a:lnTo>
                    <a:pt x="176" y="451"/>
                  </a:lnTo>
                  <a:lnTo>
                    <a:pt x="175" y="449"/>
                  </a:lnTo>
                  <a:lnTo>
                    <a:pt x="175" y="447"/>
                  </a:lnTo>
                  <a:lnTo>
                    <a:pt x="175" y="446"/>
                  </a:lnTo>
                  <a:lnTo>
                    <a:pt x="176" y="445"/>
                  </a:lnTo>
                  <a:lnTo>
                    <a:pt x="177" y="443"/>
                  </a:lnTo>
                  <a:lnTo>
                    <a:pt x="179" y="442"/>
                  </a:lnTo>
                  <a:lnTo>
                    <a:pt x="183" y="439"/>
                  </a:lnTo>
                  <a:lnTo>
                    <a:pt x="192" y="433"/>
                  </a:lnTo>
                  <a:lnTo>
                    <a:pt x="208" y="418"/>
                  </a:lnTo>
                  <a:lnTo>
                    <a:pt x="211" y="406"/>
                  </a:lnTo>
                  <a:lnTo>
                    <a:pt x="215" y="380"/>
                  </a:lnTo>
                  <a:lnTo>
                    <a:pt x="219" y="327"/>
                  </a:lnTo>
                  <a:lnTo>
                    <a:pt x="222" y="274"/>
                  </a:lnTo>
                  <a:lnTo>
                    <a:pt x="223" y="260"/>
                  </a:lnTo>
                  <a:lnTo>
                    <a:pt x="224" y="248"/>
                  </a:lnTo>
                  <a:lnTo>
                    <a:pt x="225" y="224"/>
                  </a:lnTo>
                  <a:lnTo>
                    <a:pt x="226" y="179"/>
                  </a:lnTo>
                  <a:lnTo>
                    <a:pt x="230" y="135"/>
                  </a:lnTo>
                  <a:lnTo>
                    <a:pt x="233" y="121"/>
                  </a:lnTo>
                  <a:lnTo>
                    <a:pt x="233" y="117"/>
                  </a:lnTo>
                  <a:lnTo>
                    <a:pt x="234" y="109"/>
                  </a:lnTo>
                  <a:lnTo>
                    <a:pt x="233" y="100"/>
                  </a:lnTo>
                  <a:lnTo>
                    <a:pt x="229" y="87"/>
                  </a:lnTo>
                  <a:lnTo>
                    <a:pt x="228" y="81"/>
                  </a:lnTo>
                  <a:lnTo>
                    <a:pt x="227" y="75"/>
                  </a:lnTo>
                  <a:lnTo>
                    <a:pt x="227" y="69"/>
                  </a:lnTo>
                  <a:lnTo>
                    <a:pt x="230" y="55"/>
                  </a:lnTo>
                  <a:lnTo>
                    <a:pt x="236" y="27"/>
                  </a:lnTo>
                  <a:lnTo>
                    <a:pt x="232" y="2"/>
                  </a:lnTo>
                  <a:lnTo>
                    <a:pt x="229" y="0"/>
                  </a:lnTo>
                  <a:lnTo>
                    <a:pt x="226" y="1"/>
                  </a:lnTo>
                  <a:lnTo>
                    <a:pt x="224" y="3"/>
                  </a:lnTo>
                  <a:lnTo>
                    <a:pt x="222" y="7"/>
                  </a:lnTo>
                  <a:lnTo>
                    <a:pt x="220" y="13"/>
                  </a:lnTo>
                  <a:lnTo>
                    <a:pt x="217" y="26"/>
                  </a:lnTo>
                  <a:lnTo>
                    <a:pt x="211" y="56"/>
                  </a:lnTo>
                  <a:lnTo>
                    <a:pt x="210" y="61"/>
                  </a:lnTo>
                  <a:lnTo>
                    <a:pt x="203" y="64"/>
                  </a:lnTo>
                  <a:lnTo>
                    <a:pt x="187" y="72"/>
                  </a:lnTo>
                  <a:lnTo>
                    <a:pt x="184" y="75"/>
                  </a:lnTo>
                  <a:lnTo>
                    <a:pt x="183" y="78"/>
                  </a:lnTo>
                  <a:lnTo>
                    <a:pt x="183" y="81"/>
                  </a:lnTo>
                  <a:lnTo>
                    <a:pt x="185" y="84"/>
                  </a:lnTo>
                  <a:lnTo>
                    <a:pt x="190" y="87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44" name="Freeform 130"/>
            <p:cNvSpPr>
              <a:spLocks/>
            </p:cNvSpPr>
            <p:nvPr/>
          </p:nvSpPr>
          <p:spPr bwMode="auto">
            <a:xfrm>
              <a:off x="2671" y="453"/>
              <a:ext cx="85" cy="252"/>
            </a:xfrm>
            <a:custGeom>
              <a:avLst/>
              <a:gdLst>
                <a:gd name="T0" fmla="*/ 1 w 170"/>
                <a:gd name="T1" fmla="*/ 1 h 504"/>
                <a:gd name="T2" fmla="*/ 1 w 170"/>
                <a:gd name="T3" fmla="*/ 1 h 504"/>
                <a:gd name="T4" fmla="*/ 1 w 170"/>
                <a:gd name="T5" fmla="*/ 1 h 504"/>
                <a:gd name="T6" fmla="*/ 1 w 170"/>
                <a:gd name="T7" fmla="*/ 1 h 504"/>
                <a:gd name="T8" fmla="*/ 1 w 170"/>
                <a:gd name="T9" fmla="*/ 1 h 504"/>
                <a:gd name="T10" fmla="*/ 1 w 170"/>
                <a:gd name="T11" fmla="*/ 1 h 504"/>
                <a:gd name="T12" fmla="*/ 1 w 170"/>
                <a:gd name="T13" fmla="*/ 1 h 504"/>
                <a:gd name="T14" fmla="*/ 1 w 170"/>
                <a:gd name="T15" fmla="*/ 1 h 504"/>
                <a:gd name="T16" fmla="*/ 1 w 170"/>
                <a:gd name="T17" fmla="*/ 1 h 504"/>
                <a:gd name="T18" fmla="*/ 1 w 170"/>
                <a:gd name="T19" fmla="*/ 1 h 504"/>
                <a:gd name="T20" fmla="*/ 1 w 170"/>
                <a:gd name="T21" fmla="*/ 1 h 504"/>
                <a:gd name="T22" fmla="*/ 1 w 170"/>
                <a:gd name="T23" fmla="*/ 1 h 504"/>
                <a:gd name="T24" fmla="*/ 1 w 170"/>
                <a:gd name="T25" fmla="*/ 1 h 504"/>
                <a:gd name="T26" fmla="*/ 1 w 170"/>
                <a:gd name="T27" fmla="*/ 1 h 504"/>
                <a:gd name="T28" fmla="*/ 1 w 170"/>
                <a:gd name="T29" fmla="*/ 1 h 504"/>
                <a:gd name="T30" fmla="*/ 1 w 170"/>
                <a:gd name="T31" fmla="*/ 1 h 504"/>
                <a:gd name="T32" fmla="*/ 1 w 170"/>
                <a:gd name="T33" fmla="*/ 1 h 504"/>
                <a:gd name="T34" fmla="*/ 1 w 170"/>
                <a:gd name="T35" fmla="*/ 1 h 504"/>
                <a:gd name="T36" fmla="*/ 1 w 170"/>
                <a:gd name="T37" fmla="*/ 1 h 504"/>
                <a:gd name="T38" fmla="*/ 1 w 170"/>
                <a:gd name="T39" fmla="*/ 1 h 504"/>
                <a:gd name="T40" fmla="*/ 1 w 170"/>
                <a:gd name="T41" fmla="*/ 1 h 504"/>
                <a:gd name="T42" fmla="*/ 1 w 170"/>
                <a:gd name="T43" fmla="*/ 1 h 504"/>
                <a:gd name="T44" fmla="*/ 1 w 170"/>
                <a:gd name="T45" fmla="*/ 1 h 504"/>
                <a:gd name="T46" fmla="*/ 1 w 170"/>
                <a:gd name="T47" fmla="*/ 1 h 504"/>
                <a:gd name="T48" fmla="*/ 1 w 170"/>
                <a:gd name="T49" fmla="*/ 1 h 504"/>
                <a:gd name="T50" fmla="*/ 1 w 170"/>
                <a:gd name="T51" fmla="*/ 1 h 504"/>
                <a:gd name="T52" fmla="*/ 1 w 170"/>
                <a:gd name="T53" fmla="*/ 1 h 504"/>
                <a:gd name="T54" fmla="*/ 1 w 170"/>
                <a:gd name="T55" fmla="*/ 1 h 504"/>
                <a:gd name="T56" fmla="*/ 1 w 170"/>
                <a:gd name="T57" fmla="*/ 1 h 504"/>
                <a:gd name="T58" fmla="*/ 1 w 170"/>
                <a:gd name="T59" fmla="*/ 1 h 504"/>
                <a:gd name="T60" fmla="*/ 1 w 170"/>
                <a:gd name="T61" fmla="*/ 1 h 504"/>
                <a:gd name="T62" fmla="*/ 1 w 170"/>
                <a:gd name="T63" fmla="*/ 1 h 504"/>
                <a:gd name="T64" fmla="*/ 1 w 170"/>
                <a:gd name="T65" fmla="*/ 1 h 504"/>
                <a:gd name="T66" fmla="*/ 1 w 170"/>
                <a:gd name="T67" fmla="*/ 1 h 504"/>
                <a:gd name="T68" fmla="*/ 1 w 170"/>
                <a:gd name="T69" fmla="*/ 1 h 504"/>
                <a:gd name="T70" fmla="*/ 1 w 170"/>
                <a:gd name="T71" fmla="*/ 1 h 504"/>
                <a:gd name="T72" fmla="*/ 1 w 170"/>
                <a:gd name="T73" fmla="*/ 1 h 504"/>
                <a:gd name="T74" fmla="*/ 1 w 170"/>
                <a:gd name="T75" fmla="*/ 1 h 504"/>
                <a:gd name="T76" fmla="*/ 1 w 170"/>
                <a:gd name="T77" fmla="*/ 1 h 504"/>
                <a:gd name="T78" fmla="*/ 1 w 170"/>
                <a:gd name="T79" fmla="*/ 1 h 504"/>
                <a:gd name="T80" fmla="*/ 1 w 170"/>
                <a:gd name="T81" fmla="*/ 1 h 504"/>
                <a:gd name="T82" fmla="*/ 1 w 170"/>
                <a:gd name="T83" fmla="*/ 1 h 504"/>
                <a:gd name="T84" fmla="*/ 1 w 170"/>
                <a:gd name="T85" fmla="*/ 1 h 504"/>
                <a:gd name="T86" fmla="*/ 1 w 170"/>
                <a:gd name="T87" fmla="*/ 1 h 504"/>
                <a:gd name="T88" fmla="*/ 1 w 170"/>
                <a:gd name="T89" fmla="*/ 1 h 504"/>
                <a:gd name="T90" fmla="*/ 1 w 170"/>
                <a:gd name="T91" fmla="*/ 1 h 504"/>
                <a:gd name="T92" fmla="*/ 1 w 170"/>
                <a:gd name="T93" fmla="*/ 0 h 504"/>
                <a:gd name="T94" fmla="*/ 1 w 170"/>
                <a:gd name="T95" fmla="*/ 1 h 504"/>
                <a:gd name="T96" fmla="*/ 1 w 170"/>
                <a:gd name="T97" fmla="*/ 1 h 504"/>
                <a:gd name="T98" fmla="*/ 1 w 170"/>
                <a:gd name="T99" fmla="*/ 1 h 50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0"/>
                <a:gd name="T151" fmla="*/ 0 h 504"/>
                <a:gd name="T152" fmla="*/ 170 w 170"/>
                <a:gd name="T153" fmla="*/ 504 h 50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0" h="504">
                  <a:moveTo>
                    <a:pt x="72" y="58"/>
                  </a:moveTo>
                  <a:lnTo>
                    <a:pt x="68" y="63"/>
                  </a:lnTo>
                  <a:lnTo>
                    <a:pt x="61" y="73"/>
                  </a:lnTo>
                  <a:lnTo>
                    <a:pt x="46" y="88"/>
                  </a:lnTo>
                  <a:lnTo>
                    <a:pt x="36" y="96"/>
                  </a:lnTo>
                  <a:lnTo>
                    <a:pt x="45" y="97"/>
                  </a:lnTo>
                  <a:lnTo>
                    <a:pt x="51" y="100"/>
                  </a:lnTo>
                  <a:lnTo>
                    <a:pt x="55" y="105"/>
                  </a:lnTo>
                  <a:lnTo>
                    <a:pt x="58" y="112"/>
                  </a:lnTo>
                  <a:lnTo>
                    <a:pt x="58" y="121"/>
                  </a:lnTo>
                  <a:lnTo>
                    <a:pt x="58" y="129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2"/>
                  </a:lnTo>
                  <a:lnTo>
                    <a:pt x="49" y="179"/>
                  </a:lnTo>
                  <a:lnTo>
                    <a:pt x="59" y="193"/>
                  </a:lnTo>
                  <a:lnTo>
                    <a:pt x="66" y="209"/>
                  </a:lnTo>
                  <a:lnTo>
                    <a:pt x="67" y="224"/>
                  </a:lnTo>
                  <a:lnTo>
                    <a:pt x="66" y="230"/>
                  </a:lnTo>
                  <a:lnTo>
                    <a:pt x="62" y="236"/>
                  </a:lnTo>
                  <a:lnTo>
                    <a:pt x="57" y="241"/>
                  </a:lnTo>
                  <a:lnTo>
                    <a:pt x="49" y="245"/>
                  </a:lnTo>
                  <a:lnTo>
                    <a:pt x="40" y="248"/>
                  </a:lnTo>
                  <a:lnTo>
                    <a:pt x="50" y="251"/>
                  </a:lnTo>
                  <a:lnTo>
                    <a:pt x="58" y="255"/>
                  </a:lnTo>
                  <a:lnTo>
                    <a:pt x="64" y="261"/>
                  </a:lnTo>
                  <a:lnTo>
                    <a:pt x="68" y="268"/>
                  </a:lnTo>
                  <a:lnTo>
                    <a:pt x="72" y="276"/>
                  </a:lnTo>
                  <a:lnTo>
                    <a:pt x="73" y="285"/>
                  </a:lnTo>
                  <a:lnTo>
                    <a:pt x="72" y="304"/>
                  </a:lnTo>
                  <a:lnTo>
                    <a:pt x="67" y="322"/>
                  </a:lnTo>
                  <a:lnTo>
                    <a:pt x="64" y="339"/>
                  </a:lnTo>
                  <a:lnTo>
                    <a:pt x="59" y="339"/>
                  </a:lnTo>
                  <a:lnTo>
                    <a:pt x="51" y="338"/>
                  </a:lnTo>
                  <a:lnTo>
                    <a:pt x="33" y="337"/>
                  </a:lnTo>
                  <a:lnTo>
                    <a:pt x="16" y="336"/>
                  </a:lnTo>
                  <a:lnTo>
                    <a:pt x="12" y="335"/>
                  </a:lnTo>
                  <a:lnTo>
                    <a:pt x="19" y="337"/>
                  </a:lnTo>
                  <a:lnTo>
                    <a:pt x="42" y="345"/>
                  </a:lnTo>
                  <a:lnTo>
                    <a:pt x="55" y="353"/>
                  </a:lnTo>
                  <a:lnTo>
                    <a:pt x="64" y="360"/>
                  </a:lnTo>
                  <a:lnTo>
                    <a:pt x="67" y="364"/>
                  </a:lnTo>
                  <a:lnTo>
                    <a:pt x="68" y="369"/>
                  </a:lnTo>
                  <a:lnTo>
                    <a:pt x="68" y="374"/>
                  </a:lnTo>
                  <a:lnTo>
                    <a:pt x="67" y="380"/>
                  </a:lnTo>
                  <a:lnTo>
                    <a:pt x="65" y="392"/>
                  </a:lnTo>
                  <a:lnTo>
                    <a:pt x="57" y="414"/>
                  </a:lnTo>
                  <a:lnTo>
                    <a:pt x="54" y="420"/>
                  </a:lnTo>
                  <a:lnTo>
                    <a:pt x="49" y="420"/>
                  </a:lnTo>
                  <a:lnTo>
                    <a:pt x="40" y="419"/>
                  </a:lnTo>
                  <a:lnTo>
                    <a:pt x="22" y="417"/>
                  </a:lnTo>
                  <a:lnTo>
                    <a:pt x="4" y="415"/>
                  </a:lnTo>
                  <a:lnTo>
                    <a:pt x="0" y="414"/>
                  </a:lnTo>
                  <a:lnTo>
                    <a:pt x="10" y="417"/>
                  </a:lnTo>
                  <a:lnTo>
                    <a:pt x="40" y="427"/>
                  </a:lnTo>
                  <a:lnTo>
                    <a:pt x="55" y="434"/>
                  </a:lnTo>
                  <a:lnTo>
                    <a:pt x="61" y="438"/>
                  </a:lnTo>
                  <a:lnTo>
                    <a:pt x="65" y="442"/>
                  </a:lnTo>
                  <a:lnTo>
                    <a:pt x="67" y="445"/>
                  </a:lnTo>
                  <a:lnTo>
                    <a:pt x="67" y="454"/>
                  </a:lnTo>
                  <a:lnTo>
                    <a:pt x="65" y="462"/>
                  </a:lnTo>
                  <a:lnTo>
                    <a:pt x="62" y="468"/>
                  </a:lnTo>
                  <a:lnTo>
                    <a:pt x="56" y="479"/>
                  </a:lnTo>
                  <a:lnTo>
                    <a:pt x="55" y="483"/>
                  </a:lnTo>
                  <a:lnTo>
                    <a:pt x="54" y="485"/>
                  </a:lnTo>
                  <a:lnTo>
                    <a:pt x="54" y="486"/>
                  </a:lnTo>
                  <a:lnTo>
                    <a:pt x="55" y="487"/>
                  </a:lnTo>
                  <a:lnTo>
                    <a:pt x="56" y="488"/>
                  </a:lnTo>
                  <a:lnTo>
                    <a:pt x="57" y="488"/>
                  </a:lnTo>
                  <a:lnTo>
                    <a:pt x="59" y="488"/>
                  </a:lnTo>
                  <a:lnTo>
                    <a:pt x="63" y="489"/>
                  </a:lnTo>
                  <a:lnTo>
                    <a:pt x="73" y="488"/>
                  </a:lnTo>
                  <a:lnTo>
                    <a:pt x="87" y="486"/>
                  </a:lnTo>
                  <a:lnTo>
                    <a:pt x="101" y="484"/>
                  </a:lnTo>
                  <a:lnTo>
                    <a:pt x="105" y="484"/>
                  </a:lnTo>
                  <a:lnTo>
                    <a:pt x="111" y="485"/>
                  </a:lnTo>
                  <a:lnTo>
                    <a:pt x="125" y="489"/>
                  </a:lnTo>
                  <a:lnTo>
                    <a:pt x="155" y="498"/>
                  </a:lnTo>
                  <a:lnTo>
                    <a:pt x="170" y="504"/>
                  </a:lnTo>
                  <a:lnTo>
                    <a:pt x="164" y="495"/>
                  </a:lnTo>
                  <a:lnTo>
                    <a:pt x="151" y="479"/>
                  </a:lnTo>
                  <a:lnTo>
                    <a:pt x="123" y="452"/>
                  </a:lnTo>
                  <a:lnTo>
                    <a:pt x="93" y="426"/>
                  </a:lnTo>
                  <a:lnTo>
                    <a:pt x="86" y="418"/>
                  </a:lnTo>
                  <a:lnTo>
                    <a:pt x="102" y="422"/>
                  </a:lnTo>
                  <a:lnTo>
                    <a:pt x="113" y="422"/>
                  </a:lnTo>
                  <a:lnTo>
                    <a:pt x="117" y="421"/>
                  </a:lnTo>
                  <a:lnTo>
                    <a:pt x="119" y="419"/>
                  </a:lnTo>
                  <a:lnTo>
                    <a:pt x="121" y="416"/>
                  </a:lnTo>
                  <a:lnTo>
                    <a:pt x="122" y="413"/>
                  </a:lnTo>
                  <a:lnTo>
                    <a:pt x="122" y="410"/>
                  </a:lnTo>
                  <a:lnTo>
                    <a:pt x="122" y="406"/>
                  </a:lnTo>
                  <a:lnTo>
                    <a:pt x="119" y="397"/>
                  </a:lnTo>
                  <a:lnTo>
                    <a:pt x="114" y="387"/>
                  </a:lnTo>
                  <a:lnTo>
                    <a:pt x="103" y="368"/>
                  </a:lnTo>
                  <a:lnTo>
                    <a:pt x="94" y="354"/>
                  </a:lnTo>
                  <a:lnTo>
                    <a:pt x="92" y="348"/>
                  </a:lnTo>
                  <a:lnTo>
                    <a:pt x="90" y="339"/>
                  </a:lnTo>
                  <a:lnTo>
                    <a:pt x="89" y="332"/>
                  </a:lnTo>
                  <a:lnTo>
                    <a:pt x="90" y="328"/>
                  </a:lnTo>
                  <a:lnTo>
                    <a:pt x="92" y="326"/>
                  </a:lnTo>
                  <a:lnTo>
                    <a:pt x="95" y="325"/>
                  </a:lnTo>
                  <a:lnTo>
                    <a:pt x="98" y="324"/>
                  </a:lnTo>
                  <a:lnTo>
                    <a:pt x="105" y="324"/>
                  </a:lnTo>
                  <a:lnTo>
                    <a:pt x="109" y="322"/>
                  </a:lnTo>
                  <a:lnTo>
                    <a:pt x="111" y="318"/>
                  </a:lnTo>
                  <a:lnTo>
                    <a:pt x="113" y="312"/>
                  </a:lnTo>
                  <a:lnTo>
                    <a:pt x="114" y="303"/>
                  </a:lnTo>
                  <a:lnTo>
                    <a:pt x="113" y="297"/>
                  </a:lnTo>
                  <a:lnTo>
                    <a:pt x="111" y="290"/>
                  </a:lnTo>
                  <a:lnTo>
                    <a:pt x="105" y="277"/>
                  </a:lnTo>
                  <a:lnTo>
                    <a:pt x="97" y="265"/>
                  </a:lnTo>
                  <a:lnTo>
                    <a:pt x="83" y="251"/>
                  </a:lnTo>
                  <a:lnTo>
                    <a:pt x="81" y="248"/>
                  </a:lnTo>
                  <a:lnTo>
                    <a:pt x="88" y="245"/>
                  </a:lnTo>
                  <a:lnTo>
                    <a:pt x="94" y="241"/>
                  </a:lnTo>
                  <a:lnTo>
                    <a:pt x="97" y="235"/>
                  </a:lnTo>
                  <a:lnTo>
                    <a:pt x="98" y="229"/>
                  </a:lnTo>
                  <a:lnTo>
                    <a:pt x="98" y="223"/>
                  </a:lnTo>
                  <a:lnTo>
                    <a:pt x="97" y="217"/>
                  </a:lnTo>
                  <a:lnTo>
                    <a:pt x="91" y="203"/>
                  </a:lnTo>
                  <a:lnTo>
                    <a:pt x="84" y="189"/>
                  </a:lnTo>
                  <a:lnTo>
                    <a:pt x="77" y="178"/>
                  </a:lnTo>
                  <a:lnTo>
                    <a:pt x="80" y="174"/>
                  </a:lnTo>
                  <a:lnTo>
                    <a:pt x="89" y="166"/>
                  </a:lnTo>
                  <a:lnTo>
                    <a:pt x="105" y="151"/>
                  </a:lnTo>
                  <a:lnTo>
                    <a:pt x="112" y="143"/>
                  </a:lnTo>
                  <a:lnTo>
                    <a:pt x="116" y="134"/>
                  </a:lnTo>
                  <a:lnTo>
                    <a:pt x="117" y="129"/>
                  </a:lnTo>
                  <a:lnTo>
                    <a:pt x="118" y="118"/>
                  </a:lnTo>
                  <a:lnTo>
                    <a:pt x="118" y="97"/>
                  </a:lnTo>
                  <a:lnTo>
                    <a:pt x="114" y="55"/>
                  </a:lnTo>
                  <a:lnTo>
                    <a:pt x="102" y="15"/>
                  </a:lnTo>
                  <a:lnTo>
                    <a:pt x="98" y="5"/>
                  </a:lnTo>
                  <a:lnTo>
                    <a:pt x="96" y="3"/>
                  </a:lnTo>
                  <a:lnTo>
                    <a:pt x="94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5" y="0"/>
                  </a:lnTo>
                  <a:lnTo>
                    <a:pt x="77" y="2"/>
                  </a:lnTo>
                  <a:lnTo>
                    <a:pt x="61" y="5"/>
                  </a:lnTo>
                  <a:lnTo>
                    <a:pt x="58" y="5"/>
                  </a:lnTo>
                  <a:lnTo>
                    <a:pt x="61" y="11"/>
                  </a:lnTo>
                  <a:lnTo>
                    <a:pt x="69" y="30"/>
                  </a:lnTo>
                  <a:lnTo>
                    <a:pt x="73" y="41"/>
                  </a:lnTo>
                  <a:lnTo>
                    <a:pt x="73" y="53"/>
                  </a:lnTo>
                  <a:lnTo>
                    <a:pt x="72" y="58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45" name="Freeform 131"/>
            <p:cNvSpPr>
              <a:spLocks/>
            </p:cNvSpPr>
            <p:nvPr/>
          </p:nvSpPr>
          <p:spPr bwMode="auto">
            <a:xfrm>
              <a:off x="2472" y="735"/>
              <a:ext cx="130" cy="55"/>
            </a:xfrm>
            <a:custGeom>
              <a:avLst/>
              <a:gdLst>
                <a:gd name="T0" fmla="*/ 0 w 261"/>
                <a:gd name="T1" fmla="*/ 0 h 112"/>
                <a:gd name="T2" fmla="*/ 0 w 261"/>
                <a:gd name="T3" fmla="*/ 0 h 112"/>
                <a:gd name="T4" fmla="*/ 0 w 261"/>
                <a:gd name="T5" fmla="*/ 0 h 112"/>
                <a:gd name="T6" fmla="*/ 0 w 261"/>
                <a:gd name="T7" fmla="*/ 0 h 112"/>
                <a:gd name="T8" fmla="*/ 0 w 261"/>
                <a:gd name="T9" fmla="*/ 0 h 112"/>
                <a:gd name="T10" fmla="*/ 0 w 261"/>
                <a:gd name="T11" fmla="*/ 0 h 112"/>
                <a:gd name="T12" fmla="*/ 0 w 261"/>
                <a:gd name="T13" fmla="*/ 0 h 112"/>
                <a:gd name="T14" fmla="*/ 0 w 261"/>
                <a:gd name="T15" fmla="*/ 0 h 112"/>
                <a:gd name="T16" fmla="*/ 0 w 261"/>
                <a:gd name="T17" fmla="*/ 0 h 112"/>
                <a:gd name="T18" fmla="*/ 0 w 261"/>
                <a:gd name="T19" fmla="*/ 0 h 112"/>
                <a:gd name="T20" fmla="*/ 0 w 261"/>
                <a:gd name="T21" fmla="*/ 0 h 112"/>
                <a:gd name="T22" fmla="*/ 0 w 261"/>
                <a:gd name="T23" fmla="*/ 0 h 112"/>
                <a:gd name="T24" fmla="*/ 0 w 261"/>
                <a:gd name="T25" fmla="*/ 0 h 112"/>
                <a:gd name="T26" fmla="*/ 0 w 261"/>
                <a:gd name="T27" fmla="*/ 0 h 112"/>
                <a:gd name="T28" fmla="*/ 0 w 261"/>
                <a:gd name="T29" fmla="*/ 0 h 112"/>
                <a:gd name="T30" fmla="*/ 0 w 261"/>
                <a:gd name="T31" fmla="*/ 0 h 112"/>
                <a:gd name="T32" fmla="*/ 0 w 261"/>
                <a:gd name="T33" fmla="*/ 0 h 112"/>
                <a:gd name="T34" fmla="*/ 0 w 261"/>
                <a:gd name="T35" fmla="*/ 0 h 112"/>
                <a:gd name="T36" fmla="*/ 0 w 261"/>
                <a:gd name="T37" fmla="*/ 0 h 112"/>
                <a:gd name="T38" fmla="*/ 0 w 261"/>
                <a:gd name="T39" fmla="*/ 0 h 112"/>
                <a:gd name="T40" fmla="*/ 0 w 261"/>
                <a:gd name="T41" fmla="*/ 0 h 112"/>
                <a:gd name="T42" fmla="*/ 0 w 261"/>
                <a:gd name="T43" fmla="*/ 0 h 112"/>
                <a:gd name="T44" fmla="*/ 0 w 261"/>
                <a:gd name="T45" fmla="*/ 0 h 112"/>
                <a:gd name="T46" fmla="*/ 0 w 261"/>
                <a:gd name="T47" fmla="*/ 0 h 112"/>
                <a:gd name="T48" fmla="*/ 0 w 261"/>
                <a:gd name="T49" fmla="*/ 0 h 112"/>
                <a:gd name="T50" fmla="*/ 0 w 261"/>
                <a:gd name="T51" fmla="*/ 0 h 112"/>
                <a:gd name="T52" fmla="*/ 0 w 261"/>
                <a:gd name="T53" fmla="*/ 0 h 112"/>
                <a:gd name="T54" fmla="*/ 0 w 261"/>
                <a:gd name="T55" fmla="*/ 0 h 112"/>
                <a:gd name="T56" fmla="*/ 0 w 261"/>
                <a:gd name="T57" fmla="*/ 0 h 112"/>
                <a:gd name="T58" fmla="*/ 0 w 261"/>
                <a:gd name="T59" fmla="*/ 0 h 112"/>
                <a:gd name="T60" fmla="*/ 0 w 261"/>
                <a:gd name="T61" fmla="*/ 0 h 112"/>
                <a:gd name="T62" fmla="*/ 0 w 261"/>
                <a:gd name="T63" fmla="*/ 0 h 112"/>
                <a:gd name="T64" fmla="*/ 0 w 261"/>
                <a:gd name="T65" fmla="*/ 0 h 11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61"/>
                <a:gd name="T100" fmla="*/ 0 h 112"/>
                <a:gd name="T101" fmla="*/ 261 w 261"/>
                <a:gd name="T102" fmla="*/ 112 h 11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61" h="112">
                  <a:moveTo>
                    <a:pt x="163" y="0"/>
                  </a:moveTo>
                  <a:lnTo>
                    <a:pt x="164" y="2"/>
                  </a:lnTo>
                  <a:lnTo>
                    <a:pt x="166" y="6"/>
                  </a:lnTo>
                  <a:lnTo>
                    <a:pt x="171" y="12"/>
                  </a:lnTo>
                  <a:lnTo>
                    <a:pt x="177" y="20"/>
                  </a:lnTo>
                  <a:lnTo>
                    <a:pt x="179" y="21"/>
                  </a:lnTo>
                  <a:lnTo>
                    <a:pt x="182" y="20"/>
                  </a:lnTo>
                  <a:lnTo>
                    <a:pt x="188" y="18"/>
                  </a:lnTo>
                  <a:lnTo>
                    <a:pt x="200" y="12"/>
                  </a:lnTo>
                  <a:lnTo>
                    <a:pt x="212" y="7"/>
                  </a:lnTo>
                  <a:lnTo>
                    <a:pt x="216" y="5"/>
                  </a:lnTo>
                  <a:lnTo>
                    <a:pt x="223" y="11"/>
                  </a:lnTo>
                  <a:lnTo>
                    <a:pt x="237" y="21"/>
                  </a:lnTo>
                  <a:lnTo>
                    <a:pt x="247" y="30"/>
                  </a:lnTo>
                  <a:lnTo>
                    <a:pt x="256" y="39"/>
                  </a:lnTo>
                  <a:lnTo>
                    <a:pt x="260" y="50"/>
                  </a:lnTo>
                  <a:lnTo>
                    <a:pt x="261" y="66"/>
                  </a:lnTo>
                  <a:lnTo>
                    <a:pt x="261" y="75"/>
                  </a:lnTo>
                  <a:lnTo>
                    <a:pt x="243" y="69"/>
                  </a:lnTo>
                  <a:lnTo>
                    <a:pt x="191" y="49"/>
                  </a:lnTo>
                  <a:lnTo>
                    <a:pt x="139" y="36"/>
                  </a:lnTo>
                  <a:lnTo>
                    <a:pt x="132" y="36"/>
                  </a:lnTo>
                  <a:lnTo>
                    <a:pt x="124" y="39"/>
                  </a:lnTo>
                  <a:lnTo>
                    <a:pt x="114" y="44"/>
                  </a:lnTo>
                  <a:lnTo>
                    <a:pt x="86" y="59"/>
                  </a:lnTo>
                  <a:lnTo>
                    <a:pt x="29" y="94"/>
                  </a:lnTo>
                  <a:lnTo>
                    <a:pt x="0" y="112"/>
                  </a:lnTo>
                  <a:lnTo>
                    <a:pt x="12" y="99"/>
                  </a:lnTo>
                  <a:lnTo>
                    <a:pt x="38" y="74"/>
                  </a:lnTo>
                  <a:lnTo>
                    <a:pt x="87" y="37"/>
                  </a:lnTo>
                  <a:lnTo>
                    <a:pt x="146" y="7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46" name="Freeform 132"/>
            <p:cNvSpPr>
              <a:spLocks/>
            </p:cNvSpPr>
            <p:nvPr/>
          </p:nvSpPr>
          <p:spPr bwMode="auto">
            <a:xfrm>
              <a:off x="2498" y="869"/>
              <a:ext cx="115" cy="44"/>
            </a:xfrm>
            <a:custGeom>
              <a:avLst/>
              <a:gdLst>
                <a:gd name="T0" fmla="*/ 1 w 230"/>
                <a:gd name="T1" fmla="*/ 0 h 88"/>
                <a:gd name="T2" fmla="*/ 1 w 230"/>
                <a:gd name="T3" fmla="*/ 1 h 88"/>
                <a:gd name="T4" fmla="*/ 1 w 230"/>
                <a:gd name="T5" fmla="*/ 1 h 88"/>
                <a:gd name="T6" fmla="*/ 1 w 230"/>
                <a:gd name="T7" fmla="*/ 1 h 88"/>
                <a:gd name="T8" fmla="*/ 1 w 230"/>
                <a:gd name="T9" fmla="*/ 1 h 88"/>
                <a:gd name="T10" fmla="*/ 1 w 230"/>
                <a:gd name="T11" fmla="*/ 1 h 88"/>
                <a:gd name="T12" fmla="*/ 1 w 230"/>
                <a:gd name="T13" fmla="*/ 1 h 88"/>
                <a:gd name="T14" fmla="*/ 1 w 230"/>
                <a:gd name="T15" fmla="*/ 1 h 88"/>
                <a:gd name="T16" fmla="*/ 1 w 230"/>
                <a:gd name="T17" fmla="*/ 1 h 88"/>
                <a:gd name="T18" fmla="*/ 1 w 230"/>
                <a:gd name="T19" fmla="*/ 1 h 88"/>
                <a:gd name="T20" fmla="*/ 1 w 230"/>
                <a:gd name="T21" fmla="*/ 1 h 88"/>
                <a:gd name="T22" fmla="*/ 1 w 230"/>
                <a:gd name="T23" fmla="*/ 1 h 88"/>
                <a:gd name="T24" fmla="*/ 1 w 230"/>
                <a:gd name="T25" fmla="*/ 1 h 88"/>
                <a:gd name="T26" fmla="*/ 1 w 230"/>
                <a:gd name="T27" fmla="*/ 1 h 88"/>
                <a:gd name="T28" fmla="*/ 1 w 230"/>
                <a:gd name="T29" fmla="*/ 1 h 88"/>
                <a:gd name="T30" fmla="*/ 1 w 230"/>
                <a:gd name="T31" fmla="*/ 1 h 88"/>
                <a:gd name="T32" fmla="*/ 1 w 230"/>
                <a:gd name="T33" fmla="*/ 1 h 88"/>
                <a:gd name="T34" fmla="*/ 1 w 230"/>
                <a:gd name="T35" fmla="*/ 1 h 88"/>
                <a:gd name="T36" fmla="*/ 1 w 230"/>
                <a:gd name="T37" fmla="*/ 1 h 88"/>
                <a:gd name="T38" fmla="*/ 0 w 230"/>
                <a:gd name="T39" fmla="*/ 1 h 88"/>
                <a:gd name="T40" fmla="*/ 1 w 230"/>
                <a:gd name="T41" fmla="*/ 1 h 88"/>
                <a:gd name="T42" fmla="*/ 1 w 230"/>
                <a:gd name="T43" fmla="*/ 1 h 88"/>
                <a:gd name="T44" fmla="*/ 1 w 230"/>
                <a:gd name="T45" fmla="*/ 1 h 88"/>
                <a:gd name="T46" fmla="*/ 1 w 230"/>
                <a:gd name="T47" fmla="*/ 1 h 88"/>
                <a:gd name="T48" fmla="*/ 1 w 230"/>
                <a:gd name="T49" fmla="*/ 0 h 88"/>
                <a:gd name="T50" fmla="*/ 1 w 230"/>
                <a:gd name="T51" fmla="*/ 0 h 8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30"/>
                <a:gd name="T79" fmla="*/ 0 h 88"/>
                <a:gd name="T80" fmla="*/ 230 w 230"/>
                <a:gd name="T81" fmla="*/ 88 h 8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30" h="88">
                  <a:moveTo>
                    <a:pt x="164" y="0"/>
                  </a:moveTo>
                  <a:lnTo>
                    <a:pt x="166" y="2"/>
                  </a:lnTo>
                  <a:lnTo>
                    <a:pt x="171" y="6"/>
                  </a:lnTo>
                  <a:lnTo>
                    <a:pt x="180" y="13"/>
                  </a:lnTo>
                  <a:lnTo>
                    <a:pt x="188" y="21"/>
                  </a:lnTo>
                  <a:lnTo>
                    <a:pt x="191" y="22"/>
                  </a:lnTo>
                  <a:lnTo>
                    <a:pt x="197" y="22"/>
                  </a:lnTo>
                  <a:lnTo>
                    <a:pt x="215" y="19"/>
                  </a:lnTo>
                  <a:lnTo>
                    <a:pt x="229" y="18"/>
                  </a:lnTo>
                  <a:lnTo>
                    <a:pt x="230" y="17"/>
                  </a:lnTo>
                  <a:lnTo>
                    <a:pt x="230" y="20"/>
                  </a:lnTo>
                  <a:lnTo>
                    <a:pt x="230" y="25"/>
                  </a:lnTo>
                  <a:lnTo>
                    <a:pt x="230" y="35"/>
                  </a:lnTo>
                  <a:lnTo>
                    <a:pt x="230" y="45"/>
                  </a:lnTo>
                  <a:lnTo>
                    <a:pt x="230" y="47"/>
                  </a:lnTo>
                  <a:lnTo>
                    <a:pt x="211" y="48"/>
                  </a:lnTo>
                  <a:lnTo>
                    <a:pt x="172" y="53"/>
                  </a:lnTo>
                  <a:lnTo>
                    <a:pt x="95" y="68"/>
                  </a:lnTo>
                  <a:lnTo>
                    <a:pt x="18" y="85"/>
                  </a:lnTo>
                  <a:lnTo>
                    <a:pt x="0" y="88"/>
                  </a:lnTo>
                  <a:lnTo>
                    <a:pt x="12" y="77"/>
                  </a:lnTo>
                  <a:lnTo>
                    <a:pt x="37" y="58"/>
                  </a:lnTo>
                  <a:lnTo>
                    <a:pt x="65" y="43"/>
                  </a:lnTo>
                  <a:lnTo>
                    <a:pt x="122" y="21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47" name="Freeform 133"/>
            <p:cNvSpPr>
              <a:spLocks/>
            </p:cNvSpPr>
            <p:nvPr/>
          </p:nvSpPr>
          <p:spPr bwMode="auto">
            <a:xfrm>
              <a:off x="2471" y="1078"/>
              <a:ext cx="149" cy="117"/>
            </a:xfrm>
            <a:custGeom>
              <a:avLst/>
              <a:gdLst>
                <a:gd name="T0" fmla="*/ 0 w 299"/>
                <a:gd name="T1" fmla="*/ 1 h 233"/>
                <a:gd name="T2" fmla="*/ 0 w 299"/>
                <a:gd name="T3" fmla="*/ 1 h 233"/>
                <a:gd name="T4" fmla="*/ 0 w 299"/>
                <a:gd name="T5" fmla="*/ 1 h 233"/>
                <a:gd name="T6" fmla="*/ 0 w 299"/>
                <a:gd name="T7" fmla="*/ 1 h 233"/>
                <a:gd name="T8" fmla="*/ 0 w 299"/>
                <a:gd name="T9" fmla="*/ 1 h 233"/>
                <a:gd name="T10" fmla="*/ 0 w 299"/>
                <a:gd name="T11" fmla="*/ 0 h 233"/>
                <a:gd name="T12" fmla="*/ 0 w 299"/>
                <a:gd name="T13" fmla="*/ 1 h 233"/>
                <a:gd name="T14" fmla="*/ 0 w 299"/>
                <a:gd name="T15" fmla="*/ 1 h 233"/>
                <a:gd name="T16" fmla="*/ 0 w 299"/>
                <a:gd name="T17" fmla="*/ 1 h 233"/>
                <a:gd name="T18" fmla="*/ 0 w 299"/>
                <a:gd name="T19" fmla="*/ 1 h 233"/>
                <a:gd name="T20" fmla="*/ 0 w 299"/>
                <a:gd name="T21" fmla="*/ 1 h 233"/>
                <a:gd name="T22" fmla="*/ 0 w 299"/>
                <a:gd name="T23" fmla="*/ 1 h 233"/>
                <a:gd name="T24" fmla="*/ 0 w 299"/>
                <a:gd name="T25" fmla="*/ 1 h 233"/>
                <a:gd name="T26" fmla="*/ 0 w 299"/>
                <a:gd name="T27" fmla="*/ 1 h 233"/>
                <a:gd name="T28" fmla="*/ 0 w 299"/>
                <a:gd name="T29" fmla="*/ 1 h 233"/>
                <a:gd name="T30" fmla="*/ 0 w 299"/>
                <a:gd name="T31" fmla="*/ 1 h 233"/>
                <a:gd name="T32" fmla="*/ 0 w 299"/>
                <a:gd name="T33" fmla="*/ 1 h 233"/>
                <a:gd name="T34" fmla="*/ 0 w 299"/>
                <a:gd name="T35" fmla="*/ 1 h 233"/>
                <a:gd name="T36" fmla="*/ 0 w 299"/>
                <a:gd name="T37" fmla="*/ 1 h 233"/>
                <a:gd name="T38" fmla="*/ 0 w 299"/>
                <a:gd name="T39" fmla="*/ 1 h 233"/>
                <a:gd name="T40" fmla="*/ 0 w 299"/>
                <a:gd name="T41" fmla="*/ 1 h 233"/>
                <a:gd name="T42" fmla="*/ 0 w 299"/>
                <a:gd name="T43" fmla="*/ 1 h 233"/>
                <a:gd name="T44" fmla="*/ 0 w 299"/>
                <a:gd name="T45" fmla="*/ 1 h 233"/>
                <a:gd name="T46" fmla="*/ 0 w 299"/>
                <a:gd name="T47" fmla="*/ 1 h 233"/>
                <a:gd name="T48" fmla="*/ 0 w 299"/>
                <a:gd name="T49" fmla="*/ 1 h 233"/>
                <a:gd name="T50" fmla="*/ 0 w 299"/>
                <a:gd name="T51" fmla="*/ 1 h 233"/>
                <a:gd name="T52" fmla="*/ 0 w 299"/>
                <a:gd name="T53" fmla="*/ 1 h 233"/>
                <a:gd name="T54" fmla="*/ 0 w 299"/>
                <a:gd name="T55" fmla="*/ 1 h 233"/>
                <a:gd name="T56" fmla="*/ 0 w 299"/>
                <a:gd name="T57" fmla="*/ 1 h 233"/>
                <a:gd name="T58" fmla="*/ 0 w 299"/>
                <a:gd name="T59" fmla="*/ 1 h 233"/>
                <a:gd name="T60" fmla="*/ 0 w 299"/>
                <a:gd name="T61" fmla="*/ 1 h 233"/>
                <a:gd name="T62" fmla="*/ 0 w 299"/>
                <a:gd name="T63" fmla="*/ 1 h 233"/>
                <a:gd name="T64" fmla="*/ 0 w 299"/>
                <a:gd name="T65" fmla="*/ 1 h 233"/>
                <a:gd name="T66" fmla="*/ 0 w 299"/>
                <a:gd name="T67" fmla="*/ 1 h 233"/>
                <a:gd name="T68" fmla="*/ 0 w 299"/>
                <a:gd name="T69" fmla="*/ 1 h 23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99"/>
                <a:gd name="T106" fmla="*/ 0 h 233"/>
                <a:gd name="T107" fmla="*/ 299 w 299"/>
                <a:gd name="T108" fmla="*/ 233 h 23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99" h="233">
                  <a:moveTo>
                    <a:pt x="236" y="37"/>
                  </a:moveTo>
                  <a:lnTo>
                    <a:pt x="236" y="35"/>
                  </a:lnTo>
                  <a:lnTo>
                    <a:pt x="237" y="29"/>
                  </a:lnTo>
                  <a:lnTo>
                    <a:pt x="240" y="17"/>
                  </a:lnTo>
                  <a:lnTo>
                    <a:pt x="243" y="4"/>
                  </a:lnTo>
                  <a:lnTo>
                    <a:pt x="244" y="0"/>
                  </a:lnTo>
                  <a:lnTo>
                    <a:pt x="248" y="8"/>
                  </a:lnTo>
                  <a:lnTo>
                    <a:pt x="257" y="21"/>
                  </a:lnTo>
                  <a:lnTo>
                    <a:pt x="264" y="30"/>
                  </a:lnTo>
                  <a:lnTo>
                    <a:pt x="273" y="36"/>
                  </a:lnTo>
                  <a:lnTo>
                    <a:pt x="293" y="50"/>
                  </a:lnTo>
                  <a:lnTo>
                    <a:pt x="299" y="55"/>
                  </a:lnTo>
                  <a:lnTo>
                    <a:pt x="297" y="58"/>
                  </a:lnTo>
                  <a:lnTo>
                    <a:pt x="294" y="63"/>
                  </a:lnTo>
                  <a:lnTo>
                    <a:pt x="287" y="71"/>
                  </a:lnTo>
                  <a:lnTo>
                    <a:pt x="281" y="79"/>
                  </a:lnTo>
                  <a:lnTo>
                    <a:pt x="280" y="80"/>
                  </a:lnTo>
                  <a:lnTo>
                    <a:pt x="249" y="82"/>
                  </a:lnTo>
                  <a:lnTo>
                    <a:pt x="199" y="94"/>
                  </a:lnTo>
                  <a:lnTo>
                    <a:pt x="157" y="114"/>
                  </a:lnTo>
                  <a:lnTo>
                    <a:pt x="120" y="143"/>
                  </a:lnTo>
                  <a:lnTo>
                    <a:pt x="86" y="177"/>
                  </a:lnTo>
                  <a:lnTo>
                    <a:pt x="53" y="214"/>
                  </a:lnTo>
                  <a:lnTo>
                    <a:pt x="36" y="232"/>
                  </a:lnTo>
                  <a:lnTo>
                    <a:pt x="33" y="233"/>
                  </a:lnTo>
                  <a:lnTo>
                    <a:pt x="26" y="233"/>
                  </a:lnTo>
                  <a:lnTo>
                    <a:pt x="14" y="233"/>
                  </a:lnTo>
                  <a:lnTo>
                    <a:pt x="2" y="233"/>
                  </a:lnTo>
                  <a:lnTo>
                    <a:pt x="0" y="233"/>
                  </a:lnTo>
                  <a:lnTo>
                    <a:pt x="18" y="216"/>
                  </a:lnTo>
                  <a:lnTo>
                    <a:pt x="56" y="181"/>
                  </a:lnTo>
                  <a:lnTo>
                    <a:pt x="131" y="113"/>
                  </a:lnTo>
                  <a:lnTo>
                    <a:pt x="213" y="52"/>
                  </a:lnTo>
                  <a:lnTo>
                    <a:pt x="236" y="37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48" name="Freeform 134"/>
            <p:cNvSpPr>
              <a:spLocks/>
            </p:cNvSpPr>
            <p:nvPr/>
          </p:nvSpPr>
          <p:spPr bwMode="auto">
            <a:xfrm>
              <a:off x="2481" y="1036"/>
              <a:ext cx="138" cy="86"/>
            </a:xfrm>
            <a:custGeom>
              <a:avLst/>
              <a:gdLst>
                <a:gd name="T0" fmla="*/ 0 w 277"/>
                <a:gd name="T1" fmla="*/ 1 h 171"/>
                <a:gd name="T2" fmla="*/ 0 w 277"/>
                <a:gd name="T3" fmla="*/ 1 h 171"/>
                <a:gd name="T4" fmla="*/ 0 w 277"/>
                <a:gd name="T5" fmla="*/ 1 h 171"/>
                <a:gd name="T6" fmla="*/ 0 w 277"/>
                <a:gd name="T7" fmla="*/ 1 h 171"/>
                <a:gd name="T8" fmla="*/ 0 w 277"/>
                <a:gd name="T9" fmla="*/ 1 h 171"/>
                <a:gd name="T10" fmla="*/ 0 w 277"/>
                <a:gd name="T11" fmla="*/ 0 h 171"/>
                <a:gd name="T12" fmla="*/ 0 w 277"/>
                <a:gd name="T13" fmla="*/ 1 h 171"/>
                <a:gd name="T14" fmla="*/ 0 w 277"/>
                <a:gd name="T15" fmla="*/ 1 h 171"/>
                <a:gd name="T16" fmla="*/ 0 w 277"/>
                <a:gd name="T17" fmla="*/ 1 h 171"/>
                <a:gd name="T18" fmla="*/ 0 w 277"/>
                <a:gd name="T19" fmla="*/ 1 h 171"/>
                <a:gd name="T20" fmla="*/ 0 w 277"/>
                <a:gd name="T21" fmla="*/ 1 h 171"/>
                <a:gd name="T22" fmla="*/ 0 w 277"/>
                <a:gd name="T23" fmla="*/ 1 h 171"/>
                <a:gd name="T24" fmla="*/ 0 w 277"/>
                <a:gd name="T25" fmla="*/ 1 h 171"/>
                <a:gd name="T26" fmla="*/ 0 w 277"/>
                <a:gd name="T27" fmla="*/ 1 h 171"/>
                <a:gd name="T28" fmla="*/ 0 w 277"/>
                <a:gd name="T29" fmla="*/ 1 h 171"/>
                <a:gd name="T30" fmla="*/ 0 w 277"/>
                <a:gd name="T31" fmla="*/ 1 h 171"/>
                <a:gd name="T32" fmla="*/ 0 w 277"/>
                <a:gd name="T33" fmla="*/ 1 h 171"/>
                <a:gd name="T34" fmla="*/ 0 w 277"/>
                <a:gd name="T35" fmla="*/ 1 h 171"/>
                <a:gd name="T36" fmla="*/ 0 w 277"/>
                <a:gd name="T37" fmla="*/ 1 h 171"/>
                <a:gd name="T38" fmla="*/ 0 w 277"/>
                <a:gd name="T39" fmla="*/ 1 h 171"/>
                <a:gd name="T40" fmla="*/ 0 w 277"/>
                <a:gd name="T41" fmla="*/ 1 h 171"/>
                <a:gd name="T42" fmla="*/ 0 w 277"/>
                <a:gd name="T43" fmla="*/ 1 h 171"/>
                <a:gd name="T44" fmla="*/ 0 w 277"/>
                <a:gd name="T45" fmla="*/ 1 h 171"/>
                <a:gd name="T46" fmla="*/ 0 w 277"/>
                <a:gd name="T47" fmla="*/ 1 h 171"/>
                <a:gd name="T48" fmla="*/ 0 w 277"/>
                <a:gd name="T49" fmla="*/ 1 h 171"/>
                <a:gd name="T50" fmla="*/ 0 w 277"/>
                <a:gd name="T51" fmla="*/ 1 h 171"/>
                <a:gd name="T52" fmla="*/ 0 w 277"/>
                <a:gd name="T53" fmla="*/ 1 h 171"/>
                <a:gd name="T54" fmla="*/ 0 w 277"/>
                <a:gd name="T55" fmla="*/ 1 h 171"/>
                <a:gd name="T56" fmla="*/ 0 w 277"/>
                <a:gd name="T57" fmla="*/ 1 h 171"/>
                <a:gd name="T58" fmla="*/ 0 w 277"/>
                <a:gd name="T59" fmla="*/ 1 h 171"/>
                <a:gd name="T60" fmla="*/ 0 w 277"/>
                <a:gd name="T61" fmla="*/ 1 h 171"/>
                <a:gd name="T62" fmla="*/ 0 w 277"/>
                <a:gd name="T63" fmla="*/ 1 h 171"/>
                <a:gd name="T64" fmla="*/ 0 w 277"/>
                <a:gd name="T65" fmla="*/ 1 h 171"/>
                <a:gd name="T66" fmla="*/ 0 w 277"/>
                <a:gd name="T67" fmla="*/ 1 h 171"/>
                <a:gd name="T68" fmla="*/ 0 w 277"/>
                <a:gd name="T69" fmla="*/ 1 h 171"/>
                <a:gd name="T70" fmla="*/ 0 w 277"/>
                <a:gd name="T71" fmla="*/ 1 h 171"/>
                <a:gd name="T72" fmla="*/ 0 w 277"/>
                <a:gd name="T73" fmla="*/ 1 h 17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77"/>
                <a:gd name="T112" fmla="*/ 0 h 171"/>
                <a:gd name="T113" fmla="*/ 277 w 277"/>
                <a:gd name="T114" fmla="*/ 171 h 17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77" h="171">
                  <a:moveTo>
                    <a:pt x="212" y="17"/>
                  </a:moveTo>
                  <a:lnTo>
                    <a:pt x="213" y="16"/>
                  </a:lnTo>
                  <a:lnTo>
                    <a:pt x="216" y="13"/>
                  </a:lnTo>
                  <a:lnTo>
                    <a:pt x="221" y="8"/>
                  </a:lnTo>
                  <a:lnTo>
                    <a:pt x="226" y="2"/>
                  </a:lnTo>
                  <a:lnTo>
                    <a:pt x="228" y="0"/>
                  </a:lnTo>
                  <a:lnTo>
                    <a:pt x="229" y="3"/>
                  </a:lnTo>
                  <a:lnTo>
                    <a:pt x="233" y="7"/>
                  </a:lnTo>
                  <a:lnTo>
                    <a:pt x="239" y="16"/>
                  </a:lnTo>
                  <a:lnTo>
                    <a:pt x="244" y="26"/>
                  </a:lnTo>
                  <a:lnTo>
                    <a:pt x="246" y="28"/>
                  </a:lnTo>
                  <a:lnTo>
                    <a:pt x="248" y="28"/>
                  </a:lnTo>
                  <a:lnTo>
                    <a:pt x="253" y="28"/>
                  </a:lnTo>
                  <a:lnTo>
                    <a:pt x="263" y="27"/>
                  </a:lnTo>
                  <a:lnTo>
                    <a:pt x="274" y="25"/>
                  </a:lnTo>
                  <a:lnTo>
                    <a:pt x="277" y="24"/>
                  </a:lnTo>
                  <a:lnTo>
                    <a:pt x="277" y="26"/>
                  </a:lnTo>
                  <a:lnTo>
                    <a:pt x="277" y="30"/>
                  </a:lnTo>
                  <a:lnTo>
                    <a:pt x="277" y="38"/>
                  </a:lnTo>
                  <a:lnTo>
                    <a:pt x="277" y="46"/>
                  </a:lnTo>
                  <a:lnTo>
                    <a:pt x="277" y="48"/>
                  </a:lnTo>
                  <a:lnTo>
                    <a:pt x="275" y="48"/>
                  </a:lnTo>
                  <a:lnTo>
                    <a:pt x="264" y="47"/>
                  </a:lnTo>
                  <a:lnTo>
                    <a:pt x="222" y="45"/>
                  </a:lnTo>
                  <a:lnTo>
                    <a:pt x="181" y="46"/>
                  </a:lnTo>
                  <a:lnTo>
                    <a:pt x="175" y="47"/>
                  </a:lnTo>
                  <a:lnTo>
                    <a:pt x="155" y="54"/>
                  </a:lnTo>
                  <a:lnTo>
                    <a:pt x="121" y="71"/>
                  </a:lnTo>
                  <a:lnTo>
                    <a:pt x="66" y="114"/>
                  </a:lnTo>
                  <a:lnTo>
                    <a:pt x="15" y="160"/>
                  </a:lnTo>
                  <a:lnTo>
                    <a:pt x="0" y="171"/>
                  </a:lnTo>
                  <a:lnTo>
                    <a:pt x="12" y="150"/>
                  </a:lnTo>
                  <a:lnTo>
                    <a:pt x="36" y="110"/>
                  </a:lnTo>
                  <a:lnTo>
                    <a:pt x="98" y="49"/>
                  </a:lnTo>
                  <a:lnTo>
                    <a:pt x="185" y="19"/>
                  </a:lnTo>
                  <a:lnTo>
                    <a:pt x="212" y="17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49" name="Freeform 135"/>
            <p:cNvSpPr>
              <a:spLocks/>
            </p:cNvSpPr>
            <p:nvPr/>
          </p:nvSpPr>
          <p:spPr bwMode="auto">
            <a:xfrm>
              <a:off x="2479" y="981"/>
              <a:ext cx="138" cy="72"/>
            </a:xfrm>
            <a:custGeom>
              <a:avLst/>
              <a:gdLst>
                <a:gd name="T0" fmla="*/ 1 w 276"/>
                <a:gd name="T1" fmla="*/ 0 h 144"/>
                <a:gd name="T2" fmla="*/ 1 w 276"/>
                <a:gd name="T3" fmla="*/ 1 h 144"/>
                <a:gd name="T4" fmla="*/ 1 w 276"/>
                <a:gd name="T5" fmla="*/ 1 h 144"/>
                <a:gd name="T6" fmla="*/ 1 w 276"/>
                <a:gd name="T7" fmla="*/ 1 h 144"/>
                <a:gd name="T8" fmla="*/ 1 w 276"/>
                <a:gd name="T9" fmla="*/ 1 h 144"/>
                <a:gd name="T10" fmla="*/ 1 w 276"/>
                <a:gd name="T11" fmla="*/ 1 h 144"/>
                <a:gd name="T12" fmla="*/ 1 w 276"/>
                <a:gd name="T13" fmla="*/ 1 h 144"/>
                <a:gd name="T14" fmla="*/ 1 w 276"/>
                <a:gd name="T15" fmla="*/ 1 h 144"/>
                <a:gd name="T16" fmla="*/ 1 w 276"/>
                <a:gd name="T17" fmla="*/ 1 h 144"/>
                <a:gd name="T18" fmla="*/ 1 w 276"/>
                <a:gd name="T19" fmla="*/ 1 h 144"/>
                <a:gd name="T20" fmla="*/ 1 w 276"/>
                <a:gd name="T21" fmla="*/ 1 h 144"/>
                <a:gd name="T22" fmla="*/ 1 w 276"/>
                <a:gd name="T23" fmla="*/ 1 h 144"/>
                <a:gd name="T24" fmla="*/ 1 w 276"/>
                <a:gd name="T25" fmla="*/ 1 h 144"/>
                <a:gd name="T26" fmla="*/ 1 w 276"/>
                <a:gd name="T27" fmla="*/ 1 h 144"/>
                <a:gd name="T28" fmla="*/ 1 w 276"/>
                <a:gd name="T29" fmla="*/ 1 h 144"/>
                <a:gd name="T30" fmla="*/ 1 w 276"/>
                <a:gd name="T31" fmla="*/ 1 h 144"/>
                <a:gd name="T32" fmla="*/ 1 w 276"/>
                <a:gd name="T33" fmla="*/ 1 h 144"/>
                <a:gd name="T34" fmla="*/ 1 w 276"/>
                <a:gd name="T35" fmla="*/ 1 h 144"/>
                <a:gd name="T36" fmla="*/ 1 w 276"/>
                <a:gd name="T37" fmla="*/ 1 h 144"/>
                <a:gd name="T38" fmla="*/ 1 w 276"/>
                <a:gd name="T39" fmla="*/ 1 h 144"/>
                <a:gd name="T40" fmla="*/ 1 w 276"/>
                <a:gd name="T41" fmla="*/ 1 h 144"/>
                <a:gd name="T42" fmla="*/ 1 w 276"/>
                <a:gd name="T43" fmla="*/ 1 h 144"/>
                <a:gd name="T44" fmla="*/ 1 w 276"/>
                <a:gd name="T45" fmla="*/ 1 h 144"/>
                <a:gd name="T46" fmla="*/ 1 w 276"/>
                <a:gd name="T47" fmla="*/ 1 h 144"/>
                <a:gd name="T48" fmla="*/ 1 w 276"/>
                <a:gd name="T49" fmla="*/ 1 h 144"/>
                <a:gd name="T50" fmla="*/ 1 w 276"/>
                <a:gd name="T51" fmla="*/ 1 h 144"/>
                <a:gd name="T52" fmla="*/ 0 w 276"/>
                <a:gd name="T53" fmla="*/ 1 h 144"/>
                <a:gd name="T54" fmla="*/ 1 w 276"/>
                <a:gd name="T55" fmla="*/ 1 h 144"/>
                <a:gd name="T56" fmla="*/ 1 w 276"/>
                <a:gd name="T57" fmla="*/ 1 h 144"/>
                <a:gd name="T58" fmla="*/ 1 w 276"/>
                <a:gd name="T59" fmla="*/ 1 h 144"/>
                <a:gd name="T60" fmla="*/ 1 w 276"/>
                <a:gd name="T61" fmla="*/ 1 h 144"/>
                <a:gd name="T62" fmla="*/ 1 w 276"/>
                <a:gd name="T63" fmla="*/ 0 h 144"/>
                <a:gd name="T64" fmla="*/ 1 w 276"/>
                <a:gd name="T65" fmla="*/ 0 h 14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76"/>
                <a:gd name="T100" fmla="*/ 0 h 144"/>
                <a:gd name="T101" fmla="*/ 276 w 276"/>
                <a:gd name="T102" fmla="*/ 144 h 14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76" h="144">
                  <a:moveTo>
                    <a:pt x="221" y="0"/>
                  </a:moveTo>
                  <a:lnTo>
                    <a:pt x="225" y="6"/>
                  </a:lnTo>
                  <a:lnTo>
                    <a:pt x="230" y="9"/>
                  </a:lnTo>
                  <a:lnTo>
                    <a:pt x="237" y="12"/>
                  </a:lnTo>
                  <a:lnTo>
                    <a:pt x="249" y="16"/>
                  </a:lnTo>
                  <a:lnTo>
                    <a:pt x="260" y="20"/>
                  </a:lnTo>
                  <a:lnTo>
                    <a:pt x="269" y="25"/>
                  </a:lnTo>
                  <a:lnTo>
                    <a:pt x="273" y="28"/>
                  </a:lnTo>
                  <a:lnTo>
                    <a:pt x="275" y="33"/>
                  </a:lnTo>
                  <a:lnTo>
                    <a:pt x="276" y="39"/>
                  </a:lnTo>
                  <a:lnTo>
                    <a:pt x="275" y="42"/>
                  </a:lnTo>
                  <a:lnTo>
                    <a:pt x="274" y="45"/>
                  </a:lnTo>
                  <a:lnTo>
                    <a:pt x="273" y="46"/>
                  </a:lnTo>
                  <a:lnTo>
                    <a:pt x="271" y="47"/>
                  </a:lnTo>
                  <a:lnTo>
                    <a:pt x="269" y="48"/>
                  </a:lnTo>
                  <a:lnTo>
                    <a:pt x="266" y="48"/>
                  </a:lnTo>
                  <a:lnTo>
                    <a:pt x="263" y="48"/>
                  </a:lnTo>
                  <a:lnTo>
                    <a:pt x="256" y="47"/>
                  </a:lnTo>
                  <a:lnTo>
                    <a:pt x="238" y="41"/>
                  </a:lnTo>
                  <a:lnTo>
                    <a:pt x="201" y="31"/>
                  </a:lnTo>
                  <a:lnTo>
                    <a:pt x="191" y="31"/>
                  </a:lnTo>
                  <a:lnTo>
                    <a:pt x="175" y="37"/>
                  </a:lnTo>
                  <a:lnTo>
                    <a:pt x="142" y="53"/>
                  </a:lnTo>
                  <a:lnTo>
                    <a:pt x="77" y="95"/>
                  </a:lnTo>
                  <a:lnTo>
                    <a:pt x="15" y="137"/>
                  </a:lnTo>
                  <a:lnTo>
                    <a:pt x="0" y="144"/>
                  </a:lnTo>
                  <a:lnTo>
                    <a:pt x="16" y="125"/>
                  </a:lnTo>
                  <a:lnTo>
                    <a:pt x="47" y="91"/>
                  </a:lnTo>
                  <a:lnTo>
                    <a:pt x="115" y="41"/>
                  </a:lnTo>
                  <a:lnTo>
                    <a:pt x="197" y="7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50" name="Freeform 136"/>
            <p:cNvSpPr>
              <a:spLocks/>
            </p:cNvSpPr>
            <p:nvPr/>
          </p:nvSpPr>
          <p:spPr bwMode="auto">
            <a:xfrm>
              <a:off x="2488" y="1149"/>
              <a:ext cx="132" cy="114"/>
            </a:xfrm>
            <a:custGeom>
              <a:avLst/>
              <a:gdLst>
                <a:gd name="T0" fmla="*/ 1 w 264"/>
                <a:gd name="T1" fmla="*/ 1 h 227"/>
                <a:gd name="T2" fmla="*/ 1 w 264"/>
                <a:gd name="T3" fmla="*/ 1 h 227"/>
                <a:gd name="T4" fmla="*/ 1 w 264"/>
                <a:gd name="T5" fmla="*/ 1 h 227"/>
                <a:gd name="T6" fmla="*/ 1 w 264"/>
                <a:gd name="T7" fmla="*/ 1 h 227"/>
                <a:gd name="T8" fmla="*/ 1 w 264"/>
                <a:gd name="T9" fmla="*/ 1 h 227"/>
                <a:gd name="T10" fmla="*/ 1 w 264"/>
                <a:gd name="T11" fmla="*/ 1 h 227"/>
                <a:gd name="T12" fmla="*/ 1 w 264"/>
                <a:gd name="T13" fmla="*/ 1 h 227"/>
                <a:gd name="T14" fmla="*/ 1 w 264"/>
                <a:gd name="T15" fmla="*/ 1 h 227"/>
                <a:gd name="T16" fmla="*/ 1 w 264"/>
                <a:gd name="T17" fmla="*/ 1 h 227"/>
                <a:gd name="T18" fmla="*/ 1 w 264"/>
                <a:gd name="T19" fmla="*/ 1 h 227"/>
                <a:gd name="T20" fmla="*/ 1 w 264"/>
                <a:gd name="T21" fmla="*/ 0 h 227"/>
                <a:gd name="T22" fmla="*/ 1 w 264"/>
                <a:gd name="T23" fmla="*/ 1 h 227"/>
                <a:gd name="T24" fmla="*/ 1 w 264"/>
                <a:gd name="T25" fmla="*/ 1 h 227"/>
                <a:gd name="T26" fmla="*/ 1 w 264"/>
                <a:gd name="T27" fmla="*/ 1 h 227"/>
                <a:gd name="T28" fmla="*/ 1 w 264"/>
                <a:gd name="T29" fmla="*/ 1 h 227"/>
                <a:gd name="T30" fmla="*/ 1 w 264"/>
                <a:gd name="T31" fmla="*/ 1 h 227"/>
                <a:gd name="T32" fmla="*/ 1 w 264"/>
                <a:gd name="T33" fmla="*/ 1 h 227"/>
                <a:gd name="T34" fmla="*/ 1 w 264"/>
                <a:gd name="T35" fmla="*/ 1 h 227"/>
                <a:gd name="T36" fmla="*/ 1 w 264"/>
                <a:gd name="T37" fmla="*/ 1 h 227"/>
                <a:gd name="T38" fmla="*/ 1 w 264"/>
                <a:gd name="T39" fmla="*/ 1 h 227"/>
                <a:gd name="T40" fmla="*/ 1 w 264"/>
                <a:gd name="T41" fmla="*/ 1 h 227"/>
                <a:gd name="T42" fmla="*/ 1 w 264"/>
                <a:gd name="T43" fmla="*/ 1 h 227"/>
                <a:gd name="T44" fmla="*/ 1 w 264"/>
                <a:gd name="T45" fmla="*/ 1 h 227"/>
                <a:gd name="T46" fmla="*/ 1 w 264"/>
                <a:gd name="T47" fmla="*/ 1 h 227"/>
                <a:gd name="T48" fmla="*/ 1 w 264"/>
                <a:gd name="T49" fmla="*/ 1 h 227"/>
                <a:gd name="T50" fmla="*/ 1 w 264"/>
                <a:gd name="T51" fmla="*/ 1 h 227"/>
                <a:gd name="T52" fmla="*/ 1 w 264"/>
                <a:gd name="T53" fmla="*/ 1 h 227"/>
                <a:gd name="T54" fmla="*/ 1 w 264"/>
                <a:gd name="T55" fmla="*/ 1 h 227"/>
                <a:gd name="T56" fmla="*/ 1 w 264"/>
                <a:gd name="T57" fmla="*/ 1 h 227"/>
                <a:gd name="T58" fmla="*/ 1 w 264"/>
                <a:gd name="T59" fmla="*/ 1 h 227"/>
                <a:gd name="T60" fmla="*/ 1 w 264"/>
                <a:gd name="T61" fmla="*/ 1 h 227"/>
                <a:gd name="T62" fmla="*/ 0 w 264"/>
                <a:gd name="T63" fmla="*/ 1 h 227"/>
                <a:gd name="T64" fmla="*/ 1 w 264"/>
                <a:gd name="T65" fmla="*/ 1 h 227"/>
                <a:gd name="T66" fmla="*/ 1 w 264"/>
                <a:gd name="T67" fmla="*/ 1 h 227"/>
                <a:gd name="T68" fmla="*/ 1 w 264"/>
                <a:gd name="T69" fmla="*/ 1 h 227"/>
                <a:gd name="T70" fmla="*/ 1 w 264"/>
                <a:gd name="T71" fmla="*/ 1 h 227"/>
                <a:gd name="T72" fmla="*/ 1 w 264"/>
                <a:gd name="T73" fmla="*/ 1 h 227"/>
                <a:gd name="T74" fmla="*/ 1 w 264"/>
                <a:gd name="T75" fmla="*/ 1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64"/>
                <a:gd name="T115" fmla="*/ 0 h 227"/>
                <a:gd name="T116" fmla="*/ 264 w 264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64" h="227">
                  <a:moveTo>
                    <a:pt x="74" y="108"/>
                  </a:moveTo>
                  <a:lnTo>
                    <a:pt x="83" y="101"/>
                  </a:lnTo>
                  <a:lnTo>
                    <a:pt x="106" y="83"/>
                  </a:lnTo>
                  <a:lnTo>
                    <a:pt x="159" y="50"/>
                  </a:lnTo>
                  <a:lnTo>
                    <a:pt x="193" y="30"/>
                  </a:lnTo>
                  <a:lnTo>
                    <a:pt x="195" y="29"/>
                  </a:lnTo>
                  <a:lnTo>
                    <a:pt x="196" y="27"/>
                  </a:lnTo>
                  <a:lnTo>
                    <a:pt x="199" y="22"/>
                  </a:lnTo>
                  <a:lnTo>
                    <a:pt x="206" y="12"/>
                  </a:lnTo>
                  <a:lnTo>
                    <a:pt x="212" y="3"/>
                  </a:lnTo>
                  <a:lnTo>
                    <a:pt x="214" y="0"/>
                  </a:lnTo>
                  <a:lnTo>
                    <a:pt x="216" y="2"/>
                  </a:lnTo>
                  <a:lnTo>
                    <a:pt x="220" y="6"/>
                  </a:lnTo>
                  <a:lnTo>
                    <a:pt x="226" y="13"/>
                  </a:lnTo>
                  <a:lnTo>
                    <a:pt x="233" y="20"/>
                  </a:lnTo>
                  <a:lnTo>
                    <a:pt x="235" y="21"/>
                  </a:lnTo>
                  <a:lnTo>
                    <a:pt x="237" y="22"/>
                  </a:lnTo>
                  <a:lnTo>
                    <a:pt x="242" y="24"/>
                  </a:lnTo>
                  <a:lnTo>
                    <a:pt x="251" y="27"/>
                  </a:lnTo>
                  <a:lnTo>
                    <a:pt x="261" y="29"/>
                  </a:lnTo>
                  <a:lnTo>
                    <a:pt x="264" y="29"/>
                  </a:lnTo>
                  <a:lnTo>
                    <a:pt x="263" y="32"/>
                  </a:lnTo>
                  <a:lnTo>
                    <a:pt x="263" y="37"/>
                  </a:lnTo>
                  <a:lnTo>
                    <a:pt x="262" y="47"/>
                  </a:lnTo>
                  <a:lnTo>
                    <a:pt x="262" y="52"/>
                  </a:lnTo>
                  <a:lnTo>
                    <a:pt x="260" y="55"/>
                  </a:lnTo>
                  <a:lnTo>
                    <a:pt x="259" y="55"/>
                  </a:lnTo>
                  <a:lnTo>
                    <a:pt x="253" y="59"/>
                  </a:lnTo>
                  <a:lnTo>
                    <a:pt x="219" y="82"/>
                  </a:lnTo>
                  <a:lnTo>
                    <a:pt x="97" y="163"/>
                  </a:lnTo>
                  <a:lnTo>
                    <a:pt x="5" y="224"/>
                  </a:lnTo>
                  <a:lnTo>
                    <a:pt x="0" y="227"/>
                  </a:lnTo>
                  <a:lnTo>
                    <a:pt x="5" y="213"/>
                  </a:lnTo>
                  <a:lnTo>
                    <a:pt x="15" y="188"/>
                  </a:lnTo>
                  <a:lnTo>
                    <a:pt x="37" y="147"/>
                  </a:lnTo>
                  <a:lnTo>
                    <a:pt x="65" y="116"/>
                  </a:lnTo>
                  <a:lnTo>
                    <a:pt x="74" y="108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51" name="Freeform 137"/>
            <p:cNvSpPr>
              <a:spLocks/>
            </p:cNvSpPr>
            <p:nvPr/>
          </p:nvSpPr>
          <p:spPr bwMode="auto">
            <a:xfrm>
              <a:off x="2484" y="1212"/>
              <a:ext cx="133" cy="112"/>
            </a:xfrm>
            <a:custGeom>
              <a:avLst/>
              <a:gdLst>
                <a:gd name="T0" fmla="*/ 0 w 267"/>
                <a:gd name="T1" fmla="*/ 1 h 224"/>
                <a:gd name="T2" fmla="*/ 0 w 267"/>
                <a:gd name="T3" fmla="*/ 1 h 224"/>
                <a:gd name="T4" fmla="*/ 0 w 267"/>
                <a:gd name="T5" fmla="*/ 1 h 224"/>
                <a:gd name="T6" fmla="*/ 0 w 267"/>
                <a:gd name="T7" fmla="*/ 1 h 224"/>
                <a:gd name="T8" fmla="*/ 0 w 267"/>
                <a:gd name="T9" fmla="*/ 1 h 224"/>
                <a:gd name="T10" fmla="*/ 0 w 267"/>
                <a:gd name="T11" fmla="*/ 1 h 224"/>
                <a:gd name="T12" fmla="*/ 0 w 267"/>
                <a:gd name="T13" fmla="*/ 1 h 224"/>
                <a:gd name="T14" fmla="*/ 0 w 267"/>
                <a:gd name="T15" fmla="*/ 1 h 224"/>
                <a:gd name="T16" fmla="*/ 0 w 267"/>
                <a:gd name="T17" fmla="*/ 1 h 224"/>
                <a:gd name="T18" fmla="*/ 0 w 267"/>
                <a:gd name="T19" fmla="*/ 1 h 224"/>
                <a:gd name="T20" fmla="*/ 0 w 267"/>
                <a:gd name="T21" fmla="*/ 1 h 224"/>
                <a:gd name="T22" fmla="*/ 0 w 267"/>
                <a:gd name="T23" fmla="*/ 1 h 224"/>
                <a:gd name="T24" fmla="*/ 0 w 267"/>
                <a:gd name="T25" fmla="*/ 1 h 224"/>
                <a:gd name="T26" fmla="*/ 0 w 267"/>
                <a:gd name="T27" fmla="*/ 1 h 224"/>
                <a:gd name="T28" fmla="*/ 0 w 267"/>
                <a:gd name="T29" fmla="*/ 1 h 224"/>
                <a:gd name="T30" fmla="*/ 0 w 267"/>
                <a:gd name="T31" fmla="*/ 1 h 224"/>
                <a:gd name="T32" fmla="*/ 0 w 267"/>
                <a:gd name="T33" fmla="*/ 1 h 224"/>
                <a:gd name="T34" fmla="*/ 0 w 267"/>
                <a:gd name="T35" fmla="*/ 1 h 224"/>
                <a:gd name="T36" fmla="*/ 0 w 267"/>
                <a:gd name="T37" fmla="*/ 1 h 224"/>
                <a:gd name="T38" fmla="*/ 0 w 267"/>
                <a:gd name="T39" fmla="*/ 1 h 224"/>
                <a:gd name="T40" fmla="*/ 0 w 267"/>
                <a:gd name="T41" fmla="*/ 1 h 224"/>
                <a:gd name="T42" fmla="*/ 0 w 267"/>
                <a:gd name="T43" fmla="*/ 1 h 224"/>
                <a:gd name="T44" fmla="*/ 0 w 267"/>
                <a:gd name="T45" fmla="*/ 1 h 224"/>
                <a:gd name="T46" fmla="*/ 0 w 267"/>
                <a:gd name="T47" fmla="*/ 1 h 224"/>
                <a:gd name="T48" fmla="*/ 0 w 267"/>
                <a:gd name="T49" fmla="*/ 1 h 224"/>
                <a:gd name="T50" fmla="*/ 0 w 267"/>
                <a:gd name="T51" fmla="*/ 1 h 224"/>
                <a:gd name="T52" fmla="*/ 0 w 267"/>
                <a:gd name="T53" fmla="*/ 1 h 224"/>
                <a:gd name="T54" fmla="*/ 0 w 267"/>
                <a:gd name="T55" fmla="*/ 1 h 224"/>
                <a:gd name="T56" fmla="*/ 0 w 267"/>
                <a:gd name="T57" fmla="*/ 1 h 224"/>
                <a:gd name="T58" fmla="*/ 0 w 267"/>
                <a:gd name="T59" fmla="*/ 1 h 224"/>
                <a:gd name="T60" fmla="*/ 0 w 267"/>
                <a:gd name="T61" fmla="*/ 1 h 224"/>
                <a:gd name="T62" fmla="*/ 0 w 267"/>
                <a:gd name="T63" fmla="*/ 0 h 224"/>
                <a:gd name="T64" fmla="*/ 0 w 267"/>
                <a:gd name="T65" fmla="*/ 1 h 224"/>
                <a:gd name="T66" fmla="*/ 0 w 267"/>
                <a:gd name="T67" fmla="*/ 1 h 224"/>
                <a:gd name="T68" fmla="*/ 0 w 267"/>
                <a:gd name="T69" fmla="*/ 1 h 224"/>
                <a:gd name="T70" fmla="*/ 0 w 267"/>
                <a:gd name="T71" fmla="*/ 1 h 224"/>
                <a:gd name="T72" fmla="*/ 0 w 267"/>
                <a:gd name="T73" fmla="*/ 1 h 224"/>
                <a:gd name="T74" fmla="*/ 0 w 267"/>
                <a:gd name="T75" fmla="*/ 1 h 22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67"/>
                <a:gd name="T115" fmla="*/ 0 h 224"/>
                <a:gd name="T116" fmla="*/ 267 w 267"/>
                <a:gd name="T117" fmla="*/ 224 h 22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67" h="224">
                  <a:moveTo>
                    <a:pt x="30" y="153"/>
                  </a:moveTo>
                  <a:lnTo>
                    <a:pt x="26" y="157"/>
                  </a:lnTo>
                  <a:lnTo>
                    <a:pt x="23" y="162"/>
                  </a:lnTo>
                  <a:lnTo>
                    <a:pt x="17" y="175"/>
                  </a:lnTo>
                  <a:lnTo>
                    <a:pt x="5" y="206"/>
                  </a:lnTo>
                  <a:lnTo>
                    <a:pt x="0" y="220"/>
                  </a:lnTo>
                  <a:lnTo>
                    <a:pt x="5" y="222"/>
                  </a:lnTo>
                  <a:lnTo>
                    <a:pt x="11" y="224"/>
                  </a:lnTo>
                  <a:lnTo>
                    <a:pt x="20" y="224"/>
                  </a:lnTo>
                  <a:lnTo>
                    <a:pt x="32" y="220"/>
                  </a:lnTo>
                  <a:lnTo>
                    <a:pt x="45" y="212"/>
                  </a:lnTo>
                  <a:lnTo>
                    <a:pt x="52" y="205"/>
                  </a:lnTo>
                  <a:lnTo>
                    <a:pt x="60" y="196"/>
                  </a:lnTo>
                  <a:lnTo>
                    <a:pt x="83" y="176"/>
                  </a:lnTo>
                  <a:lnTo>
                    <a:pt x="136" y="129"/>
                  </a:lnTo>
                  <a:lnTo>
                    <a:pt x="172" y="98"/>
                  </a:lnTo>
                  <a:lnTo>
                    <a:pt x="174" y="96"/>
                  </a:lnTo>
                  <a:lnTo>
                    <a:pt x="179" y="93"/>
                  </a:lnTo>
                  <a:lnTo>
                    <a:pt x="191" y="88"/>
                  </a:lnTo>
                  <a:lnTo>
                    <a:pt x="214" y="76"/>
                  </a:lnTo>
                  <a:lnTo>
                    <a:pt x="238" y="64"/>
                  </a:lnTo>
                  <a:lnTo>
                    <a:pt x="244" y="61"/>
                  </a:lnTo>
                  <a:lnTo>
                    <a:pt x="242" y="58"/>
                  </a:lnTo>
                  <a:lnTo>
                    <a:pt x="239" y="44"/>
                  </a:lnTo>
                  <a:lnTo>
                    <a:pt x="238" y="36"/>
                  </a:lnTo>
                  <a:lnTo>
                    <a:pt x="239" y="29"/>
                  </a:lnTo>
                  <a:lnTo>
                    <a:pt x="241" y="26"/>
                  </a:lnTo>
                  <a:lnTo>
                    <a:pt x="243" y="24"/>
                  </a:lnTo>
                  <a:lnTo>
                    <a:pt x="248" y="18"/>
                  </a:lnTo>
                  <a:lnTo>
                    <a:pt x="259" y="7"/>
                  </a:lnTo>
                  <a:lnTo>
                    <a:pt x="266" y="1"/>
                  </a:lnTo>
                  <a:lnTo>
                    <a:pt x="267" y="0"/>
                  </a:lnTo>
                  <a:lnTo>
                    <a:pt x="262" y="3"/>
                  </a:lnTo>
                  <a:lnTo>
                    <a:pt x="231" y="22"/>
                  </a:lnTo>
                  <a:lnTo>
                    <a:pt x="123" y="91"/>
                  </a:lnTo>
                  <a:lnTo>
                    <a:pt x="36" y="148"/>
                  </a:lnTo>
                  <a:lnTo>
                    <a:pt x="30" y="153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52" name="Freeform 138"/>
            <p:cNvSpPr>
              <a:spLocks/>
            </p:cNvSpPr>
            <p:nvPr/>
          </p:nvSpPr>
          <p:spPr bwMode="auto">
            <a:xfrm>
              <a:off x="2419" y="1288"/>
              <a:ext cx="207" cy="335"/>
            </a:xfrm>
            <a:custGeom>
              <a:avLst/>
              <a:gdLst>
                <a:gd name="T0" fmla="*/ 1 w 413"/>
                <a:gd name="T1" fmla="*/ 1 h 670"/>
                <a:gd name="T2" fmla="*/ 1 w 413"/>
                <a:gd name="T3" fmla="*/ 1 h 670"/>
                <a:gd name="T4" fmla="*/ 1 w 413"/>
                <a:gd name="T5" fmla="*/ 1 h 670"/>
                <a:gd name="T6" fmla="*/ 1 w 413"/>
                <a:gd name="T7" fmla="*/ 1 h 670"/>
                <a:gd name="T8" fmla="*/ 1 w 413"/>
                <a:gd name="T9" fmla="*/ 1 h 670"/>
                <a:gd name="T10" fmla="*/ 1 w 413"/>
                <a:gd name="T11" fmla="*/ 1 h 670"/>
                <a:gd name="T12" fmla="*/ 1 w 413"/>
                <a:gd name="T13" fmla="*/ 1 h 670"/>
                <a:gd name="T14" fmla="*/ 1 w 413"/>
                <a:gd name="T15" fmla="*/ 1 h 670"/>
                <a:gd name="T16" fmla="*/ 1 w 413"/>
                <a:gd name="T17" fmla="*/ 1 h 670"/>
                <a:gd name="T18" fmla="*/ 1 w 413"/>
                <a:gd name="T19" fmla="*/ 1 h 670"/>
                <a:gd name="T20" fmla="*/ 1 w 413"/>
                <a:gd name="T21" fmla="*/ 1 h 670"/>
                <a:gd name="T22" fmla="*/ 1 w 413"/>
                <a:gd name="T23" fmla="*/ 1 h 670"/>
                <a:gd name="T24" fmla="*/ 1 w 413"/>
                <a:gd name="T25" fmla="*/ 1 h 670"/>
                <a:gd name="T26" fmla="*/ 1 w 413"/>
                <a:gd name="T27" fmla="*/ 1 h 670"/>
                <a:gd name="T28" fmla="*/ 1 w 413"/>
                <a:gd name="T29" fmla="*/ 1 h 670"/>
                <a:gd name="T30" fmla="*/ 1 w 413"/>
                <a:gd name="T31" fmla="*/ 1 h 670"/>
                <a:gd name="T32" fmla="*/ 1 w 413"/>
                <a:gd name="T33" fmla="*/ 1 h 670"/>
                <a:gd name="T34" fmla="*/ 1 w 413"/>
                <a:gd name="T35" fmla="*/ 1 h 670"/>
                <a:gd name="T36" fmla="*/ 1 w 413"/>
                <a:gd name="T37" fmla="*/ 1 h 670"/>
                <a:gd name="T38" fmla="*/ 1 w 413"/>
                <a:gd name="T39" fmla="*/ 1 h 670"/>
                <a:gd name="T40" fmla="*/ 1 w 413"/>
                <a:gd name="T41" fmla="*/ 1 h 670"/>
                <a:gd name="T42" fmla="*/ 1 w 413"/>
                <a:gd name="T43" fmla="*/ 1 h 670"/>
                <a:gd name="T44" fmla="*/ 1 w 413"/>
                <a:gd name="T45" fmla="*/ 1 h 670"/>
                <a:gd name="T46" fmla="*/ 1 w 413"/>
                <a:gd name="T47" fmla="*/ 1 h 670"/>
                <a:gd name="T48" fmla="*/ 1 w 413"/>
                <a:gd name="T49" fmla="*/ 1 h 670"/>
                <a:gd name="T50" fmla="*/ 1 w 413"/>
                <a:gd name="T51" fmla="*/ 1 h 670"/>
                <a:gd name="T52" fmla="*/ 1 w 413"/>
                <a:gd name="T53" fmla="*/ 1 h 670"/>
                <a:gd name="T54" fmla="*/ 1 w 413"/>
                <a:gd name="T55" fmla="*/ 1 h 670"/>
                <a:gd name="T56" fmla="*/ 1 w 413"/>
                <a:gd name="T57" fmla="*/ 1 h 670"/>
                <a:gd name="T58" fmla="*/ 1 w 413"/>
                <a:gd name="T59" fmla="*/ 1 h 670"/>
                <a:gd name="T60" fmla="*/ 1 w 413"/>
                <a:gd name="T61" fmla="*/ 1 h 670"/>
                <a:gd name="T62" fmla="*/ 1 w 413"/>
                <a:gd name="T63" fmla="*/ 1 h 670"/>
                <a:gd name="T64" fmla="*/ 1 w 413"/>
                <a:gd name="T65" fmla="*/ 1 h 670"/>
                <a:gd name="T66" fmla="*/ 1 w 413"/>
                <a:gd name="T67" fmla="*/ 1 h 670"/>
                <a:gd name="T68" fmla="*/ 0 w 413"/>
                <a:gd name="T69" fmla="*/ 1 h 670"/>
                <a:gd name="T70" fmla="*/ 1 w 413"/>
                <a:gd name="T71" fmla="*/ 1 h 670"/>
                <a:gd name="T72" fmla="*/ 1 w 413"/>
                <a:gd name="T73" fmla="*/ 1 h 670"/>
                <a:gd name="T74" fmla="*/ 1 w 413"/>
                <a:gd name="T75" fmla="*/ 1 h 670"/>
                <a:gd name="T76" fmla="*/ 1 w 413"/>
                <a:gd name="T77" fmla="*/ 1 h 670"/>
                <a:gd name="T78" fmla="*/ 1 w 413"/>
                <a:gd name="T79" fmla="*/ 1 h 670"/>
                <a:gd name="T80" fmla="*/ 1 w 413"/>
                <a:gd name="T81" fmla="*/ 1 h 670"/>
                <a:gd name="T82" fmla="*/ 1 w 413"/>
                <a:gd name="T83" fmla="*/ 1 h 670"/>
                <a:gd name="T84" fmla="*/ 1 w 413"/>
                <a:gd name="T85" fmla="*/ 1 h 670"/>
                <a:gd name="T86" fmla="*/ 1 w 413"/>
                <a:gd name="T87" fmla="*/ 1 h 670"/>
                <a:gd name="T88" fmla="*/ 1 w 413"/>
                <a:gd name="T89" fmla="*/ 1 h 670"/>
                <a:gd name="T90" fmla="*/ 1 w 413"/>
                <a:gd name="T91" fmla="*/ 0 h 670"/>
                <a:gd name="T92" fmla="*/ 1 w 413"/>
                <a:gd name="T93" fmla="*/ 1 h 670"/>
                <a:gd name="T94" fmla="*/ 1 w 413"/>
                <a:gd name="T95" fmla="*/ 1 h 670"/>
                <a:gd name="T96" fmla="*/ 1 w 413"/>
                <a:gd name="T97" fmla="*/ 1 h 670"/>
                <a:gd name="T98" fmla="*/ 1 w 413"/>
                <a:gd name="T99" fmla="*/ 1 h 670"/>
                <a:gd name="T100" fmla="*/ 1 w 413"/>
                <a:gd name="T101" fmla="*/ 1 h 670"/>
                <a:gd name="T102" fmla="*/ 1 w 413"/>
                <a:gd name="T103" fmla="*/ 1 h 670"/>
                <a:gd name="T104" fmla="*/ 1 w 413"/>
                <a:gd name="T105" fmla="*/ 1 h 67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13"/>
                <a:gd name="T160" fmla="*/ 0 h 670"/>
                <a:gd name="T161" fmla="*/ 413 w 413"/>
                <a:gd name="T162" fmla="*/ 670 h 67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13" h="670">
                  <a:moveTo>
                    <a:pt x="377" y="30"/>
                  </a:moveTo>
                  <a:lnTo>
                    <a:pt x="381" y="30"/>
                  </a:lnTo>
                  <a:lnTo>
                    <a:pt x="389" y="27"/>
                  </a:lnTo>
                  <a:lnTo>
                    <a:pt x="396" y="23"/>
                  </a:lnTo>
                  <a:lnTo>
                    <a:pt x="402" y="18"/>
                  </a:lnTo>
                  <a:lnTo>
                    <a:pt x="407" y="12"/>
                  </a:lnTo>
                  <a:lnTo>
                    <a:pt x="408" y="11"/>
                  </a:lnTo>
                  <a:lnTo>
                    <a:pt x="408" y="14"/>
                  </a:lnTo>
                  <a:lnTo>
                    <a:pt x="408" y="20"/>
                  </a:lnTo>
                  <a:lnTo>
                    <a:pt x="410" y="32"/>
                  </a:lnTo>
                  <a:lnTo>
                    <a:pt x="412" y="44"/>
                  </a:lnTo>
                  <a:lnTo>
                    <a:pt x="413" y="46"/>
                  </a:lnTo>
                  <a:lnTo>
                    <a:pt x="408" y="46"/>
                  </a:lnTo>
                  <a:lnTo>
                    <a:pt x="398" y="45"/>
                  </a:lnTo>
                  <a:lnTo>
                    <a:pt x="379" y="44"/>
                  </a:lnTo>
                  <a:lnTo>
                    <a:pt x="359" y="43"/>
                  </a:lnTo>
                  <a:lnTo>
                    <a:pt x="355" y="42"/>
                  </a:lnTo>
                  <a:lnTo>
                    <a:pt x="335" y="62"/>
                  </a:lnTo>
                  <a:lnTo>
                    <a:pt x="298" y="98"/>
                  </a:lnTo>
                  <a:lnTo>
                    <a:pt x="223" y="172"/>
                  </a:lnTo>
                  <a:lnTo>
                    <a:pt x="147" y="246"/>
                  </a:lnTo>
                  <a:lnTo>
                    <a:pt x="128" y="264"/>
                  </a:lnTo>
                  <a:lnTo>
                    <a:pt x="121" y="279"/>
                  </a:lnTo>
                  <a:lnTo>
                    <a:pt x="107" y="307"/>
                  </a:lnTo>
                  <a:lnTo>
                    <a:pt x="78" y="362"/>
                  </a:lnTo>
                  <a:lnTo>
                    <a:pt x="49" y="417"/>
                  </a:lnTo>
                  <a:lnTo>
                    <a:pt x="42" y="431"/>
                  </a:lnTo>
                  <a:lnTo>
                    <a:pt x="39" y="451"/>
                  </a:lnTo>
                  <a:lnTo>
                    <a:pt x="34" y="491"/>
                  </a:lnTo>
                  <a:lnTo>
                    <a:pt x="25" y="570"/>
                  </a:lnTo>
                  <a:lnTo>
                    <a:pt x="16" y="650"/>
                  </a:lnTo>
                  <a:lnTo>
                    <a:pt x="14" y="670"/>
                  </a:lnTo>
                  <a:lnTo>
                    <a:pt x="11" y="659"/>
                  </a:lnTo>
                  <a:lnTo>
                    <a:pt x="4" y="615"/>
                  </a:lnTo>
                  <a:lnTo>
                    <a:pt x="0" y="557"/>
                  </a:lnTo>
                  <a:lnTo>
                    <a:pt x="1" y="542"/>
                  </a:lnTo>
                  <a:lnTo>
                    <a:pt x="2" y="527"/>
                  </a:lnTo>
                  <a:lnTo>
                    <a:pt x="6" y="488"/>
                  </a:lnTo>
                  <a:lnTo>
                    <a:pt x="26" y="393"/>
                  </a:lnTo>
                  <a:lnTo>
                    <a:pt x="68" y="296"/>
                  </a:lnTo>
                  <a:lnTo>
                    <a:pt x="83" y="272"/>
                  </a:lnTo>
                  <a:lnTo>
                    <a:pt x="101" y="249"/>
                  </a:lnTo>
                  <a:lnTo>
                    <a:pt x="153" y="194"/>
                  </a:lnTo>
                  <a:lnTo>
                    <a:pt x="276" y="77"/>
                  </a:lnTo>
                  <a:lnTo>
                    <a:pt x="359" y="4"/>
                  </a:lnTo>
                  <a:lnTo>
                    <a:pt x="364" y="0"/>
                  </a:lnTo>
                  <a:lnTo>
                    <a:pt x="363" y="6"/>
                  </a:lnTo>
                  <a:lnTo>
                    <a:pt x="364" y="20"/>
                  </a:lnTo>
                  <a:lnTo>
                    <a:pt x="366" y="27"/>
                  </a:lnTo>
                  <a:lnTo>
                    <a:pt x="369" y="29"/>
                  </a:lnTo>
                  <a:lnTo>
                    <a:pt x="372" y="31"/>
                  </a:lnTo>
                  <a:lnTo>
                    <a:pt x="377" y="3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53" name="Freeform 139"/>
            <p:cNvSpPr>
              <a:spLocks/>
            </p:cNvSpPr>
            <p:nvPr/>
          </p:nvSpPr>
          <p:spPr bwMode="auto">
            <a:xfrm>
              <a:off x="2468" y="1377"/>
              <a:ext cx="128" cy="188"/>
            </a:xfrm>
            <a:custGeom>
              <a:avLst/>
              <a:gdLst>
                <a:gd name="T0" fmla="*/ 0 w 257"/>
                <a:gd name="T1" fmla="*/ 1 h 375"/>
                <a:gd name="T2" fmla="*/ 0 w 257"/>
                <a:gd name="T3" fmla="*/ 1 h 375"/>
                <a:gd name="T4" fmla="*/ 0 w 257"/>
                <a:gd name="T5" fmla="*/ 1 h 375"/>
                <a:gd name="T6" fmla="*/ 0 w 257"/>
                <a:gd name="T7" fmla="*/ 1 h 375"/>
                <a:gd name="T8" fmla="*/ 0 w 257"/>
                <a:gd name="T9" fmla="*/ 1 h 375"/>
                <a:gd name="T10" fmla="*/ 0 w 257"/>
                <a:gd name="T11" fmla="*/ 1 h 375"/>
                <a:gd name="T12" fmla="*/ 0 w 257"/>
                <a:gd name="T13" fmla="*/ 1 h 375"/>
                <a:gd name="T14" fmla="*/ 0 w 257"/>
                <a:gd name="T15" fmla="*/ 1 h 375"/>
                <a:gd name="T16" fmla="*/ 0 w 257"/>
                <a:gd name="T17" fmla="*/ 1 h 375"/>
                <a:gd name="T18" fmla="*/ 0 w 257"/>
                <a:gd name="T19" fmla="*/ 1 h 375"/>
                <a:gd name="T20" fmla="*/ 0 w 257"/>
                <a:gd name="T21" fmla="*/ 1 h 375"/>
                <a:gd name="T22" fmla="*/ 0 w 257"/>
                <a:gd name="T23" fmla="*/ 1 h 375"/>
                <a:gd name="T24" fmla="*/ 0 w 257"/>
                <a:gd name="T25" fmla="*/ 1 h 375"/>
                <a:gd name="T26" fmla="*/ 0 w 257"/>
                <a:gd name="T27" fmla="*/ 1 h 375"/>
                <a:gd name="T28" fmla="*/ 0 w 257"/>
                <a:gd name="T29" fmla="*/ 1 h 375"/>
                <a:gd name="T30" fmla="*/ 0 w 257"/>
                <a:gd name="T31" fmla="*/ 1 h 375"/>
                <a:gd name="T32" fmla="*/ 0 w 257"/>
                <a:gd name="T33" fmla="*/ 1 h 375"/>
                <a:gd name="T34" fmla="*/ 0 w 257"/>
                <a:gd name="T35" fmla="*/ 1 h 375"/>
                <a:gd name="T36" fmla="*/ 0 w 257"/>
                <a:gd name="T37" fmla="*/ 1 h 375"/>
                <a:gd name="T38" fmla="*/ 0 w 257"/>
                <a:gd name="T39" fmla="*/ 1 h 375"/>
                <a:gd name="T40" fmla="*/ 0 w 257"/>
                <a:gd name="T41" fmla="*/ 1 h 375"/>
                <a:gd name="T42" fmla="*/ 0 w 257"/>
                <a:gd name="T43" fmla="*/ 1 h 375"/>
                <a:gd name="T44" fmla="*/ 0 w 257"/>
                <a:gd name="T45" fmla="*/ 1 h 375"/>
                <a:gd name="T46" fmla="*/ 0 w 257"/>
                <a:gd name="T47" fmla="*/ 1 h 375"/>
                <a:gd name="T48" fmla="*/ 0 w 257"/>
                <a:gd name="T49" fmla="*/ 1 h 375"/>
                <a:gd name="T50" fmla="*/ 0 w 257"/>
                <a:gd name="T51" fmla="*/ 1 h 375"/>
                <a:gd name="T52" fmla="*/ 0 w 257"/>
                <a:gd name="T53" fmla="*/ 1 h 375"/>
                <a:gd name="T54" fmla="*/ 0 w 257"/>
                <a:gd name="T55" fmla="*/ 1 h 375"/>
                <a:gd name="T56" fmla="*/ 0 w 257"/>
                <a:gd name="T57" fmla="*/ 0 h 375"/>
                <a:gd name="T58" fmla="*/ 0 w 257"/>
                <a:gd name="T59" fmla="*/ 1 h 375"/>
                <a:gd name="T60" fmla="*/ 0 w 257"/>
                <a:gd name="T61" fmla="*/ 1 h 375"/>
                <a:gd name="T62" fmla="*/ 0 w 257"/>
                <a:gd name="T63" fmla="*/ 1 h 375"/>
                <a:gd name="T64" fmla="*/ 0 w 257"/>
                <a:gd name="T65" fmla="*/ 1 h 375"/>
                <a:gd name="T66" fmla="*/ 0 w 257"/>
                <a:gd name="T67" fmla="*/ 1 h 375"/>
                <a:gd name="T68" fmla="*/ 0 w 257"/>
                <a:gd name="T69" fmla="*/ 1 h 37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7"/>
                <a:gd name="T106" fmla="*/ 0 h 375"/>
                <a:gd name="T107" fmla="*/ 257 w 257"/>
                <a:gd name="T108" fmla="*/ 375 h 37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7" h="375">
                  <a:moveTo>
                    <a:pt x="153" y="65"/>
                  </a:moveTo>
                  <a:lnTo>
                    <a:pt x="146" y="75"/>
                  </a:lnTo>
                  <a:lnTo>
                    <a:pt x="126" y="104"/>
                  </a:lnTo>
                  <a:lnTo>
                    <a:pt x="73" y="187"/>
                  </a:lnTo>
                  <a:lnTo>
                    <a:pt x="26" y="269"/>
                  </a:lnTo>
                  <a:lnTo>
                    <a:pt x="19" y="284"/>
                  </a:lnTo>
                  <a:lnTo>
                    <a:pt x="14" y="297"/>
                  </a:lnTo>
                  <a:lnTo>
                    <a:pt x="6" y="321"/>
                  </a:lnTo>
                  <a:lnTo>
                    <a:pt x="0" y="358"/>
                  </a:lnTo>
                  <a:lnTo>
                    <a:pt x="2" y="369"/>
                  </a:lnTo>
                  <a:lnTo>
                    <a:pt x="4" y="373"/>
                  </a:lnTo>
                  <a:lnTo>
                    <a:pt x="5" y="374"/>
                  </a:lnTo>
                  <a:lnTo>
                    <a:pt x="8" y="375"/>
                  </a:lnTo>
                  <a:lnTo>
                    <a:pt x="10" y="374"/>
                  </a:lnTo>
                  <a:lnTo>
                    <a:pt x="10" y="372"/>
                  </a:lnTo>
                  <a:lnTo>
                    <a:pt x="16" y="358"/>
                  </a:lnTo>
                  <a:lnTo>
                    <a:pt x="37" y="308"/>
                  </a:lnTo>
                  <a:lnTo>
                    <a:pt x="58" y="268"/>
                  </a:lnTo>
                  <a:lnTo>
                    <a:pt x="62" y="264"/>
                  </a:lnTo>
                  <a:lnTo>
                    <a:pt x="65" y="261"/>
                  </a:lnTo>
                  <a:lnTo>
                    <a:pt x="78" y="247"/>
                  </a:lnTo>
                  <a:lnTo>
                    <a:pt x="113" y="207"/>
                  </a:lnTo>
                  <a:lnTo>
                    <a:pt x="137" y="178"/>
                  </a:lnTo>
                  <a:lnTo>
                    <a:pt x="139" y="175"/>
                  </a:lnTo>
                  <a:lnTo>
                    <a:pt x="146" y="157"/>
                  </a:lnTo>
                  <a:lnTo>
                    <a:pt x="160" y="124"/>
                  </a:lnTo>
                  <a:lnTo>
                    <a:pt x="193" y="65"/>
                  </a:lnTo>
                  <a:lnTo>
                    <a:pt x="240" y="13"/>
                  </a:lnTo>
                  <a:lnTo>
                    <a:pt x="257" y="0"/>
                  </a:lnTo>
                  <a:lnTo>
                    <a:pt x="254" y="1"/>
                  </a:lnTo>
                  <a:lnTo>
                    <a:pt x="243" y="7"/>
                  </a:lnTo>
                  <a:lnTo>
                    <a:pt x="202" y="30"/>
                  </a:lnTo>
                  <a:lnTo>
                    <a:pt x="159" y="59"/>
                  </a:lnTo>
                  <a:lnTo>
                    <a:pt x="153" y="65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54" name="Freeform 140"/>
            <p:cNvSpPr>
              <a:spLocks/>
            </p:cNvSpPr>
            <p:nvPr/>
          </p:nvSpPr>
          <p:spPr bwMode="auto">
            <a:xfrm>
              <a:off x="2376" y="1367"/>
              <a:ext cx="59" cy="225"/>
            </a:xfrm>
            <a:custGeom>
              <a:avLst/>
              <a:gdLst>
                <a:gd name="T0" fmla="*/ 1 w 117"/>
                <a:gd name="T1" fmla="*/ 0 h 451"/>
                <a:gd name="T2" fmla="*/ 1 w 117"/>
                <a:gd name="T3" fmla="*/ 0 h 451"/>
                <a:gd name="T4" fmla="*/ 1 w 117"/>
                <a:gd name="T5" fmla="*/ 0 h 451"/>
                <a:gd name="T6" fmla="*/ 1 w 117"/>
                <a:gd name="T7" fmla="*/ 0 h 451"/>
                <a:gd name="T8" fmla="*/ 1 w 117"/>
                <a:gd name="T9" fmla="*/ 0 h 451"/>
                <a:gd name="T10" fmla="*/ 1 w 117"/>
                <a:gd name="T11" fmla="*/ 0 h 451"/>
                <a:gd name="T12" fmla="*/ 1 w 117"/>
                <a:gd name="T13" fmla="*/ 0 h 451"/>
                <a:gd name="T14" fmla="*/ 1 w 117"/>
                <a:gd name="T15" fmla="*/ 0 h 451"/>
                <a:gd name="T16" fmla="*/ 1 w 117"/>
                <a:gd name="T17" fmla="*/ 0 h 451"/>
                <a:gd name="T18" fmla="*/ 1 w 117"/>
                <a:gd name="T19" fmla="*/ 0 h 451"/>
                <a:gd name="T20" fmla="*/ 1 w 117"/>
                <a:gd name="T21" fmla="*/ 0 h 451"/>
                <a:gd name="T22" fmla="*/ 1 w 117"/>
                <a:gd name="T23" fmla="*/ 0 h 451"/>
                <a:gd name="T24" fmla="*/ 1 w 117"/>
                <a:gd name="T25" fmla="*/ 0 h 451"/>
                <a:gd name="T26" fmla="*/ 1 w 117"/>
                <a:gd name="T27" fmla="*/ 0 h 451"/>
                <a:gd name="T28" fmla="*/ 1 w 117"/>
                <a:gd name="T29" fmla="*/ 0 h 451"/>
                <a:gd name="T30" fmla="*/ 1 w 117"/>
                <a:gd name="T31" fmla="*/ 0 h 451"/>
                <a:gd name="T32" fmla="*/ 1 w 117"/>
                <a:gd name="T33" fmla="*/ 0 h 451"/>
                <a:gd name="T34" fmla="*/ 0 w 117"/>
                <a:gd name="T35" fmla="*/ 0 h 451"/>
                <a:gd name="T36" fmla="*/ 1 w 117"/>
                <a:gd name="T37" fmla="*/ 0 h 451"/>
                <a:gd name="T38" fmla="*/ 1 w 117"/>
                <a:gd name="T39" fmla="*/ 0 h 451"/>
                <a:gd name="T40" fmla="*/ 1 w 117"/>
                <a:gd name="T41" fmla="*/ 0 h 451"/>
                <a:gd name="T42" fmla="*/ 1 w 117"/>
                <a:gd name="T43" fmla="*/ 0 h 451"/>
                <a:gd name="T44" fmla="*/ 1 w 117"/>
                <a:gd name="T45" fmla="*/ 0 h 451"/>
                <a:gd name="T46" fmla="*/ 1 w 117"/>
                <a:gd name="T47" fmla="*/ 0 h 451"/>
                <a:gd name="T48" fmla="*/ 1 w 117"/>
                <a:gd name="T49" fmla="*/ 0 h 451"/>
                <a:gd name="T50" fmla="*/ 1 w 117"/>
                <a:gd name="T51" fmla="*/ 0 h 451"/>
                <a:gd name="T52" fmla="*/ 1 w 117"/>
                <a:gd name="T53" fmla="*/ 0 h 451"/>
                <a:gd name="T54" fmla="*/ 1 w 117"/>
                <a:gd name="T55" fmla="*/ 0 h 451"/>
                <a:gd name="T56" fmla="*/ 1 w 117"/>
                <a:gd name="T57" fmla="*/ 0 h 451"/>
                <a:gd name="T58" fmla="*/ 1 w 117"/>
                <a:gd name="T59" fmla="*/ 0 h 451"/>
                <a:gd name="T60" fmla="*/ 1 w 117"/>
                <a:gd name="T61" fmla="*/ 0 h 45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7"/>
                <a:gd name="T94" fmla="*/ 0 h 451"/>
                <a:gd name="T95" fmla="*/ 117 w 117"/>
                <a:gd name="T96" fmla="*/ 451 h 45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7" h="451">
                  <a:moveTo>
                    <a:pt x="35" y="235"/>
                  </a:moveTo>
                  <a:lnTo>
                    <a:pt x="33" y="246"/>
                  </a:lnTo>
                  <a:lnTo>
                    <a:pt x="30" y="265"/>
                  </a:lnTo>
                  <a:lnTo>
                    <a:pt x="27" y="300"/>
                  </a:lnTo>
                  <a:lnTo>
                    <a:pt x="31" y="334"/>
                  </a:lnTo>
                  <a:lnTo>
                    <a:pt x="33" y="342"/>
                  </a:lnTo>
                  <a:lnTo>
                    <a:pt x="34" y="353"/>
                  </a:lnTo>
                  <a:lnTo>
                    <a:pt x="38" y="375"/>
                  </a:lnTo>
                  <a:lnTo>
                    <a:pt x="42" y="421"/>
                  </a:lnTo>
                  <a:lnTo>
                    <a:pt x="44" y="450"/>
                  </a:lnTo>
                  <a:lnTo>
                    <a:pt x="45" y="451"/>
                  </a:lnTo>
                  <a:lnTo>
                    <a:pt x="38" y="444"/>
                  </a:lnTo>
                  <a:lnTo>
                    <a:pt x="18" y="418"/>
                  </a:lnTo>
                  <a:lnTo>
                    <a:pt x="3" y="387"/>
                  </a:lnTo>
                  <a:lnTo>
                    <a:pt x="3" y="379"/>
                  </a:lnTo>
                  <a:lnTo>
                    <a:pt x="2" y="372"/>
                  </a:lnTo>
                  <a:lnTo>
                    <a:pt x="1" y="352"/>
                  </a:lnTo>
                  <a:lnTo>
                    <a:pt x="0" y="293"/>
                  </a:lnTo>
                  <a:lnTo>
                    <a:pt x="10" y="216"/>
                  </a:lnTo>
                  <a:lnTo>
                    <a:pt x="15" y="193"/>
                  </a:lnTo>
                  <a:lnTo>
                    <a:pt x="21" y="171"/>
                  </a:lnTo>
                  <a:lnTo>
                    <a:pt x="40" y="127"/>
                  </a:lnTo>
                  <a:lnTo>
                    <a:pt x="85" y="47"/>
                  </a:lnTo>
                  <a:lnTo>
                    <a:pt x="115" y="3"/>
                  </a:lnTo>
                  <a:lnTo>
                    <a:pt x="117" y="0"/>
                  </a:lnTo>
                  <a:lnTo>
                    <a:pt x="110" y="19"/>
                  </a:lnTo>
                  <a:lnTo>
                    <a:pt x="95" y="58"/>
                  </a:lnTo>
                  <a:lnTo>
                    <a:pt x="63" y="137"/>
                  </a:lnTo>
                  <a:lnTo>
                    <a:pt x="38" y="216"/>
                  </a:lnTo>
                  <a:lnTo>
                    <a:pt x="35" y="235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55" name="Freeform 141"/>
            <p:cNvSpPr>
              <a:spLocks/>
            </p:cNvSpPr>
            <p:nvPr/>
          </p:nvSpPr>
          <p:spPr bwMode="auto">
            <a:xfrm>
              <a:off x="2132" y="868"/>
              <a:ext cx="100" cy="632"/>
            </a:xfrm>
            <a:custGeom>
              <a:avLst/>
              <a:gdLst>
                <a:gd name="T0" fmla="*/ 1 w 199"/>
                <a:gd name="T1" fmla="*/ 1 h 1263"/>
                <a:gd name="T2" fmla="*/ 1 w 199"/>
                <a:gd name="T3" fmla="*/ 1 h 1263"/>
                <a:gd name="T4" fmla="*/ 1 w 199"/>
                <a:gd name="T5" fmla="*/ 1 h 1263"/>
                <a:gd name="T6" fmla="*/ 1 w 199"/>
                <a:gd name="T7" fmla="*/ 1 h 1263"/>
                <a:gd name="T8" fmla="*/ 0 w 199"/>
                <a:gd name="T9" fmla="*/ 1 h 1263"/>
                <a:gd name="T10" fmla="*/ 0 w 199"/>
                <a:gd name="T11" fmla="*/ 1 h 1263"/>
                <a:gd name="T12" fmla="*/ 1 w 199"/>
                <a:gd name="T13" fmla="*/ 1 h 1263"/>
                <a:gd name="T14" fmla="*/ 1 w 199"/>
                <a:gd name="T15" fmla="*/ 1 h 1263"/>
                <a:gd name="T16" fmla="*/ 1 w 199"/>
                <a:gd name="T17" fmla="*/ 1 h 1263"/>
                <a:gd name="T18" fmla="*/ 1 w 199"/>
                <a:gd name="T19" fmla="*/ 1 h 1263"/>
                <a:gd name="T20" fmla="*/ 1 w 199"/>
                <a:gd name="T21" fmla="*/ 1 h 1263"/>
                <a:gd name="T22" fmla="*/ 1 w 199"/>
                <a:gd name="T23" fmla="*/ 1 h 1263"/>
                <a:gd name="T24" fmla="*/ 1 w 199"/>
                <a:gd name="T25" fmla="*/ 1 h 1263"/>
                <a:gd name="T26" fmla="*/ 1 w 199"/>
                <a:gd name="T27" fmla="*/ 1 h 1263"/>
                <a:gd name="T28" fmla="*/ 1 w 199"/>
                <a:gd name="T29" fmla="*/ 1 h 1263"/>
                <a:gd name="T30" fmla="*/ 1 w 199"/>
                <a:gd name="T31" fmla="*/ 1 h 1263"/>
                <a:gd name="T32" fmla="*/ 1 w 199"/>
                <a:gd name="T33" fmla="*/ 1 h 1263"/>
                <a:gd name="T34" fmla="*/ 1 w 199"/>
                <a:gd name="T35" fmla="*/ 1 h 1263"/>
                <a:gd name="T36" fmla="*/ 1 w 199"/>
                <a:gd name="T37" fmla="*/ 1 h 1263"/>
                <a:gd name="T38" fmla="*/ 1 w 199"/>
                <a:gd name="T39" fmla="*/ 1 h 1263"/>
                <a:gd name="T40" fmla="*/ 1 w 199"/>
                <a:gd name="T41" fmla="*/ 1 h 1263"/>
                <a:gd name="T42" fmla="*/ 1 w 199"/>
                <a:gd name="T43" fmla="*/ 1 h 1263"/>
                <a:gd name="T44" fmla="*/ 1 w 199"/>
                <a:gd name="T45" fmla="*/ 1 h 1263"/>
                <a:gd name="T46" fmla="*/ 1 w 199"/>
                <a:gd name="T47" fmla="*/ 1 h 1263"/>
                <a:gd name="T48" fmla="*/ 1 w 199"/>
                <a:gd name="T49" fmla="*/ 1 h 1263"/>
                <a:gd name="T50" fmla="*/ 1 w 199"/>
                <a:gd name="T51" fmla="*/ 1 h 1263"/>
                <a:gd name="T52" fmla="*/ 1 w 199"/>
                <a:gd name="T53" fmla="*/ 1 h 1263"/>
                <a:gd name="T54" fmla="*/ 1 w 199"/>
                <a:gd name="T55" fmla="*/ 1 h 1263"/>
                <a:gd name="T56" fmla="*/ 1 w 199"/>
                <a:gd name="T57" fmla="*/ 1 h 1263"/>
                <a:gd name="T58" fmla="*/ 1 w 199"/>
                <a:gd name="T59" fmla="*/ 1 h 1263"/>
                <a:gd name="T60" fmla="*/ 1 w 199"/>
                <a:gd name="T61" fmla="*/ 1 h 1263"/>
                <a:gd name="T62" fmla="*/ 1 w 199"/>
                <a:gd name="T63" fmla="*/ 1 h 1263"/>
                <a:gd name="T64" fmla="*/ 1 w 199"/>
                <a:gd name="T65" fmla="*/ 1 h 1263"/>
                <a:gd name="T66" fmla="*/ 1 w 199"/>
                <a:gd name="T67" fmla="*/ 1 h 1263"/>
                <a:gd name="T68" fmla="*/ 1 w 199"/>
                <a:gd name="T69" fmla="*/ 1 h 1263"/>
                <a:gd name="T70" fmla="*/ 1 w 199"/>
                <a:gd name="T71" fmla="*/ 1 h 1263"/>
                <a:gd name="T72" fmla="*/ 1 w 199"/>
                <a:gd name="T73" fmla="*/ 1 h 1263"/>
                <a:gd name="T74" fmla="*/ 1 w 199"/>
                <a:gd name="T75" fmla="*/ 1 h 1263"/>
                <a:gd name="T76" fmla="*/ 1 w 199"/>
                <a:gd name="T77" fmla="*/ 1 h 1263"/>
                <a:gd name="T78" fmla="*/ 1 w 199"/>
                <a:gd name="T79" fmla="*/ 1 h 1263"/>
                <a:gd name="T80" fmla="*/ 1 w 199"/>
                <a:gd name="T81" fmla="*/ 1 h 1263"/>
                <a:gd name="T82" fmla="*/ 1 w 199"/>
                <a:gd name="T83" fmla="*/ 1 h 1263"/>
                <a:gd name="T84" fmla="*/ 1 w 199"/>
                <a:gd name="T85" fmla="*/ 1 h 1263"/>
                <a:gd name="T86" fmla="*/ 1 w 199"/>
                <a:gd name="T87" fmla="*/ 1 h 1263"/>
                <a:gd name="T88" fmla="*/ 1 w 199"/>
                <a:gd name="T89" fmla="*/ 0 h 1263"/>
                <a:gd name="T90" fmla="*/ 1 w 199"/>
                <a:gd name="T91" fmla="*/ 1 h 1263"/>
                <a:gd name="T92" fmla="*/ 1 w 199"/>
                <a:gd name="T93" fmla="*/ 1 h 1263"/>
                <a:gd name="T94" fmla="*/ 1 w 199"/>
                <a:gd name="T95" fmla="*/ 1 h 1263"/>
                <a:gd name="T96" fmla="*/ 1 w 199"/>
                <a:gd name="T97" fmla="*/ 1 h 1263"/>
                <a:gd name="T98" fmla="*/ 1 w 199"/>
                <a:gd name="T99" fmla="*/ 1 h 1263"/>
                <a:gd name="T100" fmla="*/ 1 w 199"/>
                <a:gd name="T101" fmla="*/ 1 h 1263"/>
                <a:gd name="T102" fmla="*/ 1 w 199"/>
                <a:gd name="T103" fmla="*/ 1 h 1263"/>
                <a:gd name="T104" fmla="*/ 1 w 199"/>
                <a:gd name="T105" fmla="*/ 1 h 1263"/>
                <a:gd name="T106" fmla="*/ 1 w 199"/>
                <a:gd name="T107" fmla="*/ 1 h 1263"/>
                <a:gd name="T108" fmla="*/ 1 w 199"/>
                <a:gd name="T109" fmla="*/ 1 h 1263"/>
                <a:gd name="T110" fmla="*/ 1 w 199"/>
                <a:gd name="T111" fmla="*/ 1 h 1263"/>
                <a:gd name="T112" fmla="*/ 1 w 199"/>
                <a:gd name="T113" fmla="*/ 1 h 1263"/>
                <a:gd name="T114" fmla="*/ 1 w 199"/>
                <a:gd name="T115" fmla="*/ 1 h 1263"/>
                <a:gd name="T116" fmla="*/ 1 w 199"/>
                <a:gd name="T117" fmla="*/ 1 h 1263"/>
                <a:gd name="T118" fmla="*/ 1 w 199"/>
                <a:gd name="T119" fmla="*/ 1 h 1263"/>
                <a:gd name="T120" fmla="*/ 1 w 199"/>
                <a:gd name="T121" fmla="*/ 1 h 1263"/>
                <a:gd name="T122" fmla="*/ 1 w 199"/>
                <a:gd name="T123" fmla="*/ 1 h 1263"/>
                <a:gd name="T124" fmla="*/ 1 w 199"/>
                <a:gd name="T125" fmla="*/ 1 h 126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99"/>
                <a:gd name="T190" fmla="*/ 0 h 1263"/>
                <a:gd name="T191" fmla="*/ 199 w 199"/>
                <a:gd name="T192" fmla="*/ 1263 h 126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99" h="1263">
                  <a:moveTo>
                    <a:pt x="27" y="1109"/>
                  </a:moveTo>
                  <a:lnTo>
                    <a:pt x="24" y="1119"/>
                  </a:lnTo>
                  <a:lnTo>
                    <a:pt x="17" y="1136"/>
                  </a:lnTo>
                  <a:lnTo>
                    <a:pt x="3" y="1172"/>
                  </a:lnTo>
                  <a:lnTo>
                    <a:pt x="0" y="1189"/>
                  </a:lnTo>
                  <a:lnTo>
                    <a:pt x="0" y="1207"/>
                  </a:lnTo>
                  <a:lnTo>
                    <a:pt x="2" y="1215"/>
                  </a:lnTo>
                  <a:lnTo>
                    <a:pt x="4" y="1222"/>
                  </a:lnTo>
                  <a:lnTo>
                    <a:pt x="9" y="1227"/>
                  </a:lnTo>
                  <a:lnTo>
                    <a:pt x="14" y="1232"/>
                  </a:lnTo>
                  <a:lnTo>
                    <a:pt x="26" y="1240"/>
                  </a:lnTo>
                  <a:lnTo>
                    <a:pt x="42" y="1247"/>
                  </a:lnTo>
                  <a:lnTo>
                    <a:pt x="73" y="1260"/>
                  </a:lnTo>
                  <a:lnTo>
                    <a:pt x="80" y="1263"/>
                  </a:lnTo>
                  <a:lnTo>
                    <a:pt x="79" y="1262"/>
                  </a:lnTo>
                  <a:lnTo>
                    <a:pt x="72" y="1254"/>
                  </a:lnTo>
                  <a:lnTo>
                    <a:pt x="53" y="1218"/>
                  </a:lnTo>
                  <a:lnTo>
                    <a:pt x="46" y="1195"/>
                  </a:lnTo>
                  <a:lnTo>
                    <a:pt x="46" y="1168"/>
                  </a:lnTo>
                  <a:lnTo>
                    <a:pt x="49" y="1155"/>
                  </a:lnTo>
                  <a:lnTo>
                    <a:pt x="70" y="1094"/>
                  </a:lnTo>
                  <a:lnTo>
                    <a:pt x="105" y="973"/>
                  </a:lnTo>
                  <a:lnTo>
                    <a:pt x="156" y="736"/>
                  </a:lnTo>
                  <a:lnTo>
                    <a:pt x="187" y="495"/>
                  </a:lnTo>
                  <a:lnTo>
                    <a:pt x="194" y="432"/>
                  </a:lnTo>
                  <a:lnTo>
                    <a:pt x="191" y="442"/>
                  </a:lnTo>
                  <a:lnTo>
                    <a:pt x="187" y="459"/>
                  </a:lnTo>
                  <a:lnTo>
                    <a:pt x="177" y="495"/>
                  </a:lnTo>
                  <a:lnTo>
                    <a:pt x="169" y="530"/>
                  </a:lnTo>
                  <a:lnTo>
                    <a:pt x="167" y="538"/>
                  </a:lnTo>
                  <a:lnTo>
                    <a:pt x="167" y="535"/>
                  </a:lnTo>
                  <a:lnTo>
                    <a:pt x="168" y="513"/>
                  </a:lnTo>
                  <a:lnTo>
                    <a:pt x="175" y="426"/>
                  </a:lnTo>
                  <a:lnTo>
                    <a:pt x="186" y="326"/>
                  </a:lnTo>
                  <a:lnTo>
                    <a:pt x="190" y="305"/>
                  </a:lnTo>
                  <a:lnTo>
                    <a:pt x="194" y="279"/>
                  </a:lnTo>
                  <a:lnTo>
                    <a:pt x="199" y="232"/>
                  </a:lnTo>
                  <a:lnTo>
                    <a:pt x="197" y="147"/>
                  </a:lnTo>
                  <a:lnTo>
                    <a:pt x="170" y="62"/>
                  </a:lnTo>
                  <a:lnTo>
                    <a:pt x="160" y="37"/>
                  </a:lnTo>
                  <a:lnTo>
                    <a:pt x="160" y="34"/>
                  </a:lnTo>
                  <a:lnTo>
                    <a:pt x="160" y="28"/>
                  </a:lnTo>
                  <a:lnTo>
                    <a:pt x="160" y="15"/>
                  </a:lnTo>
                  <a:lnTo>
                    <a:pt x="160" y="3"/>
                  </a:lnTo>
                  <a:lnTo>
                    <a:pt x="161" y="0"/>
                  </a:lnTo>
                  <a:lnTo>
                    <a:pt x="149" y="13"/>
                  </a:lnTo>
                  <a:lnTo>
                    <a:pt x="142" y="32"/>
                  </a:lnTo>
                  <a:lnTo>
                    <a:pt x="139" y="56"/>
                  </a:lnTo>
                  <a:lnTo>
                    <a:pt x="139" y="84"/>
                  </a:lnTo>
                  <a:lnTo>
                    <a:pt x="144" y="147"/>
                  </a:lnTo>
                  <a:lnTo>
                    <a:pt x="160" y="273"/>
                  </a:lnTo>
                  <a:lnTo>
                    <a:pt x="158" y="318"/>
                  </a:lnTo>
                  <a:lnTo>
                    <a:pt x="155" y="338"/>
                  </a:lnTo>
                  <a:lnTo>
                    <a:pt x="146" y="416"/>
                  </a:lnTo>
                  <a:lnTo>
                    <a:pt x="126" y="643"/>
                  </a:lnTo>
                  <a:lnTo>
                    <a:pt x="113" y="807"/>
                  </a:lnTo>
                  <a:lnTo>
                    <a:pt x="113" y="816"/>
                  </a:lnTo>
                  <a:lnTo>
                    <a:pt x="105" y="841"/>
                  </a:lnTo>
                  <a:lnTo>
                    <a:pt x="91" y="889"/>
                  </a:lnTo>
                  <a:lnTo>
                    <a:pt x="62" y="987"/>
                  </a:lnTo>
                  <a:lnTo>
                    <a:pt x="33" y="1085"/>
                  </a:lnTo>
                  <a:lnTo>
                    <a:pt x="27" y="110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56" name="Freeform 142"/>
            <p:cNvSpPr>
              <a:spLocks/>
            </p:cNvSpPr>
            <p:nvPr/>
          </p:nvSpPr>
          <p:spPr bwMode="auto">
            <a:xfrm>
              <a:off x="2039" y="1459"/>
              <a:ext cx="179" cy="620"/>
            </a:xfrm>
            <a:custGeom>
              <a:avLst/>
              <a:gdLst>
                <a:gd name="T0" fmla="*/ 1 w 357"/>
                <a:gd name="T1" fmla="*/ 0 h 1242"/>
                <a:gd name="T2" fmla="*/ 1 w 357"/>
                <a:gd name="T3" fmla="*/ 0 h 1242"/>
                <a:gd name="T4" fmla="*/ 1 w 357"/>
                <a:gd name="T5" fmla="*/ 0 h 1242"/>
                <a:gd name="T6" fmla="*/ 1 w 357"/>
                <a:gd name="T7" fmla="*/ 0 h 1242"/>
                <a:gd name="T8" fmla="*/ 1 w 357"/>
                <a:gd name="T9" fmla="*/ 0 h 1242"/>
                <a:gd name="T10" fmla="*/ 1 w 357"/>
                <a:gd name="T11" fmla="*/ 0 h 1242"/>
                <a:gd name="T12" fmla="*/ 1 w 357"/>
                <a:gd name="T13" fmla="*/ 0 h 1242"/>
                <a:gd name="T14" fmla="*/ 1 w 357"/>
                <a:gd name="T15" fmla="*/ 0 h 1242"/>
                <a:gd name="T16" fmla="*/ 1 w 357"/>
                <a:gd name="T17" fmla="*/ 0 h 1242"/>
                <a:gd name="T18" fmla="*/ 1 w 357"/>
                <a:gd name="T19" fmla="*/ 0 h 1242"/>
                <a:gd name="T20" fmla="*/ 1 w 357"/>
                <a:gd name="T21" fmla="*/ 0 h 1242"/>
                <a:gd name="T22" fmla="*/ 1 w 357"/>
                <a:gd name="T23" fmla="*/ 0 h 1242"/>
                <a:gd name="T24" fmla="*/ 0 w 357"/>
                <a:gd name="T25" fmla="*/ 0 h 1242"/>
                <a:gd name="T26" fmla="*/ 1 w 357"/>
                <a:gd name="T27" fmla="*/ 0 h 1242"/>
                <a:gd name="T28" fmla="*/ 1 w 357"/>
                <a:gd name="T29" fmla="*/ 0 h 1242"/>
                <a:gd name="T30" fmla="*/ 1 w 357"/>
                <a:gd name="T31" fmla="*/ 0 h 1242"/>
                <a:gd name="T32" fmla="*/ 1 w 357"/>
                <a:gd name="T33" fmla="*/ 0 h 1242"/>
                <a:gd name="T34" fmla="*/ 1 w 357"/>
                <a:gd name="T35" fmla="*/ 0 h 1242"/>
                <a:gd name="T36" fmla="*/ 1 w 357"/>
                <a:gd name="T37" fmla="*/ 0 h 1242"/>
                <a:gd name="T38" fmla="*/ 1 w 357"/>
                <a:gd name="T39" fmla="*/ 0 h 1242"/>
                <a:gd name="T40" fmla="*/ 1 w 357"/>
                <a:gd name="T41" fmla="*/ 0 h 1242"/>
                <a:gd name="T42" fmla="*/ 1 w 357"/>
                <a:gd name="T43" fmla="*/ 0 h 1242"/>
                <a:gd name="T44" fmla="*/ 1 w 357"/>
                <a:gd name="T45" fmla="*/ 0 h 1242"/>
                <a:gd name="T46" fmla="*/ 1 w 357"/>
                <a:gd name="T47" fmla="*/ 0 h 1242"/>
                <a:gd name="T48" fmla="*/ 1 w 357"/>
                <a:gd name="T49" fmla="*/ 0 h 1242"/>
                <a:gd name="T50" fmla="*/ 1 w 357"/>
                <a:gd name="T51" fmla="*/ 0 h 1242"/>
                <a:gd name="T52" fmla="*/ 1 w 357"/>
                <a:gd name="T53" fmla="*/ 0 h 1242"/>
                <a:gd name="T54" fmla="*/ 1 w 357"/>
                <a:gd name="T55" fmla="*/ 0 h 1242"/>
                <a:gd name="T56" fmla="*/ 1 w 357"/>
                <a:gd name="T57" fmla="*/ 0 h 1242"/>
                <a:gd name="T58" fmla="*/ 1 w 357"/>
                <a:gd name="T59" fmla="*/ 0 h 1242"/>
                <a:gd name="T60" fmla="*/ 1 w 357"/>
                <a:gd name="T61" fmla="*/ 0 h 1242"/>
                <a:gd name="T62" fmla="*/ 1 w 357"/>
                <a:gd name="T63" fmla="*/ 0 h 1242"/>
                <a:gd name="T64" fmla="*/ 1 w 357"/>
                <a:gd name="T65" fmla="*/ 0 h 1242"/>
                <a:gd name="T66" fmla="*/ 1 w 357"/>
                <a:gd name="T67" fmla="*/ 0 h 124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57"/>
                <a:gd name="T103" fmla="*/ 0 h 1242"/>
                <a:gd name="T104" fmla="*/ 357 w 357"/>
                <a:gd name="T105" fmla="*/ 1242 h 124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57" h="1242">
                  <a:moveTo>
                    <a:pt x="318" y="66"/>
                  </a:moveTo>
                  <a:lnTo>
                    <a:pt x="317" y="80"/>
                  </a:lnTo>
                  <a:lnTo>
                    <a:pt x="317" y="104"/>
                  </a:lnTo>
                  <a:lnTo>
                    <a:pt x="322" y="150"/>
                  </a:lnTo>
                  <a:lnTo>
                    <a:pt x="318" y="210"/>
                  </a:lnTo>
                  <a:lnTo>
                    <a:pt x="315" y="229"/>
                  </a:lnTo>
                  <a:lnTo>
                    <a:pt x="309" y="256"/>
                  </a:lnTo>
                  <a:lnTo>
                    <a:pt x="293" y="332"/>
                  </a:lnTo>
                  <a:lnTo>
                    <a:pt x="252" y="532"/>
                  </a:lnTo>
                  <a:lnTo>
                    <a:pt x="214" y="707"/>
                  </a:lnTo>
                  <a:lnTo>
                    <a:pt x="208" y="733"/>
                  </a:lnTo>
                  <a:lnTo>
                    <a:pt x="200" y="760"/>
                  </a:lnTo>
                  <a:lnTo>
                    <a:pt x="172" y="837"/>
                  </a:lnTo>
                  <a:lnTo>
                    <a:pt x="94" y="1027"/>
                  </a:lnTo>
                  <a:lnTo>
                    <a:pt x="38" y="1154"/>
                  </a:lnTo>
                  <a:lnTo>
                    <a:pt x="36" y="1161"/>
                  </a:lnTo>
                  <a:lnTo>
                    <a:pt x="37" y="1168"/>
                  </a:lnTo>
                  <a:lnTo>
                    <a:pt x="39" y="1181"/>
                  </a:lnTo>
                  <a:lnTo>
                    <a:pt x="43" y="1207"/>
                  </a:lnTo>
                  <a:lnTo>
                    <a:pt x="47" y="1234"/>
                  </a:lnTo>
                  <a:lnTo>
                    <a:pt x="49" y="1240"/>
                  </a:lnTo>
                  <a:lnTo>
                    <a:pt x="42" y="1241"/>
                  </a:lnTo>
                  <a:lnTo>
                    <a:pt x="33" y="1242"/>
                  </a:lnTo>
                  <a:lnTo>
                    <a:pt x="19" y="1240"/>
                  </a:lnTo>
                  <a:lnTo>
                    <a:pt x="5" y="1230"/>
                  </a:lnTo>
                  <a:lnTo>
                    <a:pt x="0" y="1226"/>
                  </a:lnTo>
                  <a:lnTo>
                    <a:pt x="3" y="1217"/>
                  </a:lnTo>
                  <a:lnTo>
                    <a:pt x="8" y="1200"/>
                  </a:lnTo>
                  <a:lnTo>
                    <a:pt x="15" y="1168"/>
                  </a:lnTo>
                  <a:lnTo>
                    <a:pt x="17" y="1133"/>
                  </a:lnTo>
                  <a:lnTo>
                    <a:pt x="18" y="1123"/>
                  </a:lnTo>
                  <a:lnTo>
                    <a:pt x="19" y="1121"/>
                  </a:lnTo>
                  <a:lnTo>
                    <a:pt x="31" y="1099"/>
                  </a:lnTo>
                  <a:lnTo>
                    <a:pt x="74" y="1014"/>
                  </a:lnTo>
                  <a:lnTo>
                    <a:pt x="119" y="915"/>
                  </a:lnTo>
                  <a:lnTo>
                    <a:pt x="126" y="894"/>
                  </a:lnTo>
                  <a:lnTo>
                    <a:pt x="132" y="869"/>
                  </a:lnTo>
                  <a:lnTo>
                    <a:pt x="149" y="789"/>
                  </a:lnTo>
                  <a:lnTo>
                    <a:pt x="191" y="581"/>
                  </a:lnTo>
                  <a:lnTo>
                    <a:pt x="218" y="437"/>
                  </a:lnTo>
                  <a:lnTo>
                    <a:pt x="220" y="429"/>
                  </a:lnTo>
                  <a:lnTo>
                    <a:pt x="225" y="410"/>
                  </a:lnTo>
                  <a:lnTo>
                    <a:pt x="235" y="371"/>
                  </a:lnTo>
                  <a:lnTo>
                    <a:pt x="255" y="294"/>
                  </a:lnTo>
                  <a:lnTo>
                    <a:pt x="275" y="216"/>
                  </a:lnTo>
                  <a:lnTo>
                    <a:pt x="280" y="196"/>
                  </a:lnTo>
                  <a:lnTo>
                    <a:pt x="279" y="185"/>
                  </a:lnTo>
                  <a:lnTo>
                    <a:pt x="277" y="162"/>
                  </a:lnTo>
                  <a:lnTo>
                    <a:pt x="275" y="116"/>
                  </a:lnTo>
                  <a:lnTo>
                    <a:pt x="272" y="70"/>
                  </a:lnTo>
                  <a:lnTo>
                    <a:pt x="272" y="58"/>
                  </a:lnTo>
                  <a:lnTo>
                    <a:pt x="276" y="48"/>
                  </a:lnTo>
                  <a:lnTo>
                    <a:pt x="285" y="28"/>
                  </a:lnTo>
                  <a:lnTo>
                    <a:pt x="297" y="12"/>
                  </a:lnTo>
                  <a:lnTo>
                    <a:pt x="312" y="2"/>
                  </a:lnTo>
                  <a:lnTo>
                    <a:pt x="320" y="0"/>
                  </a:lnTo>
                  <a:lnTo>
                    <a:pt x="328" y="0"/>
                  </a:lnTo>
                  <a:lnTo>
                    <a:pt x="337" y="3"/>
                  </a:lnTo>
                  <a:lnTo>
                    <a:pt x="347" y="9"/>
                  </a:lnTo>
                  <a:lnTo>
                    <a:pt x="357" y="19"/>
                  </a:lnTo>
                  <a:lnTo>
                    <a:pt x="356" y="19"/>
                  </a:lnTo>
                  <a:lnTo>
                    <a:pt x="352" y="19"/>
                  </a:lnTo>
                  <a:lnTo>
                    <a:pt x="344" y="20"/>
                  </a:lnTo>
                  <a:lnTo>
                    <a:pt x="336" y="25"/>
                  </a:lnTo>
                  <a:lnTo>
                    <a:pt x="327" y="36"/>
                  </a:lnTo>
                  <a:lnTo>
                    <a:pt x="320" y="54"/>
                  </a:lnTo>
                  <a:lnTo>
                    <a:pt x="318" y="66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57" name="Freeform 143"/>
            <p:cNvSpPr>
              <a:spLocks/>
            </p:cNvSpPr>
            <p:nvPr/>
          </p:nvSpPr>
          <p:spPr bwMode="auto">
            <a:xfrm>
              <a:off x="1958" y="1534"/>
              <a:ext cx="191" cy="527"/>
            </a:xfrm>
            <a:custGeom>
              <a:avLst/>
              <a:gdLst>
                <a:gd name="T0" fmla="*/ 1 w 382"/>
                <a:gd name="T1" fmla="*/ 1 h 1053"/>
                <a:gd name="T2" fmla="*/ 1 w 382"/>
                <a:gd name="T3" fmla="*/ 1 h 1053"/>
                <a:gd name="T4" fmla="*/ 1 w 382"/>
                <a:gd name="T5" fmla="*/ 1 h 1053"/>
                <a:gd name="T6" fmla="*/ 1 w 382"/>
                <a:gd name="T7" fmla="*/ 1 h 1053"/>
                <a:gd name="T8" fmla="*/ 1 w 382"/>
                <a:gd name="T9" fmla="*/ 1 h 1053"/>
                <a:gd name="T10" fmla="*/ 1 w 382"/>
                <a:gd name="T11" fmla="*/ 1 h 1053"/>
                <a:gd name="T12" fmla="*/ 1 w 382"/>
                <a:gd name="T13" fmla="*/ 1 h 1053"/>
                <a:gd name="T14" fmla="*/ 1 w 382"/>
                <a:gd name="T15" fmla="*/ 1 h 1053"/>
                <a:gd name="T16" fmla="*/ 1 w 382"/>
                <a:gd name="T17" fmla="*/ 1 h 1053"/>
                <a:gd name="T18" fmla="*/ 1 w 382"/>
                <a:gd name="T19" fmla="*/ 1 h 1053"/>
                <a:gd name="T20" fmla="*/ 1 w 382"/>
                <a:gd name="T21" fmla="*/ 1 h 1053"/>
                <a:gd name="T22" fmla="*/ 1 w 382"/>
                <a:gd name="T23" fmla="*/ 1 h 1053"/>
                <a:gd name="T24" fmla="*/ 1 w 382"/>
                <a:gd name="T25" fmla="*/ 1 h 1053"/>
                <a:gd name="T26" fmla="*/ 1 w 382"/>
                <a:gd name="T27" fmla="*/ 1 h 1053"/>
                <a:gd name="T28" fmla="*/ 1 w 382"/>
                <a:gd name="T29" fmla="*/ 1 h 1053"/>
                <a:gd name="T30" fmla="*/ 1 w 382"/>
                <a:gd name="T31" fmla="*/ 1 h 1053"/>
                <a:gd name="T32" fmla="*/ 1 w 382"/>
                <a:gd name="T33" fmla="*/ 1 h 1053"/>
                <a:gd name="T34" fmla="*/ 1 w 382"/>
                <a:gd name="T35" fmla="*/ 1 h 1053"/>
                <a:gd name="T36" fmla="*/ 1 w 382"/>
                <a:gd name="T37" fmla="*/ 1 h 1053"/>
                <a:gd name="T38" fmla="*/ 1 w 382"/>
                <a:gd name="T39" fmla="*/ 1 h 1053"/>
                <a:gd name="T40" fmla="*/ 1 w 382"/>
                <a:gd name="T41" fmla="*/ 1 h 1053"/>
                <a:gd name="T42" fmla="*/ 1 w 382"/>
                <a:gd name="T43" fmla="*/ 1 h 1053"/>
                <a:gd name="T44" fmla="*/ 1 w 382"/>
                <a:gd name="T45" fmla="*/ 1 h 1053"/>
                <a:gd name="T46" fmla="*/ 1 w 382"/>
                <a:gd name="T47" fmla="*/ 1 h 1053"/>
                <a:gd name="T48" fmla="*/ 1 w 382"/>
                <a:gd name="T49" fmla="*/ 1 h 1053"/>
                <a:gd name="T50" fmla="*/ 1 w 382"/>
                <a:gd name="T51" fmla="*/ 1 h 1053"/>
                <a:gd name="T52" fmla="*/ 1 w 382"/>
                <a:gd name="T53" fmla="*/ 1 h 1053"/>
                <a:gd name="T54" fmla="*/ 1 w 382"/>
                <a:gd name="T55" fmla="*/ 1 h 1053"/>
                <a:gd name="T56" fmla="*/ 1 w 382"/>
                <a:gd name="T57" fmla="*/ 1 h 1053"/>
                <a:gd name="T58" fmla="*/ 1 w 382"/>
                <a:gd name="T59" fmla="*/ 1 h 1053"/>
                <a:gd name="T60" fmla="*/ 1 w 382"/>
                <a:gd name="T61" fmla="*/ 1 h 1053"/>
                <a:gd name="T62" fmla="*/ 0 w 382"/>
                <a:gd name="T63" fmla="*/ 1 h 1053"/>
                <a:gd name="T64" fmla="*/ 1 w 382"/>
                <a:gd name="T65" fmla="*/ 1 h 1053"/>
                <a:gd name="T66" fmla="*/ 1 w 382"/>
                <a:gd name="T67" fmla="*/ 1 h 1053"/>
                <a:gd name="T68" fmla="*/ 1 w 382"/>
                <a:gd name="T69" fmla="*/ 1 h 1053"/>
                <a:gd name="T70" fmla="*/ 1 w 382"/>
                <a:gd name="T71" fmla="*/ 1 h 1053"/>
                <a:gd name="T72" fmla="*/ 1 w 382"/>
                <a:gd name="T73" fmla="*/ 1 h 1053"/>
                <a:gd name="T74" fmla="*/ 1 w 382"/>
                <a:gd name="T75" fmla="*/ 1 h 1053"/>
                <a:gd name="T76" fmla="*/ 1 w 382"/>
                <a:gd name="T77" fmla="*/ 1 h 1053"/>
                <a:gd name="T78" fmla="*/ 1 w 382"/>
                <a:gd name="T79" fmla="*/ 1 h 1053"/>
                <a:gd name="T80" fmla="*/ 1 w 382"/>
                <a:gd name="T81" fmla="*/ 1 h 1053"/>
                <a:gd name="T82" fmla="*/ 1 w 382"/>
                <a:gd name="T83" fmla="*/ 1 h 1053"/>
                <a:gd name="T84" fmla="*/ 1 w 382"/>
                <a:gd name="T85" fmla="*/ 1 h 1053"/>
                <a:gd name="T86" fmla="*/ 1 w 382"/>
                <a:gd name="T87" fmla="*/ 1 h 1053"/>
                <a:gd name="T88" fmla="*/ 1 w 382"/>
                <a:gd name="T89" fmla="*/ 1 h 1053"/>
                <a:gd name="T90" fmla="*/ 1 w 382"/>
                <a:gd name="T91" fmla="*/ 1 h 1053"/>
                <a:gd name="T92" fmla="*/ 1 w 382"/>
                <a:gd name="T93" fmla="*/ 1 h 1053"/>
                <a:gd name="T94" fmla="*/ 1 w 382"/>
                <a:gd name="T95" fmla="*/ 1 h 1053"/>
                <a:gd name="T96" fmla="*/ 1 w 382"/>
                <a:gd name="T97" fmla="*/ 1 h 1053"/>
                <a:gd name="T98" fmla="*/ 1 w 382"/>
                <a:gd name="T99" fmla="*/ 0 h 1053"/>
                <a:gd name="T100" fmla="*/ 1 w 382"/>
                <a:gd name="T101" fmla="*/ 1 h 1053"/>
                <a:gd name="T102" fmla="*/ 1 w 382"/>
                <a:gd name="T103" fmla="*/ 1 h 1053"/>
                <a:gd name="T104" fmla="*/ 1 w 382"/>
                <a:gd name="T105" fmla="*/ 1 h 1053"/>
                <a:gd name="T106" fmla="*/ 1 w 382"/>
                <a:gd name="T107" fmla="*/ 1 h 1053"/>
                <a:gd name="T108" fmla="*/ 1 w 382"/>
                <a:gd name="T109" fmla="*/ 1 h 1053"/>
                <a:gd name="T110" fmla="*/ 1 w 382"/>
                <a:gd name="T111" fmla="*/ 1 h 10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82"/>
                <a:gd name="T169" fmla="*/ 0 h 1053"/>
                <a:gd name="T170" fmla="*/ 382 w 382"/>
                <a:gd name="T171" fmla="*/ 1053 h 10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82" h="1053">
                  <a:moveTo>
                    <a:pt x="382" y="6"/>
                  </a:moveTo>
                  <a:lnTo>
                    <a:pt x="381" y="20"/>
                  </a:lnTo>
                  <a:lnTo>
                    <a:pt x="380" y="45"/>
                  </a:lnTo>
                  <a:lnTo>
                    <a:pt x="378" y="99"/>
                  </a:lnTo>
                  <a:lnTo>
                    <a:pt x="370" y="148"/>
                  </a:lnTo>
                  <a:lnTo>
                    <a:pt x="367" y="159"/>
                  </a:lnTo>
                  <a:lnTo>
                    <a:pt x="351" y="203"/>
                  </a:lnTo>
                  <a:lnTo>
                    <a:pt x="321" y="290"/>
                  </a:lnTo>
                  <a:lnTo>
                    <a:pt x="260" y="466"/>
                  </a:lnTo>
                  <a:lnTo>
                    <a:pt x="195" y="640"/>
                  </a:lnTo>
                  <a:lnTo>
                    <a:pt x="178" y="681"/>
                  </a:lnTo>
                  <a:lnTo>
                    <a:pt x="170" y="698"/>
                  </a:lnTo>
                  <a:lnTo>
                    <a:pt x="147" y="748"/>
                  </a:lnTo>
                  <a:lnTo>
                    <a:pt x="89" y="872"/>
                  </a:lnTo>
                  <a:lnTo>
                    <a:pt x="50" y="956"/>
                  </a:lnTo>
                  <a:lnTo>
                    <a:pt x="48" y="960"/>
                  </a:lnTo>
                  <a:lnTo>
                    <a:pt x="51" y="957"/>
                  </a:lnTo>
                  <a:lnTo>
                    <a:pt x="59" y="950"/>
                  </a:lnTo>
                  <a:lnTo>
                    <a:pt x="75" y="936"/>
                  </a:lnTo>
                  <a:lnTo>
                    <a:pt x="91" y="922"/>
                  </a:lnTo>
                  <a:lnTo>
                    <a:pt x="95" y="918"/>
                  </a:lnTo>
                  <a:lnTo>
                    <a:pt x="93" y="930"/>
                  </a:lnTo>
                  <a:lnTo>
                    <a:pt x="89" y="950"/>
                  </a:lnTo>
                  <a:lnTo>
                    <a:pt x="81" y="992"/>
                  </a:lnTo>
                  <a:lnTo>
                    <a:pt x="73" y="1035"/>
                  </a:lnTo>
                  <a:lnTo>
                    <a:pt x="72" y="1045"/>
                  </a:lnTo>
                  <a:lnTo>
                    <a:pt x="66" y="1046"/>
                  </a:lnTo>
                  <a:lnTo>
                    <a:pt x="54" y="1047"/>
                  </a:lnTo>
                  <a:lnTo>
                    <a:pt x="31" y="1050"/>
                  </a:lnTo>
                  <a:lnTo>
                    <a:pt x="6" y="1053"/>
                  </a:lnTo>
                  <a:lnTo>
                    <a:pt x="1" y="1053"/>
                  </a:lnTo>
                  <a:lnTo>
                    <a:pt x="0" y="1043"/>
                  </a:lnTo>
                  <a:lnTo>
                    <a:pt x="4" y="1006"/>
                  </a:lnTo>
                  <a:lnTo>
                    <a:pt x="20" y="955"/>
                  </a:lnTo>
                  <a:lnTo>
                    <a:pt x="27" y="941"/>
                  </a:lnTo>
                  <a:lnTo>
                    <a:pt x="48" y="899"/>
                  </a:lnTo>
                  <a:lnTo>
                    <a:pt x="89" y="814"/>
                  </a:lnTo>
                  <a:lnTo>
                    <a:pt x="162" y="640"/>
                  </a:lnTo>
                  <a:lnTo>
                    <a:pt x="229" y="463"/>
                  </a:lnTo>
                  <a:lnTo>
                    <a:pt x="247" y="419"/>
                  </a:lnTo>
                  <a:lnTo>
                    <a:pt x="256" y="392"/>
                  </a:lnTo>
                  <a:lnTo>
                    <a:pt x="275" y="340"/>
                  </a:lnTo>
                  <a:lnTo>
                    <a:pt x="315" y="235"/>
                  </a:lnTo>
                  <a:lnTo>
                    <a:pt x="355" y="131"/>
                  </a:lnTo>
                  <a:lnTo>
                    <a:pt x="366" y="105"/>
                  </a:lnTo>
                  <a:lnTo>
                    <a:pt x="363" y="96"/>
                  </a:lnTo>
                  <a:lnTo>
                    <a:pt x="357" y="77"/>
                  </a:lnTo>
                  <a:lnTo>
                    <a:pt x="351" y="45"/>
                  </a:lnTo>
                  <a:lnTo>
                    <a:pt x="354" y="10"/>
                  </a:lnTo>
                  <a:lnTo>
                    <a:pt x="357" y="0"/>
                  </a:lnTo>
                  <a:lnTo>
                    <a:pt x="359" y="1"/>
                  </a:lnTo>
                  <a:lnTo>
                    <a:pt x="363" y="2"/>
                  </a:lnTo>
                  <a:lnTo>
                    <a:pt x="371" y="4"/>
                  </a:lnTo>
                  <a:lnTo>
                    <a:pt x="379" y="6"/>
                  </a:lnTo>
                  <a:lnTo>
                    <a:pt x="382" y="6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58" name="Freeform 144"/>
            <p:cNvSpPr>
              <a:spLocks/>
            </p:cNvSpPr>
            <p:nvPr/>
          </p:nvSpPr>
          <p:spPr bwMode="auto">
            <a:xfrm>
              <a:off x="2005" y="2015"/>
              <a:ext cx="30" cy="58"/>
            </a:xfrm>
            <a:custGeom>
              <a:avLst/>
              <a:gdLst>
                <a:gd name="T0" fmla="*/ 1 w 60"/>
                <a:gd name="T1" fmla="*/ 0 h 115"/>
                <a:gd name="T2" fmla="*/ 1 w 60"/>
                <a:gd name="T3" fmla="*/ 1 h 115"/>
                <a:gd name="T4" fmla="*/ 1 w 60"/>
                <a:gd name="T5" fmla="*/ 1 h 115"/>
                <a:gd name="T6" fmla="*/ 1 w 60"/>
                <a:gd name="T7" fmla="*/ 1 h 115"/>
                <a:gd name="T8" fmla="*/ 1 w 60"/>
                <a:gd name="T9" fmla="*/ 1 h 115"/>
                <a:gd name="T10" fmla="*/ 1 w 60"/>
                <a:gd name="T11" fmla="*/ 1 h 115"/>
                <a:gd name="T12" fmla="*/ 1 w 60"/>
                <a:gd name="T13" fmla="*/ 1 h 115"/>
                <a:gd name="T14" fmla="*/ 1 w 60"/>
                <a:gd name="T15" fmla="*/ 1 h 115"/>
                <a:gd name="T16" fmla="*/ 1 w 60"/>
                <a:gd name="T17" fmla="*/ 1 h 115"/>
                <a:gd name="T18" fmla="*/ 1 w 60"/>
                <a:gd name="T19" fmla="*/ 1 h 115"/>
                <a:gd name="T20" fmla="*/ 0 w 60"/>
                <a:gd name="T21" fmla="*/ 1 h 115"/>
                <a:gd name="T22" fmla="*/ 1 w 60"/>
                <a:gd name="T23" fmla="*/ 1 h 115"/>
                <a:gd name="T24" fmla="*/ 1 w 60"/>
                <a:gd name="T25" fmla="*/ 1 h 115"/>
                <a:gd name="T26" fmla="*/ 1 w 60"/>
                <a:gd name="T27" fmla="*/ 1 h 115"/>
                <a:gd name="T28" fmla="*/ 1 w 60"/>
                <a:gd name="T29" fmla="*/ 1 h 115"/>
                <a:gd name="T30" fmla="*/ 1 w 60"/>
                <a:gd name="T31" fmla="*/ 0 h 115"/>
                <a:gd name="T32" fmla="*/ 1 w 60"/>
                <a:gd name="T33" fmla="*/ 0 h 1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0"/>
                <a:gd name="T52" fmla="*/ 0 h 115"/>
                <a:gd name="T53" fmla="*/ 60 w 60"/>
                <a:gd name="T54" fmla="*/ 115 h 1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0" h="115">
                  <a:moveTo>
                    <a:pt x="44" y="0"/>
                  </a:moveTo>
                  <a:lnTo>
                    <a:pt x="45" y="10"/>
                  </a:lnTo>
                  <a:lnTo>
                    <a:pt x="47" y="30"/>
                  </a:lnTo>
                  <a:lnTo>
                    <a:pt x="52" y="69"/>
                  </a:lnTo>
                  <a:lnTo>
                    <a:pt x="58" y="106"/>
                  </a:lnTo>
                  <a:lnTo>
                    <a:pt x="60" y="115"/>
                  </a:lnTo>
                  <a:lnTo>
                    <a:pt x="54" y="113"/>
                  </a:lnTo>
                  <a:lnTo>
                    <a:pt x="44" y="109"/>
                  </a:lnTo>
                  <a:lnTo>
                    <a:pt x="24" y="99"/>
                  </a:lnTo>
                  <a:lnTo>
                    <a:pt x="4" y="88"/>
                  </a:lnTo>
                  <a:lnTo>
                    <a:pt x="0" y="85"/>
                  </a:lnTo>
                  <a:lnTo>
                    <a:pt x="3" y="78"/>
                  </a:lnTo>
                  <a:lnTo>
                    <a:pt x="10" y="64"/>
                  </a:lnTo>
                  <a:lnTo>
                    <a:pt x="25" y="36"/>
                  </a:lnTo>
                  <a:lnTo>
                    <a:pt x="40" y="8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59" name="Freeform 145"/>
            <p:cNvSpPr>
              <a:spLocks/>
            </p:cNvSpPr>
            <p:nvPr/>
          </p:nvSpPr>
          <p:spPr bwMode="auto">
            <a:xfrm>
              <a:off x="2169" y="1519"/>
              <a:ext cx="91" cy="308"/>
            </a:xfrm>
            <a:custGeom>
              <a:avLst/>
              <a:gdLst>
                <a:gd name="T0" fmla="*/ 1 w 181"/>
                <a:gd name="T1" fmla="*/ 1 h 616"/>
                <a:gd name="T2" fmla="*/ 1 w 181"/>
                <a:gd name="T3" fmla="*/ 1 h 616"/>
                <a:gd name="T4" fmla="*/ 1 w 181"/>
                <a:gd name="T5" fmla="*/ 1 h 616"/>
                <a:gd name="T6" fmla="*/ 1 w 181"/>
                <a:gd name="T7" fmla="*/ 1 h 616"/>
                <a:gd name="T8" fmla="*/ 1 w 181"/>
                <a:gd name="T9" fmla="*/ 1 h 616"/>
                <a:gd name="T10" fmla="*/ 1 w 181"/>
                <a:gd name="T11" fmla="*/ 1 h 616"/>
                <a:gd name="T12" fmla="*/ 1 w 181"/>
                <a:gd name="T13" fmla="*/ 1 h 616"/>
                <a:gd name="T14" fmla="*/ 1 w 181"/>
                <a:gd name="T15" fmla="*/ 1 h 616"/>
                <a:gd name="T16" fmla="*/ 1 w 181"/>
                <a:gd name="T17" fmla="*/ 1 h 616"/>
                <a:gd name="T18" fmla="*/ 0 w 181"/>
                <a:gd name="T19" fmla="*/ 1 h 616"/>
                <a:gd name="T20" fmla="*/ 0 w 181"/>
                <a:gd name="T21" fmla="*/ 1 h 616"/>
                <a:gd name="T22" fmla="*/ 0 w 181"/>
                <a:gd name="T23" fmla="*/ 1 h 616"/>
                <a:gd name="T24" fmla="*/ 1 w 181"/>
                <a:gd name="T25" fmla="*/ 1 h 616"/>
                <a:gd name="T26" fmla="*/ 1 w 181"/>
                <a:gd name="T27" fmla="*/ 1 h 616"/>
                <a:gd name="T28" fmla="*/ 1 w 181"/>
                <a:gd name="T29" fmla="*/ 1 h 616"/>
                <a:gd name="T30" fmla="*/ 1 w 181"/>
                <a:gd name="T31" fmla="*/ 1 h 616"/>
                <a:gd name="T32" fmla="*/ 1 w 181"/>
                <a:gd name="T33" fmla="*/ 1 h 616"/>
                <a:gd name="T34" fmla="*/ 1 w 181"/>
                <a:gd name="T35" fmla="*/ 1 h 616"/>
                <a:gd name="T36" fmla="*/ 1 w 181"/>
                <a:gd name="T37" fmla="*/ 1 h 616"/>
                <a:gd name="T38" fmla="*/ 1 w 181"/>
                <a:gd name="T39" fmla="*/ 1 h 616"/>
                <a:gd name="T40" fmla="*/ 1 w 181"/>
                <a:gd name="T41" fmla="*/ 0 h 616"/>
                <a:gd name="T42" fmla="*/ 1 w 181"/>
                <a:gd name="T43" fmla="*/ 1 h 616"/>
                <a:gd name="T44" fmla="*/ 1 w 181"/>
                <a:gd name="T45" fmla="*/ 1 h 616"/>
                <a:gd name="T46" fmla="*/ 1 w 181"/>
                <a:gd name="T47" fmla="*/ 1 h 616"/>
                <a:gd name="T48" fmla="*/ 1 w 181"/>
                <a:gd name="T49" fmla="*/ 1 h 616"/>
                <a:gd name="T50" fmla="*/ 1 w 181"/>
                <a:gd name="T51" fmla="*/ 1 h 616"/>
                <a:gd name="T52" fmla="*/ 1 w 181"/>
                <a:gd name="T53" fmla="*/ 1 h 616"/>
                <a:gd name="T54" fmla="*/ 1 w 181"/>
                <a:gd name="T55" fmla="*/ 1 h 616"/>
                <a:gd name="T56" fmla="*/ 1 w 181"/>
                <a:gd name="T57" fmla="*/ 1 h 61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1"/>
                <a:gd name="T88" fmla="*/ 0 h 616"/>
                <a:gd name="T89" fmla="*/ 181 w 181"/>
                <a:gd name="T90" fmla="*/ 616 h 61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1" h="616">
                  <a:moveTo>
                    <a:pt x="156" y="128"/>
                  </a:moveTo>
                  <a:lnTo>
                    <a:pt x="147" y="137"/>
                  </a:lnTo>
                  <a:lnTo>
                    <a:pt x="131" y="160"/>
                  </a:lnTo>
                  <a:lnTo>
                    <a:pt x="115" y="191"/>
                  </a:lnTo>
                  <a:lnTo>
                    <a:pt x="86" y="265"/>
                  </a:lnTo>
                  <a:lnTo>
                    <a:pt x="69" y="320"/>
                  </a:lnTo>
                  <a:lnTo>
                    <a:pt x="63" y="340"/>
                  </a:lnTo>
                  <a:lnTo>
                    <a:pt x="50" y="395"/>
                  </a:lnTo>
                  <a:lnTo>
                    <a:pt x="20" y="526"/>
                  </a:lnTo>
                  <a:lnTo>
                    <a:pt x="0" y="612"/>
                  </a:lnTo>
                  <a:lnTo>
                    <a:pt x="0" y="616"/>
                  </a:lnTo>
                  <a:lnTo>
                    <a:pt x="0" y="611"/>
                  </a:lnTo>
                  <a:lnTo>
                    <a:pt x="7" y="569"/>
                  </a:lnTo>
                  <a:lnTo>
                    <a:pt x="31" y="418"/>
                  </a:lnTo>
                  <a:lnTo>
                    <a:pt x="60" y="274"/>
                  </a:lnTo>
                  <a:lnTo>
                    <a:pt x="66" y="251"/>
                  </a:lnTo>
                  <a:lnTo>
                    <a:pt x="72" y="231"/>
                  </a:lnTo>
                  <a:lnTo>
                    <a:pt x="86" y="190"/>
                  </a:lnTo>
                  <a:lnTo>
                    <a:pt x="115" y="105"/>
                  </a:lnTo>
                  <a:lnTo>
                    <a:pt x="141" y="21"/>
                  </a:lnTo>
                  <a:lnTo>
                    <a:pt x="148" y="0"/>
                  </a:lnTo>
                  <a:lnTo>
                    <a:pt x="154" y="12"/>
                  </a:lnTo>
                  <a:lnTo>
                    <a:pt x="166" y="34"/>
                  </a:lnTo>
                  <a:lnTo>
                    <a:pt x="176" y="56"/>
                  </a:lnTo>
                  <a:lnTo>
                    <a:pt x="181" y="75"/>
                  </a:lnTo>
                  <a:lnTo>
                    <a:pt x="179" y="95"/>
                  </a:lnTo>
                  <a:lnTo>
                    <a:pt x="167" y="116"/>
                  </a:lnTo>
                  <a:lnTo>
                    <a:pt x="156" y="128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60" name="Freeform 146"/>
            <p:cNvSpPr>
              <a:spLocks/>
            </p:cNvSpPr>
            <p:nvPr/>
          </p:nvSpPr>
          <p:spPr bwMode="auto">
            <a:xfrm>
              <a:off x="2609" y="388"/>
              <a:ext cx="194" cy="182"/>
            </a:xfrm>
            <a:custGeom>
              <a:avLst/>
              <a:gdLst>
                <a:gd name="T0" fmla="*/ 1 w 388"/>
                <a:gd name="T1" fmla="*/ 0 h 365"/>
                <a:gd name="T2" fmla="*/ 1 w 388"/>
                <a:gd name="T3" fmla="*/ 0 h 365"/>
                <a:gd name="T4" fmla="*/ 1 w 388"/>
                <a:gd name="T5" fmla="*/ 0 h 365"/>
                <a:gd name="T6" fmla="*/ 1 w 388"/>
                <a:gd name="T7" fmla="*/ 0 h 365"/>
                <a:gd name="T8" fmla="*/ 1 w 388"/>
                <a:gd name="T9" fmla="*/ 0 h 365"/>
                <a:gd name="T10" fmla="*/ 1 w 388"/>
                <a:gd name="T11" fmla="*/ 0 h 365"/>
                <a:gd name="T12" fmla="*/ 1 w 388"/>
                <a:gd name="T13" fmla="*/ 0 h 365"/>
                <a:gd name="T14" fmla="*/ 1 w 388"/>
                <a:gd name="T15" fmla="*/ 0 h 365"/>
                <a:gd name="T16" fmla="*/ 1 w 388"/>
                <a:gd name="T17" fmla="*/ 0 h 365"/>
                <a:gd name="T18" fmla="*/ 1 w 388"/>
                <a:gd name="T19" fmla="*/ 0 h 365"/>
                <a:gd name="T20" fmla="*/ 1 w 388"/>
                <a:gd name="T21" fmla="*/ 0 h 365"/>
                <a:gd name="T22" fmla="*/ 1 w 388"/>
                <a:gd name="T23" fmla="*/ 0 h 365"/>
                <a:gd name="T24" fmla="*/ 1 w 388"/>
                <a:gd name="T25" fmla="*/ 0 h 365"/>
                <a:gd name="T26" fmla="*/ 1 w 388"/>
                <a:gd name="T27" fmla="*/ 0 h 365"/>
                <a:gd name="T28" fmla="*/ 1 w 388"/>
                <a:gd name="T29" fmla="*/ 0 h 365"/>
                <a:gd name="T30" fmla="*/ 1 w 388"/>
                <a:gd name="T31" fmla="*/ 0 h 365"/>
                <a:gd name="T32" fmla="*/ 1 w 388"/>
                <a:gd name="T33" fmla="*/ 0 h 365"/>
                <a:gd name="T34" fmla="*/ 1 w 388"/>
                <a:gd name="T35" fmla="*/ 0 h 365"/>
                <a:gd name="T36" fmla="*/ 1 w 388"/>
                <a:gd name="T37" fmla="*/ 0 h 365"/>
                <a:gd name="T38" fmla="*/ 1 w 388"/>
                <a:gd name="T39" fmla="*/ 0 h 365"/>
                <a:gd name="T40" fmla="*/ 1 w 388"/>
                <a:gd name="T41" fmla="*/ 0 h 365"/>
                <a:gd name="T42" fmla="*/ 1 w 388"/>
                <a:gd name="T43" fmla="*/ 0 h 365"/>
                <a:gd name="T44" fmla="*/ 1 w 388"/>
                <a:gd name="T45" fmla="*/ 0 h 365"/>
                <a:gd name="T46" fmla="*/ 1 w 388"/>
                <a:gd name="T47" fmla="*/ 0 h 365"/>
                <a:gd name="T48" fmla="*/ 1 w 388"/>
                <a:gd name="T49" fmla="*/ 0 h 365"/>
                <a:gd name="T50" fmla="*/ 1 w 388"/>
                <a:gd name="T51" fmla="*/ 0 h 365"/>
                <a:gd name="T52" fmla="*/ 1 w 388"/>
                <a:gd name="T53" fmla="*/ 0 h 365"/>
                <a:gd name="T54" fmla="*/ 1 w 388"/>
                <a:gd name="T55" fmla="*/ 0 h 365"/>
                <a:gd name="T56" fmla="*/ 1 w 388"/>
                <a:gd name="T57" fmla="*/ 0 h 365"/>
                <a:gd name="T58" fmla="*/ 1 w 388"/>
                <a:gd name="T59" fmla="*/ 0 h 365"/>
                <a:gd name="T60" fmla="*/ 1 w 388"/>
                <a:gd name="T61" fmla="*/ 0 h 365"/>
                <a:gd name="T62" fmla="*/ 1 w 388"/>
                <a:gd name="T63" fmla="*/ 0 h 365"/>
                <a:gd name="T64" fmla="*/ 1 w 388"/>
                <a:gd name="T65" fmla="*/ 0 h 365"/>
                <a:gd name="T66" fmla="*/ 1 w 388"/>
                <a:gd name="T67" fmla="*/ 0 h 365"/>
                <a:gd name="T68" fmla="*/ 1 w 388"/>
                <a:gd name="T69" fmla="*/ 0 h 365"/>
                <a:gd name="T70" fmla="*/ 1 w 388"/>
                <a:gd name="T71" fmla="*/ 0 h 365"/>
                <a:gd name="T72" fmla="*/ 1 w 388"/>
                <a:gd name="T73" fmla="*/ 0 h 365"/>
                <a:gd name="T74" fmla="*/ 1 w 388"/>
                <a:gd name="T75" fmla="*/ 0 h 365"/>
                <a:gd name="T76" fmla="*/ 1 w 388"/>
                <a:gd name="T77" fmla="*/ 0 h 365"/>
                <a:gd name="T78" fmla="*/ 1 w 388"/>
                <a:gd name="T79" fmla="*/ 0 h 365"/>
                <a:gd name="T80" fmla="*/ 1 w 388"/>
                <a:gd name="T81" fmla="*/ 0 h 365"/>
                <a:gd name="T82" fmla="*/ 1 w 388"/>
                <a:gd name="T83" fmla="*/ 0 h 365"/>
                <a:gd name="T84" fmla="*/ 1 w 388"/>
                <a:gd name="T85" fmla="*/ 0 h 365"/>
                <a:gd name="T86" fmla="*/ 1 w 388"/>
                <a:gd name="T87" fmla="*/ 0 h 365"/>
                <a:gd name="T88" fmla="*/ 1 w 388"/>
                <a:gd name="T89" fmla="*/ 0 h 365"/>
                <a:gd name="T90" fmla="*/ 1 w 388"/>
                <a:gd name="T91" fmla="*/ 0 h 365"/>
                <a:gd name="T92" fmla="*/ 1 w 388"/>
                <a:gd name="T93" fmla="*/ 0 h 365"/>
                <a:gd name="T94" fmla="*/ 1 w 388"/>
                <a:gd name="T95" fmla="*/ 0 h 365"/>
                <a:gd name="T96" fmla="*/ 1 w 388"/>
                <a:gd name="T97" fmla="*/ 0 h 365"/>
                <a:gd name="T98" fmla="*/ 1 w 388"/>
                <a:gd name="T99" fmla="*/ 0 h 365"/>
                <a:gd name="T100" fmla="*/ 1 w 388"/>
                <a:gd name="T101" fmla="*/ 0 h 36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88"/>
                <a:gd name="T154" fmla="*/ 0 h 365"/>
                <a:gd name="T155" fmla="*/ 388 w 388"/>
                <a:gd name="T156" fmla="*/ 365 h 36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88" h="365">
                  <a:moveTo>
                    <a:pt x="378" y="110"/>
                  </a:moveTo>
                  <a:lnTo>
                    <a:pt x="378" y="118"/>
                  </a:lnTo>
                  <a:lnTo>
                    <a:pt x="378" y="143"/>
                  </a:lnTo>
                  <a:lnTo>
                    <a:pt x="374" y="210"/>
                  </a:lnTo>
                  <a:lnTo>
                    <a:pt x="370" y="268"/>
                  </a:lnTo>
                  <a:lnTo>
                    <a:pt x="370" y="276"/>
                  </a:lnTo>
                  <a:lnTo>
                    <a:pt x="370" y="284"/>
                  </a:lnTo>
                  <a:lnTo>
                    <a:pt x="372" y="302"/>
                  </a:lnTo>
                  <a:lnTo>
                    <a:pt x="381" y="341"/>
                  </a:lnTo>
                  <a:lnTo>
                    <a:pt x="387" y="364"/>
                  </a:lnTo>
                  <a:lnTo>
                    <a:pt x="388" y="365"/>
                  </a:lnTo>
                  <a:lnTo>
                    <a:pt x="379" y="362"/>
                  </a:lnTo>
                  <a:lnTo>
                    <a:pt x="353" y="352"/>
                  </a:lnTo>
                  <a:lnTo>
                    <a:pt x="279" y="332"/>
                  </a:lnTo>
                  <a:lnTo>
                    <a:pt x="243" y="327"/>
                  </a:lnTo>
                  <a:lnTo>
                    <a:pt x="217" y="330"/>
                  </a:lnTo>
                  <a:lnTo>
                    <a:pt x="209" y="334"/>
                  </a:lnTo>
                  <a:lnTo>
                    <a:pt x="204" y="323"/>
                  </a:lnTo>
                  <a:lnTo>
                    <a:pt x="199" y="309"/>
                  </a:lnTo>
                  <a:lnTo>
                    <a:pt x="198" y="304"/>
                  </a:lnTo>
                  <a:lnTo>
                    <a:pt x="199" y="301"/>
                  </a:lnTo>
                  <a:lnTo>
                    <a:pt x="201" y="297"/>
                  </a:lnTo>
                  <a:lnTo>
                    <a:pt x="203" y="294"/>
                  </a:lnTo>
                  <a:lnTo>
                    <a:pt x="210" y="286"/>
                  </a:lnTo>
                  <a:lnTo>
                    <a:pt x="220" y="272"/>
                  </a:lnTo>
                  <a:lnTo>
                    <a:pt x="226" y="262"/>
                  </a:lnTo>
                  <a:lnTo>
                    <a:pt x="226" y="259"/>
                  </a:lnTo>
                  <a:lnTo>
                    <a:pt x="225" y="256"/>
                  </a:lnTo>
                  <a:lnTo>
                    <a:pt x="222" y="253"/>
                  </a:lnTo>
                  <a:lnTo>
                    <a:pt x="217" y="249"/>
                  </a:lnTo>
                  <a:lnTo>
                    <a:pt x="206" y="243"/>
                  </a:lnTo>
                  <a:lnTo>
                    <a:pt x="194" y="238"/>
                  </a:lnTo>
                  <a:lnTo>
                    <a:pt x="187" y="232"/>
                  </a:lnTo>
                  <a:lnTo>
                    <a:pt x="187" y="225"/>
                  </a:lnTo>
                  <a:lnTo>
                    <a:pt x="193" y="215"/>
                  </a:lnTo>
                  <a:lnTo>
                    <a:pt x="206" y="199"/>
                  </a:lnTo>
                  <a:lnTo>
                    <a:pt x="213" y="188"/>
                  </a:lnTo>
                  <a:lnTo>
                    <a:pt x="216" y="178"/>
                  </a:lnTo>
                  <a:lnTo>
                    <a:pt x="216" y="172"/>
                  </a:lnTo>
                  <a:lnTo>
                    <a:pt x="214" y="167"/>
                  </a:lnTo>
                  <a:lnTo>
                    <a:pt x="211" y="161"/>
                  </a:lnTo>
                  <a:lnTo>
                    <a:pt x="200" y="144"/>
                  </a:lnTo>
                  <a:lnTo>
                    <a:pt x="195" y="141"/>
                  </a:lnTo>
                  <a:lnTo>
                    <a:pt x="191" y="138"/>
                  </a:lnTo>
                  <a:lnTo>
                    <a:pt x="187" y="136"/>
                  </a:lnTo>
                  <a:lnTo>
                    <a:pt x="176" y="134"/>
                  </a:lnTo>
                  <a:lnTo>
                    <a:pt x="165" y="134"/>
                  </a:lnTo>
                  <a:lnTo>
                    <a:pt x="142" y="134"/>
                  </a:lnTo>
                  <a:lnTo>
                    <a:pt x="138" y="133"/>
                  </a:lnTo>
                  <a:lnTo>
                    <a:pt x="146" y="127"/>
                  </a:lnTo>
                  <a:lnTo>
                    <a:pt x="165" y="119"/>
                  </a:lnTo>
                  <a:lnTo>
                    <a:pt x="186" y="115"/>
                  </a:lnTo>
                  <a:lnTo>
                    <a:pt x="209" y="115"/>
                  </a:lnTo>
                  <a:lnTo>
                    <a:pt x="252" y="121"/>
                  </a:lnTo>
                  <a:lnTo>
                    <a:pt x="262" y="122"/>
                  </a:lnTo>
                  <a:lnTo>
                    <a:pt x="262" y="111"/>
                  </a:lnTo>
                  <a:lnTo>
                    <a:pt x="259" y="101"/>
                  </a:lnTo>
                  <a:lnTo>
                    <a:pt x="254" y="93"/>
                  </a:lnTo>
                  <a:lnTo>
                    <a:pt x="248" y="87"/>
                  </a:lnTo>
                  <a:lnTo>
                    <a:pt x="239" y="84"/>
                  </a:lnTo>
                  <a:lnTo>
                    <a:pt x="228" y="82"/>
                  </a:lnTo>
                  <a:lnTo>
                    <a:pt x="216" y="81"/>
                  </a:lnTo>
                  <a:lnTo>
                    <a:pt x="188" y="83"/>
                  </a:lnTo>
                  <a:lnTo>
                    <a:pt x="125" y="93"/>
                  </a:lnTo>
                  <a:lnTo>
                    <a:pt x="63" y="101"/>
                  </a:lnTo>
                  <a:lnTo>
                    <a:pt x="36" y="98"/>
                  </a:lnTo>
                  <a:lnTo>
                    <a:pt x="16" y="90"/>
                  </a:lnTo>
                  <a:lnTo>
                    <a:pt x="9" y="83"/>
                  </a:lnTo>
                  <a:lnTo>
                    <a:pt x="3" y="74"/>
                  </a:lnTo>
                  <a:lnTo>
                    <a:pt x="1" y="62"/>
                  </a:lnTo>
                  <a:lnTo>
                    <a:pt x="0" y="55"/>
                  </a:lnTo>
                  <a:lnTo>
                    <a:pt x="1" y="48"/>
                  </a:lnTo>
                  <a:lnTo>
                    <a:pt x="4" y="43"/>
                  </a:lnTo>
                  <a:lnTo>
                    <a:pt x="8" y="39"/>
                  </a:lnTo>
                  <a:lnTo>
                    <a:pt x="13" y="36"/>
                  </a:lnTo>
                  <a:lnTo>
                    <a:pt x="20" y="34"/>
                  </a:lnTo>
                  <a:lnTo>
                    <a:pt x="28" y="32"/>
                  </a:lnTo>
                  <a:lnTo>
                    <a:pt x="46" y="32"/>
                  </a:lnTo>
                  <a:lnTo>
                    <a:pt x="68" y="34"/>
                  </a:lnTo>
                  <a:lnTo>
                    <a:pt x="116" y="43"/>
                  </a:lnTo>
                  <a:lnTo>
                    <a:pt x="211" y="56"/>
                  </a:lnTo>
                  <a:lnTo>
                    <a:pt x="221" y="55"/>
                  </a:lnTo>
                  <a:lnTo>
                    <a:pt x="224" y="55"/>
                  </a:lnTo>
                  <a:lnTo>
                    <a:pt x="230" y="53"/>
                  </a:lnTo>
                  <a:lnTo>
                    <a:pt x="236" y="49"/>
                  </a:lnTo>
                  <a:lnTo>
                    <a:pt x="248" y="40"/>
                  </a:lnTo>
                  <a:lnTo>
                    <a:pt x="257" y="33"/>
                  </a:lnTo>
                  <a:lnTo>
                    <a:pt x="272" y="52"/>
                  </a:lnTo>
                  <a:lnTo>
                    <a:pt x="299" y="74"/>
                  </a:lnTo>
                  <a:lnTo>
                    <a:pt x="311" y="79"/>
                  </a:lnTo>
                  <a:lnTo>
                    <a:pt x="322" y="80"/>
                  </a:lnTo>
                  <a:lnTo>
                    <a:pt x="332" y="78"/>
                  </a:lnTo>
                  <a:lnTo>
                    <a:pt x="342" y="72"/>
                  </a:lnTo>
                  <a:lnTo>
                    <a:pt x="352" y="63"/>
                  </a:lnTo>
                  <a:lnTo>
                    <a:pt x="360" y="51"/>
                  </a:lnTo>
                  <a:lnTo>
                    <a:pt x="376" y="19"/>
                  </a:lnTo>
                  <a:lnTo>
                    <a:pt x="384" y="0"/>
                  </a:lnTo>
                  <a:lnTo>
                    <a:pt x="383" y="2"/>
                  </a:lnTo>
                  <a:lnTo>
                    <a:pt x="382" y="14"/>
                  </a:lnTo>
                  <a:lnTo>
                    <a:pt x="378" y="58"/>
                  </a:lnTo>
                  <a:lnTo>
                    <a:pt x="377" y="103"/>
                  </a:lnTo>
                  <a:lnTo>
                    <a:pt x="378" y="110"/>
                  </a:lnTo>
                  <a:close/>
                </a:path>
              </a:pathLst>
            </a:custGeom>
            <a:solidFill>
              <a:srgbClr val="7042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61" name="Freeform 147"/>
            <p:cNvSpPr>
              <a:spLocks/>
            </p:cNvSpPr>
            <p:nvPr/>
          </p:nvSpPr>
          <p:spPr bwMode="auto">
            <a:xfrm>
              <a:off x="2547" y="386"/>
              <a:ext cx="79" cy="26"/>
            </a:xfrm>
            <a:custGeom>
              <a:avLst/>
              <a:gdLst>
                <a:gd name="T0" fmla="*/ 0 w 159"/>
                <a:gd name="T1" fmla="*/ 0 h 54"/>
                <a:gd name="T2" fmla="*/ 0 w 159"/>
                <a:gd name="T3" fmla="*/ 0 h 54"/>
                <a:gd name="T4" fmla="*/ 0 w 159"/>
                <a:gd name="T5" fmla="*/ 0 h 54"/>
                <a:gd name="T6" fmla="*/ 0 w 159"/>
                <a:gd name="T7" fmla="*/ 0 h 54"/>
                <a:gd name="T8" fmla="*/ 0 w 159"/>
                <a:gd name="T9" fmla="*/ 0 h 54"/>
                <a:gd name="T10" fmla="*/ 0 w 159"/>
                <a:gd name="T11" fmla="*/ 0 h 54"/>
                <a:gd name="T12" fmla="*/ 0 w 159"/>
                <a:gd name="T13" fmla="*/ 0 h 54"/>
                <a:gd name="T14" fmla="*/ 0 w 159"/>
                <a:gd name="T15" fmla="*/ 0 h 54"/>
                <a:gd name="T16" fmla="*/ 0 w 159"/>
                <a:gd name="T17" fmla="*/ 0 h 54"/>
                <a:gd name="T18" fmla="*/ 0 w 159"/>
                <a:gd name="T19" fmla="*/ 0 h 54"/>
                <a:gd name="T20" fmla="*/ 0 w 159"/>
                <a:gd name="T21" fmla="*/ 0 h 54"/>
                <a:gd name="T22" fmla="*/ 0 w 159"/>
                <a:gd name="T23" fmla="*/ 0 h 54"/>
                <a:gd name="T24" fmla="*/ 0 w 159"/>
                <a:gd name="T25" fmla="*/ 0 h 54"/>
                <a:gd name="T26" fmla="*/ 0 w 159"/>
                <a:gd name="T27" fmla="*/ 0 h 54"/>
                <a:gd name="T28" fmla="*/ 0 w 159"/>
                <a:gd name="T29" fmla="*/ 0 h 54"/>
                <a:gd name="T30" fmla="*/ 0 w 159"/>
                <a:gd name="T31" fmla="*/ 0 h 54"/>
                <a:gd name="T32" fmla="*/ 0 w 159"/>
                <a:gd name="T33" fmla="*/ 0 h 54"/>
                <a:gd name="T34" fmla="*/ 0 w 159"/>
                <a:gd name="T35" fmla="*/ 0 h 54"/>
                <a:gd name="T36" fmla="*/ 0 w 159"/>
                <a:gd name="T37" fmla="*/ 0 h 54"/>
                <a:gd name="T38" fmla="*/ 0 w 159"/>
                <a:gd name="T39" fmla="*/ 0 h 54"/>
                <a:gd name="T40" fmla="*/ 0 w 159"/>
                <a:gd name="T41" fmla="*/ 0 h 54"/>
                <a:gd name="T42" fmla="*/ 0 w 159"/>
                <a:gd name="T43" fmla="*/ 0 h 54"/>
                <a:gd name="T44" fmla="*/ 0 w 159"/>
                <a:gd name="T45" fmla="*/ 0 h 5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59"/>
                <a:gd name="T70" fmla="*/ 0 h 54"/>
                <a:gd name="T71" fmla="*/ 159 w 159"/>
                <a:gd name="T72" fmla="*/ 54 h 5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59" h="54">
                  <a:moveTo>
                    <a:pt x="90" y="30"/>
                  </a:moveTo>
                  <a:lnTo>
                    <a:pt x="100" y="29"/>
                  </a:lnTo>
                  <a:lnTo>
                    <a:pt x="117" y="24"/>
                  </a:lnTo>
                  <a:lnTo>
                    <a:pt x="144" y="14"/>
                  </a:lnTo>
                  <a:lnTo>
                    <a:pt x="158" y="8"/>
                  </a:lnTo>
                  <a:lnTo>
                    <a:pt x="159" y="7"/>
                  </a:lnTo>
                  <a:lnTo>
                    <a:pt x="158" y="14"/>
                  </a:lnTo>
                  <a:lnTo>
                    <a:pt x="149" y="34"/>
                  </a:lnTo>
                  <a:lnTo>
                    <a:pt x="137" y="44"/>
                  </a:lnTo>
                  <a:lnTo>
                    <a:pt x="120" y="51"/>
                  </a:lnTo>
                  <a:lnTo>
                    <a:pt x="109" y="53"/>
                  </a:lnTo>
                  <a:lnTo>
                    <a:pt x="94" y="54"/>
                  </a:lnTo>
                  <a:lnTo>
                    <a:pt x="81" y="51"/>
                  </a:lnTo>
                  <a:lnTo>
                    <a:pt x="56" y="42"/>
                  </a:lnTo>
                  <a:lnTo>
                    <a:pt x="34" y="29"/>
                  </a:lnTo>
                  <a:lnTo>
                    <a:pt x="4" y="5"/>
                  </a:lnTo>
                  <a:lnTo>
                    <a:pt x="0" y="0"/>
                  </a:lnTo>
                  <a:lnTo>
                    <a:pt x="1" y="1"/>
                  </a:lnTo>
                  <a:lnTo>
                    <a:pt x="8" y="6"/>
                  </a:lnTo>
                  <a:lnTo>
                    <a:pt x="40" y="21"/>
                  </a:lnTo>
                  <a:lnTo>
                    <a:pt x="80" y="31"/>
                  </a:lnTo>
                  <a:lnTo>
                    <a:pt x="9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62" name="Freeform 148"/>
            <p:cNvSpPr>
              <a:spLocks/>
            </p:cNvSpPr>
            <p:nvPr/>
          </p:nvSpPr>
          <p:spPr bwMode="auto">
            <a:xfrm>
              <a:off x="2806" y="283"/>
              <a:ext cx="67" cy="88"/>
            </a:xfrm>
            <a:custGeom>
              <a:avLst/>
              <a:gdLst>
                <a:gd name="T0" fmla="*/ 1 w 134"/>
                <a:gd name="T1" fmla="*/ 0 h 178"/>
                <a:gd name="T2" fmla="*/ 1 w 134"/>
                <a:gd name="T3" fmla="*/ 0 h 178"/>
                <a:gd name="T4" fmla="*/ 1 w 134"/>
                <a:gd name="T5" fmla="*/ 0 h 178"/>
                <a:gd name="T6" fmla="*/ 1 w 134"/>
                <a:gd name="T7" fmla="*/ 0 h 178"/>
                <a:gd name="T8" fmla="*/ 1 w 134"/>
                <a:gd name="T9" fmla="*/ 0 h 178"/>
                <a:gd name="T10" fmla="*/ 1 w 134"/>
                <a:gd name="T11" fmla="*/ 0 h 178"/>
                <a:gd name="T12" fmla="*/ 1 w 134"/>
                <a:gd name="T13" fmla="*/ 0 h 178"/>
                <a:gd name="T14" fmla="*/ 1 w 134"/>
                <a:gd name="T15" fmla="*/ 0 h 178"/>
                <a:gd name="T16" fmla="*/ 1 w 134"/>
                <a:gd name="T17" fmla="*/ 0 h 178"/>
                <a:gd name="T18" fmla="*/ 1 w 134"/>
                <a:gd name="T19" fmla="*/ 0 h 178"/>
                <a:gd name="T20" fmla="*/ 1 w 134"/>
                <a:gd name="T21" fmla="*/ 0 h 178"/>
                <a:gd name="T22" fmla="*/ 1 w 134"/>
                <a:gd name="T23" fmla="*/ 0 h 178"/>
                <a:gd name="T24" fmla="*/ 1 w 134"/>
                <a:gd name="T25" fmla="*/ 0 h 178"/>
                <a:gd name="T26" fmla="*/ 1 w 134"/>
                <a:gd name="T27" fmla="*/ 0 h 178"/>
                <a:gd name="T28" fmla="*/ 1 w 134"/>
                <a:gd name="T29" fmla="*/ 0 h 178"/>
                <a:gd name="T30" fmla="*/ 1 w 134"/>
                <a:gd name="T31" fmla="*/ 0 h 178"/>
                <a:gd name="T32" fmla="*/ 1 w 134"/>
                <a:gd name="T33" fmla="*/ 0 h 178"/>
                <a:gd name="T34" fmla="*/ 1 w 134"/>
                <a:gd name="T35" fmla="*/ 0 h 178"/>
                <a:gd name="T36" fmla="*/ 1 w 134"/>
                <a:gd name="T37" fmla="*/ 0 h 178"/>
                <a:gd name="T38" fmla="*/ 1 w 134"/>
                <a:gd name="T39" fmla="*/ 0 h 178"/>
                <a:gd name="T40" fmla="*/ 1 w 134"/>
                <a:gd name="T41" fmla="*/ 0 h 178"/>
                <a:gd name="T42" fmla="*/ 0 w 134"/>
                <a:gd name="T43" fmla="*/ 0 h 178"/>
                <a:gd name="T44" fmla="*/ 1 w 134"/>
                <a:gd name="T45" fmla="*/ 0 h 178"/>
                <a:gd name="T46" fmla="*/ 1 w 134"/>
                <a:gd name="T47" fmla="*/ 0 h 178"/>
                <a:gd name="T48" fmla="*/ 1 w 134"/>
                <a:gd name="T49" fmla="*/ 0 h 178"/>
                <a:gd name="T50" fmla="*/ 1 w 134"/>
                <a:gd name="T51" fmla="*/ 0 h 178"/>
                <a:gd name="T52" fmla="*/ 1 w 134"/>
                <a:gd name="T53" fmla="*/ 0 h 178"/>
                <a:gd name="T54" fmla="*/ 1 w 134"/>
                <a:gd name="T55" fmla="*/ 0 h 178"/>
                <a:gd name="T56" fmla="*/ 1 w 134"/>
                <a:gd name="T57" fmla="*/ 0 h 178"/>
                <a:gd name="T58" fmla="*/ 1 w 134"/>
                <a:gd name="T59" fmla="*/ 0 h 178"/>
                <a:gd name="T60" fmla="*/ 1 w 134"/>
                <a:gd name="T61" fmla="*/ 0 h 178"/>
                <a:gd name="T62" fmla="*/ 1 w 134"/>
                <a:gd name="T63" fmla="*/ 0 h 178"/>
                <a:gd name="T64" fmla="*/ 1 w 134"/>
                <a:gd name="T65" fmla="*/ 0 h 178"/>
                <a:gd name="T66" fmla="*/ 1 w 134"/>
                <a:gd name="T67" fmla="*/ 0 h 178"/>
                <a:gd name="T68" fmla="*/ 1 w 134"/>
                <a:gd name="T69" fmla="*/ 0 h 17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4"/>
                <a:gd name="T106" fmla="*/ 0 h 178"/>
                <a:gd name="T107" fmla="*/ 134 w 134"/>
                <a:gd name="T108" fmla="*/ 178 h 17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4" h="178">
                  <a:moveTo>
                    <a:pt x="121" y="70"/>
                  </a:moveTo>
                  <a:lnTo>
                    <a:pt x="122" y="65"/>
                  </a:lnTo>
                  <a:lnTo>
                    <a:pt x="125" y="53"/>
                  </a:lnTo>
                  <a:lnTo>
                    <a:pt x="133" y="30"/>
                  </a:lnTo>
                  <a:lnTo>
                    <a:pt x="134" y="19"/>
                  </a:lnTo>
                  <a:lnTo>
                    <a:pt x="133" y="8"/>
                  </a:lnTo>
                  <a:lnTo>
                    <a:pt x="131" y="2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2" y="4"/>
                  </a:lnTo>
                  <a:lnTo>
                    <a:pt x="120" y="9"/>
                  </a:lnTo>
                  <a:lnTo>
                    <a:pt x="116" y="20"/>
                  </a:lnTo>
                  <a:lnTo>
                    <a:pt x="107" y="43"/>
                  </a:lnTo>
                  <a:lnTo>
                    <a:pt x="106" y="47"/>
                  </a:lnTo>
                  <a:lnTo>
                    <a:pt x="104" y="66"/>
                  </a:lnTo>
                  <a:lnTo>
                    <a:pt x="99" y="98"/>
                  </a:lnTo>
                  <a:lnTo>
                    <a:pt x="88" y="120"/>
                  </a:lnTo>
                  <a:lnTo>
                    <a:pt x="73" y="135"/>
                  </a:lnTo>
                  <a:lnTo>
                    <a:pt x="51" y="145"/>
                  </a:lnTo>
                  <a:lnTo>
                    <a:pt x="19" y="151"/>
                  </a:lnTo>
                  <a:lnTo>
                    <a:pt x="0" y="152"/>
                  </a:lnTo>
                  <a:lnTo>
                    <a:pt x="21" y="166"/>
                  </a:lnTo>
                  <a:lnTo>
                    <a:pt x="59" y="178"/>
                  </a:lnTo>
                  <a:lnTo>
                    <a:pt x="75" y="178"/>
                  </a:lnTo>
                  <a:lnTo>
                    <a:pt x="89" y="175"/>
                  </a:lnTo>
                  <a:lnTo>
                    <a:pt x="102" y="169"/>
                  </a:lnTo>
                  <a:lnTo>
                    <a:pt x="111" y="159"/>
                  </a:lnTo>
                  <a:lnTo>
                    <a:pt x="119" y="146"/>
                  </a:lnTo>
                  <a:lnTo>
                    <a:pt x="123" y="131"/>
                  </a:lnTo>
                  <a:lnTo>
                    <a:pt x="125" y="113"/>
                  </a:lnTo>
                  <a:lnTo>
                    <a:pt x="124" y="94"/>
                  </a:lnTo>
                  <a:lnTo>
                    <a:pt x="121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63" name="Freeform 149"/>
            <p:cNvSpPr>
              <a:spLocks/>
            </p:cNvSpPr>
            <p:nvPr/>
          </p:nvSpPr>
          <p:spPr bwMode="auto">
            <a:xfrm>
              <a:off x="2812" y="378"/>
              <a:ext cx="42" cy="58"/>
            </a:xfrm>
            <a:custGeom>
              <a:avLst/>
              <a:gdLst>
                <a:gd name="T0" fmla="*/ 1 w 84"/>
                <a:gd name="T1" fmla="*/ 1 h 114"/>
                <a:gd name="T2" fmla="*/ 1 w 84"/>
                <a:gd name="T3" fmla="*/ 1 h 114"/>
                <a:gd name="T4" fmla="*/ 1 w 84"/>
                <a:gd name="T5" fmla="*/ 1 h 114"/>
                <a:gd name="T6" fmla="*/ 1 w 84"/>
                <a:gd name="T7" fmla="*/ 1 h 114"/>
                <a:gd name="T8" fmla="*/ 1 w 84"/>
                <a:gd name="T9" fmla="*/ 1 h 114"/>
                <a:gd name="T10" fmla="*/ 1 w 84"/>
                <a:gd name="T11" fmla="*/ 1 h 114"/>
                <a:gd name="T12" fmla="*/ 1 w 84"/>
                <a:gd name="T13" fmla="*/ 1 h 114"/>
                <a:gd name="T14" fmla="*/ 1 w 84"/>
                <a:gd name="T15" fmla="*/ 1 h 114"/>
                <a:gd name="T16" fmla="*/ 1 w 84"/>
                <a:gd name="T17" fmla="*/ 1 h 114"/>
                <a:gd name="T18" fmla="*/ 1 w 84"/>
                <a:gd name="T19" fmla="*/ 1 h 114"/>
                <a:gd name="T20" fmla="*/ 1 w 84"/>
                <a:gd name="T21" fmla="*/ 1 h 114"/>
                <a:gd name="T22" fmla="*/ 1 w 84"/>
                <a:gd name="T23" fmla="*/ 1 h 114"/>
                <a:gd name="T24" fmla="*/ 1 w 84"/>
                <a:gd name="T25" fmla="*/ 1 h 114"/>
                <a:gd name="T26" fmla="*/ 1 w 84"/>
                <a:gd name="T27" fmla="*/ 1 h 114"/>
                <a:gd name="T28" fmla="*/ 1 w 84"/>
                <a:gd name="T29" fmla="*/ 1 h 114"/>
                <a:gd name="T30" fmla="*/ 1 w 84"/>
                <a:gd name="T31" fmla="*/ 1 h 114"/>
                <a:gd name="T32" fmla="*/ 1 w 84"/>
                <a:gd name="T33" fmla="*/ 1 h 114"/>
                <a:gd name="T34" fmla="*/ 1 w 84"/>
                <a:gd name="T35" fmla="*/ 1 h 114"/>
                <a:gd name="T36" fmla="*/ 1 w 84"/>
                <a:gd name="T37" fmla="*/ 1 h 114"/>
                <a:gd name="T38" fmla="*/ 1 w 84"/>
                <a:gd name="T39" fmla="*/ 1 h 114"/>
                <a:gd name="T40" fmla="*/ 0 w 84"/>
                <a:gd name="T41" fmla="*/ 0 h 114"/>
                <a:gd name="T42" fmla="*/ 1 w 84"/>
                <a:gd name="T43" fmla="*/ 1 h 114"/>
                <a:gd name="T44" fmla="*/ 1 w 84"/>
                <a:gd name="T45" fmla="*/ 1 h 114"/>
                <a:gd name="T46" fmla="*/ 1 w 84"/>
                <a:gd name="T47" fmla="*/ 1 h 114"/>
                <a:gd name="T48" fmla="*/ 1 w 84"/>
                <a:gd name="T49" fmla="*/ 1 h 114"/>
                <a:gd name="T50" fmla="*/ 1 w 84"/>
                <a:gd name="T51" fmla="*/ 1 h 114"/>
                <a:gd name="T52" fmla="*/ 1 w 84"/>
                <a:gd name="T53" fmla="*/ 1 h 114"/>
                <a:gd name="T54" fmla="*/ 1 w 84"/>
                <a:gd name="T55" fmla="*/ 1 h 114"/>
                <a:gd name="T56" fmla="*/ 1 w 84"/>
                <a:gd name="T57" fmla="*/ 1 h 1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4"/>
                <a:gd name="T88" fmla="*/ 0 h 114"/>
                <a:gd name="T89" fmla="*/ 84 w 84"/>
                <a:gd name="T90" fmla="*/ 114 h 11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4" h="114">
                  <a:moveTo>
                    <a:pt x="74" y="114"/>
                  </a:moveTo>
                  <a:lnTo>
                    <a:pt x="70" y="114"/>
                  </a:lnTo>
                  <a:lnTo>
                    <a:pt x="64" y="114"/>
                  </a:lnTo>
                  <a:lnTo>
                    <a:pt x="51" y="112"/>
                  </a:lnTo>
                  <a:lnTo>
                    <a:pt x="39" y="111"/>
                  </a:lnTo>
                  <a:lnTo>
                    <a:pt x="36" y="110"/>
                  </a:lnTo>
                  <a:lnTo>
                    <a:pt x="34" y="103"/>
                  </a:lnTo>
                  <a:lnTo>
                    <a:pt x="33" y="95"/>
                  </a:lnTo>
                  <a:lnTo>
                    <a:pt x="35" y="78"/>
                  </a:lnTo>
                  <a:lnTo>
                    <a:pt x="37" y="62"/>
                  </a:lnTo>
                  <a:lnTo>
                    <a:pt x="36" y="48"/>
                  </a:lnTo>
                  <a:lnTo>
                    <a:pt x="34" y="40"/>
                  </a:lnTo>
                  <a:lnTo>
                    <a:pt x="29" y="34"/>
                  </a:lnTo>
                  <a:lnTo>
                    <a:pt x="22" y="29"/>
                  </a:lnTo>
                  <a:lnTo>
                    <a:pt x="12" y="24"/>
                  </a:lnTo>
                  <a:lnTo>
                    <a:pt x="11" y="22"/>
                  </a:lnTo>
                  <a:lnTo>
                    <a:pt x="9" y="18"/>
                  </a:lnTo>
                  <a:lnTo>
                    <a:pt x="5" y="10"/>
                  </a:lnTo>
                  <a:lnTo>
                    <a:pt x="1" y="2"/>
                  </a:lnTo>
                  <a:lnTo>
                    <a:pt x="0" y="0"/>
                  </a:lnTo>
                  <a:lnTo>
                    <a:pt x="16" y="5"/>
                  </a:lnTo>
                  <a:lnTo>
                    <a:pt x="43" y="17"/>
                  </a:lnTo>
                  <a:lnTo>
                    <a:pt x="64" y="31"/>
                  </a:lnTo>
                  <a:lnTo>
                    <a:pt x="78" y="50"/>
                  </a:lnTo>
                  <a:lnTo>
                    <a:pt x="84" y="72"/>
                  </a:lnTo>
                  <a:lnTo>
                    <a:pt x="80" y="99"/>
                  </a:lnTo>
                  <a:lnTo>
                    <a:pt x="74" y="1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64" name="Freeform 150"/>
            <p:cNvSpPr>
              <a:spLocks/>
            </p:cNvSpPr>
            <p:nvPr/>
          </p:nvSpPr>
          <p:spPr bwMode="auto">
            <a:xfrm>
              <a:off x="2517" y="409"/>
              <a:ext cx="76" cy="34"/>
            </a:xfrm>
            <a:custGeom>
              <a:avLst/>
              <a:gdLst>
                <a:gd name="T0" fmla="*/ 1 w 151"/>
                <a:gd name="T1" fmla="*/ 1 h 68"/>
                <a:gd name="T2" fmla="*/ 1 w 151"/>
                <a:gd name="T3" fmla="*/ 1 h 68"/>
                <a:gd name="T4" fmla="*/ 1 w 151"/>
                <a:gd name="T5" fmla="*/ 1 h 68"/>
                <a:gd name="T6" fmla="*/ 1 w 151"/>
                <a:gd name="T7" fmla="*/ 1 h 68"/>
                <a:gd name="T8" fmla="*/ 1 w 151"/>
                <a:gd name="T9" fmla="*/ 1 h 68"/>
                <a:gd name="T10" fmla="*/ 1 w 151"/>
                <a:gd name="T11" fmla="*/ 1 h 68"/>
                <a:gd name="T12" fmla="*/ 1 w 151"/>
                <a:gd name="T13" fmla="*/ 1 h 68"/>
                <a:gd name="T14" fmla="*/ 1 w 151"/>
                <a:gd name="T15" fmla="*/ 1 h 68"/>
                <a:gd name="T16" fmla="*/ 1 w 151"/>
                <a:gd name="T17" fmla="*/ 1 h 68"/>
                <a:gd name="T18" fmla="*/ 1 w 151"/>
                <a:gd name="T19" fmla="*/ 1 h 68"/>
                <a:gd name="T20" fmla="*/ 1 w 151"/>
                <a:gd name="T21" fmla="*/ 1 h 68"/>
                <a:gd name="T22" fmla="*/ 1 w 151"/>
                <a:gd name="T23" fmla="*/ 1 h 68"/>
                <a:gd name="T24" fmla="*/ 1 w 151"/>
                <a:gd name="T25" fmla="*/ 1 h 68"/>
                <a:gd name="T26" fmla="*/ 1 w 151"/>
                <a:gd name="T27" fmla="*/ 1 h 68"/>
                <a:gd name="T28" fmla="*/ 1 w 151"/>
                <a:gd name="T29" fmla="*/ 1 h 68"/>
                <a:gd name="T30" fmla="*/ 1 w 151"/>
                <a:gd name="T31" fmla="*/ 1 h 68"/>
                <a:gd name="T32" fmla="*/ 1 w 151"/>
                <a:gd name="T33" fmla="*/ 1 h 68"/>
                <a:gd name="T34" fmla="*/ 1 w 151"/>
                <a:gd name="T35" fmla="*/ 0 h 68"/>
                <a:gd name="T36" fmla="*/ 1 w 151"/>
                <a:gd name="T37" fmla="*/ 1 h 68"/>
                <a:gd name="T38" fmla="*/ 1 w 151"/>
                <a:gd name="T39" fmla="*/ 1 h 68"/>
                <a:gd name="T40" fmla="*/ 1 w 151"/>
                <a:gd name="T41" fmla="*/ 1 h 68"/>
                <a:gd name="T42" fmla="*/ 1 w 151"/>
                <a:gd name="T43" fmla="*/ 1 h 68"/>
                <a:gd name="T44" fmla="*/ 1 w 151"/>
                <a:gd name="T45" fmla="*/ 1 h 68"/>
                <a:gd name="T46" fmla="*/ 1 w 151"/>
                <a:gd name="T47" fmla="*/ 1 h 68"/>
                <a:gd name="T48" fmla="*/ 1 w 151"/>
                <a:gd name="T49" fmla="*/ 1 h 68"/>
                <a:gd name="T50" fmla="*/ 1 w 151"/>
                <a:gd name="T51" fmla="*/ 1 h 68"/>
                <a:gd name="T52" fmla="*/ 1 w 151"/>
                <a:gd name="T53" fmla="*/ 1 h 68"/>
                <a:gd name="T54" fmla="*/ 0 w 151"/>
                <a:gd name="T55" fmla="*/ 1 h 68"/>
                <a:gd name="T56" fmla="*/ 1 w 151"/>
                <a:gd name="T57" fmla="*/ 1 h 68"/>
                <a:gd name="T58" fmla="*/ 1 w 151"/>
                <a:gd name="T59" fmla="*/ 1 h 68"/>
                <a:gd name="T60" fmla="*/ 1 w 151"/>
                <a:gd name="T61" fmla="*/ 1 h 68"/>
                <a:gd name="T62" fmla="*/ 1 w 151"/>
                <a:gd name="T63" fmla="*/ 1 h 68"/>
                <a:gd name="T64" fmla="*/ 1 w 151"/>
                <a:gd name="T65" fmla="*/ 1 h 68"/>
                <a:gd name="T66" fmla="*/ 1 w 151"/>
                <a:gd name="T67" fmla="*/ 1 h 68"/>
                <a:gd name="T68" fmla="*/ 1 w 151"/>
                <a:gd name="T69" fmla="*/ 1 h 68"/>
                <a:gd name="T70" fmla="*/ 1 w 151"/>
                <a:gd name="T71" fmla="*/ 1 h 68"/>
                <a:gd name="T72" fmla="*/ 1 w 151"/>
                <a:gd name="T73" fmla="*/ 1 h 68"/>
                <a:gd name="T74" fmla="*/ 1 w 151"/>
                <a:gd name="T75" fmla="*/ 1 h 68"/>
                <a:gd name="T76" fmla="*/ 1 w 151"/>
                <a:gd name="T77" fmla="*/ 1 h 6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51"/>
                <a:gd name="T118" fmla="*/ 0 h 68"/>
                <a:gd name="T119" fmla="*/ 151 w 151"/>
                <a:gd name="T120" fmla="*/ 68 h 6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51" h="68">
                  <a:moveTo>
                    <a:pt x="118" y="31"/>
                  </a:moveTo>
                  <a:lnTo>
                    <a:pt x="117" y="27"/>
                  </a:lnTo>
                  <a:lnTo>
                    <a:pt x="118" y="24"/>
                  </a:lnTo>
                  <a:lnTo>
                    <a:pt x="121" y="22"/>
                  </a:lnTo>
                  <a:lnTo>
                    <a:pt x="124" y="22"/>
                  </a:lnTo>
                  <a:lnTo>
                    <a:pt x="128" y="22"/>
                  </a:lnTo>
                  <a:lnTo>
                    <a:pt x="137" y="24"/>
                  </a:lnTo>
                  <a:lnTo>
                    <a:pt x="145" y="24"/>
                  </a:lnTo>
                  <a:lnTo>
                    <a:pt x="150" y="21"/>
                  </a:lnTo>
                  <a:lnTo>
                    <a:pt x="151" y="16"/>
                  </a:lnTo>
                  <a:lnTo>
                    <a:pt x="150" y="12"/>
                  </a:lnTo>
                  <a:lnTo>
                    <a:pt x="147" y="9"/>
                  </a:lnTo>
                  <a:lnTo>
                    <a:pt x="144" y="6"/>
                  </a:lnTo>
                  <a:lnTo>
                    <a:pt x="139" y="5"/>
                  </a:lnTo>
                  <a:lnTo>
                    <a:pt x="134" y="3"/>
                  </a:lnTo>
                  <a:lnTo>
                    <a:pt x="121" y="3"/>
                  </a:lnTo>
                  <a:lnTo>
                    <a:pt x="96" y="1"/>
                  </a:lnTo>
                  <a:lnTo>
                    <a:pt x="91" y="0"/>
                  </a:lnTo>
                  <a:lnTo>
                    <a:pt x="89" y="14"/>
                  </a:lnTo>
                  <a:lnTo>
                    <a:pt x="85" y="23"/>
                  </a:lnTo>
                  <a:lnTo>
                    <a:pt x="78" y="29"/>
                  </a:lnTo>
                  <a:lnTo>
                    <a:pt x="71" y="33"/>
                  </a:lnTo>
                  <a:lnTo>
                    <a:pt x="63" y="34"/>
                  </a:lnTo>
                  <a:lnTo>
                    <a:pt x="54" y="33"/>
                  </a:lnTo>
                  <a:lnTo>
                    <a:pt x="45" y="30"/>
                  </a:lnTo>
                  <a:lnTo>
                    <a:pt x="25" y="22"/>
                  </a:lnTo>
                  <a:lnTo>
                    <a:pt x="7" y="11"/>
                  </a:lnTo>
                  <a:lnTo>
                    <a:pt x="0" y="5"/>
                  </a:lnTo>
                  <a:lnTo>
                    <a:pt x="7" y="14"/>
                  </a:lnTo>
                  <a:lnTo>
                    <a:pt x="27" y="34"/>
                  </a:lnTo>
                  <a:lnTo>
                    <a:pt x="49" y="53"/>
                  </a:lnTo>
                  <a:lnTo>
                    <a:pt x="72" y="66"/>
                  </a:lnTo>
                  <a:lnTo>
                    <a:pt x="84" y="68"/>
                  </a:lnTo>
                  <a:lnTo>
                    <a:pt x="94" y="66"/>
                  </a:lnTo>
                  <a:lnTo>
                    <a:pt x="103" y="60"/>
                  </a:lnTo>
                  <a:lnTo>
                    <a:pt x="111" y="48"/>
                  </a:lnTo>
                  <a:lnTo>
                    <a:pt x="118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65" name="Freeform 151"/>
            <p:cNvSpPr>
              <a:spLocks/>
            </p:cNvSpPr>
            <p:nvPr/>
          </p:nvSpPr>
          <p:spPr bwMode="auto">
            <a:xfrm>
              <a:off x="2636" y="454"/>
              <a:ext cx="32" cy="20"/>
            </a:xfrm>
            <a:custGeom>
              <a:avLst/>
              <a:gdLst>
                <a:gd name="T0" fmla="*/ 1 w 63"/>
                <a:gd name="T1" fmla="*/ 1 h 39"/>
                <a:gd name="T2" fmla="*/ 1 w 63"/>
                <a:gd name="T3" fmla="*/ 1 h 39"/>
                <a:gd name="T4" fmla="*/ 1 w 63"/>
                <a:gd name="T5" fmla="*/ 1 h 39"/>
                <a:gd name="T6" fmla="*/ 1 w 63"/>
                <a:gd name="T7" fmla="*/ 1 h 39"/>
                <a:gd name="T8" fmla="*/ 1 w 63"/>
                <a:gd name="T9" fmla="*/ 1 h 39"/>
                <a:gd name="T10" fmla="*/ 1 w 63"/>
                <a:gd name="T11" fmla="*/ 1 h 39"/>
                <a:gd name="T12" fmla="*/ 1 w 63"/>
                <a:gd name="T13" fmla="*/ 1 h 39"/>
                <a:gd name="T14" fmla="*/ 1 w 63"/>
                <a:gd name="T15" fmla="*/ 0 h 39"/>
                <a:gd name="T16" fmla="*/ 1 w 63"/>
                <a:gd name="T17" fmla="*/ 1 h 39"/>
                <a:gd name="T18" fmla="*/ 1 w 63"/>
                <a:gd name="T19" fmla="*/ 1 h 39"/>
                <a:gd name="T20" fmla="*/ 1 w 63"/>
                <a:gd name="T21" fmla="*/ 1 h 39"/>
                <a:gd name="T22" fmla="*/ 1 w 63"/>
                <a:gd name="T23" fmla="*/ 1 h 39"/>
                <a:gd name="T24" fmla="*/ 0 w 63"/>
                <a:gd name="T25" fmla="*/ 1 h 39"/>
                <a:gd name="T26" fmla="*/ 0 w 63"/>
                <a:gd name="T27" fmla="*/ 1 h 39"/>
                <a:gd name="T28" fmla="*/ 1 w 63"/>
                <a:gd name="T29" fmla="*/ 1 h 39"/>
                <a:gd name="T30" fmla="*/ 1 w 63"/>
                <a:gd name="T31" fmla="*/ 1 h 39"/>
                <a:gd name="T32" fmla="*/ 1 w 63"/>
                <a:gd name="T33" fmla="*/ 1 h 39"/>
                <a:gd name="T34" fmla="*/ 1 w 63"/>
                <a:gd name="T35" fmla="*/ 1 h 39"/>
                <a:gd name="T36" fmla="*/ 1 w 63"/>
                <a:gd name="T37" fmla="*/ 1 h 39"/>
                <a:gd name="T38" fmla="*/ 1 w 63"/>
                <a:gd name="T39" fmla="*/ 1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3"/>
                <a:gd name="T61" fmla="*/ 0 h 39"/>
                <a:gd name="T62" fmla="*/ 63 w 63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3" h="39">
                  <a:moveTo>
                    <a:pt x="29" y="39"/>
                  </a:moveTo>
                  <a:lnTo>
                    <a:pt x="33" y="39"/>
                  </a:lnTo>
                  <a:lnTo>
                    <a:pt x="37" y="37"/>
                  </a:lnTo>
                  <a:lnTo>
                    <a:pt x="41" y="33"/>
                  </a:lnTo>
                  <a:lnTo>
                    <a:pt x="45" y="29"/>
                  </a:lnTo>
                  <a:lnTo>
                    <a:pt x="52" y="20"/>
                  </a:lnTo>
                  <a:lnTo>
                    <a:pt x="61" y="3"/>
                  </a:lnTo>
                  <a:lnTo>
                    <a:pt x="63" y="0"/>
                  </a:lnTo>
                  <a:lnTo>
                    <a:pt x="57" y="1"/>
                  </a:lnTo>
                  <a:lnTo>
                    <a:pt x="47" y="1"/>
                  </a:lnTo>
                  <a:lnTo>
                    <a:pt x="26" y="1"/>
                  </a:lnTo>
                  <a:lnTo>
                    <a:pt x="5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2" y="7"/>
                  </a:lnTo>
                  <a:lnTo>
                    <a:pt x="10" y="25"/>
                  </a:lnTo>
                  <a:lnTo>
                    <a:pt x="17" y="34"/>
                  </a:lnTo>
                  <a:lnTo>
                    <a:pt x="24" y="39"/>
                  </a:lnTo>
                  <a:lnTo>
                    <a:pt x="29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66" name="Freeform 152"/>
            <p:cNvSpPr>
              <a:spLocks/>
            </p:cNvSpPr>
            <p:nvPr/>
          </p:nvSpPr>
          <p:spPr bwMode="auto">
            <a:xfrm>
              <a:off x="2611" y="488"/>
              <a:ext cx="91" cy="18"/>
            </a:xfrm>
            <a:custGeom>
              <a:avLst/>
              <a:gdLst>
                <a:gd name="T0" fmla="*/ 1 w 182"/>
                <a:gd name="T1" fmla="*/ 1 h 36"/>
                <a:gd name="T2" fmla="*/ 1 w 182"/>
                <a:gd name="T3" fmla="*/ 1 h 36"/>
                <a:gd name="T4" fmla="*/ 1 w 182"/>
                <a:gd name="T5" fmla="*/ 1 h 36"/>
                <a:gd name="T6" fmla="*/ 1 w 182"/>
                <a:gd name="T7" fmla="*/ 1 h 36"/>
                <a:gd name="T8" fmla="*/ 1 w 182"/>
                <a:gd name="T9" fmla="*/ 1 h 36"/>
                <a:gd name="T10" fmla="*/ 1 w 182"/>
                <a:gd name="T11" fmla="*/ 1 h 36"/>
                <a:gd name="T12" fmla="*/ 1 w 182"/>
                <a:gd name="T13" fmla="*/ 1 h 36"/>
                <a:gd name="T14" fmla="*/ 1 w 182"/>
                <a:gd name="T15" fmla="*/ 1 h 36"/>
                <a:gd name="T16" fmla="*/ 1 w 182"/>
                <a:gd name="T17" fmla="*/ 1 h 36"/>
                <a:gd name="T18" fmla="*/ 1 w 182"/>
                <a:gd name="T19" fmla="*/ 1 h 36"/>
                <a:gd name="T20" fmla="*/ 1 w 182"/>
                <a:gd name="T21" fmla="*/ 1 h 36"/>
                <a:gd name="T22" fmla="*/ 1 w 182"/>
                <a:gd name="T23" fmla="*/ 1 h 36"/>
                <a:gd name="T24" fmla="*/ 1 w 182"/>
                <a:gd name="T25" fmla="*/ 1 h 36"/>
                <a:gd name="T26" fmla="*/ 1 w 182"/>
                <a:gd name="T27" fmla="*/ 1 h 36"/>
                <a:gd name="T28" fmla="*/ 1 w 182"/>
                <a:gd name="T29" fmla="*/ 1 h 36"/>
                <a:gd name="T30" fmla="*/ 1 w 182"/>
                <a:gd name="T31" fmla="*/ 0 h 36"/>
                <a:gd name="T32" fmla="*/ 1 w 182"/>
                <a:gd name="T33" fmla="*/ 1 h 36"/>
                <a:gd name="T34" fmla="*/ 1 w 182"/>
                <a:gd name="T35" fmla="*/ 1 h 36"/>
                <a:gd name="T36" fmla="*/ 1 w 182"/>
                <a:gd name="T37" fmla="*/ 1 h 36"/>
                <a:gd name="T38" fmla="*/ 1 w 182"/>
                <a:gd name="T39" fmla="*/ 1 h 36"/>
                <a:gd name="T40" fmla="*/ 0 w 182"/>
                <a:gd name="T41" fmla="*/ 1 h 36"/>
                <a:gd name="T42" fmla="*/ 1 w 182"/>
                <a:gd name="T43" fmla="*/ 1 h 36"/>
                <a:gd name="T44" fmla="*/ 1 w 182"/>
                <a:gd name="T45" fmla="*/ 1 h 36"/>
                <a:gd name="T46" fmla="*/ 1 w 182"/>
                <a:gd name="T47" fmla="*/ 1 h 36"/>
                <a:gd name="T48" fmla="*/ 1 w 182"/>
                <a:gd name="T49" fmla="*/ 1 h 36"/>
                <a:gd name="T50" fmla="*/ 1 w 182"/>
                <a:gd name="T51" fmla="*/ 1 h 36"/>
                <a:gd name="T52" fmla="*/ 1 w 182"/>
                <a:gd name="T53" fmla="*/ 1 h 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82"/>
                <a:gd name="T82" fmla="*/ 0 h 36"/>
                <a:gd name="T83" fmla="*/ 182 w 182"/>
                <a:gd name="T84" fmla="*/ 36 h 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82" h="36">
                  <a:moveTo>
                    <a:pt x="182" y="36"/>
                  </a:moveTo>
                  <a:lnTo>
                    <a:pt x="179" y="36"/>
                  </a:lnTo>
                  <a:lnTo>
                    <a:pt x="174" y="35"/>
                  </a:lnTo>
                  <a:lnTo>
                    <a:pt x="163" y="31"/>
                  </a:lnTo>
                  <a:lnTo>
                    <a:pt x="138" y="21"/>
                  </a:lnTo>
                  <a:lnTo>
                    <a:pt x="126" y="15"/>
                  </a:lnTo>
                  <a:lnTo>
                    <a:pt x="121" y="15"/>
                  </a:lnTo>
                  <a:lnTo>
                    <a:pt x="112" y="15"/>
                  </a:lnTo>
                  <a:lnTo>
                    <a:pt x="95" y="14"/>
                  </a:lnTo>
                  <a:lnTo>
                    <a:pt x="78" y="13"/>
                  </a:lnTo>
                  <a:lnTo>
                    <a:pt x="74" y="12"/>
                  </a:lnTo>
                  <a:lnTo>
                    <a:pt x="72" y="11"/>
                  </a:lnTo>
                  <a:lnTo>
                    <a:pt x="69" y="9"/>
                  </a:lnTo>
                  <a:lnTo>
                    <a:pt x="63" y="5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3" y="3"/>
                  </a:lnTo>
                  <a:lnTo>
                    <a:pt x="42" y="9"/>
                  </a:lnTo>
                  <a:lnTo>
                    <a:pt x="23" y="19"/>
                  </a:lnTo>
                  <a:lnTo>
                    <a:pt x="4" y="31"/>
                  </a:lnTo>
                  <a:lnTo>
                    <a:pt x="0" y="33"/>
                  </a:lnTo>
                  <a:lnTo>
                    <a:pt x="3" y="34"/>
                  </a:lnTo>
                  <a:lnTo>
                    <a:pt x="29" y="34"/>
                  </a:lnTo>
                  <a:lnTo>
                    <a:pt x="118" y="35"/>
                  </a:lnTo>
                  <a:lnTo>
                    <a:pt x="180" y="36"/>
                  </a:lnTo>
                  <a:lnTo>
                    <a:pt x="182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67" name="Freeform 153"/>
            <p:cNvSpPr>
              <a:spLocks/>
            </p:cNvSpPr>
            <p:nvPr/>
          </p:nvSpPr>
          <p:spPr bwMode="auto">
            <a:xfrm>
              <a:off x="2612" y="525"/>
              <a:ext cx="91" cy="20"/>
            </a:xfrm>
            <a:custGeom>
              <a:avLst/>
              <a:gdLst>
                <a:gd name="T0" fmla="*/ 1 w 180"/>
                <a:gd name="T1" fmla="*/ 1 h 39"/>
                <a:gd name="T2" fmla="*/ 1 w 180"/>
                <a:gd name="T3" fmla="*/ 1 h 39"/>
                <a:gd name="T4" fmla="*/ 1 w 180"/>
                <a:gd name="T5" fmla="*/ 1 h 39"/>
                <a:gd name="T6" fmla="*/ 1 w 180"/>
                <a:gd name="T7" fmla="*/ 1 h 39"/>
                <a:gd name="T8" fmla="*/ 1 w 180"/>
                <a:gd name="T9" fmla="*/ 1 h 39"/>
                <a:gd name="T10" fmla="*/ 1 w 180"/>
                <a:gd name="T11" fmla="*/ 1 h 39"/>
                <a:gd name="T12" fmla="*/ 1 w 180"/>
                <a:gd name="T13" fmla="*/ 1 h 39"/>
                <a:gd name="T14" fmla="*/ 1 w 180"/>
                <a:gd name="T15" fmla="*/ 1 h 39"/>
                <a:gd name="T16" fmla="*/ 1 w 180"/>
                <a:gd name="T17" fmla="*/ 0 h 39"/>
                <a:gd name="T18" fmla="*/ 1 w 180"/>
                <a:gd name="T19" fmla="*/ 1 h 39"/>
                <a:gd name="T20" fmla="*/ 1 w 180"/>
                <a:gd name="T21" fmla="*/ 1 h 39"/>
                <a:gd name="T22" fmla="*/ 1 w 180"/>
                <a:gd name="T23" fmla="*/ 1 h 39"/>
                <a:gd name="T24" fmla="*/ 1 w 180"/>
                <a:gd name="T25" fmla="*/ 1 h 39"/>
                <a:gd name="T26" fmla="*/ 1 w 180"/>
                <a:gd name="T27" fmla="*/ 1 h 39"/>
                <a:gd name="T28" fmla="*/ 1 w 180"/>
                <a:gd name="T29" fmla="*/ 1 h 39"/>
                <a:gd name="T30" fmla="*/ 1 w 180"/>
                <a:gd name="T31" fmla="*/ 1 h 39"/>
                <a:gd name="T32" fmla="*/ 1 w 180"/>
                <a:gd name="T33" fmla="*/ 1 h 39"/>
                <a:gd name="T34" fmla="*/ 1 w 180"/>
                <a:gd name="T35" fmla="*/ 1 h 39"/>
                <a:gd name="T36" fmla="*/ 1 w 180"/>
                <a:gd name="T37" fmla="*/ 1 h 39"/>
                <a:gd name="T38" fmla="*/ 1 w 180"/>
                <a:gd name="T39" fmla="*/ 1 h 39"/>
                <a:gd name="T40" fmla="*/ 0 w 180"/>
                <a:gd name="T41" fmla="*/ 1 h 39"/>
                <a:gd name="T42" fmla="*/ 1 w 180"/>
                <a:gd name="T43" fmla="*/ 1 h 39"/>
                <a:gd name="T44" fmla="*/ 1 w 180"/>
                <a:gd name="T45" fmla="*/ 1 h 39"/>
                <a:gd name="T46" fmla="*/ 1 w 180"/>
                <a:gd name="T47" fmla="*/ 1 h 39"/>
                <a:gd name="T48" fmla="*/ 1 w 180"/>
                <a:gd name="T49" fmla="*/ 1 h 39"/>
                <a:gd name="T50" fmla="*/ 1 w 180"/>
                <a:gd name="T51" fmla="*/ 1 h 39"/>
                <a:gd name="T52" fmla="*/ 1 w 180"/>
                <a:gd name="T53" fmla="*/ 1 h 3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80"/>
                <a:gd name="T82" fmla="*/ 0 h 39"/>
                <a:gd name="T83" fmla="*/ 180 w 180"/>
                <a:gd name="T84" fmla="*/ 39 h 3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80" h="39">
                  <a:moveTo>
                    <a:pt x="99" y="21"/>
                  </a:moveTo>
                  <a:lnTo>
                    <a:pt x="100" y="21"/>
                  </a:lnTo>
                  <a:lnTo>
                    <a:pt x="102" y="20"/>
                  </a:lnTo>
                  <a:lnTo>
                    <a:pt x="104" y="18"/>
                  </a:lnTo>
                  <a:lnTo>
                    <a:pt x="105" y="16"/>
                  </a:lnTo>
                  <a:lnTo>
                    <a:pt x="108" y="11"/>
                  </a:lnTo>
                  <a:lnTo>
                    <a:pt x="112" y="6"/>
                  </a:lnTo>
                  <a:lnTo>
                    <a:pt x="117" y="2"/>
                  </a:lnTo>
                  <a:lnTo>
                    <a:pt x="122" y="0"/>
                  </a:lnTo>
                  <a:lnTo>
                    <a:pt x="126" y="1"/>
                  </a:lnTo>
                  <a:lnTo>
                    <a:pt x="136" y="4"/>
                  </a:lnTo>
                  <a:lnTo>
                    <a:pt x="146" y="8"/>
                  </a:lnTo>
                  <a:lnTo>
                    <a:pt x="165" y="20"/>
                  </a:lnTo>
                  <a:lnTo>
                    <a:pt x="180" y="27"/>
                  </a:lnTo>
                  <a:lnTo>
                    <a:pt x="180" y="28"/>
                  </a:lnTo>
                  <a:lnTo>
                    <a:pt x="179" y="28"/>
                  </a:lnTo>
                  <a:lnTo>
                    <a:pt x="177" y="29"/>
                  </a:lnTo>
                  <a:lnTo>
                    <a:pt x="169" y="30"/>
                  </a:lnTo>
                  <a:lnTo>
                    <a:pt x="142" y="34"/>
                  </a:lnTo>
                  <a:lnTo>
                    <a:pt x="64" y="39"/>
                  </a:lnTo>
                  <a:lnTo>
                    <a:pt x="0" y="31"/>
                  </a:lnTo>
                  <a:lnTo>
                    <a:pt x="10" y="28"/>
                  </a:lnTo>
                  <a:lnTo>
                    <a:pt x="27" y="23"/>
                  </a:lnTo>
                  <a:lnTo>
                    <a:pt x="56" y="20"/>
                  </a:lnTo>
                  <a:lnTo>
                    <a:pt x="88" y="21"/>
                  </a:lnTo>
                  <a:lnTo>
                    <a:pt x="99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68" name="Freeform 154"/>
            <p:cNvSpPr>
              <a:spLocks/>
            </p:cNvSpPr>
            <p:nvPr/>
          </p:nvSpPr>
          <p:spPr bwMode="auto">
            <a:xfrm>
              <a:off x="2602" y="570"/>
              <a:ext cx="97" cy="15"/>
            </a:xfrm>
            <a:custGeom>
              <a:avLst/>
              <a:gdLst>
                <a:gd name="T0" fmla="*/ 1 w 193"/>
                <a:gd name="T1" fmla="*/ 1 h 29"/>
                <a:gd name="T2" fmla="*/ 1 w 193"/>
                <a:gd name="T3" fmla="*/ 1 h 29"/>
                <a:gd name="T4" fmla="*/ 1 w 193"/>
                <a:gd name="T5" fmla="*/ 1 h 29"/>
                <a:gd name="T6" fmla="*/ 1 w 193"/>
                <a:gd name="T7" fmla="*/ 1 h 29"/>
                <a:gd name="T8" fmla="*/ 1 w 193"/>
                <a:gd name="T9" fmla="*/ 1 h 29"/>
                <a:gd name="T10" fmla="*/ 1 w 193"/>
                <a:gd name="T11" fmla="*/ 0 h 29"/>
                <a:gd name="T12" fmla="*/ 1 w 193"/>
                <a:gd name="T13" fmla="*/ 1 h 29"/>
                <a:gd name="T14" fmla="*/ 1 w 193"/>
                <a:gd name="T15" fmla="*/ 1 h 29"/>
                <a:gd name="T16" fmla="*/ 1 w 193"/>
                <a:gd name="T17" fmla="*/ 1 h 29"/>
                <a:gd name="T18" fmla="*/ 1 w 193"/>
                <a:gd name="T19" fmla="*/ 1 h 29"/>
                <a:gd name="T20" fmla="*/ 1 w 193"/>
                <a:gd name="T21" fmla="*/ 1 h 29"/>
                <a:gd name="T22" fmla="*/ 1 w 193"/>
                <a:gd name="T23" fmla="*/ 1 h 29"/>
                <a:gd name="T24" fmla="*/ 1 w 193"/>
                <a:gd name="T25" fmla="*/ 1 h 29"/>
                <a:gd name="T26" fmla="*/ 1 w 193"/>
                <a:gd name="T27" fmla="*/ 1 h 29"/>
                <a:gd name="T28" fmla="*/ 1 w 193"/>
                <a:gd name="T29" fmla="*/ 1 h 29"/>
                <a:gd name="T30" fmla="*/ 1 w 193"/>
                <a:gd name="T31" fmla="*/ 1 h 29"/>
                <a:gd name="T32" fmla="*/ 1 w 193"/>
                <a:gd name="T33" fmla="*/ 1 h 29"/>
                <a:gd name="T34" fmla="*/ 1 w 193"/>
                <a:gd name="T35" fmla="*/ 1 h 29"/>
                <a:gd name="T36" fmla="*/ 1 w 193"/>
                <a:gd name="T37" fmla="*/ 1 h 29"/>
                <a:gd name="T38" fmla="*/ 1 w 193"/>
                <a:gd name="T39" fmla="*/ 1 h 29"/>
                <a:gd name="T40" fmla="*/ 0 w 193"/>
                <a:gd name="T41" fmla="*/ 1 h 29"/>
                <a:gd name="T42" fmla="*/ 1 w 193"/>
                <a:gd name="T43" fmla="*/ 1 h 29"/>
                <a:gd name="T44" fmla="*/ 1 w 193"/>
                <a:gd name="T45" fmla="*/ 1 h 29"/>
                <a:gd name="T46" fmla="*/ 1 w 193"/>
                <a:gd name="T47" fmla="*/ 1 h 29"/>
                <a:gd name="T48" fmla="*/ 1 w 193"/>
                <a:gd name="T49" fmla="*/ 1 h 29"/>
                <a:gd name="T50" fmla="*/ 1 w 193"/>
                <a:gd name="T51" fmla="*/ 1 h 29"/>
                <a:gd name="T52" fmla="*/ 1 w 193"/>
                <a:gd name="T53" fmla="*/ 1 h 2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93"/>
                <a:gd name="T82" fmla="*/ 0 h 29"/>
                <a:gd name="T83" fmla="*/ 193 w 193"/>
                <a:gd name="T84" fmla="*/ 29 h 2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93" h="29">
                  <a:moveTo>
                    <a:pt x="67" y="1"/>
                  </a:moveTo>
                  <a:lnTo>
                    <a:pt x="72" y="1"/>
                  </a:lnTo>
                  <a:lnTo>
                    <a:pt x="84" y="1"/>
                  </a:lnTo>
                  <a:lnTo>
                    <a:pt x="106" y="1"/>
                  </a:lnTo>
                  <a:lnTo>
                    <a:pt x="128" y="1"/>
                  </a:lnTo>
                  <a:lnTo>
                    <a:pt x="134" y="0"/>
                  </a:lnTo>
                  <a:lnTo>
                    <a:pt x="139" y="2"/>
                  </a:lnTo>
                  <a:lnTo>
                    <a:pt x="149" y="5"/>
                  </a:lnTo>
                  <a:lnTo>
                    <a:pt x="169" y="11"/>
                  </a:lnTo>
                  <a:lnTo>
                    <a:pt x="188" y="17"/>
                  </a:lnTo>
                  <a:lnTo>
                    <a:pt x="193" y="18"/>
                  </a:lnTo>
                  <a:lnTo>
                    <a:pt x="185" y="19"/>
                  </a:lnTo>
                  <a:lnTo>
                    <a:pt x="169" y="21"/>
                  </a:lnTo>
                  <a:lnTo>
                    <a:pt x="138" y="25"/>
                  </a:lnTo>
                  <a:lnTo>
                    <a:pt x="105" y="29"/>
                  </a:lnTo>
                  <a:lnTo>
                    <a:pt x="97" y="29"/>
                  </a:lnTo>
                  <a:lnTo>
                    <a:pt x="89" y="28"/>
                  </a:lnTo>
                  <a:lnTo>
                    <a:pt x="73" y="26"/>
                  </a:lnTo>
                  <a:lnTo>
                    <a:pt x="40" y="21"/>
                  </a:lnTo>
                  <a:lnTo>
                    <a:pt x="8" y="17"/>
                  </a:lnTo>
                  <a:lnTo>
                    <a:pt x="0" y="16"/>
                  </a:lnTo>
                  <a:lnTo>
                    <a:pt x="5" y="15"/>
                  </a:lnTo>
                  <a:lnTo>
                    <a:pt x="17" y="13"/>
                  </a:lnTo>
                  <a:lnTo>
                    <a:pt x="39" y="8"/>
                  </a:lnTo>
                  <a:lnTo>
                    <a:pt x="60" y="3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69" name="Freeform 155"/>
            <p:cNvSpPr>
              <a:spLocks/>
            </p:cNvSpPr>
            <p:nvPr/>
          </p:nvSpPr>
          <p:spPr bwMode="auto">
            <a:xfrm>
              <a:off x="2602" y="616"/>
              <a:ext cx="103" cy="9"/>
            </a:xfrm>
            <a:custGeom>
              <a:avLst/>
              <a:gdLst>
                <a:gd name="T0" fmla="*/ 1 w 206"/>
                <a:gd name="T1" fmla="*/ 0 h 17"/>
                <a:gd name="T2" fmla="*/ 1 w 206"/>
                <a:gd name="T3" fmla="*/ 1 h 17"/>
                <a:gd name="T4" fmla="*/ 1 w 206"/>
                <a:gd name="T5" fmla="*/ 1 h 17"/>
                <a:gd name="T6" fmla="*/ 1 w 206"/>
                <a:gd name="T7" fmla="*/ 1 h 17"/>
                <a:gd name="T8" fmla="*/ 1 w 206"/>
                <a:gd name="T9" fmla="*/ 1 h 17"/>
                <a:gd name="T10" fmla="*/ 1 w 206"/>
                <a:gd name="T11" fmla="*/ 1 h 17"/>
                <a:gd name="T12" fmla="*/ 1 w 206"/>
                <a:gd name="T13" fmla="*/ 1 h 17"/>
                <a:gd name="T14" fmla="*/ 1 w 206"/>
                <a:gd name="T15" fmla="*/ 1 h 17"/>
                <a:gd name="T16" fmla="*/ 1 w 206"/>
                <a:gd name="T17" fmla="*/ 1 h 17"/>
                <a:gd name="T18" fmla="*/ 1 w 206"/>
                <a:gd name="T19" fmla="*/ 1 h 17"/>
                <a:gd name="T20" fmla="*/ 1 w 206"/>
                <a:gd name="T21" fmla="*/ 1 h 17"/>
                <a:gd name="T22" fmla="*/ 1 w 206"/>
                <a:gd name="T23" fmla="*/ 1 h 17"/>
                <a:gd name="T24" fmla="*/ 1 w 206"/>
                <a:gd name="T25" fmla="*/ 1 h 17"/>
                <a:gd name="T26" fmla="*/ 1 w 206"/>
                <a:gd name="T27" fmla="*/ 1 h 17"/>
                <a:gd name="T28" fmla="*/ 1 w 206"/>
                <a:gd name="T29" fmla="*/ 1 h 17"/>
                <a:gd name="T30" fmla="*/ 0 w 206"/>
                <a:gd name="T31" fmla="*/ 1 h 17"/>
                <a:gd name="T32" fmla="*/ 1 w 206"/>
                <a:gd name="T33" fmla="*/ 1 h 17"/>
                <a:gd name="T34" fmla="*/ 1 w 206"/>
                <a:gd name="T35" fmla="*/ 1 h 17"/>
                <a:gd name="T36" fmla="*/ 1 w 206"/>
                <a:gd name="T37" fmla="*/ 1 h 17"/>
                <a:gd name="T38" fmla="*/ 1 w 206"/>
                <a:gd name="T39" fmla="*/ 1 h 17"/>
                <a:gd name="T40" fmla="*/ 1 w 206"/>
                <a:gd name="T41" fmla="*/ 0 h 17"/>
                <a:gd name="T42" fmla="*/ 1 w 206"/>
                <a:gd name="T43" fmla="*/ 0 h 1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06"/>
                <a:gd name="T67" fmla="*/ 0 h 17"/>
                <a:gd name="T68" fmla="*/ 206 w 206"/>
                <a:gd name="T69" fmla="*/ 17 h 1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06" h="17">
                  <a:moveTo>
                    <a:pt x="85" y="0"/>
                  </a:moveTo>
                  <a:lnTo>
                    <a:pt x="88" y="1"/>
                  </a:lnTo>
                  <a:lnTo>
                    <a:pt x="96" y="2"/>
                  </a:lnTo>
                  <a:lnTo>
                    <a:pt x="111" y="4"/>
                  </a:lnTo>
                  <a:lnTo>
                    <a:pt x="126" y="6"/>
                  </a:lnTo>
                  <a:lnTo>
                    <a:pt x="130" y="6"/>
                  </a:lnTo>
                  <a:lnTo>
                    <a:pt x="137" y="7"/>
                  </a:lnTo>
                  <a:lnTo>
                    <a:pt x="149" y="9"/>
                  </a:lnTo>
                  <a:lnTo>
                    <a:pt x="174" y="13"/>
                  </a:lnTo>
                  <a:lnTo>
                    <a:pt x="199" y="17"/>
                  </a:lnTo>
                  <a:lnTo>
                    <a:pt x="206" y="17"/>
                  </a:lnTo>
                  <a:lnTo>
                    <a:pt x="189" y="17"/>
                  </a:lnTo>
                  <a:lnTo>
                    <a:pt x="155" y="17"/>
                  </a:lnTo>
                  <a:lnTo>
                    <a:pt x="86" y="17"/>
                  </a:lnTo>
                  <a:lnTo>
                    <a:pt x="17" y="17"/>
                  </a:lnTo>
                  <a:lnTo>
                    <a:pt x="0" y="16"/>
                  </a:lnTo>
                  <a:lnTo>
                    <a:pt x="7" y="15"/>
                  </a:lnTo>
                  <a:lnTo>
                    <a:pt x="21" y="13"/>
                  </a:lnTo>
                  <a:lnTo>
                    <a:pt x="49" y="7"/>
                  </a:lnTo>
                  <a:lnTo>
                    <a:pt x="78" y="2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70" name="Freeform 156"/>
            <p:cNvSpPr>
              <a:spLocks/>
            </p:cNvSpPr>
            <p:nvPr/>
          </p:nvSpPr>
          <p:spPr bwMode="auto">
            <a:xfrm>
              <a:off x="2591" y="643"/>
              <a:ext cx="111" cy="23"/>
            </a:xfrm>
            <a:custGeom>
              <a:avLst/>
              <a:gdLst>
                <a:gd name="T0" fmla="*/ 1 w 221"/>
                <a:gd name="T1" fmla="*/ 1 h 45"/>
                <a:gd name="T2" fmla="*/ 1 w 221"/>
                <a:gd name="T3" fmla="*/ 1 h 45"/>
                <a:gd name="T4" fmla="*/ 1 w 221"/>
                <a:gd name="T5" fmla="*/ 1 h 45"/>
                <a:gd name="T6" fmla="*/ 1 w 221"/>
                <a:gd name="T7" fmla="*/ 1 h 45"/>
                <a:gd name="T8" fmla="*/ 1 w 221"/>
                <a:gd name="T9" fmla="*/ 1 h 45"/>
                <a:gd name="T10" fmla="*/ 1 w 221"/>
                <a:gd name="T11" fmla="*/ 1 h 45"/>
                <a:gd name="T12" fmla="*/ 1 w 221"/>
                <a:gd name="T13" fmla="*/ 1 h 45"/>
                <a:gd name="T14" fmla="*/ 1 w 221"/>
                <a:gd name="T15" fmla="*/ 1 h 45"/>
                <a:gd name="T16" fmla="*/ 1 w 221"/>
                <a:gd name="T17" fmla="*/ 1 h 45"/>
                <a:gd name="T18" fmla="*/ 1 w 221"/>
                <a:gd name="T19" fmla="*/ 1 h 45"/>
                <a:gd name="T20" fmla="*/ 1 w 221"/>
                <a:gd name="T21" fmla="*/ 0 h 45"/>
                <a:gd name="T22" fmla="*/ 1 w 221"/>
                <a:gd name="T23" fmla="*/ 1 h 45"/>
                <a:gd name="T24" fmla="*/ 1 w 221"/>
                <a:gd name="T25" fmla="*/ 1 h 45"/>
                <a:gd name="T26" fmla="*/ 1 w 221"/>
                <a:gd name="T27" fmla="*/ 1 h 45"/>
                <a:gd name="T28" fmla="*/ 1 w 221"/>
                <a:gd name="T29" fmla="*/ 1 h 45"/>
                <a:gd name="T30" fmla="*/ 1 w 221"/>
                <a:gd name="T31" fmla="*/ 1 h 45"/>
                <a:gd name="T32" fmla="*/ 1 w 221"/>
                <a:gd name="T33" fmla="*/ 1 h 45"/>
                <a:gd name="T34" fmla="*/ 1 w 221"/>
                <a:gd name="T35" fmla="*/ 1 h 45"/>
                <a:gd name="T36" fmla="*/ 1 w 221"/>
                <a:gd name="T37" fmla="*/ 1 h 45"/>
                <a:gd name="T38" fmla="*/ 1 w 221"/>
                <a:gd name="T39" fmla="*/ 1 h 45"/>
                <a:gd name="T40" fmla="*/ 1 w 221"/>
                <a:gd name="T41" fmla="*/ 1 h 45"/>
                <a:gd name="T42" fmla="*/ 1 w 221"/>
                <a:gd name="T43" fmla="*/ 1 h 45"/>
                <a:gd name="T44" fmla="*/ 1 w 221"/>
                <a:gd name="T45" fmla="*/ 1 h 45"/>
                <a:gd name="T46" fmla="*/ 1 w 221"/>
                <a:gd name="T47" fmla="*/ 1 h 45"/>
                <a:gd name="T48" fmla="*/ 1 w 221"/>
                <a:gd name="T49" fmla="*/ 1 h 45"/>
                <a:gd name="T50" fmla="*/ 0 w 221"/>
                <a:gd name="T51" fmla="*/ 1 h 45"/>
                <a:gd name="T52" fmla="*/ 1 w 221"/>
                <a:gd name="T53" fmla="*/ 1 h 45"/>
                <a:gd name="T54" fmla="*/ 1 w 221"/>
                <a:gd name="T55" fmla="*/ 1 h 45"/>
                <a:gd name="T56" fmla="*/ 1 w 221"/>
                <a:gd name="T57" fmla="*/ 1 h 45"/>
                <a:gd name="T58" fmla="*/ 1 w 221"/>
                <a:gd name="T59" fmla="*/ 1 h 45"/>
                <a:gd name="T60" fmla="*/ 1 w 221"/>
                <a:gd name="T61" fmla="*/ 1 h 45"/>
                <a:gd name="T62" fmla="*/ 1 w 221"/>
                <a:gd name="T63" fmla="*/ 1 h 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1"/>
                <a:gd name="T97" fmla="*/ 0 h 45"/>
                <a:gd name="T98" fmla="*/ 221 w 221"/>
                <a:gd name="T99" fmla="*/ 45 h 4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1" h="45">
                  <a:moveTo>
                    <a:pt x="93" y="26"/>
                  </a:moveTo>
                  <a:lnTo>
                    <a:pt x="97" y="27"/>
                  </a:lnTo>
                  <a:lnTo>
                    <a:pt x="106" y="27"/>
                  </a:lnTo>
                  <a:lnTo>
                    <a:pt x="124" y="29"/>
                  </a:lnTo>
                  <a:lnTo>
                    <a:pt x="142" y="29"/>
                  </a:lnTo>
                  <a:lnTo>
                    <a:pt x="147" y="29"/>
                  </a:lnTo>
                  <a:lnTo>
                    <a:pt x="147" y="27"/>
                  </a:lnTo>
                  <a:lnTo>
                    <a:pt x="148" y="22"/>
                  </a:lnTo>
                  <a:lnTo>
                    <a:pt x="151" y="12"/>
                  </a:lnTo>
                  <a:lnTo>
                    <a:pt x="153" y="3"/>
                  </a:lnTo>
                  <a:lnTo>
                    <a:pt x="154" y="0"/>
                  </a:lnTo>
                  <a:lnTo>
                    <a:pt x="156" y="3"/>
                  </a:lnTo>
                  <a:lnTo>
                    <a:pt x="161" y="9"/>
                  </a:lnTo>
                  <a:lnTo>
                    <a:pt x="169" y="19"/>
                  </a:lnTo>
                  <a:lnTo>
                    <a:pt x="177" y="29"/>
                  </a:lnTo>
                  <a:lnTo>
                    <a:pt x="179" y="31"/>
                  </a:lnTo>
                  <a:lnTo>
                    <a:pt x="182" y="32"/>
                  </a:lnTo>
                  <a:lnTo>
                    <a:pt x="189" y="34"/>
                  </a:lnTo>
                  <a:lnTo>
                    <a:pt x="203" y="37"/>
                  </a:lnTo>
                  <a:lnTo>
                    <a:pt x="217" y="39"/>
                  </a:lnTo>
                  <a:lnTo>
                    <a:pt x="221" y="39"/>
                  </a:lnTo>
                  <a:lnTo>
                    <a:pt x="202" y="40"/>
                  </a:lnTo>
                  <a:lnTo>
                    <a:pt x="166" y="41"/>
                  </a:lnTo>
                  <a:lnTo>
                    <a:pt x="92" y="43"/>
                  </a:lnTo>
                  <a:lnTo>
                    <a:pt x="19" y="45"/>
                  </a:lnTo>
                  <a:lnTo>
                    <a:pt x="0" y="45"/>
                  </a:lnTo>
                  <a:lnTo>
                    <a:pt x="7" y="44"/>
                  </a:lnTo>
                  <a:lnTo>
                    <a:pt x="23" y="41"/>
                  </a:lnTo>
                  <a:lnTo>
                    <a:pt x="53" y="34"/>
                  </a:lnTo>
                  <a:lnTo>
                    <a:pt x="85" y="28"/>
                  </a:lnTo>
                  <a:lnTo>
                    <a:pt x="93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71" name="Freeform 157"/>
            <p:cNvSpPr>
              <a:spLocks/>
            </p:cNvSpPr>
            <p:nvPr/>
          </p:nvSpPr>
          <p:spPr bwMode="auto">
            <a:xfrm>
              <a:off x="2590" y="691"/>
              <a:ext cx="112" cy="17"/>
            </a:xfrm>
            <a:custGeom>
              <a:avLst/>
              <a:gdLst>
                <a:gd name="T0" fmla="*/ 1 w 224"/>
                <a:gd name="T1" fmla="*/ 1 h 34"/>
                <a:gd name="T2" fmla="*/ 1 w 224"/>
                <a:gd name="T3" fmla="*/ 1 h 34"/>
                <a:gd name="T4" fmla="*/ 1 w 224"/>
                <a:gd name="T5" fmla="*/ 0 h 34"/>
                <a:gd name="T6" fmla="*/ 1 w 224"/>
                <a:gd name="T7" fmla="*/ 1 h 34"/>
                <a:gd name="T8" fmla="*/ 1 w 224"/>
                <a:gd name="T9" fmla="*/ 1 h 34"/>
                <a:gd name="T10" fmla="*/ 1 w 224"/>
                <a:gd name="T11" fmla="*/ 1 h 34"/>
                <a:gd name="T12" fmla="*/ 1 w 224"/>
                <a:gd name="T13" fmla="*/ 1 h 34"/>
                <a:gd name="T14" fmla="*/ 1 w 224"/>
                <a:gd name="T15" fmla="*/ 1 h 34"/>
                <a:gd name="T16" fmla="*/ 1 w 224"/>
                <a:gd name="T17" fmla="*/ 1 h 34"/>
                <a:gd name="T18" fmla="*/ 1 w 224"/>
                <a:gd name="T19" fmla="*/ 1 h 34"/>
                <a:gd name="T20" fmla="*/ 1 w 224"/>
                <a:gd name="T21" fmla="*/ 1 h 34"/>
                <a:gd name="T22" fmla="*/ 1 w 224"/>
                <a:gd name="T23" fmla="*/ 1 h 34"/>
                <a:gd name="T24" fmla="*/ 1 w 224"/>
                <a:gd name="T25" fmla="*/ 1 h 34"/>
                <a:gd name="T26" fmla="*/ 1 w 224"/>
                <a:gd name="T27" fmla="*/ 1 h 34"/>
                <a:gd name="T28" fmla="*/ 1 w 224"/>
                <a:gd name="T29" fmla="*/ 1 h 34"/>
                <a:gd name="T30" fmla="*/ 1 w 224"/>
                <a:gd name="T31" fmla="*/ 1 h 34"/>
                <a:gd name="T32" fmla="*/ 1 w 224"/>
                <a:gd name="T33" fmla="*/ 1 h 34"/>
                <a:gd name="T34" fmla="*/ 1 w 224"/>
                <a:gd name="T35" fmla="*/ 1 h 34"/>
                <a:gd name="T36" fmla="*/ 1 w 224"/>
                <a:gd name="T37" fmla="*/ 1 h 34"/>
                <a:gd name="T38" fmla="*/ 0 w 224"/>
                <a:gd name="T39" fmla="*/ 1 h 34"/>
                <a:gd name="T40" fmla="*/ 0 w 224"/>
                <a:gd name="T41" fmla="*/ 1 h 34"/>
                <a:gd name="T42" fmla="*/ 1 w 224"/>
                <a:gd name="T43" fmla="*/ 1 h 34"/>
                <a:gd name="T44" fmla="*/ 1 w 224"/>
                <a:gd name="T45" fmla="*/ 1 h 34"/>
                <a:gd name="T46" fmla="*/ 1 w 224"/>
                <a:gd name="T47" fmla="*/ 1 h 34"/>
                <a:gd name="T48" fmla="*/ 1 w 224"/>
                <a:gd name="T49" fmla="*/ 1 h 34"/>
                <a:gd name="T50" fmla="*/ 1 w 224"/>
                <a:gd name="T51" fmla="*/ 1 h 34"/>
                <a:gd name="T52" fmla="*/ 1 w 224"/>
                <a:gd name="T53" fmla="*/ 1 h 34"/>
                <a:gd name="T54" fmla="*/ 1 w 224"/>
                <a:gd name="T55" fmla="*/ 1 h 34"/>
                <a:gd name="T56" fmla="*/ 1 w 224"/>
                <a:gd name="T57" fmla="*/ 1 h 34"/>
                <a:gd name="T58" fmla="*/ 1 w 224"/>
                <a:gd name="T59" fmla="*/ 1 h 3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24"/>
                <a:gd name="T91" fmla="*/ 0 h 34"/>
                <a:gd name="T92" fmla="*/ 224 w 224"/>
                <a:gd name="T93" fmla="*/ 34 h 3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24" h="34">
                  <a:moveTo>
                    <a:pt x="122" y="3"/>
                  </a:moveTo>
                  <a:lnTo>
                    <a:pt x="133" y="2"/>
                  </a:lnTo>
                  <a:lnTo>
                    <a:pt x="158" y="0"/>
                  </a:lnTo>
                  <a:lnTo>
                    <a:pt x="208" y="2"/>
                  </a:lnTo>
                  <a:lnTo>
                    <a:pt x="216" y="3"/>
                  </a:lnTo>
                  <a:lnTo>
                    <a:pt x="222" y="5"/>
                  </a:lnTo>
                  <a:lnTo>
                    <a:pt x="223" y="6"/>
                  </a:lnTo>
                  <a:lnTo>
                    <a:pt x="224" y="8"/>
                  </a:lnTo>
                  <a:lnTo>
                    <a:pt x="223" y="10"/>
                  </a:lnTo>
                  <a:lnTo>
                    <a:pt x="222" y="11"/>
                  </a:lnTo>
                  <a:lnTo>
                    <a:pt x="219" y="13"/>
                  </a:lnTo>
                  <a:lnTo>
                    <a:pt x="216" y="14"/>
                  </a:lnTo>
                  <a:lnTo>
                    <a:pt x="200" y="20"/>
                  </a:lnTo>
                  <a:lnTo>
                    <a:pt x="169" y="30"/>
                  </a:lnTo>
                  <a:lnTo>
                    <a:pt x="102" y="34"/>
                  </a:lnTo>
                  <a:lnTo>
                    <a:pt x="29" y="22"/>
                  </a:lnTo>
                  <a:lnTo>
                    <a:pt x="9" y="16"/>
                  </a:lnTo>
                  <a:lnTo>
                    <a:pt x="1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1" y="6"/>
                  </a:lnTo>
                  <a:lnTo>
                    <a:pt x="2" y="5"/>
                  </a:lnTo>
                  <a:lnTo>
                    <a:pt x="5" y="5"/>
                  </a:lnTo>
                  <a:lnTo>
                    <a:pt x="9" y="4"/>
                  </a:lnTo>
                  <a:lnTo>
                    <a:pt x="20" y="4"/>
                  </a:lnTo>
                  <a:lnTo>
                    <a:pt x="47" y="4"/>
                  </a:lnTo>
                  <a:lnTo>
                    <a:pt x="109" y="5"/>
                  </a:lnTo>
                  <a:lnTo>
                    <a:pt x="122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72" name="Freeform 158"/>
            <p:cNvSpPr>
              <a:spLocks/>
            </p:cNvSpPr>
            <p:nvPr/>
          </p:nvSpPr>
          <p:spPr bwMode="auto">
            <a:xfrm>
              <a:off x="2608" y="725"/>
              <a:ext cx="84" cy="21"/>
            </a:xfrm>
            <a:custGeom>
              <a:avLst/>
              <a:gdLst>
                <a:gd name="T0" fmla="*/ 1 w 166"/>
                <a:gd name="T1" fmla="*/ 0 h 43"/>
                <a:gd name="T2" fmla="*/ 1 w 166"/>
                <a:gd name="T3" fmla="*/ 0 h 43"/>
                <a:gd name="T4" fmla="*/ 1 w 166"/>
                <a:gd name="T5" fmla="*/ 0 h 43"/>
                <a:gd name="T6" fmla="*/ 1 w 166"/>
                <a:gd name="T7" fmla="*/ 0 h 43"/>
                <a:gd name="T8" fmla="*/ 1 w 166"/>
                <a:gd name="T9" fmla="*/ 0 h 43"/>
                <a:gd name="T10" fmla="*/ 1 w 166"/>
                <a:gd name="T11" fmla="*/ 0 h 43"/>
                <a:gd name="T12" fmla="*/ 1 w 166"/>
                <a:gd name="T13" fmla="*/ 0 h 43"/>
                <a:gd name="T14" fmla="*/ 1 w 166"/>
                <a:gd name="T15" fmla="*/ 0 h 43"/>
                <a:gd name="T16" fmla="*/ 1 w 166"/>
                <a:gd name="T17" fmla="*/ 0 h 43"/>
                <a:gd name="T18" fmla="*/ 1 w 166"/>
                <a:gd name="T19" fmla="*/ 0 h 43"/>
                <a:gd name="T20" fmla="*/ 1 w 166"/>
                <a:gd name="T21" fmla="*/ 0 h 43"/>
                <a:gd name="T22" fmla="*/ 1 w 166"/>
                <a:gd name="T23" fmla="*/ 0 h 43"/>
                <a:gd name="T24" fmla="*/ 1 w 166"/>
                <a:gd name="T25" fmla="*/ 0 h 43"/>
                <a:gd name="T26" fmla="*/ 1 w 166"/>
                <a:gd name="T27" fmla="*/ 0 h 43"/>
                <a:gd name="T28" fmla="*/ 1 w 166"/>
                <a:gd name="T29" fmla="*/ 0 h 43"/>
                <a:gd name="T30" fmla="*/ 1 w 166"/>
                <a:gd name="T31" fmla="*/ 0 h 43"/>
                <a:gd name="T32" fmla="*/ 0 w 166"/>
                <a:gd name="T33" fmla="*/ 0 h 43"/>
                <a:gd name="T34" fmla="*/ 1 w 166"/>
                <a:gd name="T35" fmla="*/ 0 h 43"/>
                <a:gd name="T36" fmla="*/ 1 w 166"/>
                <a:gd name="T37" fmla="*/ 0 h 43"/>
                <a:gd name="T38" fmla="*/ 1 w 166"/>
                <a:gd name="T39" fmla="*/ 0 h 43"/>
                <a:gd name="T40" fmla="*/ 1 w 166"/>
                <a:gd name="T41" fmla="*/ 0 h 43"/>
                <a:gd name="T42" fmla="*/ 1 w 166"/>
                <a:gd name="T43" fmla="*/ 0 h 43"/>
                <a:gd name="T44" fmla="*/ 1 w 166"/>
                <a:gd name="T45" fmla="*/ 0 h 4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6"/>
                <a:gd name="T70" fmla="*/ 0 h 43"/>
                <a:gd name="T71" fmla="*/ 166 w 166"/>
                <a:gd name="T72" fmla="*/ 43 h 4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6" h="43">
                  <a:moveTo>
                    <a:pt x="72" y="1"/>
                  </a:moveTo>
                  <a:lnTo>
                    <a:pt x="79" y="0"/>
                  </a:lnTo>
                  <a:lnTo>
                    <a:pt x="86" y="0"/>
                  </a:lnTo>
                  <a:lnTo>
                    <a:pt x="102" y="3"/>
                  </a:lnTo>
                  <a:lnTo>
                    <a:pt x="117" y="8"/>
                  </a:lnTo>
                  <a:lnTo>
                    <a:pt x="149" y="21"/>
                  </a:lnTo>
                  <a:lnTo>
                    <a:pt x="164" y="25"/>
                  </a:lnTo>
                  <a:lnTo>
                    <a:pt x="165" y="26"/>
                  </a:lnTo>
                  <a:lnTo>
                    <a:pt x="166" y="27"/>
                  </a:lnTo>
                  <a:lnTo>
                    <a:pt x="166" y="28"/>
                  </a:lnTo>
                  <a:lnTo>
                    <a:pt x="165" y="29"/>
                  </a:lnTo>
                  <a:lnTo>
                    <a:pt x="163" y="30"/>
                  </a:lnTo>
                  <a:lnTo>
                    <a:pt x="160" y="31"/>
                  </a:lnTo>
                  <a:lnTo>
                    <a:pt x="151" y="36"/>
                  </a:lnTo>
                  <a:lnTo>
                    <a:pt x="121" y="43"/>
                  </a:lnTo>
                  <a:lnTo>
                    <a:pt x="43" y="43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23" y="20"/>
                  </a:lnTo>
                  <a:lnTo>
                    <a:pt x="41" y="13"/>
                  </a:lnTo>
                  <a:lnTo>
                    <a:pt x="63" y="4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73" name="Freeform 159"/>
            <p:cNvSpPr>
              <a:spLocks/>
            </p:cNvSpPr>
            <p:nvPr/>
          </p:nvSpPr>
          <p:spPr bwMode="auto">
            <a:xfrm>
              <a:off x="2606" y="766"/>
              <a:ext cx="107" cy="60"/>
            </a:xfrm>
            <a:custGeom>
              <a:avLst/>
              <a:gdLst>
                <a:gd name="T0" fmla="*/ 1 w 214"/>
                <a:gd name="T1" fmla="*/ 0 h 122"/>
                <a:gd name="T2" fmla="*/ 1 w 214"/>
                <a:gd name="T3" fmla="*/ 0 h 122"/>
                <a:gd name="T4" fmla="*/ 1 w 214"/>
                <a:gd name="T5" fmla="*/ 0 h 122"/>
                <a:gd name="T6" fmla="*/ 1 w 214"/>
                <a:gd name="T7" fmla="*/ 0 h 122"/>
                <a:gd name="T8" fmla="*/ 1 w 214"/>
                <a:gd name="T9" fmla="*/ 0 h 122"/>
                <a:gd name="T10" fmla="*/ 1 w 214"/>
                <a:gd name="T11" fmla="*/ 0 h 122"/>
                <a:gd name="T12" fmla="*/ 1 w 214"/>
                <a:gd name="T13" fmla="*/ 0 h 122"/>
                <a:gd name="T14" fmla="*/ 1 w 214"/>
                <a:gd name="T15" fmla="*/ 0 h 122"/>
                <a:gd name="T16" fmla="*/ 1 w 214"/>
                <a:gd name="T17" fmla="*/ 0 h 122"/>
                <a:gd name="T18" fmla="*/ 1 w 214"/>
                <a:gd name="T19" fmla="*/ 0 h 122"/>
                <a:gd name="T20" fmla="*/ 1 w 214"/>
                <a:gd name="T21" fmla="*/ 0 h 122"/>
                <a:gd name="T22" fmla="*/ 1 w 214"/>
                <a:gd name="T23" fmla="*/ 0 h 122"/>
                <a:gd name="T24" fmla="*/ 1 w 214"/>
                <a:gd name="T25" fmla="*/ 0 h 122"/>
                <a:gd name="T26" fmla="*/ 1 w 214"/>
                <a:gd name="T27" fmla="*/ 0 h 122"/>
                <a:gd name="T28" fmla="*/ 1 w 214"/>
                <a:gd name="T29" fmla="*/ 0 h 122"/>
                <a:gd name="T30" fmla="*/ 1 w 214"/>
                <a:gd name="T31" fmla="*/ 0 h 122"/>
                <a:gd name="T32" fmla="*/ 1 w 214"/>
                <a:gd name="T33" fmla="*/ 0 h 122"/>
                <a:gd name="T34" fmla="*/ 1 w 214"/>
                <a:gd name="T35" fmla="*/ 0 h 122"/>
                <a:gd name="T36" fmla="*/ 1 w 214"/>
                <a:gd name="T37" fmla="*/ 0 h 122"/>
                <a:gd name="T38" fmla="*/ 1 w 214"/>
                <a:gd name="T39" fmla="*/ 0 h 122"/>
                <a:gd name="T40" fmla="*/ 1 w 214"/>
                <a:gd name="T41" fmla="*/ 0 h 122"/>
                <a:gd name="T42" fmla="*/ 1 w 214"/>
                <a:gd name="T43" fmla="*/ 0 h 122"/>
                <a:gd name="T44" fmla="*/ 1 w 214"/>
                <a:gd name="T45" fmla="*/ 0 h 122"/>
                <a:gd name="T46" fmla="*/ 1 w 214"/>
                <a:gd name="T47" fmla="*/ 0 h 122"/>
                <a:gd name="T48" fmla="*/ 1 w 214"/>
                <a:gd name="T49" fmla="*/ 0 h 122"/>
                <a:gd name="T50" fmla="*/ 1 w 214"/>
                <a:gd name="T51" fmla="*/ 0 h 122"/>
                <a:gd name="T52" fmla="*/ 1 w 214"/>
                <a:gd name="T53" fmla="*/ 0 h 122"/>
                <a:gd name="T54" fmla="*/ 1 w 214"/>
                <a:gd name="T55" fmla="*/ 0 h 122"/>
                <a:gd name="T56" fmla="*/ 1 w 214"/>
                <a:gd name="T57" fmla="*/ 0 h 122"/>
                <a:gd name="T58" fmla="*/ 1 w 214"/>
                <a:gd name="T59" fmla="*/ 0 h 122"/>
                <a:gd name="T60" fmla="*/ 1 w 214"/>
                <a:gd name="T61" fmla="*/ 0 h 122"/>
                <a:gd name="T62" fmla="*/ 1 w 214"/>
                <a:gd name="T63" fmla="*/ 0 h 122"/>
                <a:gd name="T64" fmla="*/ 1 w 214"/>
                <a:gd name="T65" fmla="*/ 0 h 122"/>
                <a:gd name="T66" fmla="*/ 1 w 214"/>
                <a:gd name="T67" fmla="*/ 0 h 122"/>
                <a:gd name="T68" fmla="*/ 1 w 214"/>
                <a:gd name="T69" fmla="*/ 0 h 122"/>
                <a:gd name="T70" fmla="*/ 0 w 214"/>
                <a:gd name="T71" fmla="*/ 0 h 122"/>
                <a:gd name="T72" fmla="*/ 1 w 214"/>
                <a:gd name="T73" fmla="*/ 0 h 122"/>
                <a:gd name="T74" fmla="*/ 1 w 214"/>
                <a:gd name="T75" fmla="*/ 0 h 122"/>
                <a:gd name="T76" fmla="*/ 1 w 214"/>
                <a:gd name="T77" fmla="*/ 0 h 122"/>
                <a:gd name="T78" fmla="*/ 1 w 214"/>
                <a:gd name="T79" fmla="*/ 0 h 122"/>
                <a:gd name="T80" fmla="*/ 1 w 214"/>
                <a:gd name="T81" fmla="*/ 0 h 122"/>
                <a:gd name="T82" fmla="*/ 1 w 214"/>
                <a:gd name="T83" fmla="*/ 0 h 122"/>
                <a:gd name="T84" fmla="*/ 1 w 214"/>
                <a:gd name="T85" fmla="*/ 0 h 12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4"/>
                <a:gd name="T130" fmla="*/ 0 h 122"/>
                <a:gd name="T131" fmla="*/ 214 w 214"/>
                <a:gd name="T132" fmla="*/ 122 h 12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4" h="122">
                  <a:moveTo>
                    <a:pt x="104" y="122"/>
                  </a:moveTo>
                  <a:lnTo>
                    <a:pt x="114" y="122"/>
                  </a:lnTo>
                  <a:lnTo>
                    <a:pt x="131" y="118"/>
                  </a:lnTo>
                  <a:lnTo>
                    <a:pt x="142" y="111"/>
                  </a:lnTo>
                  <a:lnTo>
                    <a:pt x="152" y="101"/>
                  </a:lnTo>
                  <a:lnTo>
                    <a:pt x="175" y="79"/>
                  </a:lnTo>
                  <a:lnTo>
                    <a:pt x="184" y="73"/>
                  </a:lnTo>
                  <a:lnTo>
                    <a:pt x="189" y="70"/>
                  </a:lnTo>
                  <a:lnTo>
                    <a:pt x="193" y="64"/>
                  </a:lnTo>
                  <a:lnTo>
                    <a:pt x="197" y="57"/>
                  </a:lnTo>
                  <a:lnTo>
                    <a:pt x="205" y="41"/>
                  </a:lnTo>
                  <a:lnTo>
                    <a:pt x="209" y="24"/>
                  </a:lnTo>
                  <a:lnTo>
                    <a:pt x="213" y="2"/>
                  </a:lnTo>
                  <a:lnTo>
                    <a:pt x="214" y="0"/>
                  </a:lnTo>
                  <a:lnTo>
                    <a:pt x="208" y="8"/>
                  </a:lnTo>
                  <a:lnTo>
                    <a:pt x="192" y="27"/>
                  </a:lnTo>
                  <a:lnTo>
                    <a:pt x="174" y="47"/>
                  </a:lnTo>
                  <a:lnTo>
                    <a:pt x="155" y="59"/>
                  </a:lnTo>
                  <a:lnTo>
                    <a:pt x="146" y="62"/>
                  </a:lnTo>
                  <a:lnTo>
                    <a:pt x="137" y="61"/>
                  </a:lnTo>
                  <a:lnTo>
                    <a:pt x="134" y="59"/>
                  </a:lnTo>
                  <a:lnTo>
                    <a:pt x="130" y="55"/>
                  </a:lnTo>
                  <a:lnTo>
                    <a:pt x="128" y="51"/>
                  </a:lnTo>
                  <a:lnTo>
                    <a:pt x="124" y="45"/>
                  </a:lnTo>
                  <a:lnTo>
                    <a:pt x="122" y="38"/>
                  </a:lnTo>
                  <a:lnTo>
                    <a:pt x="121" y="28"/>
                  </a:lnTo>
                  <a:lnTo>
                    <a:pt x="121" y="48"/>
                  </a:lnTo>
                  <a:lnTo>
                    <a:pt x="118" y="61"/>
                  </a:lnTo>
                  <a:lnTo>
                    <a:pt x="111" y="69"/>
                  </a:lnTo>
                  <a:lnTo>
                    <a:pt x="102" y="73"/>
                  </a:lnTo>
                  <a:lnTo>
                    <a:pt x="91" y="74"/>
                  </a:lnTo>
                  <a:lnTo>
                    <a:pt x="78" y="72"/>
                  </a:lnTo>
                  <a:lnTo>
                    <a:pt x="64" y="67"/>
                  </a:lnTo>
                  <a:lnTo>
                    <a:pt x="35" y="55"/>
                  </a:lnTo>
                  <a:lnTo>
                    <a:pt x="10" y="40"/>
                  </a:lnTo>
                  <a:lnTo>
                    <a:pt x="0" y="34"/>
                  </a:lnTo>
                  <a:lnTo>
                    <a:pt x="8" y="42"/>
                  </a:lnTo>
                  <a:lnTo>
                    <a:pt x="23" y="59"/>
                  </a:lnTo>
                  <a:lnTo>
                    <a:pt x="56" y="97"/>
                  </a:lnTo>
                  <a:lnTo>
                    <a:pt x="73" y="112"/>
                  </a:lnTo>
                  <a:lnTo>
                    <a:pt x="92" y="121"/>
                  </a:lnTo>
                  <a:lnTo>
                    <a:pt x="104" y="1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74" name="Freeform 160"/>
            <p:cNvSpPr>
              <a:spLocks/>
            </p:cNvSpPr>
            <p:nvPr/>
          </p:nvSpPr>
          <p:spPr bwMode="auto">
            <a:xfrm>
              <a:off x="2833" y="771"/>
              <a:ext cx="257" cy="128"/>
            </a:xfrm>
            <a:custGeom>
              <a:avLst/>
              <a:gdLst>
                <a:gd name="T0" fmla="*/ 1 w 514"/>
                <a:gd name="T1" fmla="*/ 0 h 258"/>
                <a:gd name="T2" fmla="*/ 1 w 514"/>
                <a:gd name="T3" fmla="*/ 0 h 258"/>
                <a:gd name="T4" fmla="*/ 1 w 514"/>
                <a:gd name="T5" fmla="*/ 0 h 258"/>
                <a:gd name="T6" fmla="*/ 1 w 514"/>
                <a:gd name="T7" fmla="*/ 0 h 258"/>
                <a:gd name="T8" fmla="*/ 1 w 514"/>
                <a:gd name="T9" fmla="*/ 0 h 258"/>
                <a:gd name="T10" fmla="*/ 1 w 514"/>
                <a:gd name="T11" fmla="*/ 0 h 258"/>
                <a:gd name="T12" fmla="*/ 1 w 514"/>
                <a:gd name="T13" fmla="*/ 0 h 258"/>
                <a:gd name="T14" fmla="*/ 1 w 514"/>
                <a:gd name="T15" fmla="*/ 0 h 258"/>
                <a:gd name="T16" fmla="*/ 1 w 514"/>
                <a:gd name="T17" fmla="*/ 0 h 258"/>
                <a:gd name="T18" fmla="*/ 1 w 514"/>
                <a:gd name="T19" fmla="*/ 0 h 258"/>
                <a:gd name="T20" fmla="*/ 1 w 514"/>
                <a:gd name="T21" fmla="*/ 0 h 258"/>
                <a:gd name="T22" fmla="*/ 1 w 514"/>
                <a:gd name="T23" fmla="*/ 0 h 258"/>
                <a:gd name="T24" fmla="*/ 1 w 514"/>
                <a:gd name="T25" fmla="*/ 0 h 258"/>
                <a:gd name="T26" fmla="*/ 1 w 514"/>
                <a:gd name="T27" fmla="*/ 0 h 258"/>
                <a:gd name="T28" fmla="*/ 1 w 514"/>
                <a:gd name="T29" fmla="*/ 0 h 258"/>
                <a:gd name="T30" fmla="*/ 1 w 514"/>
                <a:gd name="T31" fmla="*/ 0 h 258"/>
                <a:gd name="T32" fmla="*/ 1 w 514"/>
                <a:gd name="T33" fmla="*/ 0 h 258"/>
                <a:gd name="T34" fmla="*/ 1 w 514"/>
                <a:gd name="T35" fmla="*/ 0 h 258"/>
                <a:gd name="T36" fmla="*/ 1 w 514"/>
                <a:gd name="T37" fmla="*/ 0 h 258"/>
                <a:gd name="T38" fmla="*/ 1 w 514"/>
                <a:gd name="T39" fmla="*/ 0 h 258"/>
                <a:gd name="T40" fmla="*/ 1 w 514"/>
                <a:gd name="T41" fmla="*/ 0 h 258"/>
                <a:gd name="T42" fmla="*/ 1 w 514"/>
                <a:gd name="T43" fmla="*/ 0 h 258"/>
                <a:gd name="T44" fmla="*/ 1 w 514"/>
                <a:gd name="T45" fmla="*/ 0 h 258"/>
                <a:gd name="T46" fmla="*/ 1 w 514"/>
                <a:gd name="T47" fmla="*/ 0 h 258"/>
                <a:gd name="T48" fmla="*/ 1 w 514"/>
                <a:gd name="T49" fmla="*/ 0 h 258"/>
                <a:gd name="T50" fmla="*/ 1 w 514"/>
                <a:gd name="T51" fmla="*/ 0 h 258"/>
                <a:gd name="T52" fmla="*/ 1 w 514"/>
                <a:gd name="T53" fmla="*/ 0 h 258"/>
                <a:gd name="T54" fmla="*/ 1 w 514"/>
                <a:gd name="T55" fmla="*/ 0 h 258"/>
                <a:gd name="T56" fmla="*/ 1 w 514"/>
                <a:gd name="T57" fmla="*/ 0 h 258"/>
                <a:gd name="T58" fmla="*/ 1 w 514"/>
                <a:gd name="T59" fmla="*/ 0 h 258"/>
                <a:gd name="T60" fmla="*/ 1 w 514"/>
                <a:gd name="T61" fmla="*/ 0 h 258"/>
                <a:gd name="T62" fmla="*/ 0 w 514"/>
                <a:gd name="T63" fmla="*/ 0 h 258"/>
                <a:gd name="T64" fmla="*/ 1 w 514"/>
                <a:gd name="T65" fmla="*/ 0 h 258"/>
                <a:gd name="T66" fmla="*/ 1 w 514"/>
                <a:gd name="T67" fmla="*/ 0 h 258"/>
                <a:gd name="T68" fmla="*/ 1 w 514"/>
                <a:gd name="T69" fmla="*/ 0 h 258"/>
                <a:gd name="T70" fmla="*/ 1 w 514"/>
                <a:gd name="T71" fmla="*/ 0 h 25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4"/>
                <a:gd name="T109" fmla="*/ 0 h 258"/>
                <a:gd name="T110" fmla="*/ 514 w 514"/>
                <a:gd name="T111" fmla="*/ 258 h 25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4" h="258">
                  <a:moveTo>
                    <a:pt x="169" y="129"/>
                  </a:moveTo>
                  <a:lnTo>
                    <a:pt x="177" y="116"/>
                  </a:lnTo>
                  <a:lnTo>
                    <a:pt x="207" y="76"/>
                  </a:lnTo>
                  <a:lnTo>
                    <a:pt x="226" y="57"/>
                  </a:lnTo>
                  <a:lnTo>
                    <a:pt x="244" y="45"/>
                  </a:lnTo>
                  <a:lnTo>
                    <a:pt x="254" y="43"/>
                  </a:lnTo>
                  <a:lnTo>
                    <a:pt x="264" y="43"/>
                  </a:lnTo>
                  <a:lnTo>
                    <a:pt x="295" y="41"/>
                  </a:lnTo>
                  <a:lnTo>
                    <a:pt x="367" y="35"/>
                  </a:lnTo>
                  <a:lnTo>
                    <a:pt x="416" y="31"/>
                  </a:lnTo>
                  <a:lnTo>
                    <a:pt x="419" y="30"/>
                  </a:lnTo>
                  <a:lnTo>
                    <a:pt x="425" y="28"/>
                  </a:lnTo>
                  <a:lnTo>
                    <a:pt x="437" y="21"/>
                  </a:lnTo>
                  <a:lnTo>
                    <a:pt x="460" y="7"/>
                  </a:lnTo>
                  <a:lnTo>
                    <a:pt x="484" y="0"/>
                  </a:lnTo>
                  <a:lnTo>
                    <a:pt x="492" y="0"/>
                  </a:lnTo>
                  <a:lnTo>
                    <a:pt x="495" y="1"/>
                  </a:lnTo>
                  <a:lnTo>
                    <a:pt x="498" y="3"/>
                  </a:lnTo>
                  <a:lnTo>
                    <a:pt x="501" y="5"/>
                  </a:lnTo>
                  <a:lnTo>
                    <a:pt x="503" y="8"/>
                  </a:lnTo>
                  <a:lnTo>
                    <a:pt x="505" y="11"/>
                  </a:lnTo>
                  <a:lnTo>
                    <a:pt x="508" y="20"/>
                  </a:lnTo>
                  <a:lnTo>
                    <a:pt x="512" y="37"/>
                  </a:lnTo>
                  <a:lnTo>
                    <a:pt x="514" y="40"/>
                  </a:lnTo>
                  <a:lnTo>
                    <a:pt x="511" y="41"/>
                  </a:lnTo>
                  <a:lnTo>
                    <a:pt x="493" y="43"/>
                  </a:lnTo>
                  <a:lnTo>
                    <a:pt x="425" y="52"/>
                  </a:lnTo>
                  <a:lnTo>
                    <a:pt x="359" y="66"/>
                  </a:lnTo>
                  <a:lnTo>
                    <a:pt x="350" y="70"/>
                  </a:lnTo>
                  <a:lnTo>
                    <a:pt x="338" y="78"/>
                  </a:lnTo>
                  <a:lnTo>
                    <a:pt x="331" y="88"/>
                  </a:lnTo>
                  <a:lnTo>
                    <a:pt x="325" y="101"/>
                  </a:lnTo>
                  <a:lnTo>
                    <a:pt x="321" y="114"/>
                  </a:lnTo>
                  <a:lnTo>
                    <a:pt x="317" y="143"/>
                  </a:lnTo>
                  <a:lnTo>
                    <a:pt x="315" y="175"/>
                  </a:lnTo>
                  <a:lnTo>
                    <a:pt x="314" y="203"/>
                  </a:lnTo>
                  <a:lnTo>
                    <a:pt x="311" y="227"/>
                  </a:lnTo>
                  <a:lnTo>
                    <a:pt x="310" y="231"/>
                  </a:lnTo>
                  <a:lnTo>
                    <a:pt x="308" y="233"/>
                  </a:lnTo>
                  <a:lnTo>
                    <a:pt x="306" y="236"/>
                  </a:lnTo>
                  <a:lnTo>
                    <a:pt x="301" y="241"/>
                  </a:lnTo>
                  <a:lnTo>
                    <a:pt x="295" y="245"/>
                  </a:lnTo>
                  <a:lnTo>
                    <a:pt x="282" y="254"/>
                  </a:lnTo>
                  <a:lnTo>
                    <a:pt x="280" y="256"/>
                  </a:lnTo>
                  <a:lnTo>
                    <a:pt x="280" y="255"/>
                  </a:lnTo>
                  <a:lnTo>
                    <a:pt x="283" y="241"/>
                  </a:lnTo>
                  <a:lnTo>
                    <a:pt x="291" y="193"/>
                  </a:lnTo>
                  <a:lnTo>
                    <a:pt x="292" y="165"/>
                  </a:lnTo>
                  <a:lnTo>
                    <a:pt x="288" y="143"/>
                  </a:lnTo>
                  <a:lnTo>
                    <a:pt x="285" y="134"/>
                  </a:lnTo>
                  <a:lnTo>
                    <a:pt x="281" y="131"/>
                  </a:lnTo>
                  <a:lnTo>
                    <a:pt x="279" y="130"/>
                  </a:lnTo>
                  <a:lnTo>
                    <a:pt x="276" y="130"/>
                  </a:lnTo>
                  <a:lnTo>
                    <a:pt x="269" y="129"/>
                  </a:lnTo>
                  <a:lnTo>
                    <a:pt x="260" y="130"/>
                  </a:lnTo>
                  <a:lnTo>
                    <a:pt x="239" y="134"/>
                  </a:lnTo>
                  <a:lnTo>
                    <a:pt x="186" y="152"/>
                  </a:lnTo>
                  <a:lnTo>
                    <a:pt x="77" y="203"/>
                  </a:lnTo>
                  <a:lnTo>
                    <a:pt x="37" y="226"/>
                  </a:lnTo>
                  <a:lnTo>
                    <a:pt x="31" y="234"/>
                  </a:lnTo>
                  <a:lnTo>
                    <a:pt x="21" y="245"/>
                  </a:lnTo>
                  <a:lnTo>
                    <a:pt x="6" y="256"/>
                  </a:lnTo>
                  <a:lnTo>
                    <a:pt x="2" y="257"/>
                  </a:lnTo>
                  <a:lnTo>
                    <a:pt x="0" y="258"/>
                  </a:lnTo>
                  <a:lnTo>
                    <a:pt x="0" y="257"/>
                  </a:lnTo>
                  <a:lnTo>
                    <a:pt x="4" y="237"/>
                  </a:lnTo>
                  <a:lnTo>
                    <a:pt x="20" y="204"/>
                  </a:lnTo>
                  <a:lnTo>
                    <a:pt x="46" y="179"/>
                  </a:lnTo>
                  <a:lnTo>
                    <a:pt x="77" y="159"/>
                  </a:lnTo>
                  <a:lnTo>
                    <a:pt x="112" y="145"/>
                  </a:lnTo>
                  <a:lnTo>
                    <a:pt x="150" y="134"/>
                  </a:lnTo>
                  <a:lnTo>
                    <a:pt x="169" y="1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75" name="Freeform 161"/>
            <p:cNvSpPr>
              <a:spLocks/>
            </p:cNvSpPr>
            <p:nvPr/>
          </p:nvSpPr>
          <p:spPr bwMode="auto">
            <a:xfrm>
              <a:off x="2707" y="709"/>
              <a:ext cx="134" cy="63"/>
            </a:xfrm>
            <a:custGeom>
              <a:avLst/>
              <a:gdLst>
                <a:gd name="T0" fmla="*/ 1 w 268"/>
                <a:gd name="T1" fmla="*/ 1 h 124"/>
                <a:gd name="T2" fmla="*/ 1 w 268"/>
                <a:gd name="T3" fmla="*/ 0 h 124"/>
                <a:gd name="T4" fmla="*/ 1 w 268"/>
                <a:gd name="T5" fmla="*/ 1 h 124"/>
                <a:gd name="T6" fmla="*/ 1 w 268"/>
                <a:gd name="T7" fmla="*/ 1 h 124"/>
                <a:gd name="T8" fmla="*/ 1 w 268"/>
                <a:gd name="T9" fmla="*/ 1 h 124"/>
                <a:gd name="T10" fmla="*/ 1 w 268"/>
                <a:gd name="T11" fmla="*/ 1 h 124"/>
                <a:gd name="T12" fmla="*/ 1 w 268"/>
                <a:gd name="T13" fmla="*/ 1 h 124"/>
                <a:gd name="T14" fmla="*/ 1 w 268"/>
                <a:gd name="T15" fmla="*/ 1 h 124"/>
                <a:gd name="T16" fmla="*/ 1 w 268"/>
                <a:gd name="T17" fmla="*/ 1 h 124"/>
                <a:gd name="T18" fmla="*/ 1 w 268"/>
                <a:gd name="T19" fmla="*/ 1 h 124"/>
                <a:gd name="T20" fmla="*/ 1 w 268"/>
                <a:gd name="T21" fmla="*/ 1 h 124"/>
                <a:gd name="T22" fmla="*/ 1 w 268"/>
                <a:gd name="T23" fmla="*/ 1 h 124"/>
                <a:gd name="T24" fmla="*/ 1 w 268"/>
                <a:gd name="T25" fmla="*/ 1 h 124"/>
                <a:gd name="T26" fmla="*/ 1 w 268"/>
                <a:gd name="T27" fmla="*/ 1 h 124"/>
                <a:gd name="T28" fmla="*/ 1 w 268"/>
                <a:gd name="T29" fmla="*/ 1 h 124"/>
                <a:gd name="T30" fmla="*/ 1 w 268"/>
                <a:gd name="T31" fmla="*/ 1 h 124"/>
                <a:gd name="T32" fmla="*/ 1 w 268"/>
                <a:gd name="T33" fmla="*/ 1 h 124"/>
                <a:gd name="T34" fmla="*/ 1 w 268"/>
                <a:gd name="T35" fmla="*/ 1 h 124"/>
                <a:gd name="T36" fmla="*/ 1 w 268"/>
                <a:gd name="T37" fmla="*/ 1 h 124"/>
                <a:gd name="T38" fmla="*/ 1 w 268"/>
                <a:gd name="T39" fmla="*/ 1 h 124"/>
                <a:gd name="T40" fmla="*/ 1 w 268"/>
                <a:gd name="T41" fmla="*/ 1 h 124"/>
                <a:gd name="T42" fmla="*/ 1 w 268"/>
                <a:gd name="T43" fmla="*/ 1 h 124"/>
                <a:gd name="T44" fmla="*/ 1 w 268"/>
                <a:gd name="T45" fmla="*/ 1 h 124"/>
                <a:gd name="T46" fmla="*/ 1 w 268"/>
                <a:gd name="T47" fmla="*/ 1 h 124"/>
                <a:gd name="T48" fmla="*/ 1 w 268"/>
                <a:gd name="T49" fmla="*/ 1 h 124"/>
                <a:gd name="T50" fmla="*/ 1 w 268"/>
                <a:gd name="T51" fmla="*/ 1 h 124"/>
                <a:gd name="T52" fmla="*/ 1 w 268"/>
                <a:gd name="T53" fmla="*/ 1 h 124"/>
                <a:gd name="T54" fmla="*/ 1 w 268"/>
                <a:gd name="T55" fmla="*/ 1 h 124"/>
                <a:gd name="T56" fmla="*/ 1 w 268"/>
                <a:gd name="T57" fmla="*/ 1 h 124"/>
                <a:gd name="T58" fmla="*/ 1 w 268"/>
                <a:gd name="T59" fmla="*/ 1 h 124"/>
                <a:gd name="T60" fmla="*/ 1 w 268"/>
                <a:gd name="T61" fmla="*/ 1 h 124"/>
                <a:gd name="T62" fmla="*/ 1 w 268"/>
                <a:gd name="T63" fmla="*/ 1 h 124"/>
                <a:gd name="T64" fmla="*/ 1 w 268"/>
                <a:gd name="T65" fmla="*/ 1 h 124"/>
                <a:gd name="T66" fmla="*/ 0 w 268"/>
                <a:gd name="T67" fmla="*/ 1 h 124"/>
                <a:gd name="T68" fmla="*/ 0 w 268"/>
                <a:gd name="T69" fmla="*/ 1 h 124"/>
                <a:gd name="T70" fmla="*/ 1 w 268"/>
                <a:gd name="T71" fmla="*/ 1 h 124"/>
                <a:gd name="T72" fmla="*/ 1 w 268"/>
                <a:gd name="T73" fmla="*/ 1 h 124"/>
                <a:gd name="T74" fmla="*/ 1 w 268"/>
                <a:gd name="T75" fmla="*/ 1 h 124"/>
                <a:gd name="T76" fmla="*/ 1 w 268"/>
                <a:gd name="T77" fmla="*/ 1 h 124"/>
                <a:gd name="T78" fmla="*/ 1 w 268"/>
                <a:gd name="T79" fmla="*/ 1 h 124"/>
                <a:gd name="T80" fmla="*/ 1 w 268"/>
                <a:gd name="T81" fmla="*/ 1 h 124"/>
                <a:gd name="T82" fmla="*/ 1 w 268"/>
                <a:gd name="T83" fmla="*/ 1 h 12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68"/>
                <a:gd name="T127" fmla="*/ 0 h 124"/>
                <a:gd name="T128" fmla="*/ 268 w 268"/>
                <a:gd name="T129" fmla="*/ 124 h 12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68" h="124">
                  <a:moveTo>
                    <a:pt x="43" y="3"/>
                  </a:moveTo>
                  <a:lnTo>
                    <a:pt x="65" y="0"/>
                  </a:lnTo>
                  <a:lnTo>
                    <a:pt x="109" y="3"/>
                  </a:lnTo>
                  <a:lnTo>
                    <a:pt x="150" y="16"/>
                  </a:lnTo>
                  <a:lnTo>
                    <a:pt x="187" y="37"/>
                  </a:lnTo>
                  <a:lnTo>
                    <a:pt x="221" y="64"/>
                  </a:lnTo>
                  <a:lnTo>
                    <a:pt x="253" y="94"/>
                  </a:lnTo>
                  <a:lnTo>
                    <a:pt x="268" y="109"/>
                  </a:lnTo>
                  <a:lnTo>
                    <a:pt x="266" y="111"/>
                  </a:lnTo>
                  <a:lnTo>
                    <a:pt x="263" y="114"/>
                  </a:lnTo>
                  <a:lnTo>
                    <a:pt x="256" y="119"/>
                  </a:lnTo>
                  <a:lnTo>
                    <a:pt x="249" y="123"/>
                  </a:lnTo>
                  <a:lnTo>
                    <a:pt x="248" y="124"/>
                  </a:lnTo>
                  <a:lnTo>
                    <a:pt x="238" y="116"/>
                  </a:lnTo>
                  <a:lnTo>
                    <a:pt x="211" y="92"/>
                  </a:lnTo>
                  <a:lnTo>
                    <a:pt x="142" y="48"/>
                  </a:lnTo>
                  <a:lnTo>
                    <a:pt x="126" y="43"/>
                  </a:lnTo>
                  <a:lnTo>
                    <a:pt x="112" y="42"/>
                  </a:lnTo>
                  <a:lnTo>
                    <a:pt x="99" y="47"/>
                  </a:lnTo>
                  <a:lnTo>
                    <a:pt x="89" y="57"/>
                  </a:lnTo>
                  <a:lnTo>
                    <a:pt x="83" y="74"/>
                  </a:lnTo>
                  <a:lnTo>
                    <a:pt x="81" y="72"/>
                  </a:lnTo>
                  <a:lnTo>
                    <a:pt x="77" y="66"/>
                  </a:lnTo>
                  <a:lnTo>
                    <a:pt x="67" y="53"/>
                  </a:lnTo>
                  <a:lnTo>
                    <a:pt x="59" y="41"/>
                  </a:lnTo>
                  <a:lnTo>
                    <a:pt x="57" y="37"/>
                  </a:lnTo>
                  <a:lnTo>
                    <a:pt x="52" y="38"/>
                  </a:lnTo>
                  <a:lnTo>
                    <a:pt x="44" y="38"/>
                  </a:lnTo>
                  <a:lnTo>
                    <a:pt x="27" y="38"/>
                  </a:lnTo>
                  <a:lnTo>
                    <a:pt x="11" y="38"/>
                  </a:lnTo>
                  <a:lnTo>
                    <a:pt x="7" y="38"/>
                  </a:lnTo>
                  <a:lnTo>
                    <a:pt x="3" y="35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2" y="22"/>
                  </a:lnTo>
                  <a:lnTo>
                    <a:pt x="5" y="18"/>
                  </a:lnTo>
                  <a:lnTo>
                    <a:pt x="10" y="14"/>
                  </a:lnTo>
                  <a:lnTo>
                    <a:pt x="18" y="11"/>
                  </a:lnTo>
                  <a:lnTo>
                    <a:pt x="43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76" name="Freeform 162"/>
            <p:cNvSpPr>
              <a:spLocks/>
            </p:cNvSpPr>
            <p:nvPr/>
          </p:nvSpPr>
          <p:spPr bwMode="auto">
            <a:xfrm>
              <a:off x="2732" y="755"/>
              <a:ext cx="96" cy="50"/>
            </a:xfrm>
            <a:custGeom>
              <a:avLst/>
              <a:gdLst>
                <a:gd name="T0" fmla="*/ 0 w 194"/>
                <a:gd name="T1" fmla="*/ 1 h 100"/>
                <a:gd name="T2" fmla="*/ 0 w 194"/>
                <a:gd name="T3" fmla="*/ 1 h 100"/>
                <a:gd name="T4" fmla="*/ 0 w 194"/>
                <a:gd name="T5" fmla="*/ 1 h 100"/>
                <a:gd name="T6" fmla="*/ 0 w 194"/>
                <a:gd name="T7" fmla="*/ 1 h 100"/>
                <a:gd name="T8" fmla="*/ 0 w 194"/>
                <a:gd name="T9" fmla="*/ 1 h 100"/>
                <a:gd name="T10" fmla="*/ 0 w 194"/>
                <a:gd name="T11" fmla="*/ 1 h 100"/>
                <a:gd name="T12" fmla="*/ 0 w 194"/>
                <a:gd name="T13" fmla="*/ 1 h 100"/>
                <a:gd name="T14" fmla="*/ 0 w 194"/>
                <a:gd name="T15" fmla="*/ 1 h 100"/>
                <a:gd name="T16" fmla="*/ 0 w 194"/>
                <a:gd name="T17" fmla="*/ 1 h 100"/>
                <a:gd name="T18" fmla="*/ 0 w 194"/>
                <a:gd name="T19" fmla="*/ 1 h 100"/>
                <a:gd name="T20" fmla="*/ 0 w 194"/>
                <a:gd name="T21" fmla="*/ 1 h 100"/>
                <a:gd name="T22" fmla="*/ 0 w 194"/>
                <a:gd name="T23" fmla="*/ 1 h 100"/>
                <a:gd name="T24" fmla="*/ 0 w 194"/>
                <a:gd name="T25" fmla="*/ 1 h 100"/>
                <a:gd name="T26" fmla="*/ 0 w 194"/>
                <a:gd name="T27" fmla="*/ 1 h 100"/>
                <a:gd name="T28" fmla="*/ 0 w 194"/>
                <a:gd name="T29" fmla="*/ 1 h 100"/>
                <a:gd name="T30" fmla="*/ 0 w 194"/>
                <a:gd name="T31" fmla="*/ 1 h 100"/>
                <a:gd name="T32" fmla="*/ 0 w 194"/>
                <a:gd name="T33" fmla="*/ 1 h 100"/>
                <a:gd name="T34" fmla="*/ 0 w 194"/>
                <a:gd name="T35" fmla="*/ 1 h 100"/>
                <a:gd name="T36" fmla="*/ 0 w 194"/>
                <a:gd name="T37" fmla="*/ 1 h 100"/>
                <a:gd name="T38" fmla="*/ 0 w 194"/>
                <a:gd name="T39" fmla="*/ 1 h 100"/>
                <a:gd name="T40" fmla="*/ 0 w 194"/>
                <a:gd name="T41" fmla="*/ 1 h 100"/>
                <a:gd name="T42" fmla="*/ 0 w 194"/>
                <a:gd name="T43" fmla="*/ 1 h 100"/>
                <a:gd name="T44" fmla="*/ 0 w 194"/>
                <a:gd name="T45" fmla="*/ 1 h 100"/>
                <a:gd name="T46" fmla="*/ 0 w 194"/>
                <a:gd name="T47" fmla="*/ 0 h 100"/>
                <a:gd name="T48" fmla="*/ 0 w 194"/>
                <a:gd name="T49" fmla="*/ 1 h 100"/>
                <a:gd name="T50" fmla="*/ 0 w 194"/>
                <a:gd name="T51" fmla="*/ 1 h 100"/>
                <a:gd name="T52" fmla="*/ 0 w 194"/>
                <a:gd name="T53" fmla="*/ 1 h 100"/>
                <a:gd name="T54" fmla="*/ 0 w 194"/>
                <a:gd name="T55" fmla="*/ 1 h 100"/>
                <a:gd name="T56" fmla="*/ 0 w 194"/>
                <a:gd name="T57" fmla="*/ 1 h 100"/>
                <a:gd name="T58" fmla="*/ 0 w 194"/>
                <a:gd name="T59" fmla="*/ 1 h 100"/>
                <a:gd name="T60" fmla="*/ 0 w 194"/>
                <a:gd name="T61" fmla="*/ 1 h 100"/>
                <a:gd name="T62" fmla="*/ 0 w 194"/>
                <a:gd name="T63" fmla="*/ 1 h 100"/>
                <a:gd name="T64" fmla="*/ 0 w 194"/>
                <a:gd name="T65" fmla="*/ 1 h 10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4"/>
                <a:gd name="T100" fmla="*/ 0 h 100"/>
                <a:gd name="T101" fmla="*/ 194 w 194"/>
                <a:gd name="T102" fmla="*/ 100 h 10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4" h="100">
                  <a:moveTo>
                    <a:pt x="100" y="31"/>
                  </a:moveTo>
                  <a:lnTo>
                    <a:pt x="101" y="35"/>
                  </a:lnTo>
                  <a:lnTo>
                    <a:pt x="101" y="39"/>
                  </a:lnTo>
                  <a:lnTo>
                    <a:pt x="100" y="43"/>
                  </a:lnTo>
                  <a:lnTo>
                    <a:pt x="95" y="55"/>
                  </a:lnTo>
                  <a:lnTo>
                    <a:pt x="90" y="65"/>
                  </a:lnTo>
                  <a:lnTo>
                    <a:pt x="82" y="79"/>
                  </a:lnTo>
                  <a:lnTo>
                    <a:pt x="96" y="84"/>
                  </a:lnTo>
                  <a:lnTo>
                    <a:pt x="120" y="92"/>
                  </a:lnTo>
                  <a:lnTo>
                    <a:pt x="135" y="99"/>
                  </a:lnTo>
                  <a:lnTo>
                    <a:pt x="142" y="100"/>
                  </a:lnTo>
                  <a:lnTo>
                    <a:pt x="148" y="100"/>
                  </a:lnTo>
                  <a:lnTo>
                    <a:pt x="154" y="97"/>
                  </a:lnTo>
                  <a:lnTo>
                    <a:pt x="162" y="92"/>
                  </a:lnTo>
                  <a:lnTo>
                    <a:pt x="170" y="84"/>
                  </a:lnTo>
                  <a:lnTo>
                    <a:pt x="194" y="57"/>
                  </a:lnTo>
                  <a:lnTo>
                    <a:pt x="184" y="51"/>
                  </a:lnTo>
                  <a:lnTo>
                    <a:pt x="150" y="28"/>
                  </a:lnTo>
                  <a:lnTo>
                    <a:pt x="109" y="7"/>
                  </a:lnTo>
                  <a:lnTo>
                    <a:pt x="100" y="3"/>
                  </a:lnTo>
                  <a:lnTo>
                    <a:pt x="89" y="1"/>
                  </a:lnTo>
                  <a:lnTo>
                    <a:pt x="68" y="0"/>
                  </a:lnTo>
                  <a:lnTo>
                    <a:pt x="46" y="1"/>
                  </a:lnTo>
                  <a:lnTo>
                    <a:pt x="10" y="8"/>
                  </a:lnTo>
                  <a:lnTo>
                    <a:pt x="0" y="10"/>
                  </a:lnTo>
                  <a:lnTo>
                    <a:pt x="14" y="12"/>
                  </a:lnTo>
                  <a:lnTo>
                    <a:pt x="59" y="18"/>
                  </a:lnTo>
                  <a:lnTo>
                    <a:pt x="81" y="23"/>
                  </a:lnTo>
                  <a:lnTo>
                    <a:pt x="95" y="29"/>
                  </a:lnTo>
                  <a:lnTo>
                    <a:pt x="100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77" name="Freeform 163"/>
            <p:cNvSpPr>
              <a:spLocks/>
            </p:cNvSpPr>
            <p:nvPr/>
          </p:nvSpPr>
          <p:spPr bwMode="auto">
            <a:xfrm>
              <a:off x="2887" y="748"/>
              <a:ext cx="149" cy="28"/>
            </a:xfrm>
            <a:custGeom>
              <a:avLst/>
              <a:gdLst>
                <a:gd name="T0" fmla="*/ 1 w 297"/>
                <a:gd name="T1" fmla="*/ 1 h 55"/>
                <a:gd name="T2" fmla="*/ 1 w 297"/>
                <a:gd name="T3" fmla="*/ 1 h 55"/>
                <a:gd name="T4" fmla="*/ 1 w 297"/>
                <a:gd name="T5" fmla="*/ 0 h 55"/>
                <a:gd name="T6" fmla="*/ 1 w 297"/>
                <a:gd name="T7" fmla="*/ 0 h 55"/>
                <a:gd name="T8" fmla="*/ 1 w 297"/>
                <a:gd name="T9" fmla="*/ 1 h 55"/>
                <a:gd name="T10" fmla="*/ 1 w 297"/>
                <a:gd name="T11" fmla="*/ 1 h 55"/>
                <a:gd name="T12" fmla="*/ 1 w 297"/>
                <a:gd name="T13" fmla="*/ 1 h 55"/>
                <a:gd name="T14" fmla="*/ 1 w 297"/>
                <a:gd name="T15" fmla="*/ 1 h 55"/>
                <a:gd name="T16" fmla="*/ 1 w 297"/>
                <a:gd name="T17" fmla="*/ 1 h 55"/>
                <a:gd name="T18" fmla="*/ 1 w 297"/>
                <a:gd name="T19" fmla="*/ 1 h 55"/>
                <a:gd name="T20" fmla="*/ 1 w 297"/>
                <a:gd name="T21" fmla="*/ 1 h 55"/>
                <a:gd name="T22" fmla="*/ 1 w 297"/>
                <a:gd name="T23" fmla="*/ 1 h 55"/>
                <a:gd name="T24" fmla="*/ 1 w 297"/>
                <a:gd name="T25" fmla="*/ 1 h 55"/>
                <a:gd name="T26" fmla="*/ 1 w 297"/>
                <a:gd name="T27" fmla="*/ 1 h 55"/>
                <a:gd name="T28" fmla="*/ 1 w 297"/>
                <a:gd name="T29" fmla="*/ 1 h 55"/>
                <a:gd name="T30" fmla="*/ 1 w 297"/>
                <a:gd name="T31" fmla="*/ 1 h 55"/>
                <a:gd name="T32" fmla="*/ 0 w 297"/>
                <a:gd name="T33" fmla="*/ 1 h 55"/>
                <a:gd name="T34" fmla="*/ 1 w 297"/>
                <a:gd name="T35" fmla="*/ 1 h 55"/>
                <a:gd name="T36" fmla="*/ 1 w 297"/>
                <a:gd name="T37" fmla="*/ 1 h 55"/>
                <a:gd name="T38" fmla="*/ 1 w 297"/>
                <a:gd name="T39" fmla="*/ 1 h 55"/>
                <a:gd name="T40" fmla="*/ 1 w 297"/>
                <a:gd name="T41" fmla="*/ 1 h 55"/>
                <a:gd name="T42" fmla="*/ 1 w 297"/>
                <a:gd name="T43" fmla="*/ 1 h 55"/>
                <a:gd name="T44" fmla="*/ 1 w 297"/>
                <a:gd name="T45" fmla="*/ 1 h 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97"/>
                <a:gd name="T70" fmla="*/ 0 h 55"/>
                <a:gd name="T71" fmla="*/ 297 w 297"/>
                <a:gd name="T72" fmla="*/ 55 h 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97" h="55">
                  <a:moveTo>
                    <a:pt x="166" y="9"/>
                  </a:moveTo>
                  <a:lnTo>
                    <a:pt x="176" y="5"/>
                  </a:lnTo>
                  <a:lnTo>
                    <a:pt x="197" y="0"/>
                  </a:lnTo>
                  <a:lnTo>
                    <a:pt x="219" y="0"/>
                  </a:lnTo>
                  <a:lnTo>
                    <a:pt x="243" y="2"/>
                  </a:lnTo>
                  <a:lnTo>
                    <a:pt x="286" y="13"/>
                  </a:lnTo>
                  <a:lnTo>
                    <a:pt x="297" y="16"/>
                  </a:lnTo>
                  <a:lnTo>
                    <a:pt x="289" y="20"/>
                  </a:lnTo>
                  <a:lnTo>
                    <a:pt x="269" y="25"/>
                  </a:lnTo>
                  <a:lnTo>
                    <a:pt x="225" y="32"/>
                  </a:lnTo>
                  <a:lnTo>
                    <a:pt x="197" y="35"/>
                  </a:lnTo>
                  <a:lnTo>
                    <a:pt x="196" y="35"/>
                  </a:lnTo>
                  <a:lnTo>
                    <a:pt x="175" y="39"/>
                  </a:lnTo>
                  <a:lnTo>
                    <a:pt x="139" y="46"/>
                  </a:lnTo>
                  <a:lnTo>
                    <a:pt x="78" y="55"/>
                  </a:lnTo>
                  <a:lnTo>
                    <a:pt x="18" y="42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3" y="32"/>
                  </a:lnTo>
                  <a:lnTo>
                    <a:pt x="93" y="24"/>
                  </a:lnTo>
                  <a:lnTo>
                    <a:pt x="156" y="13"/>
                  </a:lnTo>
                  <a:lnTo>
                    <a:pt x="166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78" name="Freeform 164"/>
            <p:cNvSpPr>
              <a:spLocks/>
            </p:cNvSpPr>
            <p:nvPr/>
          </p:nvSpPr>
          <p:spPr bwMode="auto">
            <a:xfrm>
              <a:off x="3007" y="805"/>
              <a:ext cx="26" cy="108"/>
            </a:xfrm>
            <a:custGeom>
              <a:avLst/>
              <a:gdLst>
                <a:gd name="T0" fmla="*/ 1 w 52"/>
                <a:gd name="T1" fmla="*/ 0 h 217"/>
                <a:gd name="T2" fmla="*/ 1 w 52"/>
                <a:gd name="T3" fmla="*/ 0 h 217"/>
                <a:gd name="T4" fmla="*/ 1 w 52"/>
                <a:gd name="T5" fmla="*/ 0 h 217"/>
                <a:gd name="T6" fmla="*/ 1 w 52"/>
                <a:gd name="T7" fmla="*/ 0 h 217"/>
                <a:gd name="T8" fmla="*/ 1 w 52"/>
                <a:gd name="T9" fmla="*/ 0 h 217"/>
                <a:gd name="T10" fmla="*/ 1 w 52"/>
                <a:gd name="T11" fmla="*/ 0 h 217"/>
                <a:gd name="T12" fmla="*/ 1 w 52"/>
                <a:gd name="T13" fmla="*/ 0 h 217"/>
                <a:gd name="T14" fmla="*/ 1 w 52"/>
                <a:gd name="T15" fmla="*/ 0 h 217"/>
                <a:gd name="T16" fmla="*/ 1 w 52"/>
                <a:gd name="T17" fmla="*/ 0 h 217"/>
                <a:gd name="T18" fmla="*/ 1 w 52"/>
                <a:gd name="T19" fmla="*/ 0 h 217"/>
                <a:gd name="T20" fmla="*/ 1 w 52"/>
                <a:gd name="T21" fmla="*/ 0 h 217"/>
                <a:gd name="T22" fmla="*/ 0 w 52"/>
                <a:gd name="T23" fmla="*/ 0 h 217"/>
                <a:gd name="T24" fmla="*/ 1 w 52"/>
                <a:gd name="T25" fmla="*/ 0 h 217"/>
                <a:gd name="T26" fmla="*/ 1 w 52"/>
                <a:gd name="T27" fmla="*/ 0 h 217"/>
                <a:gd name="T28" fmla="*/ 1 w 52"/>
                <a:gd name="T29" fmla="*/ 0 h 217"/>
                <a:gd name="T30" fmla="*/ 1 w 52"/>
                <a:gd name="T31" fmla="*/ 0 h 217"/>
                <a:gd name="T32" fmla="*/ 1 w 52"/>
                <a:gd name="T33" fmla="*/ 0 h 217"/>
                <a:gd name="T34" fmla="*/ 1 w 52"/>
                <a:gd name="T35" fmla="*/ 0 h 217"/>
                <a:gd name="T36" fmla="*/ 1 w 52"/>
                <a:gd name="T37" fmla="*/ 0 h 217"/>
                <a:gd name="T38" fmla="*/ 1 w 52"/>
                <a:gd name="T39" fmla="*/ 0 h 217"/>
                <a:gd name="T40" fmla="*/ 1 w 52"/>
                <a:gd name="T41" fmla="*/ 0 h 21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217"/>
                <a:gd name="T65" fmla="*/ 52 w 52"/>
                <a:gd name="T66" fmla="*/ 217 h 21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217">
                  <a:moveTo>
                    <a:pt x="15" y="217"/>
                  </a:moveTo>
                  <a:lnTo>
                    <a:pt x="21" y="202"/>
                  </a:lnTo>
                  <a:lnTo>
                    <a:pt x="34" y="165"/>
                  </a:lnTo>
                  <a:lnTo>
                    <a:pt x="52" y="85"/>
                  </a:lnTo>
                  <a:lnTo>
                    <a:pt x="49" y="48"/>
                  </a:lnTo>
                  <a:lnTo>
                    <a:pt x="34" y="14"/>
                  </a:lnTo>
                  <a:lnTo>
                    <a:pt x="21" y="0"/>
                  </a:lnTo>
                  <a:lnTo>
                    <a:pt x="19" y="1"/>
                  </a:lnTo>
                  <a:lnTo>
                    <a:pt x="15" y="3"/>
                  </a:lnTo>
                  <a:lnTo>
                    <a:pt x="9" y="7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3" y="14"/>
                  </a:lnTo>
                  <a:lnTo>
                    <a:pt x="7" y="19"/>
                  </a:lnTo>
                  <a:lnTo>
                    <a:pt x="10" y="24"/>
                  </a:lnTo>
                  <a:lnTo>
                    <a:pt x="15" y="38"/>
                  </a:lnTo>
                  <a:lnTo>
                    <a:pt x="18" y="55"/>
                  </a:lnTo>
                  <a:lnTo>
                    <a:pt x="20" y="95"/>
                  </a:lnTo>
                  <a:lnTo>
                    <a:pt x="16" y="181"/>
                  </a:lnTo>
                  <a:lnTo>
                    <a:pt x="15" y="2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79" name="Freeform 165"/>
            <p:cNvSpPr>
              <a:spLocks/>
            </p:cNvSpPr>
            <p:nvPr/>
          </p:nvSpPr>
          <p:spPr bwMode="auto">
            <a:xfrm>
              <a:off x="3103" y="823"/>
              <a:ext cx="57" cy="487"/>
            </a:xfrm>
            <a:custGeom>
              <a:avLst/>
              <a:gdLst>
                <a:gd name="T0" fmla="*/ 0 w 115"/>
                <a:gd name="T1" fmla="*/ 1 h 973"/>
                <a:gd name="T2" fmla="*/ 0 w 115"/>
                <a:gd name="T3" fmla="*/ 1 h 973"/>
                <a:gd name="T4" fmla="*/ 0 w 115"/>
                <a:gd name="T5" fmla="*/ 1 h 973"/>
                <a:gd name="T6" fmla="*/ 0 w 115"/>
                <a:gd name="T7" fmla="*/ 1 h 973"/>
                <a:gd name="T8" fmla="*/ 0 w 115"/>
                <a:gd name="T9" fmla="*/ 1 h 973"/>
                <a:gd name="T10" fmla="*/ 0 w 115"/>
                <a:gd name="T11" fmla="*/ 1 h 973"/>
                <a:gd name="T12" fmla="*/ 0 w 115"/>
                <a:gd name="T13" fmla="*/ 1 h 973"/>
                <a:gd name="T14" fmla="*/ 0 w 115"/>
                <a:gd name="T15" fmla="*/ 1 h 973"/>
                <a:gd name="T16" fmla="*/ 0 w 115"/>
                <a:gd name="T17" fmla="*/ 1 h 973"/>
                <a:gd name="T18" fmla="*/ 0 w 115"/>
                <a:gd name="T19" fmla="*/ 1 h 973"/>
                <a:gd name="T20" fmla="*/ 0 w 115"/>
                <a:gd name="T21" fmla="*/ 1 h 973"/>
                <a:gd name="T22" fmla="*/ 0 w 115"/>
                <a:gd name="T23" fmla="*/ 1 h 973"/>
                <a:gd name="T24" fmla="*/ 0 w 115"/>
                <a:gd name="T25" fmla="*/ 1 h 973"/>
                <a:gd name="T26" fmla="*/ 0 w 115"/>
                <a:gd name="T27" fmla="*/ 1 h 973"/>
                <a:gd name="T28" fmla="*/ 0 w 115"/>
                <a:gd name="T29" fmla="*/ 1 h 973"/>
                <a:gd name="T30" fmla="*/ 0 w 115"/>
                <a:gd name="T31" fmla="*/ 1 h 973"/>
                <a:gd name="T32" fmla="*/ 0 w 115"/>
                <a:gd name="T33" fmla="*/ 1 h 973"/>
                <a:gd name="T34" fmla="*/ 0 w 115"/>
                <a:gd name="T35" fmla="*/ 1 h 973"/>
                <a:gd name="T36" fmla="*/ 0 w 115"/>
                <a:gd name="T37" fmla="*/ 1 h 973"/>
                <a:gd name="T38" fmla="*/ 0 w 115"/>
                <a:gd name="T39" fmla="*/ 1 h 973"/>
                <a:gd name="T40" fmla="*/ 0 w 115"/>
                <a:gd name="T41" fmla="*/ 1 h 973"/>
                <a:gd name="T42" fmla="*/ 0 w 115"/>
                <a:gd name="T43" fmla="*/ 1 h 973"/>
                <a:gd name="T44" fmla="*/ 0 w 115"/>
                <a:gd name="T45" fmla="*/ 1 h 973"/>
                <a:gd name="T46" fmla="*/ 0 w 115"/>
                <a:gd name="T47" fmla="*/ 1 h 973"/>
                <a:gd name="T48" fmla="*/ 0 w 115"/>
                <a:gd name="T49" fmla="*/ 1 h 973"/>
                <a:gd name="T50" fmla="*/ 0 w 115"/>
                <a:gd name="T51" fmla="*/ 1 h 973"/>
                <a:gd name="T52" fmla="*/ 0 w 115"/>
                <a:gd name="T53" fmla="*/ 1 h 973"/>
                <a:gd name="T54" fmla="*/ 0 w 115"/>
                <a:gd name="T55" fmla="*/ 1 h 973"/>
                <a:gd name="T56" fmla="*/ 0 w 115"/>
                <a:gd name="T57" fmla="*/ 1 h 973"/>
                <a:gd name="T58" fmla="*/ 0 w 115"/>
                <a:gd name="T59" fmla="*/ 1 h 973"/>
                <a:gd name="T60" fmla="*/ 0 w 115"/>
                <a:gd name="T61" fmla="*/ 1 h 973"/>
                <a:gd name="T62" fmla="*/ 0 w 115"/>
                <a:gd name="T63" fmla="*/ 1 h 973"/>
                <a:gd name="T64" fmla="*/ 0 w 115"/>
                <a:gd name="T65" fmla="*/ 1 h 973"/>
                <a:gd name="T66" fmla="*/ 0 w 115"/>
                <a:gd name="T67" fmla="*/ 1 h 973"/>
                <a:gd name="T68" fmla="*/ 0 w 115"/>
                <a:gd name="T69" fmla="*/ 1 h 973"/>
                <a:gd name="T70" fmla="*/ 0 w 115"/>
                <a:gd name="T71" fmla="*/ 1 h 973"/>
                <a:gd name="T72" fmla="*/ 0 w 115"/>
                <a:gd name="T73" fmla="*/ 1 h 973"/>
                <a:gd name="T74" fmla="*/ 0 w 115"/>
                <a:gd name="T75" fmla="*/ 1 h 973"/>
                <a:gd name="T76" fmla="*/ 0 w 115"/>
                <a:gd name="T77" fmla="*/ 1 h 973"/>
                <a:gd name="T78" fmla="*/ 0 w 115"/>
                <a:gd name="T79" fmla="*/ 1 h 973"/>
                <a:gd name="T80" fmla="*/ 0 w 115"/>
                <a:gd name="T81" fmla="*/ 1 h 973"/>
                <a:gd name="T82" fmla="*/ 0 w 115"/>
                <a:gd name="T83" fmla="*/ 1 h 973"/>
                <a:gd name="T84" fmla="*/ 0 w 115"/>
                <a:gd name="T85" fmla="*/ 1 h 973"/>
                <a:gd name="T86" fmla="*/ 0 w 115"/>
                <a:gd name="T87" fmla="*/ 1 h 973"/>
                <a:gd name="T88" fmla="*/ 0 w 115"/>
                <a:gd name="T89" fmla="*/ 1 h 973"/>
                <a:gd name="T90" fmla="*/ 0 w 115"/>
                <a:gd name="T91" fmla="*/ 1 h 973"/>
                <a:gd name="T92" fmla="*/ 0 w 115"/>
                <a:gd name="T93" fmla="*/ 1 h 973"/>
                <a:gd name="T94" fmla="*/ 0 w 115"/>
                <a:gd name="T95" fmla="*/ 1 h 973"/>
                <a:gd name="T96" fmla="*/ 0 w 115"/>
                <a:gd name="T97" fmla="*/ 1 h 973"/>
                <a:gd name="T98" fmla="*/ 0 w 115"/>
                <a:gd name="T99" fmla="*/ 1 h 973"/>
                <a:gd name="T100" fmla="*/ 0 w 115"/>
                <a:gd name="T101" fmla="*/ 1 h 973"/>
                <a:gd name="T102" fmla="*/ 0 w 115"/>
                <a:gd name="T103" fmla="*/ 1 h 973"/>
                <a:gd name="T104" fmla="*/ 0 w 115"/>
                <a:gd name="T105" fmla="*/ 0 h 973"/>
                <a:gd name="T106" fmla="*/ 0 w 115"/>
                <a:gd name="T107" fmla="*/ 0 h 973"/>
                <a:gd name="T108" fmla="*/ 0 w 115"/>
                <a:gd name="T109" fmla="*/ 1 h 973"/>
                <a:gd name="T110" fmla="*/ 0 w 115"/>
                <a:gd name="T111" fmla="*/ 1 h 973"/>
                <a:gd name="T112" fmla="*/ 0 w 115"/>
                <a:gd name="T113" fmla="*/ 1 h 973"/>
                <a:gd name="T114" fmla="*/ 0 w 115"/>
                <a:gd name="T115" fmla="*/ 1 h 973"/>
                <a:gd name="T116" fmla="*/ 0 w 115"/>
                <a:gd name="T117" fmla="*/ 1 h 973"/>
                <a:gd name="T118" fmla="*/ 0 w 115"/>
                <a:gd name="T119" fmla="*/ 1 h 973"/>
                <a:gd name="T120" fmla="*/ 0 w 115"/>
                <a:gd name="T121" fmla="*/ 1 h 97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5"/>
                <a:gd name="T184" fmla="*/ 0 h 973"/>
                <a:gd name="T185" fmla="*/ 115 w 115"/>
                <a:gd name="T186" fmla="*/ 973 h 97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5" h="973">
                  <a:moveTo>
                    <a:pt x="54" y="54"/>
                  </a:moveTo>
                  <a:lnTo>
                    <a:pt x="53" y="68"/>
                  </a:lnTo>
                  <a:lnTo>
                    <a:pt x="52" y="101"/>
                  </a:lnTo>
                  <a:lnTo>
                    <a:pt x="48" y="182"/>
                  </a:lnTo>
                  <a:lnTo>
                    <a:pt x="45" y="236"/>
                  </a:lnTo>
                  <a:lnTo>
                    <a:pt x="45" y="238"/>
                  </a:lnTo>
                  <a:lnTo>
                    <a:pt x="45" y="245"/>
                  </a:lnTo>
                  <a:lnTo>
                    <a:pt x="45" y="292"/>
                  </a:lnTo>
                  <a:lnTo>
                    <a:pt x="50" y="464"/>
                  </a:lnTo>
                  <a:lnTo>
                    <a:pt x="57" y="625"/>
                  </a:lnTo>
                  <a:lnTo>
                    <a:pt x="60" y="648"/>
                  </a:lnTo>
                  <a:lnTo>
                    <a:pt x="63" y="670"/>
                  </a:lnTo>
                  <a:lnTo>
                    <a:pt x="72" y="730"/>
                  </a:lnTo>
                  <a:lnTo>
                    <a:pt x="96" y="874"/>
                  </a:lnTo>
                  <a:lnTo>
                    <a:pt x="114" y="969"/>
                  </a:lnTo>
                  <a:lnTo>
                    <a:pt x="115" y="973"/>
                  </a:lnTo>
                  <a:lnTo>
                    <a:pt x="113" y="969"/>
                  </a:lnTo>
                  <a:lnTo>
                    <a:pt x="106" y="939"/>
                  </a:lnTo>
                  <a:lnTo>
                    <a:pt x="78" y="820"/>
                  </a:lnTo>
                  <a:lnTo>
                    <a:pt x="52" y="688"/>
                  </a:lnTo>
                  <a:lnTo>
                    <a:pt x="49" y="660"/>
                  </a:lnTo>
                  <a:lnTo>
                    <a:pt x="45" y="636"/>
                  </a:lnTo>
                  <a:lnTo>
                    <a:pt x="36" y="586"/>
                  </a:lnTo>
                  <a:lnTo>
                    <a:pt x="14" y="499"/>
                  </a:lnTo>
                  <a:lnTo>
                    <a:pt x="0" y="453"/>
                  </a:lnTo>
                  <a:lnTo>
                    <a:pt x="0" y="450"/>
                  </a:lnTo>
                  <a:lnTo>
                    <a:pt x="3" y="457"/>
                  </a:lnTo>
                  <a:lnTo>
                    <a:pt x="9" y="471"/>
                  </a:lnTo>
                  <a:lnTo>
                    <a:pt x="22" y="497"/>
                  </a:lnTo>
                  <a:lnTo>
                    <a:pt x="35" y="524"/>
                  </a:lnTo>
                  <a:lnTo>
                    <a:pt x="38" y="530"/>
                  </a:lnTo>
                  <a:lnTo>
                    <a:pt x="37" y="528"/>
                  </a:lnTo>
                  <a:lnTo>
                    <a:pt x="35" y="506"/>
                  </a:lnTo>
                  <a:lnTo>
                    <a:pt x="26" y="424"/>
                  </a:lnTo>
                  <a:lnTo>
                    <a:pt x="18" y="333"/>
                  </a:lnTo>
                  <a:lnTo>
                    <a:pt x="18" y="314"/>
                  </a:lnTo>
                  <a:lnTo>
                    <a:pt x="18" y="295"/>
                  </a:lnTo>
                  <a:lnTo>
                    <a:pt x="19" y="244"/>
                  </a:lnTo>
                  <a:lnTo>
                    <a:pt x="22" y="128"/>
                  </a:lnTo>
                  <a:lnTo>
                    <a:pt x="26" y="53"/>
                  </a:lnTo>
                  <a:lnTo>
                    <a:pt x="27" y="49"/>
                  </a:lnTo>
                  <a:lnTo>
                    <a:pt x="25" y="46"/>
                  </a:lnTo>
                  <a:lnTo>
                    <a:pt x="22" y="43"/>
                  </a:lnTo>
                  <a:lnTo>
                    <a:pt x="17" y="38"/>
                  </a:lnTo>
                  <a:lnTo>
                    <a:pt x="11" y="33"/>
                  </a:lnTo>
                  <a:lnTo>
                    <a:pt x="6" y="28"/>
                  </a:lnTo>
                  <a:lnTo>
                    <a:pt x="2" y="19"/>
                  </a:lnTo>
                  <a:lnTo>
                    <a:pt x="1" y="5"/>
                  </a:lnTo>
                  <a:lnTo>
                    <a:pt x="1" y="4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6" y="0"/>
                  </a:lnTo>
                  <a:lnTo>
                    <a:pt x="9" y="0"/>
                  </a:lnTo>
                  <a:lnTo>
                    <a:pt x="14" y="2"/>
                  </a:lnTo>
                  <a:lnTo>
                    <a:pt x="20" y="4"/>
                  </a:lnTo>
                  <a:lnTo>
                    <a:pt x="34" y="13"/>
                  </a:lnTo>
                  <a:lnTo>
                    <a:pt x="45" y="27"/>
                  </a:lnTo>
                  <a:lnTo>
                    <a:pt x="52" y="44"/>
                  </a:lnTo>
                  <a:lnTo>
                    <a:pt x="54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80" name="Freeform 166"/>
            <p:cNvSpPr>
              <a:spLocks/>
            </p:cNvSpPr>
            <p:nvPr/>
          </p:nvSpPr>
          <p:spPr bwMode="auto">
            <a:xfrm>
              <a:off x="3030" y="818"/>
              <a:ext cx="64" cy="105"/>
            </a:xfrm>
            <a:custGeom>
              <a:avLst/>
              <a:gdLst>
                <a:gd name="T0" fmla="*/ 0 w 130"/>
                <a:gd name="T1" fmla="*/ 1 h 210"/>
                <a:gd name="T2" fmla="*/ 0 w 130"/>
                <a:gd name="T3" fmla="*/ 1 h 210"/>
                <a:gd name="T4" fmla="*/ 0 w 130"/>
                <a:gd name="T5" fmla="*/ 1 h 210"/>
                <a:gd name="T6" fmla="*/ 0 w 130"/>
                <a:gd name="T7" fmla="*/ 1 h 210"/>
                <a:gd name="T8" fmla="*/ 0 w 130"/>
                <a:gd name="T9" fmla="*/ 1 h 210"/>
                <a:gd name="T10" fmla="*/ 0 w 130"/>
                <a:gd name="T11" fmla="*/ 1 h 210"/>
                <a:gd name="T12" fmla="*/ 0 w 130"/>
                <a:gd name="T13" fmla="*/ 1 h 210"/>
                <a:gd name="T14" fmla="*/ 0 w 130"/>
                <a:gd name="T15" fmla="*/ 1 h 210"/>
                <a:gd name="T16" fmla="*/ 0 w 130"/>
                <a:gd name="T17" fmla="*/ 1 h 210"/>
                <a:gd name="T18" fmla="*/ 0 w 130"/>
                <a:gd name="T19" fmla="*/ 1 h 210"/>
                <a:gd name="T20" fmla="*/ 0 w 130"/>
                <a:gd name="T21" fmla="*/ 1 h 210"/>
                <a:gd name="T22" fmla="*/ 0 w 130"/>
                <a:gd name="T23" fmla="*/ 1 h 210"/>
                <a:gd name="T24" fmla="*/ 0 w 130"/>
                <a:gd name="T25" fmla="*/ 1 h 210"/>
                <a:gd name="T26" fmla="*/ 0 w 130"/>
                <a:gd name="T27" fmla="*/ 1 h 210"/>
                <a:gd name="T28" fmla="*/ 0 w 130"/>
                <a:gd name="T29" fmla="*/ 1 h 210"/>
                <a:gd name="T30" fmla="*/ 0 w 130"/>
                <a:gd name="T31" fmla="*/ 1 h 210"/>
                <a:gd name="T32" fmla="*/ 0 w 130"/>
                <a:gd name="T33" fmla="*/ 1 h 210"/>
                <a:gd name="T34" fmla="*/ 0 w 130"/>
                <a:gd name="T35" fmla="*/ 1 h 210"/>
                <a:gd name="T36" fmla="*/ 0 w 130"/>
                <a:gd name="T37" fmla="*/ 1 h 210"/>
                <a:gd name="T38" fmla="*/ 0 w 130"/>
                <a:gd name="T39" fmla="*/ 0 h 210"/>
                <a:gd name="T40" fmla="*/ 0 w 130"/>
                <a:gd name="T41" fmla="*/ 1 h 210"/>
                <a:gd name="T42" fmla="*/ 0 w 130"/>
                <a:gd name="T43" fmla="*/ 1 h 210"/>
                <a:gd name="T44" fmla="*/ 0 w 130"/>
                <a:gd name="T45" fmla="*/ 1 h 210"/>
                <a:gd name="T46" fmla="*/ 0 w 130"/>
                <a:gd name="T47" fmla="*/ 1 h 210"/>
                <a:gd name="T48" fmla="*/ 0 w 130"/>
                <a:gd name="T49" fmla="*/ 1 h 210"/>
                <a:gd name="T50" fmla="*/ 0 w 130"/>
                <a:gd name="T51" fmla="*/ 1 h 210"/>
                <a:gd name="T52" fmla="*/ 0 w 130"/>
                <a:gd name="T53" fmla="*/ 1 h 210"/>
                <a:gd name="T54" fmla="*/ 0 w 130"/>
                <a:gd name="T55" fmla="*/ 1 h 210"/>
                <a:gd name="T56" fmla="*/ 0 w 130"/>
                <a:gd name="T57" fmla="*/ 1 h 210"/>
                <a:gd name="T58" fmla="*/ 0 w 130"/>
                <a:gd name="T59" fmla="*/ 1 h 210"/>
                <a:gd name="T60" fmla="*/ 0 w 130"/>
                <a:gd name="T61" fmla="*/ 1 h 21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0"/>
                <a:gd name="T94" fmla="*/ 0 h 210"/>
                <a:gd name="T95" fmla="*/ 130 w 130"/>
                <a:gd name="T96" fmla="*/ 210 h 21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0" h="210">
                  <a:moveTo>
                    <a:pt x="58" y="114"/>
                  </a:moveTo>
                  <a:lnTo>
                    <a:pt x="54" y="127"/>
                  </a:lnTo>
                  <a:lnTo>
                    <a:pt x="49" y="147"/>
                  </a:lnTo>
                  <a:lnTo>
                    <a:pt x="44" y="175"/>
                  </a:lnTo>
                  <a:lnTo>
                    <a:pt x="32" y="201"/>
                  </a:lnTo>
                  <a:lnTo>
                    <a:pt x="27" y="209"/>
                  </a:lnTo>
                  <a:lnTo>
                    <a:pt x="24" y="210"/>
                  </a:lnTo>
                  <a:lnTo>
                    <a:pt x="18" y="210"/>
                  </a:lnTo>
                  <a:lnTo>
                    <a:pt x="11" y="210"/>
                  </a:lnTo>
                  <a:lnTo>
                    <a:pt x="2" y="208"/>
                  </a:lnTo>
                  <a:lnTo>
                    <a:pt x="0" y="207"/>
                  </a:lnTo>
                  <a:lnTo>
                    <a:pt x="6" y="196"/>
                  </a:lnTo>
                  <a:lnTo>
                    <a:pt x="29" y="153"/>
                  </a:lnTo>
                  <a:lnTo>
                    <a:pt x="51" y="99"/>
                  </a:lnTo>
                  <a:lnTo>
                    <a:pt x="55" y="85"/>
                  </a:lnTo>
                  <a:lnTo>
                    <a:pt x="58" y="72"/>
                  </a:lnTo>
                  <a:lnTo>
                    <a:pt x="61" y="50"/>
                  </a:lnTo>
                  <a:lnTo>
                    <a:pt x="59" y="17"/>
                  </a:lnTo>
                  <a:lnTo>
                    <a:pt x="55" y="2"/>
                  </a:lnTo>
                  <a:lnTo>
                    <a:pt x="55" y="0"/>
                  </a:lnTo>
                  <a:lnTo>
                    <a:pt x="61" y="2"/>
                  </a:lnTo>
                  <a:lnTo>
                    <a:pt x="73" y="3"/>
                  </a:lnTo>
                  <a:lnTo>
                    <a:pt x="100" y="6"/>
                  </a:lnTo>
                  <a:lnTo>
                    <a:pt x="124" y="13"/>
                  </a:lnTo>
                  <a:lnTo>
                    <a:pt x="130" y="15"/>
                  </a:lnTo>
                  <a:lnTo>
                    <a:pt x="120" y="21"/>
                  </a:lnTo>
                  <a:lnTo>
                    <a:pt x="105" y="32"/>
                  </a:lnTo>
                  <a:lnTo>
                    <a:pt x="79" y="60"/>
                  </a:lnTo>
                  <a:lnTo>
                    <a:pt x="62" y="102"/>
                  </a:lnTo>
                  <a:lnTo>
                    <a:pt x="58" y="1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81" name="Freeform 167"/>
            <p:cNvSpPr>
              <a:spLocks/>
            </p:cNvSpPr>
            <p:nvPr/>
          </p:nvSpPr>
          <p:spPr bwMode="auto">
            <a:xfrm>
              <a:off x="2848" y="917"/>
              <a:ext cx="172" cy="231"/>
            </a:xfrm>
            <a:custGeom>
              <a:avLst/>
              <a:gdLst>
                <a:gd name="T0" fmla="*/ 1 w 344"/>
                <a:gd name="T1" fmla="*/ 0 h 463"/>
                <a:gd name="T2" fmla="*/ 1 w 344"/>
                <a:gd name="T3" fmla="*/ 0 h 463"/>
                <a:gd name="T4" fmla="*/ 1 w 344"/>
                <a:gd name="T5" fmla="*/ 0 h 463"/>
                <a:gd name="T6" fmla="*/ 1 w 344"/>
                <a:gd name="T7" fmla="*/ 0 h 463"/>
                <a:gd name="T8" fmla="*/ 1 w 344"/>
                <a:gd name="T9" fmla="*/ 0 h 463"/>
                <a:gd name="T10" fmla="*/ 1 w 344"/>
                <a:gd name="T11" fmla="*/ 0 h 463"/>
                <a:gd name="T12" fmla="*/ 1 w 344"/>
                <a:gd name="T13" fmla="*/ 0 h 463"/>
                <a:gd name="T14" fmla="*/ 1 w 344"/>
                <a:gd name="T15" fmla="*/ 0 h 463"/>
                <a:gd name="T16" fmla="*/ 1 w 344"/>
                <a:gd name="T17" fmla="*/ 0 h 463"/>
                <a:gd name="T18" fmla="*/ 1 w 344"/>
                <a:gd name="T19" fmla="*/ 0 h 463"/>
                <a:gd name="T20" fmla="*/ 1 w 344"/>
                <a:gd name="T21" fmla="*/ 0 h 463"/>
                <a:gd name="T22" fmla="*/ 1 w 344"/>
                <a:gd name="T23" fmla="*/ 0 h 463"/>
                <a:gd name="T24" fmla="*/ 1 w 344"/>
                <a:gd name="T25" fmla="*/ 0 h 463"/>
                <a:gd name="T26" fmla="*/ 1 w 344"/>
                <a:gd name="T27" fmla="*/ 0 h 463"/>
                <a:gd name="T28" fmla="*/ 1 w 344"/>
                <a:gd name="T29" fmla="*/ 0 h 463"/>
                <a:gd name="T30" fmla="*/ 1 w 344"/>
                <a:gd name="T31" fmla="*/ 0 h 463"/>
                <a:gd name="T32" fmla="*/ 1 w 344"/>
                <a:gd name="T33" fmla="*/ 0 h 463"/>
                <a:gd name="T34" fmla="*/ 1 w 344"/>
                <a:gd name="T35" fmla="*/ 0 h 463"/>
                <a:gd name="T36" fmla="*/ 1 w 344"/>
                <a:gd name="T37" fmla="*/ 0 h 463"/>
                <a:gd name="T38" fmla="*/ 1 w 344"/>
                <a:gd name="T39" fmla="*/ 0 h 463"/>
                <a:gd name="T40" fmla="*/ 1 w 344"/>
                <a:gd name="T41" fmla="*/ 0 h 463"/>
                <a:gd name="T42" fmla="*/ 1 w 344"/>
                <a:gd name="T43" fmla="*/ 0 h 463"/>
                <a:gd name="T44" fmla="*/ 0 w 344"/>
                <a:gd name="T45" fmla="*/ 0 h 463"/>
                <a:gd name="T46" fmla="*/ 1 w 344"/>
                <a:gd name="T47" fmla="*/ 0 h 463"/>
                <a:gd name="T48" fmla="*/ 1 w 344"/>
                <a:gd name="T49" fmla="*/ 0 h 463"/>
                <a:gd name="T50" fmla="*/ 1 w 344"/>
                <a:gd name="T51" fmla="*/ 0 h 463"/>
                <a:gd name="T52" fmla="*/ 1 w 344"/>
                <a:gd name="T53" fmla="*/ 0 h 463"/>
                <a:gd name="T54" fmla="*/ 1 w 344"/>
                <a:gd name="T55" fmla="*/ 0 h 463"/>
                <a:gd name="T56" fmla="*/ 1 w 344"/>
                <a:gd name="T57" fmla="*/ 0 h 463"/>
                <a:gd name="T58" fmla="*/ 1 w 344"/>
                <a:gd name="T59" fmla="*/ 0 h 463"/>
                <a:gd name="T60" fmla="*/ 1 w 344"/>
                <a:gd name="T61" fmla="*/ 0 h 463"/>
                <a:gd name="T62" fmla="*/ 1 w 344"/>
                <a:gd name="T63" fmla="*/ 0 h 463"/>
                <a:gd name="T64" fmla="*/ 1 w 344"/>
                <a:gd name="T65" fmla="*/ 0 h 463"/>
                <a:gd name="T66" fmla="*/ 1 w 344"/>
                <a:gd name="T67" fmla="*/ 0 h 463"/>
                <a:gd name="T68" fmla="*/ 1 w 344"/>
                <a:gd name="T69" fmla="*/ 0 h 463"/>
                <a:gd name="T70" fmla="*/ 1 w 344"/>
                <a:gd name="T71" fmla="*/ 0 h 463"/>
                <a:gd name="T72" fmla="*/ 1 w 344"/>
                <a:gd name="T73" fmla="*/ 0 h 463"/>
                <a:gd name="T74" fmla="*/ 1 w 344"/>
                <a:gd name="T75" fmla="*/ 0 h 463"/>
                <a:gd name="T76" fmla="*/ 1 w 344"/>
                <a:gd name="T77" fmla="*/ 0 h 463"/>
                <a:gd name="T78" fmla="*/ 1 w 344"/>
                <a:gd name="T79" fmla="*/ 0 h 463"/>
                <a:gd name="T80" fmla="*/ 1 w 344"/>
                <a:gd name="T81" fmla="*/ 0 h 463"/>
                <a:gd name="T82" fmla="*/ 1 w 344"/>
                <a:gd name="T83" fmla="*/ 0 h 463"/>
                <a:gd name="T84" fmla="*/ 1 w 344"/>
                <a:gd name="T85" fmla="*/ 0 h 463"/>
                <a:gd name="T86" fmla="*/ 1 w 344"/>
                <a:gd name="T87" fmla="*/ 0 h 463"/>
                <a:gd name="T88" fmla="*/ 1 w 344"/>
                <a:gd name="T89" fmla="*/ 0 h 463"/>
                <a:gd name="T90" fmla="*/ 1 w 344"/>
                <a:gd name="T91" fmla="*/ 0 h 463"/>
                <a:gd name="T92" fmla="*/ 1 w 344"/>
                <a:gd name="T93" fmla="*/ 0 h 463"/>
                <a:gd name="T94" fmla="*/ 1 w 344"/>
                <a:gd name="T95" fmla="*/ 0 h 463"/>
                <a:gd name="T96" fmla="*/ 1 w 344"/>
                <a:gd name="T97" fmla="*/ 0 h 463"/>
                <a:gd name="T98" fmla="*/ 1 w 344"/>
                <a:gd name="T99" fmla="*/ 0 h 463"/>
                <a:gd name="T100" fmla="*/ 1 w 344"/>
                <a:gd name="T101" fmla="*/ 0 h 463"/>
                <a:gd name="T102" fmla="*/ 1 w 344"/>
                <a:gd name="T103" fmla="*/ 0 h 463"/>
                <a:gd name="T104" fmla="*/ 1 w 344"/>
                <a:gd name="T105" fmla="*/ 0 h 463"/>
                <a:gd name="T106" fmla="*/ 1 w 344"/>
                <a:gd name="T107" fmla="*/ 0 h 463"/>
                <a:gd name="T108" fmla="*/ 1 w 344"/>
                <a:gd name="T109" fmla="*/ 0 h 463"/>
                <a:gd name="T110" fmla="*/ 1 w 344"/>
                <a:gd name="T111" fmla="*/ 0 h 463"/>
                <a:gd name="T112" fmla="*/ 1 w 344"/>
                <a:gd name="T113" fmla="*/ 0 h 463"/>
                <a:gd name="T114" fmla="*/ 1 w 344"/>
                <a:gd name="T115" fmla="*/ 0 h 463"/>
                <a:gd name="T116" fmla="*/ 1 w 344"/>
                <a:gd name="T117" fmla="*/ 0 h 463"/>
                <a:gd name="T118" fmla="*/ 1 w 344"/>
                <a:gd name="T119" fmla="*/ 0 h 463"/>
                <a:gd name="T120" fmla="*/ 1 w 344"/>
                <a:gd name="T121" fmla="*/ 0 h 463"/>
                <a:gd name="T122" fmla="*/ 1 w 344"/>
                <a:gd name="T123" fmla="*/ 0 h 463"/>
                <a:gd name="T124" fmla="*/ 1 w 344"/>
                <a:gd name="T125" fmla="*/ 0 h 46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44"/>
                <a:gd name="T190" fmla="*/ 0 h 463"/>
                <a:gd name="T191" fmla="*/ 344 w 344"/>
                <a:gd name="T192" fmla="*/ 463 h 46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44" h="463">
                  <a:moveTo>
                    <a:pt x="269" y="103"/>
                  </a:moveTo>
                  <a:lnTo>
                    <a:pt x="258" y="132"/>
                  </a:lnTo>
                  <a:lnTo>
                    <a:pt x="239" y="187"/>
                  </a:lnTo>
                  <a:lnTo>
                    <a:pt x="209" y="282"/>
                  </a:lnTo>
                  <a:lnTo>
                    <a:pt x="195" y="331"/>
                  </a:lnTo>
                  <a:lnTo>
                    <a:pt x="195" y="333"/>
                  </a:lnTo>
                  <a:lnTo>
                    <a:pt x="194" y="335"/>
                  </a:lnTo>
                  <a:lnTo>
                    <a:pt x="189" y="346"/>
                  </a:lnTo>
                  <a:lnTo>
                    <a:pt x="171" y="381"/>
                  </a:lnTo>
                  <a:lnTo>
                    <a:pt x="151" y="415"/>
                  </a:lnTo>
                  <a:lnTo>
                    <a:pt x="149" y="419"/>
                  </a:lnTo>
                  <a:lnTo>
                    <a:pt x="145" y="423"/>
                  </a:lnTo>
                  <a:lnTo>
                    <a:pt x="135" y="432"/>
                  </a:lnTo>
                  <a:lnTo>
                    <a:pt x="105" y="453"/>
                  </a:lnTo>
                  <a:lnTo>
                    <a:pt x="89" y="460"/>
                  </a:lnTo>
                  <a:lnTo>
                    <a:pt x="72" y="463"/>
                  </a:lnTo>
                  <a:lnTo>
                    <a:pt x="65" y="461"/>
                  </a:lnTo>
                  <a:lnTo>
                    <a:pt x="57" y="458"/>
                  </a:lnTo>
                  <a:lnTo>
                    <a:pt x="50" y="453"/>
                  </a:lnTo>
                  <a:lnTo>
                    <a:pt x="35" y="438"/>
                  </a:lnTo>
                  <a:lnTo>
                    <a:pt x="22" y="420"/>
                  </a:lnTo>
                  <a:lnTo>
                    <a:pt x="2" y="390"/>
                  </a:lnTo>
                  <a:lnTo>
                    <a:pt x="0" y="384"/>
                  </a:lnTo>
                  <a:lnTo>
                    <a:pt x="7" y="392"/>
                  </a:lnTo>
                  <a:lnTo>
                    <a:pt x="33" y="415"/>
                  </a:lnTo>
                  <a:lnTo>
                    <a:pt x="59" y="432"/>
                  </a:lnTo>
                  <a:lnTo>
                    <a:pt x="64" y="432"/>
                  </a:lnTo>
                  <a:lnTo>
                    <a:pt x="67" y="432"/>
                  </a:lnTo>
                  <a:lnTo>
                    <a:pt x="75" y="430"/>
                  </a:lnTo>
                  <a:lnTo>
                    <a:pt x="82" y="425"/>
                  </a:lnTo>
                  <a:lnTo>
                    <a:pt x="89" y="419"/>
                  </a:lnTo>
                  <a:lnTo>
                    <a:pt x="93" y="410"/>
                  </a:lnTo>
                  <a:lnTo>
                    <a:pt x="95" y="401"/>
                  </a:lnTo>
                  <a:lnTo>
                    <a:pt x="96" y="396"/>
                  </a:lnTo>
                  <a:lnTo>
                    <a:pt x="97" y="391"/>
                  </a:lnTo>
                  <a:lnTo>
                    <a:pt x="100" y="385"/>
                  </a:lnTo>
                  <a:lnTo>
                    <a:pt x="104" y="379"/>
                  </a:lnTo>
                  <a:lnTo>
                    <a:pt x="117" y="365"/>
                  </a:lnTo>
                  <a:lnTo>
                    <a:pt x="144" y="342"/>
                  </a:lnTo>
                  <a:lnTo>
                    <a:pt x="153" y="333"/>
                  </a:lnTo>
                  <a:lnTo>
                    <a:pt x="154" y="330"/>
                  </a:lnTo>
                  <a:lnTo>
                    <a:pt x="163" y="309"/>
                  </a:lnTo>
                  <a:lnTo>
                    <a:pt x="194" y="228"/>
                  </a:lnTo>
                  <a:lnTo>
                    <a:pt x="223" y="151"/>
                  </a:lnTo>
                  <a:lnTo>
                    <a:pt x="228" y="139"/>
                  </a:lnTo>
                  <a:lnTo>
                    <a:pt x="231" y="130"/>
                  </a:lnTo>
                  <a:lnTo>
                    <a:pt x="238" y="109"/>
                  </a:lnTo>
                  <a:lnTo>
                    <a:pt x="254" y="66"/>
                  </a:lnTo>
                  <a:lnTo>
                    <a:pt x="274" y="33"/>
                  </a:lnTo>
                  <a:lnTo>
                    <a:pt x="281" y="26"/>
                  </a:lnTo>
                  <a:lnTo>
                    <a:pt x="288" y="22"/>
                  </a:lnTo>
                  <a:lnTo>
                    <a:pt x="302" y="14"/>
                  </a:lnTo>
                  <a:lnTo>
                    <a:pt x="329" y="4"/>
                  </a:lnTo>
                  <a:lnTo>
                    <a:pt x="343" y="1"/>
                  </a:lnTo>
                  <a:lnTo>
                    <a:pt x="344" y="0"/>
                  </a:lnTo>
                  <a:lnTo>
                    <a:pt x="343" y="0"/>
                  </a:lnTo>
                  <a:lnTo>
                    <a:pt x="339" y="1"/>
                  </a:lnTo>
                  <a:lnTo>
                    <a:pt x="330" y="5"/>
                  </a:lnTo>
                  <a:lnTo>
                    <a:pt x="317" y="16"/>
                  </a:lnTo>
                  <a:lnTo>
                    <a:pt x="300" y="40"/>
                  </a:lnTo>
                  <a:lnTo>
                    <a:pt x="280" y="78"/>
                  </a:lnTo>
                  <a:lnTo>
                    <a:pt x="269" y="10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82" name="Freeform 168"/>
            <p:cNvSpPr>
              <a:spLocks/>
            </p:cNvSpPr>
            <p:nvPr/>
          </p:nvSpPr>
          <p:spPr bwMode="auto">
            <a:xfrm>
              <a:off x="2785" y="968"/>
              <a:ext cx="44" cy="30"/>
            </a:xfrm>
            <a:custGeom>
              <a:avLst/>
              <a:gdLst>
                <a:gd name="T0" fmla="*/ 0 w 89"/>
                <a:gd name="T1" fmla="*/ 0 h 61"/>
                <a:gd name="T2" fmla="*/ 0 w 89"/>
                <a:gd name="T3" fmla="*/ 0 h 61"/>
                <a:gd name="T4" fmla="*/ 0 w 89"/>
                <a:gd name="T5" fmla="*/ 0 h 61"/>
                <a:gd name="T6" fmla="*/ 0 w 89"/>
                <a:gd name="T7" fmla="*/ 0 h 61"/>
                <a:gd name="T8" fmla="*/ 0 w 89"/>
                <a:gd name="T9" fmla="*/ 0 h 61"/>
                <a:gd name="T10" fmla="*/ 0 w 89"/>
                <a:gd name="T11" fmla="*/ 0 h 61"/>
                <a:gd name="T12" fmla="*/ 0 w 89"/>
                <a:gd name="T13" fmla="*/ 0 h 61"/>
                <a:gd name="T14" fmla="*/ 0 w 89"/>
                <a:gd name="T15" fmla="*/ 0 h 61"/>
                <a:gd name="T16" fmla="*/ 0 w 89"/>
                <a:gd name="T17" fmla="*/ 0 h 61"/>
                <a:gd name="T18" fmla="*/ 0 w 89"/>
                <a:gd name="T19" fmla="*/ 0 h 61"/>
                <a:gd name="T20" fmla="*/ 0 w 89"/>
                <a:gd name="T21" fmla="*/ 0 h 61"/>
                <a:gd name="T22" fmla="*/ 0 w 89"/>
                <a:gd name="T23" fmla="*/ 0 h 61"/>
                <a:gd name="T24" fmla="*/ 0 w 89"/>
                <a:gd name="T25" fmla="*/ 0 h 61"/>
                <a:gd name="T26" fmla="*/ 0 w 89"/>
                <a:gd name="T27" fmla="*/ 0 h 61"/>
                <a:gd name="T28" fmla="*/ 0 w 89"/>
                <a:gd name="T29" fmla="*/ 0 h 61"/>
                <a:gd name="T30" fmla="*/ 0 w 89"/>
                <a:gd name="T31" fmla="*/ 0 h 61"/>
                <a:gd name="T32" fmla="*/ 0 w 89"/>
                <a:gd name="T33" fmla="*/ 0 h 61"/>
                <a:gd name="T34" fmla="*/ 0 w 89"/>
                <a:gd name="T35" fmla="*/ 0 h 61"/>
                <a:gd name="T36" fmla="*/ 0 w 89"/>
                <a:gd name="T37" fmla="*/ 0 h 61"/>
                <a:gd name="T38" fmla="*/ 0 w 89"/>
                <a:gd name="T39" fmla="*/ 0 h 61"/>
                <a:gd name="T40" fmla="*/ 0 w 89"/>
                <a:gd name="T41" fmla="*/ 0 h 61"/>
                <a:gd name="T42" fmla="*/ 0 w 89"/>
                <a:gd name="T43" fmla="*/ 0 h 61"/>
                <a:gd name="T44" fmla="*/ 0 w 89"/>
                <a:gd name="T45" fmla="*/ 0 h 6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89"/>
                <a:gd name="T70" fmla="*/ 0 h 61"/>
                <a:gd name="T71" fmla="*/ 89 w 89"/>
                <a:gd name="T72" fmla="*/ 61 h 6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89" h="61">
                  <a:moveTo>
                    <a:pt x="85" y="61"/>
                  </a:moveTo>
                  <a:lnTo>
                    <a:pt x="88" y="61"/>
                  </a:lnTo>
                  <a:lnTo>
                    <a:pt x="88" y="59"/>
                  </a:lnTo>
                  <a:lnTo>
                    <a:pt x="89" y="56"/>
                  </a:lnTo>
                  <a:lnTo>
                    <a:pt x="88" y="53"/>
                  </a:lnTo>
                  <a:lnTo>
                    <a:pt x="86" y="45"/>
                  </a:lnTo>
                  <a:lnTo>
                    <a:pt x="83" y="37"/>
                  </a:lnTo>
                  <a:lnTo>
                    <a:pt x="79" y="31"/>
                  </a:lnTo>
                  <a:lnTo>
                    <a:pt x="77" y="29"/>
                  </a:lnTo>
                  <a:lnTo>
                    <a:pt x="71" y="26"/>
                  </a:lnTo>
                  <a:lnTo>
                    <a:pt x="55" y="18"/>
                  </a:lnTo>
                  <a:lnTo>
                    <a:pt x="18" y="3"/>
                  </a:lnTo>
                  <a:lnTo>
                    <a:pt x="4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3"/>
                  </a:lnTo>
                  <a:lnTo>
                    <a:pt x="10" y="11"/>
                  </a:lnTo>
                  <a:lnTo>
                    <a:pt x="25" y="24"/>
                  </a:lnTo>
                  <a:lnTo>
                    <a:pt x="52" y="44"/>
                  </a:lnTo>
                  <a:lnTo>
                    <a:pt x="78" y="58"/>
                  </a:lnTo>
                  <a:lnTo>
                    <a:pt x="85" y="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83" name="Freeform 169"/>
            <p:cNvSpPr>
              <a:spLocks/>
            </p:cNvSpPr>
            <p:nvPr/>
          </p:nvSpPr>
          <p:spPr bwMode="auto">
            <a:xfrm>
              <a:off x="2821" y="790"/>
              <a:ext cx="25" cy="50"/>
            </a:xfrm>
            <a:custGeom>
              <a:avLst/>
              <a:gdLst>
                <a:gd name="T0" fmla="*/ 1 w 48"/>
                <a:gd name="T1" fmla="*/ 1 h 100"/>
                <a:gd name="T2" fmla="*/ 1 w 48"/>
                <a:gd name="T3" fmla="*/ 1 h 100"/>
                <a:gd name="T4" fmla="*/ 1 w 48"/>
                <a:gd name="T5" fmla="*/ 1 h 100"/>
                <a:gd name="T6" fmla="*/ 1 w 48"/>
                <a:gd name="T7" fmla="*/ 1 h 100"/>
                <a:gd name="T8" fmla="*/ 1 w 48"/>
                <a:gd name="T9" fmla="*/ 1 h 100"/>
                <a:gd name="T10" fmla="*/ 1 w 48"/>
                <a:gd name="T11" fmla="*/ 1 h 100"/>
                <a:gd name="T12" fmla="*/ 1 w 48"/>
                <a:gd name="T13" fmla="*/ 1 h 100"/>
                <a:gd name="T14" fmla="*/ 1 w 48"/>
                <a:gd name="T15" fmla="*/ 1 h 100"/>
                <a:gd name="T16" fmla="*/ 1 w 48"/>
                <a:gd name="T17" fmla="*/ 1 h 100"/>
                <a:gd name="T18" fmla="*/ 1 w 48"/>
                <a:gd name="T19" fmla="*/ 1 h 100"/>
                <a:gd name="T20" fmla="*/ 1 w 48"/>
                <a:gd name="T21" fmla="*/ 1 h 100"/>
                <a:gd name="T22" fmla="*/ 1 w 48"/>
                <a:gd name="T23" fmla="*/ 1 h 100"/>
                <a:gd name="T24" fmla="*/ 1 w 48"/>
                <a:gd name="T25" fmla="*/ 1 h 100"/>
                <a:gd name="T26" fmla="*/ 1 w 48"/>
                <a:gd name="T27" fmla="*/ 1 h 100"/>
                <a:gd name="T28" fmla="*/ 1 w 48"/>
                <a:gd name="T29" fmla="*/ 1 h 100"/>
                <a:gd name="T30" fmla="*/ 1 w 48"/>
                <a:gd name="T31" fmla="*/ 1 h 100"/>
                <a:gd name="T32" fmla="*/ 1 w 48"/>
                <a:gd name="T33" fmla="*/ 1 h 100"/>
                <a:gd name="T34" fmla="*/ 1 w 48"/>
                <a:gd name="T35" fmla="*/ 0 h 100"/>
                <a:gd name="T36" fmla="*/ 1 w 48"/>
                <a:gd name="T37" fmla="*/ 1 h 100"/>
                <a:gd name="T38" fmla="*/ 1 w 48"/>
                <a:gd name="T39" fmla="*/ 1 h 100"/>
                <a:gd name="T40" fmla="*/ 1 w 48"/>
                <a:gd name="T41" fmla="*/ 1 h 100"/>
                <a:gd name="T42" fmla="*/ 1 w 48"/>
                <a:gd name="T43" fmla="*/ 1 h 100"/>
                <a:gd name="T44" fmla="*/ 0 w 48"/>
                <a:gd name="T45" fmla="*/ 1 h 100"/>
                <a:gd name="T46" fmla="*/ 1 w 48"/>
                <a:gd name="T47" fmla="*/ 1 h 100"/>
                <a:gd name="T48" fmla="*/ 1 w 48"/>
                <a:gd name="T49" fmla="*/ 1 h 1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8"/>
                <a:gd name="T76" fmla="*/ 0 h 100"/>
                <a:gd name="T77" fmla="*/ 48 w 48"/>
                <a:gd name="T78" fmla="*/ 100 h 1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8" h="100">
                  <a:moveTo>
                    <a:pt x="2" y="80"/>
                  </a:moveTo>
                  <a:lnTo>
                    <a:pt x="4" y="86"/>
                  </a:lnTo>
                  <a:lnTo>
                    <a:pt x="8" y="91"/>
                  </a:lnTo>
                  <a:lnTo>
                    <a:pt x="12" y="94"/>
                  </a:lnTo>
                  <a:lnTo>
                    <a:pt x="17" y="97"/>
                  </a:lnTo>
                  <a:lnTo>
                    <a:pt x="23" y="98"/>
                  </a:lnTo>
                  <a:lnTo>
                    <a:pt x="33" y="100"/>
                  </a:lnTo>
                  <a:lnTo>
                    <a:pt x="42" y="99"/>
                  </a:lnTo>
                  <a:lnTo>
                    <a:pt x="47" y="99"/>
                  </a:lnTo>
                  <a:lnTo>
                    <a:pt x="48" y="98"/>
                  </a:lnTo>
                  <a:lnTo>
                    <a:pt x="40" y="93"/>
                  </a:lnTo>
                  <a:lnTo>
                    <a:pt x="35" y="86"/>
                  </a:lnTo>
                  <a:lnTo>
                    <a:pt x="31" y="78"/>
                  </a:lnTo>
                  <a:lnTo>
                    <a:pt x="29" y="70"/>
                  </a:lnTo>
                  <a:lnTo>
                    <a:pt x="28" y="51"/>
                  </a:lnTo>
                  <a:lnTo>
                    <a:pt x="30" y="33"/>
                  </a:lnTo>
                  <a:lnTo>
                    <a:pt x="34" y="16"/>
                  </a:lnTo>
                  <a:lnTo>
                    <a:pt x="40" y="0"/>
                  </a:lnTo>
                  <a:lnTo>
                    <a:pt x="39" y="2"/>
                  </a:lnTo>
                  <a:lnTo>
                    <a:pt x="32" y="9"/>
                  </a:lnTo>
                  <a:lnTo>
                    <a:pt x="12" y="40"/>
                  </a:lnTo>
                  <a:lnTo>
                    <a:pt x="3" y="58"/>
                  </a:lnTo>
                  <a:lnTo>
                    <a:pt x="0" y="74"/>
                  </a:lnTo>
                  <a:lnTo>
                    <a:pt x="2" y="8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84" name="Freeform 170"/>
            <p:cNvSpPr>
              <a:spLocks/>
            </p:cNvSpPr>
            <p:nvPr/>
          </p:nvSpPr>
          <p:spPr bwMode="auto">
            <a:xfrm>
              <a:off x="2477" y="745"/>
              <a:ext cx="124" cy="78"/>
            </a:xfrm>
            <a:custGeom>
              <a:avLst/>
              <a:gdLst>
                <a:gd name="T0" fmla="*/ 0 w 250"/>
                <a:gd name="T1" fmla="*/ 0 h 157"/>
                <a:gd name="T2" fmla="*/ 0 w 250"/>
                <a:gd name="T3" fmla="*/ 0 h 157"/>
                <a:gd name="T4" fmla="*/ 0 w 250"/>
                <a:gd name="T5" fmla="*/ 0 h 157"/>
                <a:gd name="T6" fmla="*/ 0 w 250"/>
                <a:gd name="T7" fmla="*/ 0 h 157"/>
                <a:gd name="T8" fmla="*/ 0 w 250"/>
                <a:gd name="T9" fmla="*/ 0 h 157"/>
                <a:gd name="T10" fmla="*/ 0 w 250"/>
                <a:gd name="T11" fmla="*/ 0 h 157"/>
                <a:gd name="T12" fmla="*/ 0 w 250"/>
                <a:gd name="T13" fmla="*/ 0 h 157"/>
                <a:gd name="T14" fmla="*/ 0 w 250"/>
                <a:gd name="T15" fmla="*/ 0 h 157"/>
                <a:gd name="T16" fmla="*/ 0 w 250"/>
                <a:gd name="T17" fmla="*/ 0 h 157"/>
                <a:gd name="T18" fmla="*/ 0 w 250"/>
                <a:gd name="T19" fmla="*/ 0 h 157"/>
                <a:gd name="T20" fmla="*/ 0 w 250"/>
                <a:gd name="T21" fmla="*/ 0 h 157"/>
                <a:gd name="T22" fmla="*/ 0 w 250"/>
                <a:gd name="T23" fmla="*/ 0 h 157"/>
                <a:gd name="T24" fmla="*/ 0 w 250"/>
                <a:gd name="T25" fmla="*/ 0 h 157"/>
                <a:gd name="T26" fmla="*/ 0 w 250"/>
                <a:gd name="T27" fmla="*/ 0 h 157"/>
                <a:gd name="T28" fmla="*/ 0 w 250"/>
                <a:gd name="T29" fmla="*/ 0 h 157"/>
                <a:gd name="T30" fmla="*/ 0 w 250"/>
                <a:gd name="T31" fmla="*/ 0 h 157"/>
                <a:gd name="T32" fmla="*/ 0 w 250"/>
                <a:gd name="T33" fmla="*/ 0 h 157"/>
                <a:gd name="T34" fmla="*/ 0 w 250"/>
                <a:gd name="T35" fmla="*/ 0 h 157"/>
                <a:gd name="T36" fmla="*/ 0 w 250"/>
                <a:gd name="T37" fmla="*/ 0 h 157"/>
                <a:gd name="T38" fmla="*/ 0 w 250"/>
                <a:gd name="T39" fmla="*/ 0 h 157"/>
                <a:gd name="T40" fmla="*/ 0 w 250"/>
                <a:gd name="T41" fmla="*/ 0 h 157"/>
                <a:gd name="T42" fmla="*/ 0 w 250"/>
                <a:gd name="T43" fmla="*/ 0 h 157"/>
                <a:gd name="T44" fmla="*/ 0 w 250"/>
                <a:gd name="T45" fmla="*/ 0 h 157"/>
                <a:gd name="T46" fmla="*/ 0 w 250"/>
                <a:gd name="T47" fmla="*/ 0 h 157"/>
                <a:gd name="T48" fmla="*/ 0 w 250"/>
                <a:gd name="T49" fmla="*/ 0 h 157"/>
                <a:gd name="T50" fmla="*/ 0 w 250"/>
                <a:gd name="T51" fmla="*/ 0 h 157"/>
                <a:gd name="T52" fmla="*/ 0 w 250"/>
                <a:gd name="T53" fmla="*/ 0 h 157"/>
                <a:gd name="T54" fmla="*/ 0 w 250"/>
                <a:gd name="T55" fmla="*/ 0 h 157"/>
                <a:gd name="T56" fmla="*/ 0 w 250"/>
                <a:gd name="T57" fmla="*/ 0 h 157"/>
                <a:gd name="T58" fmla="*/ 0 w 250"/>
                <a:gd name="T59" fmla="*/ 0 h 157"/>
                <a:gd name="T60" fmla="*/ 0 w 250"/>
                <a:gd name="T61" fmla="*/ 0 h 157"/>
                <a:gd name="T62" fmla="*/ 0 w 250"/>
                <a:gd name="T63" fmla="*/ 0 h 157"/>
                <a:gd name="T64" fmla="*/ 0 w 250"/>
                <a:gd name="T65" fmla="*/ 0 h 157"/>
                <a:gd name="T66" fmla="*/ 0 w 250"/>
                <a:gd name="T67" fmla="*/ 0 h 157"/>
                <a:gd name="T68" fmla="*/ 0 w 250"/>
                <a:gd name="T69" fmla="*/ 0 h 157"/>
                <a:gd name="T70" fmla="*/ 0 w 250"/>
                <a:gd name="T71" fmla="*/ 0 h 157"/>
                <a:gd name="T72" fmla="*/ 0 w 250"/>
                <a:gd name="T73" fmla="*/ 0 h 157"/>
                <a:gd name="T74" fmla="*/ 0 w 250"/>
                <a:gd name="T75" fmla="*/ 0 h 157"/>
                <a:gd name="T76" fmla="*/ 0 w 250"/>
                <a:gd name="T77" fmla="*/ 0 h 157"/>
                <a:gd name="T78" fmla="*/ 0 w 250"/>
                <a:gd name="T79" fmla="*/ 0 h 157"/>
                <a:gd name="T80" fmla="*/ 0 w 250"/>
                <a:gd name="T81" fmla="*/ 0 h 157"/>
                <a:gd name="T82" fmla="*/ 0 w 250"/>
                <a:gd name="T83" fmla="*/ 0 h 157"/>
                <a:gd name="T84" fmla="*/ 0 w 250"/>
                <a:gd name="T85" fmla="*/ 0 h 157"/>
                <a:gd name="T86" fmla="*/ 0 w 250"/>
                <a:gd name="T87" fmla="*/ 0 h 157"/>
                <a:gd name="T88" fmla="*/ 0 w 250"/>
                <a:gd name="T89" fmla="*/ 0 h 157"/>
                <a:gd name="T90" fmla="*/ 0 w 250"/>
                <a:gd name="T91" fmla="*/ 0 h 157"/>
                <a:gd name="T92" fmla="*/ 0 w 250"/>
                <a:gd name="T93" fmla="*/ 0 h 157"/>
                <a:gd name="T94" fmla="*/ 0 w 250"/>
                <a:gd name="T95" fmla="*/ 0 h 157"/>
                <a:gd name="T96" fmla="*/ 0 w 250"/>
                <a:gd name="T97" fmla="*/ 0 h 15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50"/>
                <a:gd name="T148" fmla="*/ 0 h 157"/>
                <a:gd name="T149" fmla="*/ 250 w 250"/>
                <a:gd name="T150" fmla="*/ 157 h 15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50" h="157">
                  <a:moveTo>
                    <a:pt x="165" y="12"/>
                  </a:moveTo>
                  <a:lnTo>
                    <a:pt x="162" y="12"/>
                  </a:lnTo>
                  <a:lnTo>
                    <a:pt x="161" y="11"/>
                  </a:lnTo>
                  <a:lnTo>
                    <a:pt x="158" y="10"/>
                  </a:lnTo>
                  <a:lnTo>
                    <a:pt x="155" y="7"/>
                  </a:lnTo>
                  <a:lnTo>
                    <a:pt x="149" y="2"/>
                  </a:lnTo>
                  <a:lnTo>
                    <a:pt x="147" y="0"/>
                  </a:lnTo>
                  <a:lnTo>
                    <a:pt x="145" y="1"/>
                  </a:lnTo>
                  <a:lnTo>
                    <a:pt x="132" y="7"/>
                  </a:lnTo>
                  <a:lnTo>
                    <a:pt x="81" y="30"/>
                  </a:lnTo>
                  <a:lnTo>
                    <a:pt x="28" y="59"/>
                  </a:lnTo>
                  <a:lnTo>
                    <a:pt x="18" y="65"/>
                  </a:lnTo>
                  <a:lnTo>
                    <a:pt x="9" y="73"/>
                  </a:lnTo>
                  <a:lnTo>
                    <a:pt x="4" y="81"/>
                  </a:lnTo>
                  <a:lnTo>
                    <a:pt x="1" y="91"/>
                  </a:lnTo>
                  <a:lnTo>
                    <a:pt x="0" y="100"/>
                  </a:lnTo>
                  <a:lnTo>
                    <a:pt x="1" y="111"/>
                  </a:lnTo>
                  <a:lnTo>
                    <a:pt x="5" y="130"/>
                  </a:lnTo>
                  <a:lnTo>
                    <a:pt x="11" y="147"/>
                  </a:lnTo>
                  <a:lnTo>
                    <a:pt x="15" y="156"/>
                  </a:lnTo>
                  <a:lnTo>
                    <a:pt x="17" y="157"/>
                  </a:lnTo>
                  <a:lnTo>
                    <a:pt x="29" y="152"/>
                  </a:lnTo>
                  <a:lnTo>
                    <a:pt x="68" y="134"/>
                  </a:lnTo>
                  <a:lnTo>
                    <a:pt x="98" y="121"/>
                  </a:lnTo>
                  <a:lnTo>
                    <a:pt x="100" y="120"/>
                  </a:lnTo>
                  <a:lnTo>
                    <a:pt x="93" y="116"/>
                  </a:lnTo>
                  <a:lnTo>
                    <a:pt x="82" y="107"/>
                  </a:lnTo>
                  <a:lnTo>
                    <a:pt x="65" y="94"/>
                  </a:lnTo>
                  <a:lnTo>
                    <a:pt x="49" y="84"/>
                  </a:lnTo>
                  <a:lnTo>
                    <a:pt x="45" y="81"/>
                  </a:lnTo>
                  <a:lnTo>
                    <a:pt x="62" y="65"/>
                  </a:lnTo>
                  <a:lnTo>
                    <a:pt x="96" y="42"/>
                  </a:lnTo>
                  <a:lnTo>
                    <a:pt x="127" y="31"/>
                  </a:lnTo>
                  <a:lnTo>
                    <a:pt x="158" y="29"/>
                  </a:lnTo>
                  <a:lnTo>
                    <a:pt x="191" y="37"/>
                  </a:lnTo>
                  <a:lnTo>
                    <a:pt x="228" y="52"/>
                  </a:lnTo>
                  <a:lnTo>
                    <a:pt x="250" y="62"/>
                  </a:lnTo>
                  <a:lnTo>
                    <a:pt x="249" y="60"/>
                  </a:lnTo>
                  <a:lnTo>
                    <a:pt x="249" y="56"/>
                  </a:lnTo>
                  <a:lnTo>
                    <a:pt x="249" y="46"/>
                  </a:lnTo>
                  <a:lnTo>
                    <a:pt x="248" y="42"/>
                  </a:lnTo>
                  <a:lnTo>
                    <a:pt x="246" y="38"/>
                  </a:lnTo>
                  <a:lnTo>
                    <a:pt x="245" y="36"/>
                  </a:lnTo>
                  <a:lnTo>
                    <a:pt x="239" y="33"/>
                  </a:lnTo>
                  <a:lnTo>
                    <a:pt x="225" y="27"/>
                  </a:lnTo>
                  <a:lnTo>
                    <a:pt x="199" y="19"/>
                  </a:lnTo>
                  <a:lnTo>
                    <a:pt x="171" y="14"/>
                  </a:lnTo>
                  <a:lnTo>
                    <a:pt x="165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85" name="Freeform 171"/>
            <p:cNvSpPr>
              <a:spLocks/>
            </p:cNvSpPr>
            <p:nvPr/>
          </p:nvSpPr>
          <p:spPr bwMode="auto">
            <a:xfrm>
              <a:off x="2524" y="704"/>
              <a:ext cx="80" cy="28"/>
            </a:xfrm>
            <a:custGeom>
              <a:avLst/>
              <a:gdLst>
                <a:gd name="T0" fmla="*/ 1 w 159"/>
                <a:gd name="T1" fmla="*/ 1 h 54"/>
                <a:gd name="T2" fmla="*/ 1 w 159"/>
                <a:gd name="T3" fmla="*/ 1 h 54"/>
                <a:gd name="T4" fmla="*/ 1 w 159"/>
                <a:gd name="T5" fmla="*/ 1 h 54"/>
                <a:gd name="T6" fmla="*/ 1 w 159"/>
                <a:gd name="T7" fmla="*/ 1 h 54"/>
                <a:gd name="T8" fmla="*/ 1 w 159"/>
                <a:gd name="T9" fmla="*/ 1 h 54"/>
                <a:gd name="T10" fmla="*/ 1 w 159"/>
                <a:gd name="T11" fmla="*/ 1 h 54"/>
                <a:gd name="T12" fmla="*/ 1 w 159"/>
                <a:gd name="T13" fmla="*/ 1 h 54"/>
                <a:gd name="T14" fmla="*/ 1 w 159"/>
                <a:gd name="T15" fmla="*/ 1 h 54"/>
                <a:gd name="T16" fmla="*/ 1 w 159"/>
                <a:gd name="T17" fmla="*/ 1 h 54"/>
                <a:gd name="T18" fmla="*/ 1 w 159"/>
                <a:gd name="T19" fmla="*/ 1 h 54"/>
                <a:gd name="T20" fmla="*/ 1 w 159"/>
                <a:gd name="T21" fmla="*/ 1 h 54"/>
                <a:gd name="T22" fmla="*/ 1 w 159"/>
                <a:gd name="T23" fmla="*/ 1 h 54"/>
                <a:gd name="T24" fmla="*/ 1 w 159"/>
                <a:gd name="T25" fmla="*/ 1 h 54"/>
                <a:gd name="T26" fmla="*/ 1 w 159"/>
                <a:gd name="T27" fmla="*/ 1 h 54"/>
                <a:gd name="T28" fmla="*/ 1 w 159"/>
                <a:gd name="T29" fmla="*/ 1 h 54"/>
                <a:gd name="T30" fmla="*/ 1 w 159"/>
                <a:gd name="T31" fmla="*/ 1 h 54"/>
                <a:gd name="T32" fmla="*/ 1 w 159"/>
                <a:gd name="T33" fmla="*/ 1 h 54"/>
                <a:gd name="T34" fmla="*/ 1 w 159"/>
                <a:gd name="T35" fmla="*/ 1 h 54"/>
                <a:gd name="T36" fmla="*/ 1 w 159"/>
                <a:gd name="T37" fmla="*/ 1 h 54"/>
                <a:gd name="T38" fmla="*/ 1 w 159"/>
                <a:gd name="T39" fmla="*/ 1 h 54"/>
                <a:gd name="T40" fmla="*/ 1 w 159"/>
                <a:gd name="T41" fmla="*/ 1 h 54"/>
                <a:gd name="T42" fmla="*/ 1 w 159"/>
                <a:gd name="T43" fmla="*/ 0 h 54"/>
                <a:gd name="T44" fmla="*/ 1 w 159"/>
                <a:gd name="T45" fmla="*/ 0 h 54"/>
                <a:gd name="T46" fmla="*/ 1 w 159"/>
                <a:gd name="T47" fmla="*/ 1 h 54"/>
                <a:gd name="T48" fmla="*/ 1 w 159"/>
                <a:gd name="T49" fmla="*/ 1 h 54"/>
                <a:gd name="T50" fmla="*/ 1 w 159"/>
                <a:gd name="T51" fmla="*/ 1 h 54"/>
                <a:gd name="T52" fmla="*/ 1 w 159"/>
                <a:gd name="T53" fmla="*/ 1 h 54"/>
                <a:gd name="T54" fmla="*/ 1 w 159"/>
                <a:gd name="T55" fmla="*/ 1 h 54"/>
                <a:gd name="T56" fmla="*/ 0 w 159"/>
                <a:gd name="T57" fmla="*/ 1 h 54"/>
                <a:gd name="T58" fmla="*/ 1 w 159"/>
                <a:gd name="T59" fmla="*/ 1 h 54"/>
                <a:gd name="T60" fmla="*/ 1 w 159"/>
                <a:gd name="T61" fmla="*/ 1 h 54"/>
                <a:gd name="T62" fmla="*/ 1 w 159"/>
                <a:gd name="T63" fmla="*/ 1 h 54"/>
                <a:gd name="T64" fmla="*/ 1 w 159"/>
                <a:gd name="T65" fmla="*/ 1 h 54"/>
                <a:gd name="T66" fmla="*/ 1 w 159"/>
                <a:gd name="T67" fmla="*/ 1 h 5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59"/>
                <a:gd name="T103" fmla="*/ 0 h 54"/>
                <a:gd name="T104" fmla="*/ 159 w 159"/>
                <a:gd name="T105" fmla="*/ 54 h 5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59" h="54">
                  <a:moveTo>
                    <a:pt x="76" y="43"/>
                  </a:moveTo>
                  <a:lnTo>
                    <a:pt x="85" y="45"/>
                  </a:lnTo>
                  <a:lnTo>
                    <a:pt x="104" y="47"/>
                  </a:lnTo>
                  <a:lnTo>
                    <a:pt x="138" y="52"/>
                  </a:lnTo>
                  <a:lnTo>
                    <a:pt x="158" y="54"/>
                  </a:lnTo>
                  <a:lnTo>
                    <a:pt x="159" y="54"/>
                  </a:lnTo>
                  <a:lnTo>
                    <a:pt x="157" y="42"/>
                  </a:lnTo>
                  <a:lnTo>
                    <a:pt x="154" y="31"/>
                  </a:lnTo>
                  <a:lnTo>
                    <a:pt x="149" y="22"/>
                  </a:lnTo>
                  <a:lnTo>
                    <a:pt x="143" y="15"/>
                  </a:lnTo>
                  <a:lnTo>
                    <a:pt x="135" y="10"/>
                  </a:lnTo>
                  <a:lnTo>
                    <a:pt x="127" y="7"/>
                  </a:lnTo>
                  <a:lnTo>
                    <a:pt x="117" y="6"/>
                  </a:lnTo>
                  <a:lnTo>
                    <a:pt x="108" y="7"/>
                  </a:lnTo>
                  <a:lnTo>
                    <a:pt x="98" y="9"/>
                  </a:lnTo>
                  <a:lnTo>
                    <a:pt x="78" y="19"/>
                  </a:lnTo>
                  <a:lnTo>
                    <a:pt x="69" y="26"/>
                  </a:lnTo>
                  <a:lnTo>
                    <a:pt x="66" y="24"/>
                  </a:lnTo>
                  <a:lnTo>
                    <a:pt x="62" y="18"/>
                  </a:lnTo>
                  <a:lnTo>
                    <a:pt x="54" y="6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38" y="3"/>
                  </a:lnTo>
                  <a:lnTo>
                    <a:pt x="29" y="11"/>
                  </a:lnTo>
                  <a:lnTo>
                    <a:pt x="21" y="20"/>
                  </a:lnTo>
                  <a:lnTo>
                    <a:pt x="15" y="30"/>
                  </a:lnTo>
                  <a:lnTo>
                    <a:pt x="3" y="50"/>
                  </a:lnTo>
                  <a:lnTo>
                    <a:pt x="0" y="54"/>
                  </a:lnTo>
                  <a:lnTo>
                    <a:pt x="6" y="52"/>
                  </a:lnTo>
                  <a:lnTo>
                    <a:pt x="31" y="46"/>
                  </a:lnTo>
                  <a:lnTo>
                    <a:pt x="65" y="43"/>
                  </a:lnTo>
                  <a:lnTo>
                    <a:pt x="76" y="4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86" name="Freeform 172"/>
            <p:cNvSpPr>
              <a:spLocks/>
            </p:cNvSpPr>
            <p:nvPr/>
          </p:nvSpPr>
          <p:spPr bwMode="auto">
            <a:xfrm>
              <a:off x="2219" y="803"/>
              <a:ext cx="212" cy="63"/>
            </a:xfrm>
            <a:custGeom>
              <a:avLst/>
              <a:gdLst>
                <a:gd name="T0" fmla="*/ 1 w 423"/>
                <a:gd name="T1" fmla="*/ 0 h 127"/>
                <a:gd name="T2" fmla="*/ 1 w 423"/>
                <a:gd name="T3" fmla="*/ 0 h 127"/>
                <a:gd name="T4" fmla="*/ 1 w 423"/>
                <a:gd name="T5" fmla="*/ 0 h 127"/>
                <a:gd name="T6" fmla="*/ 1 w 423"/>
                <a:gd name="T7" fmla="*/ 0 h 127"/>
                <a:gd name="T8" fmla="*/ 1 w 423"/>
                <a:gd name="T9" fmla="*/ 0 h 127"/>
                <a:gd name="T10" fmla="*/ 1 w 423"/>
                <a:gd name="T11" fmla="*/ 0 h 127"/>
                <a:gd name="T12" fmla="*/ 1 w 423"/>
                <a:gd name="T13" fmla="*/ 0 h 127"/>
                <a:gd name="T14" fmla="*/ 1 w 423"/>
                <a:gd name="T15" fmla="*/ 0 h 127"/>
                <a:gd name="T16" fmla="*/ 1 w 423"/>
                <a:gd name="T17" fmla="*/ 0 h 127"/>
                <a:gd name="T18" fmla="*/ 1 w 423"/>
                <a:gd name="T19" fmla="*/ 0 h 127"/>
                <a:gd name="T20" fmla="*/ 1 w 423"/>
                <a:gd name="T21" fmla="*/ 0 h 127"/>
                <a:gd name="T22" fmla="*/ 1 w 423"/>
                <a:gd name="T23" fmla="*/ 0 h 127"/>
                <a:gd name="T24" fmla="*/ 1 w 423"/>
                <a:gd name="T25" fmla="*/ 0 h 127"/>
                <a:gd name="T26" fmla="*/ 1 w 423"/>
                <a:gd name="T27" fmla="*/ 0 h 127"/>
                <a:gd name="T28" fmla="*/ 1 w 423"/>
                <a:gd name="T29" fmla="*/ 0 h 127"/>
                <a:gd name="T30" fmla="*/ 1 w 423"/>
                <a:gd name="T31" fmla="*/ 0 h 127"/>
                <a:gd name="T32" fmla="*/ 1 w 423"/>
                <a:gd name="T33" fmla="*/ 0 h 127"/>
                <a:gd name="T34" fmla="*/ 1 w 423"/>
                <a:gd name="T35" fmla="*/ 0 h 127"/>
                <a:gd name="T36" fmla="*/ 1 w 423"/>
                <a:gd name="T37" fmla="*/ 0 h 127"/>
                <a:gd name="T38" fmla="*/ 1 w 423"/>
                <a:gd name="T39" fmla="*/ 0 h 127"/>
                <a:gd name="T40" fmla="*/ 0 w 423"/>
                <a:gd name="T41" fmla="*/ 0 h 127"/>
                <a:gd name="T42" fmla="*/ 1 w 423"/>
                <a:gd name="T43" fmla="*/ 0 h 127"/>
                <a:gd name="T44" fmla="*/ 1 w 423"/>
                <a:gd name="T45" fmla="*/ 0 h 127"/>
                <a:gd name="T46" fmla="*/ 1 w 423"/>
                <a:gd name="T47" fmla="*/ 0 h 127"/>
                <a:gd name="T48" fmla="*/ 1 w 423"/>
                <a:gd name="T49" fmla="*/ 0 h 127"/>
                <a:gd name="T50" fmla="*/ 1 w 423"/>
                <a:gd name="T51" fmla="*/ 0 h 127"/>
                <a:gd name="T52" fmla="*/ 1 w 423"/>
                <a:gd name="T53" fmla="*/ 0 h 127"/>
                <a:gd name="T54" fmla="*/ 1 w 423"/>
                <a:gd name="T55" fmla="*/ 0 h 12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23"/>
                <a:gd name="T85" fmla="*/ 0 h 127"/>
                <a:gd name="T86" fmla="*/ 423 w 423"/>
                <a:gd name="T87" fmla="*/ 127 h 12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23" h="127">
                  <a:moveTo>
                    <a:pt x="236" y="47"/>
                  </a:moveTo>
                  <a:lnTo>
                    <a:pt x="253" y="56"/>
                  </a:lnTo>
                  <a:lnTo>
                    <a:pt x="285" y="73"/>
                  </a:lnTo>
                  <a:lnTo>
                    <a:pt x="341" y="99"/>
                  </a:lnTo>
                  <a:lnTo>
                    <a:pt x="404" y="121"/>
                  </a:lnTo>
                  <a:lnTo>
                    <a:pt x="423" y="125"/>
                  </a:lnTo>
                  <a:lnTo>
                    <a:pt x="421" y="126"/>
                  </a:lnTo>
                  <a:lnTo>
                    <a:pt x="413" y="126"/>
                  </a:lnTo>
                  <a:lnTo>
                    <a:pt x="378" y="127"/>
                  </a:lnTo>
                  <a:lnTo>
                    <a:pt x="327" y="124"/>
                  </a:lnTo>
                  <a:lnTo>
                    <a:pt x="314" y="121"/>
                  </a:lnTo>
                  <a:lnTo>
                    <a:pt x="293" y="114"/>
                  </a:lnTo>
                  <a:lnTo>
                    <a:pt x="262" y="98"/>
                  </a:lnTo>
                  <a:lnTo>
                    <a:pt x="217" y="78"/>
                  </a:lnTo>
                  <a:lnTo>
                    <a:pt x="166" y="69"/>
                  </a:lnTo>
                  <a:lnTo>
                    <a:pt x="148" y="69"/>
                  </a:lnTo>
                  <a:lnTo>
                    <a:pt x="130" y="67"/>
                  </a:lnTo>
                  <a:lnTo>
                    <a:pt x="100" y="63"/>
                  </a:lnTo>
                  <a:lnTo>
                    <a:pt x="50" y="49"/>
                  </a:lnTo>
                  <a:lnTo>
                    <a:pt x="9" y="14"/>
                  </a:lnTo>
                  <a:lnTo>
                    <a:pt x="0" y="0"/>
                  </a:lnTo>
                  <a:lnTo>
                    <a:pt x="16" y="11"/>
                  </a:lnTo>
                  <a:lnTo>
                    <a:pt x="34" y="19"/>
                  </a:lnTo>
                  <a:lnTo>
                    <a:pt x="73" y="28"/>
                  </a:lnTo>
                  <a:lnTo>
                    <a:pt x="116" y="30"/>
                  </a:lnTo>
                  <a:lnTo>
                    <a:pt x="199" y="36"/>
                  </a:lnTo>
                  <a:lnTo>
                    <a:pt x="236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87" name="Freeform 173"/>
            <p:cNvSpPr>
              <a:spLocks/>
            </p:cNvSpPr>
            <p:nvPr/>
          </p:nvSpPr>
          <p:spPr bwMode="auto">
            <a:xfrm>
              <a:off x="2386" y="798"/>
              <a:ext cx="112" cy="370"/>
            </a:xfrm>
            <a:custGeom>
              <a:avLst/>
              <a:gdLst>
                <a:gd name="T0" fmla="*/ 1 w 224"/>
                <a:gd name="T1" fmla="*/ 0 h 741"/>
                <a:gd name="T2" fmla="*/ 1 w 224"/>
                <a:gd name="T3" fmla="*/ 0 h 741"/>
                <a:gd name="T4" fmla="*/ 1 w 224"/>
                <a:gd name="T5" fmla="*/ 0 h 741"/>
                <a:gd name="T6" fmla="*/ 1 w 224"/>
                <a:gd name="T7" fmla="*/ 0 h 741"/>
                <a:gd name="T8" fmla="*/ 1 w 224"/>
                <a:gd name="T9" fmla="*/ 0 h 741"/>
                <a:gd name="T10" fmla="*/ 1 w 224"/>
                <a:gd name="T11" fmla="*/ 0 h 741"/>
                <a:gd name="T12" fmla="*/ 1 w 224"/>
                <a:gd name="T13" fmla="*/ 0 h 741"/>
                <a:gd name="T14" fmla="*/ 1 w 224"/>
                <a:gd name="T15" fmla="*/ 0 h 741"/>
                <a:gd name="T16" fmla="*/ 1 w 224"/>
                <a:gd name="T17" fmla="*/ 0 h 741"/>
                <a:gd name="T18" fmla="*/ 1 w 224"/>
                <a:gd name="T19" fmla="*/ 0 h 741"/>
                <a:gd name="T20" fmla="*/ 1 w 224"/>
                <a:gd name="T21" fmla="*/ 0 h 741"/>
                <a:gd name="T22" fmla="*/ 1 w 224"/>
                <a:gd name="T23" fmla="*/ 0 h 741"/>
                <a:gd name="T24" fmla="*/ 1 w 224"/>
                <a:gd name="T25" fmla="*/ 0 h 741"/>
                <a:gd name="T26" fmla="*/ 1 w 224"/>
                <a:gd name="T27" fmla="*/ 0 h 741"/>
                <a:gd name="T28" fmla="*/ 1 w 224"/>
                <a:gd name="T29" fmla="*/ 0 h 741"/>
                <a:gd name="T30" fmla="*/ 1 w 224"/>
                <a:gd name="T31" fmla="*/ 0 h 741"/>
                <a:gd name="T32" fmla="*/ 1 w 224"/>
                <a:gd name="T33" fmla="*/ 0 h 741"/>
                <a:gd name="T34" fmla="*/ 1 w 224"/>
                <a:gd name="T35" fmla="*/ 0 h 741"/>
                <a:gd name="T36" fmla="*/ 1 w 224"/>
                <a:gd name="T37" fmla="*/ 0 h 741"/>
                <a:gd name="T38" fmla="*/ 1 w 224"/>
                <a:gd name="T39" fmla="*/ 0 h 741"/>
                <a:gd name="T40" fmla="*/ 1 w 224"/>
                <a:gd name="T41" fmla="*/ 0 h 741"/>
                <a:gd name="T42" fmla="*/ 1 w 224"/>
                <a:gd name="T43" fmla="*/ 0 h 741"/>
                <a:gd name="T44" fmla="*/ 1 w 224"/>
                <a:gd name="T45" fmla="*/ 0 h 741"/>
                <a:gd name="T46" fmla="*/ 1 w 224"/>
                <a:gd name="T47" fmla="*/ 0 h 741"/>
                <a:gd name="T48" fmla="*/ 1 w 224"/>
                <a:gd name="T49" fmla="*/ 0 h 741"/>
                <a:gd name="T50" fmla="*/ 1 w 224"/>
                <a:gd name="T51" fmla="*/ 0 h 741"/>
                <a:gd name="T52" fmla="*/ 1 w 224"/>
                <a:gd name="T53" fmla="*/ 0 h 741"/>
                <a:gd name="T54" fmla="*/ 1 w 224"/>
                <a:gd name="T55" fmla="*/ 0 h 741"/>
                <a:gd name="T56" fmla="*/ 1 w 224"/>
                <a:gd name="T57" fmla="*/ 0 h 741"/>
                <a:gd name="T58" fmla="*/ 1 w 224"/>
                <a:gd name="T59" fmla="*/ 0 h 741"/>
                <a:gd name="T60" fmla="*/ 1 w 224"/>
                <a:gd name="T61" fmla="*/ 0 h 741"/>
                <a:gd name="T62" fmla="*/ 1 w 224"/>
                <a:gd name="T63" fmla="*/ 0 h 741"/>
                <a:gd name="T64" fmla="*/ 1 w 224"/>
                <a:gd name="T65" fmla="*/ 0 h 741"/>
                <a:gd name="T66" fmla="*/ 1 w 224"/>
                <a:gd name="T67" fmla="*/ 0 h 741"/>
                <a:gd name="T68" fmla="*/ 1 w 224"/>
                <a:gd name="T69" fmla="*/ 0 h 741"/>
                <a:gd name="T70" fmla="*/ 1 w 224"/>
                <a:gd name="T71" fmla="*/ 0 h 741"/>
                <a:gd name="T72" fmla="*/ 1 w 224"/>
                <a:gd name="T73" fmla="*/ 0 h 741"/>
                <a:gd name="T74" fmla="*/ 1 w 224"/>
                <a:gd name="T75" fmla="*/ 0 h 741"/>
                <a:gd name="T76" fmla="*/ 1 w 224"/>
                <a:gd name="T77" fmla="*/ 0 h 741"/>
                <a:gd name="T78" fmla="*/ 1 w 224"/>
                <a:gd name="T79" fmla="*/ 0 h 741"/>
                <a:gd name="T80" fmla="*/ 1 w 224"/>
                <a:gd name="T81" fmla="*/ 0 h 741"/>
                <a:gd name="T82" fmla="*/ 1 w 224"/>
                <a:gd name="T83" fmla="*/ 0 h 741"/>
                <a:gd name="T84" fmla="*/ 1 w 224"/>
                <a:gd name="T85" fmla="*/ 0 h 741"/>
                <a:gd name="T86" fmla="*/ 1 w 224"/>
                <a:gd name="T87" fmla="*/ 0 h 741"/>
                <a:gd name="T88" fmla="*/ 1 w 224"/>
                <a:gd name="T89" fmla="*/ 0 h 741"/>
                <a:gd name="T90" fmla="*/ 1 w 224"/>
                <a:gd name="T91" fmla="*/ 0 h 741"/>
                <a:gd name="T92" fmla="*/ 1 w 224"/>
                <a:gd name="T93" fmla="*/ 0 h 741"/>
                <a:gd name="T94" fmla="*/ 1 w 224"/>
                <a:gd name="T95" fmla="*/ 0 h 741"/>
                <a:gd name="T96" fmla="*/ 1 w 224"/>
                <a:gd name="T97" fmla="*/ 0 h 741"/>
                <a:gd name="T98" fmla="*/ 1 w 224"/>
                <a:gd name="T99" fmla="*/ 0 h 741"/>
                <a:gd name="T100" fmla="*/ 1 w 224"/>
                <a:gd name="T101" fmla="*/ 0 h 741"/>
                <a:gd name="T102" fmla="*/ 1 w 224"/>
                <a:gd name="T103" fmla="*/ 0 h 741"/>
                <a:gd name="T104" fmla="*/ 1 w 224"/>
                <a:gd name="T105" fmla="*/ 0 h 741"/>
                <a:gd name="T106" fmla="*/ 1 w 224"/>
                <a:gd name="T107" fmla="*/ 0 h 741"/>
                <a:gd name="T108" fmla="*/ 0 w 224"/>
                <a:gd name="T109" fmla="*/ 0 h 741"/>
                <a:gd name="T110" fmla="*/ 1 w 224"/>
                <a:gd name="T111" fmla="*/ 0 h 741"/>
                <a:gd name="T112" fmla="*/ 1 w 224"/>
                <a:gd name="T113" fmla="*/ 0 h 741"/>
                <a:gd name="T114" fmla="*/ 1 w 224"/>
                <a:gd name="T115" fmla="*/ 0 h 741"/>
                <a:gd name="T116" fmla="*/ 1 w 224"/>
                <a:gd name="T117" fmla="*/ 0 h 741"/>
                <a:gd name="T118" fmla="*/ 1 w 224"/>
                <a:gd name="T119" fmla="*/ 0 h 741"/>
                <a:gd name="T120" fmla="*/ 1 w 224"/>
                <a:gd name="T121" fmla="*/ 0 h 74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24"/>
                <a:gd name="T184" fmla="*/ 0 h 741"/>
                <a:gd name="T185" fmla="*/ 224 w 224"/>
                <a:gd name="T186" fmla="*/ 741 h 74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24" h="741">
                  <a:moveTo>
                    <a:pt x="71" y="741"/>
                  </a:moveTo>
                  <a:lnTo>
                    <a:pt x="84" y="739"/>
                  </a:lnTo>
                  <a:lnTo>
                    <a:pt x="96" y="732"/>
                  </a:lnTo>
                  <a:lnTo>
                    <a:pt x="108" y="721"/>
                  </a:lnTo>
                  <a:lnTo>
                    <a:pt x="119" y="709"/>
                  </a:lnTo>
                  <a:lnTo>
                    <a:pt x="138" y="680"/>
                  </a:lnTo>
                  <a:lnTo>
                    <a:pt x="161" y="630"/>
                  </a:lnTo>
                  <a:lnTo>
                    <a:pt x="164" y="621"/>
                  </a:lnTo>
                  <a:lnTo>
                    <a:pt x="164" y="619"/>
                  </a:lnTo>
                  <a:lnTo>
                    <a:pt x="166" y="599"/>
                  </a:lnTo>
                  <a:lnTo>
                    <a:pt x="173" y="526"/>
                  </a:lnTo>
                  <a:lnTo>
                    <a:pt x="183" y="453"/>
                  </a:lnTo>
                  <a:lnTo>
                    <a:pt x="186" y="441"/>
                  </a:lnTo>
                  <a:lnTo>
                    <a:pt x="189" y="430"/>
                  </a:lnTo>
                  <a:lnTo>
                    <a:pt x="196" y="401"/>
                  </a:lnTo>
                  <a:lnTo>
                    <a:pt x="213" y="330"/>
                  </a:lnTo>
                  <a:lnTo>
                    <a:pt x="223" y="262"/>
                  </a:lnTo>
                  <a:lnTo>
                    <a:pt x="224" y="248"/>
                  </a:lnTo>
                  <a:lnTo>
                    <a:pt x="223" y="234"/>
                  </a:lnTo>
                  <a:lnTo>
                    <a:pt x="223" y="195"/>
                  </a:lnTo>
                  <a:lnTo>
                    <a:pt x="221" y="96"/>
                  </a:lnTo>
                  <a:lnTo>
                    <a:pt x="220" y="31"/>
                  </a:lnTo>
                  <a:lnTo>
                    <a:pt x="220" y="27"/>
                  </a:lnTo>
                  <a:lnTo>
                    <a:pt x="214" y="23"/>
                  </a:lnTo>
                  <a:lnTo>
                    <a:pt x="195" y="11"/>
                  </a:lnTo>
                  <a:lnTo>
                    <a:pt x="181" y="1"/>
                  </a:lnTo>
                  <a:lnTo>
                    <a:pt x="181" y="0"/>
                  </a:lnTo>
                  <a:lnTo>
                    <a:pt x="183" y="10"/>
                  </a:lnTo>
                  <a:lnTo>
                    <a:pt x="188" y="34"/>
                  </a:lnTo>
                  <a:lnTo>
                    <a:pt x="189" y="87"/>
                  </a:lnTo>
                  <a:lnTo>
                    <a:pt x="182" y="110"/>
                  </a:lnTo>
                  <a:lnTo>
                    <a:pt x="168" y="130"/>
                  </a:lnTo>
                  <a:lnTo>
                    <a:pt x="158" y="136"/>
                  </a:lnTo>
                  <a:lnTo>
                    <a:pt x="165" y="139"/>
                  </a:lnTo>
                  <a:lnTo>
                    <a:pt x="186" y="151"/>
                  </a:lnTo>
                  <a:lnTo>
                    <a:pt x="195" y="161"/>
                  </a:lnTo>
                  <a:lnTo>
                    <a:pt x="201" y="176"/>
                  </a:lnTo>
                  <a:lnTo>
                    <a:pt x="201" y="184"/>
                  </a:lnTo>
                  <a:lnTo>
                    <a:pt x="199" y="198"/>
                  </a:lnTo>
                  <a:lnTo>
                    <a:pt x="194" y="239"/>
                  </a:lnTo>
                  <a:lnTo>
                    <a:pt x="183" y="355"/>
                  </a:lnTo>
                  <a:lnTo>
                    <a:pt x="168" y="450"/>
                  </a:lnTo>
                  <a:lnTo>
                    <a:pt x="164" y="461"/>
                  </a:lnTo>
                  <a:lnTo>
                    <a:pt x="159" y="471"/>
                  </a:lnTo>
                  <a:lnTo>
                    <a:pt x="155" y="483"/>
                  </a:lnTo>
                  <a:lnTo>
                    <a:pt x="149" y="513"/>
                  </a:lnTo>
                  <a:lnTo>
                    <a:pt x="142" y="575"/>
                  </a:lnTo>
                  <a:lnTo>
                    <a:pt x="141" y="604"/>
                  </a:lnTo>
                  <a:lnTo>
                    <a:pt x="133" y="621"/>
                  </a:lnTo>
                  <a:lnTo>
                    <a:pt x="117" y="653"/>
                  </a:lnTo>
                  <a:lnTo>
                    <a:pt x="101" y="681"/>
                  </a:lnTo>
                  <a:lnTo>
                    <a:pt x="81" y="702"/>
                  </a:lnTo>
                  <a:lnTo>
                    <a:pt x="56" y="713"/>
                  </a:lnTo>
                  <a:lnTo>
                    <a:pt x="21" y="713"/>
                  </a:lnTo>
                  <a:lnTo>
                    <a:pt x="0" y="707"/>
                  </a:lnTo>
                  <a:lnTo>
                    <a:pt x="3" y="713"/>
                  </a:lnTo>
                  <a:lnTo>
                    <a:pt x="20" y="730"/>
                  </a:lnTo>
                  <a:lnTo>
                    <a:pt x="35" y="738"/>
                  </a:lnTo>
                  <a:lnTo>
                    <a:pt x="58" y="741"/>
                  </a:lnTo>
                  <a:lnTo>
                    <a:pt x="71" y="7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88" name="Freeform 174"/>
            <p:cNvSpPr>
              <a:spLocks/>
            </p:cNvSpPr>
            <p:nvPr/>
          </p:nvSpPr>
          <p:spPr bwMode="auto">
            <a:xfrm>
              <a:off x="2474" y="985"/>
              <a:ext cx="33" cy="42"/>
            </a:xfrm>
            <a:custGeom>
              <a:avLst/>
              <a:gdLst>
                <a:gd name="T0" fmla="*/ 1 w 65"/>
                <a:gd name="T1" fmla="*/ 1 h 84"/>
                <a:gd name="T2" fmla="*/ 1 w 65"/>
                <a:gd name="T3" fmla="*/ 1 h 84"/>
                <a:gd name="T4" fmla="*/ 1 w 65"/>
                <a:gd name="T5" fmla="*/ 1 h 84"/>
                <a:gd name="T6" fmla="*/ 1 w 65"/>
                <a:gd name="T7" fmla="*/ 1 h 84"/>
                <a:gd name="T8" fmla="*/ 1 w 65"/>
                <a:gd name="T9" fmla="*/ 1 h 84"/>
                <a:gd name="T10" fmla="*/ 0 w 65"/>
                <a:gd name="T11" fmla="*/ 1 h 84"/>
                <a:gd name="T12" fmla="*/ 1 w 65"/>
                <a:gd name="T13" fmla="*/ 1 h 84"/>
                <a:gd name="T14" fmla="*/ 1 w 65"/>
                <a:gd name="T15" fmla="*/ 1 h 84"/>
                <a:gd name="T16" fmla="*/ 1 w 65"/>
                <a:gd name="T17" fmla="*/ 1 h 84"/>
                <a:gd name="T18" fmla="*/ 1 w 65"/>
                <a:gd name="T19" fmla="*/ 1 h 84"/>
                <a:gd name="T20" fmla="*/ 1 w 65"/>
                <a:gd name="T21" fmla="*/ 1 h 84"/>
                <a:gd name="T22" fmla="*/ 1 w 65"/>
                <a:gd name="T23" fmla="*/ 1 h 84"/>
                <a:gd name="T24" fmla="*/ 1 w 65"/>
                <a:gd name="T25" fmla="*/ 1 h 84"/>
                <a:gd name="T26" fmla="*/ 1 w 65"/>
                <a:gd name="T27" fmla="*/ 1 h 84"/>
                <a:gd name="T28" fmla="*/ 1 w 65"/>
                <a:gd name="T29" fmla="*/ 1 h 84"/>
                <a:gd name="T30" fmla="*/ 1 w 65"/>
                <a:gd name="T31" fmla="*/ 0 h 84"/>
                <a:gd name="T32" fmla="*/ 1 w 65"/>
                <a:gd name="T33" fmla="*/ 1 h 84"/>
                <a:gd name="T34" fmla="*/ 1 w 65"/>
                <a:gd name="T35" fmla="*/ 1 h 84"/>
                <a:gd name="T36" fmla="*/ 1 w 65"/>
                <a:gd name="T37" fmla="*/ 1 h 84"/>
                <a:gd name="T38" fmla="*/ 1 w 65"/>
                <a:gd name="T39" fmla="*/ 1 h 84"/>
                <a:gd name="T40" fmla="*/ 1 w 65"/>
                <a:gd name="T41" fmla="*/ 1 h 84"/>
                <a:gd name="T42" fmla="*/ 1 w 65"/>
                <a:gd name="T43" fmla="*/ 1 h 8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5"/>
                <a:gd name="T67" fmla="*/ 0 h 84"/>
                <a:gd name="T68" fmla="*/ 65 w 65"/>
                <a:gd name="T69" fmla="*/ 84 h 8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5" h="84">
                  <a:moveTo>
                    <a:pt x="65" y="23"/>
                  </a:moveTo>
                  <a:lnTo>
                    <a:pt x="59" y="28"/>
                  </a:lnTo>
                  <a:lnTo>
                    <a:pt x="49" y="38"/>
                  </a:lnTo>
                  <a:lnTo>
                    <a:pt x="28" y="61"/>
                  </a:lnTo>
                  <a:lnTo>
                    <a:pt x="5" y="81"/>
                  </a:lnTo>
                  <a:lnTo>
                    <a:pt x="0" y="84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7" y="46"/>
                  </a:lnTo>
                  <a:lnTo>
                    <a:pt x="11" y="24"/>
                  </a:lnTo>
                  <a:lnTo>
                    <a:pt x="13" y="18"/>
                  </a:lnTo>
                  <a:lnTo>
                    <a:pt x="15" y="18"/>
                  </a:lnTo>
                  <a:lnTo>
                    <a:pt x="23" y="15"/>
                  </a:lnTo>
                  <a:lnTo>
                    <a:pt x="36" y="8"/>
                  </a:lnTo>
                  <a:lnTo>
                    <a:pt x="49" y="2"/>
                  </a:lnTo>
                  <a:lnTo>
                    <a:pt x="52" y="0"/>
                  </a:lnTo>
                  <a:lnTo>
                    <a:pt x="53" y="3"/>
                  </a:lnTo>
                  <a:lnTo>
                    <a:pt x="56" y="7"/>
                  </a:lnTo>
                  <a:lnTo>
                    <a:pt x="59" y="14"/>
                  </a:lnTo>
                  <a:lnTo>
                    <a:pt x="63" y="22"/>
                  </a:lnTo>
                  <a:lnTo>
                    <a:pt x="65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89" name="Freeform 175"/>
            <p:cNvSpPr>
              <a:spLocks/>
            </p:cNvSpPr>
            <p:nvPr/>
          </p:nvSpPr>
          <p:spPr bwMode="auto">
            <a:xfrm>
              <a:off x="2338" y="1295"/>
              <a:ext cx="32" cy="56"/>
            </a:xfrm>
            <a:custGeom>
              <a:avLst/>
              <a:gdLst>
                <a:gd name="T0" fmla="*/ 1 w 62"/>
                <a:gd name="T1" fmla="*/ 1 h 111"/>
                <a:gd name="T2" fmla="*/ 1 w 62"/>
                <a:gd name="T3" fmla="*/ 1 h 111"/>
                <a:gd name="T4" fmla="*/ 1 w 62"/>
                <a:gd name="T5" fmla="*/ 1 h 111"/>
                <a:gd name="T6" fmla="*/ 1 w 62"/>
                <a:gd name="T7" fmla="*/ 1 h 111"/>
                <a:gd name="T8" fmla="*/ 1 w 62"/>
                <a:gd name="T9" fmla="*/ 1 h 111"/>
                <a:gd name="T10" fmla="*/ 1 w 62"/>
                <a:gd name="T11" fmla="*/ 1 h 111"/>
                <a:gd name="T12" fmla="*/ 1 w 62"/>
                <a:gd name="T13" fmla="*/ 1 h 111"/>
                <a:gd name="T14" fmla="*/ 1 w 62"/>
                <a:gd name="T15" fmla="*/ 1 h 111"/>
                <a:gd name="T16" fmla="*/ 1 w 62"/>
                <a:gd name="T17" fmla="*/ 1 h 111"/>
                <a:gd name="T18" fmla="*/ 1 w 62"/>
                <a:gd name="T19" fmla="*/ 1 h 111"/>
                <a:gd name="T20" fmla="*/ 1 w 62"/>
                <a:gd name="T21" fmla="*/ 1 h 111"/>
                <a:gd name="T22" fmla="*/ 1 w 62"/>
                <a:gd name="T23" fmla="*/ 1 h 111"/>
                <a:gd name="T24" fmla="*/ 1 w 62"/>
                <a:gd name="T25" fmla="*/ 1 h 111"/>
                <a:gd name="T26" fmla="*/ 1 w 62"/>
                <a:gd name="T27" fmla="*/ 1 h 111"/>
                <a:gd name="T28" fmla="*/ 1 w 62"/>
                <a:gd name="T29" fmla="*/ 1 h 111"/>
                <a:gd name="T30" fmla="*/ 1 w 62"/>
                <a:gd name="T31" fmla="*/ 0 h 111"/>
                <a:gd name="T32" fmla="*/ 1 w 62"/>
                <a:gd name="T33" fmla="*/ 1 h 111"/>
                <a:gd name="T34" fmla="*/ 1 w 62"/>
                <a:gd name="T35" fmla="*/ 1 h 111"/>
                <a:gd name="T36" fmla="*/ 1 w 62"/>
                <a:gd name="T37" fmla="*/ 1 h 111"/>
                <a:gd name="T38" fmla="*/ 1 w 62"/>
                <a:gd name="T39" fmla="*/ 1 h 111"/>
                <a:gd name="T40" fmla="*/ 0 w 62"/>
                <a:gd name="T41" fmla="*/ 1 h 111"/>
                <a:gd name="T42" fmla="*/ 1 w 62"/>
                <a:gd name="T43" fmla="*/ 1 h 111"/>
                <a:gd name="T44" fmla="*/ 1 w 62"/>
                <a:gd name="T45" fmla="*/ 1 h 1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2"/>
                <a:gd name="T70" fmla="*/ 0 h 111"/>
                <a:gd name="T71" fmla="*/ 62 w 62"/>
                <a:gd name="T72" fmla="*/ 111 h 1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2" h="111">
                  <a:moveTo>
                    <a:pt x="2" y="77"/>
                  </a:moveTo>
                  <a:lnTo>
                    <a:pt x="4" y="85"/>
                  </a:lnTo>
                  <a:lnTo>
                    <a:pt x="10" y="96"/>
                  </a:lnTo>
                  <a:lnTo>
                    <a:pt x="20" y="108"/>
                  </a:lnTo>
                  <a:lnTo>
                    <a:pt x="25" y="111"/>
                  </a:lnTo>
                  <a:lnTo>
                    <a:pt x="26" y="111"/>
                  </a:lnTo>
                  <a:lnTo>
                    <a:pt x="28" y="106"/>
                  </a:lnTo>
                  <a:lnTo>
                    <a:pt x="34" y="96"/>
                  </a:lnTo>
                  <a:lnTo>
                    <a:pt x="46" y="77"/>
                  </a:lnTo>
                  <a:lnTo>
                    <a:pt x="58" y="57"/>
                  </a:lnTo>
                  <a:lnTo>
                    <a:pt x="62" y="52"/>
                  </a:lnTo>
                  <a:lnTo>
                    <a:pt x="59" y="48"/>
                  </a:lnTo>
                  <a:lnTo>
                    <a:pt x="54" y="40"/>
                  </a:lnTo>
                  <a:lnTo>
                    <a:pt x="45" y="22"/>
                  </a:lnTo>
                  <a:lnTo>
                    <a:pt x="35" y="5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26" y="8"/>
                  </a:lnTo>
                  <a:lnTo>
                    <a:pt x="8" y="35"/>
                  </a:lnTo>
                  <a:lnTo>
                    <a:pt x="2" y="53"/>
                  </a:lnTo>
                  <a:lnTo>
                    <a:pt x="0" y="69"/>
                  </a:lnTo>
                  <a:lnTo>
                    <a:pt x="2" y="7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90" name="Freeform 176"/>
            <p:cNvSpPr>
              <a:spLocks/>
            </p:cNvSpPr>
            <p:nvPr/>
          </p:nvSpPr>
          <p:spPr bwMode="auto">
            <a:xfrm>
              <a:off x="2339" y="1169"/>
              <a:ext cx="85" cy="103"/>
            </a:xfrm>
            <a:custGeom>
              <a:avLst/>
              <a:gdLst>
                <a:gd name="T0" fmla="*/ 0 w 170"/>
                <a:gd name="T1" fmla="*/ 1 h 205"/>
                <a:gd name="T2" fmla="*/ 1 w 170"/>
                <a:gd name="T3" fmla="*/ 1 h 205"/>
                <a:gd name="T4" fmla="*/ 1 w 170"/>
                <a:gd name="T5" fmla="*/ 1 h 205"/>
                <a:gd name="T6" fmla="*/ 1 w 170"/>
                <a:gd name="T7" fmla="*/ 1 h 205"/>
                <a:gd name="T8" fmla="*/ 1 w 170"/>
                <a:gd name="T9" fmla="*/ 1 h 205"/>
                <a:gd name="T10" fmla="*/ 1 w 170"/>
                <a:gd name="T11" fmla="*/ 1 h 205"/>
                <a:gd name="T12" fmla="*/ 1 w 170"/>
                <a:gd name="T13" fmla="*/ 1 h 205"/>
                <a:gd name="T14" fmla="*/ 1 w 170"/>
                <a:gd name="T15" fmla="*/ 1 h 205"/>
                <a:gd name="T16" fmla="*/ 1 w 170"/>
                <a:gd name="T17" fmla="*/ 1 h 205"/>
                <a:gd name="T18" fmla="*/ 1 w 170"/>
                <a:gd name="T19" fmla="*/ 1 h 205"/>
                <a:gd name="T20" fmla="*/ 1 w 170"/>
                <a:gd name="T21" fmla="*/ 1 h 205"/>
                <a:gd name="T22" fmla="*/ 1 w 170"/>
                <a:gd name="T23" fmla="*/ 1 h 205"/>
                <a:gd name="T24" fmla="*/ 1 w 170"/>
                <a:gd name="T25" fmla="*/ 1 h 205"/>
                <a:gd name="T26" fmla="*/ 1 w 170"/>
                <a:gd name="T27" fmla="*/ 1 h 205"/>
                <a:gd name="T28" fmla="*/ 1 w 170"/>
                <a:gd name="T29" fmla="*/ 1 h 205"/>
                <a:gd name="T30" fmla="*/ 1 w 170"/>
                <a:gd name="T31" fmla="*/ 1 h 205"/>
                <a:gd name="T32" fmla="*/ 1 w 170"/>
                <a:gd name="T33" fmla="*/ 1 h 205"/>
                <a:gd name="T34" fmla="*/ 1 w 170"/>
                <a:gd name="T35" fmla="*/ 1 h 205"/>
                <a:gd name="T36" fmla="*/ 1 w 170"/>
                <a:gd name="T37" fmla="*/ 1 h 205"/>
                <a:gd name="T38" fmla="*/ 1 w 170"/>
                <a:gd name="T39" fmla="*/ 1 h 205"/>
                <a:gd name="T40" fmla="*/ 1 w 170"/>
                <a:gd name="T41" fmla="*/ 1 h 205"/>
                <a:gd name="T42" fmla="*/ 1 w 170"/>
                <a:gd name="T43" fmla="*/ 1 h 205"/>
                <a:gd name="T44" fmla="*/ 1 w 170"/>
                <a:gd name="T45" fmla="*/ 1 h 205"/>
                <a:gd name="T46" fmla="*/ 1 w 170"/>
                <a:gd name="T47" fmla="*/ 1 h 205"/>
                <a:gd name="T48" fmla="*/ 1 w 170"/>
                <a:gd name="T49" fmla="*/ 1 h 205"/>
                <a:gd name="T50" fmla="*/ 1 w 170"/>
                <a:gd name="T51" fmla="*/ 1 h 205"/>
                <a:gd name="T52" fmla="*/ 1 w 170"/>
                <a:gd name="T53" fmla="*/ 1 h 205"/>
                <a:gd name="T54" fmla="*/ 1 w 170"/>
                <a:gd name="T55" fmla="*/ 1 h 205"/>
                <a:gd name="T56" fmla="*/ 1 w 170"/>
                <a:gd name="T57" fmla="*/ 1 h 205"/>
                <a:gd name="T58" fmla="*/ 1 w 170"/>
                <a:gd name="T59" fmla="*/ 1 h 205"/>
                <a:gd name="T60" fmla="*/ 1 w 170"/>
                <a:gd name="T61" fmla="*/ 1 h 205"/>
                <a:gd name="T62" fmla="*/ 1 w 170"/>
                <a:gd name="T63" fmla="*/ 1 h 205"/>
                <a:gd name="T64" fmla="*/ 1 w 170"/>
                <a:gd name="T65" fmla="*/ 1 h 205"/>
                <a:gd name="T66" fmla="*/ 1 w 170"/>
                <a:gd name="T67" fmla="*/ 1 h 205"/>
                <a:gd name="T68" fmla="*/ 1 w 170"/>
                <a:gd name="T69" fmla="*/ 1 h 205"/>
                <a:gd name="T70" fmla="*/ 1 w 170"/>
                <a:gd name="T71" fmla="*/ 0 h 205"/>
                <a:gd name="T72" fmla="*/ 1 w 170"/>
                <a:gd name="T73" fmla="*/ 1 h 205"/>
                <a:gd name="T74" fmla="*/ 1 w 170"/>
                <a:gd name="T75" fmla="*/ 1 h 205"/>
                <a:gd name="T76" fmla="*/ 1 w 170"/>
                <a:gd name="T77" fmla="*/ 1 h 205"/>
                <a:gd name="T78" fmla="*/ 0 w 170"/>
                <a:gd name="T79" fmla="*/ 1 h 205"/>
                <a:gd name="T80" fmla="*/ 0 w 170"/>
                <a:gd name="T81" fmla="*/ 1 h 205"/>
                <a:gd name="T82" fmla="*/ 0 w 170"/>
                <a:gd name="T83" fmla="*/ 1 h 20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70"/>
                <a:gd name="T127" fmla="*/ 0 h 205"/>
                <a:gd name="T128" fmla="*/ 170 w 170"/>
                <a:gd name="T129" fmla="*/ 205 h 20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70" h="205">
                  <a:moveTo>
                    <a:pt x="0" y="205"/>
                  </a:moveTo>
                  <a:lnTo>
                    <a:pt x="4" y="200"/>
                  </a:lnTo>
                  <a:lnTo>
                    <a:pt x="14" y="189"/>
                  </a:lnTo>
                  <a:lnTo>
                    <a:pt x="34" y="169"/>
                  </a:lnTo>
                  <a:lnTo>
                    <a:pt x="53" y="149"/>
                  </a:lnTo>
                  <a:lnTo>
                    <a:pt x="58" y="143"/>
                  </a:lnTo>
                  <a:lnTo>
                    <a:pt x="57" y="142"/>
                  </a:lnTo>
                  <a:lnTo>
                    <a:pt x="55" y="139"/>
                  </a:lnTo>
                  <a:lnTo>
                    <a:pt x="51" y="133"/>
                  </a:lnTo>
                  <a:lnTo>
                    <a:pt x="47" y="126"/>
                  </a:lnTo>
                  <a:lnTo>
                    <a:pt x="46" y="124"/>
                  </a:lnTo>
                  <a:lnTo>
                    <a:pt x="48" y="121"/>
                  </a:lnTo>
                  <a:lnTo>
                    <a:pt x="52" y="115"/>
                  </a:lnTo>
                  <a:lnTo>
                    <a:pt x="61" y="102"/>
                  </a:lnTo>
                  <a:lnTo>
                    <a:pt x="70" y="88"/>
                  </a:lnTo>
                  <a:lnTo>
                    <a:pt x="73" y="84"/>
                  </a:lnTo>
                  <a:lnTo>
                    <a:pt x="75" y="85"/>
                  </a:lnTo>
                  <a:lnTo>
                    <a:pt x="79" y="87"/>
                  </a:lnTo>
                  <a:lnTo>
                    <a:pt x="88" y="90"/>
                  </a:lnTo>
                  <a:lnTo>
                    <a:pt x="97" y="94"/>
                  </a:lnTo>
                  <a:lnTo>
                    <a:pt x="100" y="94"/>
                  </a:lnTo>
                  <a:lnTo>
                    <a:pt x="105" y="90"/>
                  </a:lnTo>
                  <a:lnTo>
                    <a:pt x="117" y="80"/>
                  </a:lnTo>
                  <a:lnTo>
                    <a:pt x="140" y="61"/>
                  </a:lnTo>
                  <a:lnTo>
                    <a:pt x="164" y="40"/>
                  </a:lnTo>
                  <a:lnTo>
                    <a:pt x="170" y="35"/>
                  </a:lnTo>
                  <a:lnTo>
                    <a:pt x="165" y="35"/>
                  </a:lnTo>
                  <a:lnTo>
                    <a:pt x="157" y="34"/>
                  </a:lnTo>
                  <a:lnTo>
                    <a:pt x="138" y="33"/>
                  </a:lnTo>
                  <a:lnTo>
                    <a:pt x="120" y="32"/>
                  </a:lnTo>
                  <a:lnTo>
                    <a:pt x="116" y="31"/>
                  </a:lnTo>
                  <a:lnTo>
                    <a:pt x="116" y="29"/>
                  </a:lnTo>
                  <a:lnTo>
                    <a:pt x="116" y="23"/>
                  </a:lnTo>
                  <a:lnTo>
                    <a:pt x="118" y="13"/>
                  </a:lnTo>
                  <a:lnTo>
                    <a:pt x="120" y="3"/>
                  </a:lnTo>
                  <a:lnTo>
                    <a:pt x="121" y="0"/>
                  </a:lnTo>
                  <a:lnTo>
                    <a:pt x="104" y="13"/>
                  </a:lnTo>
                  <a:lnTo>
                    <a:pt x="74" y="40"/>
                  </a:lnTo>
                  <a:lnTo>
                    <a:pt x="24" y="107"/>
                  </a:lnTo>
                  <a:lnTo>
                    <a:pt x="0" y="185"/>
                  </a:lnTo>
                  <a:lnTo>
                    <a:pt x="0" y="20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91" name="Freeform 177"/>
            <p:cNvSpPr>
              <a:spLocks/>
            </p:cNvSpPr>
            <p:nvPr/>
          </p:nvSpPr>
          <p:spPr bwMode="auto">
            <a:xfrm>
              <a:off x="2334" y="1138"/>
              <a:ext cx="48" cy="71"/>
            </a:xfrm>
            <a:custGeom>
              <a:avLst/>
              <a:gdLst>
                <a:gd name="T0" fmla="*/ 0 w 98"/>
                <a:gd name="T1" fmla="*/ 1 h 142"/>
                <a:gd name="T2" fmla="*/ 0 w 98"/>
                <a:gd name="T3" fmla="*/ 1 h 142"/>
                <a:gd name="T4" fmla="*/ 0 w 98"/>
                <a:gd name="T5" fmla="*/ 1 h 142"/>
                <a:gd name="T6" fmla="*/ 0 w 98"/>
                <a:gd name="T7" fmla="*/ 1 h 142"/>
                <a:gd name="T8" fmla="*/ 0 w 98"/>
                <a:gd name="T9" fmla="*/ 1 h 142"/>
                <a:gd name="T10" fmla="*/ 0 w 98"/>
                <a:gd name="T11" fmla="*/ 1 h 142"/>
                <a:gd name="T12" fmla="*/ 0 w 98"/>
                <a:gd name="T13" fmla="*/ 1 h 142"/>
                <a:gd name="T14" fmla="*/ 0 w 98"/>
                <a:gd name="T15" fmla="*/ 1 h 142"/>
                <a:gd name="T16" fmla="*/ 0 w 98"/>
                <a:gd name="T17" fmla="*/ 1 h 142"/>
                <a:gd name="T18" fmla="*/ 0 w 98"/>
                <a:gd name="T19" fmla="*/ 0 h 142"/>
                <a:gd name="T20" fmla="*/ 0 w 98"/>
                <a:gd name="T21" fmla="*/ 1 h 142"/>
                <a:gd name="T22" fmla="*/ 0 w 98"/>
                <a:gd name="T23" fmla="*/ 1 h 142"/>
                <a:gd name="T24" fmla="*/ 0 w 98"/>
                <a:gd name="T25" fmla="*/ 1 h 142"/>
                <a:gd name="T26" fmla="*/ 0 w 98"/>
                <a:gd name="T27" fmla="*/ 1 h 142"/>
                <a:gd name="T28" fmla="*/ 0 w 98"/>
                <a:gd name="T29" fmla="*/ 1 h 142"/>
                <a:gd name="T30" fmla="*/ 0 w 98"/>
                <a:gd name="T31" fmla="*/ 1 h 14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8"/>
                <a:gd name="T49" fmla="*/ 0 h 142"/>
                <a:gd name="T50" fmla="*/ 98 w 98"/>
                <a:gd name="T51" fmla="*/ 142 h 14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8" h="142">
                  <a:moveTo>
                    <a:pt x="1" y="142"/>
                  </a:moveTo>
                  <a:lnTo>
                    <a:pt x="7" y="131"/>
                  </a:lnTo>
                  <a:lnTo>
                    <a:pt x="19" y="108"/>
                  </a:lnTo>
                  <a:lnTo>
                    <a:pt x="49" y="69"/>
                  </a:lnTo>
                  <a:lnTo>
                    <a:pt x="87" y="34"/>
                  </a:lnTo>
                  <a:lnTo>
                    <a:pt x="98" y="26"/>
                  </a:lnTo>
                  <a:lnTo>
                    <a:pt x="93" y="22"/>
                  </a:lnTo>
                  <a:lnTo>
                    <a:pt x="81" y="10"/>
                  </a:lnTo>
                  <a:lnTo>
                    <a:pt x="71" y="1"/>
                  </a:lnTo>
                  <a:lnTo>
                    <a:pt x="71" y="0"/>
                  </a:lnTo>
                  <a:lnTo>
                    <a:pt x="55" y="15"/>
                  </a:lnTo>
                  <a:lnTo>
                    <a:pt x="31" y="43"/>
                  </a:lnTo>
                  <a:lnTo>
                    <a:pt x="5" y="92"/>
                  </a:lnTo>
                  <a:lnTo>
                    <a:pt x="0" y="133"/>
                  </a:lnTo>
                  <a:lnTo>
                    <a:pt x="1" y="1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92" name="Freeform 178"/>
            <p:cNvSpPr>
              <a:spLocks/>
            </p:cNvSpPr>
            <p:nvPr/>
          </p:nvSpPr>
          <p:spPr bwMode="auto">
            <a:xfrm>
              <a:off x="2337" y="1102"/>
              <a:ext cx="27" cy="46"/>
            </a:xfrm>
            <a:custGeom>
              <a:avLst/>
              <a:gdLst>
                <a:gd name="T0" fmla="*/ 0 w 53"/>
                <a:gd name="T1" fmla="*/ 1 h 92"/>
                <a:gd name="T2" fmla="*/ 1 w 53"/>
                <a:gd name="T3" fmla="*/ 1 h 92"/>
                <a:gd name="T4" fmla="*/ 1 w 53"/>
                <a:gd name="T5" fmla="*/ 1 h 92"/>
                <a:gd name="T6" fmla="*/ 1 w 53"/>
                <a:gd name="T7" fmla="*/ 1 h 92"/>
                <a:gd name="T8" fmla="*/ 1 w 53"/>
                <a:gd name="T9" fmla="*/ 1 h 92"/>
                <a:gd name="T10" fmla="*/ 1 w 53"/>
                <a:gd name="T11" fmla="*/ 1 h 92"/>
                <a:gd name="T12" fmla="*/ 1 w 53"/>
                <a:gd name="T13" fmla="*/ 1 h 92"/>
                <a:gd name="T14" fmla="*/ 1 w 53"/>
                <a:gd name="T15" fmla="*/ 1 h 92"/>
                <a:gd name="T16" fmla="*/ 1 w 53"/>
                <a:gd name="T17" fmla="*/ 1 h 92"/>
                <a:gd name="T18" fmla="*/ 1 w 53"/>
                <a:gd name="T19" fmla="*/ 0 h 92"/>
                <a:gd name="T20" fmla="*/ 1 w 53"/>
                <a:gd name="T21" fmla="*/ 1 h 92"/>
                <a:gd name="T22" fmla="*/ 1 w 53"/>
                <a:gd name="T23" fmla="*/ 1 h 92"/>
                <a:gd name="T24" fmla="*/ 1 w 53"/>
                <a:gd name="T25" fmla="*/ 1 h 92"/>
                <a:gd name="T26" fmla="*/ 1 w 53"/>
                <a:gd name="T27" fmla="*/ 1 h 92"/>
                <a:gd name="T28" fmla="*/ 0 w 53"/>
                <a:gd name="T29" fmla="*/ 1 h 92"/>
                <a:gd name="T30" fmla="*/ 0 w 53"/>
                <a:gd name="T31" fmla="*/ 1 h 9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3"/>
                <a:gd name="T49" fmla="*/ 0 h 92"/>
                <a:gd name="T50" fmla="*/ 53 w 53"/>
                <a:gd name="T51" fmla="*/ 92 h 9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3" h="92">
                  <a:moveTo>
                    <a:pt x="0" y="92"/>
                  </a:moveTo>
                  <a:lnTo>
                    <a:pt x="4" y="87"/>
                  </a:lnTo>
                  <a:lnTo>
                    <a:pt x="12" y="77"/>
                  </a:lnTo>
                  <a:lnTo>
                    <a:pt x="28" y="56"/>
                  </a:lnTo>
                  <a:lnTo>
                    <a:pt x="47" y="36"/>
                  </a:lnTo>
                  <a:lnTo>
                    <a:pt x="53" y="32"/>
                  </a:lnTo>
                  <a:lnTo>
                    <a:pt x="50" y="27"/>
                  </a:lnTo>
                  <a:lnTo>
                    <a:pt x="44" y="13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35" y="6"/>
                  </a:lnTo>
                  <a:lnTo>
                    <a:pt x="25" y="19"/>
                  </a:lnTo>
                  <a:lnTo>
                    <a:pt x="10" y="53"/>
                  </a:lnTo>
                  <a:lnTo>
                    <a:pt x="1" y="86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93" name="Freeform 179"/>
            <p:cNvSpPr>
              <a:spLocks/>
            </p:cNvSpPr>
            <p:nvPr/>
          </p:nvSpPr>
          <p:spPr bwMode="auto">
            <a:xfrm>
              <a:off x="2492" y="1155"/>
              <a:ext cx="134" cy="104"/>
            </a:xfrm>
            <a:custGeom>
              <a:avLst/>
              <a:gdLst>
                <a:gd name="T0" fmla="*/ 1 w 266"/>
                <a:gd name="T1" fmla="*/ 1 h 207"/>
                <a:gd name="T2" fmla="*/ 1 w 266"/>
                <a:gd name="T3" fmla="*/ 1 h 207"/>
                <a:gd name="T4" fmla="*/ 1 w 266"/>
                <a:gd name="T5" fmla="*/ 1 h 207"/>
                <a:gd name="T6" fmla="*/ 1 w 266"/>
                <a:gd name="T7" fmla="*/ 1 h 207"/>
                <a:gd name="T8" fmla="*/ 1 w 266"/>
                <a:gd name="T9" fmla="*/ 1 h 207"/>
                <a:gd name="T10" fmla="*/ 1 w 266"/>
                <a:gd name="T11" fmla="*/ 0 h 207"/>
                <a:gd name="T12" fmla="*/ 1 w 266"/>
                <a:gd name="T13" fmla="*/ 1 h 207"/>
                <a:gd name="T14" fmla="*/ 1 w 266"/>
                <a:gd name="T15" fmla="*/ 1 h 207"/>
                <a:gd name="T16" fmla="*/ 1 w 266"/>
                <a:gd name="T17" fmla="*/ 1 h 207"/>
                <a:gd name="T18" fmla="*/ 1 w 266"/>
                <a:gd name="T19" fmla="*/ 1 h 207"/>
                <a:gd name="T20" fmla="*/ 1 w 266"/>
                <a:gd name="T21" fmla="*/ 1 h 207"/>
                <a:gd name="T22" fmla="*/ 1 w 266"/>
                <a:gd name="T23" fmla="*/ 1 h 207"/>
                <a:gd name="T24" fmla="*/ 1 w 266"/>
                <a:gd name="T25" fmla="*/ 1 h 207"/>
                <a:gd name="T26" fmla="*/ 1 w 266"/>
                <a:gd name="T27" fmla="*/ 1 h 207"/>
                <a:gd name="T28" fmla="*/ 1 w 266"/>
                <a:gd name="T29" fmla="*/ 1 h 207"/>
                <a:gd name="T30" fmla="*/ 0 w 266"/>
                <a:gd name="T31" fmla="*/ 1 h 207"/>
                <a:gd name="T32" fmla="*/ 1 w 266"/>
                <a:gd name="T33" fmla="*/ 1 h 207"/>
                <a:gd name="T34" fmla="*/ 1 w 266"/>
                <a:gd name="T35" fmla="*/ 1 h 207"/>
                <a:gd name="T36" fmla="*/ 1 w 266"/>
                <a:gd name="T37" fmla="*/ 1 h 207"/>
                <a:gd name="T38" fmla="*/ 1 w 266"/>
                <a:gd name="T39" fmla="*/ 1 h 207"/>
                <a:gd name="T40" fmla="*/ 1 w 266"/>
                <a:gd name="T41" fmla="*/ 1 h 207"/>
                <a:gd name="T42" fmla="*/ 1 w 266"/>
                <a:gd name="T43" fmla="*/ 1 h 207"/>
                <a:gd name="T44" fmla="*/ 1 w 266"/>
                <a:gd name="T45" fmla="*/ 1 h 207"/>
                <a:gd name="T46" fmla="*/ 1 w 266"/>
                <a:gd name="T47" fmla="*/ 1 h 207"/>
                <a:gd name="T48" fmla="*/ 1 w 266"/>
                <a:gd name="T49" fmla="*/ 1 h 207"/>
                <a:gd name="T50" fmla="*/ 1 w 266"/>
                <a:gd name="T51" fmla="*/ 1 h 207"/>
                <a:gd name="T52" fmla="*/ 1 w 266"/>
                <a:gd name="T53" fmla="*/ 1 h 207"/>
                <a:gd name="T54" fmla="*/ 1 w 266"/>
                <a:gd name="T55" fmla="*/ 1 h 207"/>
                <a:gd name="T56" fmla="*/ 1 w 266"/>
                <a:gd name="T57" fmla="*/ 1 h 207"/>
                <a:gd name="T58" fmla="*/ 1 w 266"/>
                <a:gd name="T59" fmla="*/ 1 h 207"/>
                <a:gd name="T60" fmla="*/ 1 w 266"/>
                <a:gd name="T61" fmla="*/ 1 h 207"/>
                <a:gd name="T62" fmla="*/ 1 w 266"/>
                <a:gd name="T63" fmla="*/ 1 h 20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6"/>
                <a:gd name="T97" fmla="*/ 0 h 207"/>
                <a:gd name="T98" fmla="*/ 266 w 266"/>
                <a:gd name="T99" fmla="*/ 207 h 20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6" h="207">
                  <a:moveTo>
                    <a:pt x="208" y="24"/>
                  </a:moveTo>
                  <a:lnTo>
                    <a:pt x="207" y="23"/>
                  </a:lnTo>
                  <a:lnTo>
                    <a:pt x="204" y="19"/>
                  </a:lnTo>
                  <a:lnTo>
                    <a:pt x="201" y="10"/>
                  </a:lnTo>
                  <a:lnTo>
                    <a:pt x="197" y="2"/>
                  </a:lnTo>
                  <a:lnTo>
                    <a:pt x="197" y="0"/>
                  </a:lnTo>
                  <a:lnTo>
                    <a:pt x="196" y="3"/>
                  </a:lnTo>
                  <a:lnTo>
                    <a:pt x="194" y="9"/>
                  </a:lnTo>
                  <a:lnTo>
                    <a:pt x="192" y="21"/>
                  </a:lnTo>
                  <a:lnTo>
                    <a:pt x="189" y="33"/>
                  </a:lnTo>
                  <a:lnTo>
                    <a:pt x="189" y="35"/>
                  </a:lnTo>
                  <a:lnTo>
                    <a:pt x="168" y="48"/>
                  </a:lnTo>
                  <a:lnTo>
                    <a:pt x="130" y="72"/>
                  </a:lnTo>
                  <a:lnTo>
                    <a:pt x="69" y="124"/>
                  </a:lnTo>
                  <a:lnTo>
                    <a:pt x="13" y="188"/>
                  </a:lnTo>
                  <a:lnTo>
                    <a:pt x="0" y="207"/>
                  </a:lnTo>
                  <a:lnTo>
                    <a:pt x="19" y="193"/>
                  </a:lnTo>
                  <a:lnTo>
                    <a:pt x="56" y="166"/>
                  </a:lnTo>
                  <a:lnTo>
                    <a:pt x="130" y="118"/>
                  </a:lnTo>
                  <a:lnTo>
                    <a:pt x="216" y="82"/>
                  </a:lnTo>
                  <a:lnTo>
                    <a:pt x="240" y="75"/>
                  </a:lnTo>
                  <a:lnTo>
                    <a:pt x="242" y="72"/>
                  </a:lnTo>
                  <a:lnTo>
                    <a:pt x="246" y="64"/>
                  </a:lnTo>
                  <a:lnTo>
                    <a:pt x="254" y="50"/>
                  </a:lnTo>
                  <a:lnTo>
                    <a:pt x="263" y="34"/>
                  </a:lnTo>
                  <a:lnTo>
                    <a:pt x="266" y="30"/>
                  </a:lnTo>
                  <a:lnTo>
                    <a:pt x="261" y="30"/>
                  </a:lnTo>
                  <a:lnTo>
                    <a:pt x="251" y="30"/>
                  </a:lnTo>
                  <a:lnTo>
                    <a:pt x="232" y="28"/>
                  </a:lnTo>
                  <a:lnTo>
                    <a:pt x="212" y="25"/>
                  </a:lnTo>
                  <a:lnTo>
                    <a:pt x="208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94" name="Freeform 180"/>
            <p:cNvSpPr>
              <a:spLocks/>
            </p:cNvSpPr>
            <p:nvPr/>
          </p:nvSpPr>
          <p:spPr bwMode="auto">
            <a:xfrm>
              <a:off x="2357" y="1270"/>
              <a:ext cx="141" cy="257"/>
            </a:xfrm>
            <a:custGeom>
              <a:avLst/>
              <a:gdLst>
                <a:gd name="T0" fmla="*/ 0 w 283"/>
                <a:gd name="T1" fmla="*/ 0 h 515"/>
                <a:gd name="T2" fmla="*/ 0 w 283"/>
                <a:gd name="T3" fmla="*/ 0 h 515"/>
                <a:gd name="T4" fmla="*/ 0 w 283"/>
                <a:gd name="T5" fmla="*/ 0 h 515"/>
                <a:gd name="T6" fmla="*/ 0 w 283"/>
                <a:gd name="T7" fmla="*/ 0 h 515"/>
                <a:gd name="T8" fmla="*/ 0 w 283"/>
                <a:gd name="T9" fmla="*/ 0 h 515"/>
                <a:gd name="T10" fmla="*/ 0 w 283"/>
                <a:gd name="T11" fmla="*/ 0 h 515"/>
                <a:gd name="T12" fmla="*/ 0 w 283"/>
                <a:gd name="T13" fmla="*/ 0 h 515"/>
                <a:gd name="T14" fmla="*/ 0 w 283"/>
                <a:gd name="T15" fmla="*/ 0 h 515"/>
                <a:gd name="T16" fmla="*/ 0 w 283"/>
                <a:gd name="T17" fmla="*/ 0 h 515"/>
                <a:gd name="T18" fmla="*/ 0 w 283"/>
                <a:gd name="T19" fmla="*/ 0 h 515"/>
                <a:gd name="T20" fmla="*/ 0 w 283"/>
                <a:gd name="T21" fmla="*/ 0 h 515"/>
                <a:gd name="T22" fmla="*/ 0 w 283"/>
                <a:gd name="T23" fmla="*/ 0 h 515"/>
                <a:gd name="T24" fmla="*/ 0 w 283"/>
                <a:gd name="T25" fmla="*/ 0 h 515"/>
                <a:gd name="T26" fmla="*/ 0 w 283"/>
                <a:gd name="T27" fmla="*/ 0 h 515"/>
                <a:gd name="T28" fmla="*/ 0 w 283"/>
                <a:gd name="T29" fmla="*/ 0 h 515"/>
                <a:gd name="T30" fmla="*/ 0 w 283"/>
                <a:gd name="T31" fmla="*/ 0 h 515"/>
                <a:gd name="T32" fmla="*/ 0 w 283"/>
                <a:gd name="T33" fmla="*/ 0 h 515"/>
                <a:gd name="T34" fmla="*/ 0 w 283"/>
                <a:gd name="T35" fmla="*/ 0 h 515"/>
                <a:gd name="T36" fmla="*/ 0 w 283"/>
                <a:gd name="T37" fmla="*/ 0 h 515"/>
                <a:gd name="T38" fmla="*/ 0 w 283"/>
                <a:gd name="T39" fmla="*/ 0 h 515"/>
                <a:gd name="T40" fmla="*/ 0 w 283"/>
                <a:gd name="T41" fmla="*/ 0 h 515"/>
                <a:gd name="T42" fmla="*/ 0 w 283"/>
                <a:gd name="T43" fmla="*/ 0 h 515"/>
                <a:gd name="T44" fmla="*/ 0 w 283"/>
                <a:gd name="T45" fmla="*/ 0 h 515"/>
                <a:gd name="T46" fmla="*/ 0 w 283"/>
                <a:gd name="T47" fmla="*/ 0 h 515"/>
                <a:gd name="T48" fmla="*/ 0 w 283"/>
                <a:gd name="T49" fmla="*/ 0 h 515"/>
                <a:gd name="T50" fmla="*/ 0 w 283"/>
                <a:gd name="T51" fmla="*/ 0 h 515"/>
                <a:gd name="T52" fmla="*/ 0 w 283"/>
                <a:gd name="T53" fmla="*/ 0 h 515"/>
                <a:gd name="T54" fmla="*/ 0 w 283"/>
                <a:gd name="T55" fmla="*/ 0 h 515"/>
                <a:gd name="T56" fmla="*/ 0 w 283"/>
                <a:gd name="T57" fmla="*/ 0 h 515"/>
                <a:gd name="T58" fmla="*/ 0 w 283"/>
                <a:gd name="T59" fmla="*/ 0 h 515"/>
                <a:gd name="T60" fmla="*/ 0 w 283"/>
                <a:gd name="T61" fmla="*/ 0 h 515"/>
                <a:gd name="T62" fmla="*/ 0 w 283"/>
                <a:gd name="T63" fmla="*/ 0 h 515"/>
                <a:gd name="T64" fmla="*/ 0 w 283"/>
                <a:gd name="T65" fmla="*/ 0 h 515"/>
                <a:gd name="T66" fmla="*/ 0 w 283"/>
                <a:gd name="T67" fmla="*/ 0 h 515"/>
                <a:gd name="T68" fmla="*/ 0 w 283"/>
                <a:gd name="T69" fmla="*/ 0 h 515"/>
                <a:gd name="T70" fmla="*/ 0 w 283"/>
                <a:gd name="T71" fmla="*/ 0 h 515"/>
                <a:gd name="T72" fmla="*/ 0 w 283"/>
                <a:gd name="T73" fmla="*/ 0 h 515"/>
                <a:gd name="T74" fmla="*/ 0 w 283"/>
                <a:gd name="T75" fmla="*/ 0 h 515"/>
                <a:gd name="T76" fmla="*/ 0 w 283"/>
                <a:gd name="T77" fmla="*/ 0 h 515"/>
                <a:gd name="T78" fmla="*/ 0 w 283"/>
                <a:gd name="T79" fmla="*/ 0 h 515"/>
                <a:gd name="T80" fmla="*/ 0 w 283"/>
                <a:gd name="T81" fmla="*/ 0 h 515"/>
                <a:gd name="T82" fmla="*/ 0 w 283"/>
                <a:gd name="T83" fmla="*/ 0 h 515"/>
                <a:gd name="T84" fmla="*/ 0 w 283"/>
                <a:gd name="T85" fmla="*/ 0 h 515"/>
                <a:gd name="T86" fmla="*/ 0 w 283"/>
                <a:gd name="T87" fmla="*/ 0 h 515"/>
                <a:gd name="T88" fmla="*/ 0 w 283"/>
                <a:gd name="T89" fmla="*/ 0 h 515"/>
                <a:gd name="T90" fmla="*/ 0 w 283"/>
                <a:gd name="T91" fmla="*/ 0 h 515"/>
                <a:gd name="T92" fmla="*/ 0 w 283"/>
                <a:gd name="T93" fmla="*/ 0 h 515"/>
                <a:gd name="T94" fmla="*/ 0 w 283"/>
                <a:gd name="T95" fmla="*/ 0 h 515"/>
                <a:gd name="T96" fmla="*/ 0 w 283"/>
                <a:gd name="T97" fmla="*/ 0 h 515"/>
                <a:gd name="T98" fmla="*/ 0 w 283"/>
                <a:gd name="T99" fmla="*/ 0 h 515"/>
                <a:gd name="T100" fmla="*/ 0 w 283"/>
                <a:gd name="T101" fmla="*/ 0 h 515"/>
                <a:gd name="T102" fmla="*/ 0 w 283"/>
                <a:gd name="T103" fmla="*/ 0 h 515"/>
                <a:gd name="T104" fmla="*/ 0 w 283"/>
                <a:gd name="T105" fmla="*/ 0 h 51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83"/>
                <a:gd name="T160" fmla="*/ 0 h 515"/>
                <a:gd name="T161" fmla="*/ 283 w 283"/>
                <a:gd name="T162" fmla="*/ 515 h 51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83" h="515">
                  <a:moveTo>
                    <a:pt x="4" y="240"/>
                  </a:moveTo>
                  <a:lnTo>
                    <a:pt x="2" y="264"/>
                  </a:lnTo>
                  <a:lnTo>
                    <a:pt x="0" y="310"/>
                  </a:lnTo>
                  <a:lnTo>
                    <a:pt x="4" y="403"/>
                  </a:lnTo>
                  <a:lnTo>
                    <a:pt x="17" y="493"/>
                  </a:lnTo>
                  <a:lnTo>
                    <a:pt x="22" y="515"/>
                  </a:lnTo>
                  <a:lnTo>
                    <a:pt x="23" y="490"/>
                  </a:lnTo>
                  <a:lnTo>
                    <a:pt x="26" y="439"/>
                  </a:lnTo>
                  <a:lnTo>
                    <a:pt x="29" y="337"/>
                  </a:lnTo>
                  <a:lnTo>
                    <a:pt x="31" y="235"/>
                  </a:lnTo>
                  <a:lnTo>
                    <a:pt x="31" y="209"/>
                  </a:lnTo>
                  <a:lnTo>
                    <a:pt x="35" y="211"/>
                  </a:lnTo>
                  <a:lnTo>
                    <a:pt x="41" y="214"/>
                  </a:lnTo>
                  <a:lnTo>
                    <a:pt x="53" y="221"/>
                  </a:lnTo>
                  <a:lnTo>
                    <a:pt x="65" y="228"/>
                  </a:lnTo>
                  <a:lnTo>
                    <a:pt x="68" y="229"/>
                  </a:lnTo>
                  <a:lnTo>
                    <a:pt x="71" y="223"/>
                  </a:lnTo>
                  <a:lnTo>
                    <a:pt x="78" y="211"/>
                  </a:lnTo>
                  <a:lnTo>
                    <a:pt x="92" y="186"/>
                  </a:lnTo>
                  <a:lnTo>
                    <a:pt x="109" y="161"/>
                  </a:lnTo>
                  <a:lnTo>
                    <a:pt x="113" y="154"/>
                  </a:lnTo>
                  <a:lnTo>
                    <a:pt x="109" y="153"/>
                  </a:lnTo>
                  <a:lnTo>
                    <a:pt x="102" y="150"/>
                  </a:lnTo>
                  <a:lnTo>
                    <a:pt x="90" y="145"/>
                  </a:lnTo>
                  <a:lnTo>
                    <a:pt x="78" y="140"/>
                  </a:lnTo>
                  <a:lnTo>
                    <a:pt x="75" y="138"/>
                  </a:lnTo>
                  <a:lnTo>
                    <a:pt x="78" y="134"/>
                  </a:lnTo>
                  <a:lnTo>
                    <a:pt x="85" y="125"/>
                  </a:lnTo>
                  <a:lnTo>
                    <a:pt x="100" y="108"/>
                  </a:lnTo>
                  <a:lnTo>
                    <a:pt x="116" y="90"/>
                  </a:lnTo>
                  <a:lnTo>
                    <a:pt x="120" y="84"/>
                  </a:lnTo>
                  <a:lnTo>
                    <a:pt x="125" y="85"/>
                  </a:lnTo>
                  <a:lnTo>
                    <a:pt x="136" y="85"/>
                  </a:lnTo>
                  <a:lnTo>
                    <a:pt x="157" y="86"/>
                  </a:lnTo>
                  <a:lnTo>
                    <a:pt x="179" y="88"/>
                  </a:lnTo>
                  <a:lnTo>
                    <a:pt x="186" y="88"/>
                  </a:lnTo>
                  <a:lnTo>
                    <a:pt x="194" y="82"/>
                  </a:lnTo>
                  <a:lnTo>
                    <a:pt x="210" y="72"/>
                  </a:lnTo>
                  <a:lnTo>
                    <a:pt x="242" y="50"/>
                  </a:lnTo>
                  <a:lnTo>
                    <a:pt x="275" y="30"/>
                  </a:lnTo>
                  <a:lnTo>
                    <a:pt x="283" y="24"/>
                  </a:lnTo>
                  <a:lnTo>
                    <a:pt x="279" y="23"/>
                  </a:lnTo>
                  <a:lnTo>
                    <a:pt x="271" y="19"/>
                  </a:lnTo>
                  <a:lnTo>
                    <a:pt x="254" y="10"/>
                  </a:lnTo>
                  <a:lnTo>
                    <a:pt x="238" y="2"/>
                  </a:lnTo>
                  <a:lnTo>
                    <a:pt x="235" y="0"/>
                  </a:lnTo>
                  <a:lnTo>
                    <a:pt x="210" y="6"/>
                  </a:lnTo>
                  <a:lnTo>
                    <a:pt x="184" y="17"/>
                  </a:lnTo>
                  <a:lnTo>
                    <a:pt x="133" y="48"/>
                  </a:lnTo>
                  <a:lnTo>
                    <a:pt x="85" y="91"/>
                  </a:lnTo>
                  <a:lnTo>
                    <a:pt x="17" y="191"/>
                  </a:lnTo>
                  <a:lnTo>
                    <a:pt x="4" y="24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95" name="Freeform 181"/>
            <p:cNvSpPr>
              <a:spLocks/>
            </p:cNvSpPr>
            <p:nvPr/>
          </p:nvSpPr>
          <p:spPr bwMode="auto">
            <a:xfrm>
              <a:off x="2388" y="1246"/>
              <a:ext cx="213" cy="258"/>
            </a:xfrm>
            <a:custGeom>
              <a:avLst/>
              <a:gdLst>
                <a:gd name="T0" fmla="*/ 1 w 425"/>
                <a:gd name="T1" fmla="*/ 1 h 516"/>
                <a:gd name="T2" fmla="*/ 1 w 425"/>
                <a:gd name="T3" fmla="*/ 1 h 516"/>
                <a:gd name="T4" fmla="*/ 1 w 425"/>
                <a:gd name="T5" fmla="*/ 1 h 516"/>
                <a:gd name="T6" fmla="*/ 1 w 425"/>
                <a:gd name="T7" fmla="*/ 1 h 516"/>
                <a:gd name="T8" fmla="*/ 1 w 425"/>
                <a:gd name="T9" fmla="*/ 1 h 516"/>
                <a:gd name="T10" fmla="*/ 1 w 425"/>
                <a:gd name="T11" fmla="*/ 1 h 516"/>
                <a:gd name="T12" fmla="*/ 1 w 425"/>
                <a:gd name="T13" fmla="*/ 1 h 516"/>
                <a:gd name="T14" fmla="*/ 1 w 425"/>
                <a:gd name="T15" fmla="*/ 1 h 516"/>
                <a:gd name="T16" fmla="*/ 0 w 425"/>
                <a:gd name="T17" fmla="*/ 1 h 516"/>
                <a:gd name="T18" fmla="*/ 1 w 425"/>
                <a:gd name="T19" fmla="*/ 1 h 516"/>
                <a:gd name="T20" fmla="*/ 1 w 425"/>
                <a:gd name="T21" fmla="*/ 1 h 516"/>
                <a:gd name="T22" fmla="*/ 1 w 425"/>
                <a:gd name="T23" fmla="*/ 1 h 516"/>
                <a:gd name="T24" fmla="*/ 1 w 425"/>
                <a:gd name="T25" fmla="*/ 1 h 516"/>
                <a:gd name="T26" fmla="*/ 1 w 425"/>
                <a:gd name="T27" fmla="*/ 1 h 516"/>
                <a:gd name="T28" fmla="*/ 1 w 425"/>
                <a:gd name="T29" fmla="*/ 1 h 516"/>
                <a:gd name="T30" fmla="*/ 1 w 425"/>
                <a:gd name="T31" fmla="*/ 1 h 516"/>
                <a:gd name="T32" fmla="*/ 1 w 425"/>
                <a:gd name="T33" fmla="*/ 1 h 516"/>
                <a:gd name="T34" fmla="*/ 1 w 425"/>
                <a:gd name="T35" fmla="*/ 1 h 516"/>
                <a:gd name="T36" fmla="*/ 1 w 425"/>
                <a:gd name="T37" fmla="*/ 1 h 516"/>
                <a:gd name="T38" fmla="*/ 1 w 425"/>
                <a:gd name="T39" fmla="*/ 1 h 516"/>
                <a:gd name="T40" fmla="*/ 1 w 425"/>
                <a:gd name="T41" fmla="*/ 1 h 516"/>
                <a:gd name="T42" fmla="*/ 1 w 425"/>
                <a:gd name="T43" fmla="*/ 1 h 516"/>
                <a:gd name="T44" fmla="*/ 1 w 425"/>
                <a:gd name="T45" fmla="*/ 1 h 516"/>
                <a:gd name="T46" fmla="*/ 1 w 425"/>
                <a:gd name="T47" fmla="*/ 1 h 516"/>
                <a:gd name="T48" fmla="*/ 1 w 425"/>
                <a:gd name="T49" fmla="*/ 1 h 516"/>
                <a:gd name="T50" fmla="*/ 1 w 425"/>
                <a:gd name="T51" fmla="*/ 1 h 516"/>
                <a:gd name="T52" fmla="*/ 1 w 425"/>
                <a:gd name="T53" fmla="*/ 1 h 516"/>
                <a:gd name="T54" fmla="*/ 1 w 425"/>
                <a:gd name="T55" fmla="*/ 1 h 516"/>
                <a:gd name="T56" fmla="*/ 1 w 425"/>
                <a:gd name="T57" fmla="*/ 1 h 516"/>
                <a:gd name="T58" fmla="*/ 1 w 425"/>
                <a:gd name="T59" fmla="*/ 1 h 516"/>
                <a:gd name="T60" fmla="*/ 1 w 425"/>
                <a:gd name="T61" fmla="*/ 1 h 516"/>
                <a:gd name="T62" fmla="*/ 1 w 425"/>
                <a:gd name="T63" fmla="*/ 1 h 516"/>
                <a:gd name="T64" fmla="*/ 1 w 425"/>
                <a:gd name="T65" fmla="*/ 1 h 516"/>
                <a:gd name="T66" fmla="*/ 1 w 425"/>
                <a:gd name="T67" fmla="*/ 1 h 516"/>
                <a:gd name="T68" fmla="*/ 1 w 425"/>
                <a:gd name="T69" fmla="*/ 1 h 516"/>
                <a:gd name="T70" fmla="*/ 1 w 425"/>
                <a:gd name="T71" fmla="*/ 1 h 516"/>
                <a:gd name="T72" fmla="*/ 1 w 425"/>
                <a:gd name="T73" fmla="*/ 1 h 516"/>
                <a:gd name="T74" fmla="*/ 1 w 425"/>
                <a:gd name="T75" fmla="*/ 1 h 516"/>
                <a:gd name="T76" fmla="*/ 1 w 425"/>
                <a:gd name="T77" fmla="*/ 1 h 516"/>
                <a:gd name="T78" fmla="*/ 1 w 425"/>
                <a:gd name="T79" fmla="*/ 1 h 516"/>
                <a:gd name="T80" fmla="*/ 1 w 425"/>
                <a:gd name="T81" fmla="*/ 0 h 516"/>
                <a:gd name="T82" fmla="*/ 1 w 425"/>
                <a:gd name="T83" fmla="*/ 1 h 516"/>
                <a:gd name="T84" fmla="*/ 1 w 425"/>
                <a:gd name="T85" fmla="*/ 1 h 516"/>
                <a:gd name="T86" fmla="*/ 1 w 425"/>
                <a:gd name="T87" fmla="*/ 1 h 5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25"/>
                <a:gd name="T133" fmla="*/ 0 h 516"/>
                <a:gd name="T134" fmla="*/ 425 w 425"/>
                <a:gd name="T135" fmla="*/ 516 h 5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25" h="516">
                  <a:moveTo>
                    <a:pt x="297" y="61"/>
                  </a:moveTo>
                  <a:lnTo>
                    <a:pt x="290" y="72"/>
                  </a:lnTo>
                  <a:lnTo>
                    <a:pt x="274" y="93"/>
                  </a:lnTo>
                  <a:lnTo>
                    <a:pt x="237" y="131"/>
                  </a:lnTo>
                  <a:lnTo>
                    <a:pt x="220" y="145"/>
                  </a:lnTo>
                  <a:lnTo>
                    <a:pt x="206" y="152"/>
                  </a:lnTo>
                  <a:lnTo>
                    <a:pt x="201" y="151"/>
                  </a:lnTo>
                  <a:lnTo>
                    <a:pt x="198" y="151"/>
                  </a:lnTo>
                  <a:lnTo>
                    <a:pt x="194" y="152"/>
                  </a:lnTo>
                  <a:lnTo>
                    <a:pt x="189" y="154"/>
                  </a:lnTo>
                  <a:lnTo>
                    <a:pt x="179" y="159"/>
                  </a:lnTo>
                  <a:lnTo>
                    <a:pt x="155" y="177"/>
                  </a:lnTo>
                  <a:lnTo>
                    <a:pt x="101" y="228"/>
                  </a:lnTo>
                  <a:lnTo>
                    <a:pt x="72" y="267"/>
                  </a:lnTo>
                  <a:lnTo>
                    <a:pt x="63" y="287"/>
                  </a:lnTo>
                  <a:lnTo>
                    <a:pt x="46" y="326"/>
                  </a:lnTo>
                  <a:lnTo>
                    <a:pt x="14" y="404"/>
                  </a:lnTo>
                  <a:lnTo>
                    <a:pt x="0" y="484"/>
                  </a:lnTo>
                  <a:lnTo>
                    <a:pt x="1" y="503"/>
                  </a:lnTo>
                  <a:lnTo>
                    <a:pt x="2" y="510"/>
                  </a:lnTo>
                  <a:lnTo>
                    <a:pt x="3" y="513"/>
                  </a:lnTo>
                  <a:lnTo>
                    <a:pt x="4" y="515"/>
                  </a:lnTo>
                  <a:lnTo>
                    <a:pt x="6" y="516"/>
                  </a:lnTo>
                  <a:lnTo>
                    <a:pt x="7" y="516"/>
                  </a:lnTo>
                  <a:lnTo>
                    <a:pt x="9" y="516"/>
                  </a:lnTo>
                  <a:lnTo>
                    <a:pt x="11" y="515"/>
                  </a:lnTo>
                  <a:lnTo>
                    <a:pt x="14" y="513"/>
                  </a:lnTo>
                  <a:lnTo>
                    <a:pt x="19" y="509"/>
                  </a:lnTo>
                  <a:lnTo>
                    <a:pt x="30" y="498"/>
                  </a:lnTo>
                  <a:lnTo>
                    <a:pt x="57" y="471"/>
                  </a:lnTo>
                  <a:lnTo>
                    <a:pt x="61" y="468"/>
                  </a:lnTo>
                  <a:lnTo>
                    <a:pt x="63" y="461"/>
                  </a:lnTo>
                  <a:lnTo>
                    <a:pt x="69" y="445"/>
                  </a:lnTo>
                  <a:lnTo>
                    <a:pt x="80" y="414"/>
                  </a:lnTo>
                  <a:lnTo>
                    <a:pt x="90" y="383"/>
                  </a:lnTo>
                  <a:lnTo>
                    <a:pt x="93" y="375"/>
                  </a:lnTo>
                  <a:lnTo>
                    <a:pt x="92" y="373"/>
                  </a:lnTo>
                  <a:lnTo>
                    <a:pt x="89" y="373"/>
                  </a:lnTo>
                  <a:lnTo>
                    <a:pt x="86" y="374"/>
                  </a:lnTo>
                  <a:lnTo>
                    <a:pt x="82" y="376"/>
                  </a:lnTo>
                  <a:lnTo>
                    <a:pt x="73" y="381"/>
                  </a:lnTo>
                  <a:lnTo>
                    <a:pt x="63" y="387"/>
                  </a:lnTo>
                  <a:lnTo>
                    <a:pt x="56" y="389"/>
                  </a:lnTo>
                  <a:lnTo>
                    <a:pt x="53" y="386"/>
                  </a:lnTo>
                  <a:lnTo>
                    <a:pt x="52" y="379"/>
                  </a:lnTo>
                  <a:lnTo>
                    <a:pt x="52" y="365"/>
                  </a:lnTo>
                  <a:lnTo>
                    <a:pt x="59" y="334"/>
                  </a:lnTo>
                  <a:lnTo>
                    <a:pt x="74" y="308"/>
                  </a:lnTo>
                  <a:lnTo>
                    <a:pt x="80" y="302"/>
                  </a:lnTo>
                  <a:lnTo>
                    <a:pt x="83" y="300"/>
                  </a:lnTo>
                  <a:lnTo>
                    <a:pt x="86" y="299"/>
                  </a:lnTo>
                  <a:lnTo>
                    <a:pt x="90" y="299"/>
                  </a:lnTo>
                  <a:lnTo>
                    <a:pt x="95" y="300"/>
                  </a:lnTo>
                  <a:lnTo>
                    <a:pt x="105" y="302"/>
                  </a:lnTo>
                  <a:lnTo>
                    <a:pt x="125" y="306"/>
                  </a:lnTo>
                  <a:lnTo>
                    <a:pt x="133" y="303"/>
                  </a:lnTo>
                  <a:lnTo>
                    <a:pt x="156" y="287"/>
                  </a:lnTo>
                  <a:lnTo>
                    <a:pt x="203" y="251"/>
                  </a:lnTo>
                  <a:lnTo>
                    <a:pt x="293" y="175"/>
                  </a:lnTo>
                  <a:lnTo>
                    <a:pt x="377" y="95"/>
                  </a:lnTo>
                  <a:lnTo>
                    <a:pt x="397" y="74"/>
                  </a:lnTo>
                  <a:lnTo>
                    <a:pt x="398" y="72"/>
                  </a:lnTo>
                  <a:lnTo>
                    <a:pt x="396" y="72"/>
                  </a:lnTo>
                  <a:lnTo>
                    <a:pt x="395" y="72"/>
                  </a:lnTo>
                  <a:lnTo>
                    <a:pt x="390" y="74"/>
                  </a:lnTo>
                  <a:lnTo>
                    <a:pt x="378" y="81"/>
                  </a:lnTo>
                  <a:lnTo>
                    <a:pt x="342" y="103"/>
                  </a:lnTo>
                  <a:lnTo>
                    <a:pt x="246" y="166"/>
                  </a:lnTo>
                  <a:lnTo>
                    <a:pt x="193" y="204"/>
                  </a:lnTo>
                  <a:lnTo>
                    <a:pt x="187" y="208"/>
                  </a:lnTo>
                  <a:lnTo>
                    <a:pt x="174" y="216"/>
                  </a:lnTo>
                  <a:lnTo>
                    <a:pt x="145" y="229"/>
                  </a:lnTo>
                  <a:lnTo>
                    <a:pt x="134" y="232"/>
                  </a:lnTo>
                  <a:lnTo>
                    <a:pt x="133" y="232"/>
                  </a:lnTo>
                  <a:lnTo>
                    <a:pt x="132" y="232"/>
                  </a:lnTo>
                  <a:lnTo>
                    <a:pt x="132" y="230"/>
                  </a:lnTo>
                  <a:lnTo>
                    <a:pt x="134" y="228"/>
                  </a:lnTo>
                  <a:lnTo>
                    <a:pt x="155" y="207"/>
                  </a:lnTo>
                  <a:lnTo>
                    <a:pt x="202" y="167"/>
                  </a:lnTo>
                  <a:lnTo>
                    <a:pt x="298" y="88"/>
                  </a:lnTo>
                  <a:lnTo>
                    <a:pt x="398" y="17"/>
                  </a:lnTo>
                  <a:lnTo>
                    <a:pt x="425" y="0"/>
                  </a:lnTo>
                  <a:lnTo>
                    <a:pt x="422" y="1"/>
                  </a:lnTo>
                  <a:lnTo>
                    <a:pt x="407" y="5"/>
                  </a:lnTo>
                  <a:lnTo>
                    <a:pt x="356" y="22"/>
                  </a:lnTo>
                  <a:lnTo>
                    <a:pt x="304" y="51"/>
                  </a:lnTo>
                  <a:lnTo>
                    <a:pt x="297" y="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96" name="Freeform 182"/>
            <p:cNvSpPr>
              <a:spLocks/>
            </p:cNvSpPr>
            <p:nvPr/>
          </p:nvSpPr>
          <p:spPr bwMode="auto">
            <a:xfrm>
              <a:off x="2424" y="1315"/>
              <a:ext cx="162" cy="316"/>
            </a:xfrm>
            <a:custGeom>
              <a:avLst/>
              <a:gdLst>
                <a:gd name="T0" fmla="*/ 1 w 322"/>
                <a:gd name="T1" fmla="*/ 0 h 633"/>
                <a:gd name="T2" fmla="*/ 1 w 322"/>
                <a:gd name="T3" fmla="*/ 0 h 633"/>
                <a:gd name="T4" fmla="*/ 1 w 322"/>
                <a:gd name="T5" fmla="*/ 0 h 633"/>
                <a:gd name="T6" fmla="*/ 1 w 322"/>
                <a:gd name="T7" fmla="*/ 0 h 633"/>
                <a:gd name="T8" fmla="*/ 1 w 322"/>
                <a:gd name="T9" fmla="*/ 0 h 633"/>
                <a:gd name="T10" fmla="*/ 1 w 322"/>
                <a:gd name="T11" fmla="*/ 0 h 633"/>
                <a:gd name="T12" fmla="*/ 1 w 322"/>
                <a:gd name="T13" fmla="*/ 0 h 633"/>
                <a:gd name="T14" fmla="*/ 1 w 322"/>
                <a:gd name="T15" fmla="*/ 0 h 633"/>
                <a:gd name="T16" fmla="*/ 1 w 322"/>
                <a:gd name="T17" fmla="*/ 0 h 633"/>
                <a:gd name="T18" fmla="*/ 1 w 322"/>
                <a:gd name="T19" fmla="*/ 0 h 633"/>
                <a:gd name="T20" fmla="*/ 1 w 322"/>
                <a:gd name="T21" fmla="*/ 0 h 633"/>
                <a:gd name="T22" fmla="*/ 1 w 322"/>
                <a:gd name="T23" fmla="*/ 0 h 633"/>
                <a:gd name="T24" fmla="*/ 1 w 322"/>
                <a:gd name="T25" fmla="*/ 0 h 633"/>
                <a:gd name="T26" fmla="*/ 1 w 322"/>
                <a:gd name="T27" fmla="*/ 0 h 633"/>
                <a:gd name="T28" fmla="*/ 1 w 322"/>
                <a:gd name="T29" fmla="*/ 0 h 633"/>
                <a:gd name="T30" fmla="*/ 1 w 322"/>
                <a:gd name="T31" fmla="*/ 0 h 633"/>
                <a:gd name="T32" fmla="*/ 1 w 322"/>
                <a:gd name="T33" fmla="*/ 0 h 633"/>
                <a:gd name="T34" fmla="*/ 1 w 322"/>
                <a:gd name="T35" fmla="*/ 0 h 633"/>
                <a:gd name="T36" fmla="*/ 1 w 322"/>
                <a:gd name="T37" fmla="*/ 0 h 633"/>
                <a:gd name="T38" fmla="*/ 1 w 322"/>
                <a:gd name="T39" fmla="*/ 0 h 633"/>
                <a:gd name="T40" fmla="*/ 1 w 322"/>
                <a:gd name="T41" fmla="*/ 0 h 633"/>
                <a:gd name="T42" fmla="*/ 1 w 322"/>
                <a:gd name="T43" fmla="*/ 0 h 633"/>
                <a:gd name="T44" fmla="*/ 1 w 322"/>
                <a:gd name="T45" fmla="*/ 0 h 633"/>
                <a:gd name="T46" fmla="*/ 1 w 322"/>
                <a:gd name="T47" fmla="*/ 0 h 633"/>
                <a:gd name="T48" fmla="*/ 1 w 322"/>
                <a:gd name="T49" fmla="*/ 0 h 633"/>
                <a:gd name="T50" fmla="*/ 1 w 322"/>
                <a:gd name="T51" fmla="*/ 0 h 633"/>
                <a:gd name="T52" fmla="*/ 1 w 322"/>
                <a:gd name="T53" fmla="*/ 0 h 633"/>
                <a:gd name="T54" fmla="*/ 1 w 322"/>
                <a:gd name="T55" fmla="*/ 0 h 633"/>
                <a:gd name="T56" fmla="*/ 1 w 322"/>
                <a:gd name="T57" fmla="*/ 0 h 633"/>
                <a:gd name="T58" fmla="*/ 0 w 322"/>
                <a:gd name="T59" fmla="*/ 0 h 633"/>
                <a:gd name="T60" fmla="*/ 0 w 322"/>
                <a:gd name="T61" fmla="*/ 0 h 633"/>
                <a:gd name="T62" fmla="*/ 0 w 322"/>
                <a:gd name="T63" fmla="*/ 0 h 633"/>
                <a:gd name="T64" fmla="*/ 1 w 322"/>
                <a:gd name="T65" fmla="*/ 0 h 633"/>
                <a:gd name="T66" fmla="*/ 1 w 322"/>
                <a:gd name="T67" fmla="*/ 0 h 633"/>
                <a:gd name="T68" fmla="*/ 1 w 322"/>
                <a:gd name="T69" fmla="*/ 0 h 633"/>
                <a:gd name="T70" fmla="*/ 1 w 322"/>
                <a:gd name="T71" fmla="*/ 0 h 633"/>
                <a:gd name="T72" fmla="*/ 1 w 322"/>
                <a:gd name="T73" fmla="*/ 0 h 63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2"/>
                <a:gd name="T112" fmla="*/ 0 h 633"/>
                <a:gd name="T113" fmla="*/ 322 w 322"/>
                <a:gd name="T114" fmla="*/ 633 h 63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2" h="633">
                  <a:moveTo>
                    <a:pt x="7" y="633"/>
                  </a:moveTo>
                  <a:lnTo>
                    <a:pt x="7" y="629"/>
                  </a:lnTo>
                  <a:lnTo>
                    <a:pt x="10" y="599"/>
                  </a:lnTo>
                  <a:lnTo>
                    <a:pt x="23" y="488"/>
                  </a:lnTo>
                  <a:lnTo>
                    <a:pt x="49" y="371"/>
                  </a:lnTo>
                  <a:lnTo>
                    <a:pt x="58" y="349"/>
                  </a:lnTo>
                  <a:lnTo>
                    <a:pt x="69" y="326"/>
                  </a:lnTo>
                  <a:lnTo>
                    <a:pt x="95" y="280"/>
                  </a:lnTo>
                  <a:lnTo>
                    <a:pt x="157" y="193"/>
                  </a:lnTo>
                  <a:lnTo>
                    <a:pt x="231" y="115"/>
                  </a:lnTo>
                  <a:lnTo>
                    <a:pt x="251" y="97"/>
                  </a:lnTo>
                  <a:lnTo>
                    <a:pt x="256" y="90"/>
                  </a:lnTo>
                  <a:lnTo>
                    <a:pt x="269" y="74"/>
                  </a:lnTo>
                  <a:lnTo>
                    <a:pt x="293" y="41"/>
                  </a:lnTo>
                  <a:lnTo>
                    <a:pt x="316" y="9"/>
                  </a:lnTo>
                  <a:lnTo>
                    <a:pt x="322" y="0"/>
                  </a:lnTo>
                  <a:lnTo>
                    <a:pt x="319" y="3"/>
                  </a:lnTo>
                  <a:lnTo>
                    <a:pt x="302" y="18"/>
                  </a:lnTo>
                  <a:lnTo>
                    <a:pt x="239" y="76"/>
                  </a:lnTo>
                  <a:lnTo>
                    <a:pt x="176" y="137"/>
                  </a:lnTo>
                  <a:lnTo>
                    <a:pt x="167" y="149"/>
                  </a:lnTo>
                  <a:lnTo>
                    <a:pt x="158" y="160"/>
                  </a:lnTo>
                  <a:lnTo>
                    <a:pt x="137" y="185"/>
                  </a:lnTo>
                  <a:lnTo>
                    <a:pt x="88" y="247"/>
                  </a:lnTo>
                  <a:lnTo>
                    <a:pt x="44" y="317"/>
                  </a:lnTo>
                  <a:lnTo>
                    <a:pt x="37" y="335"/>
                  </a:lnTo>
                  <a:lnTo>
                    <a:pt x="30" y="355"/>
                  </a:lnTo>
                  <a:lnTo>
                    <a:pt x="20" y="398"/>
                  </a:lnTo>
                  <a:lnTo>
                    <a:pt x="6" y="490"/>
                  </a:lnTo>
                  <a:lnTo>
                    <a:pt x="0" y="562"/>
                  </a:lnTo>
                  <a:lnTo>
                    <a:pt x="0" y="572"/>
                  </a:lnTo>
                  <a:lnTo>
                    <a:pt x="0" y="581"/>
                  </a:lnTo>
                  <a:lnTo>
                    <a:pt x="1" y="597"/>
                  </a:lnTo>
                  <a:lnTo>
                    <a:pt x="4" y="622"/>
                  </a:lnTo>
                  <a:lnTo>
                    <a:pt x="6" y="633"/>
                  </a:lnTo>
                  <a:lnTo>
                    <a:pt x="7" y="6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97" name="Freeform 183"/>
            <p:cNvSpPr>
              <a:spLocks/>
            </p:cNvSpPr>
            <p:nvPr/>
          </p:nvSpPr>
          <p:spPr bwMode="auto">
            <a:xfrm>
              <a:off x="2473" y="1372"/>
              <a:ext cx="139" cy="197"/>
            </a:xfrm>
            <a:custGeom>
              <a:avLst/>
              <a:gdLst>
                <a:gd name="T0" fmla="*/ 0 w 280"/>
                <a:gd name="T1" fmla="*/ 1 h 393"/>
                <a:gd name="T2" fmla="*/ 0 w 280"/>
                <a:gd name="T3" fmla="*/ 1 h 393"/>
                <a:gd name="T4" fmla="*/ 0 w 280"/>
                <a:gd name="T5" fmla="*/ 1 h 393"/>
                <a:gd name="T6" fmla="*/ 0 w 280"/>
                <a:gd name="T7" fmla="*/ 1 h 393"/>
                <a:gd name="T8" fmla="*/ 0 w 280"/>
                <a:gd name="T9" fmla="*/ 1 h 393"/>
                <a:gd name="T10" fmla="*/ 0 w 280"/>
                <a:gd name="T11" fmla="*/ 1 h 393"/>
                <a:gd name="T12" fmla="*/ 0 w 280"/>
                <a:gd name="T13" fmla="*/ 1 h 393"/>
                <a:gd name="T14" fmla="*/ 0 w 280"/>
                <a:gd name="T15" fmla="*/ 1 h 393"/>
                <a:gd name="T16" fmla="*/ 0 w 280"/>
                <a:gd name="T17" fmla="*/ 1 h 393"/>
                <a:gd name="T18" fmla="*/ 0 w 280"/>
                <a:gd name="T19" fmla="*/ 1 h 393"/>
                <a:gd name="T20" fmla="*/ 0 w 280"/>
                <a:gd name="T21" fmla="*/ 0 h 393"/>
                <a:gd name="T22" fmla="*/ 0 w 280"/>
                <a:gd name="T23" fmla="*/ 1 h 393"/>
                <a:gd name="T24" fmla="*/ 0 w 280"/>
                <a:gd name="T25" fmla="*/ 1 h 393"/>
                <a:gd name="T26" fmla="*/ 0 w 280"/>
                <a:gd name="T27" fmla="*/ 1 h 393"/>
                <a:gd name="T28" fmla="*/ 0 w 280"/>
                <a:gd name="T29" fmla="*/ 1 h 393"/>
                <a:gd name="T30" fmla="*/ 0 w 280"/>
                <a:gd name="T31" fmla="*/ 1 h 393"/>
                <a:gd name="T32" fmla="*/ 0 w 280"/>
                <a:gd name="T33" fmla="*/ 1 h 393"/>
                <a:gd name="T34" fmla="*/ 0 w 280"/>
                <a:gd name="T35" fmla="*/ 1 h 393"/>
                <a:gd name="T36" fmla="*/ 0 w 280"/>
                <a:gd name="T37" fmla="*/ 1 h 393"/>
                <a:gd name="T38" fmla="*/ 0 w 280"/>
                <a:gd name="T39" fmla="*/ 1 h 393"/>
                <a:gd name="T40" fmla="*/ 0 w 280"/>
                <a:gd name="T41" fmla="*/ 1 h 393"/>
                <a:gd name="T42" fmla="*/ 0 w 280"/>
                <a:gd name="T43" fmla="*/ 1 h 393"/>
                <a:gd name="T44" fmla="*/ 0 w 280"/>
                <a:gd name="T45" fmla="*/ 1 h 393"/>
                <a:gd name="T46" fmla="*/ 0 w 280"/>
                <a:gd name="T47" fmla="*/ 1 h 393"/>
                <a:gd name="T48" fmla="*/ 0 w 280"/>
                <a:gd name="T49" fmla="*/ 1 h 393"/>
                <a:gd name="T50" fmla="*/ 0 w 280"/>
                <a:gd name="T51" fmla="*/ 1 h 393"/>
                <a:gd name="T52" fmla="*/ 0 w 280"/>
                <a:gd name="T53" fmla="*/ 1 h 393"/>
                <a:gd name="T54" fmla="*/ 0 w 280"/>
                <a:gd name="T55" fmla="*/ 1 h 393"/>
                <a:gd name="T56" fmla="*/ 0 w 280"/>
                <a:gd name="T57" fmla="*/ 1 h 393"/>
                <a:gd name="T58" fmla="*/ 0 w 280"/>
                <a:gd name="T59" fmla="*/ 1 h 3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80"/>
                <a:gd name="T91" fmla="*/ 0 h 393"/>
                <a:gd name="T92" fmla="*/ 280 w 280"/>
                <a:gd name="T93" fmla="*/ 393 h 3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80" h="393">
                  <a:moveTo>
                    <a:pt x="132" y="197"/>
                  </a:moveTo>
                  <a:lnTo>
                    <a:pt x="132" y="195"/>
                  </a:lnTo>
                  <a:lnTo>
                    <a:pt x="139" y="179"/>
                  </a:lnTo>
                  <a:lnTo>
                    <a:pt x="164" y="122"/>
                  </a:lnTo>
                  <a:lnTo>
                    <a:pt x="194" y="69"/>
                  </a:lnTo>
                  <a:lnTo>
                    <a:pt x="201" y="61"/>
                  </a:lnTo>
                  <a:lnTo>
                    <a:pt x="207" y="56"/>
                  </a:lnTo>
                  <a:lnTo>
                    <a:pt x="223" y="43"/>
                  </a:lnTo>
                  <a:lnTo>
                    <a:pt x="257" y="16"/>
                  </a:lnTo>
                  <a:lnTo>
                    <a:pt x="278" y="1"/>
                  </a:lnTo>
                  <a:lnTo>
                    <a:pt x="280" y="0"/>
                  </a:lnTo>
                  <a:lnTo>
                    <a:pt x="259" y="4"/>
                  </a:lnTo>
                  <a:lnTo>
                    <a:pt x="238" y="12"/>
                  </a:lnTo>
                  <a:lnTo>
                    <a:pt x="219" y="24"/>
                  </a:lnTo>
                  <a:lnTo>
                    <a:pt x="201" y="41"/>
                  </a:lnTo>
                  <a:lnTo>
                    <a:pt x="168" y="81"/>
                  </a:lnTo>
                  <a:lnTo>
                    <a:pt x="141" y="126"/>
                  </a:lnTo>
                  <a:lnTo>
                    <a:pt x="118" y="170"/>
                  </a:lnTo>
                  <a:lnTo>
                    <a:pt x="101" y="207"/>
                  </a:lnTo>
                  <a:lnTo>
                    <a:pt x="86" y="222"/>
                  </a:lnTo>
                  <a:lnTo>
                    <a:pt x="61" y="249"/>
                  </a:lnTo>
                  <a:lnTo>
                    <a:pt x="23" y="307"/>
                  </a:lnTo>
                  <a:lnTo>
                    <a:pt x="2" y="374"/>
                  </a:lnTo>
                  <a:lnTo>
                    <a:pt x="0" y="393"/>
                  </a:lnTo>
                  <a:lnTo>
                    <a:pt x="7" y="376"/>
                  </a:lnTo>
                  <a:lnTo>
                    <a:pt x="26" y="341"/>
                  </a:lnTo>
                  <a:lnTo>
                    <a:pt x="69" y="274"/>
                  </a:lnTo>
                  <a:lnTo>
                    <a:pt x="119" y="212"/>
                  </a:lnTo>
                  <a:lnTo>
                    <a:pt x="132" y="19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98" name="Freeform 184"/>
            <p:cNvSpPr>
              <a:spLocks/>
            </p:cNvSpPr>
            <p:nvPr/>
          </p:nvSpPr>
          <p:spPr bwMode="auto">
            <a:xfrm>
              <a:off x="2571" y="1238"/>
              <a:ext cx="55" cy="47"/>
            </a:xfrm>
            <a:custGeom>
              <a:avLst/>
              <a:gdLst>
                <a:gd name="T0" fmla="*/ 1 w 109"/>
                <a:gd name="T1" fmla="*/ 0 h 95"/>
                <a:gd name="T2" fmla="*/ 1 w 109"/>
                <a:gd name="T3" fmla="*/ 0 h 95"/>
                <a:gd name="T4" fmla="*/ 1 w 109"/>
                <a:gd name="T5" fmla="*/ 0 h 95"/>
                <a:gd name="T6" fmla="*/ 1 w 109"/>
                <a:gd name="T7" fmla="*/ 0 h 95"/>
                <a:gd name="T8" fmla="*/ 1 w 109"/>
                <a:gd name="T9" fmla="*/ 0 h 95"/>
                <a:gd name="T10" fmla="*/ 1 w 109"/>
                <a:gd name="T11" fmla="*/ 0 h 95"/>
                <a:gd name="T12" fmla="*/ 1 w 109"/>
                <a:gd name="T13" fmla="*/ 0 h 95"/>
                <a:gd name="T14" fmla="*/ 1 w 109"/>
                <a:gd name="T15" fmla="*/ 0 h 95"/>
                <a:gd name="T16" fmla="*/ 1 w 109"/>
                <a:gd name="T17" fmla="*/ 0 h 95"/>
                <a:gd name="T18" fmla="*/ 1 w 109"/>
                <a:gd name="T19" fmla="*/ 0 h 95"/>
                <a:gd name="T20" fmla="*/ 1 w 109"/>
                <a:gd name="T21" fmla="*/ 0 h 95"/>
                <a:gd name="T22" fmla="*/ 1 w 109"/>
                <a:gd name="T23" fmla="*/ 0 h 95"/>
                <a:gd name="T24" fmla="*/ 1 w 109"/>
                <a:gd name="T25" fmla="*/ 0 h 95"/>
                <a:gd name="T26" fmla="*/ 1 w 109"/>
                <a:gd name="T27" fmla="*/ 0 h 95"/>
                <a:gd name="T28" fmla="*/ 1 w 109"/>
                <a:gd name="T29" fmla="*/ 0 h 95"/>
                <a:gd name="T30" fmla="*/ 1 w 109"/>
                <a:gd name="T31" fmla="*/ 0 h 95"/>
                <a:gd name="T32" fmla="*/ 1 w 109"/>
                <a:gd name="T33" fmla="*/ 0 h 95"/>
                <a:gd name="T34" fmla="*/ 0 w 109"/>
                <a:gd name="T35" fmla="*/ 0 h 95"/>
                <a:gd name="T36" fmla="*/ 1 w 109"/>
                <a:gd name="T37" fmla="*/ 0 h 95"/>
                <a:gd name="T38" fmla="*/ 1 w 109"/>
                <a:gd name="T39" fmla="*/ 0 h 95"/>
                <a:gd name="T40" fmla="*/ 1 w 109"/>
                <a:gd name="T41" fmla="*/ 0 h 95"/>
                <a:gd name="T42" fmla="*/ 1 w 109"/>
                <a:gd name="T43" fmla="*/ 0 h 95"/>
                <a:gd name="T44" fmla="*/ 1 w 109"/>
                <a:gd name="T45" fmla="*/ 0 h 95"/>
                <a:gd name="T46" fmla="*/ 1 w 109"/>
                <a:gd name="T47" fmla="*/ 0 h 95"/>
                <a:gd name="T48" fmla="*/ 1 w 109"/>
                <a:gd name="T49" fmla="*/ 0 h 95"/>
                <a:gd name="T50" fmla="*/ 1 w 109"/>
                <a:gd name="T51" fmla="*/ 0 h 95"/>
                <a:gd name="T52" fmla="*/ 1 w 109"/>
                <a:gd name="T53" fmla="*/ 0 h 95"/>
                <a:gd name="T54" fmla="*/ 1 w 109"/>
                <a:gd name="T55" fmla="*/ 0 h 95"/>
                <a:gd name="T56" fmla="*/ 1 w 109"/>
                <a:gd name="T57" fmla="*/ 0 h 95"/>
                <a:gd name="T58" fmla="*/ 1 w 109"/>
                <a:gd name="T59" fmla="*/ 0 h 95"/>
                <a:gd name="T60" fmla="*/ 1 w 109"/>
                <a:gd name="T61" fmla="*/ 0 h 95"/>
                <a:gd name="T62" fmla="*/ 1 w 109"/>
                <a:gd name="T63" fmla="*/ 0 h 95"/>
                <a:gd name="T64" fmla="*/ 1 w 109"/>
                <a:gd name="T65" fmla="*/ 0 h 95"/>
                <a:gd name="T66" fmla="*/ 1 w 109"/>
                <a:gd name="T67" fmla="*/ 0 h 95"/>
                <a:gd name="T68" fmla="*/ 1 w 109"/>
                <a:gd name="T69" fmla="*/ 0 h 95"/>
                <a:gd name="T70" fmla="*/ 1 w 109"/>
                <a:gd name="T71" fmla="*/ 0 h 95"/>
                <a:gd name="T72" fmla="*/ 1 w 109"/>
                <a:gd name="T73" fmla="*/ 0 h 9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09"/>
                <a:gd name="T112" fmla="*/ 0 h 95"/>
                <a:gd name="T113" fmla="*/ 109 w 109"/>
                <a:gd name="T114" fmla="*/ 95 h 9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09" h="95">
                  <a:moveTo>
                    <a:pt x="107" y="13"/>
                  </a:moveTo>
                  <a:lnTo>
                    <a:pt x="108" y="20"/>
                  </a:lnTo>
                  <a:lnTo>
                    <a:pt x="109" y="31"/>
                  </a:lnTo>
                  <a:lnTo>
                    <a:pt x="108" y="43"/>
                  </a:lnTo>
                  <a:lnTo>
                    <a:pt x="105" y="52"/>
                  </a:lnTo>
                  <a:lnTo>
                    <a:pt x="100" y="63"/>
                  </a:lnTo>
                  <a:lnTo>
                    <a:pt x="93" y="66"/>
                  </a:lnTo>
                  <a:lnTo>
                    <a:pt x="79" y="72"/>
                  </a:lnTo>
                  <a:lnTo>
                    <a:pt x="52" y="83"/>
                  </a:lnTo>
                  <a:lnTo>
                    <a:pt x="23" y="93"/>
                  </a:lnTo>
                  <a:lnTo>
                    <a:pt x="17" y="95"/>
                  </a:lnTo>
                  <a:lnTo>
                    <a:pt x="16" y="95"/>
                  </a:lnTo>
                  <a:lnTo>
                    <a:pt x="13" y="95"/>
                  </a:lnTo>
                  <a:lnTo>
                    <a:pt x="8" y="94"/>
                  </a:lnTo>
                  <a:lnTo>
                    <a:pt x="3" y="92"/>
                  </a:lnTo>
                  <a:lnTo>
                    <a:pt x="1" y="91"/>
                  </a:lnTo>
                  <a:lnTo>
                    <a:pt x="0" y="89"/>
                  </a:lnTo>
                  <a:lnTo>
                    <a:pt x="2" y="85"/>
                  </a:lnTo>
                  <a:lnTo>
                    <a:pt x="5" y="81"/>
                  </a:lnTo>
                  <a:lnTo>
                    <a:pt x="8" y="78"/>
                  </a:lnTo>
                  <a:lnTo>
                    <a:pt x="20" y="68"/>
                  </a:lnTo>
                  <a:lnTo>
                    <a:pt x="47" y="50"/>
                  </a:lnTo>
                  <a:lnTo>
                    <a:pt x="67" y="39"/>
                  </a:lnTo>
                  <a:lnTo>
                    <a:pt x="68" y="38"/>
                  </a:lnTo>
                  <a:lnTo>
                    <a:pt x="67" y="36"/>
                  </a:lnTo>
                  <a:lnTo>
                    <a:pt x="67" y="30"/>
                  </a:lnTo>
                  <a:lnTo>
                    <a:pt x="66" y="19"/>
                  </a:lnTo>
                  <a:lnTo>
                    <a:pt x="65" y="7"/>
                  </a:lnTo>
                  <a:lnTo>
                    <a:pt x="65" y="4"/>
                  </a:lnTo>
                  <a:lnTo>
                    <a:pt x="70" y="3"/>
                  </a:lnTo>
                  <a:lnTo>
                    <a:pt x="86" y="0"/>
                  </a:lnTo>
                  <a:lnTo>
                    <a:pt x="95" y="2"/>
                  </a:lnTo>
                  <a:lnTo>
                    <a:pt x="103" y="8"/>
                  </a:lnTo>
                  <a:lnTo>
                    <a:pt x="107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99" name="Freeform 185"/>
            <p:cNvSpPr>
              <a:spLocks/>
            </p:cNvSpPr>
            <p:nvPr/>
          </p:nvSpPr>
          <p:spPr bwMode="auto">
            <a:xfrm>
              <a:off x="2687" y="1227"/>
              <a:ext cx="221" cy="177"/>
            </a:xfrm>
            <a:custGeom>
              <a:avLst/>
              <a:gdLst>
                <a:gd name="T0" fmla="*/ 1 w 442"/>
                <a:gd name="T1" fmla="*/ 0 h 355"/>
                <a:gd name="T2" fmla="*/ 1 w 442"/>
                <a:gd name="T3" fmla="*/ 0 h 355"/>
                <a:gd name="T4" fmla="*/ 1 w 442"/>
                <a:gd name="T5" fmla="*/ 0 h 355"/>
                <a:gd name="T6" fmla="*/ 1 w 442"/>
                <a:gd name="T7" fmla="*/ 0 h 355"/>
                <a:gd name="T8" fmla="*/ 1 w 442"/>
                <a:gd name="T9" fmla="*/ 0 h 355"/>
                <a:gd name="T10" fmla="*/ 1 w 442"/>
                <a:gd name="T11" fmla="*/ 0 h 355"/>
                <a:gd name="T12" fmla="*/ 1 w 442"/>
                <a:gd name="T13" fmla="*/ 0 h 355"/>
                <a:gd name="T14" fmla="*/ 1 w 442"/>
                <a:gd name="T15" fmla="*/ 0 h 355"/>
                <a:gd name="T16" fmla="*/ 1 w 442"/>
                <a:gd name="T17" fmla="*/ 0 h 355"/>
                <a:gd name="T18" fmla="*/ 1 w 442"/>
                <a:gd name="T19" fmla="*/ 0 h 355"/>
                <a:gd name="T20" fmla="*/ 1 w 442"/>
                <a:gd name="T21" fmla="*/ 0 h 355"/>
                <a:gd name="T22" fmla="*/ 1 w 442"/>
                <a:gd name="T23" fmla="*/ 0 h 355"/>
                <a:gd name="T24" fmla="*/ 1 w 442"/>
                <a:gd name="T25" fmla="*/ 0 h 355"/>
                <a:gd name="T26" fmla="*/ 1 w 442"/>
                <a:gd name="T27" fmla="*/ 0 h 355"/>
                <a:gd name="T28" fmla="*/ 1 w 442"/>
                <a:gd name="T29" fmla="*/ 0 h 355"/>
                <a:gd name="T30" fmla="*/ 1 w 442"/>
                <a:gd name="T31" fmla="*/ 0 h 355"/>
                <a:gd name="T32" fmla="*/ 1 w 442"/>
                <a:gd name="T33" fmla="*/ 0 h 355"/>
                <a:gd name="T34" fmla="*/ 1 w 442"/>
                <a:gd name="T35" fmla="*/ 0 h 355"/>
                <a:gd name="T36" fmla="*/ 1 w 442"/>
                <a:gd name="T37" fmla="*/ 0 h 355"/>
                <a:gd name="T38" fmla="*/ 1 w 442"/>
                <a:gd name="T39" fmla="*/ 0 h 355"/>
                <a:gd name="T40" fmla="*/ 1 w 442"/>
                <a:gd name="T41" fmla="*/ 0 h 355"/>
                <a:gd name="T42" fmla="*/ 1 w 442"/>
                <a:gd name="T43" fmla="*/ 0 h 355"/>
                <a:gd name="T44" fmla="*/ 1 w 442"/>
                <a:gd name="T45" fmla="*/ 0 h 355"/>
                <a:gd name="T46" fmla="*/ 1 w 442"/>
                <a:gd name="T47" fmla="*/ 0 h 355"/>
                <a:gd name="T48" fmla="*/ 0 w 442"/>
                <a:gd name="T49" fmla="*/ 0 h 355"/>
                <a:gd name="T50" fmla="*/ 1 w 442"/>
                <a:gd name="T51" fmla="*/ 0 h 355"/>
                <a:gd name="T52" fmla="*/ 1 w 442"/>
                <a:gd name="T53" fmla="*/ 0 h 355"/>
                <a:gd name="T54" fmla="*/ 1 w 442"/>
                <a:gd name="T55" fmla="*/ 0 h 355"/>
                <a:gd name="T56" fmla="*/ 1 w 442"/>
                <a:gd name="T57" fmla="*/ 0 h 355"/>
                <a:gd name="T58" fmla="*/ 1 w 442"/>
                <a:gd name="T59" fmla="*/ 0 h 355"/>
                <a:gd name="T60" fmla="*/ 1 w 442"/>
                <a:gd name="T61" fmla="*/ 0 h 355"/>
                <a:gd name="T62" fmla="*/ 1 w 442"/>
                <a:gd name="T63" fmla="*/ 0 h 355"/>
                <a:gd name="T64" fmla="*/ 1 w 442"/>
                <a:gd name="T65" fmla="*/ 0 h 355"/>
                <a:gd name="T66" fmla="*/ 1 w 442"/>
                <a:gd name="T67" fmla="*/ 0 h 355"/>
                <a:gd name="T68" fmla="*/ 1 w 442"/>
                <a:gd name="T69" fmla="*/ 0 h 355"/>
                <a:gd name="T70" fmla="*/ 1 w 442"/>
                <a:gd name="T71" fmla="*/ 0 h 355"/>
                <a:gd name="T72" fmla="*/ 1 w 442"/>
                <a:gd name="T73" fmla="*/ 0 h 355"/>
                <a:gd name="T74" fmla="*/ 1 w 442"/>
                <a:gd name="T75" fmla="*/ 0 h 355"/>
                <a:gd name="T76" fmla="*/ 1 w 442"/>
                <a:gd name="T77" fmla="*/ 0 h 355"/>
                <a:gd name="T78" fmla="*/ 1 w 442"/>
                <a:gd name="T79" fmla="*/ 0 h 355"/>
                <a:gd name="T80" fmla="*/ 1 w 442"/>
                <a:gd name="T81" fmla="*/ 0 h 355"/>
                <a:gd name="T82" fmla="*/ 1 w 442"/>
                <a:gd name="T83" fmla="*/ 0 h 355"/>
                <a:gd name="T84" fmla="*/ 1 w 442"/>
                <a:gd name="T85" fmla="*/ 0 h 355"/>
                <a:gd name="T86" fmla="*/ 1 w 442"/>
                <a:gd name="T87" fmla="*/ 0 h 355"/>
                <a:gd name="T88" fmla="*/ 1 w 442"/>
                <a:gd name="T89" fmla="*/ 0 h 355"/>
                <a:gd name="T90" fmla="*/ 1 w 442"/>
                <a:gd name="T91" fmla="*/ 0 h 355"/>
                <a:gd name="T92" fmla="*/ 1 w 442"/>
                <a:gd name="T93" fmla="*/ 0 h 355"/>
                <a:gd name="T94" fmla="*/ 1 w 442"/>
                <a:gd name="T95" fmla="*/ 0 h 355"/>
                <a:gd name="T96" fmla="*/ 1 w 442"/>
                <a:gd name="T97" fmla="*/ 0 h 355"/>
                <a:gd name="T98" fmla="*/ 1 w 442"/>
                <a:gd name="T99" fmla="*/ 0 h 35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42"/>
                <a:gd name="T151" fmla="*/ 0 h 355"/>
                <a:gd name="T152" fmla="*/ 442 w 442"/>
                <a:gd name="T153" fmla="*/ 355 h 35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42" h="355">
                  <a:moveTo>
                    <a:pt x="442" y="355"/>
                  </a:moveTo>
                  <a:lnTo>
                    <a:pt x="440" y="353"/>
                  </a:lnTo>
                  <a:lnTo>
                    <a:pt x="426" y="336"/>
                  </a:lnTo>
                  <a:lnTo>
                    <a:pt x="375" y="273"/>
                  </a:lnTo>
                  <a:lnTo>
                    <a:pt x="318" y="216"/>
                  </a:lnTo>
                  <a:lnTo>
                    <a:pt x="308" y="208"/>
                  </a:lnTo>
                  <a:lnTo>
                    <a:pt x="293" y="199"/>
                  </a:lnTo>
                  <a:lnTo>
                    <a:pt x="274" y="182"/>
                  </a:lnTo>
                  <a:lnTo>
                    <a:pt x="225" y="136"/>
                  </a:lnTo>
                  <a:lnTo>
                    <a:pt x="119" y="45"/>
                  </a:lnTo>
                  <a:lnTo>
                    <a:pt x="53" y="49"/>
                  </a:lnTo>
                  <a:lnTo>
                    <a:pt x="51" y="52"/>
                  </a:lnTo>
                  <a:lnTo>
                    <a:pt x="49" y="59"/>
                  </a:lnTo>
                  <a:lnTo>
                    <a:pt x="44" y="74"/>
                  </a:lnTo>
                  <a:lnTo>
                    <a:pt x="41" y="79"/>
                  </a:lnTo>
                  <a:lnTo>
                    <a:pt x="35" y="82"/>
                  </a:lnTo>
                  <a:lnTo>
                    <a:pt x="33" y="81"/>
                  </a:lnTo>
                  <a:lnTo>
                    <a:pt x="28" y="81"/>
                  </a:lnTo>
                  <a:lnTo>
                    <a:pt x="25" y="80"/>
                  </a:lnTo>
                  <a:lnTo>
                    <a:pt x="22" y="77"/>
                  </a:lnTo>
                  <a:lnTo>
                    <a:pt x="19" y="75"/>
                  </a:lnTo>
                  <a:lnTo>
                    <a:pt x="14" y="67"/>
                  </a:lnTo>
                  <a:lnTo>
                    <a:pt x="9" y="59"/>
                  </a:lnTo>
                  <a:lnTo>
                    <a:pt x="5" y="51"/>
                  </a:lnTo>
                  <a:lnTo>
                    <a:pt x="0" y="43"/>
                  </a:lnTo>
                  <a:lnTo>
                    <a:pt x="1" y="37"/>
                  </a:lnTo>
                  <a:lnTo>
                    <a:pt x="8" y="16"/>
                  </a:lnTo>
                  <a:lnTo>
                    <a:pt x="13" y="7"/>
                  </a:lnTo>
                  <a:lnTo>
                    <a:pt x="16" y="4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6" y="1"/>
                  </a:lnTo>
                  <a:lnTo>
                    <a:pt x="32" y="2"/>
                  </a:lnTo>
                  <a:lnTo>
                    <a:pt x="37" y="5"/>
                  </a:lnTo>
                  <a:lnTo>
                    <a:pt x="46" y="10"/>
                  </a:lnTo>
                  <a:lnTo>
                    <a:pt x="49" y="11"/>
                  </a:lnTo>
                  <a:lnTo>
                    <a:pt x="65" y="3"/>
                  </a:lnTo>
                  <a:lnTo>
                    <a:pt x="82" y="1"/>
                  </a:lnTo>
                  <a:lnTo>
                    <a:pt x="100" y="5"/>
                  </a:lnTo>
                  <a:lnTo>
                    <a:pt x="120" y="15"/>
                  </a:lnTo>
                  <a:lnTo>
                    <a:pt x="138" y="29"/>
                  </a:lnTo>
                  <a:lnTo>
                    <a:pt x="175" y="62"/>
                  </a:lnTo>
                  <a:lnTo>
                    <a:pt x="237" y="126"/>
                  </a:lnTo>
                  <a:lnTo>
                    <a:pt x="249" y="134"/>
                  </a:lnTo>
                  <a:lnTo>
                    <a:pt x="277" y="150"/>
                  </a:lnTo>
                  <a:lnTo>
                    <a:pt x="322" y="182"/>
                  </a:lnTo>
                  <a:lnTo>
                    <a:pt x="385" y="246"/>
                  </a:lnTo>
                  <a:lnTo>
                    <a:pt x="430" y="330"/>
                  </a:lnTo>
                  <a:lnTo>
                    <a:pt x="442" y="35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300" name="Freeform 186"/>
            <p:cNvSpPr>
              <a:spLocks/>
            </p:cNvSpPr>
            <p:nvPr/>
          </p:nvSpPr>
          <p:spPr bwMode="auto">
            <a:xfrm>
              <a:off x="2719" y="1300"/>
              <a:ext cx="202" cy="314"/>
            </a:xfrm>
            <a:custGeom>
              <a:avLst/>
              <a:gdLst>
                <a:gd name="T0" fmla="*/ 1 w 402"/>
                <a:gd name="T1" fmla="*/ 1 h 628"/>
                <a:gd name="T2" fmla="*/ 1 w 402"/>
                <a:gd name="T3" fmla="*/ 1 h 628"/>
                <a:gd name="T4" fmla="*/ 1 w 402"/>
                <a:gd name="T5" fmla="*/ 1 h 628"/>
                <a:gd name="T6" fmla="*/ 1 w 402"/>
                <a:gd name="T7" fmla="*/ 1 h 628"/>
                <a:gd name="T8" fmla="*/ 1 w 402"/>
                <a:gd name="T9" fmla="*/ 1 h 628"/>
                <a:gd name="T10" fmla="*/ 1 w 402"/>
                <a:gd name="T11" fmla="*/ 1 h 628"/>
                <a:gd name="T12" fmla="*/ 1 w 402"/>
                <a:gd name="T13" fmla="*/ 1 h 628"/>
                <a:gd name="T14" fmla="*/ 1 w 402"/>
                <a:gd name="T15" fmla="*/ 1 h 628"/>
                <a:gd name="T16" fmla="*/ 1 w 402"/>
                <a:gd name="T17" fmla="*/ 1 h 628"/>
                <a:gd name="T18" fmla="*/ 1 w 402"/>
                <a:gd name="T19" fmla="*/ 1 h 628"/>
                <a:gd name="T20" fmla="*/ 1 w 402"/>
                <a:gd name="T21" fmla="*/ 1 h 628"/>
                <a:gd name="T22" fmla="*/ 1 w 402"/>
                <a:gd name="T23" fmla="*/ 1 h 628"/>
                <a:gd name="T24" fmla="*/ 1 w 402"/>
                <a:gd name="T25" fmla="*/ 1 h 628"/>
                <a:gd name="T26" fmla="*/ 1 w 402"/>
                <a:gd name="T27" fmla="*/ 1 h 628"/>
                <a:gd name="T28" fmla="*/ 1 w 402"/>
                <a:gd name="T29" fmla="*/ 1 h 628"/>
                <a:gd name="T30" fmla="*/ 1 w 402"/>
                <a:gd name="T31" fmla="*/ 1 h 628"/>
                <a:gd name="T32" fmla="*/ 1 w 402"/>
                <a:gd name="T33" fmla="*/ 1 h 628"/>
                <a:gd name="T34" fmla="*/ 1 w 402"/>
                <a:gd name="T35" fmla="*/ 1 h 628"/>
                <a:gd name="T36" fmla="*/ 1 w 402"/>
                <a:gd name="T37" fmla="*/ 1 h 628"/>
                <a:gd name="T38" fmla="*/ 1 w 402"/>
                <a:gd name="T39" fmla="*/ 1 h 628"/>
                <a:gd name="T40" fmla="*/ 1 w 402"/>
                <a:gd name="T41" fmla="*/ 1 h 628"/>
                <a:gd name="T42" fmla="*/ 1 w 402"/>
                <a:gd name="T43" fmla="*/ 1 h 628"/>
                <a:gd name="T44" fmla="*/ 1 w 402"/>
                <a:gd name="T45" fmla="*/ 1 h 628"/>
                <a:gd name="T46" fmla="*/ 1 w 402"/>
                <a:gd name="T47" fmla="*/ 1 h 628"/>
                <a:gd name="T48" fmla="*/ 1 w 402"/>
                <a:gd name="T49" fmla="*/ 1 h 628"/>
                <a:gd name="T50" fmla="*/ 0 w 402"/>
                <a:gd name="T51" fmla="*/ 1 h 628"/>
                <a:gd name="T52" fmla="*/ 1 w 402"/>
                <a:gd name="T53" fmla="*/ 0 h 628"/>
                <a:gd name="T54" fmla="*/ 1 w 402"/>
                <a:gd name="T55" fmla="*/ 1 h 628"/>
                <a:gd name="T56" fmla="*/ 1 w 402"/>
                <a:gd name="T57" fmla="*/ 1 h 628"/>
                <a:gd name="T58" fmla="*/ 1 w 402"/>
                <a:gd name="T59" fmla="*/ 1 h 628"/>
                <a:gd name="T60" fmla="*/ 1 w 402"/>
                <a:gd name="T61" fmla="*/ 1 h 628"/>
                <a:gd name="T62" fmla="*/ 1 w 402"/>
                <a:gd name="T63" fmla="*/ 1 h 628"/>
                <a:gd name="T64" fmla="*/ 1 w 402"/>
                <a:gd name="T65" fmla="*/ 1 h 628"/>
                <a:gd name="T66" fmla="*/ 1 w 402"/>
                <a:gd name="T67" fmla="*/ 1 h 628"/>
                <a:gd name="T68" fmla="*/ 1 w 402"/>
                <a:gd name="T69" fmla="*/ 1 h 62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02"/>
                <a:gd name="T106" fmla="*/ 0 h 628"/>
                <a:gd name="T107" fmla="*/ 402 w 402"/>
                <a:gd name="T108" fmla="*/ 628 h 62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02" h="628">
                  <a:moveTo>
                    <a:pt x="176" y="157"/>
                  </a:moveTo>
                  <a:lnTo>
                    <a:pt x="183" y="162"/>
                  </a:lnTo>
                  <a:lnTo>
                    <a:pt x="206" y="175"/>
                  </a:lnTo>
                  <a:lnTo>
                    <a:pt x="267" y="223"/>
                  </a:lnTo>
                  <a:lnTo>
                    <a:pt x="330" y="301"/>
                  </a:lnTo>
                  <a:lnTo>
                    <a:pt x="343" y="325"/>
                  </a:lnTo>
                  <a:lnTo>
                    <a:pt x="354" y="354"/>
                  </a:lnTo>
                  <a:lnTo>
                    <a:pt x="372" y="415"/>
                  </a:lnTo>
                  <a:lnTo>
                    <a:pt x="394" y="537"/>
                  </a:lnTo>
                  <a:lnTo>
                    <a:pt x="401" y="611"/>
                  </a:lnTo>
                  <a:lnTo>
                    <a:pt x="402" y="614"/>
                  </a:lnTo>
                  <a:lnTo>
                    <a:pt x="400" y="616"/>
                  </a:lnTo>
                  <a:lnTo>
                    <a:pt x="397" y="618"/>
                  </a:lnTo>
                  <a:lnTo>
                    <a:pt x="390" y="623"/>
                  </a:lnTo>
                  <a:lnTo>
                    <a:pt x="384" y="627"/>
                  </a:lnTo>
                  <a:lnTo>
                    <a:pt x="383" y="628"/>
                  </a:lnTo>
                  <a:lnTo>
                    <a:pt x="379" y="585"/>
                  </a:lnTo>
                  <a:lnTo>
                    <a:pt x="367" y="505"/>
                  </a:lnTo>
                  <a:lnTo>
                    <a:pt x="318" y="366"/>
                  </a:lnTo>
                  <a:lnTo>
                    <a:pt x="226" y="239"/>
                  </a:lnTo>
                  <a:lnTo>
                    <a:pt x="195" y="207"/>
                  </a:lnTo>
                  <a:lnTo>
                    <a:pt x="180" y="189"/>
                  </a:lnTo>
                  <a:lnTo>
                    <a:pt x="150" y="152"/>
                  </a:lnTo>
                  <a:lnTo>
                    <a:pt x="89" y="81"/>
                  </a:lnTo>
                  <a:lnTo>
                    <a:pt x="19" y="17"/>
                  </a:lnTo>
                  <a:lnTo>
                    <a:pt x="0" y="2"/>
                  </a:lnTo>
                  <a:lnTo>
                    <a:pt x="16" y="0"/>
                  </a:lnTo>
                  <a:lnTo>
                    <a:pt x="33" y="4"/>
                  </a:lnTo>
                  <a:lnTo>
                    <a:pt x="51" y="13"/>
                  </a:lnTo>
                  <a:lnTo>
                    <a:pt x="67" y="26"/>
                  </a:lnTo>
                  <a:lnTo>
                    <a:pt x="99" y="62"/>
                  </a:lnTo>
                  <a:lnTo>
                    <a:pt x="129" y="101"/>
                  </a:lnTo>
                  <a:lnTo>
                    <a:pt x="155" y="136"/>
                  </a:lnTo>
                  <a:lnTo>
                    <a:pt x="176" y="15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301" name="Freeform 187"/>
            <p:cNvSpPr>
              <a:spLocks/>
            </p:cNvSpPr>
            <p:nvPr/>
          </p:nvSpPr>
          <p:spPr bwMode="auto">
            <a:xfrm>
              <a:off x="2700" y="1250"/>
              <a:ext cx="202" cy="147"/>
            </a:xfrm>
            <a:custGeom>
              <a:avLst/>
              <a:gdLst>
                <a:gd name="T0" fmla="*/ 0 w 406"/>
                <a:gd name="T1" fmla="*/ 1 h 293"/>
                <a:gd name="T2" fmla="*/ 0 w 406"/>
                <a:gd name="T3" fmla="*/ 1 h 293"/>
                <a:gd name="T4" fmla="*/ 0 w 406"/>
                <a:gd name="T5" fmla="*/ 1 h 293"/>
                <a:gd name="T6" fmla="*/ 0 w 406"/>
                <a:gd name="T7" fmla="*/ 1 h 293"/>
                <a:gd name="T8" fmla="*/ 0 w 406"/>
                <a:gd name="T9" fmla="*/ 1 h 293"/>
                <a:gd name="T10" fmla="*/ 0 w 406"/>
                <a:gd name="T11" fmla="*/ 1 h 293"/>
                <a:gd name="T12" fmla="*/ 0 w 406"/>
                <a:gd name="T13" fmla="*/ 1 h 293"/>
                <a:gd name="T14" fmla="*/ 0 w 406"/>
                <a:gd name="T15" fmla="*/ 1 h 293"/>
                <a:gd name="T16" fmla="*/ 0 w 406"/>
                <a:gd name="T17" fmla="*/ 1 h 293"/>
                <a:gd name="T18" fmla="*/ 0 w 406"/>
                <a:gd name="T19" fmla="*/ 1 h 293"/>
                <a:gd name="T20" fmla="*/ 0 w 406"/>
                <a:gd name="T21" fmla="*/ 1 h 293"/>
                <a:gd name="T22" fmla="*/ 0 w 406"/>
                <a:gd name="T23" fmla="*/ 1 h 293"/>
                <a:gd name="T24" fmla="*/ 0 w 406"/>
                <a:gd name="T25" fmla="*/ 1 h 293"/>
                <a:gd name="T26" fmla="*/ 0 w 406"/>
                <a:gd name="T27" fmla="*/ 1 h 293"/>
                <a:gd name="T28" fmla="*/ 0 w 406"/>
                <a:gd name="T29" fmla="*/ 1 h 293"/>
                <a:gd name="T30" fmla="*/ 0 w 406"/>
                <a:gd name="T31" fmla="*/ 1 h 293"/>
                <a:gd name="T32" fmla="*/ 0 w 406"/>
                <a:gd name="T33" fmla="*/ 1 h 293"/>
                <a:gd name="T34" fmla="*/ 0 w 406"/>
                <a:gd name="T35" fmla="*/ 1 h 293"/>
                <a:gd name="T36" fmla="*/ 0 w 406"/>
                <a:gd name="T37" fmla="*/ 1 h 293"/>
                <a:gd name="T38" fmla="*/ 0 w 406"/>
                <a:gd name="T39" fmla="*/ 1 h 293"/>
                <a:gd name="T40" fmla="*/ 0 w 406"/>
                <a:gd name="T41" fmla="*/ 1 h 293"/>
                <a:gd name="T42" fmla="*/ 0 w 406"/>
                <a:gd name="T43" fmla="*/ 1 h 293"/>
                <a:gd name="T44" fmla="*/ 0 w 406"/>
                <a:gd name="T45" fmla="*/ 1 h 293"/>
                <a:gd name="T46" fmla="*/ 0 w 406"/>
                <a:gd name="T47" fmla="*/ 1 h 293"/>
                <a:gd name="T48" fmla="*/ 0 w 406"/>
                <a:gd name="T49" fmla="*/ 1 h 293"/>
                <a:gd name="T50" fmla="*/ 0 w 406"/>
                <a:gd name="T51" fmla="*/ 1 h 293"/>
                <a:gd name="T52" fmla="*/ 0 w 406"/>
                <a:gd name="T53" fmla="*/ 1 h 293"/>
                <a:gd name="T54" fmla="*/ 0 w 406"/>
                <a:gd name="T55" fmla="*/ 1 h 293"/>
                <a:gd name="T56" fmla="*/ 0 w 406"/>
                <a:gd name="T57" fmla="*/ 1 h 293"/>
                <a:gd name="T58" fmla="*/ 0 w 406"/>
                <a:gd name="T59" fmla="*/ 1 h 293"/>
                <a:gd name="T60" fmla="*/ 0 w 406"/>
                <a:gd name="T61" fmla="*/ 1 h 293"/>
                <a:gd name="T62" fmla="*/ 0 w 406"/>
                <a:gd name="T63" fmla="*/ 1 h 293"/>
                <a:gd name="T64" fmla="*/ 0 w 406"/>
                <a:gd name="T65" fmla="*/ 0 h 293"/>
                <a:gd name="T66" fmla="*/ 0 w 406"/>
                <a:gd name="T67" fmla="*/ 0 h 293"/>
                <a:gd name="T68" fmla="*/ 0 w 406"/>
                <a:gd name="T69" fmla="*/ 1 h 293"/>
                <a:gd name="T70" fmla="*/ 0 w 406"/>
                <a:gd name="T71" fmla="*/ 1 h 293"/>
                <a:gd name="T72" fmla="*/ 0 w 406"/>
                <a:gd name="T73" fmla="*/ 1 h 293"/>
                <a:gd name="T74" fmla="*/ 0 w 406"/>
                <a:gd name="T75" fmla="*/ 1 h 293"/>
                <a:gd name="T76" fmla="*/ 0 w 406"/>
                <a:gd name="T77" fmla="*/ 1 h 293"/>
                <a:gd name="T78" fmla="*/ 0 w 406"/>
                <a:gd name="T79" fmla="*/ 1 h 293"/>
                <a:gd name="T80" fmla="*/ 0 w 406"/>
                <a:gd name="T81" fmla="*/ 1 h 29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06"/>
                <a:gd name="T124" fmla="*/ 0 h 293"/>
                <a:gd name="T125" fmla="*/ 406 w 406"/>
                <a:gd name="T126" fmla="*/ 293 h 29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06" h="293">
                  <a:moveTo>
                    <a:pt x="154" y="98"/>
                  </a:moveTo>
                  <a:lnTo>
                    <a:pt x="170" y="112"/>
                  </a:lnTo>
                  <a:lnTo>
                    <a:pt x="197" y="137"/>
                  </a:lnTo>
                  <a:lnTo>
                    <a:pt x="250" y="172"/>
                  </a:lnTo>
                  <a:lnTo>
                    <a:pt x="278" y="180"/>
                  </a:lnTo>
                  <a:lnTo>
                    <a:pt x="313" y="181"/>
                  </a:lnTo>
                  <a:lnTo>
                    <a:pt x="333" y="177"/>
                  </a:lnTo>
                  <a:lnTo>
                    <a:pt x="334" y="180"/>
                  </a:lnTo>
                  <a:lnTo>
                    <a:pt x="344" y="195"/>
                  </a:lnTo>
                  <a:lnTo>
                    <a:pt x="377" y="250"/>
                  </a:lnTo>
                  <a:lnTo>
                    <a:pt x="404" y="291"/>
                  </a:lnTo>
                  <a:lnTo>
                    <a:pt x="406" y="293"/>
                  </a:lnTo>
                  <a:lnTo>
                    <a:pt x="399" y="293"/>
                  </a:lnTo>
                  <a:lnTo>
                    <a:pt x="387" y="292"/>
                  </a:lnTo>
                  <a:lnTo>
                    <a:pt x="361" y="287"/>
                  </a:lnTo>
                  <a:lnTo>
                    <a:pt x="338" y="274"/>
                  </a:lnTo>
                  <a:lnTo>
                    <a:pt x="333" y="270"/>
                  </a:lnTo>
                  <a:lnTo>
                    <a:pt x="308" y="249"/>
                  </a:lnTo>
                  <a:lnTo>
                    <a:pt x="262" y="207"/>
                  </a:lnTo>
                  <a:lnTo>
                    <a:pt x="164" y="123"/>
                  </a:lnTo>
                  <a:lnTo>
                    <a:pt x="61" y="46"/>
                  </a:lnTo>
                  <a:lnTo>
                    <a:pt x="35" y="28"/>
                  </a:lnTo>
                  <a:lnTo>
                    <a:pt x="25" y="30"/>
                  </a:lnTo>
                  <a:lnTo>
                    <a:pt x="9" y="28"/>
                  </a:lnTo>
                  <a:lnTo>
                    <a:pt x="4" y="26"/>
                  </a:lnTo>
                  <a:lnTo>
                    <a:pt x="1" y="22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5" y="7"/>
                  </a:lnTo>
                  <a:lnTo>
                    <a:pt x="9" y="4"/>
                  </a:lnTo>
                  <a:lnTo>
                    <a:pt x="17" y="2"/>
                  </a:lnTo>
                  <a:lnTo>
                    <a:pt x="25" y="0"/>
                  </a:lnTo>
                  <a:lnTo>
                    <a:pt x="38" y="1"/>
                  </a:lnTo>
                  <a:lnTo>
                    <a:pt x="62" y="7"/>
                  </a:lnTo>
                  <a:lnTo>
                    <a:pt x="83" y="20"/>
                  </a:lnTo>
                  <a:lnTo>
                    <a:pt x="103" y="39"/>
                  </a:lnTo>
                  <a:lnTo>
                    <a:pt x="142" y="86"/>
                  </a:lnTo>
                  <a:lnTo>
                    <a:pt x="154" y="9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302" name="Freeform 188"/>
            <p:cNvSpPr>
              <a:spLocks/>
            </p:cNvSpPr>
            <p:nvPr/>
          </p:nvSpPr>
          <p:spPr bwMode="auto">
            <a:xfrm>
              <a:off x="2917" y="1357"/>
              <a:ext cx="41" cy="43"/>
            </a:xfrm>
            <a:custGeom>
              <a:avLst/>
              <a:gdLst>
                <a:gd name="T0" fmla="*/ 1 w 81"/>
                <a:gd name="T1" fmla="*/ 1 h 86"/>
                <a:gd name="T2" fmla="*/ 1 w 81"/>
                <a:gd name="T3" fmla="*/ 1 h 86"/>
                <a:gd name="T4" fmla="*/ 1 w 81"/>
                <a:gd name="T5" fmla="*/ 1 h 86"/>
                <a:gd name="T6" fmla="*/ 1 w 81"/>
                <a:gd name="T7" fmla="*/ 1 h 86"/>
                <a:gd name="T8" fmla="*/ 1 w 81"/>
                <a:gd name="T9" fmla="*/ 1 h 86"/>
                <a:gd name="T10" fmla="*/ 1 w 81"/>
                <a:gd name="T11" fmla="*/ 1 h 86"/>
                <a:gd name="T12" fmla="*/ 1 w 81"/>
                <a:gd name="T13" fmla="*/ 1 h 86"/>
                <a:gd name="T14" fmla="*/ 1 w 81"/>
                <a:gd name="T15" fmla="*/ 1 h 86"/>
                <a:gd name="T16" fmla="*/ 1 w 81"/>
                <a:gd name="T17" fmla="*/ 1 h 86"/>
                <a:gd name="T18" fmla="*/ 1 w 81"/>
                <a:gd name="T19" fmla="*/ 0 h 86"/>
                <a:gd name="T20" fmla="*/ 1 w 81"/>
                <a:gd name="T21" fmla="*/ 1 h 86"/>
                <a:gd name="T22" fmla="*/ 1 w 81"/>
                <a:gd name="T23" fmla="*/ 1 h 86"/>
                <a:gd name="T24" fmla="*/ 1 w 81"/>
                <a:gd name="T25" fmla="*/ 1 h 86"/>
                <a:gd name="T26" fmla="*/ 1 w 81"/>
                <a:gd name="T27" fmla="*/ 1 h 86"/>
                <a:gd name="T28" fmla="*/ 0 w 81"/>
                <a:gd name="T29" fmla="*/ 0 h 86"/>
                <a:gd name="T30" fmla="*/ 1 w 81"/>
                <a:gd name="T31" fmla="*/ 1 h 86"/>
                <a:gd name="T32" fmla="*/ 1 w 81"/>
                <a:gd name="T33" fmla="*/ 1 h 86"/>
                <a:gd name="T34" fmla="*/ 1 w 81"/>
                <a:gd name="T35" fmla="*/ 1 h 86"/>
                <a:gd name="T36" fmla="*/ 1 w 81"/>
                <a:gd name="T37" fmla="*/ 1 h 86"/>
                <a:gd name="T38" fmla="*/ 1 w 81"/>
                <a:gd name="T39" fmla="*/ 1 h 8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81"/>
                <a:gd name="T61" fmla="*/ 0 h 86"/>
                <a:gd name="T62" fmla="*/ 81 w 81"/>
                <a:gd name="T63" fmla="*/ 86 h 8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81" h="86">
                  <a:moveTo>
                    <a:pt x="38" y="82"/>
                  </a:moveTo>
                  <a:lnTo>
                    <a:pt x="41" y="84"/>
                  </a:lnTo>
                  <a:lnTo>
                    <a:pt x="49" y="86"/>
                  </a:lnTo>
                  <a:lnTo>
                    <a:pt x="63" y="85"/>
                  </a:lnTo>
                  <a:lnTo>
                    <a:pt x="77" y="80"/>
                  </a:lnTo>
                  <a:lnTo>
                    <a:pt x="81" y="77"/>
                  </a:lnTo>
                  <a:lnTo>
                    <a:pt x="76" y="66"/>
                  </a:lnTo>
                  <a:lnTo>
                    <a:pt x="64" y="29"/>
                  </a:lnTo>
                  <a:lnTo>
                    <a:pt x="54" y="2"/>
                  </a:lnTo>
                  <a:lnTo>
                    <a:pt x="54" y="0"/>
                  </a:lnTo>
                  <a:lnTo>
                    <a:pt x="50" y="1"/>
                  </a:lnTo>
                  <a:lnTo>
                    <a:pt x="43" y="2"/>
                  </a:lnTo>
                  <a:lnTo>
                    <a:pt x="26" y="3"/>
                  </a:lnTo>
                  <a:lnTo>
                    <a:pt x="5" y="1"/>
                  </a:lnTo>
                  <a:lnTo>
                    <a:pt x="0" y="0"/>
                  </a:lnTo>
                  <a:lnTo>
                    <a:pt x="5" y="13"/>
                  </a:lnTo>
                  <a:lnTo>
                    <a:pt x="23" y="51"/>
                  </a:lnTo>
                  <a:lnTo>
                    <a:pt x="37" y="81"/>
                  </a:lnTo>
                  <a:lnTo>
                    <a:pt x="38" y="8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303" name="Freeform 189"/>
            <p:cNvSpPr>
              <a:spLocks/>
            </p:cNvSpPr>
            <p:nvPr/>
          </p:nvSpPr>
          <p:spPr bwMode="auto">
            <a:xfrm>
              <a:off x="2785" y="1203"/>
              <a:ext cx="143" cy="127"/>
            </a:xfrm>
            <a:custGeom>
              <a:avLst/>
              <a:gdLst>
                <a:gd name="T0" fmla="*/ 1 w 285"/>
                <a:gd name="T1" fmla="*/ 1 h 253"/>
                <a:gd name="T2" fmla="*/ 1 w 285"/>
                <a:gd name="T3" fmla="*/ 1 h 253"/>
                <a:gd name="T4" fmla="*/ 1 w 285"/>
                <a:gd name="T5" fmla="*/ 1 h 253"/>
                <a:gd name="T6" fmla="*/ 1 w 285"/>
                <a:gd name="T7" fmla="*/ 1 h 253"/>
                <a:gd name="T8" fmla="*/ 1 w 285"/>
                <a:gd name="T9" fmla="*/ 1 h 253"/>
                <a:gd name="T10" fmla="*/ 1 w 285"/>
                <a:gd name="T11" fmla="*/ 1 h 253"/>
                <a:gd name="T12" fmla="*/ 1 w 285"/>
                <a:gd name="T13" fmla="*/ 1 h 253"/>
                <a:gd name="T14" fmla="*/ 1 w 285"/>
                <a:gd name="T15" fmla="*/ 1 h 253"/>
                <a:gd name="T16" fmla="*/ 1 w 285"/>
                <a:gd name="T17" fmla="*/ 1 h 253"/>
                <a:gd name="T18" fmla="*/ 1 w 285"/>
                <a:gd name="T19" fmla="*/ 1 h 253"/>
                <a:gd name="T20" fmla="*/ 1 w 285"/>
                <a:gd name="T21" fmla="*/ 1 h 253"/>
                <a:gd name="T22" fmla="*/ 1 w 285"/>
                <a:gd name="T23" fmla="*/ 1 h 253"/>
                <a:gd name="T24" fmla="*/ 1 w 285"/>
                <a:gd name="T25" fmla="*/ 1 h 253"/>
                <a:gd name="T26" fmla="*/ 1 w 285"/>
                <a:gd name="T27" fmla="*/ 1 h 253"/>
                <a:gd name="T28" fmla="*/ 1 w 285"/>
                <a:gd name="T29" fmla="*/ 1 h 253"/>
                <a:gd name="T30" fmla="*/ 1 w 285"/>
                <a:gd name="T31" fmla="*/ 1 h 253"/>
                <a:gd name="T32" fmla="*/ 1 w 285"/>
                <a:gd name="T33" fmla="*/ 1 h 253"/>
                <a:gd name="T34" fmla="*/ 1 w 285"/>
                <a:gd name="T35" fmla="*/ 1 h 253"/>
                <a:gd name="T36" fmla="*/ 1 w 285"/>
                <a:gd name="T37" fmla="*/ 1 h 253"/>
                <a:gd name="T38" fmla="*/ 1 w 285"/>
                <a:gd name="T39" fmla="*/ 1 h 253"/>
                <a:gd name="T40" fmla="*/ 0 w 285"/>
                <a:gd name="T41" fmla="*/ 0 h 253"/>
                <a:gd name="T42" fmla="*/ 1 w 285"/>
                <a:gd name="T43" fmla="*/ 1 h 253"/>
                <a:gd name="T44" fmla="*/ 1 w 285"/>
                <a:gd name="T45" fmla="*/ 1 h 253"/>
                <a:gd name="T46" fmla="*/ 1 w 285"/>
                <a:gd name="T47" fmla="*/ 1 h 253"/>
                <a:gd name="T48" fmla="*/ 1 w 285"/>
                <a:gd name="T49" fmla="*/ 1 h 253"/>
                <a:gd name="T50" fmla="*/ 1 w 285"/>
                <a:gd name="T51" fmla="*/ 1 h 253"/>
                <a:gd name="T52" fmla="*/ 1 w 285"/>
                <a:gd name="T53" fmla="*/ 1 h 253"/>
                <a:gd name="T54" fmla="*/ 1 w 285"/>
                <a:gd name="T55" fmla="*/ 1 h 253"/>
                <a:gd name="T56" fmla="*/ 1 w 285"/>
                <a:gd name="T57" fmla="*/ 1 h 253"/>
                <a:gd name="T58" fmla="*/ 1 w 285"/>
                <a:gd name="T59" fmla="*/ 1 h 253"/>
                <a:gd name="T60" fmla="*/ 1 w 285"/>
                <a:gd name="T61" fmla="*/ 1 h 253"/>
                <a:gd name="T62" fmla="*/ 1 w 285"/>
                <a:gd name="T63" fmla="*/ 1 h 253"/>
                <a:gd name="T64" fmla="*/ 1 w 285"/>
                <a:gd name="T65" fmla="*/ 1 h 253"/>
                <a:gd name="T66" fmla="*/ 1 w 285"/>
                <a:gd name="T67" fmla="*/ 1 h 253"/>
                <a:gd name="T68" fmla="*/ 1 w 285"/>
                <a:gd name="T69" fmla="*/ 1 h 253"/>
                <a:gd name="T70" fmla="*/ 1 w 285"/>
                <a:gd name="T71" fmla="*/ 1 h 253"/>
                <a:gd name="T72" fmla="*/ 1 w 285"/>
                <a:gd name="T73" fmla="*/ 1 h 253"/>
                <a:gd name="T74" fmla="*/ 1 w 285"/>
                <a:gd name="T75" fmla="*/ 1 h 253"/>
                <a:gd name="T76" fmla="*/ 1 w 285"/>
                <a:gd name="T77" fmla="*/ 1 h 253"/>
                <a:gd name="T78" fmla="*/ 1 w 285"/>
                <a:gd name="T79" fmla="*/ 1 h 253"/>
                <a:gd name="T80" fmla="*/ 1 w 285"/>
                <a:gd name="T81" fmla="*/ 1 h 25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85"/>
                <a:gd name="T124" fmla="*/ 0 h 253"/>
                <a:gd name="T125" fmla="*/ 285 w 285"/>
                <a:gd name="T126" fmla="*/ 253 h 25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85" h="253">
                  <a:moveTo>
                    <a:pt x="218" y="243"/>
                  </a:moveTo>
                  <a:lnTo>
                    <a:pt x="225" y="245"/>
                  </a:lnTo>
                  <a:lnTo>
                    <a:pt x="238" y="248"/>
                  </a:lnTo>
                  <a:lnTo>
                    <a:pt x="261" y="252"/>
                  </a:lnTo>
                  <a:lnTo>
                    <a:pt x="280" y="253"/>
                  </a:lnTo>
                  <a:lnTo>
                    <a:pt x="285" y="252"/>
                  </a:lnTo>
                  <a:lnTo>
                    <a:pt x="284" y="251"/>
                  </a:lnTo>
                  <a:lnTo>
                    <a:pt x="278" y="241"/>
                  </a:lnTo>
                  <a:lnTo>
                    <a:pt x="255" y="204"/>
                  </a:lnTo>
                  <a:lnTo>
                    <a:pt x="223" y="169"/>
                  </a:lnTo>
                  <a:lnTo>
                    <a:pt x="215" y="163"/>
                  </a:lnTo>
                  <a:lnTo>
                    <a:pt x="205" y="159"/>
                  </a:lnTo>
                  <a:lnTo>
                    <a:pt x="186" y="149"/>
                  </a:lnTo>
                  <a:lnTo>
                    <a:pt x="149" y="127"/>
                  </a:lnTo>
                  <a:lnTo>
                    <a:pt x="118" y="106"/>
                  </a:lnTo>
                  <a:lnTo>
                    <a:pt x="113" y="100"/>
                  </a:lnTo>
                  <a:lnTo>
                    <a:pt x="107" y="94"/>
                  </a:lnTo>
                  <a:lnTo>
                    <a:pt x="87" y="75"/>
                  </a:lnTo>
                  <a:lnTo>
                    <a:pt x="36" y="30"/>
                  </a:lnTo>
                  <a:lnTo>
                    <a:pt x="1" y="2"/>
                  </a:lnTo>
                  <a:lnTo>
                    <a:pt x="0" y="0"/>
                  </a:lnTo>
                  <a:lnTo>
                    <a:pt x="1" y="2"/>
                  </a:lnTo>
                  <a:lnTo>
                    <a:pt x="11" y="15"/>
                  </a:lnTo>
                  <a:lnTo>
                    <a:pt x="49" y="59"/>
                  </a:lnTo>
                  <a:lnTo>
                    <a:pt x="89" y="102"/>
                  </a:lnTo>
                  <a:lnTo>
                    <a:pt x="96" y="107"/>
                  </a:lnTo>
                  <a:lnTo>
                    <a:pt x="102" y="112"/>
                  </a:lnTo>
                  <a:lnTo>
                    <a:pt x="119" y="124"/>
                  </a:lnTo>
                  <a:lnTo>
                    <a:pt x="160" y="148"/>
                  </a:lnTo>
                  <a:lnTo>
                    <a:pt x="185" y="163"/>
                  </a:lnTo>
                  <a:lnTo>
                    <a:pt x="187" y="163"/>
                  </a:lnTo>
                  <a:lnTo>
                    <a:pt x="181" y="163"/>
                  </a:lnTo>
                  <a:lnTo>
                    <a:pt x="172" y="164"/>
                  </a:lnTo>
                  <a:lnTo>
                    <a:pt x="155" y="165"/>
                  </a:lnTo>
                  <a:lnTo>
                    <a:pt x="125" y="160"/>
                  </a:lnTo>
                  <a:lnTo>
                    <a:pt x="115" y="157"/>
                  </a:lnTo>
                  <a:lnTo>
                    <a:pt x="130" y="171"/>
                  </a:lnTo>
                  <a:lnTo>
                    <a:pt x="179" y="211"/>
                  </a:lnTo>
                  <a:lnTo>
                    <a:pt x="216" y="242"/>
                  </a:lnTo>
                  <a:lnTo>
                    <a:pt x="218" y="24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304" name="Freeform 190"/>
            <p:cNvSpPr>
              <a:spLocks/>
            </p:cNvSpPr>
            <p:nvPr/>
          </p:nvSpPr>
          <p:spPr bwMode="auto">
            <a:xfrm>
              <a:off x="2869" y="1205"/>
              <a:ext cx="97" cy="111"/>
            </a:xfrm>
            <a:custGeom>
              <a:avLst/>
              <a:gdLst>
                <a:gd name="T0" fmla="*/ 1 w 194"/>
                <a:gd name="T1" fmla="*/ 1 h 222"/>
                <a:gd name="T2" fmla="*/ 1 w 194"/>
                <a:gd name="T3" fmla="*/ 1 h 222"/>
                <a:gd name="T4" fmla="*/ 1 w 194"/>
                <a:gd name="T5" fmla="*/ 1 h 222"/>
                <a:gd name="T6" fmla="*/ 1 w 194"/>
                <a:gd name="T7" fmla="*/ 1 h 222"/>
                <a:gd name="T8" fmla="*/ 1 w 194"/>
                <a:gd name="T9" fmla="*/ 1 h 222"/>
                <a:gd name="T10" fmla="*/ 1 w 194"/>
                <a:gd name="T11" fmla="*/ 1 h 222"/>
                <a:gd name="T12" fmla="*/ 1 w 194"/>
                <a:gd name="T13" fmla="*/ 1 h 222"/>
                <a:gd name="T14" fmla="*/ 1 w 194"/>
                <a:gd name="T15" fmla="*/ 1 h 222"/>
                <a:gd name="T16" fmla="*/ 1 w 194"/>
                <a:gd name="T17" fmla="*/ 1 h 222"/>
                <a:gd name="T18" fmla="*/ 1 w 194"/>
                <a:gd name="T19" fmla="*/ 1 h 222"/>
                <a:gd name="T20" fmla="*/ 1 w 194"/>
                <a:gd name="T21" fmla="*/ 1 h 222"/>
                <a:gd name="T22" fmla="*/ 1 w 194"/>
                <a:gd name="T23" fmla="*/ 1 h 222"/>
                <a:gd name="T24" fmla="*/ 1 w 194"/>
                <a:gd name="T25" fmla="*/ 1 h 222"/>
                <a:gd name="T26" fmla="*/ 1 w 194"/>
                <a:gd name="T27" fmla="*/ 1 h 222"/>
                <a:gd name="T28" fmla="*/ 1 w 194"/>
                <a:gd name="T29" fmla="*/ 1 h 222"/>
                <a:gd name="T30" fmla="*/ 0 w 194"/>
                <a:gd name="T31" fmla="*/ 0 h 222"/>
                <a:gd name="T32" fmla="*/ 1 w 194"/>
                <a:gd name="T33" fmla="*/ 1 h 222"/>
                <a:gd name="T34" fmla="*/ 1 w 194"/>
                <a:gd name="T35" fmla="*/ 1 h 222"/>
                <a:gd name="T36" fmla="*/ 1 w 194"/>
                <a:gd name="T37" fmla="*/ 1 h 222"/>
                <a:gd name="T38" fmla="*/ 1 w 194"/>
                <a:gd name="T39" fmla="*/ 1 h 222"/>
                <a:gd name="T40" fmla="*/ 1 w 194"/>
                <a:gd name="T41" fmla="*/ 1 h 222"/>
                <a:gd name="T42" fmla="*/ 1 w 194"/>
                <a:gd name="T43" fmla="*/ 1 h 222"/>
                <a:gd name="T44" fmla="*/ 1 w 194"/>
                <a:gd name="T45" fmla="*/ 1 h 222"/>
                <a:gd name="T46" fmla="*/ 1 w 194"/>
                <a:gd name="T47" fmla="*/ 1 h 222"/>
                <a:gd name="T48" fmla="*/ 1 w 194"/>
                <a:gd name="T49" fmla="*/ 1 h 222"/>
                <a:gd name="T50" fmla="*/ 1 w 194"/>
                <a:gd name="T51" fmla="*/ 1 h 222"/>
                <a:gd name="T52" fmla="*/ 1 w 194"/>
                <a:gd name="T53" fmla="*/ 1 h 222"/>
                <a:gd name="T54" fmla="*/ 1 w 194"/>
                <a:gd name="T55" fmla="*/ 1 h 222"/>
                <a:gd name="T56" fmla="*/ 1 w 194"/>
                <a:gd name="T57" fmla="*/ 1 h 222"/>
                <a:gd name="T58" fmla="*/ 1 w 194"/>
                <a:gd name="T59" fmla="*/ 1 h 222"/>
                <a:gd name="T60" fmla="*/ 1 w 194"/>
                <a:gd name="T61" fmla="*/ 1 h 222"/>
                <a:gd name="T62" fmla="*/ 1 w 194"/>
                <a:gd name="T63" fmla="*/ 1 h 22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94"/>
                <a:gd name="T97" fmla="*/ 0 h 222"/>
                <a:gd name="T98" fmla="*/ 194 w 194"/>
                <a:gd name="T99" fmla="*/ 222 h 22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94" h="222">
                  <a:moveTo>
                    <a:pt x="162" y="222"/>
                  </a:moveTo>
                  <a:lnTo>
                    <a:pt x="164" y="222"/>
                  </a:lnTo>
                  <a:lnTo>
                    <a:pt x="167" y="221"/>
                  </a:lnTo>
                  <a:lnTo>
                    <a:pt x="169" y="219"/>
                  </a:lnTo>
                  <a:lnTo>
                    <a:pt x="176" y="213"/>
                  </a:lnTo>
                  <a:lnTo>
                    <a:pt x="188" y="203"/>
                  </a:lnTo>
                  <a:lnTo>
                    <a:pt x="194" y="200"/>
                  </a:lnTo>
                  <a:lnTo>
                    <a:pt x="188" y="188"/>
                  </a:lnTo>
                  <a:lnTo>
                    <a:pt x="170" y="147"/>
                  </a:lnTo>
                  <a:lnTo>
                    <a:pt x="141" y="101"/>
                  </a:lnTo>
                  <a:lnTo>
                    <a:pt x="133" y="92"/>
                  </a:lnTo>
                  <a:lnTo>
                    <a:pt x="123" y="84"/>
                  </a:lnTo>
                  <a:lnTo>
                    <a:pt x="97" y="65"/>
                  </a:lnTo>
                  <a:lnTo>
                    <a:pt x="38" y="25"/>
                  </a:lnTo>
                  <a:lnTo>
                    <a:pt x="1" y="2"/>
                  </a:lnTo>
                  <a:lnTo>
                    <a:pt x="0" y="0"/>
                  </a:lnTo>
                  <a:lnTo>
                    <a:pt x="10" y="11"/>
                  </a:lnTo>
                  <a:lnTo>
                    <a:pt x="35" y="34"/>
                  </a:lnTo>
                  <a:lnTo>
                    <a:pt x="90" y="81"/>
                  </a:lnTo>
                  <a:lnTo>
                    <a:pt x="136" y="129"/>
                  </a:lnTo>
                  <a:lnTo>
                    <a:pt x="144" y="141"/>
                  </a:lnTo>
                  <a:lnTo>
                    <a:pt x="143" y="142"/>
                  </a:lnTo>
                  <a:lnTo>
                    <a:pt x="141" y="142"/>
                  </a:lnTo>
                  <a:lnTo>
                    <a:pt x="135" y="144"/>
                  </a:lnTo>
                  <a:lnTo>
                    <a:pt x="118" y="147"/>
                  </a:lnTo>
                  <a:lnTo>
                    <a:pt x="110" y="149"/>
                  </a:lnTo>
                  <a:lnTo>
                    <a:pt x="114" y="156"/>
                  </a:lnTo>
                  <a:lnTo>
                    <a:pt x="123" y="168"/>
                  </a:lnTo>
                  <a:lnTo>
                    <a:pt x="140" y="192"/>
                  </a:lnTo>
                  <a:lnTo>
                    <a:pt x="157" y="217"/>
                  </a:lnTo>
                  <a:lnTo>
                    <a:pt x="162" y="2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305" name="Freeform 191"/>
            <p:cNvSpPr>
              <a:spLocks/>
            </p:cNvSpPr>
            <p:nvPr/>
          </p:nvSpPr>
          <p:spPr bwMode="auto">
            <a:xfrm>
              <a:off x="2883" y="1146"/>
              <a:ext cx="64" cy="60"/>
            </a:xfrm>
            <a:custGeom>
              <a:avLst/>
              <a:gdLst>
                <a:gd name="T0" fmla="*/ 1 w 128"/>
                <a:gd name="T1" fmla="*/ 0 h 121"/>
                <a:gd name="T2" fmla="*/ 1 w 128"/>
                <a:gd name="T3" fmla="*/ 0 h 121"/>
                <a:gd name="T4" fmla="*/ 1 w 128"/>
                <a:gd name="T5" fmla="*/ 0 h 121"/>
                <a:gd name="T6" fmla="*/ 1 w 128"/>
                <a:gd name="T7" fmla="*/ 0 h 121"/>
                <a:gd name="T8" fmla="*/ 1 w 128"/>
                <a:gd name="T9" fmla="*/ 0 h 121"/>
                <a:gd name="T10" fmla="*/ 1 w 128"/>
                <a:gd name="T11" fmla="*/ 0 h 121"/>
                <a:gd name="T12" fmla="*/ 1 w 128"/>
                <a:gd name="T13" fmla="*/ 0 h 121"/>
                <a:gd name="T14" fmla="*/ 1 w 128"/>
                <a:gd name="T15" fmla="*/ 0 h 121"/>
                <a:gd name="T16" fmla="*/ 1 w 128"/>
                <a:gd name="T17" fmla="*/ 0 h 121"/>
                <a:gd name="T18" fmla="*/ 1 w 128"/>
                <a:gd name="T19" fmla="*/ 0 h 121"/>
                <a:gd name="T20" fmla="*/ 1 w 128"/>
                <a:gd name="T21" fmla="*/ 0 h 121"/>
                <a:gd name="T22" fmla="*/ 1 w 128"/>
                <a:gd name="T23" fmla="*/ 0 h 121"/>
                <a:gd name="T24" fmla="*/ 1 w 128"/>
                <a:gd name="T25" fmla="*/ 0 h 121"/>
                <a:gd name="T26" fmla="*/ 0 w 128"/>
                <a:gd name="T27" fmla="*/ 0 h 121"/>
                <a:gd name="T28" fmla="*/ 0 w 128"/>
                <a:gd name="T29" fmla="*/ 0 h 121"/>
                <a:gd name="T30" fmla="*/ 1 w 128"/>
                <a:gd name="T31" fmla="*/ 0 h 121"/>
                <a:gd name="T32" fmla="*/ 1 w 128"/>
                <a:gd name="T33" fmla="*/ 0 h 121"/>
                <a:gd name="T34" fmla="*/ 1 w 128"/>
                <a:gd name="T35" fmla="*/ 0 h 121"/>
                <a:gd name="T36" fmla="*/ 1 w 128"/>
                <a:gd name="T37" fmla="*/ 0 h 121"/>
                <a:gd name="T38" fmla="*/ 1 w 128"/>
                <a:gd name="T39" fmla="*/ 0 h 121"/>
                <a:gd name="T40" fmla="*/ 1 w 128"/>
                <a:gd name="T41" fmla="*/ 0 h 121"/>
                <a:gd name="T42" fmla="*/ 1 w 128"/>
                <a:gd name="T43" fmla="*/ 0 h 121"/>
                <a:gd name="T44" fmla="*/ 1 w 128"/>
                <a:gd name="T45" fmla="*/ 0 h 121"/>
                <a:gd name="T46" fmla="*/ 1 w 128"/>
                <a:gd name="T47" fmla="*/ 0 h 121"/>
                <a:gd name="T48" fmla="*/ 1 w 128"/>
                <a:gd name="T49" fmla="*/ 0 h 121"/>
                <a:gd name="T50" fmla="*/ 1 w 128"/>
                <a:gd name="T51" fmla="*/ 0 h 121"/>
                <a:gd name="T52" fmla="*/ 1 w 128"/>
                <a:gd name="T53" fmla="*/ 0 h 121"/>
                <a:gd name="T54" fmla="*/ 1 w 128"/>
                <a:gd name="T55" fmla="*/ 0 h 121"/>
                <a:gd name="T56" fmla="*/ 1 w 128"/>
                <a:gd name="T57" fmla="*/ 0 h 121"/>
                <a:gd name="T58" fmla="*/ 1 w 128"/>
                <a:gd name="T59" fmla="*/ 0 h 121"/>
                <a:gd name="T60" fmla="*/ 1 w 128"/>
                <a:gd name="T61" fmla="*/ 0 h 12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8"/>
                <a:gd name="T94" fmla="*/ 0 h 121"/>
                <a:gd name="T95" fmla="*/ 128 w 128"/>
                <a:gd name="T96" fmla="*/ 121 h 12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8" h="121">
                  <a:moveTo>
                    <a:pt x="94" y="121"/>
                  </a:moveTo>
                  <a:lnTo>
                    <a:pt x="99" y="120"/>
                  </a:lnTo>
                  <a:lnTo>
                    <a:pt x="115" y="117"/>
                  </a:lnTo>
                  <a:lnTo>
                    <a:pt x="127" y="114"/>
                  </a:lnTo>
                  <a:lnTo>
                    <a:pt x="128" y="113"/>
                  </a:lnTo>
                  <a:lnTo>
                    <a:pt x="120" y="102"/>
                  </a:lnTo>
                  <a:lnTo>
                    <a:pt x="103" y="82"/>
                  </a:lnTo>
                  <a:lnTo>
                    <a:pt x="64" y="46"/>
                  </a:lnTo>
                  <a:lnTo>
                    <a:pt x="23" y="1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9" y="3"/>
                  </a:lnTo>
                  <a:lnTo>
                    <a:pt x="4" y="5"/>
                  </a:lnTo>
                  <a:lnTo>
                    <a:pt x="0" y="6"/>
                  </a:lnTo>
                  <a:lnTo>
                    <a:pt x="4" y="11"/>
                  </a:lnTo>
                  <a:lnTo>
                    <a:pt x="13" y="18"/>
                  </a:lnTo>
                  <a:lnTo>
                    <a:pt x="31" y="34"/>
                  </a:lnTo>
                  <a:lnTo>
                    <a:pt x="45" y="51"/>
                  </a:lnTo>
                  <a:lnTo>
                    <a:pt x="49" y="55"/>
                  </a:lnTo>
                  <a:lnTo>
                    <a:pt x="48" y="57"/>
                  </a:lnTo>
                  <a:lnTo>
                    <a:pt x="44" y="58"/>
                  </a:lnTo>
                  <a:lnTo>
                    <a:pt x="40" y="58"/>
                  </a:lnTo>
                  <a:lnTo>
                    <a:pt x="31" y="57"/>
                  </a:lnTo>
                  <a:lnTo>
                    <a:pt x="16" y="57"/>
                  </a:lnTo>
                  <a:lnTo>
                    <a:pt x="16" y="58"/>
                  </a:lnTo>
                  <a:lnTo>
                    <a:pt x="28" y="68"/>
                  </a:lnTo>
                  <a:lnTo>
                    <a:pt x="64" y="97"/>
                  </a:lnTo>
                  <a:lnTo>
                    <a:pt x="91" y="120"/>
                  </a:lnTo>
                  <a:lnTo>
                    <a:pt x="94" y="1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306" name="Freeform 192"/>
            <p:cNvSpPr>
              <a:spLocks/>
            </p:cNvSpPr>
            <p:nvPr/>
          </p:nvSpPr>
          <p:spPr bwMode="auto">
            <a:xfrm>
              <a:off x="2931" y="1110"/>
              <a:ext cx="65" cy="133"/>
            </a:xfrm>
            <a:custGeom>
              <a:avLst/>
              <a:gdLst>
                <a:gd name="T0" fmla="*/ 1 w 130"/>
                <a:gd name="T1" fmla="*/ 0 h 268"/>
                <a:gd name="T2" fmla="*/ 1 w 130"/>
                <a:gd name="T3" fmla="*/ 0 h 268"/>
                <a:gd name="T4" fmla="*/ 1 w 130"/>
                <a:gd name="T5" fmla="*/ 0 h 268"/>
                <a:gd name="T6" fmla="*/ 1 w 130"/>
                <a:gd name="T7" fmla="*/ 0 h 268"/>
                <a:gd name="T8" fmla="*/ 1 w 130"/>
                <a:gd name="T9" fmla="*/ 0 h 268"/>
                <a:gd name="T10" fmla="*/ 1 w 130"/>
                <a:gd name="T11" fmla="*/ 0 h 268"/>
                <a:gd name="T12" fmla="*/ 1 w 130"/>
                <a:gd name="T13" fmla="*/ 0 h 268"/>
                <a:gd name="T14" fmla="*/ 1 w 130"/>
                <a:gd name="T15" fmla="*/ 0 h 268"/>
                <a:gd name="T16" fmla="*/ 1 w 130"/>
                <a:gd name="T17" fmla="*/ 0 h 268"/>
                <a:gd name="T18" fmla="*/ 1 w 130"/>
                <a:gd name="T19" fmla="*/ 0 h 268"/>
                <a:gd name="T20" fmla="*/ 1 w 130"/>
                <a:gd name="T21" fmla="*/ 0 h 268"/>
                <a:gd name="T22" fmla="*/ 1 w 130"/>
                <a:gd name="T23" fmla="*/ 0 h 268"/>
                <a:gd name="T24" fmla="*/ 1 w 130"/>
                <a:gd name="T25" fmla="*/ 0 h 268"/>
                <a:gd name="T26" fmla="*/ 1 w 130"/>
                <a:gd name="T27" fmla="*/ 0 h 268"/>
                <a:gd name="T28" fmla="*/ 1 w 130"/>
                <a:gd name="T29" fmla="*/ 0 h 268"/>
                <a:gd name="T30" fmla="*/ 1 w 130"/>
                <a:gd name="T31" fmla="*/ 0 h 268"/>
                <a:gd name="T32" fmla="*/ 1 w 130"/>
                <a:gd name="T33" fmla="*/ 0 h 268"/>
                <a:gd name="T34" fmla="*/ 1 w 130"/>
                <a:gd name="T35" fmla="*/ 0 h 268"/>
                <a:gd name="T36" fmla="*/ 1 w 130"/>
                <a:gd name="T37" fmla="*/ 0 h 268"/>
                <a:gd name="T38" fmla="*/ 1 w 130"/>
                <a:gd name="T39" fmla="*/ 0 h 268"/>
                <a:gd name="T40" fmla="*/ 1 w 130"/>
                <a:gd name="T41" fmla="*/ 0 h 268"/>
                <a:gd name="T42" fmla="*/ 1 w 130"/>
                <a:gd name="T43" fmla="*/ 0 h 268"/>
                <a:gd name="T44" fmla="*/ 1 w 130"/>
                <a:gd name="T45" fmla="*/ 0 h 268"/>
                <a:gd name="T46" fmla="*/ 1 w 130"/>
                <a:gd name="T47" fmla="*/ 0 h 268"/>
                <a:gd name="T48" fmla="*/ 1 w 130"/>
                <a:gd name="T49" fmla="*/ 0 h 268"/>
                <a:gd name="T50" fmla="*/ 1 w 130"/>
                <a:gd name="T51" fmla="*/ 0 h 268"/>
                <a:gd name="T52" fmla="*/ 1 w 130"/>
                <a:gd name="T53" fmla="*/ 0 h 268"/>
                <a:gd name="T54" fmla="*/ 1 w 130"/>
                <a:gd name="T55" fmla="*/ 0 h 268"/>
                <a:gd name="T56" fmla="*/ 1 w 130"/>
                <a:gd name="T57" fmla="*/ 0 h 268"/>
                <a:gd name="T58" fmla="*/ 1 w 130"/>
                <a:gd name="T59" fmla="*/ 0 h 268"/>
                <a:gd name="T60" fmla="*/ 1 w 130"/>
                <a:gd name="T61" fmla="*/ 0 h 268"/>
                <a:gd name="T62" fmla="*/ 1 w 130"/>
                <a:gd name="T63" fmla="*/ 0 h 268"/>
                <a:gd name="T64" fmla="*/ 1 w 130"/>
                <a:gd name="T65" fmla="*/ 0 h 268"/>
                <a:gd name="T66" fmla="*/ 1 w 130"/>
                <a:gd name="T67" fmla="*/ 0 h 268"/>
                <a:gd name="T68" fmla="*/ 1 w 130"/>
                <a:gd name="T69" fmla="*/ 0 h 268"/>
                <a:gd name="T70" fmla="*/ 0 w 130"/>
                <a:gd name="T71" fmla="*/ 0 h 268"/>
                <a:gd name="T72" fmla="*/ 1 w 130"/>
                <a:gd name="T73" fmla="*/ 0 h 268"/>
                <a:gd name="T74" fmla="*/ 1 w 130"/>
                <a:gd name="T75" fmla="*/ 0 h 268"/>
                <a:gd name="T76" fmla="*/ 1 w 130"/>
                <a:gd name="T77" fmla="*/ 0 h 268"/>
                <a:gd name="T78" fmla="*/ 1 w 130"/>
                <a:gd name="T79" fmla="*/ 0 h 268"/>
                <a:gd name="T80" fmla="*/ 1 w 130"/>
                <a:gd name="T81" fmla="*/ 0 h 268"/>
                <a:gd name="T82" fmla="*/ 1 w 130"/>
                <a:gd name="T83" fmla="*/ 0 h 26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30"/>
                <a:gd name="T127" fmla="*/ 0 h 268"/>
                <a:gd name="T128" fmla="*/ 130 w 130"/>
                <a:gd name="T129" fmla="*/ 268 h 26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30" h="268">
                  <a:moveTo>
                    <a:pt x="89" y="119"/>
                  </a:moveTo>
                  <a:lnTo>
                    <a:pt x="89" y="120"/>
                  </a:lnTo>
                  <a:lnTo>
                    <a:pt x="91" y="127"/>
                  </a:lnTo>
                  <a:lnTo>
                    <a:pt x="99" y="155"/>
                  </a:lnTo>
                  <a:lnTo>
                    <a:pt x="111" y="192"/>
                  </a:lnTo>
                  <a:lnTo>
                    <a:pt x="115" y="200"/>
                  </a:lnTo>
                  <a:lnTo>
                    <a:pt x="118" y="209"/>
                  </a:lnTo>
                  <a:lnTo>
                    <a:pt x="123" y="225"/>
                  </a:lnTo>
                  <a:lnTo>
                    <a:pt x="128" y="253"/>
                  </a:lnTo>
                  <a:lnTo>
                    <a:pt x="129" y="268"/>
                  </a:lnTo>
                  <a:lnTo>
                    <a:pt x="130" y="268"/>
                  </a:lnTo>
                  <a:lnTo>
                    <a:pt x="125" y="258"/>
                  </a:lnTo>
                  <a:lnTo>
                    <a:pt x="117" y="235"/>
                  </a:lnTo>
                  <a:lnTo>
                    <a:pt x="100" y="192"/>
                  </a:lnTo>
                  <a:lnTo>
                    <a:pt x="84" y="148"/>
                  </a:lnTo>
                  <a:lnTo>
                    <a:pt x="81" y="137"/>
                  </a:lnTo>
                  <a:lnTo>
                    <a:pt x="79" y="138"/>
                  </a:lnTo>
                  <a:lnTo>
                    <a:pt x="77" y="140"/>
                  </a:lnTo>
                  <a:lnTo>
                    <a:pt x="72" y="143"/>
                  </a:lnTo>
                  <a:lnTo>
                    <a:pt x="66" y="146"/>
                  </a:lnTo>
                  <a:lnTo>
                    <a:pt x="65" y="146"/>
                  </a:lnTo>
                  <a:lnTo>
                    <a:pt x="61" y="142"/>
                  </a:lnTo>
                  <a:lnTo>
                    <a:pt x="54" y="133"/>
                  </a:lnTo>
                  <a:lnTo>
                    <a:pt x="40" y="115"/>
                  </a:lnTo>
                  <a:lnTo>
                    <a:pt x="26" y="95"/>
                  </a:lnTo>
                  <a:lnTo>
                    <a:pt x="23" y="90"/>
                  </a:lnTo>
                  <a:lnTo>
                    <a:pt x="24" y="90"/>
                  </a:lnTo>
                  <a:lnTo>
                    <a:pt x="27" y="89"/>
                  </a:lnTo>
                  <a:lnTo>
                    <a:pt x="32" y="87"/>
                  </a:lnTo>
                  <a:lnTo>
                    <a:pt x="38" y="85"/>
                  </a:lnTo>
                  <a:lnTo>
                    <a:pt x="40" y="84"/>
                  </a:lnTo>
                  <a:lnTo>
                    <a:pt x="36" y="78"/>
                  </a:lnTo>
                  <a:lnTo>
                    <a:pt x="30" y="64"/>
                  </a:lnTo>
                  <a:lnTo>
                    <a:pt x="17" y="36"/>
                  </a:lnTo>
                  <a:lnTo>
                    <a:pt x="3" y="7"/>
                  </a:lnTo>
                  <a:lnTo>
                    <a:pt x="0" y="0"/>
                  </a:lnTo>
                  <a:lnTo>
                    <a:pt x="7" y="10"/>
                  </a:lnTo>
                  <a:lnTo>
                    <a:pt x="22" y="31"/>
                  </a:lnTo>
                  <a:lnTo>
                    <a:pt x="52" y="70"/>
                  </a:lnTo>
                  <a:lnTo>
                    <a:pt x="81" y="110"/>
                  </a:lnTo>
                  <a:lnTo>
                    <a:pt x="89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307" name="Freeform 193"/>
            <p:cNvSpPr>
              <a:spLocks/>
            </p:cNvSpPr>
            <p:nvPr/>
          </p:nvSpPr>
          <p:spPr bwMode="auto">
            <a:xfrm>
              <a:off x="2946" y="1053"/>
              <a:ext cx="37" cy="83"/>
            </a:xfrm>
            <a:custGeom>
              <a:avLst/>
              <a:gdLst>
                <a:gd name="T0" fmla="*/ 1 w 74"/>
                <a:gd name="T1" fmla="*/ 1 h 165"/>
                <a:gd name="T2" fmla="*/ 1 w 74"/>
                <a:gd name="T3" fmla="*/ 1 h 165"/>
                <a:gd name="T4" fmla="*/ 1 w 74"/>
                <a:gd name="T5" fmla="*/ 1 h 165"/>
                <a:gd name="T6" fmla="*/ 1 w 74"/>
                <a:gd name="T7" fmla="*/ 1 h 165"/>
                <a:gd name="T8" fmla="*/ 1 w 74"/>
                <a:gd name="T9" fmla="*/ 1 h 165"/>
                <a:gd name="T10" fmla="*/ 1 w 74"/>
                <a:gd name="T11" fmla="*/ 1 h 165"/>
                <a:gd name="T12" fmla="*/ 1 w 74"/>
                <a:gd name="T13" fmla="*/ 1 h 165"/>
                <a:gd name="T14" fmla="*/ 1 w 74"/>
                <a:gd name="T15" fmla="*/ 1 h 165"/>
                <a:gd name="T16" fmla="*/ 1 w 74"/>
                <a:gd name="T17" fmla="*/ 1 h 165"/>
                <a:gd name="T18" fmla="*/ 1 w 74"/>
                <a:gd name="T19" fmla="*/ 1 h 165"/>
                <a:gd name="T20" fmla="*/ 1 w 74"/>
                <a:gd name="T21" fmla="*/ 1 h 165"/>
                <a:gd name="T22" fmla="*/ 1 w 74"/>
                <a:gd name="T23" fmla="*/ 1 h 165"/>
                <a:gd name="T24" fmla="*/ 1 w 74"/>
                <a:gd name="T25" fmla="*/ 1 h 165"/>
                <a:gd name="T26" fmla="*/ 1 w 74"/>
                <a:gd name="T27" fmla="*/ 1 h 165"/>
                <a:gd name="T28" fmla="*/ 1 w 74"/>
                <a:gd name="T29" fmla="*/ 1 h 165"/>
                <a:gd name="T30" fmla="*/ 1 w 74"/>
                <a:gd name="T31" fmla="*/ 1 h 165"/>
                <a:gd name="T32" fmla="*/ 1 w 74"/>
                <a:gd name="T33" fmla="*/ 1 h 165"/>
                <a:gd name="T34" fmla="*/ 1 w 74"/>
                <a:gd name="T35" fmla="*/ 1 h 165"/>
                <a:gd name="T36" fmla="*/ 0 w 74"/>
                <a:gd name="T37" fmla="*/ 1 h 165"/>
                <a:gd name="T38" fmla="*/ 0 w 74"/>
                <a:gd name="T39" fmla="*/ 1 h 165"/>
                <a:gd name="T40" fmla="*/ 0 w 74"/>
                <a:gd name="T41" fmla="*/ 1 h 165"/>
                <a:gd name="T42" fmla="*/ 1 w 74"/>
                <a:gd name="T43" fmla="*/ 1 h 165"/>
                <a:gd name="T44" fmla="*/ 1 w 74"/>
                <a:gd name="T45" fmla="*/ 1 h 165"/>
                <a:gd name="T46" fmla="*/ 1 w 74"/>
                <a:gd name="T47" fmla="*/ 1 h 165"/>
                <a:gd name="T48" fmla="*/ 1 w 74"/>
                <a:gd name="T49" fmla="*/ 0 h 165"/>
                <a:gd name="T50" fmla="*/ 1 w 74"/>
                <a:gd name="T51" fmla="*/ 1 h 165"/>
                <a:gd name="T52" fmla="*/ 1 w 74"/>
                <a:gd name="T53" fmla="*/ 1 h 165"/>
                <a:gd name="T54" fmla="*/ 1 w 74"/>
                <a:gd name="T55" fmla="*/ 1 h 165"/>
                <a:gd name="T56" fmla="*/ 1 w 74"/>
                <a:gd name="T57" fmla="*/ 1 h 165"/>
                <a:gd name="T58" fmla="*/ 1 w 74"/>
                <a:gd name="T59" fmla="*/ 1 h 165"/>
                <a:gd name="T60" fmla="*/ 1 w 74"/>
                <a:gd name="T61" fmla="*/ 1 h 16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74"/>
                <a:gd name="T94" fmla="*/ 0 h 165"/>
                <a:gd name="T95" fmla="*/ 74 w 74"/>
                <a:gd name="T96" fmla="*/ 165 h 16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74" h="165">
                  <a:moveTo>
                    <a:pt x="70" y="92"/>
                  </a:moveTo>
                  <a:lnTo>
                    <a:pt x="71" y="101"/>
                  </a:lnTo>
                  <a:lnTo>
                    <a:pt x="74" y="118"/>
                  </a:lnTo>
                  <a:lnTo>
                    <a:pt x="74" y="149"/>
                  </a:lnTo>
                  <a:lnTo>
                    <a:pt x="73" y="165"/>
                  </a:lnTo>
                  <a:lnTo>
                    <a:pt x="70" y="162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3" y="130"/>
                  </a:lnTo>
                  <a:lnTo>
                    <a:pt x="41" y="126"/>
                  </a:lnTo>
                  <a:lnTo>
                    <a:pt x="42" y="120"/>
                  </a:lnTo>
                  <a:lnTo>
                    <a:pt x="44" y="98"/>
                  </a:lnTo>
                  <a:lnTo>
                    <a:pt x="36" y="71"/>
                  </a:lnTo>
                  <a:lnTo>
                    <a:pt x="32" y="64"/>
                  </a:lnTo>
                  <a:lnTo>
                    <a:pt x="27" y="58"/>
                  </a:lnTo>
                  <a:lnTo>
                    <a:pt x="19" y="47"/>
                  </a:lnTo>
                  <a:lnTo>
                    <a:pt x="6" y="30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3" y="9"/>
                  </a:lnTo>
                  <a:lnTo>
                    <a:pt x="4" y="2"/>
                  </a:lnTo>
                  <a:lnTo>
                    <a:pt x="5" y="0"/>
                  </a:lnTo>
                  <a:lnTo>
                    <a:pt x="6" y="2"/>
                  </a:lnTo>
                  <a:lnTo>
                    <a:pt x="13" y="10"/>
                  </a:lnTo>
                  <a:lnTo>
                    <a:pt x="41" y="44"/>
                  </a:lnTo>
                  <a:lnTo>
                    <a:pt x="66" y="84"/>
                  </a:lnTo>
                  <a:lnTo>
                    <a:pt x="7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308" name="Freeform 194"/>
            <p:cNvSpPr>
              <a:spLocks/>
            </p:cNvSpPr>
            <p:nvPr/>
          </p:nvSpPr>
          <p:spPr bwMode="auto">
            <a:xfrm>
              <a:off x="2962" y="1221"/>
              <a:ext cx="22" cy="64"/>
            </a:xfrm>
            <a:custGeom>
              <a:avLst/>
              <a:gdLst>
                <a:gd name="T0" fmla="*/ 1 w 44"/>
                <a:gd name="T1" fmla="*/ 0 h 129"/>
                <a:gd name="T2" fmla="*/ 1 w 44"/>
                <a:gd name="T3" fmla="*/ 0 h 129"/>
                <a:gd name="T4" fmla="*/ 1 w 44"/>
                <a:gd name="T5" fmla="*/ 0 h 129"/>
                <a:gd name="T6" fmla="*/ 1 w 44"/>
                <a:gd name="T7" fmla="*/ 0 h 129"/>
                <a:gd name="T8" fmla="*/ 1 w 44"/>
                <a:gd name="T9" fmla="*/ 0 h 129"/>
                <a:gd name="T10" fmla="*/ 1 w 44"/>
                <a:gd name="T11" fmla="*/ 0 h 129"/>
                <a:gd name="T12" fmla="*/ 1 w 44"/>
                <a:gd name="T13" fmla="*/ 0 h 129"/>
                <a:gd name="T14" fmla="*/ 1 w 44"/>
                <a:gd name="T15" fmla="*/ 0 h 129"/>
                <a:gd name="T16" fmla="*/ 0 w 44"/>
                <a:gd name="T17" fmla="*/ 0 h 129"/>
                <a:gd name="T18" fmla="*/ 0 w 44"/>
                <a:gd name="T19" fmla="*/ 0 h 129"/>
                <a:gd name="T20" fmla="*/ 0 w 44"/>
                <a:gd name="T21" fmla="*/ 0 h 129"/>
                <a:gd name="T22" fmla="*/ 1 w 44"/>
                <a:gd name="T23" fmla="*/ 0 h 129"/>
                <a:gd name="T24" fmla="*/ 1 w 44"/>
                <a:gd name="T25" fmla="*/ 0 h 129"/>
                <a:gd name="T26" fmla="*/ 1 w 44"/>
                <a:gd name="T27" fmla="*/ 0 h 129"/>
                <a:gd name="T28" fmla="*/ 1 w 44"/>
                <a:gd name="T29" fmla="*/ 0 h 129"/>
                <a:gd name="T30" fmla="*/ 1 w 44"/>
                <a:gd name="T31" fmla="*/ 0 h 129"/>
                <a:gd name="T32" fmla="*/ 1 w 44"/>
                <a:gd name="T33" fmla="*/ 0 h 129"/>
                <a:gd name="T34" fmla="*/ 1 w 44"/>
                <a:gd name="T35" fmla="*/ 0 h 129"/>
                <a:gd name="T36" fmla="*/ 1 w 44"/>
                <a:gd name="T37" fmla="*/ 0 h 129"/>
                <a:gd name="T38" fmla="*/ 1 w 44"/>
                <a:gd name="T39" fmla="*/ 0 h 129"/>
                <a:gd name="T40" fmla="*/ 1 w 44"/>
                <a:gd name="T41" fmla="*/ 0 h 12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"/>
                <a:gd name="T64" fmla="*/ 0 h 129"/>
                <a:gd name="T65" fmla="*/ 44 w 44"/>
                <a:gd name="T66" fmla="*/ 129 h 12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" h="129">
                  <a:moveTo>
                    <a:pt x="38" y="129"/>
                  </a:moveTo>
                  <a:lnTo>
                    <a:pt x="39" y="127"/>
                  </a:lnTo>
                  <a:lnTo>
                    <a:pt x="43" y="117"/>
                  </a:lnTo>
                  <a:lnTo>
                    <a:pt x="44" y="97"/>
                  </a:lnTo>
                  <a:lnTo>
                    <a:pt x="44" y="90"/>
                  </a:lnTo>
                  <a:lnTo>
                    <a:pt x="42" y="83"/>
                  </a:lnTo>
                  <a:lnTo>
                    <a:pt x="35" y="64"/>
                  </a:lnTo>
                  <a:lnTo>
                    <a:pt x="15" y="25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6"/>
                  </a:lnTo>
                  <a:lnTo>
                    <a:pt x="3" y="17"/>
                  </a:lnTo>
                  <a:lnTo>
                    <a:pt x="9" y="41"/>
                  </a:lnTo>
                  <a:lnTo>
                    <a:pt x="13" y="62"/>
                  </a:lnTo>
                  <a:lnTo>
                    <a:pt x="13" y="66"/>
                  </a:lnTo>
                  <a:lnTo>
                    <a:pt x="14" y="72"/>
                  </a:lnTo>
                  <a:lnTo>
                    <a:pt x="18" y="82"/>
                  </a:lnTo>
                  <a:lnTo>
                    <a:pt x="26" y="103"/>
                  </a:lnTo>
                  <a:lnTo>
                    <a:pt x="35" y="125"/>
                  </a:lnTo>
                  <a:lnTo>
                    <a:pt x="38" y="1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309" name="Freeform 195"/>
            <p:cNvSpPr>
              <a:spLocks/>
            </p:cNvSpPr>
            <p:nvPr/>
          </p:nvSpPr>
          <p:spPr bwMode="auto">
            <a:xfrm>
              <a:off x="2889" y="1421"/>
              <a:ext cx="42" cy="50"/>
            </a:xfrm>
            <a:custGeom>
              <a:avLst/>
              <a:gdLst>
                <a:gd name="T0" fmla="*/ 1 w 84"/>
                <a:gd name="T1" fmla="*/ 0 h 101"/>
                <a:gd name="T2" fmla="*/ 1 w 84"/>
                <a:gd name="T3" fmla="*/ 0 h 101"/>
                <a:gd name="T4" fmla="*/ 1 w 84"/>
                <a:gd name="T5" fmla="*/ 0 h 101"/>
                <a:gd name="T6" fmla="*/ 1 w 84"/>
                <a:gd name="T7" fmla="*/ 0 h 101"/>
                <a:gd name="T8" fmla="*/ 1 w 84"/>
                <a:gd name="T9" fmla="*/ 0 h 101"/>
                <a:gd name="T10" fmla="*/ 1 w 84"/>
                <a:gd name="T11" fmla="*/ 0 h 101"/>
                <a:gd name="T12" fmla="*/ 1 w 84"/>
                <a:gd name="T13" fmla="*/ 0 h 101"/>
                <a:gd name="T14" fmla="*/ 1 w 84"/>
                <a:gd name="T15" fmla="*/ 0 h 101"/>
                <a:gd name="T16" fmla="*/ 1 w 84"/>
                <a:gd name="T17" fmla="*/ 0 h 101"/>
                <a:gd name="T18" fmla="*/ 1 w 84"/>
                <a:gd name="T19" fmla="*/ 0 h 101"/>
                <a:gd name="T20" fmla="*/ 1 w 84"/>
                <a:gd name="T21" fmla="*/ 0 h 101"/>
                <a:gd name="T22" fmla="*/ 1 w 84"/>
                <a:gd name="T23" fmla="*/ 0 h 101"/>
                <a:gd name="T24" fmla="*/ 1 w 84"/>
                <a:gd name="T25" fmla="*/ 0 h 101"/>
                <a:gd name="T26" fmla="*/ 1 w 84"/>
                <a:gd name="T27" fmla="*/ 0 h 101"/>
                <a:gd name="T28" fmla="*/ 0 w 84"/>
                <a:gd name="T29" fmla="*/ 0 h 101"/>
                <a:gd name="T30" fmla="*/ 1 w 84"/>
                <a:gd name="T31" fmla="*/ 0 h 101"/>
                <a:gd name="T32" fmla="*/ 1 w 84"/>
                <a:gd name="T33" fmla="*/ 0 h 101"/>
                <a:gd name="T34" fmla="*/ 1 w 84"/>
                <a:gd name="T35" fmla="*/ 0 h 101"/>
                <a:gd name="T36" fmla="*/ 1 w 84"/>
                <a:gd name="T37" fmla="*/ 0 h 101"/>
                <a:gd name="T38" fmla="*/ 1 w 84"/>
                <a:gd name="T39" fmla="*/ 0 h 101"/>
                <a:gd name="T40" fmla="*/ 1 w 84"/>
                <a:gd name="T41" fmla="*/ 0 h 10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4"/>
                <a:gd name="T64" fmla="*/ 0 h 101"/>
                <a:gd name="T65" fmla="*/ 84 w 84"/>
                <a:gd name="T66" fmla="*/ 101 h 10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4" h="101">
                  <a:moveTo>
                    <a:pt x="50" y="95"/>
                  </a:moveTo>
                  <a:lnTo>
                    <a:pt x="55" y="96"/>
                  </a:lnTo>
                  <a:lnTo>
                    <a:pt x="70" y="99"/>
                  </a:lnTo>
                  <a:lnTo>
                    <a:pt x="83" y="101"/>
                  </a:lnTo>
                  <a:lnTo>
                    <a:pt x="84" y="101"/>
                  </a:lnTo>
                  <a:lnTo>
                    <a:pt x="83" y="93"/>
                  </a:lnTo>
                  <a:lnTo>
                    <a:pt x="81" y="76"/>
                  </a:lnTo>
                  <a:lnTo>
                    <a:pt x="71" y="44"/>
                  </a:lnTo>
                  <a:lnTo>
                    <a:pt x="56" y="14"/>
                  </a:lnTo>
                  <a:lnTo>
                    <a:pt x="52" y="6"/>
                  </a:lnTo>
                  <a:lnTo>
                    <a:pt x="47" y="7"/>
                  </a:lnTo>
                  <a:lnTo>
                    <a:pt x="39" y="7"/>
                  </a:lnTo>
                  <a:lnTo>
                    <a:pt x="23" y="6"/>
                  </a:lnTo>
                  <a:lnTo>
                    <a:pt x="4" y="2"/>
                  </a:lnTo>
                  <a:lnTo>
                    <a:pt x="0" y="0"/>
                  </a:lnTo>
                  <a:lnTo>
                    <a:pt x="4" y="9"/>
                  </a:lnTo>
                  <a:lnTo>
                    <a:pt x="14" y="26"/>
                  </a:lnTo>
                  <a:lnTo>
                    <a:pt x="28" y="53"/>
                  </a:lnTo>
                  <a:lnTo>
                    <a:pt x="45" y="84"/>
                  </a:lnTo>
                  <a:lnTo>
                    <a:pt x="50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310" name="Freeform 196"/>
            <p:cNvSpPr>
              <a:spLocks/>
            </p:cNvSpPr>
            <p:nvPr/>
          </p:nvSpPr>
          <p:spPr bwMode="auto">
            <a:xfrm>
              <a:off x="2942" y="1414"/>
              <a:ext cx="25" cy="48"/>
            </a:xfrm>
            <a:custGeom>
              <a:avLst/>
              <a:gdLst>
                <a:gd name="T0" fmla="*/ 1 w 50"/>
                <a:gd name="T1" fmla="*/ 1 h 96"/>
                <a:gd name="T2" fmla="*/ 1 w 50"/>
                <a:gd name="T3" fmla="*/ 1 h 96"/>
                <a:gd name="T4" fmla="*/ 1 w 50"/>
                <a:gd name="T5" fmla="*/ 1 h 96"/>
                <a:gd name="T6" fmla="*/ 1 w 50"/>
                <a:gd name="T7" fmla="*/ 1 h 96"/>
                <a:gd name="T8" fmla="*/ 1 w 50"/>
                <a:gd name="T9" fmla="*/ 1 h 96"/>
                <a:gd name="T10" fmla="*/ 1 w 50"/>
                <a:gd name="T11" fmla="*/ 1 h 96"/>
                <a:gd name="T12" fmla="*/ 1 w 50"/>
                <a:gd name="T13" fmla="*/ 1 h 96"/>
                <a:gd name="T14" fmla="*/ 1 w 50"/>
                <a:gd name="T15" fmla="*/ 1 h 96"/>
                <a:gd name="T16" fmla="*/ 1 w 50"/>
                <a:gd name="T17" fmla="*/ 1 h 96"/>
                <a:gd name="T18" fmla="*/ 1 w 50"/>
                <a:gd name="T19" fmla="*/ 0 h 96"/>
                <a:gd name="T20" fmla="*/ 1 w 50"/>
                <a:gd name="T21" fmla="*/ 1 h 96"/>
                <a:gd name="T22" fmla="*/ 1 w 50"/>
                <a:gd name="T23" fmla="*/ 1 h 96"/>
                <a:gd name="T24" fmla="*/ 0 w 50"/>
                <a:gd name="T25" fmla="*/ 1 h 96"/>
                <a:gd name="T26" fmla="*/ 0 w 50"/>
                <a:gd name="T27" fmla="*/ 1 h 96"/>
                <a:gd name="T28" fmla="*/ 0 w 50"/>
                <a:gd name="T29" fmla="*/ 1 h 96"/>
                <a:gd name="T30" fmla="*/ 1 w 50"/>
                <a:gd name="T31" fmla="*/ 1 h 96"/>
                <a:gd name="T32" fmla="*/ 1 w 50"/>
                <a:gd name="T33" fmla="*/ 1 h 96"/>
                <a:gd name="T34" fmla="*/ 1 w 50"/>
                <a:gd name="T35" fmla="*/ 1 h 96"/>
                <a:gd name="T36" fmla="*/ 1 w 50"/>
                <a:gd name="T37" fmla="*/ 1 h 96"/>
                <a:gd name="T38" fmla="*/ 1 w 50"/>
                <a:gd name="T39" fmla="*/ 1 h 96"/>
                <a:gd name="T40" fmla="*/ 1 w 50"/>
                <a:gd name="T41" fmla="*/ 1 h 9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0"/>
                <a:gd name="T64" fmla="*/ 0 h 96"/>
                <a:gd name="T65" fmla="*/ 50 w 50"/>
                <a:gd name="T66" fmla="*/ 96 h 9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0" h="96">
                  <a:moveTo>
                    <a:pt x="18" y="96"/>
                  </a:moveTo>
                  <a:lnTo>
                    <a:pt x="22" y="94"/>
                  </a:lnTo>
                  <a:lnTo>
                    <a:pt x="37" y="87"/>
                  </a:lnTo>
                  <a:lnTo>
                    <a:pt x="49" y="82"/>
                  </a:lnTo>
                  <a:lnTo>
                    <a:pt x="50" y="81"/>
                  </a:lnTo>
                  <a:lnTo>
                    <a:pt x="49" y="72"/>
                  </a:lnTo>
                  <a:lnTo>
                    <a:pt x="47" y="56"/>
                  </a:lnTo>
                  <a:lnTo>
                    <a:pt x="43" y="33"/>
                  </a:lnTo>
                  <a:lnTo>
                    <a:pt x="38" y="8"/>
                  </a:lnTo>
                  <a:lnTo>
                    <a:pt x="37" y="0"/>
                  </a:lnTo>
                  <a:lnTo>
                    <a:pt x="31" y="2"/>
                  </a:lnTo>
                  <a:lnTo>
                    <a:pt x="13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3" y="22"/>
                  </a:lnTo>
                  <a:lnTo>
                    <a:pt x="14" y="62"/>
                  </a:lnTo>
                  <a:lnTo>
                    <a:pt x="18" y="81"/>
                  </a:lnTo>
                  <a:lnTo>
                    <a:pt x="19" y="94"/>
                  </a:lnTo>
                  <a:lnTo>
                    <a:pt x="18" y="9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311" name="Freeform 197"/>
            <p:cNvSpPr>
              <a:spLocks/>
            </p:cNvSpPr>
            <p:nvPr/>
          </p:nvSpPr>
          <p:spPr bwMode="auto">
            <a:xfrm>
              <a:off x="2716" y="1359"/>
              <a:ext cx="64" cy="67"/>
            </a:xfrm>
            <a:custGeom>
              <a:avLst/>
              <a:gdLst>
                <a:gd name="T0" fmla="*/ 1 w 128"/>
                <a:gd name="T1" fmla="*/ 1 h 133"/>
                <a:gd name="T2" fmla="*/ 1 w 128"/>
                <a:gd name="T3" fmla="*/ 1 h 133"/>
                <a:gd name="T4" fmla="*/ 1 w 128"/>
                <a:gd name="T5" fmla="*/ 1 h 133"/>
                <a:gd name="T6" fmla="*/ 1 w 128"/>
                <a:gd name="T7" fmla="*/ 1 h 133"/>
                <a:gd name="T8" fmla="*/ 1 w 128"/>
                <a:gd name="T9" fmla="*/ 1 h 133"/>
                <a:gd name="T10" fmla="*/ 1 w 128"/>
                <a:gd name="T11" fmla="*/ 1 h 133"/>
                <a:gd name="T12" fmla="*/ 1 w 128"/>
                <a:gd name="T13" fmla="*/ 1 h 133"/>
                <a:gd name="T14" fmla="*/ 1 w 128"/>
                <a:gd name="T15" fmla="*/ 1 h 133"/>
                <a:gd name="T16" fmla="*/ 1 w 128"/>
                <a:gd name="T17" fmla="*/ 1 h 133"/>
                <a:gd name="T18" fmla="*/ 1 w 128"/>
                <a:gd name="T19" fmla="*/ 1 h 133"/>
                <a:gd name="T20" fmla="*/ 1 w 128"/>
                <a:gd name="T21" fmla="*/ 1 h 133"/>
                <a:gd name="T22" fmla="*/ 1 w 128"/>
                <a:gd name="T23" fmla="*/ 0 h 133"/>
                <a:gd name="T24" fmla="*/ 0 w 128"/>
                <a:gd name="T25" fmla="*/ 1 h 133"/>
                <a:gd name="T26" fmla="*/ 0 w 128"/>
                <a:gd name="T27" fmla="*/ 1 h 133"/>
                <a:gd name="T28" fmla="*/ 0 w 128"/>
                <a:gd name="T29" fmla="*/ 1 h 133"/>
                <a:gd name="T30" fmla="*/ 1 w 128"/>
                <a:gd name="T31" fmla="*/ 1 h 133"/>
                <a:gd name="T32" fmla="*/ 1 w 128"/>
                <a:gd name="T33" fmla="*/ 1 h 133"/>
                <a:gd name="T34" fmla="*/ 1 w 128"/>
                <a:gd name="T35" fmla="*/ 1 h 133"/>
                <a:gd name="T36" fmla="*/ 1 w 128"/>
                <a:gd name="T37" fmla="*/ 1 h 133"/>
                <a:gd name="T38" fmla="*/ 1 w 128"/>
                <a:gd name="T39" fmla="*/ 1 h 133"/>
                <a:gd name="T40" fmla="*/ 1 w 128"/>
                <a:gd name="T41" fmla="*/ 1 h 133"/>
                <a:gd name="T42" fmla="*/ 1 w 128"/>
                <a:gd name="T43" fmla="*/ 1 h 133"/>
                <a:gd name="T44" fmla="*/ 1 w 128"/>
                <a:gd name="T45" fmla="*/ 1 h 13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28"/>
                <a:gd name="T70" fmla="*/ 0 h 133"/>
                <a:gd name="T71" fmla="*/ 128 w 128"/>
                <a:gd name="T72" fmla="*/ 133 h 13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28" h="133">
                  <a:moveTo>
                    <a:pt x="27" y="28"/>
                  </a:moveTo>
                  <a:lnTo>
                    <a:pt x="32" y="32"/>
                  </a:lnTo>
                  <a:lnTo>
                    <a:pt x="39" y="39"/>
                  </a:lnTo>
                  <a:lnTo>
                    <a:pt x="60" y="59"/>
                  </a:lnTo>
                  <a:lnTo>
                    <a:pt x="105" y="108"/>
                  </a:lnTo>
                  <a:lnTo>
                    <a:pt x="128" y="133"/>
                  </a:lnTo>
                  <a:lnTo>
                    <a:pt x="121" y="121"/>
                  </a:lnTo>
                  <a:lnTo>
                    <a:pt x="106" y="93"/>
                  </a:lnTo>
                  <a:lnTo>
                    <a:pt x="70" y="37"/>
                  </a:lnTo>
                  <a:lnTo>
                    <a:pt x="46" y="16"/>
                  </a:lnTo>
                  <a:lnTo>
                    <a:pt x="18" y="3"/>
                  </a:lnTo>
                  <a:lnTo>
                    <a:pt x="2" y="0"/>
                  </a:lnTo>
                  <a:lnTo>
                    <a:pt x="0" y="13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2" y="33"/>
                  </a:lnTo>
                  <a:lnTo>
                    <a:pt x="5" y="31"/>
                  </a:lnTo>
                  <a:lnTo>
                    <a:pt x="6" y="30"/>
                  </a:lnTo>
                  <a:lnTo>
                    <a:pt x="9" y="28"/>
                  </a:lnTo>
                  <a:lnTo>
                    <a:pt x="18" y="26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312" name="Freeform 198"/>
            <p:cNvSpPr>
              <a:spLocks/>
            </p:cNvSpPr>
            <p:nvPr/>
          </p:nvSpPr>
          <p:spPr bwMode="auto">
            <a:xfrm>
              <a:off x="2805" y="1422"/>
              <a:ext cx="63" cy="121"/>
            </a:xfrm>
            <a:custGeom>
              <a:avLst/>
              <a:gdLst>
                <a:gd name="T0" fmla="*/ 0 w 127"/>
                <a:gd name="T1" fmla="*/ 0 h 243"/>
                <a:gd name="T2" fmla="*/ 0 w 127"/>
                <a:gd name="T3" fmla="*/ 0 h 243"/>
                <a:gd name="T4" fmla="*/ 0 w 127"/>
                <a:gd name="T5" fmla="*/ 0 h 243"/>
                <a:gd name="T6" fmla="*/ 0 w 127"/>
                <a:gd name="T7" fmla="*/ 0 h 243"/>
                <a:gd name="T8" fmla="*/ 0 w 127"/>
                <a:gd name="T9" fmla="*/ 0 h 243"/>
                <a:gd name="T10" fmla="*/ 0 w 127"/>
                <a:gd name="T11" fmla="*/ 0 h 243"/>
                <a:gd name="T12" fmla="*/ 0 w 127"/>
                <a:gd name="T13" fmla="*/ 0 h 243"/>
                <a:gd name="T14" fmla="*/ 0 w 127"/>
                <a:gd name="T15" fmla="*/ 0 h 243"/>
                <a:gd name="T16" fmla="*/ 0 w 127"/>
                <a:gd name="T17" fmla="*/ 0 h 243"/>
                <a:gd name="T18" fmla="*/ 0 w 127"/>
                <a:gd name="T19" fmla="*/ 0 h 243"/>
                <a:gd name="T20" fmla="*/ 0 w 127"/>
                <a:gd name="T21" fmla="*/ 0 h 243"/>
                <a:gd name="T22" fmla="*/ 0 w 127"/>
                <a:gd name="T23" fmla="*/ 0 h 243"/>
                <a:gd name="T24" fmla="*/ 0 w 127"/>
                <a:gd name="T25" fmla="*/ 0 h 243"/>
                <a:gd name="T26" fmla="*/ 0 w 127"/>
                <a:gd name="T27" fmla="*/ 0 h 243"/>
                <a:gd name="T28" fmla="*/ 0 w 127"/>
                <a:gd name="T29" fmla="*/ 0 h 243"/>
                <a:gd name="T30" fmla="*/ 0 w 127"/>
                <a:gd name="T31" fmla="*/ 0 h 243"/>
                <a:gd name="T32" fmla="*/ 0 w 127"/>
                <a:gd name="T33" fmla="*/ 0 h 243"/>
                <a:gd name="T34" fmla="*/ 0 w 127"/>
                <a:gd name="T35" fmla="*/ 0 h 243"/>
                <a:gd name="T36" fmla="*/ 0 w 127"/>
                <a:gd name="T37" fmla="*/ 0 h 243"/>
                <a:gd name="T38" fmla="*/ 0 w 127"/>
                <a:gd name="T39" fmla="*/ 0 h 243"/>
                <a:gd name="T40" fmla="*/ 0 w 127"/>
                <a:gd name="T41" fmla="*/ 0 h 243"/>
                <a:gd name="T42" fmla="*/ 0 w 127"/>
                <a:gd name="T43" fmla="*/ 0 h 243"/>
                <a:gd name="T44" fmla="*/ 0 w 127"/>
                <a:gd name="T45" fmla="*/ 0 h 243"/>
                <a:gd name="T46" fmla="*/ 0 w 127"/>
                <a:gd name="T47" fmla="*/ 0 h 243"/>
                <a:gd name="T48" fmla="*/ 0 w 127"/>
                <a:gd name="T49" fmla="*/ 0 h 243"/>
                <a:gd name="T50" fmla="*/ 0 w 127"/>
                <a:gd name="T51" fmla="*/ 0 h 243"/>
                <a:gd name="T52" fmla="*/ 0 w 127"/>
                <a:gd name="T53" fmla="*/ 0 h 243"/>
                <a:gd name="T54" fmla="*/ 0 w 127"/>
                <a:gd name="T55" fmla="*/ 0 h 24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27"/>
                <a:gd name="T85" fmla="*/ 0 h 243"/>
                <a:gd name="T86" fmla="*/ 127 w 127"/>
                <a:gd name="T87" fmla="*/ 243 h 24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27" h="243">
                  <a:moveTo>
                    <a:pt x="91" y="103"/>
                  </a:moveTo>
                  <a:lnTo>
                    <a:pt x="96" y="116"/>
                  </a:lnTo>
                  <a:lnTo>
                    <a:pt x="108" y="142"/>
                  </a:lnTo>
                  <a:lnTo>
                    <a:pt x="124" y="194"/>
                  </a:lnTo>
                  <a:lnTo>
                    <a:pt x="127" y="215"/>
                  </a:lnTo>
                  <a:lnTo>
                    <a:pt x="127" y="230"/>
                  </a:lnTo>
                  <a:lnTo>
                    <a:pt x="126" y="235"/>
                  </a:lnTo>
                  <a:lnTo>
                    <a:pt x="123" y="240"/>
                  </a:lnTo>
                  <a:lnTo>
                    <a:pt x="121" y="242"/>
                  </a:lnTo>
                  <a:lnTo>
                    <a:pt x="118" y="243"/>
                  </a:lnTo>
                  <a:lnTo>
                    <a:pt x="116" y="242"/>
                  </a:lnTo>
                  <a:lnTo>
                    <a:pt x="114" y="241"/>
                  </a:lnTo>
                  <a:lnTo>
                    <a:pt x="112" y="237"/>
                  </a:lnTo>
                  <a:lnTo>
                    <a:pt x="111" y="234"/>
                  </a:lnTo>
                  <a:lnTo>
                    <a:pt x="107" y="225"/>
                  </a:lnTo>
                  <a:lnTo>
                    <a:pt x="102" y="202"/>
                  </a:lnTo>
                  <a:lnTo>
                    <a:pt x="94" y="154"/>
                  </a:lnTo>
                  <a:lnTo>
                    <a:pt x="92" y="144"/>
                  </a:lnTo>
                  <a:lnTo>
                    <a:pt x="88" y="136"/>
                  </a:lnTo>
                  <a:lnTo>
                    <a:pt x="82" y="125"/>
                  </a:lnTo>
                  <a:lnTo>
                    <a:pt x="64" y="96"/>
                  </a:lnTo>
                  <a:lnTo>
                    <a:pt x="21" y="32"/>
                  </a:lnTo>
                  <a:lnTo>
                    <a:pt x="0" y="0"/>
                  </a:lnTo>
                  <a:lnTo>
                    <a:pt x="10" y="11"/>
                  </a:lnTo>
                  <a:lnTo>
                    <a:pt x="47" y="45"/>
                  </a:lnTo>
                  <a:lnTo>
                    <a:pt x="84" y="92"/>
                  </a:lnTo>
                  <a:lnTo>
                    <a:pt x="91" y="10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313" name="Freeform 199"/>
            <p:cNvSpPr>
              <a:spLocks/>
            </p:cNvSpPr>
            <p:nvPr/>
          </p:nvSpPr>
          <p:spPr bwMode="auto">
            <a:xfrm>
              <a:off x="2567" y="2102"/>
              <a:ext cx="128" cy="114"/>
            </a:xfrm>
            <a:custGeom>
              <a:avLst/>
              <a:gdLst>
                <a:gd name="T0" fmla="*/ 1 w 255"/>
                <a:gd name="T1" fmla="*/ 1 h 227"/>
                <a:gd name="T2" fmla="*/ 1 w 255"/>
                <a:gd name="T3" fmla="*/ 1 h 227"/>
                <a:gd name="T4" fmla="*/ 1 w 255"/>
                <a:gd name="T5" fmla="*/ 1 h 227"/>
                <a:gd name="T6" fmla="*/ 1 w 255"/>
                <a:gd name="T7" fmla="*/ 1 h 227"/>
                <a:gd name="T8" fmla="*/ 1 w 255"/>
                <a:gd name="T9" fmla="*/ 1 h 227"/>
                <a:gd name="T10" fmla="*/ 1 w 255"/>
                <a:gd name="T11" fmla="*/ 1 h 227"/>
                <a:gd name="T12" fmla="*/ 1 w 255"/>
                <a:gd name="T13" fmla="*/ 1 h 227"/>
                <a:gd name="T14" fmla="*/ 1 w 255"/>
                <a:gd name="T15" fmla="*/ 1 h 227"/>
                <a:gd name="T16" fmla="*/ 1 w 255"/>
                <a:gd name="T17" fmla="*/ 1 h 227"/>
                <a:gd name="T18" fmla="*/ 1 w 255"/>
                <a:gd name="T19" fmla="*/ 1 h 227"/>
                <a:gd name="T20" fmla="*/ 1 w 255"/>
                <a:gd name="T21" fmla="*/ 1 h 227"/>
                <a:gd name="T22" fmla="*/ 1 w 255"/>
                <a:gd name="T23" fmla="*/ 1 h 227"/>
                <a:gd name="T24" fmla="*/ 1 w 255"/>
                <a:gd name="T25" fmla="*/ 1 h 227"/>
                <a:gd name="T26" fmla="*/ 1 w 255"/>
                <a:gd name="T27" fmla="*/ 1 h 227"/>
                <a:gd name="T28" fmla="*/ 1 w 255"/>
                <a:gd name="T29" fmla="*/ 1 h 227"/>
                <a:gd name="T30" fmla="*/ 1 w 255"/>
                <a:gd name="T31" fmla="*/ 1 h 227"/>
                <a:gd name="T32" fmla="*/ 1 w 255"/>
                <a:gd name="T33" fmla="*/ 0 h 227"/>
                <a:gd name="T34" fmla="*/ 1 w 255"/>
                <a:gd name="T35" fmla="*/ 0 h 227"/>
                <a:gd name="T36" fmla="*/ 1 w 255"/>
                <a:gd name="T37" fmla="*/ 1 h 227"/>
                <a:gd name="T38" fmla="*/ 1 w 255"/>
                <a:gd name="T39" fmla="*/ 1 h 227"/>
                <a:gd name="T40" fmla="*/ 1 w 255"/>
                <a:gd name="T41" fmla="*/ 1 h 227"/>
                <a:gd name="T42" fmla="*/ 1 w 255"/>
                <a:gd name="T43" fmla="*/ 1 h 227"/>
                <a:gd name="T44" fmla="*/ 1 w 255"/>
                <a:gd name="T45" fmla="*/ 1 h 227"/>
                <a:gd name="T46" fmla="*/ 1 w 255"/>
                <a:gd name="T47" fmla="*/ 1 h 227"/>
                <a:gd name="T48" fmla="*/ 1 w 255"/>
                <a:gd name="T49" fmla="*/ 1 h 227"/>
                <a:gd name="T50" fmla="*/ 1 w 255"/>
                <a:gd name="T51" fmla="*/ 1 h 227"/>
                <a:gd name="T52" fmla="*/ 1 w 255"/>
                <a:gd name="T53" fmla="*/ 1 h 227"/>
                <a:gd name="T54" fmla="*/ 1 w 255"/>
                <a:gd name="T55" fmla="*/ 1 h 227"/>
                <a:gd name="T56" fmla="*/ 1 w 255"/>
                <a:gd name="T57" fmla="*/ 1 h 227"/>
                <a:gd name="T58" fmla="*/ 1 w 255"/>
                <a:gd name="T59" fmla="*/ 1 h 227"/>
                <a:gd name="T60" fmla="*/ 1 w 255"/>
                <a:gd name="T61" fmla="*/ 1 h 227"/>
                <a:gd name="T62" fmla="*/ 1 w 255"/>
                <a:gd name="T63" fmla="*/ 1 h 227"/>
                <a:gd name="T64" fmla="*/ 1 w 255"/>
                <a:gd name="T65" fmla="*/ 1 h 227"/>
                <a:gd name="T66" fmla="*/ 1 w 255"/>
                <a:gd name="T67" fmla="*/ 1 h 227"/>
                <a:gd name="T68" fmla="*/ 1 w 255"/>
                <a:gd name="T69" fmla="*/ 1 h 227"/>
                <a:gd name="T70" fmla="*/ 1 w 255"/>
                <a:gd name="T71" fmla="*/ 1 h 227"/>
                <a:gd name="T72" fmla="*/ 1 w 255"/>
                <a:gd name="T73" fmla="*/ 1 h 227"/>
                <a:gd name="T74" fmla="*/ 1 w 255"/>
                <a:gd name="T75" fmla="*/ 1 h 227"/>
                <a:gd name="T76" fmla="*/ 1 w 255"/>
                <a:gd name="T77" fmla="*/ 1 h 227"/>
                <a:gd name="T78" fmla="*/ 0 w 255"/>
                <a:gd name="T79" fmla="*/ 1 h 227"/>
                <a:gd name="T80" fmla="*/ 1 w 255"/>
                <a:gd name="T81" fmla="*/ 1 h 227"/>
                <a:gd name="T82" fmla="*/ 1 w 255"/>
                <a:gd name="T83" fmla="*/ 1 h 227"/>
                <a:gd name="T84" fmla="*/ 1 w 255"/>
                <a:gd name="T85" fmla="*/ 1 h 227"/>
                <a:gd name="T86" fmla="*/ 1 w 255"/>
                <a:gd name="T87" fmla="*/ 1 h 227"/>
                <a:gd name="T88" fmla="*/ 1 w 255"/>
                <a:gd name="T89" fmla="*/ 1 h 227"/>
                <a:gd name="T90" fmla="*/ 1 w 255"/>
                <a:gd name="T91" fmla="*/ 1 h 22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55"/>
                <a:gd name="T139" fmla="*/ 0 h 227"/>
                <a:gd name="T140" fmla="*/ 255 w 255"/>
                <a:gd name="T141" fmla="*/ 227 h 22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55" h="227">
                  <a:moveTo>
                    <a:pt x="94" y="227"/>
                  </a:moveTo>
                  <a:lnTo>
                    <a:pt x="108" y="227"/>
                  </a:lnTo>
                  <a:lnTo>
                    <a:pt x="133" y="220"/>
                  </a:lnTo>
                  <a:lnTo>
                    <a:pt x="150" y="209"/>
                  </a:lnTo>
                  <a:lnTo>
                    <a:pt x="162" y="197"/>
                  </a:lnTo>
                  <a:lnTo>
                    <a:pt x="168" y="186"/>
                  </a:lnTo>
                  <a:lnTo>
                    <a:pt x="171" y="179"/>
                  </a:lnTo>
                  <a:lnTo>
                    <a:pt x="172" y="178"/>
                  </a:lnTo>
                  <a:lnTo>
                    <a:pt x="174" y="169"/>
                  </a:lnTo>
                  <a:lnTo>
                    <a:pt x="185" y="139"/>
                  </a:lnTo>
                  <a:lnTo>
                    <a:pt x="197" y="98"/>
                  </a:lnTo>
                  <a:lnTo>
                    <a:pt x="200" y="86"/>
                  </a:lnTo>
                  <a:lnTo>
                    <a:pt x="202" y="76"/>
                  </a:lnTo>
                  <a:lnTo>
                    <a:pt x="213" y="56"/>
                  </a:lnTo>
                  <a:lnTo>
                    <a:pt x="225" y="38"/>
                  </a:lnTo>
                  <a:lnTo>
                    <a:pt x="247" y="8"/>
                  </a:lnTo>
                  <a:lnTo>
                    <a:pt x="255" y="0"/>
                  </a:lnTo>
                  <a:lnTo>
                    <a:pt x="254" y="0"/>
                  </a:lnTo>
                  <a:lnTo>
                    <a:pt x="249" y="1"/>
                  </a:lnTo>
                  <a:lnTo>
                    <a:pt x="241" y="3"/>
                  </a:lnTo>
                  <a:lnTo>
                    <a:pt x="230" y="10"/>
                  </a:lnTo>
                  <a:lnTo>
                    <a:pt x="216" y="23"/>
                  </a:lnTo>
                  <a:lnTo>
                    <a:pt x="200" y="44"/>
                  </a:lnTo>
                  <a:lnTo>
                    <a:pt x="193" y="58"/>
                  </a:lnTo>
                  <a:lnTo>
                    <a:pt x="185" y="74"/>
                  </a:lnTo>
                  <a:lnTo>
                    <a:pt x="170" y="102"/>
                  </a:lnTo>
                  <a:lnTo>
                    <a:pt x="147" y="144"/>
                  </a:lnTo>
                  <a:lnTo>
                    <a:pt x="136" y="163"/>
                  </a:lnTo>
                  <a:lnTo>
                    <a:pt x="135" y="171"/>
                  </a:lnTo>
                  <a:lnTo>
                    <a:pt x="127" y="193"/>
                  </a:lnTo>
                  <a:lnTo>
                    <a:pt x="118" y="202"/>
                  </a:lnTo>
                  <a:lnTo>
                    <a:pt x="113" y="205"/>
                  </a:lnTo>
                  <a:lnTo>
                    <a:pt x="105" y="207"/>
                  </a:lnTo>
                  <a:lnTo>
                    <a:pt x="97" y="206"/>
                  </a:lnTo>
                  <a:lnTo>
                    <a:pt x="86" y="204"/>
                  </a:lnTo>
                  <a:lnTo>
                    <a:pt x="65" y="196"/>
                  </a:lnTo>
                  <a:lnTo>
                    <a:pt x="43" y="184"/>
                  </a:lnTo>
                  <a:lnTo>
                    <a:pt x="9" y="159"/>
                  </a:lnTo>
                  <a:lnTo>
                    <a:pt x="0" y="151"/>
                  </a:lnTo>
                  <a:lnTo>
                    <a:pt x="5" y="163"/>
                  </a:lnTo>
                  <a:lnTo>
                    <a:pt x="32" y="199"/>
                  </a:lnTo>
                  <a:lnTo>
                    <a:pt x="52" y="216"/>
                  </a:lnTo>
                  <a:lnTo>
                    <a:pt x="79" y="226"/>
                  </a:lnTo>
                  <a:lnTo>
                    <a:pt x="94" y="2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314" name="Freeform 200"/>
            <p:cNvSpPr>
              <a:spLocks/>
            </p:cNvSpPr>
            <p:nvPr/>
          </p:nvSpPr>
          <p:spPr bwMode="auto">
            <a:xfrm>
              <a:off x="2395" y="1967"/>
              <a:ext cx="95" cy="635"/>
            </a:xfrm>
            <a:custGeom>
              <a:avLst/>
              <a:gdLst>
                <a:gd name="T0" fmla="*/ 0 w 192"/>
                <a:gd name="T1" fmla="*/ 1 h 1270"/>
                <a:gd name="T2" fmla="*/ 0 w 192"/>
                <a:gd name="T3" fmla="*/ 1 h 1270"/>
                <a:gd name="T4" fmla="*/ 0 w 192"/>
                <a:gd name="T5" fmla="*/ 1 h 1270"/>
                <a:gd name="T6" fmla="*/ 0 w 192"/>
                <a:gd name="T7" fmla="*/ 1 h 1270"/>
                <a:gd name="T8" fmla="*/ 0 w 192"/>
                <a:gd name="T9" fmla="*/ 1 h 1270"/>
                <a:gd name="T10" fmla="*/ 0 w 192"/>
                <a:gd name="T11" fmla="*/ 1 h 1270"/>
                <a:gd name="T12" fmla="*/ 0 w 192"/>
                <a:gd name="T13" fmla="*/ 1 h 1270"/>
                <a:gd name="T14" fmla="*/ 0 w 192"/>
                <a:gd name="T15" fmla="*/ 1 h 1270"/>
                <a:gd name="T16" fmla="*/ 0 w 192"/>
                <a:gd name="T17" fmla="*/ 1 h 1270"/>
                <a:gd name="T18" fmla="*/ 0 w 192"/>
                <a:gd name="T19" fmla="*/ 1 h 1270"/>
                <a:gd name="T20" fmla="*/ 0 w 192"/>
                <a:gd name="T21" fmla="*/ 1 h 1270"/>
                <a:gd name="T22" fmla="*/ 0 w 192"/>
                <a:gd name="T23" fmla="*/ 1 h 1270"/>
                <a:gd name="T24" fmla="*/ 0 w 192"/>
                <a:gd name="T25" fmla="*/ 1 h 1270"/>
                <a:gd name="T26" fmla="*/ 0 w 192"/>
                <a:gd name="T27" fmla="*/ 1 h 1270"/>
                <a:gd name="T28" fmla="*/ 0 w 192"/>
                <a:gd name="T29" fmla="*/ 1 h 1270"/>
                <a:gd name="T30" fmla="*/ 0 w 192"/>
                <a:gd name="T31" fmla="*/ 1 h 1270"/>
                <a:gd name="T32" fmla="*/ 0 w 192"/>
                <a:gd name="T33" fmla="*/ 0 h 1270"/>
                <a:gd name="T34" fmla="*/ 0 w 192"/>
                <a:gd name="T35" fmla="*/ 1 h 1270"/>
                <a:gd name="T36" fmla="*/ 0 w 192"/>
                <a:gd name="T37" fmla="*/ 1 h 1270"/>
                <a:gd name="T38" fmla="*/ 0 w 192"/>
                <a:gd name="T39" fmla="*/ 1 h 1270"/>
                <a:gd name="T40" fmla="*/ 0 w 192"/>
                <a:gd name="T41" fmla="*/ 1 h 1270"/>
                <a:gd name="T42" fmla="*/ 0 w 192"/>
                <a:gd name="T43" fmla="*/ 1 h 1270"/>
                <a:gd name="T44" fmla="*/ 0 w 192"/>
                <a:gd name="T45" fmla="*/ 1 h 1270"/>
                <a:gd name="T46" fmla="*/ 0 w 192"/>
                <a:gd name="T47" fmla="*/ 1 h 1270"/>
                <a:gd name="T48" fmla="*/ 0 w 192"/>
                <a:gd name="T49" fmla="*/ 1 h 1270"/>
                <a:gd name="T50" fmla="*/ 0 w 192"/>
                <a:gd name="T51" fmla="*/ 1 h 1270"/>
                <a:gd name="T52" fmla="*/ 0 w 192"/>
                <a:gd name="T53" fmla="*/ 1 h 1270"/>
                <a:gd name="T54" fmla="*/ 0 w 192"/>
                <a:gd name="T55" fmla="*/ 1 h 1270"/>
                <a:gd name="T56" fmla="*/ 0 w 192"/>
                <a:gd name="T57" fmla="*/ 1 h 1270"/>
                <a:gd name="T58" fmla="*/ 0 w 192"/>
                <a:gd name="T59" fmla="*/ 1 h 1270"/>
                <a:gd name="T60" fmla="*/ 0 w 192"/>
                <a:gd name="T61" fmla="*/ 1 h 1270"/>
                <a:gd name="T62" fmla="*/ 0 w 192"/>
                <a:gd name="T63" fmla="*/ 1 h 1270"/>
                <a:gd name="T64" fmla="*/ 0 w 192"/>
                <a:gd name="T65" fmla="*/ 1 h 1270"/>
                <a:gd name="T66" fmla="*/ 0 w 192"/>
                <a:gd name="T67" fmla="*/ 1 h 1270"/>
                <a:gd name="T68" fmla="*/ 0 w 192"/>
                <a:gd name="T69" fmla="*/ 1 h 1270"/>
                <a:gd name="T70" fmla="*/ 0 w 192"/>
                <a:gd name="T71" fmla="*/ 1 h 1270"/>
                <a:gd name="T72" fmla="*/ 0 w 192"/>
                <a:gd name="T73" fmla="*/ 1 h 1270"/>
                <a:gd name="T74" fmla="*/ 0 w 192"/>
                <a:gd name="T75" fmla="*/ 1 h 1270"/>
                <a:gd name="T76" fmla="*/ 0 w 192"/>
                <a:gd name="T77" fmla="*/ 1 h 1270"/>
                <a:gd name="T78" fmla="*/ 0 w 192"/>
                <a:gd name="T79" fmla="*/ 1 h 1270"/>
                <a:gd name="T80" fmla="*/ 0 w 192"/>
                <a:gd name="T81" fmla="*/ 1 h 1270"/>
                <a:gd name="T82" fmla="*/ 0 w 192"/>
                <a:gd name="T83" fmla="*/ 1 h 1270"/>
                <a:gd name="T84" fmla="*/ 0 w 192"/>
                <a:gd name="T85" fmla="*/ 1 h 1270"/>
                <a:gd name="T86" fmla="*/ 0 w 192"/>
                <a:gd name="T87" fmla="*/ 1 h 1270"/>
                <a:gd name="T88" fmla="*/ 0 w 192"/>
                <a:gd name="T89" fmla="*/ 1 h 12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92"/>
                <a:gd name="T136" fmla="*/ 0 h 1270"/>
                <a:gd name="T137" fmla="*/ 192 w 192"/>
                <a:gd name="T138" fmla="*/ 1270 h 12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92" h="1270">
                  <a:moveTo>
                    <a:pt x="84" y="1270"/>
                  </a:moveTo>
                  <a:lnTo>
                    <a:pt x="80" y="1213"/>
                  </a:lnTo>
                  <a:lnTo>
                    <a:pt x="72" y="1097"/>
                  </a:lnTo>
                  <a:lnTo>
                    <a:pt x="56" y="864"/>
                  </a:lnTo>
                  <a:lnTo>
                    <a:pt x="41" y="630"/>
                  </a:lnTo>
                  <a:lnTo>
                    <a:pt x="38" y="571"/>
                  </a:lnTo>
                  <a:lnTo>
                    <a:pt x="37" y="557"/>
                  </a:lnTo>
                  <a:lnTo>
                    <a:pt x="39" y="529"/>
                  </a:lnTo>
                  <a:lnTo>
                    <a:pt x="52" y="475"/>
                  </a:lnTo>
                  <a:lnTo>
                    <a:pt x="68" y="420"/>
                  </a:lnTo>
                  <a:lnTo>
                    <a:pt x="73" y="405"/>
                  </a:lnTo>
                  <a:lnTo>
                    <a:pt x="61" y="388"/>
                  </a:lnTo>
                  <a:lnTo>
                    <a:pt x="54" y="370"/>
                  </a:lnTo>
                  <a:lnTo>
                    <a:pt x="51" y="352"/>
                  </a:lnTo>
                  <a:lnTo>
                    <a:pt x="51" y="335"/>
                  </a:lnTo>
                  <a:lnTo>
                    <a:pt x="54" y="318"/>
                  </a:lnTo>
                  <a:lnTo>
                    <a:pt x="67" y="284"/>
                  </a:lnTo>
                  <a:lnTo>
                    <a:pt x="87" y="253"/>
                  </a:lnTo>
                  <a:lnTo>
                    <a:pt x="111" y="224"/>
                  </a:lnTo>
                  <a:lnTo>
                    <a:pt x="123" y="208"/>
                  </a:lnTo>
                  <a:lnTo>
                    <a:pt x="124" y="208"/>
                  </a:lnTo>
                  <a:lnTo>
                    <a:pt x="131" y="208"/>
                  </a:lnTo>
                  <a:lnTo>
                    <a:pt x="158" y="204"/>
                  </a:lnTo>
                  <a:lnTo>
                    <a:pt x="172" y="201"/>
                  </a:lnTo>
                  <a:lnTo>
                    <a:pt x="184" y="196"/>
                  </a:lnTo>
                  <a:lnTo>
                    <a:pt x="187" y="192"/>
                  </a:lnTo>
                  <a:lnTo>
                    <a:pt x="192" y="177"/>
                  </a:lnTo>
                  <a:lnTo>
                    <a:pt x="192" y="161"/>
                  </a:lnTo>
                  <a:lnTo>
                    <a:pt x="188" y="144"/>
                  </a:lnTo>
                  <a:lnTo>
                    <a:pt x="181" y="125"/>
                  </a:lnTo>
                  <a:lnTo>
                    <a:pt x="157" y="89"/>
                  </a:lnTo>
                  <a:lnTo>
                    <a:pt x="129" y="54"/>
                  </a:lnTo>
                  <a:lnTo>
                    <a:pt x="100" y="24"/>
                  </a:lnTo>
                  <a:lnTo>
                    <a:pt x="78" y="0"/>
                  </a:lnTo>
                  <a:lnTo>
                    <a:pt x="77" y="3"/>
                  </a:lnTo>
                  <a:lnTo>
                    <a:pt x="76" y="8"/>
                  </a:lnTo>
                  <a:lnTo>
                    <a:pt x="74" y="18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79" y="38"/>
                  </a:lnTo>
                  <a:lnTo>
                    <a:pt x="100" y="61"/>
                  </a:lnTo>
                  <a:lnTo>
                    <a:pt x="142" y="119"/>
                  </a:lnTo>
                  <a:lnTo>
                    <a:pt x="152" y="148"/>
                  </a:lnTo>
                  <a:lnTo>
                    <a:pt x="151" y="162"/>
                  </a:lnTo>
                  <a:lnTo>
                    <a:pt x="146" y="175"/>
                  </a:lnTo>
                  <a:lnTo>
                    <a:pt x="136" y="186"/>
                  </a:lnTo>
                  <a:lnTo>
                    <a:pt x="131" y="185"/>
                  </a:lnTo>
                  <a:lnTo>
                    <a:pt x="122" y="180"/>
                  </a:lnTo>
                  <a:lnTo>
                    <a:pt x="102" y="170"/>
                  </a:lnTo>
                  <a:lnTo>
                    <a:pt x="94" y="167"/>
                  </a:lnTo>
                  <a:lnTo>
                    <a:pt x="90" y="167"/>
                  </a:lnTo>
                  <a:lnTo>
                    <a:pt x="86" y="168"/>
                  </a:lnTo>
                  <a:lnTo>
                    <a:pt x="83" y="170"/>
                  </a:lnTo>
                  <a:lnTo>
                    <a:pt x="74" y="181"/>
                  </a:lnTo>
                  <a:lnTo>
                    <a:pt x="58" y="203"/>
                  </a:lnTo>
                  <a:lnTo>
                    <a:pt x="35" y="252"/>
                  </a:lnTo>
                  <a:lnTo>
                    <a:pt x="19" y="303"/>
                  </a:lnTo>
                  <a:lnTo>
                    <a:pt x="17" y="315"/>
                  </a:lnTo>
                  <a:lnTo>
                    <a:pt x="16" y="321"/>
                  </a:lnTo>
                  <a:lnTo>
                    <a:pt x="16" y="326"/>
                  </a:lnTo>
                  <a:lnTo>
                    <a:pt x="19" y="337"/>
                  </a:lnTo>
                  <a:lnTo>
                    <a:pt x="25" y="347"/>
                  </a:lnTo>
                  <a:lnTo>
                    <a:pt x="38" y="369"/>
                  </a:lnTo>
                  <a:lnTo>
                    <a:pt x="43" y="379"/>
                  </a:lnTo>
                  <a:lnTo>
                    <a:pt x="38" y="384"/>
                  </a:lnTo>
                  <a:lnTo>
                    <a:pt x="34" y="391"/>
                  </a:lnTo>
                  <a:lnTo>
                    <a:pt x="25" y="407"/>
                  </a:lnTo>
                  <a:lnTo>
                    <a:pt x="20" y="425"/>
                  </a:lnTo>
                  <a:lnTo>
                    <a:pt x="19" y="444"/>
                  </a:lnTo>
                  <a:lnTo>
                    <a:pt x="21" y="452"/>
                  </a:lnTo>
                  <a:lnTo>
                    <a:pt x="24" y="458"/>
                  </a:lnTo>
                  <a:lnTo>
                    <a:pt x="29" y="464"/>
                  </a:lnTo>
                  <a:lnTo>
                    <a:pt x="38" y="467"/>
                  </a:lnTo>
                  <a:lnTo>
                    <a:pt x="31" y="468"/>
                  </a:lnTo>
                  <a:lnTo>
                    <a:pt x="23" y="471"/>
                  </a:lnTo>
                  <a:lnTo>
                    <a:pt x="13" y="478"/>
                  </a:lnTo>
                  <a:lnTo>
                    <a:pt x="5" y="489"/>
                  </a:lnTo>
                  <a:lnTo>
                    <a:pt x="0" y="507"/>
                  </a:lnTo>
                  <a:lnTo>
                    <a:pt x="0" y="519"/>
                  </a:lnTo>
                  <a:lnTo>
                    <a:pt x="0" y="529"/>
                  </a:lnTo>
                  <a:lnTo>
                    <a:pt x="3" y="566"/>
                  </a:lnTo>
                  <a:lnTo>
                    <a:pt x="16" y="697"/>
                  </a:lnTo>
                  <a:lnTo>
                    <a:pt x="36" y="870"/>
                  </a:lnTo>
                  <a:lnTo>
                    <a:pt x="42" y="915"/>
                  </a:lnTo>
                  <a:lnTo>
                    <a:pt x="46" y="960"/>
                  </a:lnTo>
                  <a:lnTo>
                    <a:pt x="56" y="1047"/>
                  </a:lnTo>
                  <a:lnTo>
                    <a:pt x="73" y="1192"/>
                  </a:lnTo>
                  <a:lnTo>
                    <a:pt x="83" y="1267"/>
                  </a:lnTo>
                  <a:lnTo>
                    <a:pt x="84" y="12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315" name="Freeform 201"/>
            <p:cNvSpPr>
              <a:spLocks/>
            </p:cNvSpPr>
            <p:nvPr/>
          </p:nvSpPr>
          <p:spPr bwMode="auto">
            <a:xfrm>
              <a:off x="2500" y="2056"/>
              <a:ext cx="33" cy="17"/>
            </a:xfrm>
            <a:custGeom>
              <a:avLst/>
              <a:gdLst>
                <a:gd name="T0" fmla="*/ 1 w 66"/>
                <a:gd name="T1" fmla="*/ 1 h 34"/>
                <a:gd name="T2" fmla="*/ 1 w 66"/>
                <a:gd name="T3" fmla="*/ 1 h 34"/>
                <a:gd name="T4" fmla="*/ 1 w 66"/>
                <a:gd name="T5" fmla="*/ 1 h 34"/>
                <a:gd name="T6" fmla="*/ 1 w 66"/>
                <a:gd name="T7" fmla="*/ 1 h 34"/>
                <a:gd name="T8" fmla="*/ 1 w 66"/>
                <a:gd name="T9" fmla="*/ 1 h 34"/>
                <a:gd name="T10" fmla="*/ 1 w 66"/>
                <a:gd name="T11" fmla="*/ 1 h 34"/>
                <a:gd name="T12" fmla="*/ 1 w 66"/>
                <a:gd name="T13" fmla="*/ 1 h 34"/>
                <a:gd name="T14" fmla="*/ 1 w 66"/>
                <a:gd name="T15" fmla="*/ 1 h 34"/>
                <a:gd name="T16" fmla="*/ 1 w 66"/>
                <a:gd name="T17" fmla="*/ 1 h 34"/>
                <a:gd name="T18" fmla="*/ 1 w 66"/>
                <a:gd name="T19" fmla="*/ 1 h 34"/>
                <a:gd name="T20" fmla="*/ 1 w 66"/>
                <a:gd name="T21" fmla="*/ 1 h 34"/>
                <a:gd name="T22" fmla="*/ 1 w 66"/>
                <a:gd name="T23" fmla="*/ 1 h 34"/>
                <a:gd name="T24" fmla="*/ 0 w 66"/>
                <a:gd name="T25" fmla="*/ 1 h 34"/>
                <a:gd name="T26" fmla="*/ 1 w 66"/>
                <a:gd name="T27" fmla="*/ 1 h 34"/>
                <a:gd name="T28" fmla="*/ 1 w 66"/>
                <a:gd name="T29" fmla="*/ 1 h 34"/>
                <a:gd name="T30" fmla="*/ 1 w 66"/>
                <a:gd name="T31" fmla="*/ 1 h 34"/>
                <a:gd name="T32" fmla="*/ 1 w 66"/>
                <a:gd name="T33" fmla="*/ 0 h 34"/>
                <a:gd name="T34" fmla="*/ 1 w 66"/>
                <a:gd name="T35" fmla="*/ 0 h 34"/>
                <a:gd name="T36" fmla="*/ 1 w 66"/>
                <a:gd name="T37" fmla="*/ 1 h 34"/>
                <a:gd name="T38" fmla="*/ 1 w 66"/>
                <a:gd name="T39" fmla="*/ 1 h 3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6"/>
                <a:gd name="T61" fmla="*/ 0 h 34"/>
                <a:gd name="T62" fmla="*/ 66 w 66"/>
                <a:gd name="T63" fmla="*/ 34 h 3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6" h="34">
                  <a:moveTo>
                    <a:pt x="43" y="2"/>
                  </a:moveTo>
                  <a:lnTo>
                    <a:pt x="48" y="6"/>
                  </a:lnTo>
                  <a:lnTo>
                    <a:pt x="56" y="13"/>
                  </a:lnTo>
                  <a:lnTo>
                    <a:pt x="61" y="20"/>
                  </a:lnTo>
                  <a:lnTo>
                    <a:pt x="64" y="27"/>
                  </a:lnTo>
                  <a:lnTo>
                    <a:pt x="65" y="31"/>
                  </a:lnTo>
                  <a:lnTo>
                    <a:pt x="65" y="34"/>
                  </a:lnTo>
                  <a:lnTo>
                    <a:pt x="66" y="34"/>
                  </a:lnTo>
                  <a:lnTo>
                    <a:pt x="60" y="34"/>
                  </a:lnTo>
                  <a:lnTo>
                    <a:pt x="49" y="32"/>
                  </a:lnTo>
                  <a:lnTo>
                    <a:pt x="26" y="29"/>
                  </a:lnTo>
                  <a:lnTo>
                    <a:pt x="5" y="26"/>
                  </a:lnTo>
                  <a:lnTo>
                    <a:pt x="0" y="25"/>
                  </a:lnTo>
                  <a:lnTo>
                    <a:pt x="3" y="20"/>
                  </a:lnTo>
                  <a:lnTo>
                    <a:pt x="16" y="6"/>
                  </a:lnTo>
                  <a:lnTo>
                    <a:pt x="25" y="1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316" name="Freeform 202"/>
            <p:cNvSpPr>
              <a:spLocks/>
            </p:cNvSpPr>
            <p:nvPr/>
          </p:nvSpPr>
          <p:spPr bwMode="auto">
            <a:xfrm>
              <a:off x="2736" y="1757"/>
              <a:ext cx="84" cy="281"/>
            </a:xfrm>
            <a:custGeom>
              <a:avLst/>
              <a:gdLst>
                <a:gd name="T0" fmla="*/ 1 w 168"/>
                <a:gd name="T1" fmla="*/ 0 h 563"/>
                <a:gd name="T2" fmla="*/ 1 w 168"/>
                <a:gd name="T3" fmla="*/ 0 h 563"/>
                <a:gd name="T4" fmla="*/ 1 w 168"/>
                <a:gd name="T5" fmla="*/ 0 h 563"/>
                <a:gd name="T6" fmla="*/ 1 w 168"/>
                <a:gd name="T7" fmla="*/ 0 h 563"/>
                <a:gd name="T8" fmla="*/ 1 w 168"/>
                <a:gd name="T9" fmla="*/ 0 h 563"/>
                <a:gd name="T10" fmla="*/ 1 w 168"/>
                <a:gd name="T11" fmla="*/ 0 h 563"/>
                <a:gd name="T12" fmla="*/ 1 w 168"/>
                <a:gd name="T13" fmla="*/ 0 h 563"/>
                <a:gd name="T14" fmla="*/ 1 w 168"/>
                <a:gd name="T15" fmla="*/ 0 h 563"/>
                <a:gd name="T16" fmla="*/ 1 w 168"/>
                <a:gd name="T17" fmla="*/ 0 h 563"/>
                <a:gd name="T18" fmla="*/ 1 w 168"/>
                <a:gd name="T19" fmla="*/ 0 h 563"/>
                <a:gd name="T20" fmla="*/ 1 w 168"/>
                <a:gd name="T21" fmla="*/ 0 h 563"/>
                <a:gd name="T22" fmla="*/ 1 w 168"/>
                <a:gd name="T23" fmla="*/ 0 h 563"/>
                <a:gd name="T24" fmla="*/ 1 w 168"/>
                <a:gd name="T25" fmla="*/ 0 h 563"/>
                <a:gd name="T26" fmla="*/ 1 w 168"/>
                <a:gd name="T27" fmla="*/ 0 h 563"/>
                <a:gd name="T28" fmla="*/ 1 w 168"/>
                <a:gd name="T29" fmla="*/ 0 h 563"/>
                <a:gd name="T30" fmla="*/ 1 w 168"/>
                <a:gd name="T31" fmla="*/ 0 h 563"/>
                <a:gd name="T32" fmla="*/ 1 w 168"/>
                <a:gd name="T33" fmla="*/ 0 h 563"/>
                <a:gd name="T34" fmla="*/ 0 w 168"/>
                <a:gd name="T35" fmla="*/ 0 h 563"/>
                <a:gd name="T36" fmla="*/ 1 w 168"/>
                <a:gd name="T37" fmla="*/ 0 h 563"/>
                <a:gd name="T38" fmla="*/ 1 w 168"/>
                <a:gd name="T39" fmla="*/ 0 h 563"/>
                <a:gd name="T40" fmla="*/ 1 w 168"/>
                <a:gd name="T41" fmla="*/ 0 h 563"/>
                <a:gd name="T42" fmla="*/ 1 w 168"/>
                <a:gd name="T43" fmla="*/ 0 h 563"/>
                <a:gd name="T44" fmla="*/ 1 w 168"/>
                <a:gd name="T45" fmla="*/ 0 h 563"/>
                <a:gd name="T46" fmla="*/ 1 w 168"/>
                <a:gd name="T47" fmla="*/ 0 h 563"/>
                <a:gd name="T48" fmla="*/ 1 w 168"/>
                <a:gd name="T49" fmla="*/ 0 h 563"/>
                <a:gd name="T50" fmla="*/ 1 w 168"/>
                <a:gd name="T51" fmla="*/ 0 h 563"/>
                <a:gd name="T52" fmla="*/ 1 w 168"/>
                <a:gd name="T53" fmla="*/ 0 h 563"/>
                <a:gd name="T54" fmla="*/ 1 w 168"/>
                <a:gd name="T55" fmla="*/ 0 h 563"/>
                <a:gd name="T56" fmla="*/ 1 w 168"/>
                <a:gd name="T57" fmla="*/ 0 h 563"/>
                <a:gd name="T58" fmla="*/ 1 w 168"/>
                <a:gd name="T59" fmla="*/ 0 h 563"/>
                <a:gd name="T60" fmla="*/ 1 w 168"/>
                <a:gd name="T61" fmla="*/ 0 h 563"/>
                <a:gd name="T62" fmla="*/ 1 w 168"/>
                <a:gd name="T63" fmla="*/ 0 h 563"/>
                <a:gd name="T64" fmla="*/ 1 w 168"/>
                <a:gd name="T65" fmla="*/ 0 h 563"/>
                <a:gd name="T66" fmla="*/ 1 w 168"/>
                <a:gd name="T67" fmla="*/ 0 h 563"/>
                <a:gd name="T68" fmla="*/ 1 w 168"/>
                <a:gd name="T69" fmla="*/ 0 h 563"/>
                <a:gd name="T70" fmla="*/ 1 w 168"/>
                <a:gd name="T71" fmla="*/ 0 h 563"/>
                <a:gd name="T72" fmla="*/ 1 w 168"/>
                <a:gd name="T73" fmla="*/ 0 h 563"/>
                <a:gd name="T74" fmla="*/ 1 w 168"/>
                <a:gd name="T75" fmla="*/ 0 h 563"/>
                <a:gd name="T76" fmla="*/ 1 w 168"/>
                <a:gd name="T77" fmla="*/ 0 h 563"/>
                <a:gd name="T78" fmla="*/ 1 w 168"/>
                <a:gd name="T79" fmla="*/ 0 h 563"/>
                <a:gd name="T80" fmla="*/ 1 w 168"/>
                <a:gd name="T81" fmla="*/ 0 h 563"/>
                <a:gd name="T82" fmla="*/ 1 w 168"/>
                <a:gd name="T83" fmla="*/ 0 h 563"/>
                <a:gd name="T84" fmla="*/ 1 w 168"/>
                <a:gd name="T85" fmla="*/ 0 h 563"/>
                <a:gd name="T86" fmla="*/ 1 w 168"/>
                <a:gd name="T87" fmla="*/ 0 h 563"/>
                <a:gd name="T88" fmla="*/ 1 w 168"/>
                <a:gd name="T89" fmla="*/ 0 h 56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68"/>
                <a:gd name="T136" fmla="*/ 0 h 563"/>
                <a:gd name="T137" fmla="*/ 168 w 168"/>
                <a:gd name="T138" fmla="*/ 563 h 56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68" h="563">
                  <a:moveTo>
                    <a:pt x="95" y="0"/>
                  </a:moveTo>
                  <a:lnTo>
                    <a:pt x="94" y="4"/>
                  </a:lnTo>
                  <a:lnTo>
                    <a:pt x="94" y="27"/>
                  </a:lnTo>
                  <a:lnTo>
                    <a:pt x="93" y="104"/>
                  </a:lnTo>
                  <a:lnTo>
                    <a:pt x="97" y="168"/>
                  </a:lnTo>
                  <a:lnTo>
                    <a:pt x="100" y="173"/>
                  </a:lnTo>
                  <a:lnTo>
                    <a:pt x="102" y="176"/>
                  </a:lnTo>
                  <a:lnTo>
                    <a:pt x="106" y="179"/>
                  </a:lnTo>
                  <a:lnTo>
                    <a:pt x="111" y="181"/>
                  </a:lnTo>
                  <a:lnTo>
                    <a:pt x="122" y="184"/>
                  </a:lnTo>
                  <a:lnTo>
                    <a:pt x="143" y="185"/>
                  </a:lnTo>
                  <a:lnTo>
                    <a:pt x="150" y="185"/>
                  </a:lnTo>
                  <a:lnTo>
                    <a:pt x="156" y="203"/>
                  </a:lnTo>
                  <a:lnTo>
                    <a:pt x="166" y="233"/>
                  </a:lnTo>
                  <a:lnTo>
                    <a:pt x="168" y="258"/>
                  </a:lnTo>
                  <a:lnTo>
                    <a:pt x="162" y="280"/>
                  </a:lnTo>
                  <a:lnTo>
                    <a:pt x="150" y="302"/>
                  </a:lnTo>
                  <a:lnTo>
                    <a:pt x="132" y="330"/>
                  </a:lnTo>
                  <a:lnTo>
                    <a:pt x="120" y="345"/>
                  </a:lnTo>
                  <a:lnTo>
                    <a:pt x="117" y="356"/>
                  </a:lnTo>
                  <a:lnTo>
                    <a:pt x="112" y="377"/>
                  </a:lnTo>
                  <a:lnTo>
                    <a:pt x="101" y="420"/>
                  </a:lnTo>
                  <a:lnTo>
                    <a:pt x="91" y="462"/>
                  </a:lnTo>
                  <a:lnTo>
                    <a:pt x="88" y="472"/>
                  </a:lnTo>
                  <a:lnTo>
                    <a:pt x="87" y="474"/>
                  </a:lnTo>
                  <a:lnTo>
                    <a:pt x="85" y="475"/>
                  </a:lnTo>
                  <a:lnTo>
                    <a:pt x="83" y="477"/>
                  </a:lnTo>
                  <a:lnTo>
                    <a:pt x="77" y="479"/>
                  </a:lnTo>
                  <a:lnTo>
                    <a:pt x="60" y="487"/>
                  </a:lnTo>
                  <a:lnTo>
                    <a:pt x="40" y="497"/>
                  </a:lnTo>
                  <a:lnTo>
                    <a:pt x="24" y="513"/>
                  </a:lnTo>
                  <a:lnTo>
                    <a:pt x="15" y="537"/>
                  </a:lnTo>
                  <a:lnTo>
                    <a:pt x="19" y="563"/>
                  </a:lnTo>
                  <a:lnTo>
                    <a:pt x="9" y="557"/>
                  </a:lnTo>
                  <a:lnTo>
                    <a:pt x="3" y="550"/>
                  </a:lnTo>
                  <a:lnTo>
                    <a:pt x="0" y="541"/>
                  </a:lnTo>
                  <a:lnTo>
                    <a:pt x="0" y="531"/>
                  </a:lnTo>
                  <a:lnTo>
                    <a:pt x="1" y="520"/>
                  </a:lnTo>
                  <a:lnTo>
                    <a:pt x="9" y="497"/>
                  </a:lnTo>
                  <a:lnTo>
                    <a:pt x="22" y="478"/>
                  </a:lnTo>
                  <a:lnTo>
                    <a:pt x="35" y="466"/>
                  </a:lnTo>
                  <a:lnTo>
                    <a:pt x="41" y="464"/>
                  </a:lnTo>
                  <a:lnTo>
                    <a:pt x="50" y="463"/>
                  </a:lnTo>
                  <a:lnTo>
                    <a:pt x="58" y="459"/>
                  </a:lnTo>
                  <a:lnTo>
                    <a:pt x="63" y="454"/>
                  </a:lnTo>
                  <a:lnTo>
                    <a:pt x="68" y="446"/>
                  </a:lnTo>
                  <a:lnTo>
                    <a:pt x="70" y="437"/>
                  </a:lnTo>
                  <a:lnTo>
                    <a:pt x="72" y="428"/>
                  </a:lnTo>
                  <a:lnTo>
                    <a:pt x="73" y="408"/>
                  </a:lnTo>
                  <a:lnTo>
                    <a:pt x="72" y="388"/>
                  </a:lnTo>
                  <a:lnTo>
                    <a:pt x="71" y="373"/>
                  </a:lnTo>
                  <a:lnTo>
                    <a:pt x="81" y="369"/>
                  </a:lnTo>
                  <a:lnTo>
                    <a:pt x="89" y="364"/>
                  </a:lnTo>
                  <a:lnTo>
                    <a:pt x="95" y="359"/>
                  </a:lnTo>
                  <a:lnTo>
                    <a:pt x="98" y="352"/>
                  </a:lnTo>
                  <a:lnTo>
                    <a:pt x="100" y="346"/>
                  </a:lnTo>
                  <a:lnTo>
                    <a:pt x="101" y="338"/>
                  </a:lnTo>
                  <a:lnTo>
                    <a:pt x="101" y="322"/>
                  </a:lnTo>
                  <a:lnTo>
                    <a:pt x="102" y="305"/>
                  </a:lnTo>
                  <a:lnTo>
                    <a:pt x="107" y="288"/>
                  </a:lnTo>
                  <a:lnTo>
                    <a:pt x="111" y="290"/>
                  </a:lnTo>
                  <a:lnTo>
                    <a:pt x="118" y="291"/>
                  </a:lnTo>
                  <a:lnTo>
                    <a:pt x="125" y="290"/>
                  </a:lnTo>
                  <a:lnTo>
                    <a:pt x="129" y="288"/>
                  </a:lnTo>
                  <a:lnTo>
                    <a:pt x="132" y="284"/>
                  </a:lnTo>
                  <a:lnTo>
                    <a:pt x="135" y="279"/>
                  </a:lnTo>
                  <a:lnTo>
                    <a:pt x="137" y="273"/>
                  </a:lnTo>
                  <a:lnTo>
                    <a:pt x="139" y="264"/>
                  </a:lnTo>
                  <a:lnTo>
                    <a:pt x="138" y="252"/>
                  </a:lnTo>
                  <a:lnTo>
                    <a:pt x="136" y="242"/>
                  </a:lnTo>
                  <a:lnTo>
                    <a:pt x="131" y="232"/>
                  </a:lnTo>
                  <a:lnTo>
                    <a:pt x="119" y="214"/>
                  </a:lnTo>
                  <a:lnTo>
                    <a:pt x="104" y="196"/>
                  </a:lnTo>
                  <a:lnTo>
                    <a:pt x="78" y="157"/>
                  </a:lnTo>
                  <a:lnTo>
                    <a:pt x="76" y="146"/>
                  </a:lnTo>
                  <a:lnTo>
                    <a:pt x="74" y="136"/>
                  </a:lnTo>
                  <a:lnTo>
                    <a:pt x="71" y="113"/>
                  </a:lnTo>
                  <a:lnTo>
                    <a:pt x="65" y="67"/>
                  </a:lnTo>
                  <a:lnTo>
                    <a:pt x="64" y="20"/>
                  </a:lnTo>
                  <a:lnTo>
                    <a:pt x="65" y="8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8" y="4"/>
                  </a:lnTo>
                  <a:lnTo>
                    <a:pt x="70" y="3"/>
                  </a:lnTo>
                  <a:lnTo>
                    <a:pt x="73" y="3"/>
                  </a:lnTo>
                  <a:lnTo>
                    <a:pt x="79" y="2"/>
                  </a:lnTo>
                  <a:lnTo>
                    <a:pt x="92" y="1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317" name="Freeform 203"/>
            <p:cNvSpPr>
              <a:spLocks/>
            </p:cNvSpPr>
            <p:nvPr/>
          </p:nvSpPr>
          <p:spPr bwMode="auto">
            <a:xfrm>
              <a:off x="2673" y="2046"/>
              <a:ext cx="81" cy="76"/>
            </a:xfrm>
            <a:custGeom>
              <a:avLst/>
              <a:gdLst>
                <a:gd name="T0" fmla="*/ 1 w 161"/>
                <a:gd name="T1" fmla="*/ 0 h 153"/>
                <a:gd name="T2" fmla="*/ 1 w 161"/>
                <a:gd name="T3" fmla="*/ 0 h 153"/>
                <a:gd name="T4" fmla="*/ 1 w 161"/>
                <a:gd name="T5" fmla="*/ 0 h 153"/>
                <a:gd name="T6" fmla="*/ 1 w 161"/>
                <a:gd name="T7" fmla="*/ 0 h 153"/>
                <a:gd name="T8" fmla="*/ 1 w 161"/>
                <a:gd name="T9" fmla="*/ 0 h 153"/>
                <a:gd name="T10" fmla="*/ 1 w 161"/>
                <a:gd name="T11" fmla="*/ 0 h 153"/>
                <a:gd name="T12" fmla="*/ 1 w 161"/>
                <a:gd name="T13" fmla="*/ 0 h 153"/>
                <a:gd name="T14" fmla="*/ 1 w 161"/>
                <a:gd name="T15" fmla="*/ 0 h 153"/>
                <a:gd name="T16" fmla="*/ 1 w 161"/>
                <a:gd name="T17" fmla="*/ 0 h 153"/>
                <a:gd name="T18" fmla="*/ 1 w 161"/>
                <a:gd name="T19" fmla="*/ 0 h 153"/>
                <a:gd name="T20" fmla="*/ 1 w 161"/>
                <a:gd name="T21" fmla="*/ 0 h 153"/>
                <a:gd name="T22" fmla="*/ 1 w 161"/>
                <a:gd name="T23" fmla="*/ 0 h 153"/>
                <a:gd name="T24" fmla="*/ 1 w 161"/>
                <a:gd name="T25" fmla="*/ 0 h 153"/>
                <a:gd name="T26" fmla="*/ 1 w 161"/>
                <a:gd name="T27" fmla="*/ 0 h 153"/>
                <a:gd name="T28" fmla="*/ 1 w 161"/>
                <a:gd name="T29" fmla="*/ 0 h 153"/>
                <a:gd name="T30" fmla="*/ 1 w 161"/>
                <a:gd name="T31" fmla="*/ 0 h 153"/>
                <a:gd name="T32" fmla="*/ 1 w 161"/>
                <a:gd name="T33" fmla="*/ 0 h 153"/>
                <a:gd name="T34" fmla="*/ 1 w 161"/>
                <a:gd name="T35" fmla="*/ 0 h 153"/>
                <a:gd name="T36" fmla="*/ 1 w 161"/>
                <a:gd name="T37" fmla="*/ 0 h 153"/>
                <a:gd name="T38" fmla="*/ 1 w 161"/>
                <a:gd name="T39" fmla="*/ 0 h 153"/>
                <a:gd name="T40" fmla="*/ 1 w 161"/>
                <a:gd name="T41" fmla="*/ 0 h 153"/>
                <a:gd name="T42" fmla="*/ 1 w 161"/>
                <a:gd name="T43" fmla="*/ 0 h 153"/>
                <a:gd name="T44" fmla="*/ 1 w 161"/>
                <a:gd name="T45" fmla="*/ 0 h 153"/>
                <a:gd name="T46" fmla="*/ 1 w 161"/>
                <a:gd name="T47" fmla="*/ 0 h 153"/>
                <a:gd name="T48" fmla="*/ 1 w 161"/>
                <a:gd name="T49" fmla="*/ 0 h 153"/>
                <a:gd name="T50" fmla="*/ 1 w 161"/>
                <a:gd name="T51" fmla="*/ 0 h 153"/>
                <a:gd name="T52" fmla="*/ 1 w 161"/>
                <a:gd name="T53" fmla="*/ 0 h 153"/>
                <a:gd name="T54" fmla="*/ 1 w 161"/>
                <a:gd name="T55" fmla="*/ 0 h 153"/>
                <a:gd name="T56" fmla="*/ 1 w 161"/>
                <a:gd name="T57" fmla="*/ 0 h 153"/>
                <a:gd name="T58" fmla="*/ 1 w 161"/>
                <a:gd name="T59" fmla="*/ 0 h 153"/>
                <a:gd name="T60" fmla="*/ 1 w 161"/>
                <a:gd name="T61" fmla="*/ 0 h 153"/>
                <a:gd name="T62" fmla="*/ 1 w 161"/>
                <a:gd name="T63" fmla="*/ 0 h 153"/>
                <a:gd name="T64" fmla="*/ 1 w 161"/>
                <a:gd name="T65" fmla="*/ 0 h 153"/>
                <a:gd name="T66" fmla="*/ 1 w 161"/>
                <a:gd name="T67" fmla="*/ 0 h 153"/>
                <a:gd name="T68" fmla="*/ 1 w 161"/>
                <a:gd name="T69" fmla="*/ 0 h 153"/>
                <a:gd name="T70" fmla="*/ 1 w 161"/>
                <a:gd name="T71" fmla="*/ 0 h 153"/>
                <a:gd name="T72" fmla="*/ 1 w 161"/>
                <a:gd name="T73" fmla="*/ 0 h 153"/>
                <a:gd name="T74" fmla="*/ 1 w 161"/>
                <a:gd name="T75" fmla="*/ 0 h 153"/>
                <a:gd name="T76" fmla="*/ 1 w 161"/>
                <a:gd name="T77" fmla="*/ 0 h 153"/>
                <a:gd name="T78" fmla="*/ 1 w 161"/>
                <a:gd name="T79" fmla="*/ 0 h 153"/>
                <a:gd name="T80" fmla="*/ 1 w 161"/>
                <a:gd name="T81" fmla="*/ 0 h 153"/>
                <a:gd name="T82" fmla="*/ 1 w 161"/>
                <a:gd name="T83" fmla="*/ 0 h 153"/>
                <a:gd name="T84" fmla="*/ 1 w 161"/>
                <a:gd name="T85" fmla="*/ 0 h 153"/>
                <a:gd name="T86" fmla="*/ 1 w 161"/>
                <a:gd name="T87" fmla="*/ 0 h 153"/>
                <a:gd name="T88" fmla="*/ 1 w 161"/>
                <a:gd name="T89" fmla="*/ 0 h 153"/>
                <a:gd name="T90" fmla="*/ 1 w 161"/>
                <a:gd name="T91" fmla="*/ 0 h 153"/>
                <a:gd name="T92" fmla="*/ 1 w 161"/>
                <a:gd name="T93" fmla="*/ 0 h 153"/>
                <a:gd name="T94" fmla="*/ 1 w 161"/>
                <a:gd name="T95" fmla="*/ 0 h 153"/>
                <a:gd name="T96" fmla="*/ 0 w 161"/>
                <a:gd name="T97" fmla="*/ 0 h 153"/>
                <a:gd name="T98" fmla="*/ 1 w 161"/>
                <a:gd name="T99" fmla="*/ 0 h 153"/>
                <a:gd name="T100" fmla="*/ 1 w 161"/>
                <a:gd name="T101" fmla="*/ 0 h 153"/>
                <a:gd name="T102" fmla="*/ 1 w 161"/>
                <a:gd name="T103" fmla="*/ 0 h 153"/>
                <a:gd name="T104" fmla="*/ 1 w 161"/>
                <a:gd name="T105" fmla="*/ 0 h 153"/>
                <a:gd name="T106" fmla="*/ 1 w 161"/>
                <a:gd name="T107" fmla="*/ 0 h 153"/>
                <a:gd name="T108" fmla="*/ 1 w 161"/>
                <a:gd name="T109" fmla="*/ 0 h 153"/>
                <a:gd name="T110" fmla="*/ 1 w 161"/>
                <a:gd name="T111" fmla="*/ 0 h 153"/>
                <a:gd name="T112" fmla="*/ 1 w 161"/>
                <a:gd name="T113" fmla="*/ 0 h 153"/>
                <a:gd name="T114" fmla="*/ 1 w 161"/>
                <a:gd name="T115" fmla="*/ 0 h 153"/>
                <a:gd name="T116" fmla="*/ 1 w 161"/>
                <a:gd name="T117" fmla="*/ 0 h 153"/>
                <a:gd name="T118" fmla="*/ 1 w 161"/>
                <a:gd name="T119" fmla="*/ 0 h 15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61"/>
                <a:gd name="T181" fmla="*/ 0 h 153"/>
                <a:gd name="T182" fmla="*/ 161 w 161"/>
                <a:gd name="T183" fmla="*/ 153 h 15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61" h="153">
                  <a:moveTo>
                    <a:pt x="127" y="76"/>
                  </a:moveTo>
                  <a:lnTo>
                    <a:pt x="126" y="90"/>
                  </a:lnTo>
                  <a:lnTo>
                    <a:pt x="121" y="115"/>
                  </a:lnTo>
                  <a:lnTo>
                    <a:pt x="112" y="136"/>
                  </a:lnTo>
                  <a:lnTo>
                    <a:pt x="101" y="149"/>
                  </a:lnTo>
                  <a:lnTo>
                    <a:pt x="94" y="152"/>
                  </a:lnTo>
                  <a:lnTo>
                    <a:pt x="88" y="153"/>
                  </a:lnTo>
                  <a:lnTo>
                    <a:pt x="81" y="152"/>
                  </a:lnTo>
                  <a:lnTo>
                    <a:pt x="75" y="147"/>
                  </a:lnTo>
                  <a:lnTo>
                    <a:pt x="69" y="140"/>
                  </a:lnTo>
                  <a:lnTo>
                    <a:pt x="64" y="134"/>
                  </a:lnTo>
                  <a:lnTo>
                    <a:pt x="63" y="128"/>
                  </a:lnTo>
                  <a:lnTo>
                    <a:pt x="64" y="124"/>
                  </a:lnTo>
                  <a:lnTo>
                    <a:pt x="69" y="122"/>
                  </a:lnTo>
                  <a:lnTo>
                    <a:pt x="74" y="120"/>
                  </a:lnTo>
                  <a:lnTo>
                    <a:pt x="80" y="118"/>
                  </a:lnTo>
                  <a:lnTo>
                    <a:pt x="93" y="114"/>
                  </a:lnTo>
                  <a:lnTo>
                    <a:pt x="98" y="111"/>
                  </a:lnTo>
                  <a:lnTo>
                    <a:pt x="102" y="107"/>
                  </a:lnTo>
                  <a:lnTo>
                    <a:pt x="104" y="102"/>
                  </a:lnTo>
                  <a:lnTo>
                    <a:pt x="104" y="94"/>
                  </a:lnTo>
                  <a:lnTo>
                    <a:pt x="101" y="91"/>
                  </a:lnTo>
                  <a:lnTo>
                    <a:pt x="98" y="89"/>
                  </a:lnTo>
                  <a:lnTo>
                    <a:pt x="92" y="87"/>
                  </a:lnTo>
                  <a:lnTo>
                    <a:pt x="86" y="87"/>
                  </a:lnTo>
                  <a:lnTo>
                    <a:pt x="72" y="86"/>
                  </a:lnTo>
                  <a:lnTo>
                    <a:pt x="53" y="86"/>
                  </a:lnTo>
                  <a:lnTo>
                    <a:pt x="55" y="84"/>
                  </a:lnTo>
                  <a:lnTo>
                    <a:pt x="65" y="81"/>
                  </a:lnTo>
                  <a:lnTo>
                    <a:pt x="86" y="76"/>
                  </a:lnTo>
                  <a:lnTo>
                    <a:pt x="116" y="70"/>
                  </a:lnTo>
                  <a:lnTo>
                    <a:pt x="121" y="67"/>
                  </a:lnTo>
                  <a:lnTo>
                    <a:pt x="124" y="63"/>
                  </a:lnTo>
                  <a:lnTo>
                    <a:pt x="126" y="57"/>
                  </a:lnTo>
                  <a:lnTo>
                    <a:pt x="125" y="49"/>
                  </a:lnTo>
                  <a:lnTo>
                    <a:pt x="124" y="39"/>
                  </a:lnTo>
                  <a:lnTo>
                    <a:pt x="122" y="36"/>
                  </a:lnTo>
                  <a:lnTo>
                    <a:pt x="120" y="34"/>
                  </a:lnTo>
                  <a:lnTo>
                    <a:pt x="118" y="32"/>
                  </a:lnTo>
                  <a:lnTo>
                    <a:pt x="115" y="31"/>
                  </a:lnTo>
                  <a:lnTo>
                    <a:pt x="111" y="30"/>
                  </a:lnTo>
                  <a:lnTo>
                    <a:pt x="103" y="30"/>
                  </a:lnTo>
                  <a:lnTo>
                    <a:pt x="93" y="31"/>
                  </a:lnTo>
                  <a:lnTo>
                    <a:pt x="69" y="34"/>
                  </a:lnTo>
                  <a:lnTo>
                    <a:pt x="17" y="35"/>
                  </a:lnTo>
                  <a:lnTo>
                    <a:pt x="0" y="29"/>
                  </a:lnTo>
                  <a:lnTo>
                    <a:pt x="11" y="26"/>
                  </a:lnTo>
                  <a:lnTo>
                    <a:pt x="35" y="22"/>
                  </a:lnTo>
                  <a:lnTo>
                    <a:pt x="63" y="21"/>
                  </a:lnTo>
                  <a:lnTo>
                    <a:pt x="121" y="16"/>
                  </a:lnTo>
                  <a:lnTo>
                    <a:pt x="161" y="0"/>
                  </a:lnTo>
                  <a:lnTo>
                    <a:pt x="160" y="1"/>
                  </a:lnTo>
                  <a:lnTo>
                    <a:pt x="155" y="9"/>
                  </a:lnTo>
                  <a:lnTo>
                    <a:pt x="139" y="37"/>
                  </a:lnTo>
                  <a:lnTo>
                    <a:pt x="127" y="70"/>
                  </a:lnTo>
                  <a:lnTo>
                    <a:pt x="127" y="7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318" name="Freeform 204"/>
            <p:cNvSpPr>
              <a:spLocks/>
            </p:cNvSpPr>
            <p:nvPr/>
          </p:nvSpPr>
          <p:spPr bwMode="auto">
            <a:xfrm>
              <a:off x="2773" y="1971"/>
              <a:ext cx="202" cy="232"/>
            </a:xfrm>
            <a:custGeom>
              <a:avLst/>
              <a:gdLst>
                <a:gd name="T0" fmla="*/ 0 w 405"/>
                <a:gd name="T1" fmla="*/ 1 h 464"/>
                <a:gd name="T2" fmla="*/ 0 w 405"/>
                <a:gd name="T3" fmla="*/ 1 h 464"/>
                <a:gd name="T4" fmla="*/ 0 w 405"/>
                <a:gd name="T5" fmla="*/ 1 h 464"/>
                <a:gd name="T6" fmla="*/ 0 w 405"/>
                <a:gd name="T7" fmla="*/ 1 h 464"/>
                <a:gd name="T8" fmla="*/ 0 w 405"/>
                <a:gd name="T9" fmla="*/ 1 h 464"/>
                <a:gd name="T10" fmla="*/ 0 w 405"/>
                <a:gd name="T11" fmla="*/ 1 h 464"/>
                <a:gd name="T12" fmla="*/ 0 w 405"/>
                <a:gd name="T13" fmla="*/ 1 h 464"/>
                <a:gd name="T14" fmla="*/ 0 w 405"/>
                <a:gd name="T15" fmla="*/ 1 h 464"/>
                <a:gd name="T16" fmla="*/ 0 w 405"/>
                <a:gd name="T17" fmla="*/ 1 h 464"/>
                <a:gd name="T18" fmla="*/ 0 w 405"/>
                <a:gd name="T19" fmla="*/ 1 h 464"/>
                <a:gd name="T20" fmla="*/ 0 w 405"/>
                <a:gd name="T21" fmla="*/ 1 h 464"/>
                <a:gd name="T22" fmla="*/ 0 w 405"/>
                <a:gd name="T23" fmla="*/ 1 h 464"/>
                <a:gd name="T24" fmla="*/ 0 w 405"/>
                <a:gd name="T25" fmla="*/ 1 h 464"/>
                <a:gd name="T26" fmla="*/ 0 w 405"/>
                <a:gd name="T27" fmla="*/ 1 h 464"/>
                <a:gd name="T28" fmla="*/ 0 w 405"/>
                <a:gd name="T29" fmla="*/ 1 h 464"/>
                <a:gd name="T30" fmla="*/ 0 w 405"/>
                <a:gd name="T31" fmla="*/ 1 h 464"/>
                <a:gd name="T32" fmla="*/ 0 w 405"/>
                <a:gd name="T33" fmla="*/ 1 h 464"/>
                <a:gd name="T34" fmla="*/ 0 w 405"/>
                <a:gd name="T35" fmla="*/ 1 h 464"/>
                <a:gd name="T36" fmla="*/ 0 w 405"/>
                <a:gd name="T37" fmla="*/ 1 h 464"/>
                <a:gd name="T38" fmla="*/ 0 w 405"/>
                <a:gd name="T39" fmla="*/ 1 h 464"/>
                <a:gd name="T40" fmla="*/ 0 w 405"/>
                <a:gd name="T41" fmla="*/ 1 h 464"/>
                <a:gd name="T42" fmla="*/ 0 w 405"/>
                <a:gd name="T43" fmla="*/ 1 h 464"/>
                <a:gd name="T44" fmla="*/ 0 w 405"/>
                <a:gd name="T45" fmla="*/ 1 h 464"/>
                <a:gd name="T46" fmla="*/ 0 w 405"/>
                <a:gd name="T47" fmla="*/ 1 h 464"/>
                <a:gd name="T48" fmla="*/ 0 w 405"/>
                <a:gd name="T49" fmla="*/ 1 h 464"/>
                <a:gd name="T50" fmla="*/ 0 w 405"/>
                <a:gd name="T51" fmla="*/ 1 h 464"/>
                <a:gd name="T52" fmla="*/ 0 w 405"/>
                <a:gd name="T53" fmla="*/ 1 h 464"/>
                <a:gd name="T54" fmla="*/ 0 w 405"/>
                <a:gd name="T55" fmla="*/ 1 h 464"/>
                <a:gd name="T56" fmla="*/ 0 w 405"/>
                <a:gd name="T57" fmla="*/ 1 h 464"/>
                <a:gd name="T58" fmla="*/ 0 w 405"/>
                <a:gd name="T59" fmla="*/ 1 h 464"/>
                <a:gd name="T60" fmla="*/ 0 w 405"/>
                <a:gd name="T61" fmla="*/ 1 h 464"/>
                <a:gd name="T62" fmla="*/ 0 w 405"/>
                <a:gd name="T63" fmla="*/ 1 h 464"/>
                <a:gd name="T64" fmla="*/ 0 w 405"/>
                <a:gd name="T65" fmla="*/ 1 h 464"/>
                <a:gd name="T66" fmla="*/ 0 w 405"/>
                <a:gd name="T67" fmla="*/ 1 h 464"/>
                <a:gd name="T68" fmla="*/ 0 w 405"/>
                <a:gd name="T69" fmla="*/ 1 h 464"/>
                <a:gd name="T70" fmla="*/ 0 w 405"/>
                <a:gd name="T71" fmla="*/ 1 h 464"/>
                <a:gd name="T72" fmla="*/ 0 w 405"/>
                <a:gd name="T73" fmla="*/ 1 h 464"/>
                <a:gd name="T74" fmla="*/ 0 w 405"/>
                <a:gd name="T75" fmla="*/ 1 h 464"/>
                <a:gd name="T76" fmla="*/ 0 w 405"/>
                <a:gd name="T77" fmla="*/ 1 h 464"/>
                <a:gd name="T78" fmla="*/ 0 w 405"/>
                <a:gd name="T79" fmla="*/ 1 h 464"/>
                <a:gd name="T80" fmla="*/ 0 w 405"/>
                <a:gd name="T81" fmla="*/ 1 h 464"/>
                <a:gd name="T82" fmla="*/ 0 w 405"/>
                <a:gd name="T83" fmla="*/ 1 h 464"/>
                <a:gd name="T84" fmla="*/ 0 w 405"/>
                <a:gd name="T85" fmla="*/ 1 h 464"/>
                <a:gd name="T86" fmla="*/ 0 w 405"/>
                <a:gd name="T87" fmla="*/ 1 h 464"/>
                <a:gd name="T88" fmla="*/ 0 w 405"/>
                <a:gd name="T89" fmla="*/ 0 h 464"/>
                <a:gd name="T90" fmla="*/ 0 w 405"/>
                <a:gd name="T91" fmla="*/ 1 h 464"/>
                <a:gd name="T92" fmla="*/ 0 w 405"/>
                <a:gd name="T93" fmla="*/ 1 h 464"/>
                <a:gd name="T94" fmla="*/ 0 w 405"/>
                <a:gd name="T95" fmla="*/ 1 h 46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5"/>
                <a:gd name="T145" fmla="*/ 0 h 464"/>
                <a:gd name="T146" fmla="*/ 405 w 405"/>
                <a:gd name="T147" fmla="*/ 464 h 46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5" h="464">
                  <a:moveTo>
                    <a:pt x="259" y="178"/>
                  </a:moveTo>
                  <a:lnTo>
                    <a:pt x="254" y="184"/>
                  </a:lnTo>
                  <a:lnTo>
                    <a:pt x="245" y="192"/>
                  </a:lnTo>
                  <a:lnTo>
                    <a:pt x="241" y="193"/>
                  </a:lnTo>
                  <a:lnTo>
                    <a:pt x="237" y="193"/>
                  </a:lnTo>
                  <a:lnTo>
                    <a:pt x="235" y="193"/>
                  </a:lnTo>
                  <a:lnTo>
                    <a:pt x="232" y="191"/>
                  </a:lnTo>
                  <a:lnTo>
                    <a:pt x="230" y="188"/>
                  </a:lnTo>
                  <a:lnTo>
                    <a:pt x="228" y="183"/>
                  </a:lnTo>
                  <a:lnTo>
                    <a:pt x="225" y="172"/>
                  </a:lnTo>
                  <a:lnTo>
                    <a:pt x="224" y="165"/>
                  </a:lnTo>
                  <a:lnTo>
                    <a:pt x="223" y="166"/>
                  </a:lnTo>
                  <a:lnTo>
                    <a:pt x="220" y="172"/>
                  </a:lnTo>
                  <a:lnTo>
                    <a:pt x="213" y="194"/>
                  </a:lnTo>
                  <a:lnTo>
                    <a:pt x="211" y="209"/>
                  </a:lnTo>
                  <a:lnTo>
                    <a:pt x="212" y="222"/>
                  </a:lnTo>
                  <a:lnTo>
                    <a:pt x="215" y="228"/>
                  </a:lnTo>
                  <a:lnTo>
                    <a:pt x="217" y="235"/>
                  </a:lnTo>
                  <a:lnTo>
                    <a:pt x="222" y="249"/>
                  </a:lnTo>
                  <a:lnTo>
                    <a:pt x="229" y="281"/>
                  </a:lnTo>
                  <a:lnTo>
                    <a:pt x="229" y="308"/>
                  </a:lnTo>
                  <a:lnTo>
                    <a:pt x="228" y="312"/>
                  </a:lnTo>
                  <a:lnTo>
                    <a:pt x="219" y="328"/>
                  </a:lnTo>
                  <a:lnTo>
                    <a:pt x="202" y="363"/>
                  </a:lnTo>
                  <a:lnTo>
                    <a:pt x="158" y="423"/>
                  </a:lnTo>
                  <a:lnTo>
                    <a:pt x="129" y="441"/>
                  </a:lnTo>
                  <a:lnTo>
                    <a:pt x="112" y="443"/>
                  </a:lnTo>
                  <a:lnTo>
                    <a:pt x="92" y="441"/>
                  </a:lnTo>
                  <a:lnTo>
                    <a:pt x="70" y="431"/>
                  </a:lnTo>
                  <a:lnTo>
                    <a:pt x="63" y="423"/>
                  </a:lnTo>
                  <a:lnTo>
                    <a:pt x="48" y="401"/>
                  </a:lnTo>
                  <a:lnTo>
                    <a:pt x="15" y="353"/>
                  </a:lnTo>
                  <a:lnTo>
                    <a:pt x="5" y="339"/>
                  </a:lnTo>
                  <a:lnTo>
                    <a:pt x="3" y="337"/>
                  </a:lnTo>
                  <a:lnTo>
                    <a:pt x="1" y="336"/>
                  </a:lnTo>
                  <a:lnTo>
                    <a:pt x="0" y="338"/>
                  </a:lnTo>
                  <a:lnTo>
                    <a:pt x="1" y="340"/>
                  </a:lnTo>
                  <a:lnTo>
                    <a:pt x="2" y="343"/>
                  </a:lnTo>
                  <a:lnTo>
                    <a:pt x="5" y="354"/>
                  </a:lnTo>
                  <a:lnTo>
                    <a:pt x="14" y="377"/>
                  </a:lnTo>
                  <a:lnTo>
                    <a:pt x="38" y="418"/>
                  </a:lnTo>
                  <a:lnTo>
                    <a:pt x="69" y="453"/>
                  </a:lnTo>
                  <a:lnTo>
                    <a:pt x="78" y="459"/>
                  </a:lnTo>
                  <a:lnTo>
                    <a:pt x="83" y="462"/>
                  </a:lnTo>
                  <a:lnTo>
                    <a:pt x="89" y="463"/>
                  </a:lnTo>
                  <a:lnTo>
                    <a:pt x="96" y="464"/>
                  </a:lnTo>
                  <a:lnTo>
                    <a:pt x="109" y="462"/>
                  </a:lnTo>
                  <a:lnTo>
                    <a:pt x="123" y="459"/>
                  </a:lnTo>
                  <a:lnTo>
                    <a:pt x="149" y="452"/>
                  </a:lnTo>
                  <a:lnTo>
                    <a:pt x="156" y="451"/>
                  </a:lnTo>
                  <a:lnTo>
                    <a:pt x="157" y="449"/>
                  </a:lnTo>
                  <a:lnTo>
                    <a:pt x="172" y="433"/>
                  </a:lnTo>
                  <a:lnTo>
                    <a:pt x="217" y="377"/>
                  </a:lnTo>
                  <a:lnTo>
                    <a:pt x="253" y="319"/>
                  </a:lnTo>
                  <a:lnTo>
                    <a:pt x="255" y="308"/>
                  </a:lnTo>
                  <a:lnTo>
                    <a:pt x="254" y="300"/>
                  </a:lnTo>
                  <a:lnTo>
                    <a:pt x="250" y="281"/>
                  </a:lnTo>
                  <a:lnTo>
                    <a:pt x="237" y="247"/>
                  </a:lnTo>
                  <a:lnTo>
                    <a:pt x="228" y="227"/>
                  </a:lnTo>
                  <a:lnTo>
                    <a:pt x="228" y="226"/>
                  </a:lnTo>
                  <a:lnTo>
                    <a:pt x="235" y="215"/>
                  </a:lnTo>
                  <a:lnTo>
                    <a:pt x="249" y="198"/>
                  </a:lnTo>
                  <a:lnTo>
                    <a:pt x="261" y="191"/>
                  </a:lnTo>
                  <a:lnTo>
                    <a:pt x="275" y="191"/>
                  </a:lnTo>
                  <a:lnTo>
                    <a:pt x="290" y="194"/>
                  </a:lnTo>
                  <a:lnTo>
                    <a:pt x="310" y="200"/>
                  </a:lnTo>
                  <a:lnTo>
                    <a:pt x="323" y="203"/>
                  </a:lnTo>
                  <a:lnTo>
                    <a:pt x="308" y="194"/>
                  </a:lnTo>
                  <a:lnTo>
                    <a:pt x="299" y="183"/>
                  </a:lnTo>
                  <a:lnTo>
                    <a:pt x="294" y="169"/>
                  </a:lnTo>
                  <a:lnTo>
                    <a:pt x="294" y="154"/>
                  </a:lnTo>
                  <a:lnTo>
                    <a:pt x="296" y="137"/>
                  </a:lnTo>
                  <a:lnTo>
                    <a:pt x="307" y="102"/>
                  </a:lnTo>
                  <a:lnTo>
                    <a:pt x="324" y="68"/>
                  </a:lnTo>
                  <a:lnTo>
                    <a:pt x="340" y="38"/>
                  </a:lnTo>
                  <a:lnTo>
                    <a:pt x="347" y="26"/>
                  </a:lnTo>
                  <a:lnTo>
                    <a:pt x="353" y="25"/>
                  </a:lnTo>
                  <a:lnTo>
                    <a:pt x="364" y="26"/>
                  </a:lnTo>
                  <a:lnTo>
                    <a:pt x="374" y="29"/>
                  </a:lnTo>
                  <a:lnTo>
                    <a:pt x="383" y="36"/>
                  </a:lnTo>
                  <a:lnTo>
                    <a:pt x="392" y="43"/>
                  </a:lnTo>
                  <a:lnTo>
                    <a:pt x="400" y="51"/>
                  </a:lnTo>
                  <a:lnTo>
                    <a:pt x="405" y="55"/>
                  </a:lnTo>
                  <a:lnTo>
                    <a:pt x="402" y="45"/>
                  </a:lnTo>
                  <a:lnTo>
                    <a:pt x="396" y="29"/>
                  </a:lnTo>
                  <a:lnTo>
                    <a:pt x="389" y="17"/>
                  </a:lnTo>
                  <a:lnTo>
                    <a:pt x="379" y="9"/>
                  </a:lnTo>
                  <a:lnTo>
                    <a:pt x="367" y="4"/>
                  </a:lnTo>
                  <a:lnTo>
                    <a:pt x="351" y="1"/>
                  </a:lnTo>
                  <a:lnTo>
                    <a:pt x="341" y="0"/>
                  </a:lnTo>
                  <a:lnTo>
                    <a:pt x="334" y="15"/>
                  </a:lnTo>
                  <a:lnTo>
                    <a:pt x="322" y="45"/>
                  </a:lnTo>
                  <a:lnTo>
                    <a:pt x="297" y="107"/>
                  </a:lnTo>
                  <a:lnTo>
                    <a:pt x="268" y="165"/>
                  </a:lnTo>
                  <a:lnTo>
                    <a:pt x="259" y="17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319" name="Freeform 205"/>
            <p:cNvSpPr>
              <a:spLocks/>
            </p:cNvSpPr>
            <p:nvPr/>
          </p:nvSpPr>
          <p:spPr bwMode="auto">
            <a:xfrm>
              <a:off x="2946" y="2012"/>
              <a:ext cx="70" cy="63"/>
            </a:xfrm>
            <a:custGeom>
              <a:avLst/>
              <a:gdLst>
                <a:gd name="T0" fmla="*/ 1 w 140"/>
                <a:gd name="T1" fmla="*/ 1 h 126"/>
                <a:gd name="T2" fmla="*/ 1 w 140"/>
                <a:gd name="T3" fmla="*/ 1 h 126"/>
                <a:gd name="T4" fmla="*/ 1 w 140"/>
                <a:gd name="T5" fmla="*/ 1 h 126"/>
                <a:gd name="T6" fmla="*/ 1 w 140"/>
                <a:gd name="T7" fmla="*/ 1 h 126"/>
                <a:gd name="T8" fmla="*/ 1 w 140"/>
                <a:gd name="T9" fmla="*/ 1 h 126"/>
                <a:gd name="T10" fmla="*/ 1 w 140"/>
                <a:gd name="T11" fmla="*/ 1 h 126"/>
                <a:gd name="T12" fmla="*/ 1 w 140"/>
                <a:gd name="T13" fmla="*/ 1 h 126"/>
                <a:gd name="T14" fmla="*/ 1 w 140"/>
                <a:gd name="T15" fmla="*/ 1 h 126"/>
                <a:gd name="T16" fmla="*/ 1 w 140"/>
                <a:gd name="T17" fmla="*/ 1 h 126"/>
                <a:gd name="T18" fmla="*/ 1 w 140"/>
                <a:gd name="T19" fmla="*/ 1 h 126"/>
                <a:gd name="T20" fmla="*/ 1 w 140"/>
                <a:gd name="T21" fmla="*/ 1 h 126"/>
                <a:gd name="T22" fmla="*/ 1 w 140"/>
                <a:gd name="T23" fmla="*/ 1 h 126"/>
                <a:gd name="T24" fmla="*/ 1 w 140"/>
                <a:gd name="T25" fmla="*/ 1 h 126"/>
                <a:gd name="T26" fmla="*/ 1 w 140"/>
                <a:gd name="T27" fmla="*/ 1 h 126"/>
                <a:gd name="T28" fmla="*/ 1 w 140"/>
                <a:gd name="T29" fmla="*/ 1 h 126"/>
                <a:gd name="T30" fmla="*/ 1 w 140"/>
                <a:gd name="T31" fmla="*/ 1 h 126"/>
                <a:gd name="T32" fmla="*/ 1 w 140"/>
                <a:gd name="T33" fmla="*/ 1 h 126"/>
                <a:gd name="T34" fmla="*/ 1 w 140"/>
                <a:gd name="T35" fmla="*/ 1 h 126"/>
                <a:gd name="T36" fmla="*/ 1 w 140"/>
                <a:gd name="T37" fmla="*/ 1 h 126"/>
                <a:gd name="T38" fmla="*/ 1 w 140"/>
                <a:gd name="T39" fmla="*/ 1 h 126"/>
                <a:gd name="T40" fmla="*/ 1 w 140"/>
                <a:gd name="T41" fmla="*/ 1 h 126"/>
                <a:gd name="T42" fmla="*/ 1 w 140"/>
                <a:gd name="T43" fmla="*/ 1 h 126"/>
                <a:gd name="T44" fmla="*/ 1 w 140"/>
                <a:gd name="T45" fmla="*/ 1 h 126"/>
                <a:gd name="T46" fmla="*/ 0 w 140"/>
                <a:gd name="T47" fmla="*/ 1 h 126"/>
                <a:gd name="T48" fmla="*/ 0 w 140"/>
                <a:gd name="T49" fmla="*/ 1 h 126"/>
                <a:gd name="T50" fmla="*/ 1 w 140"/>
                <a:gd name="T51" fmla="*/ 1 h 126"/>
                <a:gd name="T52" fmla="*/ 1 w 140"/>
                <a:gd name="T53" fmla="*/ 1 h 126"/>
                <a:gd name="T54" fmla="*/ 1 w 140"/>
                <a:gd name="T55" fmla="*/ 1 h 126"/>
                <a:gd name="T56" fmla="*/ 1 w 140"/>
                <a:gd name="T57" fmla="*/ 1 h 126"/>
                <a:gd name="T58" fmla="*/ 1 w 140"/>
                <a:gd name="T59" fmla="*/ 0 h 126"/>
                <a:gd name="T60" fmla="*/ 1 w 140"/>
                <a:gd name="T61" fmla="*/ 1 h 126"/>
                <a:gd name="T62" fmla="*/ 1 w 140"/>
                <a:gd name="T63" fmla="*/ 1 h 126"/>
                <a:gd name="T64" fmla="*/ 1 w 140"/>
                <a:gd name="T65" fmla="*/ 1 h 126"/>
                <a:gd name="T66" fmla="*/ 1 w 140"/>
                <a:gd name="T67" fmla="*/ 1 h 126"/>
                <a:gd name="T68" fmla="*/ 1 w 140"/>
                <a:gd name="T69" fmla="*/ 1 h 126"/>
                <a:gd name="T70" fmla="*/ 1 w 140"/>
                <a:gd name="T71" fmla="*/ 1 h 12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40"/>
                <a:gd name="T109" fmla="*/ 0 h 126"/>
                <a:gd name="T110" fmla="*/ 140 w 140"/>
                <a:gd name="T111" fmla="*/ 126 h 12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40" h="126">
                  <a:moveTo>
                    <a:pt x="105" y="69"/>
                  </a:moveTo>
                  <a:lnTo>
                    <a:pt x="109" y="73"/>
                  </a:lnTo>
                  <a:lnTo>
                    <a:pt x="119" y="77"/>
                  </a:lnTo>
                  <a:lnTo>
                    <a:pt x="126" y="80"/>
                  </a:lnTo>
                  <a:lnTo>
                    <a:pt x="132" y="80"/>
                  </a:lnTo>
                  <a:lnTo>
                    <a:pt x="137" y="80"/>
                  </a:lnTo>
                  <a:lnTo>
                    <a:pt x="139" y="80"/>
                  </a:lnTo>
                  <a:lnTo>
                    <a:pt x="140" y="79"/>
                  </a:lnTo>
                  <a:lnTo>
                    <a:pt x="138" y="83"/>
                  </a:lnTo>
                  <a:lnTo>
                    <a:pt x="136" y="91"/>
                  </a:lnTo>
                  <a:lnTo>
                    <a:pt x="132" y="106"/>
                  </a:lnTo>
                  <a:lnTo>
                    <a:pt x="128" y="122"/>
                  </a:lnTo>
                  <a:lnTo>
                    <a:pt x="127" y="126"/>
                  </a:lnTo>
                  <a:lnTo>
                    <a:pt x="126" y="125"/>
                  </a:lnTo>
                  <a:lnTo>
                    <a:pt x="119" y="111"/>
                  </a:lnTo>
                  <a:lnTo>
                    <a:pt x="93" y="70"/>
                  </a:lnTo>
                  <a:lnTo>
                    <a:pt x="78" y="52"/>
                  </a:lnTo>
                  <a:lnTo>
                    <a:pt x="71" y="45"/>
                  </a:lnTo>
                  <a:lnTo>
                    <a:pt x="64" y="42"/>
                  </a:lnTo>
                  <a:lnTo>
                    <a:pt x="58" y="42"/>
                  </a:lnTo>
                  <a:lnTo>
                    <a:pt x="52" y="46"/>
                  </a:lnTo>
                  <a:lnTo>
                    <a:pt x="38" y="54"/>
                  </a:lnTo>
                  <a:lnTo>
                    <a:pt x="14" y="72"/>
                  </a:lnTo>
                  <a:lnTo>
                    <a:pt x="0" y="83"/>
                  </a:lnTo>
                  <a:lnTo>
                    <a:pt x="5" y="77"/>
                  </a:lnTo>
                  <a:lnTo>
                    <a:pt x="16" y="64"/>
                  </a:lnTo>
                  <a:lnTo>
                    <a:pt x="38" y="35"/>
                  </a:lnTo>
                  <a:lnTo>
                    <a:pt x="61" y="7"/>
                  </a:lnTo>
                  <a:lnTo>
                    <a:pt x="67" y="0"/>
                  </a:lnTo>
                  <a:lnTo>
                    <a:pt x="67" y="2"/>
                  </a:lnTo>
                  <a:lnTo>
                    <a:pt x="70" y="9"/>
                  </a:lnTo>
                  <a:lnTo>
                    <a:pt x="82" y="36"/>
                  </a:lnTo>
                  <a:lnTo>
                    <a:pt x="100" y="65"/>
                  </a:lnTo>
                  <a:lnTo>
                    <a:pt x="105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320" name="Freeform 206"/>
            <p:cNvSpPr>
              <a:spLocks/>
            </p:cNvSpPr>
            <p:nvPr/>
          </p:nvSpPr>
          <p:spPr bwMode="auto">
            <a:xfrm>
              <a:off x="2767" y="1882"/>
              <a:ext cx="100" cy="204"/>
            </a:xfrm>
            <a:custGeom>
              <a:avLst/>
              <a:gdLst>
                <a:gd name="T0" fmla="*/ 0 w 202"/>
                <a:gd name="T1" fmla="*/ 0 h 409"/>
                <a:gd name="T2" fmla="*/ 0 w 202"/>
                <a:gd name="T3" fmla="*/ 0 h 409"/>
                <a:gd name="T4" fmla="*/ 0 w 202"/>
                <a:gd name="T5" fmla="*/ 0 h 409"/>
                <a:gd name="T6" fmla="*/ 0 w 202"/>
                <a:gd name="T7" fmla="*/ 0 h 409"/>
                <a:gd name="T8" fmla="*/ 0 w 202"/>
                <a:gd name="T9" fmla="*/ 0 h 409"/>
                <a:gd name="T10" fmla="*/ 0 w 202"/>
                <a:gd name="T11" fmla="*/ 0 h 409"/>
                <a:gd name="T12" fmla="*/ 0 w 202"/>
                <a:gd name="T13" fmla="*/ 0 h 409"/>
                <a:gd name="T14" fmla="*/ 0 w 202"/>
                <a:gd name="T15" fmla="*/ 0 h 409"/>
                <a:gd name="T16" fmla="*/ 0 w 202"/>
                <a:gd name="T17" fmla="*/ 0 h 409"/>
                <a:gd name="T18" fmla="*/ 0 w 202"/>
                <a:gd name="T19" fmla="*/ 0 h 409"/>
                <a:gd name="T20" fmla="*/ 0 w 202"/>
                <a:gd name="T21" fmla="*/ 0 h 409"/>
                <a:gd name="T22" fmla="*/ 0 w 202"/>
                <a:gd name="T23" fmla="*/ 0 h 409"/>
                <a:gd name="T24" fmla="*/ 0 w 202"/>
                <a:gd name="T25" fmla="*/ 0 h 409"/>
                <a:gd name="T26" fmla="*/ 0 w 202"/>
                <a:gd name="T27" fmla="*/ 0 h 409"/>
                <a:gd name="T28" fmla="*/ 0 w 202"/>
                <a:gd name="T29" fmla="*/ 0 h 409"/>
                <a:gd name="T30" fmla="*/ 0 w 202"/>
                <a:gd name="T31" fmla="*/ 0 h 409"/>
                <a:gd name="T32" fmla="*/ 0 w 202"/>
                <a:gd name="T33" fmla="*/ 0 h 409"/>
                <a:gd name="T34" fmla="*/ 0 w 202"/>
                <a:gd name="T35" fmla="*/ 0 h 409"/>
                <a:gd name="T36" fmla="*/ 0 w 202"/>
                <a:gd name="T37" fmla="*/ 0 h 409"/>
                <a:gd name="T38" fmla="*/ 0 w 202"/>
                <a:gd name="T39" fmla="*/ 0 h 409"/>
                <a:gd name="T40" fmla="*/ 0 w 202"/>
                <a:gd name="T41" fmla="*/ 0 h 409"/>
                <a:gd name="T42" fmla="*/ 0 w 202"/>
                <a:gd name="T43" fmla="*/ 0 h 409"/>
                <a:gd name="T44" fmla="*/ 0 w 202"/>
                <a:gd name="T45" fmla="*/ 0 h 409"/>
                <a:gd name="T46" fmla="*/ 0 w 202"/>
                <a:gd name="T47" fmla="*/ 0 h 409"/>
                <a:gd name="T48" fmla="*/ 0 w 202"/>
                <a:gd name="T49" fmla="*/ 0 h 409"/>
                <a:gd name="T50" fmla="*/ 0 w 202"/>
                <a:gd name="T51" fmla="*/ 0 h 409"/>
                <a:gd name="T52" fmla="*/ 0 w 202"/>
                <a:gd name="T53" fmla="*/ 0 h 409"/>
                <a:gd name="T54" fmla="*/ 0 w 202"/>
                <a:gd name="T55" fmla="*/ 0 h 409"/>
                <a:gd name="T56" fmla="*/ 0 w 202"/>
                <a:gd name="T57" fmla="*/ 0 h 409"/>
                <a:gd name="T58" fmla="*/ 0 w 202"/>
                <a:gd name="T59" fmla="*/ 0 h 409"/>
                <a:gd name="T60" fmla="*/ 0 w 202"/>
                <a:gd name="T61" fmla="*/ 0 h 409"/>
                <a:gd name="T62" fmla="*/ 0 w 202"/>
                <a:gd name="T63" fmla="*/ 0 h 409"/>
                <a:gd name="T64" fmla="*/ 0 w 202"/>
                <a:gd name="T65" fmla="*/ 0 h 409"/>
                <a:gd name="T66" fmla="*/ 0 w 202"/>
                <a:gd name="T67" fmla="*/ 0 h 409"/>
                <a:gd name="T68" fmla="*/ 0 w 202"/>
                <a:gd name="T69" fmla="*/ 0 h 409"/>
                <a:gd name="T70" fmla="*/ 0 w 202"/>
                <a:gd name="T71" fmla="*/ 0 h 409"/>
                <a:gd name="T72" fmla="*/ 0 w 202"/>
                <a:gd name="T73" fmla="*/ 0 h 409"/>
                <a:gd name="T74" fmla="*/ 0 w 202"/>
                <a:gd name="T75" fmla="*/ 0 h 40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02"/>
                <a:gd name="T115" fmla="*/ 0 h 409"/>
                <a:gd name="T116" fmla="*/ 202 w 202"/>
                <a:gd name="T117" fmla="*/ 409 h 40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02" h="409">
                  <a:moveTo>
                    <a:pt x="172" y="45"/>
                  </a:moveTo>
                  <a:lnTo>
                    <a:pt x="173" y="50"/>
                  </a:lnTo>
                  <a:lnTo>
                    <a:pt x="174" y="56"/>
                  </a:lnTo>
                  <a:lnTo>
                    <a:pt x="174" y="64"/>
                  </a:lnTo>
                  <a:lnTo>
                    <a:pt x="172" y="84"/>
                  </a:lnTo>
                  <a:lnTo>
                    <a:pt x="164" y="125"/>
                  </a:lnTo>
                  <a:lnTo>
                    <a:pt x="155" y="148"/>
                  </a:lnTo>
                  <a:lnTo>
                    <a:pt x="149" y="154"/>
                  </a:lnTo>
                  <a:lnTo>
                    <a:pt x="133" y="170"/>
                  </a:lnTo>
                  <a:lnTo>
                    <a:pt x="89" y="204"/>
                  </a:lnTo>
                  <a:lnTo>
                    <a:pt x="59" y="225"/>
                  </a:lnTo>
                  <a:lnTo>
                    <a:pt x="58" y="226"/>
                  </a:lnTo>
                  <a:lnTo>
                    <a:pt x="61" y="226"/>
                  </a:lnTo>
                  <a:lnTo>
                    <a:pt x="69" y="225"/>
                  </a:lnTo>
                  <a:lnTo>
                    <a:pt x="85" y="223"/>
                  </a:lnTo>
                  <a:lnTo>
                    <a:pt x="101" y="221"/>
                  </a:lnTo>
                  <a:lnTo>
                    <a:pt x="106" y="220"/>
                  </a:lnTo>
                  <a:lnTo>
                    <a:pt x="105" y="222"/>
                  </a:lnTo>
                  <a:lnTo>
                    <a:pt x="102" y="230"/>
                  </a:lnTo>
                  <a:lnTo>
                    <a:pt x="93" y="259"/>
                  </a:lnTo>
                  <a:lnTo>
                    <a:pt x="80" y="285"/>
                  </a:lnTo>
                  <a:lnTo>
                    <a:pt x="77" y="288"/>
                  </a:lnTo>
                  <a:lnTo>
                    <a:pt x="72" y="291"/>
                  </a:lnTo>
                  <a:lnTo>
                    <a:pt x="57" y="298"/>
                  </a:lnTo>
                  <a:lnTo>
                    <a:pt x="22" y="319"/>
                  </a:lnTo>
                  <a:lnTo>
                    <a:pt x="7" y="331"/>
                  </a:lnTo>
                  <a:lnTo>
                    <a:pt x="3" y="338"/>
                  </a:lnTo>
                  <a:lnTo>
                    <a:pt x="0" y="345"/>
                  </a:lnTo>
                  <a:lnTo>
                    <a:pt x="0" y="352"/>
                  </a:lnTo>
                  <a:lnTo>
                    <a:pt x="2" y="360"/>
                  </a:lnTo>
                  <a:lnTo>
                    <a:pt x="8" y="374"/>
                  </a:lnTo>
                  <a:lnTo>
                    <a:pt x="17" y="387"/>
                  </a:lnTo>
                  <a:lnTo>
                    <a:pt x="35" y="405"/>
                  </a:lnTo>
                  <a:lnTo>
                    <a:pt x="41" y="409"/>
                  </a:lnTo>
                  <a:lnTo>
                    <a:pt x="40" y="408"/>
                  </a:lnTo>
                  <a:lnTo>
                    <a:pt x="36" y="400"/>
                  </a:lnTo>
                  <a:lnTo>
                    <a:pt x="23" y="370"/>
                  </a:lnTo>
                  <a:lnTo>
                    <a:pt x="19" y="354"/>
                  </a:lnTo>
                  <a:lnTo>
                    <a:pt x="18" y="347"/>
                  </a:lnTo>
                  <a:lnTo>
                    <a:pt x="19" y="342"/>
                  </a:lnTo>
                  <a:lnTo>
                    <a:pt x="22" y="337"/>
                  </a:lnTo>
                  <a:lnTo>
                    <a:pt x="26" y="333"/>
                  </a:lnTo>
                  <a:lnTo>
                    <a:pt x="34" y="329"/>
                  </a:lnTo>
                  <a:lnTo>
                    <a:pt x="53" y="318"/>
                  </a:lnTo>
                  <a:lnTo>
                    <a:pt x="97" y="298"/>
                  </a:lnTo>
                  <a:lnTo>
                    <a:pt x="121" y="288"/>
                  </a:lnTo>
                  <a:lnTo>
                    <a:pt x="121" y="283"/>
                  </a:lnTo>
                  <a:lnTo>
                    <a:pt x="122" y="271"/>
                  </a:lnTo>
                  <a:lnTo>
                    <a:pt x="123" y="247"/>
                  </a:lnTo>
                  <a:lnTo>
                    <a:pt x="124" y="222"/>
                  </a:lnTo>
                  <a:lnTo>
                    <a:pt x="125" y="215"/>
                  </a:lnTo>
                  <a:lnTo>
                    <a:pt x="133" y="210"/>
                  </a:lnTo>
                  <a:lnTo>
                    <a:pt x="161" y="189"/>
                  </a:lnTo>
                  <a:lnTo>
                    <a:pt x="186" y="150"/>
                  </a:lnTo>
                  <a:lnTo>
                    <a:pt x="189" y="137"/>
                  </a:lnTo>
                  <a:lnTo>
                    <a:pt x="190" y="125"/>
                  </a:lnTo>
                  <a:lnTo>
                    <a:pt x="195" y="101"/>
                  </a:lnTo>
                  <a:lnTo>
                    <a:pt x="202" y="55"/>
                  </a:lnTo>
                  <a:lnTo>
                    <a:pt x="201" y="16"/>
                  </a:lnTo>
                  <a:lnTo>
                    <a:pt x="198" y="8"/>
                  </a:lnTo>
                  <a:lnTo>
                    <a:pt x="195" y="5"/>
                  </a:lnTo>
                  <a:lnTo>
                    <a:pt x="193" y="2"/>
                  </a:lnTo>
                  <a:lnTo>
                    <a:pt x="190" y="0"/>
                  </a:lnTo>
                  <a:lnTo>
                    <a:pt x="186" y="0"/>
                  </a:lnTo>
                  <a:lnTo>
                    <a:pt x="182" y="0"/>
                  </a:lnTo>
                  <a:lnTo>
                    <a:pt x="178" y="0"/>
                  </a:lnTo>
                  <a:lnTo>
                    <a:pt x="168" y="4"/>
                  </a:lnTo>
                  <a:lnTo>
                    <a:pt x="159" y="9"/>
                  </a:lnTo>
                  <a:lnTo>
                    <a:pt x="140" y="21"/>
                  </a:lnTo>
                  <a:lnTo>
                    <a:pt x="114" y="41"/>
                  </a:lnTo>
                  <a:lnTo>
                    <a:pt x="113" y="42"/>
                  </a:lnTo>
                  <a:lnTo>
                    <a:pt x="120" y="41"/>
                  </a:lnTo>
                  <a:lnTo>
                    <a:pt x="145" y="38"/>
                  </a:lnTo>
                  <a:lnTo>
                    <a:pt x="158" y="39"/>
                  </a:lnTo>
                  <a:lnTo>
                    <a:pt x="168" y="42"/>
                  </a:lnTo>
                  <a:lnTo>
                    <a:pt x="172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321" name="Freeform 207"/>
            <p:cNvSpPr>
              <a:spLocks/>
            </p:cNvSpPr>
            <p:nvPr/>
          </p:nvSpPr>
          <p:spPr bwMode="auto">
            <a:xfrm>
              <a:off x="2932" y="1784"/>
              <a:ext cx="84" cy="169"/>
            </a:xfrm>
            <a:custGeom>
              <a:avLst/>
              <a:gdLst>
                <a:gd name="T0" fmla="*/ 0 w 168"/>
                <a:gd name="T1" fmla="*/ 1 h 338"/>
                <a:gd name="T2" fmla="*/ 0 w 168"/>
                <a:gd name="T3" fmla="*/ 1 h 338"/>
                <a:gd name="T4" fmla="*/ 1 w 168"/>
                <a:gd name="T5" fmla="*/ 1 h 338"/>
                <a:gd name="T6" fmla="*/ 1 w 168"/>
                <a:gd name="T7" fmla="*/ 1 h 338"/>
                <a:gd name="T8" fmla="*/ 1 w 168"/>
                <a:gd name="T9" fmla="*/ 1 h 338"/>
                <a:gd name="T10" fmla="*/ 1 w 168"/>
                <a:gd name="T11" fmla="*/ 1 h 338"/>
                <a:gd name="T12" fmla="*/ 1 w 168"/>
                <a:gd name="T13" fmla="*/ 1 h 338"/>
                <a:gd name="T14" fmla="*/ 1 w 168"/>
                <a:gd name="T15" fmla="*/ 1 h 338"/>
                <a:gd name="T16" fmla="*/ 1 w 168"/>
                <a:gd name="T17" fmla="*/ 1 h 338"/>
                <a:gd name="T18" fmla="*/ 1 w 168"/>
                <a:gd name="T19" fmla="*/ 1 h 338"/>
                <a:gd name="T20" fmla="*/ 1 w 168"/>
                <a:gd name="T21" fmla="*/ 1 h 338"/>
                <a:gd name="T22" fmla="*/ 1 w 168"/>
                <a:gd name="T23" fmla="*/ 1 h 338"/>
                <a:gd name="T24" fmla="*/ 1 w 168"/>
                <a:gd name="T25" fmla="*/ 1 h 338"/>
                <a:gd name="T26" fmla="*/ 1 w 168"/>
                <a:gd name="T27" fmla="*/ 1 h 338"/>
                <a:gd name="T28" fmla="*/ 1 w 168"/>
                <a:gd name="T29" fmla="*/ 1 h 338"/>
                <a:gd name="T30" fmla="*/ 1 w 168"/>
                <a:gd name="T31" fmla="*/ 1 h 338"/>
                <a:gd name="T32" fmla="*/ 1 w 168"/>
                <a:gd name="T33" fmla="*/ 1 h 338"/>
                <a:gd name="T34" fmla="*/ 1 w 168"/>
                <a:gd name="T35" fmla="*/ 0 h 338"/>
                <a:gd name="T36" fmla="*/ 1 w 168"/>
                <a:gd name="T37" fmla="*/ 1 h 338"/>
                <a:gd name="T38" fmla="*/ 1 w 168"/>
                <a:gd name="T39" fmla="*/ 1 h 338"/>
                <a:gd name="T40" fmla="*/ 1 w 168"/>
                <a:gd name="T41" fmla="*/ 1 h 338"/>
                <a:gd name="T42" fmla="*/ 1 w 168"/>
                <a:gd name="T43" fmla="*/ 1 h 338"/>
                <a:gd name="T44" fmla="*/ 0 w 168"/>
                <a:gd name="T45" fmla="*/ 1 h 338"/>
                <a:gd name="T46" fmla="*/ 0 w 168"/>
                <a:gd name="T47" fmla="*/ 1 h 33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68"/>
                <a:gd name="T73" fmla="*/ 0 h 338"/>
                <a:gd name="T74" fmla="*/ 168 w 168"/>
                <a:gd name="T75" fmla="*/ 338 h 33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68" h="338">
                  <a:moveTo>
                    <a:pt x="0" y="274"/>
                  </a:moveTo>
                  <a:lnTo>
                    <a:pt x="0" y="288"/>
                  </a:lnTo>
                  <a:lnTo>
                    <a:pt x="3" y="308"/>
                  </a:lnTo>
                  <a:lnTo>
                    <a:pt x="12" y="331"/>
                  </a:lnTo>
                  <a:lnTo>
                    <a:pt x="18" y="338"/>
                  </a:lnTo>
                  <a:lnTo>
                    <a:pt x="19" y="338"/>
                  </a:lnTo>
                  <a:lnTo>
                    <a:pt x="13" y="315"/>
                  </a:lnTo>
                  <a:lnTo>
                    <a:pt x="13" y="290"/>
                  </a:lnTo>
                  <a:lnTo>
                    <a:pt x="18" y="263"/>
                  </a:lnTo>
                  <a:lnTo>
                    <a:pt x="39" y="208"/>
                  </a:lnTo>
                  <a:lnTo>
                    <a:pt x="73" y="153"/>
                  </a:lnTo>
                  <a:lnTo>
                    <a:pt x="145" y="60"/>
                  </a:lnTo>
                  <a:lnTo>
                    <a:pt x="160" y="42"/>
                  </a:lnTo>
                  <a:lnTo>
                    <a:pt x="160" y="39"/>
                  </a:lnTo>
                  <a:lnTo>
                    <a:pt x="162" y="32"/>
                  </a:lnTo>
                  <a:lnTo>
                    <a:pt x="165" y="18"/>
                  </a:lnTo>
                  <a:lnTo>
                    <a:pt x="167" y="4"/>
                  </a:lnTo>
                  <a:lnTo>
                    <a:pt x="168" y="0"/>
                  </a:lnTo>
                  <a:lnTo>
                    <a:pt x="153" y="16"/>
                  </a:lnTo>
                  <a:lnTo>
                    <a:pt x="118" y="56"/>
                  </a:lnTo>
                  <a:lnTo>
                    <a:pt x="44" y="154"/>
                  </a:lnTo>
                  <a:lnTo>
                    <a:pt x="1" y="253"/>
                  </a:lnTo>
                  <a:lnTo>
                    <a:pt x="0" y="2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322" name="Freeform 208"/>
            <p:cNvSpPr>
              <a:spLocks/>
            </p:cNvSpPr>
            <p:nvPr/>
          </p:nvSpPr>
          <p:spPr bwMode="auto">
            <a:xfrm>
              <a:off x="2892" y="2039"/>
              <a:ext cx="185" cy="901"/>
            </a:xfrm>
            <a:custGeom>
              <a:avLst/>
              <a:gdLst>
                <a:gd name="T0" fmla="*/ 1 w 368"/>
                <a:gd name="T1" fmla="*/ 1 h 1801"/>
                <a:gd name="T2" fmla="*/ 1 w 368"/>
                <a:gd name="T3" fmla="*/ 1 h 1801"/>
                <a:gd name="T4" fmla="*/ 1 w 368"/>
                <a:gd name="T5" fmla="*/ 1 h 1801"/>
                <a:gd name="T6" fmla="*/ 1 w 368"/>
                <a:gd name="T7" fmla="*/ 1 h 1801"/>
                <a:gd name="T8" fmla="*/ 1 w 368"/>
                <a:gd name="T9" fmla="*/ 1 h 1801"/>
                <a:gd name="T10" fmla="*/ 1 w 368"/>
                <a:gd name="T11" fmla="*/ 1 h 1801"/>
                <a:gd name="T12" fmla="*/ 1 w 368"/>
                <a:gd name="T13" fmla="*/ 1 h 1801"/>
                <a:gd name="T14" fmla="*/ 1 w 368"/>
                <a:gd name="T15" fmla="*/ 1 h 1801"/>
                <a:gd name="T16" fmla="*/ 1 w 368"/>
                <a:gd name="T17" fmla="*/ 1 h 1801"/>
                <a:gd name="T18" fmla="*/ 1 w 368"/>
                <a:gd name="T19" fmla="*/ 1 h 1801"/>
                <a:gd name="T20" fmla="*/ 1 w 368"/>
                <a:gd name="T21" fmla="*/ 1 h 1801"/>
                <a:gd name="T22" fmla="*/ 1 w 368"/>
                <a:gd name="T23" fmla="*/ 1 h 1801"/>
                <a:gd name="T24" fmla="*/ 1 w 368"/>
                <a:gd name="T25" fmla="*/ 1 h 1801"/>
                <a:gd name="T26" fmla="*/ 1 w 368"/>
                <a:gd name="T27" fmla="*/ 1 h 1801"/>
                <a:gd name="T28" fmla="*/ 1 w 368"/>
                <a:gd name="T29" fmla="*/ 1 h 1801"/>
                <a:gd name="T30" fmla="*/ 1 w 368"/>
                <a:gd name="T31" fmla="*/ 1 h 1801"/>
                <a:gd name="T32" fmla="*/ 1 w 368"/>
                <a:gd name="T33" fmla="*/ 1 h 1801"/>
                <a:gd name="T34" fmla="*/ 1 w 368"/>
                <a:gd name="T35" fmla="*/ 1 h 1801"/>
                <a:gd name="T36" fmla="*/ 1 w 368"/>
                <a:gd name="T37" fmla="*/ 1 h 1801"/>
                <a:gd name="T38" fmla="*/ 1 w 368"/>
                <a:gd name="T39" fmla="*/ 1 h 1801"/>
                <a:gd name="T40" fmla="*/ 1 w 368"/>
                <a:gd name="T41" fmla="*/ 1 h 1801"/>
                <a:gd name="T42" fmla="*/ 1 w 368"/>
                <a:gd name="T43" fmla="*/ 1 h 1801"/>
                <a:gd name="T44" fmla="*/ 1 w 368"/>
                <a:gd name="T45" fmla="*/ 1 h 1801"/>
                <a:gd name="T46" fmla="*/ 1 w 368"/>
                <a:gd name="T47" fmla="*/ 1 h 1801"/>
                <a:gd name="T48" fmla="*/ 1 w 368"/>
                <a:gd name="T49" fmla="*/ 1 h 1801"/>
                <a:gd name="T50" fmla="*/ 1 w 368"/>
                <a:gd name="T51" fmla="*/ 1 h 1801"/>
                <a:gd name="T52" fmla="*/ 1 w 368"/>
                <a:gd name="T53" fmla="*/ 1 h 1801"/>
                <a:gd name="T54" fmla="*/ 1 w 368"/>
                <a:gd name="T55" fmla="*/ 1 h 1801"/>
                <a:gd name="T56" fmla="*/ 1 w 368"/>
                <a:gd name="T57" fmla="*/ 1 h 1801"/>
                <a:gd name="T58" fmla="*/ 1 w 368"/>
                <a:gd name="T59" fmla="*/ 0 h 1801"/>
                <a:gd name="T60" fmla="*/ 1 w 368"/>
                <a:gd name="T61" fmla="*/ 1 h 1801"/>
                <a:gd name="T62" fmla="*/ 1 w 368"/>
                <a:gd name="T63" fmla="*/ 1 h 1801"/>
                <a:gd name="T64" fmla="*/ 1 w 368"/>
                <a:gd name="T65" fmla="*/ 1 h 180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8"/>
                <a:gd name="T100" fmla="*/ 0 h 1801"/>
                <a:gd name="T101" fmla="*/ 368 w 368"/>
                <a:gd name="T102" fmla="*/ 1801 h 180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8" h="1801">
                  <a:moveTo>
                    <a:pt x="368" y="104"/>
                  </a:moveTo>
                  <a:lnTo>
                    <a:pt x="367" y="120"/>
                  </a:lnTo>
                  <a:lnTo>
                    <a:pt x="363" y="155"/>
                  </a:lnTo>
                  <a:lnTo>
                    <a:pt x="348" y="224"/>
                  </a:lnTo>
                  <a:lnTo>
                    <a:pt x="336" y="263"/>
                  </a:lnTo>
                  <a:lnTo>
                    <a:pt x="336" y="265"/>
                  </a:lnTo>
                  <a:lnTo>
                    <a:pt x="328" y="269"/>
                  </a:lnTo>
                  <a:lnTo>
                    <a:pt x="317" y="281"/>
                  </a:lnTo>
                  <a:lnTo>
                    <a:pt x="303" y="305"/>
                  </a:lnTo>
                  <a:lnTo>
                    <a:pt x="285" y="345"/>
                  </a:lnTo>
                  <a:lnTo>
                    <a:pt x="268" y="406"/>
                  </a:lnTo>
                  <a:lnTo>
                    <a:pt x="261" y="445"/>
                  </a:lnTo>
                  <a:lnTo>
                    <a:pt x="256" y="471"/>
                  </a:lnTo>
                  <a:lnTo>
                    <a:pt x="242" y="538"/>
                  </a:lnTo>
                  <a:lnTo>
                    <a:pt x="201" y="723"/>
                  </a:lnTo>
                  <a:lnTo>
                    <a:pt x="154" y="942"/>
                  </a:lnTo>
                  <a:lnTo>
                    <a:pt x="141" y="997"/>
                  </a:lnTo>
                  <a:lnTo>
                    <a:pt x="129" y="1051"/>
                  </a:lnTo>
                  <a:lnTo>
                    <a:pt x="106" y="1156"/>
                  </a:lnTo>
                  <a:lnTo>
                    <a:pt x="66" y="1327"/>
                  </a:lnTo>
                  <a:lnTo>
                    <a:pt x="46" y="1413"/>
                  </a:lnTo>
                  <a:lnTo>
                    <a:pt x="46" y="1417"/>
                  </a:lnTo>
                  <a:lnTo>
                    <a:pt x="43" y="1450"/>
                  </a:lnTo>
                  <a:lnTo>
                    <a:pt x="38" y="1513"/>
                  </a:lnTo>
                  <a:lnTo>
                    <a:pt x="28" y="1641"/>
                  </a:lnTo>
                  <a:lnTo>
                    <a:pt x="18" y="1770"/>
                  </a:lnTo>
                  <a:lnTo>
                    <a:pt x="16" y="1801"/>
                  </a:lnTo>
                  <a:lnTo>
                    <a:pt x="15" y="1798"/>
                  </a:lnTo>
                  <a:lnTo>
                    <a:pt x="12" y="1769"/>
                  </a:lnTo>
                  <a:lnTo>
                    <a:pt x="4" y="1664"/>
                  </a:lnTo>
                  <a:lnTo>
                    <a:pt x="0" y="1560"/>
                  </a:lnTo>
                  <a:lnTo>
                    <a:pt x="1" y="1543"/>
                  </a:lnTo>
                  <a:lnTo>
                    <a:pt x="2" y="1532"/>
                  </a:lnTo>
                  <a:lnTo>
                    <a:pt x="11" y="1484"/>
                  </a:lnTo>
                  <a:lnTo>
                    <a:pt x="47" y="1312"/>
                  </a:lnTo>
                  <a:lnTo>
                    <a:pt x="97" y="1082"/>
                  </a:lnTo>
                  <a:lnTo>
                    <a:pt x="111" y="1020"/>
                  </a:lnTo>
                  <a:lnTo>
                    <a:pt x="122" y="965"/>
                  </a:lnTo>
                  <a:lnTo>
                    <a:pt x="146" y="855"/>
                  </a:lnTo>
                  <a:lnTo>
                    <a:pt x="194" y="634"/>
                  </a:lnTo>
                  <a:lnTo>
                    <a:pt x="240" y="412"/>
                  </a:lnTo>
                  <a:lnTo>
                    <a:pt x="251" y="356"/>
                  </a:lnTo>
                  <a:lnTo>
                    <a:pt x="251" y="354"/>
                  </a:lnTo>
                  <a:lnTo>
                    <a:pt x="255" y="340"/>
                  </a:lnTo>
                  <a:lnTo>
                    <a:pt x="272" y="287"/>
                  </a:lnTo>
                  <a:lnTo>
                    <a:pt x="297" y="241"/>
                  </a:lnTo>
                  <a:lnTo>
                    <a:pt x="304" y="235"/>
                  </a:lnTo>
                  <a:lnTo>
                    <a:pt x="315" y="226"/>
                  </a:lnTo>
                  <a:lnTo>
                    <a:pt x="324" y="214"/>
                  </a:lnTo>
                  <a:lnTo>
                    <a:pt x="332" y="202"/>
                  </a:lnTo>
                  <a:lnTo>
                    <a:pt x="341" y="175"/>
                  </a:lnTo>
                  <a:lnTo>
                    <a:pt x="345" y="145"/>
                  </a:lnTo>
                  <a:lnTo>
                    <a:pt x="344" y="116"/>
                  </a:lnTo>
                  <a:lnTo>
                    <a:pt x="341" y="90"/>
                  </a:lnTo>
                  <a:lnTo>
                    <a:pt x="340" y="77"/>
                  </a:lnTo>
                  <a:lnTo>
                    <a:pt x="338" y="71"/>
                  </a:lnTo>
                  <a:lnTo>
                    <a:pt x="334" y="57"/>
                  </a:lnTo>
                  <a:lnTo>
                    <a:pt x="324" y="32"/>
                  </a:lnTo>
                  <a:lnTo>
                    <a:pt x="313" y="7"/>
                  </a:lnTo>
                  <a:lnTo>
                    <a:pt x="311" y="0"/>
                  </a:lnTo>
                  <a:lnTo>
                    <a:pt x="312" y="1"/>
                  </a:lnTo>
                  <a:lnTo>
                    <a:pt x="319" y="9"/>
                  </a:lnTo>
                  <a:lnTo>
                    <a:pt x="346" y="41"/>
                  </a:lnTo>
                  <a:lnTo>
                    <a:pt x="366" y="90"/>
                  </a:lnTo>
                  <a:lnTo>
                    <a:pt x="368" y="10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323" name="Freeform 209"/>
            <p:cNvSpPr>
              <a:spLocks/>
            </p:cNvSpPr>
            <p:nvPr/>
          </p:nvSpPr>
          <p:spPr bwMode="auto">
            <a:xfrm>
              <a:off x="2346" y="2983"/>
              <a:ext cx="201" cy="96"/>
            </a:xfrm>
            <a:custGeom>
              <a:avLst/>
              <a:gdLst>
                <a:gd name="T0" fmla="*/ 1 w 401"/>
                <a:gd name="T1" fmla="*/ 1 h 192"/>
                <a:gd name="T2" fmla="*/ 1 w 401"/>
                <a:gd name="T3" fmla="*/ 1 h 192"/>
                <a:gd name="T4" fmla="*/ 1 w 401"/>
                <a:gd name="T5" fmla="*/ 1 h 192"/>
                <a:gd name="T6" fmla="*/ 1 w 401"/>
                <a:gd name="T7" fmla="*/ 1 h 192"/>
                <a:gd name="T8" fmla="*/ 1 w 401"/>
                <a:gd name="T9" fmla="*/ 1 h 192"/>
                <a:gd name="T10" fmla="*/ 1 w 401"/>
                <a:gd name="T11" fmla="*/ 1 h 192"/>
                <a:gd name="T12" fmla="*/ 1 w 401"/>
                <a:gd name="T13" fmla="*/ 1 h 192"/>
                <a:gd name="T14" fmla="*/ 1 w 401"/>
                <a:gd name="T15" fmla="*/ 1 h 192"/>
                <a:gd name="T16" fmla="*/ 1 w 401"/>
                <a:gd name="T17" fmla="*/ 1 h 192"/>
                <a:gd name="T18" fmla="*/ 1 w 401"/>
                <a:gd name="T19" fmla="*/ 1 h 192"/>
                <a:gd name="T20" fmla="*/ 1 w 401"/>
                <a:gd name="T21" fmla="*/ 1 h 192"/>
                <a:gd name="T22" fmla="*/ 1 w 401"/>
                <a:gd name="T23" fmla="*/ 1 h 192"/>
                <a:gd name="T24" fmla="*/ 1 w 401"/>
                <a:gd name="T25" fmla="*/ 1 h 192"/>
                <a:gd name="T26" fmla="*/ 1 w 401"/>
                <a:gd name="T27" fmla="*/ 1 h 192"/>
                <a:gd name="T28" fmla="*/ 1 w 401"/>
                <a:gd name="T29" fmla="*/ 1 h 192"/>
                <a:gd name="T30" fmla="*/ 1 w 401"/>
                <a:gd name="T31" fmla="*/ 1 h 192"/>
                <a:gd name="T32" fmla="*/ 1 w 401"/>
                <a:gd name="T33" fmla="*/ 1 h 192"/>
                <a:gd name="T34" fmla="*/ 1 w 401"/>
                <a:gd name="T35" fmla="*/ 1 h 192"/>
                <a:gd name="T36" fmla="*/ 1 w 401"/>
                <a:gd name="T37" fmla="*/ 1 h 192"/>
                <a:gd name="T38" fmla="*/ 1 w 401"/>
                <a:gd name="T39" fmla="*/ 1 h 192"/>
                <a:gd name="T40" fmla="*/ 1 w 401"/>
                <a:gd name="T41" fmla="*/ 1 h 192"/>
                <a:gd name="T42" fmla="*/ 1 w 401"/>
                <a:gd name="T43" fmla="*/ 1 h 192"/>
                <a:gd name="T44" fmla="*/ 1 w 401"/>
                <a:gd name="T45" fmla="*/ 1 h 192"/>
                <a:gd name="T46" fmla="*/ 1 w 401"/>
                <a:gd name="T47" fmla="*/ 1 h 192"/>
                <a:gd name="T48" fmla="*/ 1 w 401"/>
                <a:gd name="T49" fmla="*/ 1 h 192"/>
                <a:gd name="T50" fmla="*/ 1 w 401"/>
                <a:gd name="T51" fmla="*/ 1 h 192"/>
                <a:gd name="T52" fmla="*/ 1 w 401"/>
                <a:gd name="T53" fmla="*/ 1 h 192"/>
                <a:gd name="T54" fmla="*/ 1 w 401"/>
                <a:gd name="T55" fmla="*/ 1 h 192"/>
                <a:gd name="T56" fmla="*/ 1 w 401"/>
                <a:gd name="T57" fmla="*/ 1 h 192"/>
                <a:gd name="T58" fmla="*/ 1 w 401"/>
                <a:gd name="T59" fmla="*/ 1 h 192"/>
                <a:gd name="T60" fmla="*/ 1 w 401"/>
                <a:gd name="T61" fmla="*/ 1 h 192"/>
                <a:gd name="T62" fmla="*/ 1 w 401"/>
                <a:gd name="T63" fmla="*/ 1 h 192"/>
                <a:gd name="T64" fmla="*/ 1 w 401"/>
                <a:gd name="T65" fmla="*/ 1 h 192"/>
                <a:gd name="T66" fmla="*/ 1 w 401"/>
                <a:gd name="T67" fmla="*/ 1 h 192"/>
                <a:gd name="T68" fmla="*/ 1 w 401"/>
                <a:gd name="T69" fmla="*/ 1 h 192"/>
                <a:gd name="T70" fmla="*/ 1 w 401"/>
                <a:gd name="T71" fmla="*/ 1 h 192"/>
                <a:gd name="T72" fmla="*/ 1 w 401"/>
                <a:gd name="T73" fmla="*/ 1 h 192"/>
                <a:gd name="T74" fmla="*/ 1 w 401"/>
                <a:gd name="T75" fmla="*/ 1 h 192"/>
                <a:gd name="T76" fmla="*/ 1 w 401"/>
                <a:gd name="T77" fmla="*/ 1 h 192"/>
                <a:gd name="T78" fmla="*/ 1 w 401"/>
                <a:gd name="T79" fmla="*/ 1 h 192"/>
                <a:gd name="T80" fmla="*/ 1 w 401"/>
                <a:gd name="T81" fmla="*/ 1 h 192"/>
                <a:gd name="T82" fmla="*/ 1 w 401"/>
                <a:gd name="T83" fmla="*/ 1 h 192"/>
                <a:gd name="T84" fmla="*/ 1 w 401"/>
                <a:gd name="T85" fmla="*/ 1 h 192"/>
                <a:gd name="T86" fmla="*/ 1 w 401"/>
                <a:gd name="T87" fmla="*/ 1 h 192"/>
                <a:gd name="T88" fmla="*/ 1 w 401"/>
                <a:gd name="T89" fmla="*/ 1 h 192"/>
                <a:gd name="T90" fmla="*/ 1 w 401"/>
                <a:gd name="T91" fmla="*/ 1 h 192"/>
                <a:gd name="T92" fmla="*/ 1 w 401"/>
                <a:gd name="T93" fmla="*/ 1 h 192"/>
                <a:gd name="T94" fmla="*/ 1 w 401"/>
                <a:gd name="T95" fmla="*/ 1 h 192"/>
                <a:gd name="T96" fmla="*/ 1 w 401"/>
                <a:gd name="T97" fmla="*/ 1 h 192"/>
                <a:gd name="T98" fmla="*/ 1 w 401"/>
                <a:gd name="T99" fmla="*/ 1 h 192"/>
                <a:gd name="T100" fmla="*/ 1 w 401"/>
                <a:gd name="T101" fmla="*/ 1 h 192"/>
                <a:gd name="T102" fmla="*/ 1 w 401"/>
                <a:gd name="T103" fmla="*/ 1 h 192"/>
                <a:gd name="T104" fmla="*/ 1 w 401"/>
                <a:gd name="T105" fmla="*/ 0 h 192"/>
                <a:gd name="T106" fmla="*/ 1 w 401"/>
                <a:gd name="T107" fmla="*/ 1 h 192"/>
                <a:gd name="T108" fmla="*/ 1 w 401"/>
                <a:gd name="T109" fmla="*/ 1 h 192"/>
                <a:gd name="T110" fmla="*/ 0 w 401"/>
                <a:gd name="T111" fmla="*/ 1 h 192"/>
                <a:gd name="T112" fmla="*/ 1 w 401"/>
                <a:gd name="T113" fmla="*/ 1 h 192"/>
                <a:gd name="T114" fmla="*/ 1 w 401"/>
                <a:gd name="T115" fmla="*/ 1 h 192"/>
                <a:gd name="T116" fmla="*/ 1 w 401"/>
                <a:gd name="T117" fmla="*/ 1 h 192"/>
                <a:gd name="T118" fmla="*/ 1 w 401"/>
                <a:gd name="T119" fmla="*/ 1 h 19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1"/>
                <a:gd name="T181" fmla="*/ 0 h 192"/>
                <a:gd name="T182" fmla="*/ 401 w 401"/>
                <a:gd name="T183" fmla="*/ 192 h 19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1" h="192">
                  <a:moveTo>
                    <a:pt x="23" y="137"/>
                  </a:moveTo>
                  <a:lnTo>
                    <a:pt x="42" y="150"/>
                  </a:lnTo>
                  <a:lnTo>
                    <a:pt x="63" y="156"/>
                  </a:lnTo>
                  <a:lnTo>
                    <a:pt x="83" y="157"/>
                  </a:lnTo>
                  <a:lnTo>
                    <a:pt x="102" y="155"/>
                  </a:lnTo>
                  <a:lnTo>
                    <a:pt x="142" y="144"/>
                  </a:lnTo>
                  <a:lnTo>
                    <a:pt x="178" y="133"/>
                  </a:lnTo>
                  <a:lnTo>
                    <a:pt x="212" y="132"/>
                  </a:lnTo>
                  <a:lnTo>
                    <a:pt x="242" y="148"/>
                  </a:lnTo>
                  <a:lnTo>
                    <a:pt x="247" y="154"/>
                  </a:lnTo>
                  <a:lnTo>
                    <a:pt x="261" y="167"/>
                  </a:lnTo>
                  <a:lnTo>
                    <a:pt x="296" y="187"/>
                  </a:lnTo>
                  <a:lnTo>
                    <a:pt x="338" y="192"/>
                  </a:lnTo>
                  <a:lnTo>
                    <a:pt x="351" y="189"/>
                  </a:lnTo>
                  <a:lnTo>
                    <a:pt x="361" y="186"/>
                  </a:lnTo>
                  <a:lnTo>
                    <a:pt x="378" y="179"/>
                  </a:lnTo>
                  <a:lnTo>
                    <a:pt x="396" y="167"/>
                  </a:lnTo>
                  <a:lnTo>
                    <a:pt x="399" y="162"/>
                  </a:lnTo>
                  <a:lnTo>
                    <a:pt x="400" y="159"/>
                  </a:lnTo>
                  <a:lnTo>
                    <a:pt x="401" y="158"/>
                  </a:lnTo>
                  <a:lnTo>
                    <a:pt x="399" y="159"/>
                  </a:lnTo>
                  <a:lnTo>
                    <a:pt x="389" y="163"/>
                  </a:lnTo>
                  <a:lnTo>
                    <a:pt x="346" y="166"/>
                  </a:lnTo>
                  <a:lnTo>
                    <a:pt x="321" y="160"/>
                  </a:lnTo>
                  <a:lnTo>
                    <a:pt x="297" y="146"/>
                  </a:lnTo>
                  <a:lnTo>
                    <a:pt x="287" y="135"/>
                  </a:lnTo>
                  <a:lnTo>
                    <a:pt x="278" y="122"/>
                  </a:lnTo>
                  <a:lnTo>
                    <a:pt x="271" y="108"/>
                  </a:lnTo>
                  <a:lnTo>
                    <a:pt x="264" y="77"/>
                  </a:lnTo>
                  <a:lnTo>
                    <a:pt x="260" y="48"/>
                  </a:lnTo>
                  <a:lnTo>
                    <a:pt x="256" y="26"/>
                  </a:lnTo>
                  <a:lnTo>
                    <a:pt x="252" y="17"/>
                  </a:lnTo>
                  <a:lnTo>
                    <a:pt x="247" y="12"/>
                  </a:lnTo>
                  <a:lnTo>
                    <a:pt x="244" y="10"/>
                  </a:lnTo>
                  <a:lnTo>
                    <a:pt x="240" y="9"/>
                  </a:lnTo>
                  <a:lnTo>
                    <a:pt x="235" y="9"/>
                  </a:lnTo>
                  <a:lnTo>
                    <a:pt x="230" y="10"/>
                  </a:lnTo>
                  <a:lnTo>
                    <a:pt x="219" y="15"/>
                  </a:lnTo>
                  <a:lnTo>
                    <a:pt x="210" y="21"/>
                  </a:lnTo>
                  <a:lnTo>
                    <a:pt x="204" y="29"/>
                  </a:lnTo>
                  <a:lnTo>
                    <a:pt x="197" y="39"/>
                  </a:lnTo>
                  <a:lnTo>
                    <a:pt x="188" y="59"/>
                  </a:lnTo>
                  <a:lnTo>
                    <a:pt x="168" y="99"/>
                  </a:lnTo>
                  <a:lnTo>
                    <a:pt x="151" y="111"/>
                  </a:lnTo>
                  <a:lnTo>
                    <a:pt x="123" y="120"/>
                  </a:lnTo>
                  <a:lnTo>
                    <a:pt x="83" y="124"/>
                  </a:lnTo>
                  <a:lnTo>
                    <a:pt x="68" y="121"/>
                  </a:lnTo>
                  <a:lnTo>
                    <a:pt x="55" y="115"/>
                  </a:lnTo>
                  <a:lnTo>
                    <a:pt x="44" y="105"/>
                  </a:lnTo>
                  <a:lnTo>
                    <a:pt x="35" y="93"/>
                  </a:lnTo>
                  <a:lnTo>
                    <a:pt x="28" y="78"/>
                  </a:lnTo>
                  <a:lnTo>
                    <a:pt x="17" y="43"/>
                  </a:lnTo>
                  <a:lnTo>
                    <a:pt x="6" y="0"/>
                  </a:lnTo>
                  <a:lnTo>
                    <a:pt x="5" y="5"/>
                  </a:lnTo>
                  <a:lnTo>
                    <a:pt x="3" y="24"/>
                  </a:lnTo>
                  <a:lnTo>
                    <a:pt x="0" y="77"/>
                  </a:lnTo>
                  <a:lnTo>
                    <a:pt x="4" y="106"/>
                  </a:lnTo>
                  <a:lnTo>
                    <a:pt x="14" y="129"/>
                  </a:lnTo>
                  <a:lnTo>
                    <a:pt x="23" y="1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324" name="Freeform 210"/>
            <p:cNvSpPr>
              <a:spLocks/>
            </p:cNvSpPr>
            <p:nvPr/>
          </p:nvSpPr>
          <p:spPr bwMode="auto">
            <a:xfrm>
              <a:off x="2428" y="3096"/>
              <a:ext cx="89" cy="100"/>
            </a:xfrm>
            <a:custGeom>
              <a:avLst/>
              <a:gdLst>
                <a:gd name="T0" fmla="*/ 1 w 178"/>
                <a:gd name="T1" fmla="*/ 0 h 202"/>
                <a:gd name="T2" fmla="*/ 1 w 178"/>
                <a:gd name="T3" fmla="*/ 0 h 202"/>
                <a:gd name="T4" fmla="*/ 1 w 178"/>
                <a:gd name="T5" fmla="*/ 0 h 202"/>
                <a:gd name="T6" fmla="*/ 1 w 178"/>
                <a:gd name="T7" fmla="*/ 0 h 202"/>
                <a:gd name="T8" fmla="*/ 1 w 178"/>
                <a:gd name="T9" fmla="*/ 0 h 202"/>
                <a:gd name="T10" fmla="*/ 0 w 178"/>
                <a:gd name="T11" fmla="*/ 0 h 202"/>
                <a:gd name="T12" fmla="*/ 1 w 178"/>
                <a:gd name="T13" fmla="*/ 0 h 202"/>
                <a:gd name="T14" fmla="*/ 1 w 178"/>
                <a:gd name="T15" fmla="*/ 0 h 202"/>
                <a:gd name="T16" fmla="*/ 1 w 178"/>
                <a:gd name="T17" fmla="*/ 0 h 202"/>
                <a:gd name="T18" fmla="*/ 1 w 178"/>
                <a:gd name="T19" fmla="*/ 0 h 202"/>
                <a:gd name="T20" fmla="*/ 1 w 178"/>
                <a:gd name="T21" fmla="*/ 0 h 202"/>
                <a:gd name="T22" fmla="*/ 1 w 178"/>
                <a:gd name="T23" fmla="*/ 0 h 202"/>
                <a:gd name="T24" fmla="*/ 1 w 178"/>
                <a:gd name="T25" fmla="*/ 0 h 202"/>
                <a:gd name="T26" fmla="*/ 1 w 178"/>
                <a:gd name="T27" fmla="*/ 0 h 202"/>
                <a:gd name="T28" fmla="*/ 1 w 178"/>
                <a:gd name="T29" fmla="*/ 0 h 202"/>
                <a:gd name="T30" fmla="*/ 1 w 178"/>
                <a:gd name="T31" fmla="*/ 0 h 202"/>
                <a:gd name="T32" fmla="*/ 1 w 178"/>
                <a:gd name="T33" fmla="*/ 0 h 202"/>
                <a:gd name="T34" fmla="*/ 1 w 178"/>
                <a:gd name="T35" fmla="*/ 0 h 202"/>
                <a:gd name="T36" fmla="*/ 1 w 178"/>
                <a:gd name="T37" fmla="*/ 0 h 202"/>
                <a:gd name="T38" fmla="*/ 1 w 178"/>
                <a:gd name="T39" fmla="*/ 0 h 202"/>
                <a:gd name="T40" fmla="*/ 1 w 178"/>
                <a:gd name="T41" fmla="*/ 0 h 202"/>
                <a:gd name="T42" fmla="*/ 1 w 178"/>
                <a:gd name="T43" fmla="*/ 0 h 202"/>
                <a:gd name="T44" fmla="*/ 1 w 178"/>
                <a:gd name="T45" fmla="*/ 0 h 202"/>
                <a:gd name="T46" fmla="*/ 1 w 178"/>
                <a:gd name="T47" fmla="*/ 0 h 202"/>
                <a:gd name="T48" fmla="*/ 1 w 178"/>
                <a:gd name="T49" fmla="*/ 0 h 202"/>
                <a:gd name="T50" fmla="*/ 1 w 178"/>
                <a:gd name="T51" fmla="*/ 0 h 202"/>
                <a:gd name="T52" fmla="*/ 1 w 178"/>
                <a:gd name="T53" fmla="*/ 0 h 202"/>
                <a:gd name="T54" fmla="*/ 1 w 178"/>
                <a:gd name="T55" fmla="*/ 0 h 202"/>
                <a:gd name="T56" fmla="*/ 1 w 178"/>
                <a:gd name="T57" fmla="*/ 0 h 202"/>
                <a:gd name="T58" fmla="*/ 1 w 178"/>
                <a:gd name="T59" fmla="*/ 0 h 202"/>
                <a:gd name="T60" fmla="*/ 1 w 178"/>
                <a:gd name="T61" fmla="*/ 0 h 202"/>
                <a:gd name="T62" fmla="*/ 1 w 178"/>
                <a:gd name="T63" fmla="*/ 0 h 202"/>
                <a:gd name="T64" fmla="*/ 1 w 178"/>
                <a:gd name="T65" fmla="*/ 0 h 202"/>
                <a:gd name="T66" fmla="*/ 1 w 178"/>
                <a:gd name="T67" fmla="*/ 0 h 202"/>
                <a:gd name="T68" fmla="*/ 1 w 178"/>
                <a:gd name="T69" fmla="*/ 0 h 202"/>
                <a:gd name="T70" fmla="*/ 1 w 178"/>
                <a:gd name="T71" fmla="*/ 0 h 202"/>
                <a:gd name="T72" fmla="*/ 1 w 178"/>
                <a:gd name="T73" fmla="*/ 0 h 20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8"/>
                <a:gd name="T112" fmla="*/ 0 h 202"/>
                <a:gd name="T113" fmla="*/ 178 w 178"/>
                <a:gd name="T114" fmla="*/ 202 h 20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8" h="202">
                  <a:moveTo>
                    <a:pt x="31" y="51"/>
                  </a:moveTo>
                  <a:lnTo>
                    <a:pt x="27" y="55"/>
                  </a:lnTo>
                  <a:lnTo>
                    <a:pt x="21" y="62"/>
                  </a:lnTo>
                  <a:lnTo>
                    <a:pt x="11" y="79"/>
                  </a:lnTo>
                  <a:lnTo>
                    <a:pt x="2" y="98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8" y="106"/>
                  </a:lnTo>
                  <a:lnTo>
                    <a:pt x="33" y="124"/>
                  </a:lnTo>
                  <a:lnTo>
                    <a:pt x="45" y="134"/>
                  </a:lnTo>
                  <a:lnTo>
                    <a:pt x="52" y="144"/>
                  </a:lnTo>
                  <a:lnTo>
                    <a:pt x="54" y="148"/>
                  </a:lnTo>
                  <a:lnTo>
                    <a:pt x="54" y="153"/>
                  </a:lnTo>
                  <a:lnTo>
                    <a:pt x="55" y="158"/>
                  </a:lnTo>
                  <a:lnTo>
                    <a:pt x="59" y="171"/>
                  </a:lnTo>
                  <a:lnTo>
                    <a:pt x="69" y="193"/>
                  </a:lnTo>
                  <a:lnTo>
                    <a:pt x="75" y="202"/>
                  </a:lnTo>
                  <a:lnTo>
                    <a:pt x="79" y="188"/>
                  </a:lnTo>
                  <a:lnTo>
                    <a:pt x="89" y="166"/>
                  </a:lnTo>
                  <a:lnTo>
                    <a:pt x="101" y="148"/>
                  </a:lnTo>
                  <a:lnTo>
                    <a:pt x="118" y="137"/>
                  </a:lnTo>
                  <a:lnTo>
                    <a:pt x="138" y="130"/>
                  </a:lnTo>
                  <a:lnTo>
                    <a:pt x="163" y="125"/>
                  </a:lnTo>
                  <a:lnTo>
                    <a:pt x="178" y="122"/>
                  </a:lnTo>
                  <a:lnTo>
                    <a:pt x="160" y="120"/>
                  </a:lnTo>
                  <a:lnTo>
                    <a:pt x="130" y="109"/>
                  </a:lnTo>
                  <a:lnTo>
                    <a:pt x="108" y="93"/>
                  </a:lnTo>
                  <a:lnTo>
                    <a:pt x="96" y="71"/>
                  </a:lnTo>
                  <a:lnTo>
                    <a:pt x="94" y="46"/>
                  </a:lnTo>
                  <a:lnTo>
                    <a:pt x="101" y="17"/>
                  </a:lnTo>
                  <a:lnTo>
                    <a:pt x="110" y="0"/>
                  </a:lnTo>
                  <a:lnTo>
                    <a:pt x="103" y="4"/>
                  </a:lnTo>
                  <a:lnTo>
                    <a:pt x="90" y="13"/>
                  </a:lnTo>
                  <a:lnTo>
                    <a:pt x="63" y="29"/>
                  </a:lnTo>
                  <a:lnTo>
                    <a:pt x="36" y="47"/>
                  </a:lnTo>
                  <a:lnTo>
                    <a:pt x="31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l-GR" dirty="0" smtClean="0"/>
              <a:t>Η αντοχή των οστών</a:t>
            </a:r>
          </a:p>
        </p:txBody>
      </p:sp>
      <p:sp>
        <p:nvSpPr>
          <p:cNvPr id="32771" name="2 - Θέση περιεχομένου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l-GR" b="1" smtClean="0"/>
              <a:t>Μηχανικές ιδιότητες</a:t>
            </a:r>
            <a:r>
              <a:rPr lang="en-US" b="1" smtClean="0"/>
              <a:t> </a:t>
            </a:r>
            <a:r>
              <a:rPr lang="el-GR" b="1" smtClean="0"/>
              <a:t>οστού</a:t>
            </a:r>
            <a:r>
              <a:rPr lang="en-US" b="1" smtClean="0"/>
              <a:t>:</a:t>
            </a:r>
            <a:endParaRPr lang="el-GR" b="1" smtClean="0"/>
          </a:p>
          <a:p>
            <a:pPr eaLnBrk="1" hangingPunct="1">
              <a:buFont typeface="Wingdings" pitchFamily="2" charset="2"/>
              <a:buNone/>
            </a:pPr>
            <a:endParaRPr lang="el-GR" b="1" smtClean="0"/>
          </a:p>
          <a:p>
            <a:pPr eaLnBrk="1" hangingPunct="1"/>
            <a:r>
              <a:rPr lang="el-GR" smtClean="0"/>
              <a:t>Σύνθεση </a:t>
            </a:r>
            <a:r>
              <a:rPr lang="en-US" smtClean="0"/>
              <a:t>:</a:t>
            </a:r>
            <a:r>
              <a:rPr lang="el-GR" smtClean="0"/>
              <a:t> μικροί κρύσταλλοι οστικών αλάτων ενσωματωμένοι στο κολλαγόνο.</a:t>
            </a:r>
            <a:endParaRPr lang="en-US" smtClean="0"/>
          </a:p>
          <a:p>
            <a:pPr eaLnBrk="1" hangingPunct="1">
              <a:buFont typeface="Wingdings" pitchFamily="2" charset="2"/>
              <a:buNone/>
            </a:pPr>
            <a:endParaRPr lang="el-GR" smtClean="0"/>
          </a:p>
          <a:p>
            <a:pPr algn="ctr" eaLnBrk="1" hangingPunct="1">
              <a:buFont typeface="Wingdings" pitchFamily="2" charset="2"/>
              <a:buNone/>
            </a:pPr>
            <a:r>
              <a:rPr lang="el-GR" i="1" smtClean="0">
                <a:solidFill>
                  <a:srgbClr val="FFFF00"/>
                </a:solidFill>
              </a:rPr>
              <a:t>Ο συνδυασμός παρέχει υλικό ανθεκτικό στη συμπίεση όσο και γρανίτης και 25 φορές  πιο ανθεκτικό  από αυτόν υπό τάση.</a:t>
            </a:r>
          </a:p>
          <a:p>
            <a:pPr eaLnBrk="1" hangingPunct="1"/>
            <a:endParaRPr lang="el-GR" smtClean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l-GR" smtClean="0"/>
              <a:t>Η αντοχή των οστών</a:t>
            </a:r>
            <a:endParaRPr lang="el-GR" dirty="0" smtClean="0"/>
          </a:p>
        </p:txBody>
      </p:sp>
      <p:sp>
        <p:nvSpPr>
          <p:cNvPr id="33795" name="2 - Θέση περιεχομένου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l-GR" b="1" smtClean="0"/>
              <a:t>Μετρήσεις σε τμήμα συμπαγούς οστού για προσδιορισμό</a:t>
            </a:r>
            <a:r>
              <a:rPr lang="en-US" b="1" smtClean="0"/>
              <a:t>:</a:t>
            </a:r>
            <a:endParaRPr lang="el-GR" b="1" smtClean="0"/>
          </a:p>
          <a:p>
            <a:pPr eaLnBrk="1" hangingPunct="1"/>
            <a:r>
              <a:rPr lang="el-GR" smtClean="0"/>
              <a:t>Της πυκνότητας</a:t>
            </a:r>
          </a:p>
          <a:p>
            <a:pPr eaLnBrk="1" hangingPunct="1"/>
            <a:r>
              <a:rPr lang="el-GR" smtClean="0"/>
              <a:t>Του βαθμού επιμήκυνσης ή συμπίεσης (μέτρο ελαστικότητας του </a:t>
            </a:r>
            <a:r>
              <a:rPr lang="en-US" smtClean="0"/>
              <a:t>Young)</a:t>
            </a:r>
          </a:p>
          <a:p>
            <a:pPr eaLnBrk="1" hangingPunct="1"/>
            <a:r>
              <a:rPr lang="el-GR" smtClean="0"/>
              <a:t>Του ορίου θραύσης υπό συμπίεση, τάση και συστροφή</a:t>
            </a:r>
          </a:p>
          <a:p>
            <a:pPr eaLnBrk="1" hangingPunct="1"/>
            <a:r>
              <a:rPr lang="el-GR" smtClean="0"/>
              <a:t>Της ανθεκτικότητας  συναρτήσει του χρόνου εφαρμογής της δύναμης</a:t>
            </a:r>
          </a:p>
          <a:p>
            <a:pPr eaLnBrk="1" hangingPunct="1"/>
            <a:endParaRPr lang="el-GR" smtClean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9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9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9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l-GR" dirty="0" smtClean="0"/>
              <a:t>Η αντοχή των οστών</a:t>
            </a:r>
          </a:p>
        </p:txBody>
      </p:sp>
      <p:sp>
        <p:nvSpPr>
          <p:cNvPr id="34819" name="2 - Θέση περιεχομένου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l-GR" sz="3200" b="1" smtClean="0"/>
              <a:t>Πυκνότητα συμπαγούς</a:t>
            </a:r>
          </a:p>
          <a:p>
            <a:pPr eaLnBrk="1" hangingPunct="1">
              <a:buFont typeface="Wingdings" pitchFamily="2" charset="2"/>
              <a:buNone/>
            </a:pPr>
            <a:endParaRPr lang="el-GR" sz="3200" b="1" smtClean="0"/>
          </a:p>
          <a:p>
            <a:pPr eaLnBrk="1" hangingPunct="1"/>
            <a:r>
              <a:rPr lang="el-GR" smtClean="0"/>
              <a:t>1.9 </a:t>
            </a:r>
            <a:r>
              <a:rPr lang="en-US" smtClean="0"/>
              <a:t>X 10</a:t>
            </a:r>
            <a:r>
              <a:rPr lang="en-US" baseline="30000" smtClean="0"/>
              <a:t>3</a:t>
            </a:r>
            <a:r>
              <a:rPr lang="en-US" smtClean="0"/>
              <a:t> kg/m</a:t>
            </a:r>
            <a:r>
              <a:rPr lang="en-US" baseline="30000" smtClean="0"/>
              <a:t>3</a:t>
            </a:r>
            <a:endParaRPr lang="el-GR" baseline="30000" smtClean="0"/>
          </a:p>
          <a:p>
            <a:pPr eaLnBrk="1" hangingPunct="1"/>
            <a:r>
              <a:rPr lang="el-GR" smtClean="0"/>
              <a:t>Μετατρέπεται σε πορώδες στις μεγάλες ηλικίες (σε εσωτερικές επιφάνειες)</a:t>
            </a:r>
          </a:p>
          <a:p>
            <a:pPr eaLnBrk="1" hangingPunct="1"/>
            <a:r>
              <a:rPr lang="el-GR" smtClean="0"/>
              <a:t>Παραμένει φυσιολογική στο υπόλοιπο</a:t>
            </a:r>
          </a:p>
          <a:p>
            <a:pPr eaLnBrk="1" hangingPunct="1"/>
            <a:r>
              <a:rPr lang="el-GR" smtClean="0"/>
              <a:t>Σύγχυση με την οπτική ακτινογραφική πυκνότητα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l-GR" dirty="0" smtClean="0"/>
              <a:t>Η αντοχή των οστών</a:t>
            </a:r>
            <a:br>
              <a:rPr lang="el-GR" dirty="0" smtClean="0"/>
            </a:br>
            <a:endParaRPr lang="el-GR" dirty="0"/>
          </a:p>
        </p:txBody>
      </p:sp>
      <p:sp>
        <p:nvSpPr>
          <p:cNvPr id="35843" name="2 - Θέση περιεχομένου"/>
          <p:cNvSpPr>
            <a:spLocks noGrp="1"/>
          </p:cNvSpPr>
          <p:nvPr>
            <p:ph idx="1"/>
          </p:nvPr>
        </p:nvSpPr>
        <p:spPr>
          <a:xfrm>
            <a:off x="755650" y="1484313"/>
            <a:ext cx="7772400" cy="4114800"/>
          </a:xfrm>
        </p:spPr>
        <p:txBody>
          <a:bodyPr/>
          <a:lstStyle/>
          <a:p>
            <a:r>
              <a:rPr lang="el-GR" sz="2400" smtClean="0"/>
              <a:t>Το μήκος μεταβάλλεται κάτω από συνθήκες εφελκυσμού και συμπίεσης</a:t>
            </a:r>
          </a:p>
          <a:p>
            <a:r>
              <a:rPr lang="el-GR" sz="2400" smtClean="0"/>
              <a:t>Η επιμήκυνση (Δ</a:t>
            </a:r>
            <a:r>
              <a:rPr lang="en-US" sz="2400" smtClean="0"/>
              <a:t>L/L)</a:t>
            </a:r>
            <a:r>
              <a:rPr lang="el-GR" sz="2400" smtClean="0"/>
              <a:t> είναι</a:t>
            </a:r>
            <a:r>
              <a:rPr lang="en-US" sz="2400" smtClean="0"/>
              <a:t> </a:t>
            </a:r>
            <a:r>
              <a:rPr lang="el-GR" sz="2400" smtClean="0"/>
              <a:t>ανάλογη της τάσης </a:t>
            </a:r>
            <a:r>
              <a:rPr lang="en-US" sz="2400" smtClean="0"/>
              <a:t>(F/A)</a:t>
            </a:r>
            <a:r>
              <a:rPr lang="el-GR" sz="2400" smtClean="0"/>
              <a:t>. Νόμος του</a:t>
            </a:r>
            <a:r>
              <a:rPr lang="en-US" sz="2400" smtClean="0"/>
              <a:t> Hook</a:t>
            </a:r>
            <a:r>
              <a:rPr lang="el-GR" sz="2400" smtClean="0"/>
              <a:t>.</a:t>
            </a:r>
          </a:p>
          <a:p>
            <a:r>
              <a:rPr lang="el-GR" sz="2400" smtClean="0"/>
              <a:t>Μέτρο του </a:t>
            </a:r>
            <a:r>
              <a:rPr lang="en-US" sz="2400" smtClean="0"/>
              <a:t>Young : Y</a:t>
            </a:r>
            <a:r>
              <a:rPr lang="el-GR" sz="2400" smtClean="0"/>
              <a:t> </a:t>
            </a:r>
            <a:r>
              <a:rPr lang="en-US" sz="2400" smtClean="0"/>
              <a:t>=</a:t>
            </a:r>
            <a:r>
              <a:rPr lang="el-GR" sz="2400" smtClean="0"/>
              <a:t> </a:t>
            </a:r>
            <a:r>
              <a:rPr lang="en-US" sz="2400" smtClean="0"/>
              <a:t>L</a:t>
            </a:r>
            <a:r>
              <a:rPr lang="en-US" sz="2400" baseline="30000" smtClean="0"/>
              <a:t>.</a:t>
            </a:r>
            <a:r>
              <a:rPr lang="en-US" sz="2400" smtClean="0"/>
              <a:t>F /</a:t>
            </a:r>
            <a:r>
              <a:rPr lang="el-GR" sz="2400" smtClean="0"/>
              <a:t> </a:t>
            </a:r>
            <a:r>
              <a:rPr lang="en-US" sz="2400" smtClean="0"/>
              <a:t>A</a:t>
            </a:r>
            <a:r>
              <a:rPr lang="en-US" sz="2400" baseline="30000" smtClean="0"/>
              <a:t>.</a:t>
            </a:r>
            <a:r>
              <a:rPr lang="el-GR" sz="2400" smtClean="0"/>
              <a:t>Δ</a:t>
            </a:r>
            <a:r>
              <a:rPr lang="en-US" sz="2400" smtClean="0"/>
              <a:t>L</a:t>
            </a:r>
            <a:endParaRPr lang="el-GR" sz="2400" smtClean="0"/>
          </a:p>
          <a:p>
            <a:pPr>
              <a:buFont typeface="Wingdings" pitchFamily="2" charset="2"/>
              <a:buNone/>
            </a:pPr>
            <a:endParaRPr lang="el-GR" smtClean="0"/>
          </a:p>
          <a:p>
            <a:endParaRPr lang="el-GR" smtClean="0"/>
          </a:p>
        </p:txBody>
      </p:sp>
      <p:pic>
        <p:nvPicPr>
          <p:cNvPr id="35844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900113" y="3644900"/>
            <a:ext cx="3095625" cy="2836863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</p:spPr>
      </p:pic>
      <p:sp>
        <p:nvSpPr>
          <p:cNvPr id="35845" name="5 - TextBox"/>
          <p:cNvSpPr txBox="1">
            <a:spLocks noChangeArrowheads="1"/>
          </p:cNvSpPr>
          <p:nvPr/>
        </p:nvSpPr>
        <p:spPr bwMode="auto">
          <a:xfrm>
            <a:off x="4284663" y="4221163"/>
            <a:ext cx="4859337" cy="203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l-GR"/>
              <a:t>Γραμμική επιμήκυνση του οστού συναρτήσει του μέτρου του εφελκυσμού.</a:t>
            </a:r>
          </a:p>
          <a:p>
            <a:endParaRPr lang="el-GR"/>
          </a:p>
          <a:p>
            <a:r>
              <a:rPr lang="en-US"/>
              <a:t> </a:t>
            </a:r>
          </a:p>
          <a:p>
            <a:r>
              <a:rPr lang="el-GR"/>
              <a:t>Σημείο θραύσης = </a:t>
            </a:r>
            <a:r>
              <a:rPr lang="en-US"/>
              <a:t>120X10</a:t>
            </a:r>
            <a:r>
              <a:rPr lang="en-US" baseline="30000"/>
              <a:t>6</a:t>
            </a:r>
            <a:r>
              <a:rPr lang="en-US"/>
              <a:t> N/m</a:t>
            </a:r>
            <a:r>
              <a:rPr lang="en-US" baseline="30000"/>
              <a:t>2</a:t>
            </a:r>
            <a:endParaRPr lang="el-GR" baseline="30000"/>
          </a:p>
          <a:p>
            <a:endParaRPr lang="el-G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l-GR" dirty="0" smtClean="0"/>
              <a:t/>
            </a:r>
            <a:br>
              <a:rPr lang="el-GR" dirty="0" smtClean="0"/>
            </a:br>
            <a:r>
              <a:rPr lang="el-GR" dirty="0" smtClean="0"/>
              <a:t>Η αντοχή των οστών</a:t>
            </a:r>
            <a:br>
              <a:rPr lang="el-GR" dirty="0" smtClean="0"/>
            </a:br>
            <a:endParaRPr lang="el-GR" dirty="0"/>
          </a:p>
        </p:txBody>
      </p:sp>
      <p:sp>
        <p:nvSpPr>
          <p:cNvPr id="36867" name="4 - Ορθογώνιο"/>
          <p:cNvSpPr>
            <a:spLocks noChangeArrowheads="1"/>
          </p:cNvSpPr>
          <p:nvPr/>
        </p:nvSpPr>
        <p:spPr bwMode="auto">
          <a:xfrm>
            <a:off x="300038" y="1557338"/>
            <a:ext cx="8843962" cy="4103687"/>
          </a:xfrm>
          <a:prstGeom prst="rect">
            <a:avLst/>
          </a:prstGeom>
          <a:solidFill>
            <a:schemeClr val="tx1"/>
          </a:solidFill>
          <a:ln w="12700" cap="sq" algn="ctr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/>
          <a:lstStyle/>
          <a:p>
            <a:endParaRPr lang="el-GR"/>
          </a:p>
        </p:txBody>
      </p:sp>
      <p:pic>
        <p:nvPicPr>
          <p:cNvPr id="36868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 rot="161906">
            <a:off x="862013" y="1836738"/>
            <a:ext cx="8042275" cy="3543300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</p:spPr>
      </p:pic>
      <p:sp>
        <p:nvSpPr>
          <p:cNvPr id="6" name="5 - Ορθογώνιο"/>
          <p:cNvSpPr>
            <a:spLocks noChangeArrowheads="1"/>
          </p:cNvSpPr>
          <p:nvPr/>
        </p:nvSpPr>
        <p:spPr bwMode="auto">
          <a:xfrm>
            <a:off x="468313" y="3933825"/>
            <a:ext cx="7920037" cy="215900"/>
          </a:xfrm>
          <a:prstGeom prst="rect">
            <a:avLst/>
          </a:prstGeom>
          <a:noFill/>
          <a:ln w="12700" cap="sq" algn="ctr">
            <a:solidFill>
              <a:srgbClr val="C00000"/>
            </a:solidFill>
            <a:round/>
            <a:headEnd type="none" w="sm" len="sm"/>
            <a:tailEnd type="none" w="sm" len="sm"/>
          </a:ln>
        </p:spPr>
        <p:txBody>
          <a:bodyPr/>
          <a:lstStyle/>
          <a:p>
            <a:endParaRPr lang="el-GR"/>
          </a:p>
        </p:txBody>
      </p:sp>
      <p:sp>
        <p:nvSpPr>
          <p:cNvPr id="7" name="6 - Ορθογώνιο"/>
          <p:cNvSpPr>
            <a:spLocks noChangeArrowheads="1"/>
          </p:cNvSpPr>
          <p:nvPr/>
        </p:nvSpPr>
        <p:spPr bwMode="auto">
          <a:xfrm>
            <a:off x="620713" y="4508500"/>
            <a:ext cx="7559675" cy="287338"/>
          </a:xfrm>
          <a:prstGeom prst="rect">
            <a:avLst/>
          </a:prstGeom>
          <a:noFill/>
          <a:ln w="12700" cap="sq" algn="ctr">
            <a:solidFill>
              <a:srgbClr val="C00000"/>
            </a:solidFill>
            <a:round/>
            <a:headEnd type="none" w="sm" len="sm"/>
            <a:tailEnd type="none" w="sm" len="sm"/>
          </a:ln>
        </p:spPr>
        <p:txBody>
          <a:bodyPr/>
          <a:lstStyle/>
          <a:p>
            <a:endParaRPr lang="el-GR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l-GR" dirty="0" smtClean="0"/>
              <a:t>Η αντοχή των οστών</a:t>
            </a:r>
            <a:endParaRPr lang="el-GR" dirty="0"/>
          </a:p>
        </p:txBody>
      </p:sp>
      <p:sp>
        <p:nvSpPr>
          <p:cNvPr id="5" name="2 - Θέση περιεχομένου"/>
          <p:cNvSpPr txBox="1">
            <a:spLocks/>
          </p:cNvSpPr>
          <p:nvPr/>
        </p:nvSpPr>
        <p:spPr bwMode="auto">
          <a:xfrm>
            <a:off x="755650" y="1484313"/>
            <a:ext cx="7993063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075" tIns="46038" rIns="92075" bIns="46038"/>
          <a:lstStyle/>
          <a:p>
            <a:pPr marL="342900" indent="-342900" eaLnBrk="0" hangingPunct="0">
              <a:spcBef>
                <a:spcPct val="20000"/>
              </a:spcBef>
              <a:buClr>
                <a:schemeClr val="accent2"/>
              </a:buClr>
              <a:buSzPct val="80000"/>
              <a:buFont typeface="Wingdings" pitchFamily="2" charset="2"/>
              <a:buChar char="l"/>
              <a:defRPr/>
            </a:pPr>
            <a:r>
              <a:rPr kumimoji="0" lang="el-GR" sz="2400" kern="0" dirty="0">
                <a:latin typeface="+mn-lt"/>
              </a:rPr>
              <a:t>Μεγάλες δυνάμεις στο κάτω τμήμα της σπονδυλικής στήλης κατά την κάμψη.</a:t>
            </a:r>
          </a:p>
          <a:p>
            <a:pPr marL="342900" indent="-342900" eaLnBrk="0" hangingPunct="0">
              <a:spcBef>
                <a:spcPct val="20000"/>
              </a:spcBef>
              <a:buClr>
                <a:schemeClr val="accent2"/>
              </a:buClr>
              <a:buSzPct val="80000"/>
              <a:buFont typeface="Wingdings" pitchFamily="2" charset="2"/>
              <a:buChar char="l"/>
              <a:defRPr/>
            </a:pPr>
            <a:endParaRPr kumimoji="0" lang="en-US" sz="2400" kern="0" dirty="0">
              <a:latin typeface="+mn-lt"/>
            </a:endParaRPr>
          </a:p>
          <a:p>
            <a:pPr marL="342900" indent="-342900" eaLnBrk="0" hangingPunct="0">
              <a:spcBef>
                <a:spcPct val="20000"/>
              </a:spcBef>
              <a:buClr>
                <a:schemeClr val="accent2"/>
              </a:buClr>
              <a:buSzPct val="80000"/>
              <a:buFont typeface="Wingdings" pitchFamily="2" charset="2"/>
              <a:buChar char="l"/>
              <a:defRPr/>
            </a:pPr>
            <a:endParaRPr kumimoji="0" lang="en-US" sz="2400" kern="0" dirty="0">
              <a:latin typeface="+mn-lt"/>
            </a:endParaRPr>
          </a:p>
          <a:p>
            <a:pPr marL="342900" indent="-342900" eaLnBrk="0" hangingPunct="0">
              <a:spcBef>
                <a:spcPct val="20000"/>
              </a:spcBef>
              <a:buClr>
                <a:schemeClr val="accent2"/>
              </a:buClr>
              <a:buSzPct val="80000"/>
              <a:buFont typeface="Wingdings" pitchFamily="2" charset="2"/>
              <a:buChar char="l"/>
              <a:defRPr/>
            </a:pPr>
            <a:endParaRPr kumimoji="0" lang="en-US" sz="2400" kern="0" dirty="0">
              <a:latin typeface="+mn-lt"/>
            </a:endParaRPr>
          </a:p>
          <a:p>
            <a:pPr marL="342900" indent="-342900" eaLnBrk="0" hangingPunct="0">
              <a:spcBef>
                <a:spcPct val="20000"/>
              </a:spcBef>
              <a:buClr>
                <a:schemeClr val="accent2"/>
              </a:buClr>
              <a:buSzPct val="80000"/>
              <a:buFont typeface="Wingdings" pitchFamily="2" charset="2"/>
              <a:buChar char="l"/>
              <a:defRPr/>
            </a:pPr>
            <a:endParaRPr kumimoji="0" lang="en-US" sz="2400" kern="0" dirty="0">
              <a:latin typeface="+mn-lt"/>
            </a:endParaRPr>
          </a:p>
          <a:p>
            <a:pPr marL="342900" indent="-342900" eaLnBrk="0" hangingPunct="0">
              <a:spcBef>
                <a:spcPct val="20000"/>
              </a:spcBef>
              <a:buClr>
                <a:schemeClr val="accent2"/>
              </a:buClr>
              <a:buSzPct val="80000"/>
              <a:defRPr/>
            </a:pPr>
            <a:endParaRPr kumimoji="0" lang="en-US" sz="2400" kern="0" dirty="0">
              <a:latin typeface="+mn-lt"/>
            </a:endParaRPr>
          </a:p>
          <a:p>
            <a:pPr marL="342900" indent="-342900" eaLnBrk="0" hangingPunct="0">
              <a:spcBef>
                <a:spcPct val="20000"/>
              </a:spcBef>
              <a:buClr>
                <a:schemeClr val="accent2"/>
              </a:buClr>
              <a:buSzPct val="80000"/>
              <a:buFont typeface="Wingdings" pitchFamily="2" charset="2"/>
              <a:buChar char="l"/>
              <a:defRPr/>
            </a:pPr>
            <a:endParaRPr kumimoji="0" lang="en-US" sz="2400" kern="0" dirty="0">
              <a:latin typeface="+mn-lt"/>
            </a:endParaRPr>
          </a:p>
          <a:p>
            <a:pPr marL="342900" indent="-342900" eaLnBrk="0" hangingPunct="0">
              <a:spcBef>
                <a:spcPct val="20000"/>
              </a:spcBef>
              <a:buClr>
                <a:schemeClr val="accent2"/>
              </a:buClr>
              <a:buSzPct val="80000"/>
              <a:buFont typeface="Wingdings" pitchFamily="2" charset="2"/>
              <a:buChar char="l"/>
              <a:defRPr/>
            </a:pPr>
            <a:r>
              <a:rPr kumimoji="0" lang="el-GR" sz="2400" kern="0" dirty="0">
                <a:latin typeface="+mn-lt"/>
              </a:rPr>
              <a:t>Αποτέλεσμα σύνθλιψη των οσφυϊκών σπονδύλων.</a:t>
            </a:r>
          </a:p>
          <a:p>
            <a:pPr marL="342900" indent="-342900" eaLnBrk="0" hangingPunct="0">
              <a:spcBef>
                <a:spcPct val="20000"/>
              </a:spcBef>
              <a:buClr>
                <a:schemeClr val="accent2"/>
              </a:buClr>
              <a:buSzPct val="80000"/>
              <a:buFont typeface="Wingdings" pitchFamily="2" charset="2"/>
              <a:buChar char="l"/>
              <a:defRPr/>
            </a:pPr>
            <a:r>
              <a:rPr kumimoji="0" lang="el-GR" sz="2400" i="1" kern="0" dirty="0">
                <a:latin typeface="+mn-lt"/>
              </a:rPr>
              <a:t>Η σύνθλιψη συνεπάγεται</a:t>
            </a:r>
            <a:r>
              <a:rPr kumimoji="0" lang="el-GR" sz="2400" i="1" kern="0" dirty="0"/>
              <a:t> κύρτωση και εμφάνιση κύφωσης</a:t>
            </a:r>
            <a:r>
              <a:rPr kumimoji="0" lang="el-GR" sz="2400" i="1" kern="0" dirty="0">
                <a:latin typeface="+mn-lt"/>
              </a:rPr>
              <a:t>.   </a:t>
            </a:r>
          </a:p>
          <a:p>
            <a:pPr marL="342900" indent="-342900" eaLnBrk="0" hangingPunct="0">
              <a:spcBef>
                <a:spcPct val="20000"/>
              </a:spcBef>
              <a:buClr>
                <a:schemeClr val="accent2"/>
              </a:buClr>
              <a:buSzPct val="80000"/>
              <a:buFont typeface="Wingdings" pitchFamily="2" charset="2"/>
              <a:buChar char="l"/>
              <a:defRPr/>
            </a:pPr>
            <a:endParaRPr kumimoji="0" lang="el-GR" sz="2800" kern="0" dirty="0">
              <a:latin typeface="+mn-lt"/>
            </a:endParaRPr>
          </a:p>
          <a:p>
            <a:pPr marL="342900" indent="-342900" eaLnBrk="0" hangingPunct="0">
              <a:spcBef>
                <a:spcPct val="20000"/>
              </a:spcBef>
              <a:buClr>
                <a:schemeClr val="accent2"/>
              </a:buClr>
              <a:buSzPct val="80000"/>
              <a:buFont typeface="Wingdings" pitchFamily="2" charset="2"/>
              <a:buChar char="l"/>
              <a:defRPr/>
            </a:pPr>
            <a:endParaRPr kumimoji="0" lang="el-GR" sz="2800" kern="0" dirty="0">
              <a:latin typeface="+mn-lt"/>
            </a:endParaRPr>
          </a:p>
        </p:txBody>
      </p:sp>
      <p:pic>
        <p:nvPicPr>
          <p:cNvPr id="37892" name="Picture 3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851275" y="2492375"/>
            <a:ext cx="3384550" cy="2212975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l-GR" dirty="0" smtClean="0"/>
              <a:t>Η αντοχή των οστών</a:t>
            </a:r>
            <a:endParaRPr lang="el-GR" dirty="0"/>
          </a:p>
        </p:txBody>
      </p:sp>
      <p:sp>
        <p:nvSpPr>
          <p:cNvPr id="5" name="2 - Θέση περιεχομένου"/>
          <p:cNvSpPr txBox="1">
            <a:spLocks/>
          </p:cNvSpPr>
          <p:nvPr/>
        </p:nvSpPr>
        <p:spPr bwMode="auto">
          <a:xfrm>
            <a:off x="755650" y="1484313"/>
            <a:ext cx="7993063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075" tIns="46038" rIns="92075" bIns="46038"/>
          <a:lstStyle/>
          <a:p>
            <a:pPr marL="342900" indent="-342900" eaLnBrk="0" hangingPunct="0">
              <a:spcBef>
                <a:spcPct val="20000"/>
              </a:spcBef>
              <a:buClr>
                <a:schemeClr val="accent2"/>
              </a:buClr>
              <a:buSzPct val="80000"/>
              <a:defRPr/>
            </a:pPr>
            <a:r>
              <a:rPr kumimoji="0" lang="el-GR" sz="2400" kern="0" dirty="0">
                <a:latin typeface="+mn-lt"/>
              </a:rPr>
              <a:t>Μεγάλες δυνάμεις κατά την κίνηση (βάδισμα, τρέξιμο, άλμα).</a:t>
            </a:r>
          </a:p>
          <a:p>
            <a:pPr marL="1257300" lvl="2" indent="-342900" eaLnBrk="0" hangingPunct="0">
              <a:spcBef>
                <a:spcPct val="20000"/>
              </a:spcBef>
              <a:buClr>
                <a:schemeClr val="accent2"/>
              </a:buClr>
              <a:buSzPct val="80000"/>
              <a:buFont typeface="Wingdings" pitchFamily="2" charset="2"/>
              <a:buChar char="l"/>
              <a:defRPr/>
            </a:pPr>
            <a:r>
              <a:rPr kumimoji="0" lang="el-GR" sz="2400" kern="0" dirty="0">
                <a:latin typeface="+mn-lt"/>
              </a:rPr>
              <a:t>Κατά το τρέξιμο στο ισχίο </a:t>
            </a:r>
            <a:r>
              <a:rPr kumimoji="0" lang="en-US" sz="2400" kern="0" dirty="0">
                <a:latin typeface="+mn-lt"/>
              </a:rPr>
              <a:t>F =</a:t>
            </a:r>
            <a:r>
              <a:rPr kumimoji="0" lang="el-GR" sz="2400" kern="0" dirty="0">
                <a:latin typeface="+mn-lt"/>
              </a:rPr>
              <a:t> 4 </a:t>
            </a:r>
            <a:r>
              <a:rPr kumimoji="0" lang="en-US" sz="2400" kern="0" dirty="0">
                <a:latin typeface="+mn-lt"/>
              </a:rPr>
              <a:t>x</a:t>
            </a:r>
            <a:r>
              <a:rPr kumimoji="0" lang="el-GR" sz="2400" kern="0" dirty="0">
                <a:latin typeface="+mn-lt"/>
              </a:rPr>
              <a:t> Β.Σ</a:t>
            </a:r>
          </a:p>
          <a:p>
            <a:pPr marL="1257300" lvl="2" indent="-342900" eaLnBrk="0" hangingPunct="0">
              <a:spcBef>
                <a:spcPct val="20000"/>
              </a:spcBef>
              <a:buClr>
                <a:schemeClr val="accent2"/>
              </a:buClr>
              <a:buSzPct val="80000"/>
              <a:buFont typeface="Wingdings" pitchFamily="2" charset="2"/>
              <a:buChar char="l"/>
              <a:defRPr/>
            </a:pPr>
            <a:r>
              <a:rPr kumimoji="0" lang="el-GR" sz="2400" kern="0" dirty="0"/>
              <a:t>Κατά τη βάδιση στο ισχίο</a:t>
            </a:r>
            <a:r>
              <a:rPr kumimoji="0" lang="en-US" sz="2400" kern="0" dirty="0"/>
              <a:t> F =</a:t>
            </a:r>
            <a:r>
              <a:rPr kumimoji="0" lang="el-GR" sz="2400" kern="0" dirty="0"/>
              <a:t> 3 </a:t>
            </a:r>
            <a:r>
              <a:rPr kumimoji="0" lang="en-US" sz="2400" kern="0" dirty="0"/>
              <a:t>x</a:t>
            </a:r>
            <a:r>
              <a:rPr kumimoji="0" lang="el-GR" sz="2400" kern="0" dirty="0"/>
              <a:t> Β.Σ</a:t>
            </a:r>
          </a:p>
          <a:p>
            <a:pPr marL="342900" indent="-342900" eaLnBrk="0" hangingPunct="0">
              <a:spcBef>
                <a:spcPct val="20000"/>
              </a:spcBef>
              <a:buClr>
                <a:schemeClr val="accent2"/>
              </a:buClr>
              <a:buSzPct val="80000"/>
              <a:buFont typeface="Wingdings" pitchFamily="2" charset="2"/>
              <a:buChar char="l"/>
              <a:defRPr/>
            </a:pPr>
            <a:endParaRPr kumimoji="0" lang="el-GR" sz="2400" kern="0" dirty="0"/>
          </a:p>
          <a:p>
            <a:pPr marL="342900" indent="-342900" eaLnBrk="0" hangingPunct="0">
              <a:spcBef>
                <a:spcPct val="20000"/>
              </a:spcBef>
              <a:buClr>
                <a:schemeClr val="accent2"/>
              </a:buClr>
              <a:buSzPct val="80000"/>
              <a:defRPr/>
            </a:pPr>
            <a:r>
              <a:rPr kumimoji="0" lang="el-GR" sz="2400" kern="0" dirty="0"/>
              <a:t>Παράγοντας ασφάλειας για την υποστήριξη του βάρους</a:t>
            </a:r>
            <a:r>
              <a:rPr kumimoji="0" lang="en-US" sz="2400" kern="0" dirty="0"/>
              <a:t>: </a:t>
            </a:r>
            <a:r>
              <a:rPr kumimoji="0" lang="el-GR" sz="2400" kern="0" dirty="0"/>
              <a:t> (</a:t>
            </a:r>
            <a:r>
              <a:rPr kumimoji="0" lang="en-US" sz="2400" kern="0" dirty="0"/>
              <a:t>x</a:t>
            </a:r>
            <a:r>
              <a:rPr kumimoji="0" lang="el-GR" sz="2400" kern="0" dirty="0"/>
              <a:t> 10) των αναμενομένων δυνάμεων.</a:t>
            </a:r>
          </a:p>
          <a:p>
            <a:pPr marL="342900" indent="-342900" eaLnBrk="0" hangingPunct="0">
              <a:spcBef>
                <a:spcPct val="20000"/>
              </a:spcBef>
              <a:buClr>
                <a:schemeClr val="accent2"/>
              </a:buClr>
              <a:buSzPct val="80000"/>
              <a:defRPr/>
            </a:pPr>
            <a:r>
              <a:rPr kumimoji="0" lang="el-GR" sz="2400" kern="0" dirty="0"/>
              <a:t>   (</a:t>
            </a:r>
            <a:r>
              <a:rPr kumimoji="0" lang="el-GR" sz="2400" kern="0" dirty="0" err="1"/>
              <a:t>π.χ</a:t>
            </a:r>
            <a:r>
              <a:rPr kumimoji="0" lang="el-GR" sz="2400" kern="0" dirty="0"/>
              <a:t> το μηριαίο οστό υποστηρίζει δύναμη 6</a:t>
            </a:r>
            <a:r>
              <a:rPr kumimoji="0" lang="en-US" sz="2400" kern="0" dirty="0"/>
              <a:t> tons)</a:t>
            </a:r>
            <a:r>
              <a:rPr kumimoji="0" lang="el-GR" sz="2400" kern="0" dirty="0"/>
              <a:t>  </a:t>
            </a:r>
          </a:p>
          <a:p>
            <a:pPr marL="342900" indent="-342900" eaLnBrk="0" hangingPunct="0">
              <a:spcBef>
                <a:spcPct val="20000"/>
              </a:spcBef>
              <a:buClr>
                <a:schemeClr val="accent2"/>
              </a:buClr>
              <a:buSzPct val="80000"/>
              <a:buFont typeface="Wingdings" pitchFamily="2" charset="2"/>
              <a:buChar char="l"/>
              <a:defRPr/>
            </a:pPr>
            <a:endParaRPr kumimoji="0" lang="el-GR" sz="2400" kern="0" dirty="0">
              <a:latin typeface="+mn-lt"/>
            </a:endParaRPr>
          </a:p>
          <a:p>
            <a:pPr marL="342900" indent="-342900" eaLnBrk="0" hangingPunct="0">
              <a:spcBef>
                <a:spcPct val="20000"/>
              </a:spcBef>
              <a:buClr>
                <a:schemeClr val="accent2"/>
              </a:buClr>
              <a:buSzPct val="80000"/>
              <a:defRPr/>
            </a:pPr>
            <a:endParaRPr kumimoji="0" lang="el-GR" sz="2400" kern="0" dirty="0">
              <a:latin typeface="+mn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l-GR" dirty="0" smtClean="0"/>
              <a:t>Η αντοχή των οστών</a:t>
            </a:r>
            <a:endParaRPr lang="el-GR" dirty="0"/>
          </a:p>
        </p:txBody>
      </p:sp>
      <p:sp>
        <p:nvSpPr>
          <p:cNvPr id="39939" name="2 - Θέση περιεχομένου"/>
          <p:cNvSpPr>
            <a:spLocks noGrp="1"/>
          </p:cNvSpPr>
          <p:nvPr>
            <p:ph idx="1"/>
          </p:nvPr>
        </p:nvSpPr>
        <p:spPr>
          <a:xfrm>
            <a:off x="685800" y="1981200"/>
            <a:ext cx="8207375" cy="4114800"/>
          </a:xfrm>
        </p:spPr>
        <p:txBody>
          <a:bodyPr/>
          <a:lstStyle/>
          <a:p>
            <a:r>
              <a:rPr lang="el-GR" smtClean="0"/>
              <a:t>Συνήθως</a:t>
            </a:r>
          </a:p>
          <a:p>
            <a:r>
              <a:rPr lang="el-GR" smtClean="0"/>
              <a:t>Τα οστά δεν σπάνε λόγω συμπίεσης αλλά </a:t>
            </a:r>
          </a:p>
          <a:p>
            <a:r>
              <a:rPr lang="el-GR" smtClean="0"/>
              <a:t>Υφίστανται κατάγματα λόγω συστροφής και εφελκυσμού</a:t>
            </a:r>
          </a:p>
        </p:txBody>
      </p:sp>
      <p:pic>
        <p:nvPicPr>
          <p:cNvPr id="39940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580063" y="4021138"/>
            <a:ext cx="3095625" cy="2836862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</p:spPr>
      </p:pic>
      <p:sp>
        <p:nvSpPr>
          <p:cNvPr id="39941" name="4 - TextBox"/>
          <p:cNvSpPr txBox="1">
            <a:spLocks noChangeArrowheads="1"/>
          </p:cNvSpPr>
          <p:nvPr/>
        </p:nvSpPr>
        <p:spPr bwMode="auto">
          <a:xfrm>
            <a:off x="971550" y="5157788"/>
            <a:ext cx="44640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l-GR"/>
              <a:t>Σημείο θραύσης = </a:t>
            </a:r>
            <a:r>
              <a:rPr lang="en-US"/>
              <a:t>120X10</a:t>
            </a:r>
            <a:r>
              <a:rPr lang="en-US" baseline="30000"/>
              <a:t>6</a:t>
            </a:r>
            <a:r>
              <a:rPr lang="en-US"/>
              <a:t> N/m</a:t>
            </a:r>
            <a:r>
              <a:rPr lang="en-US" baseline="30000"/>
              <a:t>2</a:t>
            </a:r>
            <a:endParaRPr lang="el-GR" baseline="300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l-GR" dirty="0" smtClean="0"/>
              <a:t>Η αντοχή των οστών</a:t>
            </a:r>
            <a:endParaRPr lang="el-GR" dirty="0"/>
          </a:p>
        </p:txBody>
      </p:sp>
      <p:pic>
        <p:nvPicPr>
          <p:cNvPr id="40963" name="Picture 3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331913" y="3644900"/>
            <a:ext cx="4456112" cy="2927350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</p:spPr>
      </p:pic>
      <p:sp>
        <p:nvSpPr>
          <p:cNvPr id="40964" name="2 - Θέση περιεχομένου"/>
          <p:cNvSpPr>
            <a:spLocks noGrp="1"/>
          </p:cNvSpPr>
          <p:nvPr>
            <p:ph idx="1"/>
          </p:nvPr>
        </p:nvSpPr>
        <p:spPr>
          <a:xfrm>
            <a:off x="684213" y="1484313"/>
            <a:ext cx="7772400" cy="41148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l-GR" smtClean="0"/>
              <a:t>Κάταγμα της κνήμης</a:t>
            </a:r>
          </a:p>
          <a:p>
            <a:r>
              <a:rPr lang="el-GR" sz="2400" smtClean="0"/>
              <a:t>(α) σπειροειδές από συστροφή</a:t>
            </a:r>
          </a:p>
          <a:p>
            <a:r>
              <a:rPr lang="el-GR" sz="2400" smtClean="0"/>
              <a:t>(β) ακτινογραφία σπειροειδούς από συστροφή</a:t>
            </a:r>
          </a:p>
          <a:p>
            <a:r>
              <a:rPr lang="el-GR" sz="2400" smtClean="0"/>
              <a:t>(γ) από ελκυσμό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l-GR" dirty="0" smtClean="0"/>
              <a:t>Η αντοχή των οστών</a:t>
            </a:r>
            <a:endParaRPr lang="el-GR" dirty="0"/>
          </a:p>
        </p:txBody>
      </p:sp>
      <p:sp>
        <p:nvSpPr>
          <p:cNvPr id="41987" name="2 - Θέση περιεχομένου"/>
          <p:cNvSpPr>
            <a:spLocks noGrp="1"/>
          </p:cNvSpPr>
          <p:nvPr>
            <p:ph idx="1"/>
          </p:nvPr>
        </p:nvSpPr>
        <p:spPr>
          <a:xfrm>
            <a:off x="468313" y="1981200"/>
            <a:ext cx="8496300" cy="41148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l-GR" b="1" smtClean="0"/>
              <a:t>Πτώση</a:t>
            </a:r>
          </a:p>
          <a:p>
            <a:r>
              <a:rPr lang="el-GR" smtClean="0"/>
              <a:t>Η Δύναμη που ασκείται κατά τη διάρκεια σύγκρουσης = ρυθμό μεταβολής  της ορμής</a:t>
            </a:r>
          </a:p>
          <a:p>
            <a:r>
              <a:rPr lang="el-GR" smtClean="0"/>
              <a:t>Όσο μικρότερη η διάρκεια τόσο μεγαλύτερη η δύναμη</a:t>
            </a:r>
          </a:p>
          <a:p>
            <a:r>
              <a:rPr lang="el-GR" smtClean="0"/>
              <a:t>Μείωση πιθανότητας κατάγματος, αύξηση του χρόνου σύγκρουσης (κύλιση, περιστροφή)</a:t>
            </a:r>
          </a:p>
          <a:p>
            <a:r>
              <a:rPr lang="el-GR" smtClean="0"/>
              <a:t>Παράδειγμα πτώσης με αλεξίπτωτο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l-GR" dirty="0" smtClean="0"/>
              <a:t>Εισαγωγή</a:t>
            </a:r>
            <a:endParaRPr lang="el-GR" dirty="0"/>
          </a:p>
        </p:txBody>
      </p:sp>
      <p:sp>
        <p:nvSpPr>
          <p:cNvPr id="5123" name="Content Placeholder 2"/>
          <p:cNvSpPr>
            <a:spLocks noGrp="1"/>
          </p:cNvSpPr>
          <p:nvPr>
            <p:ph idx="1"/>
          </p:nvPr>
        </p:nvSpPr>
        <p:spPr>
          <a:xfrm>
            <a:off x="684213" y="2060575"/>
            <a:ext cx="8229600" cy="3773488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l-GR" smtClean="0"/>
              <a:t>Ιατρικές ειδικότητες που ασχολούνται με τα προβλήματα των οστών</a:t>
            </a:r>
          </a:p>
          <a:p>
            <a:pPr eaLnBrk="1" hangingPunct="1"/>
            <a:r>
              <a:rPr lang="el-GR" smtClean="0"/>
              <a:t>Οδοντιατρική και ορθοπεδική χειρουργική</a:t>
            </a:r>
          </a:p>
          <a:p>
            <a:pPr eaLnBrk="1" hangingPunct="1"/>
            <a:r>
              <a:rPr lang="el-GR" smtClean="0"/>
              <a:t>Ρευματολογία</a:t>
            </a:r>
          </a:p>
          <a:p>
            <a:pPr eaLnBrk="1" hangingPunct="1"/>
            <a:r>
              <a:rPr lang="el-GR" smtClean="0"/>
              <a:t>Ακτινολογία (απεικονιστική ιατρική)</a:t>
            </a:r>
          </a:p>
          <a:p>
            <a:pPr eaLnBrk="1" hangingPunct="1"/>
            <a:r>
              <a:rPr lang="el-GR" smtClean="0"/>
              <a:t>Ιατρική φυσική - μηχανική </a:t>
            </a:r>
          </a:p>
          <a:p>
            <a:pPr eaLnBrk="1" hangingPunct="1"/>
            <a:endParaRPr lang="el-GR" smtClean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l-GR" dirty="0" smtClean="0"/>
              <a:t>Η αντοχή των οστών</a:t>
            </a:r>
            <a:endParaRPr lang="el-GR" dirty="0"/>
          </a:p>
        </p:txBody>
      </p:sp>
      <p:sp>
        <p:nvSpPr>
          <p:cNvPr id="43011" name="2 - Θέση περιεχομένου"/>
          <p:cNvSpPr>
            <a:spLocks noGrp="1"/>
          </p:cNvSpPr>
          <p:nvPr>
            <p:ph idx="1"/>
          </p:nvPr>
        </p:nvSpPr>
        <p:spPr>
          <a:xfrm>
            <a:off x="685800" y="1981200"/>
            <a:ext cx="8207375" cy="41148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l-GR" smtClean="0"/>
              <a:t>Απευθείας προσγείωση με τεντωμένα πόδια</a:t>
            </a:r>
          </a:p>
          <a:p>
            <a:pPr>
              <a:buFont typeface="Wingdings" pitchFamily="2" charset="2"/>
              <a:buNone/>
            </a:pPr>
            <a:endParaRPr lang="el-GR" smtClean="0"/>
          </a:p>
          <a:p>
            <a:r>
              <a:rPr lang="el-GR" smtClean="0"/>
              <a:t>Κάθε κνήμη δέχεται τάση</a:t>
            </a:r>
            <a:r>
              <a:rPr lang="en-US" smtClean="0"/>
              <a:t> </a:t>
            </a:r>
            <a:r>
              <a:rPr lang="el-GR" smtClean="0"/>
              <a:t>2,1</a:t>
            </a:r>
            <a:r>
              <a:rPr lang="en-US" smtClean="0"/>
              <a:t>x</a:t>
            </a:r>
            <a:r>
              <a:rPr lang="el-GR" smtClean="0"/>
              <a:t>10</a:t>
            </a:r>
            <a:r>
              <a:rPr lang="el-GR" baseline="30000" smtClean="0"/>
              <a:t>8</a:t>
            </a:r>
            <a:r>
              <a:rPr lang="el-GR" smtClean="0"/>
              <a:t> Ν/</a:t>
            </a:r>
            <a:r>
              <a:rPr lang="en-US" smtClean="0"/>
              <a:t>m</a:t>
            </a:r>
            <a:r>
              <a:rPr lang="en-US" baseline="30000" smtClean="0"/>
              <a:t>2 </a:t>
            </a:r>
          </a:p>
          <a:p>
            <a:r>
              <a:rPr lang="en-US" smtClean="0"/>
              <a:t>30% </a:t>
            </a:r>
            <a:r>
              <a:rPr lang="el-GR" smtClean="0"/>
              <a:t>μεγαλύτερη από το όριο αντοχής στη συμπίεση (ανεκτή)</a:t>
            </a:r>
          </a:p>
          <a:p>
            <a:r>
              <a:rPr lang="el-GR" smtClean="0"/>
              <a:t>Η ίδια δύναμη για μεγάλο χρονικό διάστημα πιο επικίνδυνη</a:t>
            </a:r>
          </a:p>
          <a:p>
            <a:r>
              <a:rPr lang="el-GR" smtClean="0"/>
              <a:t>Γλοιοελαστικότητα </a:t>
            </a:r>
            <a:endParaRPr lang="en-US" smtClean="0"/>
          </a:p>
          <a:p>
            <a:endParaRPr lang="el-GR" baseline="3000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l-GR" dirty="0" smtClean="0"/>
              <a:t>Η αντοχή των οστών</a:t>
            </a:r>
            <a:endParaRPr lang="el-GR" dirty="0"/>
          </a:p>
        </p:txBody>
      </p:sp>
      <p:sp>
        <p:nvSpPr>
          <p:cNvPr id="44035" name="2 - Θέση περιεχομένου"/>
          <p:cNvSpPr>
            <a:spLocks noGrp="1"/>
          </p:cNvSpPr>
          <p:nvPr>
            <p:ph idx="1"/>
          </p:nvPr>
        </p:nvSpPr>
        <p:spPr>
          <a:xfrm>
            <a:off x="685800" y="1981200"/>
            <a:ext cx="8458200" cy="4114800"/>
          </a:xfrm>
        </p:spPr>
        <p:txBody>
          <a:bodyPr/>
          <a:lstStyle/>
          <a:p>
            <a:r>
              <a:rPr lang="el-GR" smtClean="0"/>
              <a:t>Αποκατάσταση</a:t>
            </a:r>
          </a:p>
          <a:p>
            <a:r>
              <a:rPr lang="el-GR" smtClean="0"/>
              <a:t>Ακινητοποίηση , (μεταλλικές προσθετικές αρθρώσεις, βελόνες, καρφιά)</a:t>
            </a:r>
          </a:p>
        </p:txBody>
      </p:sp>
      <p:pic>
        <p:nvPicPr>
          <p:cNvPr id="44036" name="Picture 3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971550" y="3614738"/>
            <a:ext cx="1079500" cy="2308225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</p:spPr>
      </p:pic>
      <p:sp>
        <p:nvSpPr>
          <p:cNvPr id="44037" name="7 - TextBox"/>
          <p:cNvSpPr txBox="1">
            <a:spLocks noChangeArrowheads="1"/>
          </p:cNvSpPr>
          <p:nvPr/>
        </p:nvSpPr>
        <p:spPr bwMode="auto">
          <a:xfrm>
            <a:off x="0" y="5949950"/>
            <a:ext cx="327660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l-GR"/>
              <a:t>(α) Μεταλλική υποστήριξη</a:t>
            </a:r>
          </a:p>
        </p:txBody>
      </p:sp>
      <p:pic>
        <p:nvPicPr>
          <p:cNvPr id="44038" name="Picture 7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276600" y="4292600"/>
            <a:ext cx="1546225" cy="2306638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</p:spPr>
      </p:pic>
      <p:pic>
        <p:nvPicPr>
          <p:cNvPr id="44039" name="Picture 8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940425" y="3933825"/>
            <a:ext cx="2444750" cy="1798638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</p:spPr>
      </p:pic>
      <p:sp>
        <p:nvSpPr>
          <p:cNvPr id="44040" name="13 - TextBox"/>
          <p:cNvSpPr txBox="1">
            <a:spLocks noChangeArrowheads="1"/>
          </p:cNvSpPr>
          <p:nvPr/>
        </p:nvSpPr>
        <p:spPr bwMode="auto">
          <a:xfrm>
            <a:off x="2700338" y="3716338"/>
            <a:ext cx="3024187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l-GR"/>
              <a:t>(β) τεχνητή άρθρωση</a:t>
            </a:r>
          </a:p>
        </p:txBody>
      </p:sp>
      <p:sp>
        <p:nvSpPr>
          <p:cNvPr id="44041" name="14 - TextBox"/>
          <p:cNvSpPr txBox="1">
            <a:spLocks noChangeArrowheads="1"/>
          </p:cNvSpPr>
          <p:nvPr/>
        </p:nvSpPr>
        <p:spPr bwMode="auto">
          <a:xfrm>
            <a:off x="5292725" y="5805488"/>
            <a:ext cx="3600450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l-GR"/>
              <a:t>(γ) διπλή αποκατάσταση κατ΄ ισχίων αρθρώσεων</a:t>
            </a:r>
          </a:p>
        </p:txBody>
      </p:sp>
      <p:sp>
        <p:nvSpPr>
          <p:cNvPr id="44042" name="15 - Δεξιό βέλος"/>
          <p:cNvSpPr>
            <a:spLocks noChangeArrowheads="1"/>
          </p:cNvSpPr>
          <p:nvPr/>
        </p:nvSpPr>
        <p:spPr bwMode="auto">
          <a:xfrm>
            <a:off x="5003800" y="4797425"/>
            <a:ext cx="863600" cy="287338"/>
          </a:xfrm>
          <a:prstGeom prst="rightArrow">
            <a:avLst>
              <a:gd name="adj1" fmla="val 50000"/>
              <a:gd name="adj2" fmla="val 50092"/>
            </a:avLst>
          </a:prstGeom>
          <a:solidFill>
            <a:schemeClr val="tx1"/>
          </a:solidFill>
          <a:ln w="12700" cap="sq" algn="ctr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/>
          <a:lstStyle/>
          <a:p>
            <a:endParaRPr lang="el-G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l-GR" dirty="0" smtClean="0"/>
              <a:t>Λίπανση των αρθρώσεων </a:t>
            </a:r>
            <a:endParaRPr lang="el-GR" dirty="0"/>
          </a:p>
        </p:txBody>
      </p:sp>
      <p:sp>
        <p:nvSpPr>
          <p:cNvPr id="45059" name="2 - Θέση περιεχομένου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buFont typeface="Wingdings" pitchFamily="2" charset="2"/>
              <a:buNone/>
            </a:pPr>
            <a:r>
              <a:rPr lang="el-GR" smtClean="0"/>
              <a:t>Παθήσεις των αρθρώσεων</a:t>
            </a:r>
            <a:r>
              <a:rPr lang="en-US" smtClean="0"/>
              <a:t>:</a:t>
            </a:r>
            <a:endParaRPr lang="el-GR" smtClean="0"/>
          </a:p>
          <a:p>
            <a:r>
              <a:rPr lang="el-GR" smtClean="0"/>
              <a:t>Ρευματοειδής αρθρίτιδα (υπερπαραγωγή αρθρικού υγρού)</a:t>
            </a:r>
          </a:p>
          <a:p>
            <a:r>
              <a:rPr lang="el-GR" smtClean="0"/>
              <a:t>οστεοαρθρίτιδα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l-GR" dirty="0" smtClean="0"/>
              <a:t>Λίπανση των αρθρώσεων </a:t>
            </a:r>
            <a:endParaRPr lang="el-GR" dirty="0"/>
          </a:p>
        </p:txBody>
      </p:sp>
      <p:sp>
        <p:nvSpPr>
          <p:cNvPr id="46083" name="2 - Θέση περιεχομένου"/>
          <p:cNvSpPr>
            <a:spLocks noGrp="1"/>
          </p:cNvSpPr>
          <p:nvPr>
            <p:ph idx="1"/>
          </p:nvPr>
        </p:nvSpPr>
        <p:spPr>
          <a:xfrm>
            <a:off x="755650" y="2492375"/>
            <a:ext cx="8137525" cy="41148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l-GR" smtClean="0"/>
              <a:t>Λίπανση των αρθρώσεων</a:t>
            </a:r>
            <a:r>
              <a:rPr lang="en-US" smtClean="0"/>
              <a:t>:</a:t>
            </a:r>
            <a:endParaRPr lang="el-GR" smtClean="0"/>
          </a:p>
          <a:p>
            <a:r>
              <a:rPr lang="el-GR" b="1" i="1" smtClean="0"/>
              <a:t>Αρθρικός υμένας </a:t>
            </a:r>
            <a:r>
              <a:rPr lang="en-US" b="1" i="1" smtClean="0"/>
              <a:t>: </a:t>
            </a:r>
            <a:r>
              <a:rPr lang="el-GR" smtClean="0"/>
              <a:t>διατηρεί τη λίπανση με αρθρικό υγρό</a:t>
            </a:r>
          </a:p>
          <a:p>
            <a:r>
              <a:rPr lang="el-GR" b="1" i="1" smtClean="0"/>
              <a:t>Αρθρικός</a:t>
            </a:r>
            <a:r>
              <a:rPr lang="en-US" b="1" i="1" smtClean="0"/>
              <a:t> </a:t>
            </a:r>
            <a:r>
              <a:rPr lang="el-GR" b="1" i="1" smtClean="0"/>
              <a:t>χόνδρος </a:t>
            </a:r>
            <a:r>
              <a:rPr lang="en-US" b="1" i="1" smtClean="0"/>
              <a:t>:</a:t>
            </a:r>
            <a:r>
              <a:rPr lang="el-GR" b="1" i="1" smtClean="0"/>
              <a:t> </a:t>
            </a:r>
            <a:r>
              <a:rPr lang="el-GR" smtClean="0"/>
              <a:t>ελαστικό υλικό που προσαρτάται στο οστό. Η επιφάνειά του παγιδεύει αρθρικό υγρό. </a:t>
            </a:r>
          </a:p>
        </p:txBody>
      </p:sp>
      <p:pic>
        <p:nvPicPr>
          <p:cNvPr id="46084" name="Picture 3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795963" y="1052513"/>
            <a:ext cx="3109912" cy="2060575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l-GR" dirty="0" smtClean="0"/>
              <a:t>Λίπανση των αρθρώσεων </a:t>
            </a:r>
            <a:endParaRPr lang="el-GR" dirty="0"/>
          </a:p>
        </p:txBody>
      </p:sp>
      <p:sp>
        <p:nvSpPr>
          <p:cNvPr id="47107" name="2 - Θέση περιεχομένου"/>
          <p:cNvSpPr>
            <a:spLocks noGrp="1"/>
          </p:cNvSpPr>
          <p:nvPr>
            <p:ph idx="1"/>
          </p:nvPr>
        </p:nvSpPr>
        <p:spPr>
          <a:xfrm>
            <a:off x="468313" y="5084763"/>
            <a:ext cx="8424862" cy="1520825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l-GR" sz="2000" smtClean="0"/>
              <a:t>Διάταξη των </a:t>
            </a:r>
            <a:r>
              <a:rPr lang="en-US" sz="2000" smtClean="0"/>
              <a:t>Little, Freeman </a:t>
            </a:r>
            <a:r>
              <a:rPr lang="el-GR" sz="2000" smtClean="0"/>
              <a:t>και</a:t>
            </a:r>
            <a:r>
              <a:rPr lang="en-US" sz="2000" smtClean="0"/>
              <a:t> Swanson </a:t>
            </a:r>
            <a:r>
              <a:rPr lang="el-GR" sz="2000" smtClean="0"/>
              <a:t>για τον καθορισμό του συντελεστή τριβή της άρθρωσης. Η άρθρωση χρησιμοποιείται ως στροφέας σε ένα εκκρεμές και μετράται η μείωση του πλάτους των ταλαντώσεων με το χρόνο. </a:t>
            </a:r>
          </a:p>
        </p:txBody>
      </p:sp>
      <p:pic>
        <p:nvPicPr>
          <p:cNvPr id="47108" name="Picture 5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619250" y="1557338"/>
            <a:ext cx="6624638" cy="3527425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130" name="31 - Ομάδα"/>
          <p:cNvGrpSpPr>
            <a:grpSpLocks/>
          </p:cNvGrpSpPr>
          <p:nvPr/>
        </p:nvGrpSpPr>
        <p:grpSpPr bwMode="auto">
          <a:xfrm>
            <a:off x="2876550" y="1125538"/>
            <a:ext cx="6267450" cy="5300662"/>
            <a:chOff x="1654175" y="1098549"/>
            <a:chExt cx="6267095" cy="5300663"/>
          </a:xfrm>
        </p:grpSpPr>
        <p:grpSp>
          <p:nvGrpSpPr>
            <p:cNvPr id="48136" name="128 - Ομάδα"/>
            <p:cNvGrpSpPr>
              <a:grpSpLocks/>
            </p:cNvGrpSpPr>
            <p:nvPr/>
          </p:nvGrpSpPr>
          <p:grpSpPr bwMode="auto">
            <a:xfrm>
              <a:off x="1654175" y="1098549"/>
              <a:ext cx="6267095" cy="5300663"/>
              <a:chOff x="1403648" y="836711"/>
              <a:chExt cx="6266265" cy="5301209"/>
            </a:xfrm>
          </p:grpSpPr>
          <p:grpSp>
            <p:nvGrpSpPr>
              <p:cNvPr id="48138" name="121 - Ομάδα"/>
              <p:cNvGrpSpPr>
                <a:grpSpLocks/>
              </p:cNvGrpSpPr>
              <p:nvPr/>
            </p:nvGrpSpPr>
            <p:grpSpPr bwMode="auto">
              <a:xfrm>
                <a:off x="2051720" y="836711"/>
                <a:ext cx="4176464" cy="4608513"/>
                <a:chOff x="2051720" y="836711"/>
                <a:chExt cx="4176464" cy="4608513"/>
              </a:xfrm>
            </p:grpSpPr>
            <p:cxnSp>
              <p:nvCxnSpPr>
                <p:cNvPr id="48143" name="80 - Ευθεία γραμμή σύνδεσης"/>
                <p:cNvCxnSpPr>
                  <a:cxnSpLocks noChangeShapeType="1"/>
                </p:cNvCxnSpPr>
                <p:nvPr/>
              </p:nvCxnSpPr>
              <p:spPr bwMode="auto">
                <a:xfrm flipV="1">
                  <a:off x="3491880" y="1628800"/>
                  <a:ext cx="1296144" cy="2"/>
                </a:xfrm>
                <a:prstGeom prst="line">
                  <a:avLst/>
                </a:prstGeom>
                <a:noFill/>
                <a:ln w="38100" cap="sq" algn="ctr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</p:cxnSp>
            <p:cxnSp>
              <p:nvCxnSpPr>
                <p:cNvPr id="48144" name="8 - Ευθεία γραμμή σύνδεσης"/>
                <p:cNvCxnSpPr>
                  <a:cxnSpLocks noChangeShapeType="1"/>
                </p:cNvCxnSpPr>
                <p:nvPr/>
              </p:nvCxnSpPr>
              <p:spPr bwMode="auto">
                <a:xfrm>
                  <a:off x="3491880" y="836712"/>
                  <a:ext cx="1152128" cy="0"/>
                </a:xfrm>
                <a:prstGeom prst="line">
                  <a:avLst/>
                </a:prstGeom>
                <a:noFill/>
                <a:ln w="38100" cap="sq" algn="ctr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</p:cxnSp>
            <p:cxnSp>
              <p:nvCxnSpPr>
                <p:cNvPr id="48145" name="3 - Ευθεία γραμμή σύνδεσης"/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1115616" y="1772816"/>
                  <a:ext cx="3312368" cy="1440160"/>
                </a:xfrm>
                <a:prstGeom prst="line">
                  <a:avLst/>
                </a:prstGeom>
                <a:noFill/>
                <a:ln w="57150" cap="sq" algn="ctr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</p:cxnSp>
            <p:cxnSp>
              <p:nvCxnSpPr>
                <p:cNvPr id="48146" name="10 - Ευθεία γραμμή σύνδεσης"/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1583668" y="1736811"/>
                  <a:ext cx="3096344" cy="1296144"/>
                </a:xfrm>
                <a:prstGeom prst="line">
                  <a:avLst/>
                </a:prstGeom>
                <a:noFill/>
                <a:ln w="38100" cap="sq" algn="ctr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</p:cxnSp>
            <p:cxnSp>
              <p:nvCxnSpPr>
                <p:cNvPr id="48147" name="14 - Ευθεία γραμμή σύνδεσης"/>
                <p:cNvCxnSpPr>
                  <a:cxnSpLocks noChangeShapeType="1"/>
                </p:cNvCxnSpPr>
                <p:nvPr/>
              </p:nvCxnSpPr>
              <p:spPr bwMode="auto">
                <a:xfrm>
                  <a:off x="2051720" y="4149080"/>
                  <a:ext cx="720080" cy="0"/>
                </a:xfrm>
                <a:prstGeom prst="line">
                  <a:avLst/>
                </a:prstGeom>
                <a:noFill/>
                <a:ln w="38100" cap="sq" algn="ctr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</p:cxnSp>
            <p:cxnSp>
              <p:nvCxnSpPr>
                <p:cNvPr id="48148" name="19 - Ευθεία γραμμή σύνδεσης"/>
                <p:cNvCxnSpPr>
                  <a:cxnSpLocks noChangeShapeType="1"/>
                </p:cNvCxnSpPr>
                <p:nvPr/>
              </p:nvCxnSpPr>
              <p:spPr bwMode="auto">
                <a:xfrm>
                  <a:off x="2483768" y="3933056"/>
                  <a:ext cx="288032" cy="0"/>
                </a:xfrm>
                <a:prstGeom prst="line">
                  <a:avLst/>
                </a:prstGeom>
                <a:noFill/>
                <a:ln w="38100" cap="sq" algn="ctr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</p:cxnSp>
            <p:cxnSp>
              <p:nvCxnSpPr>
                <p:cNvPr id="48149" name="6 - Ευθεία γραμμή σύνδεσης"/>
                <p:cNvCxnSpPr>
                  <a:cxnSpLocks noChangeShapeType="1"/>
                </p:cNvCxnSpPr>
                <p:nvPr/>
              </p:nvCxnSpPr>
              <p:spPr bwMode="auto">
                <a:xfrm rot="16200000" flipH="1">
                  <a:off x="3851920" y="1628800"/>
                  <a:ext cx="3168352" cy="1584176"/>
                </a:xfrm>
                <a:prstGeom prst="line">
                  <a:avLst/>
                </a:prstGeom>
                <a:noFill/>
                <a:ln w="38100" cap="sq" algn="ctr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</p:cxnSp>
            <p:cxnSp>
              <p:nvCxnSpPr>
                <p:cNvPr id="48150" name="12 - Ευθεία γραμμή σύνδεσης"/>
                <p:cNvCxnSpPr>
                  <a:cxnSpLocks noChangeShapeType="1"/>
                </p:cNvCxnSpPr>
                <p:nvPr/>
              </p:nvCxnSpPr>
              <p:spPr bwMode="auto">
                <a:xfrm rot="16200000" flipH="1">
                  <a:off x="3635896" y="1628800"/>
                  <a:ext cx="3024336" cy="1440160"/>
                </a:xfrm>
                <a:prstGeom prst="line">
                  <a:avLst/>
                </a:prstGeom>
                <a:noFill/>
                <a:ln w="38100" cap="sq" algn="ctr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</p:cxnSp>
            <p:cxnSp>
              <p:nvCxnSpPr>
                <p:cNvPr id="48151" name="16 - Ευθεία γραμμή σύνδεσης"/>
                <p:cNvCxnSpPr>
                  <a:cxnSpLocks noChangeShapeType="1"/>
                </p:cNvCxnSpPr>
                <p:nvPr/>
              </p:nvCxnSpPr>
              <p:spPr bwMode="auto">
                <a:xfrm>
                  <a:off x="5508104" y="4005064"/>
                  <a:ext cx="720080" cy="0"/>
                </a:xfrm>
                <a:prstGeom prst="line">
                  <a:avLst/>
                </a:prstGeom>
                <a:noFill/>
                <a:ln w="38100" cap="sq" algn="ctr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</p:cxnSp>
            <p:cxnSp>
              <p:nvCxnSpPr>
                <p:cNvPr id="48152" name="28 - Ευθεία γραμμή σύνδεσης"/>
                <p:cNvCxnSpPr>
                  <a:cxnSpLocks noChangeShapeType="1"/>
                </p:cNvCxnSpPr>
                <p:nvPr/>
              </p:nvCxnSpPr>
              <p:spPr bwMode="auto">
                <a:xfrm>
                  <a:off x="5508104" y="3861048"/>
                  <a:ext cx="360040" cy="0"/>
                </a:xfrm>
                <a:prstGeom prst="line">
                  <a:avLst/>
                </a:prstGeom>
                <a:noFill/>
                <a:ln w="38100" cap="sq" algn="ctr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48153" name="62 - Ορθογώνιο"/>
                <p:cNvSpPr>
                  <a:spLocks noChangeArrowheads="1"/>
                </p:cNvSpPr>
                <p:nvPr/>
              </p:nvSpPr>
              <p:spPr bwMode="auto">
                <a:xfrm>
                  <a:off x="3275856" y="2420888"/>
                  <a:ext cx="1728192" cy="360040"/>
                </a:xfrm>
                <a:prstGeom prst="rect">
                  <a:avLst/>
                </a:prstGeom>
                <a:solidFill>
                  <a:schemeClr val="bg2"/>
                </a:solidFill>
                <a:ln w="12700" cap="sq" algn="ctr">
                  <a:solidFill>
                    <a:schemeClr val="bg2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4" name="63 - Ορθογώνιο"/>
                <p:cNvSpPr/>
                <p:nvPr/>
              </p:nvSpPr>
              <p:spPr bwMode="auto">
                <a:xfrm>
                  <a:off x="3490816" y="1844877"/>
                  <a:ext cx="1223731" cy="576323"/>
                </a:xfrm>
                <a:prstGeom prst="rect">
                  <a:avLst/>
                </a:prstGeom>
                <a:solidFill>
                  <a:schemeClr val="accent1">
                    <a:lumMod val="75000"/>
                  </a:schemeClr>
                </a:solidFill>
                <a:ln w="57150" cap="sq" cmpd="sng" algn="ctr">
                  <a:solidFill>
                    <a:schemeClr val="bg2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</p:spPr>
              <p:txBody>
                <a:bodyPr/>
                <a:lstStyle/>
                <a:p>
                  <a:pPr>
                    <a:defRPr/>
                  </a:pPr>
                  <a:endParaRPr lang="el-GR"/>
                </a:p>
              </p:txBody>
            </p:sp>
            <p:sp>
              <p:nvSpPr>
                <p:cNvPr id="48155" name="72 - Ελεύθερη σχεδίαση"/>
                <p:cNvSpPr>
                  <a:spLocks/>
                </p:cNvSpPr>
                <p:nvPr/>
              </p:nvSpPr>
              <p:spPr bwMode="auto">
                <a:xfrm>
                  <a:off x="3760710" y="1268760"/>
                  <a:ext cx="672465" cy="723295"/>
                </a:xfrm>
                <a:custGeom>
                  <a:avLst/>
                  <a:gdLst>
                    <a:gd name="T0" fmla="*/ 4298708 w 458499"/>
                    <a:gd name="T1" fmla="*/ 26610 h 723295"/>
                    <a:gd name="T2" fmla="*/ 3842906 w 458499"/>
                    <a:gd name="T3" fmla="*/ 186267 h 723295"/>
                    <a:gd name="T4" fmla="*/ 2931308 w 458499"/>
                    <a:gd name="T5" fmla="*/ 273353 h 723295"/>
                    <a:gd name="T6" fmla="*/ 2475486 w 458499"/>
                    <a:gd name="T7" fmla="*/ 316895 h 723295"/>
                    <a:gd name="T8" fmla="*/ 1563909 w 458499"/>
                    <a:gd name="T9" fmla="*/ 403981 h 723295"/>
                    <a:gd name="T10" fmla="*/ 1108066 w 458499"/>
                    <a:gd name="T11" fmla="*/ 447524 h 723295"/>
                    <a:gd name="T12" fmla="*/ 196494 w 458499"/>
                    <a:gd name="T13" fmla="*/ 491067 h 723295"/>
                    <a:gd name="T14" fmla="*/ 652294 w 458499"/>
                    <a:gd name="T15" fmla="*/ 621695 h 723295"/>
                    <a:gd name="T16" fmla="*/ 5210320 w 458499"/>
                    <a:gd name="T17" fmla="*/ 708781 h 723295"/>
                    <a:gd name="T18" fmla="*/ 6577753 w 458499"/>
                    <a:gd name="T19" fmla="*/ 723295 h 723295"/>
                    <a:gd name="T20" fmla="*/ 12047360 w 458499"/>
                    <a:gd name="T21" fmla="*/ 708781 h 723295"/>
                    <a:gd name="T22" fmla="*/ 13414753 w 458499"/>
                    <a:gd name="T23" fmla="*/ 694267 h 723295"/>
                    <a:gd name="T24" fmla="*/ 14326374 w 458499"/>
                    <a:gd name="T25" fmla="*/ 650724 h 723295"/>
                    <a:gd name="T26" fmla="*/ 13414753 w 458499"/>
                    <a:gd name="T27" fmla="*/ 418495 h 723295"/>
                    <a:gd name="T28" fmla="*/ 12503144 w 458499"/>
                    <a:gd name="T29" fmla="*/ 374953 h 723295"/>
                    <a:gd name="T30" fmla="*/ 12047360 w 458499"/>
                    <a:gd name="T31" fmla="*/ 287867 h 723295"/>
                    <a:gd name="T32" fmla="*/ 11591562 w 458499"/>
                    <a:gd name="T33" fmla="*/ 171753 h 723295"/>
                    <a:gd name="T34" fmla="*/ 10679941 w 458499"/>
                    <a:gd name="T35" fmla="*/ 84667 h 723295"/>
                    <a:gd name="T36" fmla="*/ 9312533 w 458499"/>
                    <a:gd name="T37" fmla="*/ 70153 h 723295"/>
                    <a:gd name="T38" fmla="*/ 5666122 w 458499"/>
                    <a:gd name="T39" fmla="*/ 70153 h 723295"/>
                    <a:gd name="T40" fmla="*/ 5210320 w 458499"/>
                    <a:gd name="T41" fmla="*/ 26610 h 723295"/>
                    <a:gd name="T42" fmla="*/ 4298708 w 458499"/>
                    <a:gd name="T43" fmla="*/ 26610 h 723295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458499"/>
                    <a:gd name="T67" fmla="*/ 0 h 723295"/>
                    <a:gd name="T68" fmla="*/ 458499 w 458499"/>
                    <a:gd name="T69" fmla="*/ 723295 h 723295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458499" h="723295">
                      <a:moveTo>
                        <a:pt x="136885" y="26610"/>
                      </a:moveTo>
                      <a:cubicBezTo>
                        <a:pt x="129628" y="53220"/>
                        <a:pt x="131658" y="133642"/>
                        <a:pt x="122371" y="186267"/>
                      </a:cubicBezTo>
                      <a:cubicBezTo>
                        <a:pt x="117053" y="216400"/>
                        <a:pt x="103018" y="244324"/>
                        <a:pt x="93342" y="273353"/>
                      </a:cubicBezTo>
                      <a:lnTo>
                        <a:pt x="78828" y="316895"/>
                      </a:lnTo>
                      <a:lnTo>
                        <a:pt x="49800" y="403981"/>
                      </a:lnTo>
                      <a:cubicBezTo>
                        <a:pt x="44962" y="418495"/>
                        <a:pt x="43772" y="434794"/>
                        <a:pt x="35285" y="447524"/>
                      </a:cubicBezTo>
                      <a:lnTo>
                        <a:pt x="6257" y="491067"/>
                      </a:lnTo>
                      <a:cubicBezTo>
                        <a:pt x="11095" y="534610"/>
                        <a:pt x="0" y="583121"/>
                        <a:pt x="20771" y="621695"/>
                      </a:cubicBezTo>
                      <a:cubicBezTo>
                        <a:pt x="31090" y="640859"/>
                        <a:pt x="135425" y="695714"/>
                        <a:pt x="165914" y="708781"/>
                      </a:cubicBezTo>
                      <a:cubicBezTo>
                        <a:pt x="179976" y="714808"/>
                        <a:pt x="194943" y="718457"/>
                        <a:pt x="209457" y="723295"/>
                      </a:cubicBezTo>
                      <a:cubicBezTo>
                        <a:pt x="267514" y="718457"/>
                        <a:pt x="325881" y="716480"/>
                        <a:pt x="383628" y="708781"/>
                      </a:cubicBezTo>
                      <a:cubicBezTo>
                        <a:pt x="398793" y="706759"/>
                        <a:pt x="415224" y="703824"/>
                        <a:pt x="427171" y="694267"/>
                      </a:cubicBezTo>
                      <a:cubicBezTo>
                        <a:pt x="440793" y="683370"/>
                        <a:pt x="446524" y="665238"/>
                        <a:pt x="456200" y="650724"/>
                      </a:cubicBezTo>
                      <a:cubicBezTo>
                        <a:pt x="453431" y="614723"/>
                        <a:pt x="458499" y="481151"/>
                        <a:pt x="427171" y="418495"/>
                      </a:cubicBezTo>
                      <a:cubicBezTo>
                        <a:pt x="419370" y="402893"/>
                        <a:pt x="407818" y="389467"/>
                        <a:pt x="398142" y="374953"/>
                      </a:cubicBezTo>
                      <a:cubicBezTo>
                        <a:pt x="393304" y="345924"/>
                        <a:pt x="387790" y="317000"/>
                        <a:pt x="383628" y="287867"/>
                      </a:cubicBezTo>
                      <a:cubicBezTo>
                        <a:pt x="378112" y="249253"/>
                        <a:pt x="377287" y="209893"/>
                        <a:pt x="369114" y="171753"/>
                      </a:cubicBezTo>
                      <a:cubicBezTo>
                        <a:pt x="362703" y="141833"/>
                        <a:pt x="369114" y="94343"/>
                        <a:pt x="340085" y="84667"/>
                      </a:cubicBezTo>
                      <a:lnTo>
                        <a:pt x="296542" y="70153"/>
                      </a:lnTo>
                      <a:cubicBezTo>
                        <a:pt x="254941" y="84020"/>
                        <a:pt x="227134" y="101290"/>
                        <a:pt x="180428" y="70153"/>
                      </a:cubicBezTo>
                      <a:cubicBezTo>
                        <a:pt x="167698" y="61666"/>
                        <a:pt x="180428" y="31448"/>
                        <a:pt x="165914" y="26610"/>
                      </a:cubicBezTo>
                      <a:cubicBezTo>
                        <a:pt x="152932" y="22283"/>
                        <a:pt x="144142" y="0"/>
                        <a:pt x="136885" y="26610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 w="57150" cap="sq" cmpd="sng" algn="ctr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79" name="78 - Στεφάνη"/>
                <p:cNvSpPr/>
                <p:nvPr/>
              </p:nvSpPr>
              <p:spPr bwMode="auto">
                <a:xfrm rot="10800000">
                  <a:off x="3563827" y="1413033"/>
                  <a:ext cx="1079296" cy="792245"/>
                </a:xfrm>
                <a:prstGeom prst="blockArc">
                  <a:avLst/>
                </a:prstGeom>
                <a:solidFill>
                  <a:srgbClr val="C00000"/>
                </a:solidFill>
                <a:ln w="12700" cap="sq" cmpd="sng" algn="ctr">
                  <a:solidFill>
                    <a:schemeClr val="bg2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</p:spPr>
              <p:txBody>
                <a:bodyPr/>
                <a:lstStyle/>
                <a:p>
                  <a:pPr>
                    <a:defRPr/>
                  </a:pPr>
                  <a:endParaRPr lang="el-GR"/>
                </a:p>
              </p:txBody>
            </p:sp>
            <p:cxnSp>
              <p:nvCxnSpPr>
                <p:cNvPr id="48157" name="37 - Ευθεία γραμμή σύνδεσης"/>
                <p:cNvCxnSpPr>
                  <a:cxnSpLocks noChangeShapeType="1"/>
                </p:cNvCxnSpPr>
                <p:nvPr/>
              </p:nvCxnSpPr>
              <p:spPr bwMode="auto">
                <a:xfrm>
                  <a:off x="2771800" y="3717032"/>
                  <a:ext cx="2664296" cy="0"/>
                </a:xfrm>
                <a:prstGeom prst="line">
                  <a:avLst/>
                </a:prstGeom>
                <a:noFill/>
                <a:ln w="76200" cap="sq" algn="ctr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</p:cxnSp>
            <p:cxnSp>
              <p:nvCxnSpPr>
                <p:cNvPr id="48158" name="39 - Ευθεία γραμμή σύνδεσης"/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4572000" y="4581127"/>
                  <a:ext cx="1728192" cy="0"/>
                </a:xfrm>
                <a:prstGeom prst="line">
                  <a:avLst/>
                </a:prstGeom>
                <a:noFill/>
                <a:ln w="76200" cap="sq" algn="ctr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</p:cxnSp>
            <p:cxnSp>
              <p:nvCxnSpPr>
                <p:cNvPr id="48159" name="41 - Ευθεία γραμμή σύνδεσης"/>
                <p:cNvCxnSpPr>
                  <a:cxnSpLocks noChangeShapeType="1"/>
                </p:cNvCxnSpPr>
                <p:nvPr/>
              </p:nvCxnSpPr>
              <p:spPr bwMode="auto">
                <a:xfrm rot="10800000">
                  <a:off x="2771800" y="5445224"/>
                  <a:ext cx="2664296" cy="0"/>
                </a:xfrm>
                <a:prstGeom prst="line">
                  <a:avLst/>
                </a:prstGeom>
                <a:noFill/>
                <a:ln w="76200" cap="sq" algn="ctr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</p:cxnSp>
            <p:cxnSp>
              <p:nvCxnSpPr>
                <p:cNvPr id="48160" name="43 - Ευθεία γραμμή σύνδεσης"/>
                <p:cNvCxnSpPr>
                  <a:cxnSpLocks noChangeShapeType="1"/>
                </p:cNvCxnSpPr>
                <p:nvPr/>
              </p:nvCxnSpPr>
              <p:spPr bwMode="auto">
                <a:xfrm rot="5400000" flipH="1" flipV="1">
                  <a:off x="1907704" y="4581128"/>
                  <a:ext cx="1728192" cy="0"/>
                </a:xfrm>
                <a:prstGeom prst="line">
                  <a:avLst/>
                </a:prstGeom>
                <a:noFill/>
                <a:ln w="76200" cap="sq" algn="ctr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</p:cxnSp>
            <p:cxnSp>
              <p:nvCxnSpPr>
                <p:cNvPr id="48161" name="85 - Ευθεία γραμμή σύνδεσης"/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2627784" y="4581128"/>
                  <a:ext cx="1728192" cy="0"/>
                </a:xfrm>
                <a:prstGeom prst="line">
                  <a:avLst/>
                </a:prstGeom>
                <a:noFill/>
                <a:ln w="12700" cap="sq" algn="ctr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</p:cxnSp>
            <p:cxnSp>
              <p:nvCxnSpPr>
                <p:cNvPr id="48162" name="87 - Ευθεία γραμμή σύνδεσης"/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3275856" y="4581128"/>
                  <a:ext cx="1728192" cy="0"/>
                </a:xfrm>
                <a:prstGeom prst="line">
                  <a:avLst/>
                </a:prstGeom>
                <a:noFill/>
                <a:ln w="12700" cap="sq" algn="ctr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</p:cxnSp>
            <p:cxnSp>
              <p:nvCxnSpPr>
                <p:cNvPr id="48163" name="89 - Ευθεία γραμμή σύνδεσης"/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3995936" y="4581128"/>
                  <a:ext cx="1728192" cy="0"/>
                </a:xfrm>
                <a:prstGeom prst="line">
                  <a:avLst/>
                </a:prstGeom>
                <a:noFill/>
                <a:ln w="12700" cap="sq" algn="ctr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</p:cxnSp>
          </p:grpSp>
          <p:sp>
            <p:nvSpPr>
              <p:cNvPr id="48139" name="122 - TextBox"/>
              <p:cNvSpPr txBox="1">
                <a:spLocks noChangeArrowheads="1"/>
              </p:cNvSpPr>
              <p:nvPr/>
            </p:nvSpPr>
            <p:spPr bwMode="auto">
              <a:xfrm>
                <a:off x="5257066" y="1150970"/>
                <a:ext cx="2412847" cy="64633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r>
                  <a:rPr lang="el-GR"/>
                  <a:t>Οστική άρθρωση (στροφέας)</a:t>
                </a:r>
              </a:p>
            </p:txBody>
          </p:sp>
          <p:sp>
            <p:nvSpPr>
              <p:cNvPr id="124" name="123 - TextBox"/>
              <p:cNvSpPr txBox="1"/>
              <p:nvPr/>
            </p:nvSpPr>
            <p:spPr>
              <a:xfrm>
                <a:off x="3492403" y="4437533"/>
                <a:ext cx="1295155" cy="368338"/>
              </a:xfrm>
              <a:prstGeom prst="rect">
                <a:avLst/>
              </a:prstGeom>
              <a:solidFill>
                <a:schemeClr val="bg2">
                  <a:lumMod val="75000"/>
                  <a:lumOff val="25000"/>
                </a:schemeClr>
              </a:solidFill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l-GR" dirty="0"/>
                  <a:t>   Βάρη</a:t>
                </a:r>
              </a:p>
            </p:txBody>
          </p:sp>
          <p:sp>
            <p:nvSpPr>
              <p:cNvPr id="125" name="124 - Τόξο"/>
              <p:cNvSpPr/>
              <p:nvPr/>
            </p:nvSpPr>
            <p:spPr bwMode="auto">
              <a:xfrm rot="10800000">
                <a:off x="1403648" y="3861210"/>
                <a:ext cx="5688524" cy="2276710"/>
              </a:xfrm>
              <a:prstGeom prst="arc">
                <a:avLst>
                  <a:gd name="adj1" fmla="val 10787875"/>
                  <a:gd name="adj2" fmla="val 0"/>
                </a:avLst>
              </a:prstGeom>
              <a:noFill/>
              <a:ln w="76200" cap="sq" cmpd="sng" algn="ctr">
                <a:solidFill>
                  <a:schemeClr val="tx1"/>
                </a:solidFill>
                <a:prstDash val="solid"/>
                <a:round/>
                <a:headEnd type="triangle" w="med" len="med"/>
                <a:tailEnd type="triangle" w="med" len="med"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l-GR"/>
              </a:p>
            </p:txBody>
          </p:sp>
          <p:sp>
            <p:nvSpPr>
              <p:cNvPr id="48142" name="127 - Έλλειψη"/>
              <p:cNvSpPr>
                <a:spLocks noChangeArrowheads="1"/>
              </p:cNvSpPr>
              <p:nvPr/>
            </p:nvSpPr>
            <p:spPr bwMode="auto">
              <a:xfrm>
                <a:off x="2915816" y="1700808"/>
                <a:ext cx="2376264" cy="1296144"/>
              </a:xfrm>
              <a:prstGeom prst="ellipse">
                <a:avLst/>
              </a:prstGeom>
              <a:noFill/>
              <a:ln w="28575" cap="sq" algn="ctr">
                <a:solidFill>
                  <a:schemeClr val="tx1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el-GR"/>
              </a:p>
            </p:txBody>
          </p:sp>
        </p:grpSp>
        <p:sp>
          <p:nvSpPr>
            <p:cNvPr id="48137" name="130 - TextBox"/>
            <p:cNvSpPr txBox="1">
              <a:spLocks noChangeArrowheads="1"/>
            </p:cNvSpPr>
            <p:nvPr/>
          </p:nvSpPr>
          <p:spPr bwMode="auto">
            <a:xfrm>
              <a:off x="5796136" y="4653136"/>
              <a:ext cx="2089150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endParaRPr lang="el-GR"/>
            </a:p>
          </p:txBody>
        </p:sp>
      </p:grpSp>
      <p:sp>
        <p:nvSpPr>
          <p:cNvPr id="48131" name="132 - TextBox"/>
          <p:cNvSpPr txBox="1">
            <a:spLocks noChangeArrowheads="1"/>
          </p:cNvSpPr>
          <p:nvPr/>
        </p:nvSpPr>
        <p:spPr bwMode="auto">
          <a:xfrm>
            <a:off x="684213" y="260350"/>
            <a:ext cx="8280400" cy="52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l-GR" sz="2800"/>
              <a:t>Διάταξη των </a:t>
            </a:r>
            <a:r>
              <a:rPr lang="en-US" sz="2800"/>
              <a:t>Little, Freeman </a:t>
            </a:r>
            <a:r>
              <a:rPr lang="el-GR" sz="2800"/>
              <a:t>και</a:t>
            </a:r>
            <a:r>
              <a:rPr lang="en-US" sz="2800"/>
              <a:t> Swanson </a:t>
            </a:r>
            <a:endParaRPr lang="el-GR" sz="2800"/>
          </a:p>
        </p:txBody>
      </p:sp>
      <p:sp>
        <p:nvSpPr>
          <p:cNvPr id="31" name="2 - Θέση κειμένου"/>
          <p:cNvSpPr txBox="1">
            <a:spLocks/>
          </p:cNvSpPr>
          <p:nvPr/>
        </p:nvSpPr>
        <p:spPr>
          <a:xfrm>
            <a:off x="179388" y="1906588"/>
            <a:ext cx="3810000" cy="4114800"/>
          </a:xfrm>
          <a:prstGeom prst="rect">
            <a:avLst/>
          </a:prstGeom>
        </p:spPr>
        <p:txBody>
          <a:bodyPr/>
          <a:lstStyle/>
          <a:p>
            <a:pPr marL="342900" indent="-342900" eaLnBrk="0" hangingPunct="0">
              <a:spcBef>
                <a:spcPct val="20000"/>
              </a:spcBef>
              <a:buClr>
                <a:schemeClr val="accent2"/>
              </a:buClr>
              <a:buSzPct val="80000"/>
              <a:buFont typeface="Wingdings" pitchFamily="2" charset="2"/>
              <a:buChar char="l"/>
              <a:defRPr/>
            </a:pPr>
            <a:r>
              <a:rPr kumimoji="0" lang="el-GR" kern="0" dirty="0">
                <a:latin typeface="+mn-lt"/>
              </a:rPr>
              <a:t>Η κεφαλή του μηριαίου από νωπό πτώμα πιέζεται  μέσα στη θήκη (μεταβαλλόμενη πίεση)</a:t>
            </a:r>
            <a:endParaRPr kumimoji="0" lang="en-US" kern="0" dirty="0">
              <a:latin typeface="+mn-lt"/>
            </a:endParaRPr>
          </a:p>
          <a:p>
            <a:pPr marL="342900" indent="-342900" eaLnBrk="0" hangingPunct="0">
              <a:spcBef>
                <a:spcPct val="20000"/>
              </a:spcBef>
              <a:buClr>
                <a:schemeClr val="accent2"/>
              </a:buClr>
              <a:buSzPct val="80000"/>
              <a:buFont typeface="Wingdings" pitchFamily="2" charset="2"/>
              <a:buChar char="l"/>
              <a:defRPr/>
            </a:pPr>
            <a:r>
              <a:rPr kumimoji="0" lang="el-GR" kern="0" dirty="0">
                <a:latin typeface="+mn-lt"/>
              </a:rPr>
              <a:t>Το σύστημα συμπεριφέρεται ως εκκρεμές.</a:t>
            </a:r>
          </a:p>
          <a:p>
            <a:pPr marL="342900" indent="-342900" eaLnBrk="0" hangingPunct="0">
              <a:spcBef>
                <a:spcPct val="20000"/>
              </a:spcBef>
              <a:buClr>
                <a:schemeClr val="accent2"/>
              </a:buClr>
              <a:buSzPct val="80000"/>
              <a:buFont typeface="Wingdings" pitchFamily="2" charset="2"/>
              <a:buChar char="l"/>
              <a:defRPr/>
            </a:pPr>
            <a:r>
              <a:rPr kumimoji="0" lang="el-GR" kern="0" dirty="0">
                <a:latin typeface="+mn-lt"/>
              </a:rPr>
              <a:t>Συντελεστής τριβής (η) ανάλογος του ρυθμού μείωσης του πλάτους.</a:t>
            </a:r>
          </a:p>
          <a:p>
            <a:pPr marL="342900" indent="-342900" eaLnBrk="0" hangingPunct="0">
              <a:spcBef>
                <a:spcPct val="20000"/>
              </a:spcBef>
              <a:buClr>
                <a:schemeClr val="accent2"/>
              </a:buClr>
              <a:buSzPct val="80000"/>
              <a:buFont typeface="Wingdings" pitchFamily="2" charset="2"/>
              <a:buChar char="l"/>
              <a:defRPr/>
            </a:pPr>
            <a:endParaRPr kumimoji="0" lang="el-GR" kern="0" dirty="0">
              <a:latin typeface="+mn-lt"/>
            </a:endParaRPr>
          </a:p>
        </p:txBody>
      </p:sp>
      <p:cxnSp>
        <p:nvCxnSpPr>
          <p:cNvPr id="48133" name="33 - Ευθύγραμμο βέλος σύνδεσης"/>
          <p:cNvCxnSpPr>
            <a:cxnSpLocks noChangeShapeType="1"/>
          </p:cNvCxnSpPr>
          <p:nvPr/>
        </p:nvCxnSpPr>
        <p:spPr bwMode="auto">
          <a:xfrm>
            <a:off x="5940425" y="1773238"/>
            <a:ext cx="719138" cy="1587"/>
          </a:xfrm>
          <a:prstGeom prst="straightConnector1">
            <a:avLst/>
          </a:prstGeom>
          <a:noFill/>
          <a:ln w="28575" cap="sq" algn="ctr">
            <a:solidFill>
              <a:schemeClr val="tx1"/>
            </a:solidFill>
            <a:round/>
            <a:headEnd type="none" w="sm" len="sm"/>
            <a:tailEnd type="arrow" w="med" len="med"/>
          </a:ln>
        </p:spPr>
      </p:cxnSp>
      <p:cxnSp>
        <p:nvCxnSpPr>
          <p:cNvPr id="48134" name="35 - Ευθύγραμμο βέλος σύνδεσης"/>
          <p:cNvCxnSpPr>
            <a:cxnSpLocks noChangeShapeType="1"/>
          </p:cNvCxnSpPr>
          <p:nvPr/>
        </p:nvCxnSpPr>
        <p:spPr bwMode="auto">
          <a:xfrm>
            <a:off x="6732588" y="2492375"/>
            <a:ext cx="792162" cy="288925"/>
          </a:xfrm>
          <a:prstGeom prst="straightConnector1">
            <a:avLst/>
          </a:prstGeom>
          <a:noFill/>
          <a:ln w="38100" cap="sq" algn="ctr">
            <a:solidFill>
              <a:schemeClr val="tx1"/>
            </a:solidFill>
            <a:prstDash val="dash"/>
            <a:round/>
            <a:headEnd type="none" w="sm" len="sm"/>
            <a:tailEnd type="arrow" w="med" len="med"/>
          </a:ln>
        </p:spPr>
      </p:cxnSp>
      <p:sp>
        <p:nvSpPr>
          <p:cNvPr id="48135" name="38 - TextBox"/>
          <p:cNvSpPr txBox="1">
            <a:spLocks noChangeArrowheads="1"/>
          </p:cNvSpPr>
          <p:nvPr/>
        </p:nvSpPr>
        <p:spPr bwMode="auto">
          <a:xfrm>
            <a:off x="7631113" y="2420938"/>
            <a:ext cx="1512887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l-GR"/>
              <a:t>Σταθερό τμήμα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154" name="2 - Ομάδα"/>
          <p:cNvGrpSpPr>
            <a:grpSpLocks/>
          </p:cNvGrpSpPr>
          <p:nvPr/>
        </p:nvGrpSpPr>
        <p:grpSpPr bwMode="auto">
          <a:xfrm>
            <a:off x="1116013" y="1989138"/>
            <a:ext cx="3671887" cy="4608512"/>
            <a:chOff x="1115616" y="1988840"/>
            <a:chExt cx="3672408" cy="4608512"/>
          </a:xfrm>
        </p:grpSpPr>
        <p:grpSp>
          <p:nvGrpSpPr>
            <p:cNvPr id="49160" name="38 - Ομάδα"/>
            <p:cNvGrpSpPr>
              <a:grpSpLocks/>
            </p:cNvGrpSpPr>
            <p:nvPr/>
          </p:nvGrpSpPr>
          <p:grpSpPr bwMode="auto">
            <a:xfrm>
              <a:off x="1115616" y="1988840"/>
              <a:ext cx="3672408" cy="3384376"/>
              <a:chOff x="1115616" y="1988840"/>
              <a:chExt cx="3672408" cy="3384376"/>
            </a:xfrm>
          </p:grpSpPr>
          <p:sp>
            <p:nvSpPr>
              <p:cNvPr id="14" name="13 - Τραπέζιο"/>
              <p:cNvSpPr/>
              <p:nvPr/>
            </p:nvSpPr>
            <p:spPr bwMode="auto">
              <a:xfrm>
                <a:off x="1115616" y="1988840"/>
                <a:ext cx="3672408" cy="3384550"/>
              </a:xfrm>
              <a:prstGeom prst="trapezoid">
                <a:avLst/>
              </a:prstGeom>
              <a:solidFill>
                <a:schemeClr val="accent1"/>
              </a:solidFill>
              <a:ln w="38100" cap="sq" cmpd="sng" algn="ctr">
                <a:solidFill>
                  <a:schemeClr val="bg2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l-GR"/>
              </a:p>
            </p:txBody>
          </p:sp>
          <p:sp>
            <p:nvSpPr>
              <p:cNvPr id="15" name="14 - Τραπέζιο"/>
              <p:cNvSpPr/>
              <p:nvPr/>
            </p:nvSpPr>
            <p:spPr bwMode="auto">
              <a:xfrm>
                <a:off x="1476029" y="2420640"/>
                <a:ext cx="3024617" cy="2808287"/>
              </a:xfrm>
              <a:prstGeom prst="trapezoid">
                <a:avLst/>
              </a:prstGeom>
              <a:solidFill>
                <a:schemeClr val="bg1">
                  <a:lumMod val="75000"/>
                </a:schemeClr>
              </a:solidFill>
              <a:ln w="38100" cap="sq" cmpd="sng" algn="ctr">
                <a:solidFill>
                  <a:schemeClr val="bg2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l-GR"/>
              </a:p>
            </p:txBody>
          </p:sp>
          <p:sp>
            <p:nvSpPr>
              <p:cNvPr id="49172" name="72 - Ελεύθερη σχεδίαση"/>
              <p:cNvSpPr>
                <a:spLocks/>
              </p:cNvSpPr>
              <p:nvPr/>
            </p:nvSpPr>
            <p:spPr bwMode="auto">
              <a:xfrm>
                <a:off x="2627784" y="2204864"/>
                <a:ext cx="672592" cy="723220"/>
              </a:xfrm>
              <a:custGeom>
                <a:avLst/>
                <a:gdLst>
                  <a:gd name="T0" fmla="*/ 4304399 w 458499"/>
                  <a:gd name="T1" fmla="*/ 26589 h 723295"/>
                  <a:gd name="T2" fmla="*/ 3847983 w 458499"/>
                  <a:gd name="T3" fmla="*/ 186134 h 723295"/>
                  <a:gd name="T4" fmla="*/ 2935186 w 458499"/>
                  <a:gd name="T5" fmla="*/ 273157 h 723295"/>
                  <a:gd name="T6" fmla="*/ 2478761 w 458499"/>
                  <a:gd name="T7" fmla="*/ 316664 h 723295"/>
                  <a:gd name="T8" fmla="*/ 1565970 w 458499"/>
                  <a:gd name="T9" fmla="*/ 403687 h 723295"/>
                  <a:gd name="T10" fmla="*/ 1109527 w 458499"/>
                  <a:gd name="T11" fmla="*/ 447202 h 723295"/>
                  <a:gd name="T12" fmla="*/ 196761 w 458499"/>
                  <a:gd name="T13" fmla="*/ 490710 h 723295"/>
                  <a:gd name="T14" fmla="*/ 653148 w 458499"/>
                  <a:gd name="T15" fmla="*/ 621247 h 723295"/>
                  <a:gd name="T16" fmla="*/ 5217219 w 458499"/>
                  <a:gd name="T17" fmla="*/ 708270 h 723295"/>
                  <a:gd name="T18" fmla="*/ 6586459 w 458499"/>
                  <a:gd name="T19" fmla="*/ 722770 h 723295"/>
                  <a:gd name="T20" fmla="*/ 12063296 w 458499"/>
                  <a:gd name="T21" fmla="*/ 708270 h 723295"/>
                  <a:gd name="T22" fmla="*/ 13432484 w 458499"/>
                  <a:gd name="T23" fmla="*/ 693763 h 723295"/>
                  <a:gd name="T24" fmla="*/ 14345334 w 458499"/>
                  <a:gd name="T25" fmla="*/ 650255 h 723295"/>
                  <a:gd name="T26" fmla="*/ 13432484 w 458499"/>
                  <a:gd name="T27" fmla="*/ 418194 h 723295"/>
                  <a:gd name="T28" fmla="*/ 12519682 w 458499"/>
                  <a:gd name="T29" fmla="*/ 374680 h 723295"/>
                  <a:gd name="T30" fmla="*/ 12063296 w 458499"/>
                  <a:gd name="T31" fmla="*/ 287657 h 723295"/>
                  <a:gd name="T32" fmla="*/ 11606900 w 458499"/>
                  <a:gd name="T33" fmla="*/ 171627 h 723295"/>
                  <a:gd name="T34" fmla="*/ 10694075 w 458499"/>
                  <a:gd name="T35" fmla="*/ 84604 h 723295"/>
                  <a:gd name="T36" fmla="*/ 9324842 w 458499"/>
                  <a:gd name="T37" fmla="*/ 70104 h 723295"/>
                  <a:gd name="T38" fmla="*/ 5673620 w 458499"/>
                  <a:gd name="T39" fmla="*/ 70104 h 723295"/>
                  <a:gd name="T40" fmla="*/ 5217219 w 458499"/>
                  <a:gd name="T41" fmla="*/ 26589 h 723295"/>
                  <a:gd name="T42" fmla="*/ 4304399 w 458499"/>
                  <a:gd name="T43" fmla="*/ 26589 h 72329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8499"/>
                  <a:gd name="T67" fmla="*/ 0 h 723295"/>
                  <a:gd name="T68" fmla="*/ 458499 w 458499"/>
                  <a:gd name="T69" fmla="*/ 723295 h 72329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8499" h="723295">
                    <a:moveTo>
                      <a:pt x="136885" y="26610"/>
                    </a:moveTo>
                    <a:cubicBezTo>
                      <a:pt x="129628" y="53220"/>
                      <a:pt x="131658" y="133642"/>
                      <a:pt x="122371" y="186267"/>
                    </a:cubicBezTo>
                    <a:cubicBezTo>
                      <a:pt x="117053" y="216400"/>
                      <a:pt x="103018" y="244324"/>
                      <a:pt x="93342" y="273353"/>
                    </a:cubicBezTo>
                    <a:lnTo>
                      <a:pt x="78828" y="316895"/>
                    </a:lnTo>
                    <a:lnTo>
                      <a:pt x="49800" y="403981"/>
                    </a:lnTo>
                    <a:cubicBezTo>
                      <a:pt x="44962" y="418495"/>
                      <a:pt x="43772" y="434794"/>
                      <a:pt x="35285" y="447524"/>
                    </a:cubicBezTo>
                    <a:lnTo>
                      <a:pt x="6257" y="491067"/>
                    </a:lnTo>
                    <a:cubicBezTo>
                      <a:pt x="11095" y="534610"/>
                      <a:pt x="0" y="583121"/>
                      <a:pt x="20771" y="621695"/>
                    </a:cubicBezTo>
                    <a:cubicBezTo>
                      <a:pt x="31090" y="640859"/>
                      <a:pt x="135425" y="695714"/>
                      <a:pt x="165914" y="708781"/>
                    </a:cubicBezTo>
                    <a:cubicBezTo>
                      <a:pt x="179976" y="714808"/>
                      <a:pt x="194943" y="718457"/>
                      <a:pt x="209457" y="723295"/>
                    </a:cubicBezTo>
                    <a:cubicBezTo>
                      <a:pt x="267514" y="718457"/>
                      <a:pt x="325881" y="716480"/>
                      <a:pt x="383628" y="708781"/>
                    </a:cubicBezTo>
                    <a:cubicBezTo>
                      <a:pt x="398793" y="706759"/>
                      <a:pt x="415224" y="703824"/>
                      <a:pt x="427171" y="694267"/>
                    </a:cubicBezTo>
                    <a:cubicBezTo>
                      <a:pt x="440793" y="683370"/>
                      <a:pt x="446524" y="665238"/>
                      <a:pt x="456200" y="650724"/>
                    </a:cubicBezTo>
                    <a:cubicBezTo>
                      <a:pt x="453431" y="614723"/>
                      <a:pt x="458499" y="481151"/>
                      <a:pt x="427171" y="418495"/>
                    </a:cubicBezTo>
                    <a:cubicBezTo>
                      <a:pt x="419370" y="402893"/>
                      <a:pt x="407818" y="389467"/>
                      <a:pt x="398142" y="374953"/>
                    </a:cubicBezTo>
                    <a:cubicBezTo>
                      <a:pt x="393304" y="345924"/>
                      <a:pt x="387790" y="317000"/>
                      <a:pt x="383628" y="287867"/>
                    </a:cubicBezTo>
                    <a:cubicBezTo>
                      <a:pt x="378112" y="249253"/>
                      <a:pt x="377287" y="209893"/>
                      <a:pt x="369114" y="171753"/>
                    </a:cubicBezTo>
                    <a:cubicBezTo>
                      <a:pt x="362703" y="141833"/>
                      <a:pt x="369114" y="94343"/>
                      <a:pt x="340085" y="84667"/>
                    </a:cubicBezTo>
                    <a:lnTo>
                      <a:pt x="296542" y="70153"/>
                    </a:lnTo>
                    <a:cubicBezTo>
                      <a:pt x="254941" y="84020"/>
                      <a:pt x="227134" y="101290"/>
                      <a:pt x="180428" y="70153"/>
                    </a:cubicBezTo>
                    <a:cubicBezTo>
                      <a:pt x="167698" y="61666"/>
                      <a:pt x="180428" y="31448"/>
                      <a:pt x="165914" y="26610"/>
                    </a:cubicBezTo>
                    <a:cubicBezTo>
                      <a:pt x="152932" y="22283"/>
                      <a:pt x="144142" y="0"/>
                      <a:pt x="136885" y="26610"/>
                    </a:cubicBezTo>
                    <a:close/>
                  </a:path>
                </a:pathLst>
              </a:custGeom>
              <a:solidFill>
                <a:srgbClr val="FFFF00"/>
              </a:solidFill>
              <a:ln w="57150" cap="sq" cmpd="sng" algn="ctr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49173" name="16 - Βέλος προς τα κάτω"/>
              <p:cNvSpPr>
                <a:spLocks noChangeArrowheads="1"/>
              </p:cNvSpPr>
              <p:nvPr/>
            </p:nvSpPr>
            <p:spPr bwMode="auto">
              <a:xfrm>
                <a:off x="2771800" y="1988840"/>
                <a:ext cx="360040" cy="288032"/>
              </a:xfrm>
              <a:prstGeom prst="downArrow">
                <a:avLst>
                  <a:gd name="adj1" fmla="val 50000"/>
                  <a:gd name="adj2" fmla="val 50000"/>
                </a:avLst>
              </a:prstGeom>
              <a:solidFill>
                <a:schemeClr val="bg2"/>
              </a:solidFill>
              <a:ln w="12700" cap="sq" algn="ctr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el-GR"/>
              </a:p>
            </p:txBody>
          </p:sp>
        </p:grpSp>
        <p:sp>
          <p:nvSpPr>
            <p:cNvPr id="5" name="4 - Ορθογώνιο"/>
            <p:cNvSpPr/>
            <p:nvPr/>
          </p:nvSpPr>
          <p:spPr bwMode="auto">
            <a:xfrm>
              <a:off x="1691960" y="4868565"/>
              <a:ext cx="2664203" cy="1728787"/>
            </a:xfrm>
            <a:prstGeom prst="rect">
              <a:avLst/>
            </a:prstGeom>
            <a:solidFill>
              <a:schemeClr val="accent4">
                <a:lumMod val="50000"/>
              </a:schemeClr>
            </a:solidFill>
            <a:ln w="12700" cap="sq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>
                <a:defRPr/>
              </a:pPr>
              <a:endParaRPr lang="el-GR"/>
            </a:p>
          </p:txBody>
        </p:sp>
        <p:grpSp>
          <p:nvGrpSpPr>
            <p:cNvPr id="49162" name="29 - Ομάδα"/>
            <p:cNvGrpSpPr>
              <a:grpSpLocks/>
            </p:cNvGrpSpPr>
            <p:nvPr/>
          </p:nvGrpSpPr>
          <p:grpSpPr bwMode="auto">
            <a:xfrm>
              <a:off x="1619672" y="4869160"/>
              <a:ext cx="2664800" cy="1728015"/>
              <a:chOff x="4284104" y="4076774"/>
              <a:chExt cx="2664800" cy="1728015"/>
            </a:xfrm>
          </p:grpSpPr>
          <p:cxnSp>
            <p:nvCxnSpPr>
              <p:cNvPr id="49163" name="39 - Ευθεία γραμμή σύνδεσης"/>
              <p:cNvCxnSpPr>
                <a:cxnSpLocks noChangeShapeType="1"/>
              </p:cNvCxnSpPr>
              <p:nvPr/>
            </p:nvCxnSpPr>
            <p:spPr bwMode="auto">
              <a:xfrm rot="5400000">
                <a:off x="6084897" y="4940781"/>
                <a:ext cx="1728014" cy="0"/>
              </a:xfrm>
              <a:prstGeom prst="line">
                <a:avLst/>
              </a:prstGeom>
              <a:noFill/>
              <a:ln w="76200" cap="sq" algn="ctr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</p:cxnSp>
          <p:cxnSp>
            <p:nvCxnSpPr>
              <p:cNvPr id="49164" name="41 - Ευθεία γραμμή σύνδεσης"/>
              <p:cNvCxnSpPr>
                <a:cxnSpLocks noChangeShapeType="1"/>
              </p:cNvCxnSpPr>
              <p:nvPr/>
            </p:nvCxnSpPr>
            <p:spPr bwMode="auto">
              <a:xfrm rot="10800000">
                <a:off x="4284104" y="5804789"/>
                <a:ext cx="2664800" cy="0"/>
              </a:xfrm>
              <a:prstGeom prst="line">
                <a:avLst/>
              </a:prstGeom>
              <a:noFill/>
              <a:ln w="76200" cap="sq" algn="ctr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</p:cxnSp>
          <p:cxnSp>
            <p:nvCxnSpPr>
              <p:cNvPr id="49165" name="43 - Ευθεία γραμμή σύνδεσης"/>
              <p:cNvCxnSpPr>
                <a:cxnSpLocks noChangeShapeType="1"/>
              </p:cNvCxnSpPr>
              <p:nvPr/>
            </p:nvCxnSpPr>
            <p:spPr bwMode="auto">
              <a:xfrm rot="5400000" flipH="1" flipV="1">
                <a:off x="3420097" y="4940782"/>
                <a:ext cx="1728014" cy="0"/>
              </a:xfrm>
              <a:prstGeom prst="line">
                <a:avLst/>
              </a:prstGeom>
              <a:noFill/>
              <a:ln w="76200" cap="sq" algn="ctr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</p:cxnSp>
          <p:cxnSp>
            <p:nvCxnSpPr>
              <p:cNvPr id="49166" name="85 - Ευθεία γραμμή σύνδεσης"/>
              <p:cNvCxnSpPr>
                <a:cxnSpLocks noChangeShapeType="1"/>
              </p:cNvCxnSpPr>
              <p:nvPr/>
            </p:nvCxnSpPr>
            <p:spPr bwMode="auto">
              <a:xfrm rot="5400000">
                <a:off x="4140314" y="4940782"/>
                <a:ext cx="1728014" cy="0"/>
              </a:xfrm>
              <a:prstGeom prst="line">
                <a:avLst/>
              </a:prstGeom>
              <a:noFill/>
              <a:ln w="12700" cap="sq" algn="ctr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</p:cxnSp>
          <p:cxnSp>
            <p:nvCxnSpPr>
              <p:cNvPr id="49167" name="87 - Ευθεία γραμμή σύνδεσης"/>
              <p:cNvCxnSpPr>
                <a:cxnSpLocks noChangeShapeType="1"/>
              </p:cNvCxnSpPr>
              <p:nvPr/>
            </p:nvCxnSpPr>
            <p:spPr bwMode="auto">
              <a:xfrm rot="5400000">
                <a:off x="4788508" y="4940782"/>
                <a:ext cx="1728014" cy="0"/>
              </a:xfrm>
              <a:prstGeom prst="line">
                <a:avLst/>
              </a:prstGeom>
              <a:noFill/>
              <a:ln w="12700" cap="sq" algn="ctr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</p:cxnSp>
          <p:cxnSp>
            <p:nvCxnSpPr>
              <p:cNvPr id="49168" name="89 - Ευθεία γραμμή σύνδεσης"/>
              <p:cNvCxnSpPr>
                <a:cxnSpLocks noChangeShapeType="1"/>
              </p:cNvCxnSpPr>
              <p:nvPr/>
            </p:nvCxnSpPr>
            <p:spPr bwMode="auto">
              <a:xfrm rot="5400000">
                <a:off x="5508724" y="4940782"/>
                <a:ext cx="1728014" cy="0"/>
              </a:xfrm>
              <a:prstGeom prst="line">
                <a:avLst/>
              </a:prstGeom>
              <a:noFill/>
              <a:ln w="12700" cap="sq" algn="ctr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</p:cxnSp>
          <p:cxnSp>
            <p:nvCxnSpPr>
              <p:cNvPr id="49169" name="37 - Ευθεία γραμμή σύνδεσης"/>
              <p:cNvCxnSpPr>
                <a:cxnSpLocks noChangeShapeType="1"/>
              </p:cNvCxnSpPr>
              <p:nvPr/>
            </p:nvCxnSpPr>
            <p:spPr bwMode="auto">
              <a:xfrm>
                <a:off x="4284104" y="4076775"/>
                <a:ext cx="2664800" cy="0"/>
              </a:xfrm>
              <a:prstGeom prst="line">
                <a:avLst/>
              </a:prstGeom>
              <a:noFill/>
              <a:ln w="76200" cap="sq" algn="ctr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</p:cxnSp>
        </p:grpSp>
      </p:grpSp>
      <p:grpSp>
        <p:nvGrpSpPr>
          <p:cNvPr id="49155" name="17 - Ομάδα"/>
          <p:cNvGrpSpPr>
            <a:grpSpLocks/>
          </p:cNvGrpSpPr>
          <p:nvPr/>
        </p:nvGrpSpPr>
        <p:grpSpPr bwMode="auto">
          <a:xfrm>
            <a:off x="2339975" y="2205038"/>
            <a:ext cx="1295400" cy="1439862"/>
            <a:chOff x="5940772" y="2275966"/>
            <a:chExt cx="1079500" cy="1439254"/>
          </a:xfrm>
        </p:grpSpPr>
        <p:sp>
          <p:nvSpPr>
            <p:cNvPr id="49158" name="62 - Ορθογώνιο"/>
            <p:cNvSpPr>
              <a:spLocks noChangeArrowheads="1"/>
            </p:cNvSpPr>
            <p:nvPr/>
          </p:nvSpPr>
          <p:spPr bwMode="auto">
            <a:xfrm>
              <a:off x="6012161" y="3140062"/>
              <a:ext cx="936103" cy="575158"/>
            </a:xfrm>
            <a:prstGeom prst="rect">
              <a:avLst/>
            </a:prstGeom>
            <a:solidFill>
              <a:schemeClr val="bg2"/>
            </a:solidFill>
            <a:ln w="12700" cap="sq" algn="ctr">
              <a:solidFill>
                <a:schemeClr val="bg2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0" name="19 - Στεφάνη"/>
            <p:cNvSpPr/>
            <p:nvPr/>
          </p:nvSpPr>
          <p:spPr bwMode="auto">
            <a:xfrm rot="10800000">
              <a:off x="5940772" y="2275966"/>
              <a:ext cx="1079500" cy="1007636"/>
            </a:xfrm>
            <a:prstGeom prst="blockArc">
              <a:avLst/>
            </a:prstGeom>
            <a:solidFill>
              <a:srgbClr val="C00000"/>
            </a:solidFill>
            <a:ln w="12700" cap="sq" cmpd="sng" algn="ctr">
              <a:solidFill>
                <a:schemeClr val="bg2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>
                <a:defRPr/>
              </a:pPr>
              <a:endParaRPr lang="el-GR"/>
            </a:p>
          </p:txBody>
        </p:sp>
      </p:grpSp>
      <p:sp>
        <p:nvSpPr>
          <p:cNvPr id="21" name="132 - TextBox"/>
          <p:cNvSpPr txBox="1">
            <a:spLocks noGrp="1" noChangeArrowheads="1"/>
          </p:cNvSpPr>
          <p:nvPr>
            <p:ph type="title"/>
          </p:nvPr>
        </p:nvSpPr>
        <p:spPr>
          <a:xfrm>
            <a:off x="685800" y="425450"/>
            <a:ext cx="7772400" cy="523875"/>
          </a:xfrm>
        </p:spPr>
        <p:txBody>
          <a:bodyPr>
            <a:spAutoFit/>
          </a:bodyPr>
          <a:lstStyle/>
          <a:p>
            <a:pPr>
              <a:defRPr/>
            </a:pPr>
            <a:r>
              <a:rPr lang="el-GR" sz="2800" dirty="0" smtClean="0"/>
              <a:t>Διάταξη των </a:t>
            </a:r>
            <a:r>
              <a:rPr lang="en-US" sz="2800" dirty="0" smtClean="0"/>
              <a:t>Little, Freeman </a:t>
            </a:r>
            <a:r>
              <a:rPr lang="el-GR" sz="2800" dirty="0" smtClean="0"/>
              <a:t>και</a:t>
            </a:r>
            <a:r>
              <a:rPr lang="en-US" sz="2800" dirty="0" smtClean="0"/>
              <a:t> Swanson </a:t>
            </a:r>
            <a:endParaRPr lang="el-GR" sz="2800" dirty="0"/>
          </a:p>
        </p:txBody>
      </p:sp>
      <p:sp>
        <p:nvSpPr>
          <p:cNvPr id="49157" name="21 - TextBox"/>
          <p:cNvSpPr txBox="1">
            <a:spLocks noChangeArrowheads="1"/>
          </p:cNvSpPr>
          <p:nvPr/>
        </p:nvSpPr>
        <p:spPr bwMode="auto">
          <a:xfrm>
            <a:off x="5003800" y="2133600"/>
            <a:ext cx="4140200" cy="830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l-GR" sz="2400"/>
              <a:t>Παράδειγμα ταλάντωσης σε ένα επίπεδο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l-GR" sz="2800" dirty="0" smtClean="0"/>
              <a:t>Διάταξη των </a:t>
            </a:r>
            <a:r>
              <a:rPr lang="en-US" sz="2800" dirty="0" smtClean="0"/>
              <a:t>Little, Freeman </a:t>
            </a:r>
            <a:r>
              <a:rPr lang="el-GR" sz="2800" dirty="0" smtClean="0"/>
              <a:t>και</a:t>
            </a:r>
            <a:r>
              <a:rPr lang="en-US" sz="2800" dirty="0" smtClean="0"/>
              <a:t> Swanson </a:t>
            </a:r>
            <a:endParaRPr lang="el-GR" sz="2800" dirty="0"/>
          </a:p>
        </p:txBody>
      </p:sp>
      <p:grpSp>
        <p:nvGrpSpPr>
          <p:cNvPr id="50179" name="39 - Ομάδα"/>
          <p:cNvGrpSpPr>
            <a:grpSpLocks/>
          </p:cNvGrpSpPr>
          <p:nvPr/>
        </p:nvGrpSpPr>
        <p:grpSpPr bwMode="auto">
          <a:xfrm rot="-508948">
            <a:off x="1363663" y="1998663"/>
            <a:ext cx="3671887" cy="4613275"/>
            <a:chOff x="1075824" y="1982906"/>
            <a:chExt cx="3672408" cy="4614446"/>
          </a:xfrm>
        </p:grpSpPr>
        <p:grpSp>
          <p:nvGrpSpPr>
            <p:cNvPr id="50184" name="38 - Ομάδα"/>
            <p:cNvGrpSpPr>
              <a:grpSpLocks/>
            </p:cNvGrpSpPr>
            <p:nvPr/>
          </p:nvGrpSpPr>
          <p:grpSpPr bwMode="auto">
            <a:xfrm>
              <a:off x="1075824" y="1982906"/>
              <a:ext cx="3672408" cy="3384376"/>
              <a:chOff x="1075824" y="1982906"/>
              <a:chExt cx="3672408" cy="3384376"/>
            </a:xfrm>
          </p:grpSpPr>
          <p:sp>
            <p:nvSpPr>
              <p:cNvPr id="14" name="13 - Τραπέζιο"/>
              <p:cNvSpPr/>
              <p:nvPr/>
            </p:nvSpPr>
            <p:spPr bwMode="auto">
              <a:xfrm>
                <a:off x="1061597" y="1975549"/>
                <a:ext cx="3672409" cy="3377470"/>
              </a:xfrm>
              <a:prstGeom prst="trapezoid">
                <a:avLst/>
              </a:prstGeom>
              <a:solidFill>
                <a:schemeClr val="accent1"/>
              </a:solidFill>
              <a:ln w="38100" cap="sq" cmpd="sng" algn="ctr">
                <a:solidFill>
                  <a:schemeClr val="bg2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l-GR"/>
              </a:p>
            </p:txBody>
          </p:sp>
          <p:sp>
            <p:nvSpPr>
              <p:cNvPr id="15" name="14 - Τραπέζιο"/>
              <p:cNvSpPr/>
              <p:nvPr/>
            </p:nvSpPr>
            <p:spPr bwMode="auto">
              <a:xfrm>
                <a:off x="1461144" y="2412313"/>
                <a:ext cx="3024616" cy="2802648"/>
              </a:xfrm>
              <a:prstGeom prst="trapezoid">
                <a:avLst/>
              </a:prstGeom>
              <a:solidFill>
                <a:schemeClr val="bg1">
                  <a:lumMod val="75000"/>
                </a:schemeClr>
              </a:solidFill>
              <a:ln w="38100" cap="sq" cmpd="sng" algn="ctr">
                <a:solidFill>
                  <a:schemeClr val="bg2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l-GR"/>
              </a:p>
            </p:txBody>
          </p:sp>
          <p:sp>
            <p:nvSpPr>
              <p:cNvPr id="50196" name="72 - Ελεύθερη σχεδίαση"/>
              <p:cNvSpPr>
                <a:spLocks/>
              </p:cNvSpPr>
              <p:nvPr/>
            </p:nvSpPr>
            <p:spPr bwMode="auto">
              <a:xfrm>
                <a:off x="2627784" y="2204864"/>
                <a:ext cx="672592" cy="723220"/>
              </a:xfrm>
              <a:custGeom>
                <a:avLst/>
                <a:gdLst>
                  <a:gd name="T0" fmla="*/ 4304399 w 458499"/>
                  <a:gd name="T1" fmla="*/ 26589 h 723295"/>
                  <a:gd name="T2" fmla="*/ 3847983 w 458499"/>
                  <a:gd name="T3" fmla="*/ 186134 h 723295"/>
                  <a:gd name="T4" fmla="*/ 2935186 w 458499"/>
                  <a:gd name="T5" fmla="*/ 273157 h 723295"/>
                  <a:gd name="T6" fmla="*/ 2478761 w 458499"/>
                  <a:gd name="T7" fmla="*/ 316664 h 723295"/>
                  <a:gd name="T8" fmla="*/ 1565970 w 458499"/>
                  <a:gd name="T9" fmla="*/ 403687 h 723295"/>
                  <a:gd name="T10" fmla="*/ 1109527 w 458499"/>
                  <a:gd name="T11" fmla="*/ 447202 h 723295"/>
                  <a:gd name="T12" fmla="*/ 196761 w 458499"/>
                  <a:gd name="T13" fmla="*/ 490710 h 723295"/>
                  <a:gd name="T14" fmla="*/ 653148 w 458499"/>
                  <a:gd name="T15" fmla="*/ 621247 h 723295"/>
                  <a:gd name="T16" fmla="*/ 5217219 w 458499"/>
                  <a:gd name="T17" fmla="*/ 708270 h 723295"/>
                  <a:gd name="T18" fmla="*/ 6586459 w 458499"/>
                  <a:gd name="T19" fmla="*/ 722770 h 723295"/>
                  <a:gd name="T20" fmla="*/ 12063296 w 458499"/>
                  <a:gd name="T21" fmla="*/ 708270 h 723295"/>
                  <a:gd name="T22" fmla="*/ 13432484 w 458499"/>
                  <a:gd name="T23" fmla="*/ 693763 h 723295"/>
                  <a:gd name="T24" fmla="*/ 14345334 w 458499"/>
                  <a:gd name="T25" fmla="*/ 650255 h 723295"/>
                  <a:gd name="T26" fmla="*/ 13432484 w 458499"/>
                  <a:gd name="T27" fmla="*/ 418194 h 723295"/>
                  <a:gd name="T28" fmla="*/ 12519682 w 458499"/>
                  <a:gd name="T29" fmla="*/ 374680 h 723295"/>
                  <a:gd name="T30" fmla="*/ 12063296 w 458499"/>
                  <a:gd name="T31" fmla="*/ 287657 h 723295"/>
                  <a:gd name="T32" fmla="*/ 11606900 w 458499"/>
                  <a:gd name="T33" fmla="*/ 171627 h 723295"/>
                  <a:gd name="T34" fmla="*/ 10694075 w 458499"/>
                  <a:gd name="T35" fmla="*/ 84604 h 723295"/>
                  <a:gd name="T36" fmla="*/ 9324842 w 458499"/>
                  <a:gd name="T37" fmla="*/ 70104 h 723295"/>
                  <a:gd name="T38" fmla="*/ 5673620 w 458499"/>
                  <a:gd name="T39" fmla="*/ 70104 h 723295"/>
                  <a:gd name="T40" fmla="*/ 5217219 w 458499"/>
                  <a:gd name="T41" fmla="*/ 26589 h 723295"/>
                  <a:gd name="T42" fmla="*/ 4304399 w 458499"/>
                  <a:gd name="T43" fmla="*/ 26589 h 72329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8499"/>
                  <a:gd name="T67" fmla="*/ 0 h 723295"/>
                  <a:gd name="T68" fmla="*/ 458499 w 458499"/>
                  <a:gd name="T69" fmla="*/ 723295 h 72329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8499" h="723295">
                    <a:moveTo>
                      <a:pt x="136885" y="26610"/>
                    </a:moveTo>
                    <a:cubicBezTo>
                      <a:pt x="129628" y="53220"/>
                      <a:pt x="131658" y="133642"/>
                      <a:pt x="122371" y="186267"/>
                    </a:cubicBezTo>
                    <a:cubicBezTo>
                      <a:pt x="117053" y="216400"/>
                      <a:pt x="103018" y="244324"/>
                      <a:pt x="93342" y="273353"/>
                    </a:cubicBezTo>
                    <a:lnTo>
                      <a:pt x="78828" y="316895"/>
                    </a:lnTo>
                    <a:lnTo>
                      <a:pt x="49800" y="403981"/>
                    </a:lnTo>
                    <a:cubicBezTo>
                      <a:pt x="44962" y="418495"/>
                      <a:pt x="43772" y="434794"/>
                      <a:pt x="35285" y="447524"/>
                    </a:cubicBezTo>
                    <a:lnTo>
                      <a:pt x="6257" y="491067"/>
                    </a:lnTo>
                    <a:cubicBezTo>
                      <a:pt x="11095" y="534610"/>
                      <a:pt x="0" y="583121"/>
                      <a:pt x="20771" y="621695"/>
                    </a:cubicBezTo>
                    <a:cubicBezTo>
                      <a:pt x="31090" y="640859"/>
                      <a:pt x="135425" y="695714"/>
                      <a:pt x="165914" y="708781"/>
                    </a:cubicBezTo>
                    <a:cubicBezTo>
                      <a:pt x="179976" y="714808"/>
                      <a:pt x="194943" y="718457"/>
                      <a:pt x="209457" y="723295"/>
                    </a:cubicBezTo>
                    <a:cubicBezTo>
                      <a:pt x="267514" y="718457"/>
                      <a:pt x="325881" y="716480"/>
                      <a:pt x="383628" y="708781"/>
                    </a:cubicBezTo>
                    <a:cubicBezTo>
                      <a:pt x="398793" y="706759"/>
                      <a:pt x="415224" y="703824"/>
                      <a:pt x="427171" y="694267"/>
                    </a:cubicBezTo>
                    <a:cubicBezTo>
                      <a:pt x="440793" y="683370"/>
                      <a:pt x="446524" y="665238"/>
                      <a:pt x="456200" y="650724"/>
                    </a:cubicBezTo>
                    <a:cubicBezTo>
                      <a:pt x="453431" y="614723"/>
                      <a:pt x="458499" y="481151"/>
                      <a:pt x="427171" y="418495"/>
                    </a:cubicBezTo>
                    <a:cubicBezTo>
                      <a:pt x="419370" y="402893"/>
                      <a:pt x="407818" y="389467"/>
                      <a:pt x="398142" y="374953"/>
                    </a:cubicBezTo>
                    <a:cubicBezTo>
                      <a:pt x="393304" y="345924"/>
                      <a:pt x="387790" y="317000"/>
                      <a:pt x="383628" y="287867"/>
                    </a:cubicBezTo>
                    <a:cubicBezTo>
                      <a:pt x="378112" y="249253"/>
                      <a:pt x="377287" y="209893"/>
                      <a:pt x="369114" y="171753"/>
                    </a:cubicBezTo>
                    <a:cubicBezTo>
                      <a:pt x="362703" y="141833"/>
                      <a:pt x="369114" y="94343"/>
                      <a:pt x="340085" y="84667"/>
                    </a:cubicBezTo>
                    <a:lnTo>
                      <a:pt x="296542" y="70153"/>
                    </a:lnTo>
                    <a:cubicBezTo>
                      <a:pt x="254941" y="84020"/>
                      <a:pt x="227134" y="101290"/>
                      <a:pt x="180428" y="70153"/>
                    </a:cubicBezTo>
                    <a:cubicBezTo>
                      <a:pt x="167698" y="61666"/>
                      <a:pt x="180428" y="31448"/>
                      <a:pt x="165914" y="26610"/>
                    </a:cubicBezTo>
                    <a:cubicBezTo>
                      <a:pt x="152932" y="22283"/>
                      <a:pt x="144142" y="0"/>
                      <a:pt x="136885" y="26610"/>
                    </a:cubicBezTo>
                    <a:close/>
                  </a:path>
                </a:pathLst>
              </a:custGeom>
              <a:solidFill>
                <a:srgbClr val="FFFF00"/>
              </a:solidFill>
              <a:ln w="57150" cap="sq" cmpd="sng" algn="ctr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50197" name="16 - Βέλος προς τα κάτω"/>
              <p:cNvSpPr>
                <a:spLocks noChangeArrowheads="1"/>
              </p:cNvSpPr>
              <p:nvPr/>
            </p:nvSpPr>
            <p:spPr bwMode="auto">
              <a:xfrm>
                <a:off x="2771800" y="1988840"/>
                <a:ext cx="360040" cy="288032"/>
              </a:xfrm>
              <a:prstGeom prst="downArrow">
                <a:avLst>
                  <a:gd name="adj1" fmla="val 50000"/>
                  <a:gd name="adj2" fmla="val 50000"/>
                </a:avLst>
              </a:prstGeom>
              <a:solidFill>
                <a:schemeClr val="bg2"/>
              </a:solidFill>
              <a:ln w="12700" cap="sq" algn="ctr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el-GR"/>
              </a:p>
            </p:txBody>
          </p:sp>
        </p:grpSp>
        <p:sp>
          <p:nvSpPr>
            <p:cNvPr id="5" name="4 - Ορθογώνιο"/>
            <p:cNvSpPr/>
            <p:nvPr/>
          </p:nvSpPr>
          <p:spPr bwMode="auto">
            <a:xfrm>
              <a:off x="1686180" y="4861389"/>
              <a:ext cx="2664203" cy="1727638"/>
            </a:xfrm>
            <a:prstGeom prst="rect">
              <a:avLst/>
            </a:prstGeom>
            <a:solidFill>
              <a:schemeClr val="accent4">
                <a:lumMod val="50000"/>
              </a:schemeClr>
            </a:solidFill>
            <a:ln w="12700" cap="sq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>
                <a:defRPr/>
              </a:pPr>
              <a:endParaRPr lang="el-GR"/>
            </a:p>
          </p:txBody>
        </p:sp>
        <p:grpSp>
          <p:nvGrpSpPr>
            <p:cNvPr id="50186" name="29 - Ομάδα"/>
            <p:cNvGrpSpPr>
              <a:grpSpLocks/>
            </p:cNvGrpSpPr>
            <p:nvPr/>
          </p:nvGrpSpPr>
          <p:grpSpPr bwMode="auto">
            <a:xfrm>
              <a:off x="1619672" y="4869160"/>
              <a:ext cx="2664800" cy="1728015"/>
              <a:chOff x="4284104" y="4076774"/>
              <a:chExt cx="2664800" cy="1728015"/>
            </a:xfrm>
          </p:grpSpPr>
          <p:cxnSp>
            <p:nvCxnSpPr>
              <p:cNvPr id="50187" name="39 - Ευθεία γραμμή σύνδεσης"/>
              <p:cNvCxnSpPr>
                <a:cxnSpLocks noChangeShapeType="1"/>
              </p:cNvCxnSpPr>
              <p:nvPr/>
            </p:nvCxnSpPr>
            <p:spPr bwMode="auto">
              <a:xfrm rot="5400000">
                <a:off x="6084897" y="4940781"/>
                <a:ext cx="1728014" cy="0"/>
              </a:xfrm>
              <a:prstGeom prst="line">
                <a:avLst/>
              </a:prstGeom>
              <a:noFill/>
              <a:ln w="76200" cap="sq" algn="ctr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</p:cxnSp>
          <p:cxnSp>
            <p:nvCxnSpPr>
              <p:cNvPr id="50188" name="41 - Ευθεία γραμμή σύνδεσης"/>
              <p:cNvCxnSpPr>
                <a:cxnSpLocks noChangeShapeType="1"/>
              </p:cNvCxnSpPr>
              <p:nvPr/>
            </p:nvCxnSpPr>
            <p:spPr bwMode="auto">
              <a:xfrm rot="10800000">
                <a:off x="4284104" y="5804789"/>
                <a:ext cx="2664800" cy="0"/>
              </a:xfrm>
              <a:prstGeom prst="line">
                <a:avLst/>
              </a:prstGeom>
              <a:noFill/>
              <a:ln w="76200" cap="sq" algn="ctr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</p:cxnSp>
          <p:cxnSp>
            <p:nvCxnSpPr>
              <p:cNvPr id="50189" name="43 - Ευθεία γραμμή σύνδεσης"/>
              <p:cNvCxnSpPr>
                <a:cxnSpLocks noChangeShapeType="1"/>
              </p:cNvCxnSpPr>
              <p:nvPr/>
            </p:nvCxnSpPr>
            <p:spPr bwMode="auto">
              <a:xfrm rot="5400000" flipH="1" flipV="1">
                <a:off x="3420097" y="4940782"/>
                <a:ext cx="1728014" cy="0"/>
              </a:xfrm>
              <a:prstGeom prst="line">
                <a:avLst/>
              </a:prstGeom>
              <a:noFill/>
              <a:ln w="76200" cap="sq" algn="ctr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</p:cxnSp>
          <p:cxnSp>
            <p:nvCxnSpPr>
              <p:cNvPr id="50190" name="85 - Ευθεία γραμμή σύνδεσης"/>
              <p:cNvCxnSpPr>
                <a:cxnSpLocks noChangeShapeType="1"/>
              </p:cNvCxnSpPr>
              <p:nvPr/>
            </p:nvCxnSpPr>
            <p:spPr bwMode="auto">
              <a:xfrm rot="5400000">
                <a:off x="4140314" y="4940782"/>
                <a:ext cx="1728014" cy="0"/>
              </a:xfrm>
              <a:prstGeom prst="line">
                <a:avLst/>
              </a:prstGeom>
              <a:noFill/>
              <a:ln w="12700" cap="sq" algn="ctr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</p:cxnSp>
          <p:cxnSp>
            <p:nvCxnSpPr>
              <p:cNvPr id="50191" name="87 - Ευθεία γραμμή σύνδεσης"/>
              <p:cNvCxnSpPr>
                <a:cxnSpLocks noChangeShapeType="1"/>
              </p:cNvCxnSpPr>
              <p:nvPr/>
            </p:nvCxnSpPr>
            <p:spPr bwMode="auto">
              <a:xfrm rot="5400000">
                <a:off x="4788508" y="4940782"/>
                <a:ext cx="1728014" cy="0"/>
              </a:xfrm>
              <a:prstGeom prst="line">
                <a:avLst/>
              </a:prstGeom>
              <a:noFill/>
              <a:ln w="12700" cap="sq" algn="ctr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</p:cxnSp>
          <p:cxnSp>
            <p:nvCxnSpPr>
              <p:cNvPr id="50192" name="89 - Ευθεία γραμμή σύνδεσης"/>
              <p:cNvCxnSpPr>
                <a:cxnSpLocks noChangeShapeType="1"/>
              </p:cNvCxnSpPr>
              <p:nvPr/>
            </p:nvCxnSpPr>
            <p:spPr bwMode="auto">
              <a:xfrm rot="5400000">
                <a:off x="5508724" y="4940782"/>
                <a:ext cx="1728014" cy="0"/>
              </a:xfrm>
              <a:prstGeom prst="line">
                <a:avLst/>
              </a:prstGeom>
              <a:noFill/>
              <a:ln w="12700" cap="sq" algn="ctr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</p:cxnSp>
          <p:cxnSp>
            <p:nvCxnSpPr>
              <p:cNvPr id="50193" name="37 - Ευθεία γραμμή σύνδεσης"/>
              <p:cNvCxnSpPr>
                <a:cxnSpLocks noChangeShapeType="1"/>
              </p:cNvCxnSpPr>
              <p:nvPr/>
            </p:nvCxnSpPr>
            <p:spPr bwMode="auto">
              <a:xfrm>
                <a:off x="4284104" y="4076775"/>
                <a:ext cx="2664800" cy="0"/>
              </a:xfrm>
              <a:prstGeom prst="line">
                <a:avLst/>
              </a:prstGeom>
              <a:noFill/>
              <a:ln w="76200" cap="sq" algn="ctr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</p:cxnSp>
        </p:grpSp>
      </p:grpSp>
      <p:grpSp>
        <p:nvGrpSpPr>
          <p:cNvPr id="50180" name="17 - Ομάδα"/>
          <p:cNvGrpSpPr>
            <a:grpSpLocks/>
          </p:cNvGrpSpPr>
          <p:nvPr/>
        </p:nvGrpSpPr>
        <p:grpSpPr bwMode="auto">
          <a:xfrm>
            <a:off x="2339975" y="2205038"/>
            <a:ext cx="1295400" cy="1439862"/>
            <a:chOff x="5940772" y="2275966"/>
            <a:chExt cx="1079500" cy="1439254"/>
          </a:xfrm>
        </p:grpSpPr>
        <p:sp>
          <p:nvSpPr>
            <p:cNvPr id="50182" name="62 - Ορθογώνιο"/>
            <p:cNvSpPr>
              <a:spLocks noChangeArrowheads="1"/>
            </p:cNvSpPr>
            <p:nvPr/>
          </p:nvSpPr>
          <p:spPr bwMode="auto">
            <a:xfrm>
              <a:off x="6012161" y="3140062"/>
              <a:ext cx="936103" cy="575158"/>
            </a:xfrm>
            <a:prstGeom prst="rect">
              <a:avLst/>
            </a:prstGeom>
            <a:solidFill>
              <a:schemeClr val="bg2"/>
            </a:solidFill>
            <a:ln w="12700" cap="sq" algn="ctr">
              <a:solidFill>
                <a:schemeClr val="bg2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0" name="19 - Στεφάνη"/>
            <p:cNvSpPr/>
            <p:nvPr/>
          </p:nvSpPr>
          <p:spPr bwMode="auto">
            <a:xfrm rot="10800000">
              <a:off x="5940772" y="2275966"/>
              <a:ext cx="1079500" cy="1007636"/>
            </a:xfrm>
            <a:prstGeom prst="blockArc">
              <a:avLst/>
            </a:prstGeom>
            <a:solidFill>
              <a:srgbClr val="C00000"/>
            </a:solidFill>
            <a:ln w="12700" cap="sq" cmpd="sng" algn="ctr">
              <a:solidFill>
                <a:schemeClr val="bg2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>
                <a:defRPr/>
              </a:pPr>
              <a:endParaRPr lang="el-GR"/>
            </a:p>
          </p:txBody>
        </p:sp>
      </p:grpSp>
      <p:sp>
        <p:nvSpPr>
          <p:cNvPr id="50181" name="21 - TextBox"/>
          <p:cNvSpPr txBox="1">
            <a:spLocks noChangeArrowheads="1"/>
          </p:cNvSpPr>
          <p:nvPr/>
        </p:nvSpPr>
        <p:spPr bwMode="auto">
          <a:xfrm>
            <a:off x="5003800" y="2133600"/>
            <a:ext cx="4140200" cy="830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l-GR" sz="2400"/>
              <a:t>Παράδειγμα ταλάντωσης σε ένα επίπεδο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202" name="2 - Ομάδα"/>
          <p:cNvGrpSpPr>
            <a:grpSpLocks/>
          </p:cNvGrpSpPr>
          <p:nvPr/>
        </p:nvGrpSpPr>
        <p:grpSpPr bwMode="auto">
          <a:xfrm>
            <a:off x="1116013" y="1989138"/>
            <a:ext cx="3671887" cy="4608512"/>
            <a:chOff x="1115616" y="1988840"/>
            <a:chExt cx="3672408" cy="4608512"/>
          </a:xfrm>
        </p:grpSpPr>
        <p:grpSp>
          <p:nvGrpSpPr>
            <p:cNvPr id="51208" name="38 - Ομάδα"/>
            <p:cNvGrpSpPr>
              <a:grpSpLocks/>
            </p:cNvGrpSpPr>
            <p:nvPr/>
          </p:nvGrpSpPr>
          <p:grpSpPr bwMode="auto">
            <a:xfrm>
              <a:off x="1115616" y="1988840"/>
              <a:ext cx="3672408" cy="3384376"/>
              <a:chOff x="1115616" y="1988840"/>
              <a:chExt cx="3672408" cy="3384376"/>
            </a:xfrm>
          </p:grpSpPr>
          <p:sp>
            <p:nvSpPr>
              <p:cNvPr id="14" name="13 - Τραπέζιο"/>
              <p:cNvSpPr/>
              <p:nvPr/>
            </p:nvSpPr>
            <p:spPr bwMode="auto">
              <a:xfrm>
                <a:off x="1115616" y="1988840"/>
                <a:ext cx="3672408" cy="3384550"/>
              </a:xfrm>
              <a:prstGeom prst="trapezoid">
                <a:avLst/>
              </a:prstGeom>
              <a:solidFill>
                <a:schemeClr val="accent1"/>
              </a:solidFill>
              <a:ln w="38100" cap="sq" cmpd="sng" algn="ctr">
                <a:solidFill>
                  <a:schemeClr val="bg2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l-GR"/>
              </a:p>
            </p:txBody>
          </p:sp>
          <p:sp>
            <p:nvSpPr>
              <p:cNvPr id="15" name="14 - Τραπέζιο"/>
              <p:cNvSpPr/>
              <p:nvPr/>
            </p:nvSpPr>
            <p:spPr bwMode="auto">
              <a:xfrm>
                <a:off x="1476029" y="2420640"/>
                <a:ext cx="3024617" cy="2808287"/>
              </a:xfrm>
              <a:prstGeom prst="trapezoid">
                <a:avLst/>
              </a:prstGeom>
              <a:solidFill>
                <a:schemeClr val="bg1">
                  <a:lumMod val="75000"/>
                </a:schemeClr>
              </a:solidFill>
              <a:ln w="38100" cap="sq" cmpd="sng" algn="ctr">
                <a:solidFill>
                  <a:schemeClr val="bg2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l-GR"/>
              </a:p>
            </p:txBody>
          </p:sp>
          <p:sp>
            <p:nvSpPr>
              <p:cNvPr id="51220" name="72 - Ελεύθερη σχεδίαση"/>
              <p:cNvSpPr>
                <a:spLocks/>
              </p:cNvSpPr>
              <p:nvPr/>
            </p:nvSpPr>
            <p:spPr bwMode="auto">
              <a:xfrm>
                <a:off x="2627784" y="2204864"/>
                <a:ext cx="672592" cy="723220"/>
              </a:xfrm>
              <a:custGeom>
                <a:avLst/>
                <a:gdLst>
                  <a:gd name="T0" fmla="*/ 4304399 w 458499"/>
                  <a:gd name="T1" fmla="*/ 26589 h 723295"/>
                  <a:gd name="T2" fmla="*/ 3847983 w 458499"/>
                  <a:gd name="T3" fmla="*/ 186134 h 723295"/>
                  <a:gd name="T4" fmla="*/ 2935186 w 458499"/>
                  <a:gd name="T5" fmla="*/ 273157 h 723295"/>
                  <a:gd name="T6" fmla="*/ 2478761 w 458499"/>
                  <a:gd name="T7" fmla="*/ 316664 h 723295"/>
                  <a:gd name="T8" fmla="*/ 1565970 w 458499"/>
                  <a:gd name="T9" fmla="*/ 403687 h 723295"/>
                  <a:gd name="T10" fmla="*/ 1109527 w 458499"/>
                  <a:gd name="T11" fmla="*/ 447202 h 723295"/>
                  <a:gd name="T12" fmla="*/ 196761 w 458499"/>
                  <a:gd name="T13" fmla="*/ 490710 h 723295"/>
                  <a:gd name="T14" fmla="*/ 653148 w 458499"/>
                  <a:gd name="T15" fmla="*/ 621247 h 723295"/>
                  <a:gd name="T16" fmla="*/ 5217219 w 458499"/>
                  <a:gd name="T17" fmla="*/ 708270 h 723295"/>
                  <a:gd name="T18" fmla="*/ 6586459 w 458499"/>
                  <a:gd name="T19" fmla="*/ 722770 h 723295"/>
                  <a:gd name="T20" fmla="*/ 12063296 w 458499"/>
                  <a:gd name="T21" fmla="*/ 708270 h 723295"/>
                  <a:gd name="T22" fmla="*/ 13432484 w 458499"/>
                  <a:gd name="T23" fmla="*/ 693763 h 723295"/>
                  <a:gd name="T24" fmla="*/ 14345334 w 458499"/>
                  <a:gd name="T25" fmla="*/ 650255 h 723295"/>
                  <a:gd name="T26" fmla="*/ 13432484 w 458499"/>
                  <a:gd name="T27" fmla="*/ 418194 h 723295"/>
                  <a:gd name="T28" fmla="*/ 12519682 w 458499"/>
                  <a:gd name="T29" fmla="*/ 374680 h 723295"/>
                  <a:gd name="T30" fmla="*/ 12063296 w 458499"/>
                  <a:gd name="T31" fmla="*/ 287657 h 723295"/>
                  <a:gd name="T32" fmla="*/ 11606900 w 458499"/>
                  <a:gd name="T33" fmla="*/ 171627 h 723295"/>
                  <a:gd name="T34" fmla="*/ 10694075 w 458499"/>
                  <a:gd name="T35" fmla="*/ 84604 h 723295"/>
                  <a:gd name="T36" fmla="*/ 9324842 w 458499"/>
                  <a:gd name="T37" fmla="*/ 70104 h 723295"/>
                  <a:gd name="T38" fmla="*/ 5673620 w 458499"/>
                  <a:gd name="T39" fmla="*/ 70104 h 723295"/>
                  <a:gd name="T40" fmla="*/ 5217219 w 458499"/>
                  <a:gd name="T41" fmla="*/ 26589 h 723295"/>
                  <a:gd name="T42" fmla="*/ 4304399 w 458499"/>
                  <a:gd name="T43" fmla="*/ 26589 h 72329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8499"/>
                  <a:gd name="T67" fmla="*/ 0 h 723295"/>
                  <a:gd name="T68" fmla="*/ 458499 w 458499"/>
                  <a:gd name="T69" fmla="*/ 723295 h 72329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8499" h="723295">
                    <a:moveTo>
                      <a:pt x="136885" y="26610"/>
                    </a:moveTo>
                    <a:cubicBezTo>
                      <a:pt x="129628" y="53220"/>
                      <a:pt x="131658" y="133642"/>
                      <a:pt x="122371" y="186267"/>
                    </a:cubicBezTo>
                    <a:cubicBezTo>
                      <a:pt x="117053" y="216400"/>
                      <a:pt x="103018" y="244324"/>
                      <a:pt x="93342" y="273353"/>
                    </a:cubicBezTo>
                    <a:lnTo>
                      <a:pt x="78828" y="316895"/>
                    </a:lnTo>
                    <a:lnTo>
                      <a:pt x="49800" y="403981"/>
                    </a:lnTo>
                    <a:cubicBezTo>
                      <a:pt x="44962" y="418495"/>
                      <a:pt x="43772" y="434794"/>
                      <a:pt x="35285" y="447524"/>
                    </a:cubicBezTo>
                    <a:lnTo>
                      <a:pt x="6257" y="491067"/>
                    </a:lnTo>
                    <a:cubicBezTo>
                      <a:pt x="11095" y="534610"/>
                      <a:pt x="0" y="583121"/>
                      <a:pt x="20771" y="621695"/>
                    </a:cubicBezTo>
                    <a:cubicBezTo>
                      <a:pt x="31090" y="640859"/>
                      <a:pt x="135425" y="695714"/>
                      <a:pt x="165914" y="708781"/>
                    </a:cubicBezTo>
                    <a:cubicBezTo>
                      <a:pt x="179976" y="714808"/>
                      <a:pt x="194943" y="718457"/>
                      <a:pt x="209457" y="723295"/>
                    </a:cubicBezTo>
                    <a:cubicBezTo>
                      <a:pt x="267514" y="718457"/>
                      <a:pt x="325881" y="716480"/>
                      <a:pt x="383628" y="708781"/>
                    </a:cubicBezTo>
                    <a:cubicBezTo>
                      <a:pt x="398793" y="706759"/>
                      <a:pt x="415224" y="703824"/>
                      <a:pt x="427171" y="694267"/>
                    </a:cubicBezTo>
                    <a:cubicBezTo>
                      <a:pt x="440793" y="683370"/>
                      <a:pt x="446524" y="665238"/>
                      <a:pt x="456200" y="650724"/>
                    </a:cubicBezTo>
                    <a:cubicBezTo>
                      <a:pt x="453431" y="614723"/>
                      <a:pt x="458499" y="481151"/>
                      <a:pt x="427171" y="418495"/>
                    </a:cubicBezTo>
                    <a:cubicBezTo>
                      <a:pt x="419370" y="402893"/>
                      <a:pt x="407818" y="389467"/>
                      <a:pt x="398142" y="374953"/>
                    </a:cubicBezTo>
                    <a:cubicBezTo>
                      <a:pt x="393304" y="345924"/>
                      <a:pt x="387790" y="317000"/>
                      <a:pt x="383628" y="287867"/>
                    </a:cubicBezTo>
                    <a:cubicBezTo>
                      <a:pt x="378112" y="249253"/>
                      <a:pt x="377287" y="209893"/>
                      <a:pt x="369114" y="171753"/>
                    </a:cubicBezTo>
                    <a:cubicBezTo>
                      <a:pt x="362703" y="141833"/>
                      <a:pt x="369114" y="94343"/>
                      <a:pt x="340085" y="84667"/>
                    </a:cubicBezTo>
                    <a:lnTo>
                      <a:pt x="296542" y="70153"/>
                    </a:lnTo>
                    <a:cubicBezTo>
                      <a:pt x="254941" y="84020"/>
                      <a:pt x="227134" y="101290"/>
                      <a:pt x="180428" y="70153"/>
                    </a:cubicBezTo>
                    <a:cubicBezTo>
                      <a:pt x="167698" y="61666"/>
                      <a:pt x="180428" y="31448"/>
                      <a:pt x="165914" y="26610"/>
                    </a:cubicBezTo>
                    <a:cubicBezTo>
                      <a:pt x="152932" y="22283"/>
                      <a:pt x="144142" y="0"/>
                      <a:pt x="136885" y="26610"/>
                    </a:cubicBezTo>
                    <a:close/>
                  </a:path>
                </a:pathLst>
              </a:custGeom>
              <a:solidFill>
                <a:srgbClr val="FFFF00"/>
              </a:solidFill>
              <a:ln w="57150" cap="sq" cmpd="sng" algn="ctr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51221" name="16 - Βέλος προς τα κάτω"/>
              <p:cNvSpPr>
                <a:spLocks noChangeArrowheads="1"/>
              </p:cNvSpPr>
              <p:nvPr/>
            </p:nvSpPr>
            <p:spPr bwMode="auto">
              <a:xfrm>
                <a:off x="2771800" y="1988840"/>
                <a:ext cx="360040" cy="288032"/>
              </a:xfrm>
              <a:prstGeom prst="downArrow">
                <a:avLst>
                  <a:gd name="adj1" fmla="val 50000"/>
                  <a:gd name="adj2" fmla="val 50000"/>
                </a:avLst>
              </a:prstGeom>
              <a:solidFill>
                <a:schemeClr val="bg2"/>
              </a:solidFill>
              <a:ln w="12700" cap="sq" algn="ctr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el-GR"/>
              </a:p>
            </p:txBody>
          </p:sp>
        </p:grpSp>
        <p:sp>
          <p:nvSpPr>
            <p:cNvPr id="5" name="4 - Ορθογώνιο"/>
            <p:cNvSpPr/>
            <p:nvPr/>
          </p:nvSpPr>
          <p:spPr bwMode="auto">
            <a:xfrm>
              <a:off x="1691960" y="4868565"/>
              <a:ext cx="2664203" cy="1728787"/>
            </a:xfrm>
            <a:prstGeom prst="rect">
              <a:avLst/>
            </a:prstGeom>
            <a:solidFill>
              <a:schemeClr val="accent4">
                <a:lumMod val="50000"/>
              </a:schemeClr>
            </a:solidFill>
            <a:ln w="12700" cap="sq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>
                <a:defRPr/>
              </a:pPr>
              <a:endParaRPr lang="el-GR"/>
            </a:p>
          </p:txBody>
        </p:sp>
        <p:grpSp>
          <p:nvGrpSpPr>
            <p:cNvPr id="51210" name="29 - Ομάδα"/>
            <p:cNvGrpSpPr>
              <a:grpSpLocks/>
            </p:cNvGrpSpPr>
            <p:nvPr/>
          </p:nvGrpSpPr>
          <p:grpSpPr bwMode="auto">
            <a:xfrm>
              <a:off x="1619672" y="4869160"/>
              <a:ext cx="2664800" cy="1728015"/>
              <a:chOff x="4284104" y="4076774"/>
              <a:chExt cx="2664800" cy="1728015"/>
            </a:xfrm>
          </p:grpSpPr>
          <p:cxnSp>
            <p:nvCxnSpPr>
              <p:cNvPr id="51211" name="39 - Ευθεία γραμμή σύνδεσης"/>
              <p:cNvCxnSpPr>
                <a:cxnSpLocks noChangeShapeType="1"/>
              </p:cNvCxnSpPr>
              <p:nvPr/>
            </p:nvCxnSpPr>
            <p:spPr bwMode="auto">
              <a:xfrm rot="5400000">
                <a:off x="6084897" y="4940781"/>
                <a:ext cx="1728014" cy="0"/>
              </a:xfrm>
              <a:prstGeom prst="line">
                <a:avLst/>
              </a:prstGeom>
              <a:noFill/>
              <a:ln w="76200" cap="sq" algn="ctr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</p:cxnSp>
          <p:cxnSp>
            <p:nvCxnSpPr>
              <p:cNvPr id="51212" name="41 - Ευθεία γραμμή σύνδεσης"/>
              <p:cNvCxnSpPr>
                <a:cxnSpLocks noChangeShapeType="1"/>
              </p:cNvCxnSpPr>
              <p:nvPr/>
            </p:nvCxnSpPr>
            <p:spPr bwMode="auto">
              <a:xfrm rot="10800000">
                <a:off x="4284104" y="5804789"/>
                <a:ext cx="2664800" cy="0"/>
              </a:xfrm>
              <a:prstGeom prst="line">
                <a:avLst/>
              </a:prstGeom>
              <a:noFill/>
              <a:ln w="76200" cap="sq" algn="ctr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</p:cxnSp>
          <p:cxnSp>
            <p:nvCxnSpPr>
              <p:cNvPr id="51213" name="43 - Ευθεία γραμμή σύνδεσης"/>
              <p:cNvCxnSpPr>
                <a:cxnSpLocks noChangeShapeType="1"/>
              </p:cNvCxnSpPr>
              <p:nvPr/>
            </p:nvCxnSpPr>
            <p:spPr bwMode="auto">
              <a:xfrm rot="5400000" flipH="1" flipV="1">
                <a:off x="3420097" y="4940782"/>
                <a:ext cx="1728014" cy="0"/>
              </a:xfrm>
              <a:prstGeom prst="line">
                <a:avLst/>
              </a:prstGeom>
              <a:noFill/>
              <a:ln w="76200" cap="sq" algn="ctr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</p:cxnSp>
          <p:cxnSp>
            <p:nvCxnSpPr>
              <p:cNvPr id="51214" name="85 - Ευθεία γραμμή σύνδεσης"/>
              <p:cNvCxnSpPr>
                <a:cxnSpLocks noChangeShapeType="1"/>
              </p:cNvCxnSpPr>
              <p:nvPr/>
            </p:nvCxnSpPr>
            <p:spPr bwMode="auto">
              <a:xfrm rot="5400000">
                <a:off x="4140314" y="4940782"/>
                <a:ext cx="1728014" cy="0"/>
              </a:xfrm>
              <a:prstGeom prst="line">
                <a:avLst/>
              </a:prstGeom>
              <a:noFill/>
              <a:ln w="12700" cap="sq" algn="ctr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</p:cxnSp>
          <p:cxnSp>
            <p:nvCxnSpPr>
              <p:cNvPr id="51215" name="87 - Ευθεία γραμμή σύνδεσης"/>
              <p:cNvCxnSpPr>
                <a:cxnSpLocks noChangeShapeType="1"/>
              </p:cNvCxnSpPr>
              <p:nvPr/>
            </p:nvCxnSpPr>
            <p:spPr bwMode="auto">
              <a:xfrm rot="5400000">
                <a:off x="4788508" y="4940782"/>
                <a:ext cx="1728014" cy="0"/>
              </a:xfrm>
              <a:prstGeom prst="line">
                <a:avLst/>
              </a:prstGeom>
              <a:noFill/>
              <a:ln w="12700" cap="sq" algn="ctr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</p:cxnSp>
          <p:cxnSp>
            <p:nvCxnSpPr>
              <p:cNvPr id="51216" name="89 - Ευθεία γραμμή σύνδεσης"/>
              <p:cNvCxnSpPr>
                <a:cxnSpLocks noChangeShapeType="1"/>
              </p:cNvCxnSpPr>
              <p:nvPr/>
            </p:nvCxnSpPr>
            <p:spPr bwMode="auto">
              <a:xfrm rot="5400000">
                <a:off x="5508724" y="4940782"/>
                <a:ext cx="1728014" cy="0"/>
              </a:xfrm>
              <a:prstGeom prst="line">
                <a:avLst/>
              </a:prstGeom>
              <a:noFill/>
              <a:ln w="12700" cap="sq" algn="ctr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</p:cxnSp>
          <p:cxnSp>
            <p:nvCxnSpPr>
              <p:cNvPr id="51217" name="37 - Ευθεία γραμμή σύνδεσης"/>
              <p:cNvCxnSpPr>
                <a:cxnSpLocks noChangeShapeType="1"/>
              </p:cNvCxnSpPr>
              <p:nvPr/>
            </p:nvCxnSpPr>
            <p:spPr bwMode="auto">
              <a:xfrm>
                <a:off x="4284104" y="4076775"/>
                <a:ext cx="2664800" cy="0"/>
              </a:xfrm>
              <a:prstGeom prst="line">
                <a:avLst/>
              </a:prstGeom>
              <a:noFill/>
              <a:ln w="76200" cap="sq" algn="ctr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</p:cxnSp>
        </p:grpSp>
      </p:grpSp>
      <p:grpSp>
        <p:nvGrpSpPr>
          <p:cNvPr id="51203" name="17 - Ομάδα"/>
          <p:cNvGrpSpPr>
            <a:grpSpLocks/>
          </p:cNvGrpSpPr>
          <p:nvPr/>
        </p:nvGrpSpPr>
        <p:grpSpPr bwMode="auto">
          <a:xfrm>
            <a:off x="2339975" y="2205038"/>
            <a:ext cx="1295400" cy="1439862"/>
            <a:chOff x="5940772" y="2275966"/>
            <a:chExt cx="1079500" cy="1439254"/>
          </a:xfrm>
        </p:grpSpPr>
        <p:sp>
          <p:nvSpPr>
            <p:cNvPr id="51206" name="62 - Ορθογώνιο"/>
            <p:cNvSpPr>
              <a:spLocks noChangeArrowheads="1"/>
            </p:cNvSpPr>
            <p:nvPr/>
          </p:nvSpPr>
          <p:spPr bwMode="auto">
            <a:xfrm>
              <a:off x="6012161" y="3140062"/>
              <a:ext cx="936103" cy="575158"/>
            </a:xfrm>
            <a:prstGeom prst="rect">
              <a:avLst/>
            </a:prstGeom>
            <a:solidFill>
              <a:schemeClr val="bg2"/>
            </a:solidFill>
            <a:ln w="12700" cap="sq" algn="ctr">
              <a:solidFill>
                <a:schemeClr val="bg2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0" name="19 - Στεφάνη"/>
            <p:cNvSpPr/>
            <p:nvPr/>
          </p:nvSpPr>
          <p:spPr bwMode="auto">
            <a:xfrm rot="10800000">
              <a:off x="5940772" y="2275966"/>
              <a:ext cx="1079500" cy="1007636"/>
            </a:xfrm>
            <a:prstGeom prst="blockArc">
              <a:avLst/>
            </a:prstGeom>
            <a:solidFill>
              <a:srgbClr val="C00000"/>
            </a:solidFill>
            <a:ln w="12700" cap="sq" cmpd="sng" algn="ctr">
              <a:solidFill>
                <a:schemeClr val="bg2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>
                <a:defRPr/>
              </a:pPr>
              <a:endParaRPr lang="el-GR"/>
            </a:p>
          </p:txBody>
        </p:sp>
      </p:grpSp>
      <p:sp>
        <p:nvSpPr>
          <p:cNvPr id="21" name="132 - TextBox"/>
          <p:cNvSpPr txBox="1">
            <a:spLocks noGrp="1" noChangeArrowheads="1"/>
          </p:cNvSpPr>
          <p:nvPr>
            <p:ph type="title"/>
          </p:nvPr>
        </p:nvSpPr>
        <p:spPr>
          <a:xfrm>
            <a:off x="685800" y="425450"/>
            <a:ext cx="7772400" cy="523875"/>
          </a:xfrm>
        </p:spPr>
        <p:txBody>
          <a:bodyPr>
            <a:spAutoFit/>
          </a:bodyPr>
          <a:lstStyle/>
          <a:p>
            <a:pPr>
              <a:defRPr/>
            </a:pPr>
            <a:r>
              <a:rPr lang="el-GR" sz="2800" dirty="0" smtClean="0"/>
              <a:t>Διάταξη των </a:t>
            </a:r>
            <a:r>
              <a:rPr lang="en-US" sz="2800" dirty="0" smtClean="0"/>
              <a:t>Little, Freeman </a:t>
            </a:r>
            <a:r>
              <a:rPr lang="el-GR" sz="2800" dirty="0" smtClean="0"/>
              <a:t>και</a:t>
            </a:r>
            <a:r>
              <a:rPr lang="en-US" sz="2800" dirty="0" smtClean="0"/>
              <a:t> Swanson </a:t>
            </a:r>
            <a:endParaRPr lang="el-GR" sz="2800" dirty="0"/>
          </a:p>
        </p:txBody>
      </p:sp>
      <p:sp>
        <p:nvSpPr>
          <p:cNvPr id="51205" name="21 - TextBox"/>
          <p:cNvSpPr txBox="1">
            <a:spLocks noChangeArrowheads="1"/>
          </p:cNvSpPr>
          <p:nvPr/>
        </p:nvSpPr>
        <p:spPr bwMode="auto">
          <a:xfrm>
            <a:off x="5003800" y="2133600"/>
            <a:ext cx="4140200" cy="830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l-GR" sz="2400"/>
              <a:t>Παράδειγμα ταλάντωσης σε ένα επίπεδο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l-GR" sz="2800" dirty="0" smtClean="0"/>
              <a:t>Διάταξη των </a:t>
            </a:r>
            <a:r>
              <a:rPr lang="en-US" sz="2800" dirty="0" smtClean="0"/>
              <a:t>Little, Freeman </a:t>
            </a:r>
            <a:r>
              <a:rPr lang="el-GR" sz="2800" dirty="0" smtClean="0"/>
              <a:t>και</a:t>
            </a:r>
            <a:r>
              <a:rPr lang="en-US" sz="2800" dirty="0" smtClean="0"/>
              <a:t> Swanson </a:t>
            </a:r>
            <a:endParaRPr lang="el-GR" sz="2800" dirty="0"/>
          </a:p>
        </p:txBody>
      </p:sp>
      <p:grpSp>
        <p:nvGrpSpPr>
          <p:cNvPr id="52227" name="39 - Ομάδα"/>
          <p:cNvGrpSpPr>
            <a:grpSpLocks/>
          </p:cNvGrpSpPr>
          <p:nvPr/>
        </p:nvGrpSpPr>
        <p:grpSpPr bwMode="auto">
          <a:xfrm rot="285163">
            <a:off x="939800" y="1917700"/>
            <a:ext cx="3673475" cy="4613275"/>
            <a:chOff x="1075824" y="1982906"/>
            <a:chExt cx="3672408" cy="4614446"/>
          </a:xfrm>
        </p:grpSpPr>
        <p:grpSp>
          <p:nvGrpSpPr>
            <p:cNvPr id="52232" name="38 - Ομάδα"/>
            <p:cNvGrpSpPr>
              <a:grpSpLocks/>
            </p:cNvGrpSpPr>
            <p:nvPr/>
          </p:nvGrpSpPr>
          <p:grpSpPr bwMode="auto">
            <a:xfrm>
              <a:off x="1075824" y="1982906"/>
              <a:ext cx="3672408" cy="3384376"/>
              <a:chOff x="1075824" y="1982906"/>
              <a:chExt cx="3672408" cy="3384376"/>
            </a:xfrm>
          </p:grpSpPr>
          <p:sp>
            <p:nvSpPr>
              <p:cNvPr id="17" name="16 - Τραπέζιο"/>
              <p:cNvSpPr/>
              <p:nvPr/>
            </p:nvSpPr>
            <p:spPr bwMode="auto">
              <a:xfrm>
                <a:off x="1075218" y="1982411"/>
                <a:ext cx="3672408" cy="3374293"/>
              </a:xfrm>
              <a:prstGeom prst="trapezoid">
                <a:avLst/>
              </a:prstGeom>
              <a:solidFill>
                <a:schemeClr val="accent1"/>
              </a:solidFill>
              <a:ln w="38100" cap="sq" cmpd="sng" algn="ctr">
                <a:solidFill>
                  <a:schemeClr val="bg2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l-GR"/>
              </a:p>
            </p:txBody>
          </p:sp>
          <p:sp>
            <p:nvSpPr>
              <p:cNvPr id="18" name="17 - Τραπέζιο"/>
              <p:cNvSpPr/>
              <p:nvPr/>
            </p:nvSpPr>
            <p:spPr bwMode="auto">
              <a:xfrm>
                <a:off x="1471500" y="2410393"/>
                <a:ext cx="3024896" cy="2807413"/>
              </a:xfrm>
              <a:prstGeom prst="trapezoid">
                <a:avLst/>
              </a:prstGeom>
              <a:solidFill>
                <a:schemeClr val="bg1">
                  <a:lumMod val="75000"/>
                </a:schemeClr>
              </a:solidFill>
              <a:ln w="38100" cap="sq" cmpd="sng" algn="ctr">
                <a:solidFill>
                  <a:schemeClr val="bg2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l-GR"/>
              </a:p>
            </p:txBody>
          </p:sp>
          <p:sp>
            <p:nvSpPr>
              <p:cNvPr id="52244" name="72 - Ελεύθερη σχεδίαση"/>
              <p:cNvSpPr>
                <a:spLocks/>
              </p:cNvSpPr>
              <p:nvPr/>
            </p:nvSpPr>
            <p:spPr bwMode="auto">
              <a:xfrm>
                <a:off x="2627784" y="2204864"/>
                <a:ext cx="672592" cy="723220"/>
              </a:xfrm>
              <a:custGeom>
                <a:avLst/>
                <a:gdLst>
                  <a:gd name="T0" fmla="*/ 4304399 w 458499"/>
                  <a:gd name="T1" fmla="*/ 26589 h 723295"/>
                  <a:gd name="T2" fmla="*/ 3847983 w 458499"/>
                  <a:gd name="T3" fmla="*/ 186134 h 723295"/>
                  <a:gd name="T4" fmla="*/ 2935186 w 458499"/>
                  <a:gd name="T5" fmla="*/ 273157 h 723295"/>
                  <a:gd name="T6" fmla="*/ 2478761 w 458499"/>
                  <a:gd name="T7" fmla="*/ 316664 h 723295"/>
                  <a:gd name="T8" fmla="*/ 1565970 w 458499"/>
                  <a:gd name="T9" fmla="*/ 403687 h 723295"/>
                  <a:gd name="T10" fmla="*/ 1109527 w 458499"/>
                  <a:gd name="T11" fmla="*/ 447202 h 723295"/>
                  <a:gd name="T12" fmla="*/ 196761 w 458499"/>
                  <a:gd name="T13" fmla="*/ 490710 h 723295"/>
                  <a:gd name="T14" fmla="*/ 653148 w 458499"/>
                  <a:gd name="T15" fmla="*/ 621247 h 723295"/>
                  <a:gd name="T16" fmla="*/ 5217219 w 458499"/>
                  <a:gd name="T17" fmla="*/ 708270 h 723295"/>
                  <a:gd name="T18" fmla="*/ 6586459 w 458499"/>
                  <a:gd name="T19" fmla="*/ 722770 h 723295"/>
                  <a:gd name="T20" fmla="*/ 12063296 w 458499"/>
                  <a:gd name="T21" fmla="*/ 708270 h 723295"/>
                  <a:gd name="T22" fmla="*/ 13432484 w 458499"/>
                  <a:gd name="T23" fmla="*/ 693763 h 723295"/>
                  <a:gd name="T24" fmla="*/ 14345334 w 458499"/>
                  <a:gd name="T25" fmla="*/ 650255 h 723295"/>
                  <a:gd name="T26" fmla="*/ 13432484 w 458499"/>
                  <a:gd name="T27" fmla="*/ 418194 h 723295"/>
                  <a:gd name="T28" fmla="*/ 12519682 w 458499"/>
                  <a:gd name="T29" fmla="*/ 374680 h 723295"/>
                  <a:gd name="T30" fmla="*/ 12063296 w 458499"/>
                  <a:gd name="T31" fmla="*/ 287657 h 723295"/>
                  <a:gd name="T32" fmla="*/ 11606900 w 458499"/>
                  <a:gd name="T33" fmla="*/ 171627 h 723295"/>
                  <a:gd name="T34" fmla="*/ 10694075 w 458499"/>
                  <a:gd name="T35" fmla="*/ 84604 h 723295"/>
                  <a:gd name="T36" fmla="*/ 9324842 w 458499"/>
                  <a:gd name="T37" fmla="*/ 70104 h 723295"/>
                  <a:gd name="T38" fmla="*/ 5673620 w 458499"/>
                  <a:gd name="T39" fmla="*/ 70104 h 723295"/>
                  <a:gd name="T40" fmla="*/ 5217219 w 458499"/>
                  <a:gd name="T41" fmla="*/ 26589 h 723295"/>
                  <a:gd name="T42" fmla="*/ 4304399 w 458499"/>
                  <a:gd name="T43" fmla="*/ 26589 h 72329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8499"/>
                  <a:gd name="T67" fmla="*/ 0 h 723295"/>
                  <a:gd name="T68" fmla="*/ 458499 w 458499"/>
                  <a:gd name="T69" fmla="*/ 723295 h 72329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8499" h="723295">
                    <a:moveTo>
                      <a:pt x="136885" y="26610"/>
                    </a:moveTo>
                    <a:cubicBezTo>
                      <a:pt x="129628" y="53220"/>
                      <a:pt x="131658" y="133642"/>
                      <a:pt x="122371" y="186267"/>
                    </a:cubicBezTo>
                    <a:cubicBezTo>
                      <a:pt x="117053" y="216400"/>
                      <a:pt x="103018" y="244324"/>
                      <a:pt x="93342" y="273353"/>
                    </a:cubicBezTo>
                    <a:lnTo>
                      <a:pt x="78828" y="316895"/>
                    </a:lnTo>
                    <a:lnTo>
                      <a:pt x="49800" y="403981"/>
                    </a:lnTo>
                    <a:cubicBezTo>
                      <a:pt x="44962" y="418495"/>
                      <a:pt x="43772" y="434794"/>
                      <a:pt x="35285" y="447524"/>
                    </a:cubicBezTo>
                    <a:lnTo>
                      <a:pt x="6257" y="491067"/>
                    </a:lnTo>
                    <a:cubicBezTo>
                      <a:pt x="11095" y="534610"/>
                      <a:pt x="0" y="583121"/>
                      <a:pt x="20771" y="621695"/>
                    </a:cubicBezTo>
                    <a:cubicBezTo>
                      <a:pt x="31090" y="640859"/>
                      <a:pt x="135425" y="695714"/>
                      <a:pt x="165914" y="708781"/>
                    </a:cubicBezTo>
                    <a:cubicBezTo>
                      <a:pt x="179976" y="714808"/>
                      <a:pt x="194943" y="718457"/>
                      <a:pt x="209457" y="723295"/>
                    </a:cubicBezTo>
                    <a:cubicBezTo>
                      <a:pt x="267514" y="718457"/>
                      <a:pt x="325881" y="716480"/>
                      <a:pt x="383628" y="708781"/>
                    </a:cubicBezTo>
                    <a:cubicBezTo>
                      <a:pt x="398793" y="706759"/>
                      <a:pt x="415224" y="703824"/>
                      <a:pt x="427171" y="694267"/>
                    </a:cubicBezTo>
                    <a:cubicBezTo>
                      <a:pt x="440793" y="683370"/>
                      <a:pt x="446524" y="665238"/>
                      <a:pt x="456200" y="650724"/>
                    </a:cubicBezTo>
                    <a:cubicBezTo>
                      <a:pt x="453431" y="614723"/>
                      <a:pt x="458499" y="481151"/>
                      <a:pt x="427171" y="418495"/>
                    </a:cubicBezTo>
                    <a:cubicBezTo>
                      <a:pt x="419370" y="402893"/>
                      <a:pt x="407818" y="389467"/>
                      <a:pt x="398142" y="374953"/>
                    </a:cubicBezTo>
                    <a:cubicBezTo>
                      <a:pt x="393304" y="345924"/>
                      <a:pt x="387790" y="317000"/>
                      <a:pt x="383628" y="287867"/>
                    </a:cubicBezTo>
                    <a:cubicBezTo>
                      <a:pt x="378112" y="249253"/>
                      <a:pt x="377287" y="209893"/>
                      <a:pt x="369114" y="171753"/>
                    </a:cubicBezTo>
                    <a:cubicBezTo>
                      <a:pt x="362703" y="141833"/>
                      <a:pt x="369114" y="94343"/>
                      <a:pt x="340085" y="84667"/>
                    </a:cubicBezTo>
                    <a:lnTo>
                      <a:pt x="296542" y="70153"/>
                    </a:lnTo>
                    <a:cubicBezTo>
                      <a:pt x="254941" y="84020"/>
                      <a:pt x="227134" y="101290"/>
                      <a:pt x="180428" y="70153"/>
                    </a:cubicBezTo>
                    <a:cubicBezTo>
                      <a:pt x="167698" y="61666"/>
                      <a:pt x="180428" y="31448"/>
                      <a:pt x="165914" y="26610"/>
                    </a:cubicBezTo>
                    <a:cubicBezTo>
                      <a:pt x="152932" y="22283"/>
                      <a:pt x="144142" y="0"/>
                      <a:pt x="136885" y="26610"/>
                    </a:cubicBezTo>
                    <a:close/>
                  </a:path>
                </a:pathLst>
              </a:custGeom>
              <a:solidFill>
                <a:srgbClr val="FFFF00"/>
              </a:solidFill>
              <a:ln w="57150" cap="sq" cmpd="sng" algn="ctr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52245" name="19 - Βέλος προς τα κάτω"/>
              <p:cNvSpPr>
                <a:spLocks noChangeArrowheads="1"/>
              </p:cNvSpPr>
              <p:nvPr/>
            </p:nvSpPr>
            <p:spPr bwMode="auto">
              <a:xfrm>
                <a:off x="2771800" y="1988840"/>
                <a:ext cx="360040" cy="288032"/>
              </a:xfrm>
              <a:prstGeom prst="downArrow">
                <a:avLst>
                  <a:gd name="adj1" fmla="val 50000"/>
                  <a:gd name="adj2" fmla="val 50000"/>
                </a:avLst>
              </a:prstGeom>
              <a:solidFill>
                <a:schemeClr val="bg2"/>
              </a:solidFill>
              <a:ln w="12700" cap="sq" algn="ctr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el-GR"/>
              </a:p>
            </p:txBody>
          </p:sp>
        </p:grpSp>
        <p:sp>
          <p:nvSpPr>
            <p:cNvPr id="8" name="7 - Ορθογώνιο"/>
            <p:cNvSpPr/>
            <p:nvPr/>
          </p:nvSpPr>
          <p:spPr bwMode="auto">
            <a:xfrm>
              <a:off x="1682369" y="4862967"/>
              <a:ext cx="2664638" cy="1727638"/>
            </a:xfrm>
            <a:prstGeom prst="rect">
              <a:avLst/>
            </a:prstGeom>
            <a:solidFill>
              <a:schemeClr val="accent4">
                <a:lumMod val="50000"/>
              </a:schemeClr>
            </a:solidFill>
            <a:ln w="12700" cap="sq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>
                <a:defRPr/>
              </a:pPr>
              <a:endParaRPr lang="el-GR"/>
            </a:p>
          </p:txBody>
        </p:sp>
        <p:grpSp>
          <p:nvGrpSpPr>
            <p:cNvPr id="52234" name="29 - Ομάδα"/>
            <p:cNvGrpSpPr>
              <a:grpSpLocks/>
            </p:cNvGrpSpPr>
            <p:nvPr/>
          </p:nvGrpSpPr>
          <p:grpSpPr bwMode="auto">
            <a:xfrm>
              <a:off x="1619672" y="4869160"/>
              <a:ext cx="2664800" cy="1728015"/>
              <a:chOff x="4284104" y="4076774"/>
              <a:chExt cx="2664800" cy="1728015"/>
            </a:xfrm>
          </p:grpSpPr>
          <p:cxnSp>
            <p:nvCxnSpPr>
              <p:cNvPr id="52235" name="39 - Ευθεία γραμμή σύνδεσης"/>
              <p:cNvCxnSpPr>
                <a:cxnSpLocks noChangeShapeType="1"/>
              </p:cNvCxnSpPr>
              <p:nvPr/>
            </p:nvCxnSpPr>
            <p:spPr bwMode="auto">
              <a:xfrm rot="5400000">
                <a:off x="6084897" y="4940781"/>
                <a:ext cx="1728014" cy="0"/>
              </a:xfrm>
              <a:prstGeom prst="line">
                <a:avLst/>
              </a:prstGeom>
              <a:noFill/>
              <a:ln w="76200" cap="sq" algn="ctr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</p:cxnSp>
          <p:cxnSp>
            <p:nvCxnSpPr>
              <p:cNvPr id="52236" name="41 - Ευθεία γραμμή σύνδεσης"/>
              <p:cNvCxnSpPr>
                <a:cxnSpLocks noChangeShapeType="1"/>
              </p:cNvCxnSpPr>
              <p:nvPr/>
            </p:nvCxnSpPr>
            <p:spPr bwMode="auto">
              <a:xfrm rot="10800000">
                <a:off x="4284104" y="5804789"/>
                <a:ext cx="2664800" cy="0"/>
              </a:xfrm>
              <a:prstGeom prst="line">
                <a:avLst/>
              </a:prstGeom>
              <a:noFill/>
              <a:ln w="76200" cap="sq" algn="ctr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</p:cxnSp>
          <p:cxnSp>
            <p:nvCxnSpPr>
              <p:cNvPr id="52237" name="43 - Ευθεία γραμμή σύνδεσης"/>
              <p:cNvCxnSpPr>
                <a:cxnSpLocks noChangeShapeType="1"/>
              </p:cNvCxnSpPr>
              <p:nvPr/>
            </p:nvCxnSpPr>
            <p:spPr bwMode="auto">
              <a:xfrm rot="5400000" flipH="1" flipV="1">
                <a:off x="3420097" y="4940782"/>
                <a:ext cx="1728014" cy="0"/>
              </a:xfrm>
              <a:prstGeom prst="line">
                <a:avLst/>
              </a:prstGeom>
              <a:noFill/>
              <a:ln w="76200" cap="sq" algn="ctr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</p:cxnSp>
          <p:cxnSp>
            <p:nvCxnSpPr>
              <p:cNvPr id="52238" name="85 - Ευθεία γραμμή σύνδεσης"/>
              <p:cNvCxnSpPr>
                <a:cxnSpLocks noChangeShapeType="1"/>
              </p:cNvCxnSpPr>
              <p:nvPr/>
            </p:nvCxnSpPr>
            <p:spPr bwMode="auto">
              <a:xfrm rot="5400000">
                <a:off x="4140314" y="4940782"/>
                <a:ext cx="1728014" cy="0"/>
              </a:xfrm>
              <a:prstGeom prst="line">
                <a:avLst/>
              </a:prstGeom>
              <a:noFill/>
              <a:ln w="12700" cap="sq" algn="ctr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</p:cxnSp>
          <p:cxnSp>
            <p:nvCxnSpPr>
              <p:cNvPr id="52239" name="87 - Ευθεία γραμμή σύνδεσης"/>
              <p:cNvCxnSpPr>
                <a:cxnSpLocks noChangeShapeType="1"/>
              </p:cNvCxnSpPr>
              <p:nvPr/>
            </p:nvCxnSpPr>
            <p:spPr bwMode="auto">
              <a:xfrm rot="5400000">
                <a:off x="4788508" y="4940782"/>
                <a:ext cx="1728014" cy="0"/>
              </a:xfrm>
              <a:prstGeom prst="line">
                <a:avLst/>
              </a:prstGeom>
              <a:noFill/>
              <a:ln w="12700" cap="sq" algn="ctr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</p:cxnSp>
          <p:cxnSp>
            <p:nvCxnSpPr>
              <p:cNvPr id="52240" name="89 - Ευθεία γραμμή σύνδεσης"/>
              <p:cNvCxnSpPr>
                <a:cxnSpLocks noChangeShapeType="1"/>
              </p:cNvCxnSpPr>
              <p:nvPr/>
            </p:nvCxnSpPr>
            <p:spPr bwMode="auto">
              <a:xfrm rot="5400000">
                <a:off x="5508724" y="4940782"/>
                <a:ext cx="1728014" cy="0"/>
              </a:xfrm>
              <a:prstGeom prst="line">
                <a:avLst/>
              </a:prstGeom>
              <a:noFill/>
              <a:ln w="12700" cap="sq" algn="ctr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</p:cxnSp>
          <p:cxnSp>
            <p:nvCxnSpPr>
              <p:cNvPr id="52241" name="37 - Ευθεία γραμμή σύνδεσης"/>
              <p:cNvCxnSpPr>
                <a:cxnSpLocks noChangeShapeType="1"/>
              </p:cNvCxnSpPr>
              <p:nvPr/>
            </p:nvCxnSpPr>
            <p:spPr bwMode="auto">
              <a:xfrm>
                <a:off x="4284104" y="4076775"/>
                <a:ext cx="2664800" cy="0"/>
              </a:xfrm>
              <a:prstGeom prst="line">
                <a:avLst/>
              </a:prstGeom>
              <a:noFill/>
              <a:ln w="76200" cap="sq" algn="ctr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</p:cxnSp>
        </p:grpSp>
      </p:grpSp>
      <p:grpSp>
        <p:nvGrpSpPr>
          <p:cNvPr id="52228" name="20 - Ομάδα"/>
          <p:cNvGrpSpPr>
            <a:grpSpLocks/>
          </p:cNvGrpSpPr>
          <p:nvPr/>
        </p:nvGrpSpPr>
        <p:grpSpPr bwMode="auto">
          <a:xfrm>
            <a:off x="2339975" y="2205038"/>
            <a:ext cx="1295400" cy="1439862"/>
            <a:chOff x="5940772" y="2275966"/>
            <a:chExt cx="1079500" cy="1439254"/>
          </a:xfrm>
        </p:grpSpPr>
        <p:sp>
          <p:nvSpPr>
            <p:cNvPr id="52230" name="62 - Ορθογώνιο"/>
            <p:cNvSpPr>
              <a:spLocks noChangeArrowheads="1"/>
            </p:cNvSpPr>
            <p:nvPr/>
          </p:nvSpPr>
          <p:spPr bwMode="auto">
            <a:xfrm>
              <a:off x="6012161" y="3140062"/>
              <a:ext cx="936103" cy="575158"/>
            </a:xfrm>
            <a:prstGeom prst="rect">
              <a:avLst/>
            </a:prstGeom>
            <a:solidFill>
              <a:schemeClr val="bg2"/>
            </a:solidFill>
            <a:ln w="12700" cap="sq" algn="ctr">
              <a:solidFill>
                <a:schemeClr val="bg2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3" name="22 - Στεφάνη"/>
            <p:cNvSpPr/>
            <p:nvPr/>
          </p:nvSpPr>
          <p:spPr bwMode="auto">
            <a:xfrm rot="10800000">
              <a:off x="5940772" y="2275966"/>
              <a:ext cx="1079500" cy="1007636"/>
            </a:xfrm>
            <a:prstGeom prst="blockArc">
              <a:avLst/>
            </a:prstGeom>
            <a:solidFill>
              <a:srgbClr val="C00000"/>
            </a:solidFill>
            <a:ln w="12700" cap="sq" cmpd="sng" algn="ctr">
              <a:solidFill>
                <a:schemeClr val="bg2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>
                <a:defRPr/>
              </a:pPr>
              <a:endParaRPr lang="el-GR"/>
            </a:p>
          </p:txBody>
        </p:sp>
      </p:grpSp>
      <p:sp>
        <p:nvSpPr>
          <p:cNvPr id="52229" name="21 - TextBox"/>
          <p:cNvSpPr txBox="1">
            <a:spLocks noChangeArrowheads="1"/>
          </p:cNvSpPr>
          <p:nvPr/>
        </p:nvSpPr>
        <p:spPr bwMode="auto">
          <a:xfrm>
            <a:off x="5003800" y="2133600"/>
            <a:ext cx="4140200" cy="830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l-GR" sz="2400"/>
              <a:t>Παράδειγμα ταλάντωσης σε ένα επίπεδο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l-GR" dirty="0" smtClean="0"/>
              <a:t>Εισαγωγή</a:t>
            </a:r>
          </a:p>
        </p:txBody>
      </p:sp>
      <p:sp>
        <p:nvSpPr>
          <p:cNvPr id="6147" name="2 - Θέση περιεχομένου"/>
          <p:cNvSpPr>
            <a:spLocks noGrp="1"/>
          </p:cNvSpPr>
          <p:nvPr>
            <p:ph idx="1"/>
          </p:nvPr>
        </p:nvSpPr>
        <p:spPr>
          <a:xfrm>
            <a:off x="685800" y="1981200"/>
            <a:ext cx="5902325" cy="4114800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l-GR" smtClean="0"/>
              <a:t>   Κάθε ένα από τα οστά του σκελετού (περίπου 200), εκτελεί  διαφορετικές λειτουργίες. </a:t>
            </a:r>
          </a:p>
          <a:p>
            <a:pPr eaLnBrk="1" hangingPunct="1">
              <a:buFont typeface="Wingdings" pitchFamily="2" charset="2"/>
              <a:buNone/>
            </a:pPr>
            <a:r>
              <a:rPr lang="el-GR" smtClean="0"/>
              <a:t> Τα οστά έχουν μεταξύ τους</a:t>
            </a:r>
            <a:r>
              <a:rPr lang="en-US" smtClean="0"/>
              <a:t>:</a:t>
            </a:r>
            <a:r>
              <a:rPr lang="el-GR" smtClean="0"/>
              <a:t> </a:t>
            </a:r>
            <a:endParaRPr lang="en-US" smtClean="0"/>
          </a:p>
          <a:p>
            <a:pPr eaLnBrk="1" hangingPunct="1"/>
            <a:r>
              <a:rPr lang="el-GR" smtClean="0"/>
              <a:t>διαφορετικό σχήμα και μέγεθος</a:t>
            </a:r>
          </a:p>
          <a:p>
            <a:pPr eaLnBrk="1" hangingPunct="1"/>
            <a:r>
              <a:rPr lang="el-GR" smtClean="0"/>
              <a:t>διαφορετικό είδος οστίτη ιστού</a:t>
            </a:r>
          </a:p>
          <a:p>
            <a:pPr eaLnBrk="1" hangingPunct="1"/>
            <a:endParaRPr lang="el-GR" smtClean="0"/>
          </a:p>
          <a:p>
            <a:pPr eaLnBrk="1" hangingPunct="1"/>
            <a:endParaRPr lang="el-GR" smtClean="0"/>
          </a:p>
        </p:txBody>
      </p:sp>
      <p:pic>
        <p:nvPicPr>
          <p:cNvPr id="7172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607175" y="1557338"/>
            <a:ext cx="2536825" cy="4679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250" name="2 - Ομάδα"/>
          <p:cNvGrpSpPr>
            <a:grpSpLocks/>
          </p:cNvGrpSpPr>
          <p:nvPr/>
        </p:nvGrpSpPr>
        <p:grpSpPr bwMode="auto">
          <a:xfrm>
            <a:off x="1116013" y="1989138"/>
            <a:ext cx="3671887" cy="4608512"/>
            <a:chOff x="1115616" y="1988840"/>
            <a:chExt cx="3672408" cy="4608512"/>
          </a:xfrm>
        </p:grpSpPr>
        <p:grpSp>
          <p:nvGrpSpPr>
            <p:cNvPr id="53256" name="38 - Ομάδα"/>
            <p:cNvGrpSpPr>
              <a:grpSpLocks/>
            </p:cNvGrpSpPr>
            <p:nvPr/>
          </p:nvGrpSpPr>
          <p:grpSpPr bwMode="auto">
            <a:xfrm>
              <a:off x="1115616" y="1988840"/>
              <a:ext cx="3672408" cy="3384376"/>
              <a:chOff x="1115616" y="1988840"/>
              <a:chExt cx="3672408" cy="3384376"/>
            </a:xfrm>
          </p:grpSpPr>
          <p:sp>
            <p:nvSpPr>
              <p:cNvPr id="14" name="13 - Τραπέζιο"/>
              <p:cNvSpPr/>
              <p:nvPr/>
            </p:nvSpPr>
            <p:spPr bwMode="auto">
              <a:xfrm>
                <a:off x="1115616" y="1988840"/>
                <a:ext cx="3672408" cy="3384550"/>
              </a:xfrm>
              <a:prstGeom prst="trapezoid">
                <a:avLst/>
              </a:prstGeom>
              <a:solidFill>
                <a:schemeClr val="accent1"/>
              </a:solidFill>
              <a:ln w="38100" cap="sq" cmpd="sng" algn="ctr">
                <a:solidFill>
                  <a:schemeClr val="bg2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l-GR"/>
              </a:p>
            </p:txBody>
          </p:sp>
          <p:sp>
            <p:nvSpPr>
              <p:cNvPr id="15" name="14 - Τραπέζιο"/>
              <p:cNvSpPr/>
              <p:nvPr/>
            </p:nvSpPr>
            <p:spPr bwMode="auto">
              <a:xfrm>
                <a:off x="1476029" y="2420640"/>
                <a:ext cx="3024617" cy="2808287"/>
              </a:xfrm>
              <a:prstGeom prst="trapezoid">
                <a:avLst/>
              </a:prstGeom>
              <a:solidFill>
                <a:schemeClr val="bg1">
                  <a:lumMod val="75000"/>
                </a:schemeClr>
              </a:solidFill>
              <a:ln w="38100" cap="sq" cmpd="sng" algn="ctr">
                <a:solidFill>
                  <a:schemeClr val="bg2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</p:spPr>
            <p:txBody>
              <a:bodyPr/>
              <a:lstStyle/>
              <a:p>
                <a:pPr>
                  <a:defRPr/>
                </a:pPr>
                <a:endParaRPr lang="el-GR"/>
              </a:p>
            </p:txBody>
          </p:sp>
          <p:sp>
            <p:nvSpPr>
              <p:cNvPr id="53268" name="72 - Ελεύθερη σχεδίαση"/>
              <p:cNvSpPr>
                <a:spLocks/>
              </p:cNvSpPr>
              <p:nvPr/>
            </p:nvSpPr>
            <p:spPr bwMode="auto">
              <a:xfrm>
                <a:off x="2627784" y="2204864"/>
                <a:ext cx="672592" cy="723220"/>
              </a:xfrm>
              <a:custGeom>
                <a:avLst/>
                <a:gdLst>
                  <a:gd name="T0" fmla="*/ 4304399 w 458499"/>
                  <a:gd name="T1" fmla="*/ 26589 h 723295"/>
                  <a:gd name="T2" fmla="*/ 3847983 w 458499"/>
                  <a:gd name="T3" fmla="*/ 186134 h 723295"/>
                  <a:gd name="T4" fmla="*/ 2935186 w 458499"/>
                  <a:gd name="T5" fmla="*/ 273157 h 723295"/>
                  <a:gd name="T6" fmla="*/ 2478761 w 458499"/>
                  <a:gd name="T7" fmla="*/ 316664 h 723295"/>
                  <a:gd name="T8" fmla="*/ 1565970 w 458499"/>
                  <a:gd name="T9" fmla="*/ 403687 h 723295"/>
                  <a:gd name="T10" fmla="*/ 1109527 w 458499"/>
                  <a:gd name="T11" fmla="*/ 447202 h 723295"/>
                  <a:gd name="T12" fmla="*/ 196761 w 458499"/>
                  <a:gd name="T13" fmla="*/ 490710 h 723295"/>
                  <a:gd name="T14" fmla="*/ 653148 w 458499"/>
                  <a:gd name="T15" fmla="*/ 621247 h 723295"/>
                  <a:gd name="T16" fmla="*/ 5217219 w 458499"/>
                  <a:gd name="T17" fmla="*/ 708270 h 723295"/>
                  <a:gd name="T18" fmla="*/ 6586459 w 458499"/>
                  <a:gd name="T19" fmla="*/ 722770 h 723295"/>
                  <a:gd name="T20" fmla="*/ 12063296 w 458499"/>
                  <a:gd name="T21" fmla="*/ 708270 h 723295"/>
                  <a:gd name="T22" fmla="*/ 13432484 w 458499"/>
                  <a:gd name="T23" fmla="*/ 693763 h 723295"/>
                  <a:gd name="T24" fmla="*/ 14345334 w 458499"/>
                  <a:gd name="T25" fmla="*/ 650255 h 723295"/>
                  <a:gd name="T26" fmla="*/ 13432484 w 458499"/>
                  <a:gd name="T27" fmla="*/ 418194 h 723295"/>
                  <a:gd name="T28" fmla="*/ 12519682 w 458499"/>
                  <a:gd name="T29" fmla="*/ 374680 h 723295"/>
                  <a:gd name="T30" fmla="*/ 12063296 w 458499"/>
                  <a:gd name="T31" fmla="*/ 287657 h 723295"/>
                  <a:gd name="T32" fmla="*/ 11606900 w 458499"/>
                  <a:gd name="T33" fmla="*/ 171627 h 723295"/>
                  <a:gd name="T34" fmla="*/ 10694075 w 458499"/>
                  <a:gd name="T35" fmla="*/ 84604 h 723295"/>
                  <a:gd name="T36" fmla="*/ 9324842 w 458499"/>
                  <a:gd name="T37" fmla="*/ 70104 h 723295"/>
                  <a:gd name="T38" fmla="*/ 5673620 w 458499"/>
                  <a:gd name="T39" fmla="*/ 70104 h 723295"/>
                  <a:gd name="T40" fmla="*/ 5217219 w 458499"/>
                  <a:gd name="T41" fmla="*/ 26589 h 723295"/>
                  <a:gd name="T42" fmla="*/ 4304399 w 458499"/>
                  <a:gd name="T43" fmla="*/ 26589 h 72329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58499"/>
                  <a:gd name="T67" fmla="*/ 0 h 723295"/>
                  <a:gd name="T68" fmla="*/ 458499 w 458499"/>
                  <a:gd name="T69" fmla="*/ 723295 h 72329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58499" h="723295">
                    <a:moveTo>
                      <a:pt x="136885" y="26610"/>
                    </a:moveTo>
                    <a:cubicBezTo>
                      <a:pt x="129628" y="53220"/>
                      <a:pt x="131658" y="133642"/>
                      <a:pt x="122371" y="186267"/>
                    </a:cubicBezTo>
                    <a:cubicBezTo>
                      <a:pt x="117053" y="216400"/>
                      <a:pt x="103018" y="244324"/>
                      <a:pt x="93342" y="273353"/>
                    </a:cubicBezTo>
                    <a:lnTo>
                      <a:pt x="78828" y="316895"/>
                    </a:lnTo>
                    <a:lnTo>
                      <a:pt x="49800" y="403981"/>
                    </a:lnTo>
                    <a:cubicBezTo>
                      <a:pt x="44962" y="418495"/>
                      <a:pt x="43772" y="434794"/>
                      <a:pt x="35285" y="447524"/>
                    </a:cubicBezTo>
                    <a:lnTo>
                      <a:pt x="6257" y="491067"/>
                    </a:lnTo>
                    <a:cubicBezTo>
                      <a:pt x="11095" y="534610"/>
                      <a:pt x="0" y="583121"/>
                      <a:pt x="20771" y="621695"/>
                    </a:cubicBezTo>
                    <a:cubicBezTo>
                      <a:pt x="31090" y="640859"/>
                      <a:pt x="135425" y="695714"/>
                      <a:pt x="165914" y="708781"/>
                    </a:cubicBezTo>
                    <a:cubicBezTo>
                      <a:pt x="179976" y="714808"/>
                      <a:pt x="194943" y="718457"/>
                      <a:pt x="209457" y="723295"/>
                    </a:cubicBezTo>
                    <a:cubicBezTo>
                      <a:pt x="267514" y="718457"/>
                      <a:pt x="325881" y="716480"/>
                      <a:pt x="383628" y="708781"/>
                    </a:cubicBezTo>
                    <a:cubicBezTo>
                      <a:pt x="398793" y="706759"/>
                      <a:pt x="415224" y="703824"/>
                      <a:pt x="427171" y="694267"/>
                    </a:cubicBezTo>
                    <a:cubicBezTo>
                      <a:pt x="440793" y="683370"/>
                      <a:pt x="446524" y="665238"/>
                      <a:pt x="456200" y="650724"/>
                    </a:cubicBezTo>
                    <a:cubicBezTo>
                      <a:pt x="453431" y="614723"/>
                      <a:pt x="458499" y="481151"/>
                      <a:pt x="427171" y="418495"/>
                    </a:cubicBezTo>
                    <a:cubicBezTo>
                      <a:pt x="419370" y="402893"/>
                      <a:pt x="407818" y="389467"/>
                      <a:pt x="398142" y="374953"/>
                    </a:cubicBezTo>
                    <a:cubicBezTo>
                      <a:pt x="393304" y="345924"/>
                      <a:pt x="387790" y="317000"/>
                      <a:pt x="383628" y="287867"/>
                    </a:cubicBezTo>
                    <a:cubicBezTo>
                      <a:pt x="378112" y="249253"/>
                      <a:pt x="377287" y="209893"/>
                      <a:pt x="369114" y="171753"/>
                    </a:cubicBezTo>
                    <a:cubicBezTo>
                      <a:pt x="362703" y="141833"/>
                      <a:pt x="369114" y="94343"/>
                      <a:pt x="340085" y="84667"/>
                    </a:cubicBezTo>
                    <a:lnTo>
                      <a:pt x="296542" y="70153"/>
                    </a:lnTo>
                    <a:cubicBezTo>
                      <a:pt x="254941" y="84020"/>
                      <a:pt x="227134" y="101290"/>
                      <a:pt x="180428" y="70153"/>
                    </a:cubicBezTo>
                    <a:cubicBezTo>
                      <a:pt x="167698" y="61666"/>
                      <a:pt x="180428" y="31448"/>
                      <a:pt x="165914" y="26610"/>
                    </a:cubicBezTo>
                    <a:cubicBezTo>
                      <a:pt x="152932" y="22283"/>
                      <a:pt x="144142" y="0"/>
                      <a:pt x="136885" y="26610"/>
                    </a:cubicBezTo>
                    <a:close/>
                  </a:path>
                </a:pathLst>
              </a:custGeom>
              <a:solidFill>
                <a:srgbClr val="FFFF00"/>
              </a:solidFill>
              <a:ln w="57150" cap="sq" cmpd="sng" algn="ctr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53269" name="16 - Βέλος προς τα κάτω"/>
              <p:cNvSpPr>
                <a:spLocks noChangeArrowheads="1"/>
              </p:cNvSpPr>
              <p:nvPr/>
            </p:nvSpPr>
            <p:spPr bwMode="auto">
              <a:xfrm>
                <a:off x="2771800" y="1988840"/>
                <a:ext cx="360040" cy="288032"/>
              </a:xfrm>
              <a:prstGeom prst="downArrow">
                <a:avLst>
                  <a:gd name="adj1" fmla="val 50000"/>
                  <a:gd name="adj2" fmla="val 50000"/>
                </a:avLst>
              </a:prstGeom>
              <a:solidFill>
                <a:schemeClr val="bg2"/>
              </a:solidFill>
              <a:ln w="12700" cap="sq" algn="ctr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el-GR"/>
              </a:p>
            </p:txBody>
          </p:sp>
        </p:grpSp>
        <p:sp>
          <p:nvSpPr>
            <p:cNvPr id="5" name="4 - Ορθογώνιο"/>
            <p:cNvSpPr/>
            <p:nvPr/>
          </p:nvSpPr>
          <p:spPr bwMode="auto">
            <a:xfrm>
              <a:off x="1691960" y="4868565"/>
              <a:ext cx="2664203" cy="1728787"/>
            </a:xfrm>
            <a:prstGeom prst="rect">
              <a:avLst/>
            </a:prstGeom>
            <a:solidFill>
              <a:schemeClr val="accent4">
                <a:lumMod val="50000"/>
              </a:schemeClr>
            </a:solidFill>
            <a:ln w="12700" cap="sq" cmpd="sng" algn="ctr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>
                <a:defRPr/>
              </a:pPr>
              <a:endParaRPr lang="el-GR"/>
            </a:p>
          </p:txBody>
        </p:sp>
        <p:grpSp>
          <p:nvGrpSpPr>
            <p:cNvPr id="53258" name="29 - Ομάδα"/>
            <p:cNvGrpSpPr>
              <a:grpSpLocks/>
            </p:cNvGrpSpPr>
            <p:nvPr/>
          </p:nvGrpSpPr>
          <p:grpSpPr bwMode="auto">
            <a:xfrm>
              <a:off x="1619672" y="4869160"/>
              <a:ext cx="2664800" cy="1728015"/>
              <a:chOff x="4284104" y="4076774"/>
              <a:chExt cx="2664800" cy="1728015"/>
            </a:xfrm>
          </p:grpSpPr>
          <p:cxnSp>
            <p:nvCxnSpPr>
              <p:cNvPr id="53259" name="39 - Ευθεία γραμμή σύνδεσης"/>
              <p:cNvCxnSpPr>
                <a:cxnSpLocks noChangeShapeType="1"/>
              </p:cNvCxnSpPr>
              <p:nvPr/>
            </p:nvCxnSpPr>
            <p:spPr bwMode="auto">
              <a:xfrm rot="5400000">
                <a:off x="6084897" y="4940781"/>
                <a:ext cx="1728014" cy="0"/>
              </a:xfrm>
              <a:prstGeom prst="line">
                <a:avLst/>
              </a:prstGeom>
              <a:noFill/>
              <a:ln w="76200" cap="sq" algn="ctr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</p:cxnSp>
          <p:cxnSp>
            <p:nvCxnSpPr>
              <p:cNvPr id="53260" name="41 - Ευθεία γραμμή σύνδεσης"/>
              <p:cNvCxnSpPr>
                <a:cxnSpLocks noChangeShapeType="1"/>
              </p:cNvCxnSpPr>
              <p:nvPr/>
            </p:nvCxnSpPr>
            <p:spPr bwMode="auto">
              <a:xfrm rot="10800000">
                <a:off x="4284104" y="5804789"/>
                <a:ext cx="2664800" cy="0"/>
              </a:xfrm>
              <a:prstGeom prst="line">
                <a:avLst/>
              </a:prstGeom>
              <a:noFill/>
              <a:ln w="76200" cap="sq" algn="ctr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</p:cxnSp>
          <p:cxnSp>
            <p:nvCxnSpPr>
              <p:cNvPr id="53261" name="43 - Ευθεία γραμμή σύνδεσης"/>
              <p:cNvCxnSpPr>
                <a:cxnSpLocks noChangeShapeType="1"/>
              </p:cNvCxnSpPr>
              <p:nvPr/>
            </p:nvCxnSpPr>
            <p:spPr bwMode="auto">
              <a:xfrm rot="5400000" flipH="1" flipV="1">
                <a:off x="3420097" y="4940782"/>
                <a:ext cx="1728014" cy="0"/>
              </a:xfrm>
              <a:prstGeom prst="line">
                <a:avLst/>
              </a:prstGeom>
              <a:noFill/>
              <a:ln w="76200" cap="sq" algn="ctr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</p:cxnSp>
          <p:cxnSp>
            <p:nvCxnSpPr>
              <p:cNvPr id="53262" name="85 - Ευθεία γραμμή σύνδεσης"/>
              <p:cNvCxnSpPr>
                <a:cxnSpLocks noChangeShapeType="1"/>
              </p:cNvCxnSpPr>
              <p:nvPr/>
            </p:nvCxnSpPr>
            <p:spPr bwMode="auto">
              <a:xfrm rot="5400000">
                <a:off x="4140314" y="4940782"/>
                <a:ext cx="1728014" cy="0"/>
              </a:xfrm>
              <a:prstGeom prst="line">
                <a:avLst/>
              </a:prstGeom>
              <a:noFill/>
              <a:ln w="12700" cap="sq" algn="ctr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</p:cxnSp>
          <p:cxnSp>
            <p:nvCxnSpPr>
              <p:cNvPr id="53263" name="87 - Ευθεία γραμμή σύνδεσης"/>
              <p:cNvCxnSpPr>
                <a:cxnSpLocks noChangeShapeType="1"/>
              </p:cNvCxnSpPr>
              <p:nvPr/>
            </p:nvCxnSpPr>
            <p:spPr bwMode="auto">
              <a:xfrm rot="5400000">
                <a:off x="4788508" y="4940782"/>
                <a:ext cx="1728014" cy="0"/>
              </a:xfrm>
              <a:prstGeom prst="line">
                <a:avLst/>
              </a:prstGeom>
              <a:noFill/>
              <a:ln w="12700" cap="sq" algn="ctr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</p:cxnSp>
          <p:cxnSp>
            <p:nvCxnSpPr>
              <p:cNvPr id="53264" name="89 - Ευθεία γραμμή σύνδεσης"/>
              <p:cNvCxnSpPr>
                <a:cxnSpLocks noChangeShapeType="1"/>
              </p:cNvCxnSpPr>
              <p:nvPr/>
            </p:nvCxnSpPr>
            <p:spPr bwMode="auto">
              <a:xfrm rot="5400000">
                <a:off x="5508724" y="4940782"/>
                <a:ext cx="1728014" cy="0"/>
              </a:xfrm>
              <a:prstGeom prst="line">
                <a:avLst/>
              </a:prstGeom>
              <a:noFill/>
              <a:ln w="12700" cap="sq" algn="ctr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</p:cxnSp>
          <p:cxnSp>
            <p:nvCxnSpPr>
              <p:cNvPr id="53265" name="37 - Ευθεία γραμμή σύνδεσης"/>
              <p:cNvCxnSpPr>
                <a:cxnSpLocks noChangeShapeType="1"/>
              </p:cNvCxnSpPr>
              <p:nvPr/>
            </p:nvCxnSpPr>
            <p:spPr bwMode="auto">
              <a:xfrm>
                <a:off x="4284104" y="4076775"/>
                <a:ext cx="2664800" cy="0"/>
              </a:xfrm>
              <a:prstGeom prst="line">
                <a:avLst/>
              </a:prstGeom>
              <a:noFill/>
              <a:ln w="76200" cap="sq" algn="ctr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</p:cxnSp>
        </p:grpSp>
      </p:grpSp>
      <p:grpSp>
        <p:nvGrpSpPr>
          <p:cNvPr id="53251" name="17 - Ομάδα"/>
          <p:cNvGrpSpPr>
            <a:grpSpLocks/>
          </p:cNvGrpSpPr>
          <p:nvPr/>
        </p:nvGrpSpPr>
        <p:grpSpPr bwMode="auto">
          <a:xfrm>
            <a:off x="2339975" y="2205038"/>
            <a:ext cx="1295400" cy="1439862"/>
            <a:chOff x="5940772" y="2275966"/>
            <a:chExt cx="1079500" cy="1439254"/>
          </a:xfrm>
        </p:grpSpPr>
        <p:sp>
          <p:nvSpPr>
            <p:cNvPr id="53254" name="62 - Ορθογώνιο"/>
            <p:cNvSpPr>
              <a:spLocks noChangeArrowheads="1"/>
            </p:cNvSpPr>
            <p:nvPr/>
          </p:nvSpPr>
          <p:spPr bwMode="auto">
            <a:xfrm>
              <a:off x="6012161" y="3140062"/>
              <a:ext cx="936103" cy="575158"/>
            </a:xfrm>
            <a:prstGeom prst="rect">
              <a:avLst/>
            </a:prstGeom>
            <a:solidFill>
              <a:schemeClr val="bg2"/>
            </a:solidFill>
            <a:ln w="12700" cap="sq" algn="ctr">
              <a:solidFill>
                <a:schemeClr val="bg2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0" name="19 - Στεφάνη"/>
            <p:cNvSpPr/>
            <p:nvPr/>
          </p:nvSpPr>
          <p:spPr bwMode="auto">
            <a:xfrm rot="10800000">
              <a:off x="5940772" y="2275966"/>
              <a:ext cx="1079500" cy="1007636"/>
            </a:xfrm>
            <a:prstGeom prst="blockArc">
              <a:avLst/>
            </a:prstGeom>
            <a:solidFill>
              <a:srgbClr val="C00000"/>
            </a:solidFill>
            <a:ln w="12700" cap="sq" cmpd="sng" algn="ctr">
              <a:solidFill>
                <a:schemeClr val="bg2"/>
              </a:solidFill>
              <a:prstDash val="solid"/>
              <a:round/>
              <a:headEnd type="none" w="sm" len="sm"/>
              <a:tailEnd type="none" w="sm" len="sm"/>
            </a:ln>
            <a:effectLst/>
          </p:spPr>
          <p:txBody>
            <a:bodyPr/>
            <a:lstStyle/>
            <a:p>
              <a:pPr>
                <a:defRPr/>
              </a:pPr>
              <a:endParaRPr lang="el-GR"/>
            </a:p>
          </p:txBody>
        </p:sp>
      </p:grpSp>
      <p:sp>
        <p:nvSpPr>
          <p:cNvPr id="21" name="132 - TextBox"/>
          <p:cNvSpPr txBox="1">
            <a:spLocks noGrp="1" noChangeArrowheads="1"/>
          </p:cNvSpPr>
          <p:nvPr>
            <p:ph type="title"/>
          </p:nvPr>
        </p:nvSpPr>
        <p:spPr>
          <a:xfrm>
            <a:off x="685800" y="425450"/>
            <a:ext cx="7772400" cy="523875"/>
          </a:xfrm>
        </p:spPr>
        <p:txBody>
          <a:bodyPr>
            <a:spAutoFit/>
          </a:bodyPr>
          <a:lstStyle/>
          <a:p>
            <a:pPr>
              <a:defRPr/>
            </a:pPr>
            <a:r>
              <a:rPr lang="el-GR" sz="2800" dirty="0" smtClean="0"/>
              <a:t>Διάταξη των </a:t>
            </a:r>
            <a:r>
              <a:rPr lang="en-US" sz="2800" dirty="0" smtClean="0"/>
              <a:t>Little, Freeman </a:t>
            </a:r>
            <a:r>
              <a:rPr lang="el-GR" sz="2800" dirty="0" smtClean="0"/>
              <a:t>και</a:t>
            </a:r>
            <a:r>
              <a:rPr lang="en-US" sz="2800" dirty="0" smtClean="0"/>
              <a:t> Swanson </a:t>
            </a:r>
            <a:endParaRPr lang="el-GR" sz="2800" dirty="0"/>
          </a:p>
        </p:txBody>
      </p:sp>
      <p:sp>
        <p:nvSpPr>
          <p:cNvPr id="53253" name="21 - TextBox"/>
          <p:cNvSpPr txBox="1">
            <a:spLocks noChangeArrowheads="1"/>
          </p:cNvSpPr>
          <p:nvPr/>
        </p:nvSpPr>
        <p:spPr bwMode="auto">
          <a:xfrm>
            <a:off x="5003800" y="2133600"/>
            <a:ext cx="4140200" cy="830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l-GR" sz="2400"/>
              <a:t>Παράδειγμα ταλάντωσης σε ένα επίπεδο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l-GR" sz="2800" dirty="0" smtClean="0"/>
              <a:t>Διάταξη των </a:t>
            </a:r>
            <a:r>
              <a:rPr lang="en-US" sz="2800" dirty="0" smtClean="0"/>
              <a:t>Little, Freeman </a:t>
            </a:r>
            <a:r>
              <a:rPr lang="el-GR" sz="2800" dirty="0" smtClean="0"/>
              <a:t>και</a:t>
            </a:r>
            <a:r>
              <a:rPr lang="en-US" sz="2800" dirty="0" smtClean="0"/>
              <a:t> Swanson </a:t>
            </a:r>
            <a:endParaRPr lang="el-GR" sz="2800" dirty="0"/>
          </a:p>
        </p:txBody>
      </p:sp>
      <p:sp>
        <p:nvSpPr>
          <p:cNvPr id="54275" name="2 - Θέση κειμένου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330700" cy="639762"/>
          </a:xfrm>
        </p:spPr>
        <p:txBody>
          <a:bodyPr/>
          <a:lstStyle/>
          <a:p>
            <a:r>
              <a:rPr lang="el-GR" smtClean="0"/>
              <a:t>Συντελεστής τριβής (</a:t>
            </a:r>
            <a:r>
              <a:rPr lang="el-GR" i="1" smtClean="0"/>
              <a:t>η</a:t>
            </a:r>
            <a:r>
              <a:rPr lang="el-GR" smtClean="0"/>
              <a:t>)</a:t>
            </a:r>
          </a:p>
        </p:txBody>
      </p:sp>
      <p:sp>
        <p:nvSpPr>
          <p:cNvPr id="54276" name="3 - Θέση περιεχομένου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5122863" cy="3951288"/>
          </a:xfrm>
        </p:spPr>
        <p:txBody>
          <a:bodyPr/>
          <a:lstStyle/>
          <a:p>
            <a:r>
              <a:rPr lang="el-GR" smtClean="0"/>
              <a:t>Ο για την περιοχή βάρους από 89 έως 890 Ν, ο </a:t>
            </a:r>
            <a:r>
              <a:rPr lang="el-GR" b="1" i="1" smtClean="0"/>
              <a:t>η</a:t>
            </a:r>
            <a:r>
              <a:rPr lang="el-GR" b="1" smtClean="0"/>
              <a:t> </a:t>
            </a:r>
            <a:r>
              <a:rPr lang="el-GR" smtClean="0"/>
              <a:t>ανεξάρτητος βάρους και εύρους του φόρτου</a:t>
            </a:r>
          </a:p>
          <a:p>
            <a:r>
              <a:rPr lang="el-GR" smtClean="0"/>
              <a:t>Φυσιολογικές αρθρώσεις </a:t>
            </a:r>
            <a:r>
              <a:rPr lang="en-US" smtClean="0"/>
              <a:t>:</a:t>
            </a:r>
            <a:r>
              <a:rPr lang="el-GR" smtClean="0"/>
              <a:t> η=0,01</a:t>
            </a:r>
          </a:p>
          <a:p>
            <a:r>
              <a:rPr lang="el-GR" smtClean="0"/>
              <a:t>Σημαντική αύξηση του η αν αφαιρεθεί το αρθρικό υγρό</a:t>
            </a:r>
          </a:p>
          <a:p>
            <a:r>
              <a:rPr lang="el-GR" smtClean="0"/>
              <a:t>Συντελεστής </a:t>
            </a:r>
          </a:p>
        </p:txBody>
      </p:sp>
      <p:pic>
        <p:nvPicPr>
          <p:cNvPr id="54277" name="Picture 5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724525" y="2852738"/>
            <a:ext cx="3109913" cy="1655762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ctrTitle" sz="quarter"/>
          </p:nvPr>
        </p:nvSpPr>
        <p:spPr/>
        <p:txBody>
          <a:bodyPr/>
          <a:lstStyle/>
          <a:p>
            <a:pPr>
              <a:defRPr/>
            </a:pPr>
            <a:r>
              <a:rPr lang="el-GR" dirty="0" smtClean="0"/>
              <a:t>Μέτρηση οστικών αλάτων</a:t>
            </a:r>
            <a:endParaRPr lang="el-GR" dirty="0"/>
          </a:p>
        </p:txBody>
      </p:sp>
      <p:sp>
        <p:nvSpPr>
          <p:cNvPr id="55299" name="2 - Υπότιτλος"/>
          <p:cNvSpPr>
            <a:spLocks noGrp="1"/>
          </p:cNvSpPr>
          <p:nvPr>
            <p:ph type="subTitle" sz="quarter" idx="1"/>
          </p:nvPr>
        </p:nvSpPr>
        <p:spPr/>
        <p:txBody>
          <a:bodyPr/>
          <a:lstStyle/>
          <a:p>
            <a:r>
              <a:rPr lang="el-GR" sz="2800" smtClean="0"/>
              <a:t>Οστεοπυκνομετρία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l-GR" dirty="0" smtClean="0"/>
              <a:t>Μέτρηση οστικών αλάτων</a:t>
            </a:r>
            <a:endParaRPr lang="el-GR" dirty="0"/>
          </a:p>
        </p:txBody>
      </p:sp>
      <p:sp>
        <p:nvSpPr>
          <p:cNvPr id="56323" name="2 - Θέση περιεχομένου"/>
          <p:cNvSpPr>
            <a:spLocks noGrp="1"/>
          </p:cNvSpPr>
          <p:nvPr>
            <p:ph idx="1"/>
          </p:nvPr>
        </p:nvSpPr>
        <p:spPr>
          <a:xfrm>
            <a:off x="685800" y="1981200"/>
            <a:ext cx="8207375" cy="4114800"/>
          </a:xfrm>
        </p:spPr>
        <p:txBody>
          <a:bodyPr/>
          <a:lstStyle/>
          <a:p>
            <a:r>
              <a:rPr lang="el-GR" sz="2400" b="1" smtClean="0"/>
              <a:t>Οστεοπόρωση</a:t>
            </a:r>
            <a:r>
              <a:rPr lang="el-GR" sz="2400" smtClean="0"/>
              <a:t> είναι η νόσος που χαρακτηρίζεται από μειωμένο ποσό οστικών αλάτων ανά μονάδα όγκου οστίτη ιστού</a:t>
            </a:r>
            <a:r>
              <a:rPr lang="en-US" sz="2400" smtClean="0"/>
              <a:t> (</a:t>
            </a:r>
            <a:r>
              <a:rPr lang="el-GR" sz="2400" smtClean="0"/>
              <a:t>οστική πυκνότητα</a:t>
            </a:r>
            <a:r>
              <a:rPr lang="en-US" sz="2400" smtClean="0"/>
              <a:t>)</a:t>
            </a:r>
            <a:r>
              <a:rPr lang="el-GR" sz="2400" b="1" smtClean="0"/>
              <a:t>.</a:t>
            </a:r>
          </a:p>
          <a:p>
            <a:endParaRPr lang="el-GR" sz="2400" smtClean="0"/>
          </a:p>
          <a:p>
            <a:r>
              <a:rPr lang="el-GR" sz="2400" b="1" smtClean="0"/>
              <a:t>Η διάγνωση της οστεοπόρωσης, όσο και η εκτίμηση του κινδύνου για οστεοπορωτικό κάταγμα</a:t>
            </a:r>
            <a:r>
              <a:rPr lang="el-GR" sz="2400" smtClean="0"/>
              <a:t> επιτυγχάνεται με τη μέτρηση της οστικής πυκνότητας </a:t>
            </a:r>
          </a:p>
          <a:p>
            <a:pPr algn="just" eaLnBrk="1" hangingPunct="1">
              <a:lnSpc>
                <a:spcPct val="130000"/>
              </a:lnSpc>
              <a:buFont typeface="Wingdings" pitchFamily="2" charset="2"/>
              <a:buNone/>
            </a:pPr>
            <a:r>
              <a:rPr lang="el-GR" sz="2400" i="1" smtClean="0"/>
              <a:t>(</a:t>
            </a:r>
            <a:r>
              <a:rPr lang="en-US" sz="2400" i="1" smtClean="0"/>
              <a:t>BMD = </a:t>
            </a:r>
            <a:r>
              <a:rPr lang="el-GR" sz="2400" i="1" smtClean="0"/>
              <a:t>μάζα οστικών αλάτων ανά μονάδα όγκου οστίτη ιστού)</a:t>
            </a:r>
          </a:p>
          <a:p>
            <a:endParaRPr lang="el-GR" smtClean="0"/>
          </a:p>
          <a:p>
            <a:endParaRPr lang="el-GR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>
              <a:defRPr/>
            </a:pPr>
            <a:r>
              <a:rPr lang="el-GR" sz="3200" b="1" dirty="0" smtClean="0"/>
              <a:t>Μέτρηση της οστικής πυκνότητας</a:t>
            </a:r>
            <a:r>
              <a:rPr lang="el-GR" sz="3200" b="1" i="1" dirty="0" smtClean="0"/>
              <a:t> </a:t>
            </a:r>
            <a:br>
              <a:rPr lang="el-GR" sz="3200" b="1" i="1" dirty="0" smtClean="0"/>
            </a:br>
            <a:endParaRPr lang="el-GR" sz="3200" dirty="0"/>
          </a:p>
        </p:txBody>
      </p:sp>
      <p:sp>
        <p:nvSpPr>
          <p:cNvPr id="57347" name="2 - Θέση κειμένου"/>
          <p:cNvSpPr>
            <a:spLocks noGrp="1"/>
          </p:cNvSpPr>
          <p:nvPr>
            <p:ph type="body" idx="1"/>
          </p:nvPr>
        </p:nvSpPr>
        <p:spPr>
          <a:xfrm>
            <a:off x="395288" y="1484313"/>
            <a:ext cx="5040312" cy="1071562"/>
          </a:xfrm>
        </p:spPr>
        <p:txBody>
          <a:bodyPr/>
          <a:lstStyle/>
          <a:p>
            <a:endParaRPr lang="el-GR" smtClean="0"/>
          </a:p>
          <a:p>
            <a:endParaRPr lang="el-GR" smtClean="0"/>
          </a:p>
          <a:p>
            <a:r>
              <a:rPr lang="el-GR" sz="3200" smtClean="0"/>
              <a:t>Μη ακτινολογικές μέθοδοι</a:t>
            </a:r>
          </a:p>
        </p:txBody>
      </p:sp>
      <p:sp>
        <p:nvSpPr>
          <p:cNvPr id="57348" name="3 - Θέση περιεχομένου"/>
          <p:cNvSpPr>
            <a:spLocks noGrp="1"/>
          </p:cNvSpPr>
          <p:nvPr>
            <p:ph sz="half" idx="2"/>
          </p:nvPr>
        </p:nvSpPr>
        <p:spPr>
          <a:xfrm>
            <a:off x="179388" y="2852738"/>
            <a:ext cx="5184775" cy="3671887"/>
          </a:xfrm>
        </p:spPr>
        <p:txBody>
          <a:bodyPr/>
          <a:lstStyle/>
          <a:p>
            <a:pPr eaLnBrk="1" hangingPunct="1">
              <a:lnSpc>
                <a:spcPct val="130000"/>
              </a:lnSpc>
            </a:pPr>
            <a:r>
              <a:rPr lang="el-GR" smtClean="0"/>
              <a:t>Υπέρηχοι</a:t>
            </a:r>
            <a:endParaRPr lang="en-US" smtClean="0"/>
          </a:p>
          <a:p>
            <a:pPr eaLnBrk="1" hangingPunct="1">
              <a:lnSpc>
                <a:spcPct val="130000"/>
              </a:lnSpc>
            </a:pPr>
            <a:r>
              <a:rPr lang="el-GR" smtClean="0"/>
              <a:t>Νετρονιακή ενεργοποίηση (μη απεικονιστική)</a:t>
            </a:r>
          </a:p>
          <a:p>
            <a:pPr eaLnBrk="1" hangingPunct="1">
              <a:lnSpc>
                <a:spcPct val="130000"/>
              </a:lnSpc>
            </a:pPr>
            <a:r>
              <a:rPr lang="el-GR" smtClean="0"/>
              <a:t>Άλλες έμμεσοι μέθοδοι (Βιοψία οστών, Ισοζύγιο ασβεστίου, Κινητική ραδιενεργού ασβεστίου κλπ)</a:t>
            </a:r>
          </a:p>
          <a:p>
            <a:pPr eaLnBrk="1" hangingPunct="1">
              <a:lnSpc>
                <a:spcPct val="130000"/>
              </a:lnSpc>
            </a:pPr>
            <a:endParaRPr lang="en-US" smtClean="0"/>
          </a:p>
          <a:p>
            <a:endParaRPr lang="el-GR" smtClean="0"/>
          </a:p>
        </p:txBody>
      </p:sp>
      <p:pic>
        <p:nvPicPr>
          <p:cNvPr id="57349" name="Picture 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435600" y="1196975"/>
            <a:ext cx="3462338" cy="4116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7350" name="3 - TextBox"/>
          <p:cNvSpPr txBox="1">
            <a:spLocks noChangeArrowheads="1"/>
          </p:cNvSpPr>
          <p:nvPr/>
        </p:nvSpPr>
        <p:spPr bwMode="auto">
          <a:xfrm>
            <a:off x="4751388" y="5445125"/>
            <a:ext cx="4392612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l-GR"/>
              <a:t>Μηχάνημα μέτρησης με υπερήχους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2 - Θέση περιεχομένου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eaLnBrk="1" hangingPunct="1">
              <a:lnSpc>
                <a:spcPct val="130000"/>
              </a:lnSpc>
              <a:buFont typeface="Wingdings" pitchFamily="2" charset="2"/>
              <a:buNone/>
            </a:pPr>
            <a:r>
              <a:rPr lang="el-GR" sz="3200" b="1" smtClean="0"/>
              <a:t>Ακτινολογικές μέθοδοι</a:t>
            </a:r>
          </a:p>
          <a:p>
            <a:pPr eaLnBrk="1" hangingPunct="1">
              <a:lnSpc>
                <a:spcPct val="130000"/>
              </a:lnSpc>
              <a:buFont typeface="Wingdings" pitchFamily="2" charset="2"/>
              <a:buNone/>
            </a:pPr>
            <a:endParaRPr lang="el-GR" sz="2400" smtClean="0"/>
          </a:p>
          <a:p>
            <a:pPr eaLnBrk="1" hangingPunct="1">
              <a:lnSpc>
                <a:spcPct val="130000"/>
              </a:lnSpc>
            </a:pPr>
            <a:r>
              <a:rPr lang="el-GR" sz="2400" smtClean="0"/>
              <a:t>Ακτινολογική αποροφησιομετρία</a:t>
            </a:r>
            <a:endParaRPr lang="el-GR" sz="2400" smtClean="0">
              <a:solidFill>
                <a:srgbClr val="FFFF00"/>
              </a:solidFill>
            </a:endParaRPr>
          </a:p>
          <a:p>
            <a:pPr eaLnBrk="1" hangingPunct="1">
              <a:lnSpc>
                <a:spcPct val="130000"/>
              </a:lnSpc>
            </a:pPr>
            <a:r>
              <a:rPr lang="el-GR" sz="2400" smtClean="0"/>
              <a:t>Υπολογιστική αξονική τομογραφία (</a:t>
            </a:r>
            <a:r>
              <a:rPr lang="en-US" sz="2400" smtClean="0"/>
              <a:t>QCT)</a:t>
            </a:r>
            <a:endParaRPr lang="el-GR" sz="2400" smtClean="0"/>
          </a:p>
          <a:p>
            <a:pPr eaLnBrk="1" hangingPunct="1">
              <a:lnSpc>
                <a:spcPct val="130000"/>
              </a:lnSpc>
            </a:pPr>
            <a:r>
              <a:rPr lang="el-GR" sz="2400" b="1" smtClean="0"/>
              <a:t>Χ- Οστεοπυκνομετρία απλής (</a:t>
            </a:r>
            <a:r>
              <a:rPr lang="en-US" sz="2400" b="1" smtClean="0"/>
              <a:t>SXP) </a:t>
            </a:r>
            <a:r>
              <a:rPr lang="el-GR" sz="2400" b="1" smtClean="0"/>
              <a:t>ή</a:t>
            </a:r>
            <a:r>
              <a:rPr lang="en-US" sz="2400" b="1" smtClean="0"/>
              <a:t> </a:t>
            </a:r>
            <a:r>
              <a:rPr lang="el-GR" sz="2400" b="1" smtClean="0"/>
              <a:t>διπλής φωτονικής δέσμης (</a:t>
            </a:r>
            <a:r>
              <a:rPr lang="en-US" sz="2400" b="1" smtClean="0"/>
              <a:t>DXP)</a:t>
            </a:r>
            <a:endParaRPr lang="el-GR" sz="2400" b="1" smtClean="0"/>
          </a:p>
          <a:p>
            <a:pPr eaLnBrk="1" hangingPunct="1">
              <a:lnSpc>
                <a:spcPct val="130000"/>
              </a:lnSpc>
            </a:pPr>
            <a:r>
              <a:rPr lang="el-GR" sz="2400" smtClean="0"/>
              <a:t>Περιφερική ποσοτική υπολογιστική τομογραφία (</a:t>
            </a:r>
            <a:r>
              <a:rPr lang="en-US" sz="2400" smtClean="0"/>
              <a:t>pQCT)</a:t>
            </a:r>
            <a:endParaRPr lang="el-GR" sz="2400" smtClean="0"/>
          </a:p>
          <a:p>
            <a:pPr>
              <a:buFont typeface="Wingdings" pitchFamily="2" charset="2"/>
              <a:buNone/>
            </a:pPr>
            <a:endParaRPr lang="el-GR" smtClean="0"/>
          </a:p>
        </p:txBody>
      </p:sp>
      <p:sp>
        <p:nvSpPr>
          <p:cNvPr id="4" name="1 - Τίτλος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pPr algn="ctr">
              <a:defRPr/>
            </a:pPr>
            <a:r>
              <a:rPr lang="el-GR" sz="3200" b="1" dirty="0" smtClean="0"/>
              <a:t>Μέτρηση της οστικής πυκνότητας</a:t>
            </a:r>
            <a:r>
              <a:rPr lang="el-GR" sz="3200" b="1" i="1" dirty="0" smtClean="0"/>
              <a:t> </a:t>
            </a:r>
            <a:br>
              <a:rPr lang="el-GR" sz="3200" b="1" i="1" dirty="0" smtClean="0"/>
            </a:br>
            <a:endParaRPr lang="el-GR" sz="32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>
          <a:xfrm>
            <a:off x="685800" y="115888"/>
            <a:ext cx="8278813" cy="1143000"/>
          </a:xfrm>
        </p:spPr>
        <p:txBody>
          <a:bodyPr/>
          <a:lstStyle/>
          <a:p>
            <a:pPr algn="ctr">
              <a:defRPr/>
            </a:pPr>
            <a:r>
              <a:rPr lang="el-GR" b="1" dirty="0" smtClean="0"/>
              <a:t>Μέτρηση της οστικής πυκνότητας</a:t>
            </a:r>
            <a:endParaRPr lang="el-GR" dirty="0"/>
          </a:p>
        </p:txBody>
      </p:sp>
      <p:sp>
        <p:nvSpPr>
          <p:cNvPr id="59395" name="3 - TextBox"/>
          <p:cNvSpPr txBox="1">
            <a:spLocks noChangeArrowheads="1"/>
          </p:cNvSpPr>
          <p:nvPr/>
        </p:nvSpPr>
        <p:spPr bwMode="auto">
          <a:xfrm>
            <a:off x="2195513" y="5661025"/>
            <a:ext cx="6480175" cy="52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l-GR" sz="2800"/>
              <a:t>Ακτινολογική αποροφησιομετρία</a:t>
            </a:r>
          </a:p>
        </p:txBody>
      </p:sp>
      <p:grpSp>
        <p:nvGrpSpPr>
          <p:cNvPr id="59396" name="8 - Ομάδα"/>
          <p:cNvGrpSpPr>
            <a:grpSpLocks/>
          </p:cNvGrpSpPr>
          <p:nvPr/>
        </p:nvGrpSpPr>
        <p:grpSpPr bwMode="auto">
          <a:xfrm>
            <a:off x="827088" y="1412875"/>
            <a:ext cx="7345362" cy="3941763"/>
            <a:chOff x="827584" y="1412776"/>
            <a:chExt cx="7344816" cy="3941836"/>
          </a:xfrm>
        </p:grpSpPr>
        <p:pic>
          <p:nvPicPr>
            <p:cNvPr id="59397" name="Picture 3" descr="DXA Image of the Hip 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3059832" y="1412776"/>
              <a:ext cx="3096344" cy="39418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59398" name="6 - TextBox"/>
            <p:cNvSpPr txBox="1">
              <a:spLocks noChangeArrowheads="1"/>
            </p:cNvSpPr>
            <p:nvPr/>
          </p:nvSpPr>
          <p:spPr bwMode="auto">
            <a:xfrm>
              <a:off x="5508104" y="2060848"/>
              <a:ext cx="2664296" cy="369332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l-GR"/>
                <a:t>Ομοίωμα αλουμινίου</a:t>
              </a:r>
            </a:p>
          </p:txBody>
        </p:sp>
        <p:sp>
          <p:nvSpPr>
            <p:cNvPr id="59399" name="7 - TextBox"/>
            <p:cNvSpPr txBox="1">
              <a:spLocks noChangeArrowheads="1"/>
            </p:cNvSpPr>
            <p:nvPr/>
          </p:nvSpPr>
          <p:spPr bwMode="auto">
            <a:xfrm>
              <a:off x="827584" y="1916832"/>
              <a:ext cx="3240360" cy="369332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l-GR"/>
                <a:t>Μέση φάλαγγα του δείκτη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115888"/>
            <a:ext cx="9144000" cy="1143000"/>
          </a:xfrm>
        </p:spPr>
        <p:txBody>
          <a:bodyPr/>
          <a:lstStyle/>
          <a:p>
            <a:pPr algn="ctr" eaLnBrk="1" hangingPunct="1">
              <a:defRPr/>
            </a:pPr>
            <a:r>
              <a:rPr lang="el-GR" sz="3200" b="1" dirty="0" smtClean="0"/>
              <a:t>Μέτρηση της οστικής πυκνότητας</a:t>
            </a:r>
            <a:endParaRPr lang="el-GR" sz="3200" dirty="0" smtClean="0"/>
          </a:p>
        </p:txBody>
      </p:sp>
      <p:sp>
        <p:nvSpPr>
          <p:cNvPr id="6041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50825" y="2420938"/>
            <a:ext cx="8785225" cy="4616450"/>
          </a:xfrm>
        </p:spPr>
        <p:txBody>
          <a:bodyPr/>
          <a:lstStyle/>
          <a:p>
            <a:pPr algn="just" eaLnBrk="1" hangingPunct="1">
              <a:lnSpc>
                <a:spcPct val="140000"/>
              </a:lnSpc>
            </a:pPr>
            <a:r>
              <a:rPr lang="el-GR" sz="2000" smtClean="0"/>
              <a:t>Επιτυγχάνεται με χρήση συνήθων αξονικών τομογράφων, εξοπλισμένων με κατάλληλο λογισμικό για τη μέτρηση της οστικής πυκνότητας.</a:t>
            </a:r>
          </a:p>
          <a:p>
            <a:pPr algn="just" eaLnBrk="1" hangingPunct="1">
              <a:lnSpc>
                <a:spcPct val="140000"/>
              </a:lnSpc>
            </a:pPr>
            <a:endParaRPr lang="el-GR" sz="2000" smtClean="0"/>
          </a:p>
          <a:p>
            <a:pPr algn="just" eaLnBrk="1" hangingPunct="1">
              <a:lnSpc>
                <a:spcPct val="140000"/>
              </a:lnSpc>
            </a:pPr>
            <a:r>
              <a:rPr lang="el-GR" sz="2000" b="1" smtClean="0"/>
              <a:t>Περιοχές μέτρησης</a:t>
            </a:r>
            <a:r>
              <a:rPr lang="el-GR" sz="2000" smtClean="0"/>
              <a:t>: </a:t>
            </a:r>
          </a:p>
          <a:p>
            <a:pPr lvl="2" algn="just" eaLnBrk="1" hangingPunct="1">
              <a:lnSpc>
                <a:spcPct val="140000"/>
              </a:lnSpc>
            </a:pPr>
            <a:r>
              <a:rPr lang="el-GR" smtClean="0"/>
              <a:t>σπονδυλική στήλη (Ο</a:t>
            </a:r>
            <a:r>
              <a:rPr lang="el-GR" baseline="-25000" smtClean="0"/>
              <a:t>1</a:t>
            </a:r>
            <a:r>
              <a:rPr lang="el-GR" smtClean="0"/>
              <a:t>, Ο</a:t>
            </a:r>
            <a:r>
              <a:rPr lang="el-GR" baseline="-25000" smtClean="0"/>
              <a:t>2</a:t>
            </a:r>
            <a:r>
              <a:rPr lang="el-GR" smtClean="0"/>
              <a:t>, Ο</a:t>
            </a:r>
            <a:r>
              <a:rPr lang="el-GR" baseline="-25000" smtClean="0"/>
              <a:t>3</a:t>
            </a:r>
            <a:r>
              <a:rPr lang="el-GR" smtClean="0"/>
              <a:t>) </a:t>
            </a:r>
          </a:p>
          <a:p>
            <a:pPr lvl="2" algn="just" eaLnBrk="1" hangingPunct="1">
              <a:lnSpc>
                <a:spcPct val="140000"/>
              </a:lnSpc>
            </a:pPr>
            <a:r>
              <a:rPr lang="el-GR" smtClean="0"/>
              <a:t>αυχένας μηριαίου</a:t>
            </a:r>
          </a:p>
        </p:txBody>
      </p:sp>
      <p:sp>
        <p:nvSpPr>
          <p:cNvPr id="60420" name="3 - Ορθογώνιο"/>
          <p:cNvSpPr>
            <a:spLocks noChangeArrowheads="1"/>
          </p:cNvSpPr>
          <p:nvPr/>
        </p:nvSpPr>
        <p:spPr bwMode="auto">
          <a:xfrm>
            <a:off x="971550" y="1557338"/>
            <a:ext cx="8172450" cy="652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30000"/>
              </a:lnSpc>
            </a:pPr>
            <a:r>
              <a:rPr lang="el-GR" sz="2800" b="1"/>
              <a:t>Ποσοτική  αξονική τομογραφία (</a:t>
            </a:r>
            <a:r>
              <a:rPr lang="en-US" sz="2800" b="1"/>
              <a:t>QCT)</a:t>
            </a:r>
            <a:endParaRPr lang="el-GR" sz="2800" b="1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>
          <a:xfrm>
            <a:off x="685800" y="115888"/>
            <a:ext cx="8278813" cy="1143000"/>
          </a:xfrm>
        </p:spPr>
        <p:txBody>
          <a:bodyPr/>
          <a:lstStyle/>
          <a:p>
            <a:pPr algn="ctr">
              <a:defRPr/>
            </a:pPr>
            <a:r>
              <a:rPr lang="el-GR" b="1" dirty="0" smtClean="0"/>
              <a:t>Μέτρηση της οστικής πυκνότητας</a:t>
            </a:r>
            <a:endParaRPr lang="el-GR" dirty="0"/>
          </a:p>
        </p:txBody>
      </p:sp>
      <p:sp>
        <p:nvSpPr>
          <p:cNvPr id="61443" name="3 - TextBox"/>
          <p:cNvSpPr txBox="1">
            <a:spLocks noChangeArrowheads="1"/>
          </p:cNvSpPr>
          <p:nvPr/>
        </p:nvSpPr>
        <p:spPr bwMode="auto">
          <a:xfrm>
            <a:off x="4643438" y="2133600"/>
            <a:ext cx="3960812" cy="3970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endParaRPr lang="el-GR"/>
          </a:p>
          <a:p>
            <a:r>
              <a:rPr lang="el-GR"/>
              <a:t>Τομή μέτρησης με ποσοτική αξονική τομογραφία της ΟΜΣΣ.</a:t>
            </a:r>
            <a:endParaRPr lang="en-US"/>
          </a:p>
          <a:p>
            <a:endParaRPr lang="en-US"/>
          </a:p>
          <a:p>
            <a:endParaRPr lang="en-US"/>
          </a:p>
          <a:p>
            <a:endParaRPr lang="en-US"/>
          </a:p>
          <a:p>
            <a:endParaRPr lang="en-US"/>
          </a:p>
          <a:p>
            <a:endParaRPr lang="en-US"/>
          </a:p>
          <a:p>
            <a:endParaRPr lang="en-US"/>
          </a:p>
          <a:p>
            <a:endParaRPr lang="el-GR"/>
          </a:p>
          <a:p>
            <a:endParaRPr lang="el-GR"/>
          </a:p>
          <a:p>
            <a:r>
              <a:rPr lang="el-GR"/>
              <a:t>οι κύλινδροι του ομοιώματος που περιέχουν υλικά με γνωστές πυκνότητες.</a:t>
            </a:r>
          </a:p>
        </p:txBody>
      </p:sp>
      <p:pic>
        <p:nvPicPr>
          <p:cNvPr id="61444" name="Picture 2" descr="QCT Image of a Lumbar Vertebra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50825" y="2205038"/>
            <a:ext cx="4279900" cy="4051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1445" name="5 - Ορθογώνιο"/>
          <p:cNvSpPr>
            <a:spLocks noChangeArrowheads="1"/>
          </p:cNvSpPr>
          <p:nvPr/>
        </p:nvSpPr>
        <p:spPr bwMode="auto">
          <a:xfrm>
            <a:off x="971550" y="1557338"/>
            <a:ext cx="8172450" cy="652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30000"/>
              </a:lnSpc>
            </a:pPr>
            <a:r>
              <a:rPr lang="el-GR" sz="2800" b="1"/>
              <a:t>Ποσοτική  αξονική τομογραφία (</a:t>
            </a:r>
            <a:r>
              <a:rPr lang="en-US" sz="2800" b="1"/>
              <a:t>QCT)</a:t>
            </a:r>
            <a:endParaRPr lang="el-GR" sz="2800" b="1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4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115888"/>
            <a:ext cx="9144000" cy="1143000"/>
          </a:xfrm>
        </p:spPr>
        <p:txBody>
          <a:bodyPr/>
          <a:lstStyle/>
          <a:p>
            <a:pPr algn="ctr" eaLnBrk="1" hangingPunct="1">
              <a:defRPr/>
            </a:pPr>
            <a:r>
              <a:rPr lang="el-GR" sz="3200" smtClean="0"/>
              <a:t>Υπολογιστική αξονική τομογραφία (</a:t>
            </a:r>
            <a:r>
              <a:rPr lang="en-US" sz="3200" smtClean="0"/>
              <a:t>QCT</a:t>
            </a:r>
            <a:r>
              <a:rPr lang="el-GR" sz="3200" smtClean="0"/>
              <a:t>)</a:t>
            </a:r>
          </a:p>
        </p:txBody>
      </p:sp>
      <p:sp>
        <p:nvSpPr>
          <p:cNvPr id="6246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79388" y="1700213"/>
            <a:ext cx="8785225" cy="4616450"/>
          </a:xfrm>
        </p:spPr>
        <p:txBody>
          <a:bodyPr/>
          <a:lstStyle/>
          <a:p>
            <a:pPr algn="just" eaLnBrk="1" hangingPunct="1">
              <a:lnSpc>
                <a:spcPct val="140000"/>
              </a:lnSpc>
            </a:pPr>
            <a:r>
              <a:rPr lang="el-GR" sz="2000" b="1" smtClean="0"/>
              <a:t>Πλεονεκτήματα</a:t>
            </a:r>
            <a:r>
              <a:rPr lang="el-GR" sz="2000" smtClean="0"/>
              <a:t>: </a:t>
            </a:r>
          </a:p>
          <a:p>
            <a:pPr lvl="2" algn="just" eaLnBrk="1" hangingPunct="1">
              <a:lnSpc>
                <a:spcPct val="140000"/>
              </a:lnSpc>
            </a:pPr>
            <a:r>
              <a:rPr lang="el-GR" smtClean="0"/>
              <a:t>Μέτρηση της οστικής πυκνότητας του σπογγώδους και του φλοιώδους τμήματος του οστού</a:t>
            </a:r>
          </a:p>
          <a:p>
            <a:pPr lvl="2" algn="just" eaLnBrk="1" hangingPunct="1">
              <a:lnSpc>
                <a:spcPct val="140000"/>
              </a:lnSpc>
            </a:pPr>
            <a:r>
              <a:rPr lang="el-GR" smtClean="0"/>
              <a:t>Εκτίμηση πραγματικής οστικής πυκνότητας (</a:t>
            </a:r>
            <a:r>
              <a:rPr lang="en-US" smtClean="0"/>
              <a:t>gr/cm</a:t>
            </a:r>
            <a:r>
              <a:rPr lang="en-US" baseline="30000" smtClean="0"/>
              <a:t>3 </a:t>
            </a:r>
            <a:r>
              <a:rPr lang="el-GR" smtClean="0"/>
              <a:t>)</a:t>
            </a:r>
            <a:endParaRPr lang="el-GR" baseline="30000" smtClean="0"/>
          </a:p>
          <a:p>
            <a:pPr lvl="2" algn="just" eaLnBrk="1" hangingPunct="1">
              <a:lnSpc>
                <a:spcPct val="140000"/>
              </a:lnSpc>
            </a:pPr>
            <a:endParaRPr lang="el-GR" smtClean="0"/>
          </a:p>
          <a:p>
            <a:pPr algn="just" eaLnBrk="1" hangingPunct="1">
              <a:lnSpc>
                <a:spcPct val="140000"/>
              </a:lnSpc>
            </a:pPr>
            <a:endParaRPr lang="el-GR" sz="2000" b="1" smtClean="0"/>
          </a:p>
          <a:p>
            <a:pPr algn="just" eaLnBrk="1" hangingPunct="1">
              <a:lnSpc>
                <a:spcPct val="140000"/>
              </a:lnSpc>
            </a:pPr>
            <a:endParaRPr lang="el-GR" sz="2000" b="1" smtClean="0"/>
          </a:p>
          <a:p>
            <a:pPr algn="just" eaLnBrk="1" hangingPunct="1">
              <a:lnSpc>
                <a:spcPct val="140000"/>
              </a:lnSpc>
            </a:pPr>
            <a:r>
              <a:rPr lang="el-GR" sz="2000" b="1" i="1" smtClean="0"/>
              <a:t>Δόσεις</a:t>
            </a:r>
            <a:r>
              <a:rPr lang="el-GR" sz="2000" i="1" smtClean="0"/>
              <a:t>: σχετικά υψηλές και φτάνουν μέχρι </a:t>
            </a:r>
            <a:r>
              <a:rPr lang="en-US" sz="2000" i="1" smtClean="0"/>
              <a:t>2000</a:t>
            </a:r>
            <a:r>
              <a:rPr lang="el-GR" sz="2000" i="1" smtClean="0"/>
              <a:t>μ</a:t>
            </a:r>
            <a:r>
              <a:rPr lang="en-US" sz="2000" i="1" smtClean="0"/>
              <a:t>Sv</a:t>
            </a:r>
            <a:r>
              <a:rPr lang="el-GR" sz="2000" i="1" smtClean="0"/>
              <a:t> με αποτέλεσμα να περιορίζεται ο αριθμός των επαναλαμβανόμενων μετρήσεων.</a:t>
            </a:r>
          </a:p>
          <a:p>
            <a:pPr lvl="2" algn="just" eaLnBrk="1" hangingPunct="1">
              <a:lnSpc>
                <a:spcPct val="140000"/>
              </a:lnSpc>
              <a:buFontTx/>
              <a:buNone/>
            </a:pPr>
            <a:endParaRPr lang="el-GR" smtClean="0"/>
          </a:p>
        </p:txBody>
      </p:sp>
      <p:pic>
        <p:nvPicPr>
          <p:cNvPr id="62468" name="Picture 2" descr="QCT Image of a Lumbar Vertebra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708400" y="3573463"/>
            <a:ext cx="1768475" cy="1674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l-GR" dirty="0" smtClean="0"/>
              <a:t>Εισαγωγή</a:t>
            </a:r>
          </a:p>
        </p:txBody>
      </p:sp>
      <p:sp>
        <p:nvSpPr>
          <p:cNvPr id="7171" name="2 - Θέση περιεχομένου"/>
          <p:cNvSpPr>
            <a:spLocks noGrp="1"/>
          </p:cNvSpPr>
          <p:nvPr>
            <p:ph idx="1"/>
          </p:nvPr>
        </p:nvSpPr>
        <p:spPr>
          <a:xfrm>
            <a:off x="827088" y="1412875"/>
            <a:ext cx="5759450" cy="5040313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l-GR" b="1" smtClean="0"/>
              <a:t>Λειτουργίες των οστών στο σώμα</a:t>
            </a:r>
            <a:r>
              <a:rPr lang="en-US" b="1" smtClean="0"/>
              <a:t>:</a:t>
            </a:r>
          </a:p>
          <a:p>
            <a:pPr eaLnBrk="1" hangingPunct="1">
              <a:buFont typeface="Wingdings" pitchFamily="2" charset="2"/>
              <a:buNone/>
            </a:pPr>
            <a:endParaRPr lang="el-GR" b="1" smtClean="0"/>
          </a:p>
          <a:p>
            <a:pPr eaLnBrk="1" hangingPunct="1"/>
            <a:r>
              <a:rPr lang="el-GR" smtClean="0"/>
              <a:t>Υποστήριξη</a:t>
            </a:r>
          </a:p>
          <a:p>
            <a:pPr eaLnBrk="1" hangingPunct="1"/>
            <a:r>
              <a:rPr lang="el-GR" smtClean="0"/>
              <a:t>Κίνηση</a:t>
            </a:r>
          </a:p>
          <a:p>
            <a:pPr eaLnBrk="1" hangingPunct="1"/>
            <a:r>
              <a:rPr lang="el-GR" smtClean="0"/>
              <a:t>Προστασία των οργάνων</a:t>
            </a:r>
          </a:p>
          <a:p>
            <a:pPr eaLnBrk="1" hangingPunct="1"/>
            <a:r>
              <a:rPr lang="el-GR" smtClean="0"/>
              <a:t>Αποθήκευση χημικών ουσιών</a:t>
            </a:r>
          </a:p>
          <a:p>
            <a:pPr eaLnBrk="1" hangingPunct="1"/>
            <a:r>
              <a:rPr lang="el-GR" smtClean="0"/>
              <a:t>Τροφοδοσία </a:t>
            </a:r>
          </a:p>
          <a:p>
            <a:pPr eaLnBrk="1" hangingPunct="1"/>
            <a:r>
              <a:rPr lang="el-GR" smtClean="0"/>
              <a:t>Μετάδοση ήχου</a:t>
            </a:r>
          </a:p>
        </p:txBody>
      </p:sp>
      <p:pic>
        <p:nvPicPr>
          <p:cNvPr id="8196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570663" y="2205038"/>
            <a:ext cx="2538412" cy="4679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23850" y="1412875"/>
            <a:ext cx="8458200" cy="4975225"/>
          </a:xfrm>
        </p:spPr>
        <p:txBody>
          <a:bodyPr/>
          <a:lstStyle/>
          <a:p>
            <a:pPr eaLnBrk="1" hangingPunct="1">
              <a:lnSpc>
                <a:spcPct val="130000"/>
              </a:lnSpc>
            </a:pPr>
            <a:r>
              <a:rPr lang="en-US" b="1" smtClean="0"/>
              <a:t>ROI </a:t>
            </a:r>
            <a:r>
              <a:rPr lang="en-US" sz="2000" b="1" smtClean="0"/>
              <a:t>(Region of interest)      </a:t>
            </a:r>
            <a:r>
              <a:rPr lang="en-US" sz="2000" smtClean="0"/>
              <a:t>:</a:t>
            </a:r>
            <a:r>
              <a:rPr lang="en-US" smtClean="0"/>
              <a:t> </a:t>
            </a:r>
            <a:r>
              <a:rPr lang="el-GR" sz="2400" smtClean="0"/>
              <a:t>εμβαδόν επιλεγόμενης περιοχής επί της επίπεδης προβολής του προς μέτρηση οστού σε </a:t>
            </a:r>
            <a:r>
              <a:rPr lang="en-US" sz="2400" smtClean="0"/>
              <a:t>cm</a:t>
            </a:r>
            <a:r>
              <a:rPr lang="en-US" sz="2400" baseline="30000" smtClean="0"/>
              <a:t>2</a:t>
            </a:r>
            <a:r>
              <a:rPr lang="en-US" sz="2400" smtClean="0"/>
              <a:t>.</a:t>
            </a:r>
          </a:p>
          <a:p>
            <a:pPr algn="just" eaLnBrk="1" hangingPunct="1">
              <a:lnSpc>
                <a:spcPct val="130000"/>
              </a:lnSpc>
              <a:buFont typeface="Wingdings" pitchFamily="2" charset="2"/>
              <a:buNone/>
            </a:pPr>
            <a:endParaRPr lang="el-GR" sz="2400" b="1" baseline="30000" smtClean="0"/>
          </a:p>
        </p:txBody>
      </p:sp>
      <p:sp>
        <p:nvSpPr>
          <p:cNvPr id="177157" name="Rectangle 5"/>
          <p:cNvSpPr>
            <a:spLocks noGrp="1" noChangeArrowheads="1"/>
          </p:cNvSpPr>
          <p:nvPr>
            <p:ph type="title"/>
          </p:nvPr>
        </p:nvSpPr>
        <p:spPr>
          <a:xfrm>
            <a:off x="323850" y="115888"/>
            <a:ext cx="8820150" cy="1143000"/>
          </a:xfrm>
        </p:spPr>
        <p:txBody>
          <a:bodyPr/>
          <a:lstStyle/>
          <a:p>
            <a:pPr algn="ctr" eaLnBrk="1" hangingPunct="1">
              <a:defRPr/>
            </a:pPr>
            <a:r>
              <a:rPr lang="el-GR" sz="3200" dirty="0" smtClean="0"/>
              <a:t>Τεχνικές </a:t>
            </a:r>
            <a:r>
              <a:rPr lang="el-GR" sz="3200" dirty="0" err="1" smtClean="0"/>
              <a:t>Φωτονικής</a:t>
            </a:r>
            <a:r>
              <a:rPr lang="en-US" sz="3200" dirty="0" smtClean="0"/>
              <a:t> </a:t>
            </a:r>
            <a:r>
              <a:rPr lang="el-GR" sz="3200" dirty="0" err="1" smtClean="0"/>
              <a:t>Οστεοπυκνομετρίας</a:t>
            </a:r>
            <a:r>
              <a:rPr lang="en-US" sz="3600" b="1" dirty="0" smtClean="0"/>
              <a:t> </a:t>
            </a:r>
            <a:r>
              <a:rPr lang="el-GR" sz="3200" dirty="0" smtClean="0"/>
              <a:t>Μετρούμενα μεγέθη</a:t>
            </a:r>
          </a:p>
        </p:txBody>
      </p:sp>
      <p:grpSp>
        <p:nvGrpSpPr>
          <p:cNvPr id="63492" name="Group 8"/>
          <p:cNvGrpSpPr>
            <a:grpSpLocks/>
          </p:cNvGrpSpPr>
          <p:nvPr/>
        </p:nvGrpSpPr>
        <p:grpSpPr bwMode="auto">
          <a:xfrm rot="3650097">
            <a:off x="1116013" y="3357563"/>
            <a:ext cx="2232025" cy="2879725"/>
            <a:chOff x="2869" y="1815"/>
            <a:chExt cx="194" cy="437"/>
          </a:xfrm>
        </p:grpSpPr>
        <p:sp>
          <p:nvSpPr>
            <p:cNvPr id="63751" name="Freeform 9"/>
            <p:cNvSpPr>
              <a:spLocks/>
            </p:cNvSpPr>
            <p:nvPr/>
          </p:nvSpPr>
          <p:spPr bwMode="auto">
            <a:xfrm>
              <a:off x="2873" y="1947"/>
              <a:ext cx="101" cy="292"/>
            </a:xfrm>
            <a:custGeom>
              <a:avLst/>
              <a:gdLst>
                <a:gd name="T0" fmla="*/ 0 w 431"/>
                <a:gd name="T1" fmla="*/ 0 h 1058"/>
                <a:gd name="T2" fmla="*/ 0 w 431"/>
                <a:gd name="T3" fmla="*/ 0 h 1058"/>
                <a:gd name="T4" fmla="*/ 0 w 431"/>
                <a:gd name="T5" fmla="*/ 0 h 1058"/>
                <a:gd name="T6" fmla="*/ 0 w 431"/>
                <a:gd name="T7" fmla="*/ 0 h 1058"/>
                <a:gd name="T8" fmla="*/ 0 w 431"/>
                <a:gd name="T9" fmla="*/ 0 h 1058"/>
                <a:gd name="T10" fmla="*/ 0 w 431"/>
                <a:gd name="T11" fmla="*/ 0 h 1058"/>
                <a:gd name="T12" fmla="*/ 0 w 431"/>
                <a:gd name="T13" fmla="*/ 0 h 1058"/>
                <a:gd name="T14" fmla="*/ 0 w 431"/>
                <a:gd name="T15" fmla="*/ 0 h 1058"/>
                <a:gd name="T16" fmla="*/ 0 w 431"/>
                <a:gd name="T17" fmla="*/ 0 h 1058"/>
                <a:gd name="T18" fmla="*/ 0 w 431"/>
                <a:gd name="T19" fmla="*/ 0 h 1058"/>
                <a:gd name="T20" fmla="*/ 0 w 431"/>
                <a:gd name="T21" fmla="*/ 0 h 1058"/>
                <a:gd name="T22" fmla="*/ 0 w 431"/>
                <a:gd name="T23" fmla="*/ 0 h 1058"/>
                <a:gd name="T24" fmla="*/ 0 w 431"/>
                <a:gd name="T25" fmla="*/ 0 h 1058"/>
                <a:gd name="T26" fmla="*/ 0 w 431"/>
                <a:gd name="T27" fmla="*/ 0 h 1058"/>
                <a:gd name="T28" fmla="*/ 0 w 431"/>
                <a:gd name="T29" fmla="*/ 0 h 1058"/>
                <a:gd name="T30" fmla="*/ 0 w 431"/>
                <a:gd name="T31" fmla="*/ 0 h 1058"/>
                <a:gd name="T32" fmla="*/ 0 w 431"/>
                <a:gd name="T33" fmla="*/ 0 h 1058"/>
                <a:gd name="T34" fmla="*/ 0 w 431"/>
                <a:gd name="T35" fmla="*/ 0 h 1058"/>
                <a:gd name="T36" fmla="*/ 0 w 431"/>
                <a:gd name="T37" fmla="*/ 0 h 1058"/>
                <a:gd name="T38" fmla="*/ 0 w 431"/>
                <a:gd name="T39" fmla="*/ 0 h 1058"/>
                <a:gd name="T40" fmla="*/ 0 w 431"/>
                <a:gd name="T41" fmla="*/ 0 h 1058"/>
                <a:gd name="T42" fmla="*/ 0 w 431"/>
                <a:gd name="T43" fmla="*/ 0 h 1058"/>
                <a:gd name="T44" fmla="*/ 0 w 431"/>
                <a:gd name="T45" fmla="*/ 0 h 1058"/>
                <a:gd name="T46" fmla="*/ 0 w 431"/>
                <a:gd name="T47" fmla="*/ 0 h 1058"/>
                <a:gd name="T48" fmla="*/ 0 w 431"/>
                <a:gd name="T49" fmla="*/ 0 h 1058"/>
                <a:gd name="T50" fmla="*/ 0 w 431"/>
                <a:gd name="T51" fmla="*/ 0 h 1058"/>
                <a:gd name="T52" fmla="*/ 0 w 431"/>
                <a:gd name="T53" fmla="*/ 0 h 1058"/>
                <a:gd name="T54" fmla="*/ 0 w 431"/>
                <a:gd name="T55" fmla="*/ 0 h 1058"/>
                <a:gd name="T56" fmla="*/ 0 w 431"/>
                <a:gd name="T57" fmla="*/ 0 h 1058"/>
                <a:gd name="T58" fmla="*/ 0 w 431"/>
                <a:gd name="T59" fmla="*/ 0 h 1058"/>
                <a:gd name="T60" fmla="*/ 0 w 431"/>
                <a:gd name="T61" fmla="*/ 0 h 1058"/>
                <a:gd name="T62" fmla="*/ 0 w 431"/>
                <a:gd name="T63" fmla="*/ 0 h 1058"/>
                <a:gd name="T64" fmla="*/ 0 w 431"/>
                <a:gd name="T65" fmla="*/ 0 h 1058"/>
                <a:gd name="T66" fmla="*/ 0 w 431"/>
                <a:gd name="T67" fmla="*/ 0 h 1058"/>
                <a:gd name="T68" fmla="*/ 0 w 431"/>
                <a:gd name="T69" fmla="*/ 0 h 1058"/>
                <a:gd name="T70" fmla="*/ 0 w 431"/>
                <a:gd name="T71" fmla="*/ 0 h 1058"/>
                <a:gd name="T72" fmla="*/ 0 w 431"/>
                <a:gd name="T73" fmla="*/ 0 h 1058"/>
                <a:gd name="T74" fmla="*/ 0 w 431"/>
                <a:gd name="T75" fmla="*/ 0 h 1058"/>
                <a:gd name="T76" fmla="*/ 0 w 431"/>
                <a:gd name="T77" fmla="*/ 0 h 1058"/>
                <a:gd name="T78" fmla="*/ 0 w 431"/>
                <a:gd name="T79" fmla="*/ 0 h 1058"/>
                <a:gd name="T80" fmla="*/ 0 w 431"/>
                <a:gd name="T81" fmla="*/ 0 h 1058"/>
                <a:gd name="T82" fmla="*/ 0 w 431"/>
                <a:gd name="T83" fmla="*/ 0 h 1058"/>
                <a:gd name="T84" fmla="*/ 0 w 431"/>
                <a:gd name="T85" fmla="*/ 0 h 1058"/>
                <a:gd name="T86" fmla="*/ 0 w 431"/>
                <a:gd name="T87" fmla="*/ 0 h 1058"/>
                <a:gd name="T88" fmla="*/ 0 w 431"/>
                <a:gd name="T89" fmla="*/ 0 h 1058"/>
                <a:gd name="T90" fmla="*/ 0 w 431"/>
                <a:gd name="T91" fmla="*/ 0 h 1058"/>
                <a:gd name="T92" fmla="*/ 0 w 431"/>
                <a:gd name="T93" fmla="*/ 0 h 1058"/>
                <a:gd name="T94" fmla="*/ 0 w 431"/>
                <a:gd name="T95" fmla="*/ 0 h 1058"/>
                <a:gd name="T96" fmla="*/ 0 w 431"/>
                <a:gd name="T97" fmla="*/ 0 h 1058"/>
                <a:gd name="T98" fmla="*/ 0 w 431"/>
                <a:gd name="T99" fmla="*/ 0 h 1058"/>
                <a:gd name="T100" fmla="*/ 0 w 431"/>
                <a:gd name="T101" fmla="*/ 0 h 1058"/>
                <a:gd name="T102" fmla="*/ 0 w 431"/>
                <a:gd name="T103" fmla="*/ 0 h 1058"/>
                <a:gd name="T104" fmla="*/ 0 w 431"/>
                <a:gd name="T105" fmla="*/ 0 h 1058"/>
                <a:gd name="T106" fmla="*/ 0 w 431"/>
                <a:gd name="T107" fmla="*/ 0 h 1058"/>
                <a:gd name="T108" fmla="*/ 0 w 431"/>
                <a:gd name="T109" fmla="*/ 0 h 1058"/>
                <a:gd name="T110" fmla="*/ 0 w 431"/>
                <a:gd name="T111" fmla="*/ 0 h 105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31"/>
                <a:gd name="T169" fmla="*/ 0 h 1058"/>
                <a:gd name="T170" fmla="*/ 431 w 431"/>
                <a:gd name="T171" fmla="*/ 1058 h 105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31" h="1058">
                  <a:moveTo>
                    <a:pt x="418" y="19"/>
                  </a:moveTo>
                  <a:lnTo>
                    <a:pt x="419" y="27"/>
                  </a:lnTo>
                  <a:lnTo>
                    <a:pt x="421" y="42"/>
                  </a:lnTo>
                  <a:lnTo>
                    <a:pt x="425" y="73"/>
                  </a:lnTo>
                  <a:lnTo>
                    <a:pt x="429" y="106"/>
                  </a:lnTo>
                  <a:lnTo>
                    <a:pt x="431" y="113"/>
                  </a:lnTo>
                  <a:lnTo>
                    <a:pt x="428" y="120"/>
                  </a:lnTo>
                  <a:lnTo>
                    <a:pt x="411" y="165"/>
                  </a:lnTo>
                  <a:lnTo>
                    <a:pt x="348" y="335"/>
                  </a:lnTo>
                  <a:lnTo>
                    <a:pt x="283" y="506"/>
                  </a:lnTo>
                  <a:lnTo>
                    <a:pt x="273" y="534"/>
                  </a:lnTo>
                  <a:lnTo>
                    <a:pt x="263" y="561"/>
                  </a:lnTo>
                  <a:lnTo>
                    <a:pt x="242" y="616"/>
                  </a:lnTo>
                  <a:lnTo>
                    <a:pt x="203" y="735"/>
                  </a:lnTo>
                  <a:lnTo>
                    <a:pt x="177" y="836"/>
                  </a:lnTo>
                  <a:lnTo>
                    <a:pt x="175" y="855"/>
                  </a:lnTo>
                  <a:lnTo>
                    <a:pt x="172" y="874"/>
                  </a:lnTo>
                  <a:lnTo>
                    <a:pt x="169" y="916"/>
                  </a:lnTo>
                  <a:lnTo>
                    <a:pt x="166" y="1004"/>
                  </a:lnTo>
                  <a:lnTo>
                    <a:pt x="166" y="1056"/>
                  </a:lnTo>
                  <a:lnTo>
                    <a:pt x="167" y="1058"/>
                  </a:lnTo>
                  <a:lnTo>
                    <a:pt x="160" y="1058"/>
                  </a:lnTo>
                  <a:lnTo>
                    <a:pt x="146" y="1058"/>
                  </a:lnTo>
                  <a:lnTo>
                    <a:pt x="120" y="1058"/>
                  </a:lnTo>
                  <a:lnTo>
                    <a:pt x="94" y="1058"/>
                  </a:lnTo>
                  <a:lnTo>
                    <a:pt x="88" y="1057"/>
                  </a:lnTo>
                  <a:lnTo>
                    <a:pt x="81" y="1056"/>
                  </a:lnTo>
                  <a:lnTo>
                    <a:pt x="66" y="1054"/>
                  </a:lnTo>
                  <a:lnTo>
                    <a:pt x="39" y="1049"/>
                  </a:lnTo>
                  <a:lnTo>
                    <a:pt x="11" y="1045"/>
                  </a:lnTo>
                  <a:lnTo>
                    <a:pt x="5" y="1044"/>
                  </a:lnTo>
                  <a:lnTo>
                    <a:pt x="3" y="1034"/>
                  </a:lnTo>
                  <a:lnTo>
                    <a:pt x="0" y="996"/>
                  </a:lnTo>
                  <a:lnTo>
                    <a:pt x="10" y="944"/>
                  </a:lnTo>
                  <a:lnTo>
                    <a:pt x="15" y="930"/>
                  </a:lnTo>
                  <a:lnTo>
                    <a:pt x="36" y="880"/>
                  </a:lnTo>
                  <a:lnTo>
                    <a:pt x="81" y="781"/>
                  </a:lnTo>
                  <a:lnTo>
                    <a:pt x="170" y="579"/>
                  </a:lnTo>
                  <a:lnTo>
                    <a:pt x="258" y="378"/>
                  </a:lnTo>
                  <a:lnTo>
                    <a:pt x="280" y="328"/>
                  </a:lnTo>
                  <a:lnTo>
                    <a:pt x="286" y="308"/>
                  </a:lnTo>
                  <a:lnTo>
                    <a:pt x="300" y="268"/>
                  </a:lnTo>
                  <a:lnTo>
                    <a:pt x="325" y="189"/>
                  </a:lnTo>
                  <a:lnTo>
                    <a:pt x="351" y="110"/>
                  </a:lnTo>
                  <a:lnTo>
                    <a:pt x="358" y="90"/>
                  </a:lnTo>
                  <a:lnTo>
                    <a:pt x="357" y="82"/>
                  </a:lnTo>
                  <a:lnTo>
                    <a:pt x="355" y="67"/>
                  </a:lnTo>
                  <a:lnTo>
                    <a:pt x="351" y="38"/>
                  </a:lnTo>
                  <a:lnTo>
                    <a:pt x="347" y="8"/>
                  </a:lnTo>
                  <a:lnTo>
                    <a:pt x="347" y="0"/>
                  </a:lnTo>
                  <a:lnTo>
                    <a:pt x="352" y="2"/>
                  </a:lnTo>
                  <a:lnTo>
                    <a:pt x="364" y="5"/>
                  </a:lnTo>
                  <a:lnTo>
                    <a:pt x="389" y="11"/>
                  </a:lnTo>
                  <a:lnTo>
                    <a:pt x="412" y="18"/>
                  </a:lnTo>
                  <a:lnTo>
                    <a:pt x="418" y="19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752" name="Freeform 10"/>
            <p:cNvSpPr>
              <a:spLocks/>
            </p:cNvSpPr>
            <p:nvPr/>
          </p:nvSpPr>
          <p:spPr bwMode="auto">
            <a:xfrm>
              <a:off x="2904" y="1905"/>
              <a:ext cx="101" cy="347"/>
            </a:xfrm>
            <a:custGeom>
              <a:avLst/>
              <a:gdLst>
                <a:gd name="T0" fmla="*/ 0 w 430"/>
                <a:gd name="T1" fmla="*/ 0 h 1265"/>
                <a:gd name="T2" fmla="*/ 0 w 430"/>
                <a:gd name="T3" fmla="*/ 0 h 1265"/>
                <a:gd name="T4" fmla="*/ 0 w 430"/>
                <a:gd name="T5" fmla="*/ 0 h 1265"/>
                <a:gd name="T6" fmla="*/ 0 w 430"/>
                <a:gd name="T7" fmla="*/ 0 h 1265"/>
                <a:gd name="T8" fmla="*/ 0 w 430"/>
                <a:gd name="T9" fmla="*/ 0 h 1265"/>
                <a:gd name="T10" fmla="*/ 0 w 430"/>
                <a:gd name="T11" fmla="*/ 0 h 1265"/>
                <a:gd name="T12" fmla="*/ 0 w 430"/>
                <a:gd name="T13" fmla="*/ 0 h 1265"/>
                <a:gd name="T14" fmla="*/ 0 w 430"/>
                <a:gd name="T15" fmla="*/ 0 h 1265"/>
                <a:gd name="T16" fmla="*/ 0 w 430"/>
                <a:gd name="T17" fmla="*/ 0 h 1265"/>
                <a:gd name="T18" fmla="*/ 0 w 430"/>
                <a:gd name="T19" fmla="*/ 0 h 1265"/>
                <a:gd name="T20" fmla="*/ 0 w 430"/>
                <a:gd name="T21" fmla="*/ 0 h 1265"/>
                <a:gd name="T22" fmla="*/ 0 w 430"/>
                <a:gd name="T23" fmla="*/ 0 h 1265"/>
                <a:gd name="T24" fmla="*/ 0 w 430"/>
                <a:gd name="T25" fmla="*/ 0 h 1265"/>
                <a:gd name="T26" fmla="*/ 0 w 430"/>
                <a:gd name="T27" fmla="*/ 0 h 1265"/>
                <a:gd name="T28" fmla="*/ 0 w 430"/>
                <a:gd name="T29" fmla="*/ 0 h 1265"/>
                <a:gd name="T30" fmla="*/ 0 w 430"/>
                <a:gd name="T31" fmla="*/ 0 h 1265"/>
                <a:gd name="T32" fmla="*/ 0 w 430"/>
                <a:gd name="T33" fmla="*/ 0 h 1265"/>
                <a:gd name="T34" fmla="*/ 0 w 430"/>
                <a:gd name="T35" fmla="*/ 0 h 1265"/>
                <a:gd name="T36" fmla="*/ 0 w 430"/>
                <a:gd name="T37" fmla="*/ 0 h 1265"/>
                <a:gd name="T38" fmla="*/ 0 w 430"/>
                <a:gd name="T39" fmla="*/ 0 h 1265"/>
                <a:gd name="T40" fmla="*/ 0 w 430"/>
                <a:gd name="T41" fmla="*/ 0 h 1265"/>
                <a:gd name="T42" fmla="*/ 0 w 430"/>
                <a:gd name="T43" fmla="*/ 0 h 1265"/>
                <a:gd name="T44" fmla="*/ 0 w 430"/>
                <a:gd name="T45" fmla="*/ 0 h 1265"/>
                <a:gd name="T46" fmla="*/ 0 w 430"/>
                <a:gd name="T47" fmla="*/ 0 h 1265"/>
                <a:gd name="T48" fmla="*/ 0 w 430"/>
                <a:gd name="T49" fmla="*/ 0 h 1265"/>
                <a:gd name="T50" fmla="*/ 0 w 430"/>
                <a:gd name="T51" fmla="*/ 0 h 1265"/>
                <a:gd name="T52" fmla="*/ 0 w 430"/>
                <a:gd name="T53" fmla="*/ 0 h 1265"/>
                <a:gd name="T54" fmla="*/ 0 w 430"/>
                <a:gd name="T55" fmla="*/ 0 h 1265"/>
                <a:gd name="T56" fmla="*/ 0 w 430"/>
                <a:gd name="T57" fmla="*/ 0 h 1265"/>
                <a:gd name="T58" fmla="*/ 0 w 430"/>
                <a:gd name="T59" fmla="*/ 0 h 1265"/>
                <a:gd name="T60" fmla="*/ 0 w 430"/>
                <a:gd name="T61" fmla="*/ 0 h 1265"/>
                <a:gd name="T62" fmla="*/ 0 w 430"/>
                <a:gd name="T63" fmla="*/ 0 h 1265"/>
                <a:gd name="T64" fmla="*/ 0 w 430"/>
                <a:gd name="T65" fmla="*/ 0 h 1265"/>
                <a:gd name="T66" fmla="*/ 0 w 430"/>
                <a:gd name="T67" fmla="*/ 0 h 1265"/>
                <a:gd name="T68" fmla="*/ 0 w 430"/>
                <a:gd name="T69" fmla="*/ 0 h 1265"/>
                <a:gd name="T70" fmla="*/ 0 w 430"/>
                <a:gd name="T71" fmla="*/ 0 h 1265"/>
                <a:gd name="T72" fmla="*/ 0 w 430"/>
                <a:gd name="T73" fmla="*/ 0 h 1265"/>
                <a:gd name="T74" fmla="*/ 0 w 430"/>
                <a:gd name="T75" fmla="*/ 0 h 1265"/>
                <a:gd name="T76" fmla="*/ 0 w 430"/>
                <a:gd name="T77" fmla="*/ 0 h 1265"/>
                <a:gd name="T78" fmla="*/ 0 w 430"/>
                <a:gd name="T79" fmla="*/ 0 h 1265"/>
                <a:gd name="T80" fmla="*/ 0 w 430"/>
                <a:gd name="T81" fmla="*/ 0 h 1265"/>
                <a:gd name="T82" fmla="*/ 0 w 430"/>
                <a:gd name="T83" fmla="*/ 0 h 1265"/>
                <a:gd name="T84" fmla="*/ 0 w 430"/>
                <a:gd name="T85" fmla="*/ 0 h 1265"/>
                <a:gd name="T86" fmla="*/ 0 w 430"/>
                <a:gd name="T87" fmla="*/ 0 h 1265"/>
                <a:gd name="T88" fmla="*/ 0 w 430"/>
                <a:gd name="T89" fmla="*/ 0 h 1265"/>
                <a:gd name="T90" fmla="*/ 0 w 430"/>
                <a:gd name="T91" fmla="*/ 0 h 1265"/>
                <a:gd name="T92" fmla="*/ 0 w 430"/>
                <a:gd name="T93" fmla="*/ 0 h 1265"/>
                <a:gd name="T94" fmla="*/ 0 w 430"/>
                <a:gd name="T95" fmla="*/ 0 h 1265"/>
                <a:gd name="T96" fmla="*/ 0 w 430"/>
                <a:gd name="T97" fmla="*/ 0 h 1265"/>
                <a:gd name="T98" fmla="*/ 0 w 430"/>
                <a:gd name="T99" fmla="*/ 0 h 1265"/>
                <a:gd name="T100" fmla="*/ 0 w 430"/>
                <a:gd name="T101" fmla="*/ 0 h 1265"/>
                <a:gd name="T102" fmla="*/ 0 w 430"/>
                <a:gd name="T103" fmla="*/ 0 h 1265"/>
                <a:gd name="T104" fmla="*/ 0 w 430"/>
                <a:gd name="T105" fmla="*/ 0 h 1265"/>
                <a:gd name="T106" fmla="*/ 0 w 430"/>
                <a:gd name="T107" fmla="*/ 0 h 1265"/>
                <a:gd name="T108" fmla="*/ 0 w 430"/>
                <a:gd name="T109" fmla="*/ 0 h 1265"/>
                <a:gd name="T110" fmla="*/ 0 w 430"/>
                <a:gd name="T111" fmla="*/ 0 h 1265"/>
                <a:gd name="T112" fmla="*/ 0 w 430"/>
                <a:gd name="T113" fmla="*/ 0 h 1265"/>
                <a:gd name="T114" fmla="*/ 0 w 430"/>
                <a:gd name="T115" fmla="*/ 0 h 1265"/>
                <a:gd name="T116" fmla="*/ 0 w 430"/>
                <a:gd name="T117" fmla="*/ 0 h 1265"/>
                <a:gd name="T118" fmla="*/ 0 w 430"/>
                <a:gd name="T119" fmla="*/ 0 h 1265"/>
                <a:gd name="T120" fmla="*/ 0 w 430"/>
                <a:gd name="T121" fmla="*/ 0 h 1265"/>
                <a:gd name="T122" fmla="*/ 0 w 430"/>
                <a:gd name="T123" fmla="*/ 0 h 1265"/>
                <a:gd name="T124" fmla="*/ 0 w 430"/>
                <a:gd name="T125" fmla="*/ 0 h 126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30"/>
                <a:gd name="T190" fmla="*/ 0 h 1265"/>
                <a:gd name="T191" fmla="*/ 430 w 430"/>
                <a:gd name="T192" fmla="*/ 1265 h 126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30" h="1265">
                  <a:moveTo>
                    <a:pt x="311" y="193"/>
                  </a:moveTo>
                  <a:lnTo>
                    <a:pt x="308" y="203"/>
                  </a:lnTo>
                  <a:lnTo>
                    <a:pt x="300" y="241"/>
                  </a:lnTo>
                  <a:lnTo>
                    <a:pt x="270" y="373"/>
                  </a:lnTo>
                  <a:lnTo>
                    <a:pt x="227" y="548"/>
                  </a:lnTo>
                  <a:lnTo>
                    <a:pt x="216" y="594"/>
                  </a:lnTo>
                  <a:lnTo>
                    <a:pt x="204" y="641"/>
                  </a:lnTo>
                  <a:lnTo>
                    <a:pt x="182" y="729"/>
                  </a:lnTo>
                  <a:lnTo>
                    <a:pt x="144" y="877"/>
                  </a:lnTo>
                  <a:lnTo>
                    <a:pt x="125" y="954"/>
                  </a:lnTo>
                  <a:lnTo>
                    <a:pt x="125" y="957"/>
                  </a:lnTo>
                  <a:lnTo>
                    <a:pt x="115" y="979"/>
                  </a:lnTo>
                  <a:lnTo>
                    <a:pt x="95" y="1023"/>
                  </a:lnTo>
                  <a:lnTo>
                    <a:pt x="51" y="1114"/>
                  </a:lnTo>
                  <a:lnTo>
                    <a:pt x="9" y="1203"/>
                  </a:lnTo>
                  <a:lnTo>
                    <a:pt x="0" y="1224"/>
                  </a:lnTo>
                  <a:lnTo>
                    <a:pt x="2" y="1229"/>
                  </a:lnTo>
                  <a:lnTo>
                    <a:pt x="6" y="1233"/>
                  </a:lnTo>
                  <a:lnTo>
                    <a:pt x="15" y="1239"/>
                  </a:lnTo>
                  <a:lnTo>
                    <a:pt x="24" y="1244"/>
                  </a:lnTo>
                  <a:lnTo>
                    <a:pt x="41" y="1256"/>
                  </a:lnTo>
                  <a:lnTo>
                    <a:pt x="48" y="1265"/>
                  </a:lnTo>
                  <a:lnTo>
                    <a:pt x="53" y="1264"/>
                  </a:lnTo>
                  <a:lnTo>
                    <a:pt x="62" y="1261"/>
                  </a:lnTo>
                  <a:lnTo>
                    <a:pt x="70" y="1256"/>
                  </a:lnTo>
                  <a:lnTo>
                    <a:pt x="77" y="1249"/>
                  </a:lnTo>
                  <a:lnTo>
                    <a:pt x="92" y="1235"/>
                  </a:lnTo>
                  <a:lnTo>
                    <a:pt x="97" y="1230"/>
                  </a:lnTo>
                  <a:lnTo>
                    <a:pt x="96" y="1224"/>
                  </a:lnTo>
                  <a:lnTo>
                    <a:pt x="95" y="1212"/>
                  </a:lnTo>
                  <a:lnTo>
                    <a:pt x="94" y="1188"/>
                  </a:lnTo>
                  <a:lnTo>
                    <a:pt x="93" y="1163"/>
                  </a:lnTo>
                  <a:lnTo>
                    <a:pt x="93" y="1155"/>
                  </a:lnTo>
                  <a:lnTo>
                    <a:pt x="95" y="1150"/>
                  </a:lnTo>
                  <a:lnTo>
                    <a:pt x="117" y="1110"/>
                  </a:lnTo>
                  <a:lnTo>
                    <a:pt x="194" y="946"/>
                  </a:lnTo>
                  <a:lnTo>
                    <a:pt x="269" y="738"/>
                  </a:lnTo>
                  <a:lnTo>
                    <a:pt x="281" y="688"/>
                  </a:lnTo>
                  <a:lnTo>
                    <a:pt x="290" y="641"/>
                  </a:lnTo>
                  <a:lnTo>
                    <a:pt x="312" y="543"/>
                  </a:lnTo>
                  <a:lnTo>
                    <a:pt x="361" y="349"/>
                  </a:lnTo>
                  <a:lnTo>
                    <a:pt x="416" y="156"/>
                  </a:lnTo>
                  <a:lnTo>
                    <a:pt x="430" y="108"/>
                  </a:lnTo>
                  <a:lnTo>
                    <a:pt x="429" y="102"/>
                  </a:lnTo>
                  <a:lnTo>
                    <a:pt x="428" y="88"/>
                  </a:lnTo>
                  <a:lnTo>
                    <a:pt x="426" y="62"/>
                  </a:lnTo>
                  <a:lnTo>
                    <a:pt x="424" y="35"/>
                  </a:lnTo>
                  <a:lnTo>
                    <a:pt x="424" y="28"/>
                  </a:lnTo>
                  <a:lnTo>
                    <a:pt x="417" y="26"/>
                  </a:lnTo>
                  <a:lnTo>
                    <a:pt x="405" y="22"/>
                  </a:lnTo>
                  <a:lnTo>
                    <a:pt x="380" y="12"/>
                  </a:lnTo>
                  <a:lnTo>
                    <a:pt x="356" y="3"/>
                  </a:lnTo>
                  <a:lnTo>
                    <a:pt x="350" y="0"/>
                  </a:lnTo>
                  <a:lnTo>
                    <a:pt x="347" y="4"/>
                  </a:lnTo>
                  <a:lnTo>
                    <a:pt x="341" y="11"/>
                  </a:lnTo>
                  <a:lnTo>
                    <a:pt x="330" y="26"/>
                  </a:lnTo>
                  <a:lnTo>
                    <a:pt x="318" y="40"/>
                  </a:lnTo>
                  <a:lnTo>
                    <a:pt x="316" y="43"/>
                  </a:lnTo>
                  <a:lnTo>
                    <a:pt x="315" y="59"/>
                  </a:lnTo>
                  <a:lnTo>
                    <a:pt x="315" y="115"/>
                  </a:lnTo>
                  <a:lnTo>
                    <a:pt x="312" y="180"/>
                  </a:lnTo>
                  <a:lnTo>
                    <a:pt x="311" y="193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753" name="Freeform 11"/>
            <p:cNvSpPr>
              <a:spLocks/>
            </p:cNvSpPr>
            <p:nvPr/>
          </p:nvSpPr>
          <p:spPr bwMode="auto">
            <a:xfrm>
              <a:off x="2971" y="1874"/>
              <a:ext cx="53" cy="62"/>
            </a:xfrm>
            <a:custGeom>
              <a:avLst/>
              <a:gdLst>
                <a:gd name="T0" fmla="*/ 0 w 226"/>
                <a:gd name="T1" fmla="*/ 0 h 224"/>
                <a:gd name="T2" fmla="*/ 0 w 226"/>
                <a:gd name="T3" fmla="*/ 0 h 224"/>
                <a:gd name="T4" fmla="*/ 0 w 226"/>
                <a:gd name="T5" fmla="*/ 0 h 224"/>
                <a:gd name="T6" fmla="*/ 0 w 226"/>
                <a:gd name="T7" fmla="*/ 0 h 224"/>
                <a:gd name="T8" fmla="*/ 0 w 226"/>
                <a:gd name="T9" fmla="*/ 0 h 224"/>
                <a:gd name="T10" fmla="*/ 0 w 226"/>
                <a:gd name="T11" fmla="*/ 0 h 224"/>
                <a:gd name="T12" fmla="*/ 0 w 226"/>
                <a:gd name="T13" fmla="*/ 0 h 224"/>
                <a:gd name="T14" fmla="*/ 0 w 226"/>
                <a:gd name="T15" fmla="*/ 0 h 224"/>
                <a:gd name="T16" fmla="*/ 0 w 226"/>
                <a:gd name="T17" fmla="*/ 0 h 224"/>
                <a:gd name="T18" fmla="*/ 0 w 226"/>
                <a:gd name="T19" fmla="*/ 0 h 224"/>
                <a:gd name="T20" fmla="*/ 0 w 226"/>
                <a:gd name="T21" fmla="*/ 0 h 224"/>
                <a:gd name="T22" fmla="*/ 0 w 226"/>
                <a:gd name="T23" fmla="*/ 0 h 224"/>
                <a:gd name="T24" fmla="*/ 0 w 226"/>
                <a:gd name="T25" fmla="*/ 0 h 224"/>
                <a:gd name="T26" fmla="*/ 0 w 226"/>
                <a:gd name="T27" fmla="*/ 0 h 224"/>
                <a:gd name="T28" fmla="*/ 0 w 226"/>
                <a:gd name="T29" fmla="*/ 0 h 224"/>
                <a:gd name="T30" fmla="*/ 0 w 226"/>
                <a:gd name="T31" fmla="*/ 0 h 224"/>
                <a:gd name="T32" fmla="*/ 0 w 226"/>
                <a:gd name="T33" fmla="*/ 0 h 224"/>
                <a:gd name="T34" fmla="*/ 0 w 226"/>
                <a:gd name="T35" fmla="*/ 0 h 224"/>
                <a:gd name="T36" fmla="*/ 0 w 226"/>
                <a:gd name="T37" fmla="*/ 0 h 224"/>
                <a:gd name="T38" fmla="*/ 0 w 226"/>
                <a:gd name="T39" fmla="*/ 0 h 224"/>
                <a:gd name="T40" fmla="*/ 0 w 226"/>
                <a:gd name="T41" fmla="*/ 0 h 224"/>
                <a:gd name="T42" fmla="*/ 0 w 226"/>
                <a:gd name="T43" fmla="*/ 0 h 224"/>
                <a:gd name="T44" fmla="*/ 0 w 226"/>
                <a:gd name="T45" fmla="*/ 0 h 224"/>
                <a:gd name="T46" fmla="*/ 0 w 226"/>
                <a:gd name="T47" fmla="*/ 0 h 224"/>
                <a:gd name="T48" fmla="*/ 0 w 226"/>
                <a:gd name="T49" fmla="*/ 0 h 224"/>
                <a:gd name="T50" fmla="*/ 0 w 226"/>
                <a:gd name="T51" fmla="*/ 0 h 224"/>
                <a:gd name="T52" fmla="*/ 0 w 226"/>
                <a:gd name="T53" fmla="*/ 0 h 224"/>
                <a:gd name="T54" fmla="*/ 0 w 226"/>
                <a:gd name="T55" fmla="*/ 0 h 224"/>
                <a:gd name="T56" fmla="*/ 0 w 226"/>
                <a:gd name="T57" fmla="*/ 0 h 224"/>
                <a:gd name="T58" fmla="*/ 0 w 226"/>
                <a:gd name="T59" fmla="*/ 0 h 224"/>
                <a:gd name="T60" fmla="*/ 0 w 226"/>
                <a:gd name="T61" fmla="*/ 0 h 224"/>
                <a:gd name="T62" fmla="*/ 0 w 226"/>
                <a:gd name="T63" fmla="*/ 0 h 224"/>
                <a:gd name="T64" fmla="*/ 0 w 226"/>
                <a:gd name="T65" fmla="*/ 0 h 224"/>
                <a:gd name="T66" fmla="*/ 0 w 226"/>
                <a:gd name="T67" fmla="*/ 0 h 224"/>
                <a:gd name="T68" fmla="*/ 0 w 226"/>
                <a:gd name="T69" fmla="*/ 0 h 224"/>
                <a:gd name="T70" fmla="*/ 0 w 226"/>
                <a:gd name="T71" fmla="*/ 0 h 224"/>
                <a:gd name="T72" fmla="*/ 0 w 226"/>
                <a:gd name="T73" fmla="*/ 0 h 224"/>
                <a:gd name="T74" fmla="*/ 0 w 226"/>
                <a:gd name="T75" fmla="*/ 0 h 224"/>
                <a:gd name="T76" fmla="*/ 0 w 226"/>
                <a:gd name="T77" fmla="*/ 0 h 224"/>
                <a:gd name="T78" fmla="*/ 0 w 226"/>
                <a:gd name="T79" fmla="*/ 0 h 22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26"/>
                <a:gd name="T121" fmla="*/ 0 h 224"/>
                <a:gd name="T122" fmla="*/ 226 w 226"/>
                <a:gd name="T123" fmla="*/ 224 h 22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26" h="224">
                  <a:moveTo>
                    <a:pt x="52" y="0"/>
                  </a:moveTo>
                  <a:lnTo>
                    <a:pt x="60" y="16"/>
                  </a:lnTo>
                  <a:lnTo>
                    <a:pt x="81" y="44"/>
                  </a:lnTo>
                  <a:lnTo>
                    <a:pt x="128" y="99"/>
                  </a:lnTo>
                  <a:lnTo>
                    <a:pt x="168" y="158"/>
                  </a:lnTo>
                  <a:lnTo>
                    <a:pt x="177" y="174"/>
                  </a:lnTo>
                  <a:lnTo>
                    <a:pt x="181" y="178"/>
                  </a:lnTo>
                  <a:lnTo>
                    <a:pt x="186" y="180"/>
                  </a:lnTo>
                  <a:lnTo>
                    <a:pt x="192" y="181"/>
                  </a:lnTo>
                  <a:lnTo>
                    <a:pt x="197" y="182"/>
                  </a:lnTo>
                  <a:lnTo>
                    <a:pt x="202" y="181"/>
                  </a:lnTo>
                  <a:lnTo>
                    <a:pt x="207" y="179"/>
                  </a:lnTo>
                  <a:lnTo>
                    <a:pt x="211" y="177"/>
                  </a:lnTo>
                  <a:lnTo>
                    <a:pt x="219" y="170"/>
                  </a:lnTo>
                  <a:lnTo>
                    <a:pt x="224" y="160"/>
                  </a:lnTo>
                  <a:lnTo>
                    <a:pt x="226" y="154"/>
                  </a:lnTo>
                  <a:lnTo>
                    <a:pt x="226" y="161"/>
                  </a:lnTo>
                  <a:lnTo>
                    <a:pt x="226" y="175"/>
                  </a:lnTo>
                  <a:lnTo>
                    <a:pt x="219" y="207"/>
                  </a:lnTo>
                  <a:lnTo>
                    <a:pt x="210" y="218"/>
                  </a:lnTo>
                  <a:lnTo>
                    <a:pt x="204" y="222"/>
                  </a:lnTo>
                  <a:lnTo>
                    <a:pt x="196" y="224"/>
                  </a:lnTo>
                  <a:lnTo>
                    <a:pt x="188" y="223"/>
                  </a:lnTo>
                  <a:lnTo>
                    <a:pt x="180" y="221"/>
                  </a:lnTo>
                  <a:lnTo>
                    <a:pt x="171" y="215"/>
                  </a:lnTo>
                  <a:lnTo>
                    <a:pt x="162" y="207"/>
                  </a:lnTo>
                  <a:lnTo>
                    <a:pt x="143" y="185"/>
                  </a:lnTo>
                  <a:lnTo>
                    <a:pt x="113" y="140"/>
                  </a:lnTo>
                  <a:lnTo>
                    <a:pt x="104" y="124"/>
                  </a:lnTo>
                  <a:lnTo>
                    <a:pt x="94" y="127"/>
                  </a:lnTo>
                  <a:lnTo>
                    <a:pt x="77" y="130"/>
                  </a:lnTo>
                  <a:lnTo>
                    <a:pt x="43" y="137"/>
                  </a:lnTo>
                  <a:lnTo>
                    <a:pt x="9" y="145"/>
                  </a:lnTo>
                  <a:lnTo>
                    <a:pt x="1" y="146"/>
                  </a:lnTo>
                  <a:lnTo>
                    <a:pt x="0" y="135"/>
                  </a:lnTo>
                  <a:lnTo>
                    <a:pt x="2" y="112"/>
                  </a:lnTo>
                  <a:lnTo>
                    <a:pt x="14" y="66"/>
                  </a:lnTo>
                  <a:lnTo>
                    <a:pt x="42" y="1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754" name="Freeform 12"/>
            <p:cNvSpPr>
              <a:spLocks/>
            </p:cNvSpPr>
            <p:nvPr/>
          </p:nvSpPr>
          <p:spPr bwMode="auto">
            <a:xfrm>
              <a:off x="2907" y="1906"/>
              <a:ext cx="84" cy="341"/>
            </a:xfrm>
            <a:custGeom>
              <a:avLst/>
              <a:gdLst>
                <a:gd name="T0" fmla="*/ 0 w 357"/>
                <a:gd name="T1" fmla="*/ 0 h 1242"/>
                <a:gd name="T2" fmla="*/ 0 w 357"/>
                <a:gd name="T3" fmla="*/ 0 h 1242"/>
                <a:gd name="T4" fmla="*/ 0 w 357"/>
                <a:gd name="T5" fmla="*/ 0 h 1242"/>
                <a:gd name="T6" fmla="*/ 0 w 357"/>
                <a:gd name="T7" fmla="*/ 0 h 1242"/>
                <a:gd name="T8" fmla="*/ 0 w 357"/>
                <a:gd name="T9" fmla="*/ 0 h 1242"/>
                <a:gd name="T10" fmla="*/ 0 w 357"/>
                <a:gd name="T11" fmla="*/ 0 h 1242"/>
                <a:gd name="T12" fmla="*/ 0 w 357"/>
                <a:gd name="T13" fmla="*/ 0 h 1242"/>
                <a:gd name="T14" fmla="*/ 0 w 357"/>
                <a:gd name="T15" fmla="*/ 0 h 1242"/>
                <a:gd name="T16" fmla="*/ 0 w 357"/>
                <a:gd name="T17" fmla="*/ 0 h 1242"/>
                <a:gd name="T18" fmla="*/ 0 w 357"/>
                <a:gd name="T19" fmla="*/ 0 h 1242"/>
                <a:gd name="T20" fmla="*/ 0 w 357"/>
                <a:gd name="T21" fmla="*/ 0 h 1242"/>
                <a:gd name="T22" fmla="*/ 0 w 357"/>
                <a:gd name="T23" fmla="*/ 0 h 1242"/>
                <a:gd name="T24" fmla="*/ 0 w 357"/>
                <a:gd name="T25" fmla="*/ 0 h 1242"/>
                <a:gd name="T26" fmla="*/ 0 w 357"/>
                <a:gd name="T27" fmla="*/ 0 h 1242"/>
                <a:gd name="T28" fmla="*/ 0 w 357"/>
                <a:gd name="T29" fmla="*/ 0 h 1242"/>
                <a:gd name="T30" fmla="*/ 0 w 357"/>
                <a:gd name="T31" fmla="*/ 0 h 1242"/>
                <a:gd name="T32" fmla="*/ 0 w 357"/>
                <a:gd name="T33" fmla="*/ 0 h 1242"/>
                <a:gd name="T34" fmla="*/ 0 w 357"/>
                <a:gd name="T35" fmla="*/ 0 h 1242"/>
                <a:gd name="T36" fmla="*/ 0 w 357"/>
                <a:gd name="T37" fmla="*/ 0 h 1242"/>
                <a:gd name="T38" fmla="*/ 0 w 357"/>
                <a:gd name="T39" fmla="*/ 0 h 1242"/>
                <a:gd name="T40" fmla="*/ 0 w 357"/>
                <a:gd name="T41" fmla="*/ 0 h 1242"/>
                <a:gd name="T42" fmla="*/ 0 w 357"/>
                <a:gd name="T43" fmla="*/ 0 h 1242"/>
                <a:gd name="T44" fmla="*/ 0 w 357"/>
                <a:gd name="T45" fmla="*/ 0 h 1242"/>
                <a:gd name="T46" fmla="*/ 0 w 357"/>
                <a:gd name="T47" fmla="*/ 0 h 1242"/>
                <a:gd name="T48" fmla="*/ 0 w 357"/>
                <a:gd name="T49" fmla="*/ 0 h 1242"/>
                <a:gd name="T50" fmla="*/ 0 w 357"/>
                <a:gd name="T51" fmla="*/ 0 h 1242"/>
                <a:gd name="T52" fmla="*/ 0 w 357"/>
                <a:gd name="T53" fmla="*/ 0 h 1242"/>
                <a:gd name="T54" fmla="*/ 0 w 357"/>
                <a:gd name="T55" fmla="*/ 0 h 1242"/>
                <a:gd name="T56" fmla="*/ 0 w 357"/>
                <a:gd name="T57" fmla="*/ 0 h 1242"/>
                <a:gd name="T58" fmla="*/ 0 w 357"/>
                <a:gd name="T59" fmla="*/ 0 h 1242"/>
                <a:gd name="T60" fmla="*/ 0 w 357"/>
                <a:gd name="T61" fmla="*/ 0 h 1242"/>
                <a:gd name="T62" fmla="*/ 0 w 357"/>
                <a:gd name="T63" fmla="*/ 0 h 1242"/>
                <a:gd name="T64" fmla="*/ 0 w 357"/>
                <a:gd name="T65" fmla="*/ 0 h 1242"/>
                <a:gd name="T66" fmla="*/ 0 w 357"/>
                <a:gd name="T67" fmla="*/ 0 h 124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57"/>
                <a:gd name="T103" fmla="*/ 0 h 1242"/>
                <a:gd name="T104" fmla="*/ 357 w 357"/>
                <a:gd name="T105" fmla="*/ 1242 h 124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57" h="1242">
                  <a:moveTo>
                    <a:pt x="318" y="66"/>
                  </a:moveTo>
                  <a:lnTo>
                    <a:pt x="317" y="80"/>
                  </a:lnTo>
                  <a:lnTo>
                    <a:pt x="317" y="104"/>
                  </a:lnTo>
                  <a:lnTo>
                    <a:pt x="322" y="150"/>
                  </a:lnTo>
                  <a:lnTo>
                    <a:pt x="318" y="210"/>
                  </a:lnTo>
                  <a:lnTo>
                    <a:pt x="315" y="229"/>
                  </a:lnTo>
                  <a:lnTo>
                    <a:pt x="309" y="256"/>
                  </a:lnTo>
                  <a:lnTo>
                    <a:pt x="293" y="332"/>
                  </a:lnTo>
                  <a:lnTo>
                    <a:pt x="252" y="532"/>
                  </a:lnTo>
                  <a:lnTo>
                    <a:pt x="214" y="707"/>
                  </a:lnTo>
                  <a:lnTo>
                    <a:pt x="208" y="733"/>
                  </a:lnTo>
                  <a:lnTo>
                    <a:pt x="200" y="760"/>
                  </a:lnTo>
                  <a:lnTo>
                    <a:pt x="172" y="837"/>
                  </a:lnTo>
                  <a:lnTo>
                    <a:pt x="94" y="1027"/>
                  </a:lnTo>
                  <a:lnTo>
                    <a:pt x="38" y="1154"/>
                  </a:lnTo>
                  <a:lnTo>
                    <a:pt x="36" y="1161"/>
                  </a:lnTo>
                  <a:lnTo>
                    <a:pt x="37" y="1168"/>
                  </a:lnTo>
                  <a:lnTo>
                    <a:pt x="39" y="1181"/>
                  </a:lnTo>
                  <a:lnTo>
                    <a:pt x="43" y="1207"/>
                  </a:lnTo>
                  <a:lnTo>
                    <a:pt x="47" y="1234"/>
                  </a:lnTo>
                  <a:lnTo>
                    <a:pt x="49" y="1240"/>
                  </a:lnTo>
                  <a:lnTo>
                    <a:pt x="42" y="1241"/>
                  </a:lnTo>
                  <a:lnTo>
                    <a:pt x="33" y="1242"/>
                  </a:lnTo>
                  <a:lnTo>
                    <a:pt x="19" y="1240"/>
                  </a:lnTo>
                  <a:lnTo>
                    <a:pt x="5" y="1230"/>
                  </a:lnTo>
                  <a:lnTo>
                    <a:pt x="0" y="1226"/>
                  </a:lnTo>
                  <a:lnTo>
                    <a:pt x="3" y="1217"/>
                  </a:lnTo>
                  <a:lnTo>
                    <a:pt x="8" y="1200"/>
                  </a:lnTo>
                  <a:lnTo>
                    <a:pt x="15" y="1168"/>
                  </a:lnTo>
                  <a:lnTo>
                    <a:pt x="17" y="1133"/>
                  </a:lnTo>
                  <a:lnTo>
                    <a:pt x="18" y="1123"/>
                  </a:lnTo>
                  <a:lnTo>
                    <a:pt x="19" y="1121"/>
                  </a:lnTo>
                  <a:lnTo>
                    <a:pt x="31" y="1099"/>
                  </a:lnTo>
                  <a:lnTo>
                    <a:pt x="74" y="1014"/>
                  </a:lnTo>
                  <a:lnTo>
                    <a:pt x="119" y="915"/>
                  </a:lnTo>
                  <a:lnTo>
                    <a:pt x="126" y="894"/>
                  </a:lnTo>
                  <a:lnTo>
                    <a:pt x="132" y="869"/>
                  </a:lnTo>
                  <a:lnTo>
                    <a:pt x="149" y="789"/>
                  </a:lnTo>
                  <a:lnTo>
                    <a:pt x="191" y="581"/>
                  </a:lnTo>
                  <a:lnTo>
                    <a:pt x="218" y="437"/>
                  </a:lnTo>
                  <a:lnTo>
                    <a:pt x="220" y="429"/>
                  </a:lnTo>
                  <a:lnTo>
                    <a:pt x="225" y="410"/>
                  </a:lnTo>
                  <a:lnTo>
                    <a:pt x="235" y="371"/>
                  </a:lnTo>
                  <a:lnTo>
                    <a:pt x="255" y="294"/>
                  </a:lnTo>
                  <a:lnTo>
                    <a:pt x="275" y="216"/>
                  </a:lnTo>
                  <a:lnTo>
                    <a:pt x="280" y="196"/>
                  </a:lnTo>
                  <a:lnTo>
                    <a:pt x="279" y="185"/>
                  </a:lnTo>
                  <a:lnTo>
                    <a:pt x="277" y="162"/>
                  </a:lnTo>
                  <a:lnTo>
                    <a:pt x="275" y="116"/>
                  </a:lnTo>
                  <a:lnTo>
                    <a:pt x="272" y="70"/>
                  </a:lnTo>
                  <a:lnTo>
                    <a:pt x="272" y="58"/>
                  </a:lnTo>
                  <a:lnTo>
                    <a:pt x="276" y="48"/>
                  </a:lnTo>
                  <a:lnTo>
                    <a:pt x="285" y="28"/>
                  </a:lnTo>
                  <a:lnTo>
                    <a:pt x="297" y="12"/>
                  </a:lnTo>
                  <a:lnTo>
                    <a:pt x="312" y="2"/>
                  </a:lnTo>
                  <a:lnTo>
                    <a:pt x="320" y="0"/>
                  </a:lnTo>
                  <a:lnTo>
                    <a:pt x="328" y="0"/>
                  </a:lnTo>
                  <a:lnTo>
                    <a:pt x="337" y="3"/>
                  </a:lnTo>
                  <a:lnTo>
                    <a:pt x="347" y="9"/>
                  </a:lnTo>
                  <a:lnTo>
                    <a:pt x="357" y="19"/>
                  </a:lnTo>
                  <a:lnTo>
                    <a:pt x="356" y="19"/>
                  </a:lnTo>
                  <a:lnTo>
                    <a:pt x="352" y="19"/>
                  </a:lnTo>
                  <a:lnTo>
                    <a:pt x="344" y="20"/>
                  </a:lnTo>
                  <a:lnTo>
                    <a:pt x="336" y="25"/>
                  </a:lnTo>
                  <a:lnTo>
                    <a:pt x="327" y="36"/>
                  </a:lnTo>
                  <a:lnTo>
                    <a:pt x="320" y="54"/>
                  </a:lnTo>
                  <a:lnTo>
                    <a:pt x="318" y="66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755" name="Freeform 13"/>
            <p:cNvSpPr>
              <a:spLocks/>
            </p:cNvSpPr>
            <p:nvPr/>
          </p:nvSpPr>
          <p:spPr bwMode="auto">
            <a:xfrm>
              <a:off x="2869" y="1947"/>
              <a:ext cx="90" cy="290"/>
            </a:xfrm>
            <a:custGeom>
              <a:avLst/>
              <a:gdLst>
                <a:gd name="T0" fmla="*/ 0 w 382"/>
                <a:gd name="T1" fmla="*/ 0 h 1053"/>
                <a:gd name="T2" fmla="*/ 0 w 382"/>
                <a:gd name="T3" fmla="*/ 0 h 1053"/>
                <a:gd name="T4" fmla="*/ 0 w 382"/>
                <a:gd name="T5" fmla="*/ 0 h 1053"/>
                <a:gd name="T6" fmla="*/ 0 w 382"/>
                <a:gd name="T7" fmla="*/ 0 h 1053"/>
                <a:gd name="T8" fmla="*/ 0 w 382"/>
                <a:gd name="T9" fmla="*/ 0 h 1053"/>
                <a:gd name="T10" fmla="*/ 0 w 382"/>
                <a:gd name="T11" fmla="*/ 0 h 1053"/>
                <a:gd name="T12" fmla="*/ 0 w 382"/>
                <a:gd name="T13" fmla="*/ 0 h 1053"/>
                <a:gd name="T14" fmla="*/ 0 w 382"/>
                <a:gd name="T15" fmla="*/ 0 h 1053"/>
                <a:gd name="T16" fmla="*/ 0 w 382"/>
                <a:gd name="T17" fmla="*/ 0 h 1053"/>
                <a:gd name="T18" fmla="*/ 0 w 382"/>
                <a:gd name="T19" fmla="*/ 0 h 1053"/>
                <a:gd name="T20" fmla="*/ 0 w 382"/>
                <a:gd name="T21" fmla="*/ 0 h 1053"/>
                <a:gd name="T22" fmla="*/ 0 w 382"/>
                <a:gd name="T23" fmla="*/ 0 h 1053"/>
                <a:gd name="T24" fmla="*/ 0 w 382"/>
                <a:gd name="T25" fmla="*/ 0 h 1053"/>
                <a:gd name="T26" fmla="*/ 0 w 382"/>
                <a:gd name="T27" fmla="*/ 0 h 1053"/>
                <a:gd name="T28" fmla="*/ 0 w 382"/>
                <a:gd name="T29" fmla="*/ 0 h 1053"/>
                <a:gd name="T30" fmla="*/ 0 w 382"/>
                <a:gd name="T31" fmla="*/ 0 h 1053"/>
                <a:gd name="T32" fmla="*/ 0 w 382"/>
                <a:gd name="T33" fmla="*/ 0 h 1053"/>
                <a:gd name="T34" fmla="*/ 0 w 382"/>
                <a:gd name="T35" fmla="*/ 0 h 1053"/>
                <a:gd name="T36" fmla="*/ 0 w 382"/>
                <a:gd name="T37" fmla="*/ 0 h 1053"/>
                <a:gd name="T38" fmla="*/ 0 w 382"/>
                <a:gd name="T39" fmla="*/ 0 h 1053"/>
                <a:gd name="T40" fmla="*/ 0 w 382"/>
                <a:gd name="T41" fmla="*/ 0 h 1053"/>
                <a:gd name="T42" fmla="*/ 0 w 382"/>
                <a:gd name="T43" fmla="*/ 0 h 1053"/>
                <a:gd name="T44" fmla="*/ 0 w 382"/>
                <a:gd name="T45" fmla="*/ 0 h 1053"/>
                <a:gd name="T46" fmla="*/ 0 w 382"/>
                <a:gd name="T47" fmla="*/ 0 h 1053"/>
                <a:gd name="T48" fmla="*/ 0 w 382"/>
                <a:gd name="T49" fmla="*/ 0 h 1053"/>
                <a:gd name="T50" fmla="*/ 0 w 382"/>
                <a:gd name="T51" fmla="*/ 0 h 1053"/>
                <a:gd name="T52" fmla="*/ 0 w 382"/>
                <a:gd name="T53" fmla="*/ 0 h 1053"/>
                <a:gd name="T54" fmla="*/ 0 w 382"/>
                <a:gd name="T55" fmla="*/ 0 h 1053"/>
                <a:gd name="T56" fmla="*/ 0 w 382"/>
                <a:gd name="T57" fmla="*/ 0 h 1053"/>
                <a:gd name="T58" fmla="*/ 0 w 382"/>
                <a:gd name="T59" fmla="*/ 0 h 1053"/>
                <a:gd name="T60" fmla="*/ 0 w 382"/>
                <a:gd name="T61" fmla="*/ 0 h 1053"/>
                <a:gd name="T62" fmla="*/ 0 w 382"/>
                <a:gd name="T63" fmla="*/ 0 h 1053"/>
                <a:gd name="T64" fmla="*/ 0 w 382"/>
                <a:gd name="T65" fmla="*/ 0 h 1053"/>
                <a:gd name="T66" fmla="*/ 0 w 382"/>
                <a:gd name="T67" fmla="*/ 0 h 1053"/>
                <a:gd name="T68" fmla="*/ 0 w 382"/>
                <a:gd name="T69" fmla="*/ 0 h 1053"/>
                <a:gd name="T70" fmla="*/ 0 w 382"/>
                <a:gd name="T71" fmla="*/ 0 h 1053"/>
                <a:gd name="T72" fmla="*/ 0 w 382"/>
                <a:gd name="T73" fmla="*/ 0 h 1053"/>
                <a:gd name="T74" fmla="*/ 0 w 382"/>
                <a:gd name="T75" fmla="*/ 0 h 1053"/>
                <a:gd name="T76" fmla="*/ 0 w 382"/>
                <a:gd name="T77" fmla="*/ 0 h 1053"/>
                <a:gd name="T78" fmla="*/ 0 w 382"/>
                <a:gd name="T79" fmla="*/ 0 h 1053"/>
                <a:gd name="T80" fmla="*/ 0 w 382"/>
                <a:gd name="T81" fmla="*/ 0 h 1053"/>
                <a:gd name="T82" fmla="*/ 0 w 382"/>
                <a:gd name="T83" fmla="*/ 0 h 1053"/>
                <a:gd name="T84" fmla="*/ 0 w 382"/>
                <a:gd name="T85" fmla="*/ 0 h 1053"/>
                <a:gd name="T86" fmla="*/ 0 w 382"/>
                <a:gd name="T87" fmla="*/ 0 h 1053"/>
                <a:gd name="T88" fmla="*/ 0 w 382"/>
                <a:gd name="T89" fmla="*/ 0 h 1053"/>
                <a:gd name="T90" fmla="*/ 0 w 382"/>
                <a:gd name="T91" fmla="*/ 0 h 1053"/>
                <a:gd name="T92" fmla="*/ 0 w 382"/>
                <a:gd name="T93" fmla="*/ 0 h 1053"/>
                <a:gd name="T94" fmla="*/ 0 w 382"/>
                <a:gd name="T95" fmla="*/ 0 h 1053"/>
                <a:gd name="T96" fmla="*/ 0 w 382"/>
                <a:gd name="T97" fmla="*/ 0 h 1053"/>
                <a:gd name="T98" fmla="*/ 0 w 382"/>
                <a:gd name="T99" fmla="*/ 0 h 1053"/>
                <a:gd name="T100" fmla="*/ 0 w 382"/>
                <a:gd name="T101" fmla="*/ 0 h 1053"/>
                <a:gd name="T102" fmla="*/ 0 w 382"/>
                <a:gd name="T103" fmla="*/ 0 h 1053"/>
                <a:gd name="T104" fmla="*/ 0 w 382"/>
                <a:gd name="T105" fmla="*/ 0 h 1053"/>
                <a:gd name="T106" fmla="*/ 0 w 382"/>
                <a:gd name="T107" fmla="*/ 0 h 1053"/>
                <a:gd name="T108" fmla="*/ 0 w 382"/>
                <a:gd name="T109" fmla="*/ 0 h 1053"/>
                <a:gd name="T110" fmla="*/ 0 w 382"/>
                <a:gd name="T111" fmla="*/ 0 h 10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82"/>
                <a:gd name="T169" fmla="*/ 0 h 1053"/>
                <a:gd name="T170" fmla="*/ 382 w 382"/>
                <a:gd name="T171" fmla="*/ 1053 h 10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82" h="1053">
                  <a:moveTo>
                    <a:pt x="382" y="6"/>
                  </a:moveTo>
                  <a:lnTo>
                    <a:pt x="381" y="20"/>
                  </a:lnTo>
                  <a:lnTo>
                    <a:pt x="380" y="45"/>
                  </a:lnTo>
                  <a:lnTo>
                    <a:pt x="378" y="99"/>
                  </a:lnTo>
                  <a:lnTo>
                    <a:pt x="370" y="148"/>
                  </a:lnTo>
                  <a:lnTo>
                    <a:pt x="367" y="159"/>
                  </a:lnTo>
                  <a:lnTo>
                    <a:pt x="351" y="203"/>
                  </a:lnTo>
                  <a:lnTo>
                    <a:pt x="321" y="290"/>
                  </a:lnTo>
                  <a:lnTo>
                    <a:pt x="260" y="466"/>
                  </a:lnTo>
                  <a:lnTo>
                    <a:pt x="195" y="640"/>
                  </a:lnTo>
                  <a:lnTo>
                    <a:pt x="178" y="681"/>
                  </a:lnTo>
                  <a:lnTo>
                    <a:pt x="170" y="698"/>
                  </a:lnTo>
                  <a:lnTo>
                    <a:pt x="147" y="748"/>
                  </a:lnTo>
                  <a:lnTo>
                    <a:pt x="89" y="872"/>
                  </a:lnTo>
                  <a:lnTo>
                    <a:pt x="50" y="956"/>
                  </a:lnTo>
                  <a:lnTo>
                    <a:pt x="48" y="960"/>
                  </a:lnTo>
                  <a:lnTo>
                    <a:pt x="51" y="957"/>
                  </a:lnTo>
                  <a:lnTo>
                    <a:pt x="59" y="950"/>
                  </a:lnTo>
                  <a:lnTo>
                    <a:pt x="75" y="936"/>
                  </a:lnTo>
                  <a:lnTo>
                    <a:pt x="91" y="922"/>
                  </a:lnTo>
                  <a:lnTo>
                    <a:pt x="95" y="918"/>
                  </a:lnTo>
                  <a:lnTo>
                    <a:pt x="93" y="930"/>
                  </a:lnTo>
                  <a:lnTo>
                    <a:pt x="89" y="950"/>
                  </a:lnTo>
                  <a:lnTo>
                    <a:pt x="81" y="992"/>
                  </a:lnTo>
                  <a:lnTo>
                    <a:pt x="73" y="1035"/>
                  </a:lnTo>
                  <a:lnTo>
                    <a:pt x="72" y="1045"/>
                  </a:lnTo>
                  <a:lnTo>
                    <a:pt x="66" y="1046"/>
                  </a:lnTo>
                  <a:lnTo>
                    <a:pt x="54" y="1047"/>
                  </a:lnTo>
                  <a:lnTo>
                    <a:pt x="31" y="1050"/>
                  </a:lnTo>
                  <a:lnTo>
                    <a:pt x="6" y="1053"/>
                  </a:lnTo>
                  <a:lnTo>
                    <a:pt x="1" y="1053"/>
                  </a:lnTo>
                  <a:lnTo>
                    <a:pt x="0" y="1043"/>
                  </a:lnTo>
                  <a:lnTo>
                    <a:pt x="4" y="1006"/>
                  </a:lnTo>
                  <a:lnTo>
                    <a:pt x="20" y="955"/>
                  </a:lnTo>
                  <a:lnTo>
                    <a:pt x="27" y="941"/>
                  </a:lnTo>
                  <a:lnTo>
                    <a:pt x="48" y="899"/>
                  </a:lnTo>
                  <a:lnTo>
                    <a:pt x="89" y="814"/>
                  </a:lnTo>
                  <a:lnTo>
                    <a:pt x="162" y="640"/>
                  </a:lnTo>
                  <a:lnTo>
                    <a:pt x="229" y="463"/>
                  </a:lnTo>
                  <a:lnTo>
                    <a:pt x="247" y="419"/>
                  </a:lnTo>
                  <a:lnTo>
                    <a:pt x="256" y="392"/>
                  </a:lnTo>
                  <a:lnTo>
                    <a:pt x="275" y="340"/>
                  </a:lnTo>
                  <a:lnTo>
                    <a:pt x="315" y="235"/>
                  </a:lnTo>
                  <a:lnTo>
                    <a:pt x="355" y="131"/>
                  </a:lnTo>
                  <a:lnTo>
                    <a:pt x="366" y="105"/>
                  </a:lnTo>
                  <a:lnTo>
                    <a:pt x="363" y="96"/>
                  </a:lnTo>
                  <a:lnTo>
                    <a:pt x="357" y="77"/>
                  </a:lnTo>
                  <a:lnTo>
                    <a:pt x="351" y="45"/>
                  </a:lnTo>
                  <a:lnTo>
                    <a:pt x="354" y="10"/>
                  </a:lnTo>
                  <a:lnTo>
                    <a:pt x="357" y="0"/>
                  </a:lnTo>
                  <a:lnTo>
                    <a:pt x="359" y="1"/>
                  </a:lnTo>
                  <a:lnTo>
                    <a:pt x="363" y="2"/>
                  </a:lnTo>
                  <a:lnTo>
                    <a:pt x="371" y="4"/>
                  </a:lnTo>
                  <a:lnTo>
                    <a:pt x="379" y="6"/>
                  </a:lnTo>
                  <a:lnTo>
                    <a:pt x="382" y="6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756" name="Freeform 14"/>
            <p:cNvSpPr>
              <a:spLocks/>
            </p:cNvSpPr>
            <p:nvPr/>
          </p:nvSpPr>
          <p:spPr bwMode="auto">
            <a:xfrm>
              <a:off x="2968" y="1939"/>
              <a:ext cx="43" cy="169"/>
            </a:xfrm>
            <a:custGeom>
              <a:avLst/>
              <a:gdLst>
                <a:gd name="T0" fmla="*/ 0 w 181"/>
                <a:gd name="T1" fmla="*/ 0 h 616"/>
                <a:gd name="T2" fmla="*/ 0 w 181"/>
                <a:gd name="T3" fmla="*/ 0 h 616"/>
                <a:gd name="T4" fmla="*/ 0 w 181"/>
                <a:gd name="T5" fmla="*/ 0 h 616"/>
                <a:gd name="T6" fmla="*/ 0 w 181"/>
                <a:gd name="T7" fmla="*/ 0 h 616"/>
                <a:gd name="T8" fmla="*/ 0 w 181"/>
                <a:gd name="T9" fmla="*/ 0 h 616"/>
                <a:gd name="T10" fmla="*/ 0 w 181"/>
                <a:gd name="T11" fmla="*/ 0 h 616"/>
                <a:gd name="T12" fmla="*/ 0 w 181"/>
                <a:gd name="T13" fmla="*/ 0 h 616"/>
                <a:gd name="T14" fmla="*/ 0 w 181"/>
                <a:gd name="T15" fmla="*/ 0 h 616"/>
                <a:gd name="T16" fmla="*/ 0 w 181"/>
                <a:gd name="T17" fmla="*/ 0 h 616"/>
                <a:gd name="T18" fmla="*/ 0 w 181"/>
                <a:gd name="T19" fmla="*/ 0 h 616"/>
                <a:gd name="T20" fmla="*/ 0 w 181"/>
                <a:gd name="T21" fmla="*/ 0 h 616"/>
                <a:gd name="T22" fmla="*/ 0 w 181"/>
                <a:gd name="T23" fmla="*/ 0 h 616"/>
                <a:gd name="T24" fmla="*/ 0 w 181"/>
                <a:gd name="T25" fmla="*/ 0 h 616"/>
                <a:gd name="T26" fmla="*/ 0 w 181"/>
                <a:gd name="T27" fmla="*/ 0 h 616"/>
                <a:gd name="T28" fmla="*/ 0 w 181"/>
                <a:gd name="T29" fmla="*/ 0 h 616"/>
                <a:gd name="T30" fmla="*/ 0 w 181"/>
                <a:gd name="T31" fmla="*/ 0 h 616"/>
                <a:gd name="T32" fmla="*/ 0 w 181"/>
                <a:gd name="T33" fmla="*/ 0 h 616"/>
                <a:gd name="T34" fmla="*/ 0 w 181"/>
                <a:gd name="T35" fmla="*/ 0 h 616"/>
                <a:gd name="T36" fmla="*/ 0 w 181"/>
                <a:gd name="T37" fmla="*/ 0 h 616"/>
                <a:gd name="T38" fmla="*/ 0 w 181"/>
                <a:gd name="T39" fmla="*/ 0 h 616"/>
                <a:gd name="T40" fmla="*/ 0 w 181"/>
                <a:gd name="T41" fmla="*/ 0 h 616"/>
                <a:gd name="T42" fmla="*/ 0 w 181"/>
                <a:gd name="T43" fmla="*/ 0 h 616"/>
                <a:gd name="T44" fmla="*/ 0 w 181"/>
                <a:gd name="T45" fmla="*/ 0 h 616"/>
                <a:gd name="T46" fmla="*/ 0 w 181"/>
                <a:gd name="T47" fmla="*/ 0 h 616"/>
                <a:gd name="T48" fmla="*/ 0 w 181"/>
                <a:gd name="T49" fmla="*/ 0 h 616"/>
                <a:gd name="T50" fmla="*/ 0 w 181"/>
                <a:gd name="T51" fmla="*/ 0 h 616"/>
                <a:gd name="T52" fmla="*/ 0 w 181"/>
                <a:gd name="T53" fmla="*/ 0 h 616"/>
                <a:gd name="T54" fmla="*/ 0 w 181"/>
                <a:gd name="T55" fmla="*/ 0 h 616"/>
                <a:gd name="T56" fmla="*/ 0 w 181"/>
                <a:gd name="T57" fmla="*/ 0 h 61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1"/>
                <a:gd name="T88" fmla="*/ 0 h 616"/>
                <a:gd name="T89" fmla="*/ 181 w 181"/>
                <a:gd name="T90" fmla="*/ 616 h 61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1" h="616">
                  <a:moveTo>
                    <a:pt x="156" y="128"/>
                  </a:moveTo>
                  <a:lnTo>
                    <a:pt x="147" y="137"/>
                  </a:lnTo>
                  <a:lnTo>
                    <a:pt x="131" y="160"/>
                  </a:lnTo>
                  <a:lnTo>
                    <a:pt x="115" y="191"/>
                  </a:lnTo>
                  <a:lnTo>
                    <a:pt x="86" y="265"/>
                  </a:lnTo>
                  <a:lnTo>
                    <a:pt x="69" y="320"/>
                  </a:lnTo>
                  <a:lnTo>
                    <a:pt x="63" y="340"/>
                  </a:lnTo>
                  <a:lnTo>
                    <a:pt x="50" y="395"/>
                  </a:lnTo>
                  <a:lnTo>
                    <a:pt x="20" y="526"/>
                  </a:lnTo>
                  <a:lnTo>
                    <a:pt x="0" y="612"/>
                  </a:lnTo>
                  <a:lnTo>
                    <a:pt x="0" y="616"/>
                  </a:lnTo>
                  <a:lnTo>
                    <a:pt x="0" y="611"/>
                  </a:lnTo>
                  <a:lnTo>
                    <a:pt x="7" y="569"/>
                  </a:lnTo>
                  <a:lnTo>
                    <a:pt x="31" y="418"/>
                  </a:lnTo>
                  <a:lnTo>
                    <a:pt x="60" y="274"/>
                  </a:lnTo>
                  <a:lnTo>
                    <a:pt x="66" y="251"/>
                  </a:lnTo>
                  <a:lnTo>
                    <a:pt x="72" y="231"/>
                  </a:lnTo>
                  <a:lnTo>
                    <a:pt x="86" y="190"/>
                  </a:lnTo>
                  <a:lnTo>
                    <a:pt x="115" y="105"/>
                  </a:lnTo>
                  <a:lnTo>
                    <a:pt x="141" y="21"/>
                  </a:lnTo>
                  <a:lnTo>
                    <a:pt x="148" y="0"/>
                  </a:lnTo>
                  <a:lnTo>
                    <a:pt x="154" y="12"/>
                  </a:lnTo>
                  <a:lnTo>
                    <a:pt x="166" y="34"/>
                  </a:lnTo>
                  <a:lnTo>
                    <a:pt x="176" y="56"/>
                  </a:lnTo>
                  <a:lnTo>
                    <a:pt x="181" y="75"/>
                  </a:lnTo>
                  <a:lnTo>
                    <a:pt x="179" y="95"/>
                  </a:lnTo>
                  <a:lnTo>
                    <a:pt x="167" y="116"/>
                  </a:lnTo>
                  <a:lnTo>
                    <a:pt x="156" y="128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757" name="Freeform 15"/>
            <p:cNvSpPr>
              <a:spLocks/>
            </p:cNvSpPr>
            <p:nvPr/>
          </p:nvSpPr>
          <p:spPr bwMode="auto">
            <a:xfrm>
              <a:off x="3048" y="1815"/>
              <a:ext cx="15" cy="31"/>
            </a:xfrm>
            <a:custGeom>
              <a:avLst/>
              <a:gdLst>
                <a:gd name="T0" fmla="*/ 0 w 62"/>
                <a:gd name="T1" fmla="*/ 0 h 111"/>
                <a:gd name="T2" fmla="*/ 0 w 62"/>
                <a:gd name="T3" fmla="*/ 0 h 111"/>
                <a:gd name="T4" fmla="*/ 0 w 62"/>
                <a:gd name="T5" fmla="*/ 0 h 111"/>
                <a:gd name="T6" fmla="*/ 0 w 62"/>
                <a:gd name="T7" fmla="*/ 0 h 111"/>
                <a:gd name="T8" fmla="*/ 0 w 62"/>
                <a:gd name="T9" fmla="*/ 0 h 111"/>
                <a:gd name="T10" fmla="*/ 0 w 62"/>
                <a:gd name="T11" fmla="*/ 0 h 111"/>
                <a:gd name="T12" fmla="*/ 0 w 62"/>
                <a:gd name="T13" fmla="*/ 0 h 111"/>
                <a:gd name="T14" fmla="*/ 0 w 62"/>
                <a:gd name="T15" fmla="*/ 0 h 111"/>
                <a:gd name="T16" fmla="*/ 0 w 62"/>
                <a:gd name="T17" fmla="*/ 0 h 111"/>
                <a:gd name="T18" fmla="*/ 0 w 62"/>
                <a:gd name="T19" fmla="*/ 0 h 111"/>
                <a:gd name="T20" fmla="*/ 0 w 62"/>
                <a:gd name="T21" fmla="*/ 0 h 111"/>
                <a:gd name="T22" fmla="*/ 0 w 62"/>
                <a:gd name="T23" fmla="*/ 0 h 111"/>
                <a:gd name="T24" fmla="*/ 0 w 62"/>
                <a:gd name="T25" fmla="*/ 0 h 111"/>
                <a:gd name="T26" fmla="*/ 0 w 62"/>
                <a:gd name="T27" fmla="*/ 0 h 111"/>
                <a:gd name="T28" fmla="*/ 0 w 62"/>
                <a:gd name="T29" fmla="*/ 0 h 111"/>
                <a:gd name="T30" fmla="*/ 0 w 62"/>
                <a:gd name="T31" fmla="*/ 0 h 111"/>
                <a:gd name="T32" fmla="*/ 0 w 62"/>
                <a:gd name="T33" fmla="*/ 0 h 111"/>
                <a:gd name="T34" fmla="*/ 0 w 62"/>
                <a:gd name="T35" fmla="*/ 0 h 111"/>
                <a:gd name="T36" fmla="*/ 0 w 62"/>
                <a:gd name="T37" fmla="*/ 0 h 111"/>
                <a:gd name="T38" fmla="*/ 0 w 62"/>
                <a:gd name="T39" fmla="*/ 0 h 111"/>
                <a:gd name="T40" fmla="*/ 0 w 62"/>
                <a:gd name="T41" fmla="*/ 0 h 111"/>
                <a:gd name="T42" fmla="*/ 0 w 62"/>
                <a:gd name="T43" fmla="*/ 0 h 111"/>
                <a:gd name="T44" fmla="*/ 0 w 62"/>
                <a:gd name="T45" fmla="*/ 0 h 1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2"/>
                <a:gd name="T70" fmla="*/ 0 h 111"/>
                <a:gd name="T71" fmla="*/ 62 w 62"/>
                <a:gd name="T72" fmla="*/ 111 h 1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2" h="111">
                  <a:moveTo>
                    <a:pt x="2" y="77"/>
                  </a:moveTo>
                  <a:lnTo>
                    <a:pt x="4" y="85"/>
                  </a:lnTo>
                  <a:lnTo>
                    <a:pt x="10" y="96"/>
                  </a:lnTo>
                  <a:lnTo>
                    <a:pt x="20" y="108"/>
                  </a:lnTo>
                  <a:lnTo>
                    <a:pt x="25" y="111"/>
                  </a:lnTo>
                  <a:lnTo>
                    <a:pt x="26" y="111"/>
                  </a:lnTo>
                  <a:lnTo>
                    <a:pt x="28" y="106"/>
                  </a:lnTo>
                  <a:lnTo>
                    <a:pt x="34" y="96"/>
                  </a:lnTo>
                  <a:lnTo>
                    <a:pt x="46" y="77"/>
                  </a:lnTo>
                  <a:lnTo>
                    <a:pt x="58" y="57"/>
                  </a:lnTo>
                  <a:lnTo>
                    <a:pt x="62" y="52"/>
                  </a:lnTo>
                  <a:lnTo>
                    <a:pt x="59" y="48"/>
                  </a:lnTo>
                  <a:lnTo>
                    <a:pt x="54" y="40"/>
                  </a:lnTo>
                  <a:lnTo>
                    <a:pt x="45" y="22"/>
                  </a:lnTo>
                  <a:lnTo>
                    <a:pt x="35" y="5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26" y="8"/>
                  </a:lnTo>
                  <a:lnTo>
                    <a:pt x="8" y="35"/>
                  </a:lnTo>
                  <a:lnTo>
                    <a:pt x="2" y="53"/>
                  </a:lnTo>
                  <a:lnTo>
                    <a:pt x="0" y="69"/>
                  </a:lnTo>
                  <a:lnTo>
                    <a:pt x="2" y="7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</p:grpSp>
      <p:sp>
        <p:nvSpPr>
          <p:cNvPr id="63493" name="Rectangle 16"/>
          <p:cNvSpPr>
            <a:spLocks noChangeArrowheads="1"/>
          </p:cNvSpPr>
          <p:nvPr/>
        </p:nvSpPr>
        <p:spPr bwMode="auto">
          <a:xfrm>
            <a:off x="1763713" y="4868863"/>
            <a:ext cx="287337" cy="215900"/>
          </a:xfrm>
          <a:prstGeom prst="rect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miter lim="800000"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l-GR"/>
          </a:p>
        </p:txBody>
      </p:sp>
      <p:grpSp>
        <p:nvGrpSpPr>
          <p:cNvPr id="63494" name="Group 70"/>
          <p:cNvGrpSpPr>
            <a:grpSpLocks/>
          </p:cNvGrpSpPr>
          <p:nvPr/>
        </p:nvGrpSpPr>
        <p:grpSpPr bwMode="auto">
          <a:xfrm>
            <a:off x="3419475" y="2924175"/>
            <a:ext cx="4932363" cy="3241675"/>
            <a:chOff x="2154" y="1842"/>
            <a:chExt cx="3107" cy="2042"/>
          </a:xfrm>
        </p:grpSpPr>
        <p:sp>
          <p:nvSpPr>
            <p:cNvPr id="63696" name="Freeform 6"/>
            <p:cNvSpPr>
              <a:spLocks/>
            </p:cNvSpPr>
            <p:nvPr/>
          </p:nvSpPr>
          <p:spPr bwMode="auto">
            <a:xfrm>
              <a:off x="4105" y="1842"/>
              <a:ext cx="1156" cy="1088"/>
            </a:xfrm>
            <a:custGeom>
              <a:avLst/>
              <a:gdLst>
                <a:gd name="T0" fmla="*/ 2870 w 946"/>
                <a:gd name="T1" fmla="*/ 42 h 1224"/>
                <a:gd name="T2" fmla="*/ 846 w 946"/>
                <a:gd name="T3" fmla="*/ 92 h 1224"/>
                <a:gd name="T4" fmla="*/ 89 w 946"/>
                <a:gd name="T5" fmla="*/ 136 h 1224"/>
                <a:gd name="T6" fmla="*/ 161 w 946"/>
                <a:gd name="T7" fmla="*/ 176 h 1224"/>
                <a:gd name="T8" fmla="*/ 827 w 946"/>
                <a:gd name="T9" fmla="*/ 130 h 1224"/>
                <a:gd name="T10" fmla="*/ 3193 w 946"/>
                <a:gd name="T11" fmla="*/ 55 h 1224"/>
                <a:gd name="T12" fmla="*/ 4653 w 946"/>
                <a:gd name="T13" fmla="*/ 37 h 1224"/>
                <a:gd name="T14" fmla="*/ 4821 w 946"/>
                <a:gd name="T15" fmla="*/ 52 h 1224"/>
                <a:gd name="T16" fmla="*/ 3808 w 946"/>
                <a:gd name="T17" fmla="*/ 65 h 1224"/>
                <a:gd name="T18" fmla="*/ 1392 w 946"/>
                <a:gd name="T19" fmla="*/ 142 h 1224"/>
                <a:gd name="T20" fmla="*/ 1719 w 946"/>
                <a:gd name="T21" fmla="*/ 155 h 1224"/>
                <a:gd name="T22" fmla="*/ 3550 w 946"/>
                <a:gd name="T23" fmla="*/ 87 h 1224"/>
                <a:gd name="T24" fmla="*/ 4768 w 946"/>
                <a:gd name="T25" fmla="*/ 68 h 1224"/>
                <a:gd name="T26" fmla="*/ 4488 w 946"/>
                <a:gd name="T27" fmla="*/ 90 h 1224"/>
                <a:gd name="T28" fmla="*/ 4111 w 946"/>
                <a:gd name="T29" fmla="*/ 103 h 1224"/>
                <a:gd name="T30" fmla="*/ 4751 w 946"/>
                <a:gd name="T31" fmla="*/ 116 h 1224"/>
                <a:gd name="T32" fmla="*/ 3869 w 946"/>
                <a:gd name="T33" fmla="*/ 124 h 1224"/>
                <a:gd name="T34" fmla="*/ 3964 w 946"/>
                <a:gd name="T35" fmla="*/ 135 h 1224"/>
                <a:gd name="T36" fmla="*/ 4931 w 946"/>
                <a:gd name="T37" fmla="*/ 137 h 1224"/>
                <a:gd name="T38" fmla="*/ 3902 w 946"/>
                <a:gd name="T39" fmla="*/ 167 h 1224"/>
                <a:gd name="T40" fmla="*/ 3755 w 946"/>
                <a:gd name="T41" fmla="*/ 181 h 1224"/>
                <a:gd name="T42" fmla="*/ 4751 w 946"/>
                <a:gd name="T43" fmla="*/ 182 h 1224"/>
                <a:gd name="T44" fmla="*/ 3945 w 946"/>
                <a:gd name="T45" fmla="*/ 205 h 1224"/>
                <a:gd name="T46" fmla="*/ 3806 w 946"/>
                <a:gd name="T47" fmla="*/ 217 h 1224"/>
                <a:gd name="T48" fmla="*/ 4569 w 946"/>
                <a:gd name="T49" fmla="*/ 220 h 1224"/>
                <a:gd name="T50" fmla="*/ 4751 w 946"/>
                <a:gd name="T51" fmla="*/ 228 h 1224"/>
                <a:gd name="T52" fmla="*/ 4292 w 946"/>
                <a:gd name="T53" fmla="*/ 245 h 1224"/>
                <a:gd name="T54" fmla="*/ 3705 w 946"/>
                <a:gd name="T55" fmla="*/ 259 h 1224"/>
                <a:gd name="T56" fmla="*/ 6134 w 946"/>
                <a:gd name="T57" fmla="*/ 298 h 1224"/>
                <a:gd name="T58" fmla="*/ 8336 w 946"/>
                <a:gd name="T59" fmla="*/ 275 h 1224"/>
                <a:gd name="T60" fmla="*/ 7832 w 946"/>
                <a:gd name="T61" fmla="*/ 257 h 1224"/>
                <a:gd name="T62" fmla="*/ 8294 w 946"/>
                <a:gd name="T63" fmla="*/ 244 h 1224"/>
                <a:gd name="T64" fmla="*/ 8099 w 946"/>
                <a:gd name="T65" fmla="*/ 237 h 1224"/>
                <a:gd name="T66" fmla="*/ 7422 w 946"/>
                <a:gd name="T67" fmla="*/ 229 h 1224"/>
                <a:gd name="T68" fmla="*/ 7916 w 946"/>
                <a:gd name="T69" fmla="*/ 214 h 1224"/>
                <a:gd name="T70" fmla="*/ 8204 w 946"/>
                <a:gd name="T71" fmla="*/ 205 h 1224"/>
                <a:gd name="T72" fmla="*/ 7735 w 946"/>
                <a:gd name="T73" fmla="*/ 203 h 1224"/>
                <a:gd name="T74" fmla="*/ 7303 w 946"/>
                <a:gd name="T75" fmla="*/ 194 h 1224"/>
                <a:gd name="T76" fmla="*/ 7303 w 946"/>
                <a:gd name="T77" fmla="*/ 176 h 1224"/>
                <a:gd name="T78" fmla="*/ 8261 w 946"/>
                <a:gd name="T79" fmla="*/ 168 h 1224"/>
                <a:gd name="T80" fmla="*/ 8097 w 946"/>
                <a:gd name="T81" fmla="*/ 164 h 1224"/>
                <a:gd name="T82" fmla="*/ 7124 w 946"/>
                <a:gd name="T83" fmla="*/ 156 h 1224"/>
                <a:gd name="T84" fmla="*/ 7556 w 946"/>
                <a:gd name="T85" fmla="*/ 133 h 1224"/>
                <a:gd name="T86" fmla="*/ 7722 w 946"/>
                <a:gd name="T87" fmla="*/ 120 h 1224"/>
                <a:gd name="T88" fmla="*/ 6985 w 946"/>
                <a:gd name="T89" fmla="*/ 110 h 1224"/>
                <a:gd name="T90" fmla="*/ 6923 w 946"/>
                <a:gd name="T91" fmla="*/ 103 h 1224"/>
                <a:gd name="T92" fmla="*/ 7552 w 946"/>
                <a:gd name="T93" fmla="*/ 97 h 1224"/>
                <a:gd name="T94" fmla="*/ 7331 w 946"/>
                <a:gd name="T95" fmla="*/ 87 h 1224"/>
                <a:gd name="T96" fmla="*/ 6787 w 946"/>
                <a:gd name="T97" fmla="*/ 77 h 1224"/>
                <a:gd name="T98" fmla="*/ 7281 w 946"/>
                <a:gd name="T99" fmla="*/ 65 h 1224"/>
                <a:gd name="T100" fmla="*/ 9140 w 946"/>
                <a:gd name="T101" fmla="*/ 107 h 1224"/>
                <a:gd name="T102" fmla="*/ 7233 w 946"/>
                <a:gd name="T103" fmla="*/ 49 h 1224"/>
                <a:gd name="T104" fmla="*/ 6626 w 946"/>
                <a:gd name="T105" fmla="*/ 36 h 1224"/>
                <a:gd name="T106" fmla="*/ 7646 w 946"/>
                <a:gd name="T107" fmla="*/ 35 h 1224"/>
                <a:gd name="T108" fmla="*/ 9897 w 946"/>
                <a:gd name="T109" fmla="*/ 90 h 1224"/>
                <a:gd name="T110" fmla="*/ 10283 w 946"/>
                <a:gd name="T111" fmla="*/ 76 h 1224"/>
                <a:gd name="T112" fmla="*/ 8558 w 946"/>
                <a:gd name="T113" fmla="*/ 37 h 1224"/>
                <a:gd name="T114" fmla="*/ 5193 w 946"/>
                <a:gd name="T115" fmla="*/ 4 h 1224"/>
                <a:gd name="T116" fmla="*/ 4728 w 946"/>
                <a:gd name="T117" fmla="*/ 16 h 12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46"/>
                <a:gd name="T178" fmla="*/ 0 h 1224"/>
                <a:gd name="T179" fmla="*/ 946 w 946"/>
                <a:gd name="T180" fmla="*/ 1224 h 12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46" h="1224">
                  <a:moveTo>
                    <a:pt x="426" y="62"/>
                  </a:moveTo>
                  <a:lnTo>
                    <a:pt x="413" y="70"/>
                  </a:lnTo>
                  <a:lnTo>
                    <a:pt x="387" y="87"/>
                  </a:lnTo>
                  <a:lnTo>
                    <a:pt x="337" y="118"/>
                  </a:lnTo>
                  <a:lnTo>
                    <a:pt x="285" y="148"/>
                  </a:lnTo>
                  <a:lnTo>
                    <a:pt x="273" y="155"/>
                  </a:lnTo>
                  <a:lnTo>
                    <a:pt x="259" y="170"/>
                  </a:lnTo>
                  <a:lnTo>
                    <a:pt x="230" y="198"/>
                  </a:lnTo>
                  <a:lnTo>
                    <a:pt x="176" y="253"/>
                  </a:lnTo>
                  <a:lnTo>
                    <a:pt x="120" y="307"/>
                  </a:lnTo>
                  <a:lnTo>
                    <a:pt x="107" y="321"/>
                  </a:lnTo>
                  <a:lnTo>
                    <a:pt x="102" y="330"/>
                  </a:lnTo>
                  <a:lnTo>
                    <a:pt x="94" y="347"/>
                  </a:lnTo>
                  <a:lnTo>
                    <a:pt x="76" y="381"/>
                  </a:lnTo>
                  <a:lnTo>
                    <a:pt x="59" y="414"/>
                  </a:lnTo>
                  <a:lnTo>
                    <a:pt x="55" y="422"/>
                  </a:lnTo>
                  <a:lnTo>
                    <a:pt x="51" y="434"/>
                  </a:lnTo>
                  <a:lnTo>
                    <a:pt x="43" y="456"/>
                  </a:lnTo>
                  <a:lnTo>
                    <a:pt x="28" y="501"/>
                  </a:lnTo>
                  <a:lnTo>
                    <a:pt x="11" y="546"/>
                  </a:lnTo>
                  <a:lnTo>
                    <a:pt x="8" y="557"/>
                  </a:lnTo>
                  <a:lnTo>
                    <a:pt x="7" y="560"/>
                  </a:lnTo>
                  <a:lnTo>
                    <a:pt x="5" y="574"/>
                  </a:lnTo>
                  <a:lnTo>
                    <a:pt x="0" y="629"/>
                  </a:lnTo>
                  <a:lnTo>
                    <a:pt x="0" y="686"/>
                  </a:lnTo>
                  <a:lnTo>
                    <a:pt x="3" y="697"/>
                  </a:lnTo>
                  <a:lnTo>
                    <a:pt x="5" y="707"/>
                  </a:lnTo>
                  <a:lnTo>
                    <a:pt x="14" y="726"/>
                  </a:lnTo>
                  <a:lnTo>
                    <a:pt x="36" y="760"/>
                  </a:lnTo>
                  <a:lnTo>
                    <a:pt x="50" y="781"/>
                  </a:lnTo>
                  <a:lnTo>
                    <a:pt x="51" y="781"/>
                  </a:lnTo>
                  <a:lnTo>
                    <a:pt x="51" y="778"/>
                  </a:lnTo>
                  <a:lnTo>
                    <a:pt x="52" y="749"/>
                  </a:lnTo>
                  <a:lnTo>
                    <a:pt x="60" y="645"/>
                  </a:lnTo>
                  <a:lnTo>
                    <a:pt x="75" y="534"/>
                  </a:lnTo>
                  <a:lnTo>
                    <a:pt x="81" y="514"/>
                  </a:lnTo>
                  <a:lnTo>
                    <a:pt x="88" y="496"/>
                  </a:lnTo>
                  <a:lnTo>
                    <a:pt x="112" y="453"/>
                  </a:lnTo>
                  <a:lnTo>
                    <a:pt x="184" y="353"/>
                  </a:lnTo>
                  <a:lnTo>
                    <a:pt x="258" y="262"/>
                  </a:lnTo>
                  <a:lnTo>
                    <a:pt x="274" y="244"/>
                  </a:lnTo>
                  <a:lnTo>
                    <a:pt x="288" y="228"/>
                  </a:lnTo>
                  <a:lnTo>
                    <a:pt x="318" y="201"/>
                  </a:lnTo>
                  <a:lnTo>
                    <a:pt x="368" y="164"/>
                  </a:lnTo>
                  <a:lnTo>
                    <a:pt x="396" y="148"/>
                  </a:lnTo>
                  <a:lnTo>
                    <a:pt x="398" y="147"/>
                  </a:lnTo>
                  <a:lnTo>
                    <a:pt x="401" y="148"/>
                  </a:lnTo>
                  <a:lnTo>
                    <a:pt x="407" y="149"/>
                  </a:lnTo>
                  <a:lnTo>
                    <a:pt x="420" y="151"/>
                  </a:lnTo>
                  <a:lnTo>
                    <a:pt x="434" y="153"/>
                  </a:lnTo>
                  <a:lnTo>
                    <a:pt x="438" y="153"/>
                  </a:lnTo>
                  <a:lnTo>
                    <a:pt x="437" y="159"/>
                  </a:lnTo>
                  <a:lnTo>
                    <a:pt x="437" y="169"/>
                  </a:lnTo>
                  <a:lnTo>
                    <a:pt x="436" y="188"/>
                  </a:lnTo>
                  <a:lnTo>
                    <a:pt x="435" y="206"/>
                  </a:lnTo>
                  <a:lnTo>
                    <a:pt x="435" y="210"/>
                  </a:lnTo>
                  <a:lnTo>
                    <a:pt x="429" y="213"/>
                  </a:lnTo>
                  <a:lnTo>
                    <a:pt x="418" y="219"/>
                  </a:lnTo>
                  <a:lnTo>
                    <a:pt x="396" y="231"/>
                  </a:lnTo>
                  <a:lnTo>
                    <a:pt x="373" y="244"/>
                  </a:lnTo>
                  <a:lnTo>
                    <a:pt x="368" y="246"/>
                  </a:lnTo>
                  <a:lnTo>
                    <a:pt x="365" y="249"/>
                  </a:lnTo>
                  <a:lnTo>
                    <a:pt x="344" y="267"/>
                  </a:lnTo>
                  <a:lnTo>
                    <a:pt x="271" y="335"/>
                  </a:lnTo>
                  <a:lnTo>
                    <a:pt x="206" y="404"/>
                  </a:lnTo>
                  <a:lnTo>
                    <a:pt x="198" y="415"/>
                  </a:lnTo>
                  <a:lnTo>
                    <a:pt x="191" y="426"/>
                  </a:lnTo>
                  <a:lnTo>
                    <a:pt x="176" y="453"/>
                  </a:lnTo>
                  <a:lnTo>
                    <a:pt x="144" y="517"/>
                  </a:lnTo>
                  <a:lnTo>
                    <a:pt x="125" y="580"/>
                  </a:lnTo>
                  <a:lnTo>
                    <a:pt x="125" y="593"/>
                  </a:lnTo>
                  <a:lnTo>
                    <a:pt x="125" y="605"/>
                  </a:lnTo>
                  <a:lnTo>
                    <a:pt x="128" y="624"/>
                  </a:lnTo>
                  <a:lnTo>
                    <a:pt x="137" y="647"/>
                  </a:lnTo>
                  <a:lnTo>
                    <a:pt x="144" y="654"/>
                  </a:lnTo>
                  <a:lnTo>
                    <a:pt x="145" y="654"/>
                  </a:lnTo>
                  <a:lnTo>
                    <a:pt x="155" y="636"/>
                  </a:lnTo>
                  <a:lnTo>
                    <a:pt x="176" y="599"/>
                  </a:lnTo>
                  <a:lnTo>
                    <a:pt x="216" y="525"/>
                  </a:lnTo>
                  <a:lnTo>
                    <a:pt x="257" y="452"/>
                  </a:lnTo>
                  <a:lnTo>
                    <a:pt x="267" y="433"/>
                  </a:lnTo>
                  <a:lnTo>
                    <a:pt x="274" y="423"/>
                  </a:lnTo>
                  <a:lnTo>
                    <a:pt x="289" y="402"/>
                  </a:lnTo>
                  <a:lnTo>
                    <a:pt x="320" y="358"/>
                  </a:lnTo>
                  <a:lnTo>
                    <a:pt x="350" y="316"/>
                  </a:lnTo>
                  <a:lnTo>
                    <a:pt x="358" y="304"/>
                  </a:lnTo>
                  <a:lnTo>
                    <a:pt x="363" y="303"/>
                  </a:lnTo>
                  <a:lnTo>
                    <a:pt x="375" y="300"/>
                  </a:lnTo>
                  <a:lnTo>
                    <a:pt x="400" y="293"/>
                  </a:lnTo>
                  <a:lnTo>
                    <a:pt x="424" y="286"/>
                  </a:lnTo>
                  <a:lnTo>
                    <a:pt x="430" y="284"/>
                  </a:lnTo>
                  <a:lnTo>
                    <a:pt x="432" y="290"/>
                  </a:lnTo>
                  <a:lnTo>
                    <a:pt x="436" y="311"/>
                  </a:lnTo>
                  <a:lnTo>
                    <a:pt x="430" y="341"/>
                  </a:lnTo>
                  <a:lnTo>
                    <a:pt x="426" y="349"/>
                  </a:lnTo>
                  <a:lnTo>
                    <a:pt x="420" y="357"/>
                  </a:lnTo>
                  <a:lnTo>
                    <a:pt x="413" y="364"/>
                  </a:lnTo>
                  <a:lnTo>
                    <a:pt x="405" y="369"/>
                  </a:lnTo>
                  <a:lnTo>
                    <a:pt x="385" y="377"/>
                  </a:lnTo>
                  <a:lnTo>
                    <a:pt x="354" y="392"/>
                  </a:lnTo>
                  <a:lnTo>
                    <a:pt x="350" y="405"/>
                  </a:lnTo>
                  <a:lnTo>
                    <a:pt x="353" y="411"/>
                  </a:lnTo>
                  <a:lnTo>
                    <a:pt x="357" y="416"/>
                  </a:lnTo>
                  <a:lnTo>
                    <a:pt x="364" y="420"/>
                  </a:lnTo>
                  <a:lnTo>
                    <a:pt x="371" y="423"/>
                  </a:lnTo>
                  <a:lnTo>
                    <a:pt x="387" y="427"/>
                  </a:lnTo>
                  <a:lnTo>
                    <a:pt x="403" y="429"/>
                  </a:lnTo>
                  <a:lnTo>
                    <a:pt x="414" y="429"/>
                  </a:lnTo>
                  <a:lnTo>
                    <a:pt x="419" y="429"/>
                  </a:lnTo>
                  <a:lnTo>
                    <a:pt x="422" y="436"/>
                  </a:lnTo>
                  <a:lnTo>
                    <a:pt x="428" y="458"/>
                  </a:lnTo>
                  <a:lnTo>
                    <a:pt x="429" y="472"/>
                  </a:lnTo>
                  <a:lnTo>
                    <a:pt x="425" y="484"/>
                  </a:lnTo>
                  <a:lnTo>
                    <a:pt x="422" y="488"/>
                  </a:lnTo>
                  <a:lnTo>
                    <a:pt x="416" y="492"/>
                  </a:lnTo>
                  <a:lnTo>
                    <a:pt x="410" y="495"/>
                  </a:lnTo>
                  <a:lnTo>
                    <a:pt x="402" y="498"/>
                  </a:lnTo>
                  <a:lnTo>
                    <a:pt x="382" y="501"/>
                  </a:lnTo>
                  <a:lnTo>
                    <a:pt x="349" y="506"/>
                  </a:lnTo>
                  <a:lnTo>
                    <a:pt x="339" y="515"/>
                  </a:lnTo>
                  <a:lnTo>
                    <a:pt x="339" y="521"/>
                  </a:lnTo>
                  <a:lnTo>
                    <a:pt x="341" y="530"/>
                  </a:lnTo>
                  <a:lnTo>
                    <a:pt x="345" y="540"/>
                  </a:lnTo>
                  <a:lnTo>
                    <a:pt x="354" y="552"/>
                  </a:lnTo>
                  <a:lnTo>
                    <a:pt x="357" y="554"/>
                  </a:lnTo>
                  <a:lnTo>
                    <a:pt x="358" y="554"/>
                  </a:lnTo>
                  <a:lnTo>
                    <a:pt x="369" y="552"/>
                  </a:lnTo>
                  <a:lnTo>
                    <a:pt x="407" y="548"/>
                  </a:lnTo>
                  <a:lnTo>
                    <a:pt x="425" y="548"/>
                  </a:lnTo>
                  <a:lnTo>
                    <a:pt x="438" y="550"/>
                  </a:lnTo>
                  <a:lnTo>
                    <a:pt x="442" y="552"/>
                  </a:lnTo>
                  <a:lnTo>
                    <a:pt x="443" y="557"/>
                  </a:lnTo>
                  <a:lnTo>
                    <a:pt x="444" y="563"/>
                  </a:lnTo>
                  <a:lnTo>
                    <a:pt x="443" y="580"/>
                  </a:lnTo>
                  <a:lnTo>
                    <a:pt x="436" y="621"/>
                  </a:lnTo>
                  <a:lnTo>
                    <a:pt x="425" y="647"/>
                  </a:lnTo>
                  <a:lnTo>
                    <a:pt x="420" y="651"/>
                  </a:lnTo>
                  <a:lnTo>
                    <a:pt x="413" y="654"/>
                  </a:lnTo>
                  <a:lnTo>
                    <a:pt x="395" y="662"/>
                  </a:lnTo>
                  <a:lnTo>
                    <a:pt x="352" y="682"/>
                  </a:lnTo>
                  <a:lnTo>
                    <a:pt x="329" y="703"/>
                  </a:lnTo>
                  <a:lnTo>
                    <a:pt x="328" y="709"/>
                  </a:lnTo>
                  <a:lnTo>
                    <a:pt x="327" y="719"/>
                  </a:lnTo>
                  <a:lnTo>
                    <a:pt x="326" y="728"/>
                  </a:lnTo>
                  <a:lnTo>
                    <a:pt x="327" y="736"/>
                  </a:lnTo>
                  <a:lnTo>
                    <a:pt x="331" y="743"/>
                  </a:lnTo>
                  <a:lnTo>
                    <a:pt x="339" y="747"/>
                  </a:lnTo>
                  <a:lnTo>
                    <a:pt x="345" y="748"/>
                  </a:lnTo>
                  <a:lnTo>
                    <a:pt x="352" y="749"/>
                  </a:lnTo>
                  <a:lnTo>
                    <a:pt x="369" y="749"/>
                  </a:lnTo>
                  <a:lnTo>
                    <a:pt x="406" y="748"/>
                  </a:lnTo>
                  <a:lnTo>
                    <a:pt x="429" y="747"/>
                  </a:lnTo>
                  <a:lnTo>
                    <a:pt x="431" y="746"/>
                  </a:lnTo>
                  <a:lnTo>
                    <a:pt x="429" y="752"/>
                  </a:lnTo>
                  <a:lnTo>
                    <a:pt x="427" y="764"/>
                  </a:lnTo>
                  <a:lnTo>
                    <a:pt x="422" y="789"/>
                  </a:lnTo>
                  <a:lnTo>
                    <a:pt x="417" y="813"/>
                  </a:lnTo>
                  <a:lnTo>
                    <a:pt x="416" y="819"/>
                  </a:lnTo>
                  <a:lnTo>
                    <a:pt x="414" y="820"/>
                  </a:lnTo>
                  <a:lnTo>
                    <a:pt x="401" y="824"/>
                  </a:lnTo>
                  <a:lnTo>
                    <a:pt x="356" y="842"/>
                  </a:lnTo>
                  <a:lnTo>
                    <a:pt x="336" y="853"/>
                  </a:lnTo>
                  <a:lnTo>
                    <a:pt x="330" y="859"/>
                  </a:lnTo>
                  <a:lnTo>
                    <a:pt x="326" y="865"/>
                  </a:lnTo>
                  <a:lnTo>
                    <a:pt x="326" y="871"/>
                  </a:lnTo>
                  <a:lnTo>
                    <a:pt x="328" y="877"/>
                  </a:lnTo>
                  <a:lnTo>
                    <a:pt x="334" y="886"/>
                  </a:lnTo>
                  <a:lnTo>
                    <a:pt x="343" y="893"/>
                  </a:lnTo>
                  <a:lnTo>
                    <a:pt x="354" y="898"/>
                  </a:lnTo>
                  <a:lnTo>
                    <a:pt x="367" y="901"/>
                  </a:lnTo>
                  <a:lnTo>
                    <a:pt x="382" y="902"/>
                  </a:lnTo>
                  <a:lnTo>
                    <a:pt x="392" y="902"/>
                  </a:lnTo>
                  <a:lnTo>
                    <a:pt x="399" y="903"/>
                  </a:lnTo>
                  <a:lnTo>
                    <a:pt x="406" y="905"/>
                  </a:lnTo>
                  <a:lnTo>
                    <a:pt x="412" y="908"/>
                  </a:lnTo>
                  <a:lnTo>
                    <a:pt x="416" y="912"/>
                  </a:lnTo>
                  <a:lnTo>
                    <a:pt x="420" y="916"/>
                  </a:lnTo>
                  <a:lnTo>
                    <a:pt x="426" y="926"/>
                  </a:lnTo>
                  <a:lnTo>
                    <a:pt x="428" y="934"/>
                  </a:lnTo>
                  <a:lnTo>
                    <a:pt x="429" y="939"/>
                  </a:lnTo>
                  <a:lnTo>
                    <a:pt x="430" y="939"/>
                  </a:lnTo>
                  <a:lnTo>
                    <a:pt x="429" y="940"/>
                  </a:lnTo>
                  <a:lnTo>
                    <a:pt x="424" y="944"/>
                  </a:lnTo>
                  <a:lnTo>
                    <a:pt x="406" y="963"/>
                  </a:lnTo>
                  <a:lnTo>
                    <a:pt x="397" y="975"/>
                  </a:lnTo>
                  <a:lnTo>
                    <a:pt x="392" y="987"/>
                  </a:lnTo>
                  <a:lnTo>
                    <a:pt x="392" y="994"/>
                  </a:lnTo>
                  <a:lnTo>
                    <a:pt x="391" y="1001"/>
                  </a:lnTo>
                  <a:lnTo>
                    <a:pt x="387" y="1008"/>
                  </a:lnTo>
                  <a:lnTo>
                    <a:pt x="382" y="1014"/>
                  </a:lnTo>
                  <a:lnTo>
                    <a:pt x="369" y="1028"/>
                  </a:lnTo>
                  <a:lnTo>
                    <a:pt x="355" y="1040"/>
                  </a:lnTo>
                  <a:lnTo>
                    <a:pt x="334" y="1054"/>
                  </a:lnTo>
                  <a:lnTo>
                    <a:pt x="333" y="1054"/>
                  </a:lnTo>
                  <a:lnTo>
                    <a:pt x="333" y="1055"/>
                  </a:lnTo>
                  <a:lnTo>
                    <a:pt x="334" y="1063"/>
                  </a:lnTo>
                  <a:lnTo>
                    <a:pt x="345" y="1094"/>
                  </a:lnTo>
                  <a:lnTo>
                    <a:pt x="371" y="1139"/>
                  </a:lnTo>
                  <a:lnTo>
                    <a:pt x="381" y="1151"/>
                  </a:lnTo>
                  <a:lnTo>
                    <a:pt x="392" y="1162"/>
                  </a:lnTo>
                  <a:lnTo>
                    <a:pt x="415" y="1182"/>
                  </a:lnTo>
                  <a:lnTo>
                    <a:pt x="474" y="1211"/>
                  </a:lnTo>
                  <a:lnTo>
                    <a:pt x="553" y="1224"/>
                  </a:lnTo>
                  <a:lnTo>
                    <a:pt x="577" y="1223"/>
                  </a:lnTo>
                  <a:lnTo>
                    <a:pt x="601" y="1220"/>
                  </a:lnTo>
                  <a:lnTo>
                    <a:pt x="647" y="1207"/>
                  </a:lnTo>
                  <a:lnTo>
                    <a:pt x="687" y="1188"/>
                  </a:lnTo>
                  <a:lnTo>
                    <a:pt x="740" y="1148"/>
                  </a:lnTo>
                  <a:lnTo>
                    <a:pt x="753" y="1134"/>
                  </a:lnTo>
                  <a:lnTo>
                    <a:pt x="752" y="1128"/>
                  </a:lnTo>
                  <a:lnTo>
                    <a:pt x="751" y="1116"/>
                  </a:lnTo>
                  <a:lnTo>
                    <a:pt x="749" y="1092"/>
                  </a:lnTo>
                  <a:lnTo>
                    <a:pt x="747" y="1067"/>
                  </a:lnTo>
                  <a:lnTo>
                    <a:pt x="747" y="1060"/>
                  </a:lnTo>
                  <a:lnTo>
                    <a:pt x="741" y="1060"/>
                  </a:lnTo>
                  <a:lnTo>
                    <a:pt x="729" y="1059"/>
                  </a:lnTo>
                  <a:lnTo>
                    <a:pt x="706" y="1055"/>
                  </a:lnTo>
                  <a:lnTo>
                    <a:pt x="682" y="1051"/>
                  </a:lnTo>
                  <a:lnTo>
                    <a:pt x="677" y="1050"/>
                  </a:lnTo>
                  <a:lnTo>
                    <a:pt x="682" y="1047"/>
                  </a:lnTo>
                  <a:lnTo>
                    <a:pt x="695" y="1040"/>
                  </a:lnTo>
                  <a:lnTo>
                    <a:pt x="719" y="1025"/>
                  </a:lnTo>
                  <a:lnTo>
                    <a:pt x="742" y="1010"/>
                  </a:lnTo>
                  <a:lnTo>
                    <a:pt x="748" y="1006"/>
                  </a:lnTo>
                  <a:lnTo>
                    <a:pt x="749" y="1003"/>
                  </a:lnTo>
                  <a:lnTo>
                    <a:pt x="751" y="998"/>
                  </a:lnTo>
                  <a:lnTo>
                    <a:pt x="751" y="991"/>
                  </a:lnTo>
                  <a:lnTo>
                    <a:pt x="749" y="984"/>
                  </a:lnTo>
                  <a:lnTo>
                    <a:pt x="743" y="978"/>
                  </a:lnTo>
                  <a:lnTo>
                    <a:pt x="738" y="975"/>
                  </a:lnTo>
                  <a:lnTo>
                    <a:pt x="731" y="973"/>
                  </a:lnTo>
                  <a:lnTo>
                    <a:pt x="719" y="972"/>
                  </a:lnTo>
                  <a:lnTo>
                    <a:pt x="709" y="971"/>
                  </a:lnTo>
                  <a:lnTo>
                    <a:pt x="698" y="970"/>
                  </a:lnTo>
                  <a:lnTo>
                    <a:pt x="689" y="966"/>
                  </a:lnTo>
                  <a:lnTo>
                    <a:pt x="678" y="957"/>
                  </a:lnTo>
                  <a:lnTo>
                    <a:pt x="674" y="950"/>
                  </a:lnTo>
                  <a:lnTo>
                    <a:pt x="669" y="943"/>
                  </a:lnTo>
                  <a:lnTo>
                    <a:pt x="662" y="928"/>
                  </a:lnTo>
                  <a:lnTo>
                    <a:pt x="653" y="901"/>
                  </a:lnTo>
                  <a:lnTo>
                    <a:pt x="651" y="887"/>
                  </a:lnTo>
                  <a:lnTo>
                    <a:pt x="651" y="886"/>
                  </a:lnTo>
                  <a:lnTo>
                    <a:pt x="658" y="887"/>
                  </a:lnTo>
                  <a:lnTo>
                    <a:pt x="684" y="886"/>
                  </a:lnTo>
                  <a:lnTo>
                    <a:pt x="714" y="880"/>
                  </a:lnTo>
                  <a:lnTo>
                    <a:pt x="721" y="877"/>
                  </a:lnTo>
                  <a:lnTo>
                    <a:pt x="726" y="874"/>
                  </a:lnTo>
                  <a:lnTo>
                    <a:pt x="735" y="866"/>
                  </a:lnTo>
                  <a:lnTo>
                    <a:pt x="740" y="858"/>
                  </a:lnTo>
                  <a:lnTo>
                    <a:pt x="742" y="853"/>
                  </a:lnTo>
                  <a:lnTo>
                    <a:pt x="742" y="850"/>
                  </a:lnTo>
                  <a:lnTo>
                    <a:pt x="740" y="846"/>
                  </a:lnTo>
                  <a:lnTo>
                    <a:pt x="738" y="842"/>
                  </a:lnTo>
                  <a:lnTo>
                    <a:pt x="734" y="838"/>
                  </a:lnTo>
                  <a:lnTo>
                    <a:pt x="728" y="834"/>
                  </a:lnTo>
                  <a:lnTo>
                    <a:pt x="721" y="831"/>
                  </a:lnTo>
                  <a:lnTo>
                    <a:pt x="712" y="830"/>
                  </a:lnTo>
                  <a:lnTo>
                    <a:pt x="698" y="830"/>
                  </a:lnTo>
                  <a:lnTo>
                    <a:pt x="687" y="831"/>
                  </a:lnTo>
                  <a:lnTo>
                    <a:pt x="676" y="830"/>
                  </a:lnTo>
                  <a:lnTo>
                    <a:pt x="672" y="827"/>
                  </a:lnTo>
                  <a:lnTo>
                    <a:pt x="669" y="824"/>
                  </a:lnTo>
                  <a:lnTo>
                    <a:pt x="665" y="818"/>
                  </a:lnTo>
                  <a:lnTo>
                    <a:pt x="662" y="809"/>
                  </a:lnTo>
                  <a:lnTo>
                    <a:pt x="659" y="798"/>
                  </a:lnTo>
                  <a:lnTo>
                    <a:pt x="655" y="786"/>
                  </a:lnTo>
                  <a:lnTo>
                    <a:pt x="651" y="764"/>
                  </a:lnTo>
                  <a:lnTo>
                    <a:pt x="648" y="735"/>
                  </a:lnTo>
                  <a:lnTo>
                    <a:pt x="648" y="723"/>
                  </a:lnTo>
                  <a:lnTo>
                    <a:pt x="649" y="722"/>
                  </a:lnTo>
                  <a:lnTo>
                    <a:pt x="659" y="723"/>
                  </a:lnTo>
                  <a:lnTo>
                    <a:pt x="694" y="722"/>
                  </a:lnTo>
                  <a:lnTo>
                    <a:pt x="725" y="715"/>
                  </a:lnTo>
                  <a:lnTo>
                    <a:pt x="730" y="712"/>
                  </a:lnTo>
                  <a:lnTo>
                    <a:pt x="733" y="709"/>
                  </a:lnTo>
                  <a:lnTo>
                    <a:pt x="739" y="702"/>
                  </a:lnTo>
                  <a:lnTo>
                    <a:pt x="744" y="696"/>
                  </a:lnTo>
                  <a:lnTo>
                    <a:pt x="745" y="693"/>
                  </a:lnTo>
                  <a:lnTo>
                    <a:pt x="746" y="689"/>
                  </a:lnTo>
                  <a:lnTo>
                    <a:pt x="745" y="685"/>
                  </a:lnTo>
                  <a:lnTo>
                    <a:pt x="743" y="682"/>
                  </a:lnTo>
                  <a:lnTo>
                    <a:pt x="740" y="679"/>
                  </a:lnTo>
                  <a:lnTo>
                    <a:pt x="736" y="676"/>
                  </a:lnTo>
                  <a:lnTo>
                    <a:pt x="730" y="672"/>
                  </a:lnTo>
                  <a:lnTo>
                    <a:pt x="722" y="669"/>
                  </a:lnTo>
                  <a:lnTo>
                    <a:pt x="705" y="666"/>
                  </a:lnTo>
                  <a:lnTo>
                    <a:pt x="687" y="664"/>
                  </a:lnTo>
                  <a:lnTo>
                    <a:pt x="656" y="665"/>
                  </a:lnTo>
                  <a:lnTo>
                    <a:pt x="648" y="666"/>
                  </a:lnTo>
                  <a:lnTo>
                    <a:pt x="646" y="658"/>
                  </a:lnTo>
                  <a:lnTo>
                    <a:pt x="643" y="641"/>
                  </a:lnTo>
                  <a:lnTo>
                    <a:pt x="637" y="606"/>
                  </a:lnTo>
                  <a:lnTo>
                    <a:pt x="632" y="571"/>
                  </a:lnTo>
                  <a:lnTo>
                    <a:pt x="631" y="562"/>
                  </a:lnTo>
                  <a:lnTo>
                    <a:pt x="632" y="562"/>
                  </a:lnTo>
                  <a:lnTo>
                    <a:pt x="639" y="561"/>
                  </a:lnTo>
                  <a:lnTo>
                    <a:pt x="667" y="555"/>
                  </a:lnTo>
                  <a:lnTo>
                    <a:pt x="682" y="549"/>
                  </a:lnTo>
                  <a:lnTo>
                    <a:pt x="694" y="540"/>
                  </a:lnTo>
                  <a:lnTo>
                    <a:pt x="698" y="533"/>
                  </a:lnTo>
                  <a:lnTo>
                    <a:pt x="700" y="528"/>
                  </a:lnTo>
                  <a:lnTo>
                    <a:pt x="701" y="517"/>
                  </a:lnTo>
                  <a:lnTo>
                    <a:pt x="701" y="507"/>
                  </a:lnTo>
                  <a:lnTo>
                    <a:pt x="699" y="499"/>
                  </a:lnTo>
                  <a:lnTo>
                    <a:pt x="696" y="491"/>
                  </a:lnTo>
                  <a:lnTo>
                    <a:pt x="696" y="490"/>
                  </a:lnTo>
                  <a:lnTo>
                    <a:pt x="691" y="488"/>
                  </a:lnTo>
                  <a:lnTo>
                    <a:pt x="680" y="483"/>
                  </a:lnTo>
                  <a:lnTo>
                    <a:pt x="660" y="473"/>
                  </a:lnTo>
                  <a:lnTo>
                    <a:pt x="640" y="462"/>
                  </a:lnTo>
                  <a:lnTo>
                    <a:pt x="636" y="458"/>
                  </a:lnTo>
                  <a:lnTo>
                    <a:pt x="630" y="455"/>
                  </a:lnTo>
                  <a:lnTo>
                    <a:pt x="617" y="443"/>
                  </a:lnTo>
                  <a:lnTo>
                    <a:pt x="615" y="439"/>
                  </a:lnTo>
                  <a:lnTo>
                    <a:pt x="614" y="434"/>
                  </a:lnTo>
                  <a:lnTo>
                    <a:pt x="615" y="430"/>
                  </a:lnTo>
                  <a:lnTo>
                    <a:pt x="618" y="426"/>
                  </a:lnTo>
                  <a:lnTo>
                    <a:pt x="624" y="421"/>
                  </a:lnTo>
                  <a:lnTo>
                    <a:pt x="630" y="418"/>
                  </a:lnTo>
                  <a:lnTo>
                    <a:pt x="642" y="414"/>
                  </a:lnTo>
                  <a:lnTo>
                    <a:pt x="654" y="412"/>
                  </a:lnTo>
                  <a:lnTo>
                    <a:pt x="664" y="411"/>
                  </a:lnTo>
                  <a:lnTo>
                    <a:pt x="672" y="408"/>
                  </a:lnTo>
                  <a:lnTo>
                    <a:pt x="678" y="401"/>
                  </a:lnTo>
                  <a:lnTo>
                    <a:pt x="681" y="396"/>
                  </a:lnTo>
                  <a:lnTo>
                    <a:pt x="682" y="391"/>
                  </a:lnTo>
                  <a:lnTo>
                    <a:pt x="681" y="385"/>
                  </a:lnTo>
                  <a:lnTo>
                    <a:pt x="680" y="379"/>
                  </a:lnTo>
                  <a:lnTo>
                    <a:pt x="678" y="374"/>
                  </a:lnTo>
                  <a:lnTo>
                    <a:pt x="674" y="370"/>
                  </a:lnTo>
                  <a:lnTo>
                    <a:pt x="667" y="363"/>
                  </a:lnTo>
                  <a:lnTo>
                    <a:pt x="661" y="358"/>
                  </a:lnTo>
                  <a:lnTo>
                    <a:pt x="656" y="356"/>
                  </a:lnTo>
                  <a:lnTo>
                    <a:pt x="656" y="355"/>
                  </a:lnTo>
                  <a:lnTo>
                    <a:pt x="652" y="352"/>
                  </a:lnTo>
                  <a:lnTo>
                    <a:pt x="645" y="346"/>
                  </a:lnTo>
                  <a:lnTo>
                    <a:pt x="630" y="334"/>
                  </a:lnTo>
                  <a:lnTo>
                    <a:pt x="615" y="322"/>
                  </a:lnTo>
                  <a:lnTo>
                    <a:pt x="612" y="318"/>
                  </a:lnTo>
                  <a:lnTo>
                    <a:pt x="615" y="310"/>
                  </a:lnTo>
                  <a:lnTo>
                    <a:pt x="629" y="284"/>
                  </a:lnTo>
                  <a:lnTo>
                    <a:pt x="637" y="272"/>
                  </a:lnTo>
                  <a:lnTo>
                    <a:pt x="646" y="265"/>
                  </a:lnTo>
                  <a:lnTo>
                    <a:pt x="650" y="263"/>
                  </a:lnTo>
                  <a:lnTo>
                    <a:pt x="654" y="266"/>
                  </a:lnTo>
                  <a:lnTo>
                    <a:pt x="657" y="268"/>
                  </a:lnTo>
                  <a:lnTo>
                    <a:pt x="662" y="273"/>
                  </a:lnTo>
                  <a:lnTo>
                    <a:pt x="677" y="289"/>
                  </a:lnTo>
                  <a:lnTo>
                    <a:pt x="717" y="335"/>
                  </a:lnTo>
                  <a:lnTo>
                    <a:pt x="805" y="443"/>
                  </a:lnTo>
                  <a:lnTo>
                    <a:pt x="842" y="490"/>
                  </a:lnTo>
                  <a:lnTo>
                    <a:pt x="838" y="478"/>
                  </a:lnTo>
                  <a:lnTo>
                    <a:pt x="824" y="437"/>
                  </a:lnTo>
                  <a:lnTo>
                    <a:pt x="809" y="394"/>
                  </a:lnTo>
                  <a:lnTo>
                    <a:pt x="807" y="385"/>
                  </a:lnTo>
                  <a:lnTo>
                    <a:pt x="802" y="375"/>
                  </a:lnTo>
                  <a:lnTo>
                    <a:pt x="792" y="361"/>
                  </a:lnTo>
                  <a:lnTo>
                    <a:pt x="764" y="325"/>
                  </a:lnTo>
                  <a:lnTo>
                    <a:pt x="691" y="244"/>
                  </a:lnTo>
                  <a:lnTo>
                    <a:pt x="653" y="202"/>
                  </a:lnTo>
                  <a:lnTo>
                    <a:pt x="642" y="197"/>
                  </a:lnTo>
                  <a:lnTo>
                    <a:pt x="610" y="180"/>
                  </a:lnTo>
                  <a:lnTo>
                    <a:pt x="597" y="168"/>
                  </a:lnTo>
                  <a:lnTo>
                    <a:pt x="593" y="163"/>
                  </a:lnTo>
                  <a:lnTo>
                    <a:pt x="592" y="157"/>
                  </a:lnTo>
                  <a:lnTo>
                    <a:pt x="594" y="150"/>
                  </a:lnTo>
                  <a:lnTo>
                    <a:pt x="597" y="146"/>
                  </a:lnTo>
                  <a:lnTo>
                    <a:pt x="602" y="142"/>
                  </a:lnTo>
                  <a:lnTo>
                    <a:pt x="616" y="134"/>
                  </a:lnTo>
                  <a:lnTo>
                    <a:pt x="631" y="129"/>
                  </a:lnTo>
                  <a:lnTo>
                    <a:pt x="647" y="127"/>
                  </a:lnTo>
                  <a:lnTo>
                    <a:pt x="664" y="130"/>
                  </a:lnTo>
                  <a:lnTo>
                    <a:pt x="680" y="136"/>
                  </a:lnTo>
                  <a:lnTo>
                    <a:pt x="690" y="144"/>
                  </a:lnTo>
                  <a:lnTo>
                    <a:pt x="701" y="155"/>
                  </a:lnTo>
                  <a:lnTo>
                    <a:pt x="730" y="189"/>
                  </a:lnTo>
                  <a:lnTo>
                    <a:pt x="790" y="265"/>
                  </a:lnTo>
                  <a:lnTo>
                    <a:pt x="820" y="304"/>
                  </a:lnTo>
                  <a:lnTo>
                    <a:pt x="830" y="315"/>
                  </a:lnTo>
                  <a:lnTo>
                    <a:pt x="851" y="333"/>
                  </a:lnTo>
                  <a:lnTo>
                    <a:pt x="893" y="369"/>
                  </a:lnTo>
                  <a:lnTo>
                    <a:pt x="935" y="407"/>
                  </a:lnTo>
                  <a:lnTo>
                    <a:pt x="946" y="416"/>
                  </a:lnTo>
                  <a:lnTo>
                    <a:pt x="944" y="408"/>
                  </a:lnTo>
                  <a:lnTo>
                    <a:pt x="941" y="390"/>
                  </a:lnTo>
                  <a:lnTo>
                    <a:pt x="934" y="354"/>
                  </a:lnTo>
                  <a:lnTo>
                    <a:pt x="928" y="320"/>
                  </a:lnTo>
                  <a:lnTo>
                    <a:pt x="927" y="311"/>
                  </a:lnTo>
                  <a:lnTo>
                    <a:pt x="918" y="301"/>
                  </a:lnTo>
                  <a:lnTo>
                    <a:pt x="900" y="281"/>
                  </a:lnTo>
                  <a:lnTo>
                    <a:pt x="865" y="242"/>
                  </a:lnTo>
                  <a:lnTo>
                    <a:pt x="828" y="201"/>
                  </a:lnTo>
                  <a:lnTo>
                    <a:pt x="820" y="191"/>
                  </a:lnTo>
                  <a:lnTo>
                    <a:pt x="804" y="179"/>
                  </a:lnTo>
                  <a:lnTo>
                    <a:pt x="772" y="154"/>
                  </a:lnTo>
                  <a:lnTo>
                    <a:pt x="708" y="105"/>
                  </a:lnTo>
                  <a:lnTo>
                    <a:pt x="642" y="54"/>
                  </a:lnTo>
                  <a:lnTo>
                    <a:pt x="626" y="41"/>
                  </a:lnTo>
                  <a:lnTo>
                    <a:pt x="610" y="38"/>
                  </a:lnTo>
                  <a:lnTo>
                    <a:pt x="582" y="31"/>
                  </a:lnTo>
                  <a:lnTo>
                    <a:pt x="525" y="18"/>
                  </a:lnTo>
                  <a:lnTo>
                    <a:pt x="469" y="5"/>
                  </a:lnTo>
                  <a:lnTo>
                    <a:pt x="454" y="0"/>
                  </a:lnTo>
                  <a:lnTo>
                    <a:pt x="451" y="6"/>
                  </a:lnTo>
                  <a:lnTo>
                    <a:pt x="446" y="17"/>
                  </a:lnTo>
                  <a:lnTo>
                    <a:pt x="437" y="37"/>
                  </a:lnTo>
                  <a:lnTo>
                    <a:pt x="428" y="57"/>
                  </a:lnTo>
                  <a:lnTo>
                    <a:pt x="426" y="62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97" name="Rectangle 7"/>
            <p:cNvSpPr>
              <a:spLocks noChangeArrowheads="1"/>
            </p:cNvSpPr>
            <p:nvPr/>
          </p:nvSpPr>
          <p:spPr bwMode="auto">
            <a:xfrm>
              <a:off x="4604" y="2251"/>
              <a:ext cx="272" cy="499"/>
            </a:xfrm>
            <a:prstGeom prst="rect">
              <a:avLst/>
            </a:prstGeom>
            <a:solidFill>
              <a:schemeClr val="accent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endParaRPr lang="el-GR"/>
            </a:p>
          </p:txBody>
        </p:sp>
        <p:grpSp>
          <p:nvGrpSpPr>
            <p:cNvPr id="63698" name="Group 69"/>
            <p:cNvGrpSpPr>
              <a:grpSpLocks/>
            </p:cNvGrpSpPr>
            <p:nvPr/>
          </p:nvGrpSpPr>
          <p:grpSpPr bwMode="auto">
            <a:xfrm>
              <a:off x="2154" y="2024"/>
              <a:ext cx="1542" cy="1860"/>
              <a:chOff x="2154" y="2024"/>
              <a:chExt cx="1542" cy="1860"/>
            </a:xfrm>
          </p:grpSpPr>
          <p:grpSp>
            <p:nvGrpSpPr>
              <p:cNvPr id="63699" name="Group 17"/>
              <p:cNvGrpSpPr>
                <a:grpSpLocks/>
              </p:cNvGrpSpPr>
              <p:nvPr/>
            </p:nvGrpSpPr>
            <p:grpSpPr bwMode="auto">
              <a:xfrm>
                <a:off x="2154" y="2024"/>
                <a:ext cx="1542" cy="1860"/>
                <a:chOff x="2891" y="1983"/>
                <a:chExt cx="504" cy="915"/>
              </a:xfrm>
            </p:grpSpPr>
            <p:sp>
              <p:nvSpPr>
                <p:cNvPr id="63701" name="Freeform 18"/>
                <p:cNvSpPr>
                  <a:spLocks/>
                </p:cNvSpPr>
                <p:nvPr/>
              </p:nvSpPr>
              <p:spPr bwMode="auto">
                <a:xfrm>
                  <a:off x="3149" y="2078"/>
                  <a:ext cx="125" cy="184"/>
                </a:xfrm>
                <a:custGeom>
                  <a:avLst/>
                  <a:gdLst>
                    <a:gd name="T0" fmla="*/ 0 w 533"/>
                    <a:gd name="T1" fmla="*/ 0 h 669"/>
                    <a:gd name="T2" fmla="*/ 0 w 533"/>
                    <a:gd name="T3" fmla="*/ 0 h 669"/>
                    <a:gd name="T4" fmla="*/ 0 w 533"/>
                    <a:gd name="T5" fmla="*/ 0 h 669"/>
                    <a:gd name="T6" fmla="*/ 0 w 533"/>
                    <a:gd name="T7" fmla="*/ 0 h 669"/>
                    <a:gd name="T8" fmla="*/ 0 w 533"/>
                    <a:gd name="T9" fmla="*/ 0 h 669"/>
                    <a:gd name="T10" fmla="*/ 0 w 533"/>
                    <a:gd name="T11" fmla="*/ 0 h 669"/>
                    <a:gd name="T12" fmla="*/ 0 w 533"/>
                    <a:gd name="T13" fmla="*/ 0 h 669"/>
                    <a:gd name="T14" fmla="*/ 0 w 533"/>
                    <a:gd name="T15" fmla="*/ 0 h 669"/>
                    <a:gd name="T16" fmla="*/ 0 w 533"/>
                    <a:gd name="T17" fmla="*/ 0 h 669"/>
                    <a:gd name="T18" fmla="*/ 0 w 533"/>
                    <a:gd name="T19" fmla="*/ 0 h 669"/>
                    <a:gd name="T20" fmla="*/ 0 w 533"/>
                    <a:gd name="T21" fmla="*/ 0 h 669"/>
                    <a:gd name="T22" fmla="*/ 0 w 533"/>
                    <a:gd name="T23" fmla="*/ 0 h 669"/>
                    <a:gd name="T24" fmla="*/ 0 w 533"/>
                    <a:gd name="T25" fmla="*/ 0 h 669"/>
                    <a:gd name="T26" fmla="*/ 0 w 533"/>
                    <a:gd name="T27" fmla="*/ 0 h 669"/>
                    <a:gd name="T28" fmla="*/ 0 w 533"/>
                    <a:gd name="T29" fmla="*/ 0 h 669"/>
                    <a:gd name="T30" fmla="*/ 0 w 533"/>
                    <a:gd name="T31" fmla="*/ 0 h 669"/>
                    <a:gd name="T32" fmla="*/ 0 w 533"/>
                    <a:gd name="T33" fmla="*/ 0 h 669"/>
                    <a:gd name="T34" fmla="*/ 0 w 533"/>
                    <a:gd name="T35" fmla="*/ 0 h 669"/>
                    <a:gd name="T36" fmla="*/ 0 w 533"/>
                    <a:gd name="T37" fmla="*/ 0 h 669"/>
                    <a:gd name="T38" fmla="*/ 0 w 533"/>
                    <a:gd name="T39" fmla="*/ 0 h 669"/>
                    <a:gd name="T40" fmla="*/ 0 w 533"/>
                    <a:gd name="T41" fmla="*/ 0 h 669"/>
                    <a:gd name="T42" fmla="*/ 0 w 533"/>
                    <a:gd name="T43" fmla="*/ 0 h 669"/>
                    <a:gd name="T44" fmla="*/ 0 w 533"/>
                    <a:gd name="T45" fmla="*/ 0 h 669"/>
                    <a:gd name="T46" fmla="*/ 0 w 533"/>
                    <a:gd name="T47" fmla="*/ 0 h 669"/>
                    <a:gd name="T48" fmla="*/ 0 w 533"/>
                    <a:gd name="T49" fmla="*/ 0 h 669"/>
                    <a:gd name="T50" fmla="*/ 0 w 533"/>
                    <a:gd name="T51" fmla="*/ 0 h 669"/>
                    <a:gd name="T52" fmla="*/ 0 w 533"/>
                    <a:gd name="T53" fmla="*/ 0 h 669"/>
                    <a:gd name="T54" fmla="*/ 0 w 533"/>
                    <a:gd name="T55" fmla="*/ 0 h 669"/>
                    <a:gd name="T56" fmla="*/ 0 w 533"/>
                    <a:gd name="T57" fmla="*/ 0 h 669"/>
                    <a:gd name="T58" fmla="*/ 0 w 533"/>
                    <a:gd name="T59" fmla="*/ 0 h 669"/>
                    <a:gd name="T60" fmla="*/ 0 w 533"/>
                    <a:gd name="T61" fmla="*/ 0 h 669"/>
                    <a:gd name="T62" fmla="*/ 0 w 533"/>
                    <a:gd name="T63" fmla="*/ 0 h 669"/>
                    <a:gd name="T64" fmla="*/ 0 w 533"/>
                    <a:gd name="T65" fmla="*/ 0 h 669"/>
                    <a:gd name="T66" fmla="*/ 0 w 533"/>
                    <a:gd name="T67" fmla="*/ 0 h 669"/>
                    <a:gd name="T68" fmla="*/ 0 w 533"/>
                    <a:gd name="T69" fmla="*/ 0 h 669"/>
                    <a:gd name="T70" fmla="*/ 0 w 533"/>
                    <a:gd name="T71" fmla="*/ 0 h 669"/>
                    <a:gd name="T72" fmla="*/ 0 w 533"/>
                    <a:gd name="T73" fmla="*/ 0 h 669"/>
                    <a:gd name="T74" fmla="*/ 0 w 533"/>
                    <a:gd name="T75" fmla="*/ 0 h 669"/>
                    <a:gd name="T76" fmla="*/ 0 w 533"/>
                    <a:gd name="T77" fmla="*/ 0 h 669"/>
                    <a:gd name="T78" fmla="*/ 0 w 533"/>
                    <a:gd name="T79" fmla="*/ 0 h 669"/>
                    <a:gd name="T80" fmla="*/ 0 w 533"/>
                    <a:gd name="T81" fmla="*/ 0 h 669"/>
                    <a:gd name="T82" fmla="*/ 0 w 533"/>
                    <a:gd name="T83" fmla="*/ 0 h 669"/>
                    <a:gd name="T84" fmla="*/ 0 w 533"/>
                    <a:gd name="T85" fmla="*/ 0 h 669"/>
                    <a:gd name="T86" fmla="*/ 0 w 533"/>
                    <a:gd name="T87" fmla="*/ 0 h 669"/>
                    <a:gd name="T88" fmla="*/ 0 w 533"/>
                    <a:gd name="T89" fmla="*/ 0 h 669"/>
                    <a:gd name="T90" fmla="*/ 0 w 533"/>
                    <a:gd name="T91" fmla="*/ 0 h 669"/>
                    <a:gd name="T92" fmla="*/ 0 w 533"/>
                    <a:gd name="T93" fmla="*/ 0 h 669"/>
                    <a:gd name="T94" fmla="*/ 0 w 533"/>
                    <a:gd name="T95" fmla="*/ 0 h 669"/>
                    <a:gd name="T96" fmla="*/ 0 w 533"/>
                    <a:gd name="T97" fmla="*/ 0 h 669"/>
                    <a:gd name="T98" fmla="*/ 0 w 533"/>
                    <a:gd name="T99" fmla="*/ 0 h 669"/>
                    <a:gd name="T100" fmla="*/ 0 w 533"/>
                    <a:gd name="T101" fmla="*/ 0 h 669"/>
                    <a:gd name="T102" fmla="*/ 0 w 533"/>
                    <a:gd name="T103" fmla="*/ 0 h 669"/>
                    <a:gd name="T104" fmla="*/ 0 w 533"/>
                    <a:gd name="T105" fmla="*/ 0 h 669"/>
                    <a:gd name="T106" fmla="*/ 0 w 533"/>
                    <a:gd name="T107" fmla="*/ 0 h 669"/>
                    <a:gd name="T108" fmla="*/ 0 w 533"/>
                    <a:gd name="T109" fmla="*/ 0 h 669"/>
                    <a:gd name="T110" fmla="*/ 0 w 533"/>
                    <a:gd name="T111" fmla="*/ 0 h 669"/>
                    <a:gd name="T112" fmla="*/ 0 w 533"/>
                    <a:gd name="T113" fmla="*/ 0 h 669"/>
                    <a:gd name="T114" fmla="*/ 0 w 533"/>
                    <a:gd name="T115" fmla="*/ 0 h 669"/>
                    <a:gd name="T116" fmla="*/ 0 w 533"/>
                    <a:gd name="T117" fmla="*/ 0 h 669"/>
                    <a:gd name="T118" fmla="*/ 0 w 533"/>
                    <a:gd name="T119" fmla="*/ 0 h 669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533"/>
                    <a:gd name="T181" fmla="*/ 0 h 669"/>
                    <a:gd name="T182" fmla="*/ 533 w 533"/>
                    <a:gd name="T183" fmla="*/ 669 h 669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533" h="669">
                      <a:moveTo>
                        <a:pt x="134" y="473"/>
                      </a:moveTo>
                      <a:lnTo>
                        <a:pt x="133" y="471"/>
                      </a:lnTo>
                      <a:lnTo>
                        <a:pt x="129" y="457"/>
                      </a:lnTo>
                      <a:lnTo>
                        <a:pt x="111" y="401"/>
                      </a:lnTo>
                      <a:lnTo>
                        <a:pt x="88" y="343"/>
                      </a:lnTo>
                      <a:lnTo>
                        <a:pt x="82" y="332"/>
                      </a:lnTo>
                      <a:lnTo>
                        <a:pt x="75" y="324"/>
                      </a:lnTo>
                      <a:lnTo>
                        <a:pt x="59" y="306"/>
                      </a:lnTo>
                      <a:lnTo>
                        <a:pt x="24" y="275"/>
                      </a:lnTo>
                      <a:lnTo>
                        <a:pt x="1" y="259"/>
                      </a:lnTo>
                      <a:lnTo>
                        <a:pt x="0" y="258"/>
                      </a:lnTo>
                      <a:lnTo>
                        <a:pt x="6" y="240"/>
                      </a:lnTo>
                      <a:lnTo>
                        <a:pt x="21" y="203"/>
                      </a:lnTo>
                      <a:lnTo>
                        <a:pt x="47" y="130"/>
                      </a:lnTo>
                      <a:lnTo>
                        <a:pt x="74" y="57"/>
                      </a:lnTo>
                      <a:lnTo>
                        <a:pt x="81" y="39"/>
                      </a:lnTo>
                      <a:lnTo>
                        <a:pt x="111" y="36"/>
                      </a:lnTo>
                      <a:lnTo>
                        <a:pt x="171" y="29"/>
                      </a:lnTo>
                      <a:lnTo>
                        <a:pt x="291" y="16"/>
                      </a:lnTo>
                      <a:lnTo>
                        <a:pt x="412" y="4"/>
                      </a:lnTo>
                      <a:lnTo>
                        <a:pt x="442" y="0"/>
                      </a:lnTo>
                      <a:lnTo>
                        <a:pt x="441" y="3"/>
                      </a:lnTo>
                      <a:lnTo>
                        <a:pt x="442" y="19"/>
                      </a:lnTo>
                      <a:lnTo>
                        <a:pt x="447" y="81"/>
                      </a:lnTo>
                      <a:lnTo>
                        <a:pt x="454" y="113"/>
                      </a:lnTo>
                      <a:lnTo>
                        <a:pt x="467" y="140"/>
                      </a:lnTo>
                      <a:lnTo>
                        <a:pt x="475" y="149"/>
                      </a:lnTo>
                      <a:lnTo>
                        <a:pt x="483" y="157"/>
                      </a:lnTo>
                      <a:lnTo>
                        <a:pt x="498" y="178"/>
                      </a:lnTo>
                      <a:lnTo>
                        <a:pt x="510" y="201"/>
                      </a:lnTo>
                      <a:lnTo>
                        <a:pt x="527" y="242"/>
                      </a:lnTo>
                      <a:lnTo>
                        <a:pt x="533" y="254"/>
                      </a:lnTo>
                      <a:lnTo>
                        <a:pt x="532" y="254"/>
                      </a:lnTo>
                      <a:lnTo>
                        <a:pt x="528" y="254"/>
                      </a:lnTo>
                      <a:lnTo>
                        <a:pt x="522" y="255"/>
                      </a:lnTo>
                      <a:lnTo>
                        <a:pt x="513" y="260"/>
                      </a:lnTo>
                      <a:lnTo>
                        <a:pt x="502" y="271"/>
                      </a:lnTo>
                      <a:lnTo>
                        <a:pt x="490" y="289"/>
                      </a:lnTo>
                      <a:lnTo>
                        <a:pt x="484" y="302"/>
                      </a:lnTo>
                      <a:lnTo>
                        <a:pt x="476" y="320"/>
                      </a:lnTo>
                      <a:lnTo>
                        <a:pt x="457" y="373"/>
                      </a:lnTo>
                      <a:lnTo>
                        <a:pt x="413" y="508"/>
                      </a:lnTo>
                      <a:lnTo>
                        <a:pt x="387" y="601"/>
                      </a:lnTo>
                      <a:lnTo>
                        <a:pt x="386" y="606"/>
                      </a:lnTo>
                      <a:lnTo>
                        <a:pt x="382" y="612"/>
                      </a:lnTo>
                      <a:lnTo>
                        <a:pt x="373" y="622"/>
                      </a:lnTo>
                      <a:lnTo>
                        <a:pt x="357" y="644"/>
                      </a:lnTo>
                      <a:lnTo>
                        <a:pt x="341" y="664"/>
                      </a:lnTo>
                      <a:lnTo>
                        <a:pt x="338" y="669"/>
                      </a:lnTo>
                      <a:lnTo>
                        <a:pt x="332" y="668"/>
                      </a:lnTo>
                      <a:lnTo>
                        <a:pt x="320" y="666"/>
                      </a:lnTo>
                      <a:lnTo>
                        <a:pt x="296" y="662"/>
                      </a:lnTo>
                      <a:lnTo>
                        <a:pt x="273" y="657"/>
                      </a:lnTo>
                      <a:lnTo>
                        <a:pt x="268" y="655"/>
                      </a:lnTo>
                      <a:lnTo>
                        <a:pt x="257" y="640"/>
                      </a:lnTo>
                      <a:lnTo>
                        <a:pt x="235" y="610"/>
                      </a:lnTo>
                      <a:lnTo>
                        <a:pt x="190" y="549"/>
                      </a:lnTo>
                      <a:lnTo>
                        <a:pt x="145" y="488"/>
                      </a:lnTo>
                      <a:lnTo>
                        <a:pt x="134" y="473"/>
                      </a:lnTo>
                      <a:close/>
                    </a:path>
                  </a:pathLst>
                </a:custGeom>
                <a:solidFill>
                  <a:srgbClr val="E3D1A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3702" name="Freeform 19"/>
                <p:cNvSpPr>
                  <a:spLocks/>
                </p:cNvSpPr>
                <p:nvPr/>
              </p:nvSpPr>
              <p:spPr bwMode="auto">
                <a:xfrm>
                  <a:off x="3053" y="2032"/>
                  <a:ext cx="128" cy="283"/>
                </a:xfrm>
                <a:custGeom>
                  <a:avLst/>
                  <a:gdLst>
                    <a:gd name="T0" fmla="*/ 0 w 541"/>
                    <a:gd name="T1" fmla="*/ 0 h 1028"/>
                    <a:gd name="T2" fmla="*/ 0 w 541"/>
                    <a:gd name="T3" fmla="*/ 0 h 1028"/>
                    <a:gd name="T4" fmla="*/ 0 w 541"/>
                    <a:gd name="T5" fmla="*/ 0 h 1028"/>
                    <a:gd name="T6" fmla="*/ 0 w 541"/>
                    <a:gd name="T7" fmla="*/ 0 h 1028"/>
                    <a:gd name="T8" fmla="*/ 0 w 541"/>
                    <a:gd name="T9" fmla="*/ 0 h 1028"/>
                    <a:gd name="T10" fmla="*/ 0 w 541"/>
                    <a:gd name="T11" fmla="*/ 0 h 1028"/>
                    <a:gd name="T12" fmla="*/ 0 w 541"/>
                    <a:gd name="T13" fmla="*/ 0 h 1028"/>
                    <a:gd name="T14" fmla="*/ 0 w 541"/>
                    <a:gd name="T15" fmla="*/ 0 h 1028"/>
                    <a:gd name="T16" fmla="*/ 0 w 541"/>
                    <a:gd name="T17" fmla="*/ 0 h 1028"/>
                    <a:gd name="T18" fmla="*/ 0 w 541"/>
                    <a:gd name="T19" fmla="*/ 0 h 1028"/>
                    <a:gd name="T20" fmla="*/ 0 w 541"/>
                    <a:gd name="T21" fmla="*/ 0 h 1028"/>
                    <a:gd name="T22" fmla="*/ 0 w 541"/>
                    <a:gd name="T23" fmla="*/ 0 h 1028"/>
                    <a:gd name="T24" fmla="*/ 0 w 541"/>
                    <a:gd name="T25" fmla="*/ 0 h 1028"/>
                    <a:gd name="T26" fmla="*/ 0 w 541"/>
                    <a:gd name="T27" fmla="*/ 0 h 1028"/>
                    <a:gd name="T28" fmla="*/ 0 w 541"/>
                    <a:gd name="T29" fmla="*/ 0 h 1028"/>
                    <a:gd name="T30" fmla="*/ 0 w 541"/>
                    <a:gd name="T31" fmla="*/ 0 h 1028"/>
                    <a:gd name="T32" fmla="*/ 0 w 541"/>
                    <a:gd name="T33" fmla="*/ 0 h 1028"/>
                    <a:gd name="T34" fmla="*/ 0 w 541"/>
                    <a:gd name="T35" fmla="*/ 0 h 1028"/>
                    <a:gd name="T36" fmla="*/ 0 w 541"/>
                    <a:gd name="T37" fmla="*/ 0 h 1028"/>
                    <a:gd name="T38" fmla="*/ 0 w 541"/>
                    <a:gd name="T39" fmla="*/ 0 h 1028"/>
                    <a:gd name="T40" fmla="*/ 0 w 541"/>
                    <a:gd name="T41" fmla="*/ 0 h 1028"/>
                    <a:gd name="T42" fmla="*/ 0 w 541"/>
                    <a:gd name="T43" fmla="*/ 0 h 1028"/>
                    <a:gd name="T44" fmla="*/ 0 w 541"/>
                    <a:gd name="T45" fmla="*/ 0 h 1028"/>
                    <a:gd name="T46" fmla="*/ 0 w 541"/>
                    <a:gd name="T47" fmla="*/ 0 h 1028"/>
                    <a:gd name="T48" fmla="*/ 0 w 541"/>
                    <a:gd name="T49" fmla="*/ 0 h 1028"/>
                    <a:gd name="T50" fmla="*/ 0 w 541"/>
                    <a:gd name="T51" fmla="*/ 0 h 1028"/>
                    <a:gd name="T52" fmla="*/ 0 w 541"/>
                    <a:gd name="T53" fmla="*/ 0 h 1028"/>
                    <a:gd name="T54" fmla="*/ 0 w 541"/>
                    <a:gd name="T55" fmla="*/ 0 h 1028"/>
                    <a:gd name="T56" fmla="*/ 0 w 541"/>
                    <a:gd name="T57" fmla="*/ 0 h 1028"/>
                    <a:gd name="T58" fmla="*/ 0 w 541"/>
                    <a:gd name="T59" fmla="*/ 0 h 1028"/>
                    <a:gd name="T60" fmla="*/ 0 w 541"/>
                    <a:gd name="T61" fmla="*/ 0 h 1028"/>
                    <a:gd name="T62" fmla="*/ 0 w 541"/>
                    <a:gd name="T63" fmla="*/ 0 h 1028"/>
                    <a:gd name="T64" fmla="*/ 0 w 541"/>
                    <a:gd name="T65" fmla="*/ 0 h 1028"/>
                    <a:gd name="T66" fmla="*/ 0 w 541"/>
                    <a:gd name="T67" fmla="*/ 0 h 1028"/>
                    <a:gd name="T68" fmla="*/ 0 w 541"/>
                    <a:gd name="T69" fmla="*/ 0 h 1028"/>
                    <a:gd name="T70" fmla="*/ 0 w 541"/>
                    <a:gd name="T71" fmla="*/ 0 h 1028"/>
                    <a:gd name="T72" fmla="*/ 0 w 541"/>
                    <a:gd name="T73" fmla="*/ 0 h 1028"/>
                    <a:gd name="T74" fmla="*/ 0 w 541"/>
                    <a:gd name="T75" fmla="*/ 0 h 1028"/>
                    <a:gd name="T76" fmla="*/ 0 w 541"/>
                    <a:gd name="T77" fmla="*/ 0 h 1028"/>
                    <a:gd name="T78" fmla="*/ 0 w 541"/>
                    <a:gd name="T79" fmla="*/ 0 h 1028"/>
                    <a:gd name="T80" fmla="*/ 0 w 541"/>
                    <a:gd name="T81" fmla="*/ 0 h 1028"/>
                    <a:gd name="T82" fmla="*/ 0 w 541"/>
                    <a:gd name="T83" fmla="*/ 0 h 1028"/>
                    <a:gd name="T84" fmla="*/ 0 w 541"/>
                    <a:gd name="T85" fmla="*/ 0 h 1028"/>
                    <a:gd name="T86" fmla="*/ 0 w 541"/>
                    <a:gd name="T87" fmla="*/ 0 h 1028"/>
                    <a:gd name="T88" fmla="*/ 0 w 541"/>
                    <a:gd name="T89" fmla="*/ 0 h 1028"/>
                    <a:gd name="T90" fmla="*/ 0 w 541"/>
                    <a:gd name="T91" fmla="*/ 0 h 1028"/>
                    <a:gd name="T92" fmla="*/ 0 w 541"/>
                    <a:gd name="T93" fmla="*/ 0 h 1028"/>
                    <a:gd name="T94" fmla="*/ 0 w 541"/>
                    <a:gd name="T95" fmla="*/ 0 h 1028"/>
                    <a:gd name="T96" fmla="*/ 0 w 541"/>
                    <a:gd name="T97" fmla="*/ 0 h 1028"/>
                    <a:gd name="T98" fmla="*/ 0 w 541"/>
                    <a:gd name="T99" fmla="*/ 0 h 1028"/>
                    <a:gd name="T100" fmla="*/ 0 w 541"/>
                    <a:gd name="T101" fmla="*/ 0 h 1028"/>
                    <a:gd name="T102" fmla="*/ 0 w 541"/>
                    <a:gd name="T103" fmla="*/ 0 h 1028"/>
                    <a:gd name="T104" fmla="*/ 0 w 541"/>
                    <a:gd name="T105" fmla="*/ 0 h 1028"/>
                    <a:gd name="T106" fmla="*/ 0 w 541"/>
                    <a:gd name="T107" fmla="*/ 0 h 1028"/>
                    <a:gd name="T108" fmla="*/ 0 w 541"/>
                    <a:gd name="T109" fmla="*/ 0 h 1028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541"/>
                    <a:gd name="T166" fmla="*/ 0 h 1028"/>
                    <a:gd name="T167" fmla="*/ 541 w 541"/>
                    <a:gd name="T168" fmla="*/ 1028 h 1028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541" h="1028">
                      <a:moveTo>
                        <a:pt x="330" y="28"/>
                      </a:moveTo>
                      <a:lnTo>
                        <a:pt x="292" y="9"/>
                      </a:lnTo>
                      <a:lnTo>
                        <a:pt x="250" y="0"/>
                      </a:lnTo>
                      <a:lnTo>
                        <a:pt x="207" y="0"/>
                      </a:lnTo>
                      <a:lnTo>
                        <a:pt x="164" y="7"/>
                      </a:lnTo>
                      <a:lnTo>
                        <a:pt x="85" y="41"/>
                      </a:lnTo>
                      <a:lnTo>
                        <a:pt x="25" y="98"/>
                      </a:lnTo>
                      <a:lnTo>
                        <a:pt x="8" y="132"/>
                      </a:lnTo>
                      <a:lnTo>
                        <a:pt x="0" y="170"/>
                      </a:lnTo>
                      <a:lnTo>
                        <a:pt x="4" y="210"/>
                      </a:lnTo>
                      <a:lnTo>
                        <a:pt x="21" y="252"/>
                      </a:lnTo>
                      <a:lnTo>
                        <a:pt x="24" y="256"/>
                      </a:lnTo>
                      <a:lnTo>
                        <a:pt x="48" y="280"/>
                      </a:lnTo>
                      <a:lnTo>
                        <a:pt x="127" y="369"/>
                      </a:lnTo>
                      <a:lnTo>
                        <a:pt x="163" y="416"/>
                      </a:lnTo>
                      <a:lnTo>
                        <a:pt x="183" y="452"/>
                      </a:lnTo>
                      <a:lnTo>
                        <a:pt x="185" y="463"/>
                      </a:lnTo>
                      <a:lnTo>
                        <a:pt x="182" y="474"/>
                      </a:lnTo>
                      <a:lnTo>
                        <a:pt x="179" y="494"/>
                      </a:lnTo>
                      <a:lnTo>
                        <a:pt x="174" y="532"/>
                      </a:lnTo>
                      <a:lnTo>
                        <a:pt x="172" y="555"/>
                      </a:lnTo>
                      <a:lnTo>
                        <a:pt x="172" y="556"/>
                      </a:lnTo>
                      <a:lnTo>
                        <a:pt x="159" y="560"/>
                      </a:lnTo>
                      <a:lnTo>
                        <a:pt x="148" y="566"/>
                      </a:lnTo>
                      <a:lnTo>
                        <a:pt x="139" y="573"/>
                      </a:lnTo>
                      <a:lnTo>
                        <a:pt x="131" y="581"/>
                      </a:lnTo>
                      <a:lnTo>
                        <a:pt x="119" y="601"/>
                      </a:lnTo>
                      <a:lnTo>
                        <a:pt x="113" y="625"/>
                      </a:lnTo>
                      <a:lnTo>
                        <a:pt x="111" y="648"/>
                      </a:lnTo>
                      <a:lnTo>
                        <a:pt x="114" y="670"/>
                      </a:lnTo>
                      <a:lnTo>
                        <a:pt x="106" y="677"/>
                      </a:lnTo>
                      <a:lnTo>
                        <a:pt x="90" y="688"/>
                      </a:lnTo>
                      <a:lnTo>
                        <a:pt x="56" y="712"/>
                      </a:lnTo>
                      <a:lnTo>
                        <a:pt x="41" y="725"/>
                      </a:lnTo>
                      <a:lnTo>
                        <a:pt x="32" y="740"/>
                      </a:lnTo>
                      <a:lnTo>
                        <a:pt x="30" y="748"/>
                      </a:lnTo>
                      <a:lnTo>
                        <a:pt x="28" y="762"/>
                      </a:lnTo>
                      <a:lnTo>
                        <a:pt x="28" y="792"/>
                      </a:lnTo>
                      <a:lnTo>
                        <a:pt x="38" y="852"/>
                      </a:lnTo>
                      <a:lnTo>
                        <a:pt x="51" y="875"/>
                      </a:lnTo>
                      <a:lnTo>
                        <a:pt x="60" y="883"/>
                      </a:lnTo>
                      <a:lnTo>
                        <a:pt x="70" y="889"/>
                      </a:lnTo>
                      <a:lnTo>
                        <a:pt x="82" y="891"/>
                      </a:lnTo>
                      <a:lnTo>
                        <a:pt x="95" y="891"/>
                      </a:lnTo>
                      <a:lnTo>
                        <a:pt x="107" y="886"/>
                      </a:lnTo>
                      <a:lnTo>
                        <a:pt x="117" y="879"/>
                      </a:lnTo>
                      <a:lnTo>
                        <a:pt x="128" y="869"/>
                      </a:lnTo>
                      <a:lnTo>
                        <a:pt x="145" y="843"/>
                      </a:lnTo>
                      <a:lnTo>
                        <a:pt x="161" y="814"/>
                      </a:lnTo>
                      <a:lnTo>
                        <a:pt x="178" y="786"/>
                      </a:lnTo>
                      <a:lnTo>
                        <a:pt x="199" y="762"/>
                      </a:lnTo>
                      <a:lnTo>
                        <a:pt x="204" y="760"/>
                      </a:lnTo>
                      <a:lnTo>
                        <a:pt x="208" y="759"/>
                      </a:lnTo>
                      <a:lnTo>
                        <a:pt x="221" y="757"/>
                      </a:lnTo>
                      <a:lnTo>
                        <a:pt x="255" y="751"/>
                      </a:lnTo>
                      <a:lnTo>
                        <a:pt x="335" y="746"/>
                      </a:lnTo>
                      <a:lnTo>
                        <a:pt x="370" y="757"/>
                      </a:lnTo>
                      <a:lnTo>
                        <a:pt x="369" y="765"/>
                      </a:lnTo>
                      <a:lnTo>
                        <a:pt x="368" y="785"/>
                      </a:lnTo>
                      <a:lnTo>
                        <a:pt x="366" y="837"/>
                      </a:lnTo>
                      <a:lnTo>
                        <a:pt x="368" y="887"/>
                      </a:lnTo>
                      <a:lnTo>
                        <a:pt x="371" y="896"/>
                      </a:lnTo>
                      <a:lnTo>
                        <a:pt x="375" y="906"/>
                      </a:lnTo>
                      <a:lnTo>
                        <a:pt x="382" y="918"/>
                      </a:lnTo>
                      <a:lnTo>
                        <a:pt x="403" y="946"/>
                      </a:lnTo>
                      <a:lnTo>
                        <a:pt x="453" y="1002"/>
                      </a:lnTo>
                      <a:lnTo>
                        <a:pt x="479" y="1028"/>
                      </a:lnTo>
                      <a:lnTo>
                        <a:pt x="483" y="1028"/>
                      </a:lnTo>
                      <a:lnTo>
                        <a:pt x="494" y="1027"/>
                      </a:lnTo>
                      <a:lnTo>
                        <a:pt x="514" y="1026"/>
                      </a:lnTo>
                      <a:lnTo>
                        <a:pt x="523" y="1025"/>
                      </a:lnTo>
                      <a:lnTo>
                        <a:pt x="530" y="1021"/>
                      </a:lnTo>
                      <a:lnTo>
                        <a:pt x="534" y="1018"/>
                      </a:lnTo>
                      <a:lnTo>
                        <a:pt x="540" y="1004"/>
                      </a:lnTo>
                      <a:lnTo>
                        <a:pt x="541" y="987"/>
                      </a:lnTo>
                      <a:lnTo>
                        <a:pt x="537" y="969"/>
                      </a:lnTo>
                      <a:lnTo>
                        <a:pt x="529" y="950"/>
                      </a:lnTo>
                      <a:lnTo>
                        <a:pt x="506" y="908"/>
                      </a:lnTo>
                      <a:lnTo>
                        <a:pt x="462" y="827"/>
                      </a:lnTo>
                      <a:lnTo>
                        <a:pt x="460" y="792"/>
                      </a:lnTo>
                      <a:lnTo>
                        <a:pt x="463" y="782"/>
                      </a:lnTo>
                      <a:lnTo>
                        <a:pt x="474" y="760"/>
                      </a:lnTo>
                      <a:lnTo>
                        <a:pt x="489" y="740"/>
                      </a:lnTo>
                      <a:lnTo>
                        <a:pt x="518" y="712"/>
                      </a:lnTo>
                      <a:lnTo>
                        <a:pt x="527" y="704"/>
                      </a:lnTo>
                      <a:lnTo>
                        <a:pt x="522" y="701"/>
                      </a:lnTo>
                      <a:lnTo>
                        <a:pt x="494" y="673"/>
                      </a:lnTo>
                      <a:lnTo>
                        <a:pt x="395" y="574"/>
                      </a:lnTo>
                      <a:lnTo>
                        <a:pt x="352" y="521"/>
                      </a:lnTo>
                      <a:lnTo>
                        <a:pt x="326" y="479"/>
                      </a:lnTo>
                      <a:lnTo>
                        <a:pt x="325" y="463"/>
                      </a:lnTo>
                      <a:lnTo>
                        <a:pt x="329" y="453"/>
                      </a:lnTo>
                      <a:lnTo>
                        <a:pt x="336" y="445"/>
                      </a:lnTo>
                      <a:lnTo>
                        <a:pt x="345" y="438"/>
                      </a:lnTo>
                      <a:lnTo>
                        <a:pt x="356" y="433"/>
                      </a:lnTo>
                      <a:lnTo>
                        <a:pt x="379" y="427"/>
                      </a:lnTo>
                      <a:lnTo>
                        <a:pt x="401" y="425"/>
                      </a:lnTo>
                      <a:lnTo>
                        <a:pt x="418" y="424"/>
                      </a:lnTo>
                      <a:lnTo>
                        <a:pt x="425" y="424"/>
                      </a:lnTo>
                      <a:lnTo>
                        <a:pt x="427" y="406"/>
                      </a:lnTo>
                      <a:lnTo>
                        <a:pt x="431" y="369"/>
                      </a:lnTo>
                      <a:lnTo>
                        <a:pt x="439" y="296"/>
                      </a:lnTo>
                      <a:lnTo>
                        <a:pt x="447" y="222"/>
                      </a:lnTo>
                      <a:lnTo>
                        <a:pt x="450" y="203"/>
                      </a:lnTo>
                      <a:lnTo>
                        <a:pt x="448" y="201"/>
                      </a:lnTo>
                      <a:lnTo>
                        <a:pt x="437" y="181"/>
                      </a:lnTo>
                      <a:lnTo>
                        <a:pt x="394" y="108"/>
                      </a:lnTo>
                      <a:lnTo>
                        <a:pt x="341" y="38"/>
                      </a:lnTo>
                      <a:lnTo>
                        <a:pt x="330" y="28"/>
                      </a:lnTo>
                      <a:close/>
                    </a:path>
                  </a:pathLst>
                </a:custGeom>
                <a:solidFill>
                  <a:srgbClr val="E3D1A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3703" name="Freeform 20"/>
                <p:cNvSpPr>
                  <a:spLocks/>
                </p:cNvSpPr>
                <p:nvPr/>
              </p:nvSpPr>
              <p:spPr bwMode="auto">
                <a:xfrm>
                  <a:off x="3240" y="2011"/>
                  <a:ext cx="123" cy="298"/>
                </a:xfrm>
                <a:custGeom>
                  <a:avLst/>
                  <a:gdLst>
                    <a:gd name="T0" fmla="*/ 0 w 522"/>
                    <a:gd name="T1" fmla="*/ 0 h 1085"/>
                    <a:gd name="T2" fmla="*/ 0 w 522"/>
                    <a:gd name="T3" fmla="*/ 0 h 1085"/>
                    <a:gd name="T4" fmla="*/ 0 w 522"/>
                    <a:gd name="T5" fmla="*/ 0 h 1085"/>
                    <a:gd name="T6" fmla="*/ 0 w 522"/>
                    <a:gd name="T7" fmla="*/ 0 h 1085"/>
                    <a:gd name="T8" fmla="*/ 0 w 522"/>
                    <a:gd name="T9" fmla="*/ 0 h 1085"/>
                    <a:gd name="T10" fmla="*/ 0 w 522"/>
                    <a:gd name="T11" fmla="*/ 0 h 1085"/>
                    <a:gd name="T12" fmla="*/ 0 w 522"/>
                    <a:gd name="T13" fmla="*/ 0 h 1085"/>
                    <a:gd name="T14" fmla="*/ 0 w 522"/>
                    <a:gd name="T15" fmla="*/ 0 h 1085"/>
                    <a:gd name="T16" fmla="*/ 0 w 522"/>
                    <a:gd name="T17" fmla="*/ 0 h 1085"/>
                    <a:gd name="T18" fmla="*/ 0 w 522"/>
                    <a:gd name="T19" fmla="*/ 0 h 1085"/>
                    <a:gd name="T20" fmla="*/ 0 w 522"/>
                    <a:gd name="T21" fmla="*/ 0 h 1085"/>
                    <a:gd name="T22" fmla="*/ 0 w 522"/>
                    <a:gd name="T23" fmla="*/ 0 h 1085"/>
                    <a:gd name="T24" fmla="*/ 0 w 522"/>
                    <a:gd name="T25" fmla="*/ 0 h 1085"/>
                    <a:gd name="T26" fmla="*/ 0 w 522"/>
                    <a:gd name="T27" fmla="*/ 0 h 1085"/>
                    <a:gd name="T28" fmla="*/ 0 w 522"/>
                    <a:gd name="T29" fmla="*/ 0 h 1085"/>
                    <a:gd name="T30" fmla="*/ 0 w 522"/>
                    <a:gd name="T31" fmla="*/ 0 h 1085"/>
                    <a:gd name="T32" fmla="*/ 0 w 522"/>
                    <a:gd name="T33" fmla="*/ 0 h 1085"/>
                    <a:gd name="T34" fmla="*/ 0 w 522"/>
                    <a:gd name="T35" fmla="*/ 0 h 1085"/>
                    <a:gd name="T36" fmla="*/ 0 w 522"/>
                    <a:gd name="T37" fmla="*/ 0 h 1085"/>
                    <a:gd name="T38" fmla="*/ 0 w 522"/>
                    <a:gd name="T39" fmla="*/ 0 h 1085"/>
                    <a:gd name="T40" fmla="*/ 0 w 522"/>
                    <a:gd name="T41" fmla="*/ 0 h 1085"/>
                    <a:gd name="T42" fmla="*/ 0 w 522"/>
                    <a:gd name="T43" fmla="*/ 0 h 1085"/>
                    <a:gd name="T44" fmla="*/ 0 w 522"/>
                    <a:gd name="T45" fmla="*/ 0 h 1085"/>
                    <a:gd name="T46" fmla="*/ 0 w 522"/>
                    <a:gd name="T47" fmla="*/ 0 h 1085"/>
                    <a:gd name="T48" fmla="*/ 0 w 522"/>
                    <a:gd name="T49" fmla="*/ 0 h 1085"/>
                    <a:gd name="T50" fmla="*/ 0 w 522"/>
                    <a:gd name="T51" fmla="*/ 0 h 1085"/>
                    <a:gd name="T52" fmla="*/ 0 w 522"/>
                    <a:gd name="T53" fmla="*/ 0 h 1085"/>
                    <a:gd name="T54" fmla="*/ 0 w 522"/>
                    <a:gd name="T55" fmla="*/ 0 h 1085"/>
                    <a:gd name="T56" fmla="*/ 0 w 522"/>
                    <a:gd name="T57" fmla="*/ 0 h 1085"/>
                    <a:gd name="T58" fmla="*/ 0 w 522"/>
                    <a:gd name="T59" fmla="*/ 0 h 1085"/>
                    <a:gd name="T60" fmla="*/ 0 w 522"/>
                    <a:gd name="T61" fmla="*/ 0 h 1085"/>
                    <a:gd name="T62" fmla="*/ 0 w 522"/>
                    <a:gd name="T63" fmla="*/ 0 h 1085"/>
                    <a:gd name="T64" fmla="*/ 0 w 522"/>
                    <a:gd name="T65" fmla="*/ 0 h 1085"/>
                    <a:gd name="T66" fmla="*/ 0 w 522"/>
                    <a:gd name="T67" fmla="*/ 0 h 1085"/>
                    <a:gd name="T68" fmla="*/ 0 w 522"/>
                    <a:gd name="T69" fmla="*/ 0 h 1085"/>
                    <a:gd name="T70" fmla="*/ 0 w 522"/>
                    <a:gd name="T71" fmla="*/ 0 h 1085"/>
                    <a:gd name="T72" fmla="*/ 0 w 522"/>
                    <a:gd name="T73" fmla="*/ 0 h 1085"/>
                    <a:gd name="T74" fmla="*/ 0 w 522"/>
                    <a:gd name="T75" fmla="*/ 0 h 1085"/>
                    <a:gd name="T76" fmla="*/ 0 w 522"/>
                    <a:gd name="T77" fmla="*/ 0 h 1085"/>
                    <a:gd name="T78" fmla="*/ 0 w 522"/>
                    <a:gd name="T79" fmla="*/ 0 h 1085"/>
                    <a:gd name="T80" fmla="*/ 0 w 522"/>
                    <a:gd name="T81" fmla="*/ 0 h 1085"/>
                    <a:gd name="T82" fmla="*/ 0 w 522"/>
                    <a:gd name="T83" fmla="*/ 0 h 1085"/>
                    <a:gd name="T84" fmla="*/ 0 w 522"/>
                    <a:gd name="T85" fmla="*/ 0 h 1085"/>
                    <a:gd name="T86" fmla="*/ 0 w 522"/>
                    <a:gd name="T87" fmla="*/ 0 h 1085"/>
                    <a:gd name="T88" fmla="*/ 0 w 522"/>
                    <a:gd name="T89" fmla="*/ 0 h 1085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522"/>
                    <a:gd name="T136" fmla="*/ 0 h 1085"/>
                    <a:gd name="T137" fmla="*/ 522 w 522"/>
                    <a:gd name="T138" fmla="*/ 1085 h 1085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522" h="1085">
                      <a:moveTo>
                        <a:pt x="344" y="1"/>
                      </a:moveTo>
                      <a:lnTo>
                        <a:pt x="364" y="6"/>
                      </a:lnTo>
                      <a:lnTo>
                        <a:pt x="384" y="16"/>
                      </a:lnTo>
                      <a:lnTo>
                        <a:pt x="422" y="40"/>
                      </a:lnTo>
                      <a:lnTo>
                        <a:pt x="458" y="71"/>
                      </a:lnTo>
                      <a:lnTo>
                        <a:pt x="506" y="132"/>
                      </a:lnTo>
                      <a:lnTo>
                        <a:pt x="517" y="150"/>
                      </a:lnTo>
                      <a:lnTo>
                        <a:pt x="518" y="158"/>
                      </a:lnTo>
                      <a:lnTo>
                        <a:pt x="520" y="179"/>
                      </a:lnTo>
                      <a:lnTo>
                        <a:pt x="521" y="231"/>
                      </a:lnTo>
                      <a:lnTo>
                        <a:pt x="522" y="268"/>
                      </a:lnTo>
                      <a:lnTo>
                        <a:pt x="522" y="269"/>
                      </a:lnTo>
                      <a:lnTo>
                        <a:pt x="492" y="297"/>
                      </a:lnTo>
                      <a:lnTo>
                        <a:pt x="441" y="353"/>
                      </a:lnTo>
                      <a:lnTo>
                        <a:pt x="377" y="472"/>
                      </a:lnTo>
                      <a:lnTo>
                        <a:pt x="370" y="537"/>
                      </a:lnTo>
                      <a:lnTo>
                        <a:pt x="382" y="609"/>
                      </a:lnTo>
                      <a:lnTo>
                        <a:pt x="397" y="648"/>
                      </a:lnTo>
                      <a:lnTo>
                        <a:pt x="390" y="662"/>
                      </a:lnTo>
                      <a:lnTo>
                        <a:pt x="377" y="689"/>
                      </a:lnTo>
                      <a:lnTo>
                        <a:pt x="351" y="744"/>
                      </a:lnTo>
                      <a:lnTo>
                        <a:pt x="321" y="797"/>
                      </a:lnTo>
                      <a:lnTo>
                        <a:pt x="313" y="808"/>
                      </a:lnTo>
                      <a:lnTo>
                        <a:pt x="310" y="812"/>
                      </a:lnTo>
                      <a:lnTo>
                        <a:pt x="306" y="814"/>
                      </a:lnTo>
                      <a:lnTo>
                        <a:pt x="302" y="816"/>
                      </a:lnTo>
                      <a:lnTo>
                        <a:pt x="293" y="819"/>
                      </a:lnTo>
                      <a:lnTo>
                        <a:pt x="282" y="821"/>
                      </a:lnTo>
                      <a:lnTo>
                        <a:pt x="261" y="824"/>
                      </a:lnTo>
                      <a:lnTo>
                        <a:pt x="257" y="824"/>
                      </a:lnTo>
                      <a:lnTo>
                        <a:pt x="261" y="838"/>
                      </a:lnTo>
                      <a:lnTo>
                        <a:pt x="269" y="890"/>
                      </a:lnTo>
                      <a:lnTo>
                        <a:pt x="253" y="960"/>
                      </a:lnTo>
                      <a:lnTo>
                        <a:pt x="242" y="977"/>
                      </a:lnTo>
                      <a:lnTo>
                        <a:pt x="229" y="994"/>
                      </a:lnTo>
                      <a:lnTo>
                        <a:pt x="205" y="1026"/>
                      </a:lnTo>
                      <a:lnTo>
                        <a:pt x="166" y="1072"/>
                      </a:lnTo>
                      <a:lnTo>
                        <a:pt x="148" y="1084"/>
                      </a:lnTo>
                      <a:lnTo>
                        <a:pt x="140" y="1085"/>
                      </a:lnTo>
                      <a:lnTo>
                        <a:pt x="131" y="1084"/>
                      </a:lnTo>
                      <a:lnTo>
                        <a:pt x="123" y="1080"/>
                      </a:lnTo>
                      <a:lnTo>
                        <a:pt x="113" y="1071"/>
                      </a:lnTo>
                      <a:lnTo>
                        <a:pt x="101" y="1059"/>
                      </a:lnTo>
                      <a:lnTo>
                        <a:pt x="75" y="1026"/>
                      </a:lnTo>
                      <a:lnTo>
                        <a:pt x="23" y="949"/>
                      </a:lnTo>
                      <a:lnTo>
                        <a:pt x="0" y="909"/>
                      </a:lnTo>
                      <a:lnTo>
                        <a:pt x="2" y="910"/>
                      </a:lnTo>
                      <a:lnTo>
                        <a:pt x="18" y="917"/>
                      </a:lnTo>
                      <a:lnTo>
                        <a:pt x="77" y="937"/>
                      </a:lnTo>
                      <a:lnTo>
                        <a:pt x="108" y="942"/>
                      </a:lnTo>
                      <a:lnTo>
                        <a:pt x="120" y="942"/>
                      </a:lnTo>
                      <a:lnTo>
                        <a:pt x="131" y="940"/>
                      </a:lnTo>
                      <a:lnTo>
                        <a:pt x="138" y="934"/>
                      </a:lnTo>
                      <a:lnTo>
                        <a:pt x="151" y="914"/>
                      </a:lnTo>
                      <a:lnTo>
                        <a:pt x="169" y="875"/>
                      </a:lnTo>
                      <a:lnTo>
                        <a:pt x="177" y="837"/>
                      </a:lnTo>
                      <a:lnTo>
                        <a:pt x="173" y="803"/>
                      </a:lnTo>
                      <a:lnTo>
                        <a:pt x="156" y="770"/>
                      </a:lnTo>
                      <a:lnTo>
                        <a:pt x="124" y="741"/>
                      </a:lnTo>
                      <a:lnTo>
                        <a:pt x="103" y="727"/>
                      </a:lnTo>
                      <a:lnTo>
                        <a:pt x="111" y="718"/>
                      </a:lnTo>
                      <a:lnTo>
                        <a:pt x="128" y="699"/>
                      </a:lnTo>
                      <a:lnTo>
                        <a:pt x="163" y="660"/>
                      </a:lnTo>
                      <a:lnTo>
                        <a:pt x="197" y="622"/>
                      </a:lnTo>
                      <a:lnTo>
                        <a:pt x="206" y="611"/>
                      </a:lnTo>
                      <a:lnTo>
                        <a:pt x="206" y="609"/>
                      </a:lnTo>
                      <a:lnTo>
                        <a:pt x="212" y="592"/>
                      </a:lnTo>
                      <a:lnTo>
                        <a:pt x="230" y="533"/>
                      </a:lnTo>
                      <a:lnTo>
                        <a:pt x="233" y="505"/>
                      </a:lnTo>
                      <a:lnTo>
                        <a:pt x="232" y="494"/>
                      </a:lnTo>
                      <a:lnTo>
                        <a:pt x="231" y="490"/>
                      </a:lnTo>
                      <a:lnTo>
                        <a:pt x="229" y="486"/>
                      </a:lnTo>
                      <a:lnTo>
                        <a:pt x="226" y="484"/>
                      </a:lnTo>
                      <a:lnTo>
                        <a:pt x="223" y="482"/>
                      </a:lnTo>
                      <a:lnTo>
                        <a:pt x="214" y="482"/>
                      </a:lnTo>
                      <a:lnTo>
                        <a:pt x="189" y="482"/>
                      </a:lnTo>
                      <a:lnTo>
                        <a:pt x="133" y="491"/>
                      </a:lnTo>
                      <a:lnTo>
                        <a:pt x="97" y="498"/>
                      </a:lnTo>
                      <a:lnTo>
                        <a:pt x="96" y="498"/>
                      </a:lnTo>
                      <a:lnTo>
                        <a:pt x="90" y="481"/>
                      </a:lnTo>
                      <a:lnTo>
                        <a:pt x="80" y="445"/>
                      </a:lnTo>
                      <a:lnTo>
                        <a:pt x="58" y="376"/>
                      </a:lnTo>
                      <a:lnTo>
                        <a:pt x="37" y="307"/>
                      </a:lnTo>
                      <a:lnTo>
                        <a:pt x="32" y="290"/>
                      </a:lnTo>
                      <a:lnTo>
                        <a:pt x="46" y="256"/>
                      </a:lnTo>
                      <a:lnTo>
                        <a:pt x="78" y="185"/>
                      </a:lnTo>
                      <a:lnTo>
                        <a:pt x="163" y="59"/>
                      </a:lnTo>
                      <a:lnTo>
                        <a:pt x="223" y="18"/>
                      </a:lnTo>
                      <a:lnTo>
                        <a:pt x="299" y="0"/>
                      </a:lnTo>
                      <a:lnTo>
                        <a:pt x="344" y="1"/>
                      </a:lnTo>
                      <a:close/>
                    </a:path>
                  </a:pathLst>
                </a:custGeom>
                <a:solidFill>
                  <a:srgbClr val="E3D1A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3704" name="Freeform 21"/>
                <p:cNvSpPr>
                  <a:spLocks/>
                </p:cNvSpPr>
                <p:nvPr/>
              </p:nvSpPr>
              <p:spPr bwMode="auto">
                <a:xfrm>
                  <a:off x="3231" y="2182"/>
                  <a:ext cx="161" cy="604"/>
                </a:xfrm>
                <a:custGeom>
                  <a:avLst/>
                  <a:gdLst>
                    <a:gd name="T0" fmla="*/ 0 w 688"/>
                    <a:gd name="T1" fmla="*/ 0 h 2194"/>
                    <a:gd name="T2" fmla="*/ 0 w 688"/>
                    <a:gd name="T3" fmla="*/ 0 h 2194"/>
                    <a:gd name="T4" fmla="*/ 0 w 688"/>
                    <a:gd name="T5" fmla="*/ 0 h 2194"/>
                    <a:gd name="T6" fmla="*/ 0 w 688"/>
                    <a:gd name="T7" fmla="*/ 0 h 2194"/>
                    <a:gd name="T8" fmla="*/ 0 w 688"/>
                    <a:gd name="T9" fmla="*/ 0 h 2194"/>
                    <a:gd name="T10" fmla="*/ 0 w 688"/>
                    <a:gd name="T11" fmla="*/ 0 h 2194"/>
                    <a:gd name="T12" fmla="*/ 0 w 688"/>
                    <a:gd name="T13" fmla="*/ 0 h 2194"/>
                    <a:gd name="T14" fmla="*/ 0 w 688"/>
                    <a:gd name="T15" fmla="*/ 0 h 2194"/>
                    <a:gd name="T16" fmla="*/ 0 w 688"/>
                    <a:gd name="T17" fmla="*/ 0 h 2194"/>
                    <a:gd name="T18" fmla="*/ 0 w 688"/>
                    <a:gd name="T19" fmla="*/ 0 h 2194"/>
                    <a:gd name="T20" fmla="*/ 0 w 688"/>
                    <a:gd name="T21" fmla="*/ 0 h 2194"/>
                    <a:gd name="T22" fmla="*/ 0 w 688"/>
                    <a:gd name="T23" fmla="*/ 0 h 2194"/>
                    <a:gd name="T24" fmla="*/ 0 w 688"/>
                    <a:gd name="T25" fmla="*/ 0 h 2194"/>
                    <a:gd name="T26" fmla="*/ 0 w 688"/>
                    <a:gd name="T27" fmla="*/ 0 h 2194"/>
                    <a:gd name="T28" fmla="*/ 0 w 688"/>
                    <a:gd name="T29" fmla="*/ 0 h 2194"/>
                    <a:gd name="T30" fmla="*/ 0 w 688"/>
                    <a:gd name="T31" fmla="*/ 0 h 2194"/>
                    <a:gd name="T32" fmla="*/ 0 w 688"/>
                    <a:gd name="T33" fmla="*/ 0 h 2194"/>
                    <a:gd name="T34" fmla="*/ 0 w 688"/>
                    <a:gd name="T35" fmla="*/ 0 h 2194"/>
                    <a:gd name="T36" fmla="*/ 0 w 688"/>
                    <a:gd name="T37" fmla="*/ 0 h 2194"/>
                    <a:gd name="T38" fmla="*/ 0 w 688"/>
                    <a:gd name="T39" fmla="*/ 0 h 2194"/>
                    <a:gd name="T40" fmla="*/ 0 w 688"/>
                    <a:gd name="T41" fmla="*/ 0 h 2194"/>
                    <a:gd name="T42" fmla="*/ 0 w 688"/>
                    <a:gd name="T43" fmla="*/ 0 h 2194"/>
                    <a:gd name="T44" fmla="*/ 0 w 688"/>
                    <a:gd name="T45" fmla="*/ 0 h 2194"/>
                    <a:gd name="T46" fmla="*/ 0 w 688"/>
                    <a:gd name="T47" fmla="*/ 0 h 2194"/>
                    <a:gd name="T48" fmla="*/ 0 w 688"/>
                    <a:gd name="T49" fmla="*/ 0 h 2194"/>
                    <a:gd name="T50" fmla="*/ 0 w 688"/>
                    <a:gd name="T51" fmla="*/ 0 h 2194"/>
                    <a:gd name="T52" fmla="*/ 0 w 688"/>
                    <a:gd name="T53" fmla="*/ 0 h 2194"/>
                    <a:gd name="T54" fmla="*/ 0 w 688"/>
                    <a:gd name="T55" fmla="*/ 0 h 2194"/>
                    <a:gd name="T56" fmla="*/ 0 w 688"/>
                    <a:gd name="T57" fmla="*/ 0 h 2194"/>
                    <a:gd name="T58" fmla="*/ 0 w 688"/>
                    <a:gd name="T59" fmla="*/ 0 h 2194"/>
                    <a:gd name="T60" fmla="*/ 0 w 688"/>
                    <a:gd name="T61" fmla="*/ 0 h 2194"/>
                    <a:gd name="T62" fmla="*/ 0 w 688"/>
                    <a:gd name="T63" fmla="*/ 0 h 2194"/>
                    <a:gd name="T64" fmla="*/ 0 w 688"/>
                    <a:gd name="T65" fmla="*/ 0 h 2194"/>
                    <a:gd name="T66" fmla="*/ 0 w 688"/>
                    <a:gd name="T67" fmla="*/ 0 h 2194"/>
                    <a:gd name="T68" fmla="*/ 0 w 688"/>
                    <a:gd name="T69" fmla="*/ 0 h 2194"/>
                    <a:gd name="T70" fmla="*/ 0 w 688"/>
                    <a:gd name="T71" fmla="*/ 0 h 2194"/>
                    <a:gd name="T72" fmla="*/ 0 w 688"/>
                    <a:gd name="T73" fmla="*/ 0 h 2194"/>
                    <a:gd name="T74" fmla="*/ 0 w 688"/>
                    <a:gd name="T75" fmla="*/ 0 h 2194"/>
                    <a:gd name="T76" fmla="*/ 0 w 688"/>
                    <a:gd name="T77" fmla="*/ 0 h 2194"/>
                    <a:gd name="T78" fmla="*/ 0 w 688"/>
                    <a:gd name="T79" fmla="*/ 0 h 2194"/>
                    <a:gd name="T80" fmla="*/ 0 w 688"/>
                    <a:gd name="T81" fmla="*/ 0 h 2194"/>
                    <a:gd name="T82" fmla="*/ 0 w 688"/>
                    <a:gd name="T83" fmla="*/ 0 h 2194"/>
                    <a:gd name="T84" fmla="*/ 0 w 688"/>
                    <a:gd name="T85" fmla="*/ 0 h 2194"/>
                    <a:gd name="T86" fmla="*/ 0 w 688"/>
                    <a:gd name="T87" fmla="*/ 0 h 2194"/>
                    <a:gd name="T88" fmla="*/ 0 w 688"/>
                    <a:gd name="T89" fmla="*/ 0 h 2194"/>
                    <a:gd name="T90" fmla="*/ 0 w 688"/>
                    <a:gd name="T91" fmla="*/ 0 h 2194"/>
                    <a:gd name="T92" fmla="*/ 0 w 688"/>
                    <a:gd name="T93" fmla="*/ 0 h 2194"/>
                    <a:gd name="T94" fmla="*/ 0 w 688"/>
                    <a:gd name="T95" fmla="*/ 0 h 2194"/>
                    <a:gd name="T96" fmla="*/ 0 w 688"/>
                    <a:gd name="T97" fmla="*/ 0 h 2194"/>
                    <a:gd name="T98" fmla="*/ 0 w 688"/>
                    <a:gd name="T99" fmla="*/ 0 h 2194"/>
                    <a:gd name="T100" fmla="*/ 0 w 688"/>
                    <a:gd name="T101" fmla="*/ 0 h 2194"/>
                    <a:gd name="T102" fmla="*/ 0 w 688"/>
                    <a:gd name="T103" fmla="*/ 0 h 2194"/>
                    <a:gd name="T104" fmla="*/ 0 w 688"/>
                    <a:gd name="T105" fmla="*/ 0 h 2194"/>
                    <a:gd name="T106" fmla="*/ 0 w 688"/>
                    <a:gd name="T107" fmla="*/ 0 h 2194"/>
                    <a:gd name="T108" fmla="*/ 0 w 688"/>
                    <a:gd name="T109" fmla="*/ 0 h 2194"/>
                    <a:gd name="T110" fmla="*/ 0 w 688"/>
                    <a:gd name="T111" fmla="*/ 0 h 2194"/>
                    <a:gd name="T112" fmla="*/ 0 w 688"/>
                    <a:gd name="T113" fmla="*/ 0 h 2194"/>
                    <a:gd name="T114" fmla="*/ 0 w 688"/>
                    <a:gd name="T115" fmla="*/ 0 h 2194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688"/>
                    <a:gd name="T175" fmla="*/ 0 h 2194"/>
                    <a:gd name="T176" fmla="*/ 688 w 688"/>
                    <a:gd name="T177" fmla="*/ 2194 h 2194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688" h="2194">
                      <a:moveTo>
                        <a:pt x="469" y="311"/>
                      </a:moveTo>
                      <a:lnTo>
                        <a:pt x="468" y="321"/>
                      </a:lnTo>
                      <a:lnTo>
                        <a:pt x="462" y="345"/>
                      </a:lnTo>
                      <a:lnTo>
                        <a:pt x="444" y="401"/>
                      </a:lnTo>
                      <a:lnTo>
                        <a:pt x="429" y="438"/>
                      </a:lnTo>
                      <a:lnTo>
                        <a:pt x="429" y="439"/>
                      </a:lnTo>
                      <a:lnTo>
                        <a:pt x="434" y="453"/>
                      </a:lnTo>
                      <a:lnTo>
                        <a:pt x="448" y="502"/>
                      </a:lnTo>
                      <a:lnTo>
                        <a:pt x="452" y="570"/>
                      </a:lnTo>
                      <a:lnTo>
                        <a:pt x="450" y="587"/>
                      </a:lnTo>
                      <a:lnTo>
                        <a:pt x="448" y="598"/>
                      </a:lnTo>
                      <a:lnTo>
                        <a:pt x="442" y="627"/>
                      </a:lnTo>
                      <a:lnTo>
                        <a:pt x="427" y="713"/>
                      </a:lnTo>
                      <a:lnTo>
                        <a:pt x="407" y="827"/>
                      </a:lnTo>
                      <a:lnTo>
                        <a:pt x="401" y="859"/>
                      </a:lnTo>
                      <a:lnTo>
                        <a:pt x="394" y="892"/>
                      </a:lnTo>
                      <a:lnTo>
                        <a:pt x="382" y="960"/>
                      </a:lnTo>
                      <a:lnTo>
                        <a:pt x="355" y="1100"/>
                      </a:lnTo>
                      <a:lnTo>
                        <a:pt x="326" y="1237"/>
                      </a:lnTo>
                      <a:lnTo>
                        <a:pt x="319" y="1268"/>
                      </a:lnTo>
                      <a:lnTo>
                        <a:pt x="311" y="1301"/>
                      </a:lnTo>
                      <a:lnTo>
                        <a:pt x="296" y="1364"/>
                      </a:lnTo>
                      <a:lnTo>
                        <a:pt x="265" y="1492"/>
                      </a:lnTo>
                      <a:lnTo>
                        <a:pt x="232" y="1611"/>
                      </a:lnTo>
                      <a:lnTo>
                        <a:pt x="225" y="1638"/>
                      </a:lnTo>
                      <a:lnTo>
                        <a:pt x="217" y="1665"/>
                      </a:lnTo>
                      <a:lnTo>
                        <a:pt x="203" y="1715"/>
                      </a:lnTo>
                      <a:lnTo>
                        <a:pt x="176" y="1796"/>
                      </a:lnTo>
                      <a:lnTo>
                        <a:pt x="154" y="1847"/>
                      </a:lnTo>
                      <a:lnTo>
                        <a:pt x="150" y="1854"/>
                      </a:lnTo>
                      <a:lnTo>
                        <a:pt x="139" y="1867"/>
                      </a:lnTo>
                      <a:lnTo>
                        <a:pt x="113" y="1900"/>
                      </a:lnTo>
                      <a:lnTo>
                        <a:pt x="53" y="1969"/>
                      </a:lnTo>
                      <a:lnTo>
                        <a:pt x="14" y="2014"/>
                      </a:lnTo>
                      <a:lnTo>
                        <a:pt x="13" y="2016"/>
                      </a:lnTo>
                      <a:lnTo>
                        <a:pt x="11" y="2026"/>
                      </a:lnTo>
                      <a:lnTo>
                        <a:pt x="9" y="2045"/>
                      </a:lnTo>
                      <a:lnTo>
                        <a:pt x="5" y="2084"/>
                      </a:lnTo>
                      <a:lnTo>
                        <a:pt x="1" y="2122"/>
                      </a:lnTo>
                      <a:lnTo>
                        <a:pt x="0" y="2132"/>
                      </a:lnTo>
                      <a:lnTo>
                        <a:pt x="0" y="2134"/>
                      </a:lnTo>
                      <a:lnTo>
                        <a:pt x="2" y="2142"/>
                      </a:lnTo>
                      <a:lnTo>
                        <a:pt x="16" y="2171"/>
                      </a:lnTo>
                      <a:lnTo>
                        <a:pt x="30" y="2185"/>
                      </a:lnTo>
                      <a:lnTo>
                        <a:pt x="53" y="2193"/>
                      </a:lnTo>
                      <a:lnTo>
                        <a:pt x="67" y="2194"/>
                      </a:lnTo>
                      <a:lnTo>
                        <a:pt x="81" y="2194"/>
                      </a:lnTo>
                      <a:lnTo>
                        <a:pt x="107" y="2188"/>
                      </a:lnTo>
                      <a:lnTo>
                        <a:pt x="132" y="2181"/>
                      </a:lnTo>
                      <a:lnTo>
                        <a:pt x="181" y="2171"/>
                      </a:lnTo>
                      <a:lnTo>
                        <a:pt x="224" y="2180"/>
                      </a:lnTo>
                      <a:lnTo>
                        <a:pt x="233" y="2184"/>
                      </a:lnTo>
                      <a:lnTo>
                        <a:pt x="254" y="2188"/>
                      </a:lnTo>
                      <a:lnTo>
                        <a:pt x="278" y="2189"/>
                      </a:lnTo>
                      <a:lnTo>
                        <a:pt x="328" y="2186"/>
                      </a:lnTo>
                      <a:lnTo>
                        <a:pt x="362" y="2184"/>
                      </a:lnTo>
                      <a:lnTo>
                        <a:pt x="362" y="2171"/>
                      </a:lnTo>
                      <a:lnTo>
                        <a:pt x="364" y="2145"/>
                      </a:lnTo>
                      <a:lnTo>
                        <a:pt x="367" y="2090"/>
                      </a:lnTo>
                      <a:lnTo>
                        <a:pt x="370" y="2035"/>
                      </a:lnTo>
                      <a:lnTo>
                        <a:pt x="371" y="2021"/>
                      </a:lnTo>
                      <a:lnTo>
                        <a:pt x="370" y="2017"/>
                      </a:lnTo>
                      <a:lnTo>
                        <a:pt x="364" y="1986"/>
                      </a:lnTo>
                      <a:lnTo>
                        <a:pt x="346" y="1861"/>
                      </a:lnTo>
                      <a:lnTo>
                        <a:pt x="337" y="1713"/>
                      </a:lnTo>
                      <a:lnTo>
                        <a:pt x="340" y="1681"/>
                      </a:lnTo>
                      <a:lnTo>
                        <a:pt x="343" y="1661"/>
                      </a:lnTo>
                      <a:lnTo>
                        <a:pt x="355" y="1593"/>
                      </a:lnTo>
                      <a:lnTo>
                        <a:pt x="401" y="1377"/>
                      </a:lnTo>
                      <a:lnTo>
                        <a:pt x="462" y="1097"/>
                      </a:lnTo>
                      <a:lnTo>
                        <a:pt x="480" y="1024"/>
                      </a:lnTo>
                      <a:lnTo>
                        <a:pt x="495" y="952"/>
                      </a:lnTo>
                      <a:lnTo>
                        <a:pt x="526" y="813"/>
                      </a:lnTo>
                      <a:lnTo>
                        <a:pt x="579" y="583"/>
                      </a:lnTo>
                      <a:lnTo>
                        <a:pt x="605" y="465"/>
                      </a:lnTo>
                      <a:lnTo>
                        <a:pt x="607" y="459"/>
                      </a:lnTo>
                      <a:lnTo>
                        <a:pt x="613" y="447"/>
                      </a:lnTo>
                      <a:lnTo>
                        <a:pt x="626" y="425"/>
                      </a:lnTo>
                      <a:lnTo>
                        <a:pt x="654" y="379"/>
                      </a:lnTo>
                      <a:lnTo>
                        <a:pt x="681" y="332"/>
                      </a:lnTo>
                      <a:lnTo>
                        <a:pt x="688" y="320"/>
                      </a:lnTo>
                      <a:lnTo>
                        <a:pt x="686" y="308"/>
                      </a:lnTo>
                      <a:lnTo>
                        <a:pt x="681" y="282"/>
                      </a:lnTo>
                      <a:lnTo>
                        <a:pt x="669" y="235"/>
                      </a:lnTo>
                      <a:lnTo>
                        <a:pt x="658" y="186"/>
                      </a:lnTo>
                      <a:lnTo>
                        <a:pt x="657" y="172"/>
                      </a:lnTo>
                      <a:lnTo>
                        <a:pt x="651" y="169"/>
                      </a:lnTo>
                      <a:lnTo>
                        <a:pt x="642" y="160"/>
                      </a:lnTo>
                      <a:lnTo>
                        <a:pt x="625" y="141"/>
                      </a:lnTo>
                      <a:lnTo>
                        <a:pt x="608" y="122"/>
                      </a:lnTo>
                      <a:lnTo>
                        <a:pt x="603" y="118"/>
                      </a:lnTo>
                      <a:lnTo>
                        <a:pt x="598" y="127"/>
                      </a:lnTo>
                      <a:lnTo>
                        <a:pt x="588" y="143"/>
                      </a:lnTo>
                      <a:lnTo>
                        <a:pt x="569" y="176"/>
                      </a:lnTo>
                      <a:lnTo>
                        <a:pt x="549" y="207"/>
                      </a:lnTo>
                      <a:lnTo>
                        <a:pt x="545" y="214"/>
                      </a:lnTo>
                      <a:lnTo>
                        <a:pt x="540" y="209"/>
                      </a:lnTo>
                      <a:lnTo>
                        <a:pt x="531" y="197"/>
                      </a:lnTo>
                      <a:lnTo>
                        <a:pt x="513" y="173"/>
                      </a:lnTo>
                      <a:lnTo>
                        <a:pt x="496" y="149"/>
                      </a:lnTo>
                      <a:lnTo>
                        <a:pt x="493" y="142"/>
                      </a:lnTo>
                      <a:lnTo>
                        <a:pt x="485" y="131"/>
                      </a:lnTo>
                      <a:lnTo>
                        <a:pt x="469" y="107"/>
                      </a:lnTo>
                      <a:lnTo>
                        <a:pt x="439" y="59"/>
                      </a:lnTo>
                      <a:lnTo>
                        <a:pt x="410" y="12"/>
                      </a:lnTo>
                      <a:lnTo>
                        <a:pt x="402" y="0"/>
                      </a:lnTo>
                      <a:lnTo>
                        <a:pt x="396" y="11"/>
                      </a:lnTo>
                      <a:lnTo>
                        <a:pt x="385" y="32"/>
                      </a:lnTo>
                      <a:lnTo>
                        <a:pt x="362" y="75"/>
                      </a:lnTo>
                      <a:lnTo>
                        <a:pt x="340" y="118"/>
                      </a:lnTo>
                      <a:lnTo>
                        <a:pt x="335" y="128"/>
                      </a:lnTo>
                      <a:lnTo>
                        <a:pt x="337" y="131"/>
                      </a:lnTo>
                      <a:lnTo>
                        <a:pt x="355" y="153"/>
                      </a:lnTo>
                      <a:lnTo>
                        <a:pt x="418" y="229"/>
                      </a:lnTo>
                      <a:lnTo>
                        <a:pt x="466" y="301"/>
                      </a:lnTo>
                      <a:lnTo>
                        <a:pt x="469" y="311"/>
                      </a:lnTo>
                      <a:close/>
                    </a:path>
                  </a:pathLst>
                </a:custGeom>
                <a:solidFill>
                  <a:srgbClr val="E3D1A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3705" name="Freeform 22"/>
                <p:cNvSpPr>
                  <a:spLocks/>
                </p:cNvSpPr>
                <p:nvPr/>
              </p:nvSpPr>
              <p:spPr bwMode="auto">
                <a:xfrm>
                  <a:off x="3031" y="2222"/>
                  <a:ext cx="124" cy="563"/>
                </a:xfrm>
                <a:custGeom>
                  <a:avLst/>
                  <a:gdLst>
                    <a:gd name="T0" fmla="*/ 0 w 528"/>
                    <a:gd name="T1" fmla="*/ 0 h 2046"/>
                    <a:gd name="T2" fmla="*/ 0 w 528"/>
                    <a:gd name="T3" fmla="*/ 0 h 2046"/>
                    <a:gd name="T4" fmla="*/ 0 w 528"/>
                    <a:gd name="T5" fmla="*/ 0 h 2046"/>
                    <a:gd name="T6" fmla="*/ 0 w 528"/>
                    <a:gd name="T7" fmla="*/ 0 h 2046"/>
                    <a:gd name="T8" fmla="*/ 0 w 528"/>
                    <a:gd name="T9" fmla="*/ 0 h 2046"/>
                    <a:gd name="T10" fmla="*/ 0 w 528"/>
                    <a:gd name="T11" fmla="*/ 0 h 2046"/>
                    <a:gd name="T12" fmla="*/ 0 w 528"/>
                    <a:gd name="T13" fmla="*/ 0 h 2046"/>
                    <a:gd name="T14" fmla="*/ 0 w 528"/>
                    <a:gd name="T15" fmla="*/ 0 h 2046"/>
                    <a:gd name="T16" fmla="*/ 0 w 528"/>
                    <a:gd name="T17" fmla="*/ 0 h 2046"/>
                    <a:gd name="T18" fmla="*/ 0 w 528"/>
                    <a:gd name="T19" fmla="*/ 0 h 2046"/>
                    <a:gd name="T20" fmla="*/ 0 w 528"/>
                    <a:gd name="T21" fmla="*/ 0 h 2046"/>
                    <a:gd name="T22" fmla="*/ 0 w 528"/>
                    <a:gd name="T23" fmla="*/ 0 h 2046"/>
                    <a:gd name="T24" fmla="*/ 0 w 528"/>
                    <a:gd name="T25" fmla="*/ 0 h 2046"/>
                    <a:gd name="T26" fmla="*/ 0 w 528"/>
                    <a:gd name="T27" fmla="*/ 0 h 2046"/>
                    <a:gd name="T28" fmla="*/ 0 w 528"/>
                    <a:gd name="T29" fmla="*/ 0 h 2046"/>
                    <a:gd name="T30" fmla="*/ 0 w 528"/>
                    <a:gd name="T31" fmla="*/ 0 h 2046"/>
                    <a:gd name="T32" fmla="*/ 0 w 528"/>
                    <a:gd name="T33" fmla="*/ 0 h 2046"/>
                    <a:gd name="T34" fmla="*/ 0 w 528"/>
                    <a:gd name="T35" fmla="*/ 0 h 2046"/>
                    <a:gd name="T36" fmla="*/ 0 w 528"/>
                    <a:gd name="T37" fmla="*/ 0 h 2046"/>
                    <a:gd name="T38" fmla="*/ 0 w 528"/>
                    <a:gd name="T39" fmla="*/ 0 h 2046"/>
                    <a:gd name="T40" fmla="*/ 0 w 528"/>
                    <a:gd name="T41" fmla="*/ 0 h 2046"/>
                    <a:gd name="T42" fmla="*/ 0 w 528"/>
                    <a:gd name="T43" fmla="*/ 0 h 2046"/>
                    <a:gd name="T44" fmla="*/ 0 w 528"/>
                    <a:gd name="T45" fmla="*/ 0 h 2046"/>
                    <a:gd name="T46" fmla="*/ 0 w 528"/>
                    <a:gd name="T47" fmla="*/ 0 h 2046"/>
                    <a:gd name="T48" fmla="*/ 0 w 528"/>
                    <a:gd name="T49" fmla="*/ 0 h 2046"/>
                    <a:gd name="T50" fmla="*/ 0 w 528"/>
                    <a:gd name="T51" fmla="*/ 0 h 2046"/>
                    <a:gd name="T52" fmla="*/ 0 w 528"/>
                    <a:gd name="T53" fmla="*/ 0 h 2046"/>
                    <a:gd name="T54" fmla="*/ 0 w 528"/>
                    <a:gd name="T55" fmla="*/ 0 h 2046"/>
                    <a:gd name="T56" fmla="*/ 0 w 528"/>
                    <a:gd name="T57" fmla="*/ 0 h 2046"/>
                    <a:gd name="T58" fmla="*/ 0 w 528"/>
                    <a:gd name="T59" fmla="*/ 0 h 2046"/>
                    <a:gd name="T60" fmla="*/ 0 w 528"/>
                    <a:gd name="T61" fmla="*/ 0 h 2046"/>
                    <a:gd name="T62" fmla="*/ 0 w 528"/>
                    <a:gd name="T63" fmla="*/ 0 h 2046"/>
                    <a:gd name="T64" fmla="*/ 0 w 528"/>
                    <a:gd name="T65" fmla="*/ 0 h 2046"/>
                    <a:gd name="T66" fmla="*/ 0 w 528"/>
                    <a:gd name="T67" fmla="*/ 0 h 2046"/>
                    <a:gd name="T68" fmla="*/ 0 w 528"/>
                    <a:gd name="T69" fmla="*/ 0 h 2046"/>
                    <a:gd name="T70" fmla="*/ 0 w 528"/>
                    <a:gd name="T71" fmla="*/ 0 h 2046"/>
                    <a:gd name="T72" fmla="*/ 0 w 528"/>
                    <a:gd name="T73" fmla="*/ 0 h 2046"/>
                    <a:gd name="T74" fmla="*/ 0 w 528"/>
                    <a:gd name="T75" fmla="*/ 0 h 2046"/>
                    <a:gd name="T76" fmla="*/ 0 w 528"/>
                    <a:gd name="T77" fmla="*/ 0 h 2046"/>
                    <a:gd name="T78" fmla="*/ 0 w 528"/>
                    <a:gd name="T79" fmla="*/ 0 h 2046"/>
                    <a:gd name="T80" fmla="*/ 0 w 528"/>
                    <a:gd name="T81" fmla="*/ 0 h 2046"/>
                    <a:gd name="T82" fmla="*/ 0 w 528"/>
                    <a:gd name="T83" fmla="*/ 0 h 2046"/>
                    <a:gd name="T84" fmla="*/ 0 w 528"/>
                    <a:gd name="T85" fmla="*/ 0 h 2046"/>
                    <a:gd name="T86" fmla="*/ 0 w 528"/>
                    <a:gd name="T87" fmla="*/ 0 h 2046"/>
                    <a:gd name="T88" fmla="*/ 0 w 528"/>
                    <a:gd name="T89" fmla="*/ 0 h 2046"/>
                    <a:gd name="T90" fmla="*/ 0 w 528"/>
                    <a:gd name="T91" fmla="*/ 0 h 2046"/>
                    <a:gd name="T92" fmla="*/ 0 w 528"/>
                    <a:gd name="T93" fmla="*/ 0 h 2046"/>
                    <a:gd name="T94" fmla="*/ 0 w 528"/>
                    <a:gd name="T95" fmla="*/ 0 h 204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528"/>
                    <a:gd name="T145" fmla="*/ 0 h 2046"/>
                    <a:gd name="T146" fmla="*/ 528 w 528"/>
                    <a:gd name="T147" fmla="*/ 2046 h 204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528" h="2046">
                      <a:moveTo>
                        <a:pt x="113" y="0"/>
                      </a:moveTo>
                      <a:lnTo>
                        <a:pt x="111" y="0"/>
                      </a:lnTo>
                      <a:lnTo>
                        <a:pt x="104" y="0"/>
                      </a:lnTo>
                      <a:lnTo>
                        <a:pt x="73" y="10"/>
                      </a:lnTo>
                      <a:lnTo>
                        <a:pt x="55" y="22"/>
                      </a:lnTo>
                      <a:lnTo>
                        <a:pt x="39" y="43"/>
                      </a:lnTo>
                      <a:lnTo>
                        <a:pt x="33" y="57"/>
                      </a:lnTo>
                      <a:lnTo>
                        <a:pt x="27" y="74"/>
                      </a:lnTo>
                      <a:lnTo>
                        <a:pt x="16" y="107"/>
                      </a:lnTo>
                      <a:lnTo>
                        <a:pt x="2" y="172"/>
                      </a:lnTo>
                      <a:lnTo>
                        <a:pt x="0" y="222"/>
                      </a:lnTo>
                      <a:lnTo>
                        <a:pt x="2" y="230"/>
                      </a:lnTo>
                      <a:lnTo>
                        <a:pt x="4" y="239"/>
                      </a:lnTo>
                      <a:lnTo>
                        <a:pt x="12" y="253"/>
                      </a:lnTo>
                      <a:lnTo>
                        <a:pt x="22" y="268"/>
                      </a:lnTo>
                      <a:lnTo>
                        <a:pt x="44" y="309"/>
                      </a:lnTo>
                      <a:lnTo>
                        <a:pt x="57" y="357"/>
                      </a:lnTo>
                      <a:lnTo>
                        <a:pt x="58" y="372"/>
                      </a:lnTo>
                      <a:lnTo>
                        <a:pt x="65" y="433"/>
                      </a:lnTo>
                      <a:lnTo>
                        <a:pt x="87" y="648"/>
                      </a:lnTo>
                      <a:lnTo>
                        <a:pt x="114" y="936"/>
                      </a:lnTo>
                      <a:lnTo>
                        <a:pt x="122" y="1012"/>
                      </a:lnTo>
                      <a:lnTo>
                        <a:pt x="128" y="1088"/>
                      </a:lnTo>
                      <a:lnTo>
                        <a:pt x="141" y="1235"/>
                      </a:lnTo>
                      <a:lnTo>
                        <a:pt x="164" y="1479"/>
                      </a:lnTo>
                      <a:lnTo>
                        <a:pt x="176" y="1607"/>
                      </a:lnTo>
                      <a:lnTo>
                        <a:pt x="177" y="1612"/>
                      </a:lnTo>
                      <a:lnTo>
                        <a:pt x="177" y="1616"/>
                      </a:lnTo>
                      <a:lnTo>
                        <a:pt x="180" y="1637"/>
                      </a:lnTo>
                      <a:lnTo>
                        <a:pt x="186" y="1717"/>
                      </a:lnTo>
                      <a:lnTo>
                        <a:pt x="181" y="1792"/>
                      </a:lnTo>
                      <a:lnTo>
                        <a:pt x="177" y="1801"/>
                      </a:lnTo>
                      <a:lnTo>
                        <a:pt x="170" y="1809"/>
                      </a:lnTo>
                      <a:lnTo>
                        <a:pt x="156" y="1821"/>
                      </a:lnTo>
                      <a:lnTo>
                        <a:pt x="133" y="1848"/>
                      </a:lnTo>
                      <a:lnTo>
                        <a:pt x="126" y="1867"/>
                      </a:lnTo>
                      <a:lnTo>
                        <a:pt x="124" y="1893"/>
                      </a:lnTo>
                      <a:lnTo>
                        <a:pt x="126" y="1910"/>
                      </a:lnTo>
                      <a:lnTo>
                        <a:pt x="128" y="1927"/>
                      </a:lnTo>
                      <a:lnTo>
                        <a:pt x="135" y="1957"/>
                      </a:lnTo>
                      <a:lnTo>
                        <a:pt x="144" y="1979"/>
                      </a:lnTo>
                      <a:lnTo>
                        <a:pt x="156" y="1997"/>
                      </a:lnTo>
                      <a:lnTo>
                        <a:pt x="171" y="2008"/>
                      </a:lnTo>
                      <a:lnTo>
                        <a:pt x="190" y="2014"/>
                      </a:lnTo>
                      <a:lnTo>
                        <a:pt x="202" y="2014"/>
                      </a:lnTo>
                      <a:lnTo>
                        <a:pt x="218" y="2015"/>
                      </a:lnTo>
                      <a:lnTo>
                        <a:pt x="264" y="2021"/>
                      </a:lnTo>
                      <a:lnTo>
                        <a:pt x="385" y="2038"/>
                      </a:lnTo>
                      <a:lnTo>
                        <a:pt x="471" y="2046"/>
                      </a:lnTo>
                      <a:lnTo>
                        <a:pt x="477" y="2044"/>
                      </a:lnTo>
                      <a:lnTo>
                        <a:pt x="483" y="2034"/>
                      </a:lnTo>
                      <a:lnTo>
                        <a:pt x="494" y="2012"/>
                      </a:lnTo>
                      <a:lnTo>
                        <a:pt x="510" y="1964"/>
                      </a:lnTo>
                      <a:lnTo>
                        <a:pt x="524" y="1917"/>
                      </a:lnTo>
                      <a:lnTo>
                        <a:pt x="528" y="1904"/>
                      </a:lnTo>
                      <a:lnTo>
                        <a:pt x="524" y="1901"/>
                      </a:lnTo>
                      <a:lnTo>
                        <a:pt x="501" y="1878"/>
                      </a:lnTo>
                      <a:lnTo>
                        <a:pt x="421" y="1787"/>
                      </a:lnTo>
                      <a:lnTo>
                        <a:pt x="351" y="1688"/>
                      </a:lnTo>
                      <a:lnTo>
                        <a:pt x="344" y="1667"/>
                      </a:lnTo>
                      <a:lnTo>
                        <a:pt x="341" y="1656"/>
                      </a:lnTo>
                      <a:lnTo>
                        <a:pt x="334" y="1616"/>
                      </a:lnTo>
                      <a:lnTo>
                        <a:pt x="314" y="1484"/>
                      </a:lnTo>
                      <a:lnTo>
                        <a:pt x="289" y="1314"/>
                      </a:lnTo>
                      <a:lnTo>
                        <a:pt x="284" y="1269"/>
                      </a:lnTo>
                      <a:lnTo>
                        <a:pt x="277" y="1226"/>
                      </a:lnTo>
                      <a:lnTo>
                        <a:pt x="266" y="1141"/>
                      </a:lnTo>
                      <a:lnTo>
                        <a:pt x="247" y="1002"/>
                      </a:lnTo>
                      <a:lnTo>
                        <a:pt x="238" y="929"/>
                      </a:lnTo>
                      <a:lnTo>
                        <a:pt x="238" y="925"/>
                      </a:lnTo>
                      <a:lnTo>
                        <a:pt x="235" y="881"/>
                      </a:lnTo>
                      <a:lnTo>
                        <a:pt x="229" y="793"/>
                      </a:lnTo>
                      <a:lnTo>
                        <a:pt x="216" y="617"/>
                      </a:lnTo>
                      <a:lnTo>
                        <a:pt x="204" y="440"/>
                      </a:lnTo>
                      <a:lnTo>
                        <a:pt x="202" y="396"/>
                      </a:lnTo>
                      <a:lnTo>
                        <a:pt x="205" y="385"/>
                      </a:lnTo>
                      <a:lnTo>
                        <a:pt x="211" y="363"/>
                      </a:lnTo>
                      <a:lnTo>
                        <a:pt x="225" y="319"/>
                      </a:lnTo>
                      <a:lnTo>
                        <a:pt x="237" y="274"/>
                      </a:lnTo>
                      <a:lnTo>
                        <a:pt x="241" y="263"/>
                      </a:lnTo>
                      <a:lnTo>
                        <a:pt x="237" y="256"/>
                      </a:lnTo>
                      <a:lnTo>
                        <a:pt x="231" y="241"/>
                      </a:lnTo>
                      <a:lnTo>
                        <a:pt x="216" y="210"/>
                      </a:lnTo>
                      <a:lnTo>
                        <a:pt x="202" y="180"/>
                      </a:lnTo>
                      <a:lnTo>
                        <a:pt x="199" y="172"/>
                      </a:lnTo>
                      <a:lnTo>
                        <a:pt x="197" y="163"/>
                      </a:lnTo>
                      <a:lnTo>
                        <a:pt x="195" y="144"/>
                      </a:lnTo>
                      <a:lnTo>
                        <a:pt x="190" y="107"/>
                      </a:lnTo>
                      <a:lnTo>
                        <a:pt x="184" y="69"/>
                      </a:lnTo>
                      <a:lnTo>
                        <a:pt x="183" y="59"/>
                      </a:lnTo>
                      <a:lnTo>
                        <a:pt x="177" y="55"/>
                      </a:lnTo>
                      <a:lnTo>
                        <a:pt x="165" y="45"/>
                      </a:lnTo>
                      <a:lnTo>
                        <a:pt x="141" y="26"/>
                      </a:lnTo>
                      <a:lnTo>
                        <a:pt x="118" y="5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E3D1A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3706" name="Freeform 23"/>
                <p:cNvSpPr>
                  <a:spLocks/>
                </p:cNvSpPr>
                <p:nvPr/>
              </p:nvSpPr>
              <p:spPr bwMode="auto">
                <a:xfrm>
                  <a:off x="3133" y="2170"/>
                  <a:ext cx="81" cy="151"/>
                </a:xfrm>
                <a:custGeom>
                  <a:avLst/>
                  <a:gdLst>
                    <a:gd name="T0" fmla="*/ 0 w 344"/>
                    <a:gd name="T1" fmla="*/ 0 h 545"/>
                    <a:gd name="T2" fmla="*/ 0 w 344"/>
                    <a:gd name="T3" fmla="*/ 0 h 545"/>
                    <a:gd name="T4" fmla="*/ 0 w 344"/>
                    <a:gd name="T5" fmla="*/ 0 h 545"/>
                    <a:gd name="T6" fmla="*/ 0 w 344"/>
                    <a:gd name="T7" fmla="*/ 0 h 545"/>
                    <a:gd name="T8" fmla="*/ 0 w 344"/>
                    <a:gd name="T9" fmla="*/ 0 h 545"/>
                    <a:gd name="T10" fmla="*/ 0 w 344"/>
                    <a:gd name="T11" fmla="*/ 0 h 545"/>
                    <a:gd name="T12" fmla="*/ 0 w 344"/>
                    <a:gd name="T13" fmla="*/ 0 h 545"/>
                    <a:gd name="T14" fmla="*/ 0 w 344"/>
                    <a:gd name="T15" fmla="*/ 0 h 545"/>
                    <a:gd name="T16" fmla="*/ 0 w 344"/>
                    <a:gd name="T17" fmla="*/ 0 h 545"/>
                    <a:gd name="T18" fmla="*/ 0 w 344"/>
                    <a:gd name="T19" fmla="*/ 0 h 545"/>
                    <a:gd name="T20" fmla="*/ 0 w 344"/>
                    <a:gd name="T21" fmla="*/ 0 h 545"/>
                    <a:gd name="T22" fmla="*/ 0 w 344"/>
                    <a:gd name="T23" fmla="*/ 0 h 545"/>
                    <a:gd name="T24" fmla="*/ 0 w 344"/>
                    <a:gd name="T25" fmla="*/ 0 h 545"/>
                    <a:gd name="T26" fmla="*/ 0 w 344"/>
                    <a:gd name="T27" fmla="*/ 0 h 545"/>
                    <a:gd name="T28" fmla="*/ 0 w 344"/>
                    <a:gd name="T29" fmla="*/ 0 h 545"/>
                    <a:gd name="T30" fmla="*/ 0 w 344"/>
                    <a:gd name="T31" fmla="*/ 0 h 545"/>
                    <a:gd name="T32" fmla="*/ 0 w 344"/>
                    <a:gd name="T33" fmla="*/ 0 h 545"/>
                    <a:gd name="T34" fmla="*/ 0 w 344"/>
                    <a:gd name="T35" fmla="*/ 0 h 545"/>
                    <a:gd name="T36" fmla="*/ 0 w 344"/>
                    <a:gd name="T37" fmla="*/ 0 h 545"/>
                    <a:gd name="T38" fmla="*/ 0 w 344"/>
                    <a:gd name="T39" fmla="*/ 0 h 545"/>
                    <a:gd name="T40" fmla="*/ 0 w 344"/>
                    <a:gd name="T41" fmla="*/ 0 h 545"/>
                    <a:gd name="T42" fmla="*/ 0 w 344"/>
                    <a:gd name="T43" fmla="*/ 0 h 545"/>
                    <a:gd name="T44" fmla="*/ 0 w 344"/>
                    <a:gd name="T45" fmla="*/ 0 h 545"/>
                    <a:gd name="T46" fmla="*/ 0 w 344"/>
                    <a:gd name="T47" fmla="*/ 0 h 545"/>
                    <a:gd name="T48" fmla="*/ 0 w 344"/>
                    <a:gd name="T49" fmla="*/ 0 h 545"/>
                    <a:gd name="T50" fmla="*/ 0 w 344"/>
                    <a:gd name="T51" fmla="*/ 0 h 545"/>
                    <a:gd name="T52" fmla="*/ 0 w 344"/>
                    <a:gd name="T53" fmla="*/ 0 h 545"/>
                    <a:gd name="T54" fmla="*/ 0 w 344"/>
                    <a:gd name="T55" fmla="*/ 0 h 545"/>
                    <a:gd name="T56" fmla="*/ 0 w 344"/>
                    <a:gd name="T57" fmla="*/ 0 h 545"/>
                    <a:gd name="T58" fmla="*/ 0 w 344"/>
                    <a:gd name="T59" fmla="*/ 0 h 545"/>
                    <a:gd name="T60" fmla="*/ 0 w 344"/>
                    <a:gd name="T61" fmla="*/ 0 h 545"/>
                    <a:gd name="T62" fmla="*/ 0 w 344"/>
                    <a:gd name="T63" fmla="*/ 0 h 545"/>
                    <a:gd name="T64" fmla="*/ 0 w 344"/>
                    <a:gd name="T65" fmla="*/ 0 h 545"/>
                    <a:gd name="T66" fmla="*/ 0 w 344"/>
                    <a:gd name="T67" fmla="*/ 0 h 545"/>
                    <a:gd name="T68" fmla="*/ 0 w 344"/>
                    <a:gd name="T69" fmla="*/ 0 h 545"/>
                    <a:gd name="T70" fmla="*/ 0 w 344"/>
                    <a:gd name="T71" fmla="*/ 0 h 545"/>
                    <a:gd name="T72" fmla="*/ 0 w 344"/>
                    <a:gd name="T73" fmla="*/ 0 h 545"/>
                    <a:gd name="T74" fmla="*/ 0 w 344"/>
                    <a:gd name="T75" fmla="*/ 0 h 545"/>
                    <a:gd name="T76" fmla="*/ 0 w 344"/>
                    <a:gd name="T77" fmla="*/ 0 h 545"/>
                    <a:gd name="T78" fmla="*/ 0 w 344"/>
                    <a:gd name="T79" fmla="*/ 0 h 545"/>
                    <a:gd name="T80" fmla="*/ 0 w 344"/>
                    <a:gd name="T81" fmla="*/ 0 h 545"/>
                    <a:gd name="T82" fmla="*/ 0 w 344"/>
                    <a:gd name="T83" fmla="*/ 0 h 545"/>
                    <a:gd name="T84" fmla="*/ 0 w 344"/>
                    <a:gd name="T85" fmla="*/ 0 h 54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44"/>
                    <a:gd name="T130" fmla="*/ 0 h 545"/>
                    <a:gd name="T131" fmla="*/ 344 w 344"/>
                    <a:gd name="T132" fmla="*/ 545 h 545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44" h="545">
                      <a:moveTo>
                        <a:pt x="167" y="216"/>
                      </a:moveTo>
                      <a:lnTo>
                        <a:pt x="172" y="221"/>
                      </a:lnTo>
                      <a:lnTo>
                        <a:pt x="184" y="229"/>
                      </a:lnTo>
                      <a:lnTo>
                        <a:pt x="199" y="236"/>
                      </a:lnTo>
                      <a:lnTo>
                        <a:pt x="226" y="249"/>
                      </a:lnTo>
                      <a:lnTo>
                        <a:pt x="237" y="263"/>
                      </a:lnTo>
                      <a:lnTo>
                        <a:pt x="238" y="275"/>
                      </a:lnTo>
                      <a:lnTo>
                        <a:pt x="238" y="295"/>
                      </a:lnTo>
                      <a:lnTo>
                        <a:pt x="233" y="316"/>
                      </a:lnTo>
                      <a:lnTo>
                        <a:pt x="217" y="359"/>
                      </a:lnTo>
                      <a:lnTo>
                        <a:pt x="207" y="390"/>
                      </a:lnTo>
                      <a:lnTo>
                        <a:pt x="200" y="385"/>
                      </a:lnTo>
                      <a:lnTo>
                        <a:pt x="179" y="367"/>
                      </a:lnTo>
                      <a:lnTo>
                        <a:pt x="156" y="342"/>
                      </a:lnTo>
                      <a:lnTo>
                        <a:pt x="152" y="336"/>
                      </a:lnTo>
                      <a:lnTo>
                        <a:pt x="147" y="330"/>
                      </a:lnTo>
                      <a:lnTo>
                        <a:pt x="145" y="321"/>
                      </a:lnTo>
                      <a:lnTo>
                        <a:pt x="142" y="301"/>
                      </a:lnTo>
                      <a:lnTo>
                        <a:pt x="141" y="260"/>
                      </a:lnTo>
                      <a:lnTo>
                        <a:pt x="143" y="240"/>
                      </a:lnTo>
                      <a:lnTo>
                        <a:pt x="128" y="249"/>
                      </a:lnTo>
                      <a:lnTo>
                        <a:pt x="118" y="262"/>
                      </a:lnTo>
                      <a:lnTo>
                        <a:pt x="111" y="278"/>
                      </a:lnTo>
                      <a:lnTo>
                        <a:pt x="107" y="295"/>
                      </a:lnTo>
                      <a:lnTo>
                        <a:pt x="106" y="314"/>
                      </a:lnTo>
                      <a:lnTo>
                        <a:pt x="110" y="356"/>
                      </a:lnTo>
                      <a:lnTo>
                        <a:pt x="122" y="395"/>
                      </a:lnTo>
                      <a:lnTo>
                        <a:pt x="138" y="429"/>
                      </a:lnTo>
                      <a:lnTo>
                        <a:pt x="148" y="442"/>
                      </a:lnTo>
                      <a:lnTo>
                        <a:pt x="153" y="447"/>
                      </a:lnTo>
                      <a:lnTo>
                        <a:pt x="162" y="456"/>
                      </a:lnTo>
                      <a:lnTo>
                        <a:pt x="182" y="473"/>
                      </a:lnTo>
                      <a:lnTo>
                        <a:pt x="189" y="483"/>
                      </a:lnTo>
                      <a:lnTo>
                        <a:pt x="193" y="493"/>
                      </a:lnTo>
                      <a:lnTo>
                        <a:pt x="194" y="499"/>
                      </a:lnTo>
                      <a:lnTo>
                        <a:pt x="193" y="503"/>
                      </a:lnTo>
                      <a:lnTo>
                        <a:pt x="191" y="506"/>
                      </a:lnTo>
                      <a:lnTo>
                        <a:pt x="188" y="508"/>
                      </a:lnTo>
                      <a:lnTo>
                        <a:pt x="184" y="509"/>
                      </a:lnTo>
                      <a:lnTo>
                        <a:pt x="180" y="511"/>
                      </a:lnTo>
                      <a:lnTo>
                        <a:pt x="170" y="512"/>
                      </a:lnTo>
                      <a:lnTo>
                        <a:pt x="148" y="514"/>
                      </a:lnTo>
                      <a:lnTo>
                        <a:pt x="144" y="514"/>
                      </a:lnTo>
                      <a:lnTo>
                        <a:pt x="152" y="522"/>
                      </a:lnTo>
                      <a:lnTo>
                        <a:pt x="180" y="540"/>
                      </a:lnTo>
                      <a:lnTo>
                        <a:pt x="197" y="545"/>
                      </a:lnTo>
                      <a:lnTo>
                        <a:pt x="206" y="545"/>
                      </a:lnTo>
                      <a:lnTo>
                        <a:pt x="214" y="543"/>
                      </a:lnTo>
                      <a:lnTo>
                        <a:pt x="223" y="538"/>
                      </a:lnTo>
                      <a:lnTo>
                        <a:pt x="232" y="529"/>
                      </a:lnTo>
                      <a:lnTo>
                        <a:pt x="240" y="515"/>
                      </a:lnTo>
                      <a:lnTo>
                        <a:pt x="259" y="477"/>
                      </a:lnTo>
                      <a:lnTo>
                        <a:pt x="293" y="391"/>
                      </a:lnTo>
                      <a:lnTo>
                        <a:pt x="309" y="347"/>
                      </a:lnTo>
                      <a:lnTo>
                        <a:pt x="312" y="345"/>
                      </a:lnTo>
                      <a:lnTo>
                        <a:pt x="320" y="339"/>
                      </a:lnTo>
                      <a:lnTo>
                        <a:pt x="336" y="328"/>
                      </a:lnTo>
                      <a:lnTo>
                        <a:pt x="342" y="322"/>
                      </a:lnTo>
                      <a:lnTo>
                        <a:pt x="343" y="319"/>
                      </a:lnTo>
                      <a:lnTo>
                        <a:pt x="344" y="316"/>
                      </a:lnTo>
                      <a:lnTo>
                        <a:pt x="344" y="312"/>
                      </a:lnTo>
                      <a:lnTo>
                        <a:pt x="340" y="305"/>
                      </a:lnTo>
                      <a:lnTo>
                        <a:pt x="335" y="298"/>
                      </a:lnTo>
                      <a:lnTo>
                        <a:pt x="322" y="286"/>
                      </a:lnTo>
                      <a:lnTo>
                        <a:pt x="308" y="275"/>
                      </a:lnTo>
                      <a:lnTo>
                        <a:pt x="280" y="252"/>
                      </a:lnTo>
                      <a:lnTo>
                        <a:pt x="271" y="237"/>
                      </a:lnTo>
                      <a:lnTo>
                        <a:pt x="270" y="234"/>
                      </a:lnTo>
                      <a:lnTo>
                        <a:pt x="271" y="231"/>
                      </a:lnTo>
                      <a:lnTo>
                        <a:pt x="273" y="227"/>
                      </a:lnTo>
                      <a:lnTo>
                        <a:pt x="276" y="224"/>
                      </a:lnTo>
                      <a:lnTo>
                        <a:pt x="284" y="217"/>
                      </a:lnTo>
                      <a:lnTo>
                        <a:pt x="290" y="211"/>
                      </a:lnTo>
                      <a:lnTo>
                        <a:pt x="295" y="206"/>
                      </a:lnTo>
                      <a:lnTo>
                        <a:pt x="294" y="201"/>
                      </a:lnTo>
                      <a:lnTo>
                        <a:pt x="274" y="186"/>
                      </a:lnTo>
                      <a:lnTo>
                        <a:pt x="232" y="157"/>
                      </a:lnTo>
                      <a:lnTo>
                        <a:pt x="135" y="94"/>
                      </a:lnTo>
                      <a:lnTo>
                        <a:pt x="28" y="21"/>
                      </a:lnTo>
                      <a:lnTo>
                        <a:pt x="0" y="0"/>
                      </a:lnTo>
                      <a:lnTo>
                        <a:pt x="7" y="17"/>
                      </a:lnTo>
                      <a:lnTo>
                        <a:pt x="28" y="54"/>
                      </a:lnTo>
                      <a:lnTo>
                        <a:pt x="89" y="132"/>
                      </a:lnTo>
                      <a:lnTo>
                        <a:pt x="153" y="202"/>
                      </a:lnTo>
                      <a:lnTo>
                        <a:pt x="167" y="216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3707" name="Freeform 24"/>
                <p:cNvSpPr>
                  <a:spLocks/>
                </p:cNvSpPr>
                <p:nvPr/>
              </p:nvSpPr>
              <p:spPr bwMode="auto">
                <a:xfrm>
                  <a:off x="3232" y="2197"/>
                  <a:ext cx="52" cy="91"/>
                </a:xfrm>
                <a:custGeom>
                  <a:avLst/>
                  <a:gdLst>
                    <a:gd name="T0" fmla="*/ 0 w 218"/>
                    <a:gd name="T1" fmla="*/ 0 h 331"/>
                    <a:gd name="T2" fmla="*/ 0 w 218"/>
                    <a:gd name="T3" fmla="*/ 0 h 331"/>
                    <a:gd name="T4" fmla="*/ 0 w 218"/>
                    <a:gd name="T5" fmla="*/ 0 h 331"/>
                    <a:gd name="T6" fmla="*/ 0 w 218"/>
                    <a:gd name="T7" fmla="*/ 0 h 331"/>
                    <a:gd name="T8" fmla="*/ 0 w 218"/>
                    <a:gd name="T9" fmla="*/ 0 h 331"/>
                    <a:gd name="T10" fmla="*/ 0 w 218"/>
                    <a:gd name="T11" fmla="*/ 0 h 331"/>
                    <a:gd name="T12" fmla="*/ 0 w 218"/>
                    <a:gd name="T13" fmla="*/ 0 h 331"/>
                    <a:gd name="T14" fmla="*/ 0 w 218"/>
                    <a:gd name="T15" fmla="*/ 0 h 331"/>
                    <a:gd name="T16" fmla="*/ 0 w 218"/>
                    <a:gd name="T17" fmla="*/ 0 h 331"/>
                    <a:gd name="T18" fmla="*/ 0 w 218"/>
                    <a:gd name="T19" fmla="*/ 0 h 331"/>
                    <a:gd name="T20" fmla="*/ 0 w 218"/>
                    <a:gd name="T21" fmla="*/ 0 h 331"/>
                    <a:gd name="T22" fmla="*/ 0 w 218"/>
                    <a:gd name="T23" fmla="*/ 0 h 331"/>
                    <a:gd name="T24" fmla="*/ 0 w 218"/>
                    <a:gd name="T25" fmla="*/ 0 h 331"/>
                    <a:gd name="T26" fmla="*/ 0 w 218"/>
                    <a:gd name="T27" fmla="*/ 0 h 331"/>
                    <a:gd name="T28" fmla="*/ 0 w 218"/>
                    <a:gd name="T29" fmla="*/ 0 h 331"/>
                    <a:gd name="T30" fmla="*/ 0 w 218"/>
                    <a:gd name="T31" fmla="*/ 0 h 331"/>
                    <a:gd name="T32" fmla="*/ 0 w 218"/>
                    <a:gd name="T33" fmla="*/ 0 h 331"/>
                    <a:gd name="T34" fmla="*/ 0 w 218"/>
                    <a:gd name="T35" fmla="*/ 0 h 331"/>
                    <a:gd name="T36" fmla="*/ 0 w 218"/>
                    <a:gd name="T37" fmla="*/ 0 h 331"/>
                    <a:gd name="T38" fmla="*/ 0 w 218"/>
                    <a:gd name="T39" fmla="*/ 0 h 331"/>
                    <a:gd name="T40" fmla="*/ 0 w 218"/>
                    <a:gd name="T41" fmla="*/ 0 h 331"/>
                    <a:gd name="T42" fmla="*/ 0 w 218"/>
                    <a:gd name="T43" fmla="*/ 0 h 331"/>
                    <a:gd name="T44" fmla="*/ 0 w 218"/>
                    <a:gd name="T45" fmla="*/ 0 h 331"/>
                    <a:gd name="T46" fmla="*/ 0 w 218"/>
                    <a:gd name="T47" fmla="*/ 0 h 331"/>
                    <a:gd name="T48" fmla="*/ 0 w 218"/>
                    <a:gd name="T49" fmla="*/ 0 h 331"/>
                    <a:gd name="T50" fmla="*/ 0 w 218"/>
                    <a:gd name="T51" fmla="*/ 0 h 331"/>
                    <a:gd name="T52" fmla="*/ 0 w 218"/>
                    <a:gd name="T53" fmla="*/ 0 h 331"/>
                    <a:gd name="T54" fmla="*/ 0 w 218"/>
                    <a:gd name="T55" fmla="*/ 0 h 331"/>
                    <a:gd name="T56" fmla="*/ 0 w 218"/>
                    <a:gd name="T57" fmla="*/ 0 h 331"/>
                    <a:gd name="T58" fmla="*/ 0 w 218"/>
                    <a:gd name="T59" fmla="*/ 0 h 331"/>
                    <a:gd name="T60" fmla="*/ 0 w 218"/>
                    <a:gd name="T61" fmla="*/ 0 h 331"/>
                    <a:gd name="T62" fmla="*/ 0 w 218"/>
                    <a:gd name="T63" fmla="*/ 0 h 331"/>
                    <a:gd name="T64" fmla="*/ 0 w 218"/>
                    <a:gd name="T65" fmla="*/ 0 h 331"/>
                    <a:gd name="T66" fmla="*/ 0 w 218"/>
                    <a:gd name="T67" fmla="*/ 0 h 331"/>
                    <a:gd name="T68" fmla="*/ 0 w 218"/>
                    <a:gd name="T69" fmla="*/ 0 h 331"/>
                    <a:gd name="T70" fmla="*/ 0 w 218"/>
                    <a:gd name="T71" fmla="*/ 0 h 331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218"/>
                    <a:gd name="T109" fmla="*/ 0 h 331"/>
                    <a:gd name="T110" fmla="*/ 218 w 218"/>
                    <a:gd name="T111" fmla="*/ 331 h 331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218" h="331">
                      <a:moveTo>
                        <a:pt x="39" y="37"/>
                      </a:moveTo>
                      <a:lnTo>
                        <a:pt x="42" y="37"/>
                      </a:lnTo>
                      <a:lnTo>
                        <a:pt x="63" y="32"/>
                      </a:lnTo>
                      <a:lnTo>
                        <a:pt x="136" y="14"/>
                      </a:lnTo>
                      <a:lnTo>
                        <a:pt x="192" y="1"/>
                      </a:lnTo>
                      <a:lnTo>
                        <a:pt x="196" y="0"/>
                      </a:lnTo>
                      <a:lnTo>
                        <a:pt x="199" y="3"/>
                      </a:lnTo>
                      <a:lnTo>
                        <a:pt x="201" y="7"/>
                      </a:lnTo>
                      <a:lnTo>
                        <a:pt x="201" y="12"/>
                      </a:lnTo>
                      <a:lnTo>
                        <a:pt x="199" y="17"/>
                      </a:lnTo>
                      <a:lnTo>
                        <a:pt x="196" y="23"/>
                      </a:lnTo>
                      <a:lnTo>
                        <a:pt x="187" y="35"/>
                      </a:lnTo>
                      <a:lnTo>
                        <a:pt x="168" y="59"/>
                      </a:lnTo>
                      <a:lnTo>
                        <a:pt x="166" y="64"/>
                      </a:lnTo>
                      <a:lnTo>
                        <a:pt x="164" y="66"/>
                      </a:lnTo>
                      <a:lnTo>
                        <a:pt x="151" y="73"/>
                      </a:lnTo>
                      <a:lnTo>
                        <a:pt x="108" y="103"/>
                      </a:lnTo>
                      <a:lnTo>
                        <a:pt x="87" y="120"/>
                      </a:lnTo>
                      <a:lnTo>
                        <a:pt x="74" y="137"/>
                      </a:lnTo>
                      <a:lnTo>
                        <a:pt x="73" y="143"/>
                      </a:lnTo>
                      <a:lnTo>
                        <a:pt x="74" y="150"/>
                      </a:lnTo>
                      <a:lnTo>
                        <a:pt x="78" y="159"/>
                      </a:lnTo>
                      <a:lnTo>
                        <a:pt x="83" y="168"/>
                      </a:lnTo>
                      <a:lnTo>
                        <a:pt x="99" y="190"/>
                      </a:lnTo>
                      <a:lnTo>
                        <a:pt x="133" y="227"/>
                      </a:lnTo>
                      <a:lnTo>
                        <a:pt x="144" y="238"/>
                      </a:lnTo>
                      <a:lnTo>
                        <a:pt x="156" y="236"/>
                      </a:lnTo>
                      <a:lnTo>
                        <a:pt x="167" y="230"/>
                      </a:lnTo>
                      <a:lnTo>
                        <a:pt x="176" y="220"/>
                      </a:lnTo>
                      <a:lnTo>
                        <a:pt x="182" y="208"/>
                      </a:lnTo>
                      <a:lnTo>
                        <a:pt x="187" y="195"/>
                      </a:lnTo>
                      <a:lnTo>
                        <a:pt x="192" y="163"/>
                      </a:lnTo>
                      <a:lnTo>
                        <a:pt x="192" y="132"/>
                      </a:lnTo>
                      <a:lnTo>
                        <a:pt x="191" y="105"/>
                      </a:lnTo>
                      <a:lnTo>
                        <a:pt x="190" y="94"/>
                      </a:lnTo>
                      <a:lnTo>
                        <a:pt x="195" y="98"/>
                      </a:lnTo>
                      <a:lnTo>
                        <a:pt x="199" y="102"/>
                      </a:lnTo>
                      <a:lnTo>
                        <a:pt x="203" y="107"/>
                      </a:lnTo>
                      <a:lnTo>
                        <a:pt x="207" y="113"/>
                      </a:lnTo>
                      <a:lnTo>
                        <a:pt x="212" y="128"/>
                      </a:lnTo>
                      <a:lnTo>
                        <a:pt x="216" y="147"/>
                      </a:lnTo>
                      <a:lnTo>
                        <a:pt x="218" y="190"/>
                      </a:lnTo>
                      <a:lnTo>
                        <a:pt x="207" y="271"/>
                      </a:lnTo>
                      <a:lnTo>
                        <a:pt x="197" y="293"/>
                      </a:lnTo>
                      <a:lnTo>
                        <a:pt x="189" y="301"/>
                      </a:lnTo>
                      <a:lnTo>
                        <a:pt x="175" y="316"/>
                      </a:lnTo>
                      <a:lnTo>
                        <a:pt x="158" y="327"/>
                      </a:lnTo>
                      <a:lnTo>
                        <a:pt x="141" y="331"/>
                      </a:lnTo>
                      <a:lnTo>
                        <a:pt x="121" y="326"/>
                      </a:lnTo>
                      <a:lnTo>
                        <a:pt x="96" y="309"/>
                      </a:lnTo>
                      <a:lnTo>
                        <a:pt x="83" y="296"/>
                      </a:lnTo>
                      <a:lnTo>
                        <a:pt x="77" y="291"/>
                      </a:lnTo>
                      <a:lnTo>
                        <a:pt x="62" y="273"/>
                      </a:lnTo>
                      <a:lnTo>
                        <a:pt x="25" y="228"/>
                      </a:lnTo>
                      <a:lnTo>
                        <a:pt x="1" y="198"/>
                      </a:lnTo>
                      <a:lnTo>
                        <a:pt x="0" y="196"/>
                      </a:lnTo>
                      <a:lnTo>
                        <a:pt x="4" y="189"/>
                      </a:lnTo>
                      <a:lnTo>
                        <a:pt x="12" y="175"/>
                      </a:lnTo>
                      <a:lnTo>
                        <a:pt x="30" y="145"/>
                      </a:lnTo>
                      <a:lnTo>
                        <a:pt x="45" y="116"/>
                      </a:lnTo>
                      <a:lnTo>
                        <a:pt x="49" y="108"/>
                      </a:lnTo>
                      <a:lnTo>
                        <a:pt x="47" y="103"/>
                      </a:lnTo>
                      <a:lnTo>
                        <a:pt x="46" y="100"/>
                      </a:lnTo>
                      <a:lnTo>
                        <a:pt x="44" y="98"/>
                      </a:lnTo>
                      <a:lnTo>
                        <a:pt x="38" y="92"/>
                      </a:lnTo>
                      <a:lnTo>
                        <a:pt x="25" y="84"/>
                      </a:lnTo>
                      <a:lnTo>
                        <a:pt x="21" y="79"/>
                      </a:lnTo>
                      <a:lnTo>
                        <a:pt x="21" y="74"/>
                      </a:lnTo>
                      <a:lnTo>
                        <a:pt x="24" y="56"/>
                      </a:lnTo>
                      <a:lnTo>
                        <a:pt x="29" y="47"/>
                      </a:lnTo>
                      <a:lnTo>
                        <a:pt x="35" y="40"/>
                      </a:lnTo>
                      <a:lnTo>
                        <a:pt x="39" y="37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3708" name="Freeform 25"/>
                <p:cNvSpPr>
                  <a:spLocks/>
                </p:cNvSpPr>
                <p:nvPr/>
              </p:nvSpPr>
              <p:spPr bwMode="auto">
                <a:xfrm>
                  <a:off x="3267" y="2218"/>
                  <a:ext cx="52" cy="93"/>
                </a:xfrm>
                <a:custGeom>
                  <a:avLst/>
                  <a:gdLst>
                    <a:gd name="T0" fmla="*/ 0 w 221"/>
                    <a:gd name="T1" fmla="*/ 0 h 339"/>
                    <a:gd name="T2" fmla="*/ 0 w 221"/>
                    <a:gd name="T3" fmla="*/ 0 h 339"/>
                    <a:gd name="T4" fmla="*/ 0 w 221"/>
                    <a:gd name="T5" fmla="*/ 0 h 339"/>
                    <a:gd name="T6" fmla="*/ 0 w 221"/>
                    <a:gd name="T7" fmla="*/ 0 h 339"/>
                    <a:gd name="T8" fmla="*/ 0 w 221"/>
                    <a:gd name="T9" fmla="*/ 0 h 339"/>
                    <a:gd name="T10" fmla="*/ 0 w 221"/>
                    <a:gd name="T11" fmla="*/ 0 h 339"/>
                    <a:gd name="T12" fmla="*/ 0 w 221"/>
                    <a:gd name="T13" fmla="*/ 0 h 339"/>
                    <a:gd name="T14" fmla="*/ 0 w 221"/>
                    <a:gd name="T15" fmla="*/ 0 h 339"/>
                    <a:gd name="T16" fmla="*/ 0 w 221"/>
                    <a:gd name="T17" fmla="*/ 0 h 339"/>
                    <a:gd name="T18" fmla="*/ 0 w 221"/>
                    <a:gd name="T19" fmla="*/ 0 h 339"/>
                    <a:gd name="T20" fmla="*/ 0 w 221"/>
                    <a:gd name="T21" fmla="*/ 0 h 339"/>
                    <a:gd name="T22" fmla="*/ 0 w 221"/>
                    <a:gd name="T23" fmla="*/ 0 h 339"/>
                    <a:gd name="T24" fmla="*/ 0 w 221"/>
                    <a:gd name="T25" fmla="*/ 0 h 339"/>
                    <a:gd name="T26" fmla="*/ 0 w 221"/>
                    <a:gd name="T27" fmla="*/ 0 h 339"/>
                    <a:gd name="T28" fmla="*/ 0 w 221"/>
                    <a:gd name="T29" fmla="*/ 0 h 339"/>
                    <a:gd name="T30" fmla="*/ 0 w 221"/>
                    <a:gd name="T31" fmla="*/ 0 h 339"/>
                    <a:gd name="T32" fmla="*/ 0 w 221"/>
                    <a:gd name="T33" fmla="*/ 0 h 339"/>
                    <a:gd name="T34" fmla="*/ 0 w 221"/>
                    <a:gd name="T35" fmla="*/ 0 h 339"/>
                    <a:gd name="T36" fmla="*/ 0 w 221"/>
                    <a:gd name="T37" fmla="*/ 0 h 339"/>
                    <a:gd name="T38" fmla="*/ 0 w 221"/>
                    <a:gd name="T39" fmla="*/ 0 h 339"/>
                    <a:gd name="T40" fmla="*/ 0 w 221"/>
                    <a:gd name="T41" fmla="*/ 0 h 339"/>
                    <a:gd name="T42" fmla="*/ 0 w 221"/>
                    <a:gd name="T43" fmla="*/ 0 h 339"/>
                    <a:gd name="T44" fmla="*/ 0 w 221"/>
                    <a:gd name="T45" fmla="*/ 0 h 339"/>
                    <a:gd name="T46" fmla="*/ 0 w 221"/>
                    <a:gd name="T47" fmla="*/ 0 h 339"/>
                    <a:gd name="T48" fmla="*/ 0 w 221"/>
                    <a:gd name="T49" fmla="*/ 0 h 339"/>
                    <a:gd name="T50" fmla="*/ 0 w 221"/>
                    <a:gd name="T51" fmla="*/ 0 h 339"/>
                    <a:gd name="T52" fmla="*/ 0 w 221"/>
                    <a:gd name="T53" fmla="*/ 0 h 339"/>
                    <a:gd name="T54" fmla="*/ 0 w 221"/>
                    <a:gd name="T55" fmla="*/ 0 h 339"/>
                    <a:gd name="T56" fmla="*/ 0 w 221"/>
                    <a:gd name="T57" fmla="*/ 0 h 339"/>
                    <a:gd name="T58" fmla="*/ 0 w 221"/>
                    <a:gd name="T59" fmla="*/ 0 h 339"/>
                    <a:gd name="T60" fmla="*/ 0 w 221"/>
                    <a:gd name="T61" fmla="*/ 0 h 339"/>
                    <a:gd name="T62" fmla="*/ 0 w 221"/>
                    <a:gd name="T63" fmla="*/ 0 h 339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221"/>
                    <a:gd name="T97" fmla="*/ 0 h 339"/>
                    <a:gd name="T98" fmla="*/ 221 w 221"/>
                    <a:gd name="T99" fmla="*/ 339 h 339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221" h="339">
                      <a:moveTo>
                        <a:pt x="79" y="268"/>
                      </a:moveTo>
                      <a:lnTo>
                        <a:pt x="84" y="258"/>
                      </a:lnTo>
                      <a:lnTo>
                        <a:pt x="98" y="238"/>
                      </a:lnTo>
                      <a:lnTo>
                        <a:pt x="125" y="203"/>
                      </a:lnTo>
                      <a:lnTo>
                        <a:pt x="135" y="187"/>
                      </a:lnTo>
                      <a:lnTo>
                        <a:pt x="140" y="172"/>
                      </a:lnTo>
                      <a:lnTo>
                        <a:pt x="141" y="165"/>
                      </a:lnTo>
                      <a:lnTo>
                        <a:pt x="139" y="160"/>
                      </a:lnTo>
                      <a:lnTo>
                        <a:pt x="137" y="155"/>
                      </a:lnTo>
                      <a:lnTo>
                        <a:pt x="131" y="146"/>
                      </a:lnTo>
                      <a:lnTo>
                        <a:pt x="124" y="137"/>
                      </a:lnTo>
                      <a:lnTo>
                        <a:pt x="119" y="126"/>
                      </a:lnTo>
                      <a:lnTo>
                        <a:pt x="117" y="113"/>
                      </a:lnTo>
                      <a:lnTo>
                        <a:pt x="120" y="93"/>
                      </a:lnTo>
                      <a:lnTo>
                        <a:pt x="124" y="83"/>
                      </a:lnTo>
                      <a:lnTo>
                        <a:pt x="136" y="61"/>
                      </a:lnTo>
                      <a:lnTo>
                        <a:pt x="167" y="23"/>
                      </a:lnTo>
                      <a:lnTo>
                        <a:pt x="188" y="1"/>
                      </a:lnTo>
                      <a:lnTo>
                        <a:pt x="190" y="0"/>
                      </a:lnTo>
                      <a:lnTo>
                        <a:pt x="189" y="5"/>
                      </a:lnTo>
                      <a:lnTo>
                        <a:pt x="188" y="15"/>
                      </a:lnTo>
                      <a:lnTo>
                        <a:pt x="186" y="34"/>
                      </a:lnTo>
                      <a:lnTo>
                        <a:pt x="183" y="53"/>
                      </a:lnTo>
                      <a:lnTo>
                        <a:pt x="183" y="57"/>
                      </a:lnTo>
                      <a:lnTo>
                        <a:pt x="186" y="54"/>
                      </a:lnTo>
                      <a:lnTo>
                        <a:pt x="192" y="48"/>
                      </a:lnTo>
                      <a:lnTo>
                        <a:pt x="205" y="35"/>
                      </a:lnTo>
                      <a:lnTo>
                        <a:pt x="217" y="23"/>
                      </a:lnTo>
                      <a:lnTo>
                        <a:pt x="221" y="18"/>
                      </a:lnTo>
                      <a:lnTo>
                        <a:pt x="219" y="23"/>
                      </a:lnTo>
                      <a:lnTo>
                        <a:pt x="217" y="31"/>
                      </a:lnTo>
                      <a:lnTo>
                        <a:pt x="212" y="46"/>
                      </a:lnTo>
                      <a:lnTo>
                        <a:pt x="206" y="62"/>
                      </a:lnTo>
                      <a:lnTo>
                        <a:pt x="205" y="65"/>
                      </a:lnTo>
                      <a:lnTo>
                        <a:pt x="201" y="69"/>
                      </a:lnTo>
                      <a:lnTo>
                        <a:pt x="193" y="76"/>
                      </a:lnTo>
                      <a:lnTo>
                        <a:pt x="177" y="90"/>
                      </a:lnTo>
                      <a:lnTo>
                        <a:pt x="160" y="105"/>
                      </a:lnTo>
                      <a:lnTo>
                        <a:pt x="156" y="108"/>
                      </a:lnTo>
                      <a:lnTo>
                        <a:pt x="157" y="116"/>
                      </a:lnTo>
                      <a:lnTo>
                        <a:pt x="161" y="131"/>
                      </a:lnTo>
                      <a:lnTo>
                        <a:pt x="168" y="161"/>
                      </a:lnTo>
                      <a:lnTo>
                        <a:pt x="175" y="192"/>
                      </a:lnTo>
                      <a:lnTo>
                        <a:pt x="178" y="199"/>
                      </a:lnTo>
                      <a:lnTo>
                        <a:pt x="170" y="210"/>
                      </a:lnTo>
                      <a:lnTo>
                        <a:pt x="156" y="230"/>
                      </a:lnTo>
                      <a:lnTo>
                        <a:pt x="130" y="272"/>
                      </a:lnTo>
                      <a:lnTo>
                        <a:pt x="104" y="314"/>
                      </a:lnTo>
                      <a:lnTo>
                        <a:pt x="97" y="324"/>
                      </a:lnTo>
                      <a:lnTo>
                        <a:pt x="96" y="326"/>
                      </a:lnTo>
                      <a:lnTo>
                        <a:pt x="92" y="328"/>
                      </a:lnTo>
                      <a:lnTo>
                        <a:pt x="75" y="336"/>
                      </a:lnTo>
                      <a:lnTo>
                        <a:pt x="52" y="339"/>
                      </a:lnTo>
                      <a:lnTo>
                        <a:pt x="47" y="338"/>
                      </a:lnTo>
                      <a:lnTo>
                        <a:pt x="41" y="337"/>
                      </a:lnTo>
                      <a:lnTo>
                        <a:pt x="30" y="334"/>
                      </a:lnTo>
                      <a:lnTo>
                        <a:pt x="10" y="327"/>
                      </a:lnTo>
                      <a:lnTo>
                        <a:pt x="0" y="323"/>
                      </a:lnTo>
                      <a:lnTo>
                        <a:pt x="0" y="322"/>
                      </a:lnTo>
                      <a:lnTo>
                        <a:pt x="1" y="322"/>
                      </a:lnTo>
                      <a:lnTo>
                        <a:pt x="8" y="320"/>
                      </a:lnTo>
                      <a:lnTo>
                        <a:pt x="39" y="306"/>
                      </a:lnTo>
                      <a:lnTo>
                        <a:pt x="72" y="278"/>
                      </a:lnTo>
                      <a:lnTo>
                        <a:pt x="79" y="268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3709" name="Freeform 26"/>
                <p:cNvSpPr>
                  <a:spLocks/>
                </p:cNvSpPr>
                <p:nvPr/>
              </p:nvSpPr>
              <p:spPr bwMode="auto">
                <a:xfrm>
                  <a:off x="3053" y="2082"/>
                  <a:ext cx="46" cy="102"/>
                </a:xfrm>
                <a:custGeom>
                  <a:avLst/>
                  <a:gdLst>
                    <a:gd name="T0" fmla="*/ 0 w 197"/>
                    <a:gd name="T1" fmla="*/ 0 h 368"/>
                    <a:gd name="T2" fmla="*/ 0 w 197"/>
                    <a:gd name="T3" fmla="*/ 0 h 368"/>
                    <a:gd name="T4" fmla="*/ 0 w 197"/>
                    <a:gd name="T5" fmla="*/ 0 h 368"/>
                    <a:gd name="T6" fmla="*/ 0 w 197"/>
                    <a:gd name="T7" fmla="*/ 0 h 368"/>
                    <a:gd name="T8" fmla="*/ 0 w 197"/>
                    <a:gd name="T9" fmla="*/ 0 h 368"/>
                    <a:gd name="T10" fmla="*/ 0 w 197"/>
                    <a:gd name="T11" fmla="*/ 0 h 368"/>
                    <a:gd name="T12" fmla="*/ 0 w 197"/>
                    <a:gd name="T13" fmla="*/ 0 h 368"/>
                    <a:gd name="T14" fmla="*/ 0 w 197"/>
                    <a:gd name="T15" fmla="*/ 0 h 368"/>
                    <a:gd name="T16" fmla="*/ 0 w 197"/>
                    <a:gd name="T17" fmla="*/ 0 h 368"/>
                    <a:gd name="T18" fmla="*/ 0 w 197"/>
                    <a:gd name="T19" fmla="*/ 0 h 368"/>
                    <a:gd name="T20" fmla="*/ 0 w 197"/>
                    <a:gd name="T21" fmla="*/ 0 h 368"/>
                    <a:gd name="T22" fmla="*/ 0 w 197"/>
                    <a:gd name="T23" fmla="*/ 0 h 368"/>
                    <a:gd name="T24" fmla="*/ 0 w 197"/>
                    <a:gd name="T25" fmla="*/ 0 h 368"/>
                    <a:gd name="T26" fmla="*/ 0 w 197"/>
                    <a:gd name="T27" fmla="*/ 0 h 368"/>
                    <a:gd name="T28" fmla="*/ 0 w 197"/>
                    <a:gd name="T29" fmla="*/ 0 h 368"/>
                    <a:gd name="T30" fmla="*/ 0 w 197"/>
                    <a:gd name="T31" fmla="*/ 0 h 368"/>
                    <a:gd name="T32" fmla="*/ 0 w 197"/>
                    <a:gd name="T33" fmla="*/ 0 h 368"/>
                    <a:gd name="T34" fmla="*/ 0 w 197"/>
                    <a:gd name="T35" fmla="*/ 0 h 368"/>
                    <a:gd name="T36" fmla="*/ 0 w 197"/>
                    <a:gd name="T37" fmla="*/ 0 h 368"/>
                    <a:gd name="T38" fmla="*/ 0 w 197"/>
                    <a:gd name="T39" fmla="*/ 0 h 368"/>
                    <a:gd name="T40" fmla="*/ 0 w 197"/>
                    <a:gd name="T41" fmla="*/ 0 h 368"/>
                    <a:gd name="T42" fmla="*/ 0 w 197"/>
                    <a:gd name="T43" fmla="*/ 0 h 368"/>
                    <a:gd name="T44" fmla="*/ 0 w 197"/>
                    <a:gd name="T45" fmla="*/ 0 h 368"/>
                    <a:gd name="T46" fmla="*/ 0 w 197"/>
                    <a:gd name="T47" fmla="*/ 0 h 368"/>
                    <a:gd name="T48" fmla="*/ 0 w 197"/>
                    <a:gd name="T49" fmla="*/ 0 h 368"/>
                    <a:gd name="T50" fmla="*/ 0 w 197"/>
                    <a:gd name="T51" fmla="*/ 0 h 368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97"/>
                    <a:gd name="T79" fmla="*/ 0 h 368"/>
                    <a:gd name="T80" fmla="*/ 197 w 197"/>
                    <a:gd name="T81" fmla="*/ 368 h 368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97" h="368">
                      <a:moveTo>
                        <a:pt x="35" y="139"/>
                      </a:moveTo>
                      <a:lnTo>
                        <a:pt x="60" y="155"/>
                      </a:lnTo>
                      <a:lnTo>
                        <a:pt x="100" y="186"/>
                      </a:lnTo>
                      <a:lnTo>
                        <a:pt x="148" y="252"/>
                      </a:lnTo>
                      <a:lnTo>
                        <a:pt x="165" y="340"/>
                      </a:lnTo>
                      <a:lnTo>
                        <a:pt x="167" y="368"/>
                      </a:lnTo>
                      <a:lnTo>
                        <a:pt x="183" y="343"/>
                      </a:lnTo>
                      <a:lnTo>
                        <a:pt x="192" y="319"/>
                      </a:lnTo>
                      <a:lnTo>
                        <a:pt x="197" y="296"/>
                      </a:lnTo>
                      <a:lnTo>
                        <a:pt x="194" y="271"/>
                      </a:lnTo>
                      <a:lnTo>
                        <a:pt x="188" y="248"/>
                      </a:lnTo>
                      <a:lnTo>
                        <a:pt x="178" y="226"/>
                      </a:lnTo>
                      <a:lnTo>
                        <a:pt x="149" y="181"/>
                      </a:lnTo>
                      <a:lnTo>
                        <a:pt x="112" y="139"/>
                      </a:lnTo>
                      <a:lnTo>
                        <a:pt x="75" y="98"/>
                      </a:lnTo>
                      <a:lnTo>
                        <a:pt x="67" y="91"/>
                      </a:lnTo>
                      <a:lnTo>
                        <a:pt x="54" y="79"/>
                      </a:lnTo>
                      <a:lnTo>
                        <a:pt x="31" y="53"/>
                      </a:lnTo>
                      <a:lnTo>
                        <a:pt x="6" y="14"/>
                      </a:ln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3" y="47"/>
                      </a:lnTo>
                      <a:lnTo>
                        <a:pt x="15" y="92"/>
                      </a:lnTo>
                      <a:lnTo>
                        <a:pt x="30" y="128"/>
                      </a:lnTo>
                      <a:lnTo>
                        <a:pt x="35" y="139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3710" name="Freeform 27"/>
                <p:cNvSpPr>
                  <a:spLocks/>
                </p:cNvSpPr>
                <p:nvPr/>
              </p:nvSpPr>
              <p:spPr bwMode="auto">
                <a:xfrm>
                  <a:off x="3113" y="2040"/>
                  <a:ext cx="34" cy="80"/>
                </a:xfrm>
                <a:custGeom>
                  <a:avLst/>
                  <a:gdLst>
                    <a:gd name="T0" fmla="*/ 0 w 148"/>
                    <a:gd name="T1" fmla="*/ 0 h 290"/>
                    <a:gd name="T2" fmla="*/ 0 w 148"/>
                    <a:gd name="T3" fmla="*/ 0 h 290"/>
                    <a:gd name="T4" fmla="*/ 0 w 148"/>
                    <a:gd name="T5" fmla="*/ 0 h 290"/>
                    <a:gd name="T6" fmla="*/ 0 w 148"/>
                    <a:gd name="T7" fmla="*/ 0 h 290"/>
                    <a:gd name="T8" fmla="*/ 0 w 148"/>
                    <a:gd name="T9" fmla="*/ 0 h 290"/>
                    <a:gd name="T10" fmla="*/ 0 w 148"/>
                    <a:gd name="T11" fmla="*/ 0 h 290"/>
                    <a:gd name="T12" fmla="*/ 0 w 148"/>
                    <a:gd name="T13" fmla="*/ 0 h 290"/>
                    <a:gd name="T14" fmla="*/ 0 w 148"/>
                    <a:gd name="T15" fmla="*/ 0 h 290"/>
                    <a:gd name="T16" fmla="*/ 0 w 148"/>
                    <a:gd name="T17" fmla="*/ 0 h 290"/>
                    <a:gd name="T18" fmla="*/ 0 w 148"/>
                    <a:gd name="T19" fmla="*/ 0 h 290"/>
                    <a:gd name="T20" fmla="*/ 0 w 148"/>
                    <a:gd name="T21" fmla="*/ 0 h 290"/>
                    <a:gd name="T22" fmla="*/ 0 w 148"/>
                    <a:gd name="T23" fmla="*/ 0 h 290"/>
                    <a:gd name="T24" fmla="*/ 0 w 148"/>
                    <a:gd name="T25" fmla="*/ 0 h 290"/>
                    <a:gd name="T26" fmla="*/ 0 w 148"/>
                    <a:gd name="T27" fmla="*/ 0 h 290"/>
                    <a:gd name="T28" fmla="*/ 0 w 148"/>
                    <a:gd name="T29" fmla="*/ 0 h 290"/>
                    <a:gd name="T30" fmla="*/ 0 w 148"/>
                    <a:gd name="T31" fmla="*/ 0 h 290"/>
                    <a:gd name="T32" fmla="*/ 0 w 148"/>
                    <a:gd name="T33" fmla="*/ 0 h 290"/>
                    <a:gd name="T34" fmla="*/ 0 w 148"/>
                    <a:gd name="T35" fmla="*/ 0 h 290"/>
                    <a:gd name="T36" fmla="*/ 0 w 148"/>
                    <a:gd name="T37" fmla="*/ 0 h 290"/>
                    <a:gd name="T38" fmla="*/ 0 w 148"/>
                    <a:gd name="T39" fmla="*/ 0 h 290"/>
                    <a:gd name="T40" fmla="*/ 0 w 148"/>
                    <a:gd name="T41" fmla="*/ 0 h 290"/>
                    <a:gd name="T42" fmla="*/ 0 w 148"/>
                    <a:gd name="T43" fmla="*/ 0 h 290"/>
                    <a:gd name="T44" fmla="*/ 0 w 148"/>
                    <a:gd name="T45" fmla="*/ 0 h 290"/>
                    <a:gd name="T46" fmla="*/ 0 w 148"/>
                    <a:gd name="T47" fmla="*/ 0 h 290"/>
                    <a:gd name="T48" fmla="*/ 0 w 148"/>
                    <a:gd name="T49" fmla="*/ 0 h 290"/>
                    <a:gd name="T50" fmla="*/ 0 w 148"/>
                    <a:gd name="T51" fmla="*/ 0 h 290"/>
                    <a:gd name="T52" fmla="*/ 0 w 148"/>
                    <a:gd name="T53" fmla="*/ 0 h 290"/>
                    <a:gd name="T54" fmla="*/ 0 w 148"/>
                    <a:gd name="T55" fmla="*/ 0 h 290"/>
                    <a:gd name="T56" fmla="*/ 0 w 148"/>
                    <a:gd name="T57" fmla="*/ 0 h 290"/>
                    <a:gd name="T58" fmla="*/ 0 w 148"/>
                    <a:gd name="T59" fmla="*/ 0 h 290"/>
                    <a:gd name="T60" fmla="*/ 0 w 148"/>
                    <a:gd name="T61" fmla="*/ 0 h 290"/>
                    <a:gd name="T62" fmla="*/ 0 w 148"/>
                    <a:gd name="T63" fmla="*/ 0 h 290"/>
                    <a:gd name="T64" fmla="*/ 0 w 148"/>
                    <a:gd name="T65" fmla="*/ 0 h 290"/>
                    <a:gd name="T66" fmla="*/ 0 w 148"/>
                    <a:gd name="T67" fmla="*/ 0 h 290"/>
                    <a:gd name="T68" fmla="*/ 0 w 148"/>
                    <a:gd name="T69" fmla="*/ 0 h 290"/>
                    <a:gd name="T70" fmla="*/ 0 w 148"/>
                    <a:gd name="T71" fmla="*/ 0 h 290"/>
                    <a:gd name="T72" fmla="*/ 0 w 148"/>
                    <a:gd name="T73" fmla="*/ 0 h 290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48"/>
                    <a:gd name="T112" fmla="*/ 0 h 290"/>
                    <a:gd name="T113" fmla="*/ 148 w 148"/>
                    <a:gd name="T114" fmla="*/ 290 h 290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48" h="290">
                      <a:moveTo>
                        <a:pt x="104" y="201"/>
                      </a:moveTo>
                      <a:lnTo>
                        <a:pt x="107" y="204"/>
                      </a:lnTo>
                      <a:lnTo>
                        <a:pt x="116" y="210"/>
                      </a:lnTo>
                      <a:lnTo>
                        <a:pt x="134" y="220"/>
                      </a:lnTo>
                      <a:lnTo>
                        <a:pt x="142" y="226"/>
                      </a:lnTo>
                      <a:lnTo>
                        <a:pt x="146" y="233"/>
                      </a:lnTo>
                      <a:lnTo>
                        <a:pt x="148" y="237"/>
                      </a:lnTo>
                      <a:lnTo>
                        <a:pt x="148" y="242"/>
                      </a:lnTo>
                      <a:lnTo>
                        <a:pt x="148" y="254"/>
                      </a:lnTo>
                      <a:lnTo>
                        <a:pt x="145" y="266"/>
                      </a:lnTo>
                      <a:lnTo>
                        <a:pt x="140" y="277"/>
                      </a:lnTo>
                      <a:lnTo>
                        <a:pt x="133" y="286"/>
                      </a:lnTo>
                      <a:lnTo>
                        <a:pt x="129" y="289"/>
                      </a:lnTo>
                      <a:lnTo>
                        <a:pt x="124" y="290"/>
                      </a:lnTo>
                      <a:lnTo>
                        <a:pt x="120" y="290"/>
                      </a:lnTo>
                      <a:lnTo>
                        <a:pt x="104" y="273"/>
                      </a:lnTo>
                      <a:lnTo>
                        <a:pt x="91" y="254"/>
                      </a:lnTo>
                      <a:lnTo>
                        <a:pt x="81" y="233"/>
                      </a:lnTo>
                      <a:lnTo>
                        <a:pt x="69" y="186"/>
                      </a:lnTo>
                      <a:lnTo>
                        <a:pt x="62" y="140"/>
                      </a:lnTo>
                      <a:lnTo>
                        <a:pt x="49" y="67"/>
                      </a:lnTo>
                      <a:lnTo>
                        <a:pt x="43" y="57"/>
                      </a:lnTo>
                      <a:lnTo>
                        <a:pt x="39" y="52"/>
                      </a:lnTo>
                      <a:lnTo>
                        <a:pt x="30" y="42"/>
                      </a:lnTo>
                      <a:lnTo>
                        <a:pt x="11" y="17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1" y="3"/>
                      </a:lnTo>
                      <a:lnTo>
                        <a:pt x="39" y="11"/>
                      </a:lnTo>
                      <a:lnTo>
                        <a:pt x="54" y="24"/>
                      </a:lnTo>
                      <a:lnTo>
                        <a:pt x="66" y="40"/>
                      </a:lnTo>
                      <a:lnTo>
                        <a:pt x="75" y="60"/>
                      </a:lnTo>
                      <a:lnTo>
                        <a:pt x="88" y="102"/>
                      </a:lnTo>
                      <a:lnTo>
                        <a:pt x="97" y="147"/>
                      </a:lnTo>
                      <a:lnTo>
                        <a:pt x="102" y="186"/>
                      </a:lnTo>
                      <a:lnTo>
                        <a:pt x="104" y="201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3711" name="Freeform 28"/>
                <p:cNvSpPr>
                  <a:spLocks/>
                </p:cNvSpPr>
                <p:nvPr/>
              </p:nvSpPr>
              <p:spPr bwMode="auto">
                <a:xfrm>
                  <a:off x="3271" y="2025"/>
                  <a:ext cx="57" cy="140"/>
                </a:xfrm>
                <a:custGeom>
                  <a:avLst/>
                  <a:gdLst>
                    <a:gd name="T0" fmla="*/ 0 w 247"/>
                    <a:gd name="T1" fmla="*/ 0 h 513"/>
                    <a:gd name="T2" fmla="*/ 0 w 247"/>
                    <a:gd name="T3" fmla="*/ 0 h 513"/>
                    <a:gd name="T4" fmla="*/ 0 w 247"/>
                    <a:gd name="T5" fmla="*/ 0 h 513"/>
                    <a:gd name="T6" fmla="*/ 0 w 247"/>
                    <a:gd name="T7" fmla="*/ 0 h 513"/>
                    <a:gd name="T8" fmla="*/ 0 w 247"/>
                    <a:gd name="T9" fmla="*/ 0 h 513"/>
                    <a:gd name="T10" fmla="*/ 0 w 247"/>
                    <a:gd name="T11" fmla="*/ 0 h 513"/>
                    <a:gd name="T12" fmla="*/ 0 w 247"/>
                    <a:gd name="T13" fmla="*/ 0 h 513"/>
                    <a:gd name="T14" fmla="*/ 0 w 247"/>
                    <a:gd name="T15" fmla="*/ 0 h 513"/>
                    <a:gd name="T16" fmla="*/ 0 w 247"/>
                    <a:gd name="T17" fmla="*/ 0 h 513"/>
                    <a:gd name="T18" fmla="*/ 0 w 247"/>
                    <a:gd name="T19" fmla="*/ 0 h 513"/>
                    <a:gd name="T20" fmla="*/ 0 w 247"/>
                    <a:gd name="T21" fmla="*/ 0 h 513"/>
                    <a:gd name="T22" fmla="*/ 0 w 247"/>
                    <a:gd name="T23" fmla="*/ 0 h 513"/>
                    <a:gd name="T24" fmla="*/ 0 w 247"/>
                    <a:gd name="T25" fmla="*/ 0 h 513"/>
                    <a:gd name="T26" fmla="*/ 0 w 247"/>
                    <a:gd name="T27" fmla="*/ 0 h 513"/>
                    <a:gd name="T28" fmla="*/ 0 w 247"/>
                    <a:gd name="T29" fmla="*/ 0 h 513"/>
                    <a:gd name="T30" fmla="*/ 0 w 247"/>
                    <a:gd name="T31" fmla="*/ 0 h 513"/>
                    <a:gd name="T32" fmla="*/ 0 w 247"/>
                    <a:gd name="T33" fmla="*/ 0 h 513"/>
                    <a:gd name="T34" fmla="*/ 0 w 247"/>
                    <a:gd name="T35" fmla="*/ 0 h 513"/>
                    <a:gd name="T36" fmla="*/ 0 w 247"/>
                    <a:gd name="T37" fmla="*/ 0 h 513"/>
                    <a:gd name="T38" fmla="*/ 0 w 247"/>
                    <a:gd name="T39" fmla="*/ 0 h 513"/>
                    <a:gd name="T40" fmla="*/ 0 w 247"/>
                    <a:gd name="T41" fmla="*/ 0 h 513"/>
                    <a:gd name="T42" fmla="*/ 0 w 247"/>
                    <a:gd name="T43" fmla="*/ 0 h 513"/>
                    <a:gd name="T44" fmla="*/ 0 w 247"/>
                    <a:gd name="T45" fmla="*/ 0 h 513"/>
                    <a:gd name="T46" fmla="*/ 0 w 247"/>
                    <a:gd name="T47" fmla="*/ 0 h 513"/>
                    <a:gd name="T48" fmla="*/ 0 w 247"/>
                    <a:gd name="T49" fmla="*/ 0 h 513"/>
                    <a:gd name="T50" fmla="*/ 0 w 247"/>
                    <a:gd name="T51" fmla="*/ 0 h 513"/>
                    <a:gd name="T52" fmla="*/ 0 w 247"/>
                    <a:gd name="T53" fmla="*/ 0 h 513"/>
                    <a:gd name="T54" fmla="*/ 0 w 247"/>
                    <a:gd name="T55" fmla="*/ 0 h 513"/>
                    <a:gd name="T56" fmla="*/ 0 w 247"/>
                    <a:gd name="T57" fmla="*/ 0 h 513"/>
                    <a:gd name="T58" fmla="*/ 0 w 247"/>
                    <a:gd name="T59" fmla="*/ 0 h 513"/>
                    <a:gd name="T60" fmla="*/ 0 w 247"/>
                    <a:gd name="T61" fmla="*/ 0 h 513"/>
                    <a:gd name="T62" fmla="*/ 0 w 247"/>
                    <a:gd name="T63" fmla="*/ 0 h 513"/>
                    <a:gd name="T64" fmla="*/ 0 w 247"/>
                    <a:gd name="T65" fmla="*/ 0 h 513"/>
                    <a:gd name="T66" fmla="*/ 0 w 247"/>
                    <a:gd name="T67" fmla="*/ 0 h 513"/>
                    <a:gd name="T68" fmla="*/ 0 w 247"/>
                    <a:gd name="T69" fmla="*/ 0 h 513"/>
                    <a:gd name="T70" fmla="*/ 0 w 247"/>
                    <a:gd name="T71" fmla="*/ 0 h 513"/>
                    <a:gd name="T72" fmla="*/ 0 w 247"/>
                    <a:gd name="T73" fmla="*/ 0 h 513"/>
                    <a:gd name="T74" fmla="*/ 0 w 247"/>
                    <a:gd name="T75" fmla="*/ 0 h 513"/>
                    <a:gd name="T76" fmla="*/ 0 w 247"/>
                    <a:gd name="T77" fmla="*/ 0 h 513"/>
                    <a:gd name="T78" fmla="*/ 0 w 247"/>
                    <a:gd name="T79" fmla="*/ 0 h 513"/>
                    <a:gd name="T80" fmla="*/ 0 w 247"/>
                    <a:gd name="T81" fmla="*/ 0 h 513"/>
                    <a:gd name="T82" fmla="*/ 0 w 247"/>
                    <a:gd name="T83" fmla="*/ 0 h 513"/>
                    <a:gd name="T84" fmla="*/ 0 w 247"/>
                    <a:gd name="T85" fmla="*/ 0 h 513"/>
                    <a:gd name="T86" fmla="*/ 0 w 247"/>
                    <a:gd name="T87" fmla="*/ 0 h 513"/>
                    <a:gd name="T88" fmla="*/ 0 w 247"/>
                    <a:gd name="T89" fmla="*/ 0 h 513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247"/>
                    <a:gd name="T136" fmla="*/ 0 h 513"/>
                    <a:gd name="T137" fmla="*/ 247 w 247"/>
                    <a:gd name="T138" fmla="*/ 513 h 513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247" h="513">
                      <a:moveTo>
                        <a:pt x="24" y="142"/>
                      </a:moveTo>
                      <a:lnTo>
                        <a:pt x="22" y="157"/>
                      </a:lnTo>
                      <a:lnTo>
                        <a:pt x="17" y="192"/>
                      </a:lnTo>
                      <a:lnTo>
                        <a:pt x="6" y="271"/>
                      </a:lnTo>
                      <a:lnTo>
                        <a:pt x="0" y="320"/>
                      </a:lnTo>
                      <a:lnTo>
                        <a:pt x="0" y="322"/>
                      </a:lnTo>
                      <a:lnTo>
                        <a:pt x="14" y="326"/>
                      </a:lnTo>
                      <a:lnTo>
                        <a:pt x="24" y="331"/>
                      </a:lnTo>
                      <a:lnTo>
                        <a:pt x="32" y="337"/>
                      </a:lnTo>
                      <a:lnTo>
                        <a:pt x="37" y="346"/>
                      </a:lnTo>
                      <a:lnTo>
                        <a:pt x="41" y="356"/>
                      </a:lnTo>
                      <a:lnTo>
                        <a:pt x="43" y="366"/>
                      </a:lnTo>
                      <a:lnTo>
                        <a:pt x="43" y="388"/>
                      </a:lnTo>
                      <a:lnTo>
                        <a:pt x="40" y="410"/>
                      </a:lnTo>
                      <a:lnTo>
                        <a:pt x="37" y="431"/>
                      </a:lnTo>
                      <a:lnTo>
                        <a:pt x="47" y="425"/>
                      </a:lnTo>
                      <a:lnTo>
                        <a:pt x="80" y="407"/>
                      </a:lnTo>
                      <a:lnTo>
                        <a:pt x="97" y="401"/>
                      </a:lnTo>
                      <a:lnTo>
                        <a:pt x="104" y="399"/>
                      </a:lnTo>
                      <a:lnTo>
                        <a:pt x="109" y="399"/>
                      </a:lnTo>
                      <a:lnTo>
                        <a:pt x="113" y="401"/>
                      </a:lnTo>
                      <a:lnTo>
                        <a:pt x="114" y="407"/>
                      </a:lnTo>
                      <a:lnTo>
                        <a:pt x="115" y="415"/>
                      </a:lnTo>
                      <a:lnTo>
                        <a:pt x="116" y="437"/>
                      </a:lnTo>
                      <a:lnTo>
                        <a:pt x="115" y="487"/>
                      </a:lnTo>
                      <a:lnTo>
                        <a:pt x="115" y="513"/>
                      </a:lnTo>
                      <a:lnTo>
                        <a:pt x="118" y="511"/>
                      </a:lnTo>
                      <a:lnTo>
                        <a:pt x="125" y="505"/>
                      </a:lnTo>
                      <a:lnTo>
                        <a:pt x="139" y="494"/>
                      </a:lnTo>
                      <a:lnTo>
                        <a:pt x="154" y="483"/>
                      </a:lnTo>
                      <a:lnTo>
                        <a:pt x="158" y="480"/>
                      </a:lnTo>
                      <a:lnTo>
                        <a:pt x="158" y="442"/>
                      </a:lnTo>
                      <a:lnTo>
                        <a:pt x="156" y="358"/>
                      </a:lnTo>
                      <a:lnTo>
                        <a:pt x="160" y="182"/>
                      </a:lnTo>
                      <a:lnTo>
                        <a:pt x="180" y="100"/>
                      </a:lnTo>
                      <a:lnTo>
                        <a:pt x="217" y="29"/>
                      </a:lnTo>
                      <a:lnTo>
                        <a:pt x="247" y="0"/>
                      </a:lnTo>
                      <a:lnTo>
                        <a:pt x="219" y="1"/>
                      </a:lnTo>
                      <a:lnTo>
                        <a:pt x="169" y="5"/>
                      </a:lnTo>
                      <a:lnTo>
                        <a:pt x="122" y="16"/>
                      </a:lnTo>
                      <a:lnTo>
                        <a:pt x="81" y="38"/>
                      </a:lnTo>
                      <a:lnTo>
                        <a:pt x="50" y="70"/>
                      </a:lnTo>
                      <a:lnTo>
                        <a:pt x="30" y="115"/>
                      </a:lnTo>
                      <a:lnTo>
                        <a:pt x="24" y="142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3712" name="Freeform 29"/>
                <p:cNvSpPr>
                  <a:spLocks/>
                </p:cNvSpPr>
                <p:nvPr/>
              </p:nvSpPr>
              <p:spPr bwMode="auto">
                <a:xfrm>
                  <a:off x="3319" y="2021"/>
                  <a:ext cx="49" cy="159"/>
                </a:xfrm>
                <a:custGeom>
                  <a:avLst/>
                  <a:gdLst>
                    <a:gd name="T0" fmla="*/ 0 w 210"/>
                    <a:gd name="T1" fmla="*/ 0 h 577"/>
                    <a:gd name="T2" fmla="*/ 0 w 210"/>
                    <a:gd name="T3" fmla="*/ 0 h 577"/>
                    <a:gd name="T4" fmla="*/ 0 w 210"/>
                    <a:gd name="T5" fmla="*/ 0 h 577"/>
                    <a:gd name="T6" fmla="*/ 0 w 210"/>
                    <a:gd name="T7" fmla="*/ 0 h 577"/>
                    <a:gd name="T8" fmla="*/ 0 w 210"/>
                    <a:gd name="T9" fmla="*/ 0 h 577"/>
                    <a:gd name="T10" fmla="*/ 0 w 210"/>
                    <a:gd name="T11" fmla="*/ 0 h 577"/>
                    <a:gd name="T12" fmla="*/ 0 w 210"/>
                    <a:gd name="T13" fmla="*/ 0 h 577"/>
                    <a:gd name="T14" fmla="*/ 0 w 210"/>
                    <a:gd name="T15" fmla="*/ 0 h 577"/>
                    <a:gd name="T16" fmla="*/ 0 w 210"/>
                    <a:gd name="T17" fmla="*/ 0 h 577"/>
                    <a:gd name="T18" fmla="*/ 0 w 210"/>
                    <a:gd name="T19" fmla="*/ 0 h 577"/>
                    <a:gd name="T20" fmla="*/ 0 w 210"/>
                    <a:gd name="T21" fmla="*/ 0 h 577"/>
                    <a:gd name="T22" fmla="*/ 0 w 210"/>
                    <a:gd name="T23" fmla="*/ 0 h 577"/>
                    <a:gd name="T24" fmla="*/ 0 w 210"/>
                    <a:gd name="T25" fmla="*/ 0 h 577"/>
                    <a:gd name="T26" fmla="*/ 0 w 210"/>
                    <a:gd name="T27" fmla="*/ 0 h 577"/>
                    <a:gd name="T28" fmla="*/ 0 w 210"/>
                    <a:gd name="T29" fmla="*/ 0 h 577"/>
                    <a:gd name="T30" fmla="*/ 0 w 210"/>
                    <a:gd name="T31" fmla="*/ 0 h 577"/>
                    <a:gd name="T32" fmla="*/ 0 w 210"/>
                    <a:gd name="T33" fmla="*/ 0 h 577"/>
                    <a:gd name="T34" fmla="*/ 0 w 210"/>
                    <a:gd name="T35" fmla="*/ 0 h 577"/>
                    <a:gd name="T36" fmla="*/ 0 w 210"/>
                    <a:gd name="T37" fmla="*/ 0 h 577"/>
                    <a:gd name="T38" fmla="*/ 0 w 210"/>
                    <a:gd name="T39" fmla="*/ 0 h 577"/>
                    <a:gd name="T40" fmla="*/ 0 w 210"/>
                    <a:gd name="T41" fmla="*/ 0 h 577"/>
                    <a:gd name="T42" fmla="*/ 0 w 210"/>
                    <a:gd name="T43" fmla="*/ 0 h 577"/>
                    <a:gd name="T44" fmla="*/ 0 w 210"/>
                    <a:gd name="T45" fmla="*/ 0 h 577"/>
                    <a:gd name="T46" fmla="*/ 0 w 210"/>
                    <a:gd name="T47" fmla="*/ 0 h 577"/>
                    <a:gd name="T48" fmla="*/ 0 w 210"/>
                    <a:gd name="T49" fmla="*/ 0 h 577"/>
                    <a:gd name="T50" fmla="*/ 0 w 210"/>
                    <a:gd name="T51" fmla="*/ 0 h 577"/>
                    <a:gd name="T52" fmla="*/ 0 w 210"/>
                    <a:gd name="T53" fmla="*/ 0 h 577"/>
                    <a:gd name="T54" fmla="*/ 0 w 210"/>
                    <a:gd name="T55" fmla="*/ 0 h 577"/>
                    <a:gd name="T56" fmla="*/ 0 w 210"/>
                    <a:gd name="T57" fmla="*/ 0 h 57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210"/>
                    <a:gd name="T88" fmla="*/ 0 h 577"/>
                    <a:gd name="T89" fmla="*/ 210 w 210"/>
                    <a:gd name="T90" fmla="*/ 577 h 577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210" h="577">
                      <a:moveTo>
                        <a:pt x="210" y="238"/>
                      </a:moveTo>
                      <a:lnTo>
                        <a:pt x="191" y="261"/>
                      </a:lnTo>
                      <a:lnTo>
                        <a:pt x="151" y="312"/>
                      </a:lnTo>
                      <a:lnTo>
                        <a:pt x="77" y="425"/>
                      </a:lnTo>
                      <a:lnTo>
                        <a:pt x="53" y="485"/>
                      </a:lnTo>
                      <a:lnTo>
                        <a:pt x="43" y="547"/>
                      </a:lnTo>
                      <a:lnTo>
                        <a:pt x="46" y="577"/>
                      </a:lnTo>
                      <a:lnTo>
                        <a:pt x="38" y="569"/>
                      </a:lnTo>
                      <a:lnTo>
                        <a:pt x="15" y="535"/>
                      </a:lnTo>
                      <a:lnTo>
                        <a:pt x="0" y="484"/>
                      </a:lnTo>
                      <a:lnTo>
                        <a:pt x="0" y="469"/>
                      </a:lnTo>
                      <a:lnTo>
                        <a:pt x="4" y="453"/>
                      </a:lnTo>
                      <a:lnTo>
                        <a:pt x="14" y="431"/>
                      </a:lnTo>
                      <a:lnTo>
                        <a:pt x="48" y="377"/>
                      </a:lnTo>
                      <a:lnTo>
                        <a:pt x="131" y="264"/>
                      </a:lnTo>
                      <a:lnTo>
                        <a:pt x="175" y="210"/>
                      </a:lnTo>
                      <a:lnTo>
                        <a:pt x="172" y="186"/>
                      </a:lnTo>
                      <a:lnTo>
                        <a:pt x="167" y="145"/>
                      </a:lnTo>
                      <a:lnTo>
                        <a:pt x="145" y="82"/>
                      </a:lnTo>
                      <a:lnTo>
                        <a:pt x="101" y="19"/>
                      </a:lnTo>
                      <a:lnTo>
                        <a:pt x="86" y="0"/>
                      </a:lnTo>
                      <a:lnTo>
                        <a:pt x="108" y="16"/>
                      </a:lnTo>
                      <a:lnTo>
                        <a:pt x="143" y="47"/>
                      </a:lnTo>
                      <a:lnTo>
                        <a:pt x="169" y="82"/>
                      </a:lnTo>
                      <a:lnTo>
                        <a:pt x="188" y="120"/>
                      </a:lnTo>
                      <a:lnTo>
                        <a:pt x="200" y="163"/>
                      </a:lnTo>
                      <a:lnTo>
                        <a:pt x="207" y="212"/>
                      </a:lnTo>
                      <a:lnTo>
                        <a:pt x="210" y="238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3713" name="Freeform 30"/>
                <p:cNvSpPr>
                  <a:spLocks/>
                </p:cNvSpPr>
                <p:nvPr/>
              </p:nvSpPr>
              <p:spPr bwMode="auto">
                <a:xfrm>
                  <a:off x="3322" y="2189"/>
                  <a:ext cx="41" cy="96"/>
                </a:xfrm>
                <a:custGeom>
                  <a:avLst/>
                  <a:gdLst>
                    <a:gd name="T0" fmla="*/ 0 w 176"/>
                    <a:gd name="T1" fmla="*/ 0 h 348"/>
                    <a:gd name="T2" fmla="*/ 0 w 176"/>
                    <a:gd name="T3" fmla="*/ 0 h 348"/>
                    <a:gd name="T4" fmla="*/ 0 w 176"/>
                    <a:gd name="T5" fmla="*/ 0 h 348"/>
                    <a:gd name="T6" fmla="*/ 0 w 176"/>
                    <a:gd name="T7" fmla="*/ 0 h 348"/>
                    <a:gd name="T8" fmla="*/ 0 w 176"/>
                    <a:gd name="T9" fmla="*/ 0 h 348"/>
                    <a:gd name="T10" fmla="*/ 0 w 176"/>
                    <a:gd name="T11" fmla="*/ 0 h 348"/>
                    <a:gd name="T12" fmla="*/ 0 w 176"/>
                    <a:gd name="T13" fmla="*/ 0 h 348"/>
                    <a:gd name="T14" fmla="*/ 0 w 176"/>
                    <a:gd name="T15" fmla="*/ 0 h 348"/>
                    <a:gd name="T16" fmla="*/ 0 w 176"/>
                    <a:gd name="T17" fmla="*/ 0 h 348"/>
                    <a:gd name="T18" fmla="*/ 0 w 176"/>
                    <a:gd name="T19" fmla="*/ 0 h 348"/>
                    <a:gd name="T20" fmla="*/ 0 w 176"/>
                    <a:gd name="T21" fmla="*/ 0 h 348"/>
                    <a:gd name="T22" fmla="*/ 0 w 176"/>
                    <a:gd name="T23" fmla="*/ 0 h 348"/>
                    <a:gd name="T24" fmla="*/ 0 w 176"/>
                    <a:gd name="T25" fmla="*/ 0 h 348"/>
                    <a:gd name="T26" fmla="*/ 0 w 176"/>
                    <a:gd name="T27" fmla="*/ 0 h 348"/>
                    <a:gd name="T28" fmla="*/ 0 w 176"/>
                    <a:gd name="T29" fmla="*/ 0 h 348"/>
                    <a:gd name="T30" fmla="*/ 0 w 176"/>
                    <a:gd name="T31" fmla="*/ 0 h 348"/>
                    <a:gd name="T32" fmla="*/ 0 w 176"/>
                    <a:gd name="T33" fmla="*/ 0 h 348"/>
                    <a:gd name="T34" fmla="*/ 0 w 176"/>
                    <a:gd name="T35" fmla="*/ 0 h 348"/>
                    <a:gd name="T36" fmla="*/ 0 w 176"/>
                    <a:gd name="T37" fmla="*/ 0 h 348"/>
                    <a:gd name="T38" fmla="*/ 0 w 176"/>
                    <a:gd name="T39" fmla="*/ 0 h 348"/>
                    <a:gd name="T40" fmla="*/ 0 w 176"/>
                    <a:gd name="T41" fmla="*/ 0 h 348"/>
                    <a:gd name="T42" fmla="*/ 0 w 176"/>
                    <a:gd name="T43" fmla="*/ 0 h 348"/>
                    <a:gd name="T44" fmla="*/ 0 w 176"/>
                    <a:gd name="T45" fmla="*/ 0 h 348"/>
                    <a:gd name="T46" fmla="*/ 0 w 176"/>
                    <a:gd name="T47" fmla="*/ 0 h 348"/>
                    <a:gd name="T48" fmla="*/ 0 w 176"/>
                    <a:gd name="T49" fmla="*/ 0 h 348"/>
                    <a:gd name="T50" fmla="*/ 0 w 176"/>
                    <a:gd name="T51" fmla="*/ 0 h 348"/>
                    <a:gd name="T52" fmla="*/ 0 w 176"/>
                    <a:gd name="T53" fmla="*/ 0 h 348"/>
                    <a:gd name="T54" fmla="*/ 0 w 176"/>
                    <a:gd name="T55" fmla="*/ 0 h 348"/>
                    <a:gd name="T56" fmla="*/ 0 w 176"/>
                    <a:gd name="T57" fmla="*/ 0 h 348"/>
                    <a:gd name="T58" fmla="*/ 0 w 176"/>
                    <a:gd name="T59" fmla="*/ 0 h 348"/>
                    <a:gd name="T60" fmla="*/ 0 w 176"/>
                    <a:gd name="T61" fmla="*/ 0 h 348"/>
                    <a:gd name="T62" fmla="*/ 0 w 176"/>
                    <a:gd name="T63" fmla="*/ 0 h 348"/>
                    <a:gd name="T64" fmla="*/ 0 w 176"/>
                    <a:gd name="T65" fmla="*/ 0 h 348"/>
                    <a:gd name="T66" fmla="*/ 0 w 176"/>
                    <a:gd name="T67" fmla="*/ 0 h 348"/>
                    <a:gd name="T68" fmla="*/ 0 w 176"/>
                    <a:gd name="T69" fmla="*/ 0 h 348"/>
                    <a:gd name="T70" fmla="*/ 0 w 176"/>
                    <a:gd name="T71" fmla="*/ 0 h 348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176"/>
                    <a:gd name="T109" fmla="*/ 0 h 348"/>
                    <a:gd name="T110" fmla="*/ 176 w 176"/>
                    <a:gd name="T111" fmla="*/ 348 h 348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176" h="348">
                      <a:moveTo>
                        <a:pt x="55" y="59"/>
                      </a:moveTo>
                      <a:lnTo>
                        <a:pt x="59" y="62"/>
                      </a:lnTo>
                      <a:lnTo>
                        <a:pt x="63" y="66"/>
                      </a:lnTo>
                      <a:lnTo>
                        <a:pt x="66" y="71"/>
                      </a:lnTo>
                      <a:lnTo>
                        <a:pt x="68" y="77"/>
                      </a:lnTo>
                      <a:lnTo>
                        <a:pt x="70" y="90"/>
                      </a:lnTo>
                      <a:lnTo>
                        <a:pt x="71" y="104"/>
                      </a:lnTo>
                      <a:lnTo>
                        <a:pt x="70" y="114"/>
                      </a:lnTo>
                      <a:lnTo>
                        <a:pt x="70" y="117"/>
                      </a:lnTo>
                      <a:lnTo>
                        <a:pt x="64" y="123"/>
                      </a:lnTo>
                      <a:lnTo>
                        <a:pt x="52" y="135"/>
                      </a:lnTo>
                      <a:lnTo>
                        <a:pt x="30" y="156"/>
                      </a:lnTo>
                      <a:lnTo>
                        <a:pt x="7" y="178"/>
                      </a:lnTo>
                      <a:lnTo>
                        <a:pt x="2" y="183"/>
                      </a:lnTo>
                      <a:lnTo>
                        <a:pt x="8" y="191"/>
                      </a:lnTo>
                      <a:lnTo>
                        <a:pt x="31" y="218"/>
                      </a:lnTo>
                      <a:lnTo>
                        <a:pt x="53" y="249"/>
                      </a:lnTo>
                      <a:lnTo>
                        <a:pt x="57" y="256"/>
                      </a:lnTo>
                      <a:lnTo>
                        <a:pt x="59" y="264"/>
                      </a:lnTo>
                      <a:lnTo>
                        <a:pt x="63" y="282"/>
                      </a:lnTo>
                      <a:lnTo>
                        <a:pt x="64" y="302"/>
                      </a:lnTo>
                      <a:lnTo>
                        <a:pt x="64" y="338"/>
                      </a:lnTo>
                      <a:lnTo>
                        <a:pt x="64" y="348"/>
                      </a:lnTo>
                      <a:lnTo>
                        <a:pt x="66" y="341"/>
                      </a:lnTo>
                      <a:lnTo>
                        <a:pt x="72" y="313"/>
                      </a:lnTo>
                      <a:lnTo>
                        <a:pt x="76" y="275"/>
                      </a:lnTo>
                      <a:lnTo>
                        <a:pt x="76" y="265"/>
                      </a:lnTo>
                      <a:lnTo>
                        <a:pt x="74" y="256"/>
                      </a:lnTo>
                      <a:lnTo>
                        <a:pt x="71" y="237"/>
                      </a:lnTo>
                      <a:lnTo>
                        <a:pt x="64" y="199"/>
                      </a:lnTo>
                      <a:lnTo>
                        <a:pt x="60" y="178"/>
                      </a:lnTo>
                      <a:lnTo>
                        <a:pt x="60" y="176"/>
                      </a:lnTo>
                      <a:lnTo>
                        <a:pt x="63" y="172"/>
                      </a:lnTo>
                      <a:lnTo>
                        <a:pt x="75" y="159"/>
                      </a:lnTo>
                      <a:lnTo>
                        <a:pt x="84" y="154"/>
                      </a:lnTo>
                      <a:lnTo>
                        <a:pt x="96" y="152"/>
                      </a:lnTo>
                      <a:lnTo>
                        <a:pt x="103" y="153"/>
                      </a:lnTo>
                      <a:lnTo>
                        <a:pt x="109" y="156"/>
                      </a:lnTo>
                      <a:lnTo>
                        <a:pt x="116" y="161"/>
                      </a:lnTo>
                      <a:lnTo>
                        <a:pt x="132" y="174"/>
                      </a:lnTo>
                      <a:lnTo>
                        <a:pt x="159" y="205"/>
                      </a:lnTo>
                      <a:lnTo>
                        <a:pt x="173" y="220"/>
                      </a:lnTo>
                      <a:lnTo>
                        <a:pt x="173" y="217"/>
                      </a:lnTo>
                      <a:lnTo>
                        <a:pt x="173" y="209"/>
                      </a:lnTo>
                      <a:lnTo>
                        <a:pt x="175" y="194"/>
                      </a:lnTo>
                      <a:lnTo>
                        <a:pt x="175" y="180"/>
                      </a:lnTo>
                      <a:lnTo>
                        <a:pt x="176" y="176"/>
                      </a:lnTo>
                      <a:lnTo>
                        <a:pt x="171" y="170"/>
                      </a:lnTo>
                      <a:lnTo>
                        <a:pt x="161" y="156"/>
                      </a:lnTo>
                      <a:lnTo>
                        <a:pt x="142" y="130"/>
                      </a:lnTo>
                      <a:lnTo>
                        <a:pt x="122" y="101"/>
                      </a:lnTo>
                      <a:lnTo>
                        <a:pt x="118" y="94"/>
                      </a:lnTo>
                      <a:lnTo>
                        <a:pt x="116" y="89"/>
                      </a:lnTo>
                      <a:lnTo>
                        <a:pt x="114" y="79"/>
                      </a:lnTo>
                      <a:lnTo>
                        <a:pt x="109" y="59"/>
                      </a:lnTo>
                      <a:lnTo>
                        <a:pt x="104" y="37"/>
                      </a:lnTo>
                      <a:lnTo>
                        <a:pt x="103" y="31"/>
                      </a:lnTo>
                      <a:lnTo>
                        <a:pt x="98" y="29"/>
                      </a:lnTo>
                      <a:lnTo>
                        <a:pt x="88" y="23"/>
                      </a:lnTo>
                      <a:lnTo>
                        <a:pt x="69" y="13"/>
                      </a:lnTo>
                      <a:lnTo>
                        <a:pt x="49" y="3"/>
                      </a:lnTo>
                      <a:lnTo>
                        <a:pt x="45" y="0"/>
                      </a:lnTo>
                      <a:lnTo>
                        <a:pt x="41" y="9"/>
                      </a:lnTo>
                      <a:lnTo>
                        <a:pt x="34" y="26"/>
                      </a:lnTo>
                      <a:lnTo>
                        <a:pt x="19" y="62"/>
                      </a:lnTo>
                      <a:lnTo>
                        <a:pt x="3" y="97"/>
                      </a:lnTo>
                      <a:lnTo>
                        <a:pt x="0" y="105"/>
                      </a:lnTo>
                      <a:lnTo>
                        <a:pt x="5" y="98"/>
                      </a:lnTo>
                      <a:lnTo>
                        <a:pt x="25" y="75"/>
                      </a:lnTo>
                      <a:lnTo>
                        <a:pt x="37" y="65"/>
                      </a:lnTo>
                      <a:lnTo>
                        <a:pt x="49" y="60"/>
                      </a:lnTo>
                      <a:lnTo>
                        <a:pt x="55" y="59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3714" name="Freeform 31"/>
                <p:cNvSpPr>
                  <a:spLocks/>
                </p:cNvSpPr>
                <p:nvPr/>
              </p:nvSpPr>
              <p:spPr bwMode="auto">
                <a:xfrm>
                  <a:off x="3324" y="2278"/>
                  <a:ext cx="37" cy="139"/>
                </a:xfrm>
                <a:custGeom>
                  <a:avLst/>
                  <a:gdLst>
                    <a:gd name="T0" fmla="*/ 0 w 159"/>
                    <a:gd name="T1" fmla="*/ 0 h 506"/>
                    <a:gd name="T2" fmla="*/ 0 w 159"/>
                    <a:gd name="T3" fmla="*/ 0 h 506"/>
                    <a:gd name="T4" fmla="*/ 0 w 159"/>
                    <a:gd name="T5" fmla="*/ 0 h 506"/>
                    <a:gd name="T6" fmla="*/ 0 w 159"/>
                    <a:gd name="T7" fmla="*/ 0 h 506"/>
                    <a:gd name="T8" fmla="*/ 0 w 159"/>
                    <a:gd name="T9" fmla="*/ 0 h 506"/>
                    <a:gd name="T10" fmla="*/ 0 w 159"/>
                    <a:gd name="T11" fmla="*/ 0 h 506"/>
                    <a:gd name="T12" fmla="*/ 0 w 159"/>
                    <a:gd name="T13" fmla="*/ 0 h 506"/>
                    <a:gd name="T14" fmla="*/ 0 w 159"/>
                    <a:gd name="T15" fmla="*/ 0 h 506"/>
                    <a:gd name="T16" fmla="*/ 0 w 159"/>
                    <a:gd name="T17" fmla="*/ 0 h 506"/>
                    <a:gd name="T18" fmla="*/ 0 w 159"/>
                    <a:gd name="T19" fmla="*/ 0 h 506"/>
                    <a:gd name="T20" fmla="*/ 0 w 159"/>
                    <a:gd name="T21" fmla="*/ 0 h 506"/>
                    <a:gd name="T22" fmla="*/ 0 w 159"/>
                    <a:gd name="T23" fmla="*/ 0 h 506"/>
                    <a:gd name="T24" fmla="*/ 0 w 159"/>
                    <a:gd name="T25" fmla="*/ 0 h 506"/>
                    <a:gd name="T26" fmla="*/ 0 w 159"/>
                    <a:gd name="T27" fmla="*/ 0 h 506"/>
                    <a:gd name="T28" fmla="*/ 0 w 159"/>
                    <a:gd name="T29" fmla="*/ 0 h 506"/>
                    <a:gd name="T30" fmla="*/ 0 w 159"/>
                    <a:gd name="T31" fmla="*/ 0 h 506"/>
                    <a:gd name="T32" fmla="*/ 0 w 159"/>
                    <a:gd name="T33" fmla="*/ 0 h 506"/>
                    <a:gd name="T34" fmla="*/ 0 w 159"/>
                    <a:gd name="T35" fmla="*/ 0 h 506"/>
                    <a:gd name="T36" fmla="*/ 0 w 159"/>
                    <a:gd name="T37" fmla="*/ 0 h 506"/>
                    <a:gd name="T38" fmla="*/ 0 w 159"/>
                    <a:gd name="T39" fmla="*/ 0 h 506"/>
                    <a:gd name="T40" fmla="*/ 0 w 159"/>
                    <a:gd name="T41" fmla="*/ 0 h 506"/>
                    <a:gd name="T42" fmla="*/ 0 w 159"/>
                    <a:gd name="T43" fmla="*/ 0 h 506"/>
                    <a:gd name="T44" fmla="*/ 0 w 159"/>
                    <a:gd name="T45" fmla="*/ 0 h 506"/>
                    <a:gd name="T46" fmla="*/ 0 w 159"/>
                    <a:gd name="T47" fmla="*/ 0 h 506"/>
                    <a:gd name="T48" fmla="*/ 0 w 159"/>
                    <a:gd name="T49" fmla="*/ 0 h 506"/>
                    <a:gd name="T50" fmla="*/ 0 w 159"/>
                    <a:gd name="T51" fmla="*/ 0 h 506"/>
                    <a:gd name="T52" fmla="*/ 0 w 159"/>
                    <a:gd name="T53" fmla="*/ 0 h 506"/>
                    <a:gd name="T54" fmla="*/ 0 w 159"/>
                    <a:gd name="T55" fmla="*/ 0 h 506"/>
                    <a:gd name="T56" fmla="*/ 0 w 159"/>
                    <a:gd name="T57" fmla="*/ 0 h 506"/>
                    <a:gd name="T58" fmla="*/ 0 w 159"/>
                    <a:gd name="T59" fmla="*/ 0 h 506"/>
                    <a:gd name="T60" fmla="*/ 0 w 159"/>
                    <a:gd name="T61" fmla="*/ 0 h 506"/>
                    <a:gd name="T62" fmla="*/ 0 w 159"/>
                    <a:gd name="T63" fmla="*/ 0 h 506"/>
                    <a:gd name="T64" fmla="*/ 0 w 159"/>
                    <a:gd name="T65" fmla="*/ 0 h 506"/>
                    <a:gd name="T66" fmla="*/ 0 w 159"/>
                    <a:gd name="T67" fmla="*/ 0 h 50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59"/>
                    <a:gd name="T103" fmla="*/ 0 h 506"/>
                    <a:gd name="T104" fmla="*/ 159 w 159"/>
                    <a:gd name="T105" fmla="*/ 506 h 50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59" h="506">
                      <a:moveTo>
                        <a:pt x="73" y="108"/>
                      </a:moveTo>
                      <a:lnTo>
                        <a:pt x="69" y="111"/>
                      </a:lnTo>
                      <a:lnTo>
                        <a:pt x="65" y="112"/>
                      </a:lnTo>
                      <a:lnTo>
                        <a:pt x="57" y="114"/>
                      </a:lnTo>
                      <a:lnTo>
                        <a:pt x="49" y="114"/>
                      </a:lnTo>
                      <a:lnTo>
                        <a:pt x="37" y="112"/>
                      </a:lnTo>
                      <a:lnTo>
                        <a:pt x="36" y="111"/>
                      </a:lnTo>
                      <a:lnTo>
                        <a:pt x="36" y="141"/>
                      </a:lnTo>
                      <a:lnTo>
                        <a:pt x="35" y="198"/>
                      </a:lnTo>
                      <a:lnTo>
                        <a:pt x="23" y="313"/>
                      </a:lnTo>
                      <a:lnTo>
                        <a:pt x="4" y="461"/>
                      </a:lnTo>
                      <a:lnTo>
                        <a:pt x="0" y="506"/>
                      </a:lnTo>
                      <a:lnTo>
                        <a:pt x="13" y="445"/>
                      </a:lnTo>
                      <a:lnTo>
                        <a:pt x="32" y="354"/>
                      </a:lnTo>
                      <a:lnTo>
                        <a:pt x="54" y="257"/>
                      </a:lnTo>
                      <a:lnTo>
                        <a:pt x="66" y="189"/>
                      </a:lnTo>
                      <a:lnTo>
                        <a:pt x="70" y="164"/>
                      </a:lnTo>
                      <a:lnTo>
                        <a:pt x="72" y="158"/>
                      </a:lnTo>
                      <a:lnTo>
                        <a:pt x="75" y="154"/>
                      </a:lnTo>
                      <a:lnTo>
                        <a:pt x="79" y="151"/>
                      </a:lnTo>
                      <a:lnTo>
                        <a:pt x="83" y="151"/>
                      </a:lnTo>
                      <a:lnTo>
                        <a:pt x="87" y="152"/>
                      </a:lnTo>
                      <a:lnTo>
                        <a:pt x="91" y="154"/>
                      </a:lnTo>
                      <a:lnTo>
                        <a:pt x="94" y="157"/>
                      </a:lnTo>
                      <a:lnTo>
                        <a:pt x="103" y="166"/>
                      </a:lnTo>
                      <a:lnTo>
                        <a:pt x="112" y="178"/>
                      </a:lnTo>
                      <a:lnTo>
                        <a:pt x="117" y="184"/>
                      </a:lnTo>
                      <a:lnTo>
                        <a:pt x="117" y="183"/>
                      </a:lnTo>
                      <a:lnTo>
                        <a:pt x="118" y="169"/>
                      </a:lnTo>
                      <a:lnTo>
                        <a:pt x="121" y="125"/>
                      </a:lnTo>
                      <a:lnTo>
                        <a:pt x="124" y="88"/>
                      </a:lnTo>
                      <a:lnTo>
                        <a:pt x="125" y="84"/>
                      </a:lnTo>
                      <a:lnTo>
                        <a:pt x="125" y="82"/>
                      </a:lnTo>
                      <a:lnTo>
                        <a:pt x="127" y="77"/>
                      </a:lnTo>
                      <a:lnTo>
                        <a:pt x="133" y="62"/>
                      </a:lnTo>
                      <a:lnTo>
                        <a:pt x="149" y="25"/>
                      </a:lnTo>
                      <a:lnTo>
                        <a:pt x="159" y="6"/>
                      </a:lnTo>
                      <a:lnTo>
                        <a:pt x="155" y="8"/>
                      </a:lnTo>
                      <a:lnTo>
                        <a:pt x="146" y="13"/>
                      </a:lnTo>
                      <a:lnTo>
                        <a:pt x="130" y="22"/>
                      </a:lnTo>
                      <a:lnTo>
                        <a:pt x="114" y="27"/>
                      </a:lnTo>
                      <a:lnTo>
                        <a:pt x="110" y="26"/>
                      </a:lnTo>
                      <a:lnTo>
                        <a:pt x="107" y="26"/>
                      </a:lnTo>
                      <a:lnTo>
                        <a:pt x="106" y="24"/>
                      </a:lnTo>
                      <a:lnTo>
                        <a:pt x="105" y="22"/>
                      </a:lnTo>
                      <a:lnTo>
                        <a:pt x="104" y="19"/>
                      </a:lnTo>
                      <a:lnTo>
                        <a:pt x="103" y="12"/>
                      </a:lnTo>
                      <a:lnTo>
                        <a:pt x="103" y="6"/>
                      </a:lnTo>
                      <a:lnTo>
                        <a:pt x="101" y="2"/>
                      </a:lnTo>
                      <a:lnTo>
                        <a:pt x="99" y="0"/>
                      </a:lnTo>
                      <a:lnTo>
                        <a:pt x="88" y="4"/>
                      </a:lnTo>
                      <a:lnTo>
                        <a:pt x="70" y="10"/>
                      </a:lnTo>
                      <a:lnTo>
                        <a:pt x="61" y="16"/>
                      </a:lnTo>
                      <a:lnTo>
                        <a:pt x="59" y="17"/>
                      </a:lnTo>
                      <a:lnTo>
                        <a:pt x="58" y="19"/>
                      </a:lnTo>
                      <a:lnTo>
                        <a:pt x="58" y="20"/>
                      </a:lnTo>
                      <a:lnTo>
                        <a:pt x="59" y="22"/>
                      </a:lnTo>
                      <a:lnTo>
                        <a:pt x="61" y="24"/>
                      </a:lnTo>
                      <a:lnTo>
                        <a:pt x="62" y="26"/>
                      </a:lnTo>
                      <a:lnTo>
                        <a:pt x="68" y="31"/>
                      </a:lnTo>
                      <a:lnTo>
                        <a:pt x="85" y="41"/>
                      </a:lnTo>
                      <a:lnTo>
                        <a:pt x="91" y="43"/>
                      </a:lnTo>
                      <a:lnTo>
                        <a:pt x="90" y="45"/>
                      </a:lnTo>
                      <a:lnTo>
                        <a:pt x="90" y="52"/>
                      </a:lnTo>
                      <a:lnTo>
                        <a:pt x="85" y="78"/>
                      </a:lnTo>
                      <a:lnTo>
                        <a:pt x="76" y="105"/>
                      </a:lnTo>
                      <a:lnTo>
                        <a:pt x="73" y="108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3715" name="Freeform 32"/>
                <p:cNvSpPr>
                  <a:spLocks/>
                </p:cNvSpPr>
                <p:nvPr/>
              </p:nvSpPr>
              <p:spPr bwMode="auto">
                <a:xfrm>
                  <a:off x="3286" y="2214"/>
                  <a:ext cx="106" cy="579"/>
                </a:xfrm>
                <a:custGeom>
                  <a:avLst/>
                  <a:gdLst>
                    <a:gd name="T0" fmla="*/ 0 w 454"/>
                    <a:gd name="T1" fmla="*/ 0 h 2103"/>
                    <a:gd name="T2" fmla="*/ 0 w 454"/>
                    <a:gd name="T3" fmla="*/ 0 h 2103"/>
                    <a:gd name="T4" fmla="*/ 0 w 454"/>
                    <a:gd name="T5" fmla="*/ 0 h 2103"/>
                    <a:gd name="T6" fmla="*/ 0 w 454"/>
                    <a:gd name="T7" fmla="*/ 0 h 2103"/>
                    <a:gd name="T8" fmla="*/ 0 w 454"/>
                    <a:gd name="T9" fmla="*/ 0 h 2103"/>
                    <a:gd name="T10" fmla="*/ 0 w 454"/>
                    <a:gd name="T11" fmla="*/ 0 h 2103"/>
                    <a:gd name="T12" fmla="*/ 0 w 454"/>
                    <a:gd name="T13" fmla="*/ 0 h 2103"/>
                    <a:gd name="T14" fmla="*/ 0 w 454"/>
                    <a:gd name="T15" fmla="*/ 0 h 2103"/>
                    <a:gd name="T16" fmla="*/ 0 w 454"/>
                    <a:gd name="T17" fmla="*/ 0 h 2103"/>
                    <a:gd name="T18" fmla="*/ 0 w 454"/>
                    <a:gd name="T19" fmla="*/ 0 h 2103"/>
                    <a:gd name="T20" fmla="*/ 0 w 454"/>
                    <a:gd name="T21" fmla="*/ 0 h 2103"/>
                    <a:gd name="T22" fmla="*/ 0 w 454"/>
                    <a:gd name="T23" fmla="*/ 0 h 2103"/>
                    <a:gd name="T24" fmla="*/ 0 w 454"/>
                    <a:gd name="T25" fmla="*/ 0 h 2103"/>
                    <a:gd name="T26" fmla="*/ 0 w 454"/>
                    <a:gd name="T27" fmla="*/ 0 h 2103"/>
                    <a:gd name="T28" fmla="*/ 0 w 454"/>
                    <a:gd name="T29" fmla="*/ 0 h 2103"/>
                    <a:gd name="T30" fmla="*/ 0 w 454"/>
                    <a:gd name="T31" fmla="*/ 0 h 2103"/>
                    <a:gd name="T32" fmla="*/ 0 w 454"/>
                    <a:gd name="T33" fmla="*/ 0 h 2103"/>
                    <a:gd name="T34" fmla="*/ 0 w 454"/>
                    <a:gd name="T35" fmla="*/ 0 h 2103"/>
                    <a:gd name="T36" fmla="*/ 0 w 454"/>
                    <a:gd name="T37" fmla="*/ 0 h 2103"/>
                    <a:gd name="T38" fmla="*/ 0 w 454"/>
                    <a:gd name="T39" fmla="*/ 0 h 2103"/>
                    <a:gd name="T40" fmla="*/ 0 w 454"/>
                    <a:gd name="T41" fmla="*/ 0 h 2103"/>
                    <a:gd name="T42" fmla="*/ 0 w 454"/>
                    <a:gd name="T43" fmla="*/ 0 h 2103"/>
                    <a:gd name="T44" fmla="*/ 0 w 454"/>
                    <a:gd name="T45" fmla="*/ 0 h 2103"/>
                    <a:gd name="T46" fmla="*/ 0 w 454"/>
                    <a:gd name="T47" fmla="*/ 0 h 2103"/>
                    <a:gd name="T48" fmla="*/ 0 w 454"/>
                    <a:gd name="T49" fmla="*/ 0 h 2103"/>
                    <a:gd name="T50" fmla="*/ 0 w 454"/>
                    <a:gd name="T51" fmla="*/ 0 h 2103"/>
                    <a:gd name="T52" fmla="*/ 0 w 454"/>
                    <a:gd name="T53" fmla="*/ 0 h 2103"/>
                    <a:gd name="T54" fmla="*/ 0 w 454"/>
                    <a:gd name="T55" fmla="*/ 0 h 2103"/>
                    <a:gd name="T56" fmla="*/ 0 w 454"/>
                    <a:gd name="T57" fmla="*/ 0 h 2103"/>
                    <a:gd name="T58" fmla="*/ 0 w 454"/>
                    <a:gd name="T59" fmla="*/ 0 h 2103"/>
                    <a:gd name="T60" fmla="*/ 0 w 454"/>
                    <a:gd name="T61" fmla="*/ 0 h 2103"/>
                    <a:gd name="T62" fmla="*/ 0 w 454"/>
                    <a:gd name="T63" fmla="*/ 0 h 2103"/>
                    <a:gd name="T64" fmla="*/ 0 w 454"/>
                    <a:gd name="T65" fmla="*/ 0 h 2103"/>
                    <a:gd name="T66" fmla="*/ 0 w 454"/>
                    <a:gd name="T67" fmla="*/ 0 h 2103"/>
                    <a:gd name="T68" fmla="*/ 0 w 454"/>
                    <a:gd name="T69" fmla="*/ 0 h 2103"/>
                    <a:gd name="T70" fmla="*/ 0 w 454"/>
                    <a:gd name="T71" fmla="*/ 0 h 2103"/>
                    <a:gd name="T72" fmla="*/ 0 w 454"/>
                    <a:gd name="T73" fmla="*/ 0 h 2103"/>
                    <a:gd name="T74" fmla="*/ 0 w 454"/>
                    <a:gd name="T75" fmla="*/ 0 h 2103"/>
                    <a:gd name="T76" fmla="*/ 0 w 454"/>
                    <a:gd name="T77" fmla="*/ 0 h 2103"/>
                    <a:gd name="T78" fmla="*/ 0 w 454"/>
                    <a:gd name="T79" fmla="*/ 0 h 2103"/>
                    <a:gd name="T80" fmla="*/ 0 w 454"/>
                    <a:gd name="T81" fmla="*/ 0 h 2103"/>
                    <a:gd name="T82" fmla="*/ 0 w 454"/>
                    <a:gd name="T83" fmla="*/ 0 h 2103"/>
                    <a:gd name="T84" fmla="*/ 0 w 454"/>
                    <a:gd name="T85" fmla="*/ 0 h 2103"/>
                    <a:gd name="T86" fmla="*/ 0 w 454"/>
                    <a:gd name="T87" fmla="*/ 0 h 2103"/>
                    <a:gd name="T88" fmla="*/ 0 w 454"/>
                    <a:gd name="T89" fmla="*/ 0 h 2103"/>
                    <a:gd name="T90" fmla="*/ 0 w 454"/>
                    <a:gd name="T91" fmla="*/ 0 h 2103"/>
                    <a:gd name="T92" fmla="*/ 0 w 454"/>
                    <a:gd name="T93" fmla="*/ 0 h 2103"/>
                    <a:gd name="T94" fmla="*/ 0 w 454"/>
                    <a:gd name="T95" fmla="*/ 0 h 2103"/>
                    <a:gd name="T96" fmla="*/ 0 w 454"/>
                    <a:gd name="T97" fmla="*/ 0 h 2103"/>
                    <a:gd name="T98" fmla="*/ 0 w 454"/>
                    <a:gd name="T99" fmla="*/ 0 h 2103"/>
                    <a:gd name="T100" fmla="*/ 0 w 454"/>
                    <a:gd name="T101" fmla="*/ 0 h 2103"/>
                    <a:gd name="T102" fmla="*/ 0 w 454"/>
                    <a:gd name="T103" fmla="*/ 0 h 2103"/>
                    <a:gd name="T104" fmla="*/ 0 w 454"/>
                    <a:gd name="T105" fmla="*/ 0 h 2103"/>
                    <a:gd name="T106" fmla="*/ 0 w 454"/>
                    <a:gd name="T107" fmla="*/ 0 h 2103"/>
                    <a:gd name="T108" fmla="*/ 0 w 454"/>
                    <a:gd name="T109" fmla="*/ 0 h 2103"/>
                    <a:gd name="T110" fmla="*/ 0 w 454"/>
                    <a:gd name="T111" fmla="*/ 0 h 2103"/>
                    <a:gd name="T112" fmla="*/ 0 w 454"/>
                    <a:gd name="T113" fmla="*/ 0 h 2103"/>
                    <a:gd name="T114" fmla="*/ 0 w 454"/>
                    <a:gd name="T115" fmla="*/ 0 h 2103"/>
                    <a:gd name="T116" fmla="*/ 0 w 454"/>
                    <a:gd name="T117" fmla="*/ 0 h 2103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454"/>
                    <a:gd name="T178" fmla="*/ 0 h 2103"/>
                    <a:gd name="T179" fmla="*/ 454 w 454"/>
                    <a:gd name="T180" fmla="*/ 2103 h 2103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454" h="2103">
                      <a:moveTo>
                        <a:pt x="454" y="136"/>
                      </a:moveTo>
                      <a:lnTo>
                        <a:pt x="453" y="146"/>
                      </a:lnTo>
                      <a:lnTo>
                        <a:pt x="452" y="170"/>
                      </a:lnTo>
                      <a:lnTo>
                        <a:pt x="446" y="226"/>
                      </a:lnTo>
                      <a:lnTo>
                        <a:pt x="429" y="273"/>
                      </a:lnTo>
                      <a:lnTo>
                        <a:pt x="423" y="281"/>
                      </a:lnTo>
                      <a:lnTo>
                        <a:pt x="416" y="291"/>
                      </a:lnTo>
                      <a:lnTo>
                        <a:pt x="409" y="303"/>
                      </a:lnTo>
                      <a:lnTo>
                        <a:pt x="393" y="336"/>
                      </a:lnTo>
                      <a:lnTo>
                        <a:pt x="370" y="408"/>
                      </a:lnTo>
                      <a:lnTo>
                        <a:pt x="360" y="444"/>
                      </a:lnTo>
                      <a:lnTo>
                        <a:pt x="346" y="503"/>
                      </a:lnTo>
                      <a:lnTo>
                        <a:pt x="320" y="620"/>
                      </a:lnTo>
                      <a:lnTo>
                        <a:pt x="266" y="856"/>
                      </a:lnTo>
                      <a:lnTo>
                        <a:pt x="213" y="1091"/>
                      </a:lnTo>
                      <a:lnTo>
                        <a:pt x="201" y="1150"/>
                      </a:lnTo>
                      <a:lnTo>
                        <a:pt x="199" y="1158"/>
                      </a:lnTo>
                      <a:lnTo>
                        <a:pt x="187" y="1209"/>
                      </a:lnTo>
                      <a:lnTo>
                        <a:pt x="146" y="1395"/>
                      </a:lnTo>
                      <a:lnTo>
                        <a:pt x="113" y="1574"/>
                      </a:lnTo>
                      <a:lnTo>
                        <a:pt x="110" y="1600"/>
                      </a:lnTo>
                      <a:lnTo>
                        <a:pt x="108" y="1622"/>
                      </a:lnTo>
                      <a:lnTo>
                        <a:pt x="108" y="1675"/>
                      </a:lnTo>
                      <a:lnTo>
                        <a:pt x="119" y="1798"/>
                      </a:lnTo>
                      <a:lnTo>
                        <a:pt x="153" y="1906"/>
                      </a:lnTo>
                      <a:lnTo>
                        <a:pt x="167" y="1924"/>
                      </a:lnTo>
                      <a:lnTo>
                        <a:pt x="167" y="1939"/>
                      </a:lnTo>
                      <a:lnTo>
                        <a:pt x="169" y="1972"/>
                      </a:lnTo>
                      <a:lnTo>
                        <a:pt x="166" y="2048"/>
                      </a:lnTo>
                      <a:lnTo>
                        <a:pt x="154" y="2079"/>
                      </a:lnTo>
                      <a:lnTo>
                        <a:pt x="145" y="2092"/>
                      </a:lnTo>
                      <a:lnTo>
                        <a:pt x="132" y="2099"/>
                      </a:lnTo>
                      <a:lnTo>
                        <a:pt x="117" y="2102"/>
                      </a:lnTo>
                      <a:lnTo>
                        <a:pt x="98" y="2103"/>
                      </a:lnTo>
                      <a:lnTo>
                        <a:pt x="69" y="2101"/>
                      </a:lnTo>
                      <a:lnTo>
                        <a:pt x="33" y="2087"/>
                      </a:lnTo>
                      <a:lnTo>
                        <a:pt x="7" y="2072"/>
                      </a:lnTo>
                      <a:lnTo>
                        <a:pt x="0" y="2068"/>
                      </a:lnTo>
                      <a:lnTo>
                        <a:pt x="20" y="2073"/>
                      </a:lnTo>
                      <a:lnTo>
                        <a:pt x="39" y="2072"/>
                      </a:lnTo>
                      <a:lnTo>
                        <a:pt x="54" y="2067"/>
                      </a:lnTo>
                      <a:lnTo>
                        <a:pt x="67" y="2057"/>
                      </a:lnTo>
                      <a:lnTo>
                        <a:pt x="77" y="2044"/>
                      </a:lnTo>
                      <a:lnTo>
                        <a:pt x="85" y="2029"/>
                      </a:lnTo>
                      <a:lnTo>
                        <a:pt x="90" y="2010"/>
                      </a:lnTo>
                      <a:lnTo>
                        <a:pt x="98" y="1974"/>
                      </a:lnTo>
                      <a:lnTo>
                        <a:pt x="99" y="1938"/>
                      </a:lnTo>
                      <a:lnTo>
                        <a:pt x="98" y="1922"/>
                      </a:lnTo>
                      <a:lnTo>
                        <a:pt x="91" y="1922"/>
                      </a:lnTo>
                      <a:lnTo>
                        <a:pt x="85" y="1922"/>
                      </a:lnTo>
                      <a:lnTo>
                        <a:pt x="70" y="1925"/>
                      </a:lnTo>
                      <a:lnTo>
                        <a:pt x="53" y="1930"/>
                      </a:lnTo>
                      <a:lnTo>
                        <a:pt x="24" y="1947"/>
                      </a:lnTo>
                      <a:lnTo>
                        <a:pt x="16" y="1956"/>
                      </a:lnTo>
                      <a:lnTo>
                        <a:pt x="18" y="1947"/>
                      </a:lnTo>
                      <a:lnTo>
                        <a:pt x="22" y="1938"/>
                      </a:lnTo>
                      <a:lnTo>
                        <a:pt x="30" y="1928"/>
                      </a:lnTo>
                      <a:lnTo>
                        <a:pt x="38" y="1921"/>
                      </a:lnTo>
                      <a:lnTo>
                        <a:pt x="59" y="1908"/>
                      </a:lnTo>
                      <a:lnTo>
                        <a:pt x="83" y="1899"/>
                      </a:lnTo>
                      <a:lnTo>
                        <a:pt x="107" y="1895"/>
                      </a:lnTo>
                      <a:lnTo>
                        <a:pt x="128" y="1895"/>
                      </a:lnTo>
                      <a:lnTo>
                        <a:pt x="127" y="1894"/>
                      </a:lnTo>
                      <a:lnTo>
                        <a:pt x="122" y="1883"/>
                      </a:lnTo>
                      <a:lnTo>
                        <a:pt x="103" y="1830"/>
                      </a:lnTo>
                      <a:lnTo>
                        <a:pt x="84" y="1752"/>
                      </a:lnTo>
                      <a:lnTo>
                        <a:pt x="81" y="1729"/>
                      </a:lnTo>
                      <a:lnTo>
                        <a:pt x="79" y="1699"/>
                      </a:lnTo>
                      <a:lnTo>
                        <a:pt x="81" y="1658"/>
                      </a:lnTo>
                      <a:lnTo>
                        <a:pt x="92" y="1547"/>
                      </a:lnTo>
                      <a:lnTo>
                        <a:pt x="128" y="1303"/>
                      </a:lnTo>
                      <a:lnTo>
                        <a:pt x="148" y="1181"/>
                      </a:lnTo>
                      <a:lnTo>
                        <a:pt x="154" y="1154"/>
                      </a:lnTo>
                      <a:lnTo>
                        <a:pt x="167" y="1100"/>
                      </a:lnTo>
                      <a:lnTo>
                        <a:pt x="195" y="991"/>
                      </a:lnTo>
                      <a:lnTo>
                        <a:pt x="220" y="882"/>
                      </a:lnTo>
                      <a:lnTo>
                        <a:pt x="226" y="854"/>
                      </a:lnTo>
                      <a:lnTo>
                        <a:pt x="231" y="827"/>
                      </a:lnTo>
                      <a:lnTo>
                        <a:pt x="241" y="770"/>
                      </a:lnTo>
                      <a:lnTo>
                        <a:pt x="258" y="658"/>
                      </a:lnTo>
                      <a:lnTo>
                        <a:pt x="278" y="545"/>
                      </a:lnTo>
                      <a:lnTo>
                        <a:pt x="284" y="517"/>
                      </a:lnTo>
                      <a:lnTo>
                        <a:pt x="286" y="506"/>
                      </a:lnTo>
                      <a:lnTo>
                        <a:pt x="294" y="483"/>
                      </a:lnTo>
                      <a:lnTo>
                        <a:pt x="312" y="440"/>
                      </a:lnTo>
                      <a:lnTo>
                        <a:pt x="332" y="397"/>
                      </a:lnTo>
                      <a:lnTo>
                        <a:pt x="337" y="386"/>
                      </a:lnTo>
                      <a:lnTo>
                        <a:pt x="337" y="385"/>
                      </a:lnTo>
                      <a:lnTo>
                        <a:pt x="339" y="371"/>
                      </a:lnTo>
                      <a:lnTo>
                        <a:pt x="348" y="321"/>
                      </a:lnTo>
                      <a:lnTo>
                        <a:pt x="363" y="274"/>
                      </a:lnTo>
                      <a:lnTo>
                        <a:pt x="368" y="266"/>
                      </a:lnTo>
                      <a:lnTo>
                        <a:pt x="376" y="256"/>
                      </a:lnTo>
                      <a:lnTo>
                        <a:pt x="396" y="235"/>
                      </a:lnTo>
                      <a:lnTo>
                        <a:pt x="429" y="189"/>
                      </a:lnTo>
                      <a:lnTo>
                        <a:pt x="433" y="164"/>
                      </a:lnTo>
                      <a:lnTo>
                        <a:pt x="431" y="151"/>
                      </a:lnTo>
                      <a:lnTo>
                        <a:pt x="425" y="138"/>
                      </a:lnTo>
                      <a:lnTo>
                        <a:pt x="414" y="125"/>
                      </a:lnTo>
                      <a:lnTo>
                        <a:pt x="414" y="119"/>
                      </a:lnTo>
                      <a:lnTo>
                        <a:pt x="413" y="103"/>
                      </a:lnTo>
                      <a:lnTo>
                        <a:pt x="407" y="71"/>
                      </a:lnTo>
                      <a:lnTo>
                        <a:pt x="404" y="65"/>
                      </a:lnTo>
                      <a:lnTo>
                        <a:pt x="399" y="61"/>
                      </a:lnTo>
                      <a:lnTo>
                        <a:pt x="391" y="58"/>
                      </a:lnTo>
                      <a:lnTo>
                        <a:pt x="383" y="57"/>
                      </a:lnTo>
                      <a:lnTo>
                        <a:pt x="374" y="59"/>
                      </a:lnTo>
                      <a:lnTo>
                        <a:pt x="373" y="55"/>
                      </a:lnTo>
                      <a:lnTo>
                        <a:pt x="371" y="45"/>
                      </a:lnTo>
                      <a:lnTo>
                        <a:pt x="368" y="25"/>
                      </a:lnTo>
                      <a:lnTo>
                        <a:pt x="366" y="5"/>
                      </a:lnTo>
                      <a:lnTo>
                        <a:pt x="366" y="0"/>
                      </a:lnTo>
                      <a:lnTo>
                        <a:pt x="381" y="14"/>
                      </a:lnTo>
                      <a:lnTo>
                        <a:pt x="405" y="38"/>
                      </a:lnTo>
                      <a:lnTo>
                        <a:pt x="431" y="76"/>
                      </a:lnTo>
                      <a:lnTo>
                        <a:pt x="448" y="122"/>
                      </a:lnTo>
                      <a:lnTo>
                        <a:pt x="454" y="136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3716" name="Freeform 33"/>
                <p:cNvSpPr>
                  <a:spLocks/>
                </p:cNvSpPr>
                <p:nvPr/>
              </p:nvSpPr>
              <p:spPr bwMode="auto">
                <a:xfrm>
                  <a:off x="3251" y="2658"/>
                  <a:ext cx="45" cy="93"/>
                </a:xfrm>
                <a:custGeom>
                  <a:avLst/>
                  <a:gdLst>
                    <a:gd name="T0" fmla="*/ 0 w 191"/>
                    <a:gd name="T1" fmla="*/ 0 h 337"/>
                    <a:gd name="T2" fmla="*/ 0 w 191"/>
                    <a:gd name="T3" fmla="*/ 0 h 337"/>
                    <a:gd name="T4" fmla="*/ 0 w 191"/>
                    <a:gd name="T5" fmla="*/ 0 h 337"/>
                    <a:gd name="T6" fmla="*/ 0 w 191"/>
                    <a:gd name="T7" fmla="*/ 0 h 337"/>
                    <a:gd name="T8" fmla="*/ 0 w 191"/>
                    <a:gd name="T9" fmla="*/ 0 h 337"/>
                    <a:gd name="T10" fmla="*/ 0 w 191"/>
                    <a:gd name="T11" fmla="*/ 0 h 337"/>
                    <a:gd name="T12" fmla="*/ 0 w 191"/>
                    <a:gd name="T13" fmla="*/ 0 h 337"/>
                    <a:gd name="T14" fmla="*/ 0 w 191"/>
                    <a:gd name="T15" fmla="*/ 0 h 337"/>
                    <a:gd name="T16" fmla="*/ 0 w 191"/>
                    <a:gd name="T17" fmla="*/ 0 h 337"/>
                    <a:gd name="T18" fmla="*/ 0 w 191"/>
                    <a:gd name="T19" fmla="*/ 0 h 337"/>
                    <a:gd name="T20" fmla="*/ 0 w 191"/>
                    <a:gd name="T21" fmla="*/ 0 h 337"/>
                    <a:gd name="T22" fmla="*/ 0 w 191"/>
                    <a:gd name="T23" fmla="*/ 0 h 337"/>
                    <a:gd name="T24" fmla="*/ 0 w 191"/>
                    <a:gd name="T25" fmla="*/ 0 h 337"/>
                    <a:gd name="T26" fmla="*/ 0 w 191"/>
                    <a:gd name="T27" fmla="*/ 0 h 337"/>
                    <a:gd name="T28" fmla="*/ 0 w 191"/>
                    <a:gd name="T29" fmla="*/ 0 h 337"/>
                    <a:gd name="T30" fmla="*/ 0 w 191"/>
                    <a:gd name="T31" fmla="*/ 0 h 337"/>
                    <a:gd name="T32" fmla="*/ 0 w 191"/>
                    <a:gd name="T33" fmla="*/ 0 h 337"/>
                    <a:gd name="T34" fmla="*/ 0 w 191"/>
                    <a:gd name="T35" fmla="*/ 0 h 337"/>
                    <a:gd name="T36" fmla="*/ 0 w 191"/>
                    <a:gd name="T37" fmla="*/ 0 h 337"/>
                    <a:gd name="T38" fmla="*/ 0 w 191"/>
                    <a:gd name="T39" fmla="*/ 0 h 337"/>
                    <a:gd name="T40" fmla="*/ 0 w 191"/>
                    <a:gd name="T41" fmla="*/ 0 h 337"/>
                    <a:gd name="T42" fmla="*/ 0 w 191"/>
                    <a:gd name="T43" fmla="*/ 0 h 337"/>
                    <a:gd name="T44" fmla="*/ 0 w 191"/>
                    <a:gd name="T45" fmla="*/ 0 h 337"/>
                    <a:gd name="T46" fmla="*/ 0 w 191"/>
                    <a:gd name="T47" fmla="*/ 0 h 337"/>
                    <a:gd name="T48" fmla="*/ 0 w 191"/>
                    <a:gd name="T49" fmla="*/ 0 h 337"/>
                    <a:gd name="T50" fmla="*/ 0 w 191"/>
                    <a:gd name="T51" fmla="*/ 0 h 337"/>
                    <a:gd name="T52" fmla="*/ 0 w 191"/>
                    <a:gd name="T53" fmla="*/ 0 h 337"/>
                    <a:gd name="T54" fmla="*/ 0 w 191"/>
                    <a:gd name="T55" fmla="*/ 0 h 337"/>
                    <a:gd name="T56" fmla="*/ 0 w 191"/>
                    <a:gd name="T57" fmla="*/ 0 h 337"/>
                    <a:gd name="T58" fmla="*/ 0 w 191"/>
                    <a:gd name="T59" fmla="*/ 0 h 337"/>
                    <a:gd name="T60" fmla="*/ 0 w 191"/>
                    <a:gd name="T61" fmla="*/ 0 h 337"/>
                    <a:gd name="T62" fmla="*/ 0 w 191"/>
                    <a:gd name="T63" fmla="*/ 0 h 337"/>
                    <a:gd name="T64" fmla="*/ 0 w 191"/>
                    <a:gd name="T65" fmla="*/ 0 h 337"/>
                    <a:gd name="T66" fmla="*/ 0 w 191"/>
                    <a:gd name="T67" fmla="*/ 0 h 337"/>
                    <a:gd name="T68" fmla="*/ 0 w 191"/>
                    <a:gd name="T69" fmla="*/ 0 h 337"/>
                    <a:gd name="T70" fmla="*/ 0 w 191"/>
                    <a:gd name="T71" fmla="*/ 0 h 337"/>
                    <a:gd name="T72" fmla="*/ 0 w 191"/>
                    <a:gd name="T73" fmla="*/ 0 h 337"/>
                    <a:gd name="T74" fmla="*/ 0 w 191"/>
                    <a:gd name="T75" fmla="*/ 0 h 337"/>
                    <a:gd name="T76" fmla="*/ 0 w 191"/>
                    <a:gd name="T77" fmla="*/ 0 h 337"/>
                    <a:gd name="T78" fmla="*/ 0 w 191"/>
                    <a:gd name="T79" fmla="*/ 0 h 337"/>
                    <a:gd name="T80" fmla="*/ 0 w 191"/>
                    <a:gd name="T81" fmla="*/ 0 h 337"/>
                    <a:gd name="T82" fmla="*/ 0 w 191"/>
                    <a:gd name="T83" fmla="*/ 0 h 337"/>
                    <a:gd name="T84" fmla="*/ 0 w 191"/>
                    <a:gd name="T85" fmla="*/ 0 h 337"/>
                    <a:gd name="T86" fmla="*/ 0 w 191"/>
                    <a:gd name="T87" fmla="*/ 0 h 337"/>
                    <a:gd name="T88" fmla="*/ 0 w 191"/>
                    <a:gd name="T89" fmla="*/ 0 h 337"/>
                    <a:gd name="T90" fmla="*/ 0 w 191"/>
                    <a:gd name="T91" fmla="*/ 0 h 337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191"/>
                    <a:gd name="T139" fmla="*/ 0 h 337"/>
                    <a:gd name="T140" fmla="*/ 191 w 191"/>
                    <a:gd name="T141" fmla="*/ 337 h 337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191" h="337">
                      <a:moveTo>
                        <a:pt x="91" y="149"/>
                      </a:moveTo>
                      <a:lnTo>
                        <a:pt x="84" y="160"/>
                      </a:lnTo>
                      <a:lnTo>
                        <a:pt x="71" y="181"/>
                      </a:lnTo>
                      <a:lnTo>
                        <a:pt x="40" y="220"/>
                      </a:lnTo>
                      <a:lnTo>
                        <a:pt x="7" y="259"/>
                      </a:lnTo>
                      <a:lnTo>
                        <a:pt x="0" y="268"/>
                      </a:lnTo>
                      <a:lnTo>
                        <a:pt x="7" y="270"/>
                      </a:lnTo>
                      <a:lnTo>
                        <a:pt x="32" y="279"/>
                      </a:lnTo>
                      <a:lnTo>
                        <a:pt x="44" y="285"/>
                      </a:lnTo>
                      <a:lnTo>
                        <a:pt x="52" y="292"/>
                      </a:lnTo>
                      <a:lnTo>
                        <a:pt x="55" y="296"/>
                      </a:lnTo>
                      <a:lnTo>
                        <a:pt x="56" y="301"/>
                      </a:lnTo>
                      <a:lnTo>
                        <a:pt x="57" y="310"/>
                      </a:lnTo>
                      <a:lnTo>
                        <a:pt x="58" y="328"/>
                      </a:lnTo>
                      <a:lnTo>
                        <a:pt x="58" y="337"/>
                      </a:lnTo>
                      <a:lnTo>
                        <a:pt x="60" y="325"/>
                      </a:lnTo>
                      <a:lnTo>
                        <a:pt x="68" y="305"/>
                      </a:lnTo>
                      <a:lnTo>
                        <a:pt x="80" y="292"/>
                      </a:lnTo>
                      <a:lnTo>
                        <a:pt x="95" y="284"/>
                      </a:lnTo>
                      <a:lnTo>
                        <a:pt x="113" y="279"/>
                      </a:lnTo>
                      <a:lnTo>
                        <a:pt x="134" y="276"/>
                      </a:lnTo>
                      <a:lnTo>
                        <a:pt x="146" y="274"/>
                      </a:lnTo>
                      <a:lnTo>
                        <a:pt x="145" y="273"/>
                      </a:lnTo>
                      <a:lnTo>
                        <a:pt x="140" y="266"/>
                      </a:lnTo>
                      <a:lnTo>
                        <a:pt x="124" y="232"/>
                      </a:lnTo>
                      <a:lnTo>
                        <a:pt x="116" y="184"/>
                      </a:lnTo>
                      <a:lnTo>
                        <a:pt x="118" y="171"/>
                      </a:lnTo>
                      <a:lnTo>
                        <a:pt x="123" y="149"/>
                      </a:lnTo>
                      <a:lnTo>
                        <a:pt x="133" y="123"/>
                      </a:lnTo>
                      <a:lnTo>
                        <a:pt x="143" y="110"/>
                      </a:lnTo>
                      <a:lnTo>
                        <a:pt x="154" y="100"/>
                      </a:lnTo>
                      <a:lnTo>
                        <a:pt x="166" y="78"/>
                      </a:lnTo>
                      <a:lnTo>
                        <a:pt x="182" y="35"/>
                      </a:lnTo>
                      <a:lnTo>
                        <a:pt x="191" y="0"/>
                      </a:lnTo>
                      <a:lnTo>
                        <a:pt x="169" y="2"/>
                      </a:lnTo>
                      <a:lnTo>
                        <a:pt x="152" y="6"/>
                      </a:lnTo>
                      <a:lnTo>
                        <a:pt x="140" y="12"/>
                      </a:lnTo>
                      <a:lnTo>
                        <a:pt x="131" y="20"/>
                      </a:lnTo>
                      <a:lnTo>
                        <a:pt x="126" y="30"/>
                      </a:lnTo>
                      <a:lnTo>
                        <a:pt x="122" y="41"/>
                      </a:lnTo>
                      <a:lnTo>
                        <a:pt x="119" y="55"/>
                      </a:lnTo>
                      <a:lnTo>
                        <a:pt x="113" y="87"/>
                      </a:lnTo>
                      <a:lnTo>
                        <a:pt x="102" y="127"/>
                      </a:lnTo>
                      <a:lnTo>
                        <a:pt x="91" y="149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3717" name="Freeform 34"/>
                <p:cNvSpPr>
                  <a:spLocks/>
                </p:cNvSpPr>
                <p:nvPr/>
              </p:nvSpPr>
              <p:spPr bwMode="auto">
                <a:xfrm>
                  <a:off x="3227" y="2737"/>
                  <a:ext cx="40" cy="54"/>
                </a:xfrm>
                <a:custGeom>
                  <a:avLst/>
                  <a:gdLst>
                    <a:gd name="T0" fmla="*/ 0 w 168"/>
                    <a:gd name="T1" fmla="*/ 0 h 195"/>
                    <a:gd name="T2" fmla="*/ 0 w 168"/>
                    <a:gd name="T3" fmla="*/ 0 h 195"/>
                    <a:gd name="T4" fmla="*/ 0 w 168"/>
                    <a:gd name="T5" fmla="*/ 0 h 195"/>
                    <a:gd name="T6" fmla="*/ 0 w 168"/>
                    <a:gd name="T7" fmla="*/ 0 h 195"/>
                    <a:gd name="T8" fmla="*/ 0 w 168"/>
                    <a:gd name="T9" fmla="*/ 0 h 195"/>
                    <a:gd name="T10" fmla="*/ 0 w 168"/>
                    <a:gd name="T11" fmla="*/ 0 h 195"/>
                    <a:gd name="T12" fmla="*/ 0 w 168"/>
                    <a:gd name="T13" fmla="*/ 0 h 195"/>
                    <a:gd name="T14" fmla="*/ 0 w 168"/>
                    <a:gd name="T15" fmla="*/ 0 h 195"/>
                    <a:gd name="T16" fmla="*/ 0 w 168"/>
                    <a:gd name="T17" fmla="*/ 0 h 195"/>
                    <a:gd name="T18" fmla="*/ 0 w 168"/>
                    <a:gd name="T19" fmla="*/ 0 h 195"/>
                    <a:gd name="T20" fmla="*/ 0 w 168"/>
                    <a:gd name="T21" fmla="*/ 0 h 195"/>
                    <a:gd name="T22" fmla="*/ 0 w 168"/>
                    <a:gd name="T23" fmla="*/ 0 h 195"/>
                    <a:gd name="T24" fmla="*/ 0 w 168"/>
                    <a:gd name="T25" fmla="*/ 0 h 195"/>
                    <a:gd name="T26" fmla="*/ 0 w 168"/>
                    <a:gd name="T27" fmla="*/ 0 h 195"/>
                    <a:gd name="T28" fmla="*/ 0 w 168"/>
                    <a:gd name="T29" fmla="*/ 0 h 195"/>
                    <a:gd name="T30" fmla="*/ 0 w 168"/>
                    <a:gd name="T31" fmla="*/ 0 h 195"/>
                    <a:gd name="T32" fmla="*/ 0 w 168"/>
                    <a:gd name="T33" fmla="*/ 0 h 195"/>
                    <a:gd name="T34" fmla="*/ 0 w 168"/>
                    <a:gd name="T35" fmla="*/ 0 h 195"/>
                    <a:gd name="T36" fmla="*/ 0 w 168"/>
                    <a:gd name="T37" fmla="*/ 0 h 195"/>
                    <a:gd name="T38" fmla="*/ 0 w 168"/>
                    <a:gd name="T39" fmla="*/ 0 h 195"/>
                    <a:gd name="T40" fmla="*/ 0 w 168"/>
                    <a:gd name="T41" fmla="*/ 0 h 195"/>
                    <a:gd name="T42" fmla="*/ 0 w 168"/>
                    <a:gd name="T43" fmla="*/ 0 h 195"/>
                    <a:gd name="T44" fmla="*/ 0 w 168"/>
                    <a:gd name="T45" fmla="*/ 0 h 195"/>
                    <a:gd name="T46" fmla="*/ 0 w 168"/>
                    <a:gd name="T47" fmla="*/ 0 h 195"/>
                    <a:gd name="T48" fmla="*/ 0 w 168"/>
                    <a:gd name="T49" fmla="*/ 0 h 195"/>
                    <a:gd name="T50" fmla="*/ 0 w 168"/>
                    <a:gd name="T51" fmla="*/ 0 h 195"/>
                    <a:gd name="T52" fmla="*/ 0 w 168"/>
                    <a:gd name="T53" fmla="*/ 0 h 195"/>
                    <a:gd name="T54" fmla="*/ 0 w 168"/>
                    <a:gd name="T55" fmla="*/ 0 h 195"/>
                    <a:gd name="T56" fmla="*/ 0 w 168"/>
                    <a:gd name="T57" fmla="*/ 0 h 195"/>
                    <a:gd name="T58" fmla="*/ 0 w 168"/>
                    <a:gd name="T59" fmla="*/ 0 h 195"/>
                    <a:gd name="T60" fmla="*/ 0 w 168"/>
                    <a:gd name="T61" fmla="*/ 0 h 195"/>
                    <a:gd name="T62" fmla="*/ 0 w 168"/>
                    <a:gd name="T63" fmla="*/ 0 h 195"/>
                    <a:gd name="T64" fmla="*/ 0 w 168"/>
                    <a:gd name="T65" fmla="*/ 0 h 195"/>
                    <a:gd name="T66" fmla="*/ 0 w 168"/>
                    <a:gd name="T67" fmla="*/ 0 h 195"/>
                    <a:gd name="T68" fmla="*/ 0 w 168"/>
                    <a:gd name="T69" fmla="*/ 0 h 195"/>
                    <a:gd name="T70" fmla="*/ 0 w 168"/>
                    <a:gd name="T71" fmla="*/ 0 h 195"/>
                    <a:gd name="T72" fmla="*/ 0 w 168"/>
                    <a:gd name="T73" fmla="*/ 0 h 19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68"/>
                    <a:gd name="T112" fmla="*/ 0 h 195"/>
                    <a:gd name="T113" fmla="*/ 168 w 168"/>
                    <a:gd name="T114" fmla="*/ 195 h 19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68" h="195">
                      <a:moveTo>
                        <a:pt x="2" y="133"/>
                      </a:moveTo>
                      <a:lnTo>
                        <a:pt x="0" y="139"/>
                      </a:lnTo>
                      <a:lnTo>
                        <a:pt x="0" y="146"/>
                      </a:lnTo>
                      <a:lnTo>
                        <a:pt x="2" y="157"/>
                      </a:lnTo>
                      <a:lnTo>
                        <a:pt x="9" y="168"/>
                      </a:lnTo>
                      <a:lnTo>
                        <a:pt x="21" y="180"/>
                      </a:lnTo>
                      <a:lnTo>
                        <a:pt x="31" y="185"/>
                      </a:lnTo>
                      <a:lnTo>
                        <a:pt x="41" y="191"/>
                      </a:lnTo>
                      <a:lnTo>
                        <a:pt x="65" y="195"/>
                      </a:lnTo>
                      <a:lnTo>
                        <a:pt x="87" y="195"/>
                      </a:lnTo>
                      <a:lnTo>
                        <a:pt x="124" y="191"/>
                      </a:lnTo>
                      <a:lnTo>
                        <a:pt x="135" y="188"/>
                      </a:lnTo>
                      <a:lnTo>
                        <a:pt x="137" y="181"/>
                      </a:lnTo>
                      <a:lnTo>
                        <a:pt x="143" y="169"/>
                      </a:lnTo>
                      <a:lnTo>
                        <a:pt x="154" y="144"/>
                      </a:lnTo>
                      <a:lnTo>
                        <a:pt x="165" y="120"/>
                      </a:lnTo>
                      <a:lnTo>
                        <a:pt x="168" y="113"/>
                      </a:lnTo>
                      <a:lnTo>
                        <a:pt x="166" y="115"/>
                      </a:lnTo>
                      <a:lnTo>
                        <a:pt x="154" y="124"/>
                      </a:lnTo>
                      <a:lnTo>
                        <a:pt x="111" y="153"/>
                      </a:lnTo>
                      <a:lnTo>
                        <a:pt x="88" y="164"/>
                      </a:lnTo>
                      <a:lnTo>
                        <a:pt x="77" y="167"/>
                      </a:lnTo>
                      <a:lnTo>
                        <a:pt x="68" y="168"/>
                      </a:lnTo>
                      <a:lnTo>
                        <a:pt x="62" y="166"/>
                      </a:lnTo>
                      <a:lnTo>
                        <a:pt x="59" y="164"/>
                      </a:lnTo>
                      <a:lnTo>
                        <a:pt x="56" y="160"/>
                      </a:lnTo>
                      <a:lnTo>
                        <a:pt x="53" y="155"/>
                      </a:lnTo>
                      <a:lnTo>
                        <a:pt x="49" y="142"/>
                      </a:lnTo>
                      <a:lnTo>
                        <a:pt x="39" y="107"/>
                      </a:lnTo>
                      <a:lnTo>
                        <a:pt x="29" y="32"/>
                      </a:lnTo>
                      <a:lnTo>
                        <a:pt x="26" y="0"/>
                      </a:lnTo>
                      <a:lnTo>
                        <a:pt x="24" y="11"/>
                      </a:lnTo>
                      <a:lnTo>
                        <a:pt x="19" y="32"/>
                      </a:lnTo>
                      <a:lnTo>
                        <a:pt x="10" y="78"/>
                      </a:lnTo>
                      <a:lnTo>
                        <a:pt x="2" y="123"/>
                      </a:lnTo>
                      <a:lnTo>
                        <a:pt x="2" y="133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3718" name="Freeform 35"/>
                <p:cNvSpPr>
                  <a:spLocks/>
                </p:cNvSpPr>
                <p:nvPr/>
              </p:nvSpPr>
              <p:spPr bwMode="auto">
                <a:xfrm>
                  <a:off x="3232" y="2741"/>
                  <a:ext cx="29" cy="25"/>
                </a:xfrm>
                <a:custGeom>
                  <a:avLst/>
                  <a:gdLst>
                    <a:gd name="T0" fmla="*/ 0 w 125"/>
                    <a:gd name="T1" fmla="*/ 0 h 90"/>
                    <a:gd name="T2" fmla="*/ 0 w 125"/>
                    <a:gd name="T3" fmla="*/ 0 h 90"/>
                    <a:gd name="T4" fmla="*/ 0 w 125"/>
                    <a:gd name="T5" fmla="*/ 0 h 90"/>
                    <a:gd name="T6" fmla="*/ 0 w 125"/>
                    <a:gd name="T7" fmla="*/ 0 h 90"/>
                    <a:gd name="T8" fmla="*/ 0 w 125"/>
                    <a:gd name="T9" fmla="*/ 0 h 90"/>
                    <a:gd name="T10" fmla="*/ 0 w 125"/>
                    <a:gd name="T11" fmla="*/ 0 h 90"/>
                    <a:gd name="T12" fmla="*/ 0 w 125"/>
                    <a:gd name="T13" fmla="*/ 0 h 90"/>
                    <a:gd name="T14" fmla="*/ 0 w 125"/>
                    <a:gd name="T15" fmla="*/ 0 h 90"/>
                    <a:gd name="T16" fmla="*/ 0 w 125"/>
                    <a:gd name="T17" fmla="*/ 0 h 90"/>
                    <a:gd name="T18" fmla="*/ 0 w 125"/>
                    <a:gd name="T19" fmla="*/ 0 h 90"/>
                    <a:gd name="T20" fmla="*/ 0 w 125"/>
                    <a:gd name="T21" fmla="*/ 0 h 90"/>
                    <a:gd name="T22" fmla="*/ 0 w 125"/>
                    <a:gd name="T23" fmla="*/ 0 h 90"/>
                    <a:gd name="T24" fmla="*/ 0 w 125"/>
                    <a:gd name="T25" fmla="*/ 0 h 90"/>
                    <a:gd name="T26" fmla="*/ 0 w 125"/>
                    <a:gd name="T27" fmla="*/ 0 h 90"/>
                    <a:gd name="T28" fmla="*/ 0 w 125"/>
                    <a:gd name="T29" fmla="*/ 0 h 90"/>
                    <a:gd name="T30" fmla="*/ 0 w 125"/>
                    <a:gd name="T31" fmla="*/ 0 h 90"/>
                    <a:gd name="T32" fmla="*/ 0 w 125"/>
                    <a:gd name="T33" fmla="*/ 0 h 90"/>
                    <a:gd name="T34" fmla="*/ 0 w 125"/>
                    <a:gd name="T35" fmla="*/ 0 h 90"/>
                    <a:gd name="T36" fmla="*/ 0 w 125"/>
                    <a:gd name="T37" fmla="*/ 0 h 90"/>
                    <a:gd name="T38" fmla="*/ 0 w 125"/>
                    <a:gd name="T39" fmla="*/ 0 h 90"/>
                    <a:gd name="T40" fmla="*/ 0 w 125"/>
                    <a:gd name="T41" fmla="*/ 0 h 90"/>
                    <a:gd name="T42" fmla="*/ 0 w 125"/>
                    <a:gd name="T43" fmla="*/ 0 h 90"/>
                    <a:gd name="T44" fmla="*/ 0 w 125"/>
                    <a:gd name="T45" fmla="*/ 0 h 90"/>
                    <a:gd name="T46" fmla="*/ 0 w 125"/>
                    <a:gd name="T47" fmla="*/ 0 h 90"/>
                    <a:gd name="T48" fmla="*/ 0 w 125"/>
                    <a:gd name="T49" fmla="*/ 0 h 90"/>
                    <a:gd name="T50" fmla="*/ 0 w 125"/>
                    <a:gd name="T51" fmla="*/ 0 h 90"/>
                    <a:gd name="T52" fmla="*/ 0 w 125"/>
                    <a:gd name="T53" fmla="*/ 0 h 9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125"/>
                    <a:gd name="T82" fmla="*/ 0 h 90"/>
                    <a:gd name="T83" fmla="*/ 125 w 125"/>
                    <a:gd name="T84" fmla="*/ 90 h 9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125" h="90">
                      <a:moveTo>
                        <a:pt x="49" y="2"/>
                      </a:moveTo>
                      <a:lnTo>
                        <a:pt x="55" y="1"/>
                      </a:lnTo>
                      <a:lnTo>
                        <a:pt x="71" y="0"/>
                      </a:lnTo>
                      <a:lnTo>
                        <a:pt x="104" y="1"/>
                      </a:lnTo>
                      <a:lnTo>
                        <a:pt x="124" y="3"/>
                      </a:lnTo>
                      <a:lnTo>
                        <a:pt x="125" y="3"/>
                      </a:lnTo>
                      <a:lnTo>
                        <a:pt x="123" y="4"/>
                      </a:lnTo>
                      <a:lnTo>
                        <a:pt x="116" y="5"/>
                      </a:lnTo>
                      <a:lnTo>
                        <a:pt x="86" y="11"/>
                      </a:lnTo>
                      <a:lnTo>
                        <a:pt x="54" y="23"/>
                      </a:lnTo>
                      <a:lnTo>
                        <a:pt x="49" y="26"/>
                      </a:lnTo>
                      <a:lnTo>
                        <a:pt x="43" y="31"/>
                      </a:lnTo>
                      <a:lnTo>
                        <a:pt x="34" y="42"/>
                      </a:lnTo>
                      <a:lnTo>
                        <a:pt x="24" y="57"/>
                      </a:lnTo>
                      <a:lnTo>
                        <a:pt x="10" y="82"/>
                      </a:lnTo>
                      <a:lnTo>
                        <a:pt x="7" y="90"/>
                      </a:lnTo>
                      <a:lnTo>
                        <a:pt x="6" y="88"/>
                      </a:lnTo>
                      <a:lnTo>
                        <a:pt x="5" y="84"/>
                      </a:lnTo>
                      <a:lnTo>
                        <a:pt x="3" y="76"/>
                      </a:lnTo>
                      <a:lnTo>
                        <a:pt x="0" y="68"/>
                      </a:lnTo>
                      <a:lnTo>
                        <a:pt x="0" y="65"/>
                      </a:lnTo>
                      <a:lnTo>
                        <a:pt x="4" y="57"/>
                      </a:lnTo>
                      <a:lnTo>
                        <a:pt x="19" y="30"/>
                      </a:lnTo>
                      <a:lnTo>
                        <a:pt x="31" y="15"/>
                      </a:lnTo>
                      <a:lnTo>
                        <a:pt x="43" y="5"/>
                      </a:lnTo>
                      <a:lnTo>
                        <a:pt x="49" y="2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3719" name="Freeform 36"/>
                <p:cNvSpPr>
                  <a:spLocks/>
                </p:cNvSpPr>
                <p:nvPr/>
              </p:nvSpPr>
              <p:spPr bwMode="auto">
                <a:xfrm>
                  <a:off x="3230" y="2797"/>
                  <a:ext cx="35" cy="16"/>
                </a:xfrm>
                <a:custGeom>
                  <a:avLst/>
                  <a:gdLst>
                    <a:gd name="T0" fmla="*/ 0 w 151"/>
                    <a:gd name="T1" fmla="*/ 0 h 59"/>
                    <a:gd name="T2" fmla="*/ 0 w 151"/>
                    <a:gd name="T3" fmla="*/ 0 h 59"/>
                    <a:gd name="T4" fmla="*/ 0 w 151"/>
                    <a:gd name="T5" fmla="*/ 0 h 59"/>
                    <a:gd name="T6" fmla="*/ 0 w 151"/>
                    <a:gd name="T7" fmla="*/ 0 h 59"/>
                    <a:gd name="T8" fmla="*/ 0 w 151"/>
                    <a:gd name="T9" fmla="*/ 0 h 59"/>
                    <a:gd name="T10" fmla="*/ 0 w 151"/>
                    <a:gd name="T11" fmla="*/ 0 h 59"/>
                    <a:gd name="T12" fmla="*/ 0 w 151"/>
                    <a:gd name="T13" fmla="*/ 0 h 59"/>
                    <a:gd name="T14" fmla="*/ 0 w 151"/>
                    <a:gd name="T15" fmla="*/ 0 h 59"/>
                    <a:gd name="T16" fmla="*/ 0 w 151"/>
                    <a:gd name="T17" fmla="*/ 0 h 59"/>
                    <a:gd name="T18" fmla="*/ 0 w 151"/>
                    <a:gd name="T19" fmla="*/ 0 h 59"/>
                    <a:gd name="T20" fmla="*/ 0 w 151"/>
                    <a:gd name="T21" fmla="*/ 0 h 59"/>
                    <a:gd name="T22" fmla="*/ 0 w 151"/>
                    <a:gd name="T23" fmla="*/ 0 h 59"/>
                    <a:gd name="T24" fmla="*/ 0 w 151"/>
                    <a:gd name="T25" fmla="*/ 0 h 59"/>
                    <a:gd name="T26" fmla="*/ 0 w 151"/>
                    <a:gd name="T27" fmla="*/ 0 h 59"/>
                    <a:gd name="T28" fmla="*/ 0 w 151"/>
                    <a:gd name="T29" fmla="*/ 0 h 59"/>
                    <a:gd name="T30" fmla="*/ 0 w 151"/>
                    <a:gd name="T31" fmla="*/ 0 h 59"/>
                    <a:gd name="T32" fmla="*/ 0 w 151"/>
                    <a:gd name="T33" fmla="*/ 0 h 59"/>
                    <a:gd name="T34" fmla="*/ 0 w 151"/>
                    <a:gd name="T35" fmla="*/ 0 h 59"/>
                    <a:gd name="T36" fmla="*/ 0 w 151"/>
                    <a:gd name="T37" fmla="*/ 0 h 59"/>
                    <a:gd name="T38" fmla="*/ 0 w 151"/>
                    <a:gd name="T39" fmla="*/ 0 h 59"/>
                    <a:gd name="T40" fmla="*/ 0 w 151"/>
                    <a:gd name="T41" fmla="*/ 0 h 59"/>
                    <a:gd name="T42" fmla="*/ 0 w 151"/>
                    <a:gd name="T43" fmla="*/ 0 h 59"/>
                    <a:gd name="T44" fmla="*/ 0 w 151"/>
                    <a:gd name="T45" fmla="*/ 0 h 59"/>
                    <a:gd name="T46" fmla="*/ 0 w 151"/>
                    <a:gd name="T47" fmla="*/ 0 h 59"/>
                    <a:gd name="T48" fmla="*/ 0 w 151"/>
                    <a:gd name="T49" fmla="*/ 0 h 59"/>
                    <a:gd name="T50" fmla="*/ 0 w 151"/>
                    <a:gd name="T51" fmla="*/ 0 h 59"/>
                    <a:gd name="T52" fmla="*/ 0 w 151"/>
                    <a:gd name="T53" fmla="*/ 0 h 59"/>
                    <a:gd name="T54" fmla="*/ 0 w 151"/>
                    <a:gd name="T55" fmla="*/ 0 h 59"/>
                    <a:gd name="T56" fmla="*/ 0 w 151"/>
                    <a:gd name="T57" fmla="*/ 0 h 59"/>
                    <a:gd name="T58" fmla="*/ 0 w 151"/>
                    <a:gd name="T59" fmla="*/ 0 h 59"/>
                    <a:gd name="T60" fmla="*/ 0 w 151"/>
                    <a:gd name="T61" fmla="*/ 0 h 59"/>
                    <a:gd name="T62" fmla="*/ 0 w 151"/>
                    <a:gd name="T63" fmla="*/ 0 h 59"/>
                    <a:gd name="T64" fmla="*/ 0 w 151"/>
                    <a:gd name="T65" fmla="*/ 0 h 59"/>
                    <a:gd name="T66" fmla="*/ 0 w 151"/>
                    <a:gd name="T67" fmla="*/ 0 h 59"/>
                    <a:gd name="T68" fmla="*/ 0 w 151"/>
                    <a:gd name="T69" fmla="*/ 0 h 5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51"/>
                    <a:gd name="T106" fmla="*/ 0 h 59"/>
                    <a:gd name="T107" fmla="*/ 151 w 151"/>
                    <a:gd name="T108" fmla="*/ 59 h 5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51" h="59">
                      <a:moveTo>
                        <a:pt x="82" y="59"/>
                      </a:moveTo>
                      <a:lnTo>
                        <a:pt x="92" y="59"/>
                      </a:lnTo>
                      <a:lnTo>
                        <a:pt x="109" y="58"/>
                      </a:lnTo>
                      <a:lnTo>
                        <a:pt x="135" y="55"/>
                      </a:lnTo>
                      <a:lnTo>
                        <a:pt x="145" y="52"/>
                      </a:lnTo>
                      <a:lnTo>
                        <a:pt x="146" y="51"/>
                      </a:lnTo>
                      <a:lnTo>
                        <a:pt x="142" y="49"/>
                      </a:lnTo>
                      <a:lnTo>
                        <a:pt x="134" y="44"/>
                      </a:lnTo>
                      <a:lnTo>
                        <a:pt x="118" y="34"/>
                      </a:lnTo>
                      <a:lnTo>
                        <a:pt x="100" y="25"/>
                      </a:lnTo>
                      <a:lnTo>
                        <a:pt x="96" y="22"/>
                      </a:lnTo>
                      <a:lnTo>
                        <a:pt x="99" y="21"/>
                      </a:lnTo>
                      <a:lnTo>
                        <a:pt x="108" y="17"/>
                      </a:lnTo>
                      <a:lnTo>
                        <a:pt x="128" y="10"/>
                      </a:lnTo>
                      <a:lnTo>
                        <a:pt x="147" y="2"/>
                      </a:lnTo>
                      <a:lnTo>
                        <a:pt x="151" y="0"/>
                      </a:lnTo>
                      <a:lnTo>
                        <a:pt x="141" y="1"/>
                      </a:lnTo>
                      <a:lnTo>
                        <a:pt x="120" y="1"/>
                      </a:lnTo>
                      <a:lnTo>
                        <a:pt x="77" y="2"/>
                      </a:lnTo>
                      <a:lnTo>
                        <a:pt x="36" y="2"/>
                      </a:lnTo>
                      <a:lnTo>
                        <a:pt x="27" y="2"/>
                      </a:lnTo>
                      <a:lnTo>
                        <a:pt x="24" y="3"/>
                      </a:lnTo>
                      <a:lnTo>
                        <a:pt x="20" y="5"/>
                      </a:lnTo>
                      <a:lnTo>
                        <a:pt x="11" y="8"/>
                      </a:lnTo>
                      <a:lnTo>
                        <a:pt x="3" y="12"/>
                      </a:lnTo>
                      <a:lnTo>
                        <a:pt x="1" y="13"/>
                      </a:lnTo>
                      <a:lnTo>
                        <a:pt x="0" y="14"/>
                      </a:lnTo>
                      <a:lnTo>
                        <a:pt x="0" y="15"/>
                      </a:lnTo>
                      <a:lnTo>
                        <a:pt x="1" y="16"/>
                      </a:lnTo>
                      <a:lnTo>
                        <a:pt x="2" y="18"/>
                      </a:lnTo>
                      <a:lnTo>
                        <a:pt x="5" y="22"/>
                      </a:lnTo>
                      <a:lnTo>
                        <a:pt x="16" y="32"/>
                      </a:lnTo>
                      <a:lnTo>
                        <a:pt x="51" y="53"/>
                      </a:lnTo>
                      <a:lnTo>
                        <a:pt x="82" y="59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3720" name="Freeform 37"/>
                <p:cNvSpPr>
                  <a:spLocks/>
                </p:cNvSpPr>
                <p:nvPr/>
              </p:nvSpPr>
              <p:spPr bwMode="auto">
                <a:xfrm>
                  <a:off x="3273" y="2793"/>
                  <a:ext cx="37" cy="15"/>
                </a:xfrm>
                <a:custGeom>
                  <a:avLst/>
                  <a:gdLst>
                    <a:gd name="T0" fmla="*/ 0 w 158"/>
                    <a:gd name="T1" fmla="*/ 0 h 52"/>
                    <a:gd name="T2" fmla="*/ 0 w 158"/>
                    <a:gd name="T3" fmla="*/ 0 h 52"/>
                    <a:gd name="T4" fmla="*/ 0 w 158"/>
                    <a:gd name="T5" fmla="*/ 0 h 52"/>
                    <a:gd name="T6" fmla="*/ 0 w 158"/>
                    <a:gd name="T7" fmla="*/ 0 h 52"/>
                    <a:gd name="T8" fmla="*/ 0 w 158"/>
                    <a:gd name="T9" fmla="*/ 0 h 52"/>
                    <a:gd name="T10" fmla="*/ 0 w 158"/>
                    <a:gd name="T11" fmla="*/ 0 h 52"/>
                    <a:gd name="T12" fmla="*/ 0 w 158"/>
                    <a:gd name="T13" fmla="*/ 0 h 52"/>
                    <a:gd name="T14" fmla="*/ 0 w 158"/>
                    <a:gd name="T15" fmla="*/ 0 h 52"/>
                    <a:gd name="T16" fmla="*/ 0 w 158"/>
                    <a:gd name="T17" fmla="*/ 0 h 52"/>
                    <a:gd name="T18" fmla="*/ 0 w 158"/>
                    <a:gd name="T19" fmla="*/ 0 h 52"/>
                    <a:gd name="T20" fmla="*/ 0 w 158"/>
                    <a:gd name="T21" fmla="*/ 0 h 52"/>
                    <a:gd name="T22" fmla="*/ 0 w 158"/>
                    <a:gd name="T23" fmla="*/ 0 h 52"/>
                    <a:gd name="T24" fmla="*/ 0 w 158"/>
                    <a:gd name="T25" fmla="*/ 0 h 52"/>
                    <a:gd name="T26" fmla="*/ 0 w 158"/>
                    <a:gd name="T27" fmla="*/ 0 h 52"/>
                    <a:gd name="T28" fmla="*/ 0 w 158"/>
                    <a:gd name="T29" fmla="*/ 0 h 52"/>
                    <a:gd name="T30" fmla="*/ 0 w 158"/>
                    <a:gd name="T31" fmla="*/ 0 h 52"/>
                    <a:gd name="T32" fmla="*/ 0 w 158"/>
                    <a:gd name="T33" fmla="*/ 0 h 52"/>
                    <a:gd name="T34" fmla="*/ 0 w 158"/>
                    <a:gd name="T35" fmla="*/ 0 h 52"/>
                    <a:gd name="T36" fmla="*/ 0 w 158"/>
                    <a:gd name="T37" fmla="*/ 0 h 52"/>
                    <a:gd name="T38" fmla="*/ 0 w 158"/>
                    <a:gd name="T39" fmla="*/ 0 h 52"/>
                    <a:gd name="T40" fmla="*/ 0 w 158"/>
                    <a:gd name="T41" fmla="*/ 0 h 52"/>
                    <a:gd name="T42" fmla="*/ 0 w 158"/>
                    <a:gd name="T43" fmla="*/ 0 h 52"/>
                    <a:gd name="T44" fmla="*/ 0 w 158"/>
                    <a:gd name="T45" fmla="*/ 0 h 52"/>
                    <a:gd name="T46" fmla="*/ 0 w 158"/>
                    <a:gd name="T47" fmla="*/ 0 h 52"/>
                    <a:gd name="T48" fmla="*/ 0 w 158"/>
                    <a:gd name="T49" fmla="*/ 0 h 52"/>
                    <a:gd name="T50" fmla="*/ 0 w 158"/>
                    <a:gd name="T51" fmla="*/ 0 h 52"/>
                    <a:gd name="T52" fmla="*/ 0 w 158"/>
                    <a:gd name="T53" fmla="*/ 0 h 52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158"/>
                    <a:gd name="T82" fmla="*/ 0 h 52"/>
                    <a:gd name="T83" fmla="*/ 158 w 158"/>
                    <a:gd name="T84" fmla="*/ 52 h 52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158" h="52">
                      <a:moveTo>
                        <a:pt x="48" y="48"/>
                      </a:moveTo>
                      <a:lnTo>
                        <a:pt x="57" y="50"/>
                      </a:lnTo>
                      <a:lnTo>
                        <a:pt x="79" y="52"/>
                      </a:lnTo>
                      <a:lnTo>
                        <a:pt x="126" y="51"/>
                      </a:lnTo>
                      <a:lnTo>
                        <a:pt x="156" y="50"/>
                      </a:lnTo>
                      <a:lnTo>
                        <a:pt x="158" y="49"/>
                      </a:lnTo>
                      <a:lnTo>
                        <a:pt x="156" y="49"/>
                      </a:lnTo>
                      <a:lnTo>
                        <a:pt x="145" y="47"/>
                      </a:lnTo>
                      <a:lnTo>
                        <a:pt x="109" y="39"/>
                      </a:lnTo>
                      <a:lnTo>
                        <a:pt x="71" y="30"/>
                      </a:lnTo>
                      <a:lnTo>
                        <a:pt x="66" y="27"/>
                      </a:lnTo>
                      <a:lnTo>
                        <a:pt x="60" y="26"/>
                      </a:lnTo>
                      <a:lnTo>
                        <a:pt x="50" y="20"/>
                      </a:lnTo>
                      <a:lnTo>
                        <a:pt x="32" y="9"/>
                      </a:lnTo>
                      <a:lnTo>
                        <a:pt x="23" y="2"/>
                      </a:lnTo>
                      <a:lnTo>
                        <a:pt x="23" y="1"/>
                      </a:lnTo>
                      <a:lnTo>
                        <a:pt x="20" y="1"/>
                      </a:lnTo>
                      <a:lnTo>
                        <a:pt x="16" y="1"/>
                      </a:lnTo>
                      <a:lnTo>
                        <a:pt x="9" y="1"/>
                      </a:ln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3" y="7"/>
                      </a:lnTo>
                      <a:lnTo>
                        <a:pt x="15" y="27"/>
                      </a:lnTo>
                      <a:lnTo>
                        <a:pt x="39" y="46"/>
                      </a:lnTo>
                      <a:lnTo>
                        <a:pt x="48" y="48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3721" name="Freeform 38"/>
                <p:cNvSpPr>
                  <a:spLocks/>
                </p:cNvSpPr>
                <p:nvPr/>
              </p:nvSpPr>
              <p:spPr bwMode="auto">
                <a:xfrm>
                  <a:off x="3133" y="2195"/>
                  <a:ext cx="21" cy="30"/>
                </a:xfrm>
                <a:custGeom>
                  <a:avLst/>
                  <a:gdLst>
                    <a:gd name="T0" fmla="*/ 0 w 89"/>
                    <a:gd name="T1" fmla="*/ 0 h 108"/>
                    <a:gd name="T2" fmla="*/ 0 w 89"/>
                    <a:gd name="T3" fmla="*/ 0 h 108"/>
                    <a:gd name="T4" fmla="*/ 0 w 89"/>
                    <a:gd name="T5" fmla="*/ 0 h 108"/>
                    <a:gd name="T6" fmla="*/ 0 w 89"/>
                    <a:gd name="T7" fmla="*/ 0 h 108"/>
                    <a:gd name="T8" fmla="*/ 0 w 89"/>
                    <a:gd name="T9" fmla="*/ 0 h 108"/>
                    <a:gd name="T10" fmla="*/ 0 w 89"/>
                    <a:gd name="T11" fmla="*/ 0 h 108"/>
                    <a:gd name="T12" fmla="*/ 0 w 89"/>
                    <a:gd name="T13" fmla="*/ 0 h 108"/>
                    <a:gd name="T14" fmla="*/ 0 w 89"/>
                    <a:gd name="T15" fmla="*/ 0 h 108"/>
                    <a:gd name="T16" fmla="*/ 0 w 89"/>
                    <a:gd name="T17" fmla="*/ 0 h 108"/>
                    <a:gd name="T18" fmla="*/ 0 w 89"/>
                    <a:gd name="T19" fmla="*/ 0 h 108"/>
                    <a:gd name="T20" fmla="*/ 0 w 89"/>
                    <a:gd name="T21" fmla="*/ 0 h 108"/>
                    <a:gd name="T22" fmla="*/ 0 w 89"/>
                    <a:gd name="T23" fmla="*/ 0 h 108"/>
                    <a:gd name="T24" fmla="*/ 0 w 89"/>
                    <a:gd name="T25" fmla="*/ 0 h 108"/>
                    <a:gd name="T26" fmla="*/ 0 w 89"/>
                    <a:gd name="T27" fmla="*/ 0 h 108"/>
                    <a:gd name="T28" fmla="*/ 0 w 89"/>
                    <a:gd name="T29" fmla="*/ 0 h 108"/>
                    <a:gd name="T30" fmla="*/ 0 w 89"/>
                    <a:gd name="T31" fmla="*/ 0 h 108"/>
                    <a:gd name="T32" fmla="*/ 0 w 89"/>
                    <a:gd name="T33" fmla="*/ 0 h 10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89"/>
                    <a:gd name="T52" fmla="*/ 0 h 108"/>
                    <a:gd name="T53" fmla="*/ 89 w 89"/>
                    <a:gd name="T54" fmla="*/ 108 h 10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89" h="108">
                      <a:moveTo>
                        <a:pt x="89" y="108"/>
                      </a:moveTo>
                      <a:lnTo>
                        <a:pt x="83" y="105"/>
                      </a:lnTo>
                      <a:lnTo>
                        <a:pt x="71" y="98"/>
                      </a:lnTo>
                      <a:lnTo>
                        <a:pt x="49" y="85"/>
                      </a:lnTo>
                      <a:lnTo>
                        <a:pt x="27" y="71"/>
                      </a:lnTo>
                      <a:lnTo>
                        <a:pt x="22" y="67"/>
                      </a:lnTo>
                      <a:lnTo>
                        <a:pt x="20" y="62"/>
                      </a:lnTo>
                      <a:lnTo>
                        <a:pt x="16" y="51"/>
                      </a:lnTo>
                      <a:lnTo>
                        <a:pt x="10" y="29"/>
                      </a:lnTo>
                      <a:lnTo>
                        <a:pt x="1" y="6"/>
                      </a:lnTo>
                      <a:lnTo>
                        <a:pt x="0" y="0"/>
                      </a:lnTo>
                      <a:lnTo>
                        <a:pt x="8" y="9"/>
                      </a:lnTo>
                      <a:lnTo>
                        <a:pt x="22" y="28"/>
                      </a:lnTo>
                      <a:lnTo>
                        <a:pt x="51" y="63"/>
                      </a:lnTo>
                      <a:lnTo>
                        <a:pt x="81" y="99"/>
                      </a:lnTo>
                      <a:lnTo>
                        <a:pt x="89" y="108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3722" name="Freeform 39"/>
                <p:cNvSpPr>
                  <a:spLocks/>
                </p:cNvSpPr>
                <p:nvPr/>
              </p:nvSpPr>
              <p:spPr bwMode="auto">
                <a:xfrm>
                  <a:off x="3052" y="2203"/>
                  <a:ext cx="85" cy="90"/>
                </a:xfrm>
                <a:custGeom>
                  <a:avLst/>
                  <a:gdLst>
                    <a:gd name="T0" fmla="*/ 0 w 359"/>
                    <a:gd name="T1" fmla="*/ 0 h 329"/>
                    <a:gd name="T2" fmla="*/ 0 w 359"/>
                    <a:gd name="T3" fmla="*/ 0 h 329"/>
                    <a:gd name="T4" fmla="*/ 0 w 359"/>
                    <a:gd name="T5" fmla="*/ 0 h 329"/>
                    <a:gd name="T6" fmla="*/ 0 w 359"/>
                    <a:gd name="T7" fmla="*/ 0 h 329"/>
                    <a:gd name="T8" fmla="*/ 0 w 359"/>
                    <a:gd name="T9" fmla="*/ 0 h 329"/>
                    <a:gd name="T10" fmla="*/ 0 w 359"/>
                    <a:gd name="T11" fmla="*/ 0 h 329"/>
                    <a:gd name="T12" fmla="*/ 0 w 359"/>
                    <a:gd name="T13" fmla="*/ 0 h 329"/>
                    <a:gd name="T14" fmla="*/ 0 w 359"/>
                    <a:gd name="T15" fmla="*/ 0 h 329"/>
                    <a:gd name="T16" fmla="*/ 0 w 359"/>
                    <a:gd name="T17" fmla="*/ 0 h 329"/>
                    <a:gd name="T18" fmla="*/ 0 w 359"/>
                    <a:gd name="T19" fmla="*/ 0 h 329"/>
                    <a:gd name="T20" fmla="*/ 0 w 359"/>
                    <a:gd name="T21" fmla="*/ 0 h 329"/>
                    <a:gd name="T22" fmla="*/ 0 w 359"/>
                    <a:gd name="T23" fmla="*/ 0 h 329"/>
                    <a:gd name="T24" fmla="*/ 0 w 359"/>
                    <a:gd name="T25" fmla="*/ 0 h 329"/>
                    <a:gd name="T26" fmla="*/ 0 w 359"/>
                    <a:gd name="T27" fmla="*/ 0 h 329"/>
                    <a:gd name="T28" fmla="*/ 0 w 359"/>
                    <a:gd name="T29" fmla="*/ 0 h 329"/>
                    <a:gd name="T30" fmla="*/ 0 w 359"/>
                    <a:gd name="T31" fmla="*/ 0 h 329"/>
                    <a:gd name="T32" fmla="*/ 0 w 359"/>
                    <a:gd name="T33" fmla="*/ 0 h 329"/>
                    <a:gd name="T34" fmla="*/ 0 w 359"/>
                    <a:gd name="T35" fmla="*/ 0 h 329"/>
                    <a:gd name="T36" fmla="*/ 0 w 359"/>
                    <a:gd name="T37" fmla="*/ 0 h 329"/>
                    <a:gd name="T38" fmla="*/ 0 w 359"/>
                    <a:gd name="T39" fmla="*/ 0 h 329"/>
                    <a:gd name="T40" fmla="*/ 0 w 359"/>
                    <a:gd name="T41" fmla="*/ 0 h 329"/>
                    <a:gd name="T42" fmla="*/ 0 w 359"/>
                    <a:gd name="T43" fmla="*/ 0 h 329"/>
                    <a:gd name="T44" fmla="*/ 0 w 359"/>
                    <a:gd name="T45" fmla="*/ 0 h 329"/>
                    <a:gd name="T46" fmla="*/ 0 w 359"/>
                    <a:gd name="T47" fmla="*/ 0 h 329"/>
                    <a:gd name="T48" fmla="*/ 0 w 359"/>
                    <a:gd name="T49" fmla="*/ 0 h 329"/>
                    <a:gd name="T50" fmla="*/ 0 w 359"/>
                    <a:gd name="T51" fmla="*/ 0 h 329"/>
                    <a:gd name="T52" fmla="*/ 0 w 359"/>
                    <a:gd name="T53" fmla="*/ 0 h 329"/>
                    <a:gd name="T54" fmla="*/ 0 w 359"/>
                    <a:gd name="T55" fmla="*/ 0 h 329"/>
                    <a:gd name="T56" fmla="*/ 0 w 359"/>
                    <a:gd name="T57" fmla="*/ 0 h 329"/>
                    <a:gd name="T58" fmla="*/ 0 w 359"/>
                    <a:gd name="T59" fmla="*/ 0 h 329"/>
                    <a:gd name="T60" fmla="*/ 0 w 359"/>
                    <a:gd name="T61" fmla="*/ 0 h 329"/>
                    <a:gd name="T62" fmla="*/ 0 w 359"/>
                    <a:gd name="T63" fmla="*/ 0 h 329"/>
                    <a:gd name="T64" fmla="*/ 0 w 359"/>
                    <a:gd name="T65" fmla="*/ 0 h 329"/>
                    <a:gd name="T66" fmla="*/ 0 w 359"/>
                    <a:gd name="T67" fmla="*/ 0 h 329"/>
                    <a:gd name="T68" fmla="*/ 0 w 359"/>
                    <a:gd name="T69" fmla="*/ 0 h 329"/>
                    <a:gd name="T70" fmla="*/ 0 w 359"/>
                    <a:gd name="T71" fmla="*/ 0 h 329"/>
                    <a:gd name="T72" fmla="*/ 0 w 359"/>
                    <a:gd name="T73" fmla="*/ 0 h 329"/>
                    <a:gd name="T74" fmla="*/ 0 w 359"/>
                    <a:gd name="T75" fmla="*/ 0 h 329"/>
                    <a:gd name="T76" fmla="*/ 0 w 359"/>
                    <a:gd name="T77" fmla="*/ 0 h 329"/>
                    <a:gd name="T78" fmla="*/ 0 w 359"/>
                    <a:gd name="T79" fmla="*/ 0 h 329"/>
                    <a:gd name="T80" fmla="*/ 0 w 359"/>
                    <a:gd name="T81" fmla="*/ 0 h 329"/>
                    <a:gd name="T82" fmla="*/ 0 w 359"/>
                    <a:gd name="T83" fmla="*/ 0 h 329"/>
                    <a:gd name="T84" fmla="*/ 0 w 359"/>
                    <a:gd name="T85" fmla="*/ 0 h 329"/>
                    <a:gd name="T86" fmla="*/ 0 w 359"/>
                    <a:gd name="T87" fmla="*/ 0 h 329"/>
                    <a:gd name="T88" fmla="*/ 0 w 359"/>
                    <a:gd name="T89" fmla="*/ 0 h 329"/>
                    <a:gd name="T90" fmla="*/ 0 w 359"/>
                    <a:gd name="T91" fmla="*/ 0 h 329"/>
                    <a:gd name="T92" fmla="*/ 0 w 359"/>
                    <a:gd name="T93" fmla="*/ 0 h 329"/>
                    <a:gd name="T94" fmla="*/ 0 w 359"/>
                    <a:gd name="T95" fmla="*/ 0 h 329"/>
                    <a:gd name="T96" fmla="*/ 0 w 359"/>
                    <a:gd name="T97" fmla="*/ 0 h 329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359"/>
                    <a:gd name="T148" fmla="*/ 0 h 329"/>
                    <a:gd name="T149" fmla="*/ 359 w 359"/>
                    <a:gd name="T150" fmla="*/ 329 h 329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359" h="329">
                      <a:moveTo>
                        <a:pt x="308" y="80"/>
                      </a:moveTo>
                      <a:lnTo>
                        <a:pt x="312" y="84"/>
                      </a:lnTo>
                      <a:lnTo>
                        <a:pt x="325" y="94"/>
                      </a:lnTo>
                      <a:lnTo>
                        <a:pt x="351" y="116"/>
                      </a:lnTo>
                      <a:lnTo>
                        <a:pt x="358" y="126"/>
                      </a:lnTo>
                      <a:lnTo>
                        <a:pt x="359" y="130"/>
                      </a:lnTo>
                      <a:lnTo>
                        <a:pt x="359" y="132"/>
                      </a:lnTo>
                      <a:lnTo>
                        <a:pt x="358" y="134"/>
                      </a:lnTo>
                      <a:lnTo>
                        <a:pt x="357" y="135"/>
                      </a:lnTo>
                      <a:lnTo>
                        <a:pt x="355" y="136"/>
                      </a:lnTo>
                      <a:lnTo>
                        <a:pt x="343" y="141"/>
                      </a:lnTo>
                      <a:lnTo>
                        <a:pt x="330" y="143"/>
                      </a:lnTo>
                      <a:lnTo>
                        <a:pt x="303" y="144"/>
                      </a:lnTo>
                      <a:lnTo>
                        <a:pt x="275" y="142"/>
                      </a:lnTo>
                      <a:lnTo>
                        <a:pt x="218" y="141"/>
                      </a:lnTo>
                      <a:lnTo>
                        <a:pt x="195" y="147"/>
                      </a:lnTo>
                      <a:lnTo>
                        <a:pt x="182" y="157"/>
                      </a:lnTo>
                      <a:lnTo>
                        <a:pt x="172" y="168"/>
                      </a:lnTo>
                      <a:lnTo>
                        <a:pt x="163" y="181"/>
                      </a:lnTo>
                      <a:lnTo>
                        <a:pt x="151" y="212"/>
                      </a:lnTo>
                      <a:lnTo>
                        <a:pt x="143" y="248"/>
                      </a:lnTo>
                      <a:lnTo>
                        <a:pt x="140" y="316"/>
                      </a:lnTo>
                      <a:lnTo>
                        <a:pt x="141" y="329"/>
                      </a:lnTo>
                      <a:lnTo>
                        <a:pt x="139" y="329"/>
                      </a:lnTo>
                      <a:lnTo>
                        <a:pt x="131" y="326"/>
                      </a:lnTo>
                      <a:lnTo>
                        <a:pt x="100" y="309"/>
                      </a:lnTo>
                      <a:lnTo>
                        <a:pt x="68" y="281"/>
                      </a:lnTo>
                      <a:lnTo>
                        <a:pt x="63" y="272"/>
                      </a:lnTo>
                      <a:lnTo>
                        <a:pt x="57" y="263"/>
                      </a:lnTo>
                      <a:lnTo>
                        <a:pt x="46" y="242"/>
                      </a:lnTo>
                      <a:lnTo>
                        <a:pt x="30" y="198"/>
                      </a:lnTo>
                      <a:lnTo>
                        <a:pt x="22" y="173"/>
                      </a:lnTo>
                      <a:lnTo>
                        <a:pt x="22" y="171"/>
                      </a:lnTo>
                      <a:lnTo>
                        <a:pt x="17" y="168"/>
                      </a:lnTo>
                      <a:lnTo>
                        <a:pt x="4" y="153"/>
                      </a:lnTo>
                      <a:lnTo>
                        <a:pt x="0" y="138"/>
                      </a:lnTo>
                      <a:lnTo>
                        <a:pt x="0" y="121"/>
                      </a:lnTo>
                      <a:lnTo>
                        <a:pt x="3" y="111"/>
                      </a:lnTo>
                      <a:lnTo>
                        <a:pt x="6" y="102"/>
                      </a:lnTo>
                      <a:lnTo>
                        <a:pt x="12" y="87"/>
                      </a:lnTo>
                      <a:lnTo>
                        <a:pt x="24" y="68"/>
                      </a:lnTo>
                      <a:lnTo>
                        <a:pt x="31" y="63"/>
                      </a:lnTo>
                      <a:lnTo>
                        <a:pt x="32" y="62"/>
                      </a:lnTo>
                      <a:lnTo>
                        <a:pt x="34" y="65"/>
                      </a:lnTo>
                      <a:lnTo>
                        <a:pt x="38" y="71"/>
                      </a:lnTo>
                      <a:lnTo>
                        <a:pt x="47" y="85"/>
                      </a:lnTo>
                      <a:lnTo>
                        <a:pt x="54" y="89"/>
                      </a:lnTo>
                      <a:lnTo>
                        <a:pt x="59" y="91"/>
                      </a:lnTo>
                      <a:lnTo>
                        <a:pt x="63" y="90"/>
                      </a:lnTo>
                      <a:lnTo>
                        <a:pt x="69" y="87"/>
                      </a:lnTo>
                      <a:lnTo>
                        <a:pt x="76" y="82"/>
                      </a:lnTo>
                      <a:lnTo>
                        <a:pt x="91" y="66"/>
                      </a:lnTo>
                      <a:lnTo>
                        <a:pt x="116" y="37"/>
                      </a:lnTo>
                      <a:lnTo>
                        <a:pt x="122" y="35"/>
                      </a:lnTo>
                      <a:lnTo>
                        <a:pt x="117" y="45"/>
                      </a:lnTo>
                      <a:lnTo>
                        <a:pt x="105" y="65"/>
                      </a:lnTo>
                      <a:lnTo>
                        <a:pt x="78" y="107"/>
                      </a:lnTo>
                      <a:lnTo>
                        <a:pt x="59" y="141"/>
                      </a:lnTo>
                      <a:lnTo>
                        <a:pt x="59" y="147"/>
                      </a:lnTo>
                      <a:lnTo>
                        <a:pt x="59" y="154"/>
                      </a:lnTo>
                      <a:lnTo>
                        <a:pt x="61" y="160"/>
                      </a:lnTo>
                      <a:lnTo>
                        <a:pt x="64" y="167"/>
                      </a:lnTo>
                      <a:lnTo>
                        <a:pt x="73" y="178"/>
                      </a:lnTo>
                      <a:lnTo>
                        <a:pt x="83" y="186"/>
                      </a:lnTo>
                      <a:lnTo>
                        <a:pt x="95" y="191"/>
                      </a:lnTo>
                      <a:lnTo>
                        <a:pt x="101" y="191"/>
                      </a:lnTo>
                      <a:lnTo>
                        <a:pt x="106" y="189"/>
                      </a:lnTo>
                      <a:lnTo>
                        <a:pt x="112" y="185"/>
                      </a:lnTo>
                      <a:lnTo>
                        <a:pt x="116" y="180"/>
                      </a:lnTo>
                      <a:lnTo>
                        <a:pt x="128" y="165"/>
                      </a:lnTo>
                      <a:lnTo>
                        <a:pt x="149" y="128"/>
                      </a:lnTo>
                      <a:lnTo>
                        <a:pt x="161" y="104"/>
                      </a:lnTo>
                      <a:lnTo>
                        <a:pt x="162" y="102"/>
                      </a:lnTo>
                      <a:lnTo>
                        <a:pt x="160" y="100"/>
                      </a:lnTo>
                      <a:lnTo>
                        <a:pt x="157" y="94"/>
                      </a:lnTo>
                      <a:lnTo>
                        <a:pt x="152" y="82"/>
                      </a:lnTo>
                      <a:lnTo>
                        <a:pt x="146" y="69"/>
                      </a:lnTo>
                      <a:lnTo>
                        <a:pt x="145" y="66"/>
                      </a:lnTo>
                      <a:lnTo>
                        <a:pt x="146" y="67"/>
                      </a:lnTo>
                      <a:lnTo>
                        <a:pt x="153" y="73"/>
                      </a:lnTo>
                      <a:lnTo>
                        <a:pt x="181" y="90"/>
                      </a:lnTo>
                      <a:lnTo>
                        <a:pt x="197" y="94"/>
                      </a:lnTo>
                      <a:lnTo>
                        <a:pt x="205" y="94"/>
                      </a:lnTo>
                      <a:lnTo>
                        <a:pt x="212" y="92"/>
                      </a:lnTo>
                      <a:lnTo>
                        <a:pt x="218" y="87"/>
                      </a:lnTo>
                      <a:lnTo>
                        <a:pt x="222" y="81"/>
                      </a:lnTo>
                      <a:lnTo>
                        <a:pt x="224" y="72"/>
                      </a:lnTo>
                      <a:lnTo>
                        <a:pt x="225" y="63"/>
                      </a:lnTo>
                      <a:lnTo>
                        <a:pt x="224" y="54"/>
                      </a:lnTo>
                      <a:lnTo>
                        <a:pt x="220" y="35"/>
                      </a:lnTo>
                      <a:lnTo>
                        <a:pt x="210" y="5"/>
                      </a:lnTo>
                      <a:lnTo>
                        <a:pt x="208" y="0"/>
                      </a:lnTo>
                      <a:lnTo>
                        <a:pt x="216" y="7"/>
                      </a:lnTo>
                      <a:lnTo>
                        <a:pt x="232" y="19"/>
                      </a:lnTo>
                      <a:lnTo>
                        <a:pt x="265" y="45"/>
                      </a:lnTo>
                      <a:lnTo>
                        <a:pt x="299" y="73"/>
                      </a:lnTo>
                      <a:lnTo>
                        <a:pt x="308" y="80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3723" name="Freeform 40"/>
                <p:cNvSpPr>
                  <a:spLocks/>
                </p:cNvSpPr>
                <p:nvPr/>
              </p:nvSpPr>
              <p:spPr bwMode="auto">
                <a:xfrm>
                  <a:off x="3052" y="2266"/>
                  <a:ext cx="21" cy="107"/>
                </a:xfrm>
                <a:custGeom>
                  <a:avLst/>
                  <a:gdLst>
                    <a:gd name="T0" fmla="*/ 0 w 88"/>
                    <a:gd name="T1" fmla="*/ 0 h 391"/>
                    <a:gd name="T2" fmla="*/ 0 w 88"/>
                    <a:gd name="T3" fmla="*/ 0 h 391"/>
                    <a:gd name="T4" fmla="*/ 0 w 88"/>
                    <a:gd name="T5" fmla="*/ 0 h 391"/>
                    <a:gd name="T6" fmla="*/ 0 w 88"/>
                    <a:gd name="T7" fmla="*/ 0 h 391"/>
                    <a:gd name="T8" fmla="*/ 0 w 88"/>
                    <a:gd name="T9" fmla="*/ 0 h 391"/>
                    <a:gd name="T10" fmla="*/ 0 w 88"/>
                    <a:gd name="T11" fmla="*/ 0 h 391"/>
                    <a:gd name="T12" fmla="*/ 0 w 88"/>
                    <a:gd name="T13" fmla="*/ 0 h 391"/>
                    <a:gd name="T14" fmla="*/ 0 w 88"/>
                    <a:gd name="T15" fmla="*/ 0 h 391"/>
                    <a:gd name="T16" fmla="*/ 0 w 88"/>
                    <a:gd name="T17" fmla="*/ 0 h 391"/>
                    <a:gd name="T18" fmla="*/ 0 w 88"/>
                    <a:gd name="T19" fmla="*/ 0 h 391"/>
                    <a:gd name="T20" fmla="*/ 0 w 88"/>
                    <a:gd name="T21" fmla="*/ 0 h 391"/>
                    <a:gd name="T22" fmla="*/ 0 w 88"/>
                    <a:gd name="T23" fmla="*/ 0 h 391"/>
                    <a:gd name="T24" fmla="*/ 0 w 88"/>
                    <a:gd name="T25" fmla="*/ 0 h 391"/>
                    <a:gd name="T26" fmla="*/ 0 w 88"/>
                    <a:gd name="T27" fmla="*/ 0 h 391"/>
                    <a:gd name="T28" fmla="*/ 0 w 88"/>
                    <a:gd name="T29" fmla="*/ 0 h 391"/>
                    <a:gd name="T30" fmla="*/ 0 w 88"/>
                    <a:gd name="T31" fmla="*/ 0 h 391"/>
                    <a:gd name="T32" fmla="*/ 0 w 88"/>
                    <a:gd name="T33" fmla="*/ 0 h 391"/>
                    <a:gd name="T34" fmla="*/ 0 w 88"/>
                    <a:gd name="T35" fmla="*/ 0 h 391"/>
                    <a:gd name="T36" fmla="*/ 0 w 88"/>
                    <a:gd name="T37" fmla="*/ 0 h 391"/>
                    <a:gd name="T38" fmla="*/ 0 w 88"/>
                    <a:gd name="T39" fmla="*/ 0 h 391"/>
                    <a:gd name="T40" fmla="*/ 0 w 88"/>
                    <a:gd name="T41" fmla="*/ 0 h 391"/>
                    <a:gd name="T42" fmla="*/ 0 w 88"/>
                    <a:gd name="T43" fmla="*/ 0 h 391"/>
                    <a:gd name="T44" fmla="*/ 0 w 88"/>
                    <a:gd name="T45" fmla="*/ 0 h 391"/>
                    <a:gd name="T46" fmla="*/ 0 w 88"/>
                    <a:gd name="T47" fmla="*/ 0 h 391"/>
                    <a:gd name="T48" fmla="*/ 0 w 88"/>
                    <a:gd name="T49" fmla="*/ 0 h 391"/>
                    <a:gd name="T50" fmla="*/ 0 w 88"/>
                    <a:gd name="T51" fmla="*/ 0 h 391"/>
                    <a:gd name="T52" fmla="*/ 0 w 88"/>
                    <a:gd name="T53" fmla="*/ 0 h 391"/>
                    <a:gd name="T54" fmla="*/ 0 w 88"/>
                    <a:gd name="T55" fmla="*/ 0 h 391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88"/>
                    <a:gd name="T85" fmla="*/ 0 h 391"/>
                    <a:gd name="T86" fmla="*/ 88 w 88"/>
                    <a:gd name="T87" fmla="*/ 391 h 391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88" h="391">
                      <a:moveTo>
                        <a:pt x="0" y="104"/>
                      </a:moveTo>
                      <a:lnTo>
                        <a:pt x="1" y="119"/>
                      </a:lnTo>
                      <a:lnTo>
                        <a:pt x="8" y="168"/>
                      </a:lnTo>
                      <a:lnTo>
                        <a:pt x="28" y="296"/>
                      </a:lnTo>
                      <a:lnTo>
                        <a:pt x="43" y="387"/>
                      </a:lnTo>
                      <a:lnTo>
                        <a:pt x="44" y="391"/>
                      </a:lnTo>
                      <a:lnTo>
                        <a:pt x="45" y="375"/>
                      </a:lnTo>
                      <a:lnTo>
                        <a:pt x="47" y="344"/>
                      </a:lnTo>
                      <a:lnTo>
                        <a:pt x="52" y="282"/>
                      </a:lnTo>
                      <a:lnTo>
                        <a:pt x="58" y="219"/>
                      </a:lnTo>
                      <a:lnTo>
                        <a:pt x="60" y="203"/>
                      </a:lnTo>
                      <a:lnTo>
                        <a:pt x="62" y="192"/>
                      </a:lnTo>
                      <a:lnTo>
                        <a:pt x="67" y="168"/>
                      </a:lnTo>
                      <a:lnTo>
                        <a:pt x="80" y="119"/>
                      </a:lnTo>
                      <a:lnTo>
                        <a:pt x="88" y="70"/>
                      </a:lnTo>
                      <a:lnTo>
                        <a:pt x="88" y="58"/>
                      </a:lnTo>
                      <a:lnTo>
                        <a:pt x="87" y="53"/>
                      </a:lnTo>
                      <a:lnTo>
                        <a:pt x="83" y="43"/>
                      </a:lnTo>
                      <a:lnTo>
                        <a:pt x="77" y="33"/>
                      </a:lnTo>
                      <a:lnTo>
                        <a:pt x="70" y="24"/>
                      </a:lnTo>
                      <a:lnTo>
                        <a:pt x="55" y="5"/>
                      </a:lnTo>
                      <a:lnTo>
                        <a:pt x="51" y="0"/>
                      </a:lnTo>
                      <a:lnTo>
                        <a:pt x="49" y="2"/>
                      </a:lnTo>
                      <a:lnTo>
                        <a:pt x="42" y="11"/>
                      </a:lnTo>
                      <a:lnTo>
                        <a:pt x="17" y="47"/>
                      </a:lnTo>
                      <a:lnTo>
                        <a:pt x="0" y="94"/>
                      </a:lnTo>
                      <a:lnTo>
                        <a:pt x="0" y="104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3724" name="Freeform 41"/>
                <p:cNvSpPr>
                  <a:spLocks/>
                </p:cNvSpPr>
                <p:nvPr/>
              </p:nvSpPr>
              <p:spPr bwMode="auto">
                <a:xfrm>
                  <a:off x="3070" y="2296"/>
                  <a:ext cx="68" cy="427"/>
                </a:xfrm>
                <a:custGeom>
                  <a:avLst/>
                  <a:gdLst>
                    <a:gd name="T0" fmla="*/ 0 w 292"/>
                    <a:gd name="T1" fmla="*/ 0 h 1552"/>
                    <a:gd name="T2" fmla="*/ 0 w 292"/>
                    <a:gd name="T3" fmla="*/ 0 h 1552"/>
                    <a:gd name="T4" fmla="*/ 0 w 292"/>
                    <a:gd name="T5" fmla="*/ 0 h 1552"/>
                    <a:gd name="T6" fmla="*/ 0 w 292"/>
                    <a:gd name="T7" fmla="*/ 0 h 1552"/>
                    <a:gd name="T8" fmla="*/ 0 w 292"/>
                    <a:gd name="T9" fmla="*/ 0 h 1552"/>
                    <a:gd name="T10" fmla="*/ 0 w 292"/>
                    <a:gd name="T11" fmla="*/ 0 h 1552"/>
                    <a:gd name="T12" fmla="*/ 0 w 292"/>
                    <a:gd name="T13" fmla="*/ 0 h 1552"/>
                    <a:gd name="T14" fmla="*/ 0 w 292"/>
                    <a:gd name="T15" fmla="*/ 0 h 1552"/>
                    <a:gd name="T16" fmla="*/ 0 w 292"/>
                    <a:gd name="T17" fmla="*/ 0 h 1552"/>
                    <a:gd name="T18" fmla="*/ 0 w 292"/>
                    <a:gd name="T19" fmla="*/ 0 h 1552"/>
                    <a:gd name="T20" fmla="*/ 0 w 292"/>
                    <a:gd name="T21" fmla="*/ 0 h 1552"/>
                    <a:gd name="T22" fmla="*/ 0 w 292"/>
                    <a:gd name="T23" fmla="*/ 0 h 1552"/>
                    <a:gd name="T24" fmla="*/ 0 w 292"/>
                    <a:gd name="T25" fmla="*/ 0 h 1552"/>
                    <a:gd name="T26" fmla="*/ 0 w 292"/>
                    <a:gd name="T27" fmla="*/ 0 h 1552"/>
                    <a:gd name="T28" fmla="*/ 0 w 292"/>
                    <a:gd name="T29" fmla="*/ 0 h 1552"/>
                    <a:gd name="T30" fmla="*/ 0 w 292"/>
                    <a:gd name="T31" fmla="*/ 0 h 1552"/>
                    <a:gd name="T32" fmla="*/ 0 w 292"/>
                    <a:gd name="T33" fmla="*/ 0 h 1552"/>
                    <a:gd name="T34" fmla="*/ 0 w 292"/>
                    <a:gd name="T35" fmla="*/ 0 h 1552"/>
                    <a:gd name="T36" fmla="*/ 0 w 292"/>
                    <a:gd name="T37" fmla="*/ 0 h 1552"/>
                    <a:gd name="T38" fmla="*/ 0 w 292"/>
                    <a:gd name="T39" fmla="*/ 0 h 1552"/>
                    <a:gd name="T40" fmla="*/ 0 w 292"/>
                    <a:gd name="T41" fmla="*/ 0 h 1552"/>
                    <a:gd name="T42" fmla="*/ 0 w 292"/>
                    <a:gd name="T43" fmla="*/ 0 h 1552"/>
                    <a:gd name="T44" fmla="*/ 0 w 292"/>
                    <a:gd name="T45" fmla="*/ 0 h 1552"/>
                    <a:gd name="T46" fmla="*/ 0 w 292"/>
                    <a:gd name="T47" fmla="*/ 0 h 1552"/>
                    <a:gd name="T48" fmla="*/ 0 w 292"/>
                    <a:gd name="T49" fmla="*/ 0 h 1552"/>
                    <a:gd name="T50" fmla="*/ 0 w 292"/>
                    <a:gd name="T51" fmla="*/ 0 h 1552"/>
                    <a:gd name="T52" fmla="*/ 0 w 292"/>
                    <a:gd name="T53" fmla="*/ 0 h 1552"/>
                    <a:gd name="T54" fmla="*/ 0 w 292"/>
                    <a:gd name="T55" fmla="*/ 0 h 1552"/>
                    <a:gd name="T56" fmla="*/ 0 w 292"/>
                    <a:gd name="T57" fmla="*/ 0 h 1552"/>
                    <a:gd name="T58" fmla="*/ 0 w 292"/>
                    <a:gd name="T59" fmla="*/ 0 h 1552"/>
                    <a:gd name="T60" fmla="*/ 0 w 292"/>
                    <a:gd name="T61" fmla="*/ 0 h 1552"/>
                    <a:gd name="T62" fmla="*/ 0 w 292"/>
                    <a:gd name="T63" fmla="*/ 0 h 1552"/>
                    <a:gd name="T64" fmla="*/ 0 w 292"/>
                    <a:gd name="T65" fmla="*/ 0 h 1552"/>
                    <a:gd name="T66" fmla="*/ 0 w 292"/>
                    <a:gd name="T67" fmla="*/ 0 h 1552"/>
                    <a:gd name="T68" fmla="*/ 0 w 292"/>
                    <a:gd name="T69" fmla="*/ 0 h 1552"/>
                    <a:gd name="T70" fmla="*/ 0 w 292"/>
                    <a:gd name="T71" fmla="*/ 0 h 1552"/>
                    <a:gd name="T72" fmla="*/ 0 w 292"/>
                    <a:gd name="T73" fmla="*/ 0 h 1552"/>
                    <a:gd name="T74" fmla="*/ 0 w 292"/>
                    <a:gd name="T75" fmla="*/ 0 h 1552"/>
                    <a:gd name="T76" fmla="*/ 0 w 292"/>
                    <a:gd name="T77" fmla="*/ 0 h 1552"/>
                    <a:gd name="T78" fmla="*/ 0 w 292"/>
                    <a:gd name="T79" fmla="*/ 0 h 1552"/>
                    <a:gd name="T80" fmla="*/ 0 w 292"/>
                    <a:gd name="T81" fmla="*/ 0 h 1552"/>
                    <a:gd name="T82" fmla="*/ 0 w 292"/>
                    <a:gd name="T83" fmla="*/ 0 h 1552"/>
                    <a:gd name="T84" fmla="*/ 0 w 292"/>
                    <a:gd name="T85" fmla="*/ 0 h 1552"/>
                    <a:gd name="T86" fmla="*/ 0 w 292"/>
                    <a:gd name="T87" fmla="*/ 0 h 1552"/>
                    <a:gd name="T88" fmla="*/ 0 w 292"/>
                    <a:gd name="T89" fmla="*/ 0 h 1552"/>
                    <a:gd name="T90" fmla="*/ 0 w 292"/>
                    <a:gd name="T91" fmla="*/ 0 h 1552"/>
                    <a:gd name="T92" fmla="*/ 0 w 292"/>
                    <a:gd name="T93" fmla="*/ 0 h 1552"/>
                    <a:gd name="T94" fmla="*/ 0 w 292"/>
                    <a:gd name="T95" fmla="*/ 0 h 1552"/>
                    <a:gd name="T96" fmla="*/ 0 w 292"/>
                    <a:gd name="T97" fmla="*/ 0 h 155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292"/>
                    <a:gd name="T148" fmla="*/ 0 h 1552"/>
                    <a:gd name="T149" fmla="*/ 292 w 292"/>
                    <a:gd name="T150" fmla="*/ 1552 h 155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292" h="1552">
                      <a:moveTo>
                        <a:pt x="0" y="179"/>
                      </a:moveTo>
                      <a:lnTo>
                        <a:pt x="0" y="193"/>
                      </a:lnTo>
                      <a:lnTo>
                        <a:pt x="2" y="229"/>
                      </a:lnTo>
                      <a:lnTo>
                        <a:pt x="11" y="340"/>
                      </a:lnTo>
                      <a:lnTo>
                        <a:pt x="25" y="482"/>
                      </a:lnTo>
                      <a:lnTo>
                        <a:pt x="29" y="520"/>
                      </a:lnTo>
                      <a:lnTo>
                        <a:pt x="32" y="558"/>
                      </a:lnTo>
                      <a:lnTo>
                        <a:pt x="39" y="635"/>
                      </a:lnTo>
                      <a:lnTo>
                        <a:pt x="53" y="777"/>
                      </a:lnTo>
                      <a:lnTo>
                        <a:pt x="61" y="887"/>
                      </a:lnTo>
                      <a:lnTo>
                        <a:pt x="62" y="906"/>
                      </a:lnTo>
                      <a:lnTo>
                        <a:pt x="64" y="945"/>
                      </a:lnTo>
                      <a:lnTo>
                        <a:pt x="76" y="1043"/>
                      </a:lnTo>
                      <a:lnTo>
                        <a:pt x="117" y="1260"/>
                      </a:lnTo>
                      <a:lnTo>
                        <a:pt x="166" y="1423"/>
                      </a:lnTo>
                      <a:lnTo>
                        <a:pt x="178" y="1442"/>
                      </a:lnTo>
                      <a:lnTo>
                        <a:pt x="189" y="1456"/>
                      </a:lnTo>
                      <a:lnTo>
                        <a:pt x="214" y="1483"/>
                      </a:lnTo>
                      <a:lnTo>
                        <a:pt x="261" y="1529"/>
                      </a:lnTo>
                      <a:lnTo>
                        <a:pt x="290" y="1551"/>
                      </a:lnTo>
                      <a:lnTo>
                        <a:pt x="292" y="1552"/>
                      </a:lnTo>
                      <a:lnTo>
                        <a:pt x="289" y="1549"/>
                      </a:lnTo>
                      <a:lnTo>
                        <a:pt x="271" y="1525"/>
                      </a:lnTo>
                      <a:lnTo>
                        <a:pt x="212" y="1420"/>
                      </a:lnTo>
                      <a:lnTo>
                        <a:pt x="157" y="1264"/>
                      </a:lnTo>
                      <a:lnTo>
                        <a:pt x="151" y="1220"/>
                      </a:lnTo>
                      <a:lnTo>
                        <a:pt x="141" y="1131"/>
                      </a:lnTo>
                      <a:lnTo>
                        <a:pt x="122" y="950"/>
                      </a:lnTo>
                      <a:lnTo>
                        <a:pt x="89" y="588"/>
                      </a:lnTo>
                      <a:lnTo>
                        <a:pt x="58" y="226"/>
                      </a:lnTo>
                      <a:lnTo>
                        <a:pt x="50" y="135"/>
                      </a:lnTo>
                      <a:lnTo>
                        <a:pt x="50" y="126"/>
                      </a:lnTo>
                      <a:lnTo>
                        <a:pt x="53" y="116"/>
                      </a:lnTo>
                      <a:lnTo>
                        <a:pt x="60" y="91"/>
                      </a:lnTo>
                      <a:lnTo>
                        <a:pt x="75" y="41"/>
                      </a:lnTo>
                      <a:lnTo>
                        <a:pt x="68" y="4"/>
                      </a:lnTo>
                      <a:lnTo>
                        <a:pt x="62" y="2"/>
                      </a:lnTo>
                      <a:lnTo>
                        <a:pt x="58" y="0"/>
                      </a:lnTo>
                      <a:lnTo>
                        <a:pt x="53" y="1"/>
                      </a:lnTo>
                      <a:lnTo>
                        <a:pt x="47" y="2"/>
                      </a:lnTo>
                      <a:lnTo>
                        <a:pt x="43" y="5"/>
                      </a:lnTo>
                      <a:lnTo>
                        <a:pt x="39" y="8"/>
                      </a:lnTo>
                      <a:lnTo>
                        <a:pt x="35" y="13"/>
                      </a:lnTo>
                      <a:lnTo>
                        <a:pt x="27" y="26"/>
                      </a:lnTo>
                      <a:lnTo>
                        <a:pt x="21" y="42"/>
                      </a:lnTo>
                      <a:lnTo>
                        <a:pt x="10" y="81"/>
                      </a:lnTo>
                      <a:lnTo>
                        <a:pt x="0" y="169"/>
                      </a:lnTo>
                      <a:lnTo>
                        <a:pt x="0" y="179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3725" name="Freeform 42"/>
                <p:cNvSpPr>
                  <a:spLocks/>
                </p:cNvSpPr>
                <p:nvPr/>
              </p:nvSpPr>
              <p:spPr bwMode="auto">
                <a:xfrm>
                  <a:off x="3053" y="2598"/>
                  <a:ext cx="45" cy="183"/>
                </a:xfrm>
                <a:custGeom>
                  <a:avLst/>
                  <a:gdLst>
                    <a:gd name="T0" fmla="*/ 0 w 188"/>
                    <a:gd name="T1" fmla="*/ 0 h 663"/>
                    <a:gd name="T2" fmla="*/ 0 w 188"/>
                    <a:gd name="T3" fmla="*/ 0 h 663"/>
                    <a:gd name="T4" fmla="*/ 0 w 188"/>
                    <a:gd name="T5" fmla="*/ 0 h 663"/>
                    <a:gd name="T6" fmla="*/ 0 w 188"/>
                    <a:gd name="T7" fmla="*/ 0 h 663"/>
                    <a:gd name="T8" fmla="*/ 0 w 188"/>
                    <a:gd name="T9" fmla="*/ 0 h 663"/>
                    <a:gd name="T10" fmla="*/ 0 w 188"/>
                    <a:gd name="T11" fmla="*/ 0 h 663"/>
                    <a:gd name="T12" fmla="*/ 0 w 188"/>
                    <a:gd name="T13" fmla="*/ 0 h 663"/>
                    <a:gd name="T14" fmla="*/ 0 w 188"/>
                    <a:gd name="T15" fmla="*/ 0 h 663"/>
                    <a:gd name="T16" fmla="*/ 0 w 188"/>
                    <a:gd name="T17" fmla="*/ 0 h 663"/>
                    <a:gd name="T18" fmla="*/ 0 w 188"/>
                    <a:gd name="T19" fmla="*/ 0 h 663"/>
                    <a:gd name="T20" fmla="*/ 0 w 188"/>
                    <a:gd name="T21" fmla="*/ 0 h 663"/>
                    <a:gd name="T22" fmla="*/ 0 w 188"/>
                    <a:gd name="T23" fmla="*/ 0 h 663"/>
                    <a:gd name="T24" fmla="*/ 0 w 188"/>
                    <a:gd name="T25" fmla="*/ 0 h 663"/>
                    <a:gd name="T26" fmla="*/ 0 w 188"/>
                    <a:gd name="T27" fmla="*/ 0 h 663"/>
                    <a:gd name="T28" fmla="*/ 0 w 188"/>
                    <a:gd name="T29" fmla="*/ 0 h 663"/>
                    <a:gd name="T30" fmla="*/ 0 w 188"/>
                    <a:gd name="T31" fmla="*/ 0 h 663"/>
                    <a:gd name="T32" fmla="*/ 0 w 188"/>
                    <a:gd name="T33" fmla="*/ 0 h 663"/>
                    <a:gd name="T34" fmla="*/ 0 w 188"/>
                    <a:gd name="T35" fmla="*/ 0 h 663"/>
                    <a:gd name="T36" fmla="*/ 0 w 188"/>
                    <a:gd name="T37" fmla="*/ 0 h 663"/>
                    <a:gd name="T38" fmla="*/ 0 w 188"/>
                    <a:gd name="T39" fmla="*/ 0 h 663"/>
                    <a:gd name="T40" fmla="*/ 0 w 188"/>
                    <a:gd name="T41" fmla="*/ 0 h 663"/>
                    <a:gd name="T42" fmla="*/ 0 w 188"/>
                    <a:gd name="T43" fmla="*/ 0 h 663"/>
                    <a:gd name="T44" fmla="*/ 0 w 188"/>
                    <a:gd name="T45" fmla="*/ 0 h 663"/>
                    <a:gd name="T46" fmla="*/ 0 w 188"/>
                    <a:gd name="T47" fmla="*/ 0 h 663"/>
                    <a:gd name="T48" fmla="*/ 0 w 188"/>
                    <a:gd name="T49" fmla="*/ 0 h 663"/>
                    <a:gd name="T50" fmla="*/ 0 w 188"/>
                    <a:gd name="T51" fmla="*/ 0 h 663"/>
                    <a:gd name="T52" fmla="*/ 0 w 188"/>
                    <a:gd name="T53" fmla="*/ 0 h 663"/>
                    <a:gd name="T54" fmla="*/ 0 w 188"/>
                    <a:gd name="T55" fmla="*/ 0 h 663"/>
                    <a:gd name="T56" fmla="*/ 0 w 188"/>
                    <a:gd name="T57" fmla="*/ 0 h 663"/>
                    <a:gd name="T58" fmla="*/ 0 w 188"/>
                    <a:gd name="T59" fmla="*/ 0 h 663"/>
                    <a:gd name="T60" fmla="*/ 0 w 188"/>
                    <a:gd name="T61" fmla="*/ 0 h 663"/>
                    <a:gd name="T62" fmla="*/ 0 w 188"/>
                    <a:gd name="T63" fmla="*/ 0 h 663"/>
                    <a:gd name="T64" fmla="*/ 0 w 188"/>
                    <a:gd name="T65" fmla="*/ 0 h 663"/>
                    <a:gd name="T66" fmla="*/ 0 w 188"/>
                    <a:gd name="T67" fmla="*/ 0 h 663"/>
                    <a:gd name="T68" fmla="*/ 0 w 188"/>
                    <a:gd name="T69" fmla="*/ 0 h 663"/>
                    <a:gd name="T70" fmla="*/ 0 w 188"/>
                    <a:gd name="T71" fmla="*/ 0 h 663"/>
                    <a:gd name="T72" fmla="*/ 0 w 188"/>
                    <a:gd name="T73" fmla="*/ 0 h 663"/>
                    <a:gd name="T74" fmla="*/ 0 w 188"/>
                    <a:gd name="T75" fmla="*/ 0 h 663"/>
                    <a:gd name="T76" fmla="*/ 0 w 188"/>
                    <a:gd name="T77" fmla="*/ 0 h 663"/>
                    <a:gd name="T78" fmla="*/ 0 w 188"/>
                    <a:gd name="T79" fmla="*/ 0 h 663"/>
                    <a:gd name="T80" fmla="*/ 0 w 188"/>
                    <a:gd name="T81" fmla="*/ 0 h 663"/>
                    <a:gd name="T82" fmla="*/ 0 w 188"/>
                    <a:gd name="T83" fmla="*/ 0 h 663"/>
                    <a:gd name="T84" fmla="*/ 0 w 188"/>
                    <a:gd name="T85" fmla="*/ 0 h 663"/>
                    <a:gd name="T86" fmla="*/ 0 w 188"/>
                    <a:gd name="T87" fmla="*/ 0 h 663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88"/>
                    <a:gd name="T133" fmla="*/ 0 h 663"/>
                    <a:gd name="T134" fmla="*/ 188 w 188"/>
                    <a:gd name="T135" fmla="*/ 663 h 663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88" h="663">
                      <a:moveTo>
                        <a:pt x="67" y="407"/>
                      </a:moveTo>
                      <a:lnTo>
                        <a:pt x="65" y="409"/>
                      </a:lnTo>
                      <a:lnTo>
                        <a:pt x="57" y="418"/>
                      </a:lnTo>
                      <a:lnTo>
                        <a:pt x="28" y="458"/>
                      </a:lnTo>
                      <a:lnTo>
                        <a:pt x="4" y="522"/>
                      </a:lnTo>
                      <a:lnTo>
                        <a:pt x="2" y="539"/>
                      </a:lnTo>
                      <a:lnTo>
                        <a:pt x="0" y="573"/>
                      </a:lnTo>
                      <a:lnTo>
                        <a:pt x="8" y="622"/>
                      </a:lnTo>
                      <a:lnTo>
                        <a:pt x="17" y="639"/>
                      </a:lnTo>
                      <a:lnTo>
                        <a:pt x="29" y="651"/>
                      </a:lnTo>
                      <a:lnTo>
                        <a:pt x="44" y="659"/>
                      </a:lnTo>
                      <a:lnTo>
                        <a:pt x="63" y="663"/>
                      </a:lnTo>
                      <a:lnTo>
                        <a:pt x="84" y="663"/>
                      </a:lnTo>
                      <a:lnTo>
                        <a:pt x="107" y="661"/>
                      </a:lnTo>
                      <a:lnTo>
                        <a:pt x="159" y="648"/>
                      </a:lnTo>
                      <a:lnTo>
                        <a:pt x="188" y="638"/>
                      </a:lnTo>
                      <a:lnTo>
                        <a:pt x="167" y="637"/>
                      </a:lnTo>
                      <a:lnTo>
                        <a:pt x="133" y="627"/>
                      </a:lnTo>
                      <a:lnTo>
                        <a:pt x="107" y="611"/>
                      </a:lnTo>
                      <a:lnTo>
                        <a:pt x="93" y="589"/>
                      </a:lnTo>
                      <a:lnTo>
                        <a:pt x="90" y="561"/>
                      </a:lnTo>
                      <a:lnTo>
                        <a:pt x="100" y="528"/>
                      </a:lnTo>
                      <a:lnTo>
                        <a:pt x="111" y="510"/>
                      </a:lnTo>
                      <a:lnTo>
                        <a:pt x="105" y="510"/>
                      </a:lnTo>
                      <a:lnTo>
                        <a:pt x="94" y="508"/>
                      </a:lnTo>
                      <a:lnTo>
                        <a:pt x="72" y="505"/>
                      </a:lnTo>
                      <a:lnTo>
                        <a:pt x="50" y="503"/>
                      </a:lnTo>
                      <a:lnTo>
                        <a:pt x="44" y="502"/>
                      </a:lnTo>
                      <a:lnTo>
                        <a:pt x="45" y="501"/>
                      </a:lnTo>
                      <a:lnTo>
                        <a:pt x="53" y="494"/>
                      </a:lnTo>
                      <a:lnTo>
                        <a:pt x="78" y="456"/>
                      </a:lnTo>
                      <a:lnTo>
                        <a:pt x="97" y="396"/>
                      </a:lnTo>
                      <a:lnTo>
                        <a:pt x="99" y="377"/>
                      </a:lnTo>
                      <a:lnTo>
                        <a:pt x="98" y="355"/>
                      </a:lnTo>
                      <a:lnTo>
                        <a:pt x="92" y="288"/>
                      </a:lnTo>
                      <a:lnTo>
                        <a:pt x="74" y="120"/>
                      </a:lnTo>
                      <a:lnTo>
                        <a:pt x="59" y="6"/>
                      </a:lnTo>
                      <a:lnTo>
                        <a:pt x="59" y="0"/>
                      </a:lnTo>
                      <a:lnTo>
                        <a:pt x="59" y="35"/>
                      </a:lnTo>
                      <a:lnTo>
                        <a:pt x="61" y="102"/>
                      </a:lnTo>
                      <a:lnTo>
                        <a:pt x="64" y="238"/>
                      </a:lnTo>
                      <a:lnTo>
                        <a:pt x="66" y="373"/>
                      </a:lnTo>
                      <a:lnTo>
                        <a:pt x="67" y="407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3726" name="Freeform 43"/>
                <p:cNvSpPr>
                  <a:spLocks/>
                </p:cNvSpPr>
                <p:nvPr/>
              </p:nvSpPr>
              <p:spPr bwMode="auto">
                <a:xfrm>
                  <a:off x="3100" y="2698"/>
                  <a:ext cx="26" cy="49"/>
                </a:xfrm>
                <a:custGeom>
                  <a:avLst/>
                  <a:gdLst>
                    <a:gd name="T0" fmla="*/ 0 w 106"/>
                    <a:gd name="T1" fmla="*/ 0 h 181"/>
                    <a:gd name="T2" fmla="*/ 0 w 106"/>
                    <a:gd name="T3" fmla="*/ 0 h 181"/>
                    <a:gd name="T4" fmla="*/ 0 w 106"/>
                    <a:gd name="T5" fmla="*/ 0 h 181"/>
                    <a:gd name="T6" fmla="*/ 0 w 106"/>
                    <a:gd name="T7" fmla="*/ 0 h 181"/>
                    <a:gd name="T8" fmla="*/ 0 w 106"/>
                    <a:gd name="T9" fmla="*/ 0 h 181"/>
                    <a:gd name="T10" fmla="*/ 0 w 106"/>
                    <a:gd name="T11" fmla="*/ 0 h 181"/>
                    <a:gd name="T12" fmla="*/ 0 w 106"/>
                    <a:gd name="T13" fmla="*/ 0 h 181"/>
                    <a:gd name="T14" fmla="*/ 0 w 106"/>
                    <a:gd name="T15" fmla="*/ 0 h 181"/>
                    <a:gd name="T16" fmla="*/ 0 w 106"/>
                    <a:gd name="T17" fmla="*/ 0 h 181"/>
                    <a:gd name="T18" fmla="*/ 0 w 106"/>
                    <a:gd name="T19" fmla="*/ 0 h 181"/>
                    <a:gd name="T20" fmla="*/ 0 w 106"/>
                    <a:gd name="T21" fmla="*/ 0 h 181"/>
                    <a:gd name="T22" fmla="*/ 0 w 106"/>
                    <a:gd name="T23" fmla="*/ 0 h 181"/>
                    <a:gd name="T24" fmla="*/ 0 w 106"/>
                    <a:gd name="T25" fmla="*/ 0 h 181"/>
                    <a:gd name="T26" fmla="*/ 0 w 106"/>
                    <a:gd name="T27" fmla="*/ 0 h 181"/>
                    <a:gd name="T28" fmla="*/ 0 w 106"/>
                    <a:gd name="T29" fmla="*/ 0 h 181"/>
                    <a:gd name="T30" fmla="*/ 0 w 106"/>
                    <a:gd name="T31" fmla="*/ 0 h 181"/>
                    <a:gd name="T32" fmla="*/ 0 w 106"/>
                    <a:gd name="T33" fmla="*/ 0 h 181"/>
                    <a:gd name="T34" fmla="*/ 0 w 106"/>
                    <a:gd name="T35" fmla="*/ 0 h 181"/>
                    <a:gd name="T36" fmla="*/ 0 w 106"/>
                    <a:gd name="T37" fmla="*/ 0 h 181"/>
                    <a:gd name="T38" fmla="*/ 0 w 106"/>
                    <a:gd name="T39" fmla="*/ 0 h 181"/>
                    <a:gd name="T40" fmla="*/ 0 w 106"/>
                    <a:gd name="T41" fmla="*/ 0 h 181"/>
                    <a:gd name="T42" fmla="*/ 0 w 106"/>
                    <a:gd name="T43" fmla="*/ 0 h 181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106"/>
                    <a:gd name="T67" fmla="*/ 0 h 181"/>
                    <a:gd name="T68" fmla="*/ 106 w 106"/>
                    <a:gd name="T69" fmla="*/ 181 h 181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106" h="181">
                      <a:moveTo>
                        <a:pt x="106" y="119"/>
                      </a:moveTo>
                      <a:lnTo>
                        <a:pt x="102" y="125"/>
                      </a:lnTo>
                      <a:lnTo>
                        <a:pt x="96" y="135"/>
                      </a:lnTo>
                      <a:lnTo>
                        <a:pt x="82" y="155"/>
                      </a:lnTo>
                      <a:lnTo>
                        <a:pt x="69" y="175"/>
                      </a:lnTo>
                      <a:lnTo>
                        <a:pt x="65" y="181"/>
                      </a:lnTo>
                      <a:lnTo>
                        <a:pt x="59" y="175"/>
                      </a:lnTo>
                      <a:lnTo>
                        <a:pt x="49" y="164"/>
                      </a:lnTo>
                      <a:lnTo>
                        <a:pt x="27" y="141"/>
                      </a:lnTo>
                      <a:lnTo>
                        <a:pt x="5" y="117"/>
                      </a:lnTo>
                      <a:lnTo>
                        <a:pt x="0" y="111"/>
                      </a:lnTo>
                      <a:lnTo>
                        <a:pt x="0" y="101"/>
                      </a:lnTo>
                      <a:lnTo>
                        <a:pt x="0" y="83"/>
                      </a:lnTo>
                      <a:lnTo>
                        <a:pt x="0" y="47"/>
                      </a:lnTo>
                      <a:lnTo>
                        <a:pt x="0" y="10"/>
                      </a:lnTo>
                      <a:lnTo>
                        <a:pt x="0" y="0"/>
                      </a:lnTo>
                      <a:lnTo>
                        <a:pt x="8" y="10"/>
                      </a:lnTo>
                      <a:lnTo>
                        <a:pt x="26" y="31"/>
                      </a:lnTo>
                      <a:lnTo>
                        <a:pt x="60" y="70"/>
                      </a:lnTo>
                      <a:lnTo>
                        <a:pt x="97" y="110"/>
                      </a:lnTo>
                      <a:lnTo>
                        <a:pt x="106" y="119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3727" name="Freeform 44"/>
                <p:cNvSpPr>
                  <a:spLocks/>
                </p:cNvSpPr>
                <p:nvPr/>
              </p:nvSpPr>
              <p:spPr bwMode="auto">
                <a:xfrm>
                  <a:off x="3112" y="2753"/>
                  <a:ext cx="37" cy="41"/>
                </a:xfrm>
                <a:custGeom>
                  <a:avLst/>
                  <a:gdLst>
                    <a:gd name="T0" fmla="*/ 0 w 156"/>
                    <a:gd name="T1" fmla="*/ 0 h 151"/>
                    <a:gd name="T2" fmla="*/ 0 w 156"/>
                    <a:gd name="T3" fmla="*/ 0 h 151"/>
                    <a:gd name="T4" fmla="*/ 0 w 156"/>
                    <a:gd name="T5" fmla="*/ 0 h 151"/>
                    <a:gd name="T6" fmla="*/ 0 w 156"/>
                    <a:gd name="T7" fmla="*/ 0 h 151"/>
                    <a:gd name="T8" fmla="*/ 0 w 156"/>
                    <a:gd name="T9" fmla="*/ 0 h 151"/>
                    <a:gd name="T10" fmla="*/ 0 w 156"/>
                    <a:gd name="T11" fmla="*/ 0 h 151"/>
                    <a:gd name="T12" fmla="*/ 0 w 156"/>
                    <a:gd name="T13" fmla="*/ 0 h 151"/>
                    <a:gd name="T14" fmla="*/ 0 w 156"/>
                    <a:gd name="T15" fmla="*/ 0 h 151"/>
                    <a:gd name="T16" fmla="*/ 0 w 156"/>
                    <a:gd name="T17" fmla="*/ 0 h 151"/>
                    <a:gd name="T18" fmla="*/ 0 w 156"/>
                    <a:gd name="T19" fmla="*/ 0 h 151"/>
                    <a:gd name="T20" fmla="*/ 0 w 156"/>
                    <a:gd name="T21" fmla="*/ 0 h 151"/>
                    <a:gd name="T22" fmla="*/ 0 w 156"/>
                    <a:gd name="T23" fmla="*/ 0 h 151"/>
                    <a:gd name="T24" fmla="*/ 0 w 156"/>
                    <a:gd name="T25" fmla="*/ 0 h 151"/>
                    <a:gd name="T26" fmla="*/ 0 w 156"/>
                    <a:gd name="T27" fmla="*/ 0 h 151"/>
                    <a:gd name="T28" fmla="*/ 0 w 156"/>
                    <a:gd name="T29" fmla="*/ 0 h 151"/>
                    <a:gd name="T30" fmla="*/ 0 w 156"/>
                    <a:gd name="T31" fmla="*/ 0 h 151"/>
                    <a:gd name="T32" fmla="*/ 0 w 156"/>
                    <a:gd name="T33" fmla="*/ 0 h 151"/>
                    <a:gd name="T34" fmla="*/ 0 w 156"/>
                    <a:gd name="T35" fmla="*/ 0 h 151"/>
                    <a:gd name="T36" fmla="*/ 0 w 156"/>
                    <a:gd name="T37" fmla="*/ 0 h 151"/>
                    <a:gd name="T38" fmla="*/ 0 w 156"/>
                    <a:gd name="T39" fmla="*/ 0 h 151"/>
                    <a:gd name="T40" fmla="*/ 0 w 156"/>
                    <a:gd name="T41" fmla="*/ 0 h 151"/>
                    <a:gd name="T42" fmla="*/ 0 w 156"/>
                    <a:gd name="T43" fmla="*/ 0 h 151"/>
                    <a:gd name="T44" fmla="*/ 0 w 156"/>
                    <a:gd name="T45" fmla="*/ 0 h 151"/>
                    <a:gd name="T46" fmla="*/ 0 w 156"/>
                    <a:gd name="T47" fmla="*/ 0 h 151"/>
                    <a:gd name="T48" fmla="*/ 0 w 156"/>
                    <a:gd name="T49" fmla="*/ 0 h 151"/>
                    <a:gd name="T50" fmla="*/ 0 w 156"/>
                    <a:gd name="T51" fmla="*/ 0 h 151"/>
                    <a:gd name="T52" fmla="*/ 0 w 156"/>
                    <a:gd name="T53" fmla="*/ 0 h 151"/>
                    <a:gd name="T54" fmla="*/ 0 w 156"/>
                    <a:gd name="T55" fmla="*/ 0 h 151"/>
                    <a:gd name="T56" fmla="*/ 0 w 156"/>
                    <a:gd name="T57" fmla="*/ 0 h 151"/>
                    <a:gd name="T58" fmla="*/ 0 w 156"/>
                    <a:gd name="T59" fmla="*/ 0 h 151"/>
                    <a:gd name="T60" fmla="*/ 0 w 156"/>
                    <a:gd name="T61" fmla="*/ 0 h 151"/>
                    <a:gd name="T62" fmla="*/ 0 w 156"/>
                    <a:gd name="T63" fmla="*/ 0 h 151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56"/>
                    <a:gd name="T97" fmla="*/ 0 h 151"/>
                    <a:gd name="T98" fmla="*/ 156 w 156"/>
                    <a:gd name="T99" fmla="*/ 151 h 151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56" h="151">
                      <a:moveTo>
                        <a:pt x="60" y="36"/>
                      </a:moveTo>
                      <a:lnTo>
                        <a:pt x="63" y="46"/>
                      </a:lnTo>
                      <a:lnTo>
                        <a:pt x="69" y="55"/>
                      </a:lnTo>
                      <a:lnTo>
                        <a:pt x="77" y="62"/>
                      </a:lnTo>
                      <a:lnTo>
                        <a:pt x="86" y="67"/>
                      </a:lnTo>
                      <a:lnTo>
                        <a:pt x="108" y="75"/>
                      </a:lnTo>
                      <a:lnTo>
                        <a:pt x="127" y="80"/>
                      </a:lnTo>
                      <a:lnTo>
                        <a:pt x="143" y="82"/>
                      </a:lnTo>
                      <a:lnTo>
                        <a:pt x="149" y="82"/>
                      </a:lnTo>
                      <a:lnTo>
                        <a:pt x="149" y="86"/>
                      </a:lnTo>
                      <a:lnTo>
                        <a:pt x="151" y="93"/>
                      </a:lnTo>
                      <a:lnTo>
                        <a:pt x="153" y="106"/>
                      </a:lnTo>
                      <a:lnTo>
                        <a:pt x="155" y="120"/>
                      </a:lnTo>
                      <a:lnTo>
                        <a:pt x="156" y="123"/>
                      </a:lnTo>
                      <a:lnTo>
                        <a:pt x="154" y="125"/>
                      </a:lnTo>
                      <a:lnTo>
                        <a:pt x="144" y="133"/>
                      </a:lnTo>
                      <a:lnTo>
                        <a:pt x="101" y="150"/>
                      </a:lnTo>
                      <a:lnTo>
                        <a:pt x="74" y="151"/>
                      </a:lnTo>
                      <a:lnTo>
                        <a:pt x="48" y="142"/>
                      </a:lnTo>
                      <a:lnTo>
                        <a:pt x="36" y="131"/>
                      </a:lnTo>
                      <a:lnTo>
                        <a:pt x="25" y="118"/>
                      </a:lnTo>
                      <a:lnTo>
                        <a:pt x="10" y="90"/>
                      </a:lnTo>
                      <a:lnTo>
                        <a:pt x="3" y="62"/>
                      </a:lnTo>
                      <a:lnTo>
                        <a:pt x="0" y="34"/>
                      </a:lnTo>
                      <a:lnTo>
                        <a:pt x="1" y="2"/>
                      </a:lnTo>
                      <a:lnTo>
                        <a:pt x="2" y="0"/>
                      </a:lnTo>
                      <a:lnTo>
                        <a:pt x="9" y="0"/>
                      </a:lnTo>
                      <a:lnTo>
                        <a:pt x="35" y="6"/>
                      </a:lnTo>
                      <a:lnTo>
                        <a:pt x="47" y="14"/>
                      </a:lnTo>
                      <a:lnTo>
                        <a:pt x="57" y="27"/>
                      </a:lnTo>
                      <a:lnTo>
                        <a:pt x="60" y="36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3728" name="Freeform 45"/>
                <p:cNvSpPr>
                  <a:spLocks/>
                </p:cNvSpPr>
                <p:nvPr/>
              </p:nvSpPr>
              <p:spPr bwMode="auto">
                <a:xfrm>
                  <a:off x="3066" y="2792"/>
                  <a:ext cx="32" cy="13"/>
                </a:xfrm>
                <a:custGeom>
                  <a:avLst/>
                  <a:gdLst>
                    <a:gd name="T0" fmla="*/ 0 w 139"/>
                    <a:gd name="T1" fmla="*/ 0 h 49"/>
                    <a:gd name="T2" fmla="*/ 0 w 139"/>
                    <a:gd name="T3" fmla="*/ 0 h 49"/>
                    <a:gd name="T4" fmla="*/ 0 w 139"/>
                    <a:gd name="T5" fmla="*/ 0 h 49"/>
                    <a:gd name="T6" fmla="*/ 0 w 139"/>
                    <a:gd name="T7" fmla="*/ 0 h 49"/>
                    <a:gd name="T8" fmla="*/ 0 w 139"/>
                    <a:gd name="T9" fmla="*/ 0 h 49"/>
                    <a:gd name="T10" fmla="*/ 0 w 139"/>
                    <a:gd name="T11" fmla="*/ 0 h 49"/>
                    <a:gd name="T12" fmla="*/ 0 w 139"/>
                    <a:gd name="T13" fmla="*/ 0 h 49"/>
                    <a:gd name="T14" fmla="*/ 0 w 139"/>
                    <a:gd name="T15" fmla="*/ 0 h 49"/>
                    <a:gd name="T16" fmla="*/ 0 w 139"/>
                    <a:gd name="T17" fmla="*/ 0 h 49"/>
                    <a:gd name="T18" fmla="*/ 0 w 139"/>
                    <a:gd name="T19" fmla="*/ 0 h 49"/>
                    <a:gd name="T20" fmla="*/ 0 w 139"/>
                    <a:gd name="T21" fmla="*/ 0 h 49"/>
                    <a:gd name="T22" fmla="*/ 0 w 139"/>
                    <a:gd name="T23" fmla="*/ 0 h 49"/>
                    <a:gd name="T24" fmla="*/ 0 w 139"/>
                    <a:gd name="T25" fmla="*/ 0 h 49"/>
                    <a:gd name="T26" fmla="*/ 0 w 139"/>
                    <a:gd name="T27" fmla="*/ 0 h 49"/>
                    <a:gd name="T28" fmla="*/ 0 w 139"/>
                    <a:gd name="T29" fmla="*/ 0 h 49"/>
                    <a:gd name="T30" fmla="*/ 0 w 139"/>
                    <a:gd name="T31" fmla="*/ 0 h 49"/>
                    <a:gd name="T32" fmla="*/ 0 w 139"/>
                    <a:gd name="T33" fmla="*/ 0 h 49"/>
                    <a:gd name="T34" fmla="*/ 0 w 139"/>
                    <a:gd name="T35" fmla="*/ 0 h 49"/>
                    <a:gd name="T36" fmla="*/ 0 w 139"/>
                    <a:gd name="T37" fmla="*/ 0 h 49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39"/>
                    <a:gd name="T58" fmla="*/ 0 h 49"/>
                    <a:gd name="T59" fmla="*/ 139 w 139"/>
                    <a:gd name="T60" fmla="*/ 49 h 49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39" h="49">
                      <a:moveTo>
                        <a:pt x="139" y="0"/>
                      </a:moveTo>
                      <a:lnTo>
                        <a:pt x="138" y="1"/>
                      </a:lnTo>
                      <a:lnTo>
                        <a:pt x="132" y="8"/>
                      </a:lnTo>
                      <a:lnTo>
                        <a:pt x="109" y="31"/>
                      </a:lnTo>
                      <a:lnTo>
                        <a:pt x="93" y="42"/>
                      </a:lnTo>
                      <a:lnTo>
                        <a:pt x="75" y="49"/>
                      </a:lnTo>
                      <a:lnTo>
                        <a:pt x="65" y="49"/>
                      </a:lnTo>
                      <a:lnTo>
                        <a:pt x="55" y="49"/>
                      </a:lnTo>
                      <a:lnTo>
                        <a:pt x="38" y="45"/>
                      </a:lnTo>
                      <a:lnTo>
                        <a:pt x="23" y="38"/>
                      </a:lnTo>
                      <a:lnTo>
                        <a:pt x="12" y="30"/>
                      </a:lnTo>
                      <a:lnTo>
                        <a:pt x="0" y="19"/>
                      </a:lnTo>
                      <a:lnTo>
                        <a:pt x="0" y="18"/>
                      </a:lnTo>
                      <a:lnTo>
                        <a:pt x="12" y="17"/>
                      </a:lnTo>
                      <a:lnTo>
                        <a:pt x="35" y="14"/>
                      </a:lnTo>
                      <a:lnTo>
                        <a:pt x="81" y="8"/>
                      </a:lnTo>
                      <a:lnTo>
                        <a:pt x="127" y="2"/>
                      </a:lnTo>
                      <a:lnTo>
                        <a:pt x="139" y="0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3729" name="Freeform 46"/>
                <p:cNvSpPr>
                  <a:spLocks/>
                </p:cNvSpPr>
                <p:nvPr/>
              </p:nvSpPr>
              <p:spPr bwMode="auto">
                <a:xfrm>
                  <a:off x="3114" y="2799"/>
                  <a:ext cx="34" cy="15"/>
                </a:xfrm>
                <a:custGeom>
                  <a:avLst/>
                  <a:gdLst>
                    <a:gd name="T0" fmla="*/ 0 w 145"/>
                    <a:gd name="T1" fmla="*/ 0 h 54"/>
                    <a:gd name="T2" fmla="*/ 0 w 145"/>
                    <a:gd name="T3" fmla="*/ 0 h 54"/>
                    <a:gd name="T4" fmla="*/ 0 w 145"/>
                    <a:gd name="T5" fmla="*/ 0 h 54"/>
                    <a:gd name="T6" fmla="*/ 0 w 145"/>
                    <a:gd name="T7" fmla="*/ 0 h 54"/>
                    <a:gd name="T8" fmla="*/ 0 w 145"/>
                    <a:gd name="T9" fmla="*/ 0 h 54"/>
                    <a:gd name="T10" fmla="*/ 0 w 145"/>
                    <a:gd name="T11" fmla="*/ 0 h 54"/>
                    <a:gd name="T12" fmla="*/ 0 w 145"/>
                    <a:gd name="T13" fmla="*/ 0 h 54"/>
                    <a:gd name="T14" fmla="*/ 0 w 145"/>
                    <a:gd name="T15" fmla="*/ 0 h 54"/>
                    <a:gd name="T16" fmla="*/ 0 w 145"/>
                    <a:gd name="T17" fmla="*/ 0 h 54"/>
                    <a:gd name="T18" fmla="*/ 0 w 145"/>
                    <a:gd name="T19" fmla="*/ 0 h 54"/>
                    <a:gd name="T20" fmla="*/ 0 w 145"/>
                    <a:gd name="T21" fmla="*/ 0 h 54"/>
                    <a:gd name="T22" fmla="*/ 0 w 145"/>
                    <a:gd name="T23" fmla="*/ 0 h 54"/>
                    <a:gd name="T24" fmla="*/ 0 w 145"/>
                    <a:gd name="T25" fmla="*/ 0 h 54"/>
                    <a:gd name="T26" fmla="*/ 0 w 145"/>
                    <a:gd name="T27" fmla="*/ 0 h 54"/>
                    <a:gd name="T28" fmla="*/ 0 w 145"/>
                    <a:gd name="T29" fmla="*/ 0 h 54"/>
                    <a:gd name="T30" fmla="*/ 0 w 145"/>
                    <a:gd name="T31" fmla="*/ 0 h 54"/>
                    <a:gd name="T32" fmla="*/ 0 w 145"/>
                    <a:gd name="T33" fmla="*/ 0 h 54"/>
                    <a:gd name="T34" fmla="*/ 0 w 145"/>
                    <a:gd name="T35" fmla="*/ 0 h 54"/>
                    <a:gd name="T36" fmla="*/ 0 w 145"/>
                    <a:gd name="T37" fmla="*/ 0 h 54"/>
                    <a:gd name="T38" fmla="*/ 0 w 145"/>
                    <a:gd name="T39" fmla="*/ 0 h 54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145"/>
                    <a:gd name="T61" fmla="*/ 0 h 54"/>
                    <a:gd name="T62" fmla="*/ 145 w 145"/>
                    <a:gd name="T63" fmla="*/ 54 h 54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145" h="54">
                      <a:moveTo>
                        <a:pt x="145" y="5"/>
                      </a:moveTo>
                      <a:lnTo>
                        <a:pt x="143" y="7"/>
                      </a:lnTo>
                      <a:lnTo>
                        <a:pt x="136" y="15"/>
                      </a:lnTo>
                      <a:lnTo>
                        <a:pt x="104" y="41"/>
                      </a:lnTo>
                      <a:lnTo>
                        <a:pt x="82" y="51"/>
                      </a:lnTo>
                      <a:lnTo>
                        <a:pt x="59" y="54"/>
                      </a:lnTo>
                      <a:lnTo>
                        <a:pt x="48" y="51"/>
                      </a:lnTo>
                      <a:lnTo>
                        <a:pt x="37" y="47"/>
                      </a:lnTo>
                      <a:lnTo>
                        <a:pt x="20" y="36"/>
                      </a:lnTo>
                      <a:lnTo>
                        <a:pt x="9" y="25"/>
                      </a:lnTo>
                      <a:lnTo>
                        <a:pt x="3" y="14"/>
                      </a:lnTo>
                      <a:lnTo>
                        <a:pt x="0" y="6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2" y="1"/>
                      </a:lnTo>
                      <a:lnTo>
                        <a:pt x="36" y="2"/>
                      </a:lnTo>
                      <a:lnTo>
                        <a:pt x="84" y="4"/>
                      </a:lnTo>
                      <a:lnTo>
                        <a:pt x="133" y="5"/>
                      </a:lnTo>
                      <a:lnTo>
                        <a:pt x="145" y="5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3730" name="Freeform 47"/>
                <p:cNvSpPr>
                  <a:spLocks/>
                </p:cNvSpPr>
                <p:nvPr/>
              </p:nvSpPr>
              <p:spPr bwMode="auto">
                <a:xfrm>
                  <a:off x="3094" y="2830"/>
                  <a:ext cx="46" cy="68"/>
                </a:xfrm>
                <a:custGeom>
                  <a:avLst/>
                  <a:gdLst>
                    <a:gd name="T0" fmla="*/ 0 w 196"/>
                    <a:gd name="T1" fmla="*/ 0 h 246"/>
                    <a:gd name="T2" fmla="*/ 0 w 196"/>
                    <a:gd name="T3" fmla="*/ 0 h 246"/>
                    <a:gd name="T4" fmla="*/ 0 w 196"/>
                    <a:gd name="T5" fmla="*/ 0 h 246"/>
                    <a:gd name="T6" fmla="*/ 0 w 196"/>
                    <a:gd name="T7" fmla="*/ 0 h 246"/>
                    <a:gd name="T8" fmla="*/ 0 w 196"/>
                    <a:gd name="T9" fmla="*/ 0 h 246"/>
                    <a:gd name="T10" fmla="*/ 0 w 196"/>
                    <a:gd name="T11" fmla="*/ 0 h 246"/>
                    <a:gd name="T12" fmla="*/ 0 w 196"/>
                    <a:gd name="T13" fmla="*/ 0 h 246"/>
                    <a:gd name="T14" fmla="*/ 0 w 196"/>
                    <a:gd name="T15" fmla="*/ 0 h 246"/>
                    <a:gd name="T16" fmla="*/ 0 w 196"/>
                    <a:gd name="T17" fmla="*/ 0 h 246"/>
                    <a:gd name="T18" fmla="*/ 0 w 196"/>
                    <a:gd name="T19" fmla="*/ 0 h 246"/>
                    <a:gd name="T20" fmla="*/ 0 w 196"/>
                    <a:gd name="T21" fmla="*/ 0 h 246"/>
                    <a:gd name="T22" fmla="*/ 0 w 196"/>
                    <a:gd name="T23" fmla="*/ 0 h 246"/>
                    <a:gd name="T24" fmla="*/ 0 w 196"/>
                    <a:gd name="T25" fmla="*/ 0 h 246"/>
                    <a:gd name="T26" fmla="*/ 0 w 196"/>
                    <a:gd name="T27" fmla="*/ 0 h 246"/>
                    <a:gd name="T28" fmla="*/ 0 w 196"/>
                    <a:gd name="T29" fmla="*/ 0 h 246"/>
                    <a:gd name="T30" fmla="*/ 0 w 196"/>
                    <a:gd name="T31" fmla="*/ 0 h 246"/>
                    <a:gd name="T32" fmla="*/ 0 w 196"/>
                    <a:gd name="T33" fmla="*/ 0 h 246"/>
                    <a:gd name="T34" fmla="*/ 0 w 196"/>
                    <a:gd name="T35" fmla="*/ 0 h 246"/>
                    <a:gd name="T36" fmla="*/ 0 w 196"/>
                    <a:gd name="T37" fmla="*/ 0 h 246"/>
                    <a:gd name="T38" fmla="*/ 0 w 196"/>
                    <a:gd name="T39" fmla="*/ 0 h 246"/>
                    <a:gd name="T40" fmla="*/ 0 w 196"/>
                    <a:gd name="T41" fmla="*/ 0 h 246"/>
                    <a:gd name="T42" fmla="*/ 0 w 196"/>
                    <a:gd name="T43" fmla="*/ 0 h 246"/>
                    <a:gd name="T44" fmla="*/ 0 w 196"/>
                    <a:gd name="T45" fmla="*/ 0 h 246"/>
                    <a:gd name="T46" fmla="*/ 0 w 196"/>
                    <a:gd name="T47" fmla="*/ 0 h 246"/>
                    <a:gd name="T48" fmla="*/ 0 w 196"/>
                    <a:gd name="T49" fmla="*/ 0 h 246"/>
                    <a:gd name="T50" fmla="*/ 0 w 196"/>
                    <a:gd name="T51" fmla="*/ 0 h 246"/>
                    <a:gd name="T52" fmla="*/ 0 w 196"/>
                    <a:gd name="T53" fmla="*/ 0 h 246"/>
                    <a:gd name="T54" fmla="*/ 0 w 196"/>
                    <a:gd name="T55" fmla="*/ 0 h 24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196"/>
                    <a:gd name="T85" fmla="*/ 0 h 246"/>
                    <a:gd name="T86" fmla="*/ 196 w 196"/>
                    <a:gd name="T87" fmla="*/ 246 h 24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196" h="246">
                      <a:moveTo>
                        <a:pt x="196" y="32"/>
                      </a:moveTo>
                      <a:lnTo>
                        <a:pt x="194" y="33"/>
                      </a:lnTo>
                      <a:lnTo>
                        <a:pt x="184" y="35"/>
                      </a:lnTo>
                      <a:lnTo>
                        <a:pt x="146" y="51"/>
                      </a:lnTo>
                      <a:lnTo>
                        <a:pt x="126" y="65"/>
                      </a:lnTo>
                      <a:lnTo>
                        <a:pt x="111" y="85"/>
                      </a:lnTo>
                      <a:lnTo>
                        <a:pt x="106" y="96"/>
                      </a:lnTo>
                      <a:lnTo>
                        <a:pt x="102" y="109"/>
                      </a:lnTo>
                      <a:lnTo>
                        <a:pt x="94" y="140"/>
                      </a:lnTo>
                      <a:lnTo>
                        <a:pt x="83" y="204"/>
                      </a:lnTo>
                      <a:lnTo>
                        <a:pt x="79" y="245"/>
                      </a:lnTo>
                      <a:lnTo>
                        <a:pt x="79" y="246"/>
                      </a:lnTo>
                      <a:lnTo>
                        <a:pt x="72" y="226"/>
                      </a:lnTo>
                      <a:lnTo>
                        <a:pt x="59" y="188"/>
                      </a:lnTo>
                      <a:lnTo>
                        <a:pt x="33" y="110"/>
                      </a:lnTo>
                      <a:lnTo>
                        <a:pt x="6" y="32"/>
                      </a:lnTo>
                      <a:lnTo>
                        <a:pt x="0" y="12"/>
                      </a:lnTo>
                      <a:lnTo>
                        <a:pt x="6" y="12"/>
                      </a:lnTo>
                      <a:lnTo>
                        <a:pt x="18" y="11"/>
                      </a:lnTo>
                      <a:lnTo>
                        <a:pt x="43" y="6"/>
                      </a:lnTo>
                      <a:lnTo>
                        <a:pt x="67" y="2"/>
                      </a:lnTo>
                      <a:lnTo>
                        <a:pt x="74" y="0"/>
                      </a:lnTo>
                      <a:lnTo>
                        <a:pt x="83" y="3"/>
                      </a:lnTo>
                      <a:lnTo>
                        <a:pt x="104" y="8"/>
                      </a:lnTo>
                      <a:lnTo>
                        <a:pt x="144" y="20"/>
                      </a:lnTo>
                      <a:lnTo>
                        <a:pt x="185" y="31"/>
                      </a:lnTo>
                      <a:lnTo>
                        <a:pt x="196" y="32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3731" name="Freeform 48"/>
                <p:cNvSpPr>
                  <a:spLocks/>
                </p:cNvSpPr>
                <p:nvPr/>
              </p:nvSpPr>
              <p:spPr bwMode="auto">
                <a:xfrm>
                  <a:off x="3205" y="2098"/>
                  <a:ext cx="27" cy="83"/>
                </a:xfrm>
                <a:custGeom>
                  <a:avLst/>
                  <a:gdLst>
                    <a:gd name="T0" fmla="*/ 0 w 113"/>
                    <a:gd name="T1" fmla="*/ 0 h 300"/>
                    <a:gd name="T2" fmla="*/ 0 w 113"/>
                    <a:gd name="T3" fmla="*/ 0 h 300"/>
                    <a:gd name="T4" fmla="*/ 0 w 113"/>
                    <a:gd name="T5" fmla="*/ 0 h 300"/>
                    <a:gd name="T6" fmla="*/ 0 w 113"/>
                    <a:gd name="T7" fmla="*/ 0 h 300"/>
                    <a:gd name="T8" fmla="*/ 0 w 113"/>
                    <a:gd name="T9" fmla="*/ 0 h 300"/>
                    <a:gd name="T10" fmla="*/ 0 w 113"/>
                    <a:gd name="T11" fmla="*/ 0 h 300"/>
                    <a:gd name="T12" fmla="*/ 0 w 113"/>
                    <a:gd name="T13" fmla="*/ 0 h 300"/>
                    <a:gd name="T14" fmla="*/ 0 w 113"/>
                    <a:gd name="T15" fmla="*/ 0 h 300"/>
                    <a:gd name="T16" fmla="*/ 0 w 113"/>
                    <a:gd name="T17" fmla="*/ 0 h 300"/>
                    <a:gd name="T18" fmla="*/ 0 w 113"/>
                    <a:gd name="T19" fmla="*/ 0 h 300"/>
                    <a:gd name="T20" fmla="*/ 0 w 113"/>
                    <a:gd name="T21" fmla="*/ 0 h 300"/>
                    <a:gd name="T22" fmla="*/ 0 w 113"/>
                    <a:gd name="T23" fmla="*/ 0 h 300"/>
                    <a:gd name="T24" fmla="*/ 0 w 113"/>
                    <a:gd name="T25" fmla="*/ 0 h 300"/>
                    <a:gd name="T26" fmla="*/ 0 w 113"/>
                    <a:gd name="T27" fmla="*/ 0 h 300"/>
                    <a:gd name="T28" fmla="*/ 0 w 113"/>
                    <a:gd name="T29" fmla="*/ 0 h 300"/>
                    <a:gd name="T30" fmla="*/ 0 w 113"/>
                    <a:gd name="T31" fmla="*/ 0 h 300"/>
                    <a:gd name="T32" fmla="*/ 0 w 113"/>
                    <a:gd name="T33" fmla="*/ 0 h 300"/>
                    <a:gd name="T34" fmla="*/ 0 w 113"/>
                    <a:gd name="T35" fmla="*/ 0 h 300"/>
                    <a:gd name="T36" fmla="*/ 0 w 113"/>
                    <a:gd name="T37" fmla="*/ 0 h 300"/>
                    <a:gd name="T38" fmla="*/ 0 w 113"/>
                    <a:gd name="T39" fmla="*/ 0 h 300"/>
                    <a:gd name="T40" fmla="*/ 0 w 113"/>
                    <a:gd name="T41" fmla="*/ 0 h 300"/>
                    <a:gd name="T42" fmla="*/ 0 w 113"/>
                    <a:gd name="T43" fmla="*/ 0 h 300"/>
                    <a:gd name="T44" fmla="*/ 0 w 113"/>
                    <a:gd name="T45" fmla="*/ 0 h 300"/>
                    <a:gd name="T46" fmla="*/ 0 w 113"/>
                    <a:gd name="T47" fmla="*/ 0 h 300"/>
                    <a:gd name="T48" fmla="*/ 0 w 113"/>
                    <a:gd name="T49" fmla="*/ 0 h 300"/>
                    <a:gd name="T50" fmla="*/ 0 w 113"/>
                    <a:gd name="T51" fmla="*/ 0 h 300"/>
                    <a:gd name="T52" fmla="*/ 0 w 113"/>
                    <a:gd name="T53" fmla="*/ 0 h 300"/>
                    <a:gd name="T54" fmla="*/ 0 w 113"/>
                    <a:gd name="T55" fmla="*/ 0 h 300"/>
                    <a:gd name="T56" fmla="*/ 0 w 113"/>
                    <a:gd name="T57" fmla="*/ 0 h 300"/>
                    <a:gd name="T58" fmla="*/ 0 w 113"/>
                    <a:gd name="T59" fmla="*/ 0 h 300"/>
                    <a:gd name="T60" fmla="*/ 0 w 113"/>
                    <a:gd name="T61" fmla="*/ 0 h 300"/>
                    <a:gd name="T62" fmla="*/ 0 w 113"/>
                    <a:gd name="T63" fmla="*/ 0 h 300"/>
                    <a:gd name="T64" fmla="*/ 0 w 113"/>
                    <a:gd name="T65" fmla="*/ 0 h 300"/>
                    <a:gd name="T66" fmla="*/ 0 w 113"/>
                    <a:gd name="T67" fmla="*/ 0 h 300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13"/>
                    <a:gd name="T103" fmla="*/ 0 h 300"/>
                    <a:gd name="T104" fmla="*/ 113 w 113"/>
                    <a:gd name="T105" fmla="*/ 300 h 300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13" h="300">
                      <a:moveTo>
                        <a:pt x="27" y="40"/>
                      </a:moveTo>
                      <a:lnTo>
                        <a:pt x="27" y="46"/>
                      </a:lnTo>
                      <a:lnTo>
                        <a:pt x="28" y="59"/>
                      </a:lnTo>
                      <a:lnTo>
                        <a:pt x="29" y="71"/>
                      </a:lnTo>
                      <a:lnTo>
                        <a:pt x="28" y="82"/>
                      </a:lnTo>
                      <a:lnTo>
                        <a:pt x="25" y="86"/>
                      </a:lnTo>
                      <a:lnTo>
                        <a:pt x="21" y="88"/>
                      </a:lnTo>
                      <a:lnTo>
                        <a:pt x="16" y="89"/>
                      </a:lnTo>
                      <a:lnTo>
                        <a:pt x="9" y="88"/>
                      </a:lnTo>
                      <a:lnTo>
                        <a:pt x="0" y="85"/>
                      </a:lnTo>
                      <a:lnTo>
                        <a:pt x="0" y="90"/>
                      </a:lnTo>
                      <a:lnTo>
                        <a:pt x="2" y="98"/>
                      </a:lnTo>
                      <a:lnTo>
                        <a:pt x="6" y="114"/>
                      </a:lnTo>
                      <a:lnTo>
                        <a:pt x="9" y="129"/>
                      </a:lnTo>
                      <a:lnTo>
                        <a:pt x="10" y="132"/>
                      </a:lnTo>
                      <a:lnTo>
                        <a:pt x="12" y="132"/>
                      </a:lnTo>
                      <a:lnTo>
                        <a:pt x="15" y="132"/>
                      </a:lnTo>
                      <a:lnTo>
                        <a:pt x="18" y="132"/>
                      </a:lnTo>
                      <a:lnTo>
                        <a:pt x="21" y="135"/>
                      </a:lnTo>
                      <a:lnTo>
                        <a:pt x="23" y="139"/>
                      </a:lnTo>
                      <a:lnTo>
                        <a:pt x="24" y="142"/>
                      </a:lnTo>
                      <a:lnTo>
                        <a:pt x="23" y="146"/>
                      </a:lnTo>
                      <a:lnTo>
                        <a:pt x="23" y="155"/>
                      </a:lnTo>
                      <a:lnTo>
                        <a:pt x="22" y="171"/>
                      </a:lnTo>
                      <a:lnTo>
                        <a:pt x="19" y="178"/>
                      </a:lnTo>
                      <a:lnTo>
                        <a:pt x="18" y="180"/>
                      </a:lnTo>
                      <a:lnTo>
                        <a:pt x="16" y="182"/>
                      </a:lnTo>
                      <a:lnTo>
                        <a:pt x="14" y="183"/>
                      </a:lnTo>
                      <a:lnTo>
                        <a:pt x="11" y="187"/>
                      </a:lnTo>
                      <a:lnTo>
                        <a:pt x="10" y="191"/>
                      </a:lnTo>
                      <a:lnTo>
                        <a:pt x="11" y="197"/>
                      </a:lnTo>
                      <a:lnTo>
                        <a:pt x="14" y="203"/>
                      </a:lnTo>
                      <a:lnTo>
                        <a:pt x="21" y="219"/>
                      </a:lnTo>
                      <a:lnTo>
                        <a:pt x="26" y="236"/>
                      </a:lnTo>
                      <a:lnTo>
                        <a:pt x="27" y="253"/>
                      </a:lnTo>
                      <a:lnTo>
                        <a:pt x="18" y="267"/>
                      </a:lnTo>
                      <a:lnTo>
                        <a:pt x="20" y="270"/>
                      </a:lnTo>
                      <a:lnTo>
                        <a:pt x="26" y="278"/>
                      </a:lnTo>
                      <a:lnTo>
                        <a:pt x="38" y="294"/>
                      </a:lnTo>
                      <a:lnTo>
                        <a:pt x="44" y="299"/>
                      </a:lnTo>
                      <a:lnTo>
                        <a:pt x="47" y="300"/>
                      </a:lnTo>
                      <a:lnTo>
                        <a:pt x="49" y="299"/>
                      </a:lnTo>
                      <a:lnTo>
                        <a:pt x="52" y="297"/>
                      </a:lnTo>
                      <a:lnTo>
                        <a:pt x="56" y="291"/>
                      </a:lnTo>
                      <a:lnTo>
                        <a:pt x="62" y="277"/>
                      </a:lnTo>
                      <a:lnTo>
                        <a:pt x="65" y="262"/>
                      </a:lnTo>
                      <a:lnTo>
                        <a:pt x="66" y="246"/>
                      </a:lnTo>
                      <a:lnTo>
                        <a:pt x="69" y="212"/>
                      </a:lnTo>
                      <a:lnTo>
                        <a:pt x="70" y="204"/>
                      </a:lnTo>
                      <a:lnTo>
                        <a:pt x="71" y="193"/>
                      </a:lnTo>
                      <a:lnTo>
                        <a:pt x="75" y="170"/>
                      </a:lnTo>
                      <a:lnTo>
                        <a:pt x="82" y="124"/>
                      </a:lnTo>
                      <a:lnTo>
                        <a:pt x="104" y="84"/>
                      </a:lnTo>
                      <a:lnTo>
                        <a:pt x="113" y="73"/>
                      </a:lnTo>
                      <a:lnTo>
                        <a:pt x="112" y="67"/>
                      </a:lnTo>
                      <a:lnTo>
                        <a:pt x="110" y="55"/>
                      </a:lnTo>
                      <a:lnTo>
                        <a:pt x="106" y="31"/>
                      </a:lnTo>
                      <a:lnTo>
                        <a:pt x="102" y="7"/>
                      </a:lnTo>
                      <a:lnTo>
                        <a:pt x="101" y="0"/>
                      </a:lnTo>
                      <a:lnTo>
                        <a:pt x="99" y="1"/>
                      </a:lnTo>
                      <a:lnTo>
                        <a:pt x="89" y="3"/>
                      </a:lnTo>
                      <a:lnTo>
                        <a:pt x="54" y="14"/>
                      </a:lnTo>
                      <a:lnTo>
                        <a:pt x="38" y="23"/>
                      </a:lnTo>
                      <a:lnTo>
                        <a:pt x="32" y="28"/>
                      </a:lnTo>
                      <a:lnTo>
                        <a:pt x="28" y="34"/>
                      </a:lnTo>
                      <a:lnTo>
                        <a:pt x="27" y="40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3732" name="Freeform 49"/>
                <p:cNvSpPr>
                  <a:spLocks/>
                </p:cNvSpPr>
                <p:nvPr/>
              </p:nvSpPr>
              <p:spPr bwMode="auto">
                <a:xfrm>
                  <a:off x="3235" y="2161"/>
                  <a:ext cx="11" cy="14"/>
                </a:xfrm>
                <a:custGeom>
                  <a:avLst/>
                  <a:gdLst>
                    <a:gd name="T0" fmla="*/ 0 w 45"/>
                    <a:gd name="T1" fmla="*/ 0 h 51"/>
                    <a:gd name="T2" fmla="*/ 0 w 45"/>
                    <a:gd name="T3" fmla="*/ 0 h 51"/>
                    <a:gd name="T4" fmla="*/ 0 w 45"/>
                    <a:gd name="T5" fmla="*/ 0 h 51"/>
                    <a:gd name="T6" fmla="*/ 0 w 45"/>
                    <a:gd name="T7" fmla="*/ 0 h 51"/>
                    <a:gd name="T8" fmla="*/ 0 w 45"/>
                    <a:gd name="T9" fmla="*/ 0 h 51"/>
                    <a:gd name="T10" fmla="*/ 0 w 45"/>
                    <a:gd name="T11" fmla="*/ 0 h 51"/>
                    <a:gd name="T12" fmla="*/ 0 w 45"/>
                    <a:gd name="T13" fmla="*/ 0 h 51"/>
                    <a:gd name="T14" fmla="*/ 0 w 45"/>
                    <a:gd name="T15" fmla="*/ 0 h 51"/>
                    <a:gd name="T16" fmla="*/ 0 w 45"/>
                    <a:gd name="T17" fmla="*/ 0 h 51"/>
                    <a:gd name="T18" fmla="*/ 0 w 45"/>
                    <a:gd name="T19" fmla="*/ 0 h 51"/>
                    <a:gd name="T20" fmla="*/ 0 w 45"/>
                    <a:gd name="T21" fmla="*/ 0 h 51"/>
                    <a:gd name="T22" fmla="*/ 0 w 45"/>
                    <a:gd name="T23" fmla="*/ 0 h 51"/>
                    <a:gd name="T24" fmla="*/ 0 w 45"/>
                    <a:gd name="T25" fmla="*/ 0 h 51"/>
                    <a:gd name="T26" fmla="*/ 0 w 45"/>
                    <a:gd name="T27" fmla="*/ 0 h 51"/>
                    <a:gd name="T28" fmla="*/ 0 w 45"/>
                    <a:gd name="T29" fmla="*/ 0 h 51"/>
                    <a:gd name="T30" fmla="*/ 0 w 45"/>
                    <a:gd name="T31" fmla="*/ 0 h 51"/>
                    <a:gd name="T32" fmla="*/ 0 w 45"/>
                    <a:gd name="T33" fmla="*/ 0 h 51"/>
                    <a:gd name="T34" fmla="*/ 0 w 45"/>
                    <a:gd name="T35" fmla="*/ 0 h 51"/>
                    <a:gd name="T36" fmla="*/ 0 w 45"/>
                    <a:gd name="T37" fmla="*/ 0 h 51"/>
                    <a:gd name="T38" fmla="*/ 0 w 45"/>
                    <a:gd name="T39" fmla="*/ 0 h 51"/>
                    <a:gd name="T40" fmla="*/ 0 w 45"/>
                    <a:gd name="T41" fmla="*/ 0 h 5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5"/>
                    <a:gd name="T64" fmla="*/ 0 h 51"/>
                    <a:gd name="T65" fmla="*/ 45 w 45"/>
                    <a:gd name="T66" fmla="*/ 51 h 5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5" h="51">
                      <a:moveTo>
                        <a:pt x="14" y="3"/>
                      </a:moveTo>
                      <a:lnTo>
                        <a:pt x="18" y="2"/>
                      </a:lnTo>
                      <a:lnTo>
                        <a:pt x="26" y="0"/>
                      </a:lnTo>
                      <a:lnTo>
                        <a:pt x="33" y="0"/>
                      </a:lnTo>
                      <a:lnTo>
                        <a:pt x="39" y="3"/>
                      </a:lnTo>
                      <a:lnTo>
                        <a:pt x="43" y="8"/>
                      </a:lnTo>
                      <a:lnTo>
                        <a:pt x="45" y="15"/>
                      </a:lnTo>
                      <a:lnTo>
                        <a:pt x="45" y="19"/>
                      </a:lnTo>
                      <a:lnTo>
                        <a:pt x="43" y="24"/>
                      </a:lnTo>
                      <a:lnTo>
                        <a:pt x="40" y="28"/>
                      </a:lnTo>
                      <a:lnTo>
                        <a:pt x="37" y="33"/>
                      </a:lnTo>
                      <a:lnTo>
                        <a:pt x="27" y="40"/>
                      </a:lnTo>
                      <a:lnTo>
                        <a:pt x="17" y="45"/>
                      </a:lnTo>
                      <a:lnTo>
                        <a:pt x="1" y="51"/>
                      </a:lnTo>
                      <a:lnTo>
                        <a:pt x="0" y="45"/>
                      </a:lnTo>
                      <a:lnTo>
                        <a:pt x="1" y="26"/>
                      </a:lnTo>
                      <a:lnTo>
                        <a:pt x="4" y="15"/>
                      </a:lnTo>
                      <a:lnTo>
                        <a:pt x="10" y="7"/>
                      </a:lnTo>
                      <a:lnTo>
                        <a:pt x="14" y="3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3733" name="Freeform 50"/>
                <p:cNvSpPr>
                  <a:spLocks/>
                </p:cNvSpPr>
                <p:nvPr/>
              </p:nvSpPr>
              <p:spPr bwMode="auto">
                <a:xfrm>
                  <a:off x="3202" y="2235"/>
                  <a:ext cx="33" cy="32"/>
                </a:xfrm>
                <a:custGeom>
                  <a:avLst/>
                  <a:gdLst>
                    <a:gd name="T0" fmla="*/ 0 w 142"/>
                    <a:gd name="T1" fmla="*/ 0 h 114"/>
                    <a:gd name="T2" fmla="*/ 0 w 142"/>
                    <a:gd name="T3" fmla="*/ 0 h 114"/>
                    <a:gd name="T4" fmla="*/ 0 w 142"/>
                    <a:gd name="T5" fmla="*/ 0 h 114"/>
                    <a:gd name="T6" fmla="*/ 0 w 142"/>
                    <a:gd name="T7" fmla="*/ 0 h 114"/>
                    <a:gd name="T8" fmla="*/ 0 w 142"/>
                    <a:gd name="T9" fmla="*/ 0 h 114"/>
                    <a:gd name="T10" fmla="*/ 0 w 142"/>
                    <a:gd name="T11" fmla="*/ 0 h 114"/>
                    <a:gd name="T12" fmla="*/ 0 w 142"/>
                    <a:gd name="T13" fmla="*/ 0 h 114"/>
                    <a:gd name="T14" fmla="*/ 0 w 142"/>
                    <a:gd name="T15" fmla="*/ 0 h 114"/>
                    <a:gd name="T16" fmla="*/ 0 w 142"/>
                    <a:gd name="T17" fmla="*/ 0 h 114"/>
                    <a:gd name="T18" fmla="*/ 0 w 142"/>
                    <a:gd name="T19" fmla="*/ 0 h 114"/>
                    <a:gd name="T20" fmla="*/ 0 w 142"/>
                    <a:gd name="T21" fmla="*/ 0 h 114"/>
                    <a:gd name="T22" fmla="*/ 0 w 142"/>
                    <a:gd name="T23" fmla="*/ 0 h 114"/>
                    <a:gd name="T24" fmla="*/ 0 w 142"/>
                    <a:gd name="T25" fmla="*/ 0 h 114"/>
                    <a:gd name="T26" fmla="*/ 0 w 142"/>
                    <a:gd name="T27" fmla="*/ 0 h 114"/>
                    <a:gd name="T28" fmla="*/ 0 w 142"/>
                    <a:gd name="T29" fmla="*/ 0 h 114"/>
                    <a:gd name="T30" fmla="*/ 0 w 142"/>
                    <a:gd name="T31" fmla="*/ 0 h 114"/>
                    <a:gd name="T32" fmla="*/ 0 w 142"/>
                    <a:gd name="T33" fmla="*/ 0 h 114"/>
                    <a:gd name="T34" fmla="*/ 0 w 142"/>
                    <a:gd name="T35" fmla="*/ 0 h 114"/>
                    <a:gd name="T36" fmla="*/ 0 w 142"/>
                    <a:gd name="T37" fmla="*/ 0 h 114"/>
                    <a:gd name="T38" fmla="*/ 0 w 142"/>
                    <a:gd name="T39" fmla="*/ 0 h 114"/>
                    <a:gd name="T40" fmla="*/ 0 w 142"/>
                    <a:gd name="T41" fmla="*/ 0 h 114"/>
                    <a:gd name="T42" fmla="*/ 0 w 142"/>
                    <a:gd name="T43" fmla="*/ 0 h 114"/>
                    <a:gd name="T44" fmla="*/ 0 w 142"/>
                    <a:gd name="T45" fmla="*/ 0 h 114"/>
                    <a:gd name="T46" fmla="*/ 0 w 142"/>
                    <a:gd name="T47" fmla="*/ 0 h 114"/>
                    <a:gd name="T48" fmla="*/ 0 w 142"/>
                    <a:gd name="T49" fmla="*/ 0 h 114"/>
                    <a:gd name="T50" fmla="*/ 0 w 142"/>
                    <a:gd name="T51" fmla="*/ 0 h 114"/>
                    <a:gd name="T52" fmla="*/ 0 w 142"/>
                    <a:gd name="T53" fmla="*/ 0 h 114"/>
                    <a:gd name="T54" fmla="*/ 0 w 142"/>
                    <a:gd name="T55" fmla="*/ 0 h 114"/>
                    <a:gd name="T56" fmla="*/ 0 w 142"/>
                    <a:gd name="T57" fmla="*/ 0 h 114"/>
                    <a:gd name="T58" fmla="*/ 0 w 142"/>
                    <a:gd name="T59" fmla="*/ 0 h 114"/>
                    <a:gd name="T60" fmla="*/ 0 w 142"/>
                    <a:gd name="T61" fmla="*/ 0 h 114"/>
                    <a:gd name="T62" fmla="*/ 0 w 142"/>
                    <a:gd name="T63" fmla="*/ 0 h 114"/>
                    <a:gd name="T64" fmla="*/ 0 w 142"/>
                    <a:gd name="T65" fmla="*/ 0 h 114"/>
                    <a:gd name="T66" fmla="*/ 0 w 142"/>
                    <a:gd name="T67" fmla="*/ 0 h 114"/>
                    <a:gd name="T68" fmla="*/ 0 w 142"/>
                    <a:gd name="T69" fmla="*/ 0 h 114"/>
                    <a:gd name="T70" fmla="*/ 0 w 142"/>
                    <a:gd name="T71" fmla="*/ 0 h 114"/>
                    <a:gd name="T72" fmla="*/ 0 w 142"/>
                    <a:gd name="T73" fmla="*/ 0 h 114"/>
                    <a:gd name="T74" fmla="*/ 0 w 142"/>
                    <a:gd name="T75" fmla="*/ 0 h 114"/>
                    <a:gd name="T76" fmla="*/ 0 w 142"/>
                    <a:gd name="T77" fmla="*/ 0 h 114"/>
                    <a:gd name="T78" fmla="*/ 0 w 142"/>
                    <a:gd name="T79" fmla="*/ 0 h 114"/>
                    <a:gd name="T80" fmla="*/ 0 w 142"/>
                    <a:gd name="T81" fmla="*/ 0 h 114"/>
                    <a:gd name="T82" fmla="*/ 0 w 142"/>
                    <a:gd name="T83" fmla="*/ 0 h 114"/>
                    <a:gd name="T84" fmla="*/ 0 w 142"/>
                    <a:gd name="T85" fmla="*/ 0 h 114"/>
                    <a:gd name="T86" fmla="*/ 0 w 142"/>
                    <a:gd name="T87" fmla="*/ 0 h 114"/>
                    <a:gd name="T88" fmla="*/ 0 w 142"/>
                    <a:gd name="T89" fmla="*/ 0 h 114"/>
                    <a:gd name="T90" fmla="*/ 0 w 142"/>
                    <a:gd name="T91" fmla="*/ 0 h 114"/>
                    <a:gd name="T92" fmla="*/ 0 w 142"/>
                    <a:gd name="T93" fmla="*/ 0 h 114"/>
                    <a:gd name="T94" fmla="*/ 0 w 142"/>
                    <a:gd name="T95" fmla="*/ 0 h 114"/>
                    <a:gd name="T96" fmla="*/ 0 w 142"/>
                    <a:gd name="T97" fmla="*/ 0 h 114"/>
                    <a:gd name="T98" fmla="*/ 0 w 142"/>
                    <a:gd name="T99" fmla="*/ 0 h 114"/>
                    <a:gd name="T100" fmla="*/ 0 w 142"/>
                    <a:gd name="T101" fmla="*/ 0 h 114"/>
                    <a:gd name="T102" fmla="*/ 0 w 142"/>
                    <a:gd name="T103" fmla="*/ 0 h 114"/>
                    <a:gd name="T104" fmla="*/ 0 w 142"/>
                    <a:gd name="T105" fmla="*/ 0 h 114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142"/>
                    <a:gd name="T160" fmla="*/ 0 h 114"/>
                    <a:gd name="T161" fmla="*/ 142 w 142"/>
                    <a:gd name="T162" fmla="*/ 114 h 114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142" h="114">
                      <a:moveTo>
                        <a:pt x="142" y="0"/>
                      </a:moveTo>
                      <a:lnTo>
                        <a:pt x="133" y="3"/>
                      </a:lnTo>
                      <a:lnTo>
                        <a:pt x="117" y="7"/>
                      </a:lnTo>
                      <a:lnTo>
                        <a:pt x="83" y="15"/>
                      </a:lnTo>
                      <a:lnTo>
                        <a:pt x="48" y="21"/>
                      </a:lnTo>
                      <a:lnTo>
                        <a:pt x="40" y="22"/>
                      </a:lnTo>
                      <a:lnTo>
                        <a:pt x="46" y="27"/>
                      </a:lnTo>
                      <a:lnTo>
                        <a:pt x="60" y="35"/>
                      </a:lnTo>
                      <a:lnTo>
                        <a:pt x="75" y="38"/>
                      </a:lnTo>
                      <a:lnTo>
                        <a:pt x="91" y="38"/>
                      </a:lnTo>
                      <a:lnTo>
                        <a:pt x="124" y="37"/>
                      </a:lnTo>
                      <a:lnTo>
                        <a:pt x="133" y="36"/>
                      </a:lnTo>
                      <a:lnTo>
                        <a:pt x="132" y="38"/>
                      </a:lnTo>
                      <a:lnTo>
                        <a:pt x="131" y="41"/>
                      </a:lnTo>
                      <a:lnTo>
                        <a:pt x="130" y="47"/>
                      </a:lnTo>
                      <a:lnTo>
                        <a:pt x="128" y="54"/>
                      </a:lnTo>
                      <a:lnTo>
                        <a:pt x="128" y="55"/>
                      </a:lnTo>
                      <a:lnTo>
                        <a:pt x="122" y="56"/>
                      </a:lnTo>
                      <a:lnTo>
                        <a:pt x="112" y="57"/>
                      </a:lnTo>
                      <a:lnTo>
                        <a:pt x="90" y="60"/>
                      </a:lnTo>
                      <a:lnTo>
                        <a:pt x="68" y="63"/>
                      </a:lnTo>
                      <a:lnTo>
                        <a:pt x="63" y="63"/>
                      </a:lnTo>
                      <a:lnTo>
                        <a:pt x="63" y="65"/>
                      </a:lnTo>
                      <a:lnTo>
                        <a:pt x="64" y="69"/>
                      </a:lnTo>
                      <a:lnTo>
                        <a:pt x="66" y="76"/>
                      </a:lnTo>
                      <a:lnTo>
                        <a:pt x="69" y="83"/>
                      </a:lnTo>
                      <a:lnTo>
                        <a:pt x="70" y="84"/>
                      </a:lnTo>
                      <a:lnTo>
                        <a:pt x="73" y="85"/>
                      </a:lnTo>
                      <a:lnTo>
                        <a:pt x="80" y="85"/>
                      </a:lnTo>
                      <a:lnTo>
                        <a:pt x="96" y="87"/>
                      </a:lnTo>
                      <a:lnTo>
                        <a:pt x="111" y="88"/>
                      </a:lnTo>
                      <a:lnTo>
                        <a:pt x="115" y="88"/>
                      </a:lnTo>
                      <a:lnTo>
                        <a:pt x="114" y="90"/>
                      </a:lnTo>
                      <a:lnTo>
                        <a:pt x="114" y="94"/>
                      </a:lnTo>
                      <a:lnTo>
                        <a:pt x="113" y="101"/>
                      </a:lnTo>
                      <a:lnTo>
                        <a:pt x="112" y="109"/>
                      </a:lnTo>
                      <a:lnTo>
                        <a:pt x="112" y="110"/>
                      </a:lnTo>
                      <a:lnTo>
                        <a:pt x="108" y="111"/>
                      </a:lnTo>
                      <a:lnTo>
                        <a:pt x="102" y="112"/>
                      </a:lnTo>
                      <a:lnTo>
                        <a:pt x="90" y="113"/>
                      </a:lnTo>
                      <a:lnTo>
                        <a:pt x="76" y="114"/>
                      </a:lnTo>
                      <a:lnTo>
                        <a:pt x="73" y="114"/>
                      </a:lnTo>
                      <a:lnTo>
                        <a:pt x="67" y="103"/>
                      </a:lnTo>
                      <a:lnTo>
                        <a:pt x="57" y="83"/>
                      </a:lnTo>
                      <a:lnTo>
                        <a:pt x="35" y="47"/>
                      </a:lnTo>
                      <a:lnTo>
                        <a:pt x="8" y="11"/>
                      </a:lnTo>
                      <a:lnTo>
                        <a:pt x="0" y="2"/>
                      </a:lnTo>
                      <a:lnTo>
                        <a:pt x="12" y="2"/>
                      </a:lnTo>
                      <a:lnTo>
                        <a:pt x="35" y="1"/>
                      </a:lnTo>
                      <a:lnTo>
                        <a:pt x="84" y="1"/>
                      </a:lnTo>
                      <a:lnTo>
                        <a:pt x="130" y="1"/>
                      </a:lnTo>
                      <a:lnTo>
                        <a:pt x="142" y="0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3734" name="Freeform 51"/>
                <p:cNvSpPr>
                  <a:spLocks/>
                </p:cNvSpPr>
                <p:nvPr/>
              </p:nvSpPr>
              <p:spPr bwMode="auto">
                <a:xfrm>
                  <a:off x="3178" y="2165"/>
                  <a:ext cx="13" cy="13"/>
                </a:xfrm>
                <a:custGeom>
                  <a:avLst/>
                  <a:gdLst>
                    <a:gd name="T0" fmla="*/ 0 w 54"/>
                    <a:gd name="T1" fmla="*/ 0 h 47"/>
                    <a:gd name="T2" fmla="*/ 0 w 54"/>
                    <a:gd name="T3" fmla="*/ 0 h 47"/>
                    <a:gd name="T4" fmla="*/ 0 w 54"/>
                    <a:gd name="T5" fmla="*/ 0 h 47"/>
                    <a:gd name="T6" fmla="*/ 0 w 54"/>
                    <a:gd name="T7" fmla="*/ 0 h 47"/>
                    <a:gd name="T8" fmla="*/ 0 w 54"/>
                    <a:gd name="T9" fmla="*/ 0 h 47"/>
                    <a:gd name="T10" fmla="*/ 0 w 54"/>
                    <a:gd name="T11" fmla="*/ 0 h 47"/>
                    <a:gd name="T12" fmla="*/ 0 w 54"/>
                    <a:gd name="T13" fmla="*/ 0 h 47"/>
                    <a:gd name="T14" fmla="*/ 0 w 54"/>
                    <a:gd name="T15" fmla="*/ 0 h 47"/>
                    <a:gd name="T16" fmla="*/ 0 w 54"/>
                    <a:gd name="T17" fmla="*/ 0 h 47"/>
                    <a:gd name="T18" fmla="*/ 0 w 54"/>
                    <a:gd name="T19" fmla="*/ 0 h 47"/>
                    <a:gd name="T20" fmla="*/ 0 w 54"/>
                    <a:gd name="T21" fmla="*/ 0 h 47"/>
                    <a:gd name="T22" fmla="*/ 0 w 54"/>
                    <a:gd name="T23" fmla="*/ 0 h 47"/>
                    <a:gd name="T24" fmla="*/ 0 w 54"/>
                    <a:gd name="T25" fmla="*/ 0 h 47"/>
                    <a:gd name="T26" fmla="*/ 0 w 54"/>
                    <a:gd name="T27" fmla="*/ 0 h 47"/>
                    <a:gd name="T28" fmla="*/ 0 w 54"/>
                    <a:gd name="T29" fmla="*/ 0 h 47"/>
                    <a:gd name="T30" fmla="*/ 0 w 54"/>
                    <a:gd name="T31" fmla="*/ 0 h 47"/>
                    <a:gd name="T32" fmla="*/ 0 w 54"/>
                    <a:gd name="T33" fmla="*/ 0 h 47"/>
                    <a:gd name="T34" fmla="*/ 0 w 54"/>
                    <a:gd name="T35" fmla="*/ 0 h 47"/>
                    <a:gd name="T36" fmla="*/ 0 w 54"/>
                    <a:gd name="T37" fmla="*/ 0 h 47"/>
                    <a:gd name="T38" fmla="*/ 0 w 54"/>
                    <a:gd name="T39" fmla="*/ 0 h 47"/>
                    <a:gd name="T40" fmla="*/ 0 w 54"/>
                    <a:gd name="T41" fmla="*/ 0 h 47"/>
                    <a:gd name="T42" fmla="*/ 0 w 54"/>
                    <a:gd name="T43" fmla="*/ 0 h 47"/>
                    <a:gd name="T44" fmla="*/ 0 w 54"/>
                    <a:gd name="T45" fmla="*/ 0 h 47"/>
                    <a:gd name="T46" fmla="*/ 0 w 54"/>
                    <a:gd name="T47" fmla="*/ 0 h 47"/>
                    <a:gd name="T48" fmla="*/ 0 w 54"/>
                    <a:gd name="T49" fmla="*/ 0 h 47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54"/>
                    <a:gd name="T76" fmla="*/ 0 h 47"/>
                    <a:gd name="T77" fmla="*/ 54 w 54"/>
                    <a:gd name="T78" fmla="*/ 47 h 47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54" h="47">
                      <a:moveTo>
                        <a:pt x="1" y="15"/>
                      </a:moveTo>
                      <a:lnTo>
                        <a:pt x="2" y="11"/>
                      </a:lnTo>
                      <a:lnTo>
                        <a:pt x="6" y="8"/>
                      </a:lnTo>
                      <a:lnTo>
                        <a:pt x="10" y="5"/>
                      </a:lnTo>
                      <a:lnTo>
                        <a:pt x="15" y="3"/>
                      </a:lnTo>
                      <a:lnTo>
                        <a:pt x="27" y="1"/>
                      </a:lnTo>
                      <a:lnTo>
                        <a:pt x="39" y="0"/>
                      </a:lnTo>
                      <a:lnTo>
                        <a:pt x="48" y="0"/>
                      </a:lnTo>
                      <a:lnTo>
                        <a:pt x="52" y="0"/>
                      </a:lnTo>
                      <a:lnTo>
                        <a:pt x="52" y="3"/>
                      </a:lnTo>
                      <a:lnTo>
                        <a:pt x="52" y="9"/>
                      </a:lnTo>
                      <a:lnTo>
                        <a:pt x="53" y="21"/>
                      </a:lnTo>
                      <a:lnTo>
                        <a:pt x="53" y="33"/>
                      </a:lnTo>
                      <a:lnTo>
                        <a:pt x="54" y="36"/>
                      </a:lnTo>
                      <a:lnTo>
                        <a:pt x="51" y="37"/>
                      </a:lnTo>
                      <a:lnTo>
                        <a:pt x="45" y="39"/>
                      </a:lnTo>
                      <a:lnTo>
                        <a:pt x="33" y="43"/>
                      </a:lnTo>
                      <a:lnTo>
                        <a:pt x="21" y="47"/>
                      </a:lnTo>
                      <a:lnTo>
                        <a:pt x="19" y="47"/>
                      </a:lnTo>
                      <a:lnTo>
                        <a:pt x="15" y="45"/>
                      </a:lnTo>
                      <a:lnTo>
                        <a:pt x="6" y="35"/>
                      </a:lnTo>
                      <a:lnTo>
                        <a:pt x="2" y="28"/>
                      </a:lnTo>
                      <a:lnTo>
                        <a:pt x="0" y="20"/>
                      </a:lnTo>
                      <a:lnTo>
                        <a:pt x="1" y="15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3735" name="Freeform 52"/>
                <p:cNvSpPr>
                  <a:spLocks/>
                </p:cNvSpPr>
                <p:nvPr/>
              </p:nvSpPr>
              <p:spPr bwMode="auto">
                <a:xfrm>
                  <a:off x="3183" y="2184"/>
                  <a:ext cx="13" cy="14"/>
                </a:xfrm>
                <a:custGeom>
                  <a:avLst/>
                  <a:gdLst>
                    <a:gd name="T0" fmla="*/ 0 w 56"/>
                    <a:gd name="T1" fmla="*/ 0 h 50"/>
                    <a:gd name="T2" fmla="*/ 0 w 56"/>
                    <a:gd name="T3" fmla="*/ 0 h 50"/>
                    <a:gd name="T4" fmla="*/ 0 w 56"/>
                    <a:gd name="T5" fmla="*/ 0 h 50"/>
                    <a:gd name="T6" fmla="*/ 0 w 56"/>
                    <a:gd name="T7" fmla="*/ 0 h 50"/>
                    <a:gd name="T8" fmla="*/ 0 w 56"/>
                    <a:gd name="T9" fmla="*/ 0 h 50"/>
                    <a:gd name="T10" fmla="*/ 0 w 56"/>
                    <a:gd name="T11" fmla="*/ 0 h 50"/>
                    <a:gd name="T12" fmla="*/ 0 w 56"/>
                    <a:gd name="T13" fmla="*/ 0 h 50"/>
                    <a:gd name="T14" fmla="*/ 0 w 56"/>
                    <a:gd name="T15" fmla="*/ 0 h 50"/>
                    <a:gd name="T16" fmla="*/ 0 w 56"/>
                    <a:gd name="T17" fmla="*/ 0 h 50"/>
                    <a:gd name="T18" fmla="*/ 0 w 56"/>
                    <a:gd name="T19" fmla="*/ 0 h 50"/>
                    <a:gd name="T20" fmla="*/ 0 w 56"/>
                    <a:gd name="T21" fmla="*/ 0 h 50"/>
                    <a:gd name="T22" fmla="*/ 0 w 56"/>
                    <a:gd name="T23" fmla="*/ 0 h 50"/>
                    <a:gd name="T24" fmla="*/ 0 w 56"/>
                    <a:gd name="T25" fmla="*/ 0 h 50"/>
                    <a:gd name="T26" fmla="*/ 0 w 56"/>
                    <a:gd name="T27" fmla="*/ 0 h 50"/>
                    <a:gd name="T28" fmla="*/ 0 w 56"/>
                    <a:gd name="T29" fmla="*/ 0 h 50"/>
                    <a:gd name="T30" fmla="*/ 0 w 56"/>
                    <a:gd name="T31" fmla="*/ 0 h 50"/>
                    <a:gd name="T32" fmla="*/ 0 w 56"/>
                    <a:gd name="T33" fmla="*/ 0 h 50"/>
                    <a:gd name="T34" fmla="*/ 0 w 56"/>
                    <a:gd name="T35" fmla="*/ 0 h 50"/>
                    <a:gd name="T36" fmla="*/ 0 w 56"/>
                    <a:gd name="T37" fmla="*/ 0 h 50"/>
                    <a:gd name="T38" fmla="*/ 0 w 56"/>
                    <a:gd name="T39" fmla="*/ 0 h 50"/>
                    <a:gd name="T40" fmla="*/ 0 w 56"/>
                    <a:gd name="T41" fmla="*/ 0 h 50"/>
                    <a:gd name="T42" fmla="*/ 0 w 56"/>
                    <a:gd name="T43" fmla="*/ 0 h 50"/>
                    <a:gd name="T44" fmla="*/ 0 w 56"/>
                    <a:gd name="T45" fmla="*/ 0 h 50"/>
                    <a:gd name="T46" fmla="*/ 0 w 56"/>
                    <a:gd name="T47" fmla="*/ 0 h 50"/>
                    <a:gd name="T48" fmla="*/ 0 w 56"/>
                    <a:gd name="T49" fmla="*/ 0 h 50"/>
                    <a:gd name="T50" fmla="*/ 0 w 56"/>
                    <a:gd name="T51" fmla="*/ 0 h 50"/>
                    <a:gd name="T52" fmla="*/ 0 w 56"/>
                    <a:gd name="T53" fmla="*/ 0 h 5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6"/>
                    <a:gd name="T82" fmla="*/ 0 h 50"/>
                    <a:gd name="T83" fmla="*/ 56 w 56"/>
                    <a:gd name="T84" fmla="*/ 50 h 5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6" h="50">
                      <a:moveTo>
                        <a:pt x="5" y="9"/>
                      </a:moveTo>
                      <a:lnTo>
                        <a:pt x="7" y="8"/>
                      </a:lnTo>
                      <a:lnTo>
                        <a:pt x="14" y="4"/>
                      </a:lnTo>
                      <a:lnTo>
                        <a:pt x="30" y="0"/>
                      </a:lnTo>
                      <a:lnTo>
                        <a:pt x="37" y="0"/>
                      </a:lnTo>
                      <a:lnTo>
                        <a:pt x="42" y="2"/>
                      </a:lnTo>
                      <a:lnTo>
                        <a:pt x="45" y="4"/>
                      </a:lnTo>
                      <a:lnTo>
                        <a:pt x="46" y="8"/>
                      </a:lnTo>
                      <a:lnTo>
                        <a:pt x="50" y="14"/>
                      </a:lnTo>
                      <a:lnTo>
                        <a:pt x="55" y="26"/>
                      </a:lnTo>
                      <a:lnTo>
                        <a:pt x="56" y="33"/>
                      </a:lnTo>
                      <a:lnTo>
                        <a:pt x="54" y="40"/>
                      </a:lnTo>
                      <a:lnTo>
                        <a:pt x="52" y="43"/>
                      </a:lnTo>
                      <a:lnTo>
                        <a:pt x="49" y="47"/>
                      </a:lnTo>
                      <a:lnTo>
                        <a:pt x="45" y="49"/>
                      </a:lnTo>
                      <a:lnTo>
                        <a:pt x="41" y="50"/>
                      </a:lnTo>
                      <a:lnTo>
                        <a:pt x="36" y="50"/>
                      </a:lnTo>
                      <a:lnTo>
                        <a:pt x="26" y="49"/>
                      </a:lnTo>
                      <a:lnTo>
                        <a:pt x="16" y="46"/>
                      </a:lnTo>
                      <a:lnTo>
                        <a:pt x="8" y="44"/>
                      </a:lnTo>
                      <a:lnTo>
                        <a:pt x="6" y="42"/>
                      </a:lnTo>
                      <a:lnTo>
                        <a:pt x="4" y="39"/>
                      </a:lnTo>
                      <a:lnTo>
                        <a:pt x="0" y="26"/>
                      </a:lnTo>
                      <a:lnTo>
                        <a:pt x="0" y="19"/>
                      </a:lnTo>
                      <a:lnTo>
                        <a:pt x="2" y="12"/>
                      </a:lnTo>
                      <a:lnTo>
                        <a:pt x="5" y="9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3736" name="Freeform 53"/>
                <p:cNvSpPr>
                  <a:spLocks/>
                </p:cNvSpPr>
                <p:nvPr/>
              </p:nvSpPr>
              <p:spPr bwMode="auto">
                <a:xfrm>
                  <a:off x="3179" y="2011"/>
                  <a:ext cx="49" cy="98"/>
                </a:xfrm>
                <a:custGeom>
                  <a:avLst/>
                  <a:gdLst>
                    <a:gd name="T0" fmla="*/ 0 w 208"/>
                    <a:gd name="T1" fmla="*/ 0 h 355"/>
                    <a:gd name="T2" fmla="*/ 0 w 208"/>
                    <a:gd name="T3" fmla="*/ 0 h 355"/>
                    <a:gd name="T4" fmla="*/ 0 w 208"/>
                    <a:gd name="T5" fmla="*/ 0 h 355"/>
                    <a:gd name="T6" fmla="*/ 0 w 208"/>
                    <a:gd name="T7" fmla="*/ 0 h 355"/>
                    <a:gd name="T8" fmla="*/ 0 w 208"/>
                    <a:gd name="T9" fmla="*/ 0 h 355"/>
                    <a:gd name="T10" fmla="*/ 0 w 208"/>
                    <a:gd name="T11" fmla="*/ 0 h 355"/>
                    <a:gd name="T12" fmla="*/ 0 w 208"/>
                    <a:gd name="T13" fmla="*/ 0 h 355"/>
                    <a:gd name="T14" fmla="*/ 0 w 208"/>
                    <a:gd name="T15" fmla="*/ 0 h 355"/>
                    <a:gd name="T16" fmla="*/ 0 w 208"/>
                    <a:gd name="T17" fmla="*/ 0 h 355"/>
                    <a:gd name="T18" fmla="*/ 0 w 208"/>
                    <a:gd name="T19" fmla="*/ 0 h 355"/>
                    <a:gd name="T20" fmla="*/ 0 w 208"/>
                    <a:gd name="T21" fmla="*/ 0 h 355"/>
                    <a:gd name="T22" fmla="*/ 0 w 208"/>
                    <a:gd name="T23" fmla="*/ 0 h 355"/>
                    <a:gd name="T24" fmla="*/ 0 w 208"/>
                    <a:gd name="T25" fmla="*/ 0 h 355"/>
                    <a:gd name="T26" fmla="*/ 0 w 208"/>
                    <a:gd name="T27" fmla="*/ 0 h 355"/>
                    <a:gd name="T28" fmla="*/ 0 w 208"/>
                    <a:gd name="T29" fmla="*/ 0 h 355"/>
                    <a:gd name="T30" fmla="*/ 0 w 208"/>
                    <a:gd name="T31" fmla="*/ 0 h 355"/>
                    <a:gd name="T32" fmla="*/ 0 w 208"/>
                    <a:gd name="T33" fmla="*/ 0 h 355"/>
                    <a:gd name="T34" fmla="*/ 0 w 208"/>
                    <a:gd name="T35" fmla="*/ 0 h 355"/>
                    <a:gd name="T36" fmla="*/ 0 w 208"/>
                    <a:gd name="T37" fmla="*/ 0 h 355"/>
                    <a:gd name="T38" fmla="*/ 0 w 208"/>
                    <a:gd name="T39" fmla="*/ 0 h 355"/>
                    <a:gd name="T40" fmla="*/ 0 w 208"/>
                    <a:gd name="T41" fmla="*/ 0 h 355"/>
                    <a:gd name="T42" fmla="*/ 0 w 208"/>
                    <a:gd name="T43" fmla="*/ 0 h 355"/>
                    <a:gd name="T44" fmla="*/ 0 w 208"/>
                    <a:gd name="T45" fmla="*/ 0 h 355"/>
                    <a:gd name="T46" fmla="*/ 0 w 208"/>
                    <a:gd name="T47" fmla="*/ 0 h 355"/>
                    <a:gd name="T48" fmla="*/ 0 w 208"/>
                    <a:gd name="T49" fmla="*/ 0 h 355"/>
                    <a:gd name="T50" fmla="*/ 0 w 208"/>
                    <a:gd name="T51" fmla="*/ 0 h 355"/>
                    <a:gd name="T52" fmla="*/ 0 w 208"/>
                    <a:gd name="T53" fmla="*/ 0 h 355"/>
                    <a:gd name="T54" fmla="*/ 0 w 208"/>
                    <a:gd name="T55" fmla="*/ 0 h 355"/>
                    <a:gd name="T56" fmla="*/ 0 w 208"/>
                    <a:gd name="T57" fmla="*/ 0 h 355"/>
                    <a:gd name="T58" fmla="*/ 0 w 208"/>
                    <a:gd name="T59" fmla="*/ 0 h 355"/>
                    <a:gd name="T60" fmla="*/ 0 w 208"/>
                    <a:gd name="T61" fmla="*/ 0 h 355"/>
                    <a:gd name="T62" fmla="*/ 0 w 208"/>
                    <a:gd name="T63" fmla="*/ 0 h 355"/>
                    <a:gd name="T64" fmla="*/ 0 w 208"/>
                    <a:gd name="T65" fmla="*/ 0 h 355"/>
                    <a:gd name="T66" fmla="*/ 0 w 208"/>
                    <a:gd name="T67" fmla="*/ 0 h 355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08"/>
                    <a:gd name="T103" fmla="*/ 0 h 355"/>
                    <a:gd name="T104" fmla="*/ 208 w 208"/>
                    <a:gd name="T105" fmla="*/ 355 h 355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08" h="355">
                      <a:moveTo>
                        <a:pt x="134" y="253"/>
                      </a:moveTo>
                      <a:lnTo>
                        <a:pt x="133" y="254"/>
                      </a:lnTo>
                      <a:lnTo>
                        <a:pt x="131" y="255"/>
                      </a:lnTo>
                      <a:lnTo>
                        <a:pt x="128" y="254"/>
                      </a:lnTo>
                      <a:lnTo>
                        <a:pt x="124" y="253"/>
                      </a:lnTo>
                      <a:lnTo>
                        <a:pt x="116" y="251"/>
                      </a:lnTo>
                      <a:lnTo>
                        <a:pt x="92" y="246"/>
                      </a:lnTo>
                      <a:lnTo>
                        <a:pt x="65" y="246"/>
                      </a:lnTo>
                      <a:lnTo>
                        <a:pt x="36" y="255"/>
                      </a:lnTo>
                      <a:lnTo>
                        <a:pt x="8" y="281"/>
                      </a:lnTo>
                      <a:lnTo>
                        <a:pt x="0" y="295"/>
                      </a:lnTo>
                      <a:lnTo>
                        <a:pt x="2" y="300"/>
                      </a:lnTo>
                      <a:lnTo>
                        <a:pt x="6" y="305"/>
                      </a:lnTo>
                      <a:lnTo>
                        <a:pt x="11" y="311"/>
                      </a:lnTo>
                      <a:lnTo>
                        <a:pt x="28" y="323"/>
                      </a:lnTo>
                      <a:lnTo>
                        <a:pt x="73" y="344"/>
                      </a:lnTo>
                      <a:lnTo>
                        <a:pt x="124" y="355"/>
                      </a:lnTo>
                      <a:lnTo>
                        <a:pt x="147" y="354"/>
                      </a:lnTo>
                      <a:lnTo>
                        <a:pt x="167" y="347"/>
                      </a:lnTo>
                      <a:lnTo>
                        <a:pt x="182" y="333"/>
                      </a:lnTo>
                      <a:lnTo>
                        <a:pt x="189" y="311"/>
                      </a:lnTo>
                      <a:lnTo>
                        <a:pt x="187" y="280"/>
                      </a:lnTo>
                      <a:lnTo>
                        <a:pt x="183" y="261"/>
                      </a:lnTo>
                      <a:lnTo>
                        <a:pt x="184" y="251"/>
                      </a:lnTo>
                      <a:lnTo>
                        <a:pt x="191" y="232"/>
                      </a:lnTo>
                      <a:lnTo>
                        <a:pt x="205" y="198"/>
                      </a:lnTo>
                      <a:lnTo>
                        <a:pt x="208" y="181"/>
                      </a:lnTo>
                      <a:lnTo>
                        <a:pt x="207" y="161"/>
                      </a:lnTo>
                      <a:lnTo>
                        <a:pt x="204" y="151"/>
                      </a:lnTo>
                      <a:lnTo>
                        <a:pt x="189" y="139"/>
                      </a:lnTo>
                      <a:lnTo>
                        <a:pt x="168" y="116"/>
                      </a:lnTo>
                      <a:lnTo>
                        <a:pt x="159" y="97"/>
                      </a:lnTo>
                      <a:lnTo>
                        <a:pt x="156" y="75"/>
                      </a:lnTo>
                      <a:lnTo>
                        <a:pt x="155" y="52"/>
                      </a:lnTo>
                      <a:lnTo>
                        <a:pt x="151" y="22"/>
                      </a:lnTo>
                      <a:lnTo>
                        <a:pt x="148" y="3"/>
                      </a:lnTo>
                      <a:lnTo>
                        <a:pt x="147" y="2"/>
                      </a:lnTo>
                      <a:lnTo>
                        <a:pt x="146" y="1"/>
                      </a:lnTo>
                      <a:lnTo>
                        <a:pt x="142" y="0"/>
                      </a:lnTo>
                      <a:lnTo>
                        <a:pt x="141" y="0"/>
                      </a:lnTo>
                      <a:lnTo>
                        <a:pt x="137" y="0"/>
                      </a:lnTo>
                      <a:lnTo>
                        <a:pt x="133" y="0"/>
                      </a:lnTo>
                      <a:lnTo>
                        <a:pt x="131" y="2"/>
                      </a:lnTo>
                      <a:lnTo>
                        <a:pt x="130" y="9"/>
                      </a:lnTo>
                      <a:lnTo>
                        <a:pt x="129" y="23"/>
                      </a:lnTo>
                      <a:lnTo>
                        <a:pt x="132" y="50"/>
                      </a:lnTo>
                      <a:lnTo>
                        <a:pt x="132" y="76"/>
                      </a:lnTo>
                      <a:lnTo>
                        <a:pt x="131" y="82"/>
                      </a:lnTo>
                      <a:lnTo>
                        <a:pt x="129" y="85"/>
                      </a:lnTo>
                      <a:lnTo>
                        <a:pt x="126" y="89"/>
                      </a:lnTo>
                      <a:lnTo>
                        <a:pt x="123" y="91"/>
                      </a:lnTo>
                      <a:lnTo>
                        <a:pt x="116" y="95"/>
                      </a:lnTo>
                      <a:lnTo>
                        <a:pt x="100" y="102"/>
                      </a:lnTo>
                      <a:lnTo>
                        <a:pt x="95" y="109"/>
                      </a:lnTo>
                      <a:lnTo>
                        <a:pt x="95" y="112"/>
                      </a:lnTo>
                      <a:lnTo>
                        <a:pt x="95" y="115"/>
                      </a:lnTo>
                      <a:lnTo>
                        <a:pt x="97" y="117"/>
                      </a:lnTo>
                      <a:lnTo>
                        <a:pt x="99" y="119"/>
                      </a:lnTo>
                      <a:lnTo>
                        <a:pt x="105" y="123"/>
                      </a:lnTo>
                      <a:lnTo>
                        <a:pt x="110" y="127"/>
                      </a:lnTo>
                      <a:lnTo>
                        <a:pt x="116" y="131"/>
                      </a:lnTo>
                      <a:lnTo>
                        <a:pt x="121" y="134"/>
                      </a:lnTo>
                      <a:lnTo>
                        <a:pt x="121" y="137"/>
                      </a:lnTo>
                      <a:lnTo>
                        <a:pt x="123" y="151"/>
                      </a:lnTo>
                      <a:lnTo>
                        <a:pt x="130" y="202"/>
                      </a:lnTo>
                      <a:lnTo>
                        <a:pt x="134" y="248"/>
                      </a:lnTo>
                      <a:lnTo>
                        <a:pt x="134" y="253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3737" name="Freeform 54"/>
                <p:cNvSpPr>
                  <a:spLocks/>
                </p:cNvSpPr>
                <p:nvPr/>
              </p:nvSpPr>
              <p:spPr bwMode="auto">
                <a:xfrm>
                  <a:off x="3153" y="1983"/>
                  <a:ext cx="29" cy="10"/>
                </a:xfrm>
                <a:custGeom>
                  <a:avLst/>
                  <a:gdLst>
                    <a:gd name="T0" fmla="*/ 0 w 125"/>
                    <a:gd name="T1" fmla="*/ 0 h 34"/>
                    <a:gd name="T2" fmla="*/ 0 w 125"/>
                    <a:gd name="T3" fmla="*/ 0 h 34"/>
                    <a:gd name="T4" fmla="*/ 0 w 125"/>
                    <a:gd name="T5" fmla="*/ 0 h 34"/>
                    <a:gd name="T6" fmla="*/ 0 w 125"/>
                    <a:gd name="T7" fmla="*/ 0 h 34"/>
                    <a:gd name="T8" fmla="*/ 0 w 125"/>
                    <a:gd name="T9" fmla="*/ 0 h 34"/>
                    <a:gd name="T10" fmla="*/ 0 w 125"/>
                    <a:gd name="T11" fmla="*/ 0 h 34"/>
                    <a:gd name="T12" fmla="*/ 0 w 125"/>
                    <a:gd name="T13" fmla="*/ 0 h 34"/>
                    <a:gd name="T14" fmla="*/ 0 w 125"/>
                    <a:gd name="T15" fmla="*/ 0 h 34"/>
                    <a:gd name="T16" fmla="*/ 0 w 125"/>
                    <a:gd name="T17" fmla="*/ 0 h 34"/>
                    <a:gd name="T18" fmla="*/ 0 w 125"/>
                    <a:gd name="T19" fmla="*/ 0 h 34"/>
                    <a:gd name="T20" fmla="*/ 0 w 125"/>
                    <a:gd name="T21" fmla="*/ 0 h 34"/>
                    <a:gd name="T22" fmla="*/ 0 w 125"/>
                    <a:gd name="T23" fmla="*/ 0 h 34"/>
                    <a:gd name="T24" fmla="*/ 0 w 125"/>
                    <a:gd name="T25" fmla="*/ 0 h 34"/>
                    <a:gd name="T26" fmla="*/ 0 w 125"/>
                    <a:gd name="T27" fmla="*/ 0 h 34"/>
                    <a:gd name="T28" fmla="*/ 0 w 125"/>
                    <a:gd name="T29" fmla="*/ 0 h 34"/>
                    <a:gd name="T30" fmla="*/ 0 w 125"/>
                    <a:gd name="T31" fmla="*/ 0 h 34"/>
                    <a:gd name="T32" fmla="*/ 0 w 125"/>
                    <a:gd name="T33" fmla="*/ 0 h 34"/>
                    <a:gd name="T34" fmla="*/ 0 w 125"/>
                    <a:gd name="T35" fmla="*/ 0 h 34"/>
                    <a:gd name="T36" fmla="*/ 0 w 125"/>
                    <a:gd name="T37" fmla="*/ 0 h 34"/>
                    <a:gd name="T38" fmla="*/ 0 w 125"/>
                    <a:gd name="T39" fmla="*/ 0 h 34"/>
                    <a:gd name="T40" fmla="*/ 0 w 125"/>
                    <a:gd name="T41" fmla="*/ 0 h 34"/>
                    <a:gd name="T42" fmla="*/ 0 w 125"/>
                    <a:gd name="T43" fmla="*/ 0 h 34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125"/>
                    <a:gd name="T67" fmla="*/ 0 h 34"/>
                    <a:gd name="T68" fmla="*/ 125 w 125"/>
                    <a:gd name="T69" fmla="*/ 34 h 34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125" h="34">
                      <a:moveTo>
                        <a:pt x="55" y="24"/>
                      </a:moveTo>
                      <a:lnTo>
                        <a:pt x="63" y="24"/>
                      </a:lnTo>
                      <a:lnTo>
                        <a:pt x="79" y="24"/>
                      </a:lnTo>
                      <a:lnTo>
                        <a:pt x="102" y="29"/>
                      </a:lnTo>
                      <a:lnTo>
                        <a:pt x="113" y="34"/>
                      </a:lnTo>
                      <a:lnTo>
                        <a:pt x="114" y="34"/>
                      </a:lnTo>
                      <a:lnTo>
                        <a:pt x="114" y="32"/>
                      </a:lnTo>
                      <a:lnTo>
                        <a:pt x="117" y="25"/>
                      </a:lnTo>
                      <a:lnTo>
                        <a:pt x="124" y="12"/>
                      </a:lnTo>
                      <a:lnTo>
                        <a:pt x="125" y="7"/>
                      </a:lnTo>
                      <a:lnTo>
                        <a:pt x="124" y="3"/>
                      </a:lnTo>
                      <a:lnTo>
                        <a:pt x="122" y="2"/>
                      </a:lnTo>
                      <a:lnTo>
                        <a:pt x="111" y="1"/>
                      </a:lnTo>
                      <a:lnTo>
                        <a:pt x="91" y="0"/>
                      </a:lnTo>
                      <a:lnTo>
                        <a:pt x="49" y="3"/>
                      </a:lnTo>
                      <a:lnTo>
                        <a:pt x="9" y="6"/>
                      </a:lnTo>
                      <a:lnTo>
                        <a:pt x="0" y="6"/>
                      </a:lnTo>
                      <a:lnTo>
                        <a:pt x="3" y="10"/>
                      </a:lnTo>
                      <a:lnTo>
                        <a:pt x="18" y="20"/>
                      </a:lnTo>
                      <a:lnTo>
                        <a:pt x="46" y="25"/>
                      </a:lnTo>
                      <a:lnTo>
                        <a:pt x="55" y="24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3738" name="Freeform 55"/>
                <p:cNvSpPr>
                  <a:spLocks/>
                </p:cNvSpPr>
                <p:nvPr/>
              </p:nvSpPr>
              <p:spPr bwMode="auto">
                <a:xfrm>
                  <a:off x="2891" y="2212"/>
                  <a:ext cx="14" cy="32"/>
                </a:xfrm>
                <a:custGeom>
                  <a:avLst/>
                  <a:gdLst>
                    <a:gd name="T0" fmla="*/ 0 w 60"/>
                    <a:gd name="T1" fmla="*/ 0 h 115"/>
                    <a:gd name="T2" fmla="*/ 0 w 60"/>
                    <a:gd name="T3" fmla="*/ 0 h 115"/>
                    <a:gd name="T4" fmla="*/ 0 w 60"/>
                    <a:gd name="T5" fmla="*/ 0 h 115"/>
                    <a:gd name="T6" fmla="*/ 0 w 60"/>
                    <a:gd name="T7" fmla="*/ 0 h 115"/>
                    <a:gd name="T8" fmla="*/ 0 w 60"/>
                    <a:gd name="T9" fmla="*/ 0 h 115"/>
                    <a:gd name="T10" fmla="*/ 0 w 60"/>
                    <a:gd name="T11" fmla="*/ 0 h 115"/>
                    <a:gd name="T12" fmla="*/ 0 w 60"/>
                    <a:gd name="T13" fmla="*/ 0 h 115"/>
                    <a:gd name="T14" fmla="*/ 0 w 60"/>
                    <a:gd name="T15" fmla="*/ 0 h 115"/>
                    <a:gd name="T16" fmla="*/ 0 w 60"/>
                    <a:gd name="T17" fmla="*/ 0 h 115"/>
                    <a:gd name="T18" fmla="*/ 0 w 60"/>
                    <a:gd name="T19" fmla="*/ 0 h 115"/>
                    <a:gd name="T20" fmla="*/ 0 w 60"/>
                    <a:gd name="T21" fmla="*/ 0 h 115"/>
                    <a:gd name="T22" fmla="*/ 0 w 60"/>
                    <a:gd name="T23" fmla="*/ 0 h 115"/>
                    <a:gd name="T24" fmla="*/ 0 w 60"/>
                    <a:gd name="T25" fmla="*/ 0 h 115"/>
                    <a:gd name="T26" fmla="*/ 0 w 60"/>
                    <a:gd name="T27" fmla="*/ 0 h 115"/>
                    <a:gd name="T28" fmla="*/ 0 w 60"/>
                    <a:gd name="T29" fmla="*/ 0 h 115"/>
                    <a:gd name="T30" fmla="*/ 0 w 60"/>
                    <a:gd name="T31" fmla="*/ 0 h 115"/>
                    <a:gd name="T32" fmla="*/ 0 w 60"/>
                    <a:gd name="T33" fmla="*/ 0 h 11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0"/>
                    <a:gd name="T52" fmla="*/ 0 h 115"/>
                    <a:gd name="T53" fmla="*/ 60 w 60"/>
                    <a:gd name="T54" fmla="*/ 115 h 11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0" h="115">
                      <a:moveTo>
                        <a:pt x="44" y="0"/>
                      </a:moveTo>
                      <a:lnTo>
                        <a:pt x="45" y="10"/>
                      </a:lnTo>
                      <a:lnTo>
                        <a:pt x="47" y="30"/>
                      </a:lnTo>
                      <a:lnTo>
                        <a:pt x="52" y="69"/>
                      </a:lnTo>
                      <a:lnTo>
                        <a:pt x="58" y="106"/>
                      </a:lnTo>
                      <a:lnTo>
                        <a:pt x="60" y="115"/>
                      </a:lnTo>
                      <a:lnTo>
                        <a:pt x="54" y="113"/>
                      </a:lnTo>
                      <a:lnTo>
                        <a:pt x="44" y="109"/>
                      </a:lnTo>
                      <a:lnTo>
                        <a:pt x="24" y="99"/>
                      </a:lnTo>
                      <a:lnTo>
                        <a:pt x="4" y="88"/>
                      </a:lnTo>
                      <a:lnTo>
                        <a:pt x="0" y="85"/>
                      </a:lnTo>
                      <a:lnTo>
                        <a:pt x="3" y="78"/>
                      </a:lnTo>
                      <a:lnTo>
                        <a:pt x="10" y="64"/>
                      </a:lnTo>
                      <a:lnTo>
                        <a:pt x="25" y="36"/>
                      </a:lnTo>
                      <a:lnTo>
                        <a:pt x="40" y="8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3739" name="Freeform 56"/>
                <p:cNvSpPr>
                  <a:spLocks/>
                </p:cNvSpPr>
                <p:nvPr/>
              </p:nvSpPr>
              <p:spPr bwMode="auto">
                <a:xfrm>
                  <a:off x="3155" y="2259"/>
                  <a:ext cx="61" cy="63"/>
                </a:xfrm>
                <a:custGeom>
                  <a:avLst/>
                  <a:gdLst>
                    <a:gd name="T0" fmla="*/ 0 w 255"/>
                    <a:gd name="T1" fmla="*/ 0 h 227"/>
                    <a:gd name="T2" fmla="*/ 0 w 255"/>
                    <a:gd name="T3" fmla="*/ 0 h 227"/>
                    <a:gd name="T4" fmla="*/ 0 w 255"/>
                    <a:gd name="T5" fmla="*/ 0 h 227"/>
                    <a:gd name="T6" fmla="*/ 0 w 255"/>
                    <a:gd name="T7" fmla="*/ 0 h 227"/>
                    <a:gd name="T8" fmla="*/ 0 w 255"/>
                    <a:gd name="T9" fmla="*/ 0 h 227"/>
                    <a:gd name="T10" fmla="*/ 0 w 255"/>
                    <a:gd name="T11" fmla="*/ 0 h 227"/>
                    <a:gd name="T12" fmla="*/ 0 w 255"/>
                    <a:gd name="T13" fmla="*/ 0 h 227"/>
                    <a:gd name="T14" fmla="*/ 0 w 255"/>
                    <a:gd name="T15" fmla="*/ 0 h 227"/>
                    <a:gd name="T16" fmla="*/ 0 w 255"/>
                    <a:gd name="T17" fmla="*/ 0 h 227"/>
                    <a:gd name="T18" fmla="*/ 0 w 255"/>
                    <a:gd name="T19" fmla="*/ 0 h 227"/>
                    <a:gd name="T20" fmla="*/ 0 w 255"/>
                    <a:gd name="T21" fmla="*/ 0 h 227"/>
                    <a:gd name="T22" fmla="*/ 0 w 255"/>
                    <a:gd name="T23" fmla="*/ 0 h 227"/>
                    <a:gd name="T24" fmla="*/ 0 w 255"/>
                    <a:gd name="T25" fmla="*/ 0 h 227"/>
                    <a:gd name="T26" fmla="*/ 0 w 255"/>
                    <a:gd name="T27" fmla="*/ 0 h 227"/>
                    <a:gd name="T28" fmla="*/ 0 w 255"/>
                    <a:gd name="T29" fmla="*/ 0 h 227"/>
                    <a:gd name="T30" fmla="*/ 0 w 255"/>
                    <a:gd name="T31" fmla="*/ 0 h 227"/>
                    <a:gd name="T32" fmla="*/ 0 w 255"/>
                    <a:gd name="T33" fmla="*/ 0 h 227"/>
                    <a:gd name="T34" fmla="*/ 0 w 255"/>
                    <a:gd name="T35" fmla="*/ 0 h 227"/>
                    <a:gd name="T36" fmla="*/ 0 w 255"/>
                    <a:gd name="T37" fmla="*/ 0 h 227"/>
                    <a:gd name="T38" fmla="*/ 0 w 255"/>
                    <a:gd name="T39" fmla="*/ 0 h 227"/>
                    <a:gd name="T40" fmla="*/ 0 w 255"/>
                    <a:gd name="T41" fmla="*/ 0 h 227"/>
                    <a:gd name="T42" fmla="*/ 0 w 255"/>
                    <a:gd name="T43" fmla="*/ 0 h 227"/>
                    <a:gd name="T44" fmla="*/ 0 w 255"/>
                    <a:gd name="T45" fmla="*/ 0 h 227"/>
                    <a:gd name="T46" fmla="*/ 0 w 255"/>
                    <a:gd name="T47" fmla="*/ 0 h 227"/>
                    <a:gd name="T48" fmla="*/ 0 w 255"/>
                    <a:gd name="T49" fmla="*/ 0 h 227"/>
                    <a:gd name="T50" fmla="*/ 0 w 255"/>
                    <a:gd name="T51" fmla="*/ 0 h 227"/>
                    <a:gd name="T52" fmla="*/ 0 w 255"/>
                    <a:gd name="T53" fmla="*/ 0 h 227"/>
                    <a:gd name="T54" fmla="*/ 0 w 255"/>
                    <a:gd name="T55" fmla="*/ 0 h 227"/>
                    <a:gd name="T56" fmla="*/ 0 w 255"/>
                    <a:gd name="T57" fmla="*/ 0 h 227"/>
                    <a:gd name="T58" fmla="*/ 0 w 255"/>
                    <a:gd name="T59" fmla="*/ 0 h 227"/>
                    <a:gd name="T60" fmla="*/ 0 w 255"/>
                    <a:gd name="T61" fmla="*/ 0 h 227"/>
                    <a:gd name="T62" fmla="*/ 0 w 255"/>
                    <a:gd name="T63" fmla="*/ 0 h 227"/>
                    <a:gd name="T64" fmla="*/ 0 w 255"/>
                    <a:gd name="T65" fmla="*/ 0 h 227"/>
                    <a:gd name="T66" fmla="*/ 0 w 255"/>
                    <a:gd name="T67" fmla="*/ 0 h 227"/>
                    <a:gd name="T68" fmla="*/ 0 w 255"/>
                    <a:gd name="T69" fmla="*/ 0 h 227"/>
                    <a:gd name="T70" fmla="*/ 0 w 255"/>
                    <a:gd name="T71" fmla="*/ 0 h 227"/>
                    <a:gd name="T72" fmla="*/ 0 w 255"/>
                    <a:gd name="T73" fmla="*/ 0 h 227"/>
                    <a:gd name="T74" fmla="*/ 0 w 255"/>
                    <a:gd name="T75" fmla="*/ 0 h 227"/>
                    <a:gd name="T76" fmla="*/ 0 w 255"/>
                    <a:gd name="T77" fmla="*/ 0 h 227"/>
                    <a:gd name="T78" fmla="*/ 0 w 255"/>
                    <a:gd name="T79" fmla="*/ 0 h 227"/>
                    <a:gd name="T80" fmla="*/ 0 w 255"/>
                    <a:gd name="T81" fmla="*/ 0 h 227"/>
                    <a:gd name="T82" fmla="*/ 0 w 255"/>
                    <a:gd name="T83" fmla="*/ 0 h 227"/>
                    <a:gd name="T84" fmla="*/ 0 w 255"/>
                    <a:gd name="T85" fmla="*/ 0 h 227"/>
                    <a:gd name="T86" fmla="*/ 0 w 255"/>
                    <a:gd name="T87" fmla="*/ 0 h 227"/>
                    <a:gd name="T88" fmla="*/ 0 w 255"/>
                    <a:gd name="T89" fmla="*/ 0 h 227"/>
                    <a:gd name="T90" fmla="*/ 0 w 255"/>
                    <a:gd name="T91" fmla="*/ 0 h 227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55"/>
                    <a:gd name="T139" fmla="*/ 0 h 227"/>
                    <a:gd name="T140" fmla="*/ 255 w 255"/>
                    <a:gd name="T141" fmla="*/ 227 h 227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55" h="227">
                      <a:moveTo>
                        <a:pt x="94" y="227"/>
                      </a:moveTo>
                      <a:lnTo>
                        <a:pt x="108" y="227"/>
                      </a:lnTo>
                      <a:lnTo>
                        <a:pt x="133" y="220"/>
                      </a:lnTo>
                      <a:lnTo>
                        <a:pt x="150" y="209"/>
                      </a:lnTo>
                      <a:lnTo>
                        <a:pt x="162" y="197"/>
                      </a:lnTo>
                      <a:lnTo>
                        <a:pt x="168" y="186"/>
                      </a:lnTo>
                      <a:lnTo>
                        <a:pt x="171" y="179"/>
                      </a:lnTo>
                      <a:lnTo>
                        <a:pt x="172" y="178"/>
                      </a:lnTo>
                      <a:lnTo>
                        <a:pt x="174" y="169"/>
                      </a:lnTo>
                      <a:lnTo>
                        <a:pt x="185" y="139"/>
                      </a:lnTo>
                      <a:lnTo>
                        <a:pt x="197" y="98"/>
                      </a:lnTo>
                      <a:lnTo>
                        <a:pt x="200" y="86"/>
                      </a:lnTo>
                      <a:lnTo>
                        <a:pt x="202" y="76"/>
                      </a:lnTo>
                      <a:lnTo>
                        <a:pt x="213" y="56"/>
                      </a:lnTo>
                      <a:lnTo>
                        <a:pt x="225" y="38"/>
                      </a:lnTo>
                      <a:lnTo>
                        <a:pt x="247" y="8"/>
                      </a:lnTo>
                      <a:lnTo>
                        <a:pt x="255" y="0"/>
                      </a:lnTo>
                      <a:lnTo>
                        <a:pt x="254" y="0"/>
                      </a:lnTo>
                      <a:lnTo>
                        <a:pt x="249" y="1"/>
                      </a:lnTo>
                      <a:lnTo>
                        <a:pt x="241" y="3"/>
                      </a:lnTo>
                      <a:lnTo>
                        <a:pt x="230" y="10"/>
                      </a:lnTo>
                      <a:lnTo>
                        <a:pt x="216" y="23"/>
                      </a:lnTo>
                      <a:lnTo>
                        <a:pt x="200" y="44"/>
                      </a:lnTo>
                      <a:lnTo>
                        <a:pt x="193" y="58"/>
                      </a:lnTo>
                      <a:lnTo>
                        <a:pt x="185" y="74"/>
                      </a:lnTo>
                      <a:lnTo>
                        <a:pt x="170" y="102"/>
                      </a:lnTo>
                      <a:lnTo>
                        <a:pt x="147" y="144"/>
                      </a:lnTo>
                      <a:lnTo>
                        <a:pt x="136" y="163"/>
                      </a:lnTo>
                      <a:lnTo>
                        <a:pt x="135" y="171"/>
                      </a:lnTo>
                      <a:lnTo>
                        <a:pt x="127" y="193"/>
                      </a:lnTo>
                      <a:lnTo>
                        <a:pt x="118" y="202"/>
                      </a:lnTo>
                      <a:lnTo>
                        <a:pt x="113" y="205"/>
                      </a:lnTo>
                      <a:lnTo>
                        <a:pt x="105" y="207"/>
                      </a:lnTo>
                      <a:lnTo>
                        <a:pt x="97" y="206"/>
                      </a:lnTo>
                      <a:lnTo>
                        <a:pt x="86" y="204"/>
                      </a:lnTo>
                      <a:lnTo>
                        <a:pt x="65" y="196"/>
                      </a:lnTo>
                      <a:lnTo>
                        <a:pt x="43" y="184"/>
                      </a:lnTo>
                      <a:lnTo>
                        <a:pt x="9" y="159"/>
                      </a:lnTo>
                      <a:lnTo>
                        <a:pt x="0" y="151"/>
                      </a:lnTo>
                      <a:lnTo>
                        <a:pt x="5" y="163"/>
                      </a:lnTo>
                      <a:lnTo>
                        <a:pt x="32" y="199"/>
                      </a:lnTo>
                      <a:lnTo>
                        <a:pt x="52" y="216"/>
                      </a:lnTo>
                      <a:lnTo>
                        <a:pt x="79" y="226"/>
                      </a:lnTo>
                      <a:lnTo>
                        <a:pt x="94" y="2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3740" name="Freeform 57"/>
                <p:cNvSpPr>
                  <a:spLocks/>
                </p:cNvSpPr>
                <p:nvPr/>
              </p:nvSpPr>
              <p:spPr bwMode="auto">
                <a:xfrm>
                  <a:off x="3074" y="2185"/>
                  <a:ext cx="45" cy="350"/>
                </a:xfrm>
                <a:custGeom>
                  <a:avLst/>
                  <a:gdLst>
                    <a:gd name="T0" fmla="*/ 0 w 192"/>
                    <a:gd name="T1" fmla="*/ 0 h 1270"/>
                    <a:gd name="T2" fmla="*/ 0 w 192"/>
                    <a:gd name="T3" fmla="*/ 0 h 1270"/>
                    <a:gd name="T4" fmla="*/ 0 w 192"/>
                    <a:gd name="T5" fmla="*/ 0 h 1270"/>
                    <a:gd name="T6" fmla="*/ 0 w 192"/>
                    <a:gd name="T7" fmla="*/ 0 h 1270"/>
                    <a:gd name="T8" fmla="*/ 0 w 192"/>
                    <a:gd name="T9" fmla="*/ 0 h 1270"/>
                    <a:gd name="T10" fmla="*/ 0 w 192"/>
                    <a:gd name="T11" fmla="*/ 0 h 1270"/>
                    <a:gd name="T12" fmla="*/ 0 w 192"/>
                    <a:gd name="T13" fmla="*/ 0 h 1270"/>
                    <a:gd name="T14" fmla="*/ 0 w 192"/>
                    <a:gd name="T15" fmla="*/ 0 h 1270"/>
                    <a:gd name="T16" fmla="*/ 0 w 192"/>
                    <a:gd name="T17" fmla="*/ 0 h 1270"/>
                    <a:gd name="T18" fmla="*/ 0 w 192"/>
                    <a:gd name="T19" fmla="*/ 0 h 1270"/>
                    <a:gd name="T20" fmla="*/ 0 w 192"/>
                    <a:gd name="T21" fmla="*/ 0 h 1270"/>
                    <a:gd name="T22" fmla="*/ 0 w 192"/>
                    <a:gd name="T23" fmla="*/ 0 h 1270"/>
                    <a:gd name="T24" fmla="*/ 0 w 192"/>
                    <a:gd name="T25" fmla="*/ 0 h 1270"/>
                    <a:gd name="T26" fmla="*/ 0 w 192"/>
                    <a:gd name="T27" fmla="*/ 0 h 1270"/>
                    <a:gd name="T28" fmla="*/ 0 w 192"/>
                    <a:gd name="T29" fmla="*/ 0 h 1270"/>
                    <a:gd name="T30" fmla="*/ 0 w 192"/>
                    <a:gd name="T31" fmla="*/ 0 h 1270"/>
                    <a:gd name="T32" fmla="*/ 0 w 192"/>
                    <a:gd name="T33" fmla="*/ 0 h 1270"/>
                    <a:gd name="T34" fmla="*/ 0 w 192"/>
                    <a:gd name="T35" fmla="*/ 0 h 1270"/>
                    <a:gd name="T36" fmla="*/ 0 w 192"/>
                    <a:gd name="T37" fmla="*/ 0 h 1270"/>
                    <a:gd name="T38" fmla="*/ 0 w 192"/>
                    <a:gd name="T39" fmla="*/ 0 h 1270"/>
                    <a:gd name="T40" fmla="*/ 0 w 192"/>
                    <a:gd name="T41" fmla="*/ 0 h 1270"/>
                    <a:gd name="T42" fmla="*/ 0 w 192"/>
                    <a:gd name="T43" fmla="*/ 0 h 1270"/>
                    <a:gd name="T44" fmla="*/ 0 w 192"/>
                    <a:gd name="T45" fmla="*/ 0 h 1270"/>
                    <a:gd name="T46" fmla="*/ 0 w 192"/>
                    <a:gd name="T47" fmla="*/ 0 h 1270"/>
                    <a:gd name="T48" fmla="*/ 0 w 192"/>
                    <a:gd name="T49" fmla="*/ 0 h 1270"/>
                    <a:gd name="T50" fmla="*/ 0 w 192"/>
                    <a:gd name="T51" fmla="*/ 0 h 1270"/>
                    <a:gd name="T52" fmla="*/ 0 w 192"/>
                    <a:gd name="T53" fmla="*/ 0 h 1270"/>
                    <a:gd name="T54" fmla="*/ 0 w 192"/>
                    <a:gd name="T55" fmla="*/ 0 h 1270"/>
                    <a:gd name="T56" fmla="*/ 0 w 192"/>
                    <a:gd name="T57" fmla="*/ 0 h 1270"/>
                    <a:gd name="T58" fmla="*/ 0 w 192"/>
                    <a:gd name="T59" fmla="*/ 0 h 1270"/>
                    <a:gd name="T60" fmla="*/ 0 w 192"/>
                    <a:gd name="T61" fmla="*/ 0 h 1270"/>
                    <a:gd name="T62" fmla="*/ 0 w 192"/>
                    <a:gd name="T63" fmla="*/ 0 h 1270"/>
                    <a:gd name="T64" fmla="*/ 0 w 192"/>
                    <a:gd name="T65" fmla="*/ 0 h 1270"/>
                    <a:gd name="T66" fmla="*/ 0 w 192"/>
                    <a:gd name="T67" fmla="*/ 0 h 1270"/>
                    <a:gd name="T68" fmla="*/ 0 w 192"/>
                    <a:gd name="T69" fmla="*/ 0 h 1270"/>
                    <a:gd name="T70" fmla="*/ 0 w 192"/>
                    <a:gd name="T71" fmla="*/ 0 h 1270"/>
                    <a:gd name="T72" fmla="*/ 0 w 192"/>
                    <a:gd name="T73" fmla="*/ 0 h 1270"/>
                    <a:gd name="T74" fmla="*/ 0 w 192"/>
                    <a:gd name="T75" fmla="*/ 0 h 1270"/>
                    <a:gd name="T76" fmla="*/ 0 w 192"/>
                    <a:gd name="T77" fmla="*/ 0 h 1270"/>
                    <a:gd name="T78" fmla="*/ 0 w 192"/>
                    <a:gd name="T79" fmla="*/ 0 h 1270"/>
                    <a:gd name="T80" fmla="*/ 0 w 192"/>
                    <a:gd name="T81" fmla="*/ 0 h 1270"/>
                    <a:gd name="T82" fmla="*/ 0 w 192"/>
                    <a:gd name="T83" fmla="*/ 0 h 1270"/>
                    <a:gd name="T84" fmla="*/ 0 w 192"/>
                    <a:gd name="T85" fmla="*/ 0 h 1270"/>
                    <a:gd name="T86" fmla="*/ 0 w 192"/>
                    <a:gd name="T87" fmla="*/ 0 h 1270"/>
                    <a:gd name="T88" fmla="*/ 0 w 192"/>
                    <a:gd name="T89" fmla="*/ 0 h 12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92"/>
                    <a:gd name="T136" fmla="*/ 0 h 1270"/>
                    <a:gd name="T137" fmla="*/ 192 w 192"/>
                    <a:gd name="T138" fmla="*/ 1270 h 12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92" h="1270">
                      <a:moveTo>
                        <a:pt x="84" y="1270"/>
                      </a:moveTo>
                      <a:lnTo>
                        <a:pt x="80" y="1213"/>
                      </a:lnTo>
                      <a:lnTo>
                        <a:pt x="72" y="1097"/>
                      </a:lnTo>
                      <a:lnTo>
                        <a:pt x="56" y="864"/>
                      </a:lnTo>
                      <a:lnTo>
                        <a:pt x="41" y="630"/>
                      </a:lnTo>
                      <a:lnTo>
                        <a:pt x="38" y="571"/>
                      </a:lnTo>
                      <a:lnTo>
                        <a:pt x="37" y="557"/>
                      </a:lnTo>
                      <a:lnTo>
                        <a:pt x="39" y="529"/>
                      </a:lnTo>
                      <a:lnTo>
                        <a:pt x="52" y="475"/>
                      </a:lnTo>
                      <a:lnTo>
                        <a:pt x="68" y="420"/>
                      </a:lnTo>
                      <a:lnTo>
                        <a:pt x="73" y="405"/>
                      </a:lnTo>
                      <a:lnTo>
                        <a:pt x="61" y="388"/>
                      </a:lnTo>
                      <a:lnTo>
                        <a:pt x="54" y="370"/>
                      </a:lnTo>
                      <a:lnTo>
                        <a:pt x="51" y="352"/>
                      </a:lnTo>
                      <a:lnTo>
                        <a:pt x="51" y="335"/>
                      </a:lnTo>
                      <a:lnTo>
                        <a:pt x="54" y="318"/>
                      </a:lnTo>
                      <a:lnTo>
                        <a:pt x="67" y="284"/>
                      </a:lnTo>
                      <a:lnTo>
                        <a:pt x="87" y="253"/>
                      </a:lnTo>
                      <a:lnTo>
                        <a:pt x="111" y="224"/>
                      </a:lnTo>
                      <a:lnTo>
                        <a:pt x="123" y="208"/>
                      </a:lnTo>
                      <a:lnTo>
                        <a:pt x="124" y="208"/>
                      </a:lnTo>
                      <a:lnTo>
                        <a:pt x="131" y="208"/>
                      </a:lnTo>
                      <a:lnTo>
                        <a:pt x="158" y="204"/>
                      </a:lnTo>
                      <a:lnTo>
                        <a:pt x="172" y="201"/>
                      </a:lnTo>
                      <a:lnTo>
                        <a:pt x="184" y="196"/>
                      </a:lnTo>
                      <a:lnTo>
                        <a:pt x="187" y="192"/>
                      </a:lnTo>
                      <a:lnTo>
                        <a:pt x="192" y="177"/>
                      </a:lnTo>
                      <a:lnTo>
                        <a:pt x="192" y="161"/>
                      </a:lnTo>
                      <a:lnTo>
                        <a:pt x="188" y="144"/>
                      </a:lnTo>
                      <a:lnTo>
                        <a:pt x="181" y="125"/>
                      </a:lnTo>
                      <a:lnTo>
                        <a:pt x="157" y="89"/>
                      </a:lnTo>
                      <a:lnTo>
                        <a:pt x="129" y="54"/>
                      </a:lnTo>
                      <a:lnTo>
                        <a:pt x="100" y="24"/>
                      </a:lnTo>
                      <a:lnTo>
                        <a:pt x="78" y="0"/>
                      </a:lnTo>
                      <a:lnTo>
                        <a:pt x="77" y="3"/>
                      </a:lnTo>
                      <a:lnTo>
                        <a:pt x="76" y="8"/>
                      </a:lnTo>
                      <a:lnTo>
                        <a:pt x="74" y="18"/>
                      </a:lnTo>
                      <a:lnTo>
                        <a:pt x="71" y="26"/>
                      </a:lnTo>
                      <a:lnTo>
                        <a:pt x="71" y="28"/>
                      </a:lnTo>
                      <a:lnTo>
                        <a:pt x="79" y="38"/>
                      </a:lnTo>
                      <a:lnTo>
                        <a:pt x="100" y="61"/>
                      </a:lnTo>
                      <a:lnTo>
                        <a:pt x="142" y="119"/>
                      </a:lnTo>
                      <a:lnTo>
                        <a:pt x="152" y="148"/>
                      </a:lnTo>
                      <a:lnTo>
                        <a:pt x="151" y="162"/>
                      </a:lnTo>
                      <a:lnTo>
                        <a:pt x="146" y="175"/>
                      </a:lnTo>
                      <a:lnTo>
                        <a:pt x="136" y="186"/>
                      </a:lnTo>
                      <a:lnTo>
                        <a:pt x="131" y="185"/>
                      </a:lnTo>
                      <a:lnTo>
                        <a:pt x="122" y="180"/>
                      </a:lnTo>
                      <a:lnTo>
                        <a:pt x="102" y="170"/>
                      </a:lnTo>
                      <a:lnTo>
                        <a:pt x="94" y="167"/>
                      </a:lnTo>
                      <a:lnTo>
                        <a:pt x="90" y="167"/>
                      </a:lnTo>
                      <a:lnTo>
                        <a:pt x="86" y="168"/>
                      </a:lnTo>
                      <a:lnTo>
                        <a:pt x="83" y="170"/>
                      </a:lnTo>
                      <a:lnTo>
                        <a:pt x="74" y="181"/>
                      </a:lnTo>
                      <a:lnTo>
                        <a:pt x="58" y="203"/>
                      </a:lnTo>
                      <a:lnTo>
                        <a:pt x="35" y="252"/>
                      </a:lnTo>
                      <a:lnTo>
                        <a:pt x="19" y="303"/>
                      </a:lnTo>
                      <a:lnTo>
                        <a:pt x="17" y="315"/>
                      </a:lnTo>
                      <a:lnTo>
                        <a:pt x="16" y="321"/>
                      </a:lnTo>
                      <a:lnTo>
                        <a:pt x="16" y="326"/>
                      </a:lnTo>
                      <a:lnTo>
                        <a:pt x="19" y="337"/>
                      </a:lnTo>
                      <a:lnTo>
                        <a:pt x="25" y="347"/>
                      </a:lnTo>
                      <a:lnTo>
                        <a:pt x="38" y="369"/>
                      </a:lnTo>
                      <a:lnTo>
                        <a:pt x="43" y="379"/>
                      </a:lnTo>
                      <a:lnTo>
                        <a:pt x="38" y="384"/>
                      </a:lnTo>
                      <a:lnTo>
                        <a:pt x="34" y="391"/>
                      </a:lnTo>
                      <a:lnTo>
                        <a:pt x="25" y="407"/>
                      </a:lnTo>
                      <a:lnTo>
                        <a:pt x="20" y="425"/>
                      </a:lnTo>
                      <a:lnTo>
                        <a:pt x="19" y="444"/>
                      </a:lnTo>
                      <a:lnTo>
                        <a:pt x="21" y="452"/>
                      </a:lnTo>
                      <a:lnTo>
                        <a:pt x="24" y="458"/>
                      </a:lnTo>
                      <a:lnTo>
                        <a:pt x="29" y="464"/>
                      </a:lnTo>
                      <a:lnTo>
                        <a:pt x="38" y="467"/>
                      </a:lnTo>
                      <a:lnTo>
                        <a:pt x="31" y="468"/>
                      </a:lnTo>
                      <a:lnTo>
                        <a:pt x="23" y="471"/>
                      </a:lnTo>
                      <a:lnTo>
                        <a:pt x="13" y="478"/>
                      </a:lnTo>
                      <a:lnTo>
                        <a:pt x="5" y="489"/>
                      </a:lnTo>
                      <a:lnTo>
                        <a:pt x="0" y="507"/>
                      </a:lnTo>
                      <a:lnTo>
                        <a:pt x="0" y="519"/>
                      </a:lnTo>
                      <a:lnTo>
                        <a:pt x="0" y="529"/>
                      </a:lnTo>
                      <a:lnTo>
                        <a:pt x="3" y="566"/>
                      </a:lnTo>
                      <a:lnTo>
                        <a:pt x="16" y="697"/>
                      </a:lnTo>
                      <a:lnTo>
                        <a:pt x="36" y="870"/>
                      </a:lnTo>
                      <a:lnTo>
                        <a:pt x="42" y="915"/>
                      </a:lnTo>
                      <a:lnTo>
                        <a:pt x="46" y="960"/>
                      </a:lnTo>
                      <a:lnTo>
                        <a:pt x="56" y="1047"/>
                      </a:lnTo>
                      <a:lnTo>
                        <a:pt x="73" y="1192"/>
                      </a:lnTo>
                      <a:lnTo>
                        <a:pt x="83" y="1267"/>
                      </a:lnTo>
                      <a:lnTo>
                        <a:pt x="84" y="127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3741" name="Freeform 58"/>
                <p:cNvSpPr>
                  <a:spLocks/>
                </p:cNvSpPr>
                <p:nvPr/>
              </p:nvSpPr>
              <p:spPr bwMode="auto">
                <a:xfrm>
                  <a:off x="3124" y="2234"/>
                  <a:ext cx="15" cy="10"/>
                </a:xfrm>
                <a:custGeom>
                  <a:avLst/>
                  <a:gdLst>
                    <a:gd name="T0" fmla="*/ 0 w 66"/>
                    <a:gd name="T1" fmla="*/ 0 h 34"/>
                    <a:gd name="T2" fmla="*/ 0 w 66"/>
                    <a:gd name="T3" fmla="*/ 0 h 34"/>
                    <a:gd name="T4" fmla="*/ 0 w 66"/>
                    <a:gd name="T5" fmla="*/ 0 h 34"/>
                    <a:gd name="T6" fmla="*/ 0 w 66"/>
                    <a:gd name="T7" fmla="*/ 0 h 34"/>
                    <a:gd name="T8" fmla="*/ 0 w 66"/>
                    <a:gd name="T9" fmla="*/ 0 h 34"/>
                    <a:gd name="T10" fmla="*/ 0 w 66"/>
                    <a:gd name="T11" fmla="*/ 0 h 34"/>
                    <a:gd name="T12" fmla="*/ 0 w 66"/>
                    <a:gd name="T13" fmla="*/ 0 h 34"/>
                    <a:gd name="T14" fmla="*/ 0 w 66"/>
                    <a:gd name="T15" fmla="*/ 0 h 34"/>
                    <a:gd name="T16" fmla="*/ 0 w 66"/>
                    <a:gd name="T17" fmla="*/ 0 h 34"/>
                    <a:gd name="T18" fmla="*/ 0 w 66"/>
                    <a:gd name="T19" fmla="*/ 0 h 34"/>
                    <a:gd name="T20" fmla="*/ 0 w 66"/>
                    <a:gd name="T21" fmla="*/ 0 h 34"/>
                    <a:gd name="T22" fmla="*/ 0 w 66"/>
                    <a:gd name="T23" fmla="*/ 0 h 34"/>
                    <a:gd name="T24" fmla="*/ 0 w 66"/>
                    <a:gd name="T25" fmla="*/ 0 h 34"/>
                    <a:gd name="T26" fmla="*/ 0 w 66"/>
                    <a:gd name="T27" fmla="*/ 0 h 34"/>
                    <a:gd name="T28" fmla="*/ 0 w 66"/>
                    <a:gd name="T29" fmla="*/ 0 h 34"/>
                    <a:gd name="T30" fmla="*/ 0 w 66"/>
                    <a:gd name="T31" fmla="*/ 0 h 34"/>
                    <a:gd name="T32" fmla="*/ 0 w 66"/>
                    <a:gd name="T33" fmla="*/ 0 h 34"/>
                    <a:gd name="T34" fmla="*/ 0 w 66"/>
                    <a:gd name="T35" fmla="*/ 0 h 34"/>
                    <a:gd name="T36" fmla="*/ 0 w 66"/>
                    <a:gd name="T37" fmla="*/ 0 h 34"/>
                    <a:gd name="T38" fmla="*/ 0 w 66"/>
                    <a:gd name="T39" fmla="*/ 0 h 34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66"/>
                    <a:gd name="T61" fmla="*/ 0 h 34"/>
                    <a:gd name="T62" fmla="*/ 66 w 66"/>
                    <a:gd name="T63" fmla="*/ 34 h 34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66" h="34">
                      <a:moveTo>
                        <a:pt x="43" y="2"/>
                      </a:moveTo>
                      <a:lnTo>
                        <a:pt x="48" y="6"/>
                      </a:lnTo>
                      <a:lnTo>
                        <a:pt x="56" y="13"/>
                      </a:lnTo>
                      <a:lnTo>
                        <a:pt x="61" y="20"/>
                      </a:lnTo>
                      <a:lnTo>
                        <a:pt x="64" y="27"/>
                      </a:lnTo>
                      <a:lnTo>
                        <a:pt x="65" y="31"/>
                      </a:lnTo>
                      <a:lnTo>
                        <a:pt x="65" y="34"/>
                      </a:lnTo>
                      <a:lnTo>
                        <a:pt x="66" y="34"/>
                      </a:lnTo>
                      <a:lnTo>
                        <a:pt x="60" y="34"/>
                      </a:lnTo>
                      <a:lnTo>
                        <a:pt x="49" y="32"/>
                      </a:lnTo>
                      <a:lnTo>
                        <a:pt x="26" y="29"/>
                      </a:lnTo>
                      <a:lnTo>
                        <a:pt x="5" y="26"/>
                      </a:lnTo>
                      <a:lnTo>
                        <a:pt x="0" y="25"/>
                      </a:lnTo>
                      <a:lnTo>
                        <a:pt x="3" y="20"/>
                      </a:lnTo>
                      <a:lnTo>
                        <a:pt x="16" y="6"/>
                      </a:lnTo>
                      <a:lnTo>
                        <a:pt x="25" y="1"/>
                      </a:lnTo>
                      <a:lnTo>
                        <a:pt x="30" y="0"/>
                      </a:lnTo>
                      <a:lnTo>
                        <a:pt x="36" y="0"/>
                      </a:lnTo>
                      <a:lnTo>
                        <a:pt x="43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3742" name="Freeform 59"/>
                <p:cNvSpPr>
                  <a:spLocks/>
                </p:cNvSpPr>
                <p:nvPr/>
              </p:nvSpPr>
              <p:spPr bwMode="auto">
                <a:xfrm>
                  <a:off x="3235" y="2070"/>
                  <a:ext cx="39" cy="154"/>
                </a:xfrm>
                <a:custGeom>
                  <a:avLst/>
                  <a:gdLst>
                    <a:gd name="T0" fmla="*/ 0 w 168"/>
                    <a:gd name="T1" fmla="*/ 0 h 563"/>
                    <a:gd name="T2" fmla="*/ 0 w 168"/>
                    <a:gd name="T3" fmla="*/ 0 h 563"/>
                    <a:gd name="T4" fmla="*/ 0 w 168"/>
                    <a:gd name="T5" fmla="*/ 0 h 563"/>
                    <a:gd name="T6" fmla="*/ 0 w 168"/>
                    <a:gd name="T7" fmla="*/ 0 h 563"/>
                    <a:gd name="T8" fmla="*/ 0 w 168"/>
                    <a:gd name="T9" fmla="*/ 0 h 563"/>
                    <a:gd name="T10" fmla="*/ 0 w 168"/>
                    <a:gd name="T11" fmla="*/ 0 h 563"/>
                    <a:gd name="T12" fmla="*/ 0 w 168"/>
                    <a:gd name="T13" fmla="*/ 0 h 563"/>
                    <a:gd name="T14" fmla="*/ 0 w 168"/>
                    <a:gd name="T15" fmla="*/ 0 h 563"/>
                    <a:gd name="T16" fmla="*/ 0 w 168"/>
                    <a:gd name="T17" fmla="*/ 0 h 563"/>
                    <a:gd name="T18" fmla="*/ 0 w 168"/>
                    <a:gd name="T19" fmla="*/ 0 h 563"/>
                    <a:gd name="T20" fmla="*/ 0 w 168"/>
                    <a:gd name="T21" fmla="*/ 0 h 563"/>
                    <a:gd name="T22" fmla="*/ 0 w 168"/>
                    <a:gd name="T23" fmla="*/ 0 h 563"/>
                    <a:gd name="T24" fmla="*/ 0 w 168"/>
                    <a:gd name="T25" fmla="*/ 0 h 563"/>
                    <a:gd name="T26" fmla="*/ 0 w 168"/>
                    <a:gd name="T27" fmla="*/ 0 h 563"/>
                    <a:gd name="T28" fmla="*/ 0 w 168"/>
                    <a:gd name="T29" fmla="*/ 0 h 563"/>
                    <a:gd name="T30" fmla="*/ 0 w 168"/>
                    <a:gd name="T31" fmla="*/ 0 h 563"/>
                    <a:gd name="T32" fmla="*/ 0 w 168"/>
                    <a:gd name="T33" fmla="*/ 0 h 563"/>
                    <a:gd name="T34" fmla="*/ 0 w 168"/>
                    <a:gd name="T35" fmla="*/ 0 h 563"/>
                    <a:gd name="T36" fmla="*/ 0 w 168"/>
                    <a:gd name="T37" fmla="*/ 0 h 563"/>
                    <a:gd name="T38" fmla="*/ 0 w 168"/>
                    <a:gd name="T39" fmla="*/ 0 h 563"/>
                    <a:gd name="T40" fmla="*/ 0 w 168"/>
                    <a:gd name="T41" fmla="*/ 0 h 563"/>
                    <a:gd name="T42" fmla="*/ 0 w 168"/>
                    <a:gd name="T43" fmla="*/ 0 h 563"/>
                    <a:gd name="T44" fmla="*/ 0 w 168"/>
                    <a:gd name="T45" fmla="*/ 0 h 563"/>
                    <a:gd name="T46" fmla="*/ 0 w 168"/>
                    <a:gd name="T47" fmla="*/ 0 h 563"/>
                    <a:gd name="T48" fmla="*/ 0 w 168"/>
                    <a:gd name="T49" fmla="*/ 0 h 563"/>
                    <a:gd name="T50" fmla="*/ 0 w 168"/>
                    <a:gd name="T51" fmla="*/ 0 h 563"/>
                    <a:gd name="T52" fmla="*/ 0 w 168"/>
                    <a:gd name="T53" fmla="*/ 0 h 563"/>
                    <a:gd name="T54" fmla="*/ 0 w 168"/>
                    <a:gd name="T55" fmla="*/ 0 h 563"/>
                    <a:gd name="T56" fmla="*/ 0 w 168"/>
                    <a:gd name="T57" fmla="*/ 0 h 563"/>
                    <a:gd name="T58" fmla="*/ 0 w 168"/>
                    <a:gd name="T59" fmla="*/ 0 h 563"/>
                    <a:gd name="T60" fmla="*/ 0 w 168"/>
                    <a:gd name="T61" fmla="*/ 0 h 563"/>
                    <a:gd name="T62" fmla="*/ 0 w 168"/>
                    <a:gd name="T63" fmla="*/ 0 h 563"/>
                    <a:gd name="T64" fmla="*/ 0 w 168"/>
                    <a:gd name="T65" fmla="*/ 0 h 563"/>
                    <a:gd name="T66" fmla="*/ 0 w 168"/>
                    <a:gd name="T67" fmla="*/ 0 h 563"/>
                    <a:gd name="T68" fmla="*/ 0 w 168"/>
                    <a:gd name="T69" fmla="*/ 0 h 563"/>
                    <a:gd name="T70" fmla="*/ 0 w 168"/>
                    <a:gd name="T71" fmla="*/ 0 h 563"/>
                    <a:gd name="T72" fmla="*/ 0 w 168"/>
                    <a:gd name="T73" fmla="*/ 0 h 563"/>
                    <a:gd name="T74" fmla="*/ 0 w 168"/>
                    <a:gd name="T75" fmla="*/ 0 h 563"/>
                    <a:gd name="T76" fmla="*/ 0 w 168"/>
                    <a:gd name="T77" fmla="*/ 0 h 563"/>
                    <a:gd name="T78" fmla="*/ 0 w 168"/>
                    <a:gd name="T79" fmla="*/ 0 h 563"/>
                    <a:gd name="T80" fmla="*/ 0 w 168"/>
                    <a:gd name="T81" fmla="*/ 0 h 563"/>
                    <a:gd name="T82" fmla="*/ 0 w 168"/>
                    <a:gd name="T83" fmla="*/ 0 h 563"/>
                    <a:gd name="T84" fmla="*/ 0 w 168"/>
                    <a:gd name="T85" fmla="*/ 0 h 563"/>
                    <a:gd name="T86" fmla="*/ 0 w 168"/>
                    <a:gd name="T87" fmla="*/ 0 h 563"/>
                    <a:gd name="T88" fmla="*/ 0 w 168"/>
                    <a:gd name="T89" fmla="*/ 0 h 563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68"/>
                    <a:gd name="T136" fmla="*/ 0 h 563"/>
                    <a:gd name="T137" fmla="*/ 168 w 168"/>
                    <a:gd name="T138" fmla="*/ 563 h 563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68" h="563">
                      <a:moveTo>
                        <a:pt x="95" y="0"/>
                      </a:moveTo>
                      <a:lnTo>
                        <a:pt x="94" y="4"/>
                      </a:lnTo>
                      <a:lnTo>
                        <a:pt x="94" y="27"/>
                      </a:lnTo>
                      <a:lnTo>
                        <a:pt x="93" y="104"/>
                      </a:lnTo>
                      <a:lnTo>
                        <a:pt x="97" y="168"/>
                      </a:lnTo>
                      <a:lnTo>
                        <a:pt x="100" y="173"/>
                      </a:lnTo>
                      <a:lnTo>
                        <a:pt x="102" y="176"/>
                      </a:lnTo>
                      <a:lnTo>
                        <a:pt x="106" y="179"/>
                      </a:lnTo>
                      <a:lnTo>
                        <a:pt x="111" y="181"/>
                      </a:lnTo>
                      <a:lnTo>
                        <a:pt x="122" y="184"/>
                      </a:lnTo>
                      <a:lnTo>
                        <a:pt x="143" y="185"/>
                      </a:lnTo>
                      <a:lnTo>
                        <a:pt x="150" y="185"/>
                      </a:lnTo>
                      <a:lnTo>
                        <a:pt x="156" y="203"/>
                      </a:lnTo>
                      <a:lnTo>
                        <a:pt x="166" y="233"/>
                      </a:lnTo>
                      <a:lnTo>
                        <a:pt x="168" y="258"/>
                      </a:lnTo>
                      <a:lnTo>
                        <a:pt x="162" y="280"/>
                      </a:lnTo>
                      <a:lnTo>
                        <a:pt x="150" y="302"/>
                      </a:lnTo>
                      <a:lnTo>
                        <a:pt x="132" y="330"/>
                      </a:lnTo>
                      <a:lnTo>
                        <a:pt x="120" y="345"/>
                      </a:lnTo>
                      <a:lnTo>
                        <a:pt x="117" y="356"/>
                      </a:lnTo>
                      <a:lnTo>
                        <a:pt x="112" y="377"/>
                      </a:lnTo>
                      <a:lnTo>
                        <a:pt x="101" y="420"/>
                      </a:lnTo>
                      <a:lnTo>
                        <a:pt x="91" y="462"/>
                      </a:lnTo>
                      <a:lnTo>
                        <a:pt x="88" y="472"/>
                      </a:lnTo>
                      <a:lnTo>
                        <a:pt x="87" y="474"/>
                      </a:lnTo>
                      <a:lnTo>
                        <a:pt x="85" y="475"/>
                      </a:lnTo>
                      <a:lnTo>
                        <a:pt x="83" y="477"/>
                      </a:lnTo>
                      <a:lnTo>
                        <a:pt x="77" y="479"/>
                      </a:lnTo>
                      <a:lnTo>
                        <a:pt x="60" y="487"/>
                      </a:lnTo>
                      <a:lnTo>
                        <a:pt x="40" y="497"/>
                      </a:lnTo>
                      <a:lnTo>
                        <a:pt x="24" y="513"/>
                      </a:lnTo>
                      <a:lnTo>
                        <a:pt x="15" y="537"/>
                      </a:lnTo>
                      <a:lnTo>
                        <a:pt x="19" y="563"/>
                      </a:lnTo>
                      <a:lnTo>
                        <a:pt x="9" y="557"/>
                      </a:lnTo>
                      <a:lnTo>
                        <a:pt x="3" y="550"/>
                      </a:lnTo>
                      <a:lnTo>
                        <a:pt x="0" y="541"/>
                      </a:lnTo>
                      <a:lnTo>
                        <a:pt x="0" y="531"/>
                      </a:lnTo>
                      <a:lnTo>
                        <a:pt x="1" y="520"/>
                      </a:lnTo>
                      <a:lnTo>
                        <a:pt x="9" y="497"/>
                      </a:lnTo>
                      <a:lnTo>
                        <a:pt x="22" y="478"/>
                      </a:lnTo>
                      <a:lnTo>
                        <a:pt x="35" y="466"/>
                      </a:lnTo>
                      <a:lnTo>
                        <a:pt x="41" y="464"/>
                      </a:lnTo>
                      <a:lnTo>
                        <a:pt x="50" y="463"/>
                      </a:lnTo>
                      <a:lnTo>
                        <a:pt x="58" y="459"/>
                      </a:lnTo>
                      <a:lnTo>
                        <a:pt x="63" y="454"/>
                      </a:lnTo>
                      <a:lnTo>
                        <a:pt x="68" y="446"/>
                      </a:lnTo>
                      <a:lnTo>
                        <a:pt x="70" y="437"/>
                      </a:lnTo>
                      <a:lnTo>
                        <a:pt x="72" y="428"/>
                      </a:lnTo>
                      <a:lnTo>
                        <a:pt x="73" y="408"/>
                      </a:lnTo>
                      <a:lnTo>
                        <a:pt x="72" y="388"/>
                      </a:lnTo>
                      <a:lnTo>
                        <a:pt x="71" y="373"/>
                      </a:lnTo>
                      <a:lnTo>
                        <a:pt x="81" y="369"/>
                      </a:lnTo>
                      <a:lnTo>
                        <a:pt x="89" y="364"/>
                      </a:lnTo>
                      <a:lnTo>
                        <a:pt x="95" y="359"/>
                      </a:lnTo>
                      <a:lnTo>
                        <a:pt x="98" y="352"/>
                      </a:lnTo>
                      <a:lnTo>
                        <a:pt x="100" y="346"/>
                      </a:lnTo>
                      <a:lnTo>
                        <a:pt x="101" y="338"/>
                      </a:lnTo>
                      <a:lnTo>
                        <a:pt x="101" y="322"/>
                      </a:lnTo>
                      <a:lnTo>
                        <a:pt x="102" y="305"/>
                      </a:lnTo>
                      <a:lnTo>
                        <a:pt x="107" y="288"/>
                      </a:lnTo>
                      <a:lnTo>
                        <a:pt x="111" y="290"/>
                      </a:lnTo>
                      <a:lnTo>
                        <a:pt x="118" y="291"/>
                      </a:lnTo>
                      <a:lnTo>
                        <a:pt x="125" y="290"/>
                      </a:lnTo>
                      <a:lnTo>
                        <a:pt x="129" y="288"/>
                      </a:lnTo>
                      <a:lnTo>
                        <a:pt x="132" y="284"/>
                      </a:lnTo>
                      <a:lnTo>
                        <a:pt x="135" y="279"/>
                      </a:lnTo>
                      <a:lnTo>
                        <a:pt x="137" y="273"/>
                      </a:lnTo>
                      <a:lnTo>
                        <a:pt x="139" y="264"/>
                      </a:lnTo>
                      <a:lnTo>
                        <a:pt x="138" y="252"/>
                      </a:lnTo>
                      <a:lnTo>
                        <a:pt x="136" y="242"/>
                      </a:lnTo>
                      <a:lnTo>
                        <a:pt x="131" y="232"/>
                      </a:lnTo>
                      <a:lnTo>
                        <a:pt x="119" y="214"/>
                      </a:lnTo>
                      <a:lnTo>
                        <a:pt x="104" y="196"/>
                      </a:lnTo>
                      <a:lnTo>
                        <a:pt x="78" y="157"/>
                      </a:lnTo>
                      <a:lnTo>
                        <a:pt x="76" y="146"/>
                      </a:lnTo>
                      <a:lnTo>
                        <a:pt x="74" y="136"/>
                      </a:lnTo>
                      <a:lnTo>
                        <a:pt x="71" y="113"/>
                      </a:lnTo>
                      <a:lnTo>
                        <a:pt x="65" y="67"/>
                      </a:lnTo>
                      <a:lnTo>
                        <a:pt x="64" y="20"/>
                      </a:lnTo>
                      <a:lnTo>
                        <a:pt x="65" y="8"/>
                      </a:lnTo>
                      <a:lnTo>
                        <a:pt x="65" y="7"/>
                      </a:lnTo>
                      <a:lnTo>
                        <a:pt x="66" y="5"/>
                      </a:lnTo>
                      <a:lnTo>
                        <a:pt x="68" y="4"/>
                      </a:lnTo>
                      <a:lnTo>
                        <a:pt x="70" y="3"/>
                      </a:lnTo>
                      <a:lnTo>
                        <a:pt x="73" y="3"/>
                      </a:lnTo>
                      <a:lnTo>
                        <a:pt x="79" y="2"/>
                      </a:lnTo>
                      <a:lnTo>
                        <a:pt x="92" y="1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3743" name="Freeform 60"/>
                <p:cNvSpPr>
                  <a:spLocks/>
                </p:cNvSpPr>
                <p:nvPr/>
              </p:nvSpPr>
              <p:spPr bwMode="auto">
                <a:xfrm>
                  <a:off x="3205" y="2229"/>
                  <a:ext cx="38" cy="42"/>
                </a:xfrm>
                <a:custGeom>
                  <a:avLst/>
                  <a:gdLst>
                    <a:gd name="T0" fmla="*/ 0 w 161"/>
                    <a:gd name="T1" fmla="*/ 0 h 153"/>
                    <a:gd name="T2" fmla="*/ 0 w 161"/>
                    <a:gd name="T3" fmla="*/ 0 h 153"/>
                    <a:gd name="T4" fmla="*/ 0 w 161"/>
                    <a:gd name="T5" fmla="*/ 0 h 153"/>
                    <a:gd name="T6" fmla="*/ 0 w 161"/>
                    <a:gd name="T7" fmla="*/ 0 h 153"/>
                    <a:gd name="T8" fmla="*/ 0 w 161"/>
                    <a:gd name="T9" fmla="*/ 0 h 153"/>
                    <a:gd name="T10" fmla="*/ 0 w 161"/>
                    <a:gd name="T11" fmla="*/ 0 h 153"/>
                    <a:gd name="T12" fmla="*/ 0 w 161"/>
                    <a:gd name="T13" fmla="*/ 0 h 153"/>
                    <a:gd name="T14" fmla="*/ 0 w 161"/>
                    <a:gd name="T15" fmla="*/ 0 h 153"/>
                    <a:gd name="T16" fmla="*/ 0 w 161"/>
                    <a:gd name="T17" fmla="*/ 0 h 153"/>
                    <a:gd name="T18" fmla="*/ 0 w 161"/>
                    <a:gd name="T19" fmla="*/ 0 h 153"/>
                    <a:gd name="T20" fmla="*/ 0 w 161"/>
                    <a:gd name="T21" fmla="*/ 0 h 153"/>
                    <a:gd name="T22" fmla="*/ 0 w 161"/>
                    <a:gd name="T23" fmla="*/ 0 h 153"/>
                    <a:gd name="T24" fmla="*/ 0 w 161"/>
                    <a:gd name="T25" fmla="*/ 0 h 153"/>
                    <a:gd name="T26" fmla="*/ 0 w 161"/>
                    <a:gd name="T27" fmla="*/ 0 h 153"/>
                    <a:gd name="T28" fmla="*/ 0 w 161"/>
                    <a:gd name="T29" fmla="*/ 0 h 153"/>
                    <a:gd name="T30" fmla="*/ 0 w 161"/>
                    <a:gd name="T31" fmla="*/ 0 h 153"/>
                    <a:gd name="T32" fmla="*/ 0 w 161"/>
                    <a:gd name="T33" fmla="*/ 0 h 153"/>
                    <a:gd name="T34" fmla="*/ 0 w 161"/>
                    <a:gd name="T35" fmla="*/ 0 h 153"/>
                    <a:gd name="T36" fmla="*/ 0 w 161"/>
                    <a:gd name="T37" fmla="*/ 0 h 153"/>
                    <a:gd name="T38" fmla="*/ 0 w 161"/>
                    <a:gd name="T39" fmla="*/ 0 h 153"/>
                    <a:gd name="T40" fmla="*/ 0 w 161"/>
                    <a:gd name="T41" fmla="*/ 0 h 153"/>
                    <a:gd name="T42" fmla="*/ 0 w 161"/>
                    <a:gd name="T43" fmla="*/ 0 h 153"/>
                    <a:gd name="T44" fmla="*/ 0 w 161"/>
                    <a:gd name="T45" fmla="*/ 0 h 153"/>
                    <a:gd name="T46" fmla="*/ 0 w 161"/>
                    <a:gd name="T47" fmla="*/ 0 h 153"/>
                    <a:gd name="T48" fmla="*/ 0 w 161"/>
                    <a:gd name="T49" fmla="*/ 0 h 153"/>
                    <a:gd name="T50" fmla="*/ 0 w 161"/>
                    <a:gd name="T51" fmla="*/ 0 h 153"/>
                    <a:gd name="T52" fmla="*/ 0 w 161"/>
                    <a:gd name="T53" fmla="*/ 0 h 153"/>
                    <a:gd name="T54" fmla="*/ 0 w 161"/>
                    <a:gd name="T55" fmla="*/ 0 h 153"/>
                    <a:gd name="T56" fmla="*/ 0 w 161"/>
                    <a:gd name="T57" fmla="*/ 0 h 153"/>
                    <a:gd name="T58" fmla="*/ 0 w 161"/>
                    <a:gd name="T59" fmla="*/ 0 h 153"/>
                    <a:gd name="T60" fmla="*/ 0 w 161"/>
                    <a:gd name="T61" fmla="*/ 0 h 153"/>
                    <a:gd name="T62" fmla="*/ 0 w 161"/>
                    <a:gd name="T63" fmla="*/ 0 h 153"/>
                    <a:gd name="T64" fmla="*/ 0 w 161"/>
                    <a:gd name="T65" fmla="*/ 0 h 153"/>
                    <a:gd name="T66" fmla="*/ 0 w 161"/>
                    <a:gd name="T67" fmla="*/ 0 h 153"/>
                    <a:gd name="T68" fmla="*/ 0 w 161"/>
                    <a:gd name="T69" fmla="*/ 0 h 153"/>
                    <a:gd name="T70" fmla="*/ 0 w 161"/>
                    <a:gd name="T71" fmla="*/ 0 h 153"/>
                    <a:gd name="T72" fmla="*/ 0 w 161"/>
                    <a:gd name="T73" fmla="*/ 0 h 153"/>
                    <a:gd name="T74" fmla="*/ 0 w 161"/>
                    <a:gd name="T75" fmla="*/ 0 h 153"/>
                    <a:gd name="T76" fmla="*/ 0 w 161"/>
                    <a:gd name="T77" fmla="*/ 0 h 153"/>
                    <a:gd name="T78" fmla="*/ 0 w 161"/>
                    <a:gd name="T79" fmla="*/ 0 h 153"/>
                    <a:gd name="T80" fmla="*/ 0 w 161"/>
                    <a:gd name="T81" fmla="*/ 0 h 153"/>
                    <a:gd name="T82" fmla="*/ 0 w 161"/>
                    <a:gd name="T83" fmla="*/ 0 h 153"/>
                    <a:gd name="T84" fmla="*/ 0 w 161"/>
                    <a:gd name="T85" fmla="*/ 0 h 153"/>
                    <a:gd name="T86" fmla="*/ 0 w 161"/>
                    <a:gd name="T87" fmla="*/ 0 h 153"/>
                    <a:gd name="T88" fmla="*/ 0 w 161"/>
                    <a:gd name="T89" fmla="*/ 0 h 153"/>
                    <a:gd name="T90" fmla="*/ 0 w 161"/>
                    <a:gd name="T91" fmla="*/ 0 h 153"/>
                    <a:gd name="T92" fmla="*/ 0 w 161"/>
                    <a:gd name="T93" fmla="*/ 0 h 153"/>
                    <a:gd name="T94" fmla="*/ 0 w 161"/>
                    <a:gd name="T95" fmla="*/ 0 h 153"/>
                    <a:gd name="T96" fmla="*/ 0 w 161"/>
                    <a:gd name="T97" fmla="*/ 0 h 153"/>
                    <a:gd name="T98" fmla="*/ 0 w 161"/>
                    <a:gd name="T99" fmla="*/ 0 h 153"/>
                    <a:gd name="T100" fmla="*/ 0 w 161"/>
                    <a:gd name="T101" fmla="*/ 0 h 153"/>
                    <a:gd name="T102" fmla="*/ 0 w 161"/>
                    <a:gd name="T103" fmla="*/ 0 h 153"/>
                    <a:gd name="T104" fmla="*/ 0 w 161"/>
                    <a:gd name="T105" fmla="*/ 0 h 153"/>
                    <a:gd name="T106" fmla="*/ 0 w 161"/>
                    <a:gd name="T107" fmla="*/ 0 h 153"/>
                    <a:gd name="T108" fmla="*/ 0 w 161"/>
                    <a:gd name="T109" fmla="*/ 0 h 153"/>
                    <a:gd name="T110" fmla="*/ 0 w 161"/>
                    <a:gd name="T111" fmla="*/ 0 h 153"/>
                    <a:gd name="T112" fmla="*/ 0 w 161"/>
                    <a:gd name="T113" fmla="*/ 0 h 153"/>
                    <a:gd name="T114" fmla="*/ 0 w 161"/>
                    <a:gd name="T115" fmla="*/ 0 h 153"/>
                    <a:gd name="T116" fmla="*/ 0 w 161"/>
                    <a:gd name="T117" fmla="*/ 0 h 153"/>
                    <a:gd name="T118" fmla="*/ 0 w 161"/>
                    <a:gd name="T119" fmla="*/ 0 h 153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161"/>
                    <a:gd name="T181" fmla="*/ 0 h 153"/>
                    <a:gd name="T182" fmla="*/ 161 w 161"/>
                    <a:gd name="T183" fmla="*/ 153 h 153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161" h="153">
                      <a:moveTo>
                        <a:pt x="127" y="76"/>
                      </a:moveTo>
                      <a:lnTo>
                        <a:pt x="126" y="90"/>
                      </a:lnTo>
                      <a:lnTo>
                        <a:pt x="121" y="115"/>
                      </a:lnTo>
                      <a:lnTo>
                        <a:pt x="112" y="136"/>
                      </a:lnTo>
                      <a:lnTo>
                        <a:pt x="101" y="149"/>
                      </a:lnTo>
                      <a:lnTo>
                        <a:pt x="94" y="152"/>
                      </a:lnTo>
                      <a:lnTo>
                        <a:pt x="88" y="153"/>
                      </a:lnTo>
                      <a:lnTo>
                        <a:pt x="81" y="152"/>
                      </a:lnTo>
                      <a:lnTo>
                        <a:pt x="75" y="147"/>
                      </a:lnTo>
                      <a:lnTo>
                        <a:pt x="69" y="140"/>
                      </a:lnTo>
                      <a:lnTo>
                        <a:pt x="64" y="134"/>
                      </a:lnTo>
                      <a:lnTo>
                        <a:pt x="63" y="128"/>
                      </a:lnTo>
                      <a:lnTo>
                        <a:pt x="64" y="124"/>
                      </a:lnTo>
                      <a:lnTo>
                        <a:pt x="69" y="122"/>
                      </a:lnTo>
                      <a:lnTo>
                        <a:pt x="74" y="120"/>
                      </a:lnTo>
                      <a:lnTo>
                        <a:pt x="80" y="118"/>
                      </a:lnTo>
                      <a:lnTo>
                        <a:pt x="93" y="114"/>
                      </a:lnTo>
                      <a:lnTo>
                        <a:pt x="98" y="111"/>
                      </a:lnTo>
                      <a:lnTo>
                        <a:pt x="102" y="107"/>
                      </a:lnTo>
                      <a:lnTo>
                        <a:pt x="104" y="102"/>
                      </a:lnTo>
                      <a:lnTo>
                        <a:pt x="104" y="94"/>
                      </a:lnTo>
                      <a:lnTo>
                        <a:pt x="101" y="91"/>
                      </a:lnTo>
                      <a:lnTo>
                        <a:pt x="98" y="89"/>
                      </a:lnTo>
                      <a:lnTo>
                        <a:pt x="92" y="87"/>
                      </a:lnTo>
                      <a:lnTo>
                        <a:pt x="86" y="87"/>
                      </a:lnTo>
                      <a:lnTo>
                        <a:pt x="72" y="86"/>
                      </a:lnTo>
                      <a:lnTo>
                        <a:pt x="53" y="86"/>
                      </a:lnTo>
                      <a:lnTo>
                        <a:pt x="55" y="84"/>
                      </a:lnTo>
                      <a:lnTo>
                        <a:pt x="65" y="81"/>
                      </a:lnTo>
                      <a:lnTo>
                        <a:pt x="86" y="76"/>
                      </a:lnTo>
                      <a:lnTo>
                        <a:pt x="116" y="70"/>
                      </a:lnTo>
                      <a:lnTo>
                        <a:pt x="121" y="67"/>
                      </a:lnTo>
                      <a:lnTo>
                        <a:pt x="124" y="63"/>
                      </a:lnTo>
                      <a:lnTo>
                        <a:pt x="126" y="57"/>
                      </a:lnTo>
                      <a:lnTo>
                        <a:pt x="125" y="49"/>
                      </a:lnTo>
                      <a:lnTo>
                        <a:pt x="124" y="39"/>
                      </a:lnTo>
                      <a:lnTo>
                        <a:pt x="122" y="36"/>
                      </a:lnTo>
                      <a:lnTo>
                        <a:pt x="120" y="34"/>
                      </a:lnTo>
                      <a:lnTo>
                        <a:pt x="118" y="32"/>
                      </a:lnTo>
                      <a:lnTo>
                        <a:pt x="115" y="31"/>
                      </a:lnTo>
                      <a:lnTo>
                        <a:pt x="111" y="30"/>
                      </a:lnTo>
                      <a:lnTo>
                        <a:pt x="103" y="30"/>
                      </a:lnTo>
                      <a:lnTo>
                        <a:pt x="93" y="31"/>
                      </a:lnTo>
                      <a:lnTo>
                        <a:pt x="69" y="34"/>
                      </a:lnTo>
                      <a:lnTo>
                        <a:pt x="17" y="35"/>
                      </a:lnTo>
                      <a:lnTo>
                        <a:pt x="0" y="29"/>
                      </a:lnTo>
                      <a:lnTo>
                        <a:pt x="11" y="26"/>
                      </a:lnTo>
                      <a:lnTo>
                        <a:pt x="35" y="22"/>
                      </a:lnTo>
                      <a:lnTo>
                        <a:pt x="63" y="21"/>
                      </a:lnTo>
                      <a:lnTo>
                        <a:pt x="121" y="16"/>
                      </a:lnTo>
                      <a:lnTo>
                        <a:pt x="161" y="0"/>
                      </a:lnTo>
                      <a:lnTo>
                        <a:pt x="160" y="1"/>
                      </a:lnTo>
                      <a:lnTo>
                        <a:pt x="155" y="9"/>
                      </a:lnTo>
                      <a:lnTo>
                        <a:pt x="139" y="37"/>
                      </a:lnTo>
                      <a:lnTo>
                        <a:pt x="127" y="70"/>
                      </a:lnTo>
                      <a:lnTo>
                        <a:pt x="127" y="7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3744" name="Freeform 61"/>
                <p:cNvSpPr>
                  <a:spLocks/>
                </p:cNvSpPr>
                <p:nvPr/>
              </p:nvSpPr>
              <p:spPr bwMode="auto">
                <a:xfrm>
                  <a:off x="3252" y="2187"/>
                  <a:ext cx="95" cy="128"/>
                </a:xfrm>
                <a:custGeom>
                  <a:avLst/>
                  <a:gdLst>
                    <a:gd name="T0" fmla="*/ 0 w 405"/>
                    <a:gd name="T1" fmla="*/ 0 h 464"/>
                    <a:gd name="T2" fmla="*/ 0 w 405"/>
                    <a:gd name="T3" fmla="*/ 0 h 464"/>
                    <a:gd name="T4" fmla="*/ 0 w 405"/>
                    <a:gd name="T5" fmla="*/ 0 h 464"/>
                    <a:gd name="T6" fmla="*/ 0 w 405"/>
                    <a:gd name="T7" fmla="*/ 0 h 464"/>
                    <a:gd name="T8" fmla="*/ 0 w 405"/>
                    <a:gd name="T9" fmla="*/ 0 h 464"/>
                    <a:gd name="T10" fmla="*/ 0 w 405"/>
                    <a:gd name="T11" fmla="*/ 0 h 464"/>
                    <a:gd name="T12" fmla="*/ 0 w 405"/>
                    <a:gd name="T13" fmla="*/ 0 h 464"/>
                    <a:gd name="T14" fmla="*/ 0 w 405"/>
                    <a:gd name="T15" fmla="*/ 0 h 464"/>
                    <a:gd name="T16" fmla="*/ 0 w 405"/>
                    <a:gd name="T17" fmla="*/ 0 h 464"/>
                    <a:gd name="T18" fmla="*/ 0 w 405"/>
                    <a:gd name="T19" fmla="*/ 0 h 464"/>
                    <a:gd name="T20" fmla="*/ 0 w 405"/>
                    <a:gd name="T21" fmla="*/ 0 h 464"/>
                    <a:gd name="T22" fmla="*/ 0 w 405"/>
                    <a:gd name="T23" fmla="*/ 0 h 464"/>
                    <a:gd name="T24" fmla="*/ 0 w 405"/>
                    <a:gd name="T25" fmla="*/ 0 h 464"/>
                    <a:gd name="T26" fmla="*/ 0 w 405"/>
                    <a:gd name="T27" fmla="*/ 0 h 464"/>
                    <a:gd name="T28" fmla="*/ 0 w 405"/>
                    <a:gd name="T29" fmla="*/ 0 h 464"/>
                    <a:gd name="T30" fmla="*/ 0 w 405"/>
                    <a:gd name="T31" fmla="*/ 0 h 464"/>
                    <a:gd name="T32" fmla="*/ 0 w 405"/>
                    <a:gd name="T33" fmla="*/ 0 h 464"/>
                    <a:gd name="T34" fmla="*/ 0 w 405"/>
                    <a:gd name="T35" fmla="*/ 0 h 464"/>
                    <a:gd name="T36" fmla="*/ 0 w 405"/>
                    <a:gd name="T37" fmla="*/ 0 h 464"/>
                    <a:gd name="T38" fmla="*/ 0 w 405"/>
                    <a:gd name="T39" fmla="*/ 0 h 464"/>
                    <a:gd name="T40" fmla="*/ 0 w 405"/>
                    <a:gd name="T41" fmla="*/ 0 h 464"/>
                    <a:gd name="T42" fmla="*/ 0 w 405"/>
                    <a:gd name="T43" fmla="*/ 0 h 464"/>
                    <a:gd name="T44" fmla="*/ 0 w 405"/>
                    <a:gd name="T45" fmla="*/ 0 h 464"/>
                    <a:gd name="T46" fmla="*/ 0 w 405"/>
                    <a:gd name="T47" fmla="*/ 0 h 464"/>
                    <a:gd name="T48" fmla="*/ 0 w 405"/>
                    <a:gd name="T49" fmla="*/ 0 h 464"/>
                    <a:gd name="T50" fmla="*/ 0 w 405"/>
                    <a:gd name="T51" fmla="*/ 0 h 464"/>
                    <a:gd name="T52" fmla="*/ 0 w 405"/>
                    <a:gd name="T53" fmla="*/ 0 h 464"/>
                    <a:gd name="T54" fmla="*/ 0 w 405"/>
                    <a:gd name="T55" fmla="*/ 0 h 464"/>
                    <a:gd name="T56" fmla="*/ 0 w 405"/>
                    <a:gd name="T57" fmla="*/ 0 h 464"/>
                    <a:gd name="T58" fmla="*/ 0 w 405"/>
                    <a:gd name="T59" fmla="*/ 0 h 464"/>
                    <a:gd name="T60" fmla="*/ 0 w 405"/>
                    <a:gd name="T61" fmla="*/ 0 h 464"/>
                    <a:gd name="T62" fmla="*/ 0 w 405"/>
                    <a:gd name="T63" fmla="*/ 0 h 464"/>
                    <a:gd name="T64" fmla="*/ 0 w 405"/>
                    <a:gd name="T65" fmla="*/ 0 h 464"/>
                    <a:gd name="T66" fmla="*/ 0 w 405"/>
                    <a:gd name="T67" fmla="*/ 0 h 464"/>
                    <a:gd name="T68" fmla="*/ 0 w 405"/>
                    <a:gd name="T69" fmla="*/ 0 h 464"/>
                    <a:gd name="T70" fmla="*/ 0 w 405"/>
                    <a:gd name="T71" fmla="*/ 0 h 464"/>
                    <a:gd name="T72" fmla="*/ 0 w 405"/>
                    <a:gd name="T73" fmla="*/ 0 h 464"/>
                    <a:gd name="T74" fmla="*/ 0 w 405"/>
                    <a:gd name="T75" fmla="*/ 0 h 464"/>
                    <a:gd name="T76" fmla="*/ 0 w 405"/>
                    <a:gd name="T77" fmla="*/ 0 h 464"/>
                    <a:gd name="T78" fmla="*/ 0 w 405"/>
                    <a:gd name="T79" fmla="*/ 0 h 464"/>
                    <a:gd name="T80" fmla="*/ 0 w 405"/>
                    <a:gd name="T81" fmla="*/ 0 h 464"/>
                    <a:gd name="T82" fmla="*/ 0 w 405"/>
                    <a:gd name="T83" fmla="*/ 0 h 464"/>
                    <a:gd name="T84" fmla="*/ 0 w 405"/>
                    <a:gd name="T85" fmla="*/ 0 h 464"/>
                    <a:gd name="T86" fmla="*/ 0 w 405"/>
                    <a:gd name="T87" fmla="*/ 0 h 464"/>
                    <a:gd name="T88" fmla="*/ 0 w 405"/>
                    <a:gd name="T89" fmla="*/ 0 h 464"/>
                    <a:gd name="T90" fmla="*/ 0 w 405"/>
                    <a:gd name="T91" fmla="*/ 0 h 464"/>
                    <a:gd name="T92" fmla="*/ 0 w 405"/>
                    <a:gd name="T93" fmla="*/ 0 h 464"/>
                    <a:gd name="T94" fmla="*/ 0 w 405"/>
                    <a:gd name="T95" fmla="*/ 0 h 464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405"/>
                    <a:gd name="T145" fmla="*/ 0 h 464"/>
                    <a:gd name="T146" fmla="*/ 405 w 405"/>
                    <a:gd name="T147" fmla="*/ 464 h 464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405" h="464">
                      <a:moveTo>
                        <a:pt x="259" y="178"/>
                      </a:moveTo>
                      <a:lnTo>
                        <a:pt x="254" y="184"/>
                      </a:lnTo>
                      <a:lnTo>
                        <a:pt x="245" y="192"/>
                      </a:lnTo>
                      <a:lnTo>
                        <a:pt x="241" y="193"/>
                      </a:lnTo>
                      <a:lnTo>
                        <a:pt x="237" y="193"/>
                      </a:lnTo>
                      <a:lnTo>
                        <a:pt x="235" y="193"/>
                      </a:lnTo>
                      <a:lnTo>
                        <a:pt x="232" y="191"/>
                      </a:lnTo>
                      <a:lnTo>
                        <a:pt x="230" y="188"/>
                      </a:lnTo>
                      <a:lnTo>
                        <a:pt x="228" y="183"/>
                      </a:lnTo>
                      <a:lnTo>
                        <a:pt x="225" y="172"/>
                      </a:lnTo>
                      <a:lnTo>
                        <a:pt x="224" y="165"/>
                      </a:lnTo>
                      <a:lnTo>
                        <a:pt x="223" y="166"/>
                      </a:lnTo>
                      <a:lnTo>
                        <a:pt x="220" y="172"/>
                      </a:lnTo>
                      <a:lnTo>
                        <a:pt x="213" y="194"/>
                      </a:lnTo>
                      <a:lnTo>
                        <a:pt x="211" y="209"/>
                      </a:lnTo>
                      <a:lnTo>
                        <a:pt x="212" y="222"/>
                      </a:lnTo>
                      <a:lnTo>
                        <a:pt x="215" y="228"/>
                      </a:lnTo>
                      <a:lnTo>
                        <a:pt x="217" y="235"/>
                      </a:lnTo>
                      <a:lnTo>
                        <a:pt x="222" y="249"/>
                      </a:lnTo>
                      <a:lnTo>
                        <a:pt x="229" y="281"/>
                      </a:lnTo>
                      <a:lnTo>
                        <a:pt x="229" y="308"/>
                      </a:lnTo>
                      <a:lnTo>
                        <a:pt x="228" y="312"/>
                      </a:lnTo>
                      <a:lnTo>
                        <a:pt x="219" y="328"/>
                      </a:lnTo>
                      <a:lnTo>
                        <a:pt x="202" y="363"/>
                      </a:lnTo>
                      <a:lnTo>
                        <a:pt x="158" y="423"/>
                      </a:lnTo>
                      <a:lnTo>
                        <a:pt x="129" y="441"/>
                      </a:lnTo>
                      <a:lnTo>
                        <a:pt x="112" y="443"/>
                      </a:lnTo>
                      <a:lnTo>
                        <a:pt x="92" y="441"/>
                      </a:lnTo>
                      <a:lnTo>
                        <a:pt x="70" y="431"/>
                      </a:lnTo>
                      <a:lnTo>
                        <a:pt x="63" y="423"/>
                      </a:lnTo>
                      <a:lnTo>
                        <a:pt x="48" y="401"/>
                      </a:lnTo>
                      <a:lnTo>
                        <a:pt x="15" y="353"/>
                      </a:lnTo>
                      <a:lnTo>
                        <a:pt x="5" y="339"/>
                      </a:lnTo>
                      <a:lnTo>
                        <a:pt x="3" y="337"/>
                      </a:lnTo>
                      <a:lnTo>
                        <a:pt x="1" y="336"/>
                      </a:lnTo>
                      <a:lnTo>
                        <a:pt x="0" y="338"/>
                      </a:lnTo>
                      <a:lnTo>
                        <a:pt x="1" y="340"/>
                      </a:lnTo>
                      <a:lnTo>
                        <a:pt x="2" y="343"/>
                      </a:lnTo>
                      <a:lnTo>
                        <a:pt x="5" y="354"/>
                      </a:lnTo>
                      <a:lnTo>
                        <a:pt x="14" y="377"/>
                      </a:lnTo>
                      <a:lnTo>
                        <a:pt x="38" y="418"/>
                      </a:lnTo>
                      <a:lnTo>
                        <a:pt x="69" y="453"/>
                      </a:lnTo>
                      <a:lnTo>
                        <a:pt x="78" y="459"/>
                      </a:lnTo>
                      <a:lnTo>
                        <a:pt x="83" y="462"/>
                      </a:lnTo>
                      <a:lnTo>
                        <a:pt x="89" y="463"/>
                      </a:lnTo>
                      <a:lnTo>
                        <a:pt x="96" y="464"/>
                      </a:lnTo>
                      <a:lnTo>
                        <a:pt x="109" y="462"/>
                      </a:lnTo>
                      <a:lnTo>
                        <a:pt x="123" y="459"/>
                      </a:lnTo>
                      <a:lnTo>
                        <a:pt x="149" y="452"/>
                      </a:lnTo>
                      <a:lnTo>
                        <a:pt x="156" y="451"/>
                      </a:lnTo>
                      <a:lnTo>
                        <a:pt x="157" y="449"/>
                      </a:lnTo>
                      <a:lnTo>
                        <a:pt x="172" y="433"/>
                      </a:lnTo>
                      <a:lnTo>
                        <a:pt x="217" y="377"/>
                      </a:lnTo>
                      <a:lnTo>
                        <a:pt x="253" y="319"/>
                      </a:lnTo>
                      <a:lnTo>
                        <a:pt x="255" y="308"/>
                      </a:lnTo>
                      <a:lnTo>
                        <a:pt x="254" y="300"/>
                      </a:lnTo>
                      <a:lnTo>
                        <a:pt x="250" y="281"/>
                      </a:lnTo>
                      <a:lnTo>
                        <a:pt x="237" y="247"/>
                      </a:lnTo>
                      <a:lnTo>
                        <a:pt x="228" y="227"/>
                      </a:lnTo>
                      <a:lnTo>
                        <a:pt x="228" y="226"/>
                      </a:lnTo>
                      <a:lnTo>
                        <a:pt x="235" y="215"/>
                      </a:lnTo>
                      <a:lnTo>
                        <a:pt x="249" y="198"/>
                      </a:lnTo>
                      <a:lnTo>
                        <a:pt x="261" y="191"/>
                      </a:lnTo>
                      <a:lnTo>
                        <a:pt x="275" y="191"/>
                      </a:lnTo>
                      <a:lnTo>
                        <a:pt x="290" y="194"/>
                      </a:lnTo>
                      <a:lnTo>
                        <a:pt x="310" y="200"/>
                      </a:lnTo>
                      <a:lnTo>
                        <a:pt x="323" y="203"/>
                      </a:lnTo>
                      <a:lnTo>
                        <a:pt x="308" y="194"/>
                      </a:lnTo>
                      <a:lnTo>
                        <a:pt x="299" y="183"/>
                      </a:lnTo>
                      <a:lnTo>
                        <a:pt x="294" y="169"/>
                      </a:lnTo>
                      <a:lnTo>
                        <a:pt x="294" y="154"/>
                      </a:lnTo>
                      <a:lnTo>
                        <a:pt x="296" y="137"/>
                      </a:lnTo>
                      <a:lnTo>
                        <a:pt x="307" y="102"/>
                      </a:lnTo>
                      <a:lnTo>
                        <a:pt x="324" y="68"/>
                      </a:lnTo>
                      <a:lnTo>
                        <a:pt x="340" y="38"/>
                      </a:lnTo>
                      <a:lnTo>
                        <a:pt x="347" y="26"/>
                      </a:lnTo>
                      <a:lnTo>
                        <a:pt x="353" y="25"/>
                      </a:lnTo>
                      <a:lnTo>
                        <a:pt x="364" y="26"/>
                      </a:lnTo>
                      <a:lnTo>
                        <a:pt x="374" y="29"/>
                      </a:lnTo>
                      <a:lnTo>
                        <a:pt x="383" y="36"/>
                      </a:lnTo>
                      <a:lnTo>
                        <a:pt x="392" y="43"/>
                      </a:lnTo>
                      <a:lnTo>
                        <a:pt x="400" y="51"/>
                      </a:lnTo>
                      <a:lnTo>
                        <a:pt x="405" y="55"/>
                      </a:lnTo>
                      <a:lnTo>
                        <a:pt x="402" y="45"/>
                      </a:lnTo>
                      <a:lnTo>
                        <a:pt x="396" y="29"/>
                      </a:lnTo>
                      <a:lnTo>
                        <a:pt x="389" y="17"/>
                      </a:lnTo>
                      <a:lnTo>
                        <a:pt x="379" y="9"/>
                      </a:lnTo>
                      <a:lnTo>
                        <a:pt x="367" y="4"/>
                      </a:lnTo>
                      <a:lnTo>
                        <a:pt x="351" y="1"/>
                      </a:lnTo>
                      <a:lnTo>
                        <a:pt x="341" y="0"/>
                      </a:lnTo>
                      <a:lnTo>
                        <a:pt x="334" y="15"/>
                      </a:lnTo>
                      <a:lnTo>
                        <a:pt x="322" y="45"/>
                      </a:lnTo>
                      <a:lnTo>
                        <a:pt x="297" y="107"/>
                      </a:lnTo>
                      <a:lnTo>
                        <a:pt x="268" y="165"/>
                      </a:lnTo>
                      <a:lnTo>
                        <a:pt x="259" y="1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3745" name="Freeform 62"/>
                <p:cNvSpPr>
                  <a:spLocks/>
                </p:cNvSpPr>
                <p:nvPr/>
              </p:nvSpPr>
              <p:spPr bwMode="auto">
                <a:xfrm>
                  <a:off x="3334" y="2210"/>
                  <a:ext cx="33" cy="35"/>
                </a:xfrm>
                <a:custGeom>
                  <a:avLst/>
                  <a:gdLst>
                    <a:gd name="T0" fmla="*/ 0 w 140"/>
                    <a:gd name="T1" fmla="*/ 0 h 126"/>
                    <a:gd name="T2" fmla="*/ 0 w 140"/>
                    <a:gd name="T3" fmla="*/ 0 h 126"/>
                    <a:gd name="T4" fmla="*/ 0 w 140"/>
                    <a:gd name="T5" fmla="*/ 0 h 126"/>
                    <a:gd name="T6" fmla="*/ 0 w 140"/>
                    <a:gd name="T7" fmla="*/ 0 h 126"/>
                    <a:gd name="T8" fmla="*/ 0 w 140"/>
                    <a:gd name="T9" fmla="*/ 0 h 126"/>
                    <a:gd name="T10" fmla="*/ 0 w 140"/>
                    <a:gd name="T11" fmla="*/ 0 h 126"/>
                    <a:gd name="T12" fmla="*/ 0 w 140"/>
                    <a:gd name="T13" fmla="*/ 0 h 126"/>
                    <a:gd name="T14" fmla="*/ 0 w 140"/>
                    <a:gd name="T15" fmla="*/ 0 h 126"/>
                    <a:gd name="T16" fmla="*/ 0 w 140"/>
                    <a:gd name="T17" fmla="*/ 0 h 126"/>
                    <a:gd name="T18" fmla="*/ 0 w 140"/>
                    <a:gd name="T19" fmla="*/ 0 h 126"/>
                    <a:gd name="T20" fmla="*/ 0 w 140"/>
                    <a:gd name="T21" fmla="*/ 0 h 126"/>
                    <a:gd name="T22" fmla="*/ 0 w 140"/>
                    <a:gd name="T23" fmla="*/ 0 h 126"/>
                    <a:gd name="T24" fmla="*/ 0 w 140"/>
                    <a:gd name="T25" fmla="*/ 0 h 126"/>
                    <a:gd name="T26" fmla="*/ 0 w 140"/>
                    <a:gd name="T27" fmla="*/ 0 h 126"/>
                    <a:gd name="T28" fmla="*/ 0 w 140"/>
                    <a:gd name="T29" fmla="*/ 0 h 126"/>
                    <a:gd name="T30" fmla="*/ 0 w 140"/>
                    <a:gd name="T31" fmla="*/ 0 h 126"/>
                    <a:gd name="T32" fmla="*/ 0 w 140"/>
                    <a:gd name="T33" fmla="*/ 0 h 126"/>
                    <a:gd name="T34" fmla="*/ 0 w 140"/>
                    <a:gd name="T35" fmla="*/ 0 h 126"/>
                    <a:gd name="T36" fmla="*/ 0 w 140"/>
                    <a:gd name="T37" fmla="*/ 0 h 126"/>
                    <a:gd name="T38" fmla="*/ 0 w 140"/>
                    <a:gd name="T39" fmla="*/ 0 h 126"/>
                    <a:gd name="T40" fmla="*/ 0 w 140"/>
                    <a:gd name="T41" fmla="*/ 0 h 126"/>
                    <a:gd name="T42" fmla="*/ 0 w 140"/>
                    <a:gd name="T43" fmla="*/ 0 h 126"/>
                    <a:gd name="T44" fmla="*/ 0 w 140"/>
                    <a:gd name="T45" fmla="*/ 0 h 126"/>
                    <a:gd name="T46" fmla="*/ 0 w 140"/>
                    <a:gd name="T47" fmla="*/ 0 h 126"/>
                    <a:gd name="T48" fmla="*/ 0 w 140"/>
                    <a:gd name="T49" fmla="*/ 0 h 126"/>
                    <a:gd name="T50" fmla="*/ 0 w 140"/>
                    <a:gd name="T51" fmla="*/ 0 h 126"/>
                    <a:gd name="T52" fmla="*/ 0 w 140"/>
                    <a:gd name="T53" fmla="*/ 0 h 126"/>
                    <a:gd name="T54" fmla="*/ 0 w 140"/>
                    <a:gd name="T55" fmla="*/ 0 h 126"/>
                    <a:gd name="T56" fmla="*/ 0 w 140"/>
                    <a:gd name="T57" fmla="*/ 0 h 126"/>
                    <a:gd name="T58" fmla="*/ 0 w 140"/>
                    <a:gd name="T59" fmla="*/ 0 h 126"/>
                    <a:gd name="T60" fmla="*/ 0 w 140"/>
                    <a:gd name="T61" fmla="*/ 0 h 126"/>
                    <a:gd name="T62" fmla="*/ 0 w 140"/>
                    <a:gd name="T63" fmla="*/ 0 h 126"/>
                    <a:gd name="T64" fmla="*/ 0 w 140"/>
                    <a:gd name="T65" fmla="*/ 0 h 126"/>
                    <a:gd name="T66" fmla="*/ 0 w 140"/>
                    <a:gd name="T67" fmla="*/ 0 h 126"/>
                    <a:gd name="T68" fmla="*/ 0 w 140"/>
                    <a:gd name="T69" fmla="*/ 0 h 126"/>
                    <a:gd name="T70" fmla="*/ 0 w 140"/>
                    <a:gd name="T71" fmla="*/ 0 h 12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140"/>
                    <a:gd name="T109" fmla="*/ 0 h 126"/>
                    <a:gd name="T110" fmla="*/ 140 w 140"/>
                    <a:gd name="T111" fmla="*/ 126 h 12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140" h="126">
                      <a:moveTo>
                        <a:pt x="105" y="69"/>
                      </a:moveTo>
                      <a:lnTo>
                        <a:pt x="109" y="73"/>
                      </a:lnTo>
                      <a:lnTo>
                        <a:pt x="119" y="77"/>
                      </a:lnTo>
                      <a:lnTo>
                        <a:pt x="126" y="80"/>
                      </a:lnTo>
                      <a:lnTo>
                        <a:pt x="132" y="80"/>
                      </a:lnTo>
                      <a:lnTo>
                        <a:pt x="137" y="80"/>
                      </a:lnTo>
                      <a:lnTo>
                        <a:pt x="139" y="80"/>
                      </a:lnTo>
                      <a:lnTo>
                        <a:pt x="140" y="79"/>
                      </a:lnTo>
                      <a:lnTo>
                        <a:pt x="138" y="83"/>
                      </a:lnTo>
                      <a:lnTo>
                        <a:pt x="136" y="91"/>
                      </a:lnTo>
                      <a:lnTo>
                        <a:pt x="132" y="106"/>
                      </a:lnTo>
                      <a:lnTo>
                        <a:pt x="128" y="122"/>
                      </a:lnTo>
                      <a:lnTo>
                        <a:pt x="127" y="126"/>
                      </a:lnTo>
                      <a:lnTo>
                        <a:pt x="126" y="125"/>
                      </a:lnTo>
                      <a:lnTo>
                        <a:pt x="119" y="111"/>
                      </a:lnTo>
                      <a:lnTo>
                        <a:pt x="93" y="70"/>
                      </a:lnTo>
                      <a:lnTo>
                        <a:pt x="78" y="52"/>
                      </a:lnTo>
                      <a:lnTo>
                        <a:pt x="71" y="45"/>
                      </a:lnTo>
                      <a:lnTo>
                        <a:pt x="64" y="42"/>
                      </a:lnTo>
                      <a:lnTo>
                        <a:pt x="58" y="42"/>
                      </a:lnTo>
                      <a:lnTo>
                        <a:pt x="52" y="46"/>
                      </a:lnTo>
                      <a:lnTo>
                        <a:pt x="38" y="54"/>
                      </a:lnTo>
                      <a:lnTo>
                        <a:pt x="14" y="72"/>
                      </a:lnTo>
                      <a:lnTo>
                        <a:pt x="0" y="83"/>
                      </a:lnTo>
                      <a:lnTo>
                        <a:pt x="5" y="77"/>
                      </a:lnTo>
                      <a:lnTo>
                        <a:pt x="16" y="64"/>
                      </a:lnTo>
                      <a:lnTo>
                        <a:pt x="38" y="35"/>
                      </a:lnTo>
                      <a:lnTo>
                        <a:pt x="61" y="7"/>
                      </a:lnTo>
                      <a:lnTo>
                        <a:pt x="67" y="0"/>
                      </a:lnTo>
                      <a:lnTo>
                        <a:pt x="67" y="2"/>
                      </a:lnTo>
                      <a:lnTo>
                        <a:pt x="70" y="9"/>
                      </a:lnTo>
                      <a:lnTo>
                        <a:pt x="82" y="36"/>
                      </a:lnTo>
                      <a:lnTo>
                        <a:pt x="100" y="65"/>
                      </a:lnTo>
                      <a:lnTo>
                        <a:pt x="105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3746" name="Freeform 63"/>
                <p:cNvSpPr>
                  <a:spLocks/>
                </p:cNvSpPr>
                <p:nvPr/>
              </p:nvSpPr>
              <p:spPr bwMode="auto">
                <a:xfrm>
                  <a:off x="3249" y="2138"/>
                  <a:ext cx="47" cy="113"/>
                </a:xfrm>
                <a:custGeom>
                  <a:avLst/>
                  <a:gdLst>
                    <a:gd name="T0" fmla="*/ 0 w 202"/>
                    <a:gd name="T1" fmla="*/ 0 h 409"/>
                    <a:gd name="T2" fmla="*/ 0 w 202"/>
                    <a:gd name="T3" fmla="*/ 0 h 409"/>
                    <a:gd name="T4" fmla="*/ 0 w 202"/>
                    <a:gd name="T5" fmla="*/ 0 h 409"/>
                    <a:gd name="T6" fmla="*/ 0 w 202"/>
                    <a:gd name="T7" fmla="*/ 0 h 409"/>
                    <a:gd name="T8" fmla="*/ 0 w 202"/>
                    <a:gd name="T9" fmla="*/ 0 h 409"/>
                    <a:gd name="T10" fmla="*/ 0 w 202"/>
                    <a:gd name="T11" fmla="*/ 0 h 409"/>
                    <a:gd name="T12" fmla="*/ 0 w 202"/>
                    <a:gd name="T13" fmla="*/ 0 h 409"/>
                    <a:gd name="T14" fmla="*/ 0 w 202"/>
                    <a:gd name="T15" fmla="*/ 0 h 409"/>
                    <a:gd name="T16" fmla="*/ 0 w 202"/>
                    <a:gd name="T17" fmla="*/ 0 h 409"/>
                    <a:gd name="T18" fmla="*/ 0 w 202"/>
                    <a:gd name="T19" fmla="*/ 0 h 409"/>
                    <a:gd name="T20" fmla="*/ 0 w 202"/>
                    <a:gd name="T21" fmla="*/ 0 h 409"/>
                    <a:gd name="T22" fmla="*/ 0 w 202"/>
                    <a:gd name="T23" fmla="*/ 0 h 409"/>
                    <a:gd name="T24" fmla="*/ 0 w 202"/>
                    <a:gd name="T25" fmla="*/ 0 h 409"/>
                    <a:gd name="T26" fmla="*/ 0 w 202"/>
                    <a:gd name="T27" fmla="*/ 0 h 409"/>
                    <a:gd name="T28" fmla="*/ 0 w 202"/>
                    <a:gd name="T29" fmla="*/ 0 h 409"/>
                    <a:gd name="T30" fmla="*/ 0 w 202"/>
                    <a:gd name="T31" fmla="*/ 0 h 409"/>
                    <a:gd name="T32" fmla="*/ 0 w 202"/>
                    <a:gd name="T33" fmla="*/ 0 h 409"/>
                    <a:gd name="T34" fmla="*/ 0 w 202"/>
                    <a:gd name="T35" fmla="*/ 0 h 409"/>
                    <a:gd name="T36" fmla="*/ 0 w 202"/>
                    <a:gd name="T37" fmla="*/ 0 h 409"/>
                    <a:gd name="T38" fmla="*/ 0 w 202"/>
                    <a:gd name="T39" fmla="*/ 0 h 409"/>
                    <a:gd name="T40" fmla="*/ 0 w 202"/>
                    <a:gd name="T41" fmla="*/ 0 h 409"/>
                    <a:gd name="T42" fmla="*/ 0 w 202"/>
                    <a:gd name="T43" fmla="*/ 0 h 409"/>
                    <a:gd name="T44" fmla="*/ 0 w 202"/>
                    <a:gd name="T45" fmla="*/ 0 h 409"/>
                    <a:gd name="T46" fmla="*/ 0 w 202"/>
                    <a:gd name="T47" fmla="*/ 0 h 409"/>
                    <a:gd name="T48" fmla="*/ 0 w 202"/>
                    <a:gd name="T49" fmla="*/ 0 h 409"/>
                    <a:gd name="T50" fmla="*/ 0 w 202"/>
                    <a:gd name="T51" fmla="*/ 0 h 409"/>
                    <a:gd name="T52" fmla="*/ 0 w 202"/>
                    <a:gd name="T53" fmla="*/ 0 h 409"/>
                    <a:gd name="T54" fmla="*/ 0 w 202"/>
                    <a:gd name="T55" fmla="*/ 0 h 409"/>
                    <a:gd name="T56" fmla="*/ 0 w 202"/>
                    <a:gd name="T57" fmla="*/ 0 h 409"/>
                    <a:gd name="T58" fmla="*/ 0 w 202"/>
                    <a:gd name="T59" fmla="*/ 0 h 409"/>
                    <a:gd name="T60" fmla="*/ 0 w 202"/>
                    <a:gd name="T61" fmla="*/ 0 h 409"/>
                    <a:gd name="T62" fmla="*/ 0 w 202"/>
                    <a:gd name="T63" fmla="*/ 0 h 409"/>
                    <a:gd name="T64" fmla="*/ 0 w 202"/>
                    <a:gd name="T65" fmla="*/ 0 h 409"/>
                    <a:gd name="T66" fmla="*/ 0 w 202"/>
                    <a:gd name="T67" fmla="*/ 0 h 409"/>
                    <a:gd name="T68" fmla="*/ 0 w 202"/>
                    <a:gd name="T69" fmla="*/ 0 h 409"/>
                    <a:gd name="T70" fmla="*/ 0 w 202"/>
                    <a:gd name="T71" fmla="*/ 0 h 409"/>
                    <a:gd name="T72" fmla="*/ 0 w 202"/>
                    <a:gd name="T73" fmla="*/ 0 h 409"/>
                    <a:gd name="T74" fmla="*/ 0 w 202"/>
                    <a:gd name="T75" fmla="*/ 0 h 409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02"/>
                    <a:gd name="T115" fmla="*/ 0 h 409"/>
                    <a:gd name="T116" fmla="*/ 202 w 202"/>
                    <a:gd name="T117" fmla="*/ 409 h 409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02" h="409">
                      <a:moveTo>
                        <a:pt x="172" y="45"/>
                      </a:moveTo>
                      <a:lnTo>
                        <a:pt x="173" y="50"/>
                      </a:lnTo>
                      <a:lnTo>
                        <a:pt x="174" y="56"/>
                      </a:lnTo>
                      <a:lnTo>
                        <a:pt x="174" y="64"/>
                      </a:lnTo>
                      <a:lnTo>
                        <a:pt x="172" y="84"/>
                      </a:lnTo>
                      <a:lnTo>
                        <a:pt x="164" y="125"/>
                      </a:lnTo>
                      <a:lnTo>
                        <a:pt x="155" y="148"/>
                      </a:lnTo>
                      <a:lnTo>
                        <a:pt x="149" y="154"/>
                      </a:lnTo>
                      <a:lnTo>
                        <a:pt x="133" y="170"/>
                      </a:lnTo>
                      <a:lnTo>
                        <a:pt x="89" y="204"/>
                      </a:lnTo>
                      <a:lnTo>
                        <a:pt x="59" y="225"/>
                      </a:lnTo>
                      <a:lnTo>
                        <a:pt x="58" y="226"/>
                      </a:lnTo>
                      <a:lnTo>
                        <a:pt x="61" y="226"/>
                      </a:lnTo>
                      <a:lnTo>
                        <a:pt x="69" y="225"/>
                      </a:lnTo>
                      <a:lnTo>
                        <a:pt x="85" y="223"/>
                      </a:lnTo>
                      <a:lnTo>
                        <a:pt x="101" y="221"/>
                      </a:lnTo>
                      <a:lnTo>
                        <a:pt x="106" y="220"/>
                      </a:lnTo>
                      <a:lnTo>
                        <a:pt x="105" y="222"/>
                      </a:lnTo>
                      <a:lnTo>
                        <a:pt x="102" y="230"/>
                      </a:lnTo>
                      <a:lnTo>
                        <a:pt x="93" y="259"/>
                      </a:lnTo>
                      <a:lnTo>
                        <a:pt x="80" y="285"/>
                      </a:lnTo>
                      <a:lnTo>
                        <a:pt x="77" y="288"/>
                      </a:lnTo>
                      <a:lnTo>
                        <a:pt x="72" y="291"/>
                      </a:lnTo>
                      <a:lnTo>
                        <a:pt x="57" y="298"/>
                      </a:lnTo>
                      <a:lnTo>
                        <a:pt x="22" y="319"/>
                      </a:lnTo>
                      <a:lnTo>
                        <a:pt x="7" y="331"/>
                      </a:lnTo>
                      <a:lnTo>
                        <a:pt x="3" y="338"/>
                      </a:lnTo>
                      <a:lnTo>
                        <a:pt x="0" y="345"/>
                      </a:lnTo>
                      <a:lnTo>
                        <a:pt x="0" y="352"/>
                      </a:lnTo>
                      <a:lnTo>
                        <a:pt x="2" y="360"/>
                      </a:lnTo>
                      <a:lnTo>
                        <a:pt x="8" y="374"/>
                      </a:lnTo>
                      <a:lnTo>
                        <a:pt x="17" y="387"/>
                      </a:lnTo>
                      <a:lnTo>
                        <a:pt x="35" y="405"/>
                      </a:lnTo>
                      <a:lnTo>
                        <a:pt x="41" y="409"/>
                      </a:lnTo>
                      <a:lnTo>
                        <a:pt x="40" y="408"/>
                      </a:lnTo>
                      <a:lnTo>
                        <a:pt x="36" y="400"/>
                      </a:lnTo>
                      <a:lnTo>
                        <a:pt x="23" y="370"/>
                      </a:lnTo>
                      <a:lnTo>
                        <a:pt x="19" y="354"/>
                      </a:lnTo>
                      <a:lnTo>
                        <a:pt x="18" y="347"/>
                      </a:lnTo>
                      <a:lnTo>
                        <a:pt x="19" y="342"/>
                      </a:lnTo>
                      <a:lnTo>
                        <a:pt x="22" y="337"/>
                      </a:lnTo>
                      <a:lnTo>
                        <a:pt x="26" y="333"/>
                      </a:lnTo>
                      <a:lnTo>
                        <a:pt x="34" y="329"/>
                      </a:lnTo>
                      <a:lnTo>
                        <a:pt x="53" y="318"/>
                      </a:lnTo>
                      <a:lnTo>
                        <a:pt x="97" y="298"/>
                      </a:lnTo>
                      <a:lnTo>
                        <a:pt x="121" y="288"/>
                      </a:lnTo>
                      <a:lnTo>
                        <a:pt x="121" y="283"/>
                      </a:lnTo>
                      <a:lnTo>
                        <a:pt x="122" y="271"/>
                      </a:lnTo>
                      <a:lnTo>
                        <a:pt x="123" y="247"/>
                      </a:lnTo>
                      <a:lnTo>
                        <a:pt x="124" y="222"/>
                      </a:lnTo>
                      <a:lnTo>
                        <a:pt x="125" y="215"/>
                      </a:lnTo>
                      <a:lnTo>
                        <a:pt x="133" y="210"/>
                      </a:lnTo>
                      <a:lnTo>
                        <a:pt x="161" y="189"/>
                      </a:lnTo>
                      <a:lnTo>
                        <a:pt x="186" y="150"/>
                      </a:lnTo>
                      <a:lnTo>
                        <a:pt x="189" y="137"/>
                      </a:lnTo>
                      <a:lnTo>
                        <a:pt x="190" y="125"/>
                      </a:lnTo>
                      <a:lnTo>
                        <a:pt x="195" y="101"/>
                      </a:lnTo>
                      <a:lnTo>
                        <a:pt x="202" y="55"/>
                      </a:lnTo>
                      <a:lnTo>
                        <a:pt x="201" y="16"/>
                      </a:lnTo>
                      <a:lnTo>
                        <a:pt x="198" y="8"/>
                      </a:lnTo>
                      <a:lnTo>
                        <a:pt x="195" y="5"/>
                      </a:lnTo>
                      <a:lnTo>
                        <a:pt x="193" y="2"/>
                      </a:lnTo>
                      <a:lnTo>
                        <a:pt x="190" y="0"/>
                      </a:lnTo>
                      <a:lnTo>
                        <a:pt x="186" y="0"/>
                      </a:lnTo>
                      <a:lnTo>
                        <a:pt x="182" y="0"/>
                      </a:lnTo>
                      <a:lnTo>
                        <a:pt x="178" y="0"/>
                      </a:lnTo>
                      <a:lnTo>
                        <a:pt x="168" y="4"/>
                      </a:lnTo>
                      <a:lnTo>
                        <a:pt x="159" y="9"/>
                      </a:lnTo>
                      <a:lnTo>
                        <a:pt x="140" y="21"/>
                      </a:lnTo>
                      <a:lnTo>
                        <a:pt x="114" y="41"/>
                      </a:lnTo>
                      <a:lnTo>
                        <a:pt x="113" y="42"/>
                      </a:lnTo>
                      <a:lnTo>
                        <a:pt x="120" y="41"/>
                      </a:lnTo>
                      <a:lnTo>
                        <a:pt x="145" y="38"/>
                      </a:lnTo>
                      <a:lnTo>
                        <a:pt x="158" y="39"/>
                      </a:lnTo>
                      <a:lnTo>
                        <a:pt x="168" y="42"/>
                      </a:lnTo>
                      <a:lnTo>
                        <a:pt x="172" y="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3747" name="Freeform 64"/>
                <p:cNvSpPr>
                  <a:spLocks/>
                </p:cNvSpPr>
                <p:nvPr/>
              </p:nvSpPr>
              <p:spPr bwMode="auto">
                <a:xfrm>
                  <a:off x="3327" y="2084"/>
                  <a:ext cx="40" cy="93"/>
                </a:xfrm>
                <a:custGeom>
                  <a:avLst/>
                  <a:gdLst>
                    <a:gd name="T0" fmla="*/ 0 w 168"/>
                    <a:gd name="T1" fmla="*/ 0 h 338"/>
                    <a:gd name="T2" fmla="*/ 0 w 168"/>
                    <a:gd name="T3" fmla="*/ 0 h 338"/>
                    <a:gd name="T4" fmla="*/ 0 w 168"/>
                    <a:gd name="T5" fmla="*/ 0 h 338"/>
                    <a:gd name="T6" fmla="*/ 0 w 168"/>
                    <a:gd name="T7" fmla="*/ 0 h 338"/>
                    <a:gd name="T8" fmla="*/ 0 w 168"/>
                    <a:gd name="T9" fmla="*/ 0 h 338"/>
                    <a:gd name="T10" fmla="*/ 0 w 168"/>
                    <a:gd name="T11" fmla="*/ 0 h 338"/>
                    <a:gd name="T12" fmla="*/ 0 w 168"/>
                    <a:gd name="T13" fmla="*/ 0 h 338"/>
                    <a:gd name="T14" fmla="*/ 0 w 168"/>
                    <a:gd name="T15" fmla="*/ 0 h 338"/>
                    <a:gd name="T16" fmla="*/ 0 w 168"/>
                    <a:gd name="T17" fmla="*/ 0 h 338"/>
                    <a:gd name="T18" fmla="*/ 0 w 168"/>
                    <a:gd name="T19" fmla="*/ 0 h 338"/>
                    <a:gd name="T20" fmla="*/ 0 w 168"/>
                    <a:gd name="T21" fmla="*/ 0 h 338"/>
                    <a:gd name="T22" fmla="*/ 0 w 168"/>
                    <a:gd name="T23" fmla="*/ 0 h 338"/>
                    <a:gd name="T24" fmla="*/ 0 w 168"/>
                    <a:gd name="T25" fmla="*/ 0 h 338"/>
                    <a:gd name="T26" fmla="*/ 0 w 168"/>
                    <a:gd name="T27" fmla="*/ 0 h 338"/>
                    <a:gd name="T28" fmla="*/ 0 w 168"/>
                    <a:gd name="T29" fmla="*/ 0 h 338"/>
                    <a:gd name="T30" fmla="*/ 0 w 168"/>
                    <a:gd name="T31" fmla="*/ 0 h 338"/>
                    <a:gd name="T32" fmla="*/ 0 w 168"/>
                    <a:gd name="T33" fmla="*/ 0 h 338"/>
                    <a:gd name="T34" fmla="*/ 0 w 168"/>
                    <a:gd name="T35" fmla="*/ 0 h 338"/>
                    <a:gd name="T36" fmla="*/ 0 w 168"/>
                    <a:gd name="T37" fmla="*/ 0 h 338"/>
                    <a:gd name="T38" fmla="*/ 0 w 168"/>
                    <a:gd name="T39" fmla="*/ 0 h 338"/>
                    <a:gd name="T40" fmla="*/ 0 w 168"/>
                    <a:gd name="T41" fmla="*/ 0 h 338"/>
                    <a:gd name="T42" fmla="*/ 0 w 168"/>
                    <a:gd name="T43" fmla="*/ 0 h 338"/>
                    <a:gd name="T44" fmla="*/ 0 w 168"/>
                    <a:gd name="T45" fmla="*/ 0 h 338"/>
                    <a:gd name="T46" fmla="*/ 0 w 168"/>
                    <a:gd name="T47" fmla="*/ 0 h 338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68"/>
                    <a:gd name="T73" fmla="*/ 0 h 338"/>
                    <a:gd name="T74" fmla="*/ 168 w 168"/>
                    <a:gd name="T75" fmla="*/ 338 h 338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68" h="338">
                      <a:moveTo>
                        <a:pt x="0" y="274"/>
                      </a:moveTo>
                      <a:lnTo>
                        <a:pt x="0" y="288"/>
                      </a:lnTo>
                      <a:lnTo>
                        <a:pt x="3" y="308"/>
                      </a:lnTo>
                      <a:lnTo>
                        <a:pt x="12" y="331"/>
                      </a:lnTo>
                      <a:lnTo>
                        <a:pt x="18" y="338"/>
                      </a:lnTo>
                      <a:lnTo>
                        <a:pt x="19" y="338"/>
                      </a:lnTo>
                      <a:lnTo>
                        <a:pt x="13" y="315"/>
                      </a:lnTo>
                      <a:lnTo>
                        <a:pt x="13" y="290"/>
                      </a:lnTo>
                      <a:lnTo>
                        <a:pt x="18" y="263"/>
                      </a:lnTo>
                      <a:lnTo>
                        <a:pt x="39" y="208"/>
                      </a:lnTo>
                      <a:lnTo>
                        <a:pt x="73" y="153"/>
                      </a:lnTo>
                      <a:lnTo>
                        <a:pt x="145" y="60"/>
                      </a:lnTo>
                      <a:lnTo>
                        <a:pt x="160" y="42"/>
                      </a:lnTo>
                      <a:lnTo>
                        <a:pt x="160" y="39"/>
                      </a:lnTo>
                      <a:lnTo>
                        <a:pt x="162" y="32"/>
                      </a:lnTo>
                      <a:lnTo>
                        <a:pt x="165" y="18"/>
                      </a:lnTo>
                      <a:lnTo>
                        <a:pt x="167" y="4"/>
                      </a:lnTo>
                      <a:lnTo>
                        <a:pt x="168" y="0"/>
                      </a:lnTo>
                      <a:lnTo>
                        <a:pt x="153" y="16"/>
                      </a:lnTo>
                      <a:lnTo>
                        <a:pt x="118" y="56"/>
                      </a:lnTo>
                      <a:lnTo>
                        <a:pt x="44" y="154"/>
                      </a:lnTo>
                      <a:lnTo>
                        <a:pt x="1" y="253"/>
                      </a:lnTo>
                      <a:lnTo>
                        <a:pt x="0" y="2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3748" name="Freeform 65"/>
                <p:cNvSpPr>
                  <a:spLocks/>
                </p:cNvSpPr>
                <p:nvPr/>
              </p:nvSpPr>
              <p:spPr bwMode="auto">
                <a:xfrm>
                  <a:off x="3308" y="2225"/>
                  <a:ext cx="87" cy="496"/>
                </a:xfrm>
                <a:custGeom>
                  <a:avLst/>
                  <a:gdLst>
                    <a:gd name="T0" fmla="*/ 0 w 368"/>
                    <a:gd name="T1" fmla="*/ 0 h 1801"/>
                    <a:gd name="T2" fmla="*/ 0 w 368"/>
                    <a:gd name="T3" fmla="*/ 0 h 1801"/>
                    <a:gd name="T4" fmla="*/ 0 w 368"/>
                    <a:gd name="T5" fmla="*/ 0 h 1801"/>
                    <a:gd name="T6" fmla="*/ 0 w 368"/>
                    <a:gd name="T7" fmla="*/ 0 h 1801"/>
                    <a:gd name="T8" fmla="*/ 0 w 368"/>
                    <a:gd name="T9" fmla="*/ 0 h 1801"/>
                    <a:gd name="T10" fmla="*/ 0 w 368"/>
                    <a:gd name="T11" fmla="*/ 0 h 1801"/>
                    <a:gd name="T12" fmla="*/ 0 w 368"/>
                    <a:gd name="T13" fmla="*/ 0 h 1801"/>
                    <a:gd name="T14" fmla="*/ 0 w 368"/>
                    <a:gd name="T15" fmla="*/ 0 h 1801"/>
                    <a:gd name="T16" fmla="*/ 0 w 368"/>
                    <a:gd name="T17" fmla="*/ 0 h 1801"/>
                    <a:gd name="T18" fmla="*/ 0 w 368"/>
                    <a:gd name="T19" fmla="*/ 0 h 1801"/>
                    <a:gd name="T20" fmla="*/ 0 w 368"/>
                    <a:gd name="T21" fmla="*/ 0 h 1801"/>
                    <a:gd name="T22" fmla="*/ 0 w 368"/>
                    <a:gd name="T23" fmla="*/ 0 h 1801"/>
                    <a:gd name="T24" fmla="*/ 0 w 368"/>
                    <a:gd name="T25" fmla="*/ 0 h 1801"/>
                    <a:gd name="T26" fmla="*/ 0 w 368"/>
                    <a:gd name="T27" fmla="*/ 0 h 1801"/>
                    <a:gd name="T28" fmla="*/ 0 w 368"/>
                    <a:gd name="T29" fmla="*/ 0 h 1801"/>
                    <a:gd name="T30" fmla="*/ 0 w 368"/>
                    <a:gd name="T31" fmla="*/ 0 h 1801"/>
                    <a:gd name="T32" fmla="*/ 0 w 368"/>
                    <a:gd name="T33" fmla="*/ 0 h 1801"/>
                    <a:gd name="T34" fmla="*/ 0 w 368"/>
                    <a:gd name="T35" fmla="*/ 0 h 1801"/>
                    <a:gd name="T36" fmla="*/ 0 w 368"/>
                    <a:gd name="T37" fmla="*/ 0 h 1801"/>
                    <a:gd name="T38" fmla="*/ 0 w 368"/>
                    <a:gd name="T39" fmla="*/ 0 h 1801"/>
                    <a:gd name="T40" fmla="*/ 0 w 368"/>
                    <a:gd name="T41" fmla="*/ 0 h 1801"/>
                    <a:gd name="T42" fmla="*/ 0 w 368"/>
                    <a:gd name="T43" fmla="*/ 0 h 1801"/>
                    <a:gd name="T44" fmla="*/ 0 w 368"/>
                    <a:gd name="T45" fmla="*/ 0 h 1801"/>
                    <a:gd name="T46" fmla="*/ 0 w 368"/>
                    <a:gd name="T47" fmla="*/ 0 h 1801"/>
                    <a:gd name="T48" fmla="*/ 0 w 368"/>
                    <a:gd name="T49" fmla="*/ 0 h 1801"/>
                    <a:gd name="T50" fmla="*/ 0 w 368"/>
                    <a:gd name="T51" fmla="*/ 0 h 1801"/>
                    <a:gd name="T52" fmla="*/ 0 w 368"/>
                    <a:gd name="T53" fmla="*/ 0 h 1801"/>
                    <a:gd name="T54" fmla="*/ 0 w 368"/>
                    <a:gd name="T55" fmla="*/ 0 h 1801"/>
                    <a:gd name="T56" fmla="*/ 0 w 368"/>
                    <a:gd name="T57" fmla="*/ 0 h 1801"/>
                    <a:gd name="T58" fmla="*/ 0 w 368"/>
                    <a:gd name="T59" fmla="*/ 0 h 1801"/>
                    <a:gd name="T60" fmla="*/ 0 w 368"/>
                    <a:gd name="T61" fmla="*/ 0 h 1801"/>
                    <a:gd name="T62" fmla="*/ 0 w 368"/>
                    <a:gd name="T63" fmla="*/ 0 h 1801"/>
                    <a:gd name="T64" fmla="*/ 0 w 368"/>
                    <a:gd name="T65" fmla="*/ 0 h 1801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68"/>
                    <a:gd name="T100" fmla="*/ 0 h 1801"/>
                    <a:gd name="T101" fmla="*/ 368 w 368"/>
                    <a:gd name="T102" fmla="*/ 1801 h 1801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68" h="1801">
                      <a:moveTo>
                        <a:pt x="368" y="104"/>
                      </a:moveTo>
                      <a:lnTo>
                        <a:pt x="367" y="120"/>
                      </a:lnTo>
                      <a:lnTo>
                        <a:pt x="363" y="155"/>
                      </a:lnTo>
                      <a:lnTo>
                        <a:pt x="348" y="224"/>
                      </a:lnTo>
                      <a:lnTo>
                        <a:pt x="336" y="263"/>
                      </a:lnTo>
                      <a:lnTo>
                        <a:pt x="336" y="265"/>
                      </a:lnTo>
                      <a:lnTo>
                        <a:pt x="328" y="269"/>
                      </a:lnTo>
                      <a:lnTo>
                        <a:pt x="317" y="281"/>
                      </a:lnTo>
                      <a:lnTo>
                        <a:pt x="303" y="305"/>
                      </a:lnTo>
                      <a:lnTo>
                        <a:pt x="285" y="345"/>
                      </a:lnTo>
                      <a:lnTo>
                        <a:pt x="268" y="406"/>
                      </a:lnTo>
                      <a:lnTo>
                        <a:pt x="261" y="445"/>
                      </a:lnTo>
                      <a:lnTo>
                        <a:pt x="256" y="471"/>
                      </a:lnTo>
                      <a:lnTo>
                        <a:pt x="242" y="538"/>
                      </a:lnTo>
                      <a:lnTo>
                        <a:pt x="201" y="723"/>
                      </a:lnTo>
                      <a:lnTo>
                        <a:pt x="154" y="942"/>
                      </a:lnTo>
                      <a:lnTo>
                        <a:pt x="141" y="997"/>
                      </a:lnTo>
                      <a:lnTo>
                        <a:pt x="129" y="1051"/>
                      </a:lnTo>
                      <a:lnTo>
                        <a:pt x="106" y="1156"/>
                      </a:lnTo>
                      <a:lnTo>
                        <a:pt x="66" y="1327"/>
                      </a:lnTo>
                      <a:lnTo>
                        <a:pt x="46" y="1413"/>
                      </a:lnTo>
                      <a:lnTo>
                        <a:pt x="46" y="1417"/>
                      </a:lnTo>
                      <a:lnTo>
                        <a:pt x="43" y="1450"/>
                      </a:lnTo>
                      <a:lnTo>
                        <a:pt x="38" y="1513"/>
                      </a:lnTo>
                      <a:lnTo>
                        <a:pt x="28" y="1641"/>
                      </a:lnTo>
                      <a:lnTo>
                        <a:pt x="18" y="1770"/>
                      </a:lnTo>
                      <a:lnTo>
                        <a:pt x="16" y="1801"/>
                      </a:lnTo>
                      <a:lnTo>
                        <a:pt x="15" y="1798"/>
                      </a:lnTo>
                      <a:lnTo>
                        <a:pt x="12" y="1769"/>
                      </a:lnTo>
                      <a:lnTo>
                        <a:pt x="4" y="1664"/>
                      </a:lnTo>
                      <a:lnTo>
                        <a:pt x="0" y="1560"/>
                      </a:lnTo>
                      <a:lnTo>
                        <a:pt x="1" y="1543"/>
                      </a:lnTo>
                      <a:lnTo>
                        <a:pt x="2" y="1532"/>
                      </a:lnTo>
                      <a:lnTo>
                        <a:pt x="11" y="1484"/>
                      </a:lnTo>
                      <a:lnTo>
                        <a:pt x="47" y="1312"/>
                      </a:lnTo>
                      <a:lnTo>
                        <a:pt x="97" y="1082"/>
                      </a:lnTo>
                      <a:lnTo>
                        <a:pt x="111" y="1020"/>
                      </a:lnTo>
                      <a:lnTo>
                        <a:pt x="122" y="965"/>
                      </a:lnTo>
                      <a:lnTo>
                        <a:pt x="146" y="855"/>
                      </a:lnTo>
                      <a:lnTo>
                        <a:pt x="194" y="634"/>
                      </a:lnTo>
                      <a:lnTo>
                        <a:pt x="240" y="412"/>
                      </a:lnTo>
                      <a:lnTo>
                        <a:pt x="251" y="356"/>
                      </a:lnTo>
                      <a:lnTo>
                        <a:pt x="251" y="354"/>
                      </a:lnTo>
                      <a:lnTo>
                        <a:pt x="255" y="340"/>
                      </a:lnTo>
                      <a:lnTo>
                        <a:pt x="272" y="287"/>
                      </a:lnTo>
                      <a:lnTo>
                        <a:pt x="297" y="241"/>
                      </a:lnTo>
                      <a:lnTo>
                        <a:pt x="304" y="235"/>
                      </a:lnTo>
                      <a:lnTo>
                        <a:pt x="315" y="226"/>
                      </a:lnTo>
                      <a:lnTo>
                        <a:pt x="324" y="214"/>
                      </a:lnTo>
                      <a:lnTo>
                        <a:pt x="332" y="202"/>
                      </a:lnTo>
                      <a:lnTo>
                        <a:pt x="341" y="175"/>
                      </a:lnTo>
                      <a:lnTo>
                        <a:pt x="345" y="145"/>
                      </a:lnTo>
                      <a:lnTo>
                        <a:pt x="344" y="116"/>
                      </a:lnTo>
                      <a:lnTo>
                        <a:pt x="341" y="90"/>
                      </a:lnTo>
                      <a:lnTo>
                        <a:pt x="340" y="77"/>
                      </a:lnTo>
                      <a:lnTo>
                        <a:pt x="338" y="71"/>
                      </a:lnTo>
                      <a:lnTo>
                        <a:pt x="334" y="57"/>
                      </a:lnTo>
                      <a:lnTo>
                        <a:pt x="324" y="32"/>
                      </a:lnTo>
                      <a:lnTo>
                        <a:pt x="313" y="7"/>
                      </a:lnTo>
                      <a:lnTo>
                        <a:pt x="311" y="0"/>
                      </a:lnTo>
                      <a:lnTo>
                        <a:pt x="312" y="1"/>
                      </a:lnTo>
                      <a:lnTo>
                        <a:pt x="319" y="9"/>
                      </a:lnTo>
                      <a:lnTo>
                        <a:pt x="346" y="41"/>
                      </a:lnTo>
                      <a:lnTo>
                        <a:pt x="366" y="90"/>
                      </a:lnTo>
                      <a:lnTo>
                        <a:pt x="368" y="10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3749" name="Freeform 66"/>
                <p:cNvSpPr>
                  <a:spLocks/>
                </p:cNvSpPr>
                <p:nvPr/>
              </p:nvSpPr>
              <p:spPr bwMode="auto">
                <a:xfrm>
                  <a:off x="3051" y="2744"/>
                  <a:ext cx="95" cy="53"/>
                </a:xfrm>
                <a:custGeom>
                  <a:avLst/>
                  <a:gdLst>
                    <a:gd name="T0" fmla="*/ 0 w 401"/>
                    <a:gd name="T1" fmla="*/ 0 h 192"/>
                    <a:gd name="T2" fmla="*/ 0 w 401"/>
                    <a:gd name="T3" fmla="*/ 0 h 192"/>
                    <a:gd name="T4" fmla="*/ 0 w 401"/>
                    <a:gd name="T5" fmla="*/ 0 h 192"/>
                    <a:gd name="T6" fmla="*/ 0 w 401"/>
                    <a:gd name="T7" fmla="*/ 0 h 192"/>
                    <a:gd name="T8" fmla="*/ 0 w 401"/>
                    <a:gd name="T9" fmla="*/ 0 h 192"/>
                    <a:gd name="T10" fmla="*/ 0 w 401"/>
                    <a:gd name="T11" fmla="*/ 0 h 192"/>
                    <a:gd name="T12" fmla="*/ 0 w 401"/>
                    <a:gd name="T13" fmla="*/ 0 h 192"/>
                    <a:gd name="T14" fmla="*/ 0 w 401"/>
                    <a:gd name="T15" fmla="*/ 0 h 192"/>
                    <a:gd name="T16" fmla="*/ 0 w 401"/>
                    <a:gd name="T17" fmla="*/ 0 h 192"/>
                    <a:gd name="T18" fmla="*/ 0 w 401"/>
                    <a:gd name="T19" fmla="*/ 0 h 192"/>
                    <a:gd name="T20" fmla="*/ 0 w 401"/>
                    <a:gd name="T21" fmla="*/ 0 h 192"/>
                    <a:gd name="T22" fmla="*/ 0 w 401"/>
                    <a:gd name="T23" fmla="*/ 0 h 192"/>
                    <a:gd name="T24" fmla="*/ 0 w 401"/>
                    <a:gd name="T25" fmla="*/ 0 h 192"/>
                    <a:gd name="T26" fmla="*/ 0 w 401"/>
                    <a:gd name="T27" fmla="*/ 0 h 192"/>
                    <a:gd name="T28" fmla="*/ 0 w 401"/>
                    <a:gd name="T29" fmla="*/ 0 h 192"/>
                    <a:gd name="T30" fmla="*/ 0 w 401"/>
                    <a:gd name="T31" fmla="*/ 0 h 192"/>
                    <a:gd name="T32" fmla="*/ 0 w 401"/>
                    <a:gd name="T33" fmla="*/ 0 h 192"/>
                    <a:gd name="T34" fmla="*/ 0 w 401"/>
                    <a:gd name="T35" fmla="*/ 0 h 192"/>
                    <a:gd name="T36" fmla="*/ 0 w 401"/>
                    <a:gd name="T37" fmla="*/ 0 h 192"/>
                    <a:gd name="T38" fmla="*/ 0 w 401"/>
                    <a:gd name="T39" fmla="*/ 0 h 192"/>
                    <a:gd name="T40" fmla="*/ 0 w 401"/>
                    <a:gd name="T41" fmla="*/ 0 h 192"/>
                    <a:gd name="T42" fmla="*/ 0 w 401"/>
                    <a:gd name="T43" fmla="*/ 0 h 192"/>
                    <a:gd name="T44" fmla="*/ 0 w 401"/>
                    <a:gd name="T45" fmla="*/ 0 h 192"/>
                    <a:gd name="T46" fmla="*/ 0 w 401"/>
                    <a:gd name="T47" fmla="*/ 0 h 192"/>
                    <a:gd name="T48" fmla="*/ 0 w 401"/>
                    <a:gd name="T49" fmla="*/ 0 h 192"/>
                    <a:gd name="T50" fmla="*/ 0 w 401"/>
                    <a:gd name="T51" fmla="*/ 0 h 192"/>
                    <a:gd name="T52" fmla="*/ 0 w 401"/>
                    <a:gd name="T53" fmla="*/ 0 h 192"/>
                    <a:gd name="T54" fmla="*/ 0 w 401"/>
                    <a:gd name="T55" fmla="*/ 0 h 192"/>
                    <a:gd name="T56" fmla="*/ 0 w 401"/>
                    <a:gd name="T57" fmla="*/ 0 h 192"/>
                    <a:gd name="T58" fmla="*/ 0 w 401"/>
                    <a:gd name="T59" fmla="*/ 0 h 192"/>
                    <a:gd name="T60" fmla="*/ 0 w 401"/>
                    <a:gd name="T61" fmla="*/ 0 h 192"/>
                    <a:gd name="T62" fmla="*/ 0 w 401"/>
                    <a:gd name="T63" fmla="*/ 0 h 192"/>
                    <a:gd name="T64" fmla="*/ 0 w 401"/>
                    <a:gd name="T65" fmla="*/ 0 h 192"/>
                    <a:gd name="T66" fmla="*/ 0 w 401"/>
                    <a:gd name="T67" fmla="*/ 0 h 192"/>
                    <a:gd name="T68" fmla="*/ 0 w 401"/>
                    <a:gd name="T69" fmla="*/ 0 h 192"/>
                    <a:gd name="T70" fmla="*/ 0 w 401"/>
                    <a:gd name="T71" fmla="*/ 0 h 192"/>
                    <a:gd name="T72" fmla="*/ 0 w 401"/>
                    <a:gd name="T73" fmla="*/ 0 h 192"/>
                    <a:gd name="T74" fmla="*/ 0 w 401"/>
                    <a:gd name="T75" fmla="*/ 0 h 192"/>
                    <a:gd name="T76" fmla="*/ 0 w 401"/>
                    <a:gd name="T77" fmla="*/ 0 h 192"/>
                    <a:gd name="T78" fmla="*/ 0 w 401"/>
                    <a:gd name="T79" fmla="*/ 0 h 192"/>
                    <a:gd name="T80" fmla="*/ 0 w 401"/>
                    <a:gd name="T81" fmla="*/ 0 h 192"/>
                    <a:gd name="T82" fmla="*/ 0 w 401"/>
                    <a:gd name="T83" fmla="*/ 0 h 192"/>
                    <a:gd name="T84" fmla="*/ 0 w 401"/>
                    <a:gd name="T85" fmla="*/ 0 h 192"/>
                    <a:gd name="T86" fmla="*/ 0 w 401"/>
                    <a:gd name="T87" fmla="*/ 0 h 192"/>
                    <a:gd name="T88" fmla="*/ 0 w 401"/>
                    <a:gd name="T89" fmla="*/ 0 h 192"/>
                    <a:gd name="T90" fmla="*/ 0 w 401"/>
                    <a:gd name="T91" fmla="*/ 0 h 192"/>
                    <a:gd name="T92" fmla="*/ 0 w 401"/>
                    <a:gd name="T93" fmla="*/ 0 h 192"/>
                    <a:gd name="T94" fmla="*/ 0 w 401"/>
                    <a:gd name="T95" fmla="*/ 0 h 192"/>
                    <a:gd name="T96" fmla="*/ 0 w 401"/>
                    <a:gd name="T97" fmla="*/ 0 h 192"/>
                    <a:gd name="T98" fmla="*/ 0 w 401"/>
                    <a:gd name="T99" fmla="*/ 0 h 192"/>
                    <a:gd name="T100" fmla="*/ 0 w 401"/>
                    <a:gd name="T101" fmla="*/ 0 h 192"/>
                    <a:gd name="T102" fmla="*/ 0 w 401"/>
                    <a:gd name="T103" fmla="*/ 0 h 192"/>
                    <a:gd name="T104" fmla="*/ 0 w 401"/>
                    <a:gd name="T105" fmla="*/ 0 h 192"/>
                    <a:gd name="T106" fmla="*/ 0 w 401"/>
                    <a:gd name="T107" fmla="*/ 0 h 192"/>
                    <a:gd name="T108" fmla="*/ 0 w 401"/>
                    <a:gd name="T109" fmla="*/ 0 h 192"/>
                    <a:gd name="T110" fmla="*/ 0 w 401"/>
                    <a:gd name="T111" fmla="*/ 0 h 192"/>
                    <a:gd name="T112" fmla="*/ 0 w 401"/>
                    <a:gd name="T113" fmla="*/ 0 h 192"/>
                    <a:gd name="T114" fmla="*/ 0 w 401"/>
                    <a:gd name="T115" fmla="*/ 0 h 192"/>
                    <a:gd name="T116" fmla="*/ 0 w 401"/>
                    <a:gd name="T117" fmla="*/ 0 h 192"/>
                    <a:gd name="T118" fmla="*/ 0 w 401"/>
                    <a:gd name="T119" fmla="*/ 0 h 192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401"/>
                    <a:gd name="T181" fmla="*/ 0 h 192"/>
                    <a:gd name="T182" fmla="*/ 401 w 401"/>
                    <a:gd name="T183" fmla="*/ 192 h 192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401" h="192">
                      <a:moveTo>
                        <a:pt x="23" y="137"/>
                      </a:moveTo>
                      <a:lnTo>
                        <a:pt x="42" y="150"/>
                      </a:lnTo>
                      <a:lnTo>
                        <a:pt x="63" y="156"/>
                      </a:lnTo>
                      <a:lnTo>
                        <a:pt x="83" y="157"/>
                      </a:lnTo>
                      <a:lnTo>
                        <a:pt x="102" y="155"/>
                      </a:lnTo>
                      <a:lnTo>
                        <a:pt x="142" y="144"/>
                      </a:lnTo>
                      <a:lnTo>
                        <a:pt x="178" y="133"/>
                      </a:lnTo>
                      <a:lnTo>
                        <a:pt x="212" y="132"/>
                      </a:lnTo>
                      <a:lnTo>
                        <a:pt x="242" y="148"/>
                      </a:lnTo>
                      <a:lnTo>
                        <a:pt x="247" y="154"/>
                      </a:lnTo>
                      <a:lnTo>
                        <a:pt x="261" y="167"/>
                      </a:lnTo>
                      <a:lnTo>
                        <a:pt x="296" y="187"/>
                      </a:lnTo>
                      <a:lnTo>
                        <a:pt x="338" y="192"/>
                      </a:lnTo>
                      <a:lnTo>
                        <a:pt x="351" y="189"/>
                      </a:lnTo>
                      <a:lnTo>
                        <a:pt x="361" y="186"/>
                      </a:lnTo>
                      <a:lnTo>
                        <a:pt x="378" y="179"/>
                      </a:lnTo>
                      <a:lnTo>
                        <a:pt x="396" y="167"/>
                      </a:lnTo>
                      <a:lnTo>
                        <a:pt x="399" y="162"/>
                      </a:lnTo>
                      <a:lnTo>
                        <a:pt x="400" y="159"/>
                      </a:lnTo>
                      <a:lnTo>
                        <a:pt x="401" y="158"/>
                      </a:lnTo>
                      <a:lnTo>
                        <a:pt x="399" y="159"/>
                      </a:lnTo>
                      <a:lnTo>
                        <a:pt x="389" y="163"/>
                      </a:lnTo>
                      <a:lnTo>
                        <a:pt x="346" y="166"/>
                      </a:lnTo>
                      <a:lnTo>
                        <a:pt x="321" y="160"/>
                      </a:lnTo>
                      <a:lnTo>
                        <a:pt x="297" y="146"/>
                      </a:lnTo>
                      <a:lnTo>
                        <a:pt x="287" y="135"/>
                      </a:lnTo>
                      <a:lnTo>
                        <a:pt x="278" y="122"/>
                      </a:lnTo>
                      <a:lnTo>
                        <a:pt x="271" y="108"/>
                      </a:lnTo>
                      <a:lnTo>
                        <a:pt x="264" y="77"/>
                      </a:lnTo>
                      <a:lnTo>
                        <a:pt x="260" y="48"/>
                      </a:lnTo>
                      <a:lnTo>
                        <a:pt x="256" y="26"/>
                      </a:lnTo>
                      <a:lnTo>
                        <a:pt x="252" y="17"/>
                      </a:lnTo>
                      <a:lnTo>
                        <a:pt x="247" y="12"/>
                      </a:lnTo>
                      <a:lnTo>
                        <a:pt x="244" y="10"/>
                      </a:lnTo>
                      <a:lnTo>
                        <a:pt x="240" y="9"/>
                      </a:lnTo>
                      <a:lnTo>
                        <a:pt x="235" y="9"/>
                      </a:lnTo>
                      <a:lnTo>
                        <a:pt x="230" y="10"/>
                      </a:lnTo>
                      <a:lnTo>
                        <a:pt x="219" y="15"/>
                      </a:lnTo>
                      <a:lnTo>
                        <a:pt x="210" y="21"/>
                      </a:lnTo>
                      <a:lnTo>
                        <a:pt x="204" y="29"/>
                      </a:lnTo>
                      <a:lnTo>
                        <a:pt x="197" y="39"/>
                      </a:lnTo>
                      <a:lnTo>
                        <a:pt x="188" y="59"/>
                      </a:lnTo>
                      <a:lnTo>
                        <a:pt x="168" y="99"/>
                      </a:lnTo>
                      <a:lnTo>
                        <a:pt x="151" y="111"/>
                      </a:lnTo>
                      <a:lnTo>
                        <a:pt x="123" y="120"/>
                      </a:lnTo>
                      <a:lnTo>
                        <a:pt x="83" y="124"/>
                      </a:lnTo>
                      <a:lnTo>
                        <a:pt x="68" y="121"/>
                      </a:lnTo>
                      <a:lnTo>
                        <a:pt x="55" y="115"/>
                      </a:lnTo>
                      <a:lnTo>
                        <a:pt x="44" y="105"/>
                      </a:lnTo>
                      <a:lnTo>
                        <a:pt x="35" y="93"/>
                      </a:lnTo>
                      <a:lnTo>
                        <a:pt x="28" y="78"/>
                      </a:lnTo>
                      <a:lnTo>
                        <a:pt x="17" y="43"/>
                      </a:lnTo>
                      <a:lnTo>
                        <a:pt x="6" y="0"/>
                      </a:lnTo>
                      <a:lnTo>
                        <a:pt x="5" y="5"/>
                      </a:lnTo>
                      <a:lnTo>
                        <a:pt x="3" y="24"/>
                      </a:lnTo>
                      <a:lnTo>
                        <a:pt x="0" y="77"/>
                      </a:lnTo>
                      <a:lnTo>
                        <a:pt x="4" y="106"/>
                      </a:lnTo>
                      <a:lnTo>
                        <a:pt x="14" y="129"/>
                      </a:lnTo>
                      <a:lnTo>
                        <a:pt x="23" y="1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3750" name="Freeform 67"/>
                <p:cNvSpPr>
                  <a:spLocks/>
                </p:cNvSpPr>
                <p:nvPr/>
              </p:nvSpPr>
              <p:spPr bwMode="auto">
                <a:xfrm>
                  <a:off x="3090" y="2807"/>
                  <a:ext cx="42" cy="55"/>
                </a:xfrm>
                <a:custGeom>
                  <a:avLst/>
                  <a:gdLst>
                    <a:gd name="T0" fmla="*/ 0 w 178"/>
                    <a:gd name="T1" fmla="*/ 0 h 202"/>
                    <a:gd name="T2" fmla="*/ 0 w 178"/>
                    <a:gd name="T3" fmla="*/ 0 h 202"/>
                    <a:gd name="T4" fmla="*/ 0 w 178"/>
                    <a:gd name="T5" fmla="*/ 0 h 202"/>
                    <a:gd name="T6" fmla="*/ 0 w 178"/>
                    <a:gd name="T7" fmla="*/ 0 h 202"/>
                    <a:gd name="T8" fmla="*/ 0 w 178"/>
                    <a:gd name="T9" fmla="*/ 0 h 202"/>
                    <a:gd name="T10" fmla="*/ 0 w 178"/>
                    <a:gd name="T11" fmla="*/ 0 h 202"/>
                    <a:gd name="T12" fmla="*/ 0 w 178"/>
                    <a:gd name="T13" fmla="*/ 0 h 202"/>
                    <a:gd name="T14" fmla="*/ 0 w 178"/>
                    <a:gd name="T15" fmla="*/ 0 h 202"/>
                    <a:gd name="T16" fmla="*/ 0 w 178"/>
                    <a:gd name="T17" fmla="*/ 0 h 202"/>
                    <a:gd name="T18" fmla="*/ 0 w 178"/>
                    <a:gd name="T19" fmla="*/ 0 h 202"/>
                    <a:gd name="T20" fmla="*/ 0 w 178"/>
                    <a:gd name="T21" fmla="*/ 0 h 202"/>
                    <a:gd name="T22" fmla="*/ 0 w 178"/>
                    <a:gd name="T23" fmla="*/ 0 h 202"/>
                    <a:gd name="T24" fmla="*/ 0 w 178"/>
                    <a:gd name="T25" fmla="*/ 0 h 202"/>
                    <a:gd name="T26" fmla="*/ 0 w 178"/>
                    <a:gd name="T27" fmla="*/ 0 h 202"/>
                    <a:gd name="T28" fmla="*/ 0 w 178"/>
                    <a:gd name="T29" fmla="*/ 0 h 202"/>
                    <a:gd name="T30" fmla="*/ 0 w 178"/>
                    <a:gd name="T31" fmla="*/ 0 h 202"/>
                    <a:gd name="T32" fmla="*/ 0 w 178"/>
                    <a:gd name="T33" fmla="*/ 0 h 202"/>
                    <a:gd name="T34" fmla="*/ 0 w 178"/>
                    <a:gd name="T35" fmla="*/ 0 h 202"/>
                    <a:gd name="T36" fmla="*/ 0 w 178"/>
                    <a:gd name="T37" fmla="*/ 0 h 202"/>
                    <a:gd name="T38" fmla="*/ 0 w 178"/>
                    <a:gd name="T39" fmla="*/ 0 h 202"/>
                    <a:gd name="T40" fmla="*/ 0 w 178"/>
                    <a:gd name="T41" fmla="*/ 0 h 202"/>
                    <a:gd name="T42" fmla="*/ 0 w 178"/>
                    <a:gd name="T43" fmla="*/ 0 h 202"/>
                    <a:gd name="T44" fmla="*/ 0 w 178"/>
                    <a:gd name="T45" fmla="*/ 0 h 202"/>
                    <a:gd name="T46" fmla="*/ 0 w 178"/>
                    <a:gd name="T47" fmla="*/ 0 h 202"/>
                    <a:gd name="T48" fmla="*/ 0 w 178"/>
                    <a:gd name="T49" fmla="*/ 0 h 202"/>
                    <a:gd name="T50" fmla="*/ 0 w 178"/>
                    <a:gd name="T51" fmla="*/ 0 h 202"/>
                    <a:gd name="T52" fmla="*/ 0 w 178"/>
                    <a:gd name="T53" fmla="*/ 0 h 202"/>
                    <a:gd name="T54" fmla="*/ 0 w 178"/>
                    <a:gd name="T55" fmla="*/ 0 h 202"/>
                    <a:gd name="T56" fmla="*/ 0 w 178"/>
                    <a:gd name="T57" fmla="*/ 0 h 202"/>
                    <a:gd name="T58" fmla="*/ 0 w 178"/>
                    <a:gd name="T59" fmla="*/ 0 h 202"/>
                    <a:gd name="T60" fmla="*/ 0 w 178"/>
                    <a:gd name="T61" fmla="*/ 0 h 202"/>
                    <a:gd name="T62" fmla="*/ 0 w 178"/>
                    <a:gd name="T63" fmla="*/ 0 h 202"/>
                    <a:gd name="T64" fmla="*/ 0 w 178"/>
                    <a:gd name="T65" fmla="*/ 0 h 202"/>
                    <a:gd name="T66" fmla="*/ 0 w 178"/>
                    <a:gd name="T67" fmla="*/ 0 h 202"/>
                    <a:gd name="T68" fmla="*/ 0 w 178"/>
                    <a:gd name="T69" fmla="*/ 0 h 202"/>
                    <a:gd name="T70" fmla="*/ 0 w 178"/>
                    <a:gd name="T71" fmla="*/ 0 h 202"/>
                    <a:gd name="T72" fmla="*/ 0 w 178"/>
                    <a:gd name="T73" fmla="*/ 0 h 202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78"/>
                    <a:gd name="T112" fmla="*/ 0 h 202"/>
                    <a:gd name="T113" fmla="*/ 178 w 178"/>
                    <a:gd name="T114" fmla="*/ 202 h 202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78" h="202">
                      <a:moveTo>
                        <a:pt x="31" y="51"/>
                      </a:moveTo>
                      <a:lnTo>
                        <a:pt x="27" y="55"/>
                      </a:lnTo>
                      <a:lnTo>
                        <a:pt x="21" y="62"/>
                      </a:lnTo>
                      <a:lnTo>
                        <a:pt x="11" y="79"/>
                      </a:lnTo>
                      <a:lnTo>
                        <a:pt x="2" y="98"/>
                      </a:lnTo>
                      <a:lnTo>
                        <a:pt x="0" y="101"/>
                      </a:lnTo>
                      <a:lnTo>
                        <a:pt x="1" y="102"/>
                      </a:lnTo>
                      <a:lnTo>
                        <a:pt x="8" y="106"/>
                      </a:lnTo>
                      <a:lnTo>
                        <a:pt x="33" y="124"/>
                      </a:lnTo>
                      <a:lnTo>
                        <a:pt x="45" y="134"/>
                      </a:lnTo>
                      <a:lnTo>
                        <a:pt x="52" y="144"/>
                      </a:lnTo>
                      <a:lnTo>
                        <a:pt x="54" y="148"/>
                      </a:lnTo>
                      <a:lnTo>
                        <a:pt x="54" y="153"/>
                      </a:lnTo>
                      <a:lnTo>
                        <a:pt x="55" y="158"/>
                      </a:lnTo>
                      <a:lnTo>
                        <a:pt x="59" y="171"/>
                      </a:lnTo>
                      <a:lnTo>
                        <a:pt x="69" y="193"/>
                      </a:lnTo>
                      <a:lnTo>
                        <a:pt x="75" y="202"/>
                      </a:lnTo>
                      <a:lnTo>
                        <a:pt x="79" y="188"/>
                      </a:lnTo>
                      <a:lnTo>
                        <a:pt x="89" y="166"/>
                      </a:lnTo>
                      <a:lnTo>
                        <a:pt x="101" y="148"/>
                      </a:lnTo>
                      <a:lnTo>
                        <a:pt x="118" y="137"/>
                      </a:lnTo>
                      <a:lnTo>
                        <a:pt x="138" y="130"/>
                      </a:lnTo>
                      <a:lnTo>
                        <a:pt x="163" y="125"/>
                      </a:lnTo>
                      <a:lnTo>
                        <a:pt x="178" y="122"/>
                      </a:lnTo>
                      <a:lnTo>
                        <a:pt x="160" y="120"/>
                      </a:lnTo>
                      <a:lnTo>
                        <a:pt x="130" y="109"/>
                      </a:lnTo>
                      <a:lnTo>
                        <a:pt x="108" y="93"/>
                      </a:lnTo>
                      <a:lnTo>
                        <a:pt x="96" y="71"/>
                      </a:lnTo>
                      <a:lnTo>
                        <a:pt x="94" y="46"/>
                      </a:lnTo>
                      <a:lnTo>
                        <a:pt x="101" y="17"/>
                      </a:lnTo>
                      <a:lnTo>
                        <a:pt x="110" y="0"/>
                      </a:lnTo>
                      <a:lnTo>
                        <a:pt x="103" y="4"/>
                      </a:lnTo>
                      <a:lnTo>
                        <a:pt x="90" y="13"/>
                      </a:lnTo>
                      <a:lnTo>
                        <a:pt x="63" y="29"/>
                      </a:lnTo>
                      <a:lnTo>
                        <a:pt x="36" y="47"/>
                      </a:lnTo>
                      <a:lnTo>
                        <a:pt x="31" y="5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</p:grpSp>
          <p:sp>
            <p:nvSpPr>
              <p:cNvPr id="63700" name="Rectangle 68"/>
              <p:cNvSpPr>
                <a:spLocks noChangeArrowheads="1"/>
              </p:cNvSpPr>
              <p:nvPr/>
            </p:nvSpPr>
            <p:spPr bwMode="auto">
              <a:xfrm>
                <a:off x="3470" y="2432"/>
                <a:ext cx="136" cy="227"/>
              </a:xfrm>
              <a:prstGeom prst="rect">
                <a:avLst/>
              </a:prstGeom>
              <a:solidFill>
                <a:schemeClr val="accent1"/>
              </a:solidFill>
              <a:ln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:ln>
            </p:spPr>
            <p:txBody>
              <a:bodyPr wrap="none" anchor="ctr"/>
              <a:lstStyle/>
              <a:p>
                <a:endParaRPr lang="el-GR"/>
              </a:p>
            </p:txBody>
          </p:sp>
        </p:grpSp>
      </p:grpSp>
      <p:grpSp>
        <p:nvGrpSpPr>
          <p:cNvPr id="63495" name="Group 71"/>
          <p:cNvGrpSpPr>
            <a:grpSpLocks/>
          </p:cNvGrpSpPr>
          <p:nvPr/>
        </p:nvGrpSpPr>
        <p:grpSpPr bwMode="auto">
          <a:xfrm>
            <a:off x="6443663" y="4797425"/>
            <a:ext cx="863600" cy="1844675"/>
            <a:chOff x="1788" y="26"/>
            <a:chExt cx="1784" cy="4172"/>
          </a:xfrm>
        </p:grpSpPr>
        <p:sp>
          <p:nvSpPr>
            <p:cNvPr id="63496" name="Freeform 72"/>
            <p:cNvSpPr>
              <a:spLocks/>
            </p:cNvSpPr>
            <p:nvPr/>
          </p:nvSpPr>
          <p:spPr bwMode="auto">
            <a:xfrm>
              <a:off x="1788" y="26"/>
              <a:ext cx="1784" cy="4172"/>
            </a:xfrm>
            <a:custGeom>
              <a:avLst/>
              <a:gdLst>
                <a:gd name="T0" fmla="*/ 1 w 3568"/>
                <a:gd name="T1" fmla="*/ 0 h 8344"/>
                <a:gd name="T2" fmla="*/ 1 w 3568"/>
                <a:gd name="T3" fmla="*/ 1 h 8344"/>
                <a:gd name="T4" fmla="*/ 1 w 3568"/>
                <a:gd name="T5" fmla="*/ 1 h 8344"/>
                <a:gd name="T6" fmla="*/ 1 w 3568"/>
                <a:gd name="T7" fmla="*/ 1 h 8344"/>
                <a:gd name="T8" fmla="*/ 1 w 3568"/>
                <a:gd name="T9" fmla="*/ 1 h 8344"/>
                <a:gd name="T10" fmla="*/ 1 w 3568"/>
                <a:gd name="T11" fmla="*/ 1 h 8344"/>
                <a:gd name="T12" fmla="*/ 1 w 3568"/>
                <a:gd name="T13" fmla="*/ 1 h 8344"/>
                <a:gd name="T14" fmla="*/ 1 w 3568"/>
                <a:gd name="T15" fmla="*/ 1 h 8344"/>
                <a:gd name="T16" fmla="*/ 1 w 3568"/>
                <a:gd name="T17" fmla="*/ 1 h 8344"/>
                <a:gd name="T18" fmla="*/ 1 w 3568"/>
                <a:gd name="T19" fmla="*/ 1 h 8344"/>
                <a:gd name="T20" fmla="*/ 1 w 3568"/>
                <a:gd name="T21" fmla="*/ 1 h 8344"/>
                <a:gd name="T22" fmla="*/ 1 w 3568"/>
                <a:gd name="T23" fmla="*/ 1 h 8344"/>
                <a:gd name="T24" fmla="*/ 1 w 3568"/>
                <a:gd name="T25" fmla="*/ 1 h 8344"/>
                <a:gd name="T26" fmla="*/ 1 w 3568"/>
                <a:gd name="T27" fmla="*/ 1 h 8344"/>
                <a:gd name="T28" fmla="*/ 1 w 3568"/>
                <a:gd name="T29" fmla="*/ 1 h 8344"/>
                <a:gd name="T30" fmla="*/ 1 w 3568"/>
                <a:gd name="T31" fmla="*/ 1 h 8344"/>
                <a:gd name="T32" fmla="*/ 1 w 3568"/>
                <a:gd name="T33" fmla="*/ 1 h 8344"/>
                <a:gd name="T34" fmla="*/ 1 w 3568"/>
                <a:gd name="T35" fmla="*/ 1 h 8344"/>
                <a:gd name="T36" fmla="*/ 1 w 3568"/>
                <a:gd name="T37" fmla="*/ 1 h 8344"/>
                <a:gd name="T38" fmla="*/ 1 w 3568"/>
                <a:gd name="T39" fmla="*/ 1 h 8344"/>
                <a:gd name="T40" fmla="*/ 1 w 3568"/>
                <a:gd name="T41" fmla="*/ 1 h 8344"/>
                <a:gd name="T42" fmla="*/ 1 w 3568"/>
                <a:gd name="T43" fmla="*/ 1 h 8344"/>
                <a:gd name="T44" fmla="*/ 1 w 3568"/>
                <a:gd name="T45" fmla="*/ 1 h 8344"/>
                <a:gd name="T46" fmla="*/ 1 w 3568"/>
                <a:gd name="T47" fmla="*/ 1 h 8344"/>
                <a:gd name="T48" fmla="*/ 1 w 3568"/>
                <a:gd name="T49" fmla="*/ 2 h 8344"/>
                <a:gd name="T50" fmla="*/ 1 w 3568"/>
                <a:gd name="T51" fmla="*/ 2 h 8344"/>
                <a:gd name="T52" fmla="*/ 1 w 3568"/>
                <a:gd name="T53" fmla="*/ 1 h 8344"/>
                <a:gd name="T54" fmla="*/ 1 w 3568"/>
                <a:gd name="T55" fmla="*/ 1 h 8344"/>
                <a:gd name="T56" fmla="*/ 1 w 3568"/>
                <a:gd name="T57" fmla="*/ 1 h 8344"/>
                <a:gd name="T58" fmla="*/ 1 w 3568"/>
                <a:gd name="T59" fmla="*/ 1 h 8344"/>
                <a:gd name="T60" fmla="*/ 1 w 3568"/>
                <a:gd name="T61" fmla="*/ 1 h 8344"/>
                <a:gd name="T62" fmla="*/ 1 w 3568"/>
                <a:gd name="T63" fmla="*/ 1 h 8344"/>
                <a:gd name="T64" fmla="*/ 1 w 3568"/>
                <a:gd name="T65" fmla="*/ 1 h 8344"/>
                <a:gd name="T66" fmla="*/ 1 w 3568"/>
                <a:gd name="T67" fmla="*/ 1 h 8344"/>
                <a:gd name="T68" fmla="*/ 1 w 3568"/>
                <a:gd name="T69" fmla="*/ 2 h 8344"/>
                <a:gd name="T70" fmla="*/ 1 w 3568"/>
                <a:gd name="T71" fmla="*/ 2 h 8344"/>
                <a:gd name="T72" fmla="*/ 1 w 3568"/>
                <a:gd name="T73" fmla="*/ 1 h 8344"/>
                <a:gd name="T74" fmla="*/ 1 w 3568"/>
                <a:gd name="T75" fmla="*/ 1 h 8344"/>
                <a:gd name="T76" fmla="*/ 1 w 3568"/>
                <a:gd name="T77" fmla="*/ 1 h 8344"/>
                <a:gd name="T78" fmla="*/ 1 w 3568"/>
                <a:gd name="T79" fmla="*/ 1 h 8344"/>
                <a:gd name="T80" fmla="*/ 1 w 3568"/>
                <a:gd name="T81" fmla="*/ 1 h 8344"/>
                <a:gd name="T82" fmla="*/ 1 w 3568"/>
                <a:gd name="T83" fmla="*/ 1 h 8344"/>
                <a:gd name="T84" fmla="*/ 1 w 3568"/>
                <a:gd name="T85" fmla="*/ 1 h 8344"/>
                <a:gd name="T86" fmla="*/ 1 w 3568"/>
                <a:gd name="T87" fmla="*/ 1 h 8344"/>
                <a:gd name="T88" fmla="*/ 1 w 3568"/>
                <a:gd name="T89" fmla="*/ 1 h 8344"/>
                <a:gd name="T90" fmla="*/ 1 w 3568"/>
                <a:gd name="T91" fmla="*/ 1 h 8344"/>
                <a:gd name="T92" fmla="*/ 1 w 3568"/>
                <a:gd name="T93" fmla="*/ 1 h 8344"/>
                <a:gd name="T94" fmla="*/ 1 w 3568"/>
                <a:gd name="T95" fmla="*/ 1 h 8344"/>
                <a:gd name="T96" fmla="*/ 1 w 3568"/>
                <a:gd name="T97" fmla="*/ 1 h 8344"/>
                <a:gd name="T98" fmla="*/ 1 w 3568"/>
                <a:gd name="T99" fmla="*/ 1 h 8344"/>
                <a:gd name="T100" fmla="*/ 1 w 3568"/>
                <a:gd name="T101" fmla="*/ 1 h 8344"/>
                <a:gd name="T102" fmla="*/ 1 w 3568"/>
                <a:gd name="T103" fmla="*/ 1 h 8344"/>
                <a:gd name="T104" fmla="*/ 1 w 3568"/>
                <a:gd name="T105" fmla="*/ 1 h 8344"/>
                <a:gd name="T106" fmla="*/ 1 w 3568"/>
                <a:gd name="T107" fmla="*/ 1 h 8344"/>
                <a:gd name="T108" fmla="*/ 1 w 3568"/>
                <a:gd name="T109" fmla="*/ 1 h 8344"/>
                <a:gd name="T110" fmla="*/ 1 w 3568"/>
                <a:gd name="T111" fmla="*/ 1 h 8344"/>
                <a:gd name="T112" fmla="*/ 1 w 3568"/>
                <a:gd name="T113" fmla="*/ 1 h 8344"/>
                <a:gd name="T114" fmla="*/ 1 w 3568"/>
                <a:gd name="T115" fmla="*/ 1 h 834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568"/>
                <a:gd name="T175" fmla="*/ 0 h 8344"/>
                <a:gd name="T176" fmla="*/ 3568 w 3568"/>
                <a:gd name="T177" fmla="*/ 8344 h 834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568" h="8344">
                  <a:moveTo>
                    <a:pt x="1331" y="471"/>
                  </a:moveTo>
                  <a:lnTo>
                    <a:pt x="1335" y="429"/>
                  </a:lnTo>
                  <a:lnTo>
                    <a:pt x="1346" y="340"/>
                  </a:lnTo>
                  <a:lnTo>
                    <a:pt x="1399" y="168"/>
                  </a:lnTo>
                  <a:lnTo>
                    <a:pt x="1449" y="98"/>
                  </a:lnTo>
                  <a:lnTo>
                    <a:pt x="1524" y="46"/>
                  </a:lnTo>
                  <a:lnTo>
                    <a:pt x="1572" y="29"/>
                  </a:lnTo>
                  <a:lnTo>
                    <a:pt x="1591" y="25"/>
                  </a:lnTo>
                  <a:lnTo>
                    <a:pt x="1633" y="15"/>
                  </a:lnTo>
                  <a:lnTo>
                    <a:pt x="1718" y="2"/>
                  </a:lnTo>
                  <a:lnTo>
                    <a:pt x="1793" y="0"/>
                  </a:lnTo>
                  <a:lnTo>
                    <a:pt x="1809" y="1"/>
                  </a:lnTo>
                  <a:lnTo>
                    <a:pt x="1847" y="9"/>
                  </a:lnTo>
                  <a:lnTo>
                    <a:pt x="1924" y="31"/>
                  </a:lnTo>
                  <a:lnTo>
                    <a:pt x="2066" y="109"/>
                  </a:lnTo>
                  <a:lnTo>
                    <a:pt x="2165" y="228"/>
                  </a:lnTo>
                  <a:lnTo>
                    <a:pt x="2180" y="263"/>
                  </a:lnTo>
                  <a:lnTo>
                    <a:pt x="2185" y="284"/>
                  </a:lnTo>
                  <a:lnTo>
                    <a:pt x="2193" y="335"/>
                  </a:lnTo>
                  <a:lnTo>
                    <a:pt x="2202" y="448"/>
                  </a:lnTo>
                  <a:lnTo>
                    <a:pt x="2209" y="531"/>
                  </a:lnTo>
                  <a:lnTo>
                    <a:pt x="2211" y="540"/>
                  </a:lnTo>
                  <a:lnTo>
                    <a:pt x="2218" y="569"/>
                  </a:lnTo>
                  <a:lnTo>
                    <a:pt x="2224" y="632"/>
                  </a:lnTo>
                  <a:lnTo>
                    <a:pt x="2220" y="700"/>
                  </a:lnTo>
                  <a:lnTo>
                    <a:pt x="2194" y="837"/>
                  </a:lnTo>
                  <a:lnTo>
                    <a:pt x="2170" y="926"/>
                  </a:lnTo>
                  <a:lnTo>
                    <a:pt x="2167" y="947"/>
                  </a:lnTo>
                  <a:lnTo>
                    <a:pt x="2160" y="997"/>
                  </a:lnTo>
                  <a:lnTo>
                    <a:pt x="2127" y="1096"/>
                  </a:lnTo>
                  <a:lnTo>
                    <a:pt x="2096" y="1130"/>
                  </a:lnTo>
                  <a:lnTo>
                    <a:pt x="2075" y="1139"/>
                  </a:lnTo>
                  <a:lnTo>
                    <a:pt x="2050" y="1143"/>
                  </a:lnTo>
                  <a:lnTo>
                    <a:pt x="2021" y="1138"/>
                  </a:lnTo>
                  <a:lnTo>
                    <a:pt x="2018" y="1171"/>
                  </a:lnTo>
                  <a:lnTo>
                    <a:pt x="2025" y="1201"/>
                  </a:lnTo>
                  <a:lnTo>
                    <a:pt x="2038" y="1231"/>
                  </a:lnTo>
                  <a:lnTo>
                    <a:pt x="2058" y="1257"/>
                  </a:lnTo>
                  <a:lnTo>
                    <a:pt x="2085" y="1281"/>
                  </a:lnTo>
                  <a:lnTo>
                    <a:pt x="2147" y="1321"/>
                  </a:lnTo>
                  <a:lnTo>
                    <a:pt x="2215" y="1350"/>
                  </a:lnTo>
                  <a:lnTo>
                    <a:pt x="2280" y="1369"/>
                  </a:lnTo>
                  <a:lnTo>
                    <a:pt x="2310" y="1373"/>
                  </a:lnTo>
                  <a:lnTo>
                    <a:pt x="2327" y="1376"/>
                  </a:lnTo>
                  <a:lnTo>
                    <a:pt x="2371" y="1381"/>
                  </a:lnTo>
                  <a:lnTo>
                    <a:pt x="2467" y="1399"/>
                  </a:lnTo>
                  <a:lnTo>
                    <a:pt x="2542" y="1425"/>
                  </a:lnTo>
                  <a:lnTo>
                    <a:pt x="2553" y="1434"/>
                  </a:lnTo>
                  <a:lnTo>
                    <a:pt x="2561" y="1442"/>
                  </a:lnTo>
                  <a:lnTo>
                    <a:pt x="2578" y="1454"/>
                  </a:lnTo>
                  <a:lnTo>
                    <a:pt x="2597" y="1463"/>
                  </a:lnTo>
                  <a:lnTo>
                    <a:pt x="2637" y="1481"/>
                  </a:lnTo>
                  <a:lnTo>
                    <a:pt x="2674" y="1503"/>
                  </a:lnTo>
                  <a:lnTo>
                    <a:pt x="2708" y="1536"/>
                  </a:lnTo>
                  <a:lnTo>
                    <a:pt x="2761" y="1611"/>
                  </a:lnTo>
                  <a:lnTo>
                    <a:pt x="2791" y="1697"/>
                  </a:lnTo>
                  <a:lnTo>
                    <a:pt x="2803" y="1790"/>
                  </a:lnTo>
                  <a:lnTo>
                    <a:pt x="2799" y="1884"/>
                  </a:lnTo>
                  <a:lnTo>
                    <a:pt x="2785" y="1977"/>
                  </a:lnTo>
                  <a:lnTo>
                    <a:pt x="2775" y="2019"/>
                  </a:lnTo>
                  <a:lnTo>
                    <a:pt x="2775" y="2027"/>
                  </a:lnTo>
                  <a:lnTo>
                    <a:pt x="2781" y="2083"/>
                  </a:lnTo>
                  <a:lnTo>
                    <a:pt x="2805" y="2284"/>
                  </a:lnTo>
                  <a:lnTo>
                    <a:pt x="2828" y="2473"/>
                  </a:lnTo>
                  <a:lnTo>
                    <a:pt x="2833" y="2500"/>
                  </a:lnTo>
                  <a:lnTo>
                    <a:pt x="2837" y="2522"/>
                  </a:lnTo>
                  <a:lnTo>
                    <a:pt x="2850" y="2565"/>
                  </a:lnTo>
                  <a:lnTo>
                    <a:pt x="2886" y="2652"/>
                  </a:lnTo>
                  <a:lnTo>
                    <a:pt x="2924" y="2734"/>
                  </a:lnTo>
                  <a:lnTo>
                    <a:pt x="2932" y="2753"/>
                  </a:lnTo>
                  <a:lnTo>
                    <a:pt x="2940" y="2776"/>
                  </a:lnTo>
                  <a:lnTo>
                    <a:pt x="2959" y="2840"/>
                  </a:lnTo>
                  <a:lnTo>
                    <a:pt x="3001" y="3015"/>
                  </a:lnTo>
                  <a:lnTo>
                    <a:pt x="3037" y="3202"/>
                  </a:lnTo>
                  <a:lnTo>
                    <a:pt x="3043" y="3242"/>
                  </a:lnTo>
                  <a:lnTo>
                    <a:pt x="3048" y="3283"/>
                  </a:lnTo>
                  <a:lnTo>
                    <a:pt x="3060" y="3365"/>
                  </a:lnTo>
                  <a:lnTo>
                    <a:pt x="3089" y="3525"/>
                  </a:lnTo>
                  <a:lnTo>
                    <a:pt x="3124" y="3656"/>
                  </a:lnTo>
                  <a:lnTo>
                    <a:pt x="3133" y="3679"/>
                  </a:lnTo>
                  <a:lnTo>
                    <a:pt x="3142" y="3702"/>
                  </a:lnTo>
                  <a:lnTo>
                    <a:pt x="3161" y="3750"/>
                  </a:lnTo>
                  <a:lnTo>
                    <a:pt x="3200" y="3851"/>
                  </a:lnTo>
                  <a:lnTo>
                    <a:pt x="3231" y="3943"/>
                  </a:lnTo>
                  <a:lnTo>
                    <a:pt x="3237" y="3963"/>
                  </a:lnTo>
                  <a:lnTo>
                    <a:pt x="3241" y="3981"/>
                  </a:lnTo>
                  <a:lnTo>
                    <a:pt x="3249" y="4008"/>
                  </a:lnTo>
                  <a:lnTo>
                    <a:pt x="3253" y="4040"/>
                  </a:lnTo>
                  <a:lnTo>
                    <a:pt x="3252" y="4050"/>
                  </a:lnTo>
                  <a:lnTo>
                    <a:pt x="3286" y="4076"/>
                  </a:lnTo>
                  <a:lnTo>
                    <a:pt x="3349" y="4136"/>
                  </a:lnTo>
                  <a:lnTo>
                    <a:pt x="3452" y="4275"/>
                  </a:lnTo>
                  <a:lnTo>
                    <a:pt x="3540" y="4423"/>
                  </a:lnTo>
                  <a:lnTo>
                    <a:pt x="3563" y="4458"/>
                  </a:lnTo>
                  <a:lnTo>
                    <a:pt x="3565" y="4463"/>
                  </a:lnTo>
                  <a:lnTo>
                    <a:pt x="3568" y="4471"/>
                  </a:lnTo>
                  <a:lnTo>
                    <a:pt x="3568" y="4474"/>
                  </a:lnTo>
                  <a:lnTo>
                    <a:pt x="3568" y="4478"/>
                  </a:lnTo>
                  <a:lnTo>
                    <a:pt x="3567" y="4481"/>
                  </a:lnTo>
                  <a:lnTo>
                    <a:pt x="3564" y="4484"/>
                  </a:lnTo>
                  <a:lnTo>
                    <a:pt x="3561" y="4486"/>
                  </a:lnTo>
                  <a:lnTo>
                    <a:pt x="3556" y="4488"/>
                  </a:lnTo>
                  <a:lnTo>
                    <a:pt x="3550" y="4489"/>
                  </a:lnTo>
                  <a:lnTo>
                    <a:pt x="3534" y="4490"/>
                  </a:lnTo>
                  <a:lnTo>
                    <a:pt x="3517" y="4487"/>
                  </a:lnTo>
                  <a:lnTo>
                    <a:pt x="3501" y="4479"/>
                  </a:lnTo>
                  <a:lnTo>
                    <a:pt x="3485" y="4465"/>
                  </a:lnTo>
                  <a:lnTo>
                    <a:pt x="3470" y="4449"/>
                  </a:lnTo>
                  <a:lnTo>
                    <a:pt x="3438" y="4410"/>
                  </a:lnTo>
                  <a:lnTo>
                    <a:pt x="3368" y="4339"/>
                  </a:lnTo>
                  <a:lnTo>
                    <a:pt x="3325" y="4322"/>
                  </a:lnTo>
                  <a:lnTo>
                    <a:pt x="3327" y="4349"/>
                  </a:lnTo>
                  <a:lnTo>
                    <a:pt x="3334" y="4438"/>
                  </a:lnTo>
                  <a:lnTo>
                    <a:pt x="3345" y="4687"/>
                  </a:lnTo>
                  <a:lnTo>
                    <a:pt x="3345" y="4798"/>
                  </a:lnTo>
                  <a:lnTo>
                    <a:pt x="3336" y="4867"/>
                  </a:lnTo>
                  <a:lnTo>
                    <a:pt x="3329" y="4877"/>
                  </a:lnTo>
                  <a:lnTo>
                    <a:pt x="3319" y="4879"/>
                  </a:lnTo>
                  <a:lnTo>
                    <a:pt x="3311" y="4879"/>
                  </a:lnTo>
                  <a:lnTo>
                    <a:pt x="3304" y="4877"/>
                  </a:lnTo>
                  <a:lnTo>
                    <a:pt x="3298" y="4874"/>
                  </a:lnTo>
                  <a:lnTo>
                    <a:pt x="3293" y="4870"/>
                  </a:lnTo>
                  <a:lnTo>
                    <a:pt x="3284" y="4861"/>
                  </a:lnTo>
                  <a:lnTo>
                    <a:pt x="3278" y="4851"/>
                  </a:lnTo>
                  <a:lnTo>
                    <a:pt x="3275" y="4845"/>
                  </a:lnTo>
                  <a:lnTo>
                    <a:pt x="3275" y="4844"/>
                  </a:lnTo>
                  <a:lnTo>
                    <a:pt x="3274" y="4846"/>
                  </a:lnTo>
                  <a:lnTo>
                    <a:pt x="3273" y="4856"/>
                  </a:lnTo>
                  <a:lnTo>
                    <a:pt x="3265" y="4889"/>
                  </a:lnTo>
                  <a:lnTo>
                    <a:pt x="3258" y="4904"/>
                  </a:lnTo>
                  <a:lnTo>
                    <a:pt x="3253" y="4909"/>
                  </a:lnTo>
                  <a:lnTo>
                    <a:pt x="3247" y="4912"/>
                  </a:lnTo>
                  <a:lnTo>
                    <a:pt x="3240" y="4912"/>
                  </a:lnTo>
                  <a:lnTo>
                    <a:pt x="3233" y="4910"/>
                  </a:lnTo>
                  <a:lnTo>
                    <a:pt x="3226" y="4904"/>
                  </a:lnTo>
                  <a:lnTo>
                    <a:pt x="3220" y="4896"/>
                  </a:lnTo>
                  <a:lnTo>
                    <a:pt x="3208" y="4875"/>
                  </a:lnTo>
                  <a:lnTo>
                    <a:pt x="3189" y="4832"/>
                  </a:lnTo>
                  <a:lnTo>
                    <a:pt x="3185" y="4818"/>
                  </a:lnTo>
                  <a:lnTo>
                    <a:pt x="3175" y="4833"/>
                  </a:lnTo>
                  <a:lnTo>
                    <a:pt x="3169" y="4837"/>
                  </a:lnTo>
                  <a:lnTo>
                    <a:pt x="3164" y="4839"/>
                  </a:lnTo>
                  <a:lnTo>
                    <a:pt x="3160" y="4840"/>
                  </a:lnTo>
                  <a:lnTo>
                    <a:pt x="3155" y="4839"/>
                  </a:lnTo>
                  <a:lnTo>
                    <a:pt x="3150" y="4837"/>
                  </a:lnTo>
                  <a:lnTo>
                    <a:pt x="3146" y="4833"/>
                  </a:lnTo>
                  <a:lnTo>
                    <a:pt x="3141" y="4828"/>
                  </a:lnTo>
                  <a:lnTo>
                    <a:pt x="3133" y="4816"/>
                  </a:lnTo>
                  <a:lnTo>
                    <a:pt x="3125" y="4802"/>
                  </a:lnTo>
                  <a:lnTo>
                    <a:pt x="3112" y="4768"/>
                  </a:lnTo>
                  <a:lnTo>
                    <a:pt x="3102" y="4739"/>
                  </a:lnTo>
                  <a:lnTo>
                    <a:pt x="3099" y="4725"/>
                  </a:lnTo>
                  <a:lnTo>
                    <a:pt x="3083" y="4741"/>
                  </a:lnTo>
                  <a:lnTo>
                    <a:pt x="3077" y="4744"/>
                  </a:lnTo>
                  <a:lnTo>
                    <a:pt x="3070" y="4746"/>
                  </a:lnTo>
                  <a:lnTo>
                    <a:pt x="3064" y="4745"/>
                  </a:lnTo>
                  <a:lnTo>
                    <a:pt x="3058" y="4741"/>
                  </a:lnTo>
                  <a:lnTo>
                    <a:pt x="3053" y="4736"/>
                  </a:lnTo>
                  <a:lnTo>
                    <a:pt x="3048" y="4730"/>
                  </a:lnTo>
                  <a:lnTo>
                    <a:pt x="3038" y="4713"/>
                  </a:lnTo>
                  <a:lnTo>
                    <a:pt x="3029" y="4691"/>
                  </a:lnTo>
                  <a:lnTo>
                    <a:pt x="3015" y="4643"/>
                  </a:lnTo>
                  <a:lnTo>
                    <a:pt x="3005" y="4599"/>
                  </a:lnTo>
                  <a:lnTo>
                    <a:pt x="3001" y="4572"/>
                  </a:lnTo>
                  <a:lnTo>
                    <a:pt x="2993" y="4532"/>
                  </a:lnTo>
                  <a:lnTo>
                    <a:pt x="2981" y="4452"/>
                  </a:lnTo>
                  <a:lnTo>
                    <a:pt x="2972" y="4294"/>
                  </a:lnTo>
                  <a:lnTo>
                    <a:pt x="2971" y="4135"/>
                  </a:lnTo>
                  <a:lnTo>
                    <a:pt x="2971" y="4093"/>
                  </a:lnTo>
                  <a:lnTo>
                    <a:pt x="2952" y="4060"/>
                  </a:lnTo>
                  <a:lnTo>
                    <a:pt x="2920" y="3988"/>
                  </a:lnTo>
                  <a:lnTo>
                    <a:pt x="2866" y="3840"/>
                  </a:lnTo>
                  <a:lnTo>
                    <a:pt x="2804" y="3698"/>
                  </a:lnTo>
                  <a:lnTo>
                    <a:pt x="2784" y="3665"/>
                  </a:lnTo>
                  <a:lnTo>
                    <a:pt x="2769" y="3644"/>
                  </a:lnTo>
                  <a:lnTo>
                    <a:pt x="2740" y="3604"/>
                  </a:lnTo>
                  <a:lnTo>
                    <a:pt x="2686" y="3526"/>
                  </a:lnTo>
                  <a:lnTo>
                    <a:pt x="2641" y="3422"/>
                  </a:lnTo>
                  <a:lnTo>
                    <a:pt x="2632" y="3387"/>
                  </a:lnTo>
                  <a:lnTo>
                    <a:pt x="2623" y="3351"/>
                  </a:lnTo>
                  <a:lnTo>
                    <a:pt x="2607" y="3275"/>
                  </a:lnTo>
                  <a:lnTo>
                    <a:pt x="2582" y="3136"/>
                  </a:lnTo>
                  <a:lnTo>
                    <a:pt x="2569" y="3059"/>
                  </a:lnTo>
                  <a:lnTo>
                    <a:pt x="2569" y="3055"/>
                  </a:lnTo>
                  <a:lnTo>
                    <a:pt x="2560" y="3041"/>
                  </a:lnTo>
                  <a:lnTo>
                    <a:pt x="2534" y="2993"/>
                  </a:lnTo>
                  <a:lnTo>
                    <a:pt x="2512" y="2938"/>
                  </a:lnTo>
                  <a:lnTo>
                    <a:pt x="2511" y="2926"/>
                  </a:lnTo>
                  <a:lnTo>
                    <a:pt x="2510" y="2915"/>
                  </a:lnTo>
                  <a:lnTo>
                    <a:pt x="2512" y="2889"/>
                  </a:lnTo>
                  <a:lnTo>
                    <a:pt x="2520" y="2825"/>
                  </a:lnTo>
                  <a:lnTo>
                    <a:pt x="2526" y="2758"/>
                  </a:lnTo>
                  <a:lnTo>
                    <a:pt x="2527" y="2743"/>
                  </a:lnTo>
                  <a:lnTo>
                    <a:pt x="2525" y="2724"/>
                  </a:lnTo>
                  <a:lnTo>
                    <a:pt x="2517" y="2663"/>
                  </a:lnTo>
                  <a:lnTo>
                    <a:pt x="2487" y="2499"/>
                  </a:lnTo>
                  <a:lnTo>
                    <a:pt x="2466" y="2384"/>
                  </a:lnTo>
                  <a:lnTo>
                    <a:pt x="2465" y="2377"/>
                  </a:lnTo>
                  <a:lnTo>
                    <a:pt x="2459" y="2430"/>
                  </a:lnTo>
                  <a:lnTo>
                    <a:pt x="2449" y="2534"/>
                  </a:lnTo>
                  <a:lnTo>
                    <a:pt x="2428" y="2744"/>
                  </a:lnTo>
                  <a:lnTo>
                    <a:pt x="2410" y="2953"/>
                  </a:lnTo>
                  <a:lnTo>
                    <a:pt x="2406" y="3005"/>
                  </a:lnTo>
                  <a:lnTo>
                    <a:pt x="2405" y="3010"/>
                  </a:lnTo>
                  <a:lnTo>
                    <a:pt x="2404" y="3039"/>
                  </a:lnTo>
                  <a:lnTo>
                    <a:pt x="2404" y="3144"/>
                  </a:lnTo>
                  <a:lnTo>
                    <a:pt x="2417" y="3247"/>
                  </a:lnTo>
                  <a:lnTo>
                    <a:pt x="2424" y="3264"/>
                  </a:lnTo>
                  <a:lnTo>
                    <a:pt x="2433" y="3282"/>
                  </a:lnTo>
                  <a:lnTo>
                    <a:pt x="2441" y="3306"/>
                  </a:lnTo>
                  <a:lnTo>
                    <a:pt x="2460" y="3373"/>
                  </a:lnTo>
                  <a:lnTo>
                    <a:pt x="2493" y="3520"/>
                  </a:lnTo>
                  <a:lnTo>
                    <a:pt x="2509" y="3594"/>
                  </a:lnTo>
                  <a:lnTo>
                    <a:pt x="2518" y="3659"/>
                  </a:lnTo>
                  <a:lnTo>
                    <a:pt x="2537" y="3788"/>
                  </a:lnTo>
                  <a:lnTo>
                    <a:pt x="2573" y="4048"/>
                  </a:lnTo>
                  <a:lnTo>
                    <a:pt x="2594" y="4309"/>
                  </a:lnTo>
                  <a:lnTo>
                    <a:pt x="2595" y="4374"/>
                  </a:lnTo>
                  <a:lnTo>
                    <a:pt x="2594" y="4389"/>
                  </a:lnTo>
                  <a:lnTo>
                    <a:pt x="2592" y="4434"/>
                  </a:lnTo>
                  <a:lnTo>
                    <a:pt x="2582" y="4570"/>
                  </a:lnTo>
                  <a:lnTo>
                    <a:pt x="2563" y="4747"/>
                  </a:lnTo>
                  <a:lnTo>
                    <a:pt x="2557" y="4794"/>
                  </a:lnTo>
                  <a:lnTo>
                    <a:pt x="2547" y="4861"/>
                  </a:lnTo>
                  <a:lnTo>
                    <a:pt x="2528" y="4994"/>
                  </a:lnTo>
                  <a:lnTo>
                    <a:pt x="2478" y="5261"/>
                  </a:lnTo>
                  <a:lnTo>
                    <a:pt x="2413" y="5523"/>
                  </a:lnTo>
                  <a:lnTo>
                    <a:pt x="2394" y="5588"/>
                  </a:lnTo>
                  <a:lnTo>
                    <a:pt x="2384" y="5621"/>
                  </a:lnTo>
                  <a:lnTo>
                    <a:pt x="2365" y="5682"/>
                  </a:lnTo>
                  <a:lnTo>
                    <a:pt x="2333" y="5798"/>
                  </a:lnTo>
                  <a:lnTo>
                    <a:pt x="2316" y="5887"/>
                  </a:lnTo>
                  <a:lnTo>
                    <a:pt x="2316" y="5903"/>
                  </a:lnTo>
                  <a:lnTo>
                    <a:pt x="2315" y="5938"/>
                  </a:lnTo>
                  <a:lnTo>
                    <a:pt x="2313" y="6019"/>
                  </a:lnTo>
                  <a:lnTo>
                    <a:pt x="2307" y="6192"/>
                  </a:lnTo>
                  <a:lnTo>
                    <a:pt x="2302" y="6300"/>
                  </a:lnTo>
                  <a:lnTo>
                    <a:pt x="2302" y="6306"/>
                  </a:lnTo>
                  <a:lnTo>
                    <a:pt x="2303" y="6310"/>
                  </a:lnTo>
                  <a:lnTo>
                    <a:pt x="2311" y="6339"/>
                  </a:lnTo>
                  <a:lnTo>
                    <a:pt x="2330" y="6481"/>
                  </a:lnTo>
                  <a:lnTo>
                    <a:pt x="2320" y="6721"/>
                  </a:lnTo>
                  <a:lnTo>
                    <a:pt x="2308" y="6794"/>
                  </a:lnTo>
                  <a:lnTo>
                    <a:pt x="2295" y="6860"/>
                  </a:lnTo>
                  <a:lnTo>
                    <a:pt x="2266" y="6990"/>
                  </a:lnTo>
                  <a:lnTo>
                    <a:pt x="2202" y="7250"/>
                  </a:lnTo>
                  <a:lnTo>
                    <a:pt x="2131" y="7507"/>
                  </a:lnTo>
                  <a:lnTo>
                    <a:pt x="2114" y="7571"/>
                  </a:lnTo>
                  <a:lnTo>
                    <a:pt x="2112" y="7595"/>
                  </a:lnTo>
                  <a:lnTo>
                    <a:pt x="2107" y="7644"/>
                  </a:lnTo>
                  <a:lnTo>
                    <a:pt x="2099" y="7741"/>
                  </a:lnTo>
                  <a:lnTo>
                    <a:pt x="2094" y="7839"/>
                  </a:lnTo>
                  <a:lnTo>
                    <a:pt x="2094" y="7863"/>
                  </a:lnTo>
                  <a:lnTo>
                    <a:pt x="2094" y="7869"/>
                  </a:lnTo>
                  <a:lnTo>
                    <a:pt x="2094" y="7882"/>
                  </a:lnTo>
                  <a:lnTo>
                    <a:pt x="2098" y="7907"/>
                  </a:lnTo>
                  <a:lnTo>
                    <a:pt x="2108" y="7927"/>
                  </a:lnTo>
                  <a:lnTo>
                    <a:pt x="2113" y="7931"/>
                  </a:lnTo>
                  <a:lnTo>
                    <a:pt x="2129" y="7946"/>
                  </a:lnTo>
                  <a:lnTo>
                    <a:pt x="2166" y="7972"/>
                  </a:lnTo>
                  <a:lnTo>
                    <a:pt x="2242" y="8022"/>
                  </a:lnTo>
                  <a:lnTo>
                    <a:pt x="2318" y="8070"/>
                  </a:lnTo>
                  <a:lnTo>
                    <a:pt x="2337" y="8081"/>
                  </a:lnTo>
                  <a:lnTo>
                    <a:pt x="2357" y="8082"/>
                  </a:lnTo>
                  <a:lnTo>
                    <a:pt x="2397" y="8088"/>
                  </a:lnTo>
                  <a:lnTo>
                    <a:pt x="2475" y="8119"/>
                  </a:lnTo>
                  <a:lnTo>
                    <a:pt x="2502" y="8147"/>
                  </a:lnTo>
                  <a:lnTo>
                    <a:pt x="2519" y="8182"/>
                  </a:lnTo>
                  <a:lnTo>
                    <a:pt x="2522" y="8203"/>
                  </a:lnTo>
                  <a:lnTo>
                    <a:pt x="2491" y="8208"/>
                  </a:lnTo>
                  <a:lnTo>
                    <a:pt x="2432" y="8216"/>
                  </a:lnTo>
                  <a:lnTo>
                    <a:pt x="2312" y="8232"/>
                  </a:lnTo>
                  <a:lnTo>
                    <a:pt x="2192" y="8248"/>
                  </a:lnTo>
                  <a:lnTo>
                    <a:pt x="2163" y="8252"/>
                  </a:lnTo>
                  <a:lnTo>
                    <a:pt x="2159" y="8255"/>
                  </a:lnTo>
                  <a:lnTo>
                    <a:pt x="2136" y="8272"/>
                  </a:lnTo>
                  <a:lnTo>
                    <a:pt x="2034" y="8326"/>
                  </a:lnTo>
                  <a:lnTo>
                    <a:pt x="1968" y="8344"/>
                  </a:lnTo>
                  <a:lnTo>
                    <a:pt x="1897" y="8344"/>
                  </a:lnTo>
                  <a:lnTo>
                    <a:pt x="1862" y="8334"/>
                  </a:lnTo>
                  <a:lnTo>
                    <a:pt x="1829" y="8320"/>
                  </a:lnTo>
                  <a:lnTo>
                    <a:pt x="1806" y="8302"/>
                  </a:lnTo>
                  <a:lnTo>
                    <a:pt x="1789" y="8283"/>
                  </a:lnTo>
                  <a:lnTo>
                    <a:pt x="1777" y="8262"/>
                  </a:lnTo>
                  <a:lnTo>
                    <a:pt x="1770" y="8242"/>
                  </a:lnTo>
                  <a:lnTo>
                    <a:pt x="1767" y="8222"/>
                  </a:lnTo>
                  <a:lnTo>
                    <a:pt x="1769" y="8185"/>
                  </a:lnTo>
                  <a:lnTo>
                    <a:pt x="1775" y="8159"/>
                  </a:lnTo>
                  <a:lnTo>
                    <a:pt x="1779" y="8149"/>
                  </a:lnTo>
                  <a:lnTo>
                    <a:pt x="1780" y="8148"/>
                  </a:lnTo>
                  <a:lnTo>
                    <a:pt x="1787" y="8137"/>
                  </a:lnTo>
                  <a:lnTo>
                    <a:pt x="1807" y="8087"/>
                  </a:lnTo>
                  <a:lnTo>
                    <a:pt x="1810" y="8014"/>
                  </a:lnTo>
                  <a:lnTo>
                    <a:pt x="1804" y="7994"/>
                  </a:lnTo>
                  <a:lnTo>
                    <a:pt x="1796" y="7973"/>
                  </a:lnTo>
                  <a:lnTo>
                    <a:pt x="1783" y="7931"/>
                  </a:lnTo>
                  <a:lnTo>
                    <a:pt x="1770" y="7840"/>
                  </a:lnTo>
                  <a:lnTo>
                    <a:pt x="1779" y="7735"/>
                  </a:lnTo>
                  <a:lnTo>
                    <a:pt x="1786" y="7706"/>
                  </a:lnTo>
                  <a:lnTo>
                    <a:pt x="1793" y="7675"/>
                  </a:lnTo>
                  <a:lnTo>
                    <a:pt x="1802" y="7596"/>
                  </a:lnTo>
                  <a:lnTo>
                    <a:pt x="1807" y="7409"/>
                  </a:lnTo>
                  <a:lnTo>
                    <a:pt x="1793" y="7246"/>
                  </a:lnTo>
                  <a:lnTo>
                    <a:pt x="1787" y="7217"/>
                  </a:lnTo>
                  <a:lnTo>
                    <a:pt x="1781" y="7190"/>
                  </a:lnTo>
                  <a:lnTo>
                    <a:pt x="1770" y="7131"/>
                  </a:lnTo>
                  <a:lnTo>
                    <a:pt x="1756" y="6995"/>
                  </a:lnTo>
                  <a:lnTo>
                    <a:pt x="1756" y="6842"/>
                  </a:lnTo>
                  <a:lnTo>
                    <a:pt x="1759" y="6802"/>
                  </a:lnTo>
                  <a:lnTo>
                    <a:pt x="1764" y="6761"/>
                  </a:lnTo>
                  <a:lnTo>
                    <a:pt x="1778" y="6661"/>
                  </a:lnTo>
                  <a:lnTo>
                    <a:pt x="1817" y="6450"/>
                  </a:lnTo>
                  <a:lnTo>
                    <a:pt x="1845" y="6306"/>
                  </a:lnTo>
                  <a:lnTo>
                    <a:pt x="1847" y="6291"/>
                  </a:lnTo>
                  <a:lnTo>
                    <a:pt x="1846" y="6280"/>
                  </a:lnTo>
                  <a:lnTo>
                    <a:pt x="1842" y="6243"/>
                  </a:lnTo>
                  <a:lnTo>
                    <a:pt x="1827" y="6122"/>
                  </a:lnTo>
                  <a:lnTo>
                    <a:pt x="1816" y="5969"/>
                  </a:lnTo>
                  <a:lnTo>
                    <a:pt x="1816" y="5930"/>
                  </a:lnTo>
                  <a:lnTo>
                    <a:pt x="1816" y="5892"/>
                  </a:lnTo>
                  <a:lnTo>
                    <a:pt x="1817" y="5822"/>
                  </a:lnTo>
                  <a:lnTo>
                    <a:pt x="1819" y="5682"/>
                  </a:lnTo>
                  <a:lnTo>
                    <a:pt x="1818" y="5504"/>
                  </a:lnTo>
                  <a:lnTo>
                    <a:pt x="1817" y="5448"/>
                  </a:lnTo>
                  <a:lnTo>
                    <a:pt x="1815" y="5404"/>
                  </a:lnTo>
                  <a:lnTo>
                    <a:pt x="1811" y="5320"/>
                  </a:lnTo>
                  <a:lnTo>
                    <a:pt x="1800" y="5165"/>
                  </a:lnTo>
                  <a:lnTo>
                    <a:pt x="1788" y="5021"/>
                  </a:lnTo>
                  <a:lnTo>
                    <a:pt x="1786" y="4984"/>
                  </a:lnTo>
                  <a:lnTo>
                    <a:pt x="1784" y="4948"/>
                  </a:lnTo>
                  <a:lnTo>
                    <a:pt x="1783" y="4872"/>
                  </a:lnTo>
                  <a:lnTo>
                    <a:pt x="1787" y="4713"/>
                  </a:lnTo>
                  <a:lnTo>
                    <a:pt x="1787" y="4559"/>
                  </a:lnTo>
                  <a:lnTo>
                    <a:pt x="1786" y="4522"/>
                  </a:lnTo>
                  <a:lnTo>
                    <a:pt x="1785" y="4527"/>
                  </a:lnTo>
                  <a:lnTo>
                    <a:pt x="1778" y="4563"/>
                  </a:lnTo>
                  <a:lnTo>
                    <a:pt x="1748" y="4714"/>
                  </a:lnTo>
                  <a:lnTo>
                    <a:pt x="1712" y="4930"/>
                  </a:lnTo>
                  <a:lnTo>
                    <a:pt x="1704" y="4988"/>
                  </a:lnTo>
                  <a:lnTo>
                    <a:pt x="1695" y="5046"/>
                  </a:lnTo>
                  <a:lnTo>
                    <a:pt x="1676" y="5151"/>
                  </a:lnTo>
                  <a:lnTo>
                    <a:pt x="1645" y="5331"/>
                  </a:lnTo>
                  <a:lnTo>
                    <a:pt x="1628" y="5484"/>
                  </a:lnTo>
                  <a:lnTo>
                    <a:pt x="1628" y="5519"/>
                  </a:lnTo>
                  <a:lnTo>
                    <a:pt x="1627" y="5564"/>
                  </a:lnTo>
                  <a:lnTo>
                    <a:pt x="1623" y="5662"/>
                  </a:lnTo>
                  <a:lnTo>
                    <a:pt x="1607" y="5866"/>
                  </a:lnTo>
                  <a:lnTo>
                    <a:pt x="1596" y="6032"/>
                  </a:lnTo>
                  <a:lnTo>
                    <a:pt x="1596" y="6060"/>
                  </a:lnTo>
                  <a:lnTo>
                    <a:pt x="1594" y="6086"/>
                  </a:lnTo>
                  <a:lnTo>
                    <a:pt x="1587" y="6134"/>
                  </a:lnTo>
                  <a:lnTo>
                    <a:pt x="1563" y="6231"/>
                  </a:lnTo>
                  <a:lnTo>
                    <a:pt x="1548" y="6336"/>
                  </a:lnTo>
                  <a:lnTo>
                    <a:pt x="1550" y="6365"/>
                  </a:lnTo>
                  <a:lnTo>
                    <a:pt x="1553" y="6398"/>
                  </a:lnTo>
                  <a:lnTo>
                    <a:pt x="1563" y="6466"/>
                  </a:lnTo>
                  <a:lnTo>
                    <a:pt x="1584" y="6623"/>
                  </a:lnTo>
                  <a:lnTo>
                    <a:pt x="1583" y="6807"/>
                  </a:lnTo>
                  <a:lnTo>
                    <a:pt x="1577" y="6857"/>
                  </a:lnTo>
                  <a:lnTo>
                    <a:pt x="1572" y="6882"/>
                  </a:lnTo>
                  <a:lnTo>
                    <a:pt x="1562" y="6933"/>
                  </a:lnTo>
                  <a:lnTo>
                    <a:pt x="1536" y="7035"/>
                  </a:lnTo>
                  <a:lnTo>
                    <a:pt x="1512" y="7137"/>
                  </a:lnTo>
                  <a:lnTo>
                    <a:pt x="1507" y="7163"/>
                  </a:lnTo>
                  <a:lnTo>
                    <a:pt x="1501" y="7191"/>
                  </a:lnTo>
                  <a:lnTo>
                    <a:pt x="1491" y="7256"/>
                  </a:lnTo>
                  <a:lnTo>
                    <a:pt x="1474" y="7399"/>
                  </a:lnTo>
                  <a:lnTo>
                    <a:pt x="1465" y="7516"/>
                  </a:lnTo>
                  <a:lnTo>
                    <a:pt x="1466" y="7536"/>
                  </a:lnTo>
                  <a:lnTo>
                    <a:pt x="1468" y="7571"/>
                  </a:lnTo>
                  <a:lnTo>
                    <a:pt x="1471" y="7648"/>
                  </a:lnTo>
                  <a:lnTo>
                    <a:pt x="1475" y="7795"/>
                  </a:lnTo>
                  <a:lnTo>
                    <a:pt x="1476" y="7880"/>
                  </a:lnTo>
                  <a:lnTo>
                    <a:pt x="1477" y="7884"/>
                  </a:lnTo>
                  <a:lnTo>
                    <a:pt x="1473" y="7898"/>
                  </a:lnTo>
                  <a:lnTo>
                    <a:pt x="1464" y="7925"/>
                  </a:lnTo>
                  <a:lnTo>
                    <a:pt x="1449" y="7980"/>
                  </a:lnTo>
                  <a:lnTo>
                    <a:pt x="1434" y="8033"/>
                  </a:lnTo>
                  <a:lnTo>
                    <a:pt x="1431" y="8046"/>
                  </a:lnTo>
                  <a:lnTo>
                    <a:pt x="1431" y="8049"/>
                  </a:lnTo>
                  <a:lnTo>
                    <a:pt x="1437" y="8070"/>
                  </a:lnTo>
                  <a:lnTo>
                    <a:pt x="1454" y="8146"/>
                  </a:lnTo>
                  <a:lnTo>
                    <a:pt x="1459" y="8233"/>
                  </a:lnTo>
                  <a:lnTo>
                    <a:pt x="1456" y="8251"/>
                  </a:lnTo>
                  <a:lnTo>
                    <a:pt x="1450" y="8268"/>
                  </a:lnTo>
                  <a:lnTo>
                    <a:pt x="1438" y="8296"/>
                  </a:lnTo>
                  <a:lnTo>
                    <a:pt x="1419" y="8317"/>
                  </a:lnTo>
                  <a:lnTo>
                    <a:pt x="1392" y="8329"/>
                  </a:lnTo>
                  <a:lnTo>
                    <a:pt x="1356" y="8333"/>
                  </a:lnTo>
                  <a:lnTo>
                    <a:pt x="1306" y="8327"/>
                  </a:lnTo>
                  <a:lnTo>
                    <a:pt x="1276" y="8319"/>
                  </a:lnTo>
                  <a:lnTo>
                    <a:pt x="1244" y="8310"/>
                  </a:lnTo>
                  <a:lnTo>
                    <a:pt x="1189" y="8285"/>
                  </a:lnTo>
                  <a:lnTo>
                    <a:pt x="1088" y="8225"/>
                  </a:lnTo>
                  <a:lnTo>
                    <a:pt x="985" y="8186"/>
                  </a:lnTo>
                  <a:lnTo>
                    <a:pt x="956" y="8183"/>
                  </a:lnTo>
                  <a:lnTo>
                    <a:pt x="924" y="8182"/>
                  </a:lnTo>
                  <a:lnTo>
                    <a:pt x="866" y="8173"/>
                  </a:lnTo>
                  <a:lnTo>
                    <a:pt x="773" y="8142"/>
                  </a:lnTo>
                  <a:lnTo>
                    <a:pt x="727" y="8117"/>
                  </a:lnTo>
                  <a:lnTo>
                    <a:pt x="724" y="8115"/>
                  </a:lnTo>
                  <a:lnTo>
                    <a:pt x="724" y="8114"/>
                  </a:lnTo>
                  <a:lnTo>
                    <a:pt x="727" y="8107"/>
                  </a:lnTo>
                  <a:lnTo>
                    <a:pt x="743" y="8079"/>
                  </a:lnTo>
                  <a:lnTo>
                    <a:pt x="762" y="8064"/>
                  </a:lnTo>
                  <a:lnTo>
                    <a:pt x="789" y="8051"/>
                  </a:lnTo>
                  <a:lnTo>
                    <a:pt x="808" y="8046"/>
                  </a:lnTo>
                  <a:lnTo>
                    <a:pt x="829" y="8041"/>
                  </a:lnTo>
                  <a:lnTo>
                    <a:pt x="889" y="8018"/>
                  </a:lnTo>
                  <a:lnTo>
                    <a:pt x="1027" y="7950"/>
                  </a:lnTo>
                  <a:lnTo>
                    <a:pt x="1118" y="7900"/>
                  </a:lnTo>
                  <a:lnTo>
                    <a:pt x="1123" y="7897"/>
                  </a:lnTo>
                  <a:lnTo>
                    <a:pt x="1126" y="7892"/>
                  </a:lnTo>
                  <a:lnTo>
                    <a:pt x="1132" y="7881"/>
                  </a:lnTo>
                  <a:lnTo>
                    <a:pt x="1146" y="7858"/>
                  </a:lnTo>
                  <a:lnTo>
                    <a:pt x="1158" y="7837"/>
                  </a:lnTo>
                  <a:lnTo>
                    <a:pt x="1162" y="7831"/>
                  </a:lnTo>
                  <a:lnTo>
                    <a:pt x="1162" y="7823"/>
                  </a:lnTo>
                  <a:lnTo>
                    <a:pt x="1162" y="7768"/>
                  </a:lnTo>
                  <a:lnTo>
                    <a:pt x="1162" y="7564"/>
                  </a:lnTo>
                  <a:lnTo>
                    <a:pt x="1154" y="7363"/>
                  </a:lnTo>
                  <a:lnTo>
                    <a:pt x="1150" y="7332"/>
                  </a:lnTo>
                  <a:lnTo>
                    <a:pt x="1147" y="7319"/>
                  </a:lnTo>
                  <a:lnTo>
                    <a:pt x="1138" y="7283"/>
                  </a:lnTo>
                  <a:lnTo>
                    <a:pt x="1113" y="7186"/>
                  </a:lnTo>
                  <a:lnTo>
                    <a:pt x="1080" y="7068"/>
                  </a:lnTo>
                  <a:lnTo>
                    <a:pt x="1073" y="7035"/>
                  </a:lnTo>
                  <a:lnTo>
                    <a:pt x="1065" y="7004"/>
                  </a:lnTo>
                  <a:lnTo>
                    <a:pt x="1051" y="6939"/>
                  </a:lnTo>
                  <a:lnTo>
                    <a:pt x="1030" y="6815"/>
                  </a:lnTo>
                  <a:lnTo>
                    <a:pt x="1021" y="6710"/>
                  </a:lnTo>
                  <a:lnTo>
                    <a:pt x="1023" y="6687"/>
                  </a:lnTo>
                  <a:lnTo>
                    <a:pt x="1026" y="6638"/>
                  </a:lnTo>
                  <a:lnTo>
                    <a:pt x="1036" y="6539"/>
                  </a:lnTo>
                  <a:lnTo>
                    <a:pt x="1059" y="6340"/>
                  </a:lnTo>
                  <a:lnTo>
                    <a:pt x="1086" y="6143"/>
                  </a:lnTo>
                  <a:lnTo>
                    <a:pt x="1093" y="6094"/>
                  </a:lnTo>
                  <a:lnTo>
                    <a:pt x="1090" y="6064"/>
                  </a:lnTo>
                  <a:lnTo>
                    <a:pt x="1085" y="6006"/>
                  </a:lnTo>
                  <a:lnTo>
                    <a:pt x="1074" y="5887"/>
                  </a:lnTo>
                  <a:lnTo>
                    <a:pt x="1063" y="5769"/>
                  </a:lnTo>
                  <a:lnTo>
                    <a:pt x="1061" y="5740"/>
                  </a:lnTo>
                  <a:lnTo>
                    <a:pt x="1040" y="5679"/>
                  </a:lnTo>
                  <a:lnTo>
                    <a:pt x="1006" y="5551"/>
                  </a:lnTo>
                  <a:lnTo>
                    <a:pt x="964" y="5281"/>
                  </a:lnTo>
                  <a:lnTo>
                    <a:pt x="952" y="5015"/>
                  </a:lnTo>
                  <a:lnTo>
                    <a:pt x="953" y="4951"/>
                  </a:lnTo>
                  <a:lnTo>
                    <a:pt x="955" y="4868"/>
                  </a:lnTo>
                  <a:lnTo>
                    <a:pt x="962" y="4700"/>
                  </a:lnTo>
                  <a:lnTo>
                    <a:pt x="979" y="4364"/>
                  </a:lnTo>
                  <a:lnTo>
                    <a:pt x="999" y="4030"/>
                  </a:lnTo>
                  <a:lnTo>
                    <a:pt x="1005" y="3946"/>
                  </a:lnTo>
                  <a:lnTo>
                    <a:pt x="1014" y="3878"/>
                  </a:lnTo>
                  <a:lnTo>
                    <a:pt x="1035" y="3741"/>
                  </a:lnTo>
                  <a:lnTo>
                    <a:pt x="1077" y="3467"/>
                  </a:lnTo>
                  <a:lnTo>
                    <a:pt x="1105" y="3194"/>
                  </a:lnTo>
                  <a:lnTo>
                    <a:pt x="1108" y="3125"/>
                  </a:lnTo>
                  <a:lnTo>
                    <a:pt x="1108" y="3071"/>
                  </a:lnTo>
                  <a:lnTo>
                    <a:pt x="1105" y="2962"/>
                  </a:lnTo>
                  <a:lnTo>
                    <a:pt x="1082" y="2744"/>
                  </a:lnTo>
                  <a:lnTo>
                    <a:pt x="1038" y="2530"/>
                  </a:lnTo>
                  <a:lnTo>
                    <a:pt x="1024" y="2477"/>
                  </a:lnTo>
                  <a:lnTo>
                    <a:pt x="1016" y="2461"/>
                  </a:lnTo>
                  <a:lnTo>
                    <a:pt x="1014" y="2459"/>
                  </a:lnTo>
                  <a:lnTo>
                    <a:pt x="1013" y="2458"/>
                  </a:lnTo>
                  <a:lnTo>
                    <a:pt x="1011" y="2459"/>
                  </a:lnTo>
                  <a:lnTo>
                    <a:pt x="1010" y="2460"/>
                  </a:lnTo>
                  <a:lnTo>
                    <a:pt x="1009" y="2463"/>
                  </a:lnTo>
                  <a:lnTo>
                    <a:pt x="1008" y="2466"/>
                  </a:lnTo>
                  <a:lnTo>
                    <a:pt x="1007" y="2475"/>
                  </a:lnTo>
                  <a:lnTo>
                    <a:pt x="1005" y="2499"/>
                  </a:lnTo>
                  <a:lnTo>
                    <a:pt x="1003" y="2568"/>
                  </a:lnTo>
                  <a:lnTo>
                    <a:pt x="1005" y="2736"/>
                  </a:lnTo>
                  <a:lnTo>
                    <a:pt x="1005" y="2792"/>
                  </a:lnTo>
                  <a:lnTo>
                    <a:pt x="1005" y="2810"/>
                  </a:lnTo>
                  <a:lnTo>
                    <a:pt x="1005" y="2843"/>
                  </a:lnTo>
                  <a:lnTo>
                    <a:pt x="1008" y="2909"/>
                  </a:lnTo>
                  <a:lnTo>
                    <a:pt x="1010" y="2976"/>
                  </a:lnTo>
                  <a:lnTo>
                    <a:pt x="1011" y="2992"/>
                  </a:lnTo>
                  <a:lnTo>
                    <a:pt x="1002" y="3050"/>
                  </a:lnTo>
                  <a:lnTo>
                    <a:pt x="974" y="3165"/>
                  </a:lnTo>
                  <a:lnTo>
                    <a:pt x="894" y="3395"/>
                  </a:lnTo>
                  <a:lnTo>
                    <a:pt x="801" y="3618"/>
                  </a:lnTo>
                  <a:lnTo>
                    <a:pt x="779" y="3672"/>
                  </a:lnTo>
                  <a:lnTo>
                    <a:pt x="761" y="3714"/>
                  </a:lnTo>
                  <a:lnTo>
                    <a:pt x="728" y="3793"/>
                  </a:lnTo>
                  <a:lnTo>
                    <a:pt x="669" y="3922"/>
                  </a:lnTo>
                  <a:lnTo>
                    <a:pt x="628" y="4016"/>
                  </a:lnTo>
                  <a:lnTo>
                    <a:pt x="623" y="4034"/>
                  </a:lnTo>
                  <a:lnTo>
                    <a:pt x="615" y="4047"/>
                  </a:lnTo>
                  <a:lnTo>
                    <a:pt x="609" y="4063"/>
                  </a:lnTo>
                  <a:lnTo>
                    <a:pt x="601" y="4099"/>
                  </a:lnTo>
                  <a:lnTo>
                    <a:pt x="593" y="4169"/>
                  </a:lnTo>
                  <a:lnTo>
                    <a:pt x="592" y="4203"/>
                  </a:lnTo>
                  <a:lnTo>
                    <a:pt x="592" y="4206"/>
                  </a:lnTo>
                  <a:lnTo>
                    <a:pt x="596" y="4227"/>
                  </a:lnTo>
                  <a:lnTo>
                    <a:pt x="606" y="4326"/>
                  </a:lnTo>
                  <a:lnTo>
                    <a:pt x="603" y="4488"/>
                  </a:lnTo>
                  <a:lnTo>
                    <a:pt x="598" y="4536"/>
                  </a:lnTo>
                  <a:lnTo>
                    <a:pt x="594" y="4561"/>
                  </a:lnTo>
                  <a:lnTo>
                    <a:pt x="588" y="4614"/>
                  </a:lnTo>
                  <a:lnTo>
                    <a:pt x="570" y="4721"/>
                  </a:lnTo>
                  <a:lnTo>
                    <a:pt x="548" y="4798"/>
                  </a:lnTo>
                  <a:lnTo>
                    <a:pt x="542" y="4808"/>
                  </a:lnTo>
                  <a:lnTo>
                    <a:pt x="531" y="4815"/>
                  </a:lnTo>
                  <a:lnTo>
                    <a:pt x="522" y="4816"/>
                  </a:lnTo>
                  <a:lnTo>
                    <a:pt x="515" y="4814"/>
                  </a:lnTo>
                  <a:lnTo>
                    <a:pt x="509" y="4809"/>
                  </a:lnTo>
                  <a:lnTo>
                    <a:pt x="505" y="4801"/>
                  </a:lnTo>
                  <a:lnTo>
                    <a:pt x="501" y="4792"/>
                  </a:lnTo>
                  <a:lnTo>
                    <a:pt x="497" y="4773"/>
                  </a:lnTo>
                  <a:lnTo>
                    <a:pt x="494" y="4759"/>
                  </a:lnTo>
                  <a:lnTo>
                    <a:pt x="491" y="4756"/>
                  </a:lnTo>
                  <a:lnTo>
                    <a:pt x="489" y="4760"/>
                  </a:lnTo>
                  <a:lnTo>
                    <a:pt x="487" y="4765"/>
                  </a:lnTo>
                  <a:lnTo>
                    <a:pt x="483" y="4780"/>
                  </a:lnTo>
                  <a:lnTo>
                    <a:pt x="473" y="4826"/>
                  </a:lnTo>
                  <a:lnTo>
                    <a:pt x="448" y="4931"/>
                  </a:lnTo>
                  <a:lnTo>
                    <a:pt x="406" y="4966"/>
                  </a:lnTo>
                  <a:lnTo>
                    <a:pt x="401" y="4963"/>
                  </a:lnTo>
                  <a:lnTo>
                    <a:pt x="394" y="4955"/>
                  </a:lnTo>
                  <a:lnTo>
                    <a:pt x="390" y="4948"/>
                  </a:lnTo>
                  <a:lnTo>
                    <a:pt x="388" y="4942"/>
                  </a:lnTo>
                  <a:lnTo>
                    <a:pt x="387" y="4937"/>
                  </a:lnTo>
                  <a:lnTo>
                    <a:pt x="387" y="4935"/>
                  </a:lnTo>
                  <a:lnTo>
                    <a:pt x="388" y="4934"/>
                  </a:lnTo>
                  <a:lnTo>
                    <a:pt x="382" y="4947"/>
                  </a:lnTo>
                  <a:lnTo>
                    <a:pt x="369" y="4969"/>
                  </a:lnTo>
                  <a:lnTo>
                    <a:pt x="353" y="4986"/>
                  </a:lnTo>
                  <a:lnTo>
                    <a:pt x="345" y="4991"/>
                  </a:lnTo>
                  <a:lnTo>
                    <a:pt x="337" y="4994"/>
                  </a:lnTo>
                  <a:lnTo>
                    <a:pt x="329" y="4993"/>
                  </a:lnTo>
                  <a:lnTo>
                    <a:pt x="321" y="4989"/>
                  </a:lnTo>
                  <a:lnTo>
                    <a:pt x="314" y="4981"/>
                  </a:lnTo>
                  <a:lnTo>
                    <a:pt x="307" y="4969"/>
                  </a:lnTo>
                  <a:lnTo>
                    <a:pt x="302" y="4952"/>
                  </a:lnTo>
                  <a:lnTo>
                    <a:pt x="301" y="4954"/>
                  </a:lnTo>
                  <a:lnTo>
                    <a:pt x="298" y="4961"/>
                  </a:lnTo>
                  <a:lnTo>
                    <a:pt x="291" y="4971"/>
                  </a:lnTo>
                  <a:lnTo>
                    <a:pt x="282" y="4981"/>
                  </a:lnTo>
                  <a:lnTo>
                    <a:pt x="276" y="4984"/>
                  </a:lnTo>
                  <a:lnTo>
                    <a:pt x="270" y="4985"/>
                  </a:lnTo>
                  <a:lnTo>
                    <a:pt x="264" y="4983"/>
                  </a:lnTo>
                  <a:lnTo>
                    <a:pt x="258" y="4979"/>
                  </a:lnTo>
                  <a:lnTo>
                    <a:pt x="252" y="4970"/>
                  </a:lnTo>
                  <a:lnTo>
                    <a:pt x="245" y="4959"/>
                  </a:lnTo>
                  <a:lnTo>
                    <a:pt x="239" y="4946"/>
                  </a:lnTo>
                  <a:lnTo>
                    <a:pt x="230" y="4911"/>
                  </a:lnTo>
                  <a:lnTo>
                    <a:pt x="219" y="4828"/>
                  </a:lnTo>
                  <a:lnTo>
                    <a:pt x="216" y="4750"/>
                  </a:lnTo>
                  <a:lnTo>
                    <a:pt x="216" y="4722"/>
                  </a:lnTo>
                  <a:lnTo>
                    <a:pt x="217" y="4665"/>
                  </a:lnTo>
                  <a:lnTo>
                    <a:pt x="218" y="4555"/>
                  </a:lnTo>
                  <a:lnTo>
                    <a:pt x="219" y="4443"/>
                  </a:lnTo>
                  <a:lnTo>
                    <a:pt x="221" y="4414"/>
                  </a:lnTo>
                  <a:lnTo>
                    <a:pt x="199" y="4418"/>
                  </a:lnTo>
                  <a:lnTo>
                    <a:pt x="167" y="4432"/>
                  </a:lnTo>
                  <a:lnTo>
                    <a:pt x="144" y="4453"/>
                  </a:lnTo>
                  <a:lnTo>
                    <a:pt x="123" y="4479"/>
                  </a:lnTo>
                  <a:lnTo>
                    <a:pt x="68" y="4531"/>
                  </a:lnTo>
                  <a:lnTo>
                    <a:pt x="47" y="4541"/>
                  </a:lnTo>
                  <a:lnTo>
                    <a:pt x="30" y="4539"/>
                  </a:lnTo>
                  <a:lnTo>
                    <a:pt x="9" y="4532"/>
                  </a:lnTo>
                  <a:lnTo>
                    <a:pt x="3" y="4528"/>
                  </a:lnTo>
                  <a:lnTo>
                    <a:pt x="1" y="4524"/>
                  </a:lnTo>
                  <a:lnTo>
                    <a:pt x="0" y="4520"/>
                  </a:lnTo>
                  <a:lnTo>
                    <a:pt x="1" y="4517"/>
                  </a:lnTo>
                  <a:lnTo>
                    <a:pt x="3" y="4513"/>
                  </a:lnTo>
                  <a:lnTo>
                    <a:pt x="5" y="4511"/>
                  </a:lnTo>
                  <a:lnTo>
                    <a:pt x="10" y="4507"/>
                  </a:lnTo>
                  <a:lnTo>
                    <a:pt x="11" y="4506"/>
                  </a:lnTo>
                  <a:lnTo>
                    <a:pt x="12" y="4503"/>
                  </a:lnTo>
                  <a:lnTo>
                    <a:pt x="26" y="4480"/>
                  </a:lnTo>
                  <a:lnTo>
                    <a:pt x="78" y="4394"/>
                  </a:lnTo>
                  <a:lnTo>
                    <a:pt x="140" y="4307"/>
                  </a:lnTo>
                  <a:lnTo>
                    <a:pt x="153" y="4292"/>
                  </a:lnTo>
                  <a:lnTo>
                    <a:pt x="164" y="4280"/>
                  </a:lnTo>
                  <a:lnTo>
                    <a:pt x="183" y="4251"/>
                  </a:lnTo>
                  <a:lnTo>
                    <a:pt x="222" y="4191"/>
                  </a:lnTo>
                  <a:lnTo>
                    <a:pt x="269" y="4139"/>
                  </a:lnTo>
                  <a:lnTo>
                    <a:pt x="285" y="4129"/>
                  </a:lnTo>
                  <a:lnTo>
                    <a:pt x="290" y="4115"/>
                  </a:lnTo>
                  <a:lnTo>
                    <a:pt x="299" y="4081"/>
                  </a:lnTo>
                  <a:lnTo>
                    <a:pt x="311" y="4002"/>
                  </a:lnTo>
                  <a:lnTo>
                    <a:pt x="333" y="3903"/>
                  </a:lnTo>
                  <a:lnTo>
                    <a:pt x="343" y="3875"/>
                  </a:lnTo>
                  <a:lnTo>
                    <a:pt x="350" y="3846"/>
                  </a:lnTo>
                  <a:lnTo>
                    <a:pt x="372" y="3775"/>
                  </a:lnTo>
                  <a:lnTo>
                    <a:pt x="429" y="3595"/>
                  </a:lnTo>
                  <a:lnTo>
                    <a:pt x="487" y="3407"/>
                  </a:lnTo>
                  <a:lnTo>
                    <a:pt x="500" y="3364"/>
                  </a:lnTo>
                  <a:lnTo>
                    <a:pt x="510" y="3323"/>
                  </a:lnTo>
                  <a:lnTo>
                    <a:pt x="522" y="3243"/>
                  </a:lnTo>
                  <a:lnTo>
                    <a:pt x="531" y="3093"/>
                  </a:lnTo>
                  <a:lnTo>
                    <a:pt x="552" y="2955"/>
                  </a:lnTo>
                  <a:lnTo>
                    <a:pt x="564" y="2920"/>
                  </a:lnTo>
                  <a:lnTo>
                    <a:pt x="577" y="2888"/>
                  </a:lnTo>
                  <a:lnTo>
                    <a:pt x="602" y="2826"/>
                  </a:lnTo>
                  <a:lnTo>
                    <a:pt x="642" y="2724"/>
                  </a:lnTo>
                  <a:lnTo>
                    <a:pt x="664" y="2673"/>
                  </a:lnTo>
                  <a:lnTo>
                    <a:pt x="665" y="2670"/>
                  </a:lnTo>
                  <a:lnTo>
                    <a:pt x="667" y="2631"/>
                  </a:lnTo>
                  <a:lnTo>
                    <a:pt x="672" y="2545"/>
                  </a:lnTo>
                  <a:lnTo>
                    <a:pt x="681" y="2357"/>
                  </a:lnTo>
                  <a:lnTo>
                    <a:pt x="701" y="2170"/>
                  </a:lnTo>
                  <a:lnTo>
                    <a:pt x="710" y="2128"/>
                  </a:lnTo>
                  <a:lnTo>
                    <a:pt x="715" y="2097"/>
                  </a:lnTo>
                  <a:lnTo>
                    <a:pt x="717" y="2048"/>
                  </a:lnTo>
                  <a:lnTo>
                    <a:pt x="711" y="2007"/>
                  </a:lnTo>
                  <a:lnTo>
                    <a:pt x="701" y="1970"/>
                  </a:lnTo>
                  <a:lnTo>
                    <a:pt x="684" y="1874"/>
                  </a:lnTo>
                  <a:lnTo>
                    <a:pt x="684" y="1841"/>
                  </a:lnTo>
                  <a:lnTo>
                    <a:pt x="686" y="1796"/>
                  </a:lnTo>
                  <a:lnTo>
                    <a:pt x="700" y="1709"/>
                  </a:lnTo>
                  <a:lnTo>
                    <a:pt x="771" y="1557"/>
                  </a:lnTo>
                  <a:lnTo>
                    <a:pt x="906" y="1451"/>
                  </a:lnTo>
                  <a:lnTo>
                    <a:pt x="951" y="1434"/>
                  </a:lnTo>
                  <a:lnTo>
                    <a:pt x="955" y="1431"/>
                  </a:lnTo>
                  <a:lnTo>
                    <a:pt x="989" y="1417"/>
                  </a:lnTo>
                  <a:lnTo>
                    <a:pt x="1118" y="1360"/>
                  </a:lnTo>
                  <a:lnTo>
                    <a:pt x="1255" y="1293"/>
                  </a:lnTo>
                  <a:lnTo>
                    <a:pt x="1281" y="1277"/>
                  </a:lnTo>
                  <a:lnTo>
                    <a:pt x="1303" y="1264"/>
                  </a:lnTo>
                  <a:lnTo>
                    <a:pt x="1351" y="1236"/>
                  </a:lnTo>
                  <a:lnTo>
                    <a:pt x="1437" y="1167"/>
                  </a:lnTo>
                  <a:lnTo>
                    <a:pt x="1491" y="1074"/>
                  </a:lnTo>
                  <a:lnTo>
                    <a:pt x="1497" y="1044"/>
                  </a:lnTo>
                  <a:lnTo>
                    <a:pt x="1499" y="1015"/>
                  </a:lnTo>
                  <a:lnTo>
                    <a:pt x="1501" y="960"/>
                  </a:lnTo>
                  <a:lnTo>
                    <a:pt x="1497" y="871"/>
                  </a:lnTo>
                  <a:lnTo>
                    <a:pt x="1491" y="827"/>
                  </a:lnTo>
                  <a:lnTo>
                    <a:pt x="1491" y="824"/>
                  </a:lnTo>
                  <a:lnTo>
                    <a:pt x="1477" y="817"/>
                  </a:lnTo>
                  <a:lnTo>
                    <a:pt x="1452" y="799"/>
                  </a:lnTo>
                  <a:lnTo>
                    <a:pt x="1434" y="776"/>
                  </a:lnTo>
                  <a:lnTo>
                    <a:pt x="1419" y="751"/>
                  </a:lnTo>
                  <a:lnTo>
                    <a:pt x="1398" y="695"/>
                  </a:lnTo>
                  <a:lnTo>
                    <a:pt x="1395" y="681"/>
                  </a:lnTo>
                  <a:lnTo>
                    <a:pt x="1392" y="679"/>
                  </a:lnTo>
                  <a:lnTo>
                    <a:pt x="1383" y="661"/>
                  </a:lnTo>
                  <a:lnTo>
                    <a:pt x="1351" y="590"/>
                  </a:lnTo>
                  <a:lnTo>
                    <a:pt x="1330" y="495"/>
                  </a:lnTo>
                  <a:lnTo>
                    <a:pt x="1331" y="471"/>
                  </a:lnTo>
                  <a:close/>
                </a:path>
              </a:pathLst>
            </a:custGeom>
            <a:solidFill>
              <a:srgbClr val="B09C9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497" name="Freeform 73"/>
            <p:cNvSpPr>
              <a:spLocks/>
            </p:cNvSpPr>
            <p:nvPr/>
          </p:nvSpPr>
          <p:spPr bwMode="auto">
            <a:xfrm>
              <a:off x="2357" y="1102"/>
              <a:ext cx="263" cy="201"/>
            </a:xfrm>
            <a:custGeom>
              <a:avLst/>
              <a:gdLst>
                <a:gd name="T0" fmla="*/ 1 w 526"/>
                <a:gd name="T1" fmla="*/ 1 h 402"/>
                <a:gd name="T2" fmla="*/ 1 w 526"/>
                <a:gd name="T3" fmla="*/ 1 h 402"/>
                <a:gd name="T4" fmla="*/ 1 w 526"/>
                <a:gd name="T5" fmla="*/ 1 h 402"/>
                <a:gd name="T6" fmla="*/ 1 w 526"/>
                <a:gd name="T7" fmla="*/ 1 h 402"/>
                <a:gd name="T8" fmla="*/ 1 w 526"/>
                <a:gd name="T9" fmla="*/ 1 h 402"/>
                <a:gd name="T10" fmla="*/ 1 w 526"/>
                <a:gd name="T11" fmla="*/ 1 h 402"/>
                <a:gd name="T12" fmla="*/ 1 w 526"/>
                <a:gd name="T13" fmla="*/ 1 h 402"/>
                <a:gd name="T14" fmla="*/ 1 w 526"/>
                <a:gd name="T15" fmla="*/ 1 h 402"/>
                <a:gd name="T16" fmla="*/ 1 w 526"/>
                <a:gd name="T17" fmla="*/ 1 h 402"/>
                <a:gd name="T18" fmla="*/ 1 w 526"/>
                <a:gd name="T19" fmla="*/ 1 h 402"/>
                <a:gd name="T20" fmla="*/ 1 w 526"/>
                <a:gd name="T21" fmla="*/ 1 h 402"/>
                <a:gd name="T22" fmla="*/ 1 w 526"/>
                <a:gd name="T23" fmla="*/ 1 h 402"/>
                <a:gd name="T24" fmla="*/ 1 w 526"/>
                <a:gd name="T25" fmla="*/ 1 h 402"/>
                <a:gd name="T26" fmla="*/ 1 w 526"/>
                <a:gd name="T27" fmla="*/ 1 h 402"/>
                <a:gd name="T28" fmla="*/ 1 w 526"/>
                <a:gd name="T29" fmla="*/ 1 h 402"/>
                <a:gd name="T30" fmla="*/ 1 w 526"/>
                <a:gd name="T31" fmla="*/ 1 h 402"/>
                <a:gd name="T32" fmla="*/ 1 w 526"/>
                <a:gd name="T33" fmla="*/ 1 h 402"/>
                <a:gd name="T34" fmla="*/ 1 w 526"/>
                <a:gd name="T35" fmla="*/ 1 h 402"/>
                <a:gd name="T36" fmla="*/ 1 w 526"/>
                <a:gd name="T37" fmla="*/ 1 h 402"/>
                <a:gd name="T38" fmla="*/ 1 w 526"/>
                <a:gd name="T39" fmla="*/ 1 h 402"/>
                <a:gd name="T40" fmla="*/ 1 w 526"/>
                <a:gd name="T41" fmla="*/ 1 h 402"/>
                <a:gd name="T42" fmla="*/ 1 w 526"/>
                <a:gd name="T43" fmla="*/ 1 h 402"/>
                <a:gd name="T44" fmla="*/ 1 w 526"/>
                <a:gd name="T45" fmla="*/ 1 h 402"/>
                <a:gd name="T46" fmla="*/ 1 w 526"/>
                <a:gd name="T47" fmla="*/ 1 h 402"/>
                <a:gd name="T48" fmla="*/ 1 w 526"/>
                <a:gd name="T49" fmla="*/ 1 h 402"/>
                <a:gd name="T50" fmla="*/ 1 w 526"/>
                <a:gd name="T51" fmla="*/ 1 h 402"/>
                <a:gd name="T52" fmla="*/ 1 w 526"/>
                <a:gd name="T53" fmla="*/ 1 h 402"/>
                <a:gd name="T54" fmla="*/ 1 w 526"/>
                <a:gd name="T55" fmla="*/ 1 h 402"/>
                <a:gd name="T56" fmla="*/ 1 w 526"/>
                <a:gd name="T57" fmla="*/ 1 h 402"/>
                <a:gd name="T58" fmla="*/ 1 w 526"/>
                <a:gd name="T59" fmla="*/ 1 h 402"/>
                <a:gd name="T60" fmla="*/ 1 w 526"/>
                <a:gd name="T61" fmla="*/ 1 h 402"/>
                <a:gd name="T62" fmla="*/ 1 w 526"/>
                <a:gd name="T63" fmla="*/ 1 h 402"/>
                <a:gd name="T64" fmla="*/ 1 w 526"/>
                <a:gd name="T65" fmla="*/ 1 h 402"/>
                <a:gd name="T66" fmla="*/ 1 w 526"/>
                <a:gd name="T67" fmla="*/ 1 h 402"/>
                <a:gd name="T68" fmla="*/ 1 w 526"/>
                <a:gd name="T69" fmla="*/ 1 h 402"/>
                <a:gd name="T70" fmla="*/ 1 w 526"/>
                <a:gd name="T71" fmla="*/ 1 h 402"/>
                <a:gd name="T72" fmla="*/ 1 w 526"/>
                <a:gd name="T73" fmla="*/ 1 h 402"/>
                <a:gd name="T74" fmla="*/ 1 w 526"/>
                <a:gd name="T75" fmla="*/ 1 h 402"/>
                <a:gd name="T76" fmla="*/ 1 w 526"/>
                <a:gd name="T77" fmla="*/ 1 h 402"/>
                <a:gd name="T78" fmla="*/ 1 w 526"/>
                <a:gd name="T79" fmla="*/ 1 h 402"/>
                <a:gd name="T80" fmla="*/ 1 w 526"/>
                <a:gd name="T81" fmla="*/ 1 h 402"/>
                <a:gd name="T82" fmla="*/ 1 w 526"/>
                <a:gd name="T83" fmla="*/ 0 h 402"/>
                <a:gd name="T84" fmla="*/ 1 w 526"/>
                <a:gd name="T85" fmla="*/ 1 h 402"/>
                <a:gd name="T86" fmla="*/ 1 w 526"/>
                <a:gd name="T87" fmla="*/ 1 h 402"/>
                <a:gd name="T88" fmla="*/ 1 w 526"/>
                <a:gd name="T89" fmla="*/ 1 h 40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26"/>
                <a:gd name="T136" fmla="*/ 0 h 402"/>
                <a:gd name="T137" fmla="*/ 526 w 526"/>
                <a:gd name="T138" fmla="*/ 402 h 40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26" h="402">
                  <a:moveTo>
                    <a:pt x="325" y="99"/>
                  </a:moveTo>
                  <a:lnTo>
                    <a:pt x="316" y="110"/>
                  </a:lnTo>
                  <a:lnTo>
                    <a:pt x="298" y="131"/>
                  </a:lnTo>
                  <a:lnTo>
                    <a:pt x="266" y="163"/>
                  </a:lnTo>
                  <a:lnTo>
                    <a:pt x="248" y="179"/>
                  </a:lnTo>
                  <a:lnTo>
                    <a:pt x="237" y="185"/>
                  </a:lnTo>
                  <a:lnTo>
                    <a:pt x="215" y="196"/>
                  </a:lnTo>
                  <a:lnTo>
                    <a:pt x="171" y="217"/>
                  </a:lnTo>
                  <a:lnTo>
                    <a:pt x="128" y="238"/>
                  </a:lnTo>
                  <a:lnTo>
                    <a:pt x="118" y="243"/>
                  </a:lnTo>
                  <a:lnTo>
                    <a:pt x="107" y="254"/>
                  </a:lnTo>
                  <a:lnTo>
                    <a:pt x="87" y="275"/>
                  </a:lnTo>
                  <a:lnTo>
                    <a:pt x="49" y="316"/>
                  </a:lnTo>
                  <a:lnTo>
                    <a:pt x="10" y="357"/>
                  </a:lnTo>
                  <a:lnTo>
                    <a:pt x="1" y="367"/>
                  </a:lnTo>
                  <a:lnTo>
                    <a:pt x="0" y="372"/>
                  </a:lnTo>
                  <a:lnTo>
                    <a:pt x="1" y="376"/>
                  </a:lnTo>
                  <a:lnTo>
                    <a:pt x="3" y="380"/>
                  </a:lnTo>
                  <a:lnTo>
                    <a:pt x="7" y="385"/>
                  </a:lnTo>
                  <a:lnTo>
                    <a:pt x="16" y="392"/>
                  </a:lnTo>
                  <a:lnTo>
                    <a:pt x="27" y="398"/>
                  </a:lnTo>
                  <a:lnTo>
                    <a:pt x="39" y="402"/>
                  </a:lnTo>
                  <a:lnTo>
                    <a:pt x="50" y="401"/>
                  </a:lnTo>
                  <a:lnTo>
                    <a:pt x="54" y="396"/>
                  </a:lnTo>
                  <a:lnTo>
                    <a:pt x="63" y="385"/>
                  </a:lnTo>
                  <a:lnTo>
                    <a:pt x="81" y="363"/>
                  </a:lnTo>
                  <a:lnTo>
                    <a:pt x="99" y="340"/>
                  </a:lnTo>
                  <a:lnTo>
                    <a:pt x="104" y="334"/>
                  </a:lnTo>
                  <a:lnTo>
                    <a:pt x="101" y="334"/>
                  </a:lnTo>
                  <a:lnTo>
                    <a:pt x="96" y="332"/>
                  </a:lnTo>
                  <a:lnTo>
                    <a:pt x="85" y="329"/>
                  </a:lnTo>
                  <a:lnTo>
                    <a:pt x="74" y="325"/>
                  </a:lnTo>
                  <a:lnTo>
                    <a:pt x="72" y="324"/>
                  </a:lnTo>
                  <a:lnTo>
                    <a:pt x="77" y="318"/>
                  </a:lnTo>
                  <a:lnTo>
                    <a:pt x="97" y="298"/>
                  </a:lnTo>
                  <a:lnTo>
                    <a:pt x="129" y="279"/>
                  </a:lnTo>
                  <a:lnTo>
                    <a:pt x="139" y="275"/>
                  </a:lnTo>
                  <a:lnTo>
                    <a:pt x="149" y="273"/>
                  </a:lnTo>
                  <a:lnTo>
                    <a:pt x="170" y="268"/>
                  </a:lnTo>
                  <a:lnTo>
                    <a:pt x="214" y="262"/>
                  </a:lnTo>
                  <a:lnTo>
                    <a:pt x="246" y="253"/>
                  </a:lnTo>
                  <a:lnTo>
                    <a:pt x="251" y="250"/>
                  </a:lnTo>
                  <a:lnTo>
                    <a:pt x="257" y="246"/>
                  </a:lnTo>
                  <a:lnTo>
                    <a:pt x="278" y="229"/>
                  </a:lnTo>
                  <a:lnTo>
                    <a:pt x="336" y="182"/>
                  </a:lnTo>
                  <a:lnTo>
                    <a:pt x="377" y="149"/>
                  </a:lnTo>
                  <a:lnTo>
                    <a:pt x="380" y="147"/>
                  </a:lnTo>
                  <a:lnTo>
                    <a:pt x="374" y="149"/>
                  </a:lnTo>
                  <a:lnTo>
                    <a:pt x="362" y="151"/>
                  </a:lnTo>
                  <a:lnTo>
                    <a:pt x="339" y="156"/>
                  </a:lnTo>
                  <a:lnTo>
                    <a:pt x="314" y="161"/>
                  </a:lnTo>
                  <a:lnTo>
                    <a:pt x="309" y="161"/>
                  </a:lnTo>
                  <a:lnTo>
                    <a:pt x="307" y="162"/>
                  </a:lnTo>
                  <a:lnTo>
                    <a:pt x="306" y="161"/>
                  </a:lnTo>
                  <a:lnTo>
                    <a:pt x="306" y="160"/>
                  </a:lnTo>
                  <a:lnTo>
                    <a:pt x="306" y="159"/>
                  </a:lnTo>
                  <a:lnTo>
                    <a:pt x="306" y="158"/>
                  </a:lnTo>
                  <a:lnTo>
                    <a:pt x="308" y="155"/>
                  </a:lnTo>
                  <a:lnTo>
                    <a:pt x="310" y="151"/>
                  </a:lnTo>
                  <a:lnTo>
                    <a:pt x="318" y="141"/>
                  </a:lnTo>
                  <a:lnTo>
                    <a:pt x="344" y="114"/>
                  </a:lnTo>
                  <a:lnTo>
                    <a:pt x="417" y="63"/>
                  </a:lnTo>
                  <a:lnTo>
                    <a:pt x="467" y="50"/>
                  </a:lnTo>
                  <a:lnTo>
                    <a:pt x="467" y="53"/>
                  </a:lnTo>
                  <a:lnTo>
                    <a:pt x="468" y="58"/>
                  </a:lnTo>
                  <a:lnTo>
                    <a:pt x="470" y="67"/>
                  </a:lnTo>
                  <a:lnTo>
                    <a:pt x="471" y="77"/>
                  </a:lnTo>
                  <a:lnTo>
                    <a:pt x="472" y="79"/>
                  </a:lnTo>
                  <a:lnTo>
                    <a:pt x="483" y="85"/>
                  </a:lnTo>
                  <a:lnTo>
                    <a:pt x="492" y="87"/>
                  </a:lnTo>
                  <a:lnTo>
                    <a:pt x="500" y="85"/>
                  </a:lnTo>
                  <a:lnTo>
                    <a:pt x="507" y="82"/>
                  </a:lnTo>
                  <a:lnTo>
                    <a:pt x="512" y="76"/>
                  </a:lnTo>
                  <a:lnTo>
                    <a:pt x="517" y="68"/>
                  </a:lnTo>
                  <a:lnTo>
                    <a:pt x="520" y="59"/>
                  </a:lnTo>
                  <a:lnTo>
                    <a:pt x="524" y="39"/>
                  </a:lnTo>
                  <a:lnTo>
                    <a:pt x="526" y="20"/>
                  </a:lnTo>
                  <a:lnTo>
                    <a:pt x="526" y="11"/>
                  </a:lnTo>
                  <a:lnTo>
                    <a:pt x="522" y="10"/>
                  </a:lnTo>
                  <a:lnTo>
                    <a:pt x="515" y="9"/>
                  </a:lnTo>
                  <a:lnTo>
                    <a:pt x="499" y="5"/>
                  </a:lnTo>
                  <a:lnTo>
                    <a:pt x="483" y="1"/>
                  </a:lnTo>
                  <a:lnTo>
                    <a:pt x="480" y="0"/>
                  </a:lnTo>
                  <a:lnTo>
                    <a:pt x="476" y="2"/>
                  </a:lnTo>
                  <a:lnTo>
                    <a:pt x="460" y="10"/>
                  </a:lnTo>
                  <a:lnTo>
                    <a:pt x="398" y="45"/>
                  </a:lnTo>
                  <a:lnTo>
                    <a:pt x="336" y="89"/>
                  </a:lnTo>
                  <a:lnTo>
                    <a:pt x="325" y="9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498" name="Freeform 74"/>
            <p:cNvSpPr>
              <a:spLocks/>
            </p:cNvSpPr>
            <p:nvPr/>
          </p:nvSpPr>
          <p:spPr bwMode="auto">
            <a:xfrm>
              <a:off x="2742" y="1053"/>
              <a:ext cx="128" cy="92"/>
            </a:xfrm>
            <a:custGeom>
              <a:avLst/>
              <a:gdLst>
                <a:gd name="T0" fmla="*/ 0 w 257"/>
                <a:gd name="T1" fmla="*/ 1 h 183"/>
                <a:gd name="T2" fmla="*/ 0 w 257"/>
                <a:gd name="T3" fmla="*/ 1 h 183"/>
                <a:gd name="T4" fmla="*/ 0 w 257"/>
                <a:gd name="T5" fmla="*/ 1 h 183"/>
                <a:gd name="T6" fmla="*/ 0 w 257"/>
                <a:gd name="T7" fmla="*/ 1 h 183"/>
                <a:gd name="T8" fmla="*/ 0 w 257"/>
                <a:gd name="T9" fmla="*/ 1 h 183"/>
                <a:gd name="T10" fmla="*/ 0 w 257"/>
                <a:gd name="T11" fmla="*/ 1 h 183"/>
                <a:gd name="T12" fmla="*/ 0 w 257"/>
                <a:gd name="T13" fmla="*/ 1 h 183"/>
                <a:gd name="T14" fmla="*/ 0 w 257"/>
                <a:gd name="T15" fmla="*/ 1 h 183"/>
                <a:gd name="T16" fmla="*/ 0 w 257"/>
                <a:gd name="T17" fmla="*/ 1 h 183"/>
                <a:gd name="T18" fmla="*/ 0 w 257"/>
                <a:gd name="T19" fmla="*/ 1 h 183"/>
                <a:gd name="T20" fmla="*/ 0 w 257"/>
                <a:gd name="T21" fmla="*/ 1 h 183"/>
                <a:gd name="T22" fmla="*/ 0 w 257"/>
                <a:gd name="T23" fmla="*/ 1 h 183"/>
                <a:gd name="T24" fmla="*/ 0 w 257"/>
                <a:gd name="T25" fmla="*/ 1 h 183"/>
                <a:gd name="T26" fmla="*/ 0 w 257"/>
                <a:gd name="T27" fmla="*/ 1 h 183"/>
                <a:gd name="T28" fmla="*/ 0 w 257"/>
                <a:gd name="T29" fmla="*/ 1 h 183"/>
                <a:gd name="T30" fmla="*/ 0 w 257"/>
                <a:gd name="T31" fmla="*/ 1 h 183"/>
                <a:gd name="T32" fmla="*/ 0 w 257"/>
                <a:gd name="T33" fmla="*/ 0 h 183"/>
                <a:gd name="T34" fmla="*/ 0 w 257"/>
                <a:gd name="T35" fmla="*/ 0 h 183"/>
                <a:gd name="T36" fmla="*/ 0 w 257"/>
                <a:gd name="T37" fmla="*/ 1 h 183"/>
                <a:gd name="T38" fmla="*/ 0 w 257"/>
                <a:gd name="T39" fmla="*/ 1 h 183"/>
                <a:gd name="T40" fmla="*/ 0 w 257"/>
                <a:gd name="T41" fmla="*/ 1 h 183"/>
                <a:gd name="T42" fmla="*/ 0 w 257"/>
                <a:gd name="T43" fmla="*/ 1 h 183"/>
                <a:gd name="T44" fmla="*/ 0 w 257"/>
                <a:gd name="T45" fmla="*/ 1 h 183"/>
                <a:gd name="T46" fmla="*/ 0 w 257"/>
                <a:gd name="T47" fmla="*/ 1 h 183"/>
                <a:gd name="T48" fmla="*/ 0 w 257"/>
                <a:gd name="T49" fmla="*/ 1 h 183"/>
                <a:gd name="T50" fmla="*/ 0 w 257"/>
                <a:gd name="T51" fmla="*/ 1 h 183"/>
                <a:gd name="T52" fmla="*/ 0 w 257"/>
                <a:gd name="T53" fmla="*/ 1 h 183"/>
                <a:gd name="T54" fmla="*/ 0 w 257"/>
                <a:gd name="T55" fmla="*/ 1 h 183"/>
                <a:gd name="T56" fmla="*/ 0 w 257"/>
                <a:gd name="T57" fmla="*/ 1 h 183"/>
                <a:gd name="T58" fmla="*/ 0 w 257"/>
                <a:gd name="T59" fmla="*/ 1 h 183"/>
                <a:gd name="T60" fmla="*/ 0 w 257"/>
                <a:gd name="T61" fmla="*/ 1 h 183"/>
                <a:gd name="T62" fmla="*/ 0 w 257"/>
                <a:gd name="T63" fmla="*/ 1 h 183"/>
                <a:gd name="T64" fmla="*/ 0 w 257"/>
                <a:gd name="T65" fmla="*/ 1 h 183"/>
                <a:gd name="T66" fmla="*/ 0 w 257"/>
                <a:gd name="T67" fmla="*/ 1 h 18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57"/>
                <a:gd name="T103" fmla="*/ 0 h 183"/>
                <a:gd name="T104" fmla="*/ 257 w 257"/>
                <a:gd name="T105" fmla="*/ 183 h 18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57" h="183">
                  <a:moveTo>
                    <a:pt x="91" y="133"/>
                  </a:moveTo>
                  <a:lnTo>
                    <a:pt x="98" y="136"/>
                  </a:lnTo>
                  <a:lnTo>
                    <a:pt x="113" y="140"/>
                  </a:lnTo>
                  <a:lnTo>
                    <a:pt x="147" y="143"/>
                  </a:lnTo>
                  <a:lnTo>
                    <a:pt x="181" y="146"/>
                  </a:lnTo>
                  <a:lnTo>
                    <a:pt x="189" y="147"/>
                  </a:lnTo>
                  <a:lnTo>
                    <a:pt x="195" y="150"/>
                  </a:lnTo>
                  <a:lnTo>
                    <a:pt x="203" y="153"/>
                  </a:lnTo>
                  <a:lnTo>
                    <a:pt x="220" y="163"/>
                  </a:lnTo>
                  <a:lnTo>
                    <a:pt x="252" y="183"/>
                  </a:lnTo>
                  <a:lnTo>
                    <a:pt x="257" y="182"/>
                  </a:lnTo>
                  <a:lnTo>
                    <a:pt x="240" y="167"/>
                  </a:lnTo>
                  <a:lnTo>
                    <a:pt x="206" y="133"/>
                  </a:lnTo>
                  <a:lnTo>
                    <a:pt x="134" y="70"/>
                  </a:lnTo>
                  <a:lnTo>
                    <a:pt x="57" y="14"/>
                  </a:lnTo>
                  <a:lnTo>
                    <a:pt x="37" y="2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9" y="7"/>
                  </a:lnTo>
                  <a:lnTo>
                    <a:pt x="58" y="22"/>
                  </a:lnTo>
                  <a:lnTo>
                    <a:pt x="99" y="65"/>
                  </a:lnTo>
                  <a:lnTo>
                    <a:pt x="104" y="88"/>
                  </a:lnTo>
                  <a:lnTo>
                    <a:pt x="101" y="88"/>
                  </a:lnTo>
                  <a:lnTo>
                    <a:pt x="88" y="86"/>
                  </a:lnTo>
                  <a:lnTo>
                    <a:pt x="39" y="79"/>
                  </a:lnTo>
                  <a:lnTo>
                    <a:pt x="2" y="73"/>
                  </a:lnTo>
                  <a:lnTo>
                    <a:pt x="0" y="72"/>
                  </a:lnTo>
                  <a:lnTo>
                    <a:pt x="14" y="82"/>
                  </a:lnTo>
                  <a:lnTo>
                    <a:pt x="56" y="111"/>
                  </a:lnTo>
                  <a:lnTo>
                    <a:pt x="89" y="132"/>
                  </a:lnTo>
                  <a:lnTo>
                    <a:pt x="91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499" name="Freeform 75"/>
            <p:cNvSpPr>
              <a:spLocks/>
            </p:cNvSpPr>
            <p:nvPr/>
          </p:nvSpPr>
          <p:spPr bwMode="auto">
            <a:xfrm>
              <a:off x="2333" y="36"/>
              <a:ext cx="582" cy="1415"/>
            </a:xfrm>
            <a:custGeom>
              <a:avLst/>
              <a:gdLst>
                <a:gd name="T0" fmla="*/ 1 w 1164"/>
                <a:gd name="T1" fmla="*/ 1 h 2829"/>
                <a:gd name="T2" fmla="*/ 1 w 1164"/>
                <a:gd name="T3" fmla="*/ 1 h 2829"/>
                <a:gd name="T4" fmla="*/ 1 w 1164"/>
                <a:gd name="T5" fmla="*/ 1 h 2829"/>
                <a:gd name="T6" fmla="*/ 1 w 1164"/>
                <a:gd name="T7" fmla="*/ 1 h 2829"/>
                <a:gd name="T8" fmla="*/ 1 w 1164"/>
                <a:gd name="T9" fmla="*/ 1 h 2829"/>
                <a:gd name="T10" fmla="*/ 1 w 1164"/>
                <a:gd name="T11" fmla="*/ 1 h 2829"/>
                <a:gd name="T12" fmla="*/ 1 w 1164"/>
                <a:gd name="T13" fmla="*/ 1 h 2829"/>
                <a:gd name="T14" fmla="*/ 1 w 1164"/>
                <a:gd name="T15" fmla="*/ 1 h 2829"/>
                <a:gd name="T16" fmla="*/ 1 w 1164"/>
                <a:gd name="T17" fmla="*/ 1 h 2829"/>
                <a:gd name="T18" fmla="*/ 1 w 1164"/>
                <a:gd name="T19" fmla="*/ 1 h 2829"/>
                <a:gd name="T20" fmla="*/ 1 w 1164"/>
                <a:gd name="T21" fmla="*/ 1 h 2829"/>
                <a:gd name="T22" fmla="*/ 1 w 1164"/>
                <a:gd name="T23" fmla="*/ 1 h 2829"/>
                <a:gd name="T24" fmla="*/ 1 w 1164"/>
                <a:gd name="T25" fmla="*/ 1 h 2829"/>
                <a:gd name="T26" fmla="*/ 1 w 1164"/>
                <a:gd name="T27" fmla="*/ 1 h 2829"/>
                <a:gd name="T28" fmla="*/ 1 w 1164"/>
                <a:gd name="T29" fmla="*/ 1 h 2829"/>
                <a:gd name="T30" fmla="*/ 1 w 1164"/>
                <a:gd name="T31" fmla="*/ 1 h 2829"/>
                <a:gd name="T32" fmla="*/ 1 w 1164"/>
                <a:gd name="T33" fmla="*/ 1 h 2829"/>
                <a:gd name="T34" fmla="*/ 1 w 1164"/>
                <a:gd name="T35" fmla="*/ 1 h 2829"/>
                <a:gd name="T36" fmla="*/ 1 w 1164"/>
                <a:gd name="T37" fmla="*/ 1 h 2829"/>
                <a:gd name="T38" fmla="*/ 1 w 1164"/>
                <a:gd name="T39" fmla="*/ 1 h 2829"/>
                <a:gd name="T40" fmla="*/ 1 w 1164"/>
                <a:gd name="T41" fmla="*/ 1 h 2829"/>
                <a:gd name="T42" fmla="*/ 1 w 1164"/>
                <a:gd name="T43" fmla="*/ 1 h 2829"/>
                <a:gd name="T44" fmla="*/ 1 w 1164"/>
                <a:gd name="T45" fmla="*/ 1 h 2829"/>
                <a:gd name="T46" fmla="*/ 1 w 1164"/>
                <a:gd name="T47" fmla="*/ 1 h 2829"/>
                <a:gd name="T48" fmla="*/ 1 w 1164"/>
                <a:gd name="T49" fmla="*/ 1 h 2829"/>
                <a:gd name="T50" fmla="*/ 1 w 1164"/>
                <a:gd name="T51" fmla="*/ 1 h 2829"/>
                <a:gd name="T52" fmla="*/ 1 w 1164"/>
                <a:gd name="T53" fmla="*/ 1 h 2829"/>
                <a:gd name="T54" fmla="*/ 1 w 1164"/>
                <a:gd name="T55" fmla="*/ 1 h 2829"/>
                <a:gd name="T56" fmla="*/ 1 w 1164"/>
                <a:gd name="T57" fmla="*/ 1 h 2829"/>
                <a:gd name="T58" fmla="*/ 1 w 1164"/>
                <a:gd name="T59" fmla="*/ 1 h 2829"/>
                <a:gd name="T60" fmla="*/ 1 w 1164"/>
                <a:gd name="T61" fmla="*/ 1 h 2829"/>
                <a:gd name="T62" fmla="*/ 1 w 1164"/>
                <a:gd name="T63" fmla="*/ 1 h 2829"/>
                <a:gd name="T64" fmla="*/ 1 w 1164"/>
                <a:gd name="T65" fmla="*/ 1 h 2829"/>
                <a:gd name="T66" fmla="*/ 1 w 1164"/>
                <a:gd name="T67" fmla="*/ 1 h 2829"/>
                <a:gd name="T68" fmla="*/ 1 w 1164"/>
                <a:gd name="T69" fmla="*/ 1 h 2829"/>
                <a:gd name="T70" fmla="*/ 1 w 1164"/>
                <a:gd name="T71" fmla="*/ 1 h 2829"/>
                <a:gd name="T72" fmla="*/ 1 w 1164"/>
                <a:gd name="T73" fmla="*/ 1 h 2829"/>
                <a:gd name="T74" fmla="*/ 1 w 1164"/>
                <a:gd name="T75" fmla="*/ 1 h 2829"/>
                <a:gd name="T76" fmla="*/ 1 w 1164"/>
                <a:gd name="T77" fmla="*/ 1 h 2829"/>
                <a:gd name="T78" fmla="*/ 1 w 1164"/>
                <a:gd name="T79" fmla="*/ 1 h 2829"/>
                <a:gd name="T80" fmla="*/ 1 w 1164"/>
                <a:gd name="T81" fmla="*/ 1 h 2829"/>
                <a:gd name="T82" fmla="*/ 1 w 1164"/>
                <a:gd name="T83" fmla="*/ 1 h 2829"/>
                <a:gd name="T84" fmla="*/ 1 w 1164"/>
                <a:gd name="T85" fmla="*/ 1 h 2829"/>
                <a:gd name="T86" fmla="*/ 1 w 1164"/>
                <a:gd name="T87" fmla="*/ 1 h 2829"/>
                <a:gd name="T88" fmla="*/ 1 w 1164"/>
                <a:gd name="T89" fmla="*/ 1 h 2829"/>
                <a:gd name="T90" fmla="*/ 1 w 1164"/>
                <a:gd name="T91" fmla="*/ 1 h 2829"/>
                <a:gd name="T92" fmla="*/ 1 w 1164"/>
                <a:gd name="T93" fmla="*/ 1 h 2829"/>
                <a:gd name="T94" fmla="*/ 1 w 1164"/>
                <a:gd name="T95" fmla="*/ 1 h 2829"/>
                <a:gd name="T96" fmla="*/ 1 w 1164"/>
                <a:gd name="T97" fmla="*/ 1 h 2829"/>
                <a:gd name="T98" fmla="*/ 1 w 1164"/>
                <a:gd name="T99" fmla="*/ 1 h 2829"/>
                <a:gd name="T100" fmla="*/ 1 w 1164"/>
                <a:gd name="T101" fmla="*/ 1 h 2829"/>
                <a:gd name="T102" fmla="*/ 1 w 1164"/>
                <a:gd name="T103" fmla="*/ 1 h 2829"/>
                <a:gd name="T104" fmla="*/ 1 w 1164"/>
                <a:gd name="T105" fmla="*/ 1 h 2829"/>
                <a:gd name="T106" fmla="*/ 1 w 1164"/>
                <a:gd name="T107" fmla="*/ 1 h 2829"/>
                <a:gd name="T108" fmla="*/ 1 w 1164"/>
                <a:gd name="T109" fmla="*/ 1 h 2829"/>
                <a:gd name="T110" fmla="*/ 1 w 1164"/>
                <a:gd name="T111" fmla="*/ 1 h 2829"/>
                <a:gd name="T112" fmla="*/ 1 w 1164"/>
                <a:gd name="T113" fmla="*/ 1 h 2829"/>
                <a:gd name="T114" fmla="*/ 1 w 1164"/>
                <a:gd name="T115" fmla="*/ 1 h 2829"/>
                <a:gd name="T116" fmla="*/ 1 w 1164"/>
                <a:gd name="T117" fmla="*/ 1 h 2829"/>
                <a:gd name="T118" fmla="*/ 1 w 1164"/>
                <a:gd name="T119" fmla="*/ 1 h 2829"/>
                <a:gd name="T120" fmla="*/ 1 w 1164"/>
                <a:gd name="T121" fmla="*/ 1 h 2829"/>
                <a:gd name="T122" fmla="*/ 1 w 1164"/>
                <a:gd name="T123" fmla="*/ 1 h 282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64"/>
                <a:gd name="T187" fmla="*/ 0 h 2829"/>
                <a:gd name="T188" fmla="*/ 1164 w 1164"/>
                <a:gd name="T189" fmla="*/ 2829 h 282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64" h="2829">
                  <a:moveTo>
                    <a:pt x="604" y="3"/>
                  </a:moveTo>
                  <a:lnTo>
                    <a:pt x="582" y="8"/>
                  </a:lnTo>
                  <a:lnTo>
                    <a:pt x="538" y="19"/>
                  </a:lnTo>
                  <a:lnTo>
                    <a:pt x="447" y="50"/>
                  </a:lnTo>
                  <a:lnTo>
                    <a:pt x="382" y="88"/>
                  </a:lnTo>
                  <a:lnTo>
                    <a:pt x="372" y="99"/>
                  </a:lnTo>
                  <a:lnTo>
                    <a:pt x="364" y="110"/>
                  </a:lnTo>
                  <a:lnTo>
                    <a:pt x="347" y="133"/>
                  </a:lnTo>
                  <a:lnTo>
                    <a:pt x="314" y="179"/>
                  </a:lnTo>
                  <a:lnTo>
                    <a:pt x="293" y="236"/>
                  </a:lnTo>
                  <a:lnTo>
                    <a:pt x="292" y="251"/>
                  </a:lnTo>
                  <a:lnTo>
                    <a:pt x="290" y="271"/>
                  </a:lnTo>
                  <a:lnTo>
                    <a:pt x="284" y="313"/>
                  </a:lnTo>
                  <a:lnTo>
                    <a:pt x="272" y="418"/>
                  </a:lnTo>
                  <a:lnTo>
                    <a:pt x="284" y="536"/>
                  </a:lnTo>
                  <a:lnTo>
                    <a:pt x="294" y="565"/>
                  </a:lnTo>
                  <a:lnTo>
                    <a:pt x="306" y="595"/>
                  </a:lnTo>
                  <a:lnTo>
                    <a:pt x="325" y="644"/>
                  </a:lnTo>
                  <a:lnTo>
                    <a:pt x="358" y="719"/>
                  </a:lnTo>
                  <a:lnTo>
                    <a:pt x="389" y="767"/>
                  </a:lnTo>
                  <a:lnTo>
                    <a:pt x="398" y="775"/>
                  </a:lnTo>
                  <a:lnTo>
                    <a:pt x="408" y="783"/>
                  </a:lnTo>
                  <a:lnTo>
                    <a:pt x="420" y="788"/>
                  </a:lnTo>
                  <a:lnTo>
                    <a:pt x="448" y="796"/>
                  </a:lnTo>
                  <a:lnTo>
                    <a:pt x="479" y="799"/>
                  </a:lnTo>
                  <a:lnTo>
                    <a:pt x="524" y="799"/>
                  </a:lnTo>
                  <a:lnTo>
                    <a:pt x="533" y="798"/>
                  </a:lnTo>
                  <a:lnTo>
                    <a:pt x="532" y="827"/>
                  </a:lnTo>
                  <a:lnTo>
                    <a:pt x="532" y="882"/>
                  </a:lnTo>
                  <a:lnTo>
                    <a:pt x="531" y="991"/>
                  </a:lnTo>
                  <a:lnTo>
                    <a:pt x="527" y="1100"/>
                  </a:lnTo>
                  <a:lnTo>
                    <a:pt x="525" y="1127"/>
                  </a:lnTo>
                  <a:lnTo>
                    <a:pt x="524" y="1139"/>
                  </a:lnTo>
                  <a:lnTo>
                    <a:pt x="522" y="1162"/>
                  </a:lnTo>
                  <a:lnTo>
                    <a:pt x="515" y="1209"/>
                  </a:lnTo>
                  <a:lnTo>
                    <a:pt x="497" y="1251"/>
                  </a:lnTo>
                  <a:lnTo>
                    <a:pt x="491" y="1261"/>
                  </a:lnTo>
                  <a:lnTo>
                    <a:pt x="473" y="1281"/>
                  </a:lnTo>
                  <a:lnTo>
                    <a:pt x="431" y="1316"/>
                  </a:lnTo>
                  <a:lnTo>
                    <a:pt x="340" y="1382"/>
                  </a:lnTo>
                  <a:lnTo>
                    <a:pt x="261" y="1456"/>
                  </a:lnTo>
                  <a:lnTo>
                    <a:pt x="247" y="1477"/>
                  </a:lnTo>
                  <a:lnTo>
                    <a:pt x="246" y="1481"/>
                  </a:lnTo>
                  <a:lnTo>
                    <a:pt x="246" y="1484"/>
                  </a:lnTo>
                  <a:lnTo>
                    <a:pt x="247" y="1488"/>
                  </a:lnTo>
                  <a:lnTo>
                    <a:pt x="249" y="1491"/>
                  </a:lnTo>
                  <a:lnTo>
                    <a:pt x="255" y="1497"/>
                  </a:lnTo>
                  <a:lnTo>
                    <a:pt x="262" y="1503"/>
                  </a:lnTo>
                  <a:lnTo>
                    <a:pt x="268" y="1509"/>
                  </a:lnTo>
                  <a:lnTo>
                    <a:pt x="274" y="1514"/>
                  </a:lnTo>
                  <a:lnTo>
                    <a:pt x="275" y="1513"/>
                  </a:lnTo>
                  <a:lnTo>
                    <a:pt x="289" y="1500"/>
                  </a:lnTo>
                  <a:lnTo>
                    <a:pt x="342" y="1457"/>
                  </a:lnTo>
                  <a:lnTo>
                    <a:pt x="373" y="1438"/>
                  </a:lnTo>
                  <a:lnTo>
                    <a:pt x="402" y="1427"/>
                  </a:lnTo>
                  <a:lnTo>
                    <a:pt x="415" y="1426"/>
                  </a:lnTo>
                  <a:lnTo>
                    <a:pt x="426" y="1429"/>
                  </a:lnTo>
                  <a:lnTo>
                    <a:pt x="453" y="1437"/>
                  </a:lnTo>
                  <a:lnTo>
                    <a:pt x="505" y="1459"/>
                  </a:lnTo>
                  <a:lnTo>
                    <a:pt x="538" y="1475"/>
                  </a:lnTo>
                  <a:lnTo>
                    <a:pt x="540" y="1475"/>
                  </a:lnTo>
                  <a:lnTo>
                    <a:pt x="539" y="1472"/>
                  </a:lnTo>
                  <a:lnTo>
                    <a:pt x="539" y="1467"/>
                  </a:lnTo>
                  <a:lnTo>
                    <a:pt x="540" y="1456"/>
                  </a:lnTo>
                  <a:lnTo>
                    <a:pt x="542" y="1430"/>
                  </a:lnTo>
                  <a:lnTo>
                    <a:pt x="539" y="1413"/>
                  </a:lnTo>
                  <a:lnTo>
                    <a:pt x="532" y="1408"/>
                  </a:lnTo>
                  <a:lnTo>
                    <a:pt x="515" y="1401"/>
                  </a:lnTo>
                  <a:lnTo>
                    <a:pt x="496" y="1396"/>
                  </a:lnTo>
                  <a:lnTo>
                    <a:pt x="451" y="1385"/>
                  </a:lnTo>
                  <a:lnTo>
                    <a:pt x="420" y="1373"/>
                  </a:lnTo>
                  <a:lnTo>
                    <a:pt x="425" y="1371"/>
                  </a:lnTo>
                  <a:lnTo>
                    <a:pt x="440" y="1364"/>
                  </a:lnTo>
                  <a:lnTo>
                    <a:pt x="481" y="1356"/>
                  </a:lnTo>
                  <a:lnTo>
                    <a:pt x="500" y="1357"/>
                  </a:lnTo>
                  <a:lnTo>
                    <a:pt x="516" y="1363"/>
                  </a:lnTo>
                  <a:lnTo>
                    <a:pt x="523" y="1368"/>
                  </a:lnTo>
                  <a:lnTo>
                    <a:pt x="532" y="1380"/>
                  </a:lnTo>
                  <a:lnTo>
                    <a:pt x="543" y="1407"/>
                  </a:lnTo>
                  <a:lnTo>
                    <a:pt x="549" y="1437"/>
                  </a:lnTo>
                  <a:lnTo>
                    <a:pt x="550" y="1467"/>
                  </a:lnTo>
                  <a:lnTo>
                    <a:pt x="547" y="1530"/>
                  </a:lnTo>
                  <a:lnTo>
                    <a:pt x="546" y="1544"/>
                  </a:lnTo>
                  <a:lnTo>
                    <a:pt x="544" y="1544"/>
                  </a:lnTo>
                  <a:lnTo>
                    <a:pt x="530" y="1540"/>
                  </a:lnTo>
                  <a:lnTo>
                    <a:pt x="478" y="1529"/>
                  </a:lnTo>
                  <a:lnTo>
                    <a:pt x="427" y="1524"/>
                  </a:lnTo>
                  <a:lnTo>
                    <a:pt x="420" y="1525"/>
                  </a:lnTo>
                  <a:lnTo>
                    <a:pt x="412" y="1528"/>
                  </a:lnTo>
                  <a:lnTo>
                    <a:pt x="392" y="1535"/>
                  </a:lnTo>
                  <a:lnTo>
                    <a:pt x="345" y="1552"/>
                  </a:lnTo>
                  <a:lnTo>
                    <a:pt x="315" y="1562"/>
                  </a:lnTo>
                  <a:lnTo>
                    <a:pt x="314" y="1562"/>
                  </a:lnTo>
                  <a:lnTo>
                    <a:pt x="314" y="1569"/>
                  </a:lnTo>
                  <a:lnTo>
                    <a:pt x="316" y="1580"/>
                  </a:lnTo>
                  <a:lnTo>
                    <a:pt x="320" y="1602"/>
                  </a:lnTo>
                  <a:lnTo>
                    <a:pt x="324" y="1623"/>
                  </a:lnTo>
                  <a:lnTo>
                    <a:pt x="325" y="1628"/>
                  </a:lnTo>
                  <a:lnTo>
                    <a:pt x="335" y="1625"/>
                  </a:lnTo>
                  <a:lnTo>
                    <a:pt x="370" y="1615"/>
                  </a:lnTo>
                  <a:lnTo>
                    <a:pt x="466" y="1598"/>
                  </a:lnTo>
                  <a:lnTo>
                    <a:pt x="506" y="1600"/>
                  </a:lnTo>
                  <a:lnTo>
                    <a:pt x="520" y="1606"/>
                  </a:lnTo>
                  <a:lnTo>
                    <a:pt x="525" y="1611"/>
                  </a:lnTo>
                  <a:lnTo>
                    <a:pt x="530" y="1617"/>
                  </a:lnTo>
                  <a:lnTo>
                    <a:pt x="532" y="1623"/>
                  </a:lnTo>
                  <a:lnTo>
                    <a:pt x="533" y="1631"/>
                  </a:lnTo>
                  <a:lnTo>
                    <a:pt x="513" y="1637"/>
                  </a:lnTo>
                  <a:lnTo>
                    <a:pt x="476" y="1649"/>
                  </a:lnTo>
                  <a:lnTo>
                    <a:pt x="401" y="1668"/>
                  </a:lnTo>
                  <a:lnTo>
                    <a:pt x="330" y="1697"/>
                  </a:lnTo>
                  <a:lnTo>
                    <a:pt x="315" y="1706"/>
                  </a:lnTo>
                  <a:lnTo>
                    <a:pt x="310" y="1710"/>
                  </a:lnTo>
                  <a:lnTo>
                    <a:pt x="306" y="1715"/>
                  </a:lnTo>
                  <a:lnTo>
                    <a:pt x="303" y="1722"/>
                  </a:lnTo>
                  <a:lnTo>
                    <a:pt x="302" y="1728"/>
                  </a:lnTo>
                  <a:lnTo>
                    <a:pt x="302" y="1742"/>
                  </a:lnTo>
                  <a:lnTo>
                    <a:pt x="303" y="1758"/>
                  </a:lnTo>
                  <a:lnTo>
                    <a:pt x="306" y="1773"/>
                  </a:lnTo>
                  <a:lnTo>
                    <a:pt x="306" y="1786"/>
                  </a:lnTo>
                  <a:lnTo>
                    <a:pt x="320" y="1778"/>
                  </a:lnTo>
                  <a:lnTo>
                    <a:pt x="357" y="1760"/>
                  </a:lnTo>
                  <a:lnTo>
                    <a:pt x="444" y="1724"/>
                  </a:lnTo>
                  <a:lnTo>
                    <a:pt x="529" y="1708"/>
                  </a:lnTo>
                  <a:lnTo>
                    <a:pt x="546" y="1710"/>
                  </a:lnTo>
                  <a:lnTo>
                    <a:pt x="546" y="1711"/>
                  </a:lnTo>
                  <a:lnTo>
                    <a:pt x="548" y="1718"/>
                  </a:lnTo>
                  <a:lnTo>
                    <a:pt x="551" y="1739"/>
                  </a:lnTo>
                  <a:lnTo>
                    <a:pt x="551" y="1751"/>
                  </a:lnTo>
                  <a:lnTo>
                    <a:pt x="546" y="1762"/>
                  </a:lnTo>
                  <a:lnTo>
                    <a:pt x="543" y="1766"/>
                  </a:lnTo>
                  <a:lnTo>
                    <a:pt x="534" y="1771"/>
                  </a:lnTo>
                  <a:lnTo>
                    <a:pt x="518" y="1776"/>
                  </a:lnTo>
                  <a:lnTo>
                    <a:pt x="471" y="1789"/>
                  </a:lnTo>
                  <a:lnTo>
                    <a:pt x="356" y="1815"/>
                  </a:lnTo>
                  <a:lnTo>
                    <a:pt x="296" y="1827"/>
                  </a:lnTo>
                  <a:lnTo>
                    <a:pt x="295" y="1836"/>
                  </a:lnTo>
                  <a:lnTo>
                    <a:pt x="294" y="1854"/>
                  </a:lnTo>
                  <a:lnTo>
                    <a:pt x="291" y="1889"/>
                  </a:lnTo>
                  <a:lnTo>
                    <a:pt x="288" y="1923"/>
                  </a:lnTo>
                  <a:lnTo>
                    <a:pt x="288" y="1931"/>
                  </a:lnTo>
                  <a:lnTo>
                    <a:pt x="290" y="1930"/>
                  </a:lnTo>
                  <a:lnTo>
                    <a:pt x="311" y="1919"/>
                  </a:lnTo>
                  <a:lnTo>
                    <a:pt x="382" y="1880"/>
                  </a:lnTo>
                  <a:lnTo>
                    <a:pt x="449" y="1850"/>
                  </a:lnTo>
                  <a:lnTo>
                    <a:pt x="460" y="1848"/>
                  </a:lnTo>
                  <a:lnTo>
                    <a:pt x="468" y="1848"/>
                  </a:lnTo>
                  <a:lnTo>
                    <a:pt x="486" y="1849"/>
                  </a:lnTo>
                  <a:lnTo>
                    <a:pt x="524" y="1851"/>
                  </a:lnTo>
                  <a:lnTo>
                    <a:pt x="548" y="1853"/>
                  </a:lnTo>
                  <a:lnTo>
                    <a:pt x="550" y="1853"/>
                  </a:lnTo>
                  <a:lnTo>
                    <a:pt x="525" y="1859"/>
                  </a:lnTo>
                  <a:lnTo>
                    <a:pt x="479" y="1874"/>
                  </a:lnTo>
                  <a:lnTo>
                    <a:pt x="385" y="1911"/>
                  </a:lnTo>
                  <a:lnTo>
                    <a:pt x="300" y="1960"/>
                  </a:lnTo>
                  <a:lnTo>
                    <a:pt x="282" y="1974"/>
                  </a:lnTo>
                  <a:lnTo>
                    <a:pt x="280" y="1980"/>
                  </a:lnTo>
                  <a:lnTo>
                    <a:pt x="278" y="1991"/>
                  </a:lnTo>
                  <a:lnTo>
                    <a:pt x="272" y="2013"/>
                  </a:lnTo>
                  <a:lnTo>
                    <a:pt x="267" y="2036"/>
                  </a:lnTo>
                  <a:lnTo>
                    <a:pt x="266" y="2041"/>
                  </a:lnTo>
                  <a:lnTo>
                    <a:pt x="266" y="2042"/>
                  </a:lnTo>
                  <a:lnTo>
                    <a:pt x="268" y="2042"/>
                  </a:lnTo>
                  <a:lnTo>
                    <a:pt x="269" y="2042"/>
                  </a:lnTo>
                  <a:lnTo>
                    <a:pt x="274" y="2040"/>
                  </a:lnTo>
                  <a:lnTo>
                    <a:pt x="288" y="2033"/>
                  </a:lnTo>
                  <a:lnTo>
                    <a:pt x="331" y="2007"/>
                  </a:lnTo>
                  <a:lnTo>
                    <a:pt x="434" y="1947"/>
                  </a:lnTo>
                  <a:lnTo>
                    <a:pt x="489" y="1918"/>
                  </a:lnTo>
                  <a:lnTo>
                    <a:pt x="503" y="1919"/>
                  </a:lnTo>
                  <a:lnTo>
                    <a:pt x="530" y="1921"/>
                  </a:lnTo>
                  <a:lnTo>
                    <a:pt x="550" y="1927"/>
                  </a:lnTo>
                  <a:lnTo>
                    <a:pt x="563" y="1936"/>
                  </a:lnTo>
                  <a:lnTo>
                    <a:pt x="567" y="1942"/>
                  </a:lnTo>
                  <a:lnTo>
                    <a:pt x="569" y="1949"/>
                  </a:lnTo>
                  <a:lnTo>
                    <a:pt x="568" y="1957"/>
                  </a:lnTo>
                  <a:lnTo>
                    <a:pt x="565" y="1965"/>
                  </a:lnTo>
                  <a:lnTo>
                    <a:pt x="560" y="1973"/>
                  </a:lnTo>
                  <a:lnTo>
                    <a:pt x="547" y="1977"/>
                  </a:lnTo>
                  <a:lnTo>
                    <a:pt x="519" y="1981"/>
                  </a:lnTo>
                  <a:lnTo>
                    <a:pt x="463" y="1987"/>
                  </a:lnTo>
                  <a:lnTo>
                    <a:pt x="408" y="2000"/>
                  </a:lnTo>
                  <a:lnTo>
                    <a:pt x="396" y="2005"/>
                  </a:lnTo>
                  <a:lnTo>
                    <a:pt x="387" y="2011"/>
                  </a:lnTo>
                  <a:lnTo>
                    <a:pt x="373" y="2022"/>
                  </a:lnTo>
                  <a:lnTo>
                    <a:pt x="336" y="2055"/>
                  </a:lnTo>
                  <a:lnTo>
                    <a:pt x="258" y="2139"/>
                  </a:lnTo>
                  <a:lnTo>
                    <a:pt x="246" y="2197"/>
                  </a:lnTo>
                  <a:lnTo>
                    <a:pt x="253" y="2200"/>
                  </a:lnTo>
                  <a:lnTo>
                    <a:pt x="260" y="2201"/>
                  </a:lnTo>
                  <a:lnTo>
                    <a:pt x="267" y="2200"/>
                  </a:lnTo>
                  <a:lnTo>
                    <a:pt x="283" y="2196"/>
                  </a:lnTo>
                  <a:lnTo>
                    <a:pt x="298" y="2189"/>
                  </a:lnTo>
                  <a:lnTo>
                    <a:pt x="330" y="2174"/>
                  </a:lnTo>
                  <a:lnTo>
                    <a:pt x="338" y="2170"/>
                  </a:lnTo>
                  <a:lnTo>
                    <a:pt x="338" y="2169"/>
                  </a:lnTo>
                  <a:lnTo>
                    <a:pt x="340" y="2160"/>
                  </a:lnTo>
                  <a:lnTo>
                    <a:pt x="350" y="2128"/>
                  </a:lnTo>
                  <a:lnTo>
                    <a:pt x="369" y="2095"/>
                  </a:lnTo>
                  <a:lnTo>
                    <a:pt x="375" y="2090"/>
                  </a:lnTo>
                  <a:lnTo>
                    <a:pt x="384" y="2086"/>
                  </a:lnTo>
                  <a:lnTo>
                    <a:pt x="410" y="2075"/>
                  </a:lnTo>
                  <a:lnTo>
                    <a:pt x="480" y="2049"/>
                  </a:lnTo>
                  <a:lnTo>
                    <a:pt x="528" y="2031"/>
                  </a:lnTo>
                  <a:lnTo>
                    <a:pt x="531" y="2030"/>
                  </a:lnTo>
                  <a:lnTo>
                    <a:pt x="529" y="2035"/>
                  </a:lnTo>
                  <a:lnTo>
                    <a:pt x="525" y="2045"/>
                  </a:lnTo>
                  <a:lnTo>
                    <a:pt x="519" y="2063"/>
                  </a:lnTo>
                  <a:lnTo>
                    <a:pt x="511" y="2079"/>
                  </a:lnTo>
                  <a:lnTo>
                    <a:pt x="508" y="2081"/>
                  </a:lnTo>
                  <a:lnTo>
                    <a:pt x="488" y="2098"/>
                  </a:lnTo>
                  <a:lnTo>
                    <a:pt x="447" y="2128"/>
                  </a:lnTo>
                  <a:lnTo>
                    <a:pt x="364" y="2187"/>
                  </a:lnTo>
                  <a:lnTo>
                    <a:pt x="279" y="2244"/>
                  </a:lnTo>
                  <a:lnTo>
                    <a:pt x="259" y="2259"/>
                  </a:lnTo>
                  <a:lnTo>
                    <a:pt x="257" y="2260"/>
                  </a:lnTo>
                  <a:lnTo>
                    <a:pt x="245" y="2265"/>
                  </a:lnTo>
                  <a:lnTo>
                    <a:pt x="201" y="2287"/>
                  </a:lnTo>
                  <a:lnTo>
                    <a:pt x="159" y="2313"/>
                  </a:lnTo>
                  <a:lnTo>
                    <a:pt x="152" y="2319"/>
                  </a:lnTo>
                  <a:lnTo>
                    <a:pt x="139" y="2332"/>
                  </a:lnTo>
                  <a:lnTo>
                    <a:pt x="111" y="2358"/>
                  </a:lnTo>
                  <a:lnTo>
                    <a:pt x="48" y="2422"/>
                  </a:lnTo>
                  <a:lnTo>
                    <a:pt x="4" y="2492"/>
                  </a:lnTo>
                  <a:lnTo>
                    <a:pt x="1" y="2508"/>
                  </a:lnTo>
                  <a:lnTo>
                    <a:pt x="0" y="2514"/>
                  </a:lnTo>
                  <a:lnTo>
                    <a:pt x="0" y="2529"/>
                  </a:lnTo>
                  <a:lnTo>
                    <a:pt x="2" y="2565"/>
                  </a:lnTo>
                  <a:lnTo>
                    <a:pt x="5" y="2588"/>
                  </a:lnTo>
                  <a:lnTo>
                    <a:pt x="6" y="2589"/>
                  </a:lnTo>
                  <a:lnTo>
                    <a:pt x="14" y="2573"/>
                  </a:lnTo>
                  <a:lnTo>
                    <a:pt x="34" y="2535"/>
                  </a:lnTo>
                  <a:lnTo>
                    <a:pt x="88" y="2459"/>
                  </a:lnTo>
                  <a:lnTo>
                    <a:pt x="146" y="2395"/>
                  </a:lnTo>
                  <a:lnTo>
                    <a:pt x="161" y="2383"/>
                  </a:lnTo>
                  <a:lnTo>
                    <a:pt x="169" y="2377"/>
                  </a:lnTo>
                  <a:lnTo>
                    <a:pt x="189" y="2364"/>
                  </a:lnTo>
                  <a:lnTo>
                    <a:pt x="238" y="2335"/>
                  </a:lnTo>
                  <a:lnTo>
                    <a:pt x="280" y="2309"/>
                  </a:lnTo>
                  <a:lnTo>
                    <a:pt x="288" y="2304"/>
                  </a:lnTo>
                  <a:lnTo>
                    <a:pt x="296" y="2298"/>
                  </a:lnTo>
                  <a:lnTo>
                    <a:pt x="324" y="2276"/>
                  </a:lnTo>
                  <a:lnTo>
                    <a:pt x="401" y="2214"/>
                  </a:lnTo>
                  <a:lnTo>
                    <a:pt x="466" y="2164"/>
                  </a:lnTo>
                  <a:lnTo>
                    <a:pt x="475" y="2158"/>
                  </a:lnTo>
                  <a:lnTo>
                    <a:pt x="481" y="2156"/>
                  </a:lnTo>
                  <a:lnTo>
                    <a:pt x="489" y="2154"/>
                  </a:lnTo>
                  <a:lnTo>
                    <a:pt x="505" y="2153"/>
                  </a:lnTo>
                  <a:lnTo>
                    <a:pt x="521" y="2155"/>
                  </a:lnTo>
                  <a:lnTo>
                    <a:pt x="546" y="2159"/>
                  </a:lnTo>
                  <a:lnTo>
                    <a:pt x="550" y="2160"/>
                  </a:lnTo>
                  <a:lnTo>
                    <a:pt x="547" y="2165"/>
                  </a:lnTo>
                  <a:lnTo>
                    <a:pt x="542" y="2176"/>
                  </a:lnTo>
                  <a:lnTo>
                    <a:pt x="533" y="2197"/>
                  </a:lnTo>
                  <a:lnTo>
                    <a:pt x="520" y="2215"/>
                  </a:lnTo>
                  <a:lnTo>
                    <a:pt x="517" y="2218"/>
                  </a:lnTo>
                  <a:lnTo>
                    <a:pt x="495" y="2235"/>
                  </a:lnTo>
                  <a:lnTo>
                    <a:pt x="450" y="2267"/>
                  </a:lnTo>
                  <a:lnTo>
                    <a:pt x="356" y="2327"/>
                  </a:lnTo>
                  <a:lnTo>
                    <a:pt x="264" y="2388"/>
                  </a:lnTo>
                  <a:lnTo>
                    <a:pt x="244" y="2405"/>
                  </a:lnTo>
                  <a:lnTo>
                    <a:pt x="242" y="2407"/>
                  </a:lnTo>
                  <a:lnTo>
                    <a:pt x="227" y="2415"/>
                  </a:lnTo>
                  <a:lnTo>
                    <a:pt x="177" y="2448"/>
                  </a:lnTo>
                  <a:lnTo>
                    <a:pt x="127" y="2489"/>
                  </a:lnTo>
                  <a:lnTo>
                    <a:pt x="120" y="2497"/>
                  </a:lnTo>
                  <a:lnTo>
                    <a:pt x="111" y="2508"/>
                  </a:lnTo>
                  <a:lnTo>
                    <a:pt x="91" y="2536"/>
                  </a:lnTo>
                  <a:lnTo>
                    <a:pt x="50" y="2603"/>
                  </a:lnTo>
                  <a:lnTo>
                    <a:pt x="25" y="2671"/>
                  </a:lnTo>
                  <a:lnTo>
                    <a:pt x="25" y="2685"/>
                  </a:lnTo>
                  <a:lnTo>
                    <a:pt x="25" y="2694"/>
                  </a:lnTo>
                  <a:lnTo>
                    <a:pt x="29" y="2719"/>
                  </a:lnTo>
                  <a:lnTo>
                    <a:pt x="44" y="2784"/>
                  </a:lnTo>
                  <a:lnTo>
                    <a:pt x="55" y="2827"/>
                  </a:lnTo>
                  <a:lnTo>
                    <a:pt x="56" y="2829"/>
                  </a:lnTo>
                  <a:lnTo>
                    <a:pt x="56" y="2827"/>
                  </a:lnTo>
                  <a:lnTo>
                    <a:pt x="56" y="2807"/>
                  </a:lnTo>
                  <a:lnTo>
                    <a:pt x="59" y="2735"/>
                  </a:lnTo>
                  <a:lnTo>
                    <a:pt x="70" y="2666"/>
                  </a:lnTo>
                  <a:lnTo>
                    <a:pt x="75" y="2656"/>
                  </a:lnTo>
                  <a:lnTo>
                    <a:pt x="81" y="2647"/>
                  </a:lnTo>
                  <a:lnTo>
                    <a:pt x="102" y="2621"/>
                  </a:lnTo>
                  <a:lnTo>
                    <a:pt x="153" y="2563"/>
                  </a:lnTo>
                  <a:lnTo>
                    <a:pt x="189" y="2524"/>
                  </a:lnTo>
                  <a:lnTo>
                    <a:pt x="191" y="2521"/>
                  </a:lnTo>
                  <a:lnTo>
                    <a:pt x="199" y="2517"/>
                  </a:lnTo>
                  <a:lnTo>
                    <a:pt x="217" y="2507"/>
                  </a:lnTo>
                  <a:lnTo>
                    <a:pt x="255" y="2488"/>
                  </a:lnTo>
                  <a:lnTo>
                    <a:pt x="290" y="2465"/>
                  </a:lnTo>
                  <a:lnTo>
                    <a:pt x="299" y="2459"/>
                  </a:lnTo>
                  <a:lnTo>
                    <a:pt x="317" y="2445"/>
                  </a:lnTo>
                  <a:lnTo>
                    <a:pt x="354" y="2408"/>
                  </a:lnTo>
                  <a:lnTo>
                    <a:pt x="440" y="2329"/>
                  </a:lnTo>
                  <a:lnTo>
                    <a:pt x="488" y="2299"/>
                  </a:lnTo>
                  <a:lnTo>
                    <a:pt x="539" y="2287"/>
                  </a:lnTo>
                  <a:lnTo>
                    <a:pt x="566" y="2289"/>
                  </a:lnTo>
                  <a:lnTo>
                    <a:pt x="570" y="2291"/>
                  </a:lnTo>
                  <a:lnTo>
                    <a:pt x="574" y="2294"/>
                  </a:lnTo>
                  <a:lnTo>
                    <a:pt x="576" y="2298"/>
                  </a:lnTo>
                  <a:lnTo>
                    <a:pt x="578" y="2303"/>
                  </a:lnTo>
                  <a:lnTo>
                    <a:pt x="579" y="2308"/>
                  </a:lnTo>
                  <a:lnTo>
                    <a:pt x="579" y="2321"/>
                  </a:lnTo>
                  <a:lnTo>
                    <a:pt x="577" y="2335"/>
                  </a:lnTo>
                  <a:lnTo>
                    <a:pt x="573" y="2347"/>
                  </a:lnTo>
                  <a:lnTo>
                    <a:pt x="572" y="2351"/>
                  </a:lnTo>
                  <a:lnTo>
                    <a:pt x="568" y="2356"/>
                  </a:lnTo>
                  <a:lnTo>
                    <a:pt x="564" y="2360"/>
                  </a:lnTo>
                  <a:lnTo>
                    <a:pt x="558" y="2364"/>
                  </a:lnTo>
                  <a:lnTo>
                    <a:pt x="546" y="2370"/>
                  </a:lnTo>
                  <a:lnTo>
                    <a:pt x="521" y="2383"/>
                  </a:lnTo>
                  <a:lnTo>
                    <a:pt x="514" y="2397"/>
                  </a:lnTo>
                  <a:lnTo>
                    <a:pt x="514" y="2403"/>
                  </a:lnTo>
                  <a:lnTo>
                    <a:pt x="517" y="2406"/>
                  </a:lnTo>
                  <a:lnTo>
                    <a:pt x="521" y="2410"/>
                  </a:lnTo>
                  <a:lnTo>
                    <a:pt x="527" y="2413"/>
                  </a:lnTo>
                  <a:lnTo>
                    <a:pt x="534" y="2415"/>
                  </a:lnTo>
                  <a:lnTo>
                    <a:pt x="550" y="2419"/>
                  </a:lnTo>
                  <a:lnTo>
                    <a:pt x="590" y="2422"/>
                  </a:lnTo>
                  <a:lnTo>
                    <a:pt x="676" y="2420"/>
                  </a:lnTo>
                  <a:lnTo>
                    <a:pt x="706" y="2417"/>
                  </a:lnTo>
                  <a:lnTo>
                    <a:pt x="714" y="2416"/>
                  </a:lnTo>
                  <a:lnTo>
                    <a:pt x="730" y="2408"/>
                  </a:lnTo>
                  <a:lnTo>
                    <a:pt x="747" y="2398"/>
                  </a:lnTo>
                  <a:lnTo>
                    <a:pt x="781" y="2382"/>
                  </a:lnTo>
                  <a:lnTo>
                    <a:pt x="805" y="2381"/>
                  </a:lnTo>
                  <a:lnTo>
                    <a:pt x="818" y="2388"/>
                  </a:lnTo>
                  <a:lnTo>
                    <a:pt x="844" y="2407"/>
                  </a:lnTo>
                  <a:lnTo>
                    <a:pt x="865" y="2428"/>
                  </a:lnTo>
                  <a:lnTo>
                    <a:pt x="905" y="2476"/>
                  </a:lnTo>
                  <a:lnTo>
                    <a:pt x="937" y="2510"/>
                  </a:lnTo>
                  <a:lnTo>
                    <a:pt x="955" y="2526"/>
                  </a:lnTo>
                  <a:lnTo>
                    <a:pt x="992" y="2557"/>
                  </a:lnTo>
                  <a:lnTo>
                    <a:pt x="1066" y="2616"/>
                  </a:lnTo>
                  <a:lnTo>
                    <a:pt x="1141" y="2675"/>
                  </a:lnTo>
                  <a:lnTo>
                    <a:pt x="1160" y="2689"/>
                  </a:lnTo>
                  <a:lnTo>
                    <a:pt x="1163" y="2681"/>
                  </a:lnTo>
                  <a:lnTo>
                    <a:pt x="1164" y="2671"/>
                  </a:lnTo>
                  <a:lnTo>
                    <a:pt x="1163" y="2659"/>
                  </a:lnTo>
                  <a:lnTo>
                    <a:pt x="1160" y="2647"/>
                  </a:lnTo>
                  <a:lnTo>
                    <a:pt x="1148" y="2621"/>
                  </a:lnTo>
                  <a:lnTo>
                    <a:pt x="1131" y="2595"/>
                  </a:lnTo>
                  <a:lnTo>
                    <a:pt x="1111" y="2570"/>
                  </a:lnTo>
                  <a:lnTo>
                    <a:pt x="1093" y="2547"/>
                  </a:lnTo>
                  <a:lnTo>
                    <a:pt x="1069" y="2525"/>
                  </a:lnTo>
                  <a:lnTo>
                    <a:pt x="1014" y="2476"/>
                  </a:lnTo>
                  <a:lnTo>
                    <a:pt x="885" y="2380"/>
                  </a:lnTo>
                  <a:lnTo>
                    <a:pt x="748" y="2309"/>
                  </a:lnTo>
                  <a:lnTo>
                    <a:pt x="716" y="2298"/>
                  </a:lnTo>
                  <a:lnTo>
                    <a:pt x="720" y="2293"/>
                  </a:lnTo>
                  <a:lnTo>
                    <a:pt x="728" y="2280"/>
                  </a:lnTo>
                  <a:lnTo>
                    <a:pt x="746" y="2253"/>
                  </a:lnTo>
                  <a:lnTo>
                    <a:pt x="756" y="2243"/>
                  </a:lnTo>
                  <a:lnTo>
                    <a:pt x="761" y="2241"/>
                  </a:lnTo>
                  <a:lnTo>
                    <a:pt x="767" y="2240"/>
                  </a:lnTo>
                  <a:lnTo>
                    <a:pt x="773" y="2241"/>
                  </a:lnTo>
                  <a:lnTo>
                    <a:pt x="799" y="2255"/>
                  </a:lnTo>
                  <a:lnTo>
                    <a:pt x="849" y="2286"/>
                  </a:lnTo>
                  <a:lnTo>
                    <a:pt x="937" y="2362"/>
                  </a:lnTo>
                  <a:lnTo>
                    <a:pt x="1023" y="2443"/>
                  </a:lnTo>
                  <a:lnTo>
                    <a:pt x="1047" y="2462"/>
                  </a:lnTo>
                  <a:lnTo>
                    <a:pt x="1053" y="2467"/>
                  </a:lnTo>
                  <a:lnTo>
                    <a:pt x="1065" y="2475"/>
                  </a:lnTo>
                  <a:lnTo>
                    <a:pt x="1092" y="2489"/>
                  </a:lnTo>
                  <a:lnTo>
                    <a:pt x="1124" y="2506"/>
                  </a:lnTo>
                  <a:lnTo>
                    <a:pt x="1133" y="2511"/>
                  </a:lnTo>
                  <a:lnTo>
                    <a:pt x="1131" y="2486"/>
                  </a:lnTo>
                  <a:lnTo>
                    <a:pt x="1120" y="2458"/>
                  </a:lnTo>
                  <a:lnTo>
                    <a:pt x="1098" y="2429"/>
                  </a:lnTo>
                  <a:lnTo>
                    <a:pt x="1070" y="2399"/>
                  </a:lnTo>
                  <a:lnTo>
                    <a:pt x="1000" y="2341"/>
                  </a:lnTo>
                  <a:lnTo>
                    <a:pt x="857" y="2245"/>
                  </a:lnTo>
                  <a:lnTo>
                    <a:pt x="816" y="2218"/>
                  </a:lnTo>
                  <a:lnTo>
                    <a:pt x="811" y="2216"/>
                  </a:lnTo>
                  <a:lnTo>
                    <a:pt x="803" y="2210"/>
                  </a:lnTo>
                  <a:lnTo>
                    <a:pt x="785" y="2199"/>
                  </a:lnTo>
                  <a:lnTo>
                    <a:pt x="766" y="2191"/>
                  </a:lnTo>
                  <a:lnTo>
                    <a:pt x="762" y="2189"/>
                  </a:lnTo>
                  <a:lnTo>
                    <a:pt x="756" y="2189"/>
                  </a:lnTo>
                  <a:lnTo>
                    <a:pt x="750" y="2190"/>
                  </a:lnTo>
                  <a:lnTo>
                    <a:pt x="735" y="2194"/>
                  </a:lnTo>
                  <a:lnTo>
                    <a:pt x="710" y="2203"/>
                  </a:lnTo>
                  <a:lnTo>
                    <a:pt x="700" y="2197"/>
                  </a:lnTo>
                  <a:lnTo>
                    <a:pt x="701" y="2191"/>
                  </a:lnTo>
                  <a:lnTo>
                    <a:pt x="703" y="2185"/>
                  </a:lnTo>
                  <a:lnTo>
                    <a:pt x="707" y="2179"/>
                  </a:lnTo>
                  <a:lnTo>
                    <a:pt x="712" y="2174"/>
                  </a:lnTo>
                  <a:lnTo>
                    <a:pt x="723" y="2164"/>
                  </a:lnTo>
                  <a:lnTo>
                    <a:pt x="737" y="2155"/>
                  </a:lnTo>
                  <a:lnTo>
                    <a:pt x="751" y="2147"/>
                  </a:lnTo>
                  <a:lnTo>
                    <a:pt x="763" y="2138"/>
                  </a:lnTo>
                  <a:lnTo>
                    <a:pt x="773" y="2141"/>
                  </a:lnTo>
                  <a:lnTo>
                    <a:pt x="807" y="2149"/>
                  </a:lnTo>
                  <a:lnTo>
                    <a:pt x="842" y="2163"/>
                  </a:lnTo>
                  <a:lnTo>
                    <a:pt x="849" y="2167"/>
                  </a:lnTo>
                  <a:lnTo>
                    <a:pt x="857" y="2175"/>
                  </a:lnTo>
                  <a:lnTo>
                    <a:pt x="889" y="2201"/>
                  </a:lnTo>
                  <a:lnTo>
                    <a:pt x="982" y="2274"/>
                  </a:lnTo>
                  <a:lnTo>
                    <a:pt x="1049" y="2326"/>
                  </a:lnTo>
                  <a:lnTo>
                    <a:pt x="1053" y="2328"/>
                  </a:lnTo>
                  <a:lnTo>
                    <a:pt x="1059" y="2331"/>
                  </a:lnTo>
                  <a:lnTo>
                    <a:pt x="1069" y="2336"/>
                  </a:lnTo>
                  <a:lnTo>
                    <a:pt x="1089" y="2346"/>
                  </a:lnTo>
                  <a:lnTo>
                    <a:pt x="1122" y="2359"/>
                  </a:lnTo>
                  <a:lnTo>
                    <a:pt x="1134" y="2363"/>
                  </a:lnTo>
                  <a:lnTo>
                    <a:pt x="1135" y="2339"/>
                  </a:lnTo>
                  <a:lnTo>
                    <a:pt x="1128" y="2314"/>
                  </a:lnTo>
                  <a:lnTo>
                    <a:pt x="1113" y="2292"/>
                  </a:lnTo>
                  <a:lnTo>
                    <a:pt x="1093" y="2272"/>
                  </a:lnTo>
                  <a:lnTo>
                    <a:pt x="1041" y="2235"/>
                  </a:lnTo>
                  <a:lnTo>
                    <a:pt x="985" y="2205"/>
                  </a:lnTo>
                  <a:lnTo>
                    <a:pt x="933" y="2181"/>
                  </a:lnTo>
                  <a:lnTo>
                    <a:pt x="899" y="2163"/>
                  </a:lnTo>
                  <a:lnTo>
                    <a:pt x="887" y="2157"/>
                  </a:lnTo>
                  <a:lnTo>
                    <a:pt x="866" y="2141"/>
                  </a:lnTo>
                  <a:lnTo>
                    <a:pt x="822" y="2107"/>
                  </a:lnTo>
                  <a:lnTo>
                    <a:pt x="779" y="2076"/>
                  </a:lnTo>
                  <a:lnTo>
                    <a:pt x="769" y="2070"/>
                  </a:lnTo>
                  <a:lnTo>
                    <a:pt x="764" y="2069"/>
                  </a:lnTo>
                  <a:lnTo>
                    <a:pt x="759" y="2068"/>
                  </a:lnTo>
                  <a:lnTo>
                    <a:pt x="753" y="2069"/>
                  </a:lnTo>
                  <a:lnTo>
                    <a:pt x="747" y="2070"/>
                  </a:lnTo>
                  <a:lnTo>
                    <a:pt x="735" y="2074"/>
                  </a:lnTo>
                  <a:lnTo>
                    <a:pt x="724" y="2078"/>
                  </a:lnTo>
                  <a:lnTo>
                    <a:pt x="714" y="2080"/>
                  </a:lnTo>
                  <a:lnTo>
                    <a:pt x="706" y="2076"/>
                  </a:lnTo>
                  <a:lnTo>
                    <a:pt x="703" y="2074"/>
                  </a:lnTo>
                  <a:lnTo>
                    <a:pt x="702" y="2071"/>
                  </a:lnTo>
                  <a:lnTo>
                    <a:pt x="701" y="2066"/>
                  </a:lnTo>
                  <a:lnTo>
                    <a:pt x="700" y="2061"/>
                  </a:lnTo>
                  <a:lnTo>
                    <a:pt x="701" y="2050"/>
                  </a:lnTo>
                  <a:lnTo>
                    <a:pt x="703" y="2039"/>
                  </a:lnTo>
                  <a:lnTo>
                    <a:pt x="707" y="2031"/>
                  </a:lnTo>
                  <a:lnTo>
                    <a:pt x="713" y="2025"/>
                  </a:lnTo>
                  <a:lnTo>
                    <a:pt x="743" y="2016"/>
                  </a:lnTo>
                  <a:lnTo>
                    <a:pt x="773" y="2016"/>
                  </a:lnTo>
                  <a:lnTo>
                    <a:pt x="802" y="2022"/>
                  </a:lnTo>
                  <a:lnTo>
                    <a:pt x="832" y="2033"/>
                  </a:lnTo>
                  <a:lnTo>
                    <a:pt x="888" y="2066"/>
                  </a:lnTo>
                  <a:lnTo>
                    <a:pt x="941" y="2109"/>
                  </a:lnTo>
                  <a:lnTo>
                    <a:pt x="991" y="2152"/>
                  </a:lnTo>
                  <a:lnTo>
                    <a:pt x="1036" y="2189"/>
                  </a:lnTo>
                  <a:lnTo>
                    <a:pt x="1043" y="2195"/>
                  </a:lnTo>
                  <a:lnTo>
                    <a:pt x="1059" y="2205"/>
                  </a:lnTo>
                  <a:lnTo>
                    <a:pt x="1093" y="2225"/>
                  </a:lnTo>
                  <a:lnTo>
                    <a:pt x="1135" y="2240"/>
                  </a:lnTo>
                  <a:lnTo>
                    <a:pt x="1147" y="2242"/>
                  </a:lnTo>
                  <a:lnTo>
                    <a:pt x="1135" y="2234"/>
                  </a:lnTo>
                  <a:lnTo>
                    <a:pt x="1116" y="2220"/>
                  </a:lnTo>
                  <a:lnTo>
                    <a:pt x="1089" y="2204"/>
                  </a:lnTo>
                  <a:lnTo>
                    <a:pt x="1070" y="2189"/>
                  </a:lnTo>
                  <a:lnTo>
                    <a:pt x="1066" y="2183"/>
                  </a:lnTo>
                  <a:lnTo>
                    <a:pt x="1060" y="2176"/>
                  </a:lnTo>
                  <a:lnTo>
                    <a:pt x="1049" y="2160"/>
                  </a:lnTo>
                  <a:lnTo>
                    <a:pt x="1029" y="2126"/>
                  </a:lnTo>
                  <a:lnTo>
                    <a:pt x="1007" y="2095"/>
                  </a:lnTo>
                  <a:lnTo>
                    <a:pt x="1000" y="2089"/>
                  </a:lnTo>
                  <a:lnTo>
                    <a:pt x="979" y="2074"/>
                  </a:lnTo>
                  <a:lnTo>
                    <a:pt x="936" y="2044"/>
                  </a:lnTo>
                  <a:lnTo>
                    <a:pt x="847" y="1994"/>
                  </a:lnTo>
                  <a:lnTo>
                    <a:pt x="752" y="1953"/>
                  </a:lnTo>
                  <a:lnTo>
                    <a:pt x="727" y="1943"/>
                  </a:lnTo>
                  <a:lnTo>
                    <a:pt x="746" y="1922"/>
                  </a:lnTo>
                  <a:lnTo>
                    <a:pt x="769" y="1911"/>
                  </a:lnTo>
                  <a:lnTo>
                    <a:pt x="792" y="1910"/>
                  </a:lnTo>
                  <a:lnTo>
                    <a:pt x="817" y="1916"/>
                  </a:lnTo>
                  <a:lnTo>
                    <a:pt x="845" y="1928"/>
                  </a:lnTo>
                  <a:lnTo>
                    <a:pt x="899" y="1964"/>
                  </a:lnTo>
                  <a:lnTo>
                    <a:pt x="950" y="2005"/>
                  </a:lnTo>
                  <a:lnTo>
                    <a:pt x="997" y="2038"/>
                  </a:lnTo>
                  <a:lnTo>
                    <a:pt x="1017" y="2046"/>
                  </a:lnTo>
                  <a:lnTo>
                    <a:pt x="1020" y="2047"/>
                  </a:lnTo>
                  <a:lnTo>
                    <a:pt x="1023" y="2047"/>
                  </a:lnTo>
                  <a:lnTo>
                    <a:pt x="1025" y="2046"/>
                  </a:lnTo>
                  <a:lnTo>
                    <a:pt x="1026" y="2045"/>
                  </a:lnTo>
                  <a:lnTo>
                    <a:pt x="1027" y="2042"/>
                  </a:lnTo>
                  <a:lnTo>
                    <a:pt x="1028" y="2040"/>
                  </a:lnTo>
                  <a:lnTo>
                    <a:pt x="1028" y="2036"/>
                  </a:lnTo>
                  <a:lnTo>
                    <a:pt x="1027" y="2028"/>
                  </a:lnTo>
                  <a:lnTo>
                    <a:pt x="1024" y="2018"/>
                  </a:lnTo>
                  <a:lnTo>
                    <a:pt x="1016" y="1998"/>
                  </a:lnTo>
                  <a:lnTo>
                    <a:pt x="992" y="1961"/>
                  </a:lnTo>
                  <a:lnTo>
                    <a:pt x="990" y="1958"/>
                  </a:lnTo>
                  <a:lnTo>
                    <a:pt x="974" y="1946"/>
                  </a:lnTo>
                  <a:lnTo>
                    <a:pt x="939" y="1924"/>
                  </a:lnTo>
                  <a:lnTo>
                    <a:pt x="863" y="1889"/>
                  </a:lnTo>
                  <a:lnTo>
                    <a:pt x="792" y="1847"/>
                  </a:lnTo>
                  <a:lnTo>
                    <a:pt x="777" y="1834"/>
                  </a:lnTo>
                  <a:lnTo>
                    <a:pt x="774" y="1832"/>
                  </a:lnTo>
                  <a:lnTo>
                    <a:pt x="773" y="1830"/>
                  </a:lnTo>
                  <a:lnTo>
                    <a:pt x="773" y="1828"/>
                  </a:lnTo>
                  <a:lnTo>
                    <a:pt x="774" y="1827"/>
                  </a:lnTo>
                  <a:lnTo>
                    <a:pt x="776" y="1826"/>
                  </a:lnTo>
                  <a:lnTo>
                    <a:pt x="778" y="1826"/>
                  </a:lnTo>
                  <a:lnTo>
                    <a:pt x="781" y="1826"/>
                  </a:lnTo>
                  <a:lnTo>
                    <a:pt x="789" y="1827"/>
                  </a:lnTo>
                  <a:lnTo>
                    <a:pt x="811" y="1831"/>
                  </a:lnTo>
                  <a:lnTo>
                    <a:pt x="859" y="1844"/>
                  </a:lnTo>
                  <a:lnTo>
                    <a:pt x="873" y="1848"/>
                  </a:lnTo>
                  <a:lnTo>
                    <a:pt x="882" y="1852"/>
                  </a:lnTo>
                  <a:lnTo>
                    <a:pt x="902" y="1863"/>
                  </a:lnTo>
                  <a:lnTo>
                    <a:pt x="920" y="1878"/>
                  </a:lnTo>
                  <a:lnTo>
                    <a:pt x="956" y="1901"/>
                  </a:lnTo>
                  <a:lnTo>
                    <a:pt x="987" y="1903"/>
                  </a:lnTo>
                  <a:lnTo>
                    <a:pt x="992" y="1901"/>
                  </a:lnTo>
                  <a:lnTo>
                    <a:pt x="996" y="1896"/>
                  </a:lnTo>
                  <a:lnTo>
                    <a:pt x="999" y="1890"/>
                  </a:lnTo>
                  <a:lnTo>
                    <a:pt x="1001" y="1882"/>
                  </a:lnTo>
                  <a:lnTo>
                    <a:pt x="1001" y="1874"/>
                  </a:lnTo>
                  <a:lnTo>
                    <a:pt x="998" y="1855"/>
                  </a:lnTo>
                  <a:lnTo>
                    <a:pt x="991" y="1838"/>
                  </a:lnTo>
                  <a:lnTo>
                    <a:pt x="982" y="1825"/>
                  </a:lnTo>
                  <a:lnTo>
                    <a:pt x="977" y="1820"/>
                  </a:lnTo>
                  <a:lnTo>
                    <a:pt x="957" y="1810"/>
                  </a:lnTo>
                  <a:lnTo>
                    <a:pt x="918" y="1794"/>
                  </a:lnTo>
                  <a:lnTo>
                    <a:pt x="835" y="1774"/>
                  </a:lnTo>
                  <a:lnTo>
                    <a:pt x="748" y="1759"/>
                  </a:lnTo>
                  <a:lnTo>
                    <a:pt x="727" y="1754"/>
                  </a:lnTo>
                  <a:lnTo>
                    <a:pt x="724" y="1753"/>
                  </a:lnTo>
                  <a:lnTo>
                    <a:pt x="722" y="1751"/>
                  </a:lnTo>
                  <a:lnTo>
                    <a:pt x="722" y="1747"/>
                  </a:lnTo>
                  <a:lnTo>
                    <a:pt x="723" y="1744"/>
                  </a:lnTo>
                  <a:lnTo>
                    <a:pt x="725" y="1740"/>
                  </a:lnTo>
                  <a:lnTo>
                    <a:pt x="731" y="1731"/>
                  </a:lnTo>
                  <a:lnTo>
                    <a:pt x="739" y="1723"/>
                  </a:lnTo>
                  <a:lnTo>
                    <a:pt x="747" y="1717"/>
                  </a:lnTo>
                  <a:lnTo>
                    <a:pt x="752" y="1714"/>
                  </a:lnTo>
                  <a:lnTo>
                    <a:pt x="758" y="1712"/>
                  </a:lnTo>
                  <a:lnTo>
                    <a:pt x="772" y="1709"/>
                  </a:lnTo>
                  <a:lnTo>
                    <a:pt x="801" y="1706"/>
                  </a:lnTo>
                  <a:lnTo>
                    <a:pt x="830" y="1709"/>
                  </a:lnTo>
                  <a:lnTo>
                    <a:pt x="837" y="1711"/>
                  </a:lnTo>
                  <a:lnTo>
                    <a:pt x="848" y="1718"/>
                  </a:lnTo>
                  <a:lnTo>
                    <a:pt x="870" y="1734"/>
                  </a:lnTo>
                  <a:lnTo>
                    <a:pt x="890" y="1752"/>
                  </a:lnTo>
                  <a:lnTo>
                    <a:pt x="932" y="1787"/>
                  </a:lnTo>
                  <a:lnTo>
                    <a:pt x="968" y="1800"/>
                  </a:lnTo>
                  <a:lnTo>
                    <a:pt x="972" y="1800"/>
                  </a:lnTo>
                  <a:lnTo>
                    <a:pt x="974" y="1800"/>
                  </a:lnTo>
                  <a:lnTo>
                    <a:pt x="976" y="1798"/>
                  </a:lnTo>
                  <a:lnTo>
                    <a:pt x="978" y="1797"/>
                  </a:lnTo>
                  <a:lnTo>
                    <a:pt x="979" y="1794"/>
                  </a:lnTo>
                  <a:lnTo>
                    <a:pt x="980" y="1791"/>
                  </a:lnTo>
                  <a:lnTo>
                    <a:pt x="980" y="1787"/>
                  </a:lnTo>
                  <a:lnTo>
                    <a:pt x="980" y="1780"/>
                  </a:lnTo>
                  <a:lnTo>
                    <a:pt x="979" y="1772"/>
                  </a:lnTo>
                  <a:lnTo>
                    <a:pt x="973" y="1754"/>
                  </a:lnTo>
                  <a:lnTo>
                    <a:pt x="954" y="1723"/>
                  </a:lnTo>
                  <a:lnTo>
                    <a:pt x="952" y="1720"/>
                  </a:lnTo>
                  <a:lnTo>
                    <a:pt x="942" y="1711"/>
                  </a:lnTo>
                  <a:lnTo>
                    <a:pt x="923" y="1695"/>
                  </a:lnTo>
                  <a:lnTo>
                    <a:pt x="880" y="1671"/>
                  </a:lnTo>
                  <a:lnTo>
                    <a:pt x="826" y="1654"/>
                  </a:lnTo>
                  <a:lnTo>
                    <a:pt x="810" y="1650"/>
                  </a:lnTo>
                  <a:lnTo>
                    <a:pt x="798" y="1649"/>
                  </a:lnTo>
                  <a:lnTo>
                    <a:pt x="785" y="1649"/>
                  </a:lnTo>
                  <a:lnTo>
                    <a:pt x="758" y="1653"/>
                  </a:lnTo>
                  <a:lnTo>
                    <a:pt x="712" y="1662"/>
                  </a:lnTo>
                  <a:lnTo>
                    <a:pt x="701" y="1650"/>
                  </a:lnTo>
                  <a:lnTo>
                    <a:pt x="706" y="1641"/>
                  </a:lnTo>
                  <a:lnTo>
                    <a:pt x="713" y="1633"/>
                  </a:lnTo>
                  <a:lnTo>
                    <a:pt x="722" y="1626"/>
                  </a:lnTo>
                  <a:lnTo>
                    <a:pt x="732" y="1621"/>
                  </a:lnTo>
                  <a:lnTo>
                    <a:pt x="756" y="1614"/>
                  </a:lnTo>
                  <a:lnTo>
                    <a:pt x="781" y="1610"/>
                  </a:lnTo>
                  <a:lnTo>
                    <a:pt x="806" y="1607"/>
                  </a:lnTo>
                  <a:lnTo>
                    <a:pt x="831" y="1604"/>
                  </a:lnTo>
                  <a:lnTo>
                    <a:pt x="841" y="1603"/>
                  </a:lnTo>
                  <a:lnTo>
                    <a:pt x="863" y="1604"/>
                  </a:lnTo>
                  <a:lnTo>
                    <a:pt x="908" y="1611"/>
                  </a:lnTo>
                  <a:lnTo>
                    <a:pt x="950" y="1612"/>
                  </a:lnTo>
                  <a:lnTo>
                    <a:pt x="961" y="1609"/>
                  </a:lnTo>
                  <a:lnTo>
                    <a:pt x="964" y="1608"/>
                  </a:lnTo>
                  <a:lnTo>
                    <a:pt x="966" y="1604"/>
                  </a:lnTo>
                  <a:lnTo>
                    <a:pt x="967" y="1600"/>
                  </a:lnTo>
                  <a:lnTo>
                    <a:pt x="968" y="1595"/>
                  </a:lnTo>
                  <a:lnTo>
                    <a:pt x="968" y="1583"/>
                  </a:lnTo>
                  <a:lnTo>
                    <a:pt x="966" y="1572"/>
                  </a:lnTo>
                  <a:lnTo>
                    <a:pt x="961" y="1560"/>
                  </a:lnTo>
                  <a:lnTo>
                    <a:pt x="956" y="1553"/>
                  </a:lnTo>
                  <a:lnTo>
                    <a:pt x="932" y="1542"/>
                  </a:lnTo>
                  <a:lnTo>
                    <a:pt x="892" y="1525"/>
                  </a:lnTo>
                  <a:lnTo>
                    <a:pt x="827" y="1518"/>
                  </a:lnTo>
                  <a:lnTo>
                    <a:pt x="752" y="1535"/>
                  </a:lnTo>
                  <a:lnTo>
                    <a:pt x="727" y="1541"/>
                  </a:lnTo>
                  <a:lnTo>
                    <a:pt x="729" y="1536"/>
                  </a:lnTo>
                  <a:lnTo>
                    <a:pt x="735" y="1524"/>
                  </a:lnTo>
                  <a:lnTo>
                    <a:pt x="745" y="1500"/>
                  </a:lnTo>
                  <a:lnTo>
                    <a:pt x="756" y="1475"/>
                  </a:lnTo>
                  <a:lnTo>
                    <a:pt x="759" y="1468"/>
                  </a:lnTo>
                  <a:lnTo>
                    <a:pt x="768" y="1462"/>
                  </a:lnTo>
                  <a:lnTo>
                    <a:pt x="779" y="1456"/>
                  </a:lnTo>
                  <a:lnTo>
                    <a:pt x="806" y="1447"/>
                  </a:lnTo>
                  <a:lnTo>
                    <a:pt x="837" y="1442"/>
                  </a:lnTo>
                  <a:lnTo>
                    <a:pt x="893" y="1445"/>
                  </a:lnTo>
                  <a:lnTo>
                    <a:pt x="915" y="1453"/>
                  </a:lnTo>
                  <a:lnTo>
                    <a:pt x="922" y="1459"/>
                  </a:lnTo>
                  <a:lnTo>
                    <a:pt x="936" y="1471"/>
                  </a:lnTo>
                  <a:lnTo>
                    <a:pt x="960" y="1491"/>
                  </a:lnTo>
                  <a:lnTo>
                    <a:pt x="973" y="1501"/>
                  </a:lnTo>
                  <a:lnTo>
                    <a:pt x="974" y="1501"/>
                  </a:lnTo>
                  <a:lnTo>
                    <a:pt x="976" y="1498"/>
                  </a:lnTo>
                  <a:lnTo>
                    <a:pt x="981" y="1491"/>
                  </a:lnTo>
                  <a:lnTo>
                    <a:pt x="992" y="1475"/>
                  </a:lnTo>
                  <a:lnTo>
                    <a:pt x="1002" y="1461"/>
                  </a:lnTo>
                  <a:lnTo>
                    <a:pt x="1005" y="1457"/>
                  </a:lnTo>
                  <a:lnTo>
                    <a:pt x="1003" y="1456"/>
                  </a:lnTo>
                  <a:lnTo>
                    <a:pt x="991" y="1444"/>
                  </a:lnTo>
                  <a:lnTo>
                    <a:pt x="945" y="1403"/>
                  </a:lnTo>
                  <a:lnTo>
                    <a:pt x="893" y="1372"/>
                  </a:lnTo>
                  <a:lnTo>
                    <a:pt x="883" y="1370"/>
                  </a:lnTo>
                  <a:lnTo>
                    <a:pt x="873" y="1370"/>
                  </a:lnTo>
                  <a:lnTo>
                    <a:pt x="865" y="1367"/>
                  </a:lnTo>
                  <a:lnTo>
                    <a:pt x="857" y="1364"/>
                  </a:lnTo>
                  <a:lnTo>
                    <a:pt x="850" y="1359"/>
                  </a:lnTo>
                  <a:lnTo>
                    <a:pt x="840" y="1348"/>
                  </a:lnTo>
                  <a:lnTo>
                    <a:pt x="833" y="1337"/>
                  </a:lnTo>
                  <a:lnTo>
                    <a:pt x="829" y="1327"/>
                  </a:lnTo>
                  <a:lnTo>
                    <a:pt x="828" y="1323"/>
                  </a:lnTo>
                  <a:lnTo>
                    <a:pt x="819" y="1320"/>
                  </a:lnTo>
                  <a:lnTo>
                    <a:pt x="803" y="1313"/>
                  </a:lnTo>
                  <a:lnTo>
                    <a:pt x="770" y="1301"/>
                  </a:lnTo>
                  <a:lnTo>
                    <a:pt x="756" y="1294"/>
                  </a:lnTo>
                  <a:lnTo>
                    <a:pt x="746" y="1283"/>
                  </a:lnTo>
                  <a:lnTo>
                    <a:pt x="744" y="1276"/>
                  </a:lnTo>
                  <a:lnTo>
                    <a:pt x="740" y="1258"/>
                  </a:lnTo>
                  <a:lnTo>
                    <a:pt x="738" y="1223"/>
                  </a:lnTo>
                  <a:lnTo>
                    <a:pt x="741" y="1186"/>
                  </a:lnTo>
                  <a:lnTo>
                    <a:pt x="753" y="1112"/>
                  </a:lnTo>
                  <a:lnTo>
                    <a:pt x="757" y="1056"/>
                  </a:lnTo>
                  <a:lnTo>
                    <a:pt x="756" y="1052"/>
                  </a:lnTo>
                  <a:lnTo>
                    <a:pt x="754" y="1047"/>
                  </a:lnTo>
                  <a:lnTo>
                    <a:pt x="751" y="1042"/>
                  </a:lnTo>
                  <a:lnTo>
                    <a:pt x="743" y="1032"/>
                  </a:lnTo>
                  <a:lnTo>
                    <a:pt x="736" y="1021"/>
                  </a:lnTo>
                  <a:lnTo>
                    <a:pt x="732" y="1013"/>
                  </a:lnTo>
                  <a:lnTo>
                    <a:pt x="732" y="1010"/>
                  </a:lnTo>
                  <a:lnTo>
                    <a:pt x="733" y="1008"/>
                  </a:lnTo>
                  <a:lnTo>
                    <a:pt x="737" y="1006"/>
                  </a:lnTo>
                  <a:lnTo>
                    <a:pt x="752" y="1004"/>
                  </a:lnTo>
                  <a:lnTo>
                    <a:pt x="780" y="1004"/>
                  </a:lnTo>
                  <a:lnTo>
                    <a:pt x="837" y="1013"/>
                  </a:lnTo>
                  <a:lnTo>
                    <a:pt x="893" y="1025"/>
                  </a:lnTo>
                  <a:lnTo>
                    <a:pt x="909" y="1026"/>
                  </a:lnTo>
                  <a:lnTo>
                    <a:pt x="916" y="1041"/>
                  </a:lnTo>
                  <a:lnTo>
                    <a:pt x="943" y="1074"/>
                  </a:lnTo>
                  <a:lnTo>
                    <a:pt x="952" y="1080"/>
                  </a:lnTo>
                  <a:lnTo>
                    <a:pt x="962" y="1083"/>
                  </a:lnTo>
                  <a:lnTo>
                    <a:pt x="972" y="1083"/>
                  </a:lnTo>
                  <a:lnTo>
                    <a:pt x="982" y="1078"/>
                  </a:lnTo>
                  <a:lnTo>
                    <a:pt x="992" y="1068"/>
                  </a:lnTo>
                  <a:lnTo>
                    <a:pt x="993" y="1049"/>
                  </a:lnTo>
                  <a:lnTo>
                    <a:pt x="996" y="1010"/>
                  </a:lnTo>
                  <a:lnTo>
                    <a:pt x="999" y="933"/>
                  </a:lnTo>
                  <a:lnTo>
                    <a:pt x="1009" y="858"/>
                  </a:lnTo>
                  <a:lnTo>
                    <a:pt x="1014" y="839"/>
                  </a:lnTo>
                  <a:lnTo>
                    <a:pt x="1017" y="829"/>
                  </a:lnTo>
                  <a:lnTo>
                    <a:pt x="1029" y="809"/>
                  </a:lnTo>
                  <a:lnTo>
                    <a:pt x="1044" y="791"/>
                  </a:lnTo>
                  <a:lnTo>
                    <a:pt x="1076" y="756"/>
                  </a:lnTo>
                  <a:lnTo>
                    <a:pt x="1091" y="727"/>
                  </a:lnTo>
                  <a:lnTo>
                    <a:pt x="1095" y="711"/>
                  </a:lnTo>
                  <a:lnTo>
                    <a:pt x="1100" y="680"/>
                  </a:lnTo>
                  <a:lnTo>
                    <a:pt x="1103" y="615"/>
                  </a:lnTo>
                  <a:lnTo>
                    <a:pt x="1101" y="549"/>
                  </a:lnTo>
                  <a:lnTo>
                    <a:pt x="1101" y="532"/>
                  </a:lnTo>
                  <a:lnTo>
                    <a:pt x="1100" y="523"/>
                  </a:lnTo>
                  <a:lnTo>
                    <a:pt x="1097" y="505"/>
                  </a:lnTo>
                  <a:lnTo>
                    <a:pt x="1090" y="468"/>
                  </a:lnTo>
                  <a:lnTo>
                    <a:pt x="1082" y="432"/>
                  </a:lnTo>
                  <a:lnTo>
                    <a:pt x="1081" y="421"/>
                  </a:lnTo>
                  <a:lnTo>
                    <a:pt x="1080" y="418"/>
                  </a:lnTo>
                  <a:lnTo>
                    <a:pt x="1077" y="389"/>
                  </a:lnTo>
                  <a:lnTo>
                    <a:pt x="1061" y="288"/>
                  </a:lnTo>
                  <a:lnTo>
                    <a:pt x="1029" y="195"/>
                  </a:lnTo>
                  <a:lnTo>
                    <a:pt x="1019" y="181"/>
                  </a:lnTo>
                  <a:lnTo>
                    <a:pt x="1006" y="172"/>
                  </a:lnTo>
                  <a:lnTo>
                    <a:pt x="974" y="146"/>
                  </a:lnTo>
                  <a:lnTo>
                    <a:pt x="898" y="87"/>
                  </a:lnTo>
                  <a:lnTo>
                    <a:pt x="848" y="49"/>
                  </a:lnTo>
                  <a:lnTo>
                    <a:pt x="846" y="47"/>
                  </a:lnTo>
                  <a:lnTo>
                    <a:pt x="842" y="46"/>
                  </a:lnTo>
                  <a:lnTo>
                    <a:pt x="818" y="37"/>
                  </a:lnTo>
                  <a:lnTo>
                    <a:pt x="728" y="12"/>
                  </a:lnTo>
                  <a:lnTo>
                    <a:pt x="625" y="0"/>
                  </a:lnTo>
                  <a:lnTo>
                    <a:pt x="604" y="3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00" name="Freeform 76"/>
            <p:cNvSpPr>
              <a:spLocks/>
            </p:cNvSpPr>
            <p:nvPr/>
          </p:nvSpPr>
          <p:spPr bwMode="auto">
            <a:xfrm>
              <a:off x="2507" y="296"/>
              <a:ext cx="292" cy="141"/>
            </a:xfrm>
            <a:custGeom>
              <a:avLst/>
              <a:gdLst>
                <a:gd name="T0" fmla="*/ 1 w 584"/>
                <a:gd name="T1" fmla="*/ 1 h 282"/>
                <a:gd name="T2" fmla="*/ 1 w 584"/>
                <a:gd name="T3" fmla="*/ 1 h 282"/>
                <a:gd name="T4" fmla="*/ 1 w 584"/>
                <a:gd name="T5" fmla="*/ 1 h 282"/>
                <a:gd name="T6" fmla="*/ 1 w 584"/>
                <a:gd name="T7" fmla="*/ 1 h 282"/>
                <a:gd name="T8" fmla="*/ 1 w 584"/>
                <a:gd name="T9" fmla="*/ 1 h 282"/>
                <a:gd name="T10" fmla="*/ 1 w 584"/>
                <a:gd name="T11" fmla="*/ 1 h 282"/>
                <a:gd name="T12" fmla="*/ 1 w 584"/>
                <a:gd name="T13" fmla="*/ 1 h 282"/>
                <a:gd name="T14" fmla="*/ 1 w 584"/>
                <a:gd name="T15" fmla="*/ 1 h 282"/>
                <a:gd name="T16" fmla="*/ 1 w 584"/>
                <a:gd name="T17" fmla="*/ 1 h 282"/>
                <a:gd name="T18" fmla="*/ 1 w 584"/>
                <a:gd name="T19" fmla="*/ 1 h 282"/>
                <a:gd name="T20" fmla="*/ 1 w 584"/>
                <a:gd name="T21" fmla="*/ 1 h 282"/>
                <a:gd name="T22" fmla="*/ 1 w 584"/>
                <a:gd name="T23" fmla="*/ 1 h 282"/>
                <a:gd name="T24" fmla="*/ 1 w 584"/>
                <a:gd name="T25" fmla="*/ 1 h 282"/>
                <a:gd name="T26" fmla="*/ 1 w 584"/>
                <a:gd name="T27" fmla="*/ 1 h 282"/>
                <a:gd name="T28" fmla="*/ 1 w 584"/>
                <a:gd name="T29" fmla="*/ 1 h 282"/>
                <a:gd name="T30" fmla="*/ 1 w 584"/>
                <a:gd name="T31" fmla="*/ 1 h 282"/>
                <a:gd name="T32" fmla="*/ 1 w 584"/>
                <a:gd name="T33" fmla="*/ 1 h 282"/>
                <a:gd name="T34" fmla="*/ 1 w 584"/>
                <a:gd name="T35" fmla="*/ 1 h 282"/>
                <a:gd name="T36" fmla="*/ 1 w 584"/>
                <a:gd name="T37" fmla="*/ 1 h 282"/>
                <a:gd name="T38" fmla="*/ 1 w 584"/>
                <a:gd name="T39" fmla="*/ 1 h 282"/>
                <a:gd name="T40" fmla="*/ 1 w 584"/>
                <a:gd name="T41" fmla="*/ 1 h 282"/>
                <a:gd name="T42" fmla="*/ 1 w 584"/>
                <a:gd name="T43" fmla="*/ 1 h 282"/>
                <a:gd name="T44" fmla="*/ 1 w 584"/>
                <a:gd name="T45" fmla="*/ 1 h 282"/>
                <a:gd name="T46" fmla="*/ 1 w 584"/>
                <a:gd name="T47" fmla="*/ 1 h 282"/>
                <a:gd name="T48" fmla="*/ 1 w 584"/>
                <a:gd name="T49" fmla="*/ 1 h 282"/>
                <a:gd name="T50" fmla="*/ 1 w 584"/>
                <a:gd name="T51" fmla="*/ 1 h 282"/>
                <a:gd name="T52" fmla="*/ 1 w 584"/>
                <a:gd name="T53" fmla="*/ 1 h 282"/>
                <a:gd name="T54" fmla="*/ 1 w 584"/>
                <a:gd name="T55" fmla="*/ 1 h 282"/>
                <a:gd name="T56" fmla="*/ 1 w 584"/>
                <a:gd name="T57" fmla="*/ 1 h 282"/>
                <a:gd name="T58" fmla="*/ 1 w 584"/>
                <a:gd name="T59" fmla="*/ 1 h 282"/>
                <a:gd name="T60" fmla="*/ 1 w 584"/>
                <a:gd name="T61" fmla="*/ 1 h 282"/>
                <a:gd name="T62" fmla="*/ 1 w 584"/>
                <a:gd name="T63" fmla="*/ 1 h 282"/>
                <a:gd name="T64" fmla="*/ 1 w 584"/>
                <a:gd name="T65" fmla="*/ 1 h 282"/>
                <a:gd name="T66" fmla="*/ 1 w 584"/>
                <a:gd name="T67" fmla="*/ 1 h 282"/>
                <a:gd name="T68" fmla="*/ 1 w 584"/>
                <a:gd name="T69" fmla="*/ 1 h 282"/>
                <a:gd name="T70" fmla="*/ 1 w 584"/>
                <a:gd name="T71" fmla="*/ 1 h 282"/>
                <a:gd name="T72" fmla="*/ 1 w 584"/>
                <a:gd name="T73" fmla="*/ 1 h 282"/>
                <a:gd name="T74" fmla="*/ 1 w 584"/>
                <a:gd name="T75" fmla="*/ 1 h 282"/>
                <a:gd name="T76" fmla="*/ 1 w 584"/>
                <a:gd name="T77" fmla="*/ 1 h 282"/>
                <a:gd name="T78" fmla="*/ 1 w 584"/>
                <a:gd name="T79" fmla="*/ 1 h 282"/>
                <a:gd name="T80" fmla="*/ 1 w 584"/>
                <a:gd name="T81" fmla="*/ 1 h 282"/>
                <a:gd name="T82" fmla="*/ 1 w 584"/>
                <a:gd name="T83" fmla="*/ 1 h 282"/>
                <a:gd name="T84" fmla="*/ 1 w 584"/>
                <a:gd name="T85" fmla="*/ 1 h 282"/>
                <a:gd name="T86" fmla="*/ 1 w 584"/>
                <a:gd name="T87" fmla="*/ 1 h 282"/>
                <a:gd name="T88" fmla="*/ 1 w 584"/>
                <a:gd name="T89" fmla="*/ 1 h 282"/>
                <a:gd name="T90" fmla="*/ 1 w 584"/>
                <a:gd name="T91" fmla="*/ 1 h 282"/>
                <a:gd name="T92" fmla="*/ 1 w 584"/>
                <a:gd name="T93" fmla="*/ 1 h 282"/>
                <a:gd name="T94" fmla="*/ 1 w 584"/>
                <a:gd name="T95" fmla="*/ 1 h 282"/>
                <a:gd name="T96" fmla="*/ 0 w 584"/>
                <a:gd name="T97" fmla="*/ 1 h 282"/>
                <a:gd name="T98" fmla="*/ 1 w 584"/>
                <a:gd name="T99" fmla="*/ 1 h 282"/>
                <a:gd name="T100" fmla="*/ 1 w 584"/>
                <a:gd name="T101" fmla="*/ 1 h 282"/>
                <a:gd name="T102" fmla="*/ 1 w 584"/>
                <a:gd name="T103" fmla="*/ 1 h 28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84"/>
                <a:gd name="T157" fmla="*/ 0 h 282"/>
                <a:gd name="T158" fmla="*/ 584 w 584"/>
                <a:gd name="T159" fmla="*/ 282 h 28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84" h="282">
                  <a:moveTo>
                    <a:pt x="54" y="89"/>
                  </a:moveTo>
                  <a:lnTo>
                    <a:pt x="63" y="90"/>
                  </a:lnTo>
                  <a:lnTo>
                    <a:pt x="76" y="91"/>
                  </a:lnTo>
                  <a:lnTo>
                    <a:pt x="110" y="89"/>
                  </a:lnTo>
                  <a:lnTo>
                    <a:pt x="183" y="80"/>
                  </a:lnTo>
                  <a:lnTo>
                    <a:pt x="219" y="75"/>
                  </a:lnTo>
                  <a:lnTo>
                    <a:pt x="224" y="77"/>
                  </a:lnTo>
                  <a:lnTo>
                    <a:pt x="252" y="83"/>
                  </a:lnTo>
                  <a:lnTo>
                    <a:pt x="336" y="108"/>
                  </a:lnTo>
                  <a:lnTo>
                    <a:pt x="371" y="122"/>
                  </a:lnTo>
                  <a:lnTo>
                    <a:pt x="381" y="130"/>
                  </a:lnTo>
                  <a:lnTo>
                    <a:pt x="384" y="134"/>
                  </a:lnTo>
                  <a:lnTo>
                    <a:pt x="386" y="137"/>
                  </a:lnTo>
                  <a:lnTo>
                    <a:pt x="385" y="141"/>
                  </a:lnTo>
                  <a:lnTo>
                    <a:pt x="383" y="143"/>
                  </a:lnTo>
                  <a:lnTo>
                    <a:pt x="379" y="145"/>
                  </a:lnTo>
                  <a:lnTo>
                    <a:pt x="373" y="147"/>
                  </a:lnTo>
                  <a:lnTo>
                    <a:pt x="365" y="148"/>
                  </a:lnTo>
                  <a:lnTo>
                    <a:pt x="347" y="149"/>
                  </a:lnTo>
                  <a:lnTo>
                    <a:pt x="310" y="149"/>
                  </a:lnTo>
                  <a:lnTo>
                    <a:pt x="299" y="148"/>
                  </a:lnTo>
                  <a:lnTo>
                    <a:pt x="296" y="149"/>
                  </a:lnTo>
                  <a:lnTo>
                    <a:pt x="278" y="150"/>
                  </a:lnTo>
                  <a:lnTo>
                    <a:pt x="212" y="154"/>
                  </a:lnTo>
                  <a:lnTo>
                    <a:pt x="157" y="159"/>
                  </a:lnTo>
                  <a:lnTo>
                    <a:pt x="152" y="159"/>
                  </a:lnTo>
                  <a:lnTo>
                    <a:pt x="147" y="159"/>
                  </a:lnTo>
                  <a:lnTo>
                    <a:pt x="141" y="158"/>
                  </a:lnTo>
                  <a:lnTo>
                    <a:pt x="124" y="153"/>
                  </a:lnTo>
                  <a:lnTo>
                    <a:pt x="85" y="139"/>
                  </a:lnTo>
                  <a:lnTo>
                    <a:pt x="67" y="130"/>
                  </a:lnTo>
                  <a:lnTo>
                    <a:pt x="63" y="133"/>
                  </a:lnTo>
                  <a:lnTo>
                    <a:pt x="57" y="136"/>
                  </a:lnTo>
                  <a:lnTo>
                    <a:pt x="45" y="141"/>
                  </a:lnTo>
                  <a:lnTo>
                    <a:pt x="33" y="146"/>
                  </a:lnTo>
                  <a:lnTo>
                    <a:pt x="30" y="147"/>
                  </a:lnTo>
                  <a:lnTo>
                    <a:pt x="17" y="173"/>
                  </a:lnTo>
                  <a:lnTo>
                    <a:pt x="12" y="196"/>
                  </a:lnTo>
                  <a:lnTo>
                    <a:pt x="14" y="216"/>
                  </a:lnTo>
                  <a:lnTo>
                    <a:pt x="21" y="232"/>
                  </a:lnTo>
                  <a:lnTo>
                    <a:pt x="34" y="245"/>
                  </a:lnTo>
                  <a:lnTo>
                    <a:pt x="50" y="256"/>
                  </a:lnTo>
                  <a:lnTo>
                    <a:pt x="69" y="265"/>
                  </a:lnTo>
                  <a:lnTo>
                    <a:pt x="114" y="276"/>
                  </a:lnTo>
                  <a:lnTo>
                    <a:pt x="160" y="281"/>
                  </a:lnTo>
                  <a:lnTo>
                    <a:pt x="183" y="282"/>
                  </a:lnTo>
                  <a:lnTo>
                    <a:pt x="186" y="277"/>
                  </a:lnTo>
                  <a:lnTo>
                    <a:pt x="202" y="258"/>
                  </a:lnTo>
                  <a:lnTo>
                    <a:pt x="236" y="243"/>
                  </a:lnTo>
                  <a:lnTo>
                    <a:pt x="249" y="241"/>
                  </a:lnTo>
                  <a:lnTo>
                    <a:pt x="265" y="241"/>
                  </a:lnTo>
                  <a:lnTo>
                    <a:pt x="305" y="237"/>
                  </a:lnTo>
                  <a:lnTo>
                    <a:pt x="403" y="226"/>
                  </a:lnTo>
                  <a:lnTo>
                    <a:pt x="465" y="218"/>
                  </a:lnTo>
                  <a:lnTo>
                    <a:pt x="469" y="217"/>
                  </a:lnTo>
                  <a:lnTo>
                    <a:pt x="479" y="230"/>
                  </a:lnTo>
                  <a:lnTo>
                    <a:pt x="495" y="249"/>
                  </a:lnTo>
                  <a:lnTo>
                    <a:pt x="510" y="261"/>
                  </a:lnTo>
                  <a:lnTo>
                    <a:pt x="525" y="265"/>
                  </a:lnTo>
                  <a:lnTo>
                    <a:pt x="542" y="261"/>
                  </a:lnTo>
                  <a:lnTo>
                    <a:pt x="564" y="249"/>
                  </a:lnTo>
                  <a:lnTo>
                    <a:pt x="578" y="239"/>
                  </a:lnTo>
                  <a:lnTo>
                    <a:pt x="578" y="236"/>
                  </a:lnTo>
                  <a:lnTo>
                    <a:pt x="579" y="230"/>
                  </a:lnTo>
                  <a:lnTo>
                    <a:pt x="581" y="218"/>
                  </a:lnTo>
                  <a:lnTo>
                    <a:pt x="583" y="205"/>
                  </a:lnTo>
                  <a:lnTo>
                    <a:pt x="584" y="201"/>
                  </a:lnTo>
                  <a:lnTo>
                    <a:pt x="570" y="218"/>
                  </a:lnTo>
                  <a:lnTo>
                    <a:pt x="556" y="227"/>
                  </a:lnTo>
                  <a:lnTo>
                    <a:pt x="540" y="231"/>
                  </a:lnTo>
                  <a:lnTo>
                    <a:pt x="524" y="229"/>
                  </a:lnTo>
                  <a:lnTo>
                    <a:pt x="509" y="224"/>
                  </a:lnTo>
                  <a:lnTo>
                    <a:pt x="493" y="216"/>
                  </a:lnTo>
                  <a:lnTo>
                    <a:pt x="479" y="204"/>
                  </a:lnTo>
                  <a:lnTo>
                    <a:pt x="453" y="176"/>
                  </a:lnTo>
                  <a:lnTo>
                    <a:pt x="437" y="146"/>
                  </a:lnTo>
                  <a:lnTo>
                    <a:pt x="433" y="130"/>
                  </a:lnTo>
                  <a:lnTo>
                    <a:pt x="431" y="125"/>
                  </a:lnTo>
                  <a:lnTo>
                    <a:pt x="428" y="110"/>
                  </a:lnTo>
                  <a:lnTo>
                    <a:pt x="420" y="79"/>
                  </a:lnTo>
                  <a:lnTo>
                    <a:pt x="414" y="60"/>
                  </a:lnTo>
                  <a:lnTo>
                    <a:pt x="414" y="58"/>
                  </a:lnTo>
                  <a:lnTo>
                    <a:pt x="412" y="57"/>
                  </a:lnTo>
                  <a:lnTo>
                    <a:pt x="397" y="49"/>
                  </a:lnTo>
                  <a:lnTo>
                    <a:pt x="349" y="22"/>
                  </a:lnTo>
                  <a:lnTo>
                    <a:pt x="300" y="2"/>
                  </a:lnTo>
                  <a:lnTo>
                    <a:pt x="293" y="0"/>
                  </a:lnTo>
                  <a:lnTo>
                    <a:pt x="285" y="2"/>
                  </a:lnTo>
                  <a:lnTo>
                    <a:pt x="275" y="5"/>
                  </a:lnTo>
                  <a:lnTo>
                    <a:pt x="249" y="15"/>
                  </a:lnTo>
                  <a:lnTo>
                    <a:pt x="186" y="42"/>
                  </a:lnTo>
                  <a:lnTo>
                    <a:pt x="130" y="57"/>
                  </a:lnTo>
                  <a:lnTo>
                    <a:pt x="118" y="57"/>
                  </a:lnTo>
                  <a:lnTo>
                    <a:pt x="90" y="51"/>
                  </a:lnTo>
                  <a:lnTo>
                    <a:pt x="36" y="33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4" y="29"/>
                  </a:lnTo>
                  <a:lnTo>
                    <a:pt x="20" y="61"/>
                  </a:lnTo>
                  <a:lnTo>
                    <a:pt x="33" y="76"/>
                  </a:lnTo>
                  <a:lnTo>
                    <a:pt x="46" y="87"/>
                  </a:lnTo>
                  <a:lnTo>
                    <a:pt x="54" y="89"/>
                  </a:lnTo>
                  <a:close/>
                </a:path>
              </a:pathLst>
            </a:custGeom>
            <a:solidFill>
              <a:srgbClr val="C2B3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01" name="Freeform 77"/>
            <p:cNvSpPr>
              <a:spLocks/>
            </p:cNvSpPr>
            <p:nvPr/>
          </p:nvSpPr>
          <p:spPr bwMode="auto">
            <a:xfrm>
              <a:off x="2603" y="31"/>
              <a:ext cx="264" cy="321"/>
            </a:xfrm>
            <a:custGeom>
              <a:avLst/>
              <a:gdLst>
                <a:gd name="T0" fmla="*/ 1 w 527"/>
                <a:gd name="T1" fmla="*/ 0 h 640"/>
                <a:gd name="T2" fmla="*/ 1 w 527"/>
                <a:gd name="T3" fmla="*/ 1 h 640"/>
                <a:gd name="T4" fmla="*/ 1 w 527"/>
                <a:gd name="T5" fmla="*/ 1 h 640"/>
                <a:gd name="T6" fmla="*/ 1 w 527"/>
                <a:gd name="T7" fmla="*/ 1 h 640"/>
                <a:gd name="T8" fmla="*/ 1 w 527"/>
                <a:gd name="T9" fmla="*/ 1 h 640"/>
                <a:gd name="T10" fmla="*/ 1 w 527"/>
                <a:gd name="T11" fmla="*/ 1 h 640"/>
                <a:gd name="T12" fmla="*/ 1 w 527"/>
                <a:gd name="T13" fmla="*/ 1 h 640"/>
                <a:gd name="T14" fmla="*/ 1 w 527"/>
                <a:gd name="T15" fmla="*/ 1 h 640"/>
                <a:gd name="T16" fmla="*/ 1 w 527"/>
                <a:gd name="T17" fmla="*/ 1 h 640"/>
                <a:gd name="T18" fmla="*/ 1 w 527"/>
                <a:gd name="T19" fmla="*/ 1 h 640"/>
                <a:gd name="T20" fmla="*/ 1 w 527"/>
                <a:gd name="T21" fmla="*/ 1 h 640"/>
                <a:gd name="T22" fmla="*/ 1 w 527"/>
                <a:gd name="T23" fmla="*/ 1 h 640"/>
                <a:gd name="T24" fmla="*/ 1 w 527"/>
                <a:gd name="T25" fmla="*/ 1 h 640"/>
                <a:gd name="T26" fmla="*/ 1 w 527"/>
                <a:gd name="T27" fmla="*/ 1 h 640"/>
                <a:gd name="T28" fmla="*/ 1 w 527"/>
                <a:gd name="T29" fmla="*/ 1 h 640"/>
                <a:gd name="T30" fmla="*/ 1 w 527"/>
                <a:gd name="T31" fmla="*/ 1 h 640"/>
                <a:gd name="T32" fmla="*/ 1 w 527"/>
                <a:gd name="T33" fmla="*/ 1 h 640"/>
                <a:gd name="T34" fmla="*/ 1 w 527"/>
                <a:gd name="T35" fmla="*/ 1 h 640"/>
                <a:gd name="T36" fmla="*/ 1 w 527"/>
                <a:gd name="T37" fmla="*/ 1 h 640"/>
                <a:gd name="T38" fmla="*/ 1 w 527"/>
                <a:gd name="T39" fmla="*/ 1 h 640"/>
                <a:gd name="T40" fmla="*/ 1 w 527"/>
                <a:gd name="T41" fmla="*/ 1 h 640"/>
                <a:gd name="T42" fmla="*/ 1 w 527"/>
                <a:gd name="T43" fmla="*/ 1 h 640"/>
                <a:gd name="T44" fmla="*/ 1 w 527"/>
                <a:gd name="T45" fmla="*/ 1 h 640"/>
                <a:gd name="T46" fmla="*/ 1 w 527"/>
                <a:gd name="T47" fmla="*/ 1 h 640"/>
                <a:gd name="T48" fmla="*/ 1 w 527"/>
                <a:gd name="T49" fmla="*/ 1 h 640"/>
                <a:gd name="T50" fmla="*/ 1 w 527"/>
                <a:gd name="T51" fmla="*/ 1 h 640"/>
                <a:gd name="T52" fmla="*/ 1 w 527"/>
                <a:gd name="T53" fmla="*/ 1 h 640"/>
                <a:gd name="T54" fmla="*/ 1 w 527"/>
                <a:gd name="T55" fmla="*/ 1 h 640"/>
                <a:gd name="T56" fmla="*/ 1 w 527"/>
                <a:gd name="T57" fmla="*/ 1 h 640"/>
                <a:gd name="T58" fmla="*/ 1 w 527"/>
                <a:gd name="T59" fmla="*/ 1 h 640"/>
                <a:gd name="T60" fmla="*/ 1 w 527"/>
                <a:gd name="T61" fmla="*/ 1 h 640"/>
                <a:gd name="T62" fmla="*/ 1 w 527"/>
                <a:gd name="T63" fmla="*/ 1 h 640"/>
                <a:gd name="T64" fmla="*/ 1 w 527"/>
                <a:gd name="T65" fmla="*/ 1 h 640"/>
                <a:gd name="T66" fmla="*/ 1 w 527"/>
                <a:gd name="T67" fmla="*/ 1 h 640"/>
                <a:gd name="T68" fmla="*/ 1 w 527"/>
                <a:gd name="T69" fmla="*/ 1 h 640"/>
                <a:gd name="T70" fmla="*/ 1 w 527"/>
                <a:gd name="T71" fmla="*/ 1 h 640"/>
                <a:gd name="T72" fmla="*/ 1 w 527"/>
                <a:gd name="T73" fmla="*/ 1 h 640"/>
                <a:gd name="T74" fmla="*/ 1 w 527"/>
                <a:gd name="T75" fmla="*/ 1 h 640"/>
                <a:gd name="T76" fmla="*/ 1 w 527"/>
                <a:gd name="T77" fmla="*/ 1 h 640"/>
                <a:gd name="T78" fmla="*/ 1 w 527"/>
                <a:gd name="T79" fmla="*/ 1 h 640"/>
                <a:gd name="T80" fmla="*/ 1 w 527"/>
                <a:gd name="T81" fmla="*/ 1 h 640"/>
                <a:gd name="T82" fmla="*/ 1 w 527"/>
                <a:gd name="T83" fmla="*/ 1 h 640"/>
                <a:gd name="T84" fmla="*/ 1 w 527"/>
                <a:gd name="T85" fmla="*/ 1 h 640"/>
                <a:gd name="T86" fmla="*/ 1 w 527"/>
                <a:gd name="T87" fmla="*/ 1 h 640"/>
                <a:gd name="T88" fmla="*/ 1 w 527"/>
                <a:gd name="T89" fmla="*/ 1 h 640"/>
                <a:gd name="T90" fmla="*/ 1 w 527"/>
                <a:gd name="T91" fmla="*/ 1 h 640"/>
                <a:gd name="T92" fmla="*/ 1 w 527"/>
                <a:gd name="T93" fmla="*/ 1 h 640"/>
                <a:gd name="T94" fmla="*/ 1 w 527"/>
                <a:gd name="T95" fmla="*/ 1 h 640"/>
                <a:gd name="T96" fmla="*/ 1 w 527"/>
                <a:gd name="T97" fmla="*/ 1 h 640"/>
                <a:gd name="T98" fmla="*/ 1 w 527"/>
                <a:gd name="T99" fmla="*/ 1 h 640"/>
                <a:gd name="T100" fmla="*/ 1 w 527"/>
                <a:gd name="T101" fmla="*/ 1 h 640"/>
                <a:gd name="T102" fmla="*/ 1 w 527"/>
                <a:gd name="T103" fmla="*/ 1 h 640"/>
                <a:gd name="T104" fmla="*/ 1 w 527"/>
                <a:gd name="T105" fmla="*/ 1 h 640"/>
                <a:gd name="T106" fmla="*/ 0 w 527"/>
                <a:gd name="T107" fmla="*/ 1 h 640"/>
                <a:gd name="T108" fmla="*/ 1 w 527"/>
                <a:gd name="T109" fmla="*/ 1 h 640"/>
                <a:gd name="T110" fmla="*/ 1 w 527"/>
                <a:gd name="T111" fmla="*/ 1 h 640"/>
                <a:gd name="T112" fmla="*/ 1 w 527"/>
                <a:gd name="T113" fmla="*/ 1 h 640"/>
                <a:gd name="T114" fmla="*/ 1 w 527"/>
                <a:gd name="T115" fmla="*/ 0 h 640"/>
                <a:gd name="T116" fmla="*/ 1 w 527"/>
                <a:gd name="T117" fmla="*/ 0 h 640"/>
                <a:gd name="T118" fmla="*/ 1 w 527"/>
                <a:gd name="T119" fmla="*/ 0 h 6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27"/>
                <a:gd name="T181" fmla="*/ 0 h 640"/>
                <a:gd name="T182" fmla="*/ 527 w 527"/>
                <a:gd name="T183" fmla="*/ 640 h 6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27" h="640">
                  <a:moveTo>
                    <a:pt x="140" y="0"/>
                  </a:moveTo>
                  <a:lnTo>
                    <a:pt x="159" y="3"/>
                  </a:lnTo>
                  <a:lnTo>
                    <a:pt x="183" y="10"/>
                  </a:lnTo>
                  <a:lnTo>
                    <a:pt x="240" y="33"/>
                  </a:lnTo>
                  <a:lnTo>
                    <a:pt x="364" y="99"/>
                  </a:lnTo>
                  <a:lnTo>
                    <a:pt x="447" y="158"/>
                  </a:lnTo>
                  <a:lnTo>
                    <a:pt x="457" y="171"/>
                  </a:lnTo>
                  <a:lnTo>
                    <a:pt x="467" y="188"/>
                  </a:lnTo>
                  <a:lnTo>
                    <a:pt x="486" y="230"/>
                  </a:lnTo>
                  <a:lnTo>
                    <a:pt x="515" y="328"/>
                  </a:lnTo>
                  <a:lnTo>
                    <a:pt x="527" y="407"/>
                  </a:lnTo>
                  <a:lnTo>
                    <a:pt x="526" y="422"/>
                  </a:lnTo>
                  <a:lnTo>
                    <a:pt x="520" y="460"/>
                  </a:lnTo>
                  <a:lnTo>
                    <a:pt x="497" y="549"/>
                  </a:lnTo>
                  <a:lnTo>
                    <a:pt x="469" y="618"/>
                  </a:lnTo>
                  <a:lnTo>
                    <a:pt x="463" y="626"/>
                  </a:lnTo>
                  <a:lnTo>
                    <a:pt x="455" y="632"/>
                  </a:lnTo>
                  <a:lnTo>
                    <a:pt x="447" y="636"/>
                  </a:lnTo>
                  <a:lnTo>
                    <a:pt x="438" y="639"/>
                  </a:lnTo>
                  <a:lnTo>
                    <a:pt x="418" y="640"/>
                  </a:lnTo>
                  <a:lnTo>
                    <a:pt x="401" y="639"/>
                  </a:lnTo>
                  <a:lnTo>
                    <a:pt x="379" y="634"/>
                  </a:lnTo>
                  <a:lnTo>
                    <a:pt x="378" y="633"/>
                  </a:lnTo>
                  <a:lnTo>
                    <a:pt x="380" y="626"/>
                  </a:lnTo>
                  <a:lnTo>
                    <a:pt x="388" y="599"/>
                  </a:lnTo>
                  <a:lnTo>
                    <a:pt x="393" y="562"/>
                  </a:lnTo>
                  <a:lnTo>
                    <a:pt x="393" y="553"/>
                  </a:lnTo>
                  <a:lnTo>
                    <a:pt x="392" y="545"/>
                  </a:lnTo>
                  <a:lnTo>
                    <a:pt x="395" y="531"/>
                  </a:lnTo>
                  <a:lnTo>
                    <a:pt x="401" y="520"/>
                  </a:lnTo>
                  <a:lnTo>
                    <a:pt x="409" y="512"/>
                  </a:lnTo>
                  <a:lnTo>
                    <a:pt x="418" y="505"/>
                  </a:lnTo>
                  <a:lnTo>
                    <a:pt x="427" y="501"/>
                  </a:lnTo>
                  <a:lnTo>
                    <a:pt x="432" y="498"/>
                  </a:lnTo>
                  <a:lnTo>
                    <a:pt x="435" y="495"/>
                  </a:lnTo>
                  <a:lnTo>
                    <a:pt x="439" y="488"/>
                  </a:lnTo>
                  <a:lnTo>
                    <a:pt x="447" y="469"/>
                  </a:lnTo>
                  <a:lnTo>
                    <a:pt x="459" y="419"/>
                  </a:lnTo>
                  <a:lnTo>
                    <a:pt x="460" y="378"/>
                  </a:lnTo>
                  <a:lnTo>
                    <a:pt x="456" y="371"/>
                  </a:lnTo>
                  <a:lnTo>
                    <a:pt x="452" y="364"/>
                  </a:lnTo>
                  <a:lnTo>
                    <a:pt x="437" y="345"/>
                  </a:lnTo>
                  <a:lnTo>
                    <a:pt x="396" y="298"/>
                  </a:lnTo>
                  <a:lnTo>
                    <a:pt x="354" y="231"/>
                  </a:lnTo>
                  <a:lnTo>
                    <a:pt x="344" y="213"/>
                  </a:lnTo>
                  <a:lnTo>
                    <a:pt x="325" y="178"/>
                  </a:lnTo>
                  <a:lnTo>
                    <a:pt x="282" y="120"/>
                  </a:lnTo>
                  <a:lnTo>
                    <a:pt x="231" y="81"/>
                  </a:lnTo>
                  <a:lnTo>
                    <a:pt x="217" y="74"/>
                  </a:lnTo>
                  <a:lnTo>
                    <a:pt x="200" y="68"/>
                  </a:lnTo>
                  <a:lnTo>
                    <a:pt x="158" y="55"/>
                  </a:lnTo>
                  <a:lnTo>
                    <a:pt x="64" y="30"/>
                  </a:lnTo>
                  <a:lnTo>
                    <a:pt x="3" y="17"/>
                  </a:lnTo>
                  <a:lnTo>
                    <a:pt x="0" y="16"/>
                  </a:lnTo>
                  <a:lnTo>
                    <a:pt x="1" y="16"/>
                  </a:lnTo>
                  <a:lnTo>
                    <a:pt x="11" y="14"/>
                  </a:lnTo>
                  <a:lnTo>
                    <a:pt x="55" y="6"/>
                  </a:lnTo>
                  <a:lnTo>
                    <a:pt x="121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C2B3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02" name="Freeform 78"/>
            <p:cNvSpPr>
              <a:spLocks/>
            </p:cNvSpPr>
            <p:nvPr/>
          </p:nvSpPr>
          <p:spPr bwMode="auto">
            <a:xfrm>
              <a:off x="2402" y="1235"/>
              <a:ext cx="473" cy="612"/>
            </a:xfrm>
            <a:custGeom>
              <a:avLst/>
              <a:gdLst>
                <a:gd name="T0" fmla="*/ 1 w 946"/>
                <a:gd name="T1" fmla="*/ 1 h 1224"/>
                <a:gd name="T2" fmla="*/ 1 w 946"/>
                <a:gd name="T3" fmla="*/ 1 h 1224"/>
                <a:gd name="T4" fmla="*/ 1 w 946"/>
                <a:gd name="T5" fmla="*/ 1 h 1224"/>
                <a:gd name="T6" fmla="*/ 1 w 946"/>
                <a:gd name="T7" fmla="*/ 1 h 1224"/>
                <a:gd name="T8" fmla="*/ 1 w 946"/>
                <a:gd name="T9" fmla="*/ 1 h 1224"/>
                <a:gd name="T10" fmla="*/ 1 w 946"/>
                <a:gd name="T11" fmla="*/ 1 h 1224"/>
                <a:gd name="T12" fmla="*/ 1 w 946"/>
                <a:gd name="T13" fmla="*/ 1 h 1224"/>
                <a:gd name="T14" fmla="*/ 1 w 946"/>
                <a:gd name="T15" fmla="*/ 1 h 1224"/>
                <a:gd name="T16" fmla="*/ 1 w 946"/>
                <a:gd name="T17" fmla="*/ 1 h 1224"/>
                <a:gd name="T18" fmla="*/ 1 w 946"/>
                <a:gd name="T19" fmla="*/ 1 h 1224"/>
                <a:gd name="T20" fmla="*/ 1 w 946"/>
                <a:gd name="T21" fmla="*/ 1 h 1224"/>
                <a:gd name="T22" fmla="*/ 1 w 946"/>
                <a:gd name="T23" fmla="*/ 1 h 1224"/>
                <a:gd name="T24" fmla="*/ 1 w 946"/>
                <a:gd name="T25" fmla="*/ 1 h 1224"/>
                <a:gd name="T26" fmla="*/ 1 w 946"/>
                <a:gd name="T27" fmla="*/ 1 h 1224"/>
                <a:gd name="T28" fmla="*/ 1 w 946"/>
                <a:gd name="T29" fmla="*/ 1 h 1224"/>
                <a:gd name="T30" fmla="*/ 1 w 946"/>
                <a:gd name="T31" fmla="*/ 1 h 1224"/>
                <a:gd name="T32" fmla="*/ 1 w 946"/>
                <a:gd name="T33" fmla="*/ 1 h 1224"/>
                <a:gd name="T34" fmla="*/ 1 w 946"/>
                <a:gd name="T35" fmla="*/ 1 h 1224"/>
                <a:gd name="T36" fmla="*/ 1 w 946"/>
                <a:gd name="T37" fmla="*/ 1 h 1224"/>
                <a:gd name="T38" fmla="*/ 1 w 946"/>
                <a:gd name="T39" fmla="*/ 1 h 1224"/>
                <a:gd name="T40" fmla="*/ 1 w 946"/>
                <a:gd name="T41" fmla="*/ 1 h 1224"/>
                <a:gd name="T42" fmla="*/ 1 w 946"/>
                <a:gd name="T43" fmla="*/ 1 h 1224"/>
                <a:gd name="T44" fmla="*/ 1 w 946"/>
                <a:gd name="T45" fmla="*/ 1 h 1224"/>
                <a:gd name="T46" fmla="*/ 1 w 946"/>
                <a:gd name="T47" fmla="*/ 1 h 1224"/>
                <a:gd name="T48" fmla="*/ 1 w 946"/>
                <a:gd name="T49" fmla="*/ 1 h 1224"/>
                <a:gd name="T50" fmla="*/ 1 w 946"/>
                <a:gd name="T51" fmla="*/ 1 h 1224"/>
                <a:gd name="T52" fmla="*/ 1 w 946"/>
                <a:gd name="T53" fmla="*/ 1 h 1224"/>
                <a:gd name="T54" fmla="*/ 1 w 946"/>
                <a:gd name="T55" fmla="*/ 1 h 1224"/>
                <a:gd name="T56" fmla="*/ 1 w 946"/>
                <a:gd name="T57" fmla="*/ 1 h 1224"/>
                <a:gd name="T58" fmla="*/ 1 w 946"/>
                <a:gd name="T59" fmla="*/ 1 h 1224"/>
                <a:gd name="T60" fmla="*/ 1 w 946"/>
                <a:gd name="T61" fmla="*/ 1 h 1224"/>
                <a:gd name="T62" fmla="*/ 1 w 946"/>
                <a:gd name="T63" fmla="*/ 1 h 1224"/>
                <a:gd name="T64" fmla="*/ 1 w 946"/>
                <a:gd name="T65" fmla="*/ 1 h 1224"/>
                <a:gd name="T66" fmla="*/ 1 w 946"/>
                <a:gd name="T67" fmla="*/ 1 h 1224"/>
                <a:gd name="T68" fmla="*/ 1 w 946"/>
                <a:gd name="T69" fmla="*/ 1 h 1224"/>
                <a:gd name="T70" fmla="*/ 1 w 946"/>
                <a:gd name="T71" fmla="*/ 1 h 1224"/>
                <a:gd name="T72" fmla="*/ 1 w 946"/>
                <a:gd name="T73" fmla="*/ 1 h 1224"/>
                <a:gd name="T74" fmla="*/ 1 w 946"/>
                <a:gd name="T75" fmla="*/ 1 h 1224"/>
                <a:gd name="T76" fmla="*/ 1 w 946"/>
                <a:gd name="T77" fmla="*/ 1 h 1224"/>
                <a:gd name="T78" fmla="*/ 1 w 946"/>
                <a:gd name="T79" fmla="*/ 1 h 1224"/>
                <a:gd name="T80" fmla="*/ 1 w 946"/>
                <a:gd name="T81" fmla="*/ 1 h 1224"/>
                <a:gd name="T82" fmla="*/ 1 w 946"/>
                <a:gd name="T83" fmla="*/ 1 h 1224"/>
                <a:gd name="T84" fmla="*/ 1 w 946"/>
                <a:gd name="T85" fmla="*/ 1 h 1224"/>
                <a:gd name="T86" fmla="*/ 1 w 946"/>
                <a:gd name="T87" fmla="*/ 1 h 1224"/>
                <a:gd name="T88" fmla="*/ 1 w 946"/>
                <a:gd name="T89" fmla="*/ 1 h 1224"/>
                <a:gd name="T90" fmla="*/ 1 w 946"/>
                <a:gd name="T91" fmla="*/ 1 h 1224"/>
                <a:gd name="T92" fmla="*/ 1 w 946"/>
                <a:gd name="T93" fmla="*/ 1 h 1224"/>
                <a:gd name="T94" fmla="*/ 1 w 946"/>
                <a:gd name="T95" fmla="*/ 1 h 1224"/>
                <a:gd name="T96" fmla="*/ 1 w 946"/>
                <a:gd name="T97" fmla="*/ 1 h 1224"/>
                <a:gd name="T98" fmla="*/ 1 w 946"/>
                <a:gd name="T99" fmla="*/ 1 h 1224"/>
                <a:gd name="T100" fmla="*/ 1 w 946"/>
                <a:gd name="T101" fmla="*/ 1 h 1224"/>
                <a:gd name="T102" fmla="*/ 1 w 946"/>
                <a:gd name="T103" fmla="*/ 1 h 1224"/>
                <a:gd name="T104" fmla="*/ 1 w 946"/>
                <a:gd name="T105" fmla="*/ 1 h 1224"/>
                <a:gd name="T106" fmla="*/ 1 w 946"/>
                <a:gd name="T107" fmla="*/ 1 h 1224"/>
                <a:gd name="T108" fmla="*/ 1 w 946"/>
                <a:gd name="T109" fmla="*/ 1 h 1224"/>
                <a:gd name="T110" fmla="*/ 1 w 946"/>
                <a:gd name="T111" fmla="*/ 1 h 1224"/>
                <a:gd name="T112" fmla="*/ 1 w 946"/>
                <a:gd name="T113" fmla="*/ 1 h 1224"/>
                <a:gd name="T114" fmla="*/ 1 w 946"/>
                <a:gd name="T115" fmla="*/ 1 h 1224"/>
                <a:gd name="T116" fmla="*/ 1 w 946"/>
                <a:gd name="T117" fmla="*/ 1 h 12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46"/>
                <a:gd name="T178" fmla="*/ 0 h 1224"/>
                <a:gd name="T179" fmla="*/ 946 w 946"/>
                <a:gd name="T180" fmla="*/ 1224 h 12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46" h="1224">
                  <a:moveTo>
                    <a:pt x="426" y="62"/>
                  </a:moveTo>
                  <a:lnTo>
                    <a:pt x="413" y="70"/>
                  </a:lnTo>
                  <a:lnTo>
                    <a:pt x="387" y="87"/>
                  </a:lnTo>
                  <a:lnTo>
                    <a:pt x="337" y="118"/>
                  </a:lnTo>
                  <a:lnTo>
                    <a:pt x="285" y="148"/>
                  </a:lnTo>
                  <a:lnTo>
                    <a:pt x="273" y="155"/>
                  </a:lnTo>
                  <a:lnTo>
                    <a:pt x="259" y="170"/>
                  </a:lnTo>
                  <a:lnTo>
                    <a:pt x="230" y="198"/>
                  </a:lnTo>
                  <a:lnTo>
                    <a:pt x="176" y="253"/>
                  </a:lnTo>
                  <a:lnTo>
                    <a:pt x="120" y="307"/>
                  </a:lnTo>
                  <a:lnTo>
                    <a:pt x="107" y="321"/>
                  </a:lnTo>
                  <a:lnTo>
                    <a:pt x="102" y="330"/>
                  </a:lnTo>
                  <a:lnTo>
                    <a:pt x="94" y="347"/>
                  </a:lnTo>
                  <a:lnTo>
                    <a:pt x="76" y="381"/>
                  </a:lnTo>
                  <a:lnTo>
                    <a:pt x="59" y="414"/>
                  </a:lnTo>
                  <a:lnTo>
                    <a:pt x="55" y="422"/>
                  </a:lnTo>
                  <a:lnTo>
                    <a:pt x="51" y="434"/>
                  </a:lnTo>
                  <a:lnTo>
                    <a:pt x="43" y="456"/>
                  </a:lnTo>
                  <a:lnTo>
                    <a:pt x="28" y="501"/>
                  </a:lnTo>
                  <a:lnTo>
                    <a:pt x="11" y="546"/>
                  </a:lnTo>
                  <a:lnTo>
                    <a:pt x="8" y="557"/>
                  </a:lnTo>
                  <a:lnTo>
                    <a:pt x="7" y="560"/>
                  </a:lnTo>
                  <a:lnTo>
                    <a:pt x="5" y="574"/>
                  </a:lnTo>
                  <a:lnTo>
                    <a:pt x="0" y="629"/>
                  </a:lnTo>
                  <a:lnTo>
                    <a:pt x="0" y="686"/>
                  </a:lnTo>
                  <a:lnTo>
                    <a:pt x="3" y="697"/>
                  </a:lnTo>
                  <a:lnTo>
                    <a:pt x="5" y="707"/>
                  </a:lnTo>
                  <a:lnTo>
                    <a:pt x="14" y="726"/>
                  </a:lnTo>
                  <a:lnTo>
                    <a:pt x="36" y="760"/>
                  </a:lnTo>
                  <a:lnTo>
                    <a:pt x="50" y="781"/>
                  </a:lnTo>
                  <a:lnTo>
                    <a:pt x="51" y="781"/>
                  </a:lnTo>
                  <a:lnTo>
                    <a:pt x="51" y="778"/>
                  </a:lnTo>
                  <a:lnTo>
                    <a:pt x="52" y="749"/>
                  </a:lnTo>
                  <a:lnTo>
                    <a:pt x="60" y="645"/>
                  </a:lnTo>
                  <a:lnTo>
                    <a:pt x="75" y="534"/>
                  </a:lnTo>
                  <a:lnTo>
                    <a:pt x="81" y="514"/>
                  </a:lnTo>
                  <a:lnTo>
                    <a:pt x="88" y="496"/>
                  </a:lnTo>
                  <a:lnTo>
                    <a:pt x="112" y="453"/>
                  </a:lnTo>
                  <a:lnTo>
                    <a:pt x="184" y="353"/>
                  </a:lnTo>
                  <a:lnTo>
                    <a:pt x="258" y="262"/>
                  </a:lnTo>
                  <a:lnTo>
                    <a:pt x="274" y="244"/>
                  </a:lnTo>
                  <a:lnTo>
                    <a:pt x="288" y="228"/>
                  </a:lnTo>
                  <a:lnTo>
                    <a:pt x="318" y="201"/>
                  </a:lnTo>
                  <a:lnTo>
                    <a:pt x="368" y="164"/>
                  </a:lnTo>
                  <a:lnTo>
                    <a:pt x="396" y="148"/>
                  </a:lnTo>
                  <a:lnTo>
                    <a:pt x="398" y="147"/>
                  </a:lnTo>
                  <a:lnTo>
                    <a:pt x="401" y="148"/>
                  </a:lnTo>
                  <a:lnTo>
                    <a:pt x="407" y="149"/>
                  </a:lnTo>
                  <a:lnTo>
                    <a:pt x="420" y="151"/>
                  </a:lnTo>
                  <a:lnTo>
                    <a:pt x="434" y="153"/>
                  </a:lnTo>
                  <a:lnTo>
                    <a:pt x="438" y="153"/>
                  </a:lnTo>
                  <a:lnTo>
                    <a:pt x="437" y="159"/>
                  </a:lnTo>
                  <a:lnTo>
                    <a:pt x="437" y="169"/>
                  </a:lnTo>
                  <a:lnTo>
                    <a:pt x="436" y="188"/>
                  </a:lnTo>
                  <a:lnTo>
                    <a:pt x="435" y="206"/>
                  </a:lnTo>
                  <a:lnTo>
                    <a:pt x="435" y="210"/>
                  </a:lnTo>
                  <a:lnTo>
                    <a:pt x="429" y="213"/>
                  </a:lnTo>
                  <a:lnTo>
                    <a:pt x="418" y="219"/>
                  </a:lnTo>
                  <a:lnTo>
                    <a:pt x="396" y="231"/>
                  </a:lnTo>
                  <a:lnTo>
                    <a:pt x="373" y="244"/>
                  </a:lnTo>
                  <a:lnTo>
                    <a:pt x="368" y="246"/>
                  </a:lnTo>
                  <a:lnTo>
                    <a:pt x="365" y="249"/>
                  </a:lnTo>
                  <a:lnTo>
                    <a:pt x="344" y="267"/>
                  </a:lnTo>
                  <a:lnTo>
                    <a:pt x="271" y="335"/>
                  </a:lnTo>
                  <a:lnTo>
                    <a:pt x="206" y="404"/>
                  </a:lnTo>
                  <a:lnTo>
                    <a:pt x="198" y="415"/>
                  </a:lnTo>
                  <a:lnTo>
                    <a:pt x="191" y="426"/>
                  </a:lnTo>
                  <a:lnTo>
                    <a:pt x="176" y="453"/>
                  </a:lnTo>
                  <a:lnTo>
                    <a:pt x="144" y="517"/>
                  </a:lnTo>
                  <a:lnTo>
                    <a:pt x="125" y="580"/>
                  </a:lnTo>
                  <a:lnTo>
                    <a:pt x="125" y="593"/>
                  </a:lnTo>
                  <a:lnTo>
                    <a:pt x="125" y="605"/>
                  </a:lnTo>
                  <a:lnTo>
                    <a:pt x="128" y="624"/>
                  </a:lnTo>
                  <a:lnTo>
                    <a:pt x="137" y="647"/>
                  </a:lnTo>
                  <a:lnTo>
                    <a:pt x="144" y="654"/>
                  </a:lnTo>
                  <a:lnTo>
                    <a:pt x="145" y="654"/>
                  </a:lnTo>
                  <a:lnTo>
                    <a:pt x="155" y="636"/>
                  </a:lnTo>
                  <a:lnTo>
                    <a:pt x="176" y="599"/>
                  </a:lnTo>
                  <a:lnTo>
                    <a:pt x="216" y="525"/>
                  </a:lnTo>
                  <a:lnTo>
                    <a:pt x="257" y="452"/>
                  </a:lnTo>
                  <a:lnTo>
                    <a:pt x="267" y="433"/>
                  </a:lnTo>
                  <a:lnTo>
                    <a:pt x="274" y="423"/>
                  </a:lnTo>
                  <a:lnTo>
                    <a:pt x="289" y="402"/>
                  </a:lnTo>
                  <a:lnTo>
                    <a:pt x="320" y="358"/>
                  </a:lnTo>
                  <a:lnTo>
                    <a:pt x="350" y="316"/>
                  </a:lnTo>
                  <a:lnTo>
                    <a:pt x="358" y="304"/>
                  </a:lnTo>
                  <a:lnTo>
                    <a:pt x="363" y="303"/>
                  </a:lnTo>
                  <a:lnTo>
                    <a:pt x="375" y="300"/>
                  </a:lnTo>
                  <a:lnTo>
                    <a:pt x="400" y="293"/>
                  </a:lnTo>
                  <a:lnTo>
                    <a:pt x="424" y="286"/>
                  </a:lnTo>
                  <a:lnTo>
                    <a:pt x="430" y="284"/>
                  </a:lnTo>
                  <a:lnTo>
                    <a:pt x="432" y="290"/>
                  </a:lnTo>
                  <a:lnTo>
                    <a:pt x="436" y="311"/>
                  </a:lnTo>
                  <a:lnTo>
                    <a:pt x="430" y="341"/>
                  </a:lnTo>
                  <a:lnTo>
                    <a:pt x="426" y="349"/>
                  </a:lnTo>
                  <a:lnTo>
                    <a:pt x="420" y="357"/>
                  </a:lnTo>
                  <a:lnTo>
                    <a:pt x="413" y="364"/>
                  </a:lnTo>
                  <a:lnTo>
                    <a:pt x="405" y="369"/>
                  </a:lnTo>
                  <a:lnTo>
                    <a:pt x="385" y="377"/>
                  </a:lnTo>
                  <a:lnTo>
                    <a:pt x="354" y="392"/>
                  </a:lnTo>
                  <a:lnTo>
                    <a:pt x="350" y="405"/>
                  </a:lnTo>
                  <a:lnTo>
                    <a:pt x="353" y="411"/>
                  </a:lnTo>
                  <a:lnTo>
                    <a:pt x="357" y="416"/>
                  </a:lnTo>
                  <a:lnTo>
                    <a:pt x="364" y="420"/>
                  </a:lnTo>
                  <a:lnTo>
                    <a:pt x="371" y="423"/>
                  </a:lnTo>
                  <a:lnTo>
                    <a:pt x="387" y="427"/>
                  </a:lnTo>
                  <a:lnTo>
                    <a:pt x="403" y="429"/>
                  </a:lnTo>
                  <a:lnTo>
                    <a:pt x="414" y="429"/>
                  </a:lnTo>
                  <a:lnTo>
                    <a:pt x="419" y="429"/>
                  </a:lnTo>
                  <a:lnTo>
                    <a:pt x="422" y="436"/>
                  </a:lnTo>
                  <a:lnTo>
                    <a:pt x="428" y="458"/>
                  </a:lnTo>
                  <a:lnTo>
                    <a:pt x="429" y="472"/>
                  </a:lnTo>
                  <a:lnTo>
                    <a:pt x="425" y="484"/>
                  </a:lnTo>
                  <a:lnTo>
                    <a:pt x="422" y="488"/>
                  </a:lnTo>
                  <a:lnTo>
                    <a:pt x="416" y="492"/>
                  </a:lnTo>
                  <a:lnTo>
                    <a:pt x="410" y="495"/>
                  </a:lnTo>
                  <a:lnTo>
                    <a:pt x="402" y="498"/>
                  </a:lnTo>
                  <a:lnTo>
                    <a:pt x="382" y="501"/>
                  </a:lnTo>
                  <a:lnTo>
                    <a:pt x="349" y="506"/>
                  </a:lnTo>
                  <a:lnTo>
                    <a:pt x="339" y="515"/>
                  </a:lnTo>
                  <a:lnTo>
                    <a:pt x="339" y="521"/>
                  </a:lnTo>
                  <a:lnTo>
                    <a:pt x="341" y="530"/>
                  </a:lnTo>
                  <a:lnTo>
                    <a:pt x="345" y="540"/>
                  </a:lnTo>
                  <a:lnTo>
                    <a:pt x="354" y="552"/>
                  </a:lnTo>
                  <a:lnTo>
                    <a:pt x="357" y="554"/>
                  </a:lnTo>
                  <a:lnTo>
                    <a:pt x="358" y="554"/>
                  </a:lnTo>
                  <a:lnTo>
                    <a:pt x="369" y="552"/>
                  </a:lnTo>
                  <a:lnTo>
                    <a:pt x="407" y="548"/>
                  </a:lnTo>
                  <a:lnTo>
                    <a:pt x="425" y="548"/>
                  </a:lnTo>
                  <a:lnTo>
                    <a:pt x="438" y="550"/>
                  </a:lnTo>
                  <a:lnTo>
                    <a:pt x="442" y="552"/>
                  </a:lnTo>
                  <a:lnTo>
                    <a:pt x="443" y="557"/>
                  </a:lnTo>
                  <a:lnTo>
                    <a:pt x="444" y="563"/>
                  </a:lnTo>
                  <a:lnTo>
                    <a:pt x="443" y="580"/>
                  </a:lnTo>
                  <a:lnTo>
                    <a:pt x="436" y="621"/>
                  </a:lnTo>
                  <a:lnTo>
                    <a:pt x="425" y="647"/>
                  </a:lnTo>
                  <a:lnTo>
                    <a:pt x="420" y="651"/>
                  </a:lnTo>
                  <a:lnTo>
                    <a:pt x="413" y="654"/>
                  </a:lnTo>
                  <a:lnTo>
                    <a:pt x="395" y="662"/>
                  </a:lnTo>
                  <a:lnTo>
                    <a:pt x="352" y="682"/>
                  </a:lnTo>
                  <a:lnTo>
                    <a:pt x="329" y="703"/>
                  </a:lnTo>
                  <a:lnTo>
                    <a:pt x="328" y="709"/>
                  </a:lnTo>
                  <a:lnTo>
                    <a:pt x="327" y="719"/>
                  </a:lnTo>
                  <a:lnTo>
                    <a:pt x="326" y="728"/>
                  </a:lnTo>
                  <a:lnTo>
                    <a:pt x="327" y="736"/>
                  </a:lnTo>
                  <a:lnTo>
                    <a:pt x="331" y="743"/>
                  </a:lnTo>
                  <a:lnTo>
                    <a:pt x="339" y="747"/>
                  </a:lnTo>
                  <a:lnTo>
                    <a:pt x="345" y="748"/>
                  </a:lnTo>
                  <a:lnTo>
                    <a:pt x="352" y="749"/>
                  </a:lnTo>
                  <a:lnTo>
                    <a:pt x="369" y="749"/>
                  </a:lnTo>
                  <a:lnTo>
                    <a:pt x="406" y="748"/>
                  </a:lnTo>
                  <a:lnTo>
                    <a:pt x="429" y="747"/>
                  </a:lnTo>
                  <a:lnTo>
                    <a:pt x="431" y="746"/>
                  </a:lnTo>
                  <a:lnTo>
                    <a:pt x="429" y="752"/>
                  </a:lnTo>
                  <a:lnTo>
                    <a:pt x="427" y="764"/>
                  </a:lnTo>
                  <a:lnTo>
                    <a:pt x="422" y="789"/>
                  </a:lnTo>
                  <a:lnTo>
                    <a:pt x="417" y="813"/>
                  </a:lnTo>
                  <a:lnTo>
                    <a:pt x="416" y="819"/>
                  </a:lnTo>
                  <a:lnTo>
                    <a:pt x="414" y="820"/>
                  </a:lnTo>
                  <a:lnTo>
                    <a:pt x="401" y="824"/>
                  </a:lnTo>
                  <a:lnTo>
                    <a:pt x="356" y="842"/>
                  </a:lnTo>
                  <a:lnTo>
                    <a:pt x="336" y="853"/>
                  </a:lnTo>
                  <a:lnTo>
                    <a:pt x="330" y="859"/>
                  </a:lnTo>
                  <a:lnTo>
                    <a:pt x="326" y="865"/>
                  </a:lnTo>
                  <a:lnTo>
                    <a:pt x="326" y="871"/>
                  </a:lnTo>
                  <a:lnTo>
                    <a:pt x="328" y="877"/>
                  </a:lnTo>
                  <a:lnTo>
                    <a:pt x="334" y="886"/>
                  </a:lnTo>
                  <a:lnTo>
                    <a:pt x="343" y="893"/>
                  </a:lnTo>
                  <a:lnTo>
                    <a:pt x="354" y="898"/>
                  </a:lnTo>
                  <a:lnTo>
                    <a:pt x="367" y="901"/>
                  </a:lnTo>
                  <a:lnTo>
                    <a:pt x="382" y="902"/>
                  </a:lnTo>
                  <a:lnTo>
                    <a:pt x="392" y="902"/>
                  </a:lnTo>
                  <a:lnTo>
                    <a:pt x="399" y="903"/>
                  </a:lnTo>
                  <a:lnTo>
                    <a:pt x="406" y="905"/>
                  </a:lnTo>
                  <a:lnTo>
                    <a:pt x="412" y="908"/>
                  </a:lnTo>
                  <a:lnTo>
                    <a:pt x="416" y="912"/>
                  </a:lnTo>
                  <a:lnTo>
                    <a:pt x="420" y="916"/>
                  </a:lnTo>
                  <a:lnTo>
                    <a:pt x="426" y="926"/>
                  </a:lnTo>
                  <a:lnTo>
                    <a:pt x="428" y="934"/>
                  </a:lnTo>
                  <a:lnTo>
                    <a:pt x="429" y="939"/>
                  </a:lnTo>
                  <a:lnTo>
                    <a:pt x="430" y="939"/>
                  </a:lnTo>
                  <a:lnTo>
                    <a:pt x="429" y="940"/>
                  </a:lnTo>
                  <a:lnTo>
                    <a:pt x="424" y="944"/>
                  </a:lnTo>
                  <a:lnTo>
                    <a:pt x="406" y="963"/>
                  </a:lnTo>
                  <a:lnTo>
                    <a:pt x="397" y="975"/>
                  </a:lnTo>
                  <a:lnTo>
                    <a:pt x="392" y="987"/>
                  </a:lnTo>
                  <a:lnTo>
                    <a:pt x="392" y="994"/>
                  </a:lnTo>
                  <a:lnTo>
                    <a:pt x="391" y="1001"/>
                  </a:lnTo>
                  <a:lnTo>
                    <a:pt x="387" y="1008"/>
                  </a:lnTo>
                  <a:lnTo>
                    <a:pt x="382" y="1014"/>
                  </a:lnTo>
                  <a:lnTo>
                    <a:pt x="369" y="1028"/>
                  </a:lnTo>
                  <a:lnTo>
                    <a:pt x="355" y="1040"/>
                  </a:lnTo>
                  <a:lnTo>
                    <a:pt x="334" y="1054"/>
                  </a:lnTo>
                  <a:lnTo>
                    <a:pt x="333" y="1054"/>
                  </a:lnTo>
                  <a:lnTo>
                    <a:pt x="333" y="1055"/>
                  </a:lnTo>
                  <a:lnTo>
                    <a:pt x="334" y="1063"/>
                  </a:lnTo>
                  <a:lnTo>
                    <a:pt x="345" y="1094"/>
                  </a:lnTo>
                  <a:lnTo>
                    <a:pt x="371" y="1139"/>
                  </a:lnTo>
                  <a:lnTo>
                    <a:pt x="381" y="1151"/>
                  </a:lnTo>
                  <a:lnTo>
                    <a:pt x="392" y="1162"/>
                  </a:lnTo>
                  <a:lnTo>
                    <a:pt x="415" y="1182"/>
                  </a:lnTo>
                  <a:lnTo>
                    <a:pt x="474" y="1211"/>
                  </a:lnTo>
                  <a:lnTo>
                    <a:pt x="553" y="1224"/>
                  </a:lnTo>
                  <a:lnTo>
                    <a:pt x="577" y="1223"/>
                  </a:lnTo>
                  <a:lnTo>
                    <a:pt x="601" y="1220"/>
                  </a:lnTo>
                  <a:lnTo>
                    <a:pt x="647" y="1207"/>
                  </a:lnTo>
                  <a:lnTo>
                    <a:pt x="687" y="1188"/>
                  </a:lnTo>
                  <a:lnTo>
                    <a:pt x="740" y="1148"/>
                  </a:lnTo>
                  <a:lnTo>
                    <a:pt x="753" y="1134"/>
                  </a:lnTo>
                  <a:lnTo>
                    <a:pt x="752" y="1128"/>
                  </a:lnTo>
                  <a:lnTo>
                    <a:pt x="751" y="1116"/>
                  </a:lnTo>
                  <a:lnTo>
                    <a:pt x="749" y="1092"/>
                  </a:lnTo>
                  <a:lnTo>
                    <a:pt x="747" y="1067"/>
                  </a:lnTo>
                  <a:lnTo>
                    <a:pt x="747" y="1060"/>
                  </a:lnTo>
                  <a:lnTo>
                    <a:pt x="741" y="1060"/>
                  </a:lnTo>
                  <a:lnTo>
                    <a:pt x="729" y="1059"/>
                  </a:lnTo>
                  <a:lnTo>
                    <a:pt x="706" y="1055"/>
                  </a:lnTo>
                  <a:lnTo>
                    <a:pt x="682" y="1051"/>
                  </a:lnTo>
                  <a:lnTo>
                    <a:pt x="677" y="1050"/>
                  </a:lnTo>
                  <a:lnTo>
                    <a:pt x="682" y="1047"/>
                  </a:lnTo>
                  <a:lnTo>
                    <a:pt x="695" y="1040"/>
                  </a:lnTo>
                  <a:lnTo>
                    <a:pt x="719" y="1025"/>
                  </a:lnTo>
                  <a:lnTo>
                    <a:pt x="742" y="1010"/>
                  </a:lnTo>
                  <a:lnTo>
                    <a:pt x="748" y="1006"/>
                  </a:lnTo>
                  <a:lnTo>
                    <a:pt x="749" y="1003"/>
                  </a:lnTo>
                  <a:lnTo>
                    <a:pt x="751" y="998"/>
                  </a:lnTo>
                  <a:lnTo>
                    <a:pt x="751" y="991"/>
                  </a:lnTo>
                  <a:lnTo>
                    <a:pt x="749" y="984"/>
                  </a:lnTo>
                  <a:lnTo>
                    <a:pt x="743" y="978"/>
                  </a:lnTo>
                  <a:lnTo>
                    <a:pt x="738" y="975"/>
                  </a:lnTo>
                  <a:lnTo>
                    <a:pt x="731" y="973"/>
                  </a:lnTo>
                  <a:lnTo>
                    <a:pt x="719" y="972"/>
                  </a:lnTo>
                  <a:lnTo>
                    <a:pt x="709" y="971"/>
                  </a:lnTo>
                  <a:lnTo>
                    <a:pt x="698" y="970"/>
                  </a:lnTo>
                  <a:lnTo>
                    <a:pt x="689" y="966"/>
                  </a:lnTo>
                  <a:lnTo>
                    <a:pt x="678" y="957"/>
                  </a:lnTo>
                  <a:lnTo>
                    <a:pt x="674" y="950"/>
                  </a:lnTo>
                  <a:lnTo>
                    <a:pt x="669" y="943"/>
                  </a:lnTo>
                  <a:lnTo>
                    <a:pt x="662" y="928"/>
                  </a:lnTo>
                  <a:lnTo>
                    <a:pt x="653" y="901"/>
                  </a:lnTo>
                  <a:lnTo>
                    <a:pt x="651" y="887"/>
                  </a:lnTo>
                  <a:lnTo>
                    <a:pt x="651" y="886"/>
                  </a:lnTo>
                  <a:lnTo>
                    <a:pt x="658" y="887"/>
                  </a:lnTo>
                  <a:lnTo>
                    <a:pt x="684" y="886"/>
                  </a:lnTo>
                  <a:lnTo>
                    <a:pt x="714" y="880"/>
                  </a:lnTo>
                  <a:lnTo>
                    <a:pt x="721" y="877"/>
                  </a:lnTo>
                  <a:lnTo>
                    <a:pt x="726" y="874"/>
                  </a:lnTo>
                  <a:lnTo>
                    <a:pt x="735" y="866"/>
                  </a:lnTo>
                  <a:lnTo>
                    <a:pt x="740" y="858"/>
                  </a:lnTo>
                  <a:lnTo>
                    <a:pt x="742" y="853"/>
                  </a:lnTo>
                  <a:lnTo>
                    <a:pt x="742" y="850"/>
                  </a:lnTo>
                  <a:lnTo>
                    <a:pt x="740" y="846"/>
                  </a:lnTo>
                  <a:lnTo>
                    <a:pt x="738" y="842"/>
                  </a:lnTo>
                  <a:lnTo>
                    <a:pt x="734" y="838"/>
                  </a:lnTo>
                  <a:lnTo>
                    <a:pt x="728" y="834"/>
                  </a:lnTo>
                  <a:lnTo>
                    <a:pt x="721" y="831"/>
                  </a:lnTo>
                  <a:lnTo>
                    <a:pt x="712" y="830"/>
                  </a:lnTo>
                  <a:lnTo>
                    <a:pt x="698" y="830"/>
                  </a:lnTo>
                  <a:lnTo>
                    <a:pt x="687" y="831"/>
                  </a:lnTo>
                  <a:lnTo>
                    <a:pt x="676" y="830"/>
                  </a:lnTo>
                  <a:lnTo>
                    <a:pt x="672" y="827"/>
                  </a:lnTo>
                  <a:lnTo>
                    <a:pt x="669" y="824"/>
                  </a:lnTo>
                  <a:lnTo>
                    <a:pt x="665" y="818"/>
                  </a:lnTo>
                  <a:lnTo>
                    <a:pt x="662" y="809"/>
                  </a:lnTo>
                  <a:lnTo>
                    <a:pt x="659" y="798"/>
                  </a:lnTo>
                  <a:lnTo>
                    <a:pt x="655" y="786"/>
                  </a:lnTo>
                  <a:lnTo>
                    <a:pt x="651" y="764"/>
                  </a:lnTo>
                  <a:lnTo>
                    <a:pt x="648" y="735"/>
                  </a:lnTo>
                  <a:lnTo>
                    <a:pt x="648" y="723"/>
                  </a:lnTo>
                  <a:lnTo>
                    <a:pt x="649" y="722"/>
                  </a:lnTo>
                  <a:lnTo>
                    <a:pt x="659" y="723"/>
                  </a:lnTo>
                  <a:lnTo>
                    <a:pt x="694" y="722"/>
                  </a:lnTo>
                  <a:lnTo>
                    <a:pt x="725" y="715"/>
                  </a:lnTo>
                  <a:lnTo>
                    <a:pt x="730" y="712"/>
                  </a:lnTo>
                  <a:lnTo>
                    <a:pt x="733" y="709"/>
                  </a:lnTo>
                  <a:lnTo>
                    <a:pt x="739" y="702"/>
                  </a:lnTo>
                  <a:lnTo>
                    <a:pt x="744" y="696"/>
                  </a:lnTo>
                  <a:lnTo>
                    <a:pt x="745" y="693"/>
                  </a:lnTo>
                  <a:lnTo>
                    <a:pt x="746" y="689"/>
                  </a:lnTo>
                  <a:lnTo>
                    <a:pt x="745" y="685"/>
                  </a:lnTo>
                  <a:lnTo>
                    <a:pt x="743" y="682"/>
                  </a:lnTo>
                  <a:lnTo>
                    <a:pt x="740" y="679"/>
                  </a:lnTo>
                  <a:lnTo>
                    <a:pt x="736" y="676"/>
                  </a:lnTo>
                  <a:lnTo>
                    <a:pt x="730" y="672"/>
                  </a:lnTo>
                  <a:lnTo>
                    <a:pt x="722" y="669"/>
                  </a:lnTo>
                  <a:lnTo>
                    <a:pt x="705" y="666"/>
                  </a:lnTo>
                  <a:lnTo>
                    <a:pt x="687" y="664"/>
                  </a:lnTo>
                  <a:lnTo>
                    <a:pt x="656" y="665"/>
                  </a:lnTo>
                  <a:lnTo>
                    <a:pt x="648" y="666"/>
                  </a:lnTo>
                  <a:lnTo>
                    <a:pt x="646" y="658"/>
                  </a:lnTo>
                  <a:lnTo>
                    <a:pt x="643" y="641"/>
                  </a:lnTo>
                  <a:lnTo>
                    <a:pt x="637" y="606"/>
                  </a:lnTo>
                  <a:lnTo>
                    <a:pt x="632" y="571"/>
                  </a:lnTo>
                  <a:lnTo>
                    <a:pt x="631" y="562"/>
                  </a:lnTo>
                  <a:lnTo>
                    <a:pt x="632" y="562"/>
                  </a:lnTo>
                  <a:lnTo>
                    <a:pt x="639" y="561"/>
                  </a:lnTo>
                  <a:lnTo>
                    <a:pt x="667" y="555"/>
                  </a:lnTo>
                  <a:lnTo>
                    <a:pt x="682" y="549"/>
                  </a:lnTo>
                  <a:lnTo>
                    <a:pt x="694" y="540"/>
                  </a:lnTo>
                  <a:lnTo>
                    <a:pt x="698" y="533"/>
                  </a:lnTo>
                  <a:lnTo>
                    <a:pt x="700" y="528"/>
                  </a:lnTo>
                  <a:lnTo>
                    <a:pt x="701" y="517"/>
                  </a:lnTo>
                  <a:lnTo>
                    <a:pt x="701" y="507"/>
                  </a:lnTo>
                  <a:lnTo>
                    <a:pt x="699" y="499"/>
                  </a:lnTo>
                  <a:lnTo>
                    <a:pt x="696" y="491"/>
                  </a:lnTo>
                  <a:lnTo>
                    <a:pt x="696" y="490"/>
                  </a:lnTo>
                  <a:lnTo>
                    <a:pt x="691" y="488"/>
                  </a:lnTo>
                  <a:lnTo>
                    <a:pt x="680" y="483"/>
                  </a:lnTo>
                  <a:lnTo>
                    <a:pt x="660" y="473"/>
                  </a:lnTo>
                  <a:lnTo>
                    <a:pt x="640" y="462"/>
                  </a:lnTo>
                  <a:lnTo>
                    <a:pt x="636" y="458"/>
                  </a:lnTo>
                  <a:lnTo>
                    <a:pt x="630" y="455"/>
                  </a:lnTo>
                  <a:lnTo>
                    <a:pt x="617" y="443"/>
                  </a:lnTo>
                  <a:lnTo>
                    <a:pt x="615" y="439"/>
                  </a:lnTo>
                  <a:lnTo>
                    <a:pt x="614" y="434"/>
                  </a:lnTo>
                  <a:lnTo>
                    <a:pt x="615" y="430"/>
                  </a:lnTo>
                  <a:lnTo>
                    <a:pt x="618" y="426"/>
                  </a:lnTo>
                  <a:lnTo>
                    <a:pt x="624" y="421"/>
                  </a:lnTo>
                  <a:lnTo>
                    <a:pt x="630" y="418"/>
                  </a:lnTo>
                  <a:lnTo>
                    <a:pt x="642" y="414"/>
                  </a:lnTo>
                  <a:lnTo>
                    <a:pt x="654" y="412"/>
                  </a:lnTo>
                  <a:lnTo>
                    <a:pt x="664" y="411"/>
                  </a:lnTo>
                  <a:lnTo>
                    <a:pt x="672" y="408"/>
                  </a:lnTo>
                  <a:lnTo>
                    <a:pt x="678" y="401"/>
                  </a:lnTo>
                  <a:lnTo>
                    <a:pt x="681" y="396"/>
                  </a:lnTo>
                  <a:lnTo>
                    <a:pt x="682" y="391"/>
                  </a:lnTo>
                  <a:lnTo>
                    <a:pt x="681" y="385"/>
                  </a:lnTo>
                  <a:lnTo>
                    <a:pt x="680" y="379"/>
                  </a:lnTo>
                  <a:lnTo>
                    <a:pt x="678" y="374"/>
                  </a:lnTo>
                  <a:lnTo>
                    <a:pt x="674" y="370"/>
                  </a:lnTo>
                  <a:lnTo>
                    <a:pt x="667" y="363"/>
                  </a:lnTo>
                  <a:lnTo>
                    <a:pt x="661" y="358"/>
                  </a:lnTo>
                  <a:lnTo>
                    <a:pt x="656" y="356"/>
                  </a:lnTo>
                  <a:lnTo>
                    <a:pt x="656" y="355"/>
                  </a:lnTo>
                  <a:lnTo>
                    <a:pt x="652" y="352"/>
                  </a:lnTo>
                  <a:lnTo>
                    <a:pt x="645" y="346"/>
                  </a:lnTo>
                  <a:lnTo>
                    <a:pt x="630" y="334"/>
                  </a:lnTo>
                  <a:lnTo>
                    <a:pt x="615" y="322"/>
                  </a:lnTo>
                  <a:lnTo>
                    <a:pt x="612" y="318"/>
                  </a:lnTo>
                  <a:lnTo>
                    <a:pt x="615" y="310"/>
                  </a:lnTo>
                  <a:lnTo>
                    <a:pt x="629" y="284"/>
                  </a:lnTo>
                  <a:lnTo>
                    <a:pt x="637" y="272"/>
                  </a:lnTo>
                  <a:lnTo>
                    <a:pt x="646" y="265"/>
                  </a:lnTo>
                  <a:lnTo>
                    <a:pt x="650" y="263"/>
                  </a:lnTo>
                  <a:lnTo>
                    <a:pt x="654" y="266"/>
                  </a:lnTo>
                  <a:lnTo>
                    <a:pt x="657" y="268"/>
                  </a:lnTo>
                  <a:lnTo>
                    <a:pt x="662" y="273"/>
                  </a:lnTo>
                  <a:lnTo>
                    <a:pt x="677" y="289"/>
                  </a:lnTo>
                  <a:lnTo>
                    <a:pt x="717" y="335"/>
                  </a:lnTo>
                  <a:lnTo>
                    <a:pt x="805" y="443"/>
                  </a:lnTo>
                  <a:lnTo>
                    <a:pt x="842" y="490"/>
                  </a:lnTo>
                  <a:lnTo>
                    <a:pt x="838" y="478"/>
                  </a:lnTo>
                  <a:lnTo>
                    <a:pt x="824" y="437"/>
                  </a:lnTo>
                  <a:lnTo>
                    <a:pt x="809" y="394"/>
                  </a:lnTo>
                  <a:lnTo>
                    <a:pt x="807" y="385"/>
                  </a:lnTo>
                  <a:lnTo>
                    <a:pt x="802" y="375"/>
                  </a:lnTo>
                  <a:lnTo>
                    <a:pt x="792" y="361"/>
                  </a:lnTo>
                  <a:lnTo>
                    <a:pt x="764" y="325"/>
                  </a:lnTo>
                  <a:lnTo>
                    <a:pt x="691" y="244"/>
                  </a:lnTo>
                  <a:lnTo>
                    <a:pt x="653" y="202"/>
                  </a:lnTo>
                  <a:lnTo>
                    <a:pt x="642" y="197"/>
                  </a:lnTo>
                  <a:lnTo>
                    <a:pt x="610" y="180"/>
                  </a:lnTo>
                  <a:lnTo>
                    <a:pt x="597" y="168"/>
                  </a:lnTo>
                  <a:lnTo>
                    <a:pt x="593" y="163"/>
                  </a:lnTo>
                  <a:lnTo>
                    <a:pt x="592" y="157"/>
                  </a:lnTo>
                  <a:lnTo>
                    <a:pt x="594" y="150"/>
                  </a:lnTo>
                  <a:lnTo>
                    <a:pt x="597" y="146"/>
                  </a:lnTo>
                  <a:lnTo>
                    <a:pt x="602" y="142"/>
                  </a:lnTo>
                  <a:lnTo>
                    <a:pt x="616" y="134"/>
                  </a:lnTo>
                  <a:lnTo>
                    <a:pt x="631" y="129"/>
                  </a:lnTo>
                  <a:lnTo>
                    <a:pt x="647" y="127"/>
                  </a:lnTo>
                  <a:lnTo>
                    <a:pt x="664" y="130"/>
                  </a:lnTo>
                  <a:lnTo>
                    <a:pt x="680" y="136"/>
                  </a:lnTo>
                  <a:lnTo>
                    <a:pt x="690" y="144"/>
                  </a:lnTo>
                  <a:lnTo>
                    <a:pt x="701" y="155"/>
                  </a:lnTo>
                  <a:lnTo>
                    <a:pt x="730" y="189"/>
                  </a:lnTo>
                  <a:lnTo>
                    <a:pt x="790" y="265"/>
                  </a:lnTo>
                  <a:lnTo>
                    <a:pt x="820" y="304"/>
                  </a:lnTo>
                  <a:lnTo>
                    <a:pt x="830" y="315"/>
                  </a:lnTo>
                  <a:lnTo>
                    <a:pt x="851" y="333"/>
                  </a:lnTo>
                  <a:lnTo>
                    <a:pt x="893" y="369"/>
                  </a:lnTo>
                  <a:lnTo>
                    <a:pt x="935" y="407"/>
                  </a:lnTo>
                  <a:lnTo>
                    <a:pt x="946" y="416"/>
                  </a:lnTo>
                  <a:lnTo>
                    <a:pt x="944" y="408"/>
                  </a:lnTo>
                  <a:lnTo>
                    <a:pt x="941" y="390"/>
                  </a:lnTo>
                  <a:lnTo>
                    <a:pt x="934" y="354"/>
                  </a:lnTo>
                  <a:lnTo>
                    <a:pt x="928" y="320"/>
                  </a:lnTo>
                  <a:lnTo>
                    <a:pt x="927" y="311"/>
                  </a:lnTo>
                  <a:lnTo>
                    <a:pt x="918" y="301"/>
                  </a:lnTo>
                  <a:lnTo>
                    <a:pt x="900" y="281"/>
                  </a:lnTo>
                  <a:lnTo>
                    <a:pt x="865" y="242"/>
                  </a:lnTo>
                  <a:lnTo>
                    <a:pt x="828" y="201"/>
                  </a:lnTo>
                  <a:lnTo>
                    <a:pt x="820" y="191"/>
                  </a:lnTo>
                  <a:lnTo>
                    <a:pt x="804" y="179"/>
                  </a:lnTo>
                  <a:lnTo>
                    <a:pt x="772" y="154"/>
                  </a:lnTo>
                  <a:lnTo>
                    <a:pt x="708" y="105"/>
                  </a:lnTo>
                  <a:lnTo>
                    <a:pt x="642" y="54"/>
                  </a:lnTo>
                  <a:lnTo>
                    <a:pt x="626" y="41"/>
                  </a:lnTo>
                  <a:lnTo>
                    <a:pt x="610" y="38"/>
                  </a:lnTo>
                  <a:lnTo>
                    <a:pt x="582" y="31"/>
                  </a:lnTo>
                  <a:lnTo>
                    <a:pt x="525" y="18"/>
                  </a:lnTo>
                  <a:lnTo>
                    <a:pt x="469" y="5"/>
                  </a:lnTo>
                  <a:lnTo>
                    <a:pt x="454" y="0"/>
                  </a:lnTo>
                  <a:lnTo>
                    <a:pt x="451" y="6"/>
                  </a:lnTo>
                  <a:lnTo>
                    <a:pt x="446" y="17"/>
                  </a:lnTo>
                  <a:lnTo>
                    <a:pt x="437" y="37"/>
                  </a:lnTo>
                  <a:lnTo>
                    <a:pt x="428" y="57"/>
                  </a:lnTo>
                  <a:lnTo>
                    <a:pt x="426" y="62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03" name="Freeform 79"/>
            <p:cNvSpPr>
              <a:spLocks/>
            </p:cNvSpPr>
            <p:nvPr/>
          </p:nvSpPr>
          <p:spPr bwMode="auto">
            <a:xfrm>
              <a:off x="2373" y="1204"/>
              <a:ext cx="250" cy="343"/>
            </a:xfrm>
            <a:custGeom>
              <a:avLst/>
              <a:gdLst>
                <a:gd name="T0" fmla="*/ 1 w 500"/>
                <a:gd name="T1" fmla="*/ 0 h 687"/>
                <a:gd name="T2" fmla="*/ 1 w 500"/>
                <a:gd name="T3" fmla="*/ 0 h 687"/>
                <a:gd name="T4" fmla="*/ 1 w 500"/>
                <a:gd name="T5" fmla="*/ 0 h 687"/>
                <a:gd name="T6" fmla="*/ 1 w 500"/>
                <a:gd name="T7" fmla="*/ 0 h 687"/>
                <a:gd name="T8" fmla="*/ 1 w 500"/>
                <a:gd name="T9" fmla="*/ 0 h 687"/>
                <a:gd name="T10" fmla="*/ 1 w 500"/>
                <a:gd name="T11" fmla="*/ 0 h 687"/>
                <a:gd name="T12" fmla="*/ 1 w 500"/>
                <a:gd name="T13" fmla="*/ 0 h 687"/>
                <a:gd name="T14" fmla="*/ 1 w 500"/>
                <a:gd name="T15" fmla="*/ 0 h 687"/>
                <a:gd name="T16" fmla="*/ 1 w 500"/>
                <a:gd name="T17" fmla="*/ 0 h 687"/>
                <a:gd name="T18" fmla="*/ 0 w 500"/>
                <a:gd name="T19" fmla="*/ 0 h 687"/>
                <a:gd name="T20" fmla="*/ 0 w 500"/>
                <a:gd name="T21" fmla="*/ 0 h 687"/>
                <a:gd name="T22" fmla="*/ 0 w 500"/>
                <a:gd name="T23" fmla="*/ 0 h 687"/>
                <a:gd name="T24" fmla="*/ 1 w 500"/>
                <a:gd name="T25" fmla="*/ 0 h 687"/>
                <a:gd name="T26" fmla="*/ 1 w 500"/>
                <a:gd name="T27" fmla="*/ 0 h 687"/>
                <a:gd name="T28" fmla="*/ 1 w 500"/>
                <a:gd name="T29" fmla="*/ 0 h 687"/>
                <a:gd name="T30" fmla="*/ 1 w 500"/>
                <a:gd name="T31" fmla="*/ 0 h 687"/>
                <a:gd name="T32" fmla="*/ 1 w 500"/>
                <a:gd name="T33" fmla="*/ 0 h 687"/>
                <a:gd name="T34" fmla="*/ 1 w 500"/>
                <a:gd name="T35" fmla="*/ 0 h 687"/>
                <a:gd name="T36" fmla="*/ 1 w 500"/>
                <a:gd name="T37" fmla="*/ 0 h 687"/>
                <a:gd name="T38" fmla="*/ 1 w 500"/>
                <a:gd name="T39" fmla="*/ 0 h 687"/>
                <a:gd name="T40" fmla="*/ 1 w 500"/>
                <a:gd name="T41" fmla="*/ 0 h 687"/>
                <a:gd name="T42" fmla="*/ 1 w 500"/>
                <a:gd name="T43" fmla="*/ 0 h 687"/>
                <a:gd name="T44" fmla="*/ 1 w 500"/>
                <a:gd name="T45" fmla="*/ 0 h 687"/>
                <a:gd name="T46" fmla="*/ 1 w 500"/>
                <a:gd name="T47" fmla="*/ 0 h 687"/>
                <a:gd name="T48" fmla="*/ 1 w 500"/>
                <a:gd name="T49" fmla="*/ 0 h 687"/>
                <a:gd name="T50" fmla="*/ 1 w 500"/>
                <a:gd name="T51" fmla="*/ 0 h 687"/>
                <a:gd name="T52" fmla="*/ 1 w 500"/>
                <a:gd name="T53" fmla="*/ 0 h 687"/>
                <a:gd name="T54" fmla="*/ 1 w 500"/>
                <a:gd name="T55" fmla="*/ 0 h 687"/>
                <a:gd name="T56" fmla="*/ 1 w 500"/>
                <a:gd name="T57" fmla="*/ 0 h 687"/>
                <a:gd name="T58" fmla="*/ 1 w 500"/>
                <a:gd name="T59" fmla="*/ 0 h 687"/>
                <a:gd name="T60" fmla="*/ 1 w 500"/>
                <a:gd name="T61" fmla="*/ 0 h 687"/>
                <a:gd name="T62" fmla="*/ 1 w 500"/>
                <a:gd name="T63" fmla="*/ 0 h 687"/>
                <a:gd name="T64" fmla="*/ 1 w 500"/>
                <a:gd name="T65" fmla="*/ 0 h 687"/>
                <a:gd name="T66" fmla="*/ 1 w 500"/>
                <a:gd name="T67" fmla="*/ 0 h 687"/>
                <a:gd name="T68" fmla="*/ 1 w 500"/>
                <a:gd name="T69" fmla="*/ 0 h 687"/>
                <a:gd name="T70" fmla="*/ 1 w 500"/>
                <a:gd name="T71" fmla="*/ 0 h 687"/>
                <a:gd name="T72" fmla="*/ 1 w 500"/>
                <a:gd name="T73" fmla="*/ 0 h 687"/>
                <a:gd name="T74" fmla="*/ 1 w 500"/>
                <a:gd name="T75" fmla="*/ 0 h 687"/>
                <a:gd name="T76" fmla="*/ 1 w 500"/>
                <a:gd name="T77" fmla="*/ 0 h 687"/>
                <a:gd name="T78" fmla="*/ 1 w 500"/>
                <a:gd name="T79" fmla="*/ 0 h 687"/>
                <a:gd name="T80" fmla="*/ 1 w 500"/>
                <a:gd name="T81" fmla="*/ 0 h 687"/>
                <a:gd name="T82" fmla="*/ 1 w 500"/>
                <a:gd name="T83" fmla="*/ 0 h 68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00"/>
                <a:gd name="T127" fmla="*/ 0 h 687"/>
                <a:gd name="T128" fmla="*/ 500 w 500"/>
                <a:gd name="T129" fmla="*/ 687 h 68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00" h="687">
                  <a:moveTo>
                    <a:pt x="221" y="160"/>
                  </a:moveTo>
                  <a:lnTo>
                    <a:pt x="218" y="163"/>
                  </a:lnTo>
                  <a:lnTo>
                    <a:pt x="199" y="178"/>
                  </a:lnTo>
                  <a:lnTo>
                    <a:pt x="129" y="234"/>
                  </a:lnTo>
                  <a:lnTo>
                    <a:pt x="68" y="289"/>
                  </a:lnTo>
                  <a:lnTo>
                    <a:pt x="62" y="298"/>
                  </a:lnTo>
                  <a:lnTo>
                    <a:pt x="57" y="308"/>
                  </a:lnTo>
                  <a:lnTo>
                    <a:pt x="44" y="339"/>
                  </a:lnTo>
                  <a:lnTo>
                    <a:pt x="18" y="421"/>
                  </a:lnTo>
                  <a:lnTo>
                    <a:pt x="0" y="478"/>
                  </a:lnTo>
                  <a:lnTo>
                    <a:pt x="0" y="480"/>
                  </a:lnTo>
                  <a:lnTo>
                    <a:pt x="0" y="498"/>
                  </a:lnTo>
                  <a:lnTo>
                    <a:pt x="3" y="533"/>
                  </a:lnTo>
                  <a:lnTo>
                    <a:pt x="6" y="602"/>
                  </a:lnTo>
                  <a:lnTo>
                    <a:pt x="8" y="670"/>
                  </a:lnTo>
                  <a:lnTo>
                    <a:pt x="9" y="687"/>
                  </a:lnTo>
                  <a:lnTo>
                    <a:pt x="10" y="683"/>
                  </a:lnTo>
                  <a:lnTo>
                    <a:pt x="18" y="648"/>
                  </a:lnTo>
                  <a:lnTo>
                    <a:pt x="51" y="523"/>
                  </a:lnTo>
                  <a:lnTo>
                    <a:pt x="89" y="403"/>
                  </a:lnTo>
                  <a:lnTo>
                    <a:pt x="98" y="385"/>
                  </a:lnTo>
                  <a:lnTo>
                    <a:pt x="107" y="371"/>
                  </a:lnTo>
                  <a:lnTo>
                    <a:pt x="134" y="338"/>
                  </a:lnTo>
                  <a:lnTo>
                    <a:pt x="203" y="269"/>
                  </a:lnTo>
                  <a:lnTo>
                    <a:pt x="250" y="228"/>
                  </a:lnTo>
                  <a:lnTo>
                    <a:pt x="253" y="225"/>
                  </a:lnTo>
                  <a:lnTo>
                    <a:pt x="273" y="210"/>
                  </a:lnTo>
                  <a:lnTo>
                    <a:pt x="314" y="181"/>
                  </a:lnTo>
                  <a:lnTo>
                    <a:pt x="395" y="121"/>
                  </a:lnTo>
                  <a:lnTo>
                    <a:pt x="476" y="61"/>
                  </a:lnTo>
                  <a:lnTo>
                    <a:pt x="496" y="46"/>
                  </a:lnTo>
                  <a:lnTo>
                    <a:pt x="496" y="43"/>
                  </a:lnTo>
                  <a:lnTo>
                    <a:pt x="497" y="35"/>
                  </a:lnTo>
                  <a:lnTo>
                    <a:pt x="498" y="20"/>
                  </a:lnTo>
                  <a:lnTo>
                    <a:pt x="499" y="4"/>
                  </a:lnTo>
                  <a:lnTo>
                    <a:pt x="500" y="0"/>
                  </a:lnTo>
                  <a:lnTo>
                    <a:pt x="476" y="14"/>
                  </a:lnTo>
                  <a:lnTo>
                    <a:pt x="429" y="40"/>
                  </a:lnTo>
                  <a:lnTo>
                    <a:pt x="336" y="94"/>
                  </a:lnTo>
                  <a:lnTo>
                    <a:pt x="244" y="147"/>
                  </a:lnTo>
                  <a:lnTo>
                    <a:pt x="221" y="160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04" name="Freeform 80"/>
            <p:cNvSpPr>
              <a:spLocks/>
            </p:cNvSpPr>
            <p:nvPr/>
          </p:nvSpPr>
          <p:spPr bwMode="auto">
            <a:xfrm>
              <a:off x="2554" y="1772"/>
              <a:ext cx="266" cy="335"/>
            </a:xfrm>
            <a:custGeom>
              <a:avLst/>
              <a:gdLst>
                <a:gd name="T0" fmla="*/ 0 w 533"/>
                <a:gd name="T1" fmla="*/ 1 h 669"/>
                <a:gd name="T2" fmla="*/ 0 w 533"/>
                <a:gd name="T3" fmla="*/ 1 h 669"/>
                <a:gd name="T4" fmla="*/ 0 w 533"/>
                <a:gd name="T5" fmla="*/ 1 h 669"/>
                <a:gd name="T6" fmla="*/ 0 w 533"/>
                <a:gd name="T7" fmla="*/ 1 h 669"/>
                <a:gd name="T8" fmla="*/ 0 w 533"/>
                <a:gd name="T9" fmla="*/ 1 h 669"/>
                <a:gd name="T10" fmla="*/ 0 w 533"/>
                <a:gd name="T11" fmla="*/ 1 h 669"/>
                <a:gd name="T12" fmla="*/ 0 w 533"/>
                <a:gd name="T13" fmla="*/ 1 h 669"/>
                <a:gd name="T14" fmla="*/ 0 w 533"/>
                <a:gd name="T15" fmla="*/ 1 h 669"/>
                <a:gd name="T16" fmla="*/ 0 w 533"/>
                <a:gd name="T17" fmla="*/ 1 h 669"/>
                <a:gd name="T18" fmla="*/ 0 w 533"/>
                <a:gd name="T19" fmla="*/ 1 h 669"/>
                <a:gd name="T20" fmla="*/ 0 w 533"/>
                <a:gd name="T21" fmla="*/ 1 h 669"/>
                <a:gd name="T22" fmla="*/ 0 w 533"/>
                <a:gd name="T23" fmla="*/ 1 h 669"/>
                <a:gd name="T24" fmla="*/ 0 w 533"/>
                <a:gd name="T25" fmla="*/ 1 h 669"/>
                <a:gd name="T26" fmla="*/ 0 w 533"/>
                <a:gd name="T27" fmla="*/ 1 h 669"/>
                <a:gd name="T28" fmla="*/ 0 w 533"/>
                <a:gd name="T29" fmla="*/ 1 h 669"/>
                <a:gd name="T30" fmla="*/ 0 w 533"/>
                <a:gd name="T31" fmla="*/ 1 h 669"/>
                <a:gd name="T32" fmla="*/ 0 w 533"/>
                <a:gd name="T33" fmla="*/ 1 h 669"/>
                <a:gd name="T34" fmla="*/ 0 w 533"/>
                <a:gd name="T35" fmla="*/ 1 h 669"/>
                <a:gd name="T36" fmla="*/ 0 w 533"/>
                <a:gd name="T37" fmla="*/ 1 h 669"/>
                <a:gd name="T38" fmla="*/ 0 w 533"/>
                <a:gd name="T39" fmla="*/ 1 h 669"/>
                <a:gd name="T40" fmla="*/ 0 w 533"/>
                <a:gd name="T41" fmla="*/ 0 h 669"/>
                <a:gd name="T42" fmla="*/ 0 w 533"/>
                <a:gd name="T43" fmla="*/ 1 h 669"/>
                <a:gd name="T44" fmla="*/ 0 w 533"/>
                <a:gd name="T45" fmla="*/ 1 h 669"/>
                <a:gd name="T46" fmla="*/ 0 w 533"/>
                <a:gd name="T47" fmla="*/ 1 h 669"/>
                <a:gd name="T48" fmla="*/ 0 w 533"/>
                <a:gd name="T49" fmla="*/ 1 h 669"/>
                <a:gd name="T50" fmla="*/ 0 w 533"/>
                <a:gd name="T51" fmla="*/ 1 h 669"/>
                <a:gd name="T52" fmla="*/ 0 w 533"/>
                <a:gd name="T53" fmla="*/ 1 h 669"/>
                <a:gd name="T54" fmla="*/ 0 w 533"/>
                <a:gd name="T55" fmla="*/ 1 h 669"/>
                <a:gd name="T56" fmla="*/ 0 w 533"/>
                <a:gd name="T57" fmla="*/ 1 h 669"/>
                <a:gd name="T58" fmla="*/ 0 w 533"/>
                <a:gd name="T59" fmla="*/ 1 h 669"/>
                <a:gd name="T60" fmla="*/ 0 w 533"/>
                <a:gd name="T61" fmla="*/ 1 h 669"/>
                <a:gd name="T62" fmla="*/ 0 w 533"/>
                <a:gd name="T63" fmla="*/ 1 h 669"/>
                <a:gd name="T64" fmla="*/ 0 w 533"/>
                <a:gd name="T65" fmla="*/ 1 h 669"/>
                <a:gd name="T66" fmla="*/ 0 w 533"/>
                <a:gd name="T67" fmla="*/ 1 h 669"/>
                <a:gd name="T68" fmla="*/ 0 w 533"/>
                <a:gd name="T69" fmla="*/ 1 h 669"/>
                <a:gd name="T70" fmla="*/ 0 w 533"/>
                <a:gd name="T71" fmla="*/ 1 h 669"/>
                <a:gd name="T72" fmla="*/ 0 w 533"/>
                <a:gd name="T73" fmla="*/ 1 h 669"/>
                <a:gd name="T74" fmla="*/ 0 w 533"/>
                <a:gd name="T75" fmla="*/ 1 h 669"/>
                <a:gd name="T76" fmla="*/ 0 w 533"/>
                <a:gd name="T77" fmla="*/ 1 h 669"/>
                <a:gd name="T78" fmla="*/ 0 w 533"/>
                <a:gd name="T79" fmla="*/ 1 h 669"/>
                <a:gd name="T80" fmla="*/ 0 w 533"/>
                <a:gd name="T81" fmla="*/ 1 h 669"/>
                <a:gd name="T82" fmla="*/ 0 w 533"/>
                <a:gd name="T83" fmla="*/ 1 h 669"/>
                <a:gd name="T84" fmla="*/ 0 w 533"/>
                <a:gd name="T85" fmla="*/ 1 h 669"/>
                <a:gd name="T86" fmla="*/ 0 w 533"/>
                <a:gd name="T87" fmla="*/ 1 h 669"/>
                <a:gd name="T88" fmla="*/ 0 w 533"/>
                <a:gd name="T89" fmla="*/ 1 h 669"/>
                <a:gd name="T90" fmla="*/ 0 w 533"/>
                <a:gd name="T91" fmla="*/ 1 h 669"/>
                <a:gd name="T92" fmla="*/ 0 w 533"/>
                <a:gd name="T93" fmla="*/ 1 h 669"/>
                <a:gd name="T94" fmla="*/ 0 w 533"/>
                <a:gd name="T95" fmla="*/ 1 h 669"/>
                <a:gd name="T96" fmla="*/ 0 w 533"/>
                <a:gd name="T97" fmla="*/ 1 h 669"/>
                <a:gd name="T98" fmla="*/ 0 w 533"/>
                <a:gd name="T99" fmla="*/ 1 h 669"/>
                <a:gd name="T100" fmla="*/ 0 w 533"/>
                <a:gd name="T101" fmla="*/ 1 h 669"/>
                <a:gd name="T102" fmla="*/ 0 w 533"/>
                <a:gd name="T103" fmla="*/ 1 h 669"/>
                <a:gd name="T104" fmla="*/ 0 w 533"/>
                <a:gd name="T105" fmla="*/ 1 h 669"/>
                <a:gd name="T106" fmla="*/ 0 w 533"/>
                <a:gd name="T107" fmla="*/ 1 h 669"/>
                <a:gd name="T108" fmla="*/ 0 w 533"/>
                <a:gd name="T109" fmla="*/ 1 h 669"/>
                <a:gd name="T110" fmla="*/ 0 w 533"/>
                <a:gd name="T111" fmla="*/ 1 h 669"/>
                <a:gd name="T112" fmla="*/ 0 w 533"/>
                <a:gd name="T113" fmla="*/ 1 h 669"/>
                <a:gd name="T114" fmla="*/ 0 w 533"/>
                <a:gd name="T115" fmla="*/ 1 h 669"/>
                <a:gd name="T116" fmla="*/ 0 w 533"/>
                <a:gd name="T117" fmla="*/ 1 h 669"/>
                <a:gd name="T118" fmla="*/ 0 w 533"/>
                <a:gd name="T119" fmla="*/ 1 h 66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33"/>
                <a:gd name="T181" fmla="*/ 0 h 669"/>
                <a:gd name="T182" fmla="*/ 533 w 533"/>
                <a:gd name="T183" fmla="*/ 669 h 66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33" h="669">
                  <a:moveTo>
                    <a:pt x="134" y="473"/>
                  </a:moveTo>
                  <a:lnTo>
                    <a:pt x="133" y="471"/>
                  </a:lnTo>
                  <a:lnTo>
                    <a:pt x="129" y="457"/>
                  </a:lnTo>
                  <a:lnTo>
                    <a:pt x="111" y="401"/>
                  </a:lnTo>
                  <a:lnTo>
                    <a:pt x="88" y="343"/>
                  </a:lnTo>
                  <a:lnTo>
                    <a:pt x="82" y="332"/>
                  </a:lnTo>
                  <a:lnTo>
                    <a:pt x="75" y="324"/>
                  </a:lnTo>
                  <a:lnTo>
                    <a:pt x="59" y="306"/>
                  </a:lnTo>
                  <a:lnTo>
                    <a:pt x="24" y="275"/>
                  </a:lnTo>
                  <a:lnTo>
                    <a:pt x="1" y="259"/>
                  </a:lnTo>
                  <a:lnTo>
                    <a:pt x="0" y="258"/>
                  </a:lnTo>
                  <a:lnTo>
                    <a:pt x="6" y="240"/>
                  </a:lnTo>
                  <a:lnTo>
                    <a:pt x="21" y="203"/>
                  </a:lnTo>
                  <a:lnTo>
                    <a:pt x="47" y="130"/>
                  </a:lnTo>
                  <a:lnTo>
                    <a:pt x="74" y="57"/>
                  </a:lnTo>
                  <a:lnTo>
                    <a:pt x="81" y="39"/>
                  </a:lnTo>
                  <a:lnTo>
                    <a:pt x="111" y="36"/>
                  </a:lnTo>
                  <a:lnTo>
                    <a:pt x="171" y="29"/>
                  </a:lnTo>
                  <a:lnTo>
                    <a:pt x="291" y="16"/>
                  </a:lnTo>
                  <a:lnTo>
                    <a:pt x="412" y="4"/>
                  </a:lnTo>
                  <a:lnTo>
                    <a:pt x="442" y="0"/>
                  </a:lnTo>
                  <a:lnTo>
                    <a:pt x="441" y="3"/>
                  </a:lnTo>
                  <a:lnTo>
                    <a:pt x="442" y="19"/>
                  </a:lnTo>
                  <a:lnTo>
                    <a:pt x="447" y="81"/>
                  </a:lnTo>
                  <a:lnTo>
                    <a:pt x="454" y="113"/>
                  </a:lnTo>
                  <a:lnTo>
                    <a:pt x="467" y="140"/>
                  </a:lnTo>
                  <a:lnTo>
                    <a:pt x="475" y="149"/>
                  </a:lnTo>
                  <a:lnTo>
                    <a:pt x="483" y="157"/>
                  </a:lnTo>
                  <a:lnTo>
                    <a:pt x="498" y="178"/>
                  </a:lnTo>
                  <a:lnTo>
                    <a:pt x="510" y="201"/>
                  </a:lnTo>
                  <a:lnTo>
                    <a:pt x="527" y="242"/>
                  </a:lnTo>
                  <a:lnTo>
                    <a:pt x="533" y="254"/>
                  </a:lnTo>
                  <a:lnTo>
                    <a:pt x="532" y="254"/>
                  </a:lnTo>
                  <a:lnTo>
                    <a:pt x="528" y="254"/>
                  </a:lnTo>
                  <a:lnTo>
                    <a:pt x="522" y="255"/>
                  </a:lnTo>
                  <a:lnTo>
                    <a:pt x="513" y="260"/>
                  </a:lnTo>
                  <a:lnTo>
                    <a:pt x="502" y="271"/>
                  </a:lnTo>
                  <a:lnTo>
                    <a:pt x="490" y="289"/>
                  </a:lnTo>
                  <a:lnTo>
                    <a:pt x="484" y="302"/>
                  </a:lnTo>
                  <a:lnTo>
                    <a:pt x="476" y="320"/>
                  </a:lnTo>
                  <a:lnTo>
                    <a:pt x="457" y="373"/>
                  </a:lnTo>
                  <a:lnTo>
                    <a:pt x="413" y="508"/>
                  </a:lnTo>
                  <a:lnTo>
                    <a:pt x="387" y="601"/>
                  </a:lnTo>
                  <a:lnTo>
                    <a:pt x="386" y="606"/>
                  </a:lnTo>
                  <a:lnTo>
                    <a:pt x="382" y="612"/>
                  </a:lnTo>
                  <a:lnTo>
                    <a:pt x="373" y="622"/>
                  </a:lnTo>
                  <a:lnTo>
                    <a:pt x="357" y="644"/>
                  </a:lnTo>
                  <a:lnTo>
                    <a:pt x="341" y="664"/>
                  </a:lnTo>
                  <a:lnTo>
                    <a:pt x="338" y="669"/>
                  </a:lnTo>
                  <a:lnTo>
                    <a:pt x="332" y="668"/>
                  </a:lnTo>
                  <a:lnTo>
                    <a:pt x="320" y="666"/>
                  </a:lnTo>
                  <a:lnTo>
                    <a:pt x="296" y="662"/>
                  </a:lnTo>
                  <a:lnTo>
                    <a:pt x="273" y="657"/>
                  </a:lnTo>
                  <a:lnTo>
                    <a:pt x="268" y="655"/>
                  </a:lnTo>
                  <a:lnTo>
                    <a:pt x="257" y="640"/>
                  </a:lnTo>
                  <a:lnTo>
                    <a:pt x="235" y="610"/>
                  </a:lnTo>
                  <a:lnTo>
                    <a:pt x="190" y="549"/>
                  </a:lnTo>
                  <a:lnTo>
                    <a:pt x="145" y="488"/>
                  </a:lnTo>
                  <a:lnTo>
                    <a:pt x="134" y="473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05" name="Freeform 81"/>
            <p:cNvSpPr>
              <a:spLocks/>
            </p:cNvSpPr>
            <p:nvPr/>
          </p:nvSpPr>
          <p:spPr bwMode="auto">
            <a:xfrm>
              <a:off x="2350" y="1688"/>
              <a:ext cx="271" cy="514"/>
            </a:xfrm>
            <a:custGeom>
              <a:avLst/>
              <a:gdLst>
                <a:gd name="T0" fmla="*/ 1 w 541"/>
                <a:gd name="T1" fmla="*/ 1 h 1028"/>
                <a:gd name="T2" fmla="*/ 1 w 541"/>
                <a:gd name="T3" fmla="*/ 0 h 1028"/>
                <a:gd name="T4" fmla="*/ 1 w 541"/>
                <a:gd name="T5" fmla="*/ 1 h 1028"/>
                <a:gd name="T6" fmla="*/ 1 w 541"/>
                <a:gd name="T7" fmla="*/ 1 h 1028"/>
                <a:gd name="T8" fmla="*/ 1 w 541"/>
                <a:gd name="T9" fmla="*/ 1 h 1028"/>
                <a:gd name="T10" fmla="*/ 1 w 541"/>
                <a:gd name="T11" fmla="*/ 1 h 1028"/>
                <a:gd name="T12" fmla="*/ 1 w 541"/>
                <a:gd name="T13" fmla="*/ 1 h 1028"/>
                <a:gd name="T14" fmla="*/ 1 w 541"/>
                <a:gd name="T15" fmla="*/ 1 h 1028"/>
                <a:gd name="T16" fmla="*/ 1 w 541"/>
                <a:gd name="T17" fmla="*/ 1 h 1028"/>
                <a:gd name="T18" fmla="*/ 1 w 541"/>
                <a:gd name="T19" fmla="*/ 1 h 1028"/>
                <a:gd name="T20" fmla="*/ 1 w 541"/>
                <a:gd name="T21" fmla="*/ 1 h 1028"/>
                <a:gd name="T22" fmla="*/ 1 w 541"/>
                <a:gd name="T23" fmla="*/ 1 h 1028"/>
                <a:gd name="T24" fmla="*/ 1 w 541"/>
                <a:gd name="T25" fmla="*/ 1 h 1028"/>
                <a:gd name="T26" fmla="*/ 1 w 541"/>
                <a:gd name="T27" fmla="*/ 1 h 1028"/>
                <a:gd name="T28" fmla="*/ 1 w 541"/>
                <a:gd name="T29" fmla="*/ 1 h 1028"/>
                <a:gd name="T30" fmla="*/ 1 w 541"/>
                <a:gd name="T31" fmla="*/ 1 h 1028"/>
                <a:gd name="T32" fmla="*/ 1 w 541"/>
                <a:gd name="T33" fmla="*/ 1 h 1028"/>
                <a:gd name="T34" fmla="*/ 1 w 541"/>
                <a:gd name="T35" fmla="*/ 1 h 1028"/>
                <a:gd name="T36" fmla="*/ 1 w 541"/>
                <a:gd name="T37" fmla="*/ 1 h 1028"/>
                <a:gd name="T38" fmla="*/ 1 w 541"/>
                <a:gd name="T39" fmla="*/ 1 h 1028"/>
                <a:gd name="T40" fmla="*/ 1 w 541"/>
                <a:gd name="T41" fmla="*/ 1 h 1028"/>
                <a:gd name="T42" fmla="*/ 1 w 541"/>
                <a:gd name="T43" fmla="*/ 1 h 1028"/>
                <a:gd name="T44" fmla="*/ 1 w 541"/>
                <a:gd name="T45" fmla="*/ 1 h 1028"/>
                <a:gd name="T46" fmla="*/ 1 w 541"/>
                <a:gd name="T47" fmla="*/ 1 h 1028"/>
                <a:gd name="T48" fmla="*/ 1 w 541"/>
                <a:gd name="T49" fmla="*/ 1 h 1028"/>
                <a:gd name="T50" fmla="*/ 1 w 541"/>
                <a:gd name="T51" fmla="*/ 1 h 1028"/>
                <a:gd name="T52" fmla="*/ 1 w 541"/>
                <a:gd name="T53" fmla="*/ 1 h 1028"/>
                <a:gd name="T54" fmla="*/ 1 w 541"/>
                <a:gd name="T55" fmla="*/ 1 h 1028"/>
                <a:gd name="T56" fmla="*/ 1 w 541"/>
                <a:gd name="T57" fmla="*/ 1 h 1028"/>
                <a:gd name="T58" fmla="*/ 1 w 541"/>
                <a:gd name="T59" fmla="*/ 1 h 1028"/>
                <a:gd name="T60" fmla="*/ 1 w 541"/>
                <a:gd name="T61" fmla="*/ 1 h 1028"/>
                <a:gd name="T62" fmla="*/ 1 w 541"/>
                <a:gd name="T63" fmla="*/ 1 h 1028"/>
                <a:gd name="T64" fmla="*/ 1 w 541"/>
                <a:gd name="T65" fmla="*/ 1 h 1028"/>
                <a:gd name="T66" fmla="*/ 1 w 541"/>
                <a:gd name="T67" fmla="*/ 1 h 1028"/>
                <a:gd name="T68" fmla="*/ 1 w 541"/>
                <a:gd name="T69" fmla="*/ 1 h 1028"/>
                <a:gd name="T70" fmla="*/ 1 w 541"/>
                <a:gd name="T71" fmla="*/ 1 h 1028"/>
                <a:gd name="T72" fmla="*/ 1 w 541"/>
                <a:gd name="T73" fmla="*/ 1 h 1028"/>
                <a:gd name="T74" fmla="*/ 1 w 541"/>
                <a:gd name="T75" fmla="*/ 1 h 1028"/>
                <a:gd name="T76" fmla="*/ 1 w 541"/>
                <a:gd name="T77" fmla="*/ 1 h 1028"/>
                <a:gd name="T78" fmla="*/ 1 w 541"/>
                <a:gd name="T79" fmla="*/ 1 h 1028"/>
                <a:gd name="T80" fmla="*/ 1 w 541"/>
                <a:gd name="T81" fmla="*/ 1 h 1028"/>
                <a:gd name="T82" fmla="*/ 1 w 541"/>
                <a:gd name="T83" fmla="*/ 1 h 1028"/>
                <a:gd name="T84" fmla="*/ 1 w 541"/>
                <a:gd name="T85" fmla="*/ 1 h 1028"/>
                <a:gd name="T86" fmla="*/ 1 w 541"/>
                <a:gd name="T87" fmla="*/ 1 h 1028"/>
                <a:gd name="T88" fmla="*/ 1 w 541"/>
                <a:gd name="T89" fmla="*/ 1 h 1028"/>
                <a:gd name="T90" fmla="*/ 1 w 541"/>
                <a:gd name="T91" fmla="*/ 1 h 1028"/>
                <a:gd name="T92" fmla="*/ 1 w 541"/>
                <a:gd name="T93" fmla="*/ 1 h 1028"/>
                <a:gd name="T94" fmla="*/ 1 w 541"/>
                <a:gd name="T95" fmla="*/ 1 h 1028"/>
                <a:gd name="T96" fmla="*/ 1 w 541"/>
                <a:gd name="T97" fmla="*/ 1 h 1028"/>
                <a:gd name="T98" fmla="*/ 1 w 541"/>
                <a:gd name="T99" fmla="*/ 1 h 1028"/>
                <a:gd name="T100" fmla="*/ 1 w 541"/>
                <a:gd name="T101" fmla="*/ 1 h 1028"/>
                <a:gd name="T102" fmla="*/ 1 w 541"/>
                <a:gd name="T103" fmla="*/ 1 h 1028"/>
                <a:gd name="T104" fmla="*/ 1 w 541"/>
                <a:gd name="T105" fmla="*/ 1 h 1028"/>
                <a:gd name="T106" fmla="*/ 1 w 541"/>
                <a:gd name="T107" fmla="*/ 1 h 1028"/>
                <a:gd name="T108" fmla="*/ 1 w 541"/>
                <a:gd name="T109" fmla="*/ 1 h 102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41"/>
                <a:gd name="T166" fmla="*/ 0 h 1028"/>
                <a:gd name="T167" fmla="*/ 541 w 541"/>
                <a:gd name="T168" fmla="*/ 1028 h 102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41" h="1028">
                  <a:moveTo>
                    <a:pt x="330" y="28"/>
                  </a:moveTo>
                  <a:lnTo>
                    <a:pt x="292" y="9"/>
                  </a:lnTo>
                  <a:lnTo>
                    <a:pt x="250" y="0"/>
                  </a:lnTo>
                  <a:lnTo>
                    <a:pt x="207" y="0"/>
                  </a:lnTo>
                  <a:lnTo>
                    <a:pt x="164" y="7"/>
                  </a:lnTo>
                  <a:lnTo>
                    <a:pt x="85" y="41"/>
                  </a:lnTo>
                  <a:lnTo>
                    <a:pt x="25" y="98"/>
                  </a:lnTo>
                  <a:lnTo>
                    <a:pt x="8" y="132"/>
                  </a:lnTo>
                  <a:lnTo>
                    <a:pt x="0" y="170"/>
                  </a:lnTo>
                  <a:lnTo>
                    <a:pt x="4" y="210"/>
                  </a:lnTo>
                  <a:lnTo>
                    <a:pt x="21" y="252"/>
                  </a:lnTo>
                  <a:lnTo>
                    <a:pt x="24" y="256"/>
                  </a:lnTo>
                  <a:lnTo>
                    <a:pt x="48" y="280"/>
                  </a:lnTo>
                  <a:lnTo>
                    <a:pt x="127" y="369"/>
                  </a:lnTo>
                  <a:lnTo>
                    <a:pt x="163" y="416"/>
                  </a:lnTo>
                  <a:lnTo>
                    <a:pt x="183" y="452"/>
                  </a:lnTo>
                  <a:lnTo>
                    <a:pt x="185" y="463"/>
                  </a:lnTo>
                  <a:lnTo>
                    <a:pt x="182" y="474"/>
                  </a:lnTo>
                  <a:lnTo>
                    <a:pt x="179" y="494"/>
                  </a:lnTo>
                  <a:lnTo>
                    <a:pt x="174" y="532"/>
                  </a:lnTo>
                  <a:lnTo>
                    <a:pt x="172" y="555"/>
                  </a:lnTo>
                  <a:lnTo>
                    <a:pt x="172" y="556"/>
                  </a:lnTo>
                  <a:lnTo>
                    <a:pt x="159" y="560"/>
                  </a:lnTo>
                  <a:lnTo>
                    <a:pt x="148" y="566"/>
                  </a:lnTo>
                  <a:lnTo>
                    <a:pt x="139" y="573"/>
                  </a:lnTo>
                  <a:lnTo>
                    <a:pt x="131" y="581"/>
                  </a:lnTo>
                  <a:lnTo>
                    <a:pt x="119" y="601"/>
                  </a:lnTo>
                  <a:lnTo>
                    <a:pt x="113" y="625"/>
                  </a:lnTo>
                  <a:lnTo>
                    <a:pt x="111" y="648"/>
                  </a:lnTo>
                  <a:lnTo>
                    <a:pt x="114" y="670"/>
                  </a:lnTo>
                  <a:lnTo>
                    <a:pt x="106" y="677"/>
                  </a:lnTo>
                  <a:lnTo>
                    <a:pt x="90" y="688"/>
                  </a:lnTo>
                  <a:lnTo>
                    <a:pt x="56" y="712"/>
                  </a:lnTo>
                  <a:lnTo>
                    <a:pt x="41" y="725"/>
                  </a:lnTo>
                  <a:lnTo>
                    <a:pt x="32" y="740"/>
                  </a:lnTo>
                  <a:lnTo>
                    <a:pt x="30" y="748"/>
                  </a:lnTo>
                  <a:lnTo>
                    <a:pt x="28" y="762"/>
                  </a:lnTo>
                  <a:lnTo>
                    <a:pt x="28" y="792"/>
                  </a:lnTo>
                  <a:lnTo>
                    <a:pt x="38" y="852"/>
                  </a:lnTo>
                  <a:lnTo>
                    <a:pt x="51" y="875"/>
                  </a:lnTo>
                  <a:lnTo>
                    <a:pt x="60" y="883"/>
                  </a:lnTo>
                  <a:lnTo>
                    <a:pt x="70" y="889"/>
                  </a:lnTo>
                  <a:lnTo>
                    <a:pt x="82" y="891"/>
                  </a:lnTo>
                  <a:lnTo>
                    <a:pt x="95" y="891"/>
                  </a:lnTo>
                  <a:lnTo>
                    <a:pt x="107" y="886"/>
                  </a:lnTo>
                  <a:lnTo>
                    <a:pt x="117" y="879"/>
                  </a:lnTo>
                  <a:lnTo>
                    <a:pt x="128" y="869"/>
                  </a:lnTo>
                  <a:lnTo>
                    <a:pt x="145" y="843"/>
                  </a:lnTo>
                  <a:lnTo>
                    <a:pt x="161" y="814"/>
                  </a:lnTo>
                  <a:lnTo>
                    <a:pt x="178" y="786"/>
                  </a:lnTo>
                  <a:lnTo>
                    <a:pt x="199" y="762"/>
                  </a:lnTo>
                  <a:lnTo>
                    <a:pt x="204" y="760"/>
                  </a:lnTo>
                  <a:lnTo>
                    <a:pt x="208" y="759"/>
                  </a:lnTo>
                  <a:lnTo>
                    <a:pt x="221" y="757"/>
                  </a:lnTo>
                  <a:lnTo>
                    <a:pt x="255" y="751"/>
                  </a:lnTo>
                  <a:lnTo>
                    <a:pt x="335" y="746"/>
                  </a:lnTo>
                  <a:lnTo>
                    <a:pt x="370" y="757"/>
                  </a:lnTo>
                  <a:lnTo>
                    <a:pt x="369" y="765"/>
                  </a:lnTo>
                  <a:lnTo>
                    <a:pt x="368" y="785"/>
                  </a:lnTo>
                  <a:lnTo>
                    <a:pt x="366" y="837"/>
                  </a:lnTo>
                  <a:lnTo>
                    <a:pt x="368" y="887"/>
                  </a:lnTo>
                  <a:lnTo>
                    <a:pt x="371" y="896"/>
                  </a:lnTo>
                  <a:lnTo>
                    <a:pt x="375" y="906"/>
                  </a:lnTo>
                  <a:lnTo>
                    <a:pt x="382" y="918"/>
                  </a:lnTo>
                  <a:lnTo>
                    <a:pt x="403" y="946"/>
                  </a:lnTo>
                  <a:lnTo>
                    <a:pt x="453" y="1002"/>
                  </a:lnTo>
                  <a:lnTo>
                    <a:pt x="479" y="1028"/>
                  </a:lnTo>
                  <a:lnTo>
                    <a:pt x="483" y="1028"/>
                  </a:lnTo>
                  <a:lnTo>
                    <a:pt x="494" y="1027"/>
                  </a:lnTo>
                  <a:lnTo>
                    <a:pt x="514" y="1026"/>
                  </a:lnTo>
                  <a:lnTo>
                    <a:pt x="523" y="1025"/>
                  </a:lnTo>
                  <a:lnTo>
                    <a:pt x="530" y="1021"/>
                  </a:lnTo>
                  <a:lnTo>
                    <a:pt x="534" y="1018"/>
                  </a:lnTo>
                  <a:lnTo>
                    <a:pt x="540" y="1004"/>
                  </a:lnTo>
                  <a:lnTo>
                    <a:pt x="541" y="987"/>
                  </a:lnTo>
                  <a:lnTo>
                    <a:pt x="537" y="969"/>
                  </a:lnTo>
                  <a:lnTo>
                    <a:pt x="529" y="950"/>
                  </a:lnTo>
                  <a:lnTo>
                    <a:pt x="506" y="908"/>
                  </a:lnTo>
                  <a:lnTo>
                    <a:pt x="462" y="827"/>
                  </a:lnTo>
                  <a:lnTo>
                    <a:pt x="460" y="792"/>
                  </a:lnTo>
                  <a:lnTo>
                    <a:pt x="463" y="782"/>
                  </a:lnTo>
                  <a:lnTo>
                    <a:pt x="474" y="760"/>
                  </a:lnTo>
                  <a:lnTo>
                    <a:pt x="489" y="740"/>
                  </a:lnTo>
                  <a:lnTo>
                    <a:pt x="518" y="712"/>
                  </a:lnTo>
                  <a:lnTo>
                    <a:pt x="527" y="704"/>
                  </a:lnTo>
                  <a:lnTo>
                    <a:pt x="522" y="701"/>
                  </a:lnTo>
                  <a:lnTo>
                    <a:pt x="494" y="673"/>
                  </a:lnTo>
                  <a:lnTo>
                    <a:pt x="395" y="574"/>
                  </a:lnTo>
                  <a:lnTo>
                    <a:pt x="352" y="521"/>
                  </a:lnTo>
                  <a:lnTo>
                    <a:pt x="326" y="479"/>
                  </a:lnTo>
                  <a:lnTo>
                    <a:pt x="325" y="463"/>
                  </a:lnTo>
                  <a:lnTo>
                    <a:pt x="329" y="453"/>
                  </a:lnTo>
                  <a:lnTo>
                    <a:pt x="336" y="445"/>
                  </a:lnTo>
                  <a:lnTo>
                    <a:pt x="345" y="438"/>
                  </a:lnTo>
                  <a:lnTo>
                    <a:pt x="356" y="433"/>
                  </a:lnTo>
                  <a:lnTo>
                    <a:pt x="379" y="427"/>
                  </a:lnTo>
                  <a:lnTo>
                    <a:pt x="401" y="425"/>
                  </a:lnTo>
                  <a:lnTo>
                    <a:pt x="418" y="424"/>
                  </a:lnTo>
                  <a:lnTo>
                    <a:pt x="425" y="424"/>
                  </a:lnTo>
                  <a:lnTo>
                    <a:pt x="427" y="406"/>
                  </a:lnTo>
                  <a:lnTo>
                    <a:pt x="431" y="369"/>
                  </a:lnTo>
                  <a:lnTo>
                    <a:pt x="439" y="296"/>
                  </a:lnTo>
                  <a:lnTo>
                    <a:pt x="447" y="222"/>
                  </a:lnTo>
                  <a:lnTo>
                    <a:pt x="450" y="203"/>
                  </a:lnTo>
                  <a:lnTo>
                    <a:pt x="448" y="201"/>
                  </a:lnTo>
                  <a:lnTo>
                    <a:pt x="437" y="181"/>
                  </a:lnTo>
                  <a:lnTo>
                    <a:pt x="394" y="108"/>
                  </a:lnTo>
                  <a:lnTo>
                    <a:pt x="341" y="38"/>
                  </a:lnTo>
                  <a:lnTo>
                    <a:pt x="330" y="28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06" name="Freeform 82"/>
            <p:cNvSpPr>
              <a:spLocks/>
            </p:cNvSpPr>
            <p:nvPr/>
          </p:nvSpPr>
          <p:spPr bwMode="auto">
            <a:xfrm>
              <a:off x="2748" y="1650"/>
              <a:ext cx="261" cy="542"/>
            </a:xfrm>
            <a:custGeom>
              <a:avLst/>
              <a:gdLst>
                <a:gd name="T0" fmla="*/ 1 w 522"/>
                <a:gd name="T1" fmla="*/ 0 h 1085"/>
                <a:gd name="T2" fmla="*/ 1 w 522"/>
                <a:gd name="T3" fmla="*/ 0 h 1085"/>
                <a:gd name="T4" fmla="*/ 1 w 522"/>
                <a:gd name="T5" fmla="*/ 0 h 1085"/>
                <a:gd name="T6" fmla="*/ 1 w 522"/>
                <a:gd name="T7" fmla="*/ 0 h 1085"/>
                <a:gd name="T8" fmla="*/ 1 w 522"/>
                <a:gd name="T9" fmla="*/ 0 h 1085"/>
                <a:gd name="T10" fmla="*/ 1 w 522"/>
                <a:gd name="T11" fmla="*/ 0 h 1085"/>
                <a:gd name="T12" fmla="*/ 1 w 522"/>
                <a:gd name="T13" fmla="*/ 0 h 1085"/>
                <a:gd name="T14" fmla="*/ 1 w 522"/>
                <a:gd name="T15" fmla="*/ 0 h 1085"/>
                <a:gd name="T16" fmla="*/ 1 w 522"/>
                <a:gd name="T17" fmla="*/ 0 h 1085"/>
                <a:gd name="T18" fmla="*/ 1 w 522"/>
                <a:gd name="T19" fmla="*/ 0 h 1085"/>
                <a:gd name="T20" fmla="*/ 1 w 522"/>
                <a:gd name="T21" fmla="*/ 0 h 1085"/>
                <a:gd name="T22" fmla="*/ 1 w 522"/>
                <a:gd name="T23" fmla="*/ 0 h 1085"/>
                <a:gd name="T24" fmla="*/ 1 w 522"/>
                <a:gd name="T25" fmla="*/ 0 h 1085"/>
                <a:gd name="T26" fmla="*/ 1 w 522"/>
                <a:gd name="T27" fmla="*/ 0 h 1085"/>
                <a:gd name="T28" fmla="*/ 1 w 522"/>
                <a:gd name="T29" fmla="*/ 0 h 1085"/>
                <a:gd name="T30" fmla="*/ 1 w 522"/>
                <a:gd name="T31" fmla="*/ 0 h 1085"/>
                <a:gd name="T32" fmla="*/ 1 w 522"/>
                <a:gd name="T33" fmla="*/ 0 h 1085"/>
                <a:gd name="T34" fmla="*/ 1 w 522"/>
                <a:gd name="T35" fmla="*/ 0 h 1085"/>
                <a:gd name="T36" fmla="*/ 1 w 522"/>
                <a:gd name="T37" fmla="*/ 0 h 1085"/>
                <a:gd name="T38" fmla="*/ 1 w 522"/>
                <a:gd name="T39" fmla="*/ 0 h 1085"/>
                <a:gd name="T40" fmla="*/ 1 w 522"/>
                <a:gd name="T41" fmla="*/ 0 h 1085"/>
                <a:gd name="T42" fmla="*/ 1 w 522"/>
                <a:gd name="T43" fmla="*/ 0 h 1085"/>
                <a:gd name="T44" fmla="*/ 0 w 522"/>
                <a:gd name="T45" fmla="*/ 0 h 1085"/>
                <a:gd name="T46" fmla="*/ 1 w 522"/>
                <a:gd name="T47" fmla="*/ 0 h 1085"/>
                <a:gd name="T48" fmla="*/ 1 w 522"/>
                <a:gd name="T49" fmla="*/ 0 h 1085"/>
                <a:gd name="T50" fmla="*/ 1 w 522"/>
                <a:gd name="T51" fmla="*/ 0 h 1085"/>
                <a:gd name="T52" fmla="*/ 1 w 522"/>
                <a:gd name="T53" fmla="*/ 0 h 1085"/>
                <a:gd name="T54" fmla="*/ 1 w 522"/>
                <a:gd name="T55" fmla="*/ 0 h 1085"/>
                <a:gd name="T56" fmla="*/ 1 w 522"/>
                <a:gd name="T57" fmla="*/ 0 h 1085"/>
                <a:gd name="T58" fmla="*/ 1 w 522"/>
                <a:gd name="T59" fmla="*/ 0 h 1085"/>
                <a:gd name="T60" fmla="*/ 1 w 522"/>
                <a:gd name="T61" fmla="*/ 0 h 1085"/>
                <a:gd name="T62" fmla="*/ 1 w 522"/>
                <a:gd name="T63" fmla="*/ 0 h 1085"/>
                <a:gd name="T64" fmla="*/ 1 w 522"/>
                <a:gd name="T65" fmla="*/ 0 h 1085"/>
                <a:gd name="T66" fmla="*/ 1 w 522"/>
                <a:gd name="T67" fmla="*/ 0 h 1085"/>
                <a:gd name="T68" fmla="*/ 1 w 522"/>
                <a:gd name="T69" fmla="*/ 0 h 1085"/>
                <a:gd name="T70" fmla="*/ 1 w 522"/>
                <a:gd name="T71" fmla="*/ 0 h 1085"/>
                <a:gd name="T72" fmla="*/ 1 w 522"/>
                <a:gd name="T73" fmla="*/ 0 h 1085"/>
                <a:gd name="T74" fmla="*/ 1 w 522"/>
                <a:gd name="T75" fmla="*/ 0 h 1085"/>
                <a:gd name="T76" fmla="*/ 1 w 522"/>
                <a:gd name="T77" fmla="*/ 0 h 1085"/>
                <a:gd name="T78" fmla="*/ 1 w 522"/>
                <a:gd name="T79" fmla="*/ 0 h 1085"/>
                <a:gd name="T80" fmla="*/ 1 w 522"/>
                <a:gd name="T81" fmla="*/ 0 h 1085"/>
                <a:gd name="T82" fmla="*/ 1 w 522"/>
                <a:gd name="T83" fmla="*/ 0 h 1085"/>
                <a:gd name="T84" fmla="*/ 1 w 522"/>
                <a:gd name="T85" fmla="*/ 0 h 1085"/>
                <a:gd name="T86" fmla="*/ 1 w 522"/>
                <a:gd name="T87" fmla="*/ 0 h 1085"/>
                <a:gd name="T88" fmla="*/ 1 w 522"/>
                <a:gd name="T89" fmla="*/ 0 h 108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22"/>
                <a:gd name="T136" fmla="*/ 0 h 1085"/>
                <a:gd name="T137" fmla="*/ 522 w 522"/>
                <a:gd name="T138" fmla="*/ 1085 h 108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22" h="1085">
                  <a:moveTo>
                    <a:pt x="344" y="1"/>
                  </a:moveTo>
                  <a:lnTo>
                    <a:pt x="364" y="6"/>
                  </a:lnTo>
                  <a:lnTo>
                    <a:pt x="384" y="16"/>
                  </a:lnTo>
                  <a:lnTo>
                    <a:pt x="422" y="40"/>
                  </a:lnTo>
                  <a:lnTo>
                    <a:pt x="458" y="71"/>
                  </a:lnTo>
                  <a:lnTo>
                    <a:pt x="506" y="132"/>
                  </a:lnTo>
                  <a:lnTo>
                    <a:pt x="517" y="150"/>
                  </a:lnTo>
                  <a:lnTo>
                    <a:pt x="518" y="158"/>
                  </a:lnTo>
                  <a:lnTo>
                    <a:pt x="520" y="179"/>
                  </a:lnTo>
                  <a:lnTo>
                    <a:pt x="521" y="231"/>
                  </a:lnTo>
                  <a:lnTo>
                    <a:pt x="522" y="268"/>
                  </a:lnTo>
                  <a:lnTo>
                    <a:pt x="522" y="269"/>
                  </a:lnTo>
                  <a:lnTo>
                    <a:pt x="492" y="297"/>
                  </a:lnTo>
                  <a:lnTo>
                    <a:pt x="441" y="353"/>
                  </a:lnTo>
                  <a:lnTo>
                    <a:pt x="377" y="472"/>
                  </a:lnTo>
                  <a:lnTo>
                    <a:pt x="370" y="537"/>
                  </a:lnTo>
                  <a:lnTo>
                    <a:pt x="382" y="609"/>
                  </a:lnTo>
                  <a:lnTo>
                    <a:pt x="397" y="648"/>
                  </a:lnTo>
                  <a:lnTo>
                    <a:pt x="390" y="662"/>
                  </a:lnTo>
                  <a:lnTo>
                    <a:pt x="377" y="689"/>
                  </a:lnTo>
                  <a:lnTo>
                    <a:pt x="351" y="744"/>
                  </a:lnTo>
                  <a:lnTo>
                    <a:pt x="321" y="797"/>
                  </a:lnTo>
                  <a:lnTo>
                    <a:pt x="313" y="808"/>
                  </a:lnTo>
                  <a:lnTo>
                    <a:pt x="310" y="812"/>
                  </a:lnTo>
                  <a:lnTo>
                    <a:pt x="306" y="814"/>
                  </a:lnTo>
                  <a:lnTo>
                    <a:pt x="302" y="816"/>
                  </a:lnTo>
                  <a:lnTo>
                    <a:pt x="293" y="819"/>
                  </a:lnTo>
                  <a:lnTo>
                    <a:pt x="282" y="821"/>
                  </a:lnTo>
                  <a:lnTo>
                    <a:pt x="261" y="824"/>
                  </a:lnTo>
                  <a:lnTo>
                    <a:pt x="257" y="824"/>
                  </a:lnTo>
                  <a:lnTo>
                    <a:pt x="261" y="838"/>
                  </a:lnTo>
                  <a:lnTo>
                    <a:pt x="269" y="890"/>
                  </a:lnTo>
                  <a:lnTo>
                    <a:pt x="253" y="960"/>
                  </a:lnTo>
                  <a:lnTo>
                    <a:pt x="242" y="977"/>
                  </a:lnTo>
                  <a:lnTo>
                    <a:pt x="229" y="994"/>
                  </a:lnTo>
                  <a:lnTo>
                    <a:pt x="205" y="1026"/>
                  </a:lnTo>
                  <a:lnTo>
                    <a:pt x="166" y="1072"/>
                  </a:lnTo>
                  <a:lnTo>
                    <a:pt x="148" y="1084"/>
                  </a:lnTo>
                  <a:lnTo>
                    <a:pt x="140" y="1085"/>
                  </a:lnTo>
                  <a:lnTo>
                    <a:pt x="131" y="1084"/>
                  </a:lnTo>
                  <a:lnTo>
                    <a:pt x="123" y="1080"/>
                  </a:lnTo>
                  <a:lnTo>
                    <a:pt x="113" y="1071"/>
                  </a:lnTo>
                  <a:lnTo>
                    <a:pt x="101" y="1059"/>
                  </a:lnTo>
                  <a:lnTo>
                    <a:pt x="75" y="1026"/>
                  </a:lnTo>
                  <a:lnTo>
                    <a:pt x="23" y="949"/>
                  </a:lnTo>
                  <a:lnTo>
                    <a:pt x="0" y="909"/>
                  </a:lnTo>
                  <a:lnTo>
                    <a:pt x="2" y="910"/>
                  </a:lnTo>
                  <a:lnTo>
                    <a:pt x="18" y="917"/>
                  </a:lnTo>
                  <a:lnTo>
                    <a:pt x="77" y="937"/>
                  </a:lnTo>
                  <a:lnTo>
                    <a:pt x="108" y="942"/>
                  </a:lnTo>
                  <a:lnTo>
                    <a:pt x="120" y="942"/>
                  </a:lnTo>
                  <a:lnTo>
                    <a:pt x="131" y="940"/>
                  </a:lnTo>
                  <a:lnTo>
                    <a:pt x="138" y="934"/>
                  </a:lnTo>
                  <a:lnTo>
                    <a:pt x="151" y="914"/>
                  </a:lnTo>
                  <a:lnTo>
                    <a:pt x="169" y="875"/>
                  </a:lnTo>
                  <a:lnTo>
                    <a:pt x="177" y="837"/>
                  </a:lnTo>
                  <a:lnTo>
                    <a:pt x="173" y="803"/>
                  </a:lnTo>
                  <a:lnTo>
                    <a:pt x="156" y="770"/>
                  </a:lnTo>
                  <a:lnTo>
                    <a:pt x="124" y="741"/>
                  </a:lnTo>
                  <a:lnTo>
                    <a:pt x="103" y="727"/>
                  </a:lnTo>
                  <a:lnTo>
                    <a:pt x="111" y="718"/>
                  </a:lnTo>
                  <a:lnTo>
                    <a:pt x="128" y="699"/>
                  </a:lnTo>
                  <a:lnTo>
                    <a:pt x="163" y="660"/>
                  </a:lnTo>
                  <a:lnTo>
                    <a:pt x="197" y="622"/>
                  </a:lnTo>
                  <a:lnTo>
                    <a:pt x="206" y="611"/>
                  </a:lnTo>
                  <a:lnTo>
                    <a:pt x="206" y="609"/>
                  </a:lnTo>
                  <a:lnTo>
                    <a:pt x="212" y="592"/>
                  </a:lnTo>
                  <a:lnTo>
                    <a:pt x="230" y="533"/>
                  </a:lnTo>
                  <a:lnTo>
                    <a:pt x="233" y="505"/>
                  </a:lnTo>
                  <a:lnTo>
                    <a:pt x="232" y="494"/>
                  </a:lnTo>
                  <a:lnTo>
                    <a:pt x="231" y="490"/>
                  </a:lnTo>
                  <a:lnTo>
                    <a:pt x="229" y="486"/>
                  </a:lnTo>
                  <a:lnTo>
                    <a:pt x="226" y="484"/>
                  </a:lnTo>
                  <a:lnTo>
                    <a:pt x="223" y="482"/>
                  </a:lnTo>
                  <a:lnTo>
                    <a:pt x="214" y="482"/>
                  </a:lnTo>
                  <a:lnTo>
                    <a:pt x="189" y="482"/>
                  </a:lnTo>
                  <a:lnTo>
                    <a:pt x="133" y="491"/>
                  </a:lnTo>
                  <a:lnTo>
                    <a:pt x="97" y="498"/>
                  </a:lnTo>
                  <a:lnTo>
                    <a:pt x="96" y="498"/>
                  </a:lnTo>
                  <a:lnTo>
                    <a:pt x="90" y="481"/>
                  </a:lnTo>
                  <a:lnTo>
                    <a:pt x="80" y="445"/>
                  </a:lnTo>
                  <a:lnTo>
                    <a:pt x="58" y="376"/>
                  </a:lnTo>
                  <a:lnTo>
                    <a:pt x="37" y="307"/>
                  </a:lnTo>
                  <a:lnTo>
                    <a:pt x="32" y="290"/>
                  </a:lnTo>
                  <a:lnTo>
                    <a:pt x="46" y="256"/>
                  </a:lnTo>
                  <a:lnTo>
                    <a:pt x="78" y="185"/>
                  </a:lnTo>
                  <a:lnTo>
                    <a:pt x="163" y="59"/>
                  </a:lnTo>
                  <a:lnTo>
                    <a:pt x="223" y="18"/>
                  </a:lnTo>
                  <a:lnTo>
                    <a:pt x="299" y="0"/>
                  </a:lnTo>
                  <a:lnTo>
                    <a:pt x="344" y="1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07" name="Freeform 83"/>
            <p:cNvSpPr>
              <a:spLocks/>
            </p:cNvSpPr>
            <p:nvPr/>
          </p:nvSpPr>
          <p:spPr bwMode="auto">
            <a:xfrm>
              <a:off x="2727" y="1962"/>
              <a:ext cx="344" cy="1097"/>
            </a:xfrm>
            <a:custGeom>
              <a:avLst/>
              <a:gdLst>
                <a:gd name="T0" fmla="*/ 1 w 688"/>
                <a:gd name="T1" fmla="*/ 1 h 2194"/>
                <a:gd name="T2" fmla="*/ 1 w 688"/>
                <a:gd name="T3" fmla="*/ 1 h 2194"/>
                <a:gd name="T4" fmla="*/ 1 w 688"/>
                <a:gd name="T5" fmla="*/ 1 h 2194"/>
                <a:gd name="T6" fmla="*/ 1 w 688"/>
                <a:gd name="T7" fmla="*/ 1 h 2194"/>
                <a:gd name="T8" fmla="*/ 1 w 688"/>
                <a:gd name="T9" fmla="*/ 1 h 2194"/>
                <a:gd name="T10" fmla="*/ 1 w 688"/>
                <a:gd name="T11" fmla="*/ 1 h 2194"/>
                <a:gd name="T12" fmla="*/ 1 w 688"/>
                <a:gd name="T13" fmla="*/ 1 h 2194"/>
                <a:gd name="T14" fmla="*/ 1 w 688"/>
                <a:gd name="T15" fmla="*/ 1 h 2194"/>
                <a:gd name="T16" fmla="*/ 1 w 688"/>
                <a:gd name="T17" fmla="*/ 1 h 2194"/>
                <a:gd name="T18" fmla="*/ 1 w 688"/>
                <a:gd name="T19" fmla="*/ 1 h 2194"/>
                <a:gd name="T20" fmla="*/ 1 w 688"/>
                <a:gd name="T21" fmla="*/ 1 h 2194"/>
                <a:gd name="T22" fmla="*/ 1 w 688"/>
                <a:gd name="T23" fmla="*/ 1 h 2194"/>
                <a:gd name="T24" fmla="*/ 1 w 688"/>
                <a:gd name="T25" fmla="*/ 1 h 2194"/>
                <a:gd name="T26" fmla="*/ 1 w 688"/>
                <a:gd name="T27" fmla="*/ 1 h 2194"/>
                <a:gd name="T28" fmla="*/ 1 w 688"/>
                <a:gd name="T29" fmla="*/ 1 h 2194"/>
                <a:gd name="T30" fmla="*/ 1 w 688"/>
                <a:gd name="T31" fmla="*/ 1 h 2194"/>
                <a:gd name="T32" fmla="*/ 1 w 688"/>
                <a:gd name="T33" fmla="*/ 1 h 2194"/>
                <a:gd name="T34" fmla="*/ 1 w 688"/>
                <a:gd name="T35" fmla="*/ 1 h 2194"/>
                <a:gd name="T36" fmla="*/ 1 w 688"/>
                <a:gd name="T37" fmla="*/ 1 h 2194"/>
                <a:gd name="T38" fmla="*/ 0 w 688"/>
                <a:gd name="T39" fmla="*/ 1 h 2194"/>
                <a:gd name="T40" fmla="*/ 1 w 688"/>
                <a:gd name="T41" fmla="*/ 1 h 2194"/>
                <a:gd name="T42" fmla="*/ 1 w 688"/>
                <a:gd name="T43" fmla="*/ 1 h 2194"/>
                <a:gd name="T44" fmla="*/ 1 w 688"/>
                <a:gd name="T45" fmla="*/ 1 h 2194"/>
                <a:gd name="T46" fmla="*/ 1 w 688"/>
                <a:gd name="T47" fmla="*/ 1 h 2194"/>
                <a:gd name="T48" fmla="*/ 1 w 688"/>
                <a:gd name="T49" fmla="*/ 1 h 2194"/>
                <a:gd name="T50" fmla="*/ 1 w 688"/>
                <a:gd name="T51" fmla="*/ 1 h 2194"/>
                <a:gd name="T52" fmla="*/ 1 w 688"/>
                <a:gd name="T53" fmla="*/ 1 h 2194"/>
                <a:gd name="T54" fmla="*/ 1 w 688"/>
                <a:gd name="T55" fmla="*/ 1 h 2194"/>
                <a:gd name="T56" fmla="*/ 1 w 688"/>
                <a:gd name="T57" fmla="*/ 1 h 2194"/>
                <a:gd name="T58" fmla="*/ 1 w 688"/>
                <a:gd name="T59" fmla="*/ 1 h 2194"/>
                <a:gd name="T60" fmla="*/ 1 w 688"/>
                <a:gd name="T61" fmla="*/ 1 h 2194"/>
                <a:gd name="T62" fmla="*/ 1 w 688"/>
                <a:gd name="T63" fmla="*/ 1 h 2194"/>
                <a:gd name="T64" fmla="*/ 1 w 688"/>
                <a:gd name="T65" fmla="*/ 1 h 2194"/>
                <a:gd name="T66" fmla="*/ 1 w 688"/>
                <a:gd name="T67" fmla="*/ 1 h 2194"/>
                <a:gd name="T68" fmla="*/ 1 w 688"/>
                <a:gd name="T69" fmla="*/ 1 h 2194"/>
                <a:gd name="T70" fmla="*/ 1 w 688"/>
                <a:gd name="T71" fmla="*/ 1 h 2194"/>
                <a:gd name="T72" fmla="*/ 1 w 688"/>
                <a:gd name="T73" fmla="*/ 1 h 2194"/>
                <a:gd name="T74" fmla="*/ 1 w 688"/>
                <a:gd name="T75" fmla="*/ 1 h 2194"/>
                <a:gd name="T76" fmla="*/ 1 w 688"/>
                <a:gd name="T77" fmla="*/ 1 h 2194"/>
                <a:gd name="T78" fmla="*/ 1 w 688"/>
                <a:gd name="T79" fmla="*/ 1 h 2194"/>
                <a:gd name="T80" fmla="*/ 1 w 688"/>
                <a:gd name="T81" fmla="*/ 1 h 2194"/>
                <a:gd name="T82" fmla="*/ 1 w 688"/>
                <a:gd name="T83" fmla="*/ 1 h 2194"/>
                <a:gd name="T84" fmla="*/ 1 w 688"/>
                <a:gd name="T85" fmla="*/ 1 h 2194"/>
                <a:gd name="T86" fmla="*/ 1 w 688"/>
                <a:gd name="T87" fmla="*/ 1 h 2194"/>
                <a:gd name="T88" fmla="*/ 1 w 688"/>
                <a:gd name="T89" fmla="*/ 1 h 2194"/>
                <a:gd name="T90" fmla="*/ 1 w 688"/>
                <a:gd name="T91" fmla="*/ 1 h 2194"/>
                <a:gd name="T92" fmla="*/ 1 w 688"/>
                <a:gd name="T93" fmla="*/ 1 h 2194"/>
                <a:gd name="T94" fmla="*/ 1 w 688"/>
                <a:gd name="T95" fmla="*/ 1 h 2194"/>
                <a:gd name="T96" fmla="*/ 1 w 688"/>
                <a:gd name="T97" fmla="*/ 1 h 2194"/>
                <a:gd name="T98" fmla="*/ 1 w 688"/>
                <a:gd name="T99" fmla="*/ 1 h 2194"/>
                <a:gd name="T100" fmla="*/ 1 w 688"/>
                <a:gd name="T101" fmla="*/ 1 h 2194"/>
                <a:gd name="T102" fmla="*/ 1 w 688"/>
                <a:gd name="T103" fmla="*/ 1 h 2194"/>
                <a:gd name="T104" fmla="*/ 1 w 688"/>
                <a:gd name="T105" fmla="*/ 0 h 2194"/>
                <a:gd name="T106" fmla="*/ 1 w 688"/>
                <a:gd name="T107" fmla="*/ 1 h 2194"/>
                <a:gd name="T108" fmla="*/ 1 w 688"/>
                <a:gd name="T109" fmla="*/ 1 h 2194"/>
                <a:gd name="T110" fmla="*/ 1 w 688"/>
                <a:gd name="T111" fmla="*/ 1 h 2194"/>
                <a:gd name="T112" fmla="*/ 1 w 688"/>
                <a:gd name="T113" fmla="*/ 1 h 2194"/>
                <a:gd name="T114" fmla="*/ 1 w 688"/>
                <a:gd name="T115" fmla="*/ 1 h 219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88"/>
                <a:gd name="T175" fmla="*/ 0 h 2194"/>
                <a:gd name="T176" fmla="*/ 688 w 688"/>
                <a:gd name="T177" fmla="*/ 2194 h 219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88" h="2194">
                  <a:moveTo>
                    <a:pt x="469" y="311"/>
                  </a:moveTo>
                  <a:lnTo>
                    <a:pt x="468" y="321"/>
                  </a:lnTo>
                  <a:lnTo>
                    <a:pt x="462" y="345"/>
                  </a:lnTo>
                  <a:lnTo>
                    <a:pt x="444" y="401"/>
                  </a:lnTo>
                  <a:lnTo>
                    <a:pt x="429" y="438"/>
                  </a:lnTo>
                  <a:lnTo>
                    <a:pt x="429" y="439"/>
                  </a:lnTo>
                  <a:lnTo>
                    <a:pt x="434" y="453"/>
                  </a:lnTo>
                  <a:lnTo>
                    <a:pt x="448" y="502"/>
                  </a:lnTo>
                  <a:lnTo>
                    <a:pt x="452" y="570"/>
                  </a:lnTo>
                  <a:lnTo>
                    <a:pt x="450" y="587"/>
                  </a:lnTo>
                  <a:lnTo>
                    <a:pt x="448" y="598"/>
                  </a:lnTo>
                  <a:lnTo>
                    <a:pt x="442" y="627"/>
                  </a:lnTo>
                  <a:lnTo>
                    <a:pt x="427" y="713"/>
                  </a:lnTo>
                  <a:lnTo>
                    <a:pt x="407" y="827"/>
                  </a:lnTo>
                  <a:lnTo>
                    <a:pt x="401" y="859"/>
                  </a:lnTo>
                  <a:lnTo>
                    <a:pt x="394" y="892"/>
                  </a:lnTo>
                  <a:lnTo>
                    <a:pt x="382" y="960"/>
                  </a:lnTo>
                  <a:lnTo>
                    <a:pt x="355" y="1100"/>
                  </a:lnTo>
                  <a:lnTo>
                    <a:pt x="326" y="1237"/>
                  </a:lnTo>
                  <a:lnTo>
                    <a:pt x="319" y="1268"/>
                  </a:lnTo>
                  <a:lnTo>
                    <a:pt x="311" y="1301"/>
                  </a:lnTo>
                  <a:lnTo>
                    <a:pt x="296" y="1364"/>
                  </a:lnTo>
                  <a:lnTo>
                    <a:pt x="265" y="1492"/>
                  </a:lnTo>
                  <a:lnTo>
                    <a:pt x="232" y="1611"/>
                  </a:lnTo>
                  <a:lnTo>
                    <a:pt x="225" y="1638"/>
                  </a:lnTo>
                  <a:lnTo>
                    <a:pt x="217" y="1665"/>
                  </a:lnTo>
                  <a:lnTo>
                    <a:pt x="203" y="1715"/>
                  </a:lnTo>
                  <a:lnTo>
                    <a:pt x="176" y="1796"/>
                  </a:lnTo>
                  <a:lnTo>
                    <a:pt x="154" y="1847"/>
                  </a:lnTo>
                  <a:lnTo>
                    <a:pt x="150" y="1854"/>
                  </a:lnTo>
                  <a:lnTo>
                    <a:pt x="139" y="1867"/>
                  </a:lnTo>
                  <a:lnTo>
                    <a:pt x="113" y="1900"/>
                  </a:lnTo>
                  <a:lnTo>
                    <a:pt x="53" y="1969"/>
                  </a:lnTo>
                  <a:lnTo>
                    <a:pt x="14" y="2014"/>
                  </a:lnTo>
                  <a:lnTo>
                    <a:pt x="13" y="2016"/>
                  </a:lnTo>
                  <a:lnTo>
                    <a:pt x="11" y="2026"/>
                  </a:lnTo>
                  <a:lnTo>
                    <a:pt x="9" y="2045"/>
                  </a:lnTo>
                  <a:lnTo>
                    <a:pt x="5" y="2084"/>
                  </a:lnTo>
                  <a:lnTo>
                    <a:pt x="1" y="2122"/>
                  </a:lnTo>
                  <a:lnTo>
                    <a:pt x="0" y="2132"/>
                  </a:lnTo>
                  <a:lnTo>
                    <a:pt x="0" y="2134"/>
                  </a:lnTo>
                  <a:lnTo>
                    <a:pt x="2" y="2142"/>
                  </a:lnTo>
                  <a:lnTo>
                    <a:pt x="16" y="2171"/>
                  </a:lnTo>
                  <a:lnTo>
                    <a:pt x="30" y="2185"/>
                  </a:lnTo>
                  <a:lnTo>
                    <a:pt x="53" y="2193"/>
                  </a:lnTo>
                  <a:lnTo>
                    <a:pt x="67" y="2194"/>
                  </a:lnTo>
                  <a:lnTo>
                    <a:pt x="81" y="2194"/>
                  </a:lnTo>
                  <a:lnTo>
                    <a:pt x="107" y="2188"/>
                  </a:lnTo>
                  <a:lnTo>
                    <a:pt x="132" y="2181"/>
                  </a:lnTo>
                  <a:lnTo>
                    <a:pt x="181" y="2171"/>
                  </a:lnTo>
                  <a:lnTo>
                    <a:pt x="224" y="2180"/>
                  </a:lnTo>
                  <a:lnTo>
                    <a:pt x="233" y="2184"/>
                  </a:lnTo>
                  <a:lnTo>
                    <a:pt x="254" y="2188"/>
                  </a:lnTo>
                  <a:lnTo>
                    <a:pt x="278" y="2189"/>
                  </a:lnTo>
                  <a:lnTo>
                    <a:pt x="328" y="2186"/>
                  </a:lnTo>
                  <a:lnTo>
                    <a:pt x="362" y="2184"/>
                  </a:lnTo>
                  <a:lnTo>
                    <a:pt x="362" y="2171"/>
                  </a:lnTo>
                  <a:lnTo>
                    <a:pt x="364" y="2145"/>
                  </a:lnTo>
                  <a:lnTo>
                    <a:pt x="367" y="2090"/>
                  </a:lnTo>
                  <a:lnTo>
                    <a:pt x="370" y="2035"/>
                  </a:lnTo>
                  <a:lnTo>
                    <a:pt x="371" y="2021"/>
                  </a:lnTo>
                  <a:lnTo>
                    <a:pt x="370" y="2017"/>
                  </a:lnTo>
                  <a:lnTo>
                    <a:pt x="364" y="1986"/>
                  </a:lnTo>
                  <a:lnTo>
                    <a:pt x="346" y="1861"/>
                  </a:lnTo>
                  <a:lnTo>
                    <a:pt x="337" y="1713"/>
                  </a:lnTo>
                  <a:lnTo>
                    <a:pt x="340" y="1681"/>
                  </a:lnTo>
                  <a:lnTo>
                    <a:pt x="343" y="1661"/>
                  </a:lnTo>
                  <a:lnTo>
                    <a:pt x="355" y="1593"/>
                  </a:lnTo>
                  <a:lnTo>
                    <a:pt x="401" y="1377"/>
                  </a:lnTo>
                  <a:lnTo>
                    <a:pt x="462" y="1097"/>
                  </a:lnTo>
                  <a:lnTo>
                    <a:pt x="480" y="1024"/>
                  </a:lnTo>
                  <a:lnTo>
                    <a:pt x="495" y="952"/>
                  </a:lnTo>
                  <a:lnTo>
                    <a:pt x="526" y="813"/>
                  </a:lnTo>
                  <a:lnTo>
                    <a:pt x="579" y="583"/>
                  </a:lnTo>
                  <a:lnTo>
                    <a:pt x="605" y="465"/>
                  </a:lnTo>
                  <a:lnTo>
                    <a:pt x="607" y="459"/>
                  </a:lnTo>
                  <a:lnTo>
                    <a:pt x="613" y="447"/>
                  </a:lnTo>
                  <a:lnTo>
                    <a:pt x="626" y="425"/>
                  </a:lnTo>
                  <a:lnTo>
                    <a:pt x="654" y="379"/>
                  </a:lnTo>
                  <a:lnTo>
                    <a:pt x="681" y="332"/>
                  </a:lnTo>
                  <a:lnTo>
                    <a:pt x="688" y="320"/>
                  </a:lnTo>
                  <a:lnTo>
                    <a:pt x="686" y="308"/>
                  </a:lnTo>
                  <a:lnTo>
                    <a:pt x="681" y="282"/>
                  </a:lnTo>
                  <a:lnTo>
                    <a:pt x="669" y="235"/>
                  </a:lnTo>
                  <a:lnTo>
                    <a:pt x="658" y="186"/>
                  </a:lnTo>
                  <a:lnTo>
                    <a:pt x="657" y="172"/>
                  </a:lnTo>
                  <a:lnTo>
                    <a:pt x="651" y="169"/>
                  </a:lnTo>
                  <a:lnTo>
                    <a:pt x="642" y="160"/>
                  </a:lnTo>
                  <a:lnTo>
                    <a:pt x="625" y="141"/>
                  </a:lnTo>
                  <a:lnTo>
                    <a:pt x="608" y="122"/>
                  </a:lnTo>
                  <a:lnTo>
                    <a:pt x="603" y="118"/>
                  </a:lnTo>
                  <a:lnTo>
                    <a:pt x="598" y="127"/>
                  </a:lnTo>
                  <a:lnTo>
                    <a:pt x="588" y="143"/>
                  </a:lnTo>
                  <a:lnTo>
                    <a:pt x="569" y="176"/>
                  </a:lnTo>
                  <a:lnTo>
                    <a:pt x="549" y="207"/>
                  </a:lnTo>
                  <a:lnTo>
                    <a:pt x="545" y="214"/>
                  </a:lnTo>
                  <a:lnTo>
                    <a:pt x="540" y="209"/>
                  </a:lnTo>
                  <a:lnTo>
                    <a:pt x="531" y="197"/>
                  </a:lnTo>
                  <a:lnTo>
                    <a:pt x="513" y="173"/>
                  </a:lnTo>
                  <a:lnTo>
                    <a:pt x="496" y="149"/>
                  </a:lnTo>
                  <a:lnTo>
                    <a:pt x="493" y="142"/>
                  </a:lnTo>
                  <a:lnTo>
                    <a:pt x="485" y="131"/>
                  </a:lnTo>
                  <a:lnTo>
                    <a:pt x="469" y="107"/>
                  </a:lnTo>
                  <a:lnTo>
                    <a:pt x="439" y="59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396" y="11"/>
                  </a:lnTo>
                  <a:lnTo>
                    <a:pt x="385" y="32"/>
                  </a:lnTo>
                  <a:lnTo>
                    <a:pt x="362" y="75"/>
                  </a:lnTo>
                  <a:lnTo>
                    <a:pt x="340" y="118"/>
                  </a:lnTo>
                  <a:lnTo>
                    <a:pt x="335" y="128"/>
                  </a:lnTo>
                  <a:lnTo>
                    <a:pt x="337" y="131"/>
                  </a:lnTo>
                  <a:lnTo>
                    <a:pt x="355" y="153"/>
                  </a:lnTo>
                  <a:lnTo>
                    <a:pt x="418" y="229"/>
                  </a:lnTo>
                  <a:lnTo>
                    <a:pt x="466" y="301"/>
                  </a:lnTo>
                  <a:lnTo>
                    <a:pt x="469" y="311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08" name="Freeform 84"/>
            <p:cNvSpPr>
              <a:spLocks/>
            </p:cNvSpPr>
            <p:nvPr/>
          </p:nvSpPr>
          <p:spPr bwMode="auto">
            <a:xfrm>
              <a:off x="2302" y="2033"/>
              <a:ext cx="264" cy="1023"/>
            </a:xfrm>
            <a:custGeom>
              <a:avLst/>
              <a:gdLst>
                <a:gd name="T0" fmla="*/ 1 w 528"/>
                <a:gd name="T1" fmla="*/ 0 h 2046"/>
                <a:gd name="T2" fmla="*/ 1 w 528"/>
                <a:gd name="T3" fmla="*/ 1 h 2046"/>
                <a:gd name="T4" fmla="*/ 1 w 528"/>
                <a:gd name="T5" fmla="*/ 1 h 2046"/>
                <a:gd name="T6" fmla="*/ 1 w 528"/>
                <a:gd name="T7" fmla="*/ 1 h 2046"/>
                <a:gd name="T8" fmla="*/ 1 w 528"/>
                <a:gd name="T9" fmla="*/ 1 h 2046"/>
                <a:gd name="T10" fmla="*/ 1 w 528"/>
                <a:gd name="T11" fmla="*/ 1 h 2046"/>
                <a:gd name="T12" fmla="*/ 1 w 528"/>
                <a:gd name="T13" fmla="*/ 1 h 2046"/>
                <a:gd name="T14" fmla="*/ 1 w 528"/>
                <a:gd name="T15" fmla="*/ 1 h 2046"/>
                <a:gd name="T16" fmla="*/ 1 w 528"/>
                <a:gd name="T17" fmla="*/ 1 h 2046"/>
                <a:gd name="T18" fmla="*/ 1 w 528"/>
                <a:gd name="T19" fmla="*/ 1 h 2046"/>
                <a:gd name="T20" fmla="*/ 1 w 528"/>
                <a:gd name="T21" fmla="*/ 1 h 2046"/>
                <a:gd name="T22" fmla="*/ 1 w 528"/>
                <a:gd name="T23" fmla="*/ 1 h 2046"/>
                <a:gd name="T24" fmla="*/ 1 w 528"/>
                <a:gd name="T25" fmla="*/ 1 h 2046"/>
                <a:gd name="T26" fmla="*/ 1 w 528"/>
                <a:gd name="T27" fmla="*/ 1 h 2046"/>
                <a:gd name="T28" fmla="*/ 1 w 528"/>
                <a:gd name="T29" fmla="*/ 1 h 2046"/>
                <a:gd name="T30" fmla="*/ 1 w 528"/>
                <a:gd name="T31" fmla="*/ 1 h 2046"/>
                <a:gd name="T32" fmla="*/ 1 w 528"/>
                <a:gd name="T33" fmla="*/ 1 h 2046"/>
                <a:gd name="T34" fmla="*/ 1 w 528"/>
                <a:gd name="T35" fmla="*/ 1 h 2046"/>
                <a:gd name="T36" fmla="*/ 1 w 528"/>
                <a:gd name="T37" fmla="*/ 1 h 2046"/>
                <a:gd name="T38" fmla="*/ 1 w 528"/>
                <a:gd name="T39" fmla="*/ 1 h 2046"/>
                <a:gd name="T40" fmla="*/ 1 w 528"/>
                <a:gd name="T41" fmla="*/ 1 h 2046"/>
                <a:gd name="T42" fmla="*/ 1 w 528"/>
                <a:gd name="T43" fmla="*/ 1 h 2046"/>
                <a:gd name="T44" fmla="*/ 1 w 528"/>
                <a:gd name="T45" fmla="*/ 1 h 2046"/>
                <a:gd name="T46" fmla="*/ 1 w 528"/>
                <a:gd name="T47" fmla="*/ 1 h 2046"/>
                <a:gd name="T48" fmla="*/ 1 w 528"/>
                <a:gd name="T49" fmla="*/ 1 h 2046"/>
                <a:gd name="T50" fmla="*/ 1 w 528"/>
                <a:gd name="T51" fmla="*/ 1 h 2046"/>
                <a:gd name="T52" fmla="*/ 1 w 528"/>
                <a:gd name="T53" fmla="*/ 1 h 2046"/>
                <a:gd name="T54" fmla="*/ 1 w 528"/>
                <a:gd name="T55" fmla="*/ 1 h 2046"/>
                <a:gd name="T56" fmla="*/ 1 w 528"/>
                <a:gd name="T57" fmla="*/ 1 h 2046"/>
                <a:gd name="T58" fmla="*/ 1 w 528"/>
                <a:gd name="T59" fmla="*/ 1 h 2046"/>
                <a:gd name="T60" fmla="*/ 1 w 528"/>
                <a:gd name="T61" fmla="*/ 1 h 2046"/>
                <a:gd name="T62" fmla="*/ 1 w 528"/>
                <a:gd name="T63" fmla="*/ 1 h 2046"/>
                <a:gd name="T64" fmla="*/ 1 w 528"/>
                <a:gd name="T65" fmla="*/ 1 h 2046"/>
                <a:gd name="T66" fmla="*/ 1 w 528"/>
                <a:gd name="T67" fmla="*/ 1 h 2046"/>
                <a:gd name="T68" fmla="*/ 1 w 528"/>
                <a:gd name="T69" fmla="*/ 1 h 2046"/>
                <a:gd name="T70" fmla="*/ 1 w 528"/>
                <a:gd name="T71" fmla="*/ 1 h 2046"/>
                <a:gd name="T72" fmla="*/ 1 w 528"/>
                <a:gd name="T73" fmla="*/ 1 h 2046"/>
                <a:gd name="T74" fmla="*/ 1 w 528"/>
                <a:gd name="T75" fmla="*/ 1 h 2046"/>
                <a:gd name="T76" fmla="*/ 1 w 528"/>
                <a:gd name="T77" fmla="*/ 1 h 2046"/>
                <a:gd name="T78" fmla="*/ 1 w 528"/>
                <a:gd name="T79" fmla="*/ 1 h 2046"/>
                <a:gd name="T80" fmla="*/ 1 w 528"/>
                <a:gd name="T81" fmla="*/ 1 h 2046"/>
                <a:gd name="T82" fmla="*/ 1 w 528"/>
                <a:gd name="T83" fmla="*/ 1 h 2046"/>
                <a:gd name="T84" fmla="*/ 1 w 528"/>
                <a:gd name="T85" fmla="*/ 1 h 2046"/>
                <a:gd name="T86" fmla="*/ 1 w 528"/>
                <a:gd name="T87" fmla="*/ 1 h 2046"/>
                <a:gd name="T88" fmla="*/ 1 w 528"/>
                <a:gd name="T89" fmla="*/ 1 h 2046"/>
                <a:gd name="T90" fmla="*/ 1 w 528"/>
                <a:gd name="T91" fmla="*/ 1 h 2046"/>
                <a:gd name="T92" fmla="*/ 1 w 528"/>
                <a:gd name="T93" fmla="*/ 1 h 2046"/>
                <a:gd name="T94" fmla="*/ 1 w 528"/>
                <a:gd name="T95" fmla="*/ 0 h 204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28"/>
                <a:gd name="T145" fmla="*/ 0 h 2046"/>
                <a:gd name="T146" fmla="*/ 528 w 528"/>
                <a:gd name="T147" fmla="*/ 2046 h 204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28" h="2046">
                  <a:moveTo>
                    <a:pt x="113" y="0"/>
                  </a:moveTo>
                  <a:lnTo>
                    <a:pt x="111" y="0"/>
                  </a:lnTo>
                  <a:lnTo>
                    <a:pt x="104" y="0"/>
                  </a:lnTo>
                  <a:lnTo>
                    <a:pt x="73" y="10"/>
                  </a:lnTo>
                  <a:lnTo>
                    <a:pt x="55" y="22"/>
                  </a:lnTo>
                  <a:lnTo>
                    <a:pt x="39" y="43"/>
                  </a:lnTo>
                  <a:lnTo>
                    <a:pt x="33" y="57"/>
                  </a:lnTo>
                  <a:lnTo>
                    <a:pt x="27" y="74"/>
                  </a:lnTo>
                  <a:lnTo>
                    <a:pt x="16" y="107"/>
                  </a:lnTo>
                  <a:lnTo>
                    <a:pt x="2" y="172"/>
                  </a:lnTo>
                  <a:lnTo>
                    <a:pt x="0" y="222"/>
                  </a:lnTo>
                  <a:lnTo>
                    <a:pt x="2" y="230"/>
                  </a:lnTo>
                  <a:lnTo>
                    <a:pt x="4" y="239"/>
                  </a:lnTo>
                  <a:lnTo>
                    <a:pt x="12" y="253"/>
                  </a:lnTo>
                  <a:lnTo>
                    <a:pt x="22" y="268"/>
                  </a:lnTo>
                  <a:lnTo>
                    <a:pt x="44" y="309"/>
                  </a:lnTo>
                  <a:lnTo>
                    <a:pt x="57" y="357"/>
                  </a:lnTo>
                  <a:lnTo>
                    <a:pt x="58" y="372"/>
                  </a:lnTo>
                  <a:lnTo>
                    <a:pt x="65" y="433"/>
                  </a:lnTo>
                  <a:lnTo>
                    <a:pt x="87" y="648"/>
                  </a:lnTo>
                  <a:lnTo>
                    <a:pt x="114" y="936"/>
                  </a:lnTo>
                  <a:lnTo>
                    <a:pt x="122" y="1012"/>
                  </a:lnTo>
                  <a:lnTo>
                    <a:pt x="128" y="1088"/>
                  </a:lnTo>
                  <a:lnTo>
                    <a:pt x="141" y="1235"/>
                  </a:lnTo>
                  <a:lnTo>
                    <a:pt x="164" y="1479"/>
                  </a:lnTo>
                  <a:lnTo>
                    <a:pt x="176" y="1607"/>
                  </a:lnTo>
                  <a:lnTo>
                    <a:pt x="177" y="1612"/>
                  </a:lnTo>
                  <a:lnTo>
                    <a:pt x="177" y="1616"/>
                  </a:lnTo>
                  <a:lnTo>
                    <a:pt x="180" y="1637"/>
                  </a:lnTo>
                  <a:lnTo>
                    <a:pt x="186" y="1717"/>
                  </a:lnTo>
                  <a:lnTo>
                    <a:pt x="181" y="1792"/>
                  </a:lnTo>
                  <a:lnTo>
                    <a:pt x="177" y="1801"/>
                  </a:lnTo>
                  <a:lnTo>
                    <a:pt x="170" y="1809"/>
                  </a:lnTo>
                  <a:lnTo>
                    <a:pt x="156" y="1821"/>
                  </a:lnTo>
                  <a:lnTo>
                    <a:pt x="133" y="1848"/>
                  </a:lnTo>
                  <a:lnTo>
                    <a:pt x="126" y="1867"/>
                  </a:lnTo>
                  <a:lnTo>
                    <a:pt x="124" y="1893"/>
                  </a:lnTo>
                  <a:lnTo>
                    <a:pt x="126" y="1910"/>
                  </a:lnTo>
                  <a:lnTo>
                    <a:pt x="128" y="1927"/>
                  </a:lnTo>
                  <a:lnTo>
                    <a:pt x="135" y="1957"/>
                  </a:lnTo>
                  <a:lnTo>
                    <a:pt x="144" y="1979"/>
                  </a:lnTo>
                  <a:lnTo>
                    <a:pt x="156" y="1997"/>
                  </a:lnTo>
                  <a:lnTo>
                    <a:pt x="171" y="2008"/>
                  </a:lnTo>
                  <a:lnTo>
                    <a:pt x="190" y="2014"/>
                  </a:lnTo>
                  <a:lnTo>
                    <a:pt x="202" y="2014"/>
                  </a:lnTo>
                  <a:lnTo>
                    <a:pt x="218" y="2015"/>
                  </a:lnTo>
                  <a:lnTo>
                    <a:pt x="264" y="2021"/>
                  </a:lnTo>
                  <a:lnTo>
                    <a:pt x="385" y="2038"/>
                  </a:lnTo>
                  <a:lnTo>
                    <a:pt x="471" y="2046"/>
                  </a:lnTo>
                  <a:lnTo>
                    <a:pt x="477" y="2044"/>
                  </a:lnTo>
                  <a:lnTo>
                    <a:pt x="483" y="2034"/>
                  </a:lnTo>
                  <a:lnTo>
                    <a:pt x="494" y="2012"/>
                  </a:lnTo>
                  <a:lnTo>
                    <a:pt x="510" y="1964"/>
                  </a:lnTo>
                  <a:lnTo>
                    <a:pt x="524" y="1917"/>
                  </a:lnTo>
                  <a:lnTo>
                    <a:pt x="528" y="1904"/>
                  </a:lnTo>
                  <a:lnTo>
                    <a:pt x="524" y="1901"/>
                  </a:lnTo>
                  <a:lnTo>
                    <a:pt x="501" y="1878"/>
                  </a:lnTo>
                  <a:lnTo>
                    <a:pt x="421" y="1787"/>
                  </a:lnTo>
                  <a:lnTo>
                    <a:pt x="351" y="1688"/>
                  </a:lnTo>
                  <a:lnTo>
                    <a:pt x="344" y="1667"/>
                  </a:lnTo>
                  <a:lnTo>
                    <a:pt x="341" y="1656"/>
                  </a:lnTo>
                  <a:lnTo>
                    <a:pt x="334" y="1616"/>
                  </a:lnTo>
                  <a:lnTo>
                    <a:pt x="314" y="1484"/>
                  </a:lnTo>
                  <a:lnTo>
                    <a:pt x="289" y="1314"/>
                  </a:lnTo>
                  <a:lnTo>
                    <a:pt x="284" y="1269"/>
                  </a:lnTo>
                  <a:lnTo>
                    <a:pt x="277" y="1226"/>
                  </a:lnTo>
                  <a:lnTo>
                    <a:pt x="266" y="1141"/>
                  </a:lnTo>
                  <a:lnTo>
                    <a:pt x="247" y="1002"/>
                  </a:lnTo>
                  <a:lnTo>
                    <a:pt x="238" y="929"/>
                  </a:lnTo>
                  <a:lnTo>
                    <a:pt x="238" y="925"/>
                  </a:lnTo>
                  <a:lnTo>
                    <a:pt x="235" y="881"/>
                  </a:lnTo>
                  <a:lnTo>
                    <a:pt x="229" y="793"/>
                  </a:lnTo>
                  <a:lnTo>
                    <a:pt x="216" y="617"/>
                  </a:lnTo>
                  <a:lnTo>
                    <a:pt x="204" y="440"/>
                  </a:lnTo>
                  <a:lnTo>
                    <a:pt x="202" y="396"/>
                  </a:lnTo>
                  <a:lnTo>
                    <a:pt x="205" y="385"/>
                  </a:lnTo>
                  <a:lnTo>
                    <a:pt x="211" y="363"/>
                  </a:lnTo>
                  <a:lnTo>
                    <a:pt x="225" y="319"/>
                  </a:lnTo>
                  <a:lnTo>
                    <a:pt x="237" y="274"/>
                  </a:lnTo>
                  <a:lnTo>
                    <a:pt x="241" y="263"/>
                  </a:lnTo>
                  <a:lnTo>
                    <a:pt x="237" y="256"/>
                  </a:lnTo>
                  <a:lnTo>
                    <a:pt x="231" y="241"/>
                  </a:lnTo>
                  <a:lnTo>
                    <a:pt x="216" y="210"/>
                  </a:lnTo>
                  <a:lnTo>
                    <a:pt x="202" y="180"/>
                  </a:lnTo>
                  <a:lnTo>
                    <a:pt x="199" y="172"/>
                  </a:lnTo>
                  <a:lnTo>
                    <a:pt x="197" y="163"/>
                  </a:lnTo>
                  <a:lnTo>
                    <a:pt x="195" y="144"/>
                  </a:lnTo>
                  <a:lnTo>
                    <a:pt x="190" y="107"/>
                  </a:lnTo>
                  <a:lnTo>
                    <a:pt x="184" y="69"/>
                  </a:lnTo>
                  <a:lnTo>
                    <a:pt x="183" y="59"/>
                  </a:lnTo>
                  <a:lnTo>
                    <a:pt x="177" y="55"/>
                  </a:lnTo>
                  <a:lnTo>
                    <a:pt x="165" y="45"/>
                  </a:lnTo>
                  <a:lnTo>
                    <a:pt x="141" y="26"/>
                  </a:lnTo>
                  <a:lnTo>
                    <a:pt x="118" y="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09" name="Freeform 85"/>
            <p:cNvSpPr>
              <a:spLocks/>
            </p:cNvSpPr>
            <p:nvPr/>
          </p:nvSpPr>
          <p:spPr bwMode="auto">
            <a:xfrm>
              <a:off x="2164" y="3065"/>
              <a:ext cx="391" cy="1092"/>
            </a:xfrm>
            <a:custGeom>
              <a:avLst/>
              <a:gdLst>
                <a:gd name="T0" fmla="*/ 1 w 782"/>
                <a:gd name="T1" fmla="*/ 1 h 2183"/>
                <a:gd name="T2" fmla="*/ 1 w 782"/>
                <a:gd name="T3" fmla="*/ 1 h 2183"/>
                <a:gd name="T4" fmla="*/ 1 w 782"/>
                <a:gd name="T5" fmla="*/ 1 h 2183"/>
                <a:gd name="T6" fmla="*/ 1 w 782"/>
                <a:gd name="T7" fmla="*/ 1 h 2183"/>
                <a:gd name="T8" fmla="*/ 1 w 782"/>
                <a:gd name="T9" fmla="*/ 1 h 2183"/>
                <a:gd name="T10" fmla="*/ 1 w 782"/>
                <a:gd name="T11" fmla="*/ 1 h 2183"/>
                <a:gd name="T12" fmla="*/ 1 w 782"/>
                <a:gd name="T13" fmla="*/ 1 h 2183"/>
                <a:gd name="T14" fmla="*/ 1 w 782"/>
                <a:gd name="T15" fmla="*/ 1 h 2183"/>
                <a:gd name="T16" fmla="*/ 1 w 782"/>
                <a:gd name="T17" fmla="*/ 1 h 2183"/>
                <a:gd name="T18" fmla="*/ 1 w 782"/>
                <a:gd name="T19" fmla="*/ 1 h 2183"/>
                <a:gd name="T20" fmla="*/ 1 w 782"/>
                <a:gd name="T21" fmla="*/ 1 h 2183"/>
                <a:gd name="T22" fmla="*/ 1 w 782"/>
                <a:gd name="T23" fmla="*/ 1 h 2183"/>
                <a:gd name="T24" fmla="*/ 1 w 782"/>
                <a:gd name="T25" fmla="*/ 1 h 2183"/>
                <a:gd name="T26" fmla="*/ 1 w 782"/>
                <a:gd name="T27" fmla="*/ 1 h 2183"/>
                <a:gd name="T28" fmla="*/ 1 w 782"/>
                <a:gd name="T29" fmla="*/ 1 h 2183"/>
                <a:gd name="T30" fmla="*/ 1 w 782"/>
                <a:gd name="T31" fmla="*/ 1 h 2183"/>
                <a:gd name="T32" fmla="*/ 1 w 782"/>
                <a:gd name="T33" fmla="*/ 1 h 2183"/>
                <a:gd name="T34" fmla="*/ 1 w 782"/>
                <a:gd name="T35" fmla="*/ 1 h 2183"/>
                <a:gd name="T36" fmla="*/ 1 w 782"/>
                <a:gd name="T37" fmla="*/ 1 h 2183"/>
                <a:gd name="T38" fmla="*/ 1 w 782"/>
                <a:gd name="T39" fmla="*/ 1 h 2183"/>
                <a:gd name="T40" fmla="*/ 1 w 782"/>
                <a:gd name="T41" fmla="*/ 1 h 2183"/>
                <a:gd name="T42" fmla="*/ 1 w 782"/>
                <a:gd name="T43" fmla="*/ 1 h 2183"/>
                <a:gd name="T44" fmla="*/ 1 w 782"/>
                <a:gd name="T45" fmla="*/ 1 h 2183"/>
                <a:gd name="T46" fmla="*/ 1 w 782"/>
                <a:gd name="T47" fmla="*/ 1 h 2183"/>
                <a:gd name="T48" fmla="*/ 1 w 782"/>
                <a:gd name="T49" fmla="*/ 1 h 2183"/>
                <a:gd name="T50" fmla="*/ 1 w 782"/>
                <a:gd name="T51" fmla="*/ 1 h 2183"/>
                <a:gd name="T52" fmla="*/ 1 w 782"/>
                <a:gd name="T53" fmla="*/ 1 h 2183"/>
                <a:gd name="T54" fmla="*/ 1 w 782"/>
                <a:gd name="T55" fmla="*/ 1 h 2183"/>
                <a:gd name="T56" fmla="*/ 1 w 782"/>
                <a:gd name="T57" fmla="*/ 1 h 2183"/>
                <a:gd name="T58" fmla="*/ 1 w 782"/>
                <a:gd name="T59" fmla="*/ 1 h 2183"/>
                <a:gd name="T60" fmla="*/ 1 w 782"/>
                <a:gd name="T61" fmla="*/ 1 h 2183"/>
                <a:gd name="T62" fmla="*/ 1 w 782"/>
                <a:gd name="T63" fmla="*/ 1 h 2183"/>
                <a:gd name="T64" fmla="*/ 1 w 782"/>
                <a:gd name="T65" fmla="*/ 1 h 2183"/>
                <a:gd name="T66" fmla="*/ 1 w 782"/>
                <a:gd name="T67" fmla="*/ 1 h 2183"/>
                <a:gd name="T68" fmla="*/ 1 w 782"/>
                <a:gd name="T69" fmla="*/ 1 h 2183"/>
                <a:gd name="T70" fmla="*/ 1 w 782"/>
                <a:gd name="T71" fmla="*/ 1 h 2183"/>
                <a:gd name="T72" fmla="*/ 1 w 782"/>
                <a:gd name="T73" fmla="*/ 1 h 2183"/>
                <a:gd name="T74" fmla="*/ 1 w 782"/>
                <a:gd name="T75" fmla="*/ 1 h 2183"/>
                <a:gd name="T76" fmla="*/ 1 w 782"/>
                <a:gd name="T77" fmla="*/ 1 h 2183"/>
                <a:gd name="T78" fmla="*/ 1 w 782"/>
                <a:gd name="T79" fmla="*/ 1 h 2183"/>
                <a:gd name="T80" fmla="*/ 1 w 782"/>
                <a:gd name="T81" fmla="*/ 1 h 2183"/>
                <a:gd name="T82" fmla="*/ 1 w 782"/>
                <a:gd name="T83" fmla="*/ 1 h 2183"/>
                <a:gd name="T84" fmla="*/ 1 w 782"/>
                <a:gd name="T85" fmla="*/ 1 h 2183"/>
                <a:gd name="T86" fmla="*/ 1 w 782"/>
                <a:gd name="T87" fmla="*/ 1 h 2183"/>
                <a:gd name="T88" fmla="*/ 1 w 782"/>
                <a:gd name="T89" fmla="*/ 1 h 2183"/>
                <a:gd name="T90" fmla="*/ 1 w 782"/>
                <a:gd name="T91" fmla="*/ 0 h 2183"/>
                <a:gd name="T92" fmla="*/ 1 w 782"/>
                <a:gd name="T93" fmla="*/ 1 h 2183"/>
                <a:gd name="T94" fmla="*/ 1 w 782"/>
                <a:gd name="T95" fmla="*/ 1 h 2183"/>
                <a:gd name="T96" fmla="*/ 1 w 782"/>
                <a:gd name="T97" fmla="*/ 1 h 2183"/>
                <a:gd name="T98" fmla="*/ 1 w 782"/>
                <a:gd name="T99" fmla="*/ 1 h 218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82"/>
                <a:gd name="T151" fmla="*/ 0 h 2183"/>
                <a:gd name="T152" fmla="*/ 782 w 782"/>
                <a:gd name="T153" fmla="*/ 2183 h 218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82" h="2183">
                  <a:moveTo>
                    <a:pt x="395" y="123"/>
                  </a:moveTo>
                  <a:lnTo>
                    <a:pt x="394" y="127"/>
                  </a:lnTo>
                  <a:lnTo>
                    <a:pt x="396" y="131"/>
                  </a:lnTo>
                  <a:lnTo>
                    <a:pt x="399" y="136"/>
                  </a:lnTo>
                  <a:lnTo>
                    <a:pt x="407" y="147"/>
                  </a:lnTo>
                  <a:lnTo>
                    <a:pt x="436" y="176"/>
                  </a:lnTo>
                  <a:lnTo>
                    <a:pt x="503" y="257"/>
                  </a:lnTo>
                  <a:lnTo>
                    <a:pt x="532" y="352"/>
                  </a:lnTo>
                  <a:lnTo>
                    <a:pt x="532" y="371"/>
                  </a:lnTo>
                  <a:lnTo>
                    <a:pt x="533" y="426"/>
                  </a:lnTo>
                  <a:lnTo>
                    <a:pt x="540" y="591"/>
                  </a:lnTo>
                  <a:lnTo>
                    <a:pt x="550" y="796"/>
                  </a:lnTo>
                  <a:lnTo>
                    <a:pt x="553" y="848"/>
                  </a:lnTo>
                  <a:lnTo>
                    <a:pt x="555" y="900"/>
                  </a:lnTo>
                  <a:lnTo>
                    <a:pt x="561" y="1000"/>
                  </a:lnTo>
                  <a:lnTo>
                    <a:pt x="571" y="1164"/>
                  </a:lnTo>
                  <a:lnTo>
                    <a:pt x="575" y="1249"/>
                  </a:lnTo>
                  <a:lnTo>
                    <a:pt x="576" y="1252"/>
                  </a:lnTo>
                  <a:lnTo>
                    <a:pt x="573" y="1296"/>
                  </a:lnTo>
                  <a:lnTo>
                    <a:pt x="569" y="1382"/>
                  </a:lnTo>
                  <a:lnTo>
                    <a:pt x="561" y="1555"/>
                  </a:lnTo>
                  <a:lnTo>
                    <a:pt x="542" y="1727"/>
                  </a:lnTo>
                  <a:lnTo>
                    <a:pt x="534" y="1770"/>
                  </a:lnTo>
                  <a:lnTo>
                    <a:pt x="530" y="1780"/>
                  </a:lnTo>
                  <a:lnTo>
                    <a:pt x="520" y="1798"/>
                  </a:lnTo>
                  <a:lnTo>
                    <a:pt x="505" y="1813"/>
                  </a:lnTo>
                  <a:lnTo>
                    <a:pt x="486" y="1828"/>
                  </a:lnTo>
                  <a:lnTo>
                    <a:pt x="447" y="1852"/>
                  </a:lnTo>
                  <a:lnTo>
                    <a:pt x="438" y="1857"/>
                  </a:lnTo>
                  <a:lnTo>
                    <a:pt x="426" y="1863"/>
                  </a:lnTo>
                  <a:lnTo>
                    <a:pt x="401" y="1872"/>
                  </a:lnTo>
                  <a:lnTo>
                    <a:pt x="350" y="1886"/>
                  </a:lnTo>
                  <a:lnTo>
                    <a:pt x="298" y="1901"/>
                  </a:lnTo>
                  <a:lnTo>
                    <a:pt x="287" y="1905"/>
                  </a:lnTo>
                  <a:lnTo>
                    <a:pt x="271" y="1913"/>
                  </a:lnTo>
                  <a:lnTo>
                    <a:pt x="240" y="1930"/>
                  </a:lnTo>
                  <a:lnTo>
                    <a:pt x="181" y="1968"/>
                  </a:lnTo>
                  <a:lnTo>
                    <a:pt x="119" y="2001"/>
                  </a:lnTo>
                  <a:lnTo>
                    <a:pt x="103" y="2007"/>
                  </a:lnTo>
                  <a:lnTo>
                    <a:pt x="93" y="2010"/>
                  </a:lnTo>
                  <a:lnTo>
                    <a:pt x="82" y="2011"/>
                  </a:lnTo>
                  <a:lnTo>
                    <a:pt x="59" y="2010"/>
                  </a:lnTo>
                  <a:lnTo>
                    <a:pt x="14" y="2006"/>
                  </a:lnTo>
                  <a:lnTo>
                    <a:pt x="0" y="2014"/>
                  </a:lnTo>
                  <a:lnTo>
                    <a:pt x="5" y="2023"/>
                  </a:lnTo>
                  <a:lnTo>
                    <a:pt x="12" y="2031"/>
                  </a:lnTo>
                  <a:lnTo>
                    <a:pt x="20" y="2038"/>
                  </a:lnTo>
                  <a:lnTo>
                    <a:pt x="41" y="2049"/>
                  </a:lnTo>
                  <a:lnTo>
                    <a:pt x="66" y="2058"/>
                  </a:lnTo>
                  <a:lnTo>
                    <a:pt x="115" y="2069"/>
                  </a:lnTo>
                  <a:lnTo>
                    <a:pt x="127" y="2070"/>
                  </a:lnTo>
                  <a:lnTo>
                    <a:pt x="137" y="2072"/>
                  </a:lnTo>
                  <a:lnTo>
                    <a:pt x="159" y="2071"/>
                  </a:lnTo>
                  <a:lnTo>
                    <a:pt x="204" y="2065"/>
                  </a:lnTo>
                  <a:lnTo>
                    <a:pt x="248" y="2060"/>
                  </a:lnTo>
                  <a:lnTo>
                    <a:pt x="259" y="2059"/>
                  </a:lnTo>
                  <a:lnTo>
                    <a:pt x="273" y="2060"/>
                  </a:lnTo>
                  <a:lnTo>
                    <a:pt x="299" y="2057"/>
                  </a:lnTo>
                  <a:lnTo>
                    <a:pt x="354" y="2047"/>
                  </a:lnTo>
                  <a:lnTo>
                    <a:pt x="404" y="2047"/>
                  </a:lnTo>
                  <a:lnTo>
                    <a:pt x="417" y="2052"/>
                  </a:lnTo>
                  <a:lnTo>
                    <a:pt x="428" y="2058"/>
                  </a:lnTo>
                  <a:lnTo>
                    <a:pt x="437" y="2067"/>
                  </a:lnTo>
                  <a:lnTo>
                    <a:pt x="446" y="2077"/>
                  </a:lnTo>
                  <a:lnTo>
                    <a:pt x="462" y="2101"/>
                  </a:lnTo>
                  <a:lnTo>
                    <a:pt x="495" y="2153"/>
                  </a:lnTo>
                  <a:lnTo>
                    <a:pt x="524" y="2177"/>
                  </a:lnTo>
                  <a:lnTo>
                    <a:pt x="532" y="2180"/>
                  </a:lnTo>
                  <a:lnTo>
                    <a:pt x="551" y="2183"/>
                  </a:lnTo>
                  <a:lnTo>
                    <a:pt x="592" y="2182"/>
                  </a:lnTo>
                  <a:lnTo>
                    <a:pt x="609" y="2176"/>
                  </a:lnTo>
                  <a:lnTo>
                    <a:pt x="621" y="2165"/>
                  </a:lnTo>
                  <a:lnTo>
                    <a:pt x="625" y="2158"/>
                  </a:lnTo>
                  <a:lnTo>
                    <a:pt x="635" y="2126"/>
                  </a:lnTo>
                  <a:lnTo>
                    <a:pt x="644" y="2075"/>
                  </a:lnTo>
                  <a:lnTo>
                    <a:pt x="638" y="2038"/>
                  </a:lnTo>
                  <a:lnTo>
                    <a:pt x="625" y="2010"/>
                  </a:lnTo>
                  <a:lnTo>
                    <a:pt x="613" y="1985"/>
                  </a:lnTo>
                  <a:lnTo>
                    <a:pt x="606" y="1957"/>
                  </a:lnTo>
                  <a:lnTo>
                    <a:pt x="607" y="1940"/>
                  </a:lnTo>
                  <a:lnTo>
                    <a:pt x="609" y="1933"/>
                  </a:lnTo>
                  <a:lnTo>
                    <a:pt x="613" y="1927"/>
                  </a:lnTo>
                  <a:lnTo>
                    <a:pt x="618" y="1921"/>
                  </a:lnTo>
                  <a:lnTo>
                    <a:pt x="625" y="1916"/>
                  </a:lnTo>
                  <a:lnTo>
                    <a:pt x="640" y="1907"/>
                  </a:lnTo>
                  <a:lnTo>
                    <a:pt x="670" y="1886"/>
                  </a:lnTo>
                  <a:lnTo>
                    <a:pt x="679" y="1873"/>
                  </a:lnTo>
                  <a:lnTo>
                    <a:pt x="680" y="1866"/>
                  </a:lnTo>
                  <a:lnTo>
                    <a:pt x="680" y="1851"/>
                  </a:lnTo>
                  <a:lnTo>
                    <a:pt x="678" y="1835"/>
                  </a:lnTo>
                  <a:lnTo>
                    <a:pt x="669" y="1802"/>
                  </a:lnTo>
                  <a:lnTo>
                    <a:pt x="667" y="1779"/>
                  </a:lnTo>
                  <a:lnTo>
                    <a:pt x="667" y="1772"/>
                  </a:lnTo>
                  <a:lnTo>
                    <a:pt x="669" y="1758"/>
                  </a:lnTo>
                  <a:lnTo>
                    <a:pt x="676" y="1729"/>
                  </a:lnTo>
                  <a:lnTo>
                    <a:pt x="683" y="1700"/>
                  </a:lnTo>
                  <a:lnTo>
                    <a:pt x="685" y="1692"/>
                  </a:lnTo>
                  <a:lnTo>
                    <a:pt x="684" y="1688"/>
                  </a:lnTo>
                  <a:lnTo>
                    <a:pt x="677" y="1651"/>
                  </a:lnTo>
                  <a:lnTo>
                    <a:pt x="654" y="1514"/>
                  </a:lnTo>
                  <a:lnTo>
                    <a:pt x="635" y="1363"/>
                  </a:lnTo>
                  <a:lnTo>
                    <a:pt x="635" y="1333"/>
                  </a:lnTo>
                  <a:lnTo>
                    <a:pt x="635" y="1319"/>
                  </a:lnTo>
                  <a:lnTo>
                    <a:pt x="637" y="1282"/>
                  </a:lnTo>
                  <a:lnTo>
                    <a:pt x="646" y="1185"/>
                  </a:lnTo>
                  <a:lnTo>
                    <a:pt x="657" y="1066"/>
                  </a:lnTo>
                  <a:lnTo>
                    <a:pt x="660" y="1033"/>
                  </a:lnTo>
                  <a:lnTo>
                    <a:pt x="662" y="1001"/>
                  </a:lnTo>
                  <a:lnTo>
                    <a:pt x="667" y="933"/>
                  </a:lnTo>
                  <a:lnTo>
                    <a:pt x="676" y="799"/>
                  </a:lnTo>
                  <a:lnTo>
                    <a:pt x="681" y="675"/>
                  </a:lnTo>
                  <a:lnTo>
                    <a:pt x="682" y="647"/>
                  </a:lnTo>
                  <a:lnTo>
                    <a:pt x="682" y="602"/>
                  </a:lnTo>
                  <a:lnTo>
                    <a:pt x="685" y="512"/>
                  </a:lnTo>
                  <a:lnTo>
                    <a:pt x="708" y="333"/>
                  </a:lnTo>
                  <a:lnTo>
                    <a:pt x="760" y="161"/>
                  </a:lnTo>
                  <a:lnTo>
                    <a:pt x="779" y="119"/>
                  </a:lnTo>
                  <a:lnTo>
                    <a:pt x="778" y="113"/>
                  </a:lnTo>
                  <a:lnTo>
                    <a:pt x="779" y="100"/>
                  </a:lnTo>
                  <a:lnTo>
                    <a:pt x="782" y="71"/>
                  </a:lnTo>
                  <a:lnTo>
                    <a:pt x="780" y="59"/>
                  </a:lnTo>
                  <a:lnTo>
                    <a:pt x="778" y="54"/>
                  </a:lnTo>
                  <a:lnTo>
                    <a:pt x="774" y="50"/>
                  </a:lnTo>
                  <a:lnTo>
                    <a:pt x="770" y="46"/>
                  </a:lnTo>
                  <a:lnTo>
                    <a:pt x="760" y="43"/>
                  </a:lnTo>
                  <a:lnTo>
                    <a:pt x="751" y="42"/>
                  </a:lnTo>
                  <a:lnTo>
                    <a:pt x="741" y="42"/>
                  </a:lnTo>
                  <a:lnTo>
                    <a:pt x="720" y="46"/>
                  </a:lnTo>
                  <a:lnTo>
                    <a:pt x="677" y="56"/>
                  </a:lnTo>
                  <a:lnTo>
                    <a:pt x="648" y="56"/>
                  </a:lnTo>
                  <a:lnTo>
                    <a:pt x="640" y="54"/>
                  </a:lnTo>
                  <a:lnTo>
                    <a:pt x="635" y="50"/>
                  </a:lnTo>
                  <a:lnTo>
                    <a:pt x="630" y="45"/>
                  </a:lnTo>
                  <a:lnTo>
                    <a:pt x="621" y="33"/>
                  </a:lnTo>
                  <a:lnTo>
                    <a:pt x="613" y="21"/>
                  </a:lnTo>
                  <a:lnTo>
                    <a:pt x="604" y="9"/>
                  </a:lnTo>
                  <a:lnTo>
                    <a:pt x="594" y="2"/>
                  </a:lnTo>
                  <a:lnTo>
                    <a:pt x="589" y="0"/>
                  </a:lnTo>
                  <a:lnTo>
                    <a:pt x="575" y="0"/>
                  </a:lnTo>
                  <a:lnTo>
                    <a:pt x="547" y="1"/>
                  </a:lnTo>
                  <a:lnTo>
                    <a:pt x="490" y="10"/>
                  </a:lnTo>
                  <a:lnTo>
                    <a:pt x="434" y="25"/>
                  </a:lnTo>
                  <a:lnTo>
                    <a:pt x="420" y="28"/>
                  </a:lnTo>
                  <a:lnTo>
                    <a:pt x="413" y="31"/>
                  </a:lnTo>
                  <a:lnTo>
                    <a:pt x="408" y="36"/>
                  </a:lnTo>
                  <a:lnTo>
                    <a:pt x="405" y="42"/>
                  </a:lnTo>
                  <a:lnTo>
                    <a:pt x="403" y="50"/>
                  </a:lnTo>
                  <a:lnTo>
                    <a:pt x="399" y="67"/>
                  </a:lnTo>
                  <a:lnTo>
                    <a:pt x="398" y="88"/>
                  </a:lnTo>
                  <a:lnTo>
                    <a:pt x="397" y="107"/>
                  </a:lnTo>
                  <a:lnTo>
                    <a:pt x="395" y="123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10" name="Freeform 86"/>
            <p:cNvSpPr>
              <a:spLocks/>
            </p:cNvSpPr>
            <p:nvPr/>
          </p:nvSpPr>
          <p:spPr bwMode="auto">
            <a:xfrm>
              <a:off x="2349" y="3123"/>
              <a:ext cx="76" cy="853"/>
            </a:xfrm>
            <a:custGeom>
              <a:avLst/>
              <a:gdLst>
                <a:gd name="T0" fmla="*/ 0 w 152"/>
                <a:gd name="T1" fmla="*/ 1 h 1705"/>
                <a:gd name="T2" fmla="*/ 1 w 152"/>
                <a:gd name="T3" fmla="*/ 1 h 1705"/>
                <a:gd name="T4" fmla="*/ 1 w 152"/>
                <a:gd name="T5" fmla="*/ 1 h 1705"/>
                <a:gd name="T6" fmla="*/ 1 w 152"/>
                <a:gd name="T7" fmla="*/ 1 h 1705"/>
                <a:gd name="T8" fmla="*/ 1 w 152"/>
                <a:gd name="T9" fmla="*/ 1 h 1705"/>
                <a:gd name="T10" fmla="*/ 1 w 152"/>
                <a:gd name="T11" fmla="*/ 1 h 1705"/>
                <a:gd name="T12" fmla="*/ 1 w 152"/>
                <a:gd name="T13" fmla="*/ 1 h 1705"/>
                <a:gd name="T14" fmla="*/ 1 w 152"/>
                <a:gd name="T15" fmla="*/ 1 h 1705"/>
                <a:gd name="T16" fmla="*/ 1 w 152"/>
                <a:gd name="T17" fmla="*/ 1 h 1705"/>
                <a:gd name="T18" fmla="*/ 1 w 152"/>
                <a:gd name="T19" fmla="*/ 1 h 1705"/>
                <a:gd name="T20" fmla="*/ 1 w 152"/>
                <a:gd name="T21" fmla="*/ 1 h 1705"/>
                <a:gd name="T22" fmla="*/ 1 w 152"/>
                <a:gd name="T23" fmla="*/ 1 h 1705"/>
                <a:gd name="T24" fmla="*/ 1 w 152"/>
                <a:gd name="T25" fmla="*/ 1 h 1705"/>
                <a:gd name="T26" fmla="*/ 1 w 152"/>
                <a:gd name="T27" fmla="*/ 1 h 1705"/>
                <a:gd name="T28" fmla="*/ 1 w 152"/>
                <a:gd name="T29" fmla="*/ 1 h 1705"/>
                <a:gd name="T30" fmla="*/ 1 w 152"/>
                <a:gd name="T31" fmla="*/ 1 h 1705"/>
                <a:gd name="T32" fmla="*/ 1 w 152"/>
                <a:gd name="T33" fmla="*/ 1 h 1705"/>
                <a:gd name="T34" fmla="*/ 1 w 152"/>
                <a:gd name="T35" fmla="*/ 1 h 1705"/>
                <a:gd name="T36" fmla="*/ 1 w 152"/>
                <a:gd name="T37" fmla="*/ 1 h 1705"/>
                <a:gd name="T38" fmla="*/ 1 w 152"/>
                <a:gd name="T39" fmla="*/ 1 h 1705"/>
                <a:gd name="T40" fmla="*/ 1 w 152"/>
                <a:gd name="T41" fmla="*/ 1 h 1705"/>
                <a:gd name="T42" fmla="*/ 1 w 152"/>
                <a:gd name="T43" fmla="*/ 1 h 1705"/>
                <a:gd name="T44" fmla="*/ 1 w 152"/>
                <a:gd name="T45" fmla="*/ 1 h 1705"/>
                <a:gd name="T46" fmla="*/ 1 w 152"/>
                <a:gd name="T47" fmla="*/ 1 h 1705"/>
                <a:gd name="T48" fmla="*/ 1 w 152"/>
                <a:gd name="T49" fmla="*/ 1 h 1705"/>
                <a:gd name="T50" fmla="*/ 1 w 152"/>
                <a:gd name="T51" fmla="*/ 1 h 1705"/>
                <a:gd name="T52" fmla="*/ 1 w 152"/>
                <a:gd name="T53" fmla="*/ 1 h 1705"/>
                <a:gd name="T54" fmla="*/ 1 w 152"/>
                <a:gd name="T55" fmla="*/ 1 h 1705"/>
                <a:gd name="T56" fmla="*/ 1 w 152"/>
                <a:gd name="T57" fmla="*/ 1 h 1705"/>
                <a:gd name="T58" fmla="*/ 1 w 152"/>
                <a:gd name="T59" fmla="*/ 1 h 1705"/>
                <a:gd name="T60" fmla="*/ 1 w 152"/>
                <a:gd name="T61" fmla="*/ 1 h 1705"/>
                <a:gd name="T62" fmla="*/ 1 w 152"/>
                <a:gd name="T63" fmla="*/ 1 h 1705"/>
                <a:gd name="T64" fmla="*/ 1 w 152"/>
                <a:gd name="T65" fmla="*/ 1 h 1705"/>
                <a:gd name="T66" fmla="*/ 1 w 152"/>
                <a:gd name="T67" fmla="*/ 1 h 1705"/>
                <a:gd name="T68" fmla="*/ 1 w 152"/>
                <a:gd name="T69" fmla="*/ 1 h 1705"/>
                <a:gd name="T70" fmla="*/ 1 w 152"/>
                <a:gd name="T71" fmla="*/ 1 h 1705"/>
                <a:gd name="T72" fmla="*/ 1 w 152"/>
                <a:gd name="T73" fmla="*/ 1 h 1705"/>
                <a:gd name="T74" fmla="*/ 1 w 152"/>
                <a:gd name="T75" fmla="*/ 1 h 1705"/>
                <a:gd name="T76" fmla="*/ 1 w 152"/>
                <a:gd name="T77" fmla="*/ 1 h 1705"/>
                <a:gd name="T78" fmla="*/ 1 w 152"/>
                <a:gd name="T79" fmla="*/ 1 h 1705"/>
                <a:gd name="T80" fmla="*/ 1 w 152"/>
                <a:gd name="T81" fmla="*/ 1 h 1705"/>
                <a:gd name="T82" fmla="*/ 1 w 152"/>
                <a:gd name="T83" fmla="*/ 1 h 1705"/>
                <a:gd name="T84" fmla="*/ 1 w 152"/>
                <a:gd name="T85" fmla="*/ 1 h 1705"/>
                <a:gd name="T86" fmla="*/ 1 w 152"/>
                <a:gd name="T87" fmla="*/ 1 h 1705"/>
                <a:gd name="T88" fmla="*/ 1 w 152"/>
                <a:gd name="T89" fmla="*/ 1 h 1705"/>
                <a:gd name="T90" fmla="*/ 1 w 152"/>
                <a:gd name="T91" fmla="*/ 1 h 1705"/>
                <a:gd name="T92" fmla="*/ 1 w 152"/>
                <a:gd name="T93" fmla="*/ 1 h 1705"/>
                <a:gd name="T94" fmla="*/ 1 w 152"/>
                <a:gd name="T95" fmla="*/ 1 h 1705"/>
                <a:gd name="T96" fmla="*/ 1 w 152"/>
                <a:gd name="T97" fmla="*/ 1 h 1705"/>
                <a:gd name="T98" fmla="*/ 1 w 152"/>
                <a:gd name="T99" fmla="*/ 1 h 1705"/>
                <a:gd name="T100" fmla="*/ 1 w 152"/>
                <a:gd name="T101" fmla="*/ 0 h 1705"/>
                <a:gd name="T102" fmla="*/ 1 w 152"/>
                <a:gd name="T103" fmla="*/ 1 h 1705"/>
                <a:gd name="T104" fmla="*/ 1 w 152"/>
                <a:gd name="T105" fmla="*/ 1 h 1705"/>
                <a:gd name="T106" fmla="*/ 1 w 152"/>
                <a:gd name="T107" fmla="*/ 1 h 1705"/>
                <a:gd name="T108" fmla="*/ 0 w 152"/>
                <a:gd name="T109" fmla="*/ 1 h 1705"/>
                <a:gd name="T110" fmla="*/ 0 w 152"/>
                <a:gd name="T111" fmla="*/ 1 h 1705"/>
                <a:gd name="T112" fmla="*/ 0 w 152"/>
                <a:gd name="T113" fmla="*/ 1 h 170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2"/>
                <a:gd name="T172" fmla="*/ 0 h 1705"/>
                <a:gd name="T173" fmla="*/ 152 w 152"/>
                <a:gd name="T174" fmla="*/ 1705 h 170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2" h="1705">
                  <a:moveTo>
                    <a:pt x="0" y="86"/>
                  </a:moveTo>
                  <a:lnTo>
                    <a:pt x="1" y="101"/>
                  </a:lnTo>
                  <a:lnTo>
                    <a:pt x="9" y="135"/>
                  </a:lnTo>
                  <a:lnTo>
                    <a:pt x="22" y="175"/>
                  </a:lnTo>
                  <a:lnTo>
                    <a:pt x="50" y="294"/>
                  </a:lnTo>
                  <a:lnTo>
                    <a:pt x="60" y="430"/>
                  </a:lnTo>
                  <a:lnTo>
                    <a:pt x="60" y="462"/>
                  </a:lnTo>
                  <a:lnTo>
                    <a:pt x="60" y="548"/>
                  </a:lnTo>
                  <a:lnTo>
                    <a:pt x="63" y="792"/>
                  </a:lnTo>
                  <a:lnTo>
                    <a:pt x="67" y="1084"/>
                  </a:lnTo>
                  <a:lnTo>
                    <a:pt x="68" y="1158"/>
                  </a:lnTo>
                  <a:lnTo>
                    <a:pt x="68" y="1231"/>
                  </a:lnTo>
                  <a:lnTo>
                    <a:pt x="69" y="1369"/>
                  </a:lnTo>
                  <a:lnTo>
                    <a:pt x="68" y="1590"/>
                  </a:lnTo>
                  <a:lnTo>
                    <a:pt x="67" y="1700"/>
                  </a:lnTo>
                  <a:lnTo>
                    <a:pt x="67" y="1705"/>
                  </a:lnTo>
                  <a:lnTo>
                    <a:pt x="73" y="1704"/>
                  </a:lnTo>
                  <a:lnTo>
                    <a:pt x="86" y="1701"/>
                  </a:lnTo>
                  <a:lnTo>
                    <a:pt x="115" y="1699"/>
                  </a:lnTo>
                  <a:lnTo>
                    <a:pt x="143" y="1695"/>
                  </a:lnTo>
                  <a:lnTo>
                    <a:pt x="150" y="1693"/>
                  </a:lnTo>
                  <a:lnTo>
                    <a:pt x="150" y="1691"/>
                  </a:lnTo>
                  <a:lnTo>
                    <a:pt x="151" y="1673"/>
                  </a:lnTo>
                  <a:lnTo>
                    <a:pt x="152" y="1593"/>
                  </a:lnTo>
                  <a:lnTo>
                    <a:pt x="147" y="1474"/>
                  </a:lnTo>
                  <a:lnTo>
                    <a:pt x="145" y="1442"/>
                  </a:lnTo>
                  <a:lnTo>
                    <a:pt x="143" y="1424"/>
                  </a:lnTo>
                  <a:lnTo>
                    <a:pt x="139" y="1374"/>
                  </a:lnTo>
                  <a:lnTo>
                    <a:pt x="131" y="1239"/>
                  </a:lnTo>
                  <a:lnTo>
                    <a:pt x="123" y="1080"/>
                  </a:lnTo>
                  <a:lnTo>
                    <a:pt x="121" y="1040"/>
                  </a:lnTo>
                  <a:lnTo>
                    <a:pt x="119" y="1000"/>
                  </a:lnTo>
                  <a:lnTo>
                    <a:pt x="116" y="925"/>
                  </a:lnTo>
                  <a:lnTo>
                    <a:pt x="111" y="802"/>
                  </a:lnTo>
                  <a:lnTo>
                    <a:pt x="109" y="739"/>
                  </a:lnTo>
                  <a:lnTo>
                    <a:pt x="109" y="736"/>
                  </a:lnTo>
                  <a:lnTo>
                    <a:pt x="108" y="693"/>
                  </a:lnTo>
                  <a:lnTo>
                    <a:pt x="108" y="607"/>
                  </a:lnTo>
                  <a:lnTo>
                    <a:pt x="107" y="436"/>
                  </a:lnTo>
                  <a:lnTo>
                    <a:pt x="106" y="266"/>
                  </a:lnTo>
                  <a:lnTo>
                    <a:pt x="106" y="222"/>
                  </a:lnTo>
                  <a:lnTo>
                    <a:pt x="108" y="212"/>
                  </a:lnTo>
                  <a:lnTo>
                    <a:pt x="112" y="192"/>
                  </a:lnTo>
                  <a:lnTo>
                    <a:pt x="121" y="149"/>
                  </a:lnTo>
                  <a:lnTo>
                    <a:pt x="131" y="108"/>
                  </a:lnTo>
                  <a:lnTo>
                    <a:pt x="134" y="97"/>
                  </a:lnTo>
                  <a:lnTo>
                    <a:pt x="126" y="89"/>
                  </a:lnTo>
                  <a:lnTo>
                    <a:pt x="110" y="73"/>
                  </a:lnTo>
                  <a:lnTo>
                    <a:pt x="79" y="41"/>
                  </a:lnTo>
                  <a:lnTo>
                    <a:pt x="49" y="8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4" y="6"/>
                  </a:lnTo>
                  <a:lnTo>
                    <a:pt x="15" y="29"/>
                  </a:lnTo>
                  <a:lnTo>
                    <a:pt x="0" y="73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11" name="Freeform 87"/>
            <p:cNvSpPr>
              <a:spLocks/>
            </p:cNvSpPr>
            <p:nvPr/>
          </p:nvSpPr>
          <p:spPr bwMode="auto">
            <a:xfrm>
              <a:off x="2693" y="3073"/>
              <a:ext cx="332" cy="1090"/>
            </a:xfrm>
            <a:custGeom>
              <a:avLst/>
              <a:gdLst>
                <a:gd name="T0" fmla="*/ 1 w 664"/>
                <a:gd name="T1" fmla="*/ 1 h 2179"/>
                <a:gd name="T2" fmla="*/ 1 w 664"/>
                <a:gd name="T3" fmla="*/ 1 h 2179"/>
                <a:gd name="T4" fmla="*/ 1 w 664"/>
                <a:gd name="T5" fmla="*/ 1 h 2179"/>
                <a:gd name="T6" fmla="*/ 1 w 664"/>
                <a:gd name="T7" fmla="*/ 1 h 2179"/>
                <a:gd name="T8" fmla="*/ 1 w 664"/>
                <a:gd name="T9" fmla="*/ 1 h 2179"/>
                <a:gd name="T10" fmla="*/ 1 w 664"/>
                <a:gd name="T11" fmla="*/ 1 h 2179"/>
                <a:gd name="T12" fmla="*/ 1 w 664"/>
                <a:gd name="T13" fmla="*/ 1 h 2179"/>
                <a:gd name="T14" fmla="*/ 1 w 664"/>
                <a:gd name="T15" fmla="*/ 1 h 2179"/>
                <a:gd name="T16" fmla="*/ 1 w 664"/>
                <a:gd name="T17" fmla="*/ 1 h 2179"/>
                <a:gd name="T18" fmla="*/ 1 w 664"/>
                <a:gd name="T19" fmla="*/ 1 h 2179"/>
                <a:gd name="T20" fmla="*/ 1 w 664"/>
                <a:gd name="T21" fmla="*/ 1 h 2179"/>
                <a:gd name="T22" fmla="*/ 1 w 664"/>
                <a:gd name="T23" fmla="*/ 1 h 2179"/>
                <a:gd name="T24" fmla="*/ 1 w 664"/>
                <a:gd name="T25" fmla="*/ 1 h 2179"/>
                <a:gd name="T26" fmla="*/ 0 w 664"/>
                <a:gd name="T27" fmla="*/ 1 h 2179"/>
                <a:gd name="T28" fmla="*/ 1 w 664"/>
                <a:gd name="T29" fmla="*/ 1 h 2179"/>
                <a:gd name="T30" fmla="*/ 1 w 664"/>
                <a:gd name="T31" fmla="*/ 1 h 2179"/>
                <a:gd name="T32" fmla="*/ 1 w 664"/>
                <a:gd name="T33" fmla="*/ 1 h 2179"/>
                <a:gd name="T34" fmla="*/ 1 w 664"/>
                <a:gd name="T35" fmla="*/ 1 h 2179"/>
                <a:gd name="T36" fmla="*/ 1 w 664"/>
                <a:gd name="T37" fmla="*/ 1 h 2179"/>
                <a:gd name="T38" fmla="*/ 1 w 664"/>
                <a:gd name="T39" fmla="*/ 1 h 2179"/>
                <a:gd name="T40" fmla="*/ 1 w 664"/>
                <a:gd name="T41" fmla="*/ 1 h 2179"/>
                <a:gd name="T42" fmla="*/ 1 w 664"/>
                <a:gd name="T43" fmla="*/ 1 h 2179"/>
                <a:gd name="T44" fmla="*/ 1 w 664"/>
                <a:gd name="T45" fmla="*/ 1 h 2179"/>
                <a:gd name="T46" fmla="*/ 1 w 664"/>
                <a:gd name="T47" fmla="*/ 1 h 2179"/>
                <a:gd name="T48" fmla="*/ 1 w 664"/>
                <a:gd name="T49" fmla="*/ 1 h 2179"/>
                <a:gd name="T50" fmla="*/ 1 w 664"/>
                <a:gd name="T51" fmla="*/ 1 h 2179"/>
                <a:gd name="T52" fmla="*/ 1 w 664"/>
                <a:gd name="T53" fmla="*/ 1 h 2179"/>
                <a:gd name="T54" fmla="*/ 1 w 664"/>
                <a:gd name="T55" fmla="*/ 1 h 2179"/>
                <a:gd name="T56" fmla="*/ 1 w 664"/>
                <a:gd name="T57" fmla="*/ 1 h 2179"/>
                <a:gd name="T58" fmla="*/ 1 w 664"/>
                <a:gd name="T59" fmla="*/ 1 h 2179"/>
                <a:gd name="T60" fmla="*/ 1 w 664"/>
                <a:gd name="T61" fmla="*/ 1 h 2179"/>
                <a:gd name="T62" fmla="*/ 1 w 664"/>
                <a:gd name="T63" fmla="*/ 1 h 2179"/>
                <a:gd name="T64" fmla="*/ 1 w 664"/>
                <a:gd name="T65" fmla="*/ 1 h 2179"/>
                <a:gd name="T66" fmla="*/ 1 w 664"/>
                <a:gd name="T67" fmla="*/ 1 h 2179"/>
                <a:gd name="T68" fmla="*/ 1 w 664"/>
                <a:gd name="T69" fmla="*/ 1 h 2179"/>
                <a:gd name="T70" fmla="*/ 1 w 664"/>
                <a:gd name="T71" fmla="*/ 1 h 2179"/>
                <a:gd name="T72" fmla="*/ 1 w 664"/>
                <a:gd name="T73" fmla="*/ 1 h 2179"/>
                <a:gd name="T74" fmla="*/ 1 w 664"/>
                <a:gd name="T75" fmla="*/ 1 h 2179"/>
                <a:gd name="T76" fmla="*/ 1 w 664"/>
                <a:gd name="T77" fmla="*/ 1 h 2179"/>
                <a:gd name="T78" fmla="*/ 1 w 664"/>
                <a:gd name="T79" fmla="*/ 1 h 2179"/>
                <a:gd name="T80" fmla="*/ 1 w 664"/>
                <a:gd name="T81" fmla="*/ 1 h 2179"/>
                <a:gd name="T82" fmla="*/ 1 w 664"/>
                <a:gd name="T83" fmla="*/ 1 h 2179"/>
                <a:gd name="T84" fmla="*/ 1 w 664"/>
                <a:gd name="T85" fmla="*/ 1 h 2179"/>
                <a:gd name="T86" fmla="*/ 1 w 664"/>
                <a:gd name="T87" fmla="*/ 1 h 2179"/>
                <a:gd name="T88" fmla="*/ 1 w 664"/>
                <a:gd name="T89" fmla="*/ 1 h 217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64"/>
                <a:gd name="T136" fmla="*/ 0 h 2179"/>
                <a:gd name="T137" fmla="*/ 664 w 664"/>
                <a:gd name="T138" fmla="*/ 2179 h 2179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64" h="2179">
                  <a:moveTo>
                    <a:pt x="61" y="118"/>
                  </a:moveTo>
                  <a:lnTo>
                    <a:pt x="68" y="129"/>
                  </a:lnTo>
                  <a:lnTo>
                    <a:pt x="89" y="173"/>
                  </a:lnTo>
                  <a:lnTo>
                    <a:pt x="106" y="249"/>
                  </a:lnTo>
                  <a:lnTo>
                    <a:pt x="107" y="272"/>
                  </a:lnTo>
                  <a:lnTo>
                    <a:pt x="106" y="288"/>
                  </a:lnTo>
                  <a:lnTo>
                    <a:pt x="105" y="330"/>
                  </a:lnTo>
                  <a:lnTo>
                    <a:pt x="98" y="457"/>
                  </a:lnTo>
                  <a:lnTo>
                    <a:pt x="91" y="617"/>
                  </a:lnTo>
                  <a:lnTo>
                    <a:pt x="90" y="658"/>
                  </a:lnTo>
                  <a:lnTo>
                    <a:pt x="87" y="733"/>
                  </a:lnTo>
                  <a:lnTo>
                    <a:pt x="84" y="884"/>
                  </a:lnTo>
                  <a:lnTo>
                    <a:pt x="78" y="1189"/>
                  </a:lnTo>
                  <a:lnTo>
                    <a:pt x="50" y="1491"/>
                  </a:lnTo>
                  <a:lnTo>
                    <a:pt x="38" y="1565"/>
                  </a:lnTo>
                  <a:lnTo>
                    <a:pt x="37" y="1583"/>
                  </a:lnTo>
                  <a:lnTo>
                    <a:pt x="31" y="1618"/>
                  </a:lnTo>
                  <a:lnTo>
                    <a:pt x="20" y="1690"/>
                  </a:lnTo>
                  <a:lnTo>
                    <a:pt x="26" y="1719"/>
                  </a:lnTo>
                  <a:lnTo>
                    <a:pt x="36" y="1731"/>
                  </a:lnTo>
                  <a:lnTo>
                    <a:pt x="48" y="1739"/>
                  </a:lnTo>
                  <a:lnTo>
                    <a:pt x="66" y="1744"/>
                  </a:lnTo>
                  <a:lnTo>
                    <a:pt x="73" y="1751"/>
                  </a:lnTo>
                  <a:lnTo>
                    <a:pt x="76" y="1759"/>
                  </a:lnTo>
                  <a:lnTo>
                    <a:pt x="76" y="1769"/>
                  </a:lnTo>
                  <a:lnTo>
                    <a:pt x="73" y="1779"/>
                  </a:lnTo>
                  <a:lnTo>
                    <a:pt x="68" y="1790"/>
                  </a:lnTo>
                  <a:lnTo>
                    <a:pt x="55" y="1815"/>
                  </a:lnTo>
                  <a:lnTo>
                    <a:pt x="31" y="1863"/>
                  </a:lnTo>
                  <a:lnTo>
                    <a:pt x="30" y="1874"/>
                  </a:lnTo>
                  <a:lnTo>
                    <a:pt x="30" y="1878"/>
                  </a:lnTo>
                  <a:lnTo>
                    <a:pt x="31" y="1881"/>
                  </a:lnTo>
                  <a:lnTo>
                    <a:pt x="33" y="1885"/>
                  </a:lnTo>
                  <a:lnTo>
                    <a:pt x="38" y="1891"/>
                  </a:lnTo>
                  <a:lnTo>
                    <a:pt x="44" y="1898"/>
                  </a:lnTo>
                  <a:lnTo>
                    <a:pt x="49" y="1904"/>
                  </a:lnTo>
                  <a:lnTo>
                    <a:pt x="52" y="1910"/>
                  </a:lnTo>
                  <a:lnTo>
                    <a:pt x="53" y="1913"/>
                  </a:lnTo>
                  <a:lnTo>
                    <a:pt x="51" y="1924"/>
                  </a:lnTo>
                  <a:lnTo>
                    <a:pt x="46" y="1941"/>
                  </a:lnTo>
                  <a:lnTo>
                    <a:pt x="31" y="1993"/>
                  </a:lnTo>
                  <a:lnTo>
                    <a:pt x="0" y="2117"/>
                  </a:lnTo>
                  <a:lnTo>
                    <a:pt x="19" y="2179"/>
                  </a:lnTo>
                  <a:lnTo>
                    <a:pt x="30" y="2178"/>
                  </a:lnTo>
                  <a:lnTo>
                    <a:pt x="43" y="2175"/>
                  </a:lnTo>
                  <a:lnTo>
                    <a:pt x="75" y="2163"/>
                  </a:lnTo>
                  <a:lnTo>
                    <a:pt x="142" y="2133"/>
                  </a:lnTo>
                  <a:lnTo>
                    <a:pt x="174" y="2116"/>
                  </a:lnTo>
                  <a:lnTo>
                    <a:pt x="181" y="2109"/>
                  </a:lnTo>
                  <a:lnTo>
                    <a:pt x="193" y="2093"/>
                  </a:lnTo>
                  <a:lnTo>
                    <a:pt x="217" y="2059"/>
                  </a:lnTo>
                  <a:lnTo>
                    <a:pt x="231" y="2046"/>
                  </a:lnTo>
                  <a:lnTo>
                    <a:pt x="246" y="2037"/>
                  </a:lnTo>
                  <a:lnTo>
                    <a:pt x="257" y="2034"/>
                  </a:lnTo>
                  <a:lnTo>
                    <a:pt x="267" y="2036"/>
                  </a:lnTo>
                  <a:lnTo>
                    <a:pt x="276" y="2038"/>
                  </a:lnTo>
                  <a:lnTo>
                    <a:pt x="285" y="2043"/>
                  </a:lnTo>
                  <a:lnTo>
                    <a:pt x="303" y="2055"/>
                  </a:lnTo>
                  <a:lnTo>
                    <a:pt x="320" y="2070"/>
                  </a:lnTo>
                  <a:lnTo>
                    <a:pt x="356" y="2095"/>
                  </a:lnTo>
                  <a:lnTo>
                    <a:pt x="366" y="2097"/>
                  </a:lnTo>
                  <a:lnTo>
                    <a:pt x="376" y="2086"/>
                  </a:lnTo>
                  <a:lnTo>
                    <a:pt x="389" y="2078"/>
                  </a:lnTo>
                  <a:lnTo>
                    <a:pt x="403" y="2073"/>
                  </a:lnTo>
                  <a:lnTo>
                    <a:pt x="417" y="2071"/>
                  </a:lnTo>
                  <a:lnTo>
                    <a:pt x="431" y="2071"/>
                  </a:lnTo>
                  <a:lnTo>
                    <a:pt x="458" y="2077"/>
                  </a:lnTo>
                  <a:lnTo>
                    <a:pt x="483" y="2085"/>
                  </a:lnTo>
                  <a:lnTo>
                    <a:pt x="499" y="2091"/>
                  </a:lnTo>
                  <a:lnTo>
                    <a:pt x="504" y="2091"/>
                  </a:lnTo>
                  <a:lnTo>
                    <a:pt x="518" y="2092"/>
                  </a:lnTo>
                  <a:lnTo>
                    <a:pt x="556" y="2093"/>
                  </a:lnTo>
                  <a:lnTo>
                    <a:pt x="632" y="2091"/>
                  </a:lnTo>
                  <a:lnTo>
                    <a:pt x="657" y="2086"/>
                  </a:lnTo>
                  <a:lnTo>
                    <a:pt x="661" y="2085"/>
                  </a:lnTo>
                  <a:lnTo>
                    <a:pt x="663" y="2082"/>
                  </a:lnTo>
                  <a:lnTo>
                    <a:pt x="664" y="2081"/>
                  </a:lnTo>
                  <a:lnTo>
                    <a:pt x="664" y="2080"/>
                  </a:lnTo>
                  <a:lnTo>
                    <a:pt x="664" y="2078"/>
                  </a:lnTo>
                  <a:lnTo>
                    <a:pt x="663" y="2075"/>
                  </a:lnTo>
                  <a:lnTo>
                    <a:pt x="661" y="2073"/>
                  </a:lnTo>
                  <a:lnTo>
                    <a:pt x="658" y="2069"/>
                  </a:lnTo>
                  <a:lnTo>
                    <a:pt x="630" y="2047"/>
                  </a:lnTo>
                  <a:lnTo>
                    <a:pt x="568" y="2008"/>
                  </a:lnTo>
                  <a:lnTo>
                    <a:pt x="433" y="1947"/>
                  </a:lnTo>
                  <a:lnTo>
                    <a:pt x="300" y="1881"/>
                  </a:lnTo>
                  <a:lnTo>
                    <a:pt x="271" y="1860"/>
                  </a:lnTo>
                  <a:lnTo>
                    <a:pt x="263" y="1854"/>
                  </a:lnTo>
                  <a:lnTo>
                    <a:pt x="248" y="1839"/>
                  </a:lnTo>
                  <a:lnTo>
                    <a:pt x="238" y="1822"/>
                  </a:lnTo>
                  <a:lnTo>
                    <a:pt x="223" y="1783"/>
                  </a:lnTo>
                  <a:lnTo>
                    <a:pt x="217" y="1754"/>
                  </a:lnTo>
                  <a:lnTo>
                    <a:pt x="211" y="1724"/>
                  </a:lnTo>
                  <a:lnTo>
                    <a:pt x="201" y="1665"/>
                  </a:lnTo>
                  <a:lnTo>
                    <a:pt x="185" y="1545"/>
                  </a:lnTo>
                  <a:lnTo>
                    <a:pt x="170" y="1425"/>
                  </a:lnTo>
                  <a:lnTo>
                    <a:pt x="167" y="1395"/>
                  </a:lnTo>
                  <a:lnTo>
                    <a:pt x="167" y="1391"/>
                  </a:lnTo>
                  <a:lnTo>
                    <a:pt x="167" y="1356"/>
                  </a:lnTo>
                  <a:lnTo>
                    <a:pt x="170" y="1204"/>
                  </a:lnTo>
                  <a:lnTo>
                    <a:pt x="175" y="983"/>
                  </a:lnTo>
                  <a:lnTo>
                    <a:pt x="178" y="923"/>
                  </a:lnTo>
                  <a:lnTo>
                    <a:pt x="180" y="863"/>
                  </a:lnTo>
                  <a:lnTo>
                    <a:pt x="185" y="744"/>
                  </a:lnTo>
                  <a:lnTo>
                    <a:pt x="198" y="534"/>
                  </a:lnTo>
                  <a:lnTo>
                    <a:pt x="215" y="403"/>
                  </a:lnTo>
                  <a:lnTo>
                    <a:pt x="220" y="388"/>
                  </a:lnTo>
                  <a:lnTo>
                    <a:pt x="232" y="366"/>
                  </a:lnTo>
                  <a:lnTo>
                    <a:pt x="268" y="307"/>
                  </a:lnTo>
                  <a:lnTo>
                    <a:pt x="357" y="174"/>
                  </a:lnTo>
                  <a:lnTo>
                    <a:pt x="417" y="89"/>
                  </a:lnTo>
                  <a:lnTo>
                    <a:pt x="421" y="84"/>
                  </a:lnTo>
                  <a:lnTo>
                    <a:pt x="419" y="80"/>
                  </a:lnTo>
                  <a:lnTo>
                    <a:pt x="417" y="71"/>
                  </a:lnTo>
                  <a:lnTo>
                    <a:pt x="414" y="52"/>
                  </a:lnTo>
                  <a:lnTo>
                    <a:pt x="411" y="44"/>
                  </a:lnTo>
                  <a:lnTo>
                    <a:pt x="406" y="38"/>
                  </a:lnTo>
                  <a:lnTo>
                    <a:pt x="403" y="35"/>
                  </a:lnTo>
                  <a:lnTo>
                    <a:pt x="391" y="30"/>
                  </a:lnTo>
                  <a:lnTo>
                    <a:pt x="369" y="22"/>
                  </a:lnTo>
                  <a:lnTo>
                    <a:pt x="321" y="9"/>
                  </a:lnTo>
                  <a:lnTo>
                    <a:pt x="274" y="3"/>
                  </a:lnTo>
                  <a:lnTo>
                    <a:pt x="262" y="2"/>
                  </a:lnTo>
                  <a:lnTo>
                    <a:pt x="245" y="2"/>
                  </a:lnTo>
                  <a:lnTo>
                    <a:pt x="214" y="0"/>
                  </a:lnTo>
                  <a:lnTo>
                    <a:pt x="151" y="1"/>
                  </a:lnTo>
                  <a:lnTo>
                    <a:pt x="92" y="15"/>
                  </a:lnTo>
                  <a:lnTo>
                    <a:pt x="79" y="21"/>
                  </a:lnTo>
                  <a:lnTo>
                    <a:pt x="72" y="26"/>
                  </a:lnTo>
                  <a:lnTo>
                    <a:pt x="67" y="32"/>
                  </a:lnTo>
                  <a:lnTo>
                    <a:pt x="64" y="38"/>
                  </a:lnTo>
                  <a:lnTo>
                    <a:pt x="62" y="46"/>
                  </a:lnTo>
                  <a:lnTo>
                    <a:pt x="61" y="64"/>
                  </a:lnTo>
                  <a:lnTo>
                    <a:pt x="61" y="82"/>
                  </a:lnTo>
                  <a:lnTo>
                    <a:pt x="62" y="101"/>
                  </a:lnTo>
                  <a:lnTo>
                    <a:pt x="61" y="118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12" name="Freeform 88"/>
            <p:cNvSpPr>
              <a:spLocks/>
            </p:cNvSpPr>
            <p:nvPr/>
          </p:nvSpPr>
          <p:spPr bwMode="auto">
            <a:xfrm>
              <a:off x="2778" y="3118"/>
              <a:ext cx="137" cy="827"/>
            </a:xfrm>
            <a:custGeom>
              <a:avLst/>
              <a:gdLst>
                <a:gd name="T0" fmla="*/ 1 w 273"/>
                <a:gd name="T1" fmla="*/ 0 h 1655"/>
                <a:gd name="T2" fmla="*/ 1 w 273"/>
                <a:gd name="T3" fmla="*/ 0 h 1655"/>
                <a:gd name="T4" fmla="*/ 1 w 273"/>
                <a:gd name="T5" fmla="*/ 0 h 1655"/>
                <a:gd name="T6" fmla="*/ 1 w 273"/>
                <a:gd name="T7" fmla="*/ 0 h 1655"/>
                <a:gd name="T8" fmla="*/ 1 w 273"/>
                <a:gd name="T9" fmla="*/ 0 h 1655"/>
                <a:gd name="T10" fmla="*/ 1 w 273"/>
                <a:gd name="T11" fmla="*/ 0 h 1655"/>
                <a:gd name="T12" fmla="*/ 1 w 273"/>
                <a:gd name="T13" fmla="*/ 0 h 1655"/>
                <a:gd name="T14" fmla="*/ 1 w 273"/>
                <a:gd name="T15" fmla="*/ 0 h 1655"/>
                <a:gd name="T16" fmla="*/ 1 w 273"/>
                <a:gd name="T17" fmla="*/ 0 h 1655"/>
                <a:gd name="T18" fmla="*/ 1 w 273"/>
                <a:gd name="T19" fmla="*/ 0 h 1655"/>
                <a:gd name="T20" fmla="*/ 1 w 273"/>
                <a:gd name="T21" fmla="*/ 0 h 1655"/>
                <a:gd name="T22" fmla="*/ 1 w 273"/>
                <a:gd name="T23" fmla="*/ 0 h 1655"/>
                <a:gd name="T24" fmla="*/ 1 w 273"/>
                <a:gd name="T25" fmla="*/ 0 h 1655"/>
                <a:gd name="T26" fmla="*/ 1 w 273"/>
                <a:gd name="T27" fmla="*/ 0 h 1655"/>
                <a:gd name="T28" fmla="*/ 1 w 273"/>
                <a:gd name="T29" fmla="*/ 0 h 1655"/>
                <a:gd name="T30" fmla="*/ 1 w 273"/>
                <a:gd name="T31" fmla="*/ 0 h 1655"/>
                <a:gd name="T32" fmla="*/ 1 w 273"/>
                <a:gd name="T33" fmla="*/ 0 h 1655"/>
                <a:gd name="T34" fmla="*/ 1 w 273"/>
                <a:gd name="T35" fmla="*/ 0 h 1655"/>
                <a:gd name="T36" fmla="*/ 1 w 273"/>
                <a:gd name="T37" fmla="*/ 0 h 1655"/>
                <a:gd name="T38" fmla="*/ 0 w 273"/>
                <a:gd name="T39" fmla="*/ 0 h 1655"/>
                <a:gd name="T40" fmla="*/ 0 w 273"/>
                <a:gd name="T41" fmla="*/ 0 h 1655"/>
                <a:gd name="T42" fmla="*/ 1 w 273"/>
                <a:gd name="T43" fmla="*/ 0 h 1655"/>
                <a:gd name="T44" fmla="*/ 1 w 273"/>
                <a:gd name="T45" fmla="*/ 0 h 1655"/>
                <a:gd name="T46" fmla="*/ 1 w 273"/>
                <a:gd name="T47" fmla="*/ 0 h 1655"/>
                <a:gd name="T48" fmla="*/ 1 w 273"/>
                <a:gd name="T49" fmla="*/ 0 h 1655"/>
                <a:gd name="T50" fmla="*/ 1 w 273"/>
                <a:gd name="T51" fmla="*/ 0 h 1655"/>
                <a:gd name="T52" fmla="*/ 1 w 273"/>
                <a:gd name="T53" fmla="*/ 0 h 1655"/>
                <a:gd name="T54" fmla="*/ 1 w 273"/>
                <a:gd name="T55" fmla="*/ 0 h 1655"/>
                <a:gd name="T56" fmla="*/ 1 w 273"/>
                <a:gd name="T57" fmla="*/ 0 h 1655"/>
                <a:gd name="T58" fmla="*/ 1 w 273"/>
                <a:gd name="T59" fmla="*/ 0 h 1655"/>
                <a:gd name="T60" fmla="*/ 1 w 273"/>
                <a:gd name="T61" fmla="*/ 0 h 1655"/>
                <a:gd name="T62" fmla="*/ 1 w 273"/>
                <a:gd name="T63" fmla="*/ 0 h 1655"/>
                <a:gd name="T64" fmla="*/ 1 w 273"/>
                <a:gd name="T65" fmla="*/ 0 h 1655"/>
                <a:gd name="T66" fmla="*/ 1 w 273"/>
                <a:gd name="T67" fmla="*/ 0 h 1655"/>
                <a:gd name="T68" fmla="*/ 1 w 273"/>
                <a:gd name="T69" fmla="*/ 0 h 1655"/>
                <a:gd name="T70" fmla="*/ 1 w 273"/>
                <a:gd name="T71" fmla="*/ 0 h 1655"/>
                <a:gd name="T72" fmla="*/ 1 w 273"/>
                <a:gd name="T73" fmla="*/ 0 h 1655"/>
                <a:gd name="T74" fmla="*/ 1 w 273"/>
                <a:gd name="T75" fmla="*/ 0 h 1655"/>
                <a:gd name="T76" fmla="*/ 1 w 273"/>
                <a:gd name="T77" fmla="*/ 0 h 1655"/>
                <a:gd name="T78" fmla="*/ 1 w 273"/>
                <a:gd name="T79" fmla="*/ 0 h 1655"/>
                <a:gd name="T80" fmla="*/ 1 w 273"/>
                <a:gd name="T81" fmla="*/ 0 h 1655"/>
                <a:gd name="T82" fmla="*/ 1 w 273"/>
                <a:gd name="T83" fmla="*/ 0 h 1655"/>
                <a:gd name="T84" fmla="*/ 1 w 273"/>
                <a:gd name="T85" fmla="*/ 0 h 1655"/>
                <a:gd name="T86" fmla="*/ 1 w 273"/>
                <a:gd name="T87" fmla="*/ 0 h 1655"/>
                <a:gd name="T88" fmla="*/ 1 w 273"/>
                <a:gd name="T89" fmla="*/ 0 h 1655"/>
                <a:gd name="T90" fmla="*/ 1 w 273"/>
                <a:gd name="T91" fmla="*/ 0 h 1655"/>
                <a:gd name="T92" fmla="*/ 1 w 273"/>
                <a:gd name="T93" fmla="*/ 0 h 1655"/>
                <a:gd name="T94" fmla="*/ 1 w 273"/>
                <a:gd name="T95" fmla="*/ 0 h 1655"/>
                <a:gd name="T96" fmla="*/ 1 w 273"/>
                <a:gd name="T97" fmla="*/ 0 h 1655"/>
                <a:gd name="T98" fmla="*/ 1 w 273"/>
                <a:gd name="T99" fmla="*/ 0 h 1655"/>
                <a:gd name="T100" fmla="*/ 1 w 273"/>
                <a:gd name="T101" fmla="*/ 0 h 1655"/>
                <a:gd name="T102" fmla="*/ 1 w 273"/>
                <a:gd name="T103" fmla="*/ 0 h 1655"/>
                <a:gd name="T104" fmla="*/ 1 w 273"/>
                <a:gd name="T105" fmla="*/ 0 h 1655"/>
                <a:gd name="T106" fmla="*/ 1 w 273"/>
                <a:gd name="T107" fmla="*/ 0 h 1655"/>
                <a:gd name="T108" fmla="*/ 1 w 273"/>
                <a:gd name="T109" fmla="*/ 0 h 1655"/>
                <a:gd name="T110" fmla="*/ 1 w 273"/>
                <a:gd name="T111" fmla="*/ 0 h 1655"/>
                <a:gd name="T112" fmla="*/ 1 w 273"/>
                <a:gd name="T113" fmla="*/ 0 h 1655"/>
                <a:gd name="T114" fmla="*/ 1 w 273"/>
                <a:gd name="T115" fmla="*/ 0 h 1655"/>
                <a:gd name="T116" fmla="*/ 1 w 273"/>
                <a:gd name="T117" fmla="*/ 0 h 1655"/>
                <a:gd name="T118" fmla="*/ 1 w 273"/>
                <a:gd name="T119" fmla="*/ 0 h 1655"/>
                <a:gd name="T120" fmla="*/ 1 w 273"/>
                <a:gd name="T121" fmla="*/ 0 h 1655"/>
                <a:gd name="T122" fmla="*/ 1 w 273"/>
                <a:gd name="T123" fmla="*/ 0 h 165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73"/>
                <a:gd name="T187" fmla="*/ 0 h 1655"/>
                <a:gd name="T188" fmla="*/ 273 w 273"/>
                <a:gd name="T189" fmla="*/ 1655 h 165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73" h="1655">
                  <a:moveTo>
                    <a:pt x="135" y="315"/>
                  </a:moveTo>
                  <a:lnTo>
                    <a:pt x="134" y="326"/>
                  </a:lnTo>
                  <a:lnTo>
                    <a:pt x="133" y="359"/>
                  </a:lnTo>
                  <a:lnTo>
                    <a:pt x="127" y="463"/>
                  </a:lnTo>
                  <a:lnTo>
                    <a:pt x="116" y="599"/>
                  </a:lnTo>
                  <a:lnTo>
                    <a:pt x="114" y="634"/>
                  </a:lnTo>
                  <a:lnTo>
                    <a:pt x="111" y="672"/>
                  </a:lnTo>
                  <a:lnTo>
                    <a:pt x="105" y="743"/>
                  </a:lnTo>
                  <a:lnTo>
                    <a:pt x="94" y="872"/>
                  </a:lnTo>
                  <a:lnTo>
                    <a:pt x="86" y="964"/>
                  </a:lnTo>
                  <a:lnTo>
                    <a:pt x="85" y="978"/>
                  </a:lnTo>
                  <a:lnTo>
                    <a:pt x="83" y="992"/>
                  </a:lnTo>
                  <a:lnTo>
                    <a:pt x="78" y="1030"/>
                  </a:lnTo>
                  <a:lnTo>
                    <a:pt x="63" y="1140"/>
                  </a:lnTo>
                  <a:lnTo>
                    <a:pt x="44" y="1271"/>
                  </a:lnTo>
                  <a:lnTo>
                    <a:pt x="40" y="1303"/>
                  </a:lnTo>
                  <a:lnTo>
                    <a:pt x="35" y="1336"/>
                  </a:lnTo>
                  <a:lnTo>
                    <a:pt x="25" y="1399"/>
                  </a:lnTo>
                  <a:lnTo>
                    <a:pt x="9" y="1503"/>
                  </a:lnTo>
                  <a:lnTo>
                    <a:pt x="0" y="1555"/>
                  </a:lnTo>
                  <a:lnTo>
                    <a:pt x="0" y="1557"/>
                  </a:lnTo>
                  <a:lnTo>
                    <a:pt x="4" y="1567"/>
                  </a:lnTo>
                  <a:lnTo>
                    <a:pt x="13" y="1583"/>
                  </a:lnTo>
                  <a:lnTo>
                    <a:pt x="30" y="1615"/>
                  </a:lnTo>
                  <a:lnTo>
                    <a:pt x="46" y="1648"/>
                  </a:lnTo>
                  <a:lnTo>
                    <a:pt x="50" y="1655"/>
                  </a:lnTo>
                  <a:lnTo>
                    <a:pt x="54" y="1615"/>
                  </a:lnTo>
                  <a:lnTo>
                    <a:pt x="64" y="1534"/>
                  </a:lnTo>
                  <a:lnTo>
                    <a:pt x="85" y="1373"/>
                  </a:lnTo>
                  <a:lnTo>
                    <a:pt x="104" y="1212"/>
                  </a:lnTo>
                  <a:lnTo>
                    <a:pt x="109" y="1171"/>
                  </a:lnTo>
                  <a:lnTo>
                    <a:pt x="113" y="1132"/>
                  </a:lnTo>
                  <a:lnTo>
                    <a:pt x="123" y="1051"/>
                  </a:lnTo>
                  <a:lnTo>
                    <a:pt x="143" y="889"/>
                  </a:lnTo>
                  <a:lnTo>
                    <a:pt x="164" y="727"/>
                  </a:lnTo>
                  <a:lnTo>
                    <a:pt x="169" y="687"/>
                  </a:lnTo>
                  <a:lnTo>
                    <a:pt x="173" y="643"/>
                  </a:lnTo>
                  <a:lnTo>
                    <a:pt x="183" y="555"/>
                  </a:lnTo>
                  <a:lnTo>
                    <a:pt x="203" y="380"/>
                  </a:lnTo>
                  <a:lnTo>
                    <a:pt x="223" y="204"/>
                  </a:lnTo>
                  <a:lnTo>
                    <a:pt x="229" y="159"/>
                  </a:lnTo>
                  <a:lnTo>
                    <a:pt x="232" y="156"/>
                  </a:lnTo>
                  <a:lnTo>
                    <a:pt x="239" y="149"/>
                  </a:lnTo>
                  <a:lnTo>
                    <a:pt x="254" y="134"/>
                  </a:lnTo>
                  <a:lnTo>
                    <a:pt x="269" y="120"/>
                  </a:lnTo>
                  <a:lnTo>
                    <a:pt x="273" y="115"/>
                  </a:lnTo>
                  <a:lnTo>
                    <a:pt x="270" y="106"/>
                  </a:lnTo>
                  <a:lnTo>
                    <a:pt x="264" y="87"/>
                  </a:lnTo>
                  <a:lnTo>
                    <a:pt x="252" y="49"/>
                  </a:lnTo>
                  <a:lnTo>
                    <a:pt x="240" y="10"/>
                  </a:lnTo>
                  <a:lnTo>
                    <a:pt x="238" y="0"/>
                  </a:lnTo>
                  <a:lnTo>
                    <a:pt x="231" y="5"/>
                  </a:lnTo>
                  <a:lnTo>
                    <a:pt x="216" y="14"/>
                  </a:lnTo>
                  <a:lnTo>
                    <a:pt x="189" y="34"/>
                  </a:lnTo>
                  <a:lnTo>
                    <a:pt x="162" y="55"/>
                  </a:lnTo>
                  <a:lnTo>
                    <a:pt x="156" y="59"/>
                  </a:lnTo>
                  <a:lnTo>
                    <a:pt x="155" y="63"/>
                  </a:lnTo>
                  <a:lnTo>
                    <a:pt x="151" y="90"/>
                  </a:lnTo>
                  <a:lnTo>
                    <a:pt x="142" y="190"/>
                  </a:lnTo>
                  <a:lnTo>
                    <a:pt x="135" y="296"/>
                  </a:lnTo>
                  <a:lnTo>
                    <a:pt x="135" y="315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13" name="Freeform 89"/>
            <p:cNvSpPr>
              <a:spLocks/>
            </p:cNvSpPr>
            <p:nvPr/>
          </p:nvSpPr>
          <p:spPr bwMode="auto">
            <a:xfrm>
              <a:off x="2217" y="754"/>
              <a:ext cx="237" cy="96"/>
            </a:xfrm>
            <a:custGeom>
              <a:avLst/>
              <a:gdLst>
                <a:gd name="T0" fmla="*/ 0 w 476"/>
                <a:gd name="T1" fmla="*/ 0 h 191"/>
                <a:gd name="T2" fmla="*/ 0 w 476"/>
                <a:gd name="T3" fmla="*/ 1 h 191"/>
                <a:gd name="T4" fmla="*/ 0 w 476"/>
                <a:gd name="T5" fmla="*/ 1 h 191"/>
                <a:gd name="T6" fmla="*/ 0 w 476"/>
                <a:gd name="T7" fmla="*/ 1 h 191"/>
                <a:gd name="T8" fmla="*/ 0 w 476"/>
                <a:gd name="T9" fmla="*/ 1 h 191"/>
                <a:gd name="T10" fmla="*/ 0 w 476"/>
                <a:gd name="T11" fmla="*/ 1 h 191"/>
                <a:gd name="T12" fmla="*/ 0 w 476"/>
                <a:gd name="T13" fmla="*/ 1 h 191"/>
                <a:gd name="T14" fmla="*/ 0 w 476"/>
                <a:gd name="T15" fmla="*/ 1 h 191"/>
                <a:gd name="T16" fmla="*/ 0 w 476"/>
                <a:gd name="T17" fmla="*/ 1 h 191"/>
                <a:gd name="T18" fmla="*/ 0 w 476"/>
                <a:gd name="T19" fmla="*/ 1 h 191"/>
                <a:gd name="T20" fmla="*/ 0 w 476"/>
                <a:gd name="T21" fmla="*/ 1 h 191"/>
                <a:gd name="T22" fmla="*/ 0 w 476"/>
                <a:gd name="T23" fmla="*/ 1 h 191"/>
                <a:gd name="T24" fmla="*/ 0 w 476"/>
                <a:gd name="T25" fmla="*/ 1 h 191"/>
                <a:gd name="T26" fmla="*/ 0 w 476"/>
                <a:gd name="T27" fmla="*/ 1 h 191"/>
                <a:gd name="T28" fmla="*/ 0 w 476"/>
                <a:gd name="T29" fmla="*/ 1 h 191"/>
                <a:gd name="T30" fmla="*/ 0 w 476"/>
                <a:gd name="T31" fmla="*/ 1 h 191"/>
                <a:gd name="T32" fmla="*/ 0 w 476"/>
                <a:gd name="T33" fmla="*/ 1 h 191"/>
                <a:gd name="T34" fmla="*/ 0 w 476"/>
                <a:gd name="T35" fmla="*/ 1 h 191"/>
                <a:gd name="T36" fmla="*/ 0 w 476"/>
                <a:gd name="T37" fmla="*/ 1 h 191"/>
                <a:gd name="T38" fmla="*/ 0 w 476"/>
                <a:gd name="T39" fmla="*/ 1 h 191"/>
                <a:gd name="T40" fmla="*/ 0 w 476"/>
                <a:gd name="T41" fmla="*/ 1 h 191"/>
                <a:gd name="T42" fmla="*/ 0 w 476"/>
                <a:gd name="T43" fmla="*/ 1 h 191"/>
                <a:gd name="T44" fmla="*/ 0 w 476"/>
                <a:gd name="T45" fmla="*/ 1 h 191"/>
                <a:gd name="T46" fmla="*/ 0 w 476"/>
                <a:gd name="T47" fmla="*/ 1 h 191"/>
                <a:gd name="T48" fmla="*/ 0 w 476"/>
                <a:gd name="T49" fmla="*/ 1 h 191"/>
                <a:gd name="T50" fmla="*/ 0 w 476"/>
                <a:gd name="T51" fmla="*/ 1 h 191"/>
                <a:gd name="T52" fmla="*/ 0 w 476"/>
                <a:gd name="T53" fmla="*/ 1 h 191"/>
                <a:gd name="T54" fmla="*/ 0 w 476"/>
                <a:gd name="T55" fmla="*/ 1 h 191"/>
                <a:gd name="T56" fmla="*/ 0 w 476"/>
                <a:gd name="T57" fmla="*/ 1 h 191"/>
                <a:gd name="T58" fmla="*/ 0 w 476"/>
                <a:gd name="T59" fmla="*/ 1 h 191"/>
                <a:gd name="T60" fmla="*/ 0 w 476"/>
                <a:gd name="T61" fmla="*/ 1 h 191"/>
                <a:gd name="T62" fmla="*/ 0 w 476"/>
                <a:gd name="T63" fmla="*/ 1 h 191"/>
                <a:gd name="T64" fmla="*/ 0 w 476"/>
                <a:gd name="T65" fmla="*/ 1 h 191"/>
                <a:gd name="T66" fmla="*/ 0 w 476"/>
                <a:gd name="T67" fmla="*/ 1 h 191"/>
                <a:gd name="T68" fmla="*/ 0 w 476"/>
                <a:gd name="T69" fmla="*/ 1 h 191"/>
                <a:gd name="T70" fmla="*/ 0 w 476"/>
                <a:gd name="T71" fmla="*/ 1 h 191"/>
                <a:gd name="T72" fmla="*/ 0 w 476"/>
                <a:gd name="T73" fmla="*/ 1 h 191"/>
                <a:gd name="T74" fmla="*/ 0 w 476"/>
                <a:gd name="T75" fmla="*/ 1 h 191"/>
                <a:gd name="T76" fmla="*/ 0 w 476"/>
                <a:gd name="T77" fmla="*/ 1 h 191"/>
                <a:gd name="T78" fmla="*/ 0 w 476"/>
                <a:gd name="T79" fmla="*/ 1 h 191"/>
                <a:gd name="T80" fmla="*/ 0 w 476"/>
                <a:gd name="T81" fmla="*/ 1 h 191"/>
                <a:gd name="T82" fmla="*/ 0 w 476"/>
                <a:gd name="T83" fmla="*/ 1 h 191"/>
                <a:gd name="T84" fmla="*/ 0 w 476"/>
                <a:gd name="T85" fmla="*/ 1 h 191"/>
                <a:gd name="T86" fmla="*/ 0 w 476"/>
                <a:gd name="T87" fmla="*/ 1 h 191"/>
                <a:gd name="T88" fmla="*/ 0 w 476"/>
                <a:gd name="T89" fmla="*/ 1 h 191"/>
                <a:gd name="T90" fmla="*/ 0 w 476"/>
                <a:gd name="T91" fmla="*/ 1 h 191"/>
                <a:gd name="T92" fmla="*/ 0 w 476"/>
                <a:gd name="T93" fmla="*/ 1 h 191"/>
                <a:gd name="T94" fmla="*/ 0 w 476"/>
                <a:gd name="T95" fmla="*/ 1 h 191"/>
                <a:gd name="T96" fmla="*/ 0 w 476"/>
                <a:gd name="T97" fmla="*/ 1 h 191"/>
                <a:gd name="T98" fmla="*/ 0 w 476"/>
                <a:gd name="T99" fmla="*/ 1 h 191"/>
                <a:gd name="T100" fmla="*/ 0 w 476"/>
                <a:gd name="T101" fmla="*/ 1 h 191"/>
                <a:gd name="T102" fmla="*/ 0 w 476"/>
                <a:gd name="T103" fmla="*/ 1 h 191"/>
                <a:gd name="T104" fmla="*/ 0 w 476"/>
                <a:gd name="T105" fmla="*/ 1 h 191"/>
                <a:gd name="T106" fmla="*/ 0 w 476"/>
                <a:gd name="T107" fmla="*/ 1 h 191"/>
                <a:gd name="T108" fmla="*/ 0 w 476"/>
                <a:gd name="T109" fmla="*/ 0 h 191"/>
                <a:gd name="T110" fmla="*/ 0 w 476"/>
                <a:gd name="T111" fmla="*/ 0 h 19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76"/>
                <a:gd name="T169" fmla="*/ 0 h 191"/>
                <a:gd name="T170" fmla="*/ 476 w 476"/>
                <a:gd name="T171" fmla="*/ 191 h 19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76" h="191">
                  <a:moveTo>
                    <a:pt x="288" y="0"/>
                  </a:moveTo>
                  <a:lnTo>
                    <a:pt x="266" y="1"/>
                  </a:lnTo>
                  <a:lnTo>
                    <a:pt x="223" y="3"/>
                  </a:lnTo>
                  <a:lnTo>
                    <a:pt x="150" y="11"/>
                  </a:lnTo>
                  <a:lnTo>
                    <a:pt x="95" y="24"/>
                  </a:lnTo>
                  <a:lnTo>
                    <a:pt x="84" y="28"/>
                  </a:lnTo>
                  <a:lnTo>
                    <a:pt x="73" y="34"/>
                  </a:lnTo>
                  <a:lnTo>
                    <a:pt x="51" y="46"/>
                  </a:lnTo>
                  <a:lnTo>
                    <a:pt x="12" y="78"/>
                  </a:lnTo>
                  <a:lnTo>
                    <a:pt x="2" y="93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2" y="105"/>
                  </a:lnTo>
                  <a:lnTo>
                    <a:pt x="4" y="107"/>
                  </a:lnTo>
                  <a:lnTo>
                    <a:pt x="7" y="109"/>
                  </a:lnTo>
                  <a:lnTo>
                    <a:pt x="13" y="114"/>
                  </a:lnTo>
                  <a:lnTo>
                    <a:pt x="32" y="125"/>
                  </a:lnTo>
                  <a:lnTo>
                    <a:pt x="72" y="147"/>
                  </a:lnTo>
                  <a:lnTo>
                    <a:pt x="98" y="161"/>
                  </a:lnTo>
                  <a:lnTo>
                    <a:pt x="100" y="161"/>
                  </a:lnTo>
                  <a:lnTo>
                    <a:pt x="117" y="164"/>
                  </a:lnTo>
                  <a:lnTo>
                    <a:pt x="153" y="169"/>
                  </a:lnTo>
                  <a:lnTo>
                    <a:pt x="224" y="179"/>
                  </a:lnTo>
                  <a:lnTo>
                    <a:pt x="297" y="189"/>
                  </a:lnTo>
                  <a:lnTo>
                    <a:pt x="316" y="191"/>
                  </a:lnTo>
                  <a:lnTo>
                    <a:pt x="320" y="188"/>
                  </a:lnTo>
                  <a:lnTo>
                    <a:pt x="329" y="182"/>
                  </a:lnTo>
                  <a:lnTo>
                    <a:pt x="346" y="170"/>
                  </a:lnTo>
                  <a:lnTo>
                    <a:pt x="364" y="158"/>
                  </a:lnTo>
                  <a:lnTo>
                    <a:pt x="369" y="155"/>
                  </a:lnTo>
                  <a:lnTo>
                    <a:pt x="351" y="147"/>
                  </a:lnTo>
                  <a:lnTo>
                    <a:pt x="315" y="130"/>
                  </a:lnTo>
                  <a:lnTo>
                    <a:pt x="243" y="96"/>
                  </a:lnTo>
                  <a:lnTo>
                    <a:pt x="171" y="62"/>
                  </a:lnTo>
                  <a:lnTo>
                    <a:pt x="153" y="53"/>
                  </a:lnTo>
                  <a:lnTo>
                    <a:pt x="164" y="53"/>
                  </a:lnTo>
                  <a:lnTo>
                    <a:pt x="187" y="53"/>
                  </a:lnTo>
                  <a:lnTo>
                    <a:pt x="231" y="51"/>
                  </a:lnTo>
                  <a:lnTo>
                    <a:pt x="277" y="51"/>
                  </a:lnTo>
                  <a:lnTo>
                    <a:pt x="289" y="50"/>
                  </a:lnTo>
                  <a:lnTo>
                    <a:pt x="298" y="51"/>
                  </a:lnTo>
                  <a:lnTo>
                    <a:pt x="319" y="53"/>
                  </a:lnTo>
                  <a:lnTo>
                    <a:pt x="358" y="55"/>
                  </a:lnTo>
                  <a:lnTo>
                    <a:pt x="397" y="58"/>
                  </a:lnTo>
                  <a:lnTo>
                    <a:pt x="407" y="58"/>
                  </a:lnTo>
                  <a:lnTo>
                    <a:pt x="412" y="56"/>
                  </a:lnTo>
                  <a:lnTo>
                    <a:pt x="424" y="51"/>
                  </a:lnTo>
                  <a:lnTo>
                    <a:pt x="446" y="43"/>
                  </a:lnTo>
                  <a:lnTo>
                    <a:pt x="470" y="36"/>
                  </a:lnTo>
                  <a:lnTo>
                    <a:pt x="476" y="34"/>
                  </a:lnTo>
                  <a:lnTo>
                    <a:pt x="474" y="34"/>
                  </a:lnTo>
                  <a:lnTo>
                    <a:pt x="458" y="29"/>
                  </a:lnTo>
                  <a:lnTo>
                    <a:pt x="397" y="13"/>
                  </a:lnTo>
                  <a:lnTo>
                    <a:pt x="310" y="1"/>
                  </a:lnTo>
                  <a:lnTo>
                    <a:pt x="288" y="0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14" name="Freeform 90"/>
            <p:cNvSpPr>
              <a:spLocks/>
            </p:cNvSpPr>
            <p:nvPr/>
          </p:nvSpPr>
          <p:spPr bwMode="auto">
            <a:xfrm>
              <a:off x="2245" y="777"/>
              <a:ext cx="240" cy="496"/>
            </a:xfrm>
            <a:custGeom>
              <a:avLst/>
              <a:gdLst>
                <a:gd name="T0" fmla="*/ 0 w 481"/>
                <a:gd name="T1" fmla="*/ 1 h 992"/>
                <a:gd name="T2" fmla="*/ 0 w 481"/>
                <a:gd name="T3" fmla="*/ 1 h 992"/>
                <a:gd name="T4" fmla="*/ 0 w 481"/>
                <a:gd name="T5" fmla="*/ 1 h 992"/>
                <a:gd name="T6" fmla="*/ 0 w 481"/>
                <a:gd name="T7" fmla="*/ 1 h 992"/>
                <a:gd name="T8" fmla="*/ 0 w 481"/>
                <a:gd name="T9" fmla="*/ 1 h 992"/>
                <a:gd name="T10" fmla="*/ 0 w 481"/>
                <a:gd name="T11" fmla="*/ 1 h 992"/>
                <a:gd name="T12" fmla="*/ 0 w 481"/>
                <a:gd name="T13" fmla="*/ 1 h 992"/>
                <a:gd name="T14" fmla="*/ 0 w 481"/>
                <a:gd name="T15" fmla="*/ 1 h 992"/>
                <a:gd name="T16" fmla="*/ 0 w 481"/>
                <a:gd name="T17" fmla="*/ 1 h 992"/>
                <a:gd name="T18" fmla="*/ 0 w 481"/>
                <a:gd name="T19" fmla="*/ 0 h 992"/>
                <a:gd name="T20" fmla="*/ 0 w 481"/>
                <a:gd name="T21" fmla="*/ 1 h 992"/>
                <a:gd name="T22" fmla="*/ 0 w 481"/>
                <a:gd name="T23" fmla="*/ 1 h 992"/>
                <a:gd name="T24" fmla="*/ 0 w 481"/>
                <a:gd name="T25" fmla="*/ 1 h 992"/>
                <a:gd name="T26" fmla="*/ 0 w 481"/>
                <a:gd name="T27" fmla="*/ 1 h 992"/>
                <a:gd name="T28" fmla="*/ 0 w 481"/>
                <a:gd name="T29" fmla="*/ 1 h 992"/>
                <a:gd name="T30" fmla="*/ 0 w 481"/>
                <a:gd name="T31" fmla="*/ 1 h 992"/>
                <a:gd name="T32" fmla="*/ 0 w 481"/>
                <a:gd name="T33" fmla="*/ 1 h 992"/>
                <a:gd name="T34" fmla="*/ 0 w 481"/>
                <a:gd name="T35" fmla="*/ 1 h 992"/>
                <a:gd name="T36" fmla="*/ 0 w 481"/>
                <a:gd name="T37" fmla="*/ 1 h 992"/>
                <a:gd name="T38" fmla="*/ 0 w 481"/>
                <a:gd name="T39" fmla="*/ 1 h 992"/>
                <a:gd name="T40" fmla="*/ 0 w 481"/>
                <a:gd name="T41" fmla="*/ 1 h 992"/>
                <a:gd name="T42" fmla="*/ 0 w 481"/>
                <a:gd name="T43" fmla="*/ 1 h 992"/>
                <a:gd name="T44" fmla="*/ 0 w 481"/>
                <a:gd name="T45" fmla="*/ 1 h 992"/>
                <a:gd name="T46" fmla="*/ 0 w 481"/>
                <a:gd name="T47" fmla="*/ 1 h 992"/>
                <a:gd name="T48" fmla="*/ 0 w 481"/>
                <a:gd name="T49" fmla="*/ 1 h 992"/>
                <a:gd name="T50" fmla="*/ 0 w 481"/>
                <a:gd name="T51" fmla="*/ 1 h 992"/>
                <a:gd name="T52" fmla="*/ 0 w 481"/>
                <a:gd name="T53" fmla="*/ 1 h 992"/>
                <a:gd name="T54" fmla="*/ 0 w 481"/>
                <a:gd name="T55" fmla="*/ 1 h 992"/>
                <a:gd name="T56" fmla="*/ 0 w 481"/>
                <a:gd name="T57" fmla="*/ 1 h 992"/>
                <a:gd name="T58" fmla="*/ 0 w 481"/>
                <a:gd name="T59" fmla="*/ 1 h 992"/>
                <a:gd name="T60" fmla="*/ 0 w 481"/>
                <a:gd name="T61" fmla="*/ 1 h 992"/>
                <a:gd name="T62" fmla="*/ 0 w 481"/>
                <a:gd name="T63" fmla="*/ 1 h 992"/>
                <a:gd name="T64" fmla="*/ 0 w 481"/>
                <a:gd name="T65" fmla="*/ 1 h 992"/>
                <a:gd name="T66" fmla="*/ 0 w 481"/>
                <a:gd name="T67" fmla="*/ 1 h 992"/>
                <a:gd name="T68" fmla="*/ 0 w 481"/>
                <a:gd name="T69" fmla="*/ 1 h 992"/>
                <a:gd name="T70" fmla="*/ 0 w 481"/>
                <a:gd name="T71" fmla="*/ 1 h 992"/>
                <a:gd name="T72" fmla="*/ 0 w 481"/>
                <a:gd name="T73" fmla="*/ 1 h 992"/>
                <a:gd name="T74" fmla="*/ 0 w 481"/>
                <a:gd name="T75" fmla="*/ 1 h 992"/>
                <a:gd name="T76" fmla="*/ 0 w 481"/>
                <a:gd name="T77" fmla="*/ 1 h 992"/>
                <a:gd name="T78" fmla="*/ 0 w 481"/>
                <a:gd name="T79" fmla="*/ 1 h 992"/>
                <a:gd name="T80" fmla="*/ 0 w 481"/>
                <a:gd name="T81" fmla="*/ 1 h 992"/>
                <a:gd name="T82" fmla="*/ 0 w 481"/>
                <a:gd name="T83" fmla="*/ 1 h 992"/>
                <a:gd name="T84" fmla="*/ 0 w 481"/>
                <a:gd name="T85" fmla="*/ 1 h 992"/>
                <a:gd name="T86" fmla="*/ 0 w 481"/>
                <a:gd name="T87" fmla="*/ 1 h 992"/>
                <a:gd name="T88" fmla="*/ 0 w 481"/>
                <a:gd name="T89" fmla="*/ 1 h 992"/>
                <a:gd name="T90" fmla="*/ 0 w 481"/>
                <a:gd name="T91" fmla="*/ 1 h 992"/>
                <a:gd name="T92" fmla="*/ 0 w 481"/>
                <a:gd name="T93" fmla="*/ 1 h 992"/>
                <a:gd name="T94" fmla="*/ 0 w 481"/>
                <a:gd name="T95" fmla="*/ 1 h 992"/>
                <a:gd name="T96" fmla="*/ 0 w 481"/>
                <a:gd name="T97" fmla="*/ 1 h 992"/>
                <a:gd name="T98" fmla="*/ 0 w 481"/>
                <a:gd name="T99" fmla="*/ 1 h 99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81"/>
                <a:gd name="T151" fmla="*/ 0 h 992"/>
                <a:gd name="T152" fmla="*/ 481 w 481"/>
                <a:gd name="T153" fmla="*/ 992 h 99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81" h="992">
                  <a:moveTo>
                    <a:pt x="0" y="160"/>
                  </a:moveTo>
                  <a:lnTo>
                    <a:pt x="0" y="154"/>
                  </a:lnTo>
                  <a:lnTo>
                    <a:pt x="3" y="148"/>
                  </a:lnTo>
                  <a:lnTo>
                    <a:pt x="6" y="143"/>
                  </a:lnTo>
                  <a:lnTo>
                    <a:pt x="11" y="139"/>
                  </a:lnTo>
                  <a:lnTo>
                    <a:pt x="22" y="130"/>
                  </a:lnTo>
                  <a:lnTo>
                    <a:pt x="37" y="123"/>
                  </a:lnTo>
                  <a:lnTo>
                    <a:pt x="51" y="117"/>
                  </a:lnTo>
                  <a:lnTo>
                    <a:pt x="64" y="112"/>
                  </a:lnTo>
                  <a:lnTo>
                    <a:pt x="79" y="108"/>
                  </a:lnTo>
                  <a:lnTo>
                    <a:pt x="112" y="101"/>
                  </a:lnTo>
                  <a:lnTo>
                    <a:pt x="177" y="90"/>
                  </a:lnTo>
                  <a:lnTo>
                    <a:pt x="241" y="77"/>
                  </a:lnTo>
                  <a:lnTo>
                    <a:pt x="258" y="72"/>
                  </a:lnTo>
                  <a:lnTo>
                    <a:pt x="270" y="68"/>
                  </a:lnTo>
                  <a:lnTo>
                    <a:pt x="294" y="55"/>
                  </a:lnTo>
                  <a:lnTo>
                    <a:pt x="340" y="27"/>
                  </a:lnTo>
                  <a:lnTo>
                    <a:pt x="388" y="3"/>
                  </a:lnTo>
                  <a:lnTo>
                    <a:pt x="401" y="0"/>
                  </a:lnTo>
                  <a:lnTo>
                    <a:pt x="407" y="0"/>
                  </a:lnTo>
                  <a:lnTo>
                    <a:pt x="412" y="0"/>
                  </a:lnTo>
                  <a:lnTo>
                    <a:pt x="423" y="3"/>
                  </a:lnTo>
                  <a:lnTo>
                    <a:pt x="433" y="9"/>
                  </a:lnTo>
                  <a:lnTo>
                    <a:pt x="442" y="17"/>
                  </a:lnTo>
                  <a:lnTo>
                    <a:pt x="449" y="25"/>
                  </a:lnTo>
                  <a:lnTo>
                    <a:pt x="453" y="34"/>
                  </a:lnTo>
                  <a:lnTo>
                    <a:pt x="460" y="64"/>
                  </a:lnTo>
                  <a:lnTo>
                    <a:pt x="471" y="126"/>
                  </a:lnTo>
                  <a:lnTo>
                    <a:pt x="481" y="250"/>
                  </a:lnTo>
                  <a:lnTo>
                    <a:pt x="478" y="373"/>
                  </a:lnTo>
                  <a:lnTo>
                    <a:pt x="476" y="404"/>
                  </a:lnTo>
                  <a:lnTo>
                    <a:pt x="473" y="429"/>
                  </a:lnTo>
                  <a:lnTo>
                    <a:pt x="467" y="480"/>
                  </a:lnTo>
                  <a:lnTo>
                    <a:pt x="448" y="578"/>
                  </a:lnTo>
                  <a:lnTo>
                    <a:pt x="423" y="676"/>
                  </a:lnTo>
                  <a:lnTo>
                    <a:pt x="416" y="700"/>
                  </a:lnTo>
                  <a:lnTo>
                    <a:pt x="413" y="707"/>
                  </a:lnTo>
                  <a:lnTo>
                    <a:pt x="407" y="721"/>
                  </a:lnTo>
                  <a:lnTo>
                    <a:pt x="388" y="747"/>
                  </a:lnTo>
                  <a:lnTo>
                    <a:pt x="366" y="771"/>
                  </a:lnTo>
                  <a:lnTo>
                    <a:pt x="360" y="775"/>
                  </a:lnTo>
                  <a:lnTo>
                    <a:pt x="354" y="779"/>
                  </a:lnTo>
                  <a:lnTo>
                    <a:pt x="348" y="782"/>
                  </a:lnTo>
                  <a:lnTo>
                    <a:pt x="334" y="785"/>
                  </a:lnTo>
                  <a:lnTo>
                    <a:pt x="319" y="787"/>
                  </a:lnTo>
                  <a:lnTo>
                    <a:pt x="292" y="793"/>
                  </a:lnTo>
                  <a:lnTo>
                    <a:pt x="283" y="800"/>
                  </a:lnTo>
                  <a:lnTo>
                    <a:pt x="272" y="815"/>
                  </a:lnTo>
                  <a:lnTo>
                    <a:pt x="252" y="846"/>
                  </a:lnTo>
                  <a:lnTo>
                    <a:pt x="219" y="910"/>
                  </a:lnTo>
                  <a:lnTo>
                    <a:pt x="190" y="976"/>
                  </a:lnTo>
                  <a:lnTo>
                    <a:pt x="181" y="992"/>
                  </a:lnTo>
                  <a:lnTo>
                    <a:pt x="176" y="986"/>
                  </a:lnTo>
                  <a:lnTo>
                    <a:pt x="163" y="960"/>
                  </a:lnTo>
                  <a:lnTo>
                    <a:pt x="158" y="920"/>
                  </a:lnTo>
                  <a:lnTo>
                    <a:pt x="161" y="908"/>
                  </a:lnTo>
                  <a:lnTo>
                    <a:pt x="164" y="897"/>
                  </a:lnTo>
                  <a:lnTo>
                    <a:pt x="177" y="869"/>
                  </a:lnTo>
                  <a:lnTo>
                    <a:pt x="211" y="809"/>
                  </a:lnTo>
                  <a:lnTo>
                    <a:pt x="234" y="772"/>
                  </a:lnTo>
                  <a:lnTo>
                    <a:pt x="236" y="770"/>
                  </a:lnTo>
                  <a:lnTo>
                    <a:pt x="234" y="772"/>
                  </a:lnTo>
                  <a:lnTo>
                    <a:pt x="226" y="785"/>
                  </a:lnTo>
                  <a:lnTo>
                    <a:pt x="196" y="830"/>
                  </a:lnTo>
                  <a:lnTo>
                    <a:pt x="173" y="866"/>
                  </a:lnTo>
                  <a:lnTo>
                    <a:pt x="172" y="867"/>
                  </a:lnTo>
                  <a:lnTo>
                    <a:pt x="171" y="850"/>
                  </a:lnTo>
                  <a:lnTo>
                    <a:pt x="171" y="819"/>
                  </a:lnTo>
                  <a:lnTo>
                    <a:pt x="174" y="774"/>
                  </a:lnTo>
                  <a:lnTo>
                    <a:pt x="186" y="733"/>
                  </a:lnTo>
                  <a:lnTo>
                    <a:pt x="190" y="721"/>
                  </a:lnTo>
                  <a:lnTo>
                    <a:pt x="187" y="719"/>
                  </a:lnTo>
                  <a:lnTo>
                    <a:pt x="185" y="715"/>
                  </a:lnTo>
                  <a:lnTo>
                    <a:pt x="182" y="711"/>
                  </a:lnTo>
                  <a:lnTo>
                    <a:pt x="181" y="706"/>
                  </a:lnTo>
                  <a:lnTo>
                    <a:pt x="181" y="696"/>
                  </a:lnTo>
                  <a:lnTo>
                    <a:pt x="184" y="674"/>
                  </a:lnTo>
                  <a:lnTo>
                    <a:pt x="185" y="665"/>
                  </a:lnTo>
                  <a:lnTo>
                    <a:pt x="185" y="657"/>
                  </a:lnTo>
                  <a:lnTo>
                    <a:pt x="188" y="643"/>
                  </a:lnTo>
                  <a:lnTo>
                    <a:pt x="196" y="614"/>
                  </a:lnTo>
                  <a:lnTo>
                    <a:pt x="200" y="586"/>
                  </a:lnTo>
                  <a:lnTo>
                    <a:pt x="200" y="577"/>
                  </a:lnTo>
                  <a:lnTo>
                    <a:pt x="197" y="558"/>
                  </a:lnTo>
                  <a:lnTo>
                    <a:pt x="190" y="517"/>
                  </a:lnTo>
                  <a:lnTo>
                    <a:pt x="168" y="437"/>
                  </a:lnTo>
                  <a:lnTo>
                    <a:pt x="139" y="360"/>
                  </a:lnTo>
                  <a:lnTo>
                    <a:pt x="131" y="341"/>
                  </a:lnTo>
                  <a:lnTo>
                    <a:pt x="128" y="337"/>
                  </a:lnTo>
                  <a:lnTo>
                    <a:pt x="124" y="332"/>
                  </a:lnTo>
                  <a:lnTo>
                    <a:pt x="120" y="329"/>
                  </a:lnTo>
                  <a:lnTo>
                    <a:pt x="109" y="323"/>
                  </a:lnTo>
                  <a:lnTo>
                    <a:pt x="96" y="318"/>
                  </a:lnTo>
                  <a:lnTo>
                    <a:pt x="73" y="304"/>
                  </a:lnTo>
                  <a:lnTo>
                    <a:pt x="70" y="299"/>
                  </a:lnTo>
                  <a:lnTo>
                    <a:pt x="62" y="289"/>
                  </a:lnTo>
                  <a:lnTo>
                    <a:pt x="46" y="268"/>
                  </a:lnTo>
                  <a:lnTo>
                    <a:pt x="17" y="221"/>
                  </a:lnTo>
                  <a:lnTo>
                    <a:pt x="0" y="173"/>
                  </a:lnTo>
                  <a:lnTo>
                    <a:pt x="0" y="160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15" name="Freeform 91"/>
            <p:cNvSpPr>
              <a:spLocks/>
            </p:cNvSpPr>
            <p:nvPr/>
          </p:nvSpPr>
          <p:spPr bwMode="auto">
            <a:xfrm>
              <a:off x="2803" y="741"/>
              <a:ext cx="270" cy="396"/>
            </a:xfrm>
            <a:custGeom>
              <a:avLst/>
              <a:gdLst>
                <a:gd name="T0" fmla="*/ 1 w 540"/>
                <a:gd name="T1" fmla="*/ 0 h 793"/>
                <a:gd name="T2" fmla="*/ 1 w 540"/>
                <a:gd name="T3" fmla="*/ 0 h 793"/>
                <a:gd name="T4" fmla="*/ 1 w 540"/>
                <a:gd name="T5" fmla="*/ 0 h 793"/>
                <a:gd name="T6" fmla="*/ 1 w 540"/>
                <a:gd name="T7" fmla="*/ 0 h 793"/>
                <a:gd name="T8" fmla="*/ 1 w 540"/>
                <a:gd name="T9" fmla="*/ 0 h 793"/>
                <a:gd name="T10" fmla="*/ 1 w 540"/>
                <a:gd name="T11" fmla="*/ 0 h 793"/>
                <a:gd name="T12" fmla="*/ 1 w 540"/>
                <a:gd name="T13" fmla="*/ 0 h 793"/>
                <a:gd name="T14" fmla="*/ 1 w 540"/>
                <a:gd name="T15" fmla="*/ 0 h 793"/>
                <a:gd name="T16" fmla="*/ 1 w 540"/>
                <a:gd name="T17" fmla="*/ 0 h 793"/>
                <a:gd name="T18" fmla="*/ 1 w 540"/>
                <a:gd name="T19" fmla="*/ 0 h 793"/>
                <a:gd name="T20" fmla="*/ 1 w 540"/>
                <a:gd name="T21" fmla="*/ 0 h 793"/>
                <a:gd name="T22" fmla="*/ 1 w 540"/>
                <a:gd name="T23" fmla="*/ 0 h 793"/>
                <a:gd name="T24" fmla="*/ 1 w 540"/>
                <a:gd name="T25" fmla="*/ 0 h 793"/>
                <a:gd name="T26" fmla="*/ 1 w 540"/>
                <a:gd name="T27" fmla="*/ 0 h 793"/>
                <a:gd name="T28" fmla="*/ 1 w 540"/>
                <a:gd name="T29" fmla="*/ 0 h 793"/>
                <a:gd name="T30" fmla="*/ 1 w 540"/>
                <a:gd name="T31" fmla="*/ 0 h 793"/>
                <a:gd name="T32" fmla="*/ 1 w 540"/>
                <a:gd name="T33" fmla="*/ 0 h 793"/>
                <a:gd name="T34" fmla="*/ 1 w 540"/>
                <a:gd name="T35" fmla="*/ 0 h 793"/>
                <a:gd name="T36" fmla="*/ 1 w 540"/>
                <a:gd name="T37" fmla="*/ 0 h 793"/>
                <a:gd name="T38" fmla="*/ 1 w 540"/>
                <a:gd name="T39" fmla="*/ 0 h 793"/>
                <a:gd name="T40" fmla="*/ 1 w 540"/>
                <a:gd name="T41" fmla="*/ 0 h 793"/>
                <a:gd name="T42" fmla="*/ 1 w 540"/>
                <a:gd name="T43" fmla="*/ 0 h 793"/>
                <a:gd name="T44" fmla="*/ 1 w 540"/>
                <a:gd name="T45" fmla="*/ 0 h 793"/>
                <a:gd name="T46" fmla="*/ 1 w 540"/>
                <a:gd name="T47" fmla="*/ 0 h 793"/>
                <a:gd name="T48" fmla="*/ 1 w 540"/>
                <a:gd name="T49" fmla="*/ 0 h 793"/>
                <a:gd name="T50" fmla="*/ 1 w 540"/>
                <a:gd name="T51" fmla="*/ 0 h 793"/>
                <a:gd name="T52" fmla="*/ 1 w 540"/>
                <a:gd name="T53" fmla="*/ 0 h 793"/>
                <a:gd name="T54" fmla="*/ 1 w 540"/>
                <a:gd name="T55" fmla="*/ 0 h 793"/>
                <a:gd name="T56" fmla="*/ 1 w 540"/>
                <a:gd name="T57" fmla="*/ 0 h 793"/>
                <a:gd name="T58" fmla="*/ 1 w 540"/>
                <a:gd name="T59" fmla="*/ 0 h 793"/>
                <a:gd name="T60" fmla="*/ 1 w 540"/>
                <a:gd name="T61" fmla="*/ 0 h 793"/>
                <a:gd name="T62" fmla="*/ 1 w 540"/>
                <a:gd name="T63" fmla="*/ 0 h 793"/>
                <a:gd name="T64" fmla="*/ 1 w 540"/>
                <a:gd name="T65" fmla="*/ 0 h 793"/>
                <a:gd name="T66" fmla="*/ 1 w 540"/>
                <a:gd name="T67" fmla="*/ 0 h 793"/>
                <a:gd name="T68" fmla="*/ 1 w 540"/>
                <a:gd name="T69" fmla="*/ 0 h 793"/>
                <a:gd name="T70" fmla="*/ 1 w 540"/>
                <a:gd name="T71" fmla="*/ 0 h 793"/>
                <a:gd name="T72" fmla="*/ 1 w 540"/>
                <a:gd name="T73" fmla="*/ 0 h 793"/>
                <a:gd name="T74" fmla="*/ 1 w 540"/>
                <a:gd name="T75" fmla="*/ 0 h 793"/>
                <a:gd name="T76" fmla="*/ 1 w 540"/>
                <a:gd name="T77" fmla="*/ 0 h 793"/>
                <a:gd name="T78" fmla="*/ 1 w 540"/>
                <a:gd name="T79" fmla="*/ 0 h 793"/>
                <a:gd name="T80" fmla="*/ 1 w 540"/>
                <a:gd name="T81" fmla="*/ 0 h 793"/>
                <a:gd name="T82" fmla="*/ 1 w 540"/>
                <a:gd name="T83" fmla="*/ 0 h 793"/>
                <a:gd name="T84" fmla="*/ 1 w 540"/>
                <a:gd name="T85" fmla="*/ 0 h 793"/>
                <a:gd name="T86" fmla="*/ 1 w 540"/>
                <a:gd name="T87" fmla="*/ 0 h 793"/>
                <a:gd name="T88" fmla="*/ 1 w 540"/>
                <a:gd name="T89" fmla="*/ 0 h 793"/>
                <a:gd name="T90" fmla="*/ 1 w 540"/>
                <a:gd name="T91" fmla="*/ 0 h 793"/>
                <a:gd name="T92" fmla="*/ 1 w 540"/>
                <a:gd name="T93" fmla="*/ 0 h 793"/>
                <a:gd name="T94" fmla="*/ 0 w 540"/>
                <a:gd name="T95" fmla="*/ 0 h 793"/>
                <a:gd name="T96" fmla="*/ 1 w 540"/>
                <a:gd name="T97" fmla="*/ 0 h 793"/>
                <a:gd name="T98" fmla="*/ 1 w 540"/>
                <a:gd name="T99" fmla="*/ 0 h 793"/>
                <a:gd name="T100" fmla="*/ 1 w 540"/>
                <a:gd name="T101" fmla="*/ 0 h 793"/>
                <a:gd name="T102" fmla="*/ 1 w 540"/>
                <a:gd name="T103" fmla="*/ 0 h 793"/>
                <a:gd name="T104" fmla="*/ 1 w 540"/>
                <a:gd name="T105" fmla="*/ 0 h 793"/>
                <a:gd name="T106" fmla="*/ 1 w 540"/>
                <a:gd name="T107" fmla="*/ 0 h 793"/>
                <a:gd name="T108" fmla="*/ 1 w 540"/>
                <a:gd name="T109" fmla="*/ 0 h 793"/>
                <a:gd name="T110" fmla="*/ 1 w 540"/>
                <a:gd name="T111" fmla="*/ 0 h 793"/>
                <a:gd name="T112" fmla="*/ 1 w 540"/>
                <a:gd name="T113" fmla="*/ 0 h 793"/>
                <a:gd name="T114" fmla="*/ 1 w 540"/>
                <a:gd name="T115" fmla="*/ 0 h 793"/>
                <a:gd name="T116" fmla="*/ 1 w 540"/>
                <a:gd name="T117" fmla="*/ 0 h 79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0"/>
                <a:gd name="T178" fmla="*/ 0 h 793"/>
                <a:gd name="T179" fmla="*/ 540 w 540"/>
                <a:gd name="T180" fmla="*/ 793 h 79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0" h="793">
                  <a:moveTo>
                    <a:pt x="286" y="7"/>
                  </a:moveTo>
                  <a:lnTo>
                    <a:pt x="299" y="8"/>
                  </a:lnTo>
                  <a:lnTo>
                    <a:pt x="325" y="7"/>
                  </a:lnTo>
                  <a:lnTo>
                    <a:pt x="378" y="4"/>
                  </a:lnTo>
                  <a:lnTo>
                    <a:pt x="431" y="1"/>
                  </a:lnTo>
                  <a:lnTo>
                    <a:pt x="444" y="0"/>
                  </a:lnTo>
                  <a:lnTo>
                    <a:pt x="451" y="8"/>
                  </a:lnTo>
                  <a:lnTo>
                    <a:pt x="467" y="20"/>
                  </a:lnTo>
                  <a:lnTo>
                    <a:pt x="500" y="47"/>
                  </a:lnTo>
                  <a:lnTo>
                    <a:pt x="532" y="72"/>
                  </a:lnTo>
                  <a:lnTo>
                    <a:pt x="540" y="78"/>
                  </a:lnTo>
                  <a:lnTo>
                    <a:pt x="530" y="83"/>
                  </a:lnTo>
                  <a:lnTo>
                    <a:pt x="512" y="90"/>
                  </a:lnTo>
                  <a:lnTo>
                    <a:pt x="473" y="103"/>
                  </a:lnTo>
                  <a:lnTo>
                    <a:pt x="435" y="117"/>
                  </a:lnTo>
                  <a:lnTo>
                    <a:pt x="426" y="120"/>
                  </a:lnTo>
                  <a:lnTo>
                    <a:pt x="433" y="124"/>
                  </a:lnTo>
                  <a:lnTo>
                    <a:pt x="449" y="131"/>
                  </a:lnTo>
                  <a:lnTo>
                    <a:pt x="482" y="145"/>
                  </a:lnTo>
                  <a:lnTo>
                    <a:pt x="513" y="161"/>
                  </a:lnTo>
                  <a:lnTo>
                    <a:pt x="521" y="164"/>
                  </a:lnTo>
                  <a:lnTo>
                    <a:pt x="519" y="188"/>
                  </a:lnTo>
                  <a:lnTo>
                    <a:pt x="513" y="233"/>
                  </a:lnTo>
                  <a:lnTo>
                    <a:pt x="502" y="273"/>
                  </a:lnTo>
                  <a:lnTo>
                    <a:pt x="482" y="307"/>
                  </a:lnTo>
                  <a:lnTo>
                    <a:pt x="451" y="334"/>
                  </a:lnTo>
                  <a:lnTo>
                    <a:pt x="410" y="352"/>
                  </a:lnTo>
                  <a:lnTo>
                    <a:pt x="383" y="357"/>
                  </a:lnTo>
                  <a:lnTo>
                    <a:pt x="369" y="391"/>
                  </a:lnTo>
                  <a:lnTo>
                    <a:pt x="342" y="456"/>
                  </a:lnTo>
                  <a:lnTo>
                    <a:pt x="286" y="588"/>
                  </a:lnTo>
                  <a:lnTo>
                    <a:pt x="229" y="721"/>
                  </a:lnTo>
                  <a:lnTo>
                    <a:pt x="216" y="753"/>
                  </a:lnTo>
                  <a:lnTo>
                    <a:pt x="209" y="757"/>
                  </a:lnTo>
                  <a:lnTo>
                    <a:pt x="197" y="763"/>
                  </a:lnTo>
                  <a:lnTo>
                    <a:pt x="172" y="777"/>
                  </a:lnTo>
                  <a:lnTo>
                    <a:pt x="148" y="790"/>
                  </a:lnTo>
                  <a:lnTo>
                    <a:pt x="142" y="793"/>
                  </a:lnTo>
                  <a:lnTo>
                    <a:pt x="136" y="785"/>
                  </a:lnTo>
                  <a:lnTo>
                    <a:pt x="124" y="769"/>
                  </a:lnTo>
                  <a:lnTo>
                    <a:pt x="99" y="735"/>
                  </a:lnTo>
                  <a:lnTo>
                    <a:pt x="75" y="702"/>
                  </a:lnTo>
                  <a:lnTo>
                    <a:pt x="69" y="693"/>
                  </a:lnTo>
                  <a:lnTo>
                    <a:pt x="61" y="648"/>
                  </a:lnTo>
                  <a:lnTo>
                    <a:pt x="47" y="558"/>
                  </a:lnTo>
                  <a:lnTo>
                    <a:pt x="19" y="378"/>
                  </a:lnTo>
                  <a:lnTo>
                    <a:pt x="2" y="197"/>
                  </a:lnTo>
                  <a:lnTo>
                    <a:pt x="0" y="151"/>
                  </a:lnTo>
                  <a:lnTo>
                    <a:pt x="3" y="144"/>
                  </a:lnTo>
                  <a:lnTo>
                    <a:pt x="11" y="128"/>
                  </a:lnTo>
                  <a:lnTo>
                    <a:pt x="32" y="95"/>
                  </a:lnTo>
                  <a:lnTo>
                    <a:pt x="50" y="61"/>
                  </a:lnTo>
                  <a:lnTo>
                    <a:pt x="54" y="53"/>
                  </a:lnTo>
                  <a:lnTo>
                    <a:pt x="73" y="49"/>
                  </a:lnTo>
                  <a:lnTo>
                    <a:pt x="108" y="41"/>
                  </a:lnTo>
                  <a:lnTo>
                    <a:pt x="167" y="24"/>
                  </a:lnTo>
                  <a:lnTo>
                    <a:pt x="255" y="10"/>
                  </a:lnTo>
                  <a:lnTo>
                    <a:pt x="286" y="7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16" name="Freeform 92"/>
            <p:cNvSpPr>
              <a:spLocks/>
            </p:cNvSpPr>
            <p:nvPr/>
          </p:nvSpPr>
          <p:spPr bwMode="auto">
            <a:xfrm>
              <a:off x="2145" y="856"/>
              <a:ext cx="150" cy="648"/>
            </a:xfrm>
            <a:custGeom>
              <a:avLst/>
              <a:gdLst>
                <a:gd name="T0" fmla="*/ 1 w 299"/>
                <a:gd name="T1" fmla="*/ 1 h 1295"/>
                <a:gd name="T2" fmla="*/ 1 w 299"/>
                <a:gd name="T3" fmla="*/ 1 h 1295"/>
                <a:gd name="T4" fmla="*/ 1 w 299"/>
                <a:gd name="T5" fmla="*/ 1 h 1295"/>
                <a:gd name="T6" fmla="*/ 1 w 299"/>
                <a:gd name="T7" fmla="*/ 1 h 1295"/>
                <a:gd name="T8" fmla="*/ 1 w 299"/>
                <a:gd name="T9" fmla="*/ 1 h 1295"/>
                <a:gd name="T10" fmla="*/ 1 w 299"/>
                <a:gd name="T11" fmla="*/ 1 h 1295"/>
                <a:gd name="T12" fmla="*/ 1 w 299"/>
                <a:gd name="T13" fmla="*/ 1 h 1295"/>
                <a:gd name="T14" fmla="*/ 0 w 299"/>
                <a:gd name="T15" fmla="*/ 1 h 1295"/>
                <a:gd name="T16" fmla="*/ 1 w 299"/>
                <a:gd name="T17" fmla="*/ 1 h 1295"/>
                <a:gd name="T18" fmla="*/ 1 w 299"/>
                <a:gd name="T19" fmla="*/ 1 h 1295"/>
                <a:gd name="T20" fmla="*/ 1 w 299"/>
                <a:gd name="T21" fmla="*/ 1 h 1295"/>
                <a:gd name="T22" fmla="*/ 1 w 299"/>
                <a:gd name="T23" fmla="*/ 1 h 1295"/>
                <a:gd name="T24" fmla="*/ 1 w 299"/>
                <a:gd name="T25" fmla="*/ 1 h 1295"/>
                <a:gd name="T26" fmla="*/ 1 w 299"/>
                <a:gd name="T27" fmla="*/ 1 h 1295"/>
                <a:gd name="T28" fmla="*/ 1 w 299"/>
                <a:gd name="T29" fmla="*/ 1 h 1295"/>
                <a:gd name="T30" fmla="*/ 1 w 299"/>
                <a:gd name="T31" fmla="*/ 1 h 1295"/>
                <a:gd name="T32" fmla="*/ 1 w 299"/>
                <a:gd name="T33" fmla="*/ 1 h 1295"/>
                <a:gd name="T34" fmla="*/ 1 w 299"/>
                <a:gd name="T35" fmla="*/ 1 h 1295"/>
                <a:gd name="T36" fmla="*/ 1 w 299"/>
                <a:gd name="T37" fmla="*/ 1 h 1295"/>
                <a:gd name="T38" fmla="*/ 1 w 299"/>
                <a:gd name="T39" fmla="*/ 1 h 1295"/>
                <a:gd name="T40" fmla="*/ 1 w 299"/>
                <a:gd name="T41" fmla="*/ 1 h 1295"/>
                <a:gd name="T42" fmla="*/ 1 w 299"/>
                <a:gd name="T43" fmla="*/ 1 h 1295"/>
                <a:gd name="T44" fmla="*/ 1 w 299"/>
                <a:gd name="T45" fmla="*/ 1 h 1295"/>
                <a:gd name="T46" fmla="*/ 1 w 299"/>
                <a:gd name="T47" fmla="*/ 1 h 1295"/>
                <a:gd name="T48" fmla="*/ 1 w 299"/>
                <a:gd name="T49" fmla="*/ 1 h 1295"/>
                <a:gd name="T50" fmla="*/ 1 w 299"/>
                <a:gd name="T51" fmla="*/ 1 h 1295"/>
                <a:gd name="T52" fmla="*/ 1 w 299"/>
                <a:gd name="T53" fmla="*/ 1 h 1295"/>
                <a:gd name="T54" fmla="*/ 1 w 299"/>
                <a:gd name="T55" fmla="*/ 1 h 1295"/>
                <a:gd name="T56" fmla="*/ 1 w 299"/>
                <a:gd name="T57" fmla="*/ 1 h 1295"/>
                <a:gd name="T58" fmla="*/ 1 w 299"/>
                <a:gd name="T59" fmla="*/ 1 h 1295"/>
                <a:gd name="T60" fmla="*/ 1 w 299"/>
                <a:gd name="T61" fmla="*/ 1 h 1295"/>
                <a:gd name="T62" fmla="*/ 1 w 299"/>
                <a:gd name="T63" fmla="*/ 0 h 1295"/>
                <a:gd name="T64" fmla="*/ 1 w 299"/>
                <a:gd name="T65" fmla="*/ 1 h 1295"/>
                <a:gd name="T66" fmla="*/ 1 w 299"/>
                <a:gd name="T67" fmla="*/ 1 h 1295"/>
                <a:gd name="T68" fmla="*/ 1 w 299"/>
                <a:gd name="T69" fmla="*/ 1 h 129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99"/>
                <a:gd name="T106" fmla="*/ 0 h 1295"/>
                <a:gd name="T107" fmla="*/ 299 w 299"/>
                <a:gd name="T108" fmla="*/ 1295 h 129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99" h="1295">
                  <a:moveTo>
                    <a:pt x="122" y="37"/>
                  </a:moveTo>
                  <a:lnTo>
                    <a:pt x="117" y="54"/>
                  </a:lnTo>
                  <a:lnTo>
                    <a:pt x="115" y="80"/>
                  </a:lnTo>
                  <a:lnTo>
                    <a:pt x="118" y="151"/>
                  </a:lnTo>
                  <a:lnTo>
                    <a:pt x="131" y="343"/>
                  </a:lnTo>
                  <a:lnTo>
                    <a:pt x="126" y="530"/>
                  </a:lnTo>
                  <a:lnTo>
                    <a:pt x="118" y="574"/>
                  </a:lnTo>
                  <a:lnTo>
                    <a:pt x="103" y="670"/>
                  </a:lnTo>
                  <a:lnTo>
                    <a:pt x="75" y="868"/>
                  </a:lnTo>
                  <a:lnTo>
                    <a:pt x="59" y="987"/>
                  </a:lnTo>
                  <a:lnTo>
                    <a:pt x="59" y="993"/>
                  </a:lnTo>
                  <a:lnTo>
                    <a:pt x="54" y="1013"/>
                  </a:lnTo>
                  <a:lnTo>
                    <a:pt x="44" y="1053"/>
                  </a:lnTo>
                  <a:lnTo>
                    <a:pt x="24" y="1134"/>
                  </a:lnTo>
                  <a:lnTo>
                    <a:pt x="4" y="1214"/>
                  </a:lnTo>
                  <a:lnTo>
                    <a:pt x="0" y="1234"/>
                  </a:lnTo>
                  <a:lnTo>
                    <a:pt x="5" y="1239"/>
                  </a:lnTo>
                  <a:lnTo>
                    <a:pt x="17" y="1248"/>
                  </a:lnTo>
                  <a:lnTo>
                    <a:pt x="37" y="1267"/>
                  </a:lnTo>
                  <a:lnTo>
                    <a:pt x="57" y="1285"/>
                  </a:lnTo>
                  <a:lnTo>
                    <a:pt x="62" y="1289"/>
                  </a:lnTo>
                  <a:lnTo>
                    <a:pt x="62" y="1287"/>
                  </a:lnTo>
                  <a:lnTo>
                    <a:pt x="67" y="1270"/>
                  </a:lnTo>
                  <a:lnTo>
                    <a:pt x="91" y="1214"/>
                  </a:lnTo>
                  <a:lnTo>
                    <a:pt x="106" y="1190"/>
                  </a:lnTo>
                  <a:lnTo>
                    <a:pt x="114" y="1183"/>
                  </a:lnTo>
                  <a:lnTo>
                    <a:pt x="123" y="1179"/>
                  </a:lnTo>
                  <a:lnTo>
                    <a:pt x="132" y="1180"/>
                  </a:lnTo>
                  <a:lnTo>
                    <a:pt x="141" y="1186"/>
                  </a:lnTo>
                  <a:lnTo>
                    <a:pt x="151" y="1195"/>
                  </a:lnTo>
                  <a:lnTo>
                    <a:pt x="174" y="1218"/>
                  </a:lnTo>
                  <a:lnTo>
                    <a:pt x="212" y="1269"/>
                  </a:lnTo>
                  <a:lnTo>
                    <a:pt x="230" y="1295"/>
                  </a:lnTo>
                  <a:lnTo>
                    <a:pt x="233" y="1291"/>
                  </a:lnTo>
                  <a:lnTo>
                    <a:pt x="242" y="1284"/>
                  </a:lnTo>
                  <a:lnTo>
                    <a:pt x="259" y="1270"/>
                  </a:lnTo>
                  <a:lnTo>
                    <a:pt x="276" y="1256"/>
                  </a:lnTo>
                  <a:lnTo>
                    <a:pt x="281" y="1252"/>
                  </a:lnTo>
                  <a:lnTo>
                    <a:pt x="279" y="1250"/>
                  </a:lnTo>
                  <a:lnTo>
                    <a:pt x="267" y="1231"/>
                  </a:lnTo>
                  <a:lnTo>
                    <a:pt x="226" y="1157"/>
                  </a:lnTo>
                  <a:lnTo>
                    <a:pt x="190" y="1074"/>
                  </a:lnTo>
                  <a:lnTo>
                    <a:pt x="187" y="1056"/>
                  </a:lnTo>
                  <a:lnTo>
                    <a:pt x="186" y="1045"/>
                  </a:lnTo>
                  <a:lnTo>
                    <a:pt x="186" y="1003"/>
                  </a:lnTo>
                  <a:lnTo>
                    <a:pt x="192" y="863"/>
                  </a:lnTo>
                  <a:lnTo>
                    <a:pt x="206" y="675"/>
                  </a:lnTo>
                  <a:lnTo>
                    <a:pt x="211" y="625"/>
                  </a:lnTo>
                  <a:lnTo>
                    <a:pt x="215" y="575"/>
                  </a:lnTo>
                  <a:lnTo>
                    <a:pt x="224" y="477"/>
                  </a:lnTo>
                  <a:lnTo>
                    <a:pt x="241" y="315"/>
                  </a:lnTo>
                  <a:lnTo>
                    <a:pt x="249" y="230"/>
                  </a:lnTo>
                  <a:lnTo>
                    <a:pt x="250" y="225"/>
                  </a:lnTo>
                  <a:lnTo>
                    <a:pt x="254" y="219"/>
                  </a:lnTo>
                  <a:lnTo>
                    <a:pt x="262" y="207"/>
                  </a:lnTo>
                  <a:lnTo>
                    <a:pt x="278" y="182"/>
                  </a:lnTo>
                  <a:lnTo>
                    <a:pt x="294" y="158"/>
                  </a:lnTo>
                  <a:lnTo>
                    <a:pt x="299" y="150"/>
                  </a:lnTo>
                  <a:lnTo>
                    <a:pt x="291" y="138"/>
                  </a:lnTo>
                  <a:lnTo>
                    <a:pt x="277" y="113"/>
                  </a:lnTo>
                  <a:lnTo>
                    <a:pt x="249" y="62"/>
                  </a:lnTo>
                  <a:lnTo>
                    <a:pt x="220" y="13"/>
                  </a:lnTo>
                  <a:lnTo>
                    <a:pt x="214" y="0"/>
                  </a:lnTo>
                  <a:lnTo>
                    <a:pt x="212" y="0"/>
                  </a:lnTo>
                  <a:lnTo>
                    <a:pt x="203" y="0"/>
                  </a:lnTo>
                  <a:lnTo>
                    <a:pt x="167" y="4"/>
                  </a:lnTo>
                  <a:lnTo>
                    <a:pt x="146" y="13"/>
                  </a:lnTo>
                  <a:lnTo>
                    <a:pt x="128" y="27"/>
                  </a:lnTo>
                  <a:lnTo>
                    <a:pt x="122" y="37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17" name="Freeform 93"/>
            <p:cNvSpPr>
              <a:spLocks/>
            </p:cNvSpPr>
            <p:nvPr/>
          </p:nvSpPr>
          <p:spPr bwMode="auto">
            <a:xfrm>
              <a:off x="1966" y="1535"/>
              <a:ext cx="215" cy="529"/>
            </a:xfrm>
            <a:custGeom>
              <a:avLst/>
              <a:gdLst>
                <a:gd name="T0" fmla="*/ 0 w 431"/>
                <a:gd name="T1" fmla="*/ 1 h 1058"/>
                <a:gd name="T2" fmla="*/ 0 w 431"/>
                <a:gd name="T3" fmla="*/ 1 h 1058"/>
                <a:gd name="T4" fmla="*/ 0 w 431"/>
                <a:gd name="T5" fmla="*/ 1 h 1058"/>
                <a:gd name="T6" fmla="*/ 0 w 431"/>
                <a:gd name="T7" fmla="*/ 1 h 1058"/>
                <a:gd name="T8" fmla="*/ 0 w 431"/>
                <a:gd name="T9" fmla="*/ 1 h 1058"/>
                <a:gd name="T10" fmla="*/ 0 w 431"/>
                <a:gd name="T11" fmla="*/ 1 h 1058"/>
                <a:gd name="T12" fmla="*/ 0 w 431"/>
                <a:gd name="T13" fmla="*/ 1 h 1058"/>
                <a:gd name="T14" fmla="*/ 0 w 431"/>
                <a:gd name="T15" fmla="*/ 1 h 1058"/>
                <a:gd name="T16" fmla="*/ 0 w 431"/>
                <a:gd name="T17" fmla="*/ 1 h 1058"/>
                <a:gd name="T18" fmla="*/ 0 w 431"/>
                <a:gd name="T19" fmla="*/ 1 h 1058"/>
                <a:gd name="T20" fmla="*/ 0 w 431"/>
                <a:gd name="T21" fmla="*/ 1 h 1058"/>
                <a:gd name="T22" fmla="*/ 0 w 431"/>
                <a:gd name="T23" fmla="*/ 1 h 1058"/>
                <a:gd name="T24" fmla="*/ 0 w 431"/>
                <a:gd name="T25" fmla="*/ 1 h 1058"/>
                <a:gd name="T26" fmla="*/ 0 w 431"/>
                <a:gd name="T27" fmla="*/ 1 h 1058"/>
                <a:gd name="T28" fmla="*/ 0 w 431"/>
                <a:gd name="T29" fmla="*/ 1 h 1058"/>
                <a:gd name="T30" fmla="*/ 0 w 431"/>
                <a:gd name="T31" fmla="*/ 1 h 1058"/>
                <a:gd name="T32" fmla="*/ 0 w 431"/>
                <a:gd name="T33" fmla="*/ 1 h 1058"/>
                <a:gd name="T34" fmla="*/ 0 w 431"/>
                <a:gd name="T35" fmla="*/ 1 h 1058"/>
                <a:gd name="T36" fmla="*/ 0 w 431"/>
                <a:gd name="T37" fmla="*/ 1 h 1058"/>
                <a:gd name="T38" fmla="*/ 0 w 431"/>
                <a:gd name="T39" fmla="*/ 1 h 1058"/>
                <a:gd name="T40" fmla="*/ 0 w 431"/>
                <a:gd name="T41" fmla="*/ 1 h 1058"/>
                <a:gd name="T42" fmla="*/ 0 w 431"/>
                <a:gd name="T43" fmla="*/ 1 h 1058"/>
                <a:gd name="T44" fmla="*/ 0 w 431"/>
                <a:gd name="T45" fmla="*/ 1 h 1058"/>
                <a:gd name="T46" fmla="*/ 0 w 431"/>
                <a:gd name="T47" fmla="*/ 1 h 1058"/>
                <a:gd name="T48" fmla="*/ 0 w 431"/>
                <a:gd name="T49" fmla="*/ 1 h 1058"/>
                <a:gd name="T50" fmla="*/ 0 w 431"/>
                <a:gd name="T51" fmla="*/ 1 h 1058"/>
                <a:gd name="T52" fmla="*/ 0 w 431"/>
                <a:gd name="T53" fmla="*/ 1 h 1058"/>
                <a:gd name="T54" fmla="*/ 0 w 431"/>
                <a:gd name="T55" fmla="*/ 1 h 1058"/>
                <a:gd name="T56" fmla="*/ 0 w 431"/>
                <a:gd name="T57" fmla="*/ 1 h 1058"/>
                <a:gd name="T58" fmla="*/ 0 w 431"/>
                <a:gd name="T59" fmla="*/ 1 h 1058"/>
                <a:gd name="T60" fmla="*/ 0 w 431"/>
                <a:gd name="T61" fmla="*/ 1 h 1058"/>
                <a:gd name="T62" fmla="*/ 0 w 431"/>
                <a:gd name="T63" fmla="*/ 1 h 1058"/>
                <a:gd name="T64" fmla="*/ 0 w 431"/>
                <a:gd name="T65" fmla="*/ 1 h 1058"/>
                <a:gd name="T66" fmla="*/ 0 w 431"/>
                <a:gd name="T67" fmla="*/ 1 h 1058"/>
                <a:gd name="T68" fmla="*/ 0 w 431"/>
                <a:gd name="T69" fmla="*/ 1 h 1058"/>
                <a:gd name="T70" fmla="*/ 0 w 431"/>
                <a:gd name="T71" fmla="*/ 1 h 1058"/>
                <a:gd name="T72" fmla="*/ 0 w 431"/>
                <a:gd name="T73" fmla="*/ 1 h 1058"/>
                <a:gd name="T74" fmla="*/ 0 w 431"/>
                <a:gd name="T75" fmla="*/ 1 h 1058"/>
                <a:gd name="T76" fmla="*/ 0 w 431"/>
                <a:gd name="T77" fmla="*/ 1 h 1058"/>
                <a:gd name="T78" fmla="*/ 0 w 431"/>
                <a:gd name="T79" fmla="*/ 1 h 1058"/>
                <a:gd name="T80" fmla="*/ 0 w 431"/>
                <a:gd name="T81" fmla="*/ 1 h 1058"/>
                <a:gd name="T82" fmla="*/ 0 w 431"/>
                <a:gd name="T83" fmla="*/ 1 h 1058"/>
                <a:gd name="T84" fmla="*/ 0 w 431"/>
                <a:gd name="T85" fmla="*/ 1 h 1058"/>
                <a:gd name="T86" fmla="*/ 0 w 431"/>
                <a:gd name="T87" fmla="*/ 1 h 1058"/>
                <a:gd name="T88" fmla="*/ 0 w 431"/>
                <a:gd name="T89" fmla="*/ 1 h 1058"/>
                <a:gd name="T90" fmla="*/ 0 w 431"/>
                <a:gd name="T91" fmla="*/ 1 h 1058"/>
                <a:gd name="T92" fmla="*/ 0 w 431"/>
                <a:gd name="T93" fmla="*/ 1 h 1058"/>
                <a:gd name="T94" fmla="*/ 0 w 431"/>
                <a:gd name="T95" fmla="*/ 1 h 1058"/>
                <a:gd name="T96" fmla="*/ 0 w 431"/>
                <a:gd name="T97" fmla="*/ 1 h 1058"/>
                <a:gd name="T98" fmla="*/ 0 w 431"/>
                <a:gd name="T99" fmla="*/ 0 h 1058"/>
                <a:gd name="T100" fmla="*/ 0 w 431"/>
                <a:gd name="T101" fmla="*/ 1 h 1058"/>
                <a:gd name="T102" fmla="*/ 0 w 431"/>
                <a:gd name="T103" fmla="*/ 1 h 1058"/>
                <a:gd name="T104" fmla="*/ 0 w 431"/>
                <a:gd name="T105" fmla="*/ 1 h 1058"/>
                <a:gd name="T106" fmla="*/ 0 w 431"/>
                <a:gd name="T107" fmla="*/ 1 h 1058"/>
                <a:gd name="T108" fmla="*/ 0 w 431"/>
                <a:gd name="T109" fmla="*/ 1 h 1058"/>
                <a:gd name="T110" fmla="*/ 0 w 431"/>
                <a:gd name="T111" fmla="*/ 1 h 105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31"/>
                <a:gd name="T169" fmla="*/ 0 h 1058"/>
                <a:gd name="T170" fmla="*/ 431 w 431"/>
                <a:gd name="T171" fmla="*/ 1058 h 105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31" h="1058">
                  <a:moveTo>
                    <a:pt x="418" y="19"/>
                  </a:moveTo>
                  <a:lnTo>
                    <a:pt x="419" y="27"/>
                  </a:lnTo>
                  <a:lnTo>
                    <a:pt x="421" y="42"/>
                  </a:lnTo>
                  <a:lnTo>
                    <a:pt x="425" y="73"/>
                  </a:lnTo>
                  <a:lnTo>
                    <a:pt x="429" y="106"/>
                  </a:lnTo>
                  <a:lnTo>
                    <a:pt x="431" y="113"/>
                  </a:lnTo>
                  <a:lnTo>
                    <a:pt x="428" y="120"/>
                  </a:lnTo>
                  <a:lnTo>
                    <a:pt x="411" y="165"/>
                  </a:lnTo>
                  <a:lnTo>
                    <a:pt x="348" y="335"/>
                  </a:lnTo>
                  <a:lnTo>
                    <a:pt x="283" y="506"/>
                  </a:lnTo>
                  <a:lnTo>
                    <a:pt x="273" y="534"/>
                  </a:lnTo>
                  <a:lnTo>
                    <a:pt x="263" y="561"/>
                  </a:lnTo>
                  <a:lnTo>
                    <a:pt x="242" y="616"/>
                  </a:lnTo>
                  <a:lnTo>
                    <a:pt x="203" y="735"/>
                  </a:lnTo>
                  <a:lnTo>
                    <a:pt x="177" y="836"/>
                  </a:lnTo>
                  <a:lnTo>
                    <a:pt x="175" y="855"/>
                  </a:lnTo>
                  <a:lnTo>
                    <a:pt x="172" y="874"/>
                  </a:lnTo>
                  <a:lnTo>
                    <a:pt x="169" y="916"/>
                  </a:lnTo>
                  <a:lnTo>
                    <a:pt x="166" y="1004"/>
                  </a:lnTo>
                  <a:lnTo>
                    <a:pt x="166" y="1056"/>
                  </a:lnTo>
                  <a:lnTo>
                    <a:pt x="167" y="1058"/>
                  </a:lnTo>
                  <a:lnTo>
                    <a:pt x="160" y="1058"/>
                  </a:lnTo>
                  <a:lnTo>
                    <a:pt x="146" y="1058"/>
                  </a:lnTo>
                  <a:lnTo>
                    <a:pt x="120" y="1058"/>
                  </a:lnTo>
                  <a:lnTo>
                    <a:pt x="94" y="1058"/>
                  </a:lnTo>
                  <a:lnTo>
                    <a:pt x="88" y="1057"/>
                  </a:lnTo>
                  <a:lnTo>
                    <a:pt x="81" y="1056"/>
                  </a:lnTo>
                  <a:lnTo>
                    <a:pt x="66" y="1054"/>
                  </a:lnTo>
                  <a:lnTo>
                    <a:pt x="39" y="1049"/>
                  </a:lnTo>
                  <a:lnTo>
                    <a:pt x="11" y="1045"/>
                  </a:lnTo>
                  <a:lnTo>
                    <a:pt x="5" y="1044"/>
                  </a:lnTo>
                  <a:lnTo>
                    <a:pt x="3" y="1034"/>
                  </a:lnTo>
                  <a:lnTo>
                    <a:pt x="0" y="996"/>
                  </a:lnTo>
                  <a:lnTo>
                    <a:pt x="10" y="944"/>
                  </a:lnTo>
                  <a:lnTo>
                    <a:pt x="15" y="930"/>
                  </a:lnTo>
                  <a:lnTo>
                    <a:pt x="36" y="880"/>
                  </a:lnTo>
                  <a:lnTo>
                    <a:pt x="81" y="781"/>
                  </a:lnTo>
                  <a:lnTo>
                    <a:pt x="170" y="579"/>
                  </a:lnTo>
                  <a:lnTo>
                    <a:pt x="258" y="378"/>
                  </a:lnTo>
                  <a:lnTo>
                    <a:pt x="280" y="328"/>
                  </a:lnTo>
                  <a:lnTo>
                    <a:pt x="286" y="308"/>
                  </a:lnTo>
                  <a:lnTo>
                    <a:pt x="300" y="268"/>
                  </a:lnTo>
                  <a:lnTo>
                    <a:pt x="325" y="189"/>
                  </a:lnTo>
                  <a:lnTo>
                    <a:pt x="351" y="110"/>
                  </a:lnTo>
                  <a:lnTo>
                    <a:pt x="358" y="90"/>
                  </a:lnTo>
                  <a:lnTo>
                    <a:pt x="357" y="82"/>
                  </a:lnTo>
                  <a:lnTo>
                    <a:pt x="355" y="67"/>
                  </a:lnTo>
                  <a:lnTo>
                    <a:pt x="351" y="38"/>
                  </a:lnTo>
                  <a:lnTo>
                    <a:pt x="347" y="8"/>
                  </a:lnTo>
                  <a:lnTo>
                    <a:pt x="347" y="0"/>
                  </a:lnTo>
                  <a:lnTo>
                    <a:pt x="352" y="2"/>
                  </a:lnTo>
                  <a:lnTo>
                    <a:pt x="364" y="5"/>
                  </a:lnTo>
                  <a:lnTo>
                    <a:pt x="389" y="11"/>
                  </a:lnTo>
                  <a:lnTo>
                    <a:pt x="412" y="18"/>
                  </a:lnTo>
                  <a:lnTo>
                    <a:pt x="418" y="19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18" name="Freeform 94"/>
            <p:cNvSpPr>
              <a:spLocks/>
            </p:cNvSpPr>
            <p:nvPr/>
          </p:nvSpPr>
          <p:spPr bwMode="auto">
            <a:xfrm>
              <a:off x="2033" y="1457"/>
              <a:ext cx="215" cy="632"/>
            </a:xfrm>
            <a:custGeom>
              <a:avLst/>
              <a:gdLst>
                <a:gd name="T0" fmla="*/ 1 w 430"/>
                <a:gd name="T1" fmla="*/ 0 h 1265"/>
                <a:gd name="T2" fmla="*/ 1 w 430"/>
                <a:gd name="T3" fmla="*/ 0 h 1265"/>
                <a:gd name="T4" fmla="*/ 1 w 430"/>
                <a:gd name="T5" fmla="*/ 0 h 1265"/>
                <a:gd name="T6" fmla="*/ 1 w 430"/>
                <a:gd name="T7" fmla="*/ 0 h 1265"/>
                <a:gd name="T8" fmla="*/ 1 w 430"/>
                <a:gd name="T9" fmla="*/ 0 h 1265"/>
                <a:gd name="T10" fmla="*/ 1 w 430"/>
                <a:gd name="T11" fmla="*/ 0 h 1265"/>
                <a:gd name="T12" fmla="*/ 1 w 430"/>
                <a:gd name="T13" fmla="*/ 0 h 1265"/>
                <a:gd name="T14" fmla="*/ 1 w 430"/>
                <a:gd name="T15" fmla="*/ 0 h 1265"/>
                <a:gd name="T16" fmla="*/ 1 w 430"/>
                <a:gd name="T17" fmla="*/ 0 h 1265"/>
                <a:gd name="T18" fmla="*/ 1 w 430"/>
                <a:gd name="T19" fmla="*/ 0 h 1265"/>
                <a:gd name="T20" fmla="*/ 1 w 430"/>
                <a:gd name="T21" fmla="*/ 0 h 1265"/>
                <a:gd name="T22" fmla="*/ 1 w 430"/>
                <a:gd name="T23" fmla="*/ 0 h 1265"/>
                <a:gd name="T24" fmla="*/ 1 w 430"/>
                <a:gd name="T25" fmla="*/ 0 h 1265"/>
                <a:gd name="T26" fmla="*/ 1 w 430"/>
                <a:gd name="T27" fmla="*/ 0 h 1265"/>
                <a:gd name="T28" fmla="*/ 1 w 430"/>
                <a:gd name="T29" fmla="*/ 0 h 1265"/>
                <a:gd name="T30" fmla="*/ 0 w 430"/>
                <a:gd name="T31" fmla="*/ 0 h 1265"/>
                <a:gd name="T32" fmla="*/ 1 w 430"/>
                <a:gd name="T33" fmla="*/ 0 h 1265"/>
                <a:gd name="T34" fmla="*/ 1 w 430"/>
                <a:gd name="T35" fmla="*/ 0 h 1265"/>
                <a:gd name="T36" fmla="*/ 1 w 430"/>
                <a:gd name="T37" fmla="*/ 0 h 1265"/>
                <a:gd name="T38" fmla="*/ 1 w 430"/>
                <a:gd name="T39" fmla="*/ 0 h 1265"/>
                <a:gd name="T40" fmla="*/ 1 w 430"/>
                <a:gd name="T41" fmla="*/ 0 h 1265"/>
                <a:gd name="T42" fmla="*/ 1 w 430"/>
                <a:gd name="T43" fmla="*/ 0 h 1265"/>
                <a:gd name="T44" fmla="*/ 1 w 430"/>
                <a:gd name="T45" fmla="*/ 0 h 1265"/>
                <a:gd name="T46" fmla="*/ 1 w 430"/>
                <a:gd name="T47" fmla="*/ 0 h 1265"/>
                <a:gd name="T48" fmla="*/ 1 w 430"/>
                <a:gd name="T49" fmla="*/ 0 h 1265"/>
                <a:gd name="T50" fmla="*/ 1 w 430"/>
                <a:gd name="T51" fmla="*/ 0 h 1265"/>
                <a:gd name="T52" fmla="*/ 1 w 430"/>
                <a:gd name="T53" fmla="*/ 0 h 1265"/>
                <a:gd name="T54" fmla="*/ 1 w 430"/>
                <a:gd name="T55" fmla="*/ 0 h 1265"/>
                <a:gd name="T56" fmla="*/ 1 w 430"/>
                <a:gd name="T57" fmla="*/ 0 h 1265"/>
                <a:gd name="T58" fmla="*/ 1 w 430"/>
                <a:gd name="T59" fmla="*/ 0 h 1265"/>
                <a:gd name="T60" fmla="*/ 1 w 430"/>
                <a:gd name="T61" fmla="*/ 0 h 1265"/>
                <a:gd name="T62" fmla="*/ 1 w 430"/>
                <a:gd name="T63" fmla="*/ 0 h 1265"/>
                <a:gd name="T64" fmla="*/ 1 w 430"/>
                <a:gd name="T65" fmla="*/ 0 h 1265"/>
                <a:gd name="T66" fmla="*/ 1 w 430"/>
                <a:gd name="T67" fmla="*/ 0 h 1265"/>
                <a:gd name="T68" fmla="*/ 1 w 430"/>
                <a:gd name="T69" fmla="*/ 0 h 1265"/>
                <a:gd name="T70" fmla="*/ 1 w 430"/>
                <a:gd name="T71" fmla="*/ 0 h 1265"/>
                <a:gd name="T72" fmla="*/ 1 w 430"/>
                <a:gd name="T73" fmla="*/ 0 h 1265"/>
                <a:gd name="T74" fmla="*/ 1 w 430"/>
                <a:gd name="T75" fmla="*/ 0 h 1265"/>
                <a:gd name="T76" fmla="*/ 1 w 430"/>
                <a:gd name="T77" fmla="*/ 0 h 1265"/>
                <a:gd name="T78" fmla="*/ 1 w 430"/>
                <a:gd name="T79" fmla="*/ 0 h 1265"/>
                <a:gd name="T80" fmla="*/ 1 w 430"/>
                <a:gd name="T81" fmla="*/ 0 h 1265"/>
                <a:gd name="T82" fmla="*/ 1 w 430"/>
                <a:gd name="T83" fmla="*/ 0 h 1265"/>
                <a:gd name="T84" fmla="*/ 1 w 430"/>
                <a:gd name="T85" fmla="*/ 0 h 1265"/>
                <a:gd name="T86" fmla="*/ 1 w 430"/>
                <a:gd name="T87" fmla="*/ 0 h 1265"/>
                <a:gd name="T88" fmla="*/ 1 w 430"/>
                <a:gd name="T89" fmla="*/ 0 h 1265"/>
                <a:gd name="T90" fmla="*/ 1 w 430"/>
                <a:gd name="T91" fmla="*/ 0 h 1265"/>
                <a:gd name="T92" fmla="*/ 1 w 430"/>
                <a:gd name="T93" fmla="*/ 0 h 1265"/>
                <a:gd name="T94" fmla="*/ 1 w 430"/>
                <a:gd name="T95" fmla="*/ 0 h 1265"/>
                <a:gd name="T96" fmla="*/ 1 w 430"/>
                <a:gd name="T97" fmla="*/ 0 h 1265"/>
                <a:gd name="T98" fmla="*/ 1 w 430"/>
                <a:gd name="T99" fmla="*/ 0 h 1265"/>
                <a:gd name="T100" fmla="*/ 1 w 430"/>
                <a:gd name="T101" fmla="*/ 0 h 1265"/>
                <a:gd name="T102" fmla="*/ 1 w 430"/>
                <a:gd name="T103" fmla="*/ 0 h 1265"/>
                <a:gd name="T104" fmla="*/ 1 w 430"/>
                <a:gd name="T105" fmla="*/ 0 h 1265"/>
                <a:gd name="T106" fmla="*/ 1 w 430"/>
                <a:gd name="T107" fmla="*/ 0 h 1265"/>
                <a:gd name="T108" fmla="*/ 1 w 430"/>
                <a:gd name="T109" fmla="*/ 0 h 1265"/>
                <a:gd name="T110" fmla="*/ 1 w 430"/>
                <a:gd name="T111" fmla="*/ 0 h 1265"/>
                <a:gd name="T112" fmla="*/ 1 w 430"/>
                <a:gd name="T113" fmla="*/ 0 h 1265"/>
                <a:gd name="T114" fmla="*/ 1 w 430"/>
                <a:gd name="T115" fmla="*/ 0 h 1265"/>
                <a:gd name="T116" fmla="*/ 1 w 430"/>
                <a:gd name="T117" fmla="*/ 0 h 1265"/>
                <a:gd name="T118" fmla="*/ 1 w 430"/>
                <a:gd name="T119" fmla="*/ 0 h 1265"/>
                <a:gd name="T120" fmla="*/ 1 w 430"/>
                <a:gd name="T121" fmla="*/ 0 h 1265"/>
                <a:gd name="T122" fmla="*/ 1 w 430"/>
                <a:gd name="T123" fmla="*/ 0 h 1265"/>
                <a:gd name="T124" fmla="*/ 1 w 430"/>
                <a:gd name="T125" fmla="*/ 0 h 126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30"/>
                <a:gd name="T190" fmla="*/ 0 h 1265"/>
                <a:gd name="T191" fmla="*/ 430 w 430"/>
                <a:gd name="T192" fmla="*/ 1265 h 126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30" h="1265">
                  <a:moveTo>
                    <a:pt x="311" y="193"/>
                  </a:moveTo>
                  <a:lnTo>
                    <a:pt x="308" y="203"/>
                  </a:lnTo>
                  <a:lnTo>
                    <a:pt x="300" y="241"/>
                  </a:lnTo>
                  <a:lnTo>
                    <a:pt x="270" y="373"/>
                  </a:lnTo>
                  <a:lnTo>
                    <a:pt x="227" y="548"/>
                  </a:lnTo>
                  <a:lnTo>
                    <a:pt x="216" y="594"/>
                  </a:lnTo>
                  <a:lnTo>
                    <a:pt x="204" y="641"/>
                  </a:lnTo>
                  <a:lnTo>
                    <a:pt x="182" y="729"/>
                  </a:lnTo>
                  <a:lnTo>
                    <a:pt x="144" y="877"/>
                  </a:lnTo>
                  <a:lnTo>
                    <a:pt x="125" y="954"/>
                  </a:lnTo>
                  <a:lnTo>
                    <a:pt x="125" y="957"/>
                  </a:lnTo>
                  <a:lnTo>
                    <a:pt x="115" y="979"/>
                  </a:lnTo>
                  <a:lnTo>
                    <a:pt x="95" y="1023"/>
                  </a:lnTo>
                  <a:lnTo>
                    <a:pt x="51" y="1114"/>
                  </a:lnTo>
                  <a:lnTo>
                    <a:pt x="9" y="1203"/>
                  </a:lnTo>
                  <a:lnTo>
                    <a:pt x="0" y="1224"/>
                  </a:lnTo>
                  <a:lnTo>
                    <a:pt x="2" y="1229"/>
                  </a:lnTo>
                  <a:lnTo>
                    <a:pt x="6" y="1233"/>
                  </a:lnTo>
                  <a:lnTo>
                    <a:pt x="15" y="1239"/>
                  </a:lnTo>
                  <a:lnTo>
                    <a:pt x="24" y="1244"/>
                  </a:lnTo>
                  <a:lnTo>
                    <a:pt x="41" y="1256"/>
                  </a:lnTo>
                  <a:lnTo>
                    <a:pt x="48" y="1265"/>
                  </a:lnTo>
                  <a:lnTo>
                    <a:pt x="53" y="1264"/>
                  </a:lnTo>
                  <a:lnTo>
                    <a:pt x="62" y="1261"/>
                  </a:lnTo>
                  <a:lnTo>
                    <a:pt x="70" y="1256"/>
                  </a:lnTo>
                  <a:lnTo>
                    <a:pt x="77" y="1249"/>
                  </a:lnTo>
                  <a:lnTo>
                    <a:pt x="92" y="1235"/>
                  </a:lnTo>
                  <a:lnTo>
                    <a:pt x="97" y="1230"/>
                  </a:lnTo>
                  <a:lnTo>
                    <a:pt x="96" y="1224"/>
                  </a:lnTo>
                  <a:lnTo>
                    <a:pt x="95" y="1212"/>
                  </a:lnTo>
                  <a:lnTo>
                    <a:pt x="94" y="1188"/>
                  </a:lnTo>
                  <a:lnTo>
                    <a:pt x="93" y="1163"/>
                  </a:lnTo>
                  <a:lnTo>
                    <a:pt x="93" y="1155"/>
                  </a:lnTo>
                  <a:lnTo>
                    <a:pt x="95" y="1150"/>
                  </a:lnTo>
                  <a:lnTo>
                    <a:pt x="117" y="1110"/>
                  </a:lnTo>
                  <a:lnTo>
                    <a:pt x="194" y="946"/>
                  </a:lnTo>
                  <a:lnTo>
                    <a:pt x="269" y="738"/>
                  </a:lnTo>
                  <a:lnTo>
                    <a:pt x="281" y="688"/>
                  </a:lnTo>
                  <a:lnTo>
                    <a:pt x="290" y="641"/>
                  </a:lnTo>
                  <a:lnTo>
                    <a:pt x="312" y="543"/>
                  </a:lnTo>
                  <a:lnTo>
                    <a:pt x="361" y="349"/>
                  </a:lnTo>
                  <a:lnTo>
                    <a:pt x="416" y="156"/>
                  </a:lnTo>
                  <a:lnTo>
                    <a:pt x="430" y="108"/>
                  </a:lnTo>
                  <a:lnTo>
                    <a:pt x="429" y="102"/>
                  </a:lnTo>
                  <a:lnTo>
                    <a:pt x="428" y="88"/>
                  </a:lnTo>
                  <a:lnTo>
                    <a:pt x="426" y="62"/>
                  </a:lnTo>
                  <a:lnTo>
                    <a:pt x="424" y="35"/>
                  </a:lnTo>
                  <a:lnTo>
                    <a:pt x="424" y="28"/>
                  </a:lnTo>
                  <a:lnTo>
                    <a:pt x="417" y="26"/>
                  </a:lnTo>
                  <a:lnTo>
                    <a:pt x="405" y="22"/>
                  </a:lnTo>
                  <a:lnTo>
                    <a:pt x="380" y="12"/>
                  </a:lnTo>
                  <a:lnTo>
                    <a:pt x="356" y="3"/>
                  </a:lnTo>
                  <a:lnTo>
                    <a:pt x="350" y="0"/>
                  </a:lnTo>
                  <a:lnTo>
                    <a:pt x="347" y="4"/>
                  </a:lnTo>
                  <a:lnTo>
                    <a:pt x="341" y="11"/>
                  </a:lnTo>
                  <a:lnTo>
                    <a:pt x="330" y="26"/>
                  </a:lnTo>
                  <a:lnTo>
                    <a:pt x="318" y="40"/>
                  </a:lnTo>
                  <a:lnTo>
                    <a:pt x="316" y="43"/>
                  </a:lnTo>
                  <a:lnTo>
                    <a:pt x="315" y="59"/>
                  </a:lnTo>
                  <a:lnTo>
                    <a:pt x="315" y="115"/>
                  </a:lnTo>
                  <a:lnTo>
                    <a:pt x="312" y="180"/>
                  </a:lnTo>
                  <a:lnTo>
                    <a:pt x="311" y="193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19" name="Freeform 95"/>
            <p:cNvSpPr>
              <a:spLocks/>
            </p:cNvSpPr>
            <p:nvPr/>
          </p:nvSpPr>
          <p:spPr bwMode="auto">
            <a:xfrm>
              <a:off x="3021" y="826"/>
              <a:ext cx="179" cy="661"/>
            </a:xfrm>
            <a:custGeom>
              <a:avLst/>
              <a:gdLst>
                <a:gd name="T0" fmla="*/ 1 w 357"/>
                <a:gd name="T1" fmla="*/ 1 h 1321"/>
                <a:gd name="T2" fmla="*/ 1 w 357"/>
                <a:gd name="T3" fmla="*/ 1 h 1321"/>
                <a:gd name="T4" fmla="*/ 1 w 357"/>
                <a:gd name="T5" fmla="*/ 1 h 1321"/>
                <a:gd name="T6" fmla="*/ 1 w 357"/>
                <a:gd name="T7" fmla="*/ 1 h 1321"/>
                <a:gd name="T8" fmla="*/ 1 w 357"/>
                <a:gd name="T9" fmla="*/ 1 h 1321"/>
                <a:gd name="T10" fmla="*/ 1 w 357"/>
                <a:gd name="T11" fmla="*/ 1 h 1321"/>
                <a:gd name="T12" fmla="*/ 1 w 357"/>
                <a:gd name="T13" fmla="*/ 1 h 1321"/>
                <a:gd name="T14" fmla="*/ 1 w 357"/>
                <a:gd name="T15" fmla="*/ 1 h 1321"/>
                <a:gd name="T16" fmla="*/ 1 w 357"/>
                <a:gd name="T17" fmla="*/ 1 h 1321"/>
                <a:gd name="T18" fmla="*/ 1 w 357"/>
                <a:gd name="T19" fmla="*/ 1 h 1321"/>
                <a:gd name="T20" fmla="*/ 1 w 357"/>
                <a:gd name="T21" fmla="*/ 1 h 1321"/>
                <a:gd name="T22" fmla="*/ 1 w 357"/>
                <a:gd name="T23" fmla="*/ 1 h 1321"/>
                <a:gd name="T24" fmla="*/ 1 w 357"/>
                <a:gd name="T25" fmla="*/ 1 h 1321"/>
                <a:gd name="T26" fmla="*/ 1 w 357"/>
                <a:gd name="T27" fmla="*/ 1 h 1321"/>
                <a:gd name="T28" fmla="*/ 1 w 357"/>
                <a:gd name="T29" fmla="*/ 1 h 1321"/>
                <a:gd name="T30" fmla="*/ 1 w 357"/>
                <a:gd name="T31" fmla="*/ 1 h 1321"/>
                <a:gd name="T32" fmla="*/ 1 w 357"/>
                <a:gd name="T33" fmla="*/ 1 h 1321"/>
                <a:gd name="T34" fmla="*/ 1 w 357"/>
                <a:gd name="T35" fmla="*/ 1 h 1321"/>
                <a:gd name="T36" fmla="*/ 1 w 357"/>
                <a:gd name="T37" fmla="*/ 1 h 1321"/>
                <a:gd name="T38" fmla="*/ 1 w 357"/>
                <a:gd name="T39" fmla="*/ 1 h 1321"/>
                <a:gd name="T40" fmla="*/ 1 w 357"/>
                <a:gd name="T41" fmla="*/ 1 h 1321"/>
                <a:gd name="T42" fmla="*/ 1 w 357"/>
                <a:gd name="T43" fmla="*/ 1 h 1321"/>
                <a:gd name="T44" fmla="*/ 1 w 357"/>
                <a:gd name="T45" fmla="*/ 1 h 1321"/>
                <a:gd name="T46" fmla="*/ 1 w 357"/>
                <a:gd name="T47" fmla="*/ 1 h 1321"/>
                <a:gd name="T48" fmla="*/ 1 w 357"/>
                <a:gd name="T49" fmla="*/ 1 h 1321"/>
                <a:gd name="T50" fmla="*/ 1 w 357"/>
                <a:gd name="T51" fmla="*/ 1 h 1321"/>
                <a:gd name="T52" fmla="*/ 1 w 357"/>
                <a:gd name="T53" fmla="*/ 1 h 1321"/>
                <a:gd name="T54" fmla="*/ 1 w 357"/>
                <a:gd name="T55" fmla="*/ 1 h 1321"/>
                <a:gd name="T56" fmla="*/ 1 w 357"/>
                <a:gd name="T57" fmla="*/ 1 h 1321"/>
                <a:gd name="T58" fmla="*/ 1 w 357"/>
                <a:gd name="T59" fmla="*/ 1 h 1321"/>
                <a:gd name="T60" fmla="*/ 1 w 357"/>
                <a:gd name="T61" fmla="*/ 1 h 1321"/>
                <a:gd name="T62" fmla="*/ 1 w 357"/>
                <a:gd name="T63" fmla="*/ 1 h 1321"/>
                <a:gd name="T64" fmla="*/ 1 w 357"/>
                <a:gd name="T65" fmla="*/ 1 h 1321"/>
                <a:gd name="T66" fmla="*/ 1 w 357"/>
                <a:gd name="T67" fmla="*/ 1 h 1321"/>
                <a:gd name="T68" fmla="*/ 1 w 357"/>
                <a:gd name="T69" fmla="*/ 1 h 1321"/>
                <a:gd name="T70" fmla="*/ 1 w 357"/>
                <a:gd name="T71" fmla="*/ 1 h 1321"/>
                <a:gd name="T72" fmla="*/ 1 w 357"/>
                <a:gd name="T73" fmla="*/ 1 h 1321"/>
                <a:gd name="T74" fmla="*/ 1 w 357"/>
                <a:gd name="T75" fmla="*/ 1 h 1321"/>
                <a:gd name="T76" fmla="*/ 1 w 357"/>
                <a:gd name="T77" fmla="*/ 1 h 1321"/>
                <a:gd name="T78" fmla="*/ 1 w 357"/>
                <a:gd name="T79" fmla="*/ 1 h 1321"/>
                <a:gd name="T80" fmla="*/ 1 w 357"/>
                <a:gd name="T81" fmla="*/ 1 h 1321"/>
                <a:gd name="T82" fmla="*/ 1 w 357"/>
                <a:gd name="T83" fmla="*/ 1 h 1321"/>
                <a:gd name="T84" fmla="*/ 1 w 357"/>
                <a:gd name="T85" fmla="*/ 1 h 1321"/>
                <a:gd name="T86" fmla="*/ 1 w 357"/>
                <a:gd name="T87" fmla="*/ 1 h 1321"/>
                <a:gd name="T88" fmla="*/ 1 w 357"/>
                <a:gd name="T89" fmla="*/ 1 h 1321"/>
                <a:gd name="T90" fmla="*/ 1 w 357"/>
                <a:gd name="T91" fmla="*/ 1 h 1321"/>
                <a:gd name="T92" fmla="*/ 1 w 357"/>
                <a:gd name="T93" fmla="*/ 1 h 1321"/>
                <a:gd name="T94" fmla="*/ 1 w 357"/>
                <a:gd name="T95" fmla="*/ 1 h 1321"/>
                <a:gd name="T96" fmla="*/ 1 w 357"/>
                <a:gd name="T97" fmla="*/ 1 h 1321"/>
                <a:gd name="T98" fmla="*/ 1 w 357"/>
                <a:gd name="T99" fmla="*/ 1 h 1321"/>
                <a:gd name="T100" fmla="*/ 1 w 357"/>
                <a:gd name="T101" fmla="*/ 1 h 1321"/>
                <a:gd name="T102" fmla="*/ 0 w 357"/>
                <a:gd name="T103" fmla="*/ 1 h 1321"/>
                <a:gd name="T104" fmla="*/ 1 w 357"/>
                <a:gd name="T105" fmla="*/ 1 h 1321"/>
                <a:gd name="T106" fmla="*/ 1 w 357"/>
                <a:gd name="T107" fmla="*/ 1 h 1321"/>
                <a:gd name="T108" fmla="*/ 1 w 357"/>
                <a:gd name="T109" fmla="*/ 1 h 1321"/>
                <a:gd name="T110" fmla="*/ 1 w 357"/>
                <a:gd name="T111" fmla="*/ 0 h 1321"/>
                <a:gd name="T112" fmla="*/ 1 w 357"/>
                <a:gd name="T113" fmla="*/ 1 h 1321"/>
                <a:gd name="T114" fmla="*/ 1 w 357"/>
                <a:gd name="T115" fmla="*/ 1 h 1321"/>
                <a:gd name="T116" fmla="*/ 1 w 357"/>
                <a:gd name="T117" fmla="*/ 1 h 132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57"/>
                <a:gd name="T178" fmla="*/ 0 h 1321"/>
                <a:gd name="T179" fmla="*/ 357 w 357"/>
                <a:gd name="T180" fmla="*/ 1321 h 132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57" h="1321">
                  <a:moveTo>
                    <a:pt x="189" y="16"/>
                  </a:moveTo>
                  <a:lnTo>
                    <a:pt x="188" y="26"/>
                  </a:lnTo>
                  <a:lnTo>
                    <a:pt x="188" y="90"/>
                  </a:lnTo>
                  <a:lnTo>
                    <a:pt x="188" y="323"/>
                  </a:lnTo>
                  <a:lnTo>
                    <a:pt x="188" y="541"/>
                  </a:lnTo>
                  <a:lnTo>
                    <a:pt x="189" y="570"/>
                  </a:lnTo>
                  <a:lnTo>
                    <a:pt x="190" y="584"/>
                  </a:lnTo>
                  <a:lnTo>
                    <a:pt x="197" y="626"/>
                  </a:lnTo>
                  <a:lnTo>
                    <a:pt x="225" y="751"/>
                  </a:lnTo>
                  <a:lnTo>
                    <a:pt x="264" y="908"/>
                  </a:lnTo>
                  <a:lnTo>
                    <a:pt x="275" y="947"/>
                  </a:lnTo>
                  <a:lnTo>
                    <a:pt x="285" y="988"/>
                  </a:lnTo>
                  <a:lnTo>
                    <a:pt x="304" y="1064"/>
                  </a:lnTo>
                  <a:lnTo>
                    <a:pt x="338" y="1190"/>
                  </a:lnTo>
                  <a:lnTo>
                    <a:pt x="356" y="1255"/>
                  </a:lnTo>
                  <a:lnTo>
                    <a:pt x="357" y="1258"/>
                  </a:lnTo>
                  <a:lnTo>
                    <a:pt x="352" y="1263"/>
                  </a:lnTo>
                  <a:lnTo>
                    <a:pt x="343" y="1271"/>
                  </a:lnTo>
                  <a:lnTo>
                    <a:pt x="326" y="1288"/>
                  </a:lnTo>
                  <a:lnTo>
                    <a:pt x="310" y="1305"/>
                  </a:lnTo>
                  <a:lnTo>
                    <a:pt x="307" y="1309"/>
                  </a:lnTo>
                  <a:lnTo>
                    <a:pt x="293" y="1281"/>
                  </a:lnTo>
                  <a:lnTo>
                    <a:pt x="263" y="1245"/>
                  </a:lnTo>
                  <a:lnTo>
                    <a:pt x="246" y="1237"/>
                  </a:lnTo>
                  <a:lnTo>
                    <a:pt x="230" y="1234"/>
                  </a:lnTo>
                  <a:lnTo>
                    <a:pt x="214" y="1236"/>
                  </a:lnTo>
                  <a:lnTo>
                    <a:pt x="197" y="1243"/>
                  </a:lnTo>
                  <a:lnTo>
                    <a:pt x="179" y="1253"/>
                  </a:lnTo>
                  <a:lnTo>
                    <a:pt x="146" y="1284"/>
                  </a:lnTo>
                  <a:lnTo>
                    <a:pt x="115" y="1321"/>
                  </a:lnTo>
                  <a:lnTo>
                    <a:pt x="110" y="1319"/>
                  </a:lnTo>
                  <a:lnTo>
                    <a:pt x="103" y="1317"/>
                  </a:lnTo>
                  <a:lnTo>
                    <a:pt x="97" y="1316"/>
                  </a:lnTo>
                  <a:lnTo>
                    <a:pt x="91" y="1314"/>
                  </a:lnTo>
                  <a:lnTo>
                    <a:pt x="85" y="1309"/>
                  </a:lnTo>
                  <a:lnTo>
                    <a:pt x="76" y="1299"/>
                  </a:lnTo>
                  <a:lnTo>
                    <a:pt x="71" y="1291"/>
                  </a:lnTo>
                  <a:lnTo>
                    <a:pt x="76" y="1283"/>
                  </a:lnTo>
                  <a:lnTo>
                    <a:pt x="88" y="1264"/>
                  </a:lnTo>
                  <a:lnTo>
                    <a:pt x="110" y="1219"/>
                  </a:lnTo>
                  <a:lnTo>
                    <a:pt x="129" y="1159"/>
                  </a:lnTo>
                  <a:lnTo>
                    <a:pt x="133" y="1141"/>
                  </a:lnTo>
                  <a:lnTo>
                    <a:pt x="135" y="1118"/>
                  </a:lnTo>
                  <a:lnTo>
                    <a:pt x="137" y="1052"/>
                  </a:lnTo>
                  <a:lnTo>
                    <a:pt x="132" y="868"/>
                  </a:lnTo>
                  <a:lnTo>
                    <a:pt x="119" y="688"/>
                  </a:lnTo>
                  <a:lnTo>
                    <a:pt x="116" y="652"/>
                  </a:lnTo>
                  <a:lnTo>
                    <a:pt x="108" y="605"/>
                  </a:lnTo>
                  <a:lnTo>
                    <a:pt x="91" y="508"/>
                  </a:lnTo>
                  <a:lnTo>
                    <a:pt x="49" y="316"/>
                  </a:lnTo>
                  <a:lnTo>
                    <a:pt x="7" y="122"/>
                  </a:lnTo>
                  <a:lnTo>
                    <a:pt x="0" y="74"/>
                  </a:lnTo>
                  <a:lnTo>
                    <a:pt x="13" y="62"/>
                  </a:lnTo>
                  <a:lnTo>
                    <a:pt x="42" y="38"/>
                  </a:lnTo>
                  <a:lnTo>
                    <a:pt x="101" y="5"/>
                  </a:lnTo>
                  <a:lnTo>
                    <a:pt x="135" y="0"/>
                  </a:lnTo>
                  <a:lnTo>
                    <a:pt x="169" y="7"/>
                  </a:lnTo>
                  <a:lnTo>
                    <a:pt x="189" y="16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20" name="Freeform 96"/>
            <p:cNvSpPr>
              <a:spLocks/>
            </p:cNvSpPr>
            <p:nvPr/>
          </p:nvSpPr>
          <p:spPr bwMode="auto">
            <a:xfrm>
              <a:off x="3082" y="1451"/>
              <a:ext cx="223" cy="618"/>
            </a:xfrm>
            <a:custGeom>
              <a:avLst/>
              <a:gdLst>
                <a:gd name="T0" fmla="*/ 1 w 445"/>
                <a:gd name="T1" fmla="*/ 1 h 1236"/>
                <a:gd name="T2" fmla="*/ 1 w 445"/>
                <a:gd name="T3" fmla="*/ 1 h 1236"/>
                <a:gd name="T4" fmla="*/ 1 w 445"/>
                <a:gd name="T5" fmla="*/ 1 h 1236"/>
                <a:gd name="T6" fmla="*/ 1 w 445"/>
                <a:gd name="T7" fmla="*/ 1 h 1236"/>
                <a:gd name="T8" fmla="*/ 1 w 445"/>
                <a:gd name="T9" fmla="*/ 1 h 1236"/>
                <a:gd name="T10" fmla="*/ 1 w 445"/>
                <a:gd name="T11" fmla="*/ 1 h 1236"/>
                <a:gd name="T12" fmla="*/ 1 w 445"/>
                <a:gd name="T13" fmla="*/ 1 h 1236"/>
                <a:gd name="T14" fmla="*/ 1 w 445"/>
                <a:gd name="T15" fmla="*/ 1 h 1236"/>
                <a:gd name="T16" fmla="*/ 1 w 445"/>
                <a:gd name="T17" fmla="*/ 1 h 1236"/>
                <a:gd name="T18" fmla="*/ 1 w 445"/>
                <a:gd name="T19" fmla="*/ 1 h 1236"/>
                <a:gd name="T20" fmla="*/ 1 w 445"/>
                <a:gd name="T21" fmla="*/ 1 h 1236"/>
                <a:gd name="T22" fmla="*/ 1 w 445"/>
                <a:gd name="T23" fmla="*/ 1 h 1236"/>
                <a:gd name="T24" fmla="*/ 1 w 445"/>
                <a:gd name="T25" fmla="*/ 1 h 1236"/>
                <a:gd name="T26" fmla="*/ 1 w 445"/>
                <a:gd name="T27" fmla="*/ 1 h 1236"/>
                <a:gd name="T28" fmla="*/ 1 w 445"/>
                <a:gd name="T29" fmla="*/ 1 h 1236"/>
                <a:gd name="T30" fmla="*/ 1 w 445"/>
                <a:gd name="T31" fmla="*/ 1 h 1236"/>
                <a:gd name="T32" fmla="*/ 1 w 445"/>
                <a:gd name="T33" fmla="*/ 1 h 1236"/>
                <a:gd name="T34" fmla="*/ 1 w 445"/>
                <a:gd name="T35" fmla="*/ 1 h 1236"/>
                <a:gd name="T36" fmla="*/ 1 w 445"/>
                <a:gd name="T37" fmla="*/ 1 h 1236"/>
                <a:gd name="T38" fmla="*/ 1 w 445"/>
                <a:gd name="T39" fmla="*/ 1 h 1236"/>
                <a:gd name="T40" fmla="*/ 1 w 445"/>
                <a:gd name="T41" fmla="*/ 1 h 1236"/>
                <a:gd name="T42" fmla="*/ 1 w 445"/>
                <a:gd name="T43" fmla="*/ 1 h 1236"/>
                <a:gd name="T44" fmla="*/ 1 w 445"/>
                <a:gd name="T45" fmla="*/ 1 h 1236"/>
                <a:gd name="T46" fmla="*/ 1 w 445"/>
                <a:gd name="T47" fmla="*/ 1 h 1236"/>
                <a:gd name="T48" fmla="*/ 1 w 445"/>
                <a:gd name="T49" fmla="*/ 1 h 1236"/>
                <a:gd name="T50" fmla="*/ 1 w 445"/>
                <a:gd name="T51" fmla="*/ 1 h 1236"/>
                <a:gd name="T52" fmla="*/ 1 w 445"/>
                <a:gd name="T53" fmla="*/ 1 h 1236"/>
                <a:gd name="T54" fmla="*/ 1 w 445"/>
                <a:gd name="T55" fmla="*/ 1 h 1236"/>
                <a:gd name="T56" fmla="*/ 1 w 445"/>
                <a:gd name="T57" fmla="*/ 1 h 1236"/>
                <a:gd name="T58" fmla="*/ 1 w 445"/>
                <a:gd name="T59" fmla="*/ 1 h 1236"/>
                <a:gd name="T60" fmla="*/ 1 w 445"/>
                <a:gd name="T61" fmla="*/ 1 h 1236"/>
                <a:gd name="T62" fmla="*/ 1 w 445"/>
                <a:gd name="T63" fmla="*/ 1 h 1236"/>
                <a:gd name="T64" fmla="*/ 1 w 445"/>
                <a:gd name="T65" fmla="*/ 1 h 1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45"/>
                <a:gd name="T100" fmla="*/ 0 h 1236"/>
                <a:gd name="T101" fmla="*/ 445 w 445"/>
                <a:gd name="T102" fmla="*/ 1236 h 1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45" h="1236">
                  <a:moveTo>
                    <a:pt x="34" y="127"/>
                  </a:moveTo>
                  <a:lnTo>
                    <a:pt x="33" y="121"/>
                  </a:lnTo>
                  <a:lnTo>
                    <a:pt x="29" y="104"/>
                  </a:lnTo>
                  <a:lnTo>
                    <a:pt x="17" y="70"/>
                  </a:lnTo>
                  <a:lnTo>
                    <a:pt x="7" y="49"/>
                  </a:lnTo>
                  <a:lnTo>
                    <a:pt x="7" y="47"/>
                  </a:lnTo>
                  <a:lnTo>
                    <a:pt x="8" y="46"/>
                  </a:lnTo>
                  <a:lnTo>
                    <a:pt x="21" y="38"/>
                  </a:lnTo>
                  <a:lnTo>
                    <a:pt x="67" y="10"/>
                  </a:lnTo>
                  <a:lnTo>
                    <a:pt x="92" y="1"/>
                  </a:lnTo>
                  <a:lnTo>
                    <a:pt x="104" y="0"/>
                  </a:lnTo>
                  <a:lnTo>
                    <a:pt x="114" y="1"/>
                  </a:lnTo>
                  <a:lnTo>
                    <a:pt x="122" y="5"/>
                  </a:lnTo>
                  <a:lnTo>
                    <a:pt x="128" y="14"/>
                  </a:lnTo>
                  <a:lnTo>
                    <a:pt x="135" y="28"/>
                  </a:lnTo>
                  <a:lnTo>
                    <a:pt x="151" y="64"/>
                  </a:lnTo>
                  <a:lnTo>
                    <a:pt x="174" y="154"/>
                  </a:lnTo>
                  <a:lnTo>
                    <a:pt x="185" y="224"/>
                  </a:lnTo>
                  <a:lnTo>
                    <a:pt x="185" y="233"/>
                  </a:lnTo>
                  <a:lnTo>
                    <a:pt x="186" y="245"/>
                  </a:lnTo>
                  <a:lnTo>
                    <a:pt x="191" y="285"/>
                  </a:lnTo>
                  <a:lnTo>
                    <a:pt x="213" y="400"/>
                  </a:lnTo>
                  <a:lnTo>
                    <a:pt x="240" y="542"/>
                  </a:lnTo>
                  <a:lnTo>
                    <a:pt x="246" y="579"/>
                  </a:lnTo>
                  <a:lnTo>
                    <a:pt x="259" y="649"/>
                  </a:lnTo>
                  <a:lnTo>
                    <a:pt x="282" y="764"/>
                  </a:lnTo>
                  <a:lnTo>
                    <a:pt x="295" y="824"/>
                  </a:lnTo>
                  <a:lnTo>
                    <a:pt x="296" y="826"/>
                  </a:lnTo>
                  <a:lnTo>
                    <a:pt x="308" y="853"/>
                  </a:lnTo>
                  <a:lnTo>
                    <a:pt x="332" y="908"/>
                  </a:lnTo>
                  <a:lnTo>
                    <a:pt x="382" y="1017"/>
                  </a:lnTo>
                  <a:lnTo>
                    <a:pt x="431" y="1126"/>
                  </a:lnTo>
                  <a:lnTo>
                    <a:pt x="445" y="1152"/>
                  </a:lnTo>
                  <a:lnTo>
                    <a:pt x="443" y="1159"/>
                  </a:lnTo>
                  <a:lnTo>
                    <a:pt x="441" y="1174"/>
                  </a:lnTo>
                  <a:lnTo>
                    <a:pt x="437" y="1201"/>
                  </a:lnTo>
                  <a:lnTo>
                    <a:pt x="431" y="1229"/>
                  </a:lnTo>
                  <a:lnTo>
                    <a:pt x="430" y="1236"/>
                  </a:lnTo>
                  <a:lnTo>
                    <a:pt x="427" y="1235"/>
                  </a:lnTo>
                  <a:lnTo>
                    <a:pt x="423" y="1232"/>
                  </a:lnTo>
                  <a:lnTo>
                    <a:pt x="414" y="1226"/>
                  </a:lnTo>
                  <a:lnTo>
                    <a:pt x="406" y="1220"/>
                  </a:lnTo>
                  <a:lnTo>
                    <a:pt x="404" y="1218"/>
                  </a:lnTo>
                  <a:lnTo>
                    <a:pt x="402" y="1209"/>
                  </a:lnTo>
                  <a:lnTo>
                    <a:pt x="392" y="1174"/>
                  </a:lnTo>
                  <a:lnTo>
                    <a:pt x="374" y="1122"/>
                  </a:lnTo>
                  <a:lnTo>
                    <a:pt x="368" y="1108"/>
                  </a:lnTo>
                  <a:lnTo>
                    <a:pt x="338" y="1047"/>
                  </a:lnTo>
                  <a:lnTo>
                    <a:pt x="285" y="924"/>
                  </a:lnTo>
                  <a:lnTo>
                    <a:pt x="199" y="676"/>
                  </a:lnTo>
                  <a:lnTo>
                    <a:pt x="124" y="422"/>
                  </a:lnTo>
                  <a:lnTo>
                    <a:pt x="106" y="357"/>
                  </a:lnTo>
                  <a:lnTo>
                    <a:pt x="98" y="345"/>
                  </a:lnTo>
                  <a:lnTo>
                    <a:pt x="81" y="317"/>
                  </a:lnTo>
                  <a:lnTo>
                    <a:pt x="44" y="260"/>
                  </a:lnTo>
                  <a:lnTo>
                    <a:pt x="11" y="205"/>
                  </a:lnTo>
                  <a:lnTo>
                    <a:pt x="4" y="192"/>
                  </a:lnTo>
                  <a:lnTo>
                    <a:pt x="1" y="185"/>
                  </a:lnTo>
                  <a:lnTo>
                    <a:pt x="0" y="178"/>
                  </a:lnTo>
                  <a:lnTo>
                    <a:pt x="2" y="172"/>
                  </a:lnTo>
                  <a:lnTo>
                    <a:pt x="4" y="168"/>
                  </a:lnTo>
                  <a:lnTo>
                    <a:pt x="8" y="163"/>
                  </a:lnTo>
                  <a:lnTo>
                    <a:pt x="17" y="154"/>
                  </a:lnTo>
                  <a:lnTo>
                    <a:pt x="26" y="145"/>
                  </a:lnTo>
                  <a:lnTo>
                    <a:pt x="32" y="134"/>
                  </a:lnTo>
                  <a:lnTo>
                    <a:pt x="34" y="127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21" name="Freeform 97"/>
            <p:cNvSpPr>
              <a:spLocks/>
            </p:cNvSpPr>
            <p:nvPr/>
          </p:nvSpPr>
          <p:spPr bwMode="auto">
            <a:xfrm>
              <a:off x="3152" y="1506"/>
              <a:ext cx="228" cy="561"/>
            </a:xfrm>
            <a:custGeom>
              <a:avLst/>
              <a:gdLst>
                <a:gd name="T0" fmla="*/ 1 w 456"/>
                <a:gd name="T1" fmla="*/ 0 h 1122"/>
                <a:gd name="T2" fmla="*/ 1 w 456"/>
                <a:gd name="T3" fmla="*/ 1 h 1122"/>
                <a:gd name="T4" fmla="*/ 1 w 456"/>
                <a:gd name="T5" fmla="*/ 1 h 1122"/>
                <a:gd name="T6" fmla="*/ 1 w 456"/>
                <a:gd name="T7" fmla="*/ 1 h 1122"/>
                <a:gd name="T8" fmla="*/ 1 w 456"/>
                <a:gd name="T9" fmla="*/ 1 h 1122"/>
                <a:gd name="T10" fmla="*/ 1 w 456"/>
                <a:gd name="T11" fmla="*/ 1 h 1122"/>
                <a:gd name="T12" fmla="*/ 1 w 456"/>
                <a:gd name="T13" fmla="*/ 1 h 1122"/>
                <a:gd name="T14" fmla="*/ 1 w 456"/>
                <a:gd name="T15" fmla="*/ 1 h 1122"/>
                <a:gd name="T16" fmla="*/ 1 w 456"/>
                <a:gd name="T17" fmla="*/ 1 h 1122"/>
                <a:gd name="T18" fmla="*/ 1 w 456"/>
                <a:gd name="T19" fmla="*/ 1 h 1122"/>
                <a:gd name="T20" fmla="*/ 1 w 456"/>
                <a:gd name="T21" fmla="*/ 1 h 1122"/>
                <a:gd name="T22" fmla="*/ 1 w 456"/>
                <a:gd name="T23" fmla="*/ 1 h 1122"/>
                <a:gd name="T24" fmla="*/ 1 w 456"/>
                <a:gd name="T25" fmla="*/ 1 h 1122"/>
                <a:gd name="T26" fmla="*/ 1 w 456"/>
                <a:gd name="T27" fmla="*/ 1 h 1122"/>
                <a:gd name="T28" fmla="*/ 1 w 456"/>
                <a:gd name="T29" fmla="*/ 1 h 1122"/>
                <a:gd name="T30" fmla="*/ 1 w 456"/>
                <a:gd name="T31" fmla="*/ 1 h 1122"/>
                <a:gd name="T32" fmla="*/ 1 w 456"/>
                <a:gd name="T33" fmla="*/ 1 h 1122"/>
                <a:gd name="T34" fmla="*/ 1 w 456"/>
                <a:gd name="T35" fmla="*/ 1 h 1122"/>
                <a:gd name="T36" fmla="*/ 1 w 456"/>
                <a:gd name="T37" fmla="*/ 1 h 1122"/>
                <a:gd name="T38" fmla="*/ 1 w 456"/>
                <a:gd name="T39" fmla="*/ 1 h 1122"/>
                <a:gd name="T40" fmla="*/ 1 w 456"/>
                <a:gd name="T41" fmla="*/ 1 h 1122"/>
                <a:gd name="T42" fmla="*/ 1 w 456"/>
                <a:gd name="T43" fmla="*/ 1 h 1122"/>
                <a:gd name="T44" fmla="*/ 1 w 456"/>
                <a:gd name="T45" fmla="*/ 1 h 1122"/>
                <a:gd name="T46" fmla="*/ 1 w 456"/>
                <a:gd name="T47" fmla="*/ 1 h 1122"/>
                <a:gd name="T48" fmla="*/ 1 w 456"/>
                <a:gd name="T49" fmla="*/ 1 h 1122"/>
                <a:gd name="T50" fmla="*/ 1 w 456"/>
                <a:gd name="T51" fmla="*/ 1 h 1122"/>
                <a:gd name="T52" fmla="*/ 1 w 456"/>
                <a:gd name="T53" fmla="*/ 1 h 1122"/>
                <a:gd name="T54" fmla="*/ 1 w 456"/>
                <a:gd name="T55" fmla="*/ 1 h 1122"/>
                <a:gd name="T56" fmla="*/ 1 w 456"/>
                <a:gd name="T57" fmla="*/ 1 h 1122"/>
                <a:gd name="T58" fmla="*/ 1 w 456"/>
                <a:gd name="T59" fmla="*/ 1 h 1122"/>
                <a:gd name="T60" fmla="*/ 1 w 456"/>
                <a:gd name="T61" fmla="*/ 1 h 1122"/>
                <a:gd name="T62" fmla="*/ 1 w 456"/>
                <a:gd name="T63" fmla="*/ 1 h 1122"/>
                <a:gd name="T64" fmla="*/ 1 w 456"/>
                <a:gd name="T65" fmla="*/ 1 h 1122"/>
                <a:gd name="T66" fmla="*/ 1 w 456"/>
                <a:gd name="T67" fmla="*/ 1 h 1122"/>
                <a:gd name="T68" fmla="*/ 1 w 456"/>
                <a:gd name="T69" fmla="*/ 1 h 1122"/>
                <a:gd name="T70" fmla="*/ 0 w 456"/>
                <a:gd name="T71" fmla="*/ 1 h 1122"/>
                <a:gd name="T72" fmla="*/ 1 w 456"/>
                <a:gd name="T73" fmla="*/ 1 h 1122"/>
                <a:gd name="T74" fmla="*/ 1 w 456"/>
                <a:gd name="T75" fmla="*/ 1 h 1122"/>
                <a:gd name="T76" fmla="*/ 1 w 456"/>
                <a:gd name="T77" fmla="*/ 1 h 1122"/>
                <a:gd name="T78" fmla="*/ 1 w 456"/>
                <a:gd name="T79" fmla="*/ 1 h 1122"/>
                <a:gd name="T80" fmla="*/ 1 w 456"/>
                <a:gd name="T81" fmla="*/ 0 h 1122"/>
                <a:gd name="T82" fmla="*/ 1 w 456"/>
                <a:gd name="T83" fmla="*/ 0 h 112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56"/>
                <a:gd name="T127" fmla="*/ 0 h 1122"/>
                <a:gd name="T128" fmla="*/ 456 w 456"/>
                <a:gd name="T129" fmla="*/ 1122 h 112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56" h="1122">
                  <a:moveTo>
                    <a:pt x="102" y="0"/>
                  </a:moveTo>
                  <a:lnTo>
                    <a:pt x="101" y="10"/>
                  </a:lnTo>
                  <a:lnTo>
                    <a:pt x="101" y="29"/>
                  </a:lnTo>
                  <a:lnTo>
                    <a:pt x="100" y="66"/>
                  </a:lnTo>
                  <a:lnTo>
                    <a:pt x="100" y="103"/>
                  </a:lnTo>
                  <a:lnTo>
                    <a:pt x="100" y="112"/>
                  </a:lnTo>
                  <a:lnTo>
                    <a:pt x="129" y="186"/>
                  </a:lnTo>
                  <a:lnTo>
                    <a:pt x="188" y="332"/>
                  </a:lnTo>
                  <a:lnTo>
                    <a:pt x="307" y="627"/>
                  </a:lnTo>
                  <a:lnTo>
                    <a:pt x="425" y="921"/>
                  </a:lnTo>
                  <a:lnTo>
                    <a:pt x="456" y="994"/>
                  </a:lnTo>
                  <a:lnTo>
                    <a:pt x="455" y="1002"/>
                  </a:lnTo>
                  <a:lnTo>
                    <a:pt x="455" y="1016"/>
                  </a:lnTo>
                  <a:lnTo>
                    <a:pt x="455" y="1045"/>
                  </a:lnTo>
                  <a:lnTo>
                    <a:pt x="455" y="1075"/>
                  </a:lnTo>
                  <a:lnTo>
                    <a:pt x="455" y="1082"/>
                  </a:lnTo>
                  <a:lnTo>
                    <a:pt x="441" y="1082"/>
                  </a:lnTo>
                  <a:lnTo>
                    <a:pt x="415" y="1083"/>
                  </a:lnTo>
                  <a:lnTo>
                    <a:pt x="360" y="1092"/>
                  </a:lnTo>
                  <a:lnTo>
                    <a:pt x="305" y="1115"/>
                  </a:lnTo>
                  <a:lnTo>
                    <a:pt x="291" y="1122"/>
                  </a:lnTo>
                  <a:lnTo>
                    <a:pt x="292" y="1115"/>
                  </a:lnTo>
                  <a:lnTo>
                    <a:pt x="296" y="1090"/>
                  </a:lnTo>
                  <a:lnTo>
                    <a:pt x="299" y="998"/>
                  </a:lnTo>
                  <a:lnTo>
                    <a:pt x="286" y="870"/>
                  </a:lnTo>
                  <a:lnTo>
                    <a:pt x="280" y="834"/>
                  </a:lnTo>
                  <a:lnTo>
                    <a:pt x="269" y="794"/>
                  </a:lnTo>
                  <a:lnTo>
                    <a:pt x="237" y="699"/>
                  </a:lnTo>
                  <a:lnTo>
                    <a:pt x="151" y="495"/>
                  </a:lnTo>
                  <a:lnTo>
                    <a:pt x="91" y="368"/>
                  </a:lnTo>
                  <a:lnTo>
                    <a:pt x="88" y="361"/>
                  </a:lnTo>
                  <a:lnTo>
                    <a:pt x="80" y="334"/>
                  </a:lnTo>
                  <a:lnTo>
                    <a:pt x="65" y="279"/>
                  </a:lnTo>
                  <a:lnTo>
                    <a:pt x="36" y="169"/>
                  </a:lnTo>
                  <a:lnTo>
                    <a:pt x="7" y="58"/>
                  </a:lnTo>
                  <a:lnTo>
                    <a:pt x="0" y="30"/>
                  </a:lnTo>
                  <a:lnTo>
                    <a:pt x="8" y="28"/>
                  </a:lnTo>
                  <a:lnTo>
                    <a:pt x="25" y="23"/>
                  </a:lnTo>
                  <a:lnTo>
                    <a:pt x="59" y="13"/>
                  </a:lnTo>
                  <a:lnTo>
                    <a:pt x="93" y="3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22" name="Freeform 98"/>
            <p:cNvSpPr>
              <a:spLocks/>
            </p:cNvSpPr>
            <p:nvPr/>
          </p:nvSpPr>
          <p:spPr bwMode="auto">
            <a:xfrm>
              <a:off x="2520" y="1940"/>
              <a:ext cx="172" cy="273"/>
            </a:xfrm>
            <a:custGeom>
              <a:avLst/>
              <a:gdLst>
                <a:gd name="T0" fmla="*/ 1 w 344"/>
                <a:gd name="T1" fmla="*/ 1 h 545"/>
                <a:gd name="T2" fmla="*/ 1 w 344"/>
                <a:gd name="T3" fmla="*/ 1 h 545"/>
                <a:gd name="T4" fmla="*/ 1 w 344"/>
                <a:gd name="T5" fmla="*/ 1 h 545"/>
                <a:gd name="T6" fmla="*/ 1 w 344"/>
                <a:gd name="T7" fmla="*/ 1 h 545"/>
                <a:gd name="T8" fmla="*/ 1 w 344"/>
                <a:gd name="T9" fmla="*/ 1 h 545"/>
                <a:gd name="T10" fmla="*/ 1 w 344"/>
                <a:gd name="T11" fmla="*/ 1 h 545"/>
                <a:gd name="T12" fmla="*/ 1 w 344"/>
                <a:gd name="T13" fmla="*/ 1 h 545"/>
                <a:gd name="T14" fmla="*/ 1 w 344"/>
                <a:gd name="T15" fmla="*/ 1 h 545"/>
                <a:gd name="T16" fmla="*/ 1 w 344"/>
                <a:gd name="T17" fmla="*/ 1 h 545"/>
                <a:gd name="T18" fmla="*/ 1 w 344"/>
                <a:gd name="T19" fmla="*/ 1 h 545"/>
                <a:gd name="T20" fmla="*/ 1 w 344"/>
                <a:gd name="T21" fmla="*/ 1 h 545"/>
                <a:gd name="T22" fmla="*/ 1 w 344"/>
                <a:gd name="T23" fmla="*/ 1 h 545"/>
                <a:gd name="T24" fmla="*/ 1 w 344"/>
                <a:gd name="T25" fmla="*/ 1 h 545"/>
                <a:gd name="T26" fmla="*/ 1 w 344"/>
                <a:gd name="T27" fmla="*/ 1 h 545"/>
                <a:gd name="T28" fmla="*/ 1 w 344"/>
                <a:gd name="T29" fmla="*/ 1 h 545"/>
                <a:gd name="T30" fmla="*/ 1 w 344"/>
                <a:gd name="T31" fmla="*/ 1 h 545"/>
                <a:gd name="T32" fmla="*/ 1 w 344"/>
                <a:gd name="T33" fmla="*/ 1 h 545"/>
                <a:gd name="T34" fmla="*/ 1 w 344"/>
                <a:gd name="T35" fmla="*/ 1 h 545"/>
                <a:gd name="T36" fmla="*/ 1 w 344"/>
                <a:gd name="T37" fmla="*/ 1 h 545"/>
                <a:gd name="T38" fmla="*/ 1 w 344"/>
                <a:gd name="T39" fmla="*/ 1 h 545"/>
                <a:gd name="T40" fmla="*/ 1 w 344"/>
                <a:gd name="T41" fmla="*/ 1 h 545"/>
                <a:gd name="T42" fmla="*/ 1 w 344"/>
                <a:gd name="T43" fmla="*/ 1 h 545"/>
                <a:gd name="T44" fmla="*/ 1 w 344"/>
                <a:gd name="T45" fmla="*/ 1 h 545"/>
                <a:gd name="T46" fmla="*/ 1 w 344"/>
                <a:gd name="T47" fmla="*/ 1 h 545"/>
                <a:gd name="T48" fmla="*/ 1 w 344"/>
                <a:gd name="T49" fmla="*/ 1 h 545"/>
                <a:gd name="T50" fmla="*/ 1 w 344"/>
                <a:gd name="T51" fmla="*/ 1 h 545"/>
                <a:gd name="T52" fmla="*/ 1 w 344"/>
                <a:gd name="T53" fmla="*/ 1 h 545"/>
                <a:gd name="T54" fmla="*/ 1 w 344"/>
                <a:gd name="T55" fmla="*/ 1 h 545"/>
                <a:gd name="T56" fmla="*/ 1 w 344"/>
                <a:gd name="T57" fmla="*/ 1 h 545"/>
                <a:gd name="T58" fmla="*/ 1 w 344"/>
                <a:gd name="T59" fmla="*/ 1 h 545"/>
                <a:gd name="T60" fmla="*/ 1 w 344"/>
                <a:gd name="T61" fmla="*/ 1 h 545"/>
                <a:gd name="T62" fmla="*/ 1 w 344"/>
                <a:gd name="T63" fmla="*/ 1 h 545"/>
                <a:gd name="T64" fmla="*/ 1 w 344"/>
                <a:gd name="T65" fmla="*/ 1 h 545"/>
                <a:gd name="T66" fmla="*/ 1 w 344"/>
                <a:gd name="T67" fmla="*/ 1 h 545"/>
                <a:gd name="T68" fmla="*/ 1 w 344"/>
                <a:gd name="T69" fmla="*/ 1 h 545"/>
                <a:gd name="T70" fmla="*/ 1 w 344"/>
                <a:gd name="T71" fmla="*/ 1 h 545"/>
                <a:gd name="T72" fmla="*/ 1 w 344"/>
                <a:gd name="T73" fmla="*/ 1 h 545"/>
                <a:gd name="T74" fmla="*/ 1 w 344"/>
                <a:gd name="T75" fmla="*/ 1 h 545"/>
                <a:gd name="T76" fmla="*/ 1 w 344"/>
                <a:gd name="T77" fmla="*/ 1 h 545"/>
                <a:gd name="T78" fmla="*/ 0 w 344"/>
                <a:gd name="T79" fmla="*/ 0 h 545"/>
                <a:gd name="T80" fmla="*/ 1 w 344"/>
                <a:gd name="T81" fmla="*/ 1 h 545"/>
                <a:gd name="T82" fmla="*/ 1 w 344"/>
                <a:gd name="T83" fmla="*/ 1 h 545"/>
                <a:gd name="T84" fmla="*/ 1 w 344"/>
                <a:gd name="T85" fmla="*/ 1 h 54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44"/>
                <a:gd name="T130" fmla="*/ 0 h 545"/>
                <a:gd name="T131" fmla="*/ 344 w 344"/>
                <a:gd name="T132" fmla="*/ 545 h 54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44" h="545">
                  <a:moveTo>
                    <a:pt x="167" y="216"/>
                  </a:moveTo>
                  <a:lnTo>
                    <a:pt x="172" y="221"/>
                  </a:lnTo>
                  <a:lnTo>
                    <a:pt x="184" y="229"/>
                  </a:lnTo>
                  <a:lnTo>
                    <a:pt x="199" y="236"/>
                  </a:lnTo>
                  <a:lnTo>
                    <a:pt x="226" y="249"/>
                  </a:lnTo>
                  <a:lnTo>
                    <a:pt x="237" y="263"/>
                  </a:lnTo>
                  <a:lnTo>
                    <a:pt x="238" y="275"/>
                  </a:lnTo>
                  <a:lnTo>
                    <a:pt x="238" y="295"/>
                  </a:lnTo>
                  <a:lnTo>
                    <a:pt x="233" y="316"/>
                  </a:lnTo>
                  <a:lnTo>
                    <a:pt x="217" y="359"/>
                  </a:lnTo>
                  <a:lnTo>
                    <a:pt x="207" y="390"/>
                  </a:lnTo>
                  <a:lnTo>
                    <a:pt x="200" y="385"/>
                  </a:lnTo>
                  <a:lnTo>
                    <a:pt x="179" y="367"/>
                  </a:lnTo>
                  <a:lnTo>
                    <a:pt x="156" y="342"/>
                  </a:lnTo>
                  <a:lnTo>
                    <a:pt x="152" y="336"/>
                  </a:lnTo>
                  <a:lnTo>
                    <a:pt x="147" y="330"/>
                  </a:lnTo>
                  <a:lnTo>
                    <a:pt x="145" y="321"/>
                  </a:lnTo>
                  <a:lnTo>
                    <a:pt x="142" y="301"/>
                  </a:lnTo>
                  <a:lnTo>
                    <a:pt x="141" y="260"/>
                  </a:lnTo>
                  <a:lnTo>
                    <a:pt x="143" y="240"/>
                  </a:lnTo>
                  <a:lnTo>
                    <a:pt x="128" y="249"/>
                  </a:lnTo>
                  <a:lnTo>
                    <a:pt x="118" y="262"/>
                  </a:lnTo>
                  <a:lnTo>
                    <a:pt x="111" y="278"/>
                  </a:lnTo>
                  <a:lnTo>
                    <a:pt x="107" y="295"/>
                  </a:lnTo>
                  <a:lnTo>
                    <a:pt x="106" y="314"/>
                  </a:lnTo>
                  <a:lnTo>
                    <a:pt x="110" y="356"/>
                  </a:lnTo>
                  <a:lnTo>
                    <a:pt x="122" y="395"/>
                  </a:lnTo>
                  <a:lnTo>
                    <a:pt x="138" y="429"/>
                  </a:lnTo>
                  <a:lnTo>
                    <a:pt x="148" y="442"/>
                  </a:lnTo>
                  <a:lnTo>
                    <a:pt x="153" y="447"/>
                  </a:lnTo>
                  <a:lnTo>
                    <a:pt x="162" y="456"/>
                  </a:lnTo>
                  <a:lnTo>
                    <a:pt x="182" y="473"/>
                  </a:lnTo>
                  <a:lnTo>
                    <a:pt x="189" y="483"/>
                  </a:lnTo>
                  <a:lnTo>
                    <a:pt x="193" y="493"/>
                  </a:lnTo>
                  <a:lnTo>
                    <a:pt x="194" y="499"/>
                  </a:lnTo>
                  <a:lnTo>
                    <a:pt x="193" y="503"/>
                  </a:lnTo>
                  <a:lnTo>
                    <a:pt x="191" y="506"/>
                  </a:lnTo>
                  <a:lnTo>
                    <a:pt x="188" y="508"/>
                  </a:lnTo>
                  <a:lnTo>
                    <a:pt x="184" y="509"/>
                  </a:lnTo>
                  <a:lnTo>
                    <a:pt x="180" y="511"/>
                  </a:lnTo>
                  <a:lnTo>
                    <a:pt x="170" y="512"/>
                  </a:lnTo>
                  <a:lnTo>
                    <a:pt x="148" y="514"/>
                  </a:lnTo>
                  <a:lnTo>
                    <a:pt x="144" y="514"/>
                  </a:lnTo>
                  <a:lnTo>
                    <a:pt x="152" y="522"/>
                  </a:lnTo>
                  <a:lnTo>
                    <a:pt x="180" y="540"/>
                  </a:lnTo>
                  <a:lnTo>
                    <a:pt x="197" y="545"/>
                  </a:lnTo>
                  <a:lnTo>
                    <a:pt x="206" y="545"/>
                  </a:lnTo>
                  <a:lnTo>
                    <a:pt x="214" y="543"/>
                  </a:lnTo>
                  <a:lnTo>
                    <a:pt x="223" y="538"/>
                  </a:lnTo>
                  <a:lnTo>
                    <a:pt x="232" y="529"/>
                  </a:lnTo>
                  <a:lnTo>
                    <a:pt x="240" y="515"/>
                  </a:lnTo>
                  <a:lnTo>
                    <a:pt x="259" y="477"/>
                  </a:lnTo>
                  <a:lnTo>
                    <a:pt x="293" y="391"/>
                  </a:lnTo>
                  <a:lnTo>
                    <a:pt x="309" y="347"/>
                  </a:lnTo>
                  <a:lnTo>
                    <a:pt x="312" y="345"/>
                  </a:lnTo>
                  <a:lnTo>
                    <a:pt x="320" y="339"/>
                  </a:lnTo>
                  <a:lnTo>
                    <a:pt x="336" y="328"/>
                  </a:lnTo>
                  <a:lnTo>
                    <a:pt x="342" y="322"/>
                  </a:lnTo>
                  <a:lnTo>
                    <a:pt x="343" y="319"/>
                  </a:lnTo>
                  <a:lnTo>
                    <a:pt x="344" y="316"/>
                  </a:lnTo>
                  <a:lnTo>
                    <a:pt x="344" y="312"/>
                  </a:lnTo>
                  <a:lnTo>
                    <a:pt x="340" y="305"/>
                  </a:lnTo>
                  <a:lnTo>
                    <a:pt x="335" y="298"/>
                  </a:lnTo>
                  <a:lnTo>
                    <a:pt x="322" y="286"/>
                  </a:lnTo>
                  <a:lnTo>
                    <a:pt x="308" y="275"/>
                  </a:lnTo>
                  <a:lnTo>
                    <a:pt x="280" y="252"/>
                  </a:lnTo>
                  <a:lnTo>
                    <a:pt x="271" y="237"/>
                  </a:lnTo>
                  <a:lnTo>
                    <a:pt x="270" y="234"/>
                  </a:lnTo>
                  <a:lnTo>
                    <a:pt x="271" y="231"/>
                  </a:lnTo>
                  <a:lnTo>
                    <a:pt x="273" y="227"/>
                  </a:lnTo>
                  <a:lnTo>
                    <a:pt x="276" y="224"/>
                  </a:lnTo>
                  <a:lnTo>
                    <a:pt x="284" y="217"/>
                  </a:lnTo>
                  <a:lnTo>
                    <a:pt x="290" y="211"/>
                  </a:lnTo>
                  <a:lnTo>
                    <a:pt x="295" y="206"/>
                  </a:lnTo>
                  <a:lnTo>
                    <a:pt x="294" y="201"/>
                  </a:lnTo>
                  <a:lnTo>
                    <a:pt x="274" y="186"/>
                  </a:lnTo>
                  <a:lnTo>
                    <a:pt x="232" y="157"/>
                  </a:lnTo>
                  <a:lnTo>
                    <a:pt x="135" y="94"/>
                  </a:lnTo>
                  <a:lnTo>
                    <a:pt x="28" y="21"/>
                  </a:lnTo>
                  <a:lnTo>
                    <a:pt x="0" y="0"/>
                  </a:lnTo>
                  <a:lnTo>
                    <a:pt x="7" y="17"/>
                  </a:lnTo>
                  <a:lnTo>
                    <a:pt x="28" y="54"/>
                  </a:lnTo>
                  <a:lnTo>
                    <a:pt x="89" y="132"/>
                  </a:lnTo>
                  <a:lnTo>
                    <a:pt x="153" y="202"/>
                  </a:lnTo>
                  <a:lnTo>
                    <a:pt x="167" y="216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23" name="Freeform 99"/>
            <p:cNvSpPr>
              <a:spLocks/>
            </p:cNvSpPr>
            <p:nvPr/>
          </p:nvSpPr>
          <p:spPr bwMode="auto">
            <a:xfrm>
              <a:off x="2731" y="1988"/>
              <a:ext cx="109" cy="165"/>
            </a:xfrm>
            <a:custGeom>
              <a:avLst/>
              <a:gdLst>
                <a:gd name="T0" fmla="*/ 1 w 218"/>
                <a:gd name="T1" fmla="*/ 0 h 331"/>
                <a:gd name="T2" fmla="*/ 1 w 218"/>
                <a:gd name="T3" fmla="*/ 0 h 331"/>
                <a:gd name="T4" fmla="*/ 1 w 218"/>
                <a:gd name="T5" fmla="*/ 0 h 331"/>
                <a:gd name="T6" fmla="*/ 1 w 218"/>
                <a:gd name="T7" fmla="*/ 0 h 331"/>
                <a:gd name="T8" fmla="*/ 1 w 218"/>
                <a:gd name="T9" fmla="*/ 0 h 331"/>
                <a:gd name="T10" fmla="*/ 1 w 218"/>
                <a:gd name="T11" fmla="*/ 0 h 331"/>
                <a:gd name="T12" fmla="*/ 1 w 218"/>
                <a:gd name="T13" fmla="*/ 0 h 331"/>
                <a:gd name="T14" fmla="*/ 1 w 218"/>
                <a:gd name="T15" fmla="*/ 0 h 331"/>
                <a:gd name="T16" fmla="*/ 1 w 218"/>
                <a:gd name="T17" fmla="*/ 0 h 331"/>
                <a:gd name="T18" fmla="*/ 1 w 218"/>
                <a:gd name="T19" fmla="*/ 0 h 331"/>
                <a:gd name="T20" fmla="*/ 1 w 218"/>
                <a:gd name="T21" fmla="*/ 0 h 331"/>
                <a:gd name="T22" fmla="*/ 1 w 218"/>
                <a:gd name="T23" fmla="*/ 0 h 331"/>
                <a:gd name="T24" fmla="*/ 1 w 218"/>
                <a:gd name="T25" fmla="*/ 0 h 331"/>
                <a:gd name="T26" fmla="*/ 1 w 218"/>
                <a:gd name="T27" fmla="*/ 0 h 331"/>
                <a:gd name="T28" fmla="*/ 1 w 218"/>
                <a:gd name="T29" fmla="*/ 0 h 331"/>
                <a:gd name="T30" fmla="*/ 1 w 218"/>
                <a:gd name="T31" fmla="*/ 0 h 331"/>
                <a:gd name="T32" fmla="*/ 1 w 218"/>
                <a:gd name="T33" fmla="*/ 0 h 331"/>
                <a:gd name="T34" fmla="*/ 1 w 218"/>
                <a:gd name="T35" fmla="*/ 0 h 331"/>
                <a:gd name="T36" fmla="*/ 1 w 218"/>
                <a:gd name="T37" fmla="*/ 0 h 331"/>
                <a:gd name="T38" fmla="*/ 1 w 218"/>
                <a:gd name="T39" fmla="*/ 0 h 331"/>
                <a:gd name="T40" fmla="*/ 1 w 218"/>
                <a:gd name="T41" fmla="*/ 0 h 331"/>
                <a:gd name="T42" fmla="*/ 1 w 218"/>
                <a:gd name="T43" fmla="*/ 0 h 331"/>
                <a:gd name="T44" fmla="*/ 1 w 218"/>
                <a:gd name="T45" fmla="*/ 0 h 331"/>
                <a:gd name="T46" fmla="*/ 1 w 218"/>
                <a:gd name="T47" fmla="*/ 0 h 331"/>
                <a:gd name="T48" fmla="*/ 1 w 218"/>
                <a:gd name="T49" fmla="*/ 0 h 331"/>
                <a:gd name="T50" fmla="*/ 1 w 218"/>
                <a:gd name="T51" fmla="*/ 0 h 331"/>
                <a:gd name="T52" fmla="*/ 1 w 218"/>
                <a:gd name="T53" fmla="*/ 0 h 331"/>
                <a:gd name="T54" fmla="*/ 0 w 218"/>
                <a:gd name="T55" fmla="*/ 0 h 331"/>
                <a:gd name="T56" fmla="*/ 1 w 218"/>
                <a:gd name="T57" fmla="*/ 0 h 331"/>
                <a:gd name="T58" fmla="*/ 1 w 218"/>
                <a:gd name="T59" fmla="*/ 0 h 331"/>
                <a:gd name="T60" fmla="*/ 1 w 218"/>
                <a:gd name="T61" fmla="*/ 0 h 331"/>
                <a:gd name="T62" fmla="*/ 1 w 218"/>
                <a:gd name="T63" fmla="*/ 0 h 331"/>
                <a:gd name="T64" fmla="*/ 1 w 218"/>
                <a:gd name="T65" fmla="*/ 0 h 331"/>
                <a:gd name="T66" fmla="*/ 1 w 218"/>
                <a:gd name="T67" fmla="*/ 0 h 331"/>
                <a:gd name="T68" fmla="*/ 1 w 218"/>
                <a:gd name="T69" fmla="*/ 0 h 331"/>
                <a:gd name="T70" fmla="*/ 1 w 218"/>
                <a:gd name="T71" fmla="*/ 0 h 33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18"/>
                <a:gd name="T109" fmla="*/ 0 h 331"/>
                <a:gd name="T110" fmla="*/ 218 w 218"/>
                <a:gd name="T111" fmla="*/ 331 h 33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18" h="331">
                  <a:moveTo>
                    <a:pt x="39" y="37"/>
                  </a:moveTo>
                  <a:lnTo>
                    <a:pt x="42" y="37"/>
                  </a:lnTo>
                  <a:lnTo>
                    <a:pt x="63" y="32"/>
                  </a:lnTo>
                  <a:lnTo>
                    <a:pt x="136" y="14"/>
                  </a:lnTo>
                  <a:lnTo>
                    <a:pt x="192" y="1"/>
                  </a:lnTo>
                  <a:lnTo>
                    <a:pt x="196" y="0"/>
                  </a:lnTo>
                  <a:lnTo>
                    <a:pt x="199" y="3"/>
                  </a:lnTo>
                  <a:lnTo>
                    <a:pt x="201" y="7"/>
                  </a:lnTo>
                  <a:lnTo>
                    <a:pt x="201" y="12"/>
                  </a:lnTo>
                  <a:lnTo>
                    <a:pt x="199" y="17"/>
                  </a:lnTo>
                  <a:lnTo>
                    <a:pt x="196" y="23"/>
                  </a:lnTo>
                  <a:lnTo>
                    <a:pt x="187" y="35"/>
                  </a:lnTo>
                  <a:lnTo>
                    <a:pt x="168" y="59"/>
                  </a:lnTo>
                  <a:lnTo>
                    <a:pt x="166" y="64"/>
                  </a:lnTo>
                  <a:lnTo>
                    <a:pt x="164" y="66"/>
                  </a:lnTo>
                  <a:lnTo>
                    <a:pt x="151" y="73"/>
                  </a:lnTo>
                  <a:lnTo>
                    <a:pt x="108" y="103"/>
                  </a:lnTo>
                  <a:lnTo>
                    <a:pt x="87" y="120"/>
                  </a:lnTo>
                  <a:lnTo>
                    <a:pt x="74" y="137"/>
                  </a:lnTo>
                  <a:lnTo>
                    <a:pt x="73" y="143"/>
                  </a:lnTo>
                  <a:lnTo>
                    <a:pt x="74" y="150"/>
                  </a:lnTo>
                  <a:lnTo>
                    <a:pt x="78" y="159"/>
                  </a:lnTo>
                  <a:lnTo>
                    <a:pt x="83" y="168"/>
                  </a:lnTo>
                  <a:lnTo>
                    <a:pt x="99" y="190"/>
                  </a:lnTo>
                  <a:lnTo>
                    <a:pt x="133" y="227"/>
                  </a:lnTo>
                  <a:lnTo>
                    <a:pt x="144" y="238"/>
                  </a:lnTo>
                  <a:lnTo>
                    <a:pt x="156" y="236"/>
                  </a:lnTo>
                  <a:lnTo>
                    <a:pt x="167" y="230"/>
                  </a:lnTo>
                  <a:lnTo>
                    <a:pt x="176" y="220"/>
                  </a:lnTo>
                  <a:lnTo>
                    <a:pt x="182" y="208"/>
                  </a:lnTo>
                  <a:lnTo>
                    <a:pt x="187" y="195"/>
                  </a:lnTo>
                  <a:lnTo>
                    <a:pt x="192" y="163"/>
                  </a:lnTo>
                  <a:lnTo>
                    <a:pt x="192" y="132"/>
                  </a:lnTo>
                  <a:lnTo>
                    <a:pt x="191" y="105"/>
                  </a:lnTo>
                  <a:lnTo>
                    <a:pt x="190" y="94"/>
                  </a:lnTo>
                  <a:lnTo>
                    <a:pt x="195" y="98"/>
                  </a:lnTo>
                  <a:lnTo>
                    <a:pt x="199" y="102"/>
                  </a:lnTo>
                  <a:lnTo>
                    <a:pt x="203" y="107"/>
                  </a:lnTo>
                  <a:lnTo>
                    <a:pt x="207" y="113"/>
                  </a:lnTo>
                  <a:lnTo>
                    <a:pt x="212" y="128"/>
                  </a:lnTo>
                  <a:lnTo>
                    <a:pt x="216" y="147"/>
                  </a:lnTo>
                  <a:lnTo>
                    <a:pt x="218" y="190"/>
                  </a:lnTo>
                  <a:lnTo>
                    <a:pt x="207" y="271"/>
                  </a:lnTo>
                  <a:lnTo>
                    <a:pt x="197" y="293"/>
                  </a:lnTo>
                  <a:lnTo>
                    <a:pt x="189" y="301"/>
                  </a:lnTo>
                  <a:lnTo>
                    <a:pt x="175" y="316"/>
                  </a:lnTo>
                  <a:lnTo>
                    <a:pt x="158" y="327"/>
                  </a:lnTo>
                  <a:lnTo>
                    <a:pt x="141" y="331"/>
                  </a:lnTo>
                  <a:lnTo>
                    <a:pt x="121" y="326"/>
                  </a:lnTo>
                  <a:lnTo>
                    <a:pt x="96" y="309"/>
                  </a:lnTo>
                  <a:lnTo>
                    <a:pt x="83" y="296"/>
                  </a:lnTo>
                  <a:lnTo>
                    <a:pt x="77" y="291"/>
                  </a:lnTo>
                  <a:lnTo>
                    <a:pt x="62" y="273"/>
                  </a:lnTo>
                  <a:lnTo>
                    <a:pt x="25" y="228"/>
                  </a:lnTo>
                  <a:lnTo>
                    <a:pt x="1" y="198"/>
                  </a:lnTo>
                  <a:lnTo>
                    <a:pt x="0" y="196"/>
                  </a:lnTo>
                  <a:lnTo>
                    <a:pt x="4" y="189"/>
                  </a:lnTo>
                  <a:lnTo>
                    <a:pt x="12" y="175"/>
                  </a:lnTo>
                  <a:lnTo>
                    <a:pt x="30" y="145"/>
                  </a:lnTo>
                  <a:lnTo>
                    <a:pt x="45" y="116"/>
                  </a:lnTo>
                  <a:lnTo>
                    <a:pt x="49" y="108"/>
                  </a:lnTo>
                  <a:lnTo>
                    <a:pt x="47" y="103"/>
                  </a:lnTo>
                  <a:lnTo>
                    <a:pt x="46" y="100"/>
                  </a:lnTo>
                  <a:lnTo>
                    <a:pt x="44" y="98"/>
                  </a:lnTo>
                  <a:lnTo>
                    <a:pt x="38" y="92"/>
                  </a:lnTo>
                  <a:lnTo>
                    <a:pt x="25" y="84"/>
                  </a:lnTo>
                  <a:lnTo>
                    <a:pt x="21" y="79"/>
                  </a:lnTo>
                  <a:lnTo>
                    <a:pt x="21" y="74"/>
                  </a:lnTo>
                  <a:lnTo>
                    <a:pt x="24" y="56"/>
                  </a:lnTo>
                  <a:lnTo>
                    <a:pt x="29" y="47"/>
                  </a:lnTo>
                  <a:lnTo>
                    <a:pt x="35" y="40"/>
                  </a:lnTo>
                  <a:lnTo>
                    <a:pt x="39" y="37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24" name="Freeform 100"/>
            <p:cNvSpPr>
              <a:spLocks/>
            </p:cNvSpPr>
            <p:nvPr/>
          </p:nvSpPr>
          <p:spPr bwMode="auto">
            <a:xfrm>
              <a:off x="2804" y="2026"/>
              <a:ext cx="111" cy="169"/>
            </a:xfrm>
            <a:custGeom>
              <a:avLst/>
              <a:gdLst>
                <a:gd name="T0" fmla="*/ 1 w 221"/>
                <a:gd name="T1" fmla="*/ 0 h 339"/>
                <a:gd name="T2" fmla="*/ 1 w 221"/>
                <a:gd name="T3" fmla="*/ 0 h 339"/>
                <a:gd name="T4" fmla="*/ 1 w 221"/>
                <a:gd name="T5" fmla="*/ 0 h 339"/>
                <a:gd name="T6" fmla="*/ 1 w 221"/>
                <a:gd name="T7" fmla="*/ 0 h 339"/>
                <a:gd name="T8" fmla="*/ 1 w 221"/>
                <a:gd name="T9" fmla="*/ 0 h 339"/>
                <a:gd name="T10" fmla="*/ 1 w 221"/>
                <a:gd name="T11" fmla="*/ 0 h 339"/>
                <a:gd name="T12" fmla="*/ 1 w 221"/>
                <a:gd name="T13" fmla="*/ 0 h 339"/>
                <a:gd name="T14" fmla="*/ 1 w 221"/>
                <a:gd name="T15" fmla="*/ 0 h 339"/>
                <a:gd name="T16" fmla="*/ 1 w 221"/>
                <a:gd name="T17" fmla="*/ 0 h 339"/>
                <a:gd name="T18" fmla="*/ 1 w 221"/>
                <a:gd name="T19" fmla="*/ 0 h 339"/>
                <a:gd name="T20" fmla="*/ 1 w 221"/>
                <a:gd name="T21" fmla="*/ 0 h 339"/>
                <a:gd name="T22" fmla="*/ 1 w 221"/>
                <a:gd name="T23" fmla="*/ 0 h 339"/>
                <a:gd name="T24" fmla="*/ 1 w 221"/>
                <a:gd name="T25" fmla="*/ 0 h 339"/>
                <a:gd name="T26" fmla="*/ 1 w 221"/>
                <a:gd name="T27" fmla="*/ 0 h 339"/>
                <a:gd name="T28" fmla="*/ 1 w 221"/>
                <a:gd name="T29" fmla="*/ 0 h 339"/>
                <a:gd name="T30" fmla="*/ 1 w 221"/>
                <a:gd name="T31" fmla="*/ 0 h 339"/>
                <a:gd name="T32" fmla="*/ 1 w 221"/>
                <a:gd name="T33" fmla="*/ 0 h 339"/>
                <a:gd name="T34" fmla="*/ 1 w 221"/>
                <a:gd name="T35" fmla="*/ 0 h 339"/>
                <a:gd name="T36" fmla="*/ 1 w 221"/>
                <a:gd name="T37" fmla="*/ 0 h 339"/>
                <a:gd name="T38" fmla="*/ 1 w 221"/>
                <a:gd name="T39" fmla="*/ 0 h 339"/>
                <a:gd name="T40" fmla="*/ 1 w 221"/>
                <a:gd name="T41" fmla="*/ 0 h 339"/>
                <a:gd name="T42" fmla="*/ 1 w 221"/>
                <a:gd name="T43" fmla="*/ 0 h 339"/>
                <a:gd name="T44" fmla="*/ 1 w 221"/>
                <a:gd name="T45" fmla="*/ 0 h 339"/>
                <a:gd name="T46" fmla="*/ 1 w 221"/>
                <a:gd name="T47" fmla="*/ 0 h 339"/>
                <a:gd name="T48" fmla="*/ 1 w 221"/>
                <a:gd name="T49" fmla="*/ 0 h 339"/>
                <a:gd name="T50" fmla="*/ 1 w 221"/>
                <a:gd name="T51" fmla="*/ 0 h 339"/>
                <a:gd name="T52" fmla="*/ 1 w 221"/>
                <a:gd name="T53" fmla="*/ 0 h 339"/>
                <a:gd name="T54" fmla="*/ 1 w 221"/>
                <a:gd name="T55" fmla="*/ 0 h 339"/>
                <a:gd name="T56" fmla="*/ 0 w 221"/>
                <a:gd name="T57" fmla="*/ 0 h 339"/>
                <a:gd name="T58" fmla="*/ 1 w 221"/>
                <a:gd name="T59" fmla="*/ 0 h 339"/>
                <a:gd name="T60" fmla="*/ 1 w 221"/>
                <a:gd name="T61" fmla="*/ 0 h 339"/>
                <a:gd name="T62" fmla="*/ 1 w 221"/>
                <a:gd name="T63" fmla="*/ 0 h 33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1"/>
                <a:gd name="T97" fmla="*/ 0 h 339"/>
                <a:gd name="T98" fmla="*/ 221 w 221"/>
                <a:gd name="T99" fmla="*/ 339 h 33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1" h="339">
                  <a:moveTo>
                    <a:pt x="79" y="268"/>
                  </a:moveTo>
                  <a:lnTo>
                    <a:pt x="84" y="258"/>
                  </a:lnTo>
                  <a:lnTo>
                    <a:pt x="98" y="238"/>
                  </a:lnTo>
                  <a:lnTo>
                    <a:pt x="125" y="203"/>
                  </a:lnTo>
                  <a:lnTo>
                    <a:pt x="135" y="187"/>
                  </a:lnTo>
                  <a:lnTo>
                    <a:pt x="140" y="172"/>
                  </a:lnTo>
                  <a:lnTo>
                    <a:pt x="141" y="165"/>
                  </a:lnTo>
                  <a:lnTo>
                    <a:pt x="139" y="160"/>
                  </a:lnTo>
                  <a:lnTo>
                    <a:pt x="137" y="155"/>
                  </a:lnTo>
                  <a:lnTo>
                    <a:pt x="131" y="146"/>
                  </a:lnTo>
                  <a:lnTo>
                    <a:pt x="124" y="137"/>
                  </a:lnTo>
                  <a:lnTo>
                    <a:pt x="119" y="126"/>
                  </a:lnTo>
                  <a:lnTo>
                    <a:pt x="117" y="113"/>
                  </a:lnTo>
                  <a:lnTo>
                    <a:pt x="120" y="93"/>
                  </a:lnTo>
                  <a:lnTo>
                    <a:pt x="124" y="83"/>
                  </a:lnTo>
                  <a:lnTo>
                    <a:pt x="136" y="61"/>
                  </a:lnTo>
                  <a:lnTo>
                    <a:pt x="167" y="23"/>
                  </a:lnTo>
                  <a:lnTo>
                    <a:pt x="188" y="1"/>
                  </a:lnTo>
                  <a:lnTo>
                    <a:pt x="190" y="0"/>
                  </a:lnTo>
                  <a:lnTo>
                    <a:pt x="189" y="5"/>
                  </a:lnTo>
                  <a:lnTo>
                    <a:pt x="188" y="15"/>
                  </a:lnTo>
                  <a:lnTo>
                    <a:pt x="186" y="34"/>
                  </a:lnTo>
                  <a:lnTo>
                    <a:pt x="183" y="53"/>
                  </a:lnTo>
                  <a:lnTo>
                    <a:pt x="183" y="57"/>
                  </a:lnTo>
                  <a:lnTo>
                    <a:pt x="186" y="54"/>
                  </a:lnTo>
                  <a:lnTo>
                    <a:pt x="192" y="48"/>
                  </a:lnTo>
                  <a:lnTo>
                    <a:pt x="205" y="35"/>
                  </a:lnTo>
                  <a:lnTo>
                    <a:pt x="217" y="23"/>
                  </a:lnTo>
                  <a:lnTo>
                    <a:pt x="221" y="18"/>
                  </a:lnTo>
                  <a:lnTo>
                    <a:pt x="219" y="23"/>
                  </a:lnTo>
                  <a:lnTo>
                    <a:pt x="217" y="31"/>
                  </a:lnTo>
                  <a:lnTo>
                    <a:pt x="212" y="46"/>
                  </a:lnTo>
                  <a:lnTo>
                    <a:pt x="206" y="62"/>
                  </a:lnTo>
                  <a:lnTo>
                    <a:pt x="205" y="65"/>
                  </a:lnTo>
                  <a:lnTo>
                    <a:pt x="201" y="69"/>
                  </a:lnTo>
                  <a:lnTo>
                    <a:pt x="193" y="76"/>
                  </a:lnTo>
                  <a:lnTo>
                    <a:pt x="177" y="90"/>
                  </a:lnTo>
                  <a:lnTo>
                    <a:pt x="160" y="105"/>
                  </a:lnTo>
                  <a:lnTo>
                    <a:pt x="156" y="108"/>
                  </a:lnTo>
                  <a:lnTo>
                    <a:pt x="157" y="116"/>
                  </a:lnTo>
                  <a:lnTo>
                    <a:pt x="161" y="131"/>
                  </a:lnTo>
                  <a:lnTo>
                    <a:pt x="168" y="161"/>
                  </a:lnTo>
                  <a:lnTo>
                    <a:pt x="175" y="192"/>
                  </a:lnTo>
                  <a:lnTo>
                    <a:pt x="178" y="199"/>
                  </a:lnTo>
                  <a:lnTo>
                    <a:pt x="170" y="210"/>
                  </a:lnTo>
                  <a:lnTo>
                    <a:pt x="156" y="230"/>
                  </a:lnTo>
                  <a:lnTo>
                    <a:pt x="130" y="272"/>
                  </a:lnTo>
                  <a:lnTo>
                    <a:pt x="104" y="314"/>
                  </a:lnTo>
                  <a:lnTo>
                    <a:pt x="97" y="324"/>
                  </a:lnTo>
                  <a:lnTo>
                    <a:pt x="96" y="326"/>
                  </a:lnTo>
                  <a:lnTo>
                    <a:pt x="92" y="328"/>
                  </a:lnTo>
                  <a:lnTo>
                    <a:pt x="75" y="336"/>
                  </a:lnTo>
                  <a:lnTo>
                    <a:pt x="52" y="339"/>
                  </a:lnTo>
                  <a:lnTo>
                    <a:pt x="47" y="338"/>
                  </a:lnTo>
                  <a:lnTo>
                    <a:pt x="41" y="337"/>
                  </a:lnTo>
                  <a:lnTo>
                    <a:pt x="30" y="334"/>
                  </a:lnTo>
                  <a:lnTo>
                    <a:pt x="10" y="327"/>
                  </a:lnTo>
                  <a:lnTo>
                    <a:pt x="0" y="323"/>
                  </a:lnTo>
                  <a:lnTo>
                    <a:pt x="0" y="322"/>
                  </a:lnTo>
                  <a:lnTo>
                    <a:pt x="1" y="322"/>
                  </a:lnTo>
                  <a:lnTo>
                    <a:pt x="8" y="320"/>
                  </a:lnTo>
                  <a:lnTo>
                    <a:pt x="39" y="306"/>
                  </a:lnTo>
                  <a:lnTo>
                    <a:pt x="72" y="278"/>
                  </a:lnTo>
                  <a:lnTo>
                    <a:pt x="79" y="268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25" name="Freeform 101"/>
            <p:cNvSpPr>
              <a:spLocks/>
            </p:cNvSpPr>
            <p:nvPr/>
          </p:nvSpPr>
          <p:spPr bwMode="auto">
            <a:xfrm>
              <a:off x="2350" y="1780"/>
              <a:ext cx="98" cy="184"/>
            </a:xfrm>
            <a:custGeom>
              <a:avLst/>
              <a:gdLst>
                <a:gd name="T0" fmla="*/ 0 w 197"/>
                <a:gd name="T1" fmla="*/ 1 h 368"/>
                <a:gd name="T2" fmla="*/ 0 w 197"/>
                <a:gd name="T3" fmla="*/ 1 h 368"/>
                <a:gd name="T4" fmla="*/ 0 w 197"/>
                <a:gd name="T5" fmla="*/ 1 h 368"/>
                <a:gd name="T6" fmla="*/ 0 w 197"/>
                <a:gd name="T7" fmla="*/ 1 h 368"/>
                <a:gd name="T8" fmla="*/ 0 w 197"/>
                <a:gd name="T9" fmla="*/ 1 h 368"/>
                <a:gd name="T10" fmla="*/ 0 w 197"/>
                <a:gd name="T11" fmla="*/ 1 h 368"/>
                <a:gd name="T12" fmla="*/ 0 w 197"/>
                <a:gd name="T13" fmla="*/ 1 h 368"/>
                <a:gd name="T14" fmla="*/ 0 w 197"/>
                <a:gd name="T15" fmla="*/ 1 h 368"/>
                <a:gd name="T16" fmla="*/ 0 w 197"/>
                <a:gd name="T17" fmla="*/ 1 h 368"/>
                <a:gd name="T18" fmla="*/ 0 w 197"/>
                <a:gd name="T19" fmla="*/ 1 h 368"/>
                <a:gd name="T20" fmla="*/ 0 w 197"/>
                <a:gd name="T21" fmla="*/ 1 h 368"/>
                <a:gd name="T22" fmla="*/ 0 w 197"/>
                <a:gd name="T23" fmla="*/ 1 h 368"/>
                <a:gd name="T24" fmla="*/ 0 w 197"/>
                <a:gd name="T25" fmla="*/ 1 h 368"/>
                <a:gd name="T26" fmla="*/ 0 w 197"/>
                <a:gd name="T27" fmla="*/ 1 h 368"/>
                <a:gd name="T28" fmla="*/ 0 w 197"/>
                <a:gd name="T29" fmla="*/ 1 h 368"/>
                <a:gd name="T30" fmla="*/ 0 w 197"/>
                <a:gd name="T31" fmla="*/ 1 h 368"/>
                <a:gd name="T32" fmla="*/ 0 w 197"/>
                <a:gd name="T33" fmla="*/ 1 h 368"/>
                <a:gd name="T34" fmla="*/ 0 w 197"/>
                <a:gd name="T35" fmla="*/ 1 h 368"/>
                <a:gd name="T36" fmla="*/ 0 w 197"/>
                <a:gd name="T37" fmla="*/ 1 h 368"/>
                <a:gd name="T38" fmla="*/ 0 w 197"/>
                <a:gd name="T39" fmla="*/ 0 h 368"/>
                <a:gd name="T40" fmla="*/ 0 w 197"/>
                <a:gd name="T41" fmla="*/ 1 h 368"/>
                <a:gd name="T42" fmla="*/ 0 w 197"/>
                <a:gd name="T43" fmla="*/ 1 h 368"/>
                <a:gd name="T44" fmla="*/ 0 w 197"/>
                <a:gd name="T45" fmla="*/ 1 h 368"/>
                <a:gd name="T46" fmla="*/ 0 w 197"/>
                <a:gd name="T47" fmla="*/ 1 h 368"/>
                <a:gd name="T48" fmla="*/ 0 w 197"/>
                <a:gd name="T49" fmla="*/ 1 h 368"/>
                <a:gd name="T50" fmla="*/ 0 w 197"/>
                <a:gd name="T51" fmla="*/ 1 h 36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7"/>
                <a:gd name="T79" fmla="*/ 0 h 368"/>
                <a:gd name="T80" fmla="*/ 197 w 197"/>
                <a:gd name="T81" fmla="*/ 368 h 36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7" h="368">
                  <a:moveTo>
                    <a:pt x="35" y="139"/>
                  </a:moveTo>
                  <a:lnTo>
                    <a:pt x="60" y="155"/>
                  </a:lnTo>
                  <a:lnTo>
                    <a:pt x="100" y="186"/>
                  </a:lnTo>
                  <a:lnTo>
                    <a:pt x="148" y="252"/>
                  </a:lnTo>
                  <a:lnTo>
                    <a:pt x="165" y="340"/>
                  </a:lnTo>
                  <a:lnTo>
                    <a:pt x="167" y="368"/>
                  </a:lnTo>
                  <a:lnTo>
                    <a:pt x="183" y="343"/>
                  </a:lnTo>
                  <a:lnTo>
                    <a:pt x="192" y="319"/>
                  </a:lnTo>
                  <a:lnTo>
                    <a:pt x="197" y="296"/>
                  </a:lnTo>
                  <a:lnTo>
                    <a:pt x="194" y="271"/>
                  </a:lnTo>
                  <a:lnTo>
                    <a:pt x="188" y="248"/>
                  </a:lnTo>
                  <a:lnTo>
                    <a:pt x="178" y="226"/>
                  </a:lnTo>
                  <a:lnTo>
                    <a:pt x="149" y="181"/>
                  </a:lnTo>
                  <a:lnTo>
                    <a:pt x="112" y="139"/>
                  </a:lnTo>
                  <a:lnTo>
                    <a:pt x="75" y="98"/>
                  </a:lnTo>
                  <a:lnTo>
                    <a:pt x="67" y="91"/>
                  </a:lnTo>
                  <a:lnTo>
                    <a:pt x="54" y="79"/>
                  </a:lnTo>
                  <a:lnTo>
                    <a:pt x="31" y="53"/>
                  </a:lnTo>
                  <a:lnTo>
                    <a:pt x="6" y="1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3" y="47"/>
                  </a:lnTo>
                  <a:lnTo>
                    <a:pt x="15" y="92"/>
                  </a:lnTo>
                  <a:lnTo>
                    <a:pt x="30" y="128"/>
                  </a:lnTo>
                  <a:lnTo>
                    <a:pt x="35" y="13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26" name="Freeform 102"/>
            <p:cNvSpPr>
              <a:spLocks/>
            </p:cNvSpPr>
            <p:nvPr/>
          </p:nvSpPr>
          <p:spPr bwMode="auto">
            <a:xfrm>
              <a:off x="2476" y="1704"/>
              <a:ext cx="74" cy="145"/>
            </a:xfrm>
            <a:custGeom>
              <a:avLst/>
              <a:gdLst>
                <a:gd name="T0" fmla="*/ 1 w 148"/>
                <a:gd name="T1" fmla="*/ 1 h 290"/>
                <a:gd name="T2" fmla="*/ 1 w 148"/>
                <a:gd name="T3" fmla="*/ 1 h 290"/>
                <a:gd name="T4" fmla="*/ 1 w 148"/>
                <a:gd name="T5" fmla="*/ 1 h 290"/>
                <a:gd name="T6" fmla="*/ 1 w 148"/>
                <a:gd name="T7" fmla="*/ 1 h 290"/>
                <a:gd name="T8" fmla="*/ 1 w 148"/>
                <a:gd name="T9" fmla="*/ 1 h 290"/>
                <a:gd name="T10" fmla="*/ 1 w 148"/>
                <a:gd name="T11" fmla="*/ 1 h 290"/>
                <a:gd name="T12" fmla="*/ 1 w 148"/>
                <a:gd name="T13" fmla="*/ 1 h 290"/>
                <a:gd name="T14" fmla="*/ 1 w 148"/>
                <a:gd name="T15" fmla="*/ 1 h 290"/>
                <a:gd name="T16" fmla="*/ 1 w 148"/>
                <a:gd name="T17" fmla="*/ 1 h 290"/>
                <a:gd name="T18" fmla="*/ 1 w 148"/>
                <a:gd name="T19" fmla="*/ 1 h 290"/>
                <a:gd name="T20" fmla="*/ 1 w 148"/>
                <a:gd name="T21" fmla="*/ 1 h 290"/>
                <a:gd name="T22" fmla="*/ 1 w 148"/>
                <a:gd name="T23" fmla="*/ 1 h 290"/>
                <a:gd name="T24" fmla="*/ 1 w 148"/>
                <a:gd name="T25" fmla="*/ 1 h 290"/>
                <a:gd name="T26" fmla="*/ 1 w 148"/>
                <a:gd name="T27" fmla="*/ 1 h 290"/>
                <a:gd name="T28" fmla="*/ 1 w 148"/>
                <a:gd name="T29" fmla="*/ 1 h 290"/>
                <a:gd name="T30" fmla="*/ 1 w 148"/>
                <a:gd name="T31" fmla="*/ 1 h 290"/>
                <a:gd name="T32" fmla="*/ 1 w 148"/>
                <a:gd name="T33" fmla="*/ 1 h 290"/>
                <a:gd name="T34" fmla="*/ 1 w 148"/>
                <a:gd name="T35" fmla="*/ 1 h 290"/>
                <a:gd name="T36" fmla="*/ 1 w 148"/>
                <a:gd name="T37" fmla="*/ 1 h 290"/>
                <a:gd name="T38" fmla="*/ 1 w 148"/>
                <a:gd name="T39" fmla="*/ 1 h 290"/>
                <a:gd name="T40" fmla="*/ 1 w 148"/>
                <a:gd name="T41" fmla="*/ 1 h 290"/>
                <a:gd name="T42" fmla="*/ 1 w 148"/>
                <a:gd name="T43" fmla="*/ 1 h 290"/>
                <a:gd name="T44" fmla="*/ 1 w 148"/>
                <a:gd name="T45" fmla="*/ 1 h 290"/>
                <a:gd name="T46" fmla="*/ 1 w 148"/>
                <a:gd name="T47" fmla="*/ 1 h 290"/>
                <a:gd name="T48" fmla="*/ 1 w 148"/>
                <a:gd name="T49" fmla="*/ 1 h 290"/>
                <a:gd name="T50" fmla="*/ 0 w 148"/>
                <a:gd name="T51" fmla="*/ 1 h 290"/>
                <a:gd name="T52" fmla="*/ 0 w 148"/>
                <a:gd name="T53" fmla="*/ 0 h 290"/>
                <a:gd name="T54" fmla="*/ 1 w 148"/>
                <a:gd name="T55" fmla="*/ 1 h 290"/>
                <a:gd name="T56" fmla="*/ 1 w 148"/>
                <a:gd name="T57" fmla="*/ 1 h 290"/>
                <a:gd name="T58" fmla="*/ 1 w 148"/>
                <a:gd name="T59" fmla="*/ 1 h 290"/>
                <a:gd name="T60" fmla="*/ 1 w 148"/>
                <a:gd name="T61" fmla="*/ 1 h 290"/>
                <a:gd name="T62" fmla="*/ 1 w 148"/>
                <a:gd name="T63" fmla="*/ 1 h 290"/>
                <a:gd name="T64" fmla="*/ 1 w 148"/>
                <a:gd name="T65" fmla="*/ 1 h 290"/>
                <a:gd name="T66" fmla="*/ 1 w 148"/>
                <a:gd name="T67" fmla="*/ 1 h 290"/>
                <a:gd name="T68" fmla="*/ 1 w 148"/>
                <a:gd name="T69" fmla="*/ 1 h 290"/>
                <a:gd name="T70" fmla="*/ 1 w 148"/>
                <a:gd name="T71" fmla="*/ 1 h 290"/>
                <a:gd name="T72" fmla="*/ 1 w 148"/>
                <a:gd name="T73" fmla="*/ 1 h 29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8"/>
                <a:gd name="T112" fmla="*/ 0 h 290"/>
                <a:gd name="T113" fmla="*/ 148 w 148"/>
                <a:gd name="T114" fmla="*/ 290 h 29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8" h="290">
                  <a:moveTo>
                    <a:pt x="104" y="201"/>
                  </a:moveTo>
                  <a:lnTo>
                    <a:pt x="107" y="204"/>
                  </a:lnTo>
                  <a:lnTo>
                    <a:pt x="116" y="210"/>
                  </a:lnTo>
                  <a:lnTo>
                    <a:pt x="134" y="220"/>
                  </a:lnTo>
                  <a:lnTo>
                    <a:pt x="142" y="226"/>
                  </a:lnTo>
                  <a:lnTo>
                    <a:pt x="146" y="233"/>
                  </a:lnTo>
                  <a:lnTo>
                    <a:pt x="148" y="237"/>
                  </a:lnTo>
                  <a:lnTo>
                    <a:pt x="148" y="242"/>
                  </a:lnTo>
                  <a:lnTo>
                    <a:pt x="148" y="254"/>
                  </a:lnTo>
                  <a:lnTo>
                    <a:pt x="145" y="266"/>
                  </a:lnTo>
                  <a:lnTo>
                    <a:pt x="140" y="277"/>
                  </a:lnTo>
                  <a:lnTo>
                    <a:pt x="133" y="286"/>
                  </a:lnTo>
                  <a:lnTo>
                    <a:pt x="129" y="289"/>
                  </a:lnTo>
                  <a:lnTo>
                    <a:pt x="124" y="290"/>
                  </a:lnTo>
                  <a:lnTo>
                    <a:pt x="120" y="290"/>
                  </a:lnTo>
                  <a:lnTo>
                    <a:pt x="104" y="273"/>
                  </a:lnTo>
                  <a:lnTo>
                    <a:pt x="91" y="254"/>
                  </a:lnTo>
                  <a:lnTo>
                    <a:pt x="81" y="233"/>
                  </a:lnTo>
                  <a:lnTo>
                    <a:pt x="69" y="186"/>
                  </a:lnTo>
                  <a:lnTo>
                    <a:pt x="62" y="140"/>
                  </a:lnTo>
                  <a:lnTo>
                    <a:pt x="49" y="67"/>
                  </a:lnTo>
                  <a:lnTo>
                    <a:pt x="43" y="57"/>
                  </a:lnTo>
                  <a:lnTo>
                    <a:pt x="39" y="52"/>
                  </a:lnTo>
                  <a:lnTo>
                    <a:pt x="30" y="42"/>
                  </a:lnTo>
                  <a:lnTo>
                    <a:pt x="11" y="17"/>
                  </a:lnTo>
                  <a:lnTo>
                    <a:pt x="0" y="1"/>
                  </a:lnTo>
                  <a:lnTo>
                    <a:pt x="0" y="0"/>
                  </a:lnTo>
                  <a:lnTo>
                    <a:pt x="21" y="3"/>
                  </a:lnTo>
                  <a:lnTo>
                    <a:pt x="39" y="11"/>
                  </a:lnTo>
                  <a:lnTo>
                    <a:pt x="54" y="24"/>
                  </a:lnTo>
                  <a:lnTo>
                    <a:pt x="66" y="40"/>
                  </a:lnTo>
                  <a:lnTo>
                    <a:pt x="75" y="60"/>
                  </a:lnTo>
                  <a:lnTo>
                    <a:pt x="88" y="102"/>
                  </a:lnTo>
                  <a:lnTo>
                    <a:pt x="97" y="147"/>
                  </a:lnTo>
                  <a:lnTo>
                    <a:pt x="102" y="186"/>
                  </a:lnTo>
                  <a:lnTo>
                    <a:pt x="104" y="201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27" name="Freeform 103"/>
            <p:cNvSpPr>
              <a:spLocks/>
            </p:cNvSpPr>
            <p:nvPr/>
          </p:nvSpPr>
          <p:spPr bwMode="auto">
            <a:xfrm>
              <a:off x="2812" y="1675"/>
              <a:ext cx="123" cy="256"/>
            </a:xfrm>
            <a:custGeom>
              <a:avLst/>
              <a:gdLst>
                <a:gd name="T0" fmla="*/ 0 w 247"/>
                <a:gd name="T1" fmla="*/ 0 h 513"/>
                <a:gd name="T2" fmla="*/ 0 w 247"/>
                <a:gd name="T3" fmla="*/ 0 h 513"/>
                <a:gd name="T4" fmla="*/ 0 w 247"/>
                <a:gd name="T5" fmla="*/ 0 h 513"/>
                <a:gd name="T6" fmla="*/ 0 w 247"/>
                <a:gd name="T7" fmla="*/ 0 h 513"/>
                <a:gd name="T8" fmla="*/ 0 w 247"/>
                <a:gd name="T9" fmla="*/ 0 h 513"/>
                <a:gd name="T10" fmla="*/ 0 w 247"/>
                <a:gd name="T11" fmla="*/ 0 h 513"/>
                <a:gd name="T12" fmla="*/ 0 w 247"/>
                <a:gd name="T13" fmla="*/ 0 h 513"/>
                <a:gd name="T14" fmla="*/ 0 w 247"/>
                <a:gd name="T15" fmla="*/ 0 h 513"/>
                <a:gd name="T16" fmla="*/ 0 w 247"/>
                <a:gd name="T17" fmla="*/ 0 h 513"/>
                <a:gd name="T18" fmla="*/ 0 w 247"/>
                <a:gd name="T19" fmla="*/ 0 h 513"/>
                <a:gd name="T20" fmla="*/ 0 w 247"/>
                <a:gd name="T21" fmla="*/ 0 h 513"/>
                <a:gd name="T22" fmla="*/ 0 w 247"/>
                <a:gd name="T23" fmla="*/ 0 h 513"/>
                <a:gd name="T24" fmla="*/ 0 w 247"/>
                <a:gd name="T25" fmla="*/ 0 h 513"/>
                <a:gd name="T26" fmla="*/ 0 w 247"/>
                <a:gd name="T27" fmla="*/ 0 h 513"/>
                <a:gd name="T28" fmla="*/ 0 w 247"/>
                <a:gd name="T29" fmla="*/ 0 h 513"/>
                <a:gd name="T30" fmla="*/ 0 w 247"/>
                <a:gd name="T31" fmla="*/ 0 h 513"/>
                <a:gd name="T32" fmla="*/ 0 w 247"/>
                <a:gd name="T33" fmla="*/ 0 h 513"/>
                <a:gd name="T34" fmla="*/ 0 w 247"/>
                <a:gd name="T35" fmla="*/ 0 h 513"/>
                <a:gd name="T36" fmla="*/ 0 w 247"/>
                <a:gd name="T37" fmla="*/ 0 h 513"/>
                <a:gd name="T38" fmla="*/ 0 w 247"/>
                <a:gd name="T39" fmla="*/ 0 h 513"/>
                <a:gd name="T40" fmla="*/ 0 w 247"/>
                <a:gd name="T41" fmla="*/ 0 h 513"/>
                <a:gd name="T42" fmla="*/ 0 w 247"/>
                <a:gd name="T43" fmla="*/ 0 h 513"/>
                <a:gd name="T44" fmla="*/ 0 w 247"/>
                <a:gd name="T45" fmla="*/ 0 h 513"/>
                <a:gd name="T46" fmla="*/ 0 w 247"/>
                <a:gd name="T47" fmla="*/ 0 h 513"/>
                <a:gd name="T48" fmla="*/ 0 w 247"/>
                <a:gd name="T49" fmla="*/ 0 h 513"/>
                <a:gd name="T50" fmla="*/ 0 w 247"/>
                <a:gd name="T51" fmla="*/ 0 h 513"/>
                <a:gd name="T52" fmla="*/ 0 w 247"/>
                <a:gd name="T53" fmla="*/ 0 h 513"/>
                <a:gd name="T54" fmla="*/ 0 w 247"/>
                <a:gd name="T55" fmla="*/ 0 h 513"/>
                <a:gd name="T56" fmla="*/ 0 w 247"/>
                <a:gd name="T57" fmla="*/ 0 h 513"/>
                <a:gd name="T58" fmla="*/ 0 w 247"/>
                <a:gd name="T59" fmla="*/ 0 h 513"/>
                <a:gd name="T60" fmla="*/ 0 w 247"/>
                <a:gd name="T61" fmla="*/ 0 h 513"/>
                <a:gd name="T62" fmla="*/ 0 w 247"/>
                <a:gd name="T63" fmla="*/ 0 h 513"/>
                <a:gd name="T64" fmla="*/ 0 w 247"/>
                <a:gd name="T65" fmla="*/ 0 h 513"/>
                <a:gd name="T66" fmla="*/ 0 w 247"/>
                <a:gd name="T67" fmla="*/ 0 h 513"/>
                <a:gd name="T68" fmla="*/ 0 w 247"/>
                <a:gd name="T69" fmla="*/ 0 h 513"/>
                <a:gd name="T70" fmla="*/ 0 w 247"/>
                <a:gd name="T71" fmla="*/ 0 h 513"/>
                <a:gd name="T72" fmla="*/ 0 w 247"/>
                <a:gd name="T73" fmla="*/ 0 h 513"/>
                <a:gd name="T74" fmla="*/ 0 w 247"/>
                <a:gd name="T75" fmla="*/ 0 h 513"/>
                <a:gd name="T76" fmla="*/ 0 w 247"/>
                <a:gd name="T77" fmla="*/ 0 h 513"/>
                <a:gd name="T78" fmla="*/ 0 w 247"/>
                <a:gd name="T79" fmla="*/ 0 h 513"/>
                <a:gd name="T80" fmla="*/ 0 w 247"/>
                <a:gd name="T81" fmla="*/ 0 h 513"/>
                <a:gd name="T82" fmla="*/ 0 w 247"/>
                <a:gd name="T83" fmla="*/ 0 h 513"/>
                <a:gd name="T84" fmla="*/ 0 w 247"/>
                <a:gd name="T85" fmla="*/ 0 h 513"/>
                <a:gd name="T86" fmla="*/ 0 w 247"/>
                <a:gd name="T87" fmla="*/ 0 h 513"/>
                <a:gd name="T88" fmla="*/ 0 w 247"/>
                <a:gd name="T89" fmla="*/ 0 h 5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47"/>
                <a:gd name="T136" fmla="*/ 0 h 513"/>
                <a:gd name="T137" fmla="*/ 247 w 247"/>
                <a:gd name="T138" fmla="*/ 513 h 51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47" h="513">
                  <a:moveTo>
                    <a:pt x="24" y="142"/>
                  </a:moveTo>
                  <a:lnTo>
                    <a:pt x="22" y="157"/>
                  </a:lnTo>
                  <a:lnTo>
                    <a:pt x="17" y="192"/>
                  </a:lnTo>
                  <a:lnTo>
                    <a:pt x="6" y="271"/>
                  </a:lnTo>
                  <a:lnTo>
                    <a:pt x="0" y="320"/>
                  </a:lnTo>
                  <a:lnTo>
                    <a:pt x="0" y="322"/>
                  </a:lnTo>
                  <a:lnTo>
                    <a:pt x="14" y="326"/>
                  </a:lnTo>
                  <a:lnTo>
                    <a:pt x="24" y="331"/>
                  </a:lnTo>
                  <a:lnTo>
                    <a:pt x="32" y="337"/>
                  </a:lnTo>
                  <a:lnTo>
                    <a:pt x="37" y="346"/>
                  </a:lnTo>
                  <a:lnTo>
                    <a:pt x="41" y="356"/>
                  </a:lnTo>
                  <a:lnTo>
                    <a:pt x="43" y="366"/>
                  </a:lnTo>
                  <a:lnTo>
                    <a:pt x="43" y="388"/>
                  </a:lnTo>
                  <a:lnTo>
                    <a:pt x="40" y="410"/>
                  </a:lnTo>
                  <a:lnTo>
                    <a:pt x="37" y="431"/>
                  </a:lnTo>
                  <a:lnTo>
                    <a:pt x="47" y="425"/>
                  </a:lnTo>
                  <a:lnTo>
                    <a:pt x="80" y="407"/>
                  </a:lnTo>
                  <a:lnTo>
                    <a:pt x="97" y="401"/>
                  </a:lnTo>
                  <a:lnTo>
                    <a:pt x="104" y="399"/>
                  </a:lnTo>
                  <a:lnTo>
                    <a:pt x="109" y="399"/>
                  </a:lnTo>
                  <a:lnTo>
                    <a:pt x="113" y="401"/>
                  </a:lnTo>
                  <a:lnTo>
                    <a:pt x="114" y="407"/>
                  </a:lnTo>
                  <a:lnTo>
                    <a:pt x="115" y="415"/>
                  </a:lnTo>
                  <a:lnTo>
                    <a:pt x="116" y="437"/>
                  </a:lnTo>
                  <a:lnTo>
                    <a:pt x="115" y="487"/>
                  </a:lnTo>
                  <a:lnTo>
                    <a:pt x="115" y="513"/>
                  </a:lnTo>
                  <a:lnTo>
                    <a:pt x="118" y="511"/>
                  </a:lnTo>
                  <a:lnTo>
                    <a:pt x="125" y="505"/>
                  </a:lnTo>
                  <a:lnTo>
                    <a:pt x="139" y="494"/>
                  </a:lnTo>
                  <a:lnTo>
                    <a:pt x="154" y="483"/>
                  </a:lnTo>
                  <a:lnTo>
                    <a:pt x="158" y="480"/>
                  </a:lnTo>
                  <a:lnTo>
                    <a:pt x="158" y="442"/>
                  </a:lnTo>
                  <a:lnTo>
                    <a:pt x="156" y="358"/>
                  </a:lnTo>
                  <a:lnTo>
                    <a:pt x="160" y="182"/>
                  </a:lnTo>
                  <a:lnTo>
                    <a:pt x="180" y="100"/>
                  </a:lnTo>
                  <a:lnTo>
                    <a:pt x="217" y="29"/>
                  </a:lnTo>
                  <a:lnTo>
                    <a:pt x="247" y="0"/>
                  </a:lnTo>
                  <a:lnTo>
                    <a:pt x="219" y="1"/>
                  </a:lnTo>
                  <a:lnTo>
                    <a:pt x="169" y="5"/>
                  </a:lnTo>
                  <a:lnTo>
                    <a:pt x="122" y="16"/>
                  </a:lnTo>
                  <a:lnTo>
                    <a:pt x="81" y="38"/>
                  </a:lnTo>
                  <a:lnTo>
                    <a:pt x="50" y="70"/>
                  </a:lnTo>
                  <a:lnTo>
                    <a:pt x="30" y="115"/>
                  </a:lnTo>
                  <a:lnTo>
                    <a:pt x="24" y="142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28" name="Freeform 104"/>
            <p:cNvSpPr>
              <a:spLocks/>
            </p:cNvSpPr>
            <p:nvPr/>
          </p:nvSpPr>
          <p:spPr bwMode="auto">
            <a:xfrm>
              <a:off x="2914" y="1668"/>
              <a:ext cx="105" cy="289"/>
            </a:xfrm>
            <a:custGeom>
              <a:avLst/>
              <a:gdLst>
                <a:gd name="T0" fmla="*/ 1 w 210"/>
                <a:gd name="T1" fmla="*/ 1 h 577"/>
                <a:gd name="T2" fmla="*/ 1 w 210"/>
                <a:gd name="T3" fmla="*/ 1 h 577"/>
                <a:gd name="T4" fmla="*/ 1 w 210"/>
                <a:gd name="T5" fmla="*/ 1 h 577"/>
                <a:gd name="T6" fmla="*/ 1 w 210"/>
                <a:gd name="T7" fmla="*/ 1 h 577"/>
                <a:gd name="T8" fmla="*/ 1 w 210"/>
                <a:gd name="T9" fmla="*/ 1 h 577"/>
                <a:gd name="T10" fmla="*/ 1 w 210"/>
                <a:gd name="T11" fmla="*/ 1 h 577"/>
                <a:gd name="T12" fmla="*/ 1 w 210"/>
                <a:gd name="T13" fmla="*/ 1 h 577"/>
                <a:gd name="T14" fmla="*/ 1 w 210"/>
                <a:gd name="T15" fmla="*/ 1 h 577"/>
                <a:gd name="T16" fmla="*/ 1 w 210"/>
                <a:gd name="T17" fmla="*/ 1 h 577"/>
                <a:gd name="T18" fmla="*/ 0 w 210"/>
                <a:gd name="T19" fmla="*/ 1 h 577"/>
                <a:gd name="T20" fmla="*/ 0 w 210"/>
                <a:gd name="T21" fmla="*/ 1 h 577"/>
                <a:gd name="T22" fmla="*/ 1 w 210"/>
                <a:gd name="T23" fmla="*/ 1 h 577"/>
                <a:gd name="T24" fmla="*/ 1 w 210"/>
                <a:gd name="T25" fmla="*/ 1 h 577"/>
                <a:gd name="T26" fmla="*/ 1 w 210"/>
                <a:gd name="T27" fmla="*/ 1 h 577"/>
                <a:gd name="T28" fmla="*/ 1 w 210"/>
                <a:gd name="T29" fmla="*/ 1 h 577"/>
                <a:gd name="T30" fmla="*/ 1 w 210"/>
                <a:gd name="T31" fmla="*/ 1 h 577"/>
                <a:gd name="T32" fmla="*/ 1 w 210"/>
                <a:gd name="T33" fmla="*/ 1 h 577"/>
                <a:gd name="T34" fmla="*/ 1 w 210"/>
                <a:gd name="T35" fmla="*/ 1 h 577"/>
                <a:gd name="T36" fmla="*/ 1 w 210"/>
                <a:gd name="T37" fmla="*/ 1 h 577"/>
                <a:gd name="T38" fmla="*/ 1 w 210"/>
                <a:gd name="T39" fmla="*/ 1 h 577"/>
                <a:gd name="T40" fmla="*/ 1 w 210"/>
                <a:gd name="T41" fmla="*/ 0 h 577"/>
                <a:gd name="T42" fmla="*/ 1 w 210"/>
                <a:gd name="T43" fmla="*/ 1 h 577"/>
                <a:gd name="T44" fmla="*/ 1 w 210"/>
                <a:gd name="T45" fmla="*/ 1 h 577"/>
                <a:gd name="T46" fmla="*/ 1 w 210"/>
                <a:gd name="T47" fmla="*/ 1 h 577"/>
                <a:gd name="T48" fmla="*/ 1 w 210"/>
                <a:gd name="T49" fmla="*/ 1 h 577"/>
                <a:gd name="T50" fmla="*/ 1 w 210"/>
                <a:gd name="T51" fmla="*/ 1 h 577"/>
                <a:gd name="T52" fmla="*/ 1 w 210"/>
                <a:gd name="T53" fmla="*/ 1 h 577"/>
                <a:gd name="T54" fmla="*/ 1 w 210"/>
                <a:gd name="T55" fmla="*/ 1 h 577"/>
                <a:gd name="T56" fmla="*/ 1 w 210"/>
                <a:gd name="T57" fmla="*/ 1 h 57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10"/>
                <a:gd name="T88" fmla="*/ 0 h 577"/>
                <a:gd name="T89" fmla="*/ 210 w 210"/>
                <a:gd name="T90" fmla="*/ 577 h 57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10" h="577">
                  <a:moveTo>
                    <a:pt x="210" y="238"/>
                  </a:moveTo>
                  <a:lnTo>
                    <a:pt x="191" y="261"/>
                  </a:lnTo>
                  <a:lnTo>
                    <a:pt x="151" y="312"/>
                  </a:lnTo>
                  <a:lnTo>
                    <a:pt x="77" y="425"/>
                  </a:lnTo>
                  <a:lnTo>
                    <a:pt x="53" y="485"/>
                  </a:lnTo>
                  <a:lnTo>
                    <a:pt x="43" y="547"/>
                  </a:lnTo>
                  <a:lnTo>
                    <a:pt x="46" y="577"/>
                  </a:lnTo>
                  <a:lnTo>
                    <a:pt x="38" y="569"/>
                  </a:lnTo>
                  <a:lnTo>
                    <a:pt x="15" y="535"/>
                  </a:lnTo>
                  <a:lnTo>
                    <a:pt x="0" y="484"/>
                  </a:lnTo>
                  <a:lnTo>
                    <a:pt x="0" y="469"/>
                  </a:lnTo>
                  <a:lnTo>
                    <a:pt x="4" y="453"/>
                  </a:lnTo>
                  <a:lnTo>
                    <a:pt x="14" y="431"/>
                  </a:lnTo>
                  <a:lnTo>
                    <a:pt x="48" y="377"/>
                  </a:lnTo>
                  <a:lnTo>
                    <a:pt x="131" y="264"/>
                  </a:lnTo>
                  <a:lnTo>
                    <a:pt x="175" y="210"/>
                  </a:lnTo>
                  <a:lnTo>
                    <a:pt x="172" y="186"/>
                  </a:lnTo>
                  <a:lnTo>
                    <a:pt x="167" y="145"/>
                  </a:lnTo>
                  <a:lnTo>
                    <a:pt x="145" y="82"/>
                  </a:lnTo>
                  <a:lnTo>
                    <a:pt x="101" y="19"/>
                  </a:lnTo>
                  <a:lnTo>
                    <a:pt x="86" y="0"/>
                  </a:lnTo>
                  <a:lnTo>
                    <a:pt x="108" y="16"/>
                  </a:lnTo>
                  <a:lnTo>
                    <a:pt x="143" y="47"/>
                  </a:lnTo>
                  <a:lnTo>
                    <a:pt x="169" y="82"/>
                  </a:lnTo>
                  <a:lnTo>
                    <a:pt x="188" y="120"/>
                  </a:lnTo>
                  <a:lnTo>
                    <a:pt x="200" y="163"/>
                  </a:lnTo>
                  <a:lnTo>
                    <a:pt x="207" y="212"/>
                  </a:lnTo>
                  <a:lnTo>
                    <a:pt x="210" y="238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29" name="Freeform 105"/>
            <p:cNvSpPr>
              <a:spLocks/>
            </p:cNvSpPr>
            <p:nvPr/>
          </p:nvSpPr>
          <p:spPr bwMode="auto">
            <a:xfrm>
              <a:off x="2922" y="1974"/>
              <a:ext cx="87" cy="174"/>
            </a:xfrm>
            <a:custGeom>
              <a:avLst/>
              <a:gdLst>
                <a:gd name="T0" fmla="*/ 0 w 176"/>
                <a:gd name="T1" fmla="*/ 1 h 348"/>
                <a:gd name="T2" fmla="*/ 0 w 176"/>
                <a:gd name="T3" fmla="*/ 1 h 348"/>
                <a:gd name="T4" fmla="*/ 0 w 176"/>
                <a:gd name="T5" fmla="*/ 1 h 348"/>
                <a:gd name="T6" fmla="*/ 0 w 176"/>
                <a:gd name="T7" fmla="*/ 1 h 348"/>
                <a:gd name="T8" fmla="*/ 0 w 176"/>
                <a:gd name="T9" fmla="*/ 1 h 348"/>
                <a:gd name="T10" fmla="*/ 0 w 176"/>
                <a:gd name="T11" fmla="*/ 1 h 348"/>
                <a:gd name="T12" fmla="*/ 0 w 176"/>
                <a:gd name="T13" fmla="*/ 1 h 348"/>
                <a:gd name="T14" fmla="*/ 0 w 176"/>
                <a:gd name="T15" fmla="*/ 1 h 348"/>
                <a:gd name="T16" fmla="*/ 0 w 176"/>
                <a:gd name="T17" fmla="*/ 1 h 348"/>
                <a:gd name="T18" fmla="*/ 0 w 176"/>
                <a:gd name="T19" fmla="*/ 1 h 348"/>
                <a:gd name="T20" fmla="*/ 0 w 176"/>
                <a:gd name="T21" fmla="*/ 1 h 348"/>
                <a:gd name="T22" fmla="*/ 0 w 176"/>
                <a:gd name="T23" fmla="*/ 1 h 348"/>
                <a:gd name="T24" fmla="*/ 0 w 176"/>
                <a:gd name="T25" fmla="*/ 1 h 348"/>
                <a:gd name="T26" fmla="*/ 0 w 176"/>
                <a:gd name="T27" fmla="*/ 1 h 348"/>
                <a:gd name="T28" fmla="*/ 0 w 176"/>
                <a:gd name="T29" fmla="*/ 1 h 348"/>
                <a:gd name="T30" fmla="*/ 0 w 176"/>
                <a:gd name="T31" fmla="*/ 1 h 348"/>
                <a:gd name="T32" fmla="*/ 0 w 176"/>
                <a:gd name="T33" fmla="*/ 1 h 348"/>
                <a:gd name="T34" fmla="*/ 0 w 176"/>
                <a:gd name="T35" fmla="*/ 1 h 348"/>
                <a:gd name="T36" fmla="*/ 0 w 176"/>
                <a:gd name="T37" fmla="*/ 1 h 348"/>
                <a:gd name="T38" fmla="*/ 0 w 176"/>
                <a:gd name="T39" fmla="*/ 1 h 348"/>
                <a:gd name="T40" fmla="*/ 0 w 176"/>
                <a:gd name="T41" fmla="*/ 1 h 348"/>
                <a:gd name="T42" fmla="*/ 0 w 176"/>
                <a:gd name="T43" fmla="*/ 1 h 348"/>
                <a:gd name="T44" fmla="*/ 0 w 176"/>
                <a:gd name="T45" fmla="*/ 1 h 348"/>
                <a:gd name="T46" fmla="*/ 0 w 176"/>
                <a:gd name="T47" fmla="*/ 1 h 348"/>
                <a:gd name="T48" fmla="*/ 0 w 176"/>
                <a:gd name="T49" fmla="*/ 1 h 348"/>
                <a:gd name="T50" fmla="*/ 0 w 176"/>
                <a:gd name="T51" fmla="*/ 1 h 348"/>
                <a:gd name="T52" fmla="*/ 0 w 176"/>
                <a:gd name="T53" fmla="*/ 1 h 348"/>
                <a:gd name="T54" fmla="*/ 0 w 176"/>
                <a:gd name="T55" fmla="*/ 1 h 348"/>
                <a:gd name="T56" fmla="*/ 0 w 176"/>
                <a:gd name="T57" fmla="*/ 1 h 348"/>
                <a:gd name="T58" fmla="*/ 0 w 176"/>
                <a:gd name="T59" fmla="*/ 1 h 348"/>
                <a:gd name="T60" fmla="*/ 0 w 176"/>
                <a:gd name="T61" fmla="*/ 0 h 348"/>
                <a:gd name="T62" fmla="*/ 0 w 176"/>
                <a:gd name="T63" fmla="*/ 1 h 348"/>
                <a:gd name="T64" fmla="*/ 0 w 176"/>
                <a:gd name="T65" fmla="*/ 1 h 348"/>
                <a:gd name="T66" fmla="*/ 0 w 176"/>
                <a:gd name="T67" fmla="*/ 1 h 348"/>
                <a:gd name="T68" fmla="*/ 0 w 176"/>
                <a:gd name="T69" fmla="*/ 1 h 348"/>
                <a:gd name="T70" fmla="*/ 0 w 176"/>
                <a:gd name="T71" fmla="*/ 1 h 34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76"/>
                <a:gd name="T109" fmla="*/ 0 h 348"/>
                <a:gd name="T110" fmla="*/ 176 w 176"/>
                <a:gd name="T111" fmla="*/ 348 h 34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76" h="348">
                  <a:moveTo>
                    <a:pt x="55" y="59"/>
                  </a:moveTo>
                  <a:lnTo>
                    <a:pt x="59" y="62"/>
                  </a:lnTo>
                  <a:lnTo>
                    <a:pt x="63" y="66"/>
                  </a:lnTo>
                  <a:lnTo>
                    <a:pt x="66" y="71"/>
                  </a:lnTo>
                  <a:lnTo>
                    <a:pt x="68" y="77"/>
                  </a:lnTo>
                  <a:lnTo>
                    <a:pt x="70" y="90"/>
                  </a:lnTo>
                  <a:lnTo>
                    <a:pt x="71" y="104"/>
                  </a:lnTo>
                  <a:lnTo>
                    <a:pt x="70" y="114"/>
                  </a:lnTo>
                  <a:lnTo>
                    <a:pt x="70" y="117"/>
                  </a:lnTo>
                  <a:lnTo>
                    <a:pt x="64" y="123"/>
                  </a:lnTo>
                  <a:lnTo>
                    <a:pt x="52" y="135"/>
                  </a:lnTo>
                  <a:lnTo>
                    <a:pt x="30" y="156"/>
                  </a:lnTo>
                  <a:lnTo>
                    <a:pt x="7" y="178"/>
                  </a:lnTo>
                  <a:lnTo>
                    <a:pt x="2" y="183"/>
                  </a:lnTo>
                  <a:lnTo>
                    <a:pt x="8" y="191"/>
                  </a:lnTo>
                  <a:lnTo>
                    <a:pt x="31" y="218"/>
                  </a:lnTo>
                  <a:lnTo>
                    <a:pt x="53" y="249"/>
                  </a:lnTo>
                  <a:lnTo>
                    <a:pt x="57" y="256"/>
                  </a:lnTo>
                  <a:lnTo>
                    <a:pt x="59" y="264"/>
                  </a:lnTo>
                  <a:lnTo>
                    <a:pt x="63" y="282"/>
                  </a:lnTo>
                  <a:lnTo>
                    <a:pt x="64" y="302"/>
                  </a:lnTo>
                  <a:lnTo>
                    <a:pt x="64" y="338"/>
                  </a:lnTo>
                  <a:lnTo>
                    <a:pt x="64" y="348"/>
                  </a:lnTo>
                  <a:lnTo>
                    <a:pt x="66" y="341"/>
                  </a:lnTo>
                  <a:lnTo>
                    <a:pt x="72" y="313"/>
                  </a:lnTo>
                  <a:lnTo>
                    <a:pt x="76" y="275"/>
                  </a:lnTo>
                  <a:lnTo>
                    <a:pt x="76" y="265"/>
                  </a:lnTo>
                  <a:lnTo>
                    <a:pt x="74" y="256"/>
                  </a:lnTo>
                  <a:lnTo>
                    <a:pt x="71" y="237"/>
                  </a:lnTo>
                  <a:lnTo>
                    <a:pt x="64" y="199"/>
                  </a:lnTo>
                  <a:lnTo>
                    <a:pt x="60" y="178"/>
                  </a:lnTo>
                  <a:lnTo>
                    <a:pt x="60" y="176"/>
                  </a:lnTo>
                  <a:lnTo>
                    <a:pt x="63" y="172"/>
                  </a:lnTo>
                  <a:lnTo>
                    <a:pt x="75" y="159"/>
                  </a:lnTo>
                  <a:lnTo>
                    <a:pt x="84" y="154"/>
                  </a:lnTo>
                  <a:lnTo>
                    <a:pt x="96" y="152"/>
                  </a:lnTo>
                  <a:lnTo>
                    <a:pt x="103" y="153"/>
                  </a:lnTo>
                  <a:lnTo>
                    <a:pt x="109" y="156"/>
                  </a:lnTo>
                  <a:lnTo>
                    <a:pt x="116" y="161"/>
                  </a:lnTo>
                  <a:lnTo>
                    <a:pt x="132" y="174"/>
                  </a:lnTo>
                  <a:lnTo>
                    <a:pt x="159" y="205"/>
                  </a:lnTo>
                  <a:lnTo>
                    <a:pt x="173" y="220"/>
                  </a:lnTo>
                  <a:lnTo>
                    <a:pt x="173" y="217"/>
                  </a:lnTo>
                  <a:lnTo>
                    <a:pt x="173" y="209"/>
                  </a:lnTo>
                  <a:lnTo>
                    <a:pt x="175" y="194"/>
                  </a:lnTo>
                  <a:lnTo>
                    <a:pt x="175" y="180"/>
                  </a:lnTo>
                  <a:lnTo>
                    <a:pt x="176" y="176"/>
                  </a:lnTo>
                  <a:lnTo>
                    <a:pt x="171" y="170"/>
                  </a:lnTo>
                  <a:lnTo>
                    <a:pt x="161" y="156"/>
                  </a:lnTo>
                  <a:lnTo>
                    <a:pt x="142" y="130"/>
                  </a:lnTo>
                  <a:lnTo>
                    <a:pt x="122" y="101"/>
                  </a:lnTo>
                  <a:lnTo>
                    <a:pt x="118" y="94"/>
                  </a:lnTo>
                  <a:lnTo>
                    <a:pt x="116" y="89"/>
                  </a:lnTo>
                  <a:lnTo>
                    <a:pt x="114" y="79"/>
                  </a:lnTo>
                  <a:lnTo>
                    <a:pt x="109" y="59"/>
                  </a:lnTo>
                  <a:lnTo>
                    <a:pt x="104" y="37"/>
                  </a:lnTo>
                  <a:lnTo>
                    <a:pt x="103" y="31"/>
                  </a:lnTo>
                  <a:lnTo>
                    <a:pt x="98" y="29"/>
                  </a:lnTo>
                  <a:lnTo>
                    <a:pt x="88" y="23"/>
                  </a:lnTo>
                  <a:lnTo>
                    <a:pt x="69" y="13"/>
                  </a:lnTo>
                  <a:lnTo>
                    <a:pt x="49" y="3"/>
                  </a:lnTo>
                  <a:lnTo>
                    <a:pt x="45" y="0"/>
                  </a:lnTo>
                  <a:lnTo>
                    <a:pt x="41" y="9"/>
                  </a:lnTo>
                  <a:lnTo>
                    <a:pt x="34" y="26"/>
                  </a:lnTo>
                  <a:lnTo>
                    <a:pt x="19" y="62"/>
                  </a:lnTo>
                  <a:lnTo>
                    <a:pt x="3" y="97"/>
                  </a:lnTo>
                  <a:lnTo>
                    <a:pt x="0" y="105"/>
                  </a:lnTo>
                  <a:lnTo>
                    <a:pt x="5" y="98"/>
                  </a:lnTo>
                  <a:lnTo>
                    <a:pt x="25" y="75"/>
                  </a:lnTo>
                  <a:lnTo>
                    <a:pt x="37" y="65"/>
                  </a:lnTo>
                  <a:lnTo>
                    <a:pt x="49" y="60"/>
                  </a:lnTo>
                  <a:lnTo>
                    <a:pt x="55" y="5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30" name="Freeform 106"/>
            <p:cNvSpPr>
              <a:spLocks/>
            </p:cNvSpPr>
            <p:nvPr/>
          </p:nvSpPr>
          <p:spPr bwMode="auto">
            <a:xfrm>
              <a:off x="2926" y="2136"/>
              <a:ext cx="79" cy="253"/>
            </a:xfrm>
            <a:custGeom>
              <a:avLst/>
              <a:gdLst>
                <a:gd name="T0" fmla="*/ 0 w 159"/>
                <a:gd name="T1" fmla="*/ 1 h 506"/>
                <a:gd name="T2" fmla="*/ 0 w 159"/>
                <a:gd name="T3" fmla="*/ 1 h 506"/>
                <a:gd name="T4" fmla="*/ 0 w 159"/>
                <a:gd name="T5" fmla="*/ 1 h 506"/>
                <a:gd name="T6" fmla="*/ 0 w 159"/>
                <a:gd name="T7" fmla="*/ 1 h 506"/>
                <a:gd name="T8" fmla="*/ 0 w 159"/>
                <a:gd name="T9" fmla="*/ 1 h 506"/>
                <a:gd name="T10" fmla="*/ 0 w 159"/>
                <a:gd name="T11" fmla="*/ 1 h 506"/>
                <a:gd name="T12" fmla="*/ 0 w 159"/>
                <a:gd name="T13" fmla="*/ 1 h 506"/>
                <a:gd name="T14" fmla="*/ 0 w 159"/>
                <a:gd name="T15" fmla="*/ 1 h 506"/>
                <a:gd name="T16" fmla="*/ 0 w 159"/>
                <a:gd name="T17" fmla="*/ 1 h 506"/>
                <a:gd name="T18" fmla="*/ 0 w 159"/>
                <a:gd name="T19" fmla="*/ 1 h 506"/>
                <a:gd name="T20" fmla="*/ 0 w 159"/>
                <a:gd name="T21" fmla="*/ 1 h 506"/>
                <a:gd name="T22" fmla="*/ 0 w 159"/>
                <a:gd name="T23" fmla="*/ 1 h 506"/>
                <a:gd name="T24" fmla="*/ 0 w 159"/>
                <a:gd name="T25" fmla="*/ 1 h 506"/>
                <a:gd name="T26" fmla="*/ 0 w 159"/>
                <a:gd name="T27" fmla="*/ 1 h 506"/>
                <a:gd name="T28" fmla="*/ 0 w 159"/>
                <a:gd name="T29" fmla="*/ 1 h 506"/>
                <a:gd name="T30" fmla="*/ 0 w 159"/>
                <a:gd name="T31" fmla="*/ 1 h 506"/>
                <a:gd name="T32" fmla="*/ 0 w 159"/>
                <a:gd name="T33" fmla="*/ 1 h 506"/>
                <a:gd name="T34" fmla="*/ 0 w 159"/>
                <a:gd name="T35" fmla="*/ 1 h 506"/>
                <a:gd name="T36" fmla="*/ 0 w 159"/>
                <a:gd name="T37" fmla="*/ 1 h 506"/>
                <a:gd name="T38" fmla="*/ 0 w 159"/>
                <a:gd name="T39" fmla="*/ 1 h 506"/>
                <a:gd name="T40" fmla="*/ 0 w 159"/>
                <a:gd name="T41" fmla="*/ 1 h 506"/>
                <a:gd name="T42" fmla="*/ 0 w 159"/>
                <a:gd name="T43" fmla="*/ 1 h 506"/>
                <a:gd name="T44" fmla="*/ 0 w 159"/>
                <a:gd name="T45" fmla="*/ 1 h 506"/>
                <a:gd name="T46" fmla="*/ 0 w 159"/>
                <a:gd name="T47" fmla="*/ 1 h 506"/>
                <a:gd name="T48" fmla="*/ 0 w 159"/>
                <a:gd name="T49" fmla="*/ 0 h 506"/>
                <a:gd name="T50" fmla="*/ 0 w 159"/>
                <a:gd name="T51" fmla="*/ 1 h 506"/>
                <a:gd name="T52" fmla="*/ 0 w 159"/>
                <a:gd name="T53" fmla="*/ 1 h 506"/>
                <a:gd name="T54" fmla="*/ 0 w 159"/>
                <a:gd name="T55" fmla="*/ 1 h 506"/>
                <a:gd name="T56" fmla="*/ 0 w 159"/>
                <a:gd name="T57" fmla="*/ 1 h 506"/>
                <a:gd name="T58" fmla="*/ 0 w 159"/>
                <a:gd name="T59" fmla="*/ 1 h 506"/>
                <a:gd name="T60" fmla="*/ 0 w 159"/>
                <a:gd name="T61" fmla="*/ 1 h 506"/>
                <a:gd name="T62" fmla="*/ 0 w 159"/>
                <a:gd name="T63" fmla="*/ 1 h 506"/>
                <a:gd name="T64" fmla="*/ 0 w 159"/>
                <a:gd name="T65" fmla="*/ 1 h 506"/>
                <a:gd name="T66" fmla="*/ 0 w 159"/>
                <a:gd name="T67" fmla="*/ 1 h 50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59"/>
                <a:gd name="T103" fmla="*/ 0 h 506"/>
                <a:gd name="T104" fmla="*/ 159 w 159"/>
                <a:gd name="T105" fmla="*/ 506 h 50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59" h="506">
                  <a:moveTo>
                    <a:pt x="73" y="108"/>
                  </a:moveTo>
                  <a:lnTo>
                    <a:pt x="69" y="111"/>
                  </a:lnTo>
                  <a:lnTo>
                    <a:pt x="65" y="112"/>
                  </a:lnTo>
                  <a:lnTo>
                    <a:pt x="57" y="114"/>
                  </a:lnTo>
                  <a:lnTo>
                    <a:pt x="49" y="114"/>
                  </a:lnTo>
                  <a:lnTo>
                    <a:pt x="37" y="112"/>
                  </a:lnTo>
                  <a:lnTo>
                    <a:pt x="36" y="111"/>
                  </a:lnTo>
                  <a:lnTo>
                    <a:pt x="36" y="141"/>
                  </a:lnTo>
                  <a:lnTo>
                    <a:pt x="35" y="198"/>
                  </a:lnTo>
                  <a:lnTo>
                    <a:pt x="23" y="313"/>
                  </a:lnTo>
                  <a:lnTo>
                    <a:pt x="4" y="461"/>
                  </a:lnTo>
                  <a:lnTo>
                    <a:pt x="0" y="506"/>
                  </a:lnTo>
                  <a:lnTo>
                    <a:pt x="13" y="445"/>
                  </a:lnTo>
                  <a:lnTo>
                    <a:pt x="32" y="354"/>
                  </a:lnTo>
                  <a:lnTo>
                    <a:pt x="54" y="257"/>
                  </a:lnTo>
                  <a:lnTo>
                    <a:pt x="66" y="189"/>
                  </a:lnTo>
                  <a:lnTo>
                    <a:pt x="70" y="164"/>
                  </a:lnTo>
                  <a:lnTo>
                    <a:pt x="72" y="158"/>
                  </a:lnTo>
                  <a:lnTo>
                    <a:pt x="75" y="154"/>
                  </a:lnTo>
                  <a:lnTo>
                    <a:pt x="79" y="151"/>
                  </a:lnTo>
                  <a:lnTo>
                    <a:pt x="83" y="151"/>
                  </a:lnTo>
                  <a:lnTo>
                    <a:pt x="87" y="152"/>
                  </a:lnTo>
                  <a:lnTo>
                    <a:pt x="91" y="154"/>
                  </a:lnTo>
                  <a:lnTo>
                    <a:pt x="94" y="157"/>
                  </a:lnTo>
                  <a:lnTo>
                    <a:pt x="103" y="166"/>
                  </a:lnTo>
                  <a:lnTo>
                    <a:pt x="112" y="178"/>
                  </a:lnTo>
                  <a:lnTo>
                    <a:pt x="117" y="184"/>
                  </a:lnTo>
                  <a:lnTo>
                    <a:pt x="117" y="183"/>
                  </a:lnTo>
                  <a:lnTo>
                    <a:pt x="118" y="169"/>
                  </a:lnTo>
                  <a:lnTo>
                    <a:pt x="121" y="125"/>
                  </a:lnTo>
                  <a:lnTo>
                    <a:pt x="124" y="88"/>
                  </a:lnTo>
                  <a:lnTo>
                    <a:pt x="125" y="84"/>
                  </a:lnTo>
                  <a:lnTo>
                    <a:pt x="125" y="82"/>
                  </a:lnTo>
                  <a:lnTo>
                    <a:pt x="127" y="77"/>
                  </a:lnTo>
                  <a:lnTo>
                    <a:pt x="133" y="62"/>
                  </a:lnTo>
                  <a:lnTo>
                    <a:pt x="149" y="25"/>
                  </a:lnTo>
                  <a:lnTo>
                    <a:pt x="159" y="6"/>
                  </a:lnTo>
                  <a:lnTo>
                    <a:pt x="155" y="8"/>
                  </a:lnTo>
                  <a:lnTo>
                    <a:pt x="146" y="13"/>
                  </a:lnTo>
                  <a:lnTo>
                    <a:pt x="130" y="22"/>
                  </a:lnTo>
                  <a:lnTo>
                    <a:pt x="114" y="27"/>
                  </a:lnTo>
                  <a:lnTo>
                    <a:pt x="110" y="26"/>
                  </a:lnTo>
                  <a:lnTo>
                    <a:pt x="107" y="26"/>
                  </a:lnTo>
                  <a:lnTo>
                    <a:pt x="106" y="24"/>
                  </a:lnTo>
                  <a:lnTo>
                    <a:pt x="105" y="22"/>
                  </a:lnTo>
                  <a:lnTo>
                    <a:pt x="104" y="19"/>
                  </a:lnTo>
                  <a:lnTo>
                    <a:pt x="103" y="12"/>
                  </a:lnTo>
                  <a:lnTo>
                    <a:pt x="103" y="6"/>
                  </a:lnTo>
                  <a:lnTo>
                    <a:pt x="101" y="2"/>
                  </a:lnTo>
                  <a:lnTo>
                    <a:pt x="99" y="0"/>
                  </a:lnTo>
                  <a:lnTo>
                    <a:pt x="88" y="4"/>
                  </a:lnTo>
                  <a:lnTo>
                    <a:pt x="70" y="10"/>
                  </a:lnTo>
                  <a:lnTo>
                    <a:pt x="61" y="16"/>
                  </a:lnTo>
                  <a:lnTo>
                    <a:pt x="59" y="17"/>
                  </a:lnTo>
                  <a:lnTo>
                    <a:pt x="58" y="19"/>
                  </a:lnTo>
                  <a:lnTo>
                    <a:pt x="58" y="20"/>
                  </a:lnTo>
                  <a:lnTo>
                    <a:pt x="59" y="22"/>
                  </a:lnTo>
                  <a:lnTo>
                    <a:pt x="61" y="24"/>
                  </a:lnTo>
                  <a:lnTo>
                    <a:pt x="62" y="26"/>
                  </a:lnTo>
                  <a:lnTo>
                    <a:pt x="68" y="31"/>
                  </a:lnTo>
                  <a:lnTo>
                    <a:pt x="85" y="41"/>
                  </a:lnTo>
                  <a:lnTo>
                    <a:pt x="91" y="43"/>
                  </a:lnTo>
                  <a:lnTo>
                    <a:pt x="90" y="45"/>
                  </a:lnTo>
                  <a:lnTo>
                    <a:pt x="90" y="52"/>
                  </a:lnTo>
                  <a:lnTo>
                    <a:pt x="85" y="78"/>
                  </a:lnTo>
                  <a:lnTo>
                    <a:pt x="76" y="105"/>
                  </a:lnTo>
                  <a:lnTo>
                    <a:pt x="73" y="108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31" name="Freeform 107"/>
            <p:cNvSpPr>
              <a:spLocks/>
            </p:cNvSpPr>
            <p:nvPr/>
          </p:nvSpPr>
          <p:spPr bwMode="auto">
            <a:xfrm>
              <a:off x="2844" y="2020"/>
              <a:ext cx="227" cy="1051"/>
            </a:xfrm>
            <a:custGeom>
              <a:avLst/>
              <a:gdLst>
                <a:gd name="T0" fmla="*/ 1 w 454"/>
                <a:gd name="T1" fmla="*/ 0 h 2103"/>
                <a:gd name="T2" fmla="*/ 1 w 454"/>
                <a:gd name="T3" fmla="*/ 0 h 2103"/>
                <a:gd name="T4" fmla="*/ 1 w 454"/>
                <a:gd name="T5" fmla="*/ 0 h 2103"/>
                <a:gd name="T6" fmla="*/ 1 w 454"/>
                <a:gd name="T7" fmla="*/ 0 h 2103"/>
                <a:gd name="T8" fmla="*/ 1 w 454"/>
                <a:gd name="T9" fmla="*/ 0 h 2103"/>
                <a:gd name="T10" fmla="*/ 1 w 454"/>
                <a:gd name="T11" fmla="*/ 0 h 2103"/>
                <a:gd name="T12" fmla="*/ 1 w 454"/>
                <a:gd name="T13" fmla="*/ 0 h 2103"/>
                <a:gd name="T14" fmla="*/ 1 w 454"/>
                <a:gd name="T15" fmla="*/ 0 h 2103"/>
                <a:gd name="T16" fmla="*/ 1 w 454"/>
                <a:gd name="T17" fmla="*/ 0 h 2103"/>
                <a:gd name="T18" fmla="*/ 1 w 454"/>
                <a:gd name="T19" fmla="*/ 0 h 2103"/>
                <a:gd name="T20" fmla="*/ 1 w 454"/>
                <a:gd name="T21" fmla="*/ 0 h 2103"/>
                <a:gd name="T22" fmla="*/ 1 w 454"/>
                <a:gd name="T23" fmla="*/ 0 h 2103"/>
                <a:gd name="T24" fmla="*/ 1 w 454"/>
                <a:gd name="T25" fmla="*/ 0 h 2103"/>
                <a:gd name="T26" fmla="*/ 1 w 454"/>
                <a:gd name="T27" fmla="*/ 0 h 2103"/>
                <a:gd name="T28" fmla="*/ 1 w 454"/>
                <a:gd name="T29" fmla="*/ 0 h 2103"/>
                <a:gd name="T30" fmla="*/ 1 w 454"/>
                <a:gd name="T31" fmla="*/ 0 h 2103"/>
                <a:gd name="T32" fmla="*/ 1 w 454"/>
                <a:gd name="T33" fmla="*/ 0 h 2103"/>
                <a:gd name="T34" fmla="*/ 1 w 454"/>
                <a:gd name="T35" fmla="*/ 0 h 2103"/>
                <a:gd name="T36" fmla="*/ 0 w 454"/>
                <a:gd name="T37" fmla="*/ 0 h 2103"/>
                <a:gd name="T38" fmla="*/ 1 w 454"/>
                <a:gd name="T39" fmla="*/ 0 h 2103"/>
                <a:gd name="T40" fmla="*/ 1 w 454"/>
                <a:gd name="T41" fmla="*/ 0 h 2103"/>
                <a:gd name="T42" fmla="*/ 1 w 454"/>
                <a:gd name="T43" fmla="*/ 0 h 2103"/>
                <a:gd name="T44" fmla="*/ 1 w 454"/>
                <a:gd name="T45" fmla="*/ 0 h 2103"/>
                <a:gd name="T46" fmla="*/ 1 w 454"/>
                <a:gd name="T47" fmla="*/ 0 h 2103"/>
                <a:gd name="T48" fmla="*/ 1 w 454"/>
                <a:gd name="T49" fmla="*/ 0 h 2103"/>
                <a:gd name="T50" fmla="*/ 1 w 454"/>
                <a:gd name="T51" fmla="*/ 0 h 2103"/>
                <a:gd name="T52" fmla="*/ 1 w 454"/>
                <a:gd name="T53" fmla="*/ 0 h 2103"/>
                <a:gd name="T54" fmla="*/ 1 w 454"/>
                <a:gd name="T55" fmla="*/ 0 h 2103"/>
                <a:gd name="T56" fmla="*/ 1 w 454"/>
                <a:gd name="T57" fmla="*/ 0 h 2103"/>
                <a:gd name="T58" fmla="*/ 1 w 454"/>
                <a:gd name="T59" fmla="*/ 0 h 2103"/>
                <a:gd name="T60" fmla="*/ 1 w 454"/>
                <a:gd name="T61" fmla="*/ 0 h 2103"/>
                <a:gd name="T62" fmla="*/ 1 w 454"/>
                <a:gd name="T63" fmla="*/ 0 h 2103"/>
                <a:gd name="T64" fmla="*/ 1 w 454"/>
                <a:gd name="T65" fmla="*/ 0 h 2103"/>
                <a:gd name="T66" fmla="*/ 1 w 454"/>
                <a:gd name="T67" fmla="*/ 0 h 2103"/>
                <a:gd name="T68" fmla="*/ 1 w 454"/>
                <a:gd name="T69" fmla="*/ 0 h 2103"/>
                <a:gd name="T70" fmla="*/ 1 w 454"/>
                <a:gd name="T71" fmla="*/ 0 h 2103"/>
                <a:gd name="T72" fmla="*/ 1 w 454"/>
                <a:gd name="T73" fmla="*/ 0 h 2103"/>
                <a:gd name="T74" fmla="*/ 1 w 454"/>
                <a:gd name="T75" fmla="*/ 0 h 2103"/>
                <a:gd name="T76" fmla="*/ 1 w 454"/>
                <a:gd name="T77" fmla="*/ 0 h 2103"/>
                <a:gd name="T78" fmla="*/ 1 w 454"/>
                <a:gd name="T79" fmla="*/ 0 h 2103"/>
                <a:gd name="T80" fmla="*/ 1 w 454"/>
                <a:gd name="T81" fmla="*/ 0 h 2103"/>
                <a:gd name="T82" fmla="*/ 1 w 454"/>
                <a:gd name="T83" fmla="*/ 0 h 2103"/>
                <a:gd name="T84" fmla="*/ 1 w 454"/>
                <a:gd name="T85" fmla="*/ 0 h 2103"/>
                <a:gd name="T86" fmla="*/ 1 w 454"/>
                <a:gd name="T87" fmla="*/ 0 h 2103"/>
                <a:gd name="T88" fmla="*/ 1 w 454"/>
                <a:gd name="T89" fmla="*/ 0 h 2103"/>
                <a:gd name="T90" fmla="*/ 1 w 454"/>
                <a:gd name="T91" fmla="*/ 0 h 2103"/>
                <a:gd name="T92" fmla="*/ 1 w 454"/>
                <a:gd name="T93" fmla="*/ 0 h 2103"/>
                <a:gd name="T94" fmla="*/ 1 w 454"/>
                <a:gd name="T95" fmla="*/ 0 h 2103"/>
                <a:gd name="T96" fmla="*/ 1 w 454"/>
                <a:gd name="T97" fmla="*/ 0 h 2103"/>
                <a:gd name="T98" fmla="*/ 1 w 454"/>
                <a:gd name="T99" fmla="*/ 0 h 2103"/>
                <a:gd name="T100" fmla="*/ 1 w 454"/>
                <a:gd name="T101" fmla="*/ 0 h 2103"/>
                <a:gd name="T102" fmla="*/ 1 w 454"/>
                <a:gd name="T103" fmla="*/ 0 h 2103"/>
                <a:gd name="T104" fmla="*/ 1 w 454"/>
                <a:gd name="T105" fmla="*/ 0 h 2103"/>
                <a:gd name="T106" fmla="*/ 1 w 454"/>
                <a:gd name="T107" fmla="*/ 0 h 2103"/>
                <a:gd name="T108" fmla="*/ 1 w 454"/>
                <a:gd name="T109" fmla="*/ 0 h 2103"/>
                <a:gd name="T110" fmla="*/ 1 w 454"/>
                <a:gd name="T111" fmla="*/ 0 h 2103"/>
                <a:gd name="T112" fmla="*/ 1 w 454"/>
                <a:gd name="T113" fmla="*/ 0 h 2103"/>
                <a:gd name="T114" fmla="*/ 1 w 454"/>
                <a:gd name="T115" fmla="*/ 0 h 2103"/>
                <a:gd name="T116" fmla="*/ 1 w 454"/>
                <a:gd name="T117" fmla="*/ 0 h 210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54"/>
                <a:gd name="T178" fmla="*/ 0 h 2103"/>
                <a:gd name="T179" fmla="*/ 454 w 454"/>
                <a:gd name="T180" fmla="*/ 2103 h 210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54" h="2103">
                  <a:moveTo>
                    <a:pt x="454" y="136"/>
                  </a:moveTo>
                  <a:lnTo>
                    <a:pt x="453" y="146"/>
                  </a:lnTo>
                  <a:lnTo>
                    <a:pt x="452" y="170"/>
                  </a:lnTo>
                  <a:lnTo>
                    <a:pt x="446" y="226"/>
                  </a:lnTo>
                  <a:lnTo>
                    <a:pt x="429" y="273"/>
                  </a:lnTo>
                  <a:lnTo>
                    <a:pt x="423" y="281"/>
                  </a:lnTo>
                  <a:lnTo>
                    <a:pt x="416" y="291"/>
                  </a:lnTo>
                  <a:lnTo>
                    <a:pt x="409" y="303"/>
                  </a:lnTo>
                  <a:lnTo>
                    <a:pt x="393" y="336"/>
                  </a:lnTo>
                  <a:lnTo>
                    <a:pt x="370" y="408"/>
                  </a:lnTo>
                  <a:lnTo>
                    <a:pt x="360" y="444"/>
                  </a:lnTo>
                  <a:lnTo>
                    <a:pt x="346" y="503"/>
                  </a:lnTo>
                  <a:lnTo>
                    <a:pt x="320" y="620"/>
                  </a:lnTo>
                  <a:lnTo>
                    <a:pt x="266" y="856"/>
                  </a:lnTo>
                  <a:lnTo>
                    <a:pt x="213" y="1091"/>
                  </a:lnTo>
                  <a:lnTo>
                    <a:pt x="201" y="1150"/>
                  </a:lnTo>
                  <a:lnTo>
                    <a:pt x="199" y="1158"/>
                  </a:lnTo>
                  <a:lnTo>
                    <a:pt x="187" y="1209"/>
                  </a:lnTo>
                  <a:lnTo>
                    <a:pt x="146" y="1395"/>
                  </a:lnTo>
                  <a:lnTo>
                    <a:pt x="113" y="1574"/>
                  </a:lnTo>
                  <a:lnTo>
                    <a:pt x="110" y="1600"/>
                  </a:lnTo>
                  <a:lnTo>
                    <a:pt x="108" y="1622"/>
                  </a:lnTo>
                  <a:lnTo>
                    <a:pt x="108" y="1675"/>
                  </a:lnTo>
                  <a:lnTo>
                    <a:pt x="119" y="1798"/>
                  </a:lnTo>
                  <a:lnTo>
                    <a:pt x="153" y="1906"/>
                  </a:lnTo>
                  <a:lnTo>
                    <a:pt x="167" y="1924"/>
                  </a:lnTo>
                  <a:lnTo>
                    <a:pt x="167" y="1939"/>
                  </a:lnTo>
                  <a:lnTo>
                    <a:pt x="169" y="1972"/>
                  </a:lnTo>
                  <a:lnTo>
                    <a:pt x="166" y="2048"/>
                  </a:lnTo>
                  <a:lnTo>
                    <a:pt x="154" y="2079"/>
                  </a:lnTo>
                  <a:lnTo>
                    <a:pt x="145" y="2092"/>
                  </a:lnTo>
                  <a:lnTo>
                    <a:pt x="132" y="2099"/>
                  </a:lnTo>
                  <a:lnTo>
                    <a:pt x="117" y="2102"/>
                  </a:lnTo>
                  <a:lnTo>
                    <a:pt x="98" y="2103"/>
                  </a:lnTo>
                  <a:lnTo>
                    <a:pt x="69" y="2101"/>
                  </a:lnTo>
                  <a:lnTo>
                    <a:pt x="33" y="2087"/>
                  </a:lnTo>
                  <a:lnTo>
                    <a:pt x="7" y="2072"/>
                  </a:lnTo>
                  <a:lnTo>
                    <a:pt x="0" y="2068"/>
                  </a:lnTo>
                  <a:lnTo>
                    <a:pt x="20" y="2073"/>
                  </a:lnTo>
                  <a:lnTo>
                    <a:pt x="39" y="2072"/>
                  </a:lnTo>
                  <a:lnTo>
                    <a:pt x="54" y="2067"/>
                  </a:lnTo>
                  <a:lnTo>
                    <a:pt x="67" y="2057"/>
                  </a:lnTo>
                  <a:lnTo>
                    <a:pt x="77" y="2044"/>
                  </a:lnTo>
                  <a:lnTo>
                    <a:pt x="85" y="2029"/>
                  </a:lnTo>
                  <a:lnTo>
                    <a:pt x="90" y="2010"/>
                  </a:lnTo>
                  <a:lnTo>
                    <a:pt x="98" y="1974"/>
                  </a:lnTo>
                  <a:lnTo>
                    <a:pt x="99" y="1938"/>
                  </a:lnTo>
                  <a:lnTo>
                    <a:pt x="98" y="1922"/>
                  </a:lnTo>
                  <a:lnTo>
                    <a:pt x="91" y="1922"/>
                  </a:lnTo>
                  <a:lnTo>
                    <a:pt x="85" y="1922"/>
                  </a:lnTo>
                  <a:lnTo>
                    <a:pt x="70" y="1925"/>
                  </a:lnTo>
                  <a:lnTo>
                    <a:pt x="53" y="1930"/>
                  </a:lnTo>
                  <a:lnTo>
                    <a:pt x="24" y="1947"/>
                  </a:lnTo>
                  <a:lnTo>
                    <a:pt x="16" y="1956"/>
                  </a:lnTo>
                  <a:lnTo>
                    <a:pt x="18" y="1947"/>
                  </a:lnTo>
                  <a:lnTo>
                    <a:pt x="22" y="1938"/>
                  </a:lnTo>
                  <a:lnTo>
                    <a:pt x="30" y="1928"/>
                  </a:lnTo>
                  <a:lnTo>
                    <a:pt x="38" y="1921"/>
                  </a:lnTo>
                  <a:lnTo>
                    <a:pt x="59" y="1908"/>
                  </a:lnTo>
                  <a:lnTo>
                    <a:pt x="83" y="1899"/>
                  </a:lnTo>
                  <a:lnTo>
                    <a:pt x="107" y="1895"/>
                  </a:lnTo>
                  <a:lnTo>
                    <a:pt x="128" y="1895"/>
                  </a:lnTo>
                  <a:lnTo>
                    <a:pt x="127" y="1894"/>
                  </a:lnTo>
                  <a:lnTo>
                    <a:pt x="122" y="1883"/>
                  </a:lnTo>
                  <a:lnTo>
                    <a:pt x="103" y="1830"/>
                  </a:lnTo>
                  <a:lnTo>
                    <a:pt x="84" y="1752"/>
                  </a:lnTo>
                  <a:lnTo>
                    <a:pt x="81" y="1729"/>
                  </a:lnTo>
                  <a:lnTo>
                    <a:pt x="79" y="1699"/>
                  </a:lnTo>
                  <a:lnTo>
                    <a:pt x="81" y="1658"/>
                  </a:lnTo>
                  <a:lnTo>
                    <a:pt x="92" y="1547"/>
                  </a:lnTo>
                  <a:lnTo>
                    <a:pt x="128" y="1303"/>
                  </a:lnTo>
                  <a:lnTo>
                    <a:pt x="148" y="1181"/>
                  </a:lnTo>
                  <a:lnTo>
                    <a:pt x="154" y="1154"/>
                  </a:lnTo>
                  <a:lnTo>
                    <a:pt x="167" y="1100"/>
                  </a:lnTo>
                  <a:lnTo>
                    <a:pt x="195" y="991"/>
                  </a:lnTo>
                  <a:lnTo>
                    <a:pt x="220" y="882"/>
                  </a:lnTo>
                  <a:lnTo>
                    <a:pt x="226" y="854"/>
                  </a:lnTo>
                  <a:lnTo>
                    <a:pt x="231" y="827"/>
                  </a:lnTo>
                  <a:lnTo>
                    <a:pt x="241" y="770"/>
                  </a:lnTo>
                  <a:lnTo>
                    <a:pt x="258" y="658"/>
                  </a:lnTo>
                  <a:lnTo>
                    <a:pt x="278" y="545"/>
                  </a:lnTo>
                  <a:lnTo>
                    <a:pt x="284" y="517"/>
                  </a:lnTo>
                  <a:lnTo>
                    <a:pt x="286" y="506"/>
                  </a:lnTo>
                  <a:lnTo>
                    <a:pt x="294" y="483"/>
                  </a:lnTo>
                  <a:lnTo>
                    <a:pt x="312" y="440"/>
                  </a:lnTo>
                  <a:lnTo>
                    <a:pt x="332" y="397"/>
                  </a:lnTo>
                  <a:lnTo>
                    <a:pt x="337" y="386"/>
                  </a:lnTo>
                  <a:lnTo>
                    <a:pt x="337" y="385"/>
                  </a:lnTo>
                  <a:lnTo>
                    <a:pt x="339" y="371"/>
                  </a:lnTo>
                  <a:lnTo>
                    <a:pt x="348" y="321"/>
                  </a:lnTo>
                  <a:lnTo>
                    <a:pt x="363" y="274"/>
                  </a:lnTo>
                  <a:lnTo>
                    <a:pt x="368" y="266"/>
                  </a:lnTo>
                  <a:lnTo>
                    <a:pt x="376" y="256"/>
                  </a:lnTo>
                  <a:lnTo>
                    <a:pt x="396" y="235"/>
                  </a:lnTo>
                  <a:lnTo>
                    <a:pt x="429" y="189"/>
                  </a:lnTo>
                  <a:lnTo>
                    <a:pt x="433" y="164"/>
                  </a:lnTo>
                  <a:lnTo>
                    <a:pt x="431" y="151"/>
                  </a:lnTo>
                  <a:lnTo>
                    <a:pt x="425" y="138"/>
                  </a:lnTo>
                  <a:lnTo>
                    <a:pt x="414" y="125"/>
                  </a:lnTo>
                  <a:lnTo>
                    <a:pt x="414" y="119"/>
                  </a:lnTo>
                  <a:lnTo>
                    <a:pt x="413" y="103"/>
                  </a:lnTo>
                  <a:lnTo>
                    <a:pt x="407" y="71"/>
                  </a:lnTo>
                  <a:lnTo>
                    <a:pt x="404" y="65"/>
                  </a:lnTo>
                  <a:lnTo>
                    <a:pt x="399" y="61"/>
                  </a:lnTo>
                  <a:lnTo>
                    <a:pt x="391" y="58"/>
                  </a:lnTo>
                  <a:lnTo>
                    <a:pt x="383" y="57"/>
                  </a:lnTo>
                  <a:lnTo>
                    <a:pt x="374" y="59"/>
                  </a:lnTo>
                  <a:lnTo>
                    <a:pt x="373" y="55"/>
                  </a:lnTo>
                  <a:lnTo>
                    <a:pt x="371" y="45"/>
                  </a:lnTo>
                  <a:lnTo>
                    <a:pt x="368" y="25"/>
                  </a:lnTo>
                  <a:lnTo>
                    <a:pt x="366" y="5"/>
                  </a:lnTo>
                  <a:lnTo>
                    <a:pt x="366" y="0"/>
                  </a:lnTo>
                  <a:lnTo>
                    <a:pt x="381" y="14"/>
                  </a:lnTo>
                  <a:lnTo>
                    <a:pt x="405" y="38"/>
                  </a:lnTo>
                  <a:lnTo>
                    <a:pt x="431" y="76"/>
                  </a:lnTo>
                  <a:lnTo>
                    <a:pt x="448" y="122"/>
                  </a:lnTo>
                  <a:lnTo>
                    <a:pt x="454" y="136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32" name="Freeform 108"/>
            <p:cNvSpPr>
              <a:spLocks/>
            </p:cNvSpPr>
            <p:nvPr/>
          </p:nvSpPr>
          <p:spPr bwMode="auto">
            <a:xfrm>
              <a:off x="2771" y="2827"/>
              <a:ext cx="95" cy="168"/>
            </a:xfrm>
            <a:custGeom>
              <a:avLst/>
              <a:gdLst>
                <a:gd name="T0" fmla="*/ 0 w 191"/>
                <a:gd name="T1" fmla="*/ 0 h 337"/>
                <a:gd name="T2" fmla="*/ 0 w 191"/>
                <a:gd name="T3" fmla="*/ 0 h 337"/>
                <a:gd name="T4" fmla="*/ 0 w 191"/>
                <a:gd name="T5" fmla="*/ 0 h 337"/>
                <a:gd name="T6" fmla="*/ 0 w 191"/>
                <a:gd name="T7" fmla="*/ 0 h 337"/>
                <a:gd name="T8" fmla="*/ 0 w 191"/>
                <a:gd name="T9" fmla="*/ 0 h 337"/>
                <a:gd name="T10" fmla="*/ 0 w 191"/>
                <a:gd name="T11" fmla="*/ 0 h 337"/>
                <a:gd name="T12" fmla="*/ 0 w 191"/>
                <a:gd name="T13" fmla="*/ 0 h 337"/>
                <a:gd name="T14" fmla="*/ 0 w 191"/>
                <a:gd name="T15" fmla="*/ 0 h 337"/>
                <a:gd name="T16" fmla="*/ 0 w 191"/>
                <a:gd name="T17" fmla="*/ 0 h 337"/>
                <a:gd name="T18" fmla="*/ 0 w 191"/>
                <a:gd name="T19" fmla="*/ 0 h 337"/>
                <a:gd name="T20" fmla="*/ 0 w 191"/>
                <a:gd name="T21" fmla="*/ 0 h 337"/>
                <a:gd name="T22" fmla="*/ 0 w 191"/>
                <a:gd name="T23" fmla="*/ 0 h 337"/>
                <a:gd name="T24" fmla="*/ 0 w 191"/>
                <a:gd name="T25" fmla="*/ 0 h 337"/>
                <a:gd name="T26" fmla="*/ 0 w 191"/>
                <a:gd name="T27" fmla="*/ 0 h 337"/>
                <a:gd name="T28" fmla="*/ 0 w 191"/>
                <a:gd name="T29" fmla="*/ 0 h 337"/>
                <a:gd name="T30" fmla="*/ 0 w 191"/>
                <a:gd name="T31" fmla="*/ 0 h 337"/>
                <a:gd name="T32" fmla="*/ 0 w 191"/>
                <a:gd name="T33" fmla="*/ 0 h 337"/>
                <a:gd name="T34" fmla="*/ 0 w 191"/>
                <a:gd name="T35" fmla="*/ 0 h 337"/>
                <a:gd name="T36" fmla="*/ 0 w 191"/>
                <a:gd name="T37" fmla="*/ 0 h 337"/>
                <a:gd name="T38" fmla="*/ 0 w 191"/>
                <a:gd name="T39" fmla="*/ 0 h 337"/>
                <a:gd name="T40" fmla="*/ 0 w 191"/>
                <a:gd name="T41" fmla="*/ 0 h 337"/>
                <a:gd name="T42" fmla="*/ 0 w 191"/>
                <a:gd name="T43" fmla="*/ 0 h 337"/>
                <a:gd name="T44" fmla="*/ 0 w 191"/>
                <a:gd name="T45" fmla="*/ 0 h 337"/>
                <a:gd name="T46" fmla="*/ 0 w 191"/>
                <a:gd name="T47" fmla="*/ 0 h 337"/>
                <a:gd name="T48" fmla="*/ 0 w 191"/>
                <a:gd name="T49" fmla="*/ 0 h 337"/>
                <a:gd name="T50" fmla="*/ 0 w 191"/>
                <a:gd name="T51" fmla="*/ 0 h 337"/>
                <a:gd name="T52" fmla="*/ 0 w 191"/>
                <a:gd name="T53" fmla="*/ 0 h 337"/>
                <a:gd name="T54" fmla="*/ 0 w 191"/>
                <a:gd name="T55" fmla="*/ 0 h 337"/>
                <a:gd name="T56" fmla="*/ 0 w 191"/>
                <a:gd name="T57" fmla="*/ 0 h 337"/>
                <a:gd name="T58" fmla="*/ 0 w 191"/>
                <a:gd name="T59" fmla="*/ 0 h 337"/>
                <a:gd name="T60" fmla="*/ 0 w 191"/>
                <a:gd name="T61" fmla="*/ 0 h 337"/>
                <a:gd name="T62" fmla="*/ 0 w 191"/>
                <a:gd name="T63" fmla="*/ 0 h 337"/>
                <a:gd name="T64" fmla="*/ 0 w 191"/>
                <a:gd name="T65" fmla="*/ 0 h 337"/>
                <a:gd name="T66" fmla="*/ 0 w 191"/>
                <a:gd name="T67" fmla="*/ 0 h 337"/>
                <a:gd name="T68" fmla="*/ 0 w 191"/>
                <a:gd name="T69" fmla="*/ 0 h 337"/>
                <a:gd name="T70" fmla="*/ 0 w 191"/>
                <a:gd name="T71" fmla="*/ 0 h 337"/>
                <a:gd name="T72" fmla="*/ 0 w 191"/>
                <a:gd name="T73" fmla="*/ 0 h 337"/>
                <a:gd name="T74" fmla="*/ 0 w 191"/>
                <a:gd name="T75" fmla="*/ 0 h 337"/>
                <a:gd name="T76" fmla="*/ 0 w 191"/>
                <a:gd name="T77" fmla="*/ 0 h 337"/>
                <a:gd name="T78" fmla="*/ 0 w 191"/>
                <a:gd name="T79" fmla="*/ 0 h 337"/>
                <a:gd name="T80" fmla="*/ 0 w 191"/>
                <a:gd name="T81" fmla="*/ 0 h 337"/>
                <a:gd name="T82" fmla="*/ 0 w 191"/>
                <a:gd name="T83" fmla="*/ 0 h 337"/>
                <a:gd name="T84" fmla="*/ 0 w 191"/>
                <a:gd name="T85" fmla="*/ 0 h 337"/>
                <a:gd name="T86" fmla="*/ 0 w 191"/>
                <a:gd name="T87" fmla="*/ 0 h 337"/>
                <a:gd name="T88" fmla="*/ 0 w 191"/>
                <a:gd name="T89" fmla="*/ 0 h 337"/>
                <a:gd name="T90" fmla="*/ 0 w 191"/>
                <a:gd name="T91" fmla="*/ 0 h 33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91"/>
                <a:gd name="T139" fmla="*/ 0 h 337"/>
                <a:gd name="T140" fmla="*/ 191 w 191"/>
                <a:gd name="T141" fmla="*/ 337 h 33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91" h="337">
                  <a:moveTo>
                    <a:pt x="91" y="149"/>
                  </a:moveTo>
                  <a:lnTo>
                    <a:pt x="84" y="160"/>
                  </a:lnTo>
                  <a:lnTo>
                    <a:pt x="71" y="181"/>
                  </a:lnTo>
                  <a:lnTo>
                    <a:pt x="40" y="220"/>
                  </a:lnTo>
                  <a:lnTo>
                    <a:pt x="7" y="259"/>
                  </a:lnTo>
                  <a:lnTo>
                    <a:pt x="0" y="268"/>
                  </a:lnTo>
                  <a:lnTo>
                    <a:pt x="7" y="270"/>
                  </a:lnTo>
                  <a:lnTo>
                    <a:pt x="32" y="279"/>
                  </a:lnTo>
                  <a:lnTo>
                    <a:pt x="44" y="285"/>
                  </a:lnTo>
                  <a:lnTo>
                    <a:pt x="52" y="292"/>
                  </a:lnTo>
                  <a:lnTo>
                    <a:pt x="55" y="296"/>
                  </a:lnTo>
                  <a:lnTo>
                    <a:pt x="56" y="301"/>
                  </a:lnTo>
                  <a:lnTo>
                    <a:pt x="57" y="310"/>
                  </a:lnTo>
                  <a:lnTo>
                    <a:pt x="58" y="328"/>
                  </a:lnTo>
                  <a:lnTo>
                    <a:pt x="58" y="337"/>
                  </a:lnTo>
                  <a:lnTo>
                    <a:pt x="60" y="325"/>
                  </a:lnTo>
                  <a:lnTo>
                    <a:pt x="68" y="305"/>
                  </a:lnTo>
                  <a:lnTo>
                    <a:pt x="80" y="292"/>
                  </a:lnTo>
                  <a:lnTo>
                    <a:pt x="95" y="284"/>
                  </a:lnTo>
                  <a:lnTo>
                    <a:pt x="113" y="279"/>
                  </a:lnTo>
                  <a:lnTo>
                    <a:pt x="134" y="276"/>
                  </a:lnTo>
                  <a:lnTo>
                    <a:pt x="146" y="274"/>
                  </a:lnTo>
                  <a:lnTo>
                    <a:pt x="145" y="273"/>
                  </a:lnTo>
                  <a:lnTo>
                    <a:pt x="140" y="266"/>
                  </a:lnTo>
                  <a:lnTo>
                    <a:pt x="124" y="232"/>
                  </a:lnTo>
                  <a:lnTo>
                    <a:pt x="116" y="184"/>
                  </a:lnTo>
                  <a:lnTo>
                    <a:pt x="118" y="171"/>
                  </a:lnTo>
                  <a:lnTo>
                    <a:pt x="123" y="149"/>
                  </a:lnTo>
                  <a:lnTo>
                    <a:pt x="133" y="123"/>
                  </a:lnTo>
                  <a:lnTo>
                    <a:pt x="143" y="110"/>
                  </a:lnTo>
                  <a:lnTo>
                    <a:pt x="154" y="100"/>
                  </a:lnTo>
                  <a:lnTo>
                    <a:pt x="166" y="78"/>
                  </a:lnTo>
                  <a:lnTo>
                    <a:pt x="182" y="35"/>
                  </a:lnTo>
                  <a:lnTo>
                    <a:pt x="191" y="0"/>
                  </a:lnTo>
                  <a:lnTo>
                    <a:pt x="169" y="2"/>
                  </a:lnTo>
                  <a:lnTo>
                    <a:pt x="152" y="6"/>
                  </a:lnTo>
                  <a:lnTo>
                    <a:pt x="140" y="12"/>
                  </a:lnTo>
                  <a:lnTo>
                    <a:pt x="131" y="20"/>
                  </a:lnTo>
                  <a:lnTo>
                    <a:pt x="126" y="30"/>
                  </a:lnTo>
                  <a:lnTo>
                    <a:pt x="122" y="41"/>
                  </a:lnTo>
                  <a:lnTo>
                    <a:pt x="119" y="55"/>
                  </a:lnTo>
                  <a:lnTo>
                    <a:pt x="113" y="87"/>
                  </a:lnTo>
                  <a:lnTo>
                    <a:pt x="102" y="127"/>
                  </a:lnTo>
                  <a:lnTo>
                    <a:pt x="91" y="14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33" name="Freeform 109"/>
            <p:cNvSpPr>
              <a:spLocks/>
            </p:cNvSpPr>
            <p:nvPr/>
          </p:nvSpPr>
          <p:spPr bwMode="auto">
            <a:xfrm>
              <a:off x="2720" y="2970"/>
              <a:ext cx="84" cy="97"/>
            </a:xfrm>
            <a:custGeom>
              <a:avLst/>
              <a:gdLst>
                <a:gd name="T0" fmla="*/ 1 w 168"/>
                <a:gd name="T1" fmla="*/ 0 h 195"/>
                <a:gd name="T2" fmla="*/ 0 w 168"/>
                <a:gd name="T3" fmla="*/ 0 h 195"/>
                <a:gd name="T4" fmla="*/ 0 w 168"/>
                <a:gd name="T5" fmla="*/ 0 h 195"/>
                <a:gd name="T6" fmla="*/ 1 w 168"/>
                <a:gd name="T7" fmla="*/ 0 h 195"/>
                <a:gd name="T8" fmla="*/ 1 w 168"/>
                <a:gd name="T9" fmla="*/ 0 h 195"/>
                <a:gd name="T10" fmla="*/ 1 w 168"/>
                <a:gd name="T11" fmla="*/ 0 h 195"/>
                <a:gd name="T12" fmla="*/ 1 w 168"/>
                <a:gd name="T13" fmla="*/ 0 h 195"/>
                <a:gd name="T14" fmla="*/ 1 w 168"/>
                <a:gd name="T15" fmla="*/ 0 h 195"/>
                <a:gd name="T16" fmla="*/ 1 w 168"/>
                <a:gd name="T17" fmla="*/ 0 h 195"/>
                <a:gd name="T18" fmla="*/ 1 w 168"/>
                <a:gd name="T19" fmla="*/ 0 h 195"/>
                <a:gd name="T20" fmla="*/ 1 w 168"/>
                <a:gd name="T21" fmla="*/ 0 h 195"/>
                <a:gd name="T22" fmla="*/ 1 w 168"/>
                <a:gd name="T23" fmla="*/ 0 h 195"/>
                <a:gd name="T24" fmla="*/ 1 w 168"/>
                <a:gd name="T25" fmla="*/ 0 h 195"/>
                <a:gd name="T26" fmla="*/ 1 w 168"/>
                <a:gd name="T27" fmla="*/ 0 h 195"/>
                <a:gd name="T28" fmla="*/ 1 w 168"/>
                <a:gd name="T29" fmla="*/ 0 h 195"/>
                <a:gd name="T30" fmla="*/ 1 w 168"/>
                <a:gd name="T31" fmla="*/ 0 h 195"/>
                <a:gd name="T32" fmla="*/ 1 w 168"/>
                <a:gd name="T33" fmla="*/ 0 h 195"/>
                <a:gd name="T34" fmla="*/ 1 w 168"/>
                <a:gd name="T35" fmla="*/ 0 h 195"/>
                <a:gd name="T36" fmla="*/ 1 w 168"/>
                <a:gd name="T37" fmla="*/ 0 h 195"/>
                <a:gd name="T38" fmla="*/ 1 w 168"/>
                <a:gd name="T39" fmla="*/ 0 h 195"/>
                <a:gd name="T40" fmla="*/ 1 w 168"/>
                <a:gd name="T41" fmla="*/ 0 h 195"/>
                <a:gd name="T42" fmla="*/ 1 w 168"/>
                <a:gd name="T43" fmla="*/ 0 h 195"/>
                <a:gd name="T44" fmla="*/ 1 w 168"/>
                <a:gd name="T45" fmla="*/ 0 h 195"/>
                <a:gd name="T46" fmla="*/ 1 w 168"/>
                <a:gd name="T47" fmla="*/ 0 h 195"/>
                <a:gd name="T48" fmla="*/ 1 w 168"/>
                <a:gd name="T49" fmla="*/ 0 h 195"/>
                <a:gd name="T50" fmla="*/ 1 w 168"/>
                <a:gd name="T51" fmla="*/ 0 h 195"/>
                <a:gd name="T52" fmla="*/ 1 w 168"/>
                <a:gd name="T53" fmla="*/ 0 h 195"/>
                <a:gd name="T54" fmla="*/ 1 w 168"/>
                <a:gd name="T55" fmla="*/ 0 h 195"/>
                <a:gd name="T56" fmla="*/ 1 w 168"/>
                <a:gd name="T57" fmla="*/ 0 h 195"/>
                <a:gd name="T58" fmla="*/ 1 w 168"/>
                <a:gd name="T59" fmla="*/ 0 h 195"/>
                <a:gd name="T60" fmla="*/ 1 w 168"/>
                <a:gd name="T61" fmla="*/ 0 h 195"/>
                <a:gd name="T62" fmla="*/ 1 w 168"/>
                <a:gd name="T63" fmla="*/ 0 h 195"/>
                <a:gd name="T64" fmla="*/ 1 w 168"/>
                <a:gd name="T65" fmla="*/ 0 h 195"/>
                <a:gd name="T66" fmla="*/ 1 w 168"/>
                <a:gd name="T67" fmla="*/ 0 h 195"/>
                <a:gd name="T68" fmla="*/ 1 w 168"/>
                <a:gd name="T69" fmla="*/ 0 h 195"/>
                <a:gd name="T70" fmla="*/ 1 w 168"/>
                <a:gd name="T71" fmla="*/ 0 h 195"/>
                <a:gd name="T72" fmla="*/ 1 w 168"/>
                <a:gd name="T73" fmla="*/ 0 h 19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68"/>
                <a:gd name="T112" fmla="*/ 0 h 195"/>
                <a:gd name="T113" fmla="*/ 168 w 168"/>
                <a:gd name="T114" fmla="*/ 195 h 19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68" h="195">
                  <a:moveTo>
                    <a:pt x="2" y="133"/>
                  </a:moveTo>
                  <a:lnTo>
                    <a:pt x="0" y="139"/>
                  </a:lnTo>
                  <a:lnTo>
                    <a:pt x="0" y="146"/>
                  </a:lnTo>
                  <a:lnTo>
                    <a:pt x="2" y="157"/>
                  </a:lnTo>
                  <a:lnTo>
                    <a:pt x="9" y="168"/>
                  </a:lnTo>
                  <a:lnTo>
                    <a:pt x="21" y="180"/>
                  </a:lnTo>
                  <a:lnTo>
                    <a:pt x="31" y="185"/>
                  </a:lnTo>
                  <a:lnTo>
                    <a:pt x="41" y="191"/>
                  </a:lnTo>
                  <a:lnTo>
                    <a:pt x="65" y="195"/>
                  </a:lnTo>
                  <a:lnTo>
                    <a:pt x="87" y="195"/>
                  </a:lnTo>
                  <a:lnTo>
                    <a:pt x="124" y="191"/>
                  </a:lnTo>
                  <a:lnTo>
                    <a:pt x="135" y="188"/>
                  </a:lnTo>
                  <a:lnTo>
                    <a:pt x="137" y="181"/>
                  </a:lnTo>
                  <a:lnTo>
                    <a:pt x="143" y="169"/>
                  </a:lnTo>
                  <a:lnTo>
                    <a:pt x="154" y="144"/>
                  </a:lnTo>
                  <a:lnTo>
                    <a:pt x="165" y="120"/>
                  </a:lnTo>
                  <a:lnTo>
                    <a:pt x="168" y="113"/>
                  </a:lnTo>
                  <a:lnTo>
                    <a:pt x="166" y="115"/>
                  </a:lnTo>
                  <a:lnTo>
                    <a:pt x="154" y="124"/>
                  </a:lnTo>
                  <a:lnTo>
                    <a:pt x="111" y="153"/>
                  </a:lnTo>
                  <a:lnTo>
                    <a:pt x="88" y="164"/>
                  </a:lnTo>
                  <a:lnTo>
                    <a:pt x="77" y="167"/>
                  </a:lnTo>
                  <a:lnTo>
                    <a:pt x="68" y="168"/>
                  </a:lnTo>
                  <a:lnTo>
                    <a:pt x="62" y="166"/>
                  </a:lnTo>
                  <a:lnTo>
                    <a:pt x="59" y="164"/>
                  </a:lnTo>
                  <a:lnTo>
                    <a:pt x="56" y="160"/>
                  </a:lnTo>
                  <a:lnTo>
                    <a:pt x="53" y="155"/>
                  </a:lnTo>
                  <a:lnTo>
                    <a:pt x="49" y="142"/>
                  </a:lnTo>
                  <a:lnTo>
                    <a:pt x="39" y="107"/>
                  </a:lnTo>
                  <a:lnTo>
                    <a:pt x="29" y="32"/>
                  </a:lnTo>
                  <a:lnTo>
                    <a:pt x="26" y="0"/>
                  </a:lnTo>
                  <a:lnTo>
                    <a:pt x="24" y="11"/>
                  </a:lnTo>
                  <a:lnTo>
                    <a:pt x="19" y="32"/>
                  </a:lnTo>
                  <a:lnTo>
                    <a:pt x="10" y="78"/>
                  </a:lnTo>
                  <a:lnTo>
                    <a:pt x="2" y="123"/>
                  </a:lnTo>
                  <a:lnTo>
                    <a:pt x="2" y="133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34" name="Freeform 110"/>
            <p:cNvSpPr>
              <a:spLocks/>
            </p:cNvSpPr>
            <p:nvPr/>
          </p:nvSpPr>
          <p:spPr bwMode="auto">
            <a:xfrm>
              <a:off x="2730" y="2977"/>
              <a:ext cx="62" cy="45"/>
            </a:xfrm>
            <a:custGeom>
              <a:avLst/>
              <a:gdLst>
                <a:gd name="T0" fmla="*/ 0 w 125"/>
                <a:gd name="T1" fmla="*/ 1 h 90"/>
                <a:gd name="T2" fmla="*/ 0 w 125"/>
                <a:gd name="T3" fmla="*/ 1 h 90"/>
                <a:gd name="T4" fmla="*/ 0 w 125"/>
                <a:gd name="T5" fmla="*/ 0 h 90"/>
                <a:gd name="T6" fmla="*/ 0 w 125"/>
                <a:gd name="T7" fmla="*/ 1 h 90"/>
                <a:gd name="T8" fmla="*/ 0 w 125"/>
                <a:gd name="T9" fmla="*/ 1 h 90"/>
                <a:gd name="T10" fmla="*/ 0 w 125"/>
                <a:gd name="T11" fmla="*/ 1 h 90"/>
                <a:gd name="T12" fmla="*/ 0 w 125"/>
                <a:gd name="T13" fmla="*/ 1 h 90"/>
                <a:gd name="T14" fmla="*/ 0 w 125"/>
                <a:gd name="T15" fmla="*/ 1 h 90"/>
                <a:gd name="T16" fmla="*/ 0 w 125"/>
                <a:gd name="T17" fmla="*/ 1 h 90"/>
                <a:gd name="T18" fmla="*/ 0 w 125"/>
                <a:gd name="T19" fmla="*/ 1 h 90"/>
                <a:gd name="T20" fmla="*/ 0 w 125"/>
                <a:gd name="T21" fmla="*/ 1 h 90"/>
                <a:gd name="T22" fmla="*/ 0 w 125"/>
                <a:gd name="T23" fmla="*/ 1 h 90"/>
                <a:gd name="T24" fmla="*/ 0 w 125"/>
                <a:gd name="T25" fmla="*/ 1 h 90"/>
                <a:gd name="T26" fmla="*/ 0 w 125"/>
                <a:gd name="T27" fmla="*/ 1 h 90"/>
                <a:gd name="T28" fmla="*/ 0 w 125"/>
                <a:gd name="T29" fmla="*/ 1 h 90"/>
                <a:gd name="T30" fmla="*/ 0 w 125"/>
                <a:gd name="T31" fmla="*/ 1 h 90"/>
                <a:gd name="T32" fmla="*/ 0 w 125"/>
                <a:gd name="T33" fmla="*/ 1 h 90"/>
                <a:gd name="T34" fmla="*/ 0 w 125"/>
                <a:gd name="T35" fmla="*/ 1 h 90"/>
                <a:gd name="T36" fmla="*/ 0 w 125"/>
                <a:gd name="T37" fmla="*/ 1 h 90"/>
                <a:gd name="T38" fmla="*/ 0 w 125"/>
                <a:gd name="T39" fmla="*/ 1 h 90"/>
                <a:gd name="T40" fmla="*/ 0 w 125"/>
                <a:gd name="T41" fmla="*/ 1 h 90"/>
                <a:gd name="T42" fmla="*/ 0 w 125"/>
                <a:gd name="T43" fmla="*/ 1 h 90"/>
                <a:gd name="T44" fmla="*/ 0 w 125"/>
                <a:gd name="T45" fmla="*/ 1 h 90"/>
                <a:gd name="T46" fmla="*/ 0 w 125"/>
                <a:gd name="T47" fmla="*/ 1 h 90"/>
                <a:gd name="T48" fmla="*/ 0 w 125"/>
                <a:gd name="T49" fmla="*/ 1 h 90"/>
                <a:gd name="T50" fmla="*/ 0 w 125"/>
                <a:gd name="T51" fmla="*/ 1 h 90"/>
                <a:gd name="T52" fmla="*/ 0 w 125"/>
                <a:gd name="T53" fmla="*/ 1 h 9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25"/>
                <a:gd name="T82" fmla="*/ 0 h 90"/>
                <a:gd name="T83" fmla="*/ 125 w 125"/>
                <a:gd name="T84" fmla="*/ 90 h 9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25" h="90">
                  <a:moveTo>
                    <a:pt x="49" y="2"/>
                  </a:moveTo>
                  <a:lnTo>
                    <a:pt x="55" y="1"/>
                  </a:lnTo>
                  <a:lnTo>
                    <a:pt x="71" y="0"/>
                  </a:lnTo>
                  <a:lnTo>
                    <a:pt x="104" y="1"/>
                  </a:lnTo>
                  <a:lnTo>
                    <a:pt x="124" y="3"/>
                  </a:lnTo>
                  <a:lnTo>
                    <a:pt x="125" y="3"/>
                  </a:lnTo>
                  <a:lnTo>
                    <a:pt x="123" y="4"/>
                  </a:lnTo>
                  <a:lnTo>
                    <a:pt x="116" y="5"/>
                  </a:lnTo>
                  <a:lnTo>
                    <a:pt x="86" y="11"/>
                  </a:lnTo>
                  <a:lnTo>
                    <a:pt x="54" y="23"/>
                  </a:lnTo>
                  <a:lnTo>
                    <a:pt x="49" y="26"/>
                  </a:lnTo>
                  <a:lnTo>
                    <a:pt x="43" y="31"/>
                  </a:lnTo>
                  <a:lnTo>
                    <a:pt x="34" y="42"/>
                  </a:lnTo>
                  <a:lnTo>
                    <a:pt x="24" y="57"/>
                  </a:lnTo>
                  <a:lnTo>
                    <a:pt x="10" y="82"/>
                  </a:lnTo>
                  <a:lnTo>
                    <a:pt x="7" y="90"/>
                  </a:lnTo>
                  <a:lnTo>
                    <a:pt x="6" y="88"/>
                  </a:lnTo>
                  <a:lnTo>
                    <a:pt x="5" y="84"/>
                  </a:lnTo>
                  <a:lnTo>
                    <a:pt x="3" y="76"/>
                  </a:lnTo>
                  <a:lnTo>
                    <a:pt x="0" y="68"/>
                  </a:lnTo>
                  <a:lnTo>
                    <a:pt x="0" y="65"/>
                  </a:lnTo>
                  <a:lnTo>
                    <a:pt x="4" y="57"/>
                  </a:lnTo>
                  <a:lnTo>
                    <a:pt x="19" y="30"/>
                  </a:lnTo>
                  <a:lnTo>
                    <a:pt x="31" y="15"/>
                  </a:lnTo>
                  <a:lnTo>
                    <a:pt x="43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35" name="Freeform 111"/>
            <p:cNvSpPr>
              <a:spLocks/>
            </p:cNvSpPr>
            <p:nvPr/>
          </p:nvSpPr>
          <p:spPr bwMode="auto">
            <a:xfrm>
              <a:off x="2726" y="3078"/>
              <a:ext cx="75" cy="30"/>
            </a:xfrm>
            <a:custGeom>
              <a:avLst/>
              <a:gdLst>
                <a:gd name="T0" fmla="*/ 0 w 151"/>
                <a:gd name="T1" fmla="*/ 1 h 59"/>
                <a:gd name="T2" fmla="*/ 0 w 151"/>
                <a:gd name="T3" fmla="*/ 1 h 59"/>
                <a:gd name="T4" fmla="*/ 0 w 151"/>
                <a:gd name="T5" fmla="*/ 1 h 59"/>
                <a:gd name="T6" fmla="*/ 0 w 151"/>
                <a:gd name="T7" fmla="*/ 1 h 59"/>
                <a:gd name="T8" fmla="*/ 0 w 151"/>
                <a:gd name="T9" fmla="*/ 1 h 59"/>
                <a:gd name="T10" fmla="*/ 0 w 151"/>
                <a:gd name="T11" fmla="*/ 1 h 59"/>
                <a:gd name="T12" fmla="*/ 0 w 151"/>
                <a:gd name="T13" fmla="*/ 1 h 59"/>
                <a:gd name="T14" fmla="*/ 0 w 151"/>
                <a:gd name="T15" fmla="*/ 1 h 59"/>
                <a:gd name="T16" fmla="*/ 0 w 151"/>
                <a:gd name="T17" fmla="*/ 1 h 59"/>
                <a:gd name="T18" fmla="*/ 0 w 151"/>
                <a:gd name="T19" fmla="*/ 1 h 59"/>
                <a:gd name="T20" fmla="*/ 0 w 151"/>
                <a:gd name="T21" fmla="*/ 1 h 59"/>
                <a:gd name="T22" fmla="*/ 0 w 151"/>
                <a:gd name="T23" fmla="*/ 1 h 59"/>
                <a:gd name="T24" fmla="*/ 0 w 151"/>
                <a:gd name="T25" fmla="*/ 1 h 59"/>
                <a:gd name="T26" fmla="*/ 0 w 151"/>
                <a:gd name="T27" fmla="*/ 1 h 59"/>
                <a:gd name="T28" fmla="*/ 0 w 151"/>
                <a:gd name="T29" fmla="*/ 1 h 59"/>
                <a:gd name="T30" fmla="*/ 0 w 151"/>
                <a:gd name="T31" fmla="*/ 0 h 59"/>
                <a:gd name="T32" fmla="*/ 0 w 151"/>
                <a:gd name="T33" fmla="*/ 1 h 59"/>
                <a:gd name="T34" fmla="*/ 0 w 151"/>
                <a:gd name="T35" fmla="*/ 1 h 59"/>
                <a:gd name="T36" fmla="*/ 0 w 151"/>
                <a:gd name="T37" fmla="*/ 1 h 59"/>
                <a:gd name="T38" fmla="*/ 0 w 151"/>
                <a:gd name="T39" fmla="*/ 1 h 59"/>
                <a:gd name="T40" fmla="*/ 0 w 151"/>
                <a:gd name="T41" fmla="*/ 1 h 59"/>
                <a:gd name="T42" fmla="*/ 0 w 151"/>
                <a:gd name="T43" fmla="*/ 1 h 59"/>
                <a:gd name="T44" fmla="*/ 0 w 151"/>
                <a:gd name="T45" fmla="*/ 1 h 59"/>
                <a:gd name="T46" fmla="*/ 0 w 151"/>
                <a:gd name="T47" fmla="*/ 1 h 59"/>
                <a:gd name="T48" fmla="*/ 0 w 151"/>
                <a:gd name="T49" fmla="*/ 1 h 59"/>
                <a:gd name="T50" fmla="*/ 0 w 151"/>
                <a:gd name="T51" fmla="*/ 1 h 59"/>
                <a:gd name="T52" fmla="*/ 0 w 151"/>
                <a:gd name="T53" fmla="*/ 1 h 59"/>
                <a:gd name="T54" fmla="*/ 0 w 151"/>
                <a:gd name="T55" fmla="*/ 1 h 59"/>
                <a:gd name="T56" fmla="*/ 0 w 151"/>
                <a:gd name="T57" fmla="*/ 1 h 59"/>
                <a:gd name="T58" fmla="*/ 0 w 151"/>
                <a:gd name="T59" fmla="*/ 1 h 59"/>
                <a:gd name="T60" fmla="*/ 0 w 151"/>
                <a:gd name="T61" fmla="*/ 1 h 59"/>
                <a:gd name="T62" fmla="*/ 0 w 151"/>
                <a:gd name="T63" fmla="*/ 1 h 59"/>
                <a:gd name="T64" fmla="*/ 0 w 151"/>
                <a:gd name="T65" fmla="*/ 1 h 59"/>
                <a:gd name="T66" fmla="*/ 0 w 151"/>
                <a:gd name="T67" fmla="*/ 1 h 59"/>
                <a:gd name="T68" fmla="*/ 0 w 151"/>
                <a:gd name="T69" fmla="*/ 1 h 5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51"/>
                <a:gd name="T106" fmla="*/ 0 h 59"/>
                <a:gd name="T107" fmla="*/ 151 w 151"/>
                <a:gd name="T108" fmla="*/ 59 h 5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51" h="59">
                  <a:moveTo>
                    <a:pt x="82" y="59"/>
                  </a:moveTo>
                  <a:lnTo>
                    <a:pt x="92" y="59"/>
                  </a:lnTo>
                  <a:lnTo>
                    <a:pt x="109" y="58"/>
                  </a:lnTo>
                  <a:lnTo>
                    <a:pt x="135" y="55"/>
                  </a:lnTo>
                  <a:lnTo>
                    <a:pt x="145" y="52"/>
                  </a:lnTo>
                  <a:lnTo>
                    <a:pt x="146" y="51"/>
                  </a:lnTo>
                  <a:lnTo>
                    <a:pt x="142" y="49"/>
                  </a:lnTo>
                  <a:lnTo>
                    <a:pt x="134" y="44"/>
                  </a:lnTo>
                  <a:lnTo>
                    <a:pt x="118" y="34"/>
                  </a:lnTo>
                  <a:lnTo>
                    <a:pt x="100" y="25"/>
                  </a:lnTo>
                  <a:lnTo>
                    <a:pt x="96" y="22"/>
                  </a:lnTo>
                  <a:lnTo>
                    <a:pt x="99" y="21"/>
                  </a:lnTo>
                  <a:lnTo>
                    <a:pt x="108" y="17"/>
                  </a:lnTo>
                  <a:lnTo>
                    <a:pt x="128" y="10"/>
                  </a:lnTo>
                  <a:lnTo>
                    <a:pt x="147" y="2"/>
                  </a:lnTo>
                  <a:lnTo>
                    <a:pt x="151" y="0"/>
                  </a:lnTo>
                  <a:lnTo>
                    <a:pt x="141" y="1"/>
                  </a:lnTo>
                  <a:lnTo>
                    <a:pt x="120" y="1"/>
                  </a:lnTo>
                  <a:lnTo>
                    <a:pt x="77" y="2"/>
                  </a:lnTo>
                  <a:lnTo>
                    <a:pt x="36" y="2"/>
                  </a:lnTo>
                  <a:lnTo>
                    <a:pt x="27" y="2"/>
                  </a:lnTo>
                  <a:lnTo>
                    <a:pt x="24" y="3"/>
                  </a:lnTo>
                  <a:lnTo>
                    <a:pt x="20" y="5"/>
                  </a:lnTo>
                  <a:lnTo>
                    <a:pt x="11" y="8"/>
                  </a:lnTo>
                  <a:lnTo>
                    <a:pt x="3" y="12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1" y="16"/>
                  </a:lnTo>
                  <a:lnTo>
                    <a:pt x="2" y="18"/>
                  </a:lnTo>
                  <a:lnTo>
                    <a:pt x="5" y="22"/>
                  </a:lnTo>
                  <a:lnTo>
                    <a:pt x="16" y="32"/>
                  </a:lnTo>
                  <a:lnTo>
                    <a:pt x="51" y="53"/>
                  </a:lnTo>
                  <a:lnTo>
                    <a:pt x="82" y="5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36" name="Freeform 112"/>
            <p:cNvSpPr>
              <a:spLocks/>
            </p:cNvSpPr>
            <p:nvPr/>
          </p:nvSpPr>
          <p:spPr bwMode="auto">
            <a:xfrm>
              <a:off x="2817" y="3072"/>
              <a:ext cx="79" cy="26"/>
            </a:xfrm>
            <a:custGeom>
              <a:avLst/>
              <a:gdLst>
                <a:gd name="T0" fmla="*/ 1 w 158"/>
                <a:gd name="T1" fmla="*/ 1 h 52"/>
                <a:gd name="T2" fmla="*/ 1 w 158"/>
                <a:gd name="T3" fmla="*/ 1 h 52"/>
                <a:gd name="T4" fmla="*/ 1 w 158"/>
                <a:gd name="T5" fmla="*/ 1 h 52"/>
                <a:gd name="T6" fmla="*/ 1 w 158"/>
                <a:gd name="T7" fmla="*/ 1 h 52"/>
                <a:gd name="T8" fmla="*/ 1 w 158"/>
                <a:gd name="T9" fmla="*/ 1 h 52"/>
                <a:gd name="T10" fmla="*/ 1 w 158"/>
                <a:gd name="T11" fmla="*/ 1 h 52"/>
                <a:gd name="T12" fmla="*/ 1 w 158"/>
                <a:gd name="T13" fmla="*/ 1 h 52"/>
                <a:gd name="T14" fmla="*/ 1 w 158"/>
                <a:gd name="T15" fmla="*/ 1 h 52"/>
                <a:gd name="T16" fmla="*/ 1 w 158"/>
                <a:gd name="T17" fmla="*/ 1 h 52"/>
                <a:gd name="T18" fmla="*/ 1 w 158"/>
                <a:gd name="T19" fmla="*/ 1 h 52"/>
                <a:gd name="T20" fmla="*/ 1 w 158"/>
                <a:gd name="T21" fmla="*/ 1 h 52"/>
                <a:gd name="T22" fmla="*/ 1 w 158"/>
                <a:gd name="T23" fmla="*/ 1 h 52"/>
                <a:gd name="T24" fmla="*/ 1 w 158"/>
                <a:gd name="T25" fmla="*/ 1 h 52"/>
                <a:gd name="T26" fmla="*/ 1 w 158"/>
                <a:gd name="T27" fmla="*/ 1 h 52"/>
                <a:gd name="T28" fmla="*/ 1 w 158"/>
                <a:gd name="T29" fmla="*/ 1 h 52"/>
                <a:gd name="T30" fmla="*/ 1 w 158"/>
                <a:gd name="T31" fmla="*/ 1 h 52"/>
                <a:gd name="T32" fmla="*/ 1 w 158"/>
                <a:gd name="T33" fmla="*/ 1 h 52"/>
                <a:gd name="T34" fmla="*/ 1 w 158"/>
                <a:gd name="T35" fmla="*/ 1 h 52"/>
                <a:gd name="T36" fmla="*/ 1 w 158"/>
                <a:gd name="T37" fmla="*/ 1 h 52"/>
                <a:gd name="T38" fmla="*/ 1 w 158"/>
                <a:gd name="T39" fmla="*/ 1 h 52"/>
                <a:gd name="T40" fmla="*/ 0 w 158"/>
                <a:gd name="T41" fmla="*/ 0 h 52"/>
                <a:gd name="T42" fmla="*/ 0 w 158"/>
                <a:gd name="T43" fmla="*/ 1 h 52"/>
                <a:gd name="T44" fmla="*/ 1 w 158"/>
                <a:gd name="T45" fmla="*/ 1 h 52"/>
                <a:gd name="T46" fmla="*/ 1 w 158"/>
                <a:gd name="T47" fmla="*/ 1 h 52"/>
                <a:gd name="T48" fmla="*/ 1 w 158"/>
                <a:gd name="T49" fmla="*/ 1 h 52"/>
                <a:gd name="T50" fmla="*/ 1 w 158"/>
                <a:gd name="T51" fmla="*/ 1 h 52"/>
                <a:gd name="T52" fmla="*/ 1 w 158"/>
                <a:gd name="T53" fmla="*/ 1 h 5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58"/>
                <a:gd name="T82" fmla="*/ 0 h 52"/>
                <a:gd name="T83" fmla="*/ 158 w 158"/>
                <a:gd name="T84" fmla="*/ 52 h 5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58" h="52">
                  <a:moveTo>
                    <a:pt x="48" y="48"/>
                  </a:moveTo>
                  <a:lnTo>
                    <a:pt x="57" y="50"/>
                  </a:lnTo>
                  <a:lnTo>
                    <a:pt x="79" y="52"/>
                  </a:lnTo>
                  <a:lnTo>
                    <a:pt x="126" y="51"/>
                  </a:lnTo>
                  <a:lnTo>
                    <a:pt x="156" y="50"/>
                  </a:lnTo>
                  <a:lnTo>
                    <a:pt x="158" y="49"/>
                  </a:lnTo>
                  <a:lnTo>
                    <a:pt x="156" y="49"/>
                  </a:lnTo>
                  <a:lnTo>
                    <a:pt x="145" y="47"/>
                  </a:lnTo>
                  <a:lnTo>
                    <a:pt x="109" y="39"/>
                  </a:lnTo>
                  <a:lnTo>
                    <a:pt x="71" y="30"/>
                  </a:lnTo>
                  <a:lnTo>
                    <a:pt x="66" y="27"/>
                  </a:lnTo>
                  <a:lnTo>
                    <a:pt x="60" y="26"/>
                  </a:lnTo>
                  <a:lnTo>
                    <a:pt x="50" y="20"/>
                  </a:lnTo>
                  <a:lnTo>
                    <a:pt x="32" y="9"/>
                  </a:lnTo>
                  <a:lnTo>
                    <a:pt x="23" y="2"/>
                  </a:lnTo>
                  <a:lnTo>
                    <a:pt x="23" y="1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9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3" y="7"/>
                  </a:lnTo>
                  <a:lnTo>
                    <a:pt x="15" y="27"/>
                  </a:lnTo>
                  <a:lnTo>
                    <a:pt x="39" y="46"/>
                  </a:lnTo>
                  <a:lnTo>
                    <a:pt x="48" y="48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37" name="Freeform 113"/>
            <p:cNvSpPr>
              <a:spLocks/>
            </p:cNvSpPr>
            <p:nvPr/>
          </p:nvSpPr>
          <p:spPr bwMode="auto">
            <a:xfrm>
              <a:off x="2718" y="3103"/>
              <a:ext cx="120" cy="247"/>
            </a:xfrm>
            <a:custGeom>
              <a:avLst/>
              <a:gdLst>
                <a:gd name="T0" fmla="*/ 1 w 240"/>
                <a:gd name="T1" fmla="*/ 1 h 493"/>
                <a:gd name="T2" fmla="*/ 1 w 240"/>
                <a:gd name="T3" fmla="*/ 1 h 493"/>
                <a:gd name="T4" fmla="*/ 1 w 240"/>
                <a:gd name="T5" fmla="*/ 1 h 493"/>
                <a:gd name="T6" fmla="*/ 1 w 240"/>
                <a:gd name="T7" fmla="*/ 1 h 493"/>
                <a:gd name="T8" fmla="*/ 1 w 240"/>
                <a:gd name="T9" fmla="*/ 1 h 493"/>
                <a:gd name="T10" fmla="*/ 1 w 240"/>
                <a:gd name="T11" fmla="*/ 1 h 493"/>
                <a:gd name="T12" fmla="*/ 1 w 240"/>
                <a:gd name="T13" fmla="*/ 1 h 493"/>
                <a:gd name="T14" fmla="*/ 1 w 240"/>
                <a:gd name="T15" fmla="*/ 1 h 493"/>
                <a:gd name="T16" fmla="*/ 1 w 240"/>
                <a:gd name="T17" fmla="*/ 1 h 493"/>
                <a:gd name="T18" fmla="*/ 1 w 240"/>
                <a:gd name="T19" fmla="*/ 1 h 493"/>
                <a:gd name="T20" fmla="*/ 1 w 240"/>
                <a:gd name="T21" fmla="*/ 1 h 493"/>
                <a:gd name="T22" fmla="*/ 1 w 240"/>
                <a:gd name="T23" fmla="*/ 1 h 493"/>
                <a:gd name="T24" fmla="*/ 1 w 240"/>
                <a:gd name="T25" fmla="*/ 1 h 493"/>
                <a:gd name="T26" fmla="*/ 1 w 240"/>
                <a:gd name="T27" fmla="*/ 1 h 493"/>
                <a:gd name="T28" fmla="*/ 1 w 240"/>
                <a:gd name="T29" fmla="*/ 1 h 493"/>
                <a:gd name="T30" fmla="*/ 1 w 240"/>
                <a:gd name="T31" fmla="*/ 1 h 493"/>
                <a:gd name="T32" fmla="*/ 1 w 240"/>
                <a:gd name="T33" fmla="*/ 1 h 493"/>
                <a:gd name="T34" fmla="*/ 1 w 240"/>
                <a:gd name="T35" fmla="*/ 1 h 493"/>
                <a:gd name="T36" fmla="*/ 1 w 240"/>
                <a:gd name="T37" fmla="*/ 1 h 493"/>
                <a:gd name="T38" fmla="*/ 1 w 240"/>
                <a:gd name="T39" fmla="*/ 1 h 493"/>
                <a:gd name="T40" fmla="*/ 1 w 240"/>
                <a:gd name="T41" fmla="*/ 1 h 493"/>
                <a:gd name="T42" fmla="*/ 1 w 240"/>
                <a:gd name="T43" fmla="*/ 1 h 493"/>
                <a:gd name="T44" fmla="*/ 1 w 240"/>
                <a:gd name="T45" fmla="*/ 1 h 493"/>
                <a:gd name="T46" fmla="*/ 1 w 240"/>
                <a:gd name="T47" fmla="*/ 1 h 493"/>
                <a:gd name="T48" fmla="*/ 1 w 240"/>
                <a:gd name="T49" fmla="*/ 1 h 493"/>
                <a:gd name="T50" fmla="*/ 1 w 240"/>
                <a:gd name="T51" fmla="*/ 1 h 493"/>
                <a:gd name="T52" fmla="*/ 1 w 240"/>
                <a:gd name="T53" fmla="*/ 1 h 493"/>
                <a:gd name="T54" fmla="*/ 1 w 240"/>
                <a:gd name="T55" fmla="*/ 1 h 493"/>
                <a:gd name="T56" fmla="*/ 1 w 240"/>
                <a:gd name="T57" fmla="*/ 1 h 493"/>
                <a:gd name="T58" fmla="*/ 1 w 240"/>
                <a:gd name="T59" fmla="*/ 1 h 493"/>
                <a:gd name="T60" fmla="*/ 1 w 240"/>
                <a:gd name="T61" fmla="*/ 1 h 493"/>
                <a:gd name="T62" fmla="*/ 1 w 240"/>
                <a:gd name="T63" fmla="*/ 0 h 493"/>
                <a:gd name="T64" fmla="*/ 1 w 240"/>
                <a:gd name="T65" fmla="*/ 1 h 493"/>
                <a:gd name="T66" fmla="*/ 1 w 240"/>
                <a:gd name="T67" fmla="*/ 1 h 493"/>
                <a:gd name="T68" fmla="*/ 1 w 240"/>
                <a:gd name="T69" fmla="*/ 1 h 493"/>
                <a:gd name="T70" fmla="*/ 1 w 240"/>
                <a:gd name="T71" fmla="*/ 1 h 493"/>
                <a:gd name="T72" fmla="*/ 1 w 240"/>
                <a:gd name="T73" fmla="*/ 1 h 49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40"/>
                <a:gd name="T112" fmla="*/ 0 h 493"/>
                <a:gd name="T113" fmla="*/ 240 w 240"/>
                <a:gd name="T114" fmla="*/ 493 h 49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40" h="493">
                  <a:moveTo>
                    <a:pt x="133" y="84"/>
                  </a:moveTo>
                  <a:lnTo>
                    <a:pt x="131" y="85"/>
                  </a:lnTo>
                  <a:lnTo>
                    <a:pt x="123" y="89"/>
                  </a:lnTo>
                  <a:lnTo>
                    <a:pt x="92" y="101"/>
                  </a:lnTo>
                  <a:lnTo>
                    <a:pt x="51" y="104"/>
                  </a:lnTo>
                  <a:lnTo>
                    <a:pt x="42" y="101"/>
                  </a:lnTo>
                  <a:lnTo>
                    <a:pt x="33" y="97"/>
                  </a:lnTo>
                  <a:lnTo>
                    <a:pt x="27" y="92"/>
                  </a:lnTo>
                  <a:lnTo>
                    <a:pt x="22" y="85"/>
                  </a:lnTo>
                  <a:lnTo>
                    <a:pt x="19" y="77"/>
                  </a:lnTo>
                  <a:lnTo>
                    <a:pt x="17" y="68"/>
                  </a:lnTo>
                  <a:lnTo>
                    <a:pt x="16" y="52"/>
                  </a:lnTo>
                  <a:lnTo>
                    <a:pt x="18" y="38"/>
                  </a:lnTo>
                  <a:lnTo>
                    <a:pt x="19" y="30"/>
                  </a:lnTo>
                  <a:lnTo>
                    <a:pt x="20" y="28"/>
                  </a:lnTo>
                  <a:lnTo>
                    <a:pt x="19" y="29"/>
                  </a:lnTo>
                  <a:lnTo>
                    <a:pt x="15" y="36"/>
                  </a:lnTo>
                  <a:lnTo>
                    <a:pt x="3" y="64"/>
                  </a:lnTo>
                  <a:lnTo>
                    <a:pt x="0" y="82"/>
                  </a:lnTo>
                  <a:lnTo>
                    <a:pt x="2" y="99"/>
                  </a:lnTo>
                  <a:lnTo>
                    <a:pt x="6" y="106"/>
                  </a:lnTo>
                  <a:lnTo>
                    <a:pt x="10" y="114"/>
                  </a:lnTo>
                  <a:lnTo>
                    <a:pt x="20" y="131"/>
                  </a:lnTo>
                  <a:lnTo>
                    <a:pt x="38" y="177"/>
                  </a:lnTo>
                  <a:lnTo>
                    <a:pt x="50" y="230"/>
                  </a:lnTo>
                  <a:lnTo>
                    <a:pt x="53" y="243"/>
                  </a:lnTo>
                  <a:lnTo>
                    <a:pt x="53" y="259"/>
                  </a:lnTo>
                  <a:lnTo>
                    <a:pt x="50" y="295"/>
                  </a:lnTo>
                  <a:lnTo>
                    <a:pt x="41" y="387"/>
                  </a:lnTo>
                  <a:lnTo>
                    <a:pt x="38" y="475"/>
                  </a:lnTo>
                  <a:lnTo>
                    <a:pt x="41" y="493"/>
                  </a:lnTo>
                  <a:lnTo>
                    <a:pt x="46" y="462"/>
                  </a:lnTo>
                  <a:lnTo>
                    <a:pt x="55" y="408"/>
                  </a:lnTo>
                  <a:lnTo>
                    <a:pt x="68" y="324"/>
                  </a:lnTo>
                  <a:lnTo>
                    <a:pt x="76" y="250"/>
                  </a:lnTo>
                  <a:lnTo>
                    <a:pt x="78" y="229"/>
                  </a:lnTo>
                  <a:lnTo>
                    <a:pt x="75" y="218"/>
                  </a:lnTo>
                  <a:lnTo>
                    <a:pt x="71" y="184"/>
                  </a:lnTo>
                  <a:lnTo>
                    <a:pt x="72" y="168"/>
                  </a:lnTo>
                  <a:lnTo>
                    <a:pt x="74" y="161"/>
                  </a:lnTo>
                  <a:lnTo>
                    <a:pt x="78" y="156"/>
                  </a:lnTo>
                  <a:lnTo>
                    <a:pt x="83" y="153"/>
                  </a:lnTo>
                  <a:lnTo>
                    <a:pt x="88" y="154"/>
                  </a:lnTo>
                  <a:lnTo>
                    <a:pt x="93" y="157"/>
                  </a:lnTo>
                  <a:lnTo>
                    <a:pt x="99" y="164"/>
                  </a:lnTo>
                  <a:lnTo>
                    <a:pt x="105" y="172"/>
                  </a:lnTo>
                  <a:lnTo>
                    <a:pt x="117" y="192"/>
                  </a:lnTo>
                  <a:lnTo>
                    <a:pt x="135" y="230"/>
                  </a:lnTo>
                  <a:lnTo>
                    <a:pt x="138" y="236"/>
                  </a:lnTo>
                  <a:lnTo>
                    <a:pt x="146" y="225"/>
                  </a:lnTo>
                  <a:lnTo>
                    <a:pt x="163" y="201"/>
                  </a:lnTo>
                  <a:lnTo>
                    <a:pt x="196" y="157"/>
                  </a:lnTo>
                  <a:lnTo>
                    <a:pt x="231" y="112"/>
                  </a:lnTo>
                  <a:lnTo>
                    <a:pt x="240" y="100"/>
                  </a:lnTo>
                  <a:lnTo>
                    <a:pt x="240" y="98"/>
                  </a:lnTo>
                  <a:lnTo>
                    <a:pt x="240" y="93"/>
                  </a:lnTo>
                  <a:lnTo>
                    <a:pt x="240" y="83"/>
                  </a:lnTo>
                  <a:lnTo>
                    <a:pt x="240" y="73"/>
                  </a:lnTo>
                  <a:lnTo>
                    <a:pt x="240" y="69"/>
                  </a:lnTo>
                  <a:lnTo>
                    <a:pt x="233" y="64"/>
                  </a:lnTo>
                  <a:lnTo>
                    <a:pt x="220" y="53"/>
                  </a:lnTo>
                  <a:lnTo>
                    <a:pt x="193" y="30"/>
                  </a:lnTo>
                  <a:lnTo>
                    <a:pt x="167" y="6"/>
                  </a:lnTo>
                  <a:lnTo>
                    <a:pt x="161" y="0"/>
                  </a:lnTo>
                  <a:lnTo>
                    <a:pt x="159" y="1"/>
                  </a:lnTo>
                  <a:lnTo>
                    <a:pt x="155" y="3"/>
                  </a:lnTo>
                  <a:lnTo>
                    <a:pt x="147" y="5"/>
                  </a:lnTo>
                  <a:lnTo>
                    <a:pt x="139" y="7"/>
                  </a:lnTo>
                  <a:lnTo>
                    <a:pt x="138" y="7"/>
                  </a:lnTo>
                  <a:lnTo>
                    <a:pt x="137" y="14"/>
                  </a:lnTo>
                  <a:lnTo>
                    <a:pt x="136" y="27"/>
                  </a:lnTo>
                  <a:lnTo>
                    <a:pt x="135" y="52"/>
                  </a:lnTo>
                  <a:lnTo>
                    <a:pt x="133" y="78"/>
                  </a:lnTo>
                  <a:lnTo>
                    <a:pt x="133" y="84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38" name="Freeform 114"/>
            <p:cNvSpPr>
              <a:spLocks/>
            </p:cNvSpPr>
            <p:nvPr/>
          </p:nvSpPr>
          <p:spPr bwMode="auto">
            <a:xfrm>
              <a:off x="2871" y="3166"/>
              <a:ext cx="48" cy="122"/>
            </a:xfrm>
            <a:custGeom>
              <a:avLst/>
              <a:gdLst>
                <a:gd name="T0" fmla="*/ 1 w 95"/>
                <a:gd name="T1" fmla="*/ 1 h 243"/>
                <a:gd name="T2" fmla="*/ 1 w 95"/>
                <a:gd name="T3" fmla="*/ 1 h 243"/>
                <a:gd name="T4" fmla="*/ 1 w 95"/>
                <a:gd name="T5" fmla="*/ 1 h 243"/>
                <a:gd name="T6" fmla="*/ 1 w 95"/>
                <a:gd name="T7" fmla="*/ 1 h 243"/>
                <a:gd name="T8" fmla="*/ 0 w 95"/>
                <a:gd name="T9" fmla="*/ 1 h 243"/>
                <a:gd name="T10" fmla="*/ 0 w 95"/>
                <a:gd name="T11" fmla="*/ 1 h 243"/>
                <a:gd name="T12" fmla="*/ 0 w 95"/>
                <a:gd name="T13" fmla="*/ 1 h 243"/>
                <a:gd name="T14" fmla="*/ 0 w 95"/>
                <a:gd name="T15" fmla="*/ 1 h 243"/>
                <a:gd name="T16" fmla="*/ 1 w 95"/>
                <a:gd name="T17" fmla="*/ 1 h 243"/>
                <a:gd name="T18" fmla="*/ 1 w 95"/>
                <a:gd name="T19" fmla="*/ 1 h 243"/>
                <a:gd name="T20" fmla="*/ 1 w 95"/>
                <a:gd name="T21" fmla="*/ 1 h 243"/>
                <a:gd name="T22" fmla="*/ 1 w 95"/>
                <a:gd name="T23" fmla="*/ 1 h 243"/>
                <a:gd name="T24" fmla="*/ 1 w 95"/>
                <a:gd name="T25" fmla="*/ 1 h 243"/>
                <a:gd name="T26" fmla="*/ 1 w 95"/>
                <a:gd name="T27" fmla="*/ 1 h 243"/>
                <a:gd name="T28" fmla="*/ 1 w 95"/>
                <a:gd name="T29" fmla="*/ 1 h 243"/>
                <a:gd name="T30" fmla="*/ 1 w 95"/>
                <a:gd name="T31" fmla="*/ 1 h 243"/>
                <a:gd name="T32" fmla="*/ 1 w 95"/>
                <a:gd name="T33" fmla="*/ 1 h 243"/>
                <a:gd name="T34" fmla="*/ 1 w 95"/>
                <a:gd name="T35" fmla="*/ 1 h 243"/>
                <a:gd name="T36" fmla="*/ 1 w 95"/>
                <a:gd name="T37" fmla="*/ 1 h 243"/>
                <a:gd name="T38" fmla="*/ 1 w 95"/>
                <a:gd name="T39" fmla="*/ 1 h 243"/>
                <a:gd name="T40" fmla="*/ 1 w 95"/>
                <a:gd name="T41" fmla="*/ 1 h 243"/>
                <a:gd name="T42" fmla="*/ 1 w 95"/>
                <a:gd name="T43" fmla="*/ 1 h 243"/>
                <a:gd name="T44" fmla="*/ 1 w 95"/>
                <a:gd name="T45" fmla="*/ 0 h 243"/>
                <a:gd name="T46" fmla="*/ 1 w 95"/>
                <a:gd name="T47" fmla="*/ 1 h 243"/>
                <a:gd name="T48" fmla="*/ 1 w 95"/>
                <a:gd name="T49" fmla="*/ 1 h 243"/>
                <a:gd name="T50" fmla="*/ 1 w 95"/>
                <a:gd name="T51" fmla="*/ 1 h 243"/>
                <a:gd name="T52" fmla="*/ 1 w 95"/>
                <a:gd name="T53" fmla="*/ 1 h 243"/>
                <a:gd name="T54" fmla="*/ 1 w 95"/>
                <a:gd name="T55" fmla="*/ 1 h 243"/>
                <a:gd name="T56" fmla="*/ 1 w 95"/>
                <a:gd name="T57" fmla="*/ 1 h 24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95"/>
                <a:gd name="T88" fmla="*/ 0 h 243"/>
                <a:gd name="T89" fmla="*/ 95 w 95"/>
                <a:gd name="T90" fmla="*/ 243 h 24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95" h="243">
                  <a:moveTo>
                    <a:pt x="14" y="32"/>
                  </a:moveTo>
                  <a:lnTo>
                    <a:pt x="10" y="41"/>
                  </a:lnTo>
                  <a:lnTo>
                    <a:pt x="8" y="53"/>
                  </a:lnTo>
                  <a:lnTo>
                    <a:pt x="4" y="81"/>
                  </a:lnTo>
                  <a:lnTo>
                    <a:pt x="0" y="142"/>
                  </a:lnTo>
                  <a:lnTo>
                    <a:pt x="0" y="171"/>
                  </a:lnTo>
                  <a:lnTo>
                    <a:pt x="0" y="173"/>
                  </a:lnTo>
                  <a:lnTo>
                    <a:pt x="0" y="185"/>
                  </a:lnTo>
                  <a:lnTo>
                    <a:pt x="3" y="220"/>
                  </a:lnTo>
                  <a:lnTo>
                    <a:pt x="5" y="235"/>
                  </a:lnTo>
                  <a:lnTo>
                    <a:pt x="6" y="240"/>
                  </a:lnTo>
                  <a:lnTo>
                    <a:pt x="7" y="243"/>
                  </a:lnTo>
                  <a:lnTo>
                    <a:pt x="8" y="242"/>
                  </a:lnTo>
                  <a:lnTo>
                    <a:pt x="10" y="237"/>
                  </a:lnTo>
                  <a:lnTo>
                    <a:pt x="23" y="209"/>
                  </a:lnTo>
                  <a:lnTo>
                    <a:pt x="63" y="122"/>
                  </a:lnTo>
                  <a:lnTo>
                    <a:pt x="93" y="58"/>
                  </a:lnTo>
                  <a:lnTo>
                    <a:pt x="95" y="54"/>
                  </a:lnTo>
                  <a:lnTo>
                    <a:pt x="93" y="50"/>
                  </a:lnTo>
                  <a:lnTo>
                    <a:pt x="91" y="42"/>
                  </a:lnTo>
                  <a:lnTo>
                    <a:pt x="87" y="24"/>
                  </a:lnTo>
                  <a:lnTo>
                    <a:pt x="83" y="5"/>
                  </a:lnTo>
                  <a:lnTo>
                    <a:pt x="82" y="0"/>
                  </a:lnTo>
                  <a:lnTo>
                    <a:pt x="73" y="1"/>
                  </a:lnTo>
                  <a:lnTo>
                    <a:pt x="45" y="8"/>
                  </a:lnTo>
                  <a:lnTo>
                    <a:pt x="29" y="14"/>
                  </a:lnTo>
                  <a:lnTo>
                    <a:pt x="18" y="26"/>
                  </a:lnTo>
                  <a:lnTo>
                    <a:pt x="14" y="32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39" name="Freeform 115"/>
            <p:cNvSpPr>
              <a:spLocks/>
            </p:cNvSpPr>
            <p:nvPr/>
          </p:nvSpPr>
          <p:spPr bwMode="auto">
            <a:xfrm>
              <a:off x="2719" y="3195"/>
              <a:ext cx="127" cy="758"/>
            </a:xfrm>
            <a:custGeom>
              <a:avLst/>
              <a:gdLst>
                <a:gd name="T0" fmla="*/ 1 w 253"/>
                <a:gd name="T1" fmla="*/ 0 h 1517"/>
                <a:gd name="T2" fmla="*/ 1 w 253"/>
                <a:gd name="T3" fmla="*/ 0 h 1517"/>
                <a:gd name="T4" fmla="*/ 1 w 253"/>
                <a:gd name="T5" fmla="*/ 0 h 1517"/>
                <a:gd name="T6" fmla="*/ 1 w 253"/>
                <a:gd name="T7" fmla="*/ 0 h 1517"/>
                <a:gd name="T8" fmla="*/ 1 w 253"/>
                <a:gd name="T9" fmla="*/ 0 h 1517"/>
                <a:gd name="T10" fmla="*/ 1 w 253"/>
                <a:gd name="T11" fmla="*/ 0 h 1517"/>
                <a:gd name="T12" fmla="*/ 1 w 253"/>
                <a:gd name="T13" fmla="*/ 0 h 1517"/>
                <a:gd name="T14" fmla="*/ 1 w 253"/>
                <a:gd name="T15" fmla="*/ 0 h 1517"/>
                <a:gd name="T16" fmla="*/ 1 w 253"/>
                <a:gd name="T17" fmla="*/ 0 h 1517"/>
                <a:gd name="T18" fmla="*/ 1 w 253"/>
                <a:gd name="T19" fmla="*/ 0 h 1517"/>
                <a:gd name="T20" fmla="*/ 1 w 253"/>
                <a:gd name="T21" fmla="*/ 0 h 1517"/>
                <a:gd name="T22" fmla="*/ 1 w 253"/>
                <a:gd name="T23" fmla="*/ 0 h 1517"/>
                <a:gd name="T24" fmla="*/ 1 w 253"/>
                <a:gd name="T25" fmla="*/ 0 h 1517"/>
                <a:gd name="T26" fmla="*/ 1 w 253"/>
                <a:gd name="T27" fmla="*/ 0 h 1517"/>
                <a:gd name="T28" fmla="*/ 1 w 253"/>
                <a:gd name="T29" fmla="*/ 0 h 1517"/>
                <a:gd name="T30" fmla="*/ 1 w 253"/>
                <a:gd name="T31" fmla="*/ 0 h 1517"/>
                <a:gd name="T32" fmla="*/ 1 w 253"/>
                <a:gd name="T33" fmla="*/ 0 h 1517"/>
                <a:gd name="T34" fmla="*/ 1 w 253"/>
                <a:gd name="T35" fmla="*/ 0 h 1517"/>
                <a:gd name="T36" fmla="*/ 1 w 253"/>
                <a:gd name="T37" fmla="*/ 0 h 1517"/>
                <a:gd name="T38" fmla="*/ 1 w 253"/>
                <a:gd name="T39" fmla="*/ 0 h 1517"/>
                <a:gd name="T40" fmla="*/ 1 w 253"/>
                <a:gd name="T41" fmla="*/ 0 h 1517"/>
                <a:gd name="T42" fmla="*/ 1 w 253"/>
                <a:gd name="T43" fmla="*/ 0 h 1517"/>
                <a:gd name="T44" fmla="*/ 1 w 253"/>
                <a:gd name="T45" fmla="*/ 0 h 1517"/>
                <a:gd name="T46" fmla="*/ 1 w 253"/>
                <a:gd name="T47" fmla="*/ 0 h 1517"/>
                <a:gd name="T48" fmla="*/ 1 w 253"/>
                <a:gd name="T49" fmla="*/ 0 h 1517"/>
                <a:gd name="T50" fmla="*/ 1 w 253"/>
                <a:gd name="T51" fmla="*/ 0 h 1517"/>
                <a:gd name="T52" fmla="*/ 1 w 253"/>
                <a:gd name="T53" fmla="*/ 0 h 1517"/>
                <a:gd name="T54" fmla="*/ 1 w 253"/>
                <a:gd name="T55" fmla="*/ 0 h 1517"/>
                <a:gd name="T56" fmla="*/ 1 w 253"/>
                <a:gd name="T57" fmla="*/ 0 h 1517"/>
                <a:gd name="T58" fmla="*/ 1 w 253"/>
                <a:gd name="T59" fmla="*/ 0 h 1517"/>
                <a:gd name="T60" fmla="*/ 1 w 253"/>
                <a:gd name="T61" fmla="*/ 0 h 1517"/>
                <a:gd name="T62" fmla="*/ 1 w 253"/>
                <a:gd name="T63" fmla="*/ 0 h 1517"/>
                <a:gd name="T64" fmla="*/ 1 w 253"/>
                <a:gd name="T65" fmla="*/ 0 h 151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53"/>
                <a:gd name="T100" fmla="*/ 0 h 1517"/>
                <a:gd name="T101" fmla="*/ 253 w 253"/>
                <a:gd name="T102" fmla="*/ 1517 h 151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53" h="1517">
                  <a:moveTo>
                    <a:pt x="130" y="279"/>
                  </a:moveTo>
                  <a:lnTo>
                    <a:pt x="129" y="287"/>
                  </a:lnTo>
                  <a:lnTo>
                    <a:pt x="128" y="318"/>
                  </a:lnTo>
                  <a:lnTo>
                    <a:pt x="120" y="431"/>
                  </a:lnTo>
                  <a:lnTo>
                    <a:pt x="111" y="584"/>
                  </a:lnTo>
                  <a:lnTo>
                    <a:pt x="109" y="623"/>
                  </a:lnTo>
                  <a:lnTo>
                    <a:pt x="106" y="664"/>
                  </a:lnTo>
                  <a:lnTo>
                    <a:pt x="100" y="741"/>
                  </a:lnTo>
                  <a:lnTo>
                    <a:pt x="91" y="869"/>
                  </a:lnTo>
                  <a:lnTo>
                    <a:pt x="87" y="936"/>
                  </a:lnTo>
                  <a:lnTo>
                    <a:pt x="87" y="939"/>
                  </a:lnTo>
                  <a:lnTo>
                    <a:pt x="85" y="979"/>
                  </a:lnTo>
                  <a:lnTo>
                    <a:pt x="82" y="1058"/>
                  </a:lnTo>
                  <a:lnTo>
                    <a:pt x="75" y="1215"/>
                  </a:lnTo>
                  <a:lnTo>
                    <a:pt x="69" y="1372"/>
                  </a:lnTo>
                  <a:lnTo>
                    <a:pt x="68" y="1410"/>
                  </a:lnTo>
                  <a:lnTo>
                    <a:pt x="66" y="1414"/>
                  </a:lnTo>
                  <a:lnTo>
                    <a:pt x="63" y="1420"/>
                  </a:lnTo>
                  <a:lnTo>
                    <a:pt x="57" y="1432"/>
                  </a:lnTo>
                  <a:lnTo>
                    <a:pt x="51" y="1444"/>
                  </a:lnTo>
                  <a:lnTo>
                    <a:pt x="49" y="1446"/>
                  </a:lnTo>
                  <a:lnTo>
                    <a:pt x="46" y="1445"/>
                  </a:lnTo>
                  <a:lnTo>
                    <a:pt x="40" y="1443"/>
                  </a:lnTo>
                  <a:lnTo>
                    <a:pt x="28" y="1439"/>
                  </a:lnTo>
                  <a:lnTo>
                    <a:pt x="16" y="1435"/>
                  </a:lnTo>
                  <a:lnTo>
                    <a:pt x="14" y="1434"/>
                  </a:lnTo>
                  <a:lnTo>
                    <a:pt x="13" y="1440"/>
                  </a:lnTo>
                  <a:lnTo>
                    <a:pt x="9" y="1451"/>
                  </a:lnTo>
                  <a:lnTo>
                    <a:pt x="4" y="1461"/>
                  </a:lnTo>
                  <a:lnTo>
                    <a:pt x="1" y="1472"/>
                  </a:lnTo>
                  <a:lnTo>
                    <a:pt x="0" y="1483"/>
                  </a:lnTo>
                  <a:lnTo>
                    <a:pt x="4" y="1495"/>
                  </a:lnTo>
                  <a:lnTo>
                    <a:pt x="9" y="1500"/>
                  </a:lnTo>
                  <a:lnTo>
                    <a:pt x="14" y="1506"/>
                  </a:lnTo>
                  <a:lnTo>
                    <a:pt x="28" y="1514"/>
                  </a:lnTo>
                  <a:lnTo>
                    <a:pt x="43" y="1517"/>
                  </a:lnTo>
                  <a:lnTo>
                    <a:pt x="62" y="1517"/>
                  </a:lnTo>
                  <a:lnTo>
                    <a:pt x="79" y="1513"/>
                  </a:lnTo>
                  <a:lnTo>
                    <a:pt x="96" y="1504"/>
                  </a:lnTo>
                  <a:lnTo>
                    <a:pt x="105" y="1498"/>
                  </a:lnTo>
                  <a:lnTo>
                    <a:pt x="108" y="1447"/>
                  </a:lnTo>
                  <a:lnTo>
                    <a:pt x="114" y="1345"/>
                  </a:lnTo>
                  <a:lnTo>
                    <a:pt x="127" y="1141"/>
                  </a:lnTo>
                  <a:lnTo>
                    <a:pt x="139" y="937"/>
                  </a:lnTo>
                  <a:lnTo>
                    <a:pt x="143" y="886"/>
                  </a:lnTo>
                  <a:lnTo>
                    <a:pt x="146" y="835"/>
                  </a:lnTo>
                  <a:lnTo>
                    <a:pt x="152" y="734"/>
                  </a:lnTo>
                  <a:lnTo>
                    <a:pt x="164" y="531"/>
                  </a:lnTo>
                  <a:lnTo>
                    <a:pt x="176" y="327"/>
                  </a:lnTo>
                  <a:lnTo>
                    <a:pt x="180" y="276"/>
                  </a:lnTo>
                  <a:lnTo>
                    <a:pt x="183" y="255"/>
                  </a:lnTo>
                  <a:lnTo>
                    <a:pt x="190" y="231"/>
                  </a:lnTo>
                  <a:lnTo>
                    <a:pt x="212" y="178"/>
                  </a:lnTo>
                  <a:lnTo>
                    <a:pt x="253" y="73"/>
                  </a:lnTo>
                  <a:lnTo>
                    <a:pt x="233" y="2"/>
                  </a:lnTo>
                  <a:lnTo>
                    <a:pt x="225" y="0"/>
                  </a:lnTo>
                  <a:lnTo>
                    <a:pt x="217" y="0"/>
                  </a:lnTo>
                  <a:lnTo>
                    <a:pt x="210" y="3"/>
                  </a:lnTo>
                  <a:lnTo>
                    <a:pt x="203" y="8"/>
                  </a:lnTo>
                  <a:lnTo>
                    <a:pt x="195" y="16"/>
                  </a:lnTo>
                  <a:lnTo>
                    <a:pt x="182" y="37"/>
                  </a:lnTo>
                  <a:lnTo>
                    <a:pt x="171" y="65"/>
                  </a:lnTo>
                  <a:lnTo>
                    <a:pt x="152" y="132"/>
                  </a:lnTo>
                  <a:lnTo>
                    <a:pt x="131" y="255"/>
                  </a:lnTo>
                  <a:lnTo>
                    <a:pt x="130" y="27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40" name="Freeform 116"/>
            <p:cNvSpPr>
              <a:spLocks/>
            </p:cNvSpPr>
            <p:nvPr/>
          </p:nvSpPr>
          <p:spPr bwMode="auto">
            <a:xfrm>
              <a:off x="2790" y="3636"/>
              <a:ext cx="52" cy="351"/>
            </a:xfrm>
            <a:custGeom>
              <a:avLst/>
              <a:gdLst>
                <a:gd name="T0" fmla="*/ 1 w 103"/>
                <a:gd name="T1" fmla="*/ 0 h 703"/>
                <a:gd name="T2" fmla="*/ 1 w 103"/>
                <a:gd name="T3" fmla="*/ 0 h 703"/>
                <a:gd name="T4" fmla="*/ 1 w 103"/>
                <a:gd name="T5" fmla="*/ 0 h 703"/>
                <a:gd name="T6" fmla="*/ 1 w 103"/>
                <a:gd name="T7" fmla="*/ 0 h 703"/>
                <a:gd name="T8" fmla="*/ 1 w 103"/>
                <a:gd name="T9" fmla="*/ 0 h 703"/>
                <a:gd name="T10" fmla="*/ 0 w 103"/>
                <a:gd name="T11" fmla="*/ 0 h 703"/>
                <a:gd name="T12" fmla="*/ 1 w 103"/>
                <a:gd name="T13" fmla="*/ 0 h 703"/>
                <a:gd name="T14" fmla="*/ 1 w 103"/>
                <a:gd name="T15" fmla="*/ 0 h 703"/>
                <a:gd name="T16" fmla="*/ 1 w 103"/>
                <a:gd name="T17" fmla="*/ 0 h 703"/>
                <a:gd name="T18" fmla="*/ 1 w 103"/>
                <a:gd name="T19" fmla="*/ 0 h 703"/>
                <a:gd name="T20" fmla="*/ 1 w 103"/>
                <a:gd name="T21" fmla="*/ 0 h 703"/>
                <a:gd name="T22" fmla="*/ 1 w 103"/>
                <a:gd name="T23" fmla="*/ 0 h 703"/>
                <a:gd name="T24" fmla="*/ 1 w 103"/>
                <a:gd name="T25" fmla="*/ 0 h 703"/>
                <a:gd name="T26" fmla="*/ 1 w 103"/>
                <a:gd name="T27" fmla="*/ 0 h 703"/>
                <a:gd name="T28" fmla="*/ 1 w 103"/>
                <a:gd name="T29" fmla="*/ 0 h 703"/>
                <a:gd name="T30" fmla="*/ 1 w 103"/>
                <a:gd name="T31" fmla="*/ 0 h 703"/>
                <a:gd name="T32" fmla="*/ 1 w 103"/>
                <a:gd name="T33" fmla="*/ 0 h 703"/>
                <a:gd name="T34" fmla="*/ 1 w 103"/>
                <a:gd name="T35" fmla="*/ 0 h 703"/>
                <a:gd name="T36" fmla="*/ 1 w 103"/>
                <a:gd name="T37" fmla="*/ 0 h 703"/>
                <a:gd name="T38" fmla="*/ 1 w 103"/>
                <a:gd name="T39" fmla="*/ 0 h 703"/>
                <a:gd name="T40" fmla="*/ 1 w 103"/>
                <a:gd name="T41" fmla="*/ 0 h 703"/>
                <a:gd name="T42" fmla="*/ 1 w 103"/>
                <a:gd name="T43" fmla="*/ 0 h 703"/>
                <a:gd name="T44" fmla="*/ 1 w 103"/>
                <a:gd name="T45" fmla="*/ 0 h 703"/>
                <a:gd name="T46" fmla="*/ 1 w 103"/>
                <a:gd name="T47" fmla="*/ 0 h 703"/>
                <a:gd name="T48" fmla="*/ 1 w 103"/>
                <a:gd name="T49" fmla="*/ 0 h 703"/>
                <a:gd name="T50" fmla="*/ 1 w 103"/>
                <a:gd name="T51" fmla="*/ 0 h 703"/>
                <a:gd name="T52" fmla="*/ 1 w 103"/>
                <a:gd name="T53" fmla="*/ 0 h 703"/>
                <a:gd name="T54" fmla="*/ 1 w 103"/>
                <a:gd name="T55" fmla="*/ 0 h 703"/>
                <a:gd name="T56" fmla="*/ 1 w 103"/>
                <a:gd name="T57" fmla="*/ 0 h 703"/>
                <a:gd name="T58" fmla="*/ 1 w 103"/>
                <a:gd name="T59" fmla="*/ 0 h 703"/>
                <a:gd name="T60" fmla="*/ 1 w 103"/>
                <a:gd name="T61" fmla="*/ 0 h 703"/>
                <a:gd name="T62" fmla="*/ 1 w 103"/>
                <a:gd name="T63" fmla="*/ 0 h 7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03"/>
                <a:gd name="T97" fmla="*/ 0 h 703"/>
                <a:gd name="T98" fmla="*/ 103 w 103"/>
                <a:gd name="T99" fmla="*/ 703 h 7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03" h="703">
                  <a:moveTo>
                    <a:pt x="12" y="558"/>
                  </a:moveTo>
                  <a:lnTo>
                    <a:pt x="11" y="567"/>
                  </a:lnTo>
                  <a:lnTo>
                    <a:pt x="9" y="584"/>
                  </a:lnTo>
                  <a:lnTo>
                    <a:pt x="5" y="618"/>
                  </a:lnTo>
                  <a:lnTo>
                    <a:pt x="1" y="650"/>
                  </a:lnTo>
                  <a:lnTo>
                    <a:pt x="0" y="658"/>
                  </a:lnTo>
                  <a:lnTo>
                    <a:pt x="5" y="662"/>
                  </a:lnTo>
                  <a:lnTo>
                    <a:pt x="16" y="669"/>
                  </a:lnTo>
                  <a:lnTo>
                    <a:pt x="36" y="685"/>
                  </a:lnTo>
                  <a:lnTo>
                    <a:pt x="57" y="700"/>
                  </a:lnTo>
                  <a:lnTo>
                    <a:pt x="62" y="703"/>
                  </a:lnTo>
                  <a:lnTo>
                    <a:pt x="61" y="695"/>
                  </a:lnTo>
                  <a:lnTo>
                    <a:pt x="61" y="678"/>
                  </a:lnTo>
                  <a:lnTo>
                    <a:pt x="61" y="644"/>
                  </a:lnTo>
                  <a:lnTo>
                    <a:pt x="60" y="610"/>
                  </a:lnTo>
                  <a:lnTo>
                    <a:pt x="60" y="600"/>
                  </a:lnTo>
                  <a:lnTo>
                    <a:pt x="58" y="594"/>
                  </a:lnTo>
                  <a:lnTo>
                    <a:pt x="55" y="581"/>
                  </a:lnTo>
                  <a:lnTo>
                    <a:pt x="49" y="554"/>
                  </a:lnTo>
                  <a:lnTo>
                    <a:pt x="44" y="525"/>
                  </a:lnTo>
                  <a:lnTo>
                    <a:pt x="43" y="518"/>
                  </a:lnTo>
                  <a:lnTo>
                    <a:pt x="48" y="476"/>
                  </a:lnTo>
                  <a:lnTo>
                    <a:pt x="59" y="389"/>
                  </a:lnTo>
                  <a:lnTo>
                    <a:pt x="78" y="216"/>
                  </a:lnTo>
                  <a:lnTo>
                    <a:pt x="98" y="43"/>
                  </a:lnTo>
                  <a:lnTo>
                    <a:pt x="103" y="0"/>
                  </a:lnTo>
                  <a:lnTo>
                    <a:pt x="101" y="9"/>
                  </a:lnTo>
                  <a:lnTo>
                    <a:pt x="89" y="83"/>
                  </a:lnTo>
                  <a:lnTo>
                    <a:pt x="46" y="345"/>
                  </a:lnTo>
                  <a:lnTo>
                    <a:pt x="13" y="547"/>
                  </a:lnTo>
                  <a:lnTo>
                    <a:pt x="12" y="558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41" name="Freeform 117"/>
            <p:cNvSpPr>
              <a:spLocks/>
            </p:cNvSpPr>
            <p:nvPr/>
          </p:nvSpPr>
          <p:spPr bwMode="auto">
            <a:xfrm>
              <a:off x="2698" y="4026"/>
              <a:ext cx="122" cy="137"/>
            </a:xfrm>
            <a:custGeom>
              <a:avLst/>
              <a:gdLst>
                <a:gd name="T0" fmla="*/ 0 w 246"/>
                <a:gd name="T1" fmla="*/ 1 h 272"/>
                <a:gd name="T2" fmla="*/ 0 w 246"/>
                <a:gd name="T3" fmla="*/ 1 h 272"/>
                <a:gd name="T4" fmla="*/ 0 w 246"/>
                <a:gd name="T5" fmla="*/ 1 h 272"/>
                <a:gd name="T6" fmla="*/ 0 w 246"/>
                <a:gd name="T7" fmla="*/ 1 h 272"/>
                <a:gd name="T8" fmla="*/ 0 w 246"/>
                <a:gd name="T9" fmla="*/ 1 h 272"/>
                <a:gd name="T10" fmla="*/ 0 w 246"/>
                <a:gd name="T11" fmla="*/ 1 h 272"/>
                <a:gd name="T12" fmla="*/ 0 w 246"/>
                <a:gd name="T13" fmla="*/ 1 h 272"/>
                <a:gd name="T14" fmla="*/ 0 w 246"/>
                <a:gd name="T15" fmla="*/ 1 h 272"/>
                <a:gd name="T16" fmla="*/ 0 w 246"/>
                <a:gd name="T17" fmla="*/ 1 h 272"/>
                <a:gd name="T18" fmla="*/ 0 w 246"/>
                <a:gd name="T19" fmla="*/ 1 h 272"/>
                <a:gd name="T20" fmla="*/ 0 w 246"/>
                <a:gd name="T21" fmla="*/ 1 h 272"/>
                <a:gd name="T22" fmla="*/ 0 w 246"/>
                <a:gd name="T23" fmla="*/ 1 h 272"/>
                <a:gd name="T24" fmla="*/ 0 w 246"/>
                <a:gd name="T25" fmla="*/ 1 h 272"/>
                <a:gd name="T26" fmla="*/ 0 w 246"/>
                <a:gd name="T27" fmla="*/ 1 h 272"/>
                <a:gd name="T28" fmla="*/ 0 w 246"/>
                <a:gd name="T29" fmla="*/ 1 h 272"/>
                <a:gd name="T30" fmla="*/ 0 w 246"/>
                <a:gd name="T31" fmla="*/ 1 h 272"/>
                <a:gd name="T32" fmla="*/ 0 w 246"/>
                <a:gd name="T33" fmla="*/ 1 h 272"/>
                <a:gd name="T34" fmla="*/ 0 w 246"/>
                <a:gd name="T35" fmla="*/ 1 h 272"/>
                <a:gd name="T36" fmla="*/ 0 w 246"/>
                <a:gd name="T37" fmla="*/ 1 h 272"/>
                <a:gd name="T38" fmla="*/ 0 w 246"/>
                <a:gd name="T39" fmla="*/ 1 h 272"/>
                <a:gd name="T40" fmla="*/ 0 w 246"/>
                <a:gd name="T41" fmla="*/ 1 h 272"/>
                <a:gd name="T42" fmla="*/ 0 w 246"/>
                <a:gd name="T43" fmla="*/ 1 h 272"/>
                <a:gd name="T44" fmla="*/ 0 w 246"/>
                <a:gd name="T45" fmla="*/ 1 h 272"/>
                <a:gd name="T46" fmla="*/ 0 w 246"/>
                <a:gd name="T47" fmla="*/ 1 h 272"/>
                <a:gd name="T48" fmla="*/ 0 w 246"/>
                <a:gd name="T49" fmla="*/ 1 h 272"/>
                <a:gd name="T50" fmla="*/ 0 w 246"/>
                <a:gd name="T51" fmla="*/ 1 h 272"/>
                <a:gd name="T52" fmla="*/ 0 w 246"/>
                <a:gd name="T53" fmla="*/ 1 h 272"/>
                <a:gd name="T54" fmla="*/ 0 w 246"/>
                <a:gd name="T55" fmla="*/ 1 h 272"/>
                <a:gd name="T56" fmla="*/ 0 w 246"/>
                <a:gd name="T57" fmla="*/ 1 h 272"/>
                <a:gd name="T58" fmla="*/ 0 w 246"/>
                <a:gd name="T59" fmla="*/ 1 h 272"/>
                <a:gd name="T60" fmla="*/ 0 w 246"/>
                <a:gd name="T61" fmla="*/ 1 h 272"/>
                <a:gd name="T62" fmla="*/ 0 w 246"/>
                <a:gd name="T63" fmla="*/ 1 h 272"/>
                <a:gd name="T64" fmla="*/ 0 w 246"/>
                <a:gd name="T65" fmla="*/ 1 h 27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6"/>
                <a:gd name="T100" fmla="*/ 0 h 272"/>
                <a:gd name="T101" fmla="*/ 246 w 246"/>
                <a:gd name="T102" fmla="*/ 272 h 27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6" h="272">
                  <a:moveTo>
                    <a:pt x="81" y="103"/>
                  </a:moveTo>
                  <a:lnTo>
                    <a:pt x="85" y="111"/>
                  </a:lnTo>
                  <a:lnTo>
                    <a:pt x="89" y="119"/>
                  </a:lnTo>
                  <a:lnTo>
                    <a:pt x="95" y="141"/>
                  </a:lnTo>
                  <a:lnTo>
                    <a:pt x="97" y="164"/>
                  </a:lnTo>
                  <a:lnTo>
                    <a:pt x="88" y="208"/>
                  </a:lnTo>
                  <a:lnTo>
                    <a:pt x="79" y="222"/>
                  </a:lnTo>
                  <a:lnTo>
                    <a:pt x="73" y="226"/>
                  </a:lnTo>
                  <a:lnTo>
                    <a:pt x="68" y="227"/>
                  </a:lnTo>
                  <a:lnTo>
                    <a:pt x="63" y="227"/>
                  </a:lnTo>
                  <a:lnTo>
                    <a:pt x="57" y="225"/>
                  </a:lnTo>
                  <a:lnTo>
                    <a:pt x="51" y="223"/>
                  </a:lnTo>
                  <a:lnTo>
                    <a:pt x="39" y="218"/>
                  </a:lnTo>
                  <a:lnTo>
                    <a:pt x="27" y="213"/>
                  </a:lnTo>
                  <a:lnTo>
                    <a:pt x="14" y="212"/>
                  </a:lnTo>
                  <a:lnTo>
                    <a:pt x="9" y="214"/>
                  </a:lnTo>
                  <a:lnTo>
                    <a:pt x="6" y="217"/>
                  </a:lnTo>
                  <a:lnTo>
                    <a:pt x="4" y="220"/>
                  </a:lnTo>
                  <a:lnTo>
                    <a:pt x="2" y="224"/>
                  </a:lnTo>
                  <a:lnTo>
                    <a:pt x="0" y="234"/>
                  </a:lnTo>
                  <a:lnTo>
                    <a:pt x="0" y="244"/>
                  </a:lnTo>
                  <a:lnTo>
                    <a:pt x="2" y="254"/>
                  </a:lnTo>
                  <a:lnTo>
                    <a:pt x="4" y="257"/>
                  </a:lnTo>
                  <a:lnTo>
                    <a:pt x="6" y="260"/>
                  </a:lnTo>
                  <a:lnTo>
                    <a:pt x="9" y="261"/>
                  </a:lnTo>
                  <a:lnTo>
                    <a:pt x="20" y="264"/>
                  </a:lnTo>
                  <a:lnTo>
                    <a:pt x="43" y="268"/>
                  </a:lnTo>
                  <a:lnTo>
                    <a:pt x="90" y="272"/>
                  </a:lnTo>
                  <a:lnTo>
                    <a:pt x="133" y="264"/>
                  </a:lnTo>
                  <a:lnTo>
                    <a:pt x="143" y="258"/>
                  </a:lnTo>
                  <a:lnTo>
                    <a:pt x="155" y="237"/>
                  </a:lnTo>
                  <a:lnTo>
                    <a:pt x="180" y="202"/>
                  </a:lnTo>
                  <a:lnTo>
                    <a:pt x="221" y="152"/>
                  </a:lnTo>
                  <a:lnTo>
                    <a:pt x="235" y="130"/>
                  </a:lnTo>
                  <a:lnTo>
                    <a:pt x="244" y="103"/>
                  </a:lnTo>
                  <a:lnTo>
                    <a:pt x="246" y="87"/>
                  </a:lnTo>
                  <a:lnTo>
                    <a:pt x="245" y="79"/>
                  </a:lnTo>
                  <a:lnTo>
                    <a:pt x="243" y="71"/>
                  </a:lnTo>
                  <a:lnTo>
                    <a:pt x="238" y="63"/>
                  </a:lnTo>
                  <a:lnTo>
                    <a:pt x="227" y="48"/>
                  </a:lnTo>
                  <a:lnTo>
                    <a:pt x="214" y="35"/>
                  </a:lnTo>
                  <a:lnTo>
                    <a:pt x="186" y="8"/>
                  </a:lnTo>
                  <a:lnTo>
                    <a:pt x="181" y="0"/>
                  </a:lnTo>
                  <a:lnTo>
                    <a:pt x="180" y="3"/>
                  </a:lnTo>
                  <a:lnTo>
                    <a:pt x="176" y="17"/>
                  </a:lnTo>
                  <a:lnTo>
                    <a:pt x="160" y="66"/>
                  </a:lnTo>
                  <a:lnTo>
                    <a:pt x="151" y="89"/>
                  </a:lnTo>
                  <a:lnTo>
                    <a:pt x="144" y="103"/>
                  </a:lnTo>
                  <a:lnTo>
                    <a:pt x="141" y="105"/>
                  </a:lnTo>
                  <a:lnTo>
                    <a:pt x="137" y="105"/>
                  </a:lnTo>
                  <a:lnTo>
                    <a:pt x="133" y="103"/>
                  </a:lnTo>
                  <a:lnTo>
                    <a:pt x="129" y="101"/>
                  </a:lnTo>
                  <a:lnTo>
                    <a:pt x="121" y="95"/>
                  </a:lnTo>
                  <a:lnTo>
                    <a:pt x="106" y="83"/>
                  </a:lnTo>
                  <a:lnTo>
                    <a:pt x="102" y="78"/>
                  </a:lnTo>
                  <a:lnTo>
                    <a:pt x="94" y="78"/>
                  </a:lnTo>
                  <a:lnTo>
                    <a:pt x="80" y="78"/>
                  </a:lnTo>
                  <a:lnTo>
                    <a:pt x="60" y="81"/>
                  </a:lnTo>
                  <a:lnTo>
                    <a:pt x="42" y="92"/>
                  </a:lnTo>
                  <a:lnTo>
                    <a:pt x="37" y="96"/>
                  </a:lnTo>
                  <a:lnTo>
                    <a:pt x="42" y="95"/>
                  </a:lnTo>
                  <a:lnTo>
                    <a:pt x="59" y="94"/>
                  </a:lnTo>
                  <a:lnTo>
                    <a:pt x="69" y="95"/>
                  </a:lnTo>
                  <a:lnTo>
                    <a:pt x="77" y="100"/>
                  </a:lnTo>
                  <a:lnTo>
                    <a:pt x="81" y="103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42" name="Freeform 118"/>
            <p:cNvSpPr>
              <a:spLocks/>
            </p:cNvSpPr>
            <p:nvPr/>
          </p:nvSpPr>
          <p:spPr bwMode="auto">
            <a:xfrm>
              <a:off x="2778" y="3976"/>
              <a:ext cx="91" cy="133"/>
            </a:xfrm>
            <a:custGeom>
              <a:avLst/>
              <a:gdLst>
                <a:gd name="T0" fmla="*/ 0 w 183"/>
                <a:gd name="T1" fmla="*/ 0 h 267"/>
                <a:gd name="T2" fmla="*/ 0 w 183"/>
                <a:gd name="T3" fmla="*/ 0 h 267"/>
                <a:gd name="T4" fmla="*/ 0 w 183"/>
                <a:gd name="T5" fmla="*/ 0 h 267"/>
                <a:gd name="T6" fmla="*/ 0 w 183"/>
                <a:gd name="T7" fmla="*/ 0 h 267"/>
                <a:gd name="T8" fmla="*/ 0 w 183"/>
                <a:gd name="T9" fmla="*/ 0 h 267"/>
                <a:gd name="T10" fmla="*/ 0 w 183"/>
                <a:gd name="T11" fmla="*/ 0 h 267"/>
                <a:gd name="T12" fmla="*/ 0 w 183"/>
                <a:gd name="T13" fmla="*/ 0 h 267"/>
                <a:gd name="T14" fmla="*/ 0 w 183"/>
                <a:gd name="T15" fmla="*/ 0 h 267"/>
                <a:gd name="T16" fmla="*/ 0 w 183"/>
                <a:gd name="T17" fmla="*/ 0 h 267"/>
                <a:gd name="T18" fmla="*/ 0 w 183"/>
                <a:gd name="T19" fmla="*/ 0 h 267"/>
                <a:gd name="T20" fmla="*/ 0 w 183"/>
                <a:gd name="T21" fmla="*/ 0 h 267"/>
                <a:gd name="T22" fmla="*/ 0 w 183"/>
                <a:gd name="T23" fmla="*/ 0 h 267"/>
                <a:gd name="T24" fmla="*/ 0 w 183"/>
                <a:gd name="T25" fmla="*/ 0 h 267"/>
                <a:gd name="T26" fmla="*/ 0 w 183"/>
                <a:gd name="T27" fmla="*/ 0 h 267"/>
                <a:gd name="T28" fmla="*/ 0 w 183"/>
                <a:gd name="T29" fmla="*/ 0 h 267"/>
                <a:gd name="T30" fmla="*/ 0 w 183"/>
                <a:gd name="T31" fmla="*/ 0 h 267"/>
                <a:gd name="T32" fmla="*/ 0 w 183"/>
                <a:gd name="T33" fmla="*/ 0 h 267"/>
                <a:gd name="T34" fmla="*/ 0 w 183"/>
                <a:gd name="T35" fmla="*/ 0 h 267"/>
                <a:gd name="T36" fmla="*/ 0 w 183"/>
                <a:gd name="T37" fmla="*/ 0 h 267"/>
                <a:gd name="T38" fmla="*/ 0 w 183"/>
                <a:gd name="T39" fmla="*/ 0 h 267"/>
                <a:gd name="T40" fmla="*/ 0 w 183"/>
                <a:gd name="T41" fmla="*/ 0 h 267"/>
                <a:gd name="T42" fmla="*/ 0 w 183"/>
                <a:gd name="T43" fmla="*/ 0 h 267"/>
                <a:gd name="T44" fmla="*/ 0 w 183"/>
                <a:gd name="T45" fmla="*/ 0 h 267"/>
                <a:gd name="T46" fmla="*/ 0 w 183"/>
                <a:gd name="T47" fmla="*/ 0 h 267"/>
                <a:gd name="T48" fmla="*/ 0 w 183"/>
                <a:gd name="T49" fmla="*/ 0 h 267"/>
                <a:gd name="T50" fmla="*/ 0 w 183"/>
                <a:gd name="T51" fmla="*/ 0 h 267"/>
                <a:gd name="T52" fmla="*/ 0 w 183"/>
                <a:gd name="T53" fmla="*/ 0 h 267"/>
                <a:gd name="T54" fmla="*/ 0 w 183"/>
                <a:gd name="T55" fmla="*/ 0 h 267"/>
                <a:gd name="T56" fmla="*/ 0 w 183"/>
                <a:gd name="T57" fmla="*/ 0 h 267"/>
                <a:gd name="T58" fmla="*/ 0 w 183"/>
                <a:gd name="T59" fmla="*/ 0 h 267"/>
                <a:gd name="T60" fmla="*/ 0 w 183"/>
                <a:gd name="T61" fmla="*/ 0 h 267"/>
                <a:gd name="T62" fmla="*/ 0 w 183"/>
                <a:gd name="T63" fmla="*/ 0 h 267"/>
                <a:gd name="T64" fmla="*/ 0 w 183"/>
                <a:gd name="T65" fmla="*/ 0 h 267"/>
                <a:gd name="T66" fmla="*/ 0 w 183"/>
                <a:gd name="T67" fmla="*/ 0 h 267"/>
                <a:gd name="T68" fmla="*/ 0 w 183"/>
                <a:gd name="T69" fmla="*/ 0 h 267"/>
                <a:gd name="T70" fmla="*/ 0 w 183"/>
                <a:gd name="T71" fmla="*/ 0 h 267"/>
                <a:gd name="T72" fmla="*/ 0 w 183"/>
                <a:gd name="T73" fmla="*/ 0 h 267"/>
                <a:gd name="T74" fmla="*/ 0 w 183"/>
                <a:gd name="T75" fmla="*/ 0 h 267"/>
                <a:gd name="T76" fmla="*/ 0 w 183"/>
                <a:gd name="T77" fmla="*/ 0 h 267"/>
                <a:gd name="T78" fmla="*/ 0 w 183"/>
                <a:gd name="T79" fmla="*/ 0 h 267"/>
                <a:gd name="T80" fmla="*/ 0 w 183"/>
                <a:gd name="T81" fmla="*/ 0 h 267"/>
                <a:gd name="T82" fmla="*/ 0 w 183"/>
                <a:gd name="T83" fmla="*/ 0 h 267"/>
                <a:gd name="T84" fmla="*/ 0 w 183"/>
                <a:gd name="T85" fmla="*/ 0 h 267"/>
                <a:gd name="T86" fmla="*/ 0 w 183"/>
                <a:gd name="T87" fmla="*/ 0 h 26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83"/>
                <a:gd name="T133" fmla="*/ 0 h 267"/>
                <a:gd name="T134" fmla="*/ 183 w 183"/>
                <a:gd name="T135" fmla="*/ 267 h 26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83" h="267">
                  <a:moveTo>
                    <a:pt x="60" y="72"/>
                  </a:moveTo>
                  <a:lnTo>
                    <a:pt x="57" y="78"/>
                  </a:lnTo>
                  <a:lnTo>
                    <a:pt x="53" y="81"/>
                  </a:lnTo>
                  <a:lnTo>
                    <a:pt x="48" y="83"/>
                  </a:lnTo>
                  <a:lnTo>
                    <a:pt x="42" y="84"/>
                  </a:lnTo>
                  <a:lnTo>
                    <a:pt x="35" y="84"/>
                  </a:lnTo>
                  <a:lnTo>
                    <a:pt x="21" y="83"/>
                  </a:lnTo>
                  <a:lnTo>
                    <a:pt x="1" y="78"/>
                  </a:lnTo>
                  <a:lnTo>
                    <a:pt x="0" y="76"/>
                  </a:lnTo>
                  <a:lnTo>
                    <a:pt x="8" y="86"/>
                  </a:lnTo>
                  <a:lnTo>
                    <a:pt x="22" y="104"/>
                  </a:lnTo>
                  <a:lnTo>
                    <a:pt x="52" y="138"/>
                  </a:lnTo>
                  <a:lnTo>
                    <a:pt x="83" y="174"/>
                  </a:lnTo>
                  <a:lnTo>
                    <a:pt x="91" y="182"/>
                  </a:lnTo>
                  <a:lnTo>
                    <a:pt x="90" y="189"/>
                  </a:lnTo>
                  <a:lnTo>
                    <a:pt x="90" y="203"/>
                  </a:lnTo>
                  <a:lnTo>
                    <a:pt x="89" y="232"/>
                  </a:lnTo>
                  <a:lnTo>
                    <a:pt x="89" y="260"/>
                  </a:lnTo>
                  <a:lnTo>
                    <a:pt x="89" y="267"/>
                  </a:lnTo>
                  <a:lnTo>
                    <a:pt x="93" y="266"/>
                  </a:lnTo>
                  <a:lnTo>
                    <a:pt x="103" y="263"/>
                  </a:lnTo>
                  <a:lnTo>
                    <a:pt x="122" y="258"/>
                  </a:lnTo>
                  <a:lnTo>
                    <a:pt x="140" y="254"/>
                  </a:lnTo>
                  <a:lnTo>
                    <a:pt x="145" y="252"/>
                  </a:lnTo>
                  <a:lnTo>
                    <a:pt x="152" y="243"/>
                  </a:lnTo>
                  <a:lnTo>
                    <a:pt x="173" y="207"/>
                  </a:lnTo>
                  <a:lnTo>
                    <a:pt x="183" y="158"/>
                  </a:lnTo>
                  <a:lnTo>
                    <a:pt x="182" y="144"/>
                  </a:lnTo>
                  <a:lnTo>
                    <a:pt x="178" y="132"/>
                  </a:lnTo>
                  <a:lnTo>
                    <a:pt x="171" y="111"/>
                  </a:lnTo>
                  <a:lnTo>
                    <a:pt x="155" y="78"/>
                  </a:lnTo>
                  <a:lnTo>
                    <a:pt x="144" y="62"/>
                  </a:lnTo>
                  <a:lnTo>
                    <a:pt x="144" y="61"/>
                  </a:lnTo>
                  <a:lnTo>
                    <a:pt x="133" y="56"/>
                  </a:lnTo>
                  <a:lnTo>
                    <a:pt x="112" y="46"/>
                  </a:lnTo>
                  <a:lnTo>
                    <a:pt x="69" y="26"/>
                  </a:lnTo>
                  <a:lnTo>
                    <a:pt x="27" y="6"/>
                  </a:lnTo>
                  <a:lnTo>
                    <a:pt x="17" y="0"/>
                  </a:lnTo>
                  <a:lnTo>
                    <a:pt x="24" y="10"/>
                  </a:lnTo>
                  <a:lnTo>
                    <a:pt x="46" y="37"/>
                  </a:lnTo>
                  <a:lnTo>
                    <a:pt x="56" y="53"/>
                  </a:lnTo>
                  <a:lnTo>
                    <a:pt x="60" y="67"/>
                  </a:lnTo>
                  <a:lnTo>
                    <a:pt x="60" y="72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43" name="Freeform 119"/>
            <p:cNvSpPr>
              <a:spLocks/>
            </p:cNvSpPr>
            <p:nvPr/>
          </p:nvSpPr>
          <p:spPr bwMode="auto">
            <a:xfrm>
              <a:off x="2842" y="4019"/>
              <a:ext cx="93" cy="83"/>
            </a:xfrm>
            <a:custGeom>
              <a:avLst/>
              <a:gdLst>
                <a:gd name="T0" fmla="*/ 0 w 188"/>
                <a:gd name="T1" fmla="*/ 1 h 166"/>
                <a:gd name="T2" fmla="*/ 0 w 188"/>
                <a:gd name="T3" fmla="*/ 1 h 166"/>
                <a:gd name="T4" fmla="*/ 0 w 188"/>
                <a:gd name="T5" fmla="*/ 1 h 166"/>
                <a:gd name="T6" fmla="*/ 0 w 188"/>
                <a:gd name="T7" fmla="*/ 1 h 166"/>
                <a:gd name="T8" fmla="*/ 0 w 188"/>
                <a:gd name="T9" fmla="*/ 1 h 166"/>
                <a:gd name="T10" fmla="*/ 0 w 188"/>
                <a:gd name="T11" fmla="*/ 1 h 166"/>
                <a:gd name="T12" fmla="*/ 0 w 188"/>
                <a:gd name="T13" fmla="*/ 1 h 166"/>
                <a:gd name="T14" fmla="*/ 0 w 188"/>
                <a:gd name="T15" fmla="*/ 1 h 166"/>
                <a:gd name="T16" fmla="*/ 0 w 188"/>
                <a:gd name="T17" fmla="*/ 1 h 166"/>
                <a:gd name="T18" fmla="*/ 0 w 188"/>
                <a:gd name="T19" fmla="*/ 1 h 166"/>
                <a:gd name="T20" fmla="*/ 0 w 188"/>
                <a:gd name="T21" fmla="*/ 1 h 166"/>
                <a:gd name="T22" fmla="*/ 0 w 188"/>
                <a:gd name="T23" fmla="*/ 1 h 166"/>
                <a:gd name="T24" fmla="*/ 0 w 188"/>
                <a:gd name="T25" fmla="*/ 1 h 166"/>
                <a:gd name="T26" fmla="*/ 0 w 188"/>
                <a:gd name="T27" fmla="*/ 1 h 166"/>
                <a:gd name="T28" fmla="*/ 0 w 188"/>
                <a:gd name="T29" fmla="*/ 1 h 166"/>
                <a:gd name="T30" fmla="*/ 0 w 188"/>
                <a:gd name="T31" fmla="*/ 1 h 166"/>
                <a:gd name="T32" fmla="*/ 0 w 188"/>
                <a:gd name="T33" fmla="*/ 1 h 166"/>
                <a:gd name="T34" fmla="*/ 0 w 188"/>
                <a:gd name="T35" fmla="*/ 1 h 166"/>
                <a:gd name="T36" fmla="*/ 0 w 188"/>
                <a:gd name="T37" fmla="*/ 1 h 166"/>
                <a:gd name="T38" fmla="*/ 0 w 188"/>
                <a:gd name="T39" fmla="*/ 1 h 166"/>
                <a:gd name="T40" fmla="*/ 0 w 188"/>
                <a:gd name="T41" fmla="*/ 1 h 166"/>
                <a:gd name="T42" fmla="*/ 0 w 188"/>
                <a:gd name="T43" fmla="*/ 1 h 166"/>
                <a:gd name="T44" fmla="*/ 0 w 188"/>
                <a:gd name="T45" fmla="*/ 1 h 166"/>
                <a:gd name="T46" fmla="*/ 0 w 188"/>
                <a:gd name="T47" fmla="*/ 1 h 166"/>
                <a:gd name="T48" fmla="*/ 0 w 188"/>
                <a:gd name="T49" fmla="*/ 1 h 166"/>
                <a:gd name="T50" fmla="*/ 0 w 188"/>
                <a:gd name="T51" fmla="*/ 1 h 166"/>
                <a:gd name="T52" fmla="*/ 0 w 188"/>
                <a:gd name="T53" fmla="*/ 1 h 166"/>
                <a:gd name="T54" fmla="*/ 0 w 188"/>
                <a:gd name="T55" fmla="*/ 1 h 166"/>
                <a:gd name="T56" fmla="*/ 0 w 188"/>
                <a:gd name="T57" fmla="*/ 1 h 166"/>
                <a:gd name="T58" fmla="*/ 0 w 188"/>
                <a:gd name="T59" fmla="*/ 1 h 166"/>
                <a:gd name="T60" fmla="*/ 0 w 188"/>
                <a:gd name="T61" fmla="*/ 1 h 166"/>
                <a:gd name="T62" fmla="*/ 0 w 188"/>
                <a:gd name="T63" fmla="*/ 1 h 166"/>
                <a:gd name="T64" fmla="*/ 0 w 188"/>
                <a:gd name="T65" fmla="*/ 1 h 16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8"/>
                <a:gd name="T100" fmla="*/ 0 h 166"/>
                <a:gd name="T101" fmla="*/ 188 w 188"/>
                <a:gd name="T102" fmla="*/ 166 h 16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8" h="166">
                  <a:moveTo>
                    <a:pt x="185" y="100"/>
                  </a:moveTo>
                  <a:lnTo>
                    <a:pt x="187" y="104"/>
                  </a:lnTo>
                  <a:lnTo>
                    <a:pt x="188" y="105"/>
                  </a:lnTo>
                  <a:lnTo>
                    <a:pt x="187" y="105"/>
                  </a:lnTo>
                  <a:lnTo>
                    <a:pt x="185" y="104"/>
                  </a:lnTo>
                  <a:lnTo>
                    <a:pt x="182" y="102"/>
                  </a:lnTo>
                  <a:lnTo>
                    <a:pt x="171" y="95"/>
                  </a:lnTo>
                  <a:lnTo>
                    <a:pt x="143" y="74"/>
                  </a:lnTo>
                  <a:lnTo>
                    <a:pt x="81" y="34"/>
                  </a:lnTo>
                  <a:lnTo>
                    <a:pt x="66" y="40"/>
                  </a:lnTo>
                  <a:lnTo>
                    <a:pt x="72" y="50"/>
                  </a:lnTo>
                  <a:lnTo>
                    <a:pt x="82" y="58"/>
                  </a:lnTo>
                  <a:lnTo>
                    <a:pt x="94" y="65"/>
                  </a:lnTo>
                  <a:lnTo>
                    <a:pt x="122" y="77"/>
                  </a:lnTo>
                  <a:lnTo>
                    <a:pt x="171" y="99"/>
                  </a:lnTo>
                  <a:lnTo>
                    <a:pt x="183" y="123"/>
                  </a:lnTo>
                  <a:lnTo>
                    <a:pt x="181" y="128"/>
                  </a:lnTo>
                  <a:lnTo>
                    <a:pt x="178" y="130"/>
                  </a:lnTo>
                  <a:lnTo>
                    <a:pt x="173" y="132"/>
                  </a:lnTo>
                  <a:lnTo>
                    <a:pt x="169" y="132"/>
                  </a:lnTo>
                  <a:lnTo>
                    <a:pt x="163" y="131"/>
                  </a:lnTo>
                  <a:lnTo>
                    <a:pt x="158" y="129"/>
                  </a:lnTo>
                  <a:lnTo>
                    <a:pt x="145" y="123"/>
                  </a:lnTo>
                  <a:lnTo>
                    <a:pt x="116" y="106"/>
                  </a:lnTo>
                  <a:lnTo>
                    <a:pt x="87" y="90"/>
                  </a:lnTo>
                  <a:lnTo>
                    <a:pt x="74" y="84"/>
                  </a:lnTo>
                  <a:lnTo>
                    <a:pt x="64" y="82"/>
                  </a:lnTo>
                  <a:lnTo>
                    <a:pt x="61" y="82"/>
                  </a:lnTo>
                  <a:lnTo>
                    <a:pt x="58" y="84"/>
                  </a:lnTo>
                  <a:lnTo>
                    <a:pt x="56" y="87"/>
                  </a:lnTo>
                  <a:lnTo>
                    <a:pt x="55" y="91"/>
                  </a:lnTo>
                  <a:lnTo>
                    <a:pt x="55" y="97"/>
                  </a:lnTo>
                  <a:lnTo>
                    <a:pt x="57" y="101"/>
                  </a:lnTo>
                  <a:lnTo>
                    <a:pt x="60" y="105"/>
                  </a:lnTo>
                  <a:lnTo>
                    <a:pt x="64" y="109"/>
                  </a:lnTo>
                  <a:lnTo>
                    <a:pt x="70" y="112"/>
                  </a:lnTo>
                  <a:lnTo>
                    <a:pt x="84" y="117"/>
                  </a:lnTo>
                  <a:lnTo>
                    <a:pt x="100" y="121"/>
                  </a:lnTo>
                  <a:lnTo>
                    <a:pt x="137" y="127"/>
                  </a:lnTo>
                  <a:lnTo>
                    <a:pt x="168" y="133"/>
                  </a:lnTo>
                  <a:lnTo>
                    <a:pt x="180" y="136"/>
                  </a:lnTo>
                  <a:lnTo>
                    <a:pt x="183" y="138"/>
                  </a:lnTo>
                  <a:lnTo>
                    <a:pt x="185" y="141"/>
                  </a:lnTo>
                  <a:lnTo>
                    <a:pt x="186" y="145"/>
                  </a:lnTo>
                  <a:lnTo>
                    <a:pt x="185" y="148"/>
                  </a:lnTo>
                  <a:lnTo>
                    <a:pt x="182" y="151"/>
                  </a:lnTo>
                  <a:lnTo>
                    <a:pt x="170" y="159"/>
                  </a:lnTo>
                  <a:lnTo>
                    <a:pt x="158" y="164"/>
                  </a:lnTo>
                  <a:lnTo>
                    <a:pt x="145" y="166"/>
                  </a:lnTo>
                  <a:lnTo>
                    <a:pt x="131" y="166"/>
                  </a:lnTo>
                  <a:lnTo>
                    <a:pt x="100" y="161"/>
                  </a:lnTo>
                  <a:lnTo>
                    <a:pt x="70" y="149"/>
                  </a:lnTo>
                  <a:lnTo>
                    <a:pt x="42" y="133"/>
                  </a:lnTo>
                  <a:lnTo>
                    <a:pt x="20" y="114"/>
                  </a:lnTo>
                  <a:lnTo>
                    <a:pt x="13" y="106"/>
                  </a:lnTo>
                  <a:lnTo>
                    <a:pt x="7" y="96"/>
                  </a:lnTo>
                  <a:lnTo>
                    <a:pt x="1" y="73"/>
                  </a:lnTo>
                  <a:lnTo>
                    <a:pt x="0" y="48"/>
                  </a:lnTo>
                  <a:lnTo>
                    <a:pt x="6" y="26"/>
                  </a:lnTo>
                  <a:lnTo>
                    <a:pt x="17" y="9"/>
                  </a:lnTo>
                  <a:lnTo>
                    <a:pt x="37" y="0"/>
                  </a:lnTo>
                  <a:lnTo>
                    <a:pt x="48" y="4"/>
                  </a:lnTo>
                  <a:lnTo>
                    <a:pt x="74" y="15"/>
                  </a:lnTo>
                  <a:lnTo>
                    <a:pt x="128" y="47"/>
                  </a:lnTo>
                  <a:lnTo>
                    <a:pt x="174" y="89"/>
                  </a:lnTo>
                  <a:lnTo>
                    <a:pt x="185" y="10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44" name="Freeform 120"/>
            <p:cNvSpPr>
              <a:spLocks/>
            </p:cNvSpPr>
            <p:nvPr/>
          </p:nvSpPr>
          <p:spPr bwMode="auto">
            <a:xfrm>
              <a:off x="2844" y="4097"/>
              <a:ext cx="80" cy="28"/>
            </a:xfrm>
            <a:custGeom>
              <a:avLst/>
              <a:gdLst>
                <a:gd name="T0" fmla="*/ 1 w 160"/>
                <a:gd name="T1" fmla="*/ 1 h 55"/>
                <a:gd name="T2" fmla="*/ 1 w 160"/>
                <a:gd name="T3" fmla="*/ 1 h 55"/>
                <a:gd name="T4" fmla="*/ 1 w 160"/>
                <a:gd name="T5" fmla="*/ 1 h 55"/>
                <a:gd name="T6" fmla="*/ 1 w 160"/>
                <a:gd name="T7" fmla="*/ 1 h 55"/>
                <a:gd name="T8" fmla="*/ 1 w 160"/>
                <a:gd name="T9" fmla="*/ 1 h 55"/>
                <a:gd name="T10" fmla="*/ 1 w 160"/>
                <a:gd name="T11" fmla="*/ 1 h 55"/>
                <a:gd name="T12" fmla="*/ 1 w 160"/>
                <a:gd name="T13" fmla="*/ 1 h 55"/>
                <a:gd name="T14" fmla="*/ 1 w 160"/>
                <a:gd name="T15" fmla="*/ 1 h 55"/>
                <a:gd name="T16" fmla="*/ 1 w 160"/>
                <a:gd name="T17" fmla="*/ 1 h 55"/>
                <a:gd name="T18" fmla="*/ 1 w 160"/>
                <a:gd name="T19" fmla="*/ 1 h 55"/>
                <a:gd name="T20" fmla="*/ 1 w 160"/>
                <a:gd name="T21" fmla="*/ 1 h 55"/>
                <a:gd name="T22" fmla="*/ 1 w 160"/>
                <a:gd name="T23" fmla="*/ 1 h 55"/>
                <a:gd name="T24" fmla="*/ 1 w 160"/>
                <a:gd name="T25" fmla="*/ 1 h 55"/>
                <a:gd name="T26" fmla="*/ 1 w 160"/>
                <a:gd name="T27" fmla="*/ 1 h 55"/>
                <a:gd name="T28" fmla="*/ 1 w 160"/>
                <a:gd name="T29" fmla="*/ 1 h 55"/>
                <a:gd name="T30" fmla="*/ 1 w 160"/>
                <a:gd name="T31" fmla="*/ 1 h 55"/>
                <a:gd name="T32" fmla="*/ 1 w 160"/>
                <a:gd name="T33" fmla="*/ 1 h 55"/>
                <a:gd name="T34" fmla="*/ 1 w 160"/>
                <a:gd name="T35" fmla="*/ 0 h 55"/>
                <a:gd name="T36" fmla="*/ 0 w 160"/>
                <a:gd name="T37" fmla="*/ 1 h 55"/>
                <a:gd name="T38" fmla="*/ 1 w 160"/>
                <a:gd name="T39" fmla="*/ 1 h 55"/>
                <a:gd name="T40" fmla="*/ 1 w 160"/>
                <a:gd name="T41" fmla="*/ 1 h 55"/>
                <a:gd name="T42" fmla="*/ 1 w 160"/>
                <a:gd name="T43" fmla="*/ 1 h 55"/>
                <a:gd name="T44" fmla="*/ 1 w 160"/>
                <a:gd name="T45" fmla="*/ 1 h 55"/>
                <a:gd name="T46" fmla="*/ 1 w 160"/>
                <a:gd name="T47" fmla="*/ 1 h 55"/>
                <a:gd name="T48" fmla="*/ 1 w 160"/>
                <a:gd name="T49" fmla="*/ 1 h 55"/>
                <a:gd name="T50" fmla="*/ 1 w 160"/>
                <a:gd name="T51" fmla="*/ 1 h 55"/>
                <a:gd name="T52" fmla="*/ 1 w 160"/>
                <a:gd name="T53" fmla="*/ 1 h 55"/>
                <a:gd name="T54" fmla="*/ 1 w 160"/>
                <a:gd name="T55" fmla="*/ 1 h 55"/>
                <a:gd name="T56" fmla="*/ 1 w 160"/>
                <a:gd name="T57" fmla="*/ 1 h 5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0"/>
                <a:gd name="T88" fmla="*/ 0 h 55"/>
                <a:gd name="T89" fmla="*/ 160 w 160"/>
                <a:gd name="T90" fmla="*/ 55 h 5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0" h="55">
                  <a:moveTo>
                    <a:pt x="73" y="30"/>
                  </a:moveTo>
                  <a:lnTo>
                    <a:pt x="80" y="30"/>
                  </a:lnTo>
                  <a:lnTo>
                    <a:pt x="94" y="30"/>
                  </a:lnTo>
                  <a:lnTo>
                    <a:pt x="124" y="30"/>
                  </a:lnTo>
                  <a:lnTo>
                    <a:pt x="152" y="30"/>
                  </a:lnTo>
                  <a:lnTo>
                    <a:pt x="160" y="30"/>
                  </a:lnTo>
                  <a:lnTo>
                    <a:pt x="147" y="23"/>
                  </a:lnTo>
                  <a:lnTo>
                    <a:pt x="125" y="11"/>
                  </a:lnTo>
                  <a:lnTo>
                    <a:pt x="105" y="4"/>
                  </a:lnTo>
                  <a:lnTo>
                    <a:pt x="84" y="2"/>
                  </a:lnTo>
                  <a:lnTo>
                    <a:pt x="64" y="6"/>
                  </a:lnTo>
                  <a:lnTo>
                    <a:pt x="42" y="17"/>
                  </a:lnTo>
                  <a:lnTo>
                    <a:pt x="30" y="25"/>
                  </a:lnTo>
                  <a:lnTo>
                    <a:pt x="27" y="23"/>
                  </a:lnTo>
                  <a:lnTo>
                    <a:pt x="23" y="19"/>
                  </a:lnTo>
                  <a:lnTo>
                    <a:pt x="14" y="11"/>
                  </a:lnTo>
                  <a:lnTo>
                    <a:pt x="5" y="3"/>
                  </a:lnTo>
                  <a:lnTo>
                    <a:pt x="3" y="0"/>
                  </a:lnTo>
                  <a:lnTo>
                    <a:pt x="0" y="16"/>
                  </a:lnTo>
                  <a:lnTo>
                    <a:pt x="2" y="39"/>
                  </a:lnTo>
                  <a:lnTo>
                    <a:pt x="5" y="46"/>
                  </a:lnTo>
                  <a:lnTo>
                    <a:pt x="9" y="52"/>
                  </a:lnTo>
                  <a:lnTo>
                    <a:pt x="15" y="54"/>
                  </a:lnTo>
                  <a:lnTo>
                    <a:pt x="23" y="55"/>
                  </a:lnTo>
                  <a:lnTo>
                    <a:pt x="32" y="54"/>
                  </a:lnTo>
                  <a:lnTo>
                    <a:pt x="41" y="51"/>
                  </a:lnTo>
                  <a:lnTo>
                    <a:pt x="61" y="39"/>
                  </a:lnTo>
                  <a:lnTo>
                    <a:pt x="73" y="3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45" name="Freeform 121"/>
            <p:cNvSpPr>
              <a:spLocks/>
            </p:cNvSpPr>
            <p:nvPr/>
          </p:nvSpPr>
          <p:spPr bwMode="auto">
            <a:xfrm>
              <a:off x="2942" y="4088"/>
              <a:ext cx="17" cy="35"/>
            </a:xfrm>
            <a:custGeom>
              <a:avLst/>
              <a:gdLst>
                <a:gd name="T0" fmla="*/ 0 w 32"/>
                <a:gd name="T1" fmla="*/ 1 h 70"/>
                <a:gd name="T2" fmla="*/ 1 w 32"/>
                <a:gd name="T3" fmla="*/ 1 h 70"/>
                <a:gd name="T4" fmla="*/ 1 w 32"/>
                <a:gd name="T5" fmla="*/ 1 h 70"/>
                <a:gd name="T6" fmla="*/ 1 w 32"/>
                <a:gd name="T7" fmla="*/ 1 h 70"/>
                <a:gd name="T8" fmla="*/ 1 w 32"/>
                <a:gd name="T9" fmla="*/ 1 h 70"/>
                <a:gd name="T10" fmla="*/ 1 w 32"/>
                <a:gd name="T11" fmla="*/ 1 h 70"/>
                <a:gd name="T12" fmla="*/ 1 w 32"/>
                <a:gd name="T13" fmla="*/ 1 h 70"/>
                <a:gd name="T14" fmla="*/ 1 w 32"/>
                <a:gd name="T15" fmla="*/ 1 h 70"/>
                <a:gd name="T16" fmla="*/ 1 w 32"/>
                <a:gd name="T17" fmla="*/ 1 h 70"/>
                <a:gd name="T18" fmla="*/ 1 w 32"/>
                <a:gd name="T19" fmla="*/ 1 h 70"/>
                <a:gd name="T20" fmla="*/ 1 w 32"/>
                <a:gd name="T21" fmla="*/ 1 h 70"/>
                <a:gd name="T22" fmla="*/ 1 w 32"/>
                <a:gd name="T23" fmla="*/ 1 h 70"/>
                <a:gd name="T24" fmla="*/ 1 w 32"/>
                <a:gd name="T25" fmla="*/ 1 h 70"/>
                <a:gd name="T26" fmla="*/ 1 w 32"/>
                <a:gd name="T27" fmla="*/ 1 h 70"/>
                <a:gd name="T28" fmla="*/ 1 w 32"/>
                <a:gd name="T29" fmla="*/ 1 h 70"/>
                <a:gd name="T30" fmla="*/ 1 w 32"/>
                <a:gd name="T31" fmla="*/ 0 h 70"/>
                <a:gd name="T32" fmla="*/ 1 w 32"/>
                <a:gd name="T33" fmla="*/ 1 h 70"/>
                <a:gd name="T34" fmla="*/ 1 w 32"/>
                <a:gd name="T35" fmla="*/ 1 h 70"/>
                <a:gd name="T36" fmla="*/ 1 w 32"/>
                <a:gd name="T37" fmla="*/ 1 h 70"/>
                <a:gd name="T38" fmla="*/ 1 w 32"/>
                <a:gd name="T39" fmla="*/ 1 h 70"/>
                <a:gd name="T40" fmla="*/ 1 w 32"/>
                <a:gd name="T41" fmla="*/ 1 h 70"/>
                <a:gd name="T42" fmla="*/ 0 w 32"/>
                <a:gd name="T43" fmla="*/ 1 h 70"/>
                <a:gd name="T44" fmla="*/ 0 w 32"/>
                <a:gd name="T45" fmla="*/ 1 h 7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2"/>
                <a:gd name="T70" fmla="*/ 0 h 70"/>
                <a:gd name="T71" fmla="*/ 32 w 32"/>
                <a:gd name="T72" fmla="*/ 70 h 7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2" h="70">
                  <a:moveTo>
                    <a:pt x="0" y="69"/>
                  </a:moveTo>
                  <a:lnTo>
                    <a:pt x="8" y="70"/>
                  </a:lnTo>
                  <a:lnTo>
                    <a:pt x="14" y="68"/>
                  </a:lnTo>
                  <a:lnTo>
                    <a:pt x="20" y="66"/>
                  </a:lnTo>
                  <a:lnTo>
                    <a:pt x="24" y="62"/>
                  </a:lnTo>
                  <a:lnTo>
                    <a:pt x="27" y="57"/>
                  </a:lnTo>
                  <a:lnTo>
                    <a:pt x="30" y="52"/>
                  </a:lnTo>
                  <a:lnTo>
                    <a:pt x="31" y="46"/>
                  </a:lnTo>
                  <a:lnTo>
                    <a:pt x="32" y="33"/>
                  </a:lnTo>
                  <a:lnTo>
                    <a:pt x="31" y="20"/>
                  </a:lnTo>
                  <a:lnTo>
                    <a:pt x="30" y="13"/>
                  </a:lnTo>
                  <a:lnTo>
                    <a:pt x="27" y="12"/>
                  </a:lnTo>
                  <a:lnTo>
                    <a:pt x="23" y="10"/>
                  </a:lnTo>
                  <a:lnTo>
                    <a:pt x="13" y="5"/>
                  </a:lnTo>
                  <a:lnTo>
                    <a:pt x="5" y="1"/>
                  </a:lnTo>
                  <a:lnTo>
                    <a:pt x="3" y="0"/>
                  </a:lnTo>
                  <a:lnTo>
                    <a:pt x="6" y="6"/>
                  </a:lnTo>
                  <a:lnTo>
                    <a:pt x="11" y="19"/>
                  </a:lnTo>
                  <a:lnTo>
                    <a:pt x="15" y="43"/>
                  </a:lnTo>
                  <a:lnTo>
                    <a:pt x="12" y="54"/>
                  </a:lnTo>
                  <a:lnTo>
                    <a:pt x="5" y="65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46" name="Freeform 122"/>
            <p:cNvSpPr>
              <a:spLocks/>
            </p:cNvSpPr>
            <p:nvPr/>
          </p:nvSpPr>
          <p:spPr bwMode="auto">
            <a:xfrm>
              <a:off x="2955" y="4099"/>
              <a:ext cx="56" cy="22"/>
            </a:xfrm>
            <a:custGeom>
              <a:avLst/>
              <a:gdLst>
                <a:gd name="T0" fmla="*/ 0 w 113"/>
                <a:gd name="T1" fmla="*/ 1 h 43"/>
                <a:gd name="T2" fmla="*/ 0 w 113"/>
                <a:gd name="T3" fmla="*/ 1 h 43"/>
                <a:gd name="T4" fmla="*/ 0 w 113"/>
                <a:gd name="T5" fmla="*/ 1 h 43"/>
                <a:gd name="T6" fmla="*/ 0 w 113"/>
                <a:gd name="T7" fmla="*/ 1 h 43"/>
                <a:gd name="T8" fmla="*/ 0 w 113"/>
                <a:gd name="T9" fmla="*/ 0 h 43"/>
                <a:gd name="T10" fmla="*/ 0 w 113"/>
                <a:gd name="T11" fmla="*/ 1 h 43"/>
                <a:gd name="T12" fmla="*/ 0 w 113"/>
                <a:gd name="T13" fmla="*/ 1 h 43"/>
                <a:gd name="T14" fmla="*/ 0 w 113"/>
                <a:gd name="T15" fmla="*/ 1 h 43"/>
                <a:gd name="T16" fmla="*/ 0 w 113"/>
                <a:gd name="T17" fmla="*/ 1 h 43"/>
                <a:gd name="T18" fmla="*/ 0 w 113"/>
                <a:gd name="T19" fmla="*/ 1 h 43"/>
                <a:gd name="T20" fmla="*/ 0 w 113"/>
                <a:gd name="T21" fmla="*/ 1 h 43"/>
                <a:gd name="T22" fmla="*/ 0 w 113"/>
                <a:gd name="T23" fmla="*/ 1 h 43"/>
                <a:gd name="T24" fmla="*/ 0 w 113"/>
                <a:gd name="T25" fmla="*/ 1 h 43"/>
                <a:gd name="T26" fmla="*/ 0 w 113"/>
                <a:gd name="T27" fmla="*/ 1 h 43"/>
                <a:gd name="T28" fmla="*/ 0 w 113"/>
                <a:gd name="T29" fmla="*/ 1 h 43"/>
                <a:gd name="T30" fmla="*/ 0 w 113"/>
                <a:gd name="T31" fmla="*/ 1 h 43"/>
                <a:gd name="T32" fmla="*/ 0 w 113"/>
                <a:gd name="T33" fmla="*/ 1 h 43"/>
                <a:gd name="T34" fmla="*/ 0 w 113"/>
                <a:gd name="T35" fmla="*/ 1 h 43"/>
                <a:gd name="T36" fmla="*/ 0 w 113"/>
                <a:gd name="T37" fmla="*/ 1 h 43"/>
                <a:gd name="T38" fmla="*/ 0 w 113"/>
                <a:gd name="T39" fmla="*/ 1 h 43"/>
                <a:gd name="T40" fmla="*/ 0 w 113"/>
                <a:gd name="T41" fmla="*/ 1 h 43"/>
                <a:gd name="T42" fmla="*/ 0 w 113"/>
                <a:gd name="T43" fmla="*/ 1 h 43"/>
                <a:gd name="T44" fmla="*/ 0 w 113"/>
                <a:gd name="T45" fmla="*/ 1 h 43"/>
                <a:gd name="T46" fmla="*/ 0 w 113"/>
                <a:gd name="T47" fmla="*/ 1 h 43"/>
                <a:gd name="T48" fmla="*/ 0 w 113"/>
                <a:gd name="T49" fmla="*/ 1 h 43"/>
                <a:gd name="T50" fmla="*/ 0 w 113"/>
                <a:gd name="T51" fmla="*/ 1 h 43"/>
                <a:gd name="T52" fmla="*/ 0 w 113"/>
                <a:gd name="T53" fmla="*/ 1 h 43"/>
                <a:gd name="T54" fmla="*/ 0 w 113"/>
                <a:gd name="T55" fmla="*/ 1 h 43"/>
                <a:gd name="T56" fmla="*/ 0 w 113"/>
                <a:gd name="T57" fmla="*/ 1 h 43"/>
                <a:gd name="T58" fmla="*/ 0 w 113"/>
                <a:gd name="T59" fmla="*/ 1 h 43"/>
                <a:gd name="T60" fmla="*/ 0 w 113"/>
                <a:gd name="T61" fmla="*/ 1 h 43"/>
                <a:gd name="T62" fmla="*/ 0 w 113"/>
                <a:gd name="T63" fmla="*/ 1 h 4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3"/>
                <a:gd name="T97" fmla="*/ 0 h 43"/>
                <a:gd name="T98" fmla="*/ 113 w 113"/>
                <a:gd name="T99" fmla="*/ 43 h 4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3" h="43">
                  <a:moveTo>
                    <a:pt x="113" y="27"/>
                  </a:moveTo>
                  <a:lnTo>
                    <a:pt x="109" y="16"/>
                  </a:lnTo>
                  <a:lnTo>
                    <a:pt x="106" y="4"/>
                  </a:lnTo>
                  <a:lnTo>
                    <a:pt x="105" y="1"/>
                  </a:lnTo>
                  <a:lnTo>
                    <a:pt x="104" y="0"/>
                  </a:lnTo>
                  <a:lnTo>
                    <a:pt x="103" y="1"/>
                  </a:lnTo>
                  <a:lnTo>
                    <a:pt x="102" y="2"/>
                  </a:lnTo>
                  <a:lnTo>
                    <a:pt x="100" y="5"/>
                  </a:lnTo>
                  <a:lnTo>
                    <a:pt x="94" y="12"/>
                  </a:lnTo>
                  <a:lnTo>
                    <a:pt x="82" y="17"/>
                  </a:lnTo>
                  <a:lnTo>
                    <a:pt x="79" y="18"/>
                  </a:lnTo>
                  <a:lnTo>
                    <a:pt x="71" y="20"/>
                  </a:lnTo>
                  <a:lnTo>
                    <a:pt x="58" y="21"/>
                  </a:lnTo>
                  <a:lnTo>
                    <a:pt x="46" y="19"/>
                  </a:lnTo>
                  <a:lnTo>
                    <a:pt x="24" y="14"/>
                  </a:lnTo>
                  <a:lnTo>
                    <a:pt x="4" y="9"/>
                  </a:lnTo>
                  <a:lnTo>
                    <a:pt x="2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1" y="15"/>
                  </a:lnTo>
                  <a:lnTo>
                    <a:pt x="2" y="18"/>
                  </a:lnTo>
                  <a:lnTo>
                    <a:pt x="4" y="24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2" y="41"/>
                  </a:lnTo>
                  <a:lnTo>
                    <a:pt x="17" y="43"/>
                  </a:lnTo>
                  <a:lnTo>
                    <a:pt x="26" y="43"/>
                  </a:lnTo>
                  <a:lnTo>
                    <a:pt x="36" y="42"/>
                  </a:lnTo>
                  <a:lnTo>
                    <a:pt x="60" y="39"/>
                  </a:lnTo>
                  <a:lnTo>
                    <a:pt x="103" y="29"/>
                  </a:lnTo>
                  <a:lnTo>
                    <a:pt x="113" y="27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47" name="Freeform 123"/>
            <p:cNvSpPr>
              <a:spLocks/>
            </p:cNvSpPr>
            <p:nvPr/>
          </p:nvSpPr>
          <p:spPr bwMode="auto">
            <a:xfrm>
              <a:off x="2824" y="787"/>
              <a:ext cx="36" cy="53"/>
            </a:xfrm>
            <a:custGeom>
              <a:avLst/>
              <a:gdLst>
                <a:gd name="T0" fmla="*/ 1 w 71"/>
                <a:gd name="T1" fmla="*/ 1 h 105"/>
                <a:gd name="T2" fmla="*/ 1 w 71"/>
                <a:gd name="T3" fmla="*/ 1 h 105"/>
                <a:gd name="T4" fmla="*/ 1 w 71"/>
                <a:gd name="T5" fmla="*/ 1 h 105"/>
                <a:gd name="T6" fmla="*/ 1 w 71"/>
                <a:gd name="T7" fmla="*/ 1 h 105"/>
                <a:gd name="T8" fmla="*/ 1 w 71"/>
                <a:gd name="T9" fmla="*/ 1 h 105"/>
                <a:gd name="T10" fmla="*/ 1 w 71"/>
                <a:gd name="T11" fmla="*/ 1 h 105"/>
                <a:gd name="T12" fmla="*/ 1 w 71"/>
                <a:gd name="T13" fmla="*/ 1 h 105"/>
                <a:gd name="T14" fmla="*/ 1 w 71"/>
                <a:gd name="T15" fmla="*/ 1 h 105"/>
                <a:gd name="T16" fmla="*/ 1 w 71"/>
                <a:gd name="T17" fmla="*/ 1 h 105"/>
                <a:gd name="T18" fmla="*/ 1 w 71"/>
                <a:gd name="T19" fmla="*/ 1 h 105"/>
                <a:gd name="T20" fmla="*/ 1 w 71"/>
                <a:gd name="T21" fmla="*/ 1 h 105"/>
                <a:gd name="T22" fmla="*/ 1 w 71"/>
                <a:gd name="T23" fmla="*/ 1 h 105"/>
                <a:gd name="T24" fmla="*/ 1 w 71"/>
                <a:gd name="T25" fmla="*/ 1 h 105"/>
                <a:gd name="T26" fmla="*/ 1 w 71"/>
                <a:gd name="T27" fmla="*/ 1 h 105"/>
                <a:gd name="T28" fmla="*/ 1 w 71"/>
                <a:gd name="T29" fmla="*/ 1 h 105"/>
                <a:gd name="T30" fmla="*/ 1 w 71"/>
                <a:gd name="T31" fmla="*/ 1 h 105"/>
                <a:gd name="T32" fmla="*/ 1 w 71"/>
                <a:gd name="T33" fmla="*/ 1 h 105"/>
                <a:gd name="T34" fmla="*/ 1 w 71"/>
                <a:gd name="T35" fmla="*/ 1 h 105"/>
                <a:gd name="T36" fmla="*/ 1 w 71"/>
                <a:gd name="T37" fmla="*/ 1 h 105"/>
                <a:gd name="T38" fmla="*/ 1 w 71"/>
                <a:gd name="T39" fmla="*/ 1 h 105"/>
                <a:gd name="T40" fmla="*/ 1 w 71"/>
                <a:gd name="T41" fmla="*/ 0 h 105"/>
                <a:gd name="T42" fmla="*/ 1 w 71"/>
                <a:gd name="T43" fmla="*/ 1 h 105"/>
                <a:gd name="T44" fmla="*/ 1 w 71"/>
                <a:gd name="T45" fmla="*/ 1 h 105"/>
                <a:gd name="T46" fmla="*/ 1 w 71"/>
                <a:gd name="T47" fmla="*/ 1 h 105"/>
                <a:gd name="T48" fmla="*/ 1 w 71"/>
                <a:gd name="T49" fmla="*/ 1 h 105"/>
                <a:gd name="T50" fmla="*/ 0 w 71"/>
                <a:gd name="T51" fmla="*/ 1 h 105"/>
                <a:gd name="T52" fmla="*/ 1 w 71"/>
                <a:gd name="T53" fmla="*/ 1 h 105"/>
                <a:gd name="T54" fmla="*/ 1 w 71"/>
                <a:gd name="T55" fmla="*/ 1 h 10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71"/>
                <a:gd name="T85" fmla="*/ 0 h 105"/>
                <a:gd name="T86" fmla="*/ 71 w 71"/>
                <a:gd name="T87" fmla="*/ 105 h 105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71" h="105">
                  <a:moveTo>
                    <a:pt x="2" y="79"/>
                  </a:moveTo>
                  <a:lnTo>
                    <a:pt x="7" y="90"/>
                  </a:lnTo>
                  <a:lnTo>
                    <a:pt x="14" y="98"/>
                  </a:lnTo>
                  <a:lnTo>
                    <a:pt x="21" y="103"/>
                  </a:lnTo>
                  <a:lnTo>
                    <a:pt x="29" y="105"/>
                  </a:lnTo>
                  <a:lnTo>
                    <a:pt x="36" y="105"/>
                  </a:lnTo>
                  <a:lnTo>
                    <a:pt x="44" y="104"/>
                  </a:lnTo>
                  <a:lnTo>
                    <a:pt x="51" y="101"/>
                  </a:lnTo>
                  <a:lnTo>
                    <a:pt x="63" y="95"/>
                  </a:lnTo>
                  <a:lnTo>
                    <a:pt x="70" y="90"/>
                  </a:lnTo>
                  <a:lnTo>
                    <a:pt x="71" y="89"/>
                  </a:lnTo>
                  <a:lnTo>
                    <a:pt x="66" y="87"/>
                  </a:lnTo>
                  <a:lnTo>
                    <a:pt x="51" y="75"/>
                  </a:lnTo>
                  <a:lnTo>
                    <a:pt x="44" y="65"/>
                  </a:lnTo>
                  <a:lnTo>
                    <a:pt x="40" y="52"/>
                  </a:lnTo>
                  <a:lnTo>
                    <a:pt x="40" y="45"/>
                  </a:lnTo>
                  <a:lnTo>
                    <a:pt x="39" y="38"/>
                  </a:lnTo>
                  <a:lnTo>
                    <a:pt x="39" y="26"/>
                  </a:lnTo>
                  <a:lnTo>
                    <a:pt x="36" y="8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33" y="2"/>
                  </a:lnTo>
                  <a:lnTo>
                    <a:pt x="27" y="9"/>
                  </a:lnTo>
                  <a:lnTo>
                    <a:pt x="9" y="39"/>
                  </a:lnTo>
                  <a:lnTo>
                    <a:pt x="2" y="57"/>
                  </a:lnTo>
                  <a:lnTo>
                    <a:pt x="0" y="73"/>
                  </a:lnTo>
                  <a:lnTo>
                    <a:pt x="2" y="7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48" name="Freeform 124"/>
            <p:cNvSpPr>
              <a:spLocks/>
            </p:cNvSpPr>
            <p:nvPr/>
          </p:nvSpPr>
          <p:spPr bwMode="auto">
            <a:xfrm>
              <a:off x="2859" y="774"/>
              <a:ext cx="55" cy="49"/>
            </a:xfrm>
            <a:custGeom>
              <a:avLst/>
              <a:gdLst>
                <a:gd name="T0" fmla="*/ 1 w 108"/>
                <a:gd name="T1" fmla="*/ 0 h 100"/>
                <a:gd name="T2" fmla="*/ 1 w 108"/>
                <a:gd name="T3" fmla="*/ 0 h 100"/>
                <a:gd name="T4" fmla="*/ 1 w 108"/>
                <a:gd name="T5" fmla="*/ 0 h 100"/>
                <a:gd name="T6" fmla="*/ 1 w 108"/>
                <a:gd name="T7" fmla="*/ 0 h 100"/>
                <a:gd name="T8" fmla="*/ 1 w 108"/>
                <a:gd name="T9" fmla="*/ 0 h 100"/>
                <a:gd name="T10" fmla="*/ 1 w 108"/>
                <a:gd name="T11" fmla="*/ 0 h 100"/>
                <a:gd name="T12" fmla="*/ 1 w 108"/>
                <a:gd name="T13" fmla="*/ 0 h 100"/>
                <a:gd name="T14" fmla="*/ 1 w 108"/>
                <a:gd name="T15" fmla="*/ 0 h 100"/>
                <a:gd name="T16" fmla="*/ 1 w 108"/>
                <a:gd name="T17" fmla="*/ 0 h 100"/>
                <a:gd name="T18" fmla="*/ 1 w 108"/>
                <a:gd name="T19" fmla="*/ 0 h 100"/>
                <a:gd name="T20" fmla="*/ 1 w 108"/>
                <a:gd name="T21" fmla="*/ 0 h 100"/>
                <a:gd name="T22" fmla="*/ 1 w 108"/>
                <a:gd name="T23" fmla="*/ 0 h 100"/>
                <a:gd name="T24" fmla="*/ 1 w 108"/>
                <a:gd name="T25" fmla="*/ 0 h 100"/>
                <a:gd name="T26" fmla="*/ 1 w 108"/>
                <a:gd name="T27" fmla="*/ 0 h 100"/>
                <a:gd name="T28" fmla="*/ 1 w 108"/>
                <a:gd name="T29" fmla="*/ 0 h 100"/>
                <a:gd name="T30" fmla="*/ 1 w 108"/>
                <a:gd name="T31" fmla="*/ 0 h 100"/>
                <a:gd name="T32" fmla="*/ 0 w 108"/>
                <a:gd name="T33" fmla="*/ 0 h 100"/>
                <a:gd name="T34" fmla="*/ 1 w 108"/>
                <a:gd name="T35" fmla="*/ 0 h 100"/>
                <a:gd name="T36" fmla="*/ 1 w 108"/>
                <a:gd name="T37" fmla="*/ 0 h 100"/>
                <a:gd name="T38" fmla="*/ 1 w 108"/>
                <a:gd name="T39" fmla="*/ 0 h 100"/>
                <a:gd name="T40" fmla="*/ 1 w 108"/>
                <a:gd name="T41" fmla="*/ 0 h 100"/>
                <a:gd name="T42" fmla="*/ 1 w 108"/>
                <a:gd name="T43" fmla="*/ 0 h 10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8"/>
                <a:gd name="T67" fmla="*/ 0 h 100"/>
                <a:gd name="T68" fmla="*/ 108 w 108"/>
                <a:gd name="T69" fmla="*/ 100 h 10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8" h="100">
                  <a:moveTo>
                    <a:pt x="45" y="100"/>
                  </a:moveTo>
                  <a:lnTo>
                    <a:pt x="50" y="95"/>
                  </a:lnTo>
                  <a:lnTo>
                    <a:pt x="60" y="84"/>
                  </a:lnTo>
                  <a:lnTo>
                    <a:pt x="82" y="62"/>
                  </a:lnTo>
                  <a:lnTo>
                    <a:pt x="102" y="40"/>
                  </a:lnTo>
                  <a:lnTo>
                    <a:pt x="108" y="34"/>
                  </a:lnTo>
                  <a:lnTo>
                    <a:pt x="107" y="35"/>
                  </a:lnTo>
                  <a:lnTo>
                    <a:pt x="104" y="36"/>
                  </a:lnTo>
                  <a:lnTo>
                    <a:pt x="89" y="40"/>
                  </a:lnTo>
                  <a:lnTo>
                    <a:pt x="68" y="38"/>
                  </a:lnTo>
                  <a:lnTo>
                    <a:pt x="61" y="36"/>
                  </a:lnTo>
                  <a:lnTo>
                    <a:pt x="54" y="34"/>
                  </a:lnTo>
                  <a:lnTo>
                    <a:pt x="41" y="27"/>
                  </a:lnTo>
                  <a:lnTo>
                    <a:pt x="15" y="1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1"/>
                  </a:lnTo>
                  <a:lnTo>
                    <a:pt x="2" y="31"/>
                  </a:lnTo>
                  <a:lnTo>
                    <a:pt x="14" y="64"/>
                  </a:lnTo>
                  <a:lnTo>
                    <a:pt x="37" y="94"/>
                  </a:lnTo>
                  <a:lnTo>
                    <a:pt x="45" y="10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49" name="Freeform 125"/>
            <p:cNvSpPr>
              <a:spLocks/>
            </p:cNvSpPr>
            <p:nvPr/>
          </p:nvSpPr>
          <p:spPr bwMode="auto">
            <a:xfrm>
              <a:off x="2833" y="863"/>
              <a:ext cx="33" cy="97"/>
            </a:xfrm>
            <a:custGeom>
              <a:avLst/>
              <a:gdLst>
                <a:gd name="T0" fmla="*/ 0 w 65"/>
                <a:gd name="T1" fmla="*/ 1 h 192"/>
                <a:gd name="T2" fmla="*/ 0 w 65"/>
                <a:gd name="T3" fmla="*/ 1 h 192"/>
                <a:gd name="T4" fmla="*/ 1 w 65"/>
                <a:gd name="T5" fmla="*/ 1 h 192"/>
                <a:gd name="T6" fmla="*/ 1 w 65"/>
                <a:gd name="T7" fmla="*/ 1 h 192"/>
                <a:gd name="T8" fmla="*/ 1 w 65"/>
                <a:gd name="T9" fmla="*/ 1 h 192"/>
                <a:gd name="T10" fmla="*/ 1 w 65"/>
                <a:gd name="T11" fmla="*/ 1 h 192"/>
                <a:gd name="T12" fmla="*/ 1 w 65"/>
                <a:gd name="T13" fmla="*/ 1 h 192"/>
                <a:gd name="T14" fmla="*/ 1 w 65"/>
                <a:gd name="T15" fmla="*/ 1 h 192"/>
                <a:gd name="T16" fmla="*/ 1 w 65"/>
                <a:gd name="T17" fmla="*/ 1 h 192"/>
                <a:gd name="T18" fmla="*/ 1 w 65"/>
                <a:gd name="T19" fmla="*/ 1 h 192"/>
                <a:gd name="T20" fmla="*/ 1 w 65"/>
                <a:gd name="T21" fmla="*/ 1 h 192"/>
                <a:gd name="T22" fmla="*/ 1 w 65"/>
                <a:gd name="T23" fmla="*/ 1 h 192"/>
                <a:gd name="T24" fmla="*/ 1 w 65"/>
                <a:gd name="T25" fmla="*/ 1 h 192"/>
                <a:gd name="T26" fmla="*/ 1 w 65"/>
                <a:gd name="T27" fmla="*/ 1 h 192"/>
                <a:gd name="T28" fmla="*/ 1 w 65"/>
                <a:gd name="T29" fmla="*/ 1 h 192"/>
                <a:gd name="T30" fmla="*/ 1 w 65"/>
                <a:gd name="T31" fmla="*/ 1 h 192"/>
                <a:gd name="T32" fmla="*/ 1 w 65"/>
                <a:gd name="T33" fmla="*/ 1 h 192"/>
                <a:gd name="T34" fmla="*/ 1 w 65"/>
                <a:gd name="T35" fmla="*/ 1 h 192"/>
                <a:gd name="T36" fmla="*/ 1 w 65"/>
                <a:gd name="T37" fmla="*/ 1 h 192"/>
                <a:gd name="T38" fmla="*/ 1 w 65"/>
                <a:gd name="T39" fmla="*/ 0 h 192"/>
                <a:gd name="T40" fmla="*/ 1 w 65"/>
                <a:gd name="T41" fmla="*/ 1 h 192"/>
                <a:gd name="T42" fmla="*/ 1 w 65"/>
                <a:gd name="T43" fmla="*/ 1 h 192"/>
                <a:gd name="T44" fmla="*/ 1 w 65"/>
                <a:gd name="T45" fmla="*/ 1 h 192"/>
                <a:gd name="T46" fmla="*/ 1 w 65"/>
                <a:gd name="T47" fmla="*/ 1 h 192"/>
                <a:gd name="T48" fmla="*/ 1 w 65"/>
                <a:gd name="T49" fmla="*/ 1 h 192"/>
                <a:gd name="T50" fmla="*/ 0 w 65"/>
                <a:gd name="T51" fmla="*/ 1 h 192"/>
                <a:gd name="T52" fmla="*/ 0 w 65"/>
                <a:gd name="T53" fmla="*/ 1 h 19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5"/>
                <a:gd name="T82" fmla="*/ 0 h 192"/>
                <a:gd name="T83" fmla="*/ 65 w 65"/>
                <a:gd name="T84" fmla="*/ 192 h 19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5" h="192">
                  <a:moveTo>
                    <a:pt x="0" y="66"/>
                  </a:moveTo>
                  <a:lnTo>
                    <a:pt x="0" y="77"/>
                  </a:lnTo>
                  <a:lnTo>
                    <a:pt x="3" y="102"/>
                  </a:lnTo>
                  <a:lnTo>
                    <a:pt x="13" y="157"/>
                  </a:lnTo>
                  <a:lnTo>
                    <a:pt x="20" y="191"/>
                  </a:lnTo>
                  <a:lnTo>
                    <a:pt x="21" y="192"/>
                  </a:lnTo>
                  <a:lnTo>
                    <a:pt x="22" y="186"/>
                  </a:lnTo>
                  <a:lnTo>
                    <a:pt x="25" y="173"/>
                  </a:lnTo>
                  <a:lnTo>
                    <a:pt x="31" y="147"/>
                  </a:lnTo>
                  <a:lnTo>
                    <a:pt x="37" y="120"/>
                  </a:lnTo>
                  <a:lnTo>
                    <a:pt x="39" y="113"/>
                  </a:lnTo>
                  <a:lnTo>
                    <a:pt x="38" y="108"/>
                  </a:lnTo>
                  <a:lnTo>
                    <a:pt x="36" y="88"/>
                  </a:lnTo>
                  <a:lnTo>
                    <a:pt x="36" y="64"/>
                  </a:lnTo>
                  <a:lnTo>
                    <a:pt x="38" y="57"/>
                  </a:lnTo>
                  <a:lnTo>
                    <a:pt x="39" y="52"/>
                  </a:lnTo>
                  <a:lnTo>
                    <a:pt x="44" y="39"/>
                  </a:lnTo>
                  <a:lnTo>
                    <a:pt x="56" y="15"/>
                  </a:lnTo>
                  <a:lnTo>
                    <a:pt x="64" y="1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55" y="5"/>
                  </a:lnTo>
                  <a:lnTo>
                    <a:pt x="24" y="25"/>
                  </a:lnTo>
                  <a:lnTo>
                    <a:pt x="10" y="40"/>
                  </a:lnTo>
                  <a:lnTo>
                    <a:pt x="1" y="56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50" name="Freeform 126"/>
            <p:cNvSpPr>
              <a:spLocks/>
            </p:cNvSpPr>
            <p:nvPr/>
          </p:nvSpPr>
          <p:spPr bwMode="auto">
            <a:xfrm>
              <a:off x="2845" y="1017"/>
              <a:ext cx="36" cy="40"/>
            </a:xfrm>
            <a:custGeom>
              <a:avLst/>
              <a:gdLst>
                <a:gd name="T0" fmla="*/ 0 w 72"/>
                <a:gd name="T1" fmla="*/ 0 h 81"/>
                <a:gd name="T2" fmla="*/ 1 w 72"/>
                <a:gd name="T3" fmla="*/ 0 h 81"/>
                <a:gd name="T4" fmla="*/ 1 w 72"/>
                <a:gd name="T5" fmla="*/ 0 h 81"/>
                <a:gd name="T6" fmla="*/ 1 w 72"/>
                <a:gd name="T7" fmla="*/ 0 h 81"/>
                <a:gd name="T8" fmla="*/ 1 w 72"/>
                <a:gd name="T9" fmla="*/ 0 h 81"/>
                <a:gd name="T10" fmla="*/ 1 w 72"/>
                <a:gd name="T11" fmla="*/ 0 h 81"/>
                <a:gd name="T12" fmla="*/ 1 w 72"/>
                <a:gd name="T13" fmla="*/ 0 h 81"/>
                <a:gd name="T14" fmla="*/ 1 w 72"/>
                <a:gd name="T15" fmla="*/ 0 h 81"/>
                <a:gd name="T16" fmla="*/ 1 w 72"/>
                <a:gd name="T17" fmla="*/ 0 h 81"/>
                <a:gd name="T18" fmla="*/ 1 w 72"/>
                <a:gd name="T19" fmla="*/ 0 h 81"/>
                <a:gd name="T20" fmla="*/ 1 w 72"/>
                <a:gd name="T21" fmla="*/ 0 h 81"/>
                <a:gd name="T22" fmla="*/ 1 w 72"/>
                <a:gd name="T23" fmla="*/ 0 h 81"/>
                <a:gd name="T24" fmla="*/ 1 w 72"/>
                <a:gd name="T25" fmla="*/ 0 h 81"/>
                <a:gd name="T26" fmla="*/ 1 w 72"/>
                <a:gd name="T27" fmla="*/ 0 h 81"/>
                <a:gd name="T28" fmla="*/ 1 w 72"/>
                <a:gd name="T29" fmla="*/ 0 h 81"/>
                <a:gd name="T30" fmla="*/ 1 w 72"/>
                <a:gd name="T31" fmla="*/ 0 h 81"/>
                <a:gd name="T32" fmla="*/ 1 w 72"/>
                <a:gd name="T33" fmla="*/ 0 h 81"/>
                <a:gd name="T34" fmla="*/ 1 w 72"/>
                <a:gd name="T35" fmla="*/ 0 h 81"/>
                <a:gd name="T36" fmla="*/ 1 w 72"/>
                <a:gd name="T37" fmla="*/ 0 h 81"/>
                <a:gd name="T38" fmla="*/ 0 w 72"/>
                <a:gd name="T39" fmla="*/ 0 h 81"/>
                <a:gd name="T40" fmla="*/ 0 w 72"/>
                <a:gd name="T41" fmla="*/ 0 h 8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2"/>
                <a:gd name="T64" fmla="*/ 0 h 81"/>
                <a:gd name="T65" fmla="*/ 72 w 72"/>
                <a:gd name="T66" fmla="*/ 81 h 8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2" h="81">
                  <a:moveTo>
                    <a:pt x="0" y="69"/>
                  </a:moveTo>
                  <a:lnTo>
                    <a:pt x="3" y="74"/>
                  </a:lnTo>
                  <a:lnTo>
                    <a:pt x="7" y="77"/>
                  </a:lnTo>
                  <a:lnTo>
                    <a:pt x="11" y="79"/>
                  </a:lnTo>
                  <a:lnTo>
                    <a:pt x="15" y="80"/>
                  </a:lnTo>
                  <a:lnTo>
                    <a:pt x="26" y="81"/>
                  </a:lnTo>
                  <a:lnTo>
                    <a:pt x="34" y="80"/>
                  </a:lnTo>
                  <a:lnTo>
                    <a:pt x="39" y="79"/>
                  </a:lnTo>
                  <a:lnTo>
                    <a:pt x="42" y="78"/>
                  </a:lnTo>
                  <a:lnTo>
                    <a:pt x="44" y="72"/>
                  </a:lnTo>
                  <a:lnTo>
                    <a:pt x="50" y="58"/>
                  </a:lnTo>
                  <a:lnTo>
                    <a:pt x="61" y="32"/>
                  </a:lnTo>
                  <a:lnTo>
                    <a:pt x="70" y="7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68" y="2"/>
                  </a:lnTo>
                  <a:lnTo>
                    <a:pt x="63" y="5"/>
                  </a:lnTo>
                  <a:lnTo>
                    <a:pt x="46" y="16"/>
                  </a:lnTo>
                  <a:lnTo>
                    <a:pt x="9" y="46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51" name="Freeform 127"/>
            <p:cNvSpPr>
              <a:spLocks/>
            </p:cNvSpPr>
            <p:nvPr/>
          </p:nvSpPr>
          <p:spPr bwMode="auto">
            <a:xfrm>
              <a:off x="2866" y="822"/>
              <a:ext cx="125" cy="302"/>
            </a:xfrm>
            <a:custGeom>
              <a:avLst/>
              <a:gdLst>
                <a:gd name="T0" fmla="*/ 1 w 248"/>
                <a:gd name="T1" fmla="*/ 1 h 603"/>
                <a:gd name="T2" fmla="*/ 1 w 248"/>
                <a:gd name="T3" fmla="*/ 1 h 603"/>
                <a:gd name="T4" fmla="*/ 1 w 248"/>
                <a:gd name="T5" fmla="*/ 1 h 603"/>
                <a:gd name="T6" fmla="*/ 1 w 248"/>
                <a:gd name="T7" fmla="*/ 1 h 603"/>
                <a:gd name="T8" fmla="*/ 1 w 248"/>
                <a:gd name="T9" fmla="*/ 1 h 603"/>
                <a:gd name="T10" fmla="*/ 1 w 248"/>
                <a:gd name="T11" fmla="*/ 1 h 603"/>
                <a:gd name="T12" fmla="*/ 1 w 248"/>
                <a:gd name="T13" fmla="*/ 1 h 603"/>
                <a:gd name="T14" fmla="*/ 1 w 248"/>
                <a:gd name="T15" fmla="*/ 1 h 603"/>
                <a:gd name="T16" fmla="*/ 1 w 248"/>
                <a:gd name="T17" fmla="*/ 1 h 603"/>
                <a:gd name="T18" fmla="*/ 1 w 248"/>
                <a:gd name="T19" fmla="*/ 1 h 603"/>
                <a:gd name="T20" fmla="*/ 1 w 248"/>
                <a:gd name="T21" fmla="*/ 1 h 603"/>
                <a:gd name="T22" fmla="*/ 1 w 248"/>
                <a:gd name="T23" fmla="*/ 1 h 603"/>
                <a:gd name="T24" fmla="*/ 1 w 248"/>
                <a:gd name="T25" fmla="*/ 1 h 603"/>
                <a:gd name="T26" fmla="*/ 1 w 248"/>
                <a:gd name="T27" fmla="*/ 1 h 603"/>
                <a:gd name="T28" fmla="*/ 1 w 248"/>
                <a:gd name="T29" fmla="*/ 1 h 603"/>
                <a:gd name="T30" fmla="*/ 1 w 248"/>
                <a:gd name="T31" fmla="*/ 1 h 603"/>
                <a:gd name="T32" fmla="*/ 1 w 248"/>
                <a:gd name="T33" fmla="*/ 1 h 603"/>
                <a:gd name="T34" fmla="*/ 1 w 248"/>
                <a:gd name="T35" fmla="*/ 1 h 603"/>
                <a:gd name="T36" fmla="*/ 1 w 248"/>
                <a:gd name="T37" fmla="*/ 1 h 603"/>
                <a:gd name="T38" fmla="*/ 1 w 248"/>
                <a:gd name="T39" fmla="*/ 1 h 603"/>
                <a:gd name="T40" fmla="*/ 1 w 248"/>
                <a:gd name="T41" fmla="*/ 1 h 603"/>
                <a:gd name="T42" fmla="*/ 1 w 248"/>
                <a:gd name="T43" fmla="*/ 1 h 603"/>
                <a:gd name="T44" fmla="*/ 1 w 248"/>
                <a:gd name="T45" fmla="*/ 0 h 603"/>
                <a:gd name="T46" fmla="*/ 1 w 248"/>
                <a:gd name="T47" fmla="*/ 1 h 603"/>
                <a:gd name="T48" fmla="*/ 1 w 248"/>
                <a:gd name="T49" fmla="*/ 1 h 603"/>
                <a:gd name="T50" fmla="*/ 1 w 248"/>
                <a:gd name="T51" fmla="*/ 1 h 603"/>
                <a:gd name="T52" fmla="*/ 1 w 248"/>
                <a:gd name="T53" fmla="*/ 1 h 603"/>
                <a:gd name="T54" fmla="*/ 1 w 248"/>
                <a:gd name="T55" fmla="*/ 1 h 603"/>
                <a:gd name="T56" fmla="*/ 1 w 248"/>
                <a:gd name="T57" fmla="*/ 1 h 603"/>
                <a:gd name="T58" fmla="*/ 1 w 248"/>
                <a:gd name="T59" fmla="*/ 1 h 603"/>
                <a:gd name="T60" fmla="*/ 1 w 248"/>
                <a:gd name="T61" fmla="*/ 1 h 603"/>
                <a:gd name="T62" fmla="*/ 1 w 248"/>
                <a:gd name="T63" fmla="*/ 1 h 603"/>
                <a:gd name="T64" fmla="*/ 1 w 248"/>
                <a:gd name="T65" fmla="*/ 1 h 603"/>
                <a:gd name="T66" fmla="*/ 1 w 248"/>
                <a:gd name="T67" fmla="*/ 1 h 603"/>
                <a:gd name="T68" fmla="*/ 1 w 248"/>
                <a:gd name="T69" fmla="*/ 1 h 603"/>
                <a:gd name="T70" fmla="*/ 1 w 248"/>
                <a:gd name="T71" fmla="*/ 1 h 603"/>
                <a:gd name="T72" fmla="*/ 1 w 248"/>
                <a:gd name="T73" fmla="*/ 1 h 603"/>
                <a:gd name="T74" fmla="*/ 1 w 248"/>
                <a:gd name="T75" fmla="*/ 1 h 603"/>
                <a:gd name="T76" fmla="*/ 1 w 248"/>
                <a:gd name="T77" fmla="*/ 1 h 603"/>
                <a:gd name="T78" fmla="*/ 1 w 248"/>
                <a:gd name="T79" fmla="*/ 1 h 603"/>
                <a:gd name="T80" fmla="*/ 1 w 248"/>
                <a:gd name="T81" fmla="*/ 1 h 603"/>
                <a:gd name="T82" fmla="*/ 1 w 248"/>
                <a:gd name="T83" fmla="*/ 1 h 603"/>
                <a:gd name="T84" fmla="*/ 1 w 248"/>
                <a:gd name="T85" fmla="*/ 1 h 603"/>
                <a:gd name="T86" fmla="*/ 1 w 248"/>
                <a:gd name="T87" fmla="*/ 1 h 603"/>
                <a:gd name="T88" fmla="*/ 1 w 248"/>
                <a:gd name="T89" fmla="*/ 1 h 603"/>
                <a:gd name="T90" fmla="*/ 1 w 248"/>
                <a:gd name="T91" fmla="*/ 1 h 603"/>
                <a:gd name="T92" fmla="*/ 1 w 248"/>
                <a:gd name="T93" fmla="*/ 1 h 603"/>
                <a:gd name="T94" fmla="*/ 1 w 248"/>
                <a:gd name="T95" fmla="*/ 1 h 603"/>
                <a:gd name="T96" fmla="*/ 1 w 248"/>
                <a:gd name="T97" fmla="*/ 1 h 603"/>
                <a:gd name="T98" fmla="*/ 1 w 248"/>
                <a:gd name="T99" fmla="*/ 1 h 603"/>
                <a:gd name="T100" fmla="*/ 1 w 248"/>
                <a:gd name="T101" fmla="*/ 1 h 603"/>
                <a:gd name="T102" fmla="*/ 1 w 248"/>
                <a:gd name="T103" fmla="*/ 1 h 603"/>
                <a:gd name="T104" fmla="*/ 0 w 248"/>
                <a:gd name="T105" fmla="*/ 1 h 603"/>
                <a:gd name="T106" fmla="*/ 1 w 248"/>
                <a:gd name="T107" fmla="*/ 1 h 603"/>
                <a:gd name="T108" fmla="*/ 1 w 248"/>
                <a:gd name="T109" fmla="*/ 1 h 603"/>
                <a:gd name="T110" fmla="*/ 1 w 248"/>
                <a:gd name="T111" fmla="*/ 1 h 603"/>
                <a:gd name="T112" fmla="*/ 1 w 248"/>
                <a:gd name="T113" fmla="*/ 1 h 60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48"/>
                <a:gd name="T172" fmla="*/ 0 h 603"/>
                <a:gd name="T173" fmla="*/ 248 w 248"/>
                <a:gd name="T174" fmla="*/ 603 h 60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48" h="603">
                  <a:moveTo>
                    <a:pt x="23" y="570"/>
                  </a:moveTo>
                  <a:lnTo>
                    <a:pt x="23" y="579"/>
                  </a:lnTo>
                  <a:lnTo>
                    <a:pt x="26" y="591"/>
                  </a:lnTo>
                  <a:lnTo>
                    <a:pt x="28" y="596"/>
                  </a:lnTo>
                  <a:lnTo>
                    <a:pt x="31" y="599"/>
                  </a:lnTo>
                  <a:lnTo>
                    <a:pt x="34" y="602"/>
                  </a:lnTo>
                  <a:lnTo>
                    <a:pt x="38" y="603"/>
                  </a:lnTo>
                  <a:lnTo>
                    <a:pt x="43" y="603"/>
                  </a:lnTo>
                  <a:lnTo>
                    <a:pt x="56" y="602"/>
                  </a:lnTo>
                  <a:lnTo>
                    <a:pt x="73" y="598"/>
                  </a:lnTo>
                  <a:lnTo>
                    <a:pt x="85" y="563"/>
                  </a:lnTo>
                  <a:lnTo>
                    <a:pt x="108" y="492"/>
                  </a:lnTo>
                  <a:lnTo>
                    <a:pt x="157" y="349"/>
                  </a:lnTo>
                  <a:lnTo>
                    <a:pt x="213" y="208"/>
                  </a:lnTo>
                  <a:lnTo>
                    <a:pt x="229" y="173"/>
                  </a:lnTo>
                  <a:lnTo>
                    <a:pt x="230" y="164"/>
                  </a:lnTo>
                  <a:lnTo>
                    <a:pt x="237" y="135"/>
                  </a:lnTo>
                  <a:lnTo>
                    <a:pt x="248" y="60"/>
                  </a:lnTo>
                  <a:lnTo>
                    <a:pt x="246" y="27"/>
                  </a:lnTo>
                  <a:lnTo>
                    <a:pt x="242" y="15"/>
                  </a:lnTo>
                  <a:lnTo>
                    <a:pt x="235" y="6"/>
                  </a:lnTo>
                  <a:lnTo>
                    <a:pt x="226" y="1"/>
                  </a:lnTo>
                  <a:lnTo>
                    <a:pt x="210" y="0"/>
                  </a:lnTo>
                  <a:lnTo>
                    <a:pt x="178" y="4"/>
                  </a:lnTo>
                  <a:lnTo>
                    <a:pt x="148" y="15"/>
                  </a:lnTo>
                  <a:lnTo>
                    <a:pt x="86" y="45"/>
                  </a:lnTo>
                  <a:lnTo>
                    <a:pt x="39" y="65"/>
                  </a:lnTo>
                  <a:lnTo>
                    <a:pt x="41" y="65"/>
                  </a:lnTo>
                  <a:lnTo>
                    <a:pt x="60" y="60"/>
                  </a:lnTo>
                  <a:lnTo>
                    <a:pt x="124" y="49"/>
                  </a:lnTo>
                  <a:lnTo>
                    <a:pt x="157" y="48"/>
                  </a:lnTo>
                  <a:lnTo>
                    <a:pt x="170" y="50"/>
                  </a:lnTo>
                  <a:lnTo>
                    <a:pt x="180" y="53"/>
                  </a:lnTo>
                  <a:lnTo>
                    <a:pt x="186" y="59"/>
                  </a:lnTo>
                  <a:lnTo>
                    <a:pt x="187" y="65"/>
                  </a:lnTo>
                  <a:lnTo>
                    <a:pt x="187" y="75"/>
                  </a:lnTo>
                  <a:lnTo>
                    <a:pt x="184" y="102"/>
                  </a:lnTo>
                  <a:lnTo>
                    <a:pt x="169" y="184"/>
                  </a:lnTo>
                  <a:lnTo>
                    <a:pt x="121" y="386"/>
                  </a:lnTo>
                  <a:lnTo>
                    <a:pt x="84" y="505"/>
                  </a:lnTo>
                  <a:lnTo>
                    <a:pt x="78" y="510"/>
                  </a:lnTo>
                  <a:lnTo>
                    <a:pt x="73" y="512"/>
                  </a:lnTo>
                  <a:lnTo>
                    <a:pt x="68" y="511"/>
                  </a:lnTo>
                  <a:lnTo>
                    <a:pt x="62" y="509"/>
                  </a:lnTo>
                  <a:lnTo>
                    <a:pt x="57" y="506"/>
                  </a:lnTo>
                  <a:lnTo>
                    <a:pt x="53" y="502"/>
                  </a:lnTo>
                  <a:lnTo>
                    <a:pt x="43" y="493"/>
                  </a:lnTo>
                  <a:lnTo>
                    <a:pt x="38" y="485"/>
                  </a:lnTo>
                  <a:lnTo>
                    <a:pt x="36" y="481"/>
                  </a:lnTo>
                  <a:lnTo>
                    <a:pt x="28" y="488"/>
                  </a:lnTo>
                  <a:lnTo>
                    <a:pt x="14" y="502"/>
                  </a:lnTo>
                  <a:lnTo>
                    <a:pt x="5" y="516"/>
                  </a:lnTo>
                  <a:lnTo>
                    <a:pt x="0" y="531"/>
                  </a:lnTo>
                  <a:lnTo>
                    <a:pt x="2" y="546"/>
                  </a:lnTo>
                  <a:lnTo>
                    <a:pt x="13" y="562"/>
                  </a:lnTo>
                  <a:lnTo>
                    <a:pt x="23" y="57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52" name="Freeform 128"/>
            <p:cNvSpPr>
              <a:spLocks/>
            </p:cNvSpPr>
            <p:nvPr/>
          </p:nvSpPr>
          <p:spPr bwMode="auto">
            <a:xfrm>
              <a:off x="2988" y="847"/>
              <a:ext cx="75" cy="85"/>
            </a:xfrm>
            <a:custGeom>
              <a:avLst/>
              <a:gdLst>
                <a:gd name="T0" fmla="*/ 0 w 151"/>
                <a:gd name="T1" fmla="*/ 1 h 170"/>
                <a:gd name="T2" fmla="*/ 0 w 151"/>
                <a:gd name="T3" fmla="*/ 1 h 170"/>
                <a:gd name="T4" fmla="*/ 0 w 151"/>
                <a:gd name="T5" fmla="*/ 1 h 170"/>
                <a:gd name="T6" fmla="*/ 0 w 151"/>
                <a:gd name="T7" fmla="*/ 1 h 170"/>
                <a:gd name="T8" fmla="*/ 0 w 151"/>
                <a:gd name="T9" fmla="*/ 1 h 170"/>
                <a:gd name="T10" fmla="*/ 0 w 151"/>
                <a:gd name="T11" fmla="*/ 1 h 170"/>
                <a:gd name="T12" fmla="*/ 0 w 151"/>
                <a:gd name="T13" fmla="*/ 1 h 170"/>
                <a:gd name="T14" fmla="*/ 0 w 151"/>
                <a:gd name="T15" fmla="*/ 1 h 170"/>
                <a:gd name="T16" fmla="*/ 0 w 151"/>
                <a:gd name="T17" fmla="*/ 1 h 170"/>
                <a:gd name="T18" fmla="*/ 0 w 151"/>
                <a:gd name="T19" fmla="*/ 1 h 170"/>
                <a:gd name="T20" fmla="*/ 0 w 151"/>
                <a:gd name="T21" fmla="*/ 1 h 170"/>
                <a:gd name="T22" fmla="*/ 0 w 151"/>
                <a:gd name="T23" fmla="*/ 1 h 170"/>
                <a:gd name="T24" fmla="*/ 0 w 151"/>
                <a:gd name="T25" fmla="*/ 1 h 170"/>
                <a:gd name="T26" fmla="*/ 0 w 151"/>
                <a:gd name="T27" fmla="*/ 1 h 170"/>
                <a:gd name="T28" fmla="*/ 0 w 151"/>
                <a:gd name="T29" fmla="*/ 1 h 170"/>
                <a:gd name="T30" fmla="*/ 0 w 151"/>
                <a:gd name="T31" fmla="*/ 1 h 170"/>
                <a:gd name="T32" fmla="*/ 0 w 151"/>
                <a:gd name="T33" fmla="*/ 1 h 170"/>
                <a:gd name="T34" fmla="*/ 0 w 151"/>
                <a:gd name="T35" fmla="*/ 0 h 170"/>
                <a:gd name="T36" fmla="*/ 0 w 151"/>
                <a:gd name="T37" fmla="*/ 1 h 170"/>
                <a:gd name="T38" fmla="*/ 0 w 151"/>
                <a:gd name="T39" fmla="*/ 1 h 170"/>
                <a:gd name="T40" fmla="*/ 0 w 151"/>
                <a:gd name="T41" fmla="*/ 1 h 170"/>
                <a:gd name="T42" fmla="*/ 0 w 151"/>
                <a:gd name="T43" fmla="*/ 1 h 170"/>
                <a:gd name="T44" fmla="*/ 0 w 151"/>
                <a:gd name="T45" fmla="*/ 1 h 170"/>
                <a:gd name="T46" fmla="*/ 0 w 151"/>
                <a:gd name="T47" fmla="*/ 1 h 170"/>
                <a:gd name="T48" fmla="*/ 0 w 151"/>
                <a:gd name="T49" fmla="*/ 1 h 170"/>
                <a:gd name="T50" fmla="*/ 0 w 151"/>
                <a:gd name="T51" fmla="*/ 1 h 170"/>
                <a:gd name="T52" fmla="*/ 0 w 151"/>
                <a:gd name="T53" fmla="*/ 1 h 170"/>
                <a:gd name="T54" fmla="*/ 0 w 151"/>
                <a:gd name="T55" fmla="*/ 1 h 170"/>
                <a:gd name="T56" fmla="*/ 0 w 151"/>
                <a:gd name="T57" fmla="*/ 1 h 170"/>
                <a:gd name="T58" fmla="*/ 0 w 151"/>
                <a:gd name="T59" fmla="*/ 1 h 170"/>
                <a:gd name="T60" fmla="*/ 0 w 151"/>
                <a:gd name="T61" fmla="*/ 1 h 170"/>
                <a:gd name="T62" fmla="*/ 0 w 151"/>
                <a:gd name="T63" fmla="*/ 1 h 170"/>
                <a:gd name="T64" fmla="*/ 0 w 151"/>
                <a:gd name="T65" fmla="*/ 1 h 170"/>
                <a:gd name="T66" fmla="*/ 0 w 151"/>
                <a:gd name="T67" fmla="*/ 1 h 170"/>
                <a:gd name="T68" fmla="*/ 0 w 151"/>
                <a:gd name="T69" fmla="*/ 1 h 170"/>
                <a:gd name="T70" fmla="*/ 0 w 151"/>
                <a:gd name="T71" fmla="*/ 1 h 170"/>
                <a:gd name="T72" fmla="*/ 0 w 151"/>
                <a:gd name="T73" fmla="*/ 1 h 170"/>
                <a:gd name="T74" fmla="*/ 0 w 151"/>
                <a:gd name="T75" fmla="*/ 1 h 170"/>
                <a:gd name="T76" fmla="*/ 0 w 151"/>
                <a:gd name="T77" fmla="*/ 1 h 170"/>
                <a:gd name="T78" fmla="*/ 0 w 151"/>
                <a:gd name="T79" fmla="*/ 1 h 170"/>
                <a:gd name="T80" fmla="*/ 0 w 151"/>
                <a:gd name="T81" fmla="*/ 1 h 170"/>
                <a:gd name="T82" fmla="*/ 0 w 151"/>
                <a:gd name="T83" fmla="*/ 1 h 170"/>
                <a:gd name="T84" fmla="*/ 0 w 151"/>
                <a:gd name="T85" fmla="*/ 1 h 170"/>
                <a:gd name="T86" fmla="*/ 0 w 151"/>
                <a:gd name="T87" fmla="*/ 1 h 170"/>
                <a:gd name="T88" fmla="*/ 0 w 151"/>
                <a:gd name="T89" fmla="*/ 1 h 170"/>
                <a:gd name="T90" fmla="*/ 0 w 151"/>
                <a:gd name="T91" fmla="*/ 1 h 170"/>
                <a:gd name="T92" fmla="*/ 0 w 151"/>
                <a:gd name="T93" fmla="*/ 1 h 170"/>
                <a:gd name="T94" fmla="*/ 0 w 151"/>
                <a:gd name="T95" fmla="*/ 1 h 170"/>
                <a:gd name="T96" fmla="*/ 0 w 151"/>
                <a:gd name="T97" fmla="*/ 1 h 170"/>
                <a:gd name="T98" fmla="*/ 0 w 151"/>
                <a:gd name="T99" fmla="*/ 1 h 170"/>
                <a:gd name="T100" fmla="*/ 0 w 151"/>
                <a:gd name="T101" fmla="*/ 1 h 170"/>
                <a:gd name="T102" fmla="*/ 0 w 151"/>
                <a:gd name="T103" fmla="*/ 1 h 17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1"/>
                <a:gd name="T157" fmla="*/ 0 h 170"/>
                <a:gd name="T158" fmla="*/ 151 w 151"/>
                <a:gd name="T159" fmla="*/ 170 h 17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1" h="170">
                  <a:moveTo>
                    <a:pt x="0" y="170"/>
                  </a:moveTo>
                  <a:lnTo>
                    <a:pt x="6" y="166"/>
                  </a:lnTo>
                  <a:lnTo>
                    <a:pt x="28" y="152"/>
                  </a:lnTo>
                  <a:lnTo>
                    <a:pt x="55" y="141"/>
                  </a:lnTo>
                  <a:lnTo>
                    <a:pt x="61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4" y="141"/>
                  </a:lnTo>
                  <a:lnTo>
                    <a:pt x="78" y="142"/>
                  </a:lnTo>
                  <a:lnTo>
                    <a:pt x="85" y="147"/>
                  </a:lnTo>
                  <a:lnTo>
                    <a:pt x="92" y="150"/>
                  </a:lnTo>
                  <a:lnTo>
                    <a:pt x="99" y="151"/>
                  </a:lnTo>
                  <a:lnTo>
                    <a:pt x="108" y="146"/>
                  </a:lnTo>
                  <a:lnTo>
                    <a:pt x="115" y="137"/>
                  </a:lnTo>
                  <a:lnTo>
                    <a:pt x="127" y="116"/>
                  </a:lnTo>
                  <a:lnTo>
                    <a:pt x="134" y="91"/>
                  </a:lnTo>
                  <a:lnTo>
                    <a:pt x="144" y="39"/>
                  </a:lnTo>
                  <a:lnTo>
                    <a:pt x="151" y="0"/>
                  </a:lnTo>
                  <a:lnTo>
                    <a:pt x="150" y="2"/>
                  </a:lnTo>
                  <a:lnTo>
                    <a:pt x="144" y="14"/>
                  </a:lnTo>
                  <a:lnTo>
                    <a:pt x="122" y="54"/>
                  </a:lnTo>
                  <a:lnTo>
                    <a:pt x="109" y="73"/>
                  </a:lnTo>
                  <a:lnTo>
                    <a:pt x="96" y="84"/>
                  </a:lnTo>
                  <a:lnTo>
                    <a:pt x="92" y="85"/>
                  </a:lnTo>
                  <a:lnTo>
                    <a:pt x="88" y="84"/>
                  </a:lnTo>
                  <a:lnTo>
                    <a:pt x="84" y="80"/>
                  </a:lnTo>
                  <a:lnTo>
                    <a:pt x="82" y="76"/>
                  </a:lnTo>
                  <a:lnTo>
                    <a:pt x="80" y="70"/>
                  </a:lnTo>
                  <a:lnTo>
                    <a:pt x="77" y="57"/>
                  </a:lnTo>
                  <a:lnTo>
                    <a:pt x="75" y="34"/>
                  </a:lnTo>
                  <a:lnTo>
                    <a:pt x="75" y="30"/>
                  </a:lnTo>
                  <a:lnTo>
                    <a:pt x="74" y="32"/>
                  </a:lnTo>
                  <a:lnTo>
                    <a:pt x="71" y="40"/>
                  </a:lnTo>
                  <a:lnTo>
                    <a:pt x="60" y="68"/>
                  </a:lnTo>
                  <a:lnTo>
                    <a:pt x="53" y="82"/>
                  </a:lnTo>
                  <a:lnTo>
                    <a:pt x="47" y="91"/>
                  </a:lnTo>
                  <a:lnTo>
                    <a:pt x="44" y="92"/>
                  </a:lnTo>
                  <a:lnTo>
                    <a:pt x="41" y="93"/>
                  </a:lnTo>
                  <a:lnTo>
                    <a:pt x="38" y="92"/>
                  </a:lnTo>
                  <a:lnTo>
                    <a:pt x="36" y="91"/>
                  </a:lnTo>
                  <a:lnTo>
                    <a:pt x="34" y="89"/>
                  </a:lnTo>
                  <a:lnTo>
                    <a:pt x="32" y="87"/>
                  </a:lnTo>
                  <a:lnTo>
                    <a:pt x="28" y="82"/>
                  </a:lnTo>
                  <a:lnTo>
                    <a:pt x="26" y="77"/>
                  </a:lnTo>
                  <a:lnTo>
                    <a:pt x="25" y="74"/>
                  </a:lnTo>
                  <a:lnTo>
                    <a:pt x="25" y="73"/>
                  </a:lnTo>
                  <a:lnTo>
                    <a:pt x="22" y="82"/>
                  </a:lnTo>
                  <a:lnTo>
                    <a:pt x="18" y="99"/>
                  </a:lnTo>
                  <a:lnTo>
                    <a:pt x="10" y="131"/>
                  </a:lnTo>
                  <a:lnTo>
                    <a:pt x="2" y="163"/>
                  </a:lnTo>
                  <a:lnTo>
                    <a:pt x="0" y="17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53" name="Freeform 129"/>
            <p:cNvSpPr>
              <a:spLocks/>
            </p:cNvSpPr>
            <p:nvPr/>
          </p:nvSpPr>
          <p:spPr bwMode="auto">
            <a:xfrm>
              <a:off x="3088" y="822"/>
              <a:ext cx="116" cy="634"/>
            </a:xfrm>
            <a:custGeom>
              <a:avLst/>
              <a:gdLst>
                <a:gd name="T0" fmla="*/ 1 w 232"/>
                <a:gd name="T1" fmla="*/ 1 h 1268"/>
                <a:gd name="T2" fmla="*/ 1 w 232"/>
                <a:gd name="T3" fmla="*/ 1 h 1268"/>
                <a:gd name="T4" fmla="*/ 0 w 232"/>
                <a:gd name="T5" fmla="*/ 0 h 1268"/>
                <a:gd name="T6" fmla="*/ 1 w 232"/>
                <a:gd name="T7" fmla="*/ 1 h 1268"/>
                <a:gd name="T8" fmla="*/ 1 w 232"/>
                <a:gd name="T9" fmla="*/ 1 h 1268"/>
                <a:gd name="T10" fmla="*/ 1 w 232"/>
                <a:gd name="T11" fmla="*/ 1 h 1268"/>
                <a:gd name="T12" fmla="*/ 1 w 232"/>
                <a:gd name="T13" fmla="*/ 1 h 1268"/>
                <a:gd name="T14" fmla="*/ 1 w 232"/>
                <a:gd name="T15" fmla="*/ 1 h 1268"/>
                <a:gd name="T16" fmla="*/ 1 w 232"/>
                <a:gd name="T17" fmla="*/ 1 h 1268"/>
                <a:gd name="T18" fmla="*/ 1 w 232"/>
                <a:gd name="T19" fmla="*/ 1 h 1268"/>
                <a:gd name="T20" fmla="*/ 1 w 232"/>
                <a:gd name="T21" fmla="*/ 1 h 1268"/>
                <a:gd name="T22" fmla="*/ 1 w 232"/>
                <a:gd name="T23" fmla="*/ 1 h 1268"/>
                <a:gd name="T24" fmla="*/ 1 w 232"/>
                <a:gd name="T25" fmla="*/ 1 h 1268"/>
                <a:gd name="T26" fmla="*/ 1 w 232"/>
                <a:gd name="T27" fmla="*/ 1 h 1268"/>
                <a:gd name="T28" fmla="*/ 1 w 232"/>
                <a:gd name="T29" fmla="*/ 1 h 1268"/>
                <a:gd name="T30" fmla="*/ 1 w 232"/>
                <a:gd name="T31" fmla="*/ 1 h 1268"/>
                <a:gd name="T32" fmla="*/ 1 w 232"/>
                <a:gd name="T33" fmla="*/ 1 h 1268"/>
                <a:gd name="T34" fmla="*/ 1 w 232"/>
                <a:gd name="T35" fmla="*/ 1 h 1268"/>
                <a:gd name="T36" fmla="*/ 1 w 232"/>
                <a:gd name="T37" fmla="*/ 1 h 1268"/>
                <a:gd name="T38" fmla="*/ 1 w 232"/>
                <a:gd name="T39" fmla="*/ 1 h 1268"/>
                <a:gd name="T40" fmla="*/ 1 w 232"/>
                <a:gd name="T41" fmla="*/ 1 h 1268"/>
                <a:gd name="T42" fmla="*/ 1 w 232"/>
                <a:gd name="T43" fmla="*/ 1 h 1268"/>
                <a:gd name="T44" fmla="*/ 1 w 232"/>
                <a:gd name="T45" fmla="*/ 1 h 1268"/>
                <a:gd name="T46" fmla="*/ 1 w 232"/>
                <a:gd name="T47" fmla="*/ 1 h 1268"/>
                <a:gd name="T48" fmla="*/ 1 w 232"/>
                <a:gd name="T49" fmla="*/ 1 h 1268"/>
                <a:gd name="T50" fmla="*/ 1 w 232"/>
                <a:gd name="T51" fmla="*/ 1 h 1268"/>
                <a:gd name="T52" fmla="*/ 1 w 232"/>
                <a:gd name="T53" fmla="*/ 1 h 1268"/>
                <a:gd name="T54" fmla="*/ 1 w 232"/>
                <a:gd name="T55" fmla="*/ 1 h 1268"/>
                <a:gd name="T56" fmla="*/ 1 w 232"/>
                <a:gd name="T57" fmla="*/ 1 h 1268"/>
                <a:gd name="T58" fmla="*/ 1 w 232"/>
                <a:gd name="T59" fmla="*/ 1 h 1268"/>
                <a:gd name="T60" fmla="*/ 1 w 232"/>
                <a:gd name="T61" fmla="*/ 1 h 1268"/>
                <a:gd name="T62" fmla="*/ 1 w 232"/>
                <a:gd name="T63" fmla="*/ 1 h 12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32"/>
                <a:gd name="T97" fmla="*/ 0 h 1268"/>
                <a:gd name="T98" fmla="*/ 232 w 232"/>
                <a:gd name="T99" fmla="*/ 1268 h 126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32" h="1268">
                  <a:moveTo>
                    <a:pt x="41" y="46"/>
                  </a:moveTo>
                  <a:lnTo>
                    <a:pt x="38" y="42"/>
                  </a:lnTo>
                  <a:lnTo>
                    <a:pt x="32" y="34"/>
                  </a:lnTo>
                  <a:lnTo>
                    <a:pt x="24" y="27"/>
                  </a:lnTo>
                  <a:lnTo>
                    <a:pt x="9" y="13"/>
                  </a:lnTo>
                  <a:lnTo>
                    <a:pt x="0" y="0"/>
                  </a:lnTo>
                  <a:lnTo>
                    <a:pt x="4" y="4"/>
                  </a:lnTo>
                  <a:lnTo>
                    <a:pt x="9" y="6"/>
                  </a:lnTo>
                  <a:lnTo>
                    <a:pt x="16" y="8"/>
                  </a:lnTo>
                  <a:lnTo>
                    <a:pt x="29" y="10"/>
                  </a:lnTo>
                  <a:lnTo>
                    <a:pt x="55" y="15"/>
                  </a:lnTo>
                  <a:lnTo>
                    <a:pt x="65" y="26"/>
                  </a:lnTo>
                  <a:lnTo>
                    <a:pt x="65" y="40"/>
                  </a:lnTo>
                  <a:lnTo>
                    <a:pt x="65" y="71"/>
                  </a:lnTo>
                  <a:lnTo>
                    <a:pt x="64" y="170"/>
                  </a:lnTo>
                  <a:lnTo>
                    <a:pt x="63" y="433"/>
                  </a:lnTo>
                  <a:lnTo>
                    <a:pt x="68" y="618"/>
                  </a:lnTo>
                  <a:lnTo>
                    <a:pt x="72" y="642"/>
                  </a:lnTo>
                  <a:lnTo>
                    <a:pt x="86" y="714"/>
                  </a:lnTo>
                  <a:lnTo>
                    <a:pt x="128" y="898"/>
                  </a:lnTo>
                  <a:lnTo>
                    <a:pt x="162" y="1047"/>
                  </a:lnTo>
                  <a:lnTo>
                    <a:pt x="167" y="1066"/>
                  </a:lnTo>
                  <a:lnTo>
                    <a:pt x="170" y="1081"/>
                  </a:lnTo>
                  <a:lnTo>
                    <a:pt x="181" y="1114"/>
                  </a:lnTo>
                  <a:lnTo>
                    <a:pt x="210" y="1186"/>
                  </a:lnTo>
                  <a:lnTo>
                    <a:pt x="230" y="1230"/>
                  </a:lnTo>
                  <a:lnTo>
                    <a:pt x="232" y="1232"/>
                  </a:lnTo>
                  <a:lnTo>
                    <a:pt x="230" y="1236"/>
                  </a:lnTo>
                  <a:lnTo>
                    <a:pt x="227" y="1242"/>
                  </a:lnTo>
                  <a:lnTo>
                    <a:pt x="220" y="1254"/>
                  </a:lnTo>
                  <a:lnTo>
                    <a:pt x="213" y="1266"/>
                  </a:lnTo>
                  <a:lnTo>
                    <a:pt x="212" y="1268"/>
                  </a:lnTo>
                  <a:lnTo>
                    <a:pt x="211" y="1266"/>
                  </a:lnTo>
                  <a:lnTo>
                    <a:pt x="204" y="1248"/>
                  </a:lnTo>
                  <a:lnTo>
                    <a:pt x="177" y="1177"/>
                  </a:lnTo>
                  <a:lnTo>
                    <a:pt x="148" y="1090"/>
                  </a:lnTo>
                  <a:lnTo>
                    <a:pt x="143" y="1070"/>
                  </a:lnTo>
                  <a:lnTo>
                    <a:pt x="136" y="1045"/>
                  </a:lnTo>
                  <a:lnTo>
                    <a:pt x="116" y="970"/>
                  </a:lnTo>
                  <a:lnTo>
                    <a:pt x="68" y="769"/>
                  </a:lnTo>
                  <a:lnTo>
                    <a:pt x="36" y="603"/>
                  </a:lnTo>
                  <a:lnTo>
                    <a:pt x="35" y="580"/>
                  </a:lnTo>
                  <a:lnTo>
                    <a:pt x="34" y="564"/>
                  </a:lnTo>
                  <a:lnTo>
                    <a:pt x="32" y="531"/>
                  </a:lnTo>
                  <a:lnTo>
                    <a:pt x="24" y="466"/>
                  </a:lnTo>
                  <a:lnTo>
                    <a:pt x="18" y="428"/>
                  </a:lnTo>
                  <a:lnTo>
                    <a:pt x="18" y="426"/>
                  </a:lnTo>
                  <a:lnTo>
                    <a:pt x="20" y="433"/>
                  </a:lnTo>
                  <a:lnTo>
                    <a:pt x="26" y="447"/>
                  </a:lnTo>
                  <a:lnTo>
                    <a:pt x="38" y="476"/>
                  </a:lnTo>
                  <a:lnTo>
                    <a:pt x="50" y="504"/>
                  </a:lnTo>
                  <a:lnTo>
                    <a:pt x="55" y="511"/>
                  </a:lnTo>
                  <a:lnTo>
                    <a:pt x="50" y="495"/>
                  </a:lnTo>
                  <a:lnTo>
                    <a:pt x="39" y="438"/>
                  </a:lnTo>
                  <a:lnTo>
                    <a:pt x="10" y="278"/>
                  </a:lnTo>
                  <a:lnTo>
                    <a:pt x="1" y="204"/>
                  </a:lnTo>
                  <a:lnTo>
                    <a:pt x="1" y="154"/>
                  </a:lnTo>
                  <a:lnTo>
                    <a:pt x="7" y="141"/>
                  </a:lnTo>
                  <a:lnTo>
                    <a:pt x="13" y="135"/>
                  </a:lnTo>
                  <a:lnTo>
                    <a:pt x="18" y="127"/>
                  </a:lnTo>
                  <a:lnTo>
                    <a:pt x="27" y="107"/>
                  </a:lnTo>
                  <a:lnTo>
                    <a:pt x="33" y="86"/>
                  </a:lnTo>
                  <a:lnTo>
                    <a:pt x="40" y="52"/>
                  </a:lnTo>
                  <a:lnTo>
                    <a:pt x="41" y="46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54" name="Freeform 130"/>
            <p:cNvSpPr>
              <a:spLocks/>
            </p:cNvSpPr>
            <p:nvPr/>
          </p:nvSpPr>
          <p:spPr bwMode="auto">
            <a:xfrm>
              <a:off x="3058" y="1392"/>
              <a:ext cx="105" cy="102"/>
            </a:xfrm>
            <a:custGeom>
              <a:avLst/>
              <a:gdLst>
                <a:gd name="T0" fmla="*/ 1 w 209"/>
                <a:gd name="T1" fmla="*/ 1 h 202"/>
                <a:gd name="T2" fmla="*/ 1 w 209"/>
                <a:gd name="T3" fmla="*/ 1 h 202"/>
                <a:gd name="T4" fmla="*/ 1 w 209"/>
                <a:gd name="T5" fmla="*/ 1 h 202"/>
                <a:gd name="T6" fmla="*/ 1 w 209"/>
                <a:gd name="T7" fmla="*/ 1 h 202"/>
                <a:gd name="T8" fmla="*/ 1 w 209"/>
                <a:gd name="T9" fmla="*/ 1 h 202"/>
                <a:gd name="T10" fmla="*/ 1 w 209"/>
                <a:gd name="T11" fmla="*/ 1 h 202"/>
                <a:gd name="T12" fmla="*/ 1 w 209"/>
                <a:gd name="T13" fmla="*/ 1 h 202"/>
                <a:gd name="T14" fmla="*/ 1 w 209"/>
                <a:gd name="T15" fmla="*/ 1 h 202"/>
                <a:gd name="T16" fmla="*/ 1 w 209"/>
                <a:gd name="T17" fmla="*/ 1 h 202"/>
                <a:gd name="T18" fmla="*/ 1 w 209"/>
                <a:gd name="T19" fmla="*/ 1 h 202"/>
                <a:gd name="T20" fmla="*/ 1 w 209"/>
                <a:gd name="T21" fmla="*/ 1 h 202"/>
                <a:gd name="T22" fmla="*/ 1 w 209"/>
                <a:gd name="T23" fmla="*/ 1 h 202"/>
                <a:gd name="T24" fmla="*/ 1 w 209"/>
                <a:gd name="T25" fmla="*/ 0 h 202"/>
                <a:gd name="T26" fmla="*/ 1 w 209"/>
                <a:gd name="T27" fmla="*/ 1 h 202"/>
                <a:gd name="T28" fmla="*/ 1 w 209"/>
                <a:gd name="T29" fmla="*/ 1 h 202"/>
                <a:gd name="T30" fmla="*/ 1 w 209"/>
                <a:gd name="T31" fmla="*/ 1 h 202"/>
                <a:gd name="T32" fmla="*/ 1 w 209"/>
                <a:gd name="T33" fmla="*/ 1 h 202"/>
                <a:gd name="T34" fmla="*/ 1 w 209"/>
                <a:gd name="T35" fmla="*/ 1 h 202"/>
                <a:gd name="T36" fmla="*/ 1 w 209"/>
                <a:gd name="T37" fmla="*/ 1 h 202"/>
                <a:gd name="T38" fmla="*/ 1 w 209"/>
                <a:gd name="T39" fmla="*/ 1 h 202"/>
                <a:gd name="T40" fmla="*/ 0 w 209"/>
                <a:gd name="T41" fmla="*/ 1 h 202"/>
                <a:gd name="T42" fmla="*/ 0 w 209"/>
                <a:gd name="T43" fmla="*/ 1 h 202"/>
                <a:gd name="T44" fmla="*/ 0 w 209"/>
                <a:gd name="T45" fmla="*/ 1 h 202"/>
                <a:gd name="T46" fmla="*/ 1 w 209"/>
                <a:gd name="T47" fmla="*/ 1 h 202"/>
                <a:gd name="T48" fmla="*/ 1 w 209"/>
                <a:gd name="T49" fmla="*/ 1 h 202"/>
                <a:gd name="T50" fmla="*/ 1 w 209"/>
                <a:gd name="T51" fmla="*/ 1 h 202"/>
                <a:gd name="T52" fmla="*/ 1 w 209"/>
                <a:gd name="T53" fmla="*/ 1 h 202"/>
                <a:gd name="T54" fmla="*/ 1 w 209"/>
                <a:gd name="T55" fmla="*/ 1 h 202"/>
                <a:gd name="T56" fmla="*/ 1 w 209"/>
                <a:gd name="T57" fmla="*/ 1 h 202"/>
                <a:gd name="T58" fmla="*/ 1 w 209"/>
                <a:gd name="T59" fmla="*/ 1 h 202"/>
                <a:gd name="T60" fmla="*/ 1 w 209"/>
                <a:gd name="T61" fmla="*/ 1 h 202"/>
                <a:gd name="T62" fmla="*/ 1 w 209"/>
                <a:gd name="T63" fmla="*/ 1 h 202"/>
                <a:gd name="T64" fmla="*/ 1 w 209"/>
                <a:gd name="T65" fmla="*/ 1 h 202"/>
                <a:gd name="T66" fmla="*/ 1 w 209"/>
                <a:gd name="T67" fmla="*/ 1 h 2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09"/>
                <a:gd name="T103" fmla="*/ 0 h 202"/>
                <a:gd name="T104" fmla="*/ 209 w 209"/>
                <a:gd name="T105" fmla="*/ 202 h 2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09" h="202">
                  <a:moveTo>
                    <a:pt x="66" y="192"/>
                  </a:moveTo>
                  <a:lnTo>
                    <a:pt x="72" y="175"/>
                  </a:lnTo>
                  <a:lnTo>
                    <a:pt x="86" y="146"/>
                  </a:lnTo>
                  <a:lnTo>
                    <a:pt x="104" y="126"/>
                  </a:lnTo>
                  <a:lnTo>
                    <a:pt x="127" y="115"/>
                  </a:lnTo>
                  <a:lnTo>
                    <a:pt x="154" y="110"/>
                  </a:lnTo>
                  <a:lnTo>
                    <a:pt x="189" y="110"/>
                  </a:lnTo>
                  <a:lnTo>
                    <a:pt x="209" y="112"/>
                  </a:lnTo>
                  <a:lnTo>
                    <a:pt x="205" y="100"/>
                  </a:lnTo>
                  <a:lnTo>
                    <a:pt x="199" y="77"/>
                  </a:lnTo>
                  <a:lnTo>
                    <a:pt x="181" y="39"/>
                  </a:lnTo>
                  <a:lnTo>
                    <a:pt x="156" y="8"/>
                  </a:lnTo>
                  <a:lnTo>
                    <a:pt x="149" y="0"/>
                  </a:lnTo>
                  <a:lnTo>
                    <a:pt x="143" y="10"/>
                  </a:lnTo>
                  <a:lnTo>
                    <a:pt x="125" y="40"/>
                  </a:lnTo>
                  <a:lnTo>
                    <a:pt x="70" y="119"/>
                  </a:lnTo>
                  <a:lnTo>
                    <a:pt x="41" y="152"/>
                  </a:lnTo>
                  <a:lnTo>
                    <a:pt x="26" y="163"/>
                  </a:lnTo>
                  <a:lnTo>
                    <a:pt x="13" y="169"/>
                  </a:lnTo>
                  <a:lnTo>
                    <a:pt x="2" y="168"/>
                  </a:lnTo>
                  <a:lnTo>
                    <a:pt x="0" y="171"/>
                  </a:lnTo>
                  <a:lnTo>
                    <a:pt x="0" y="173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2" y="181"/>
                  </a:lnTo>
                  <a:lnTo>
                    <a:pt x="5" y="184"/>
                  </a:lnTo>
                  <a:lnTo>
                    <a:pt x="10" y="189"/>
                  </a:lnTo>
                  <a:lnTo>
                    <a:pt x="17" y="194"/>
                  </a:lnTo>
                  <a:lnTo>
                    <a:pt x="34" y="200"/>
                  </a:lnTo>
                  <a:lnTo>
                    <a:pt x="51" y="202"/>
                  </a:lnTo>
                  <a:lnTo>
                    <a:pt x="58" y="201"/>
                  </a:lnTo>
                  <a:lnTo>
                    <a:pt x="63" y="198"/>
                  </a:lnTo>
                  <a:lnTo>
                    <a:pt x="66" y="192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55" name="Freeform 131"/>
            <p:cNvSpPr>
              <a:spLocks/>
            </p:cNvSpPr>
            <p:nvPr/>
          </p:nvSpPr>
          <p:spPr bwMode="auto">
            <a:xfrm>
              <a:off x="3081" y="1530"/>
              <a:ext cx="124" cy="337"/>
            </a:xfrm>
            <a:custGeom>
              <a:avLst/>
              <a:gdLst>
                <a:gd name="T0" fmla="*/ 1 w 248"/>
                <a:gd name="T1" fmla="*/ 1 h 673"/>
                <a:gd name="T2" fmla="*/ 1 w 248"/>
                <a:gd name="T3" fmla="*/ 1 h 673"/>
                <a:gd name="T4" fmla="*/ 1 w 248"/>
                <a:gd name="T5" fmla="*/ 1 h 673"/>
                <a:gd name="T6" fmla="*/ 1 w 248"/>
                <a:gd name="T7" fmla="*/ 1 h 673"/>
                <a:gd name="T8" fmla="*/ 1 w 248"/>
                <a:gd name="T9" fmla="*/ 1 h 673"/>
                <a:gd name="T10" fmla="*/ 1 w 248"/>
                <a:gd name="T11" fmla="*/ 1 h 673"/>
                <a:gd name="T12" fmla="*/ 1 w 248"/>
                <a:gd name="T13" fmla="*/ 1 h 673"/>
                <a:gd name="T14" fmla="*/ 1 w 248"/>
                <a:gd name="T15" fmla="*/ 1 h 673"/>
                <a:gd name="T16" fmla="*/ 1 w 248"/>
                <a:gd name="T17" fmla="*/ 1 h 673"/>
                <a:gd name="T18" fmla="*/ 1 w 248"/>
                <a:gd name="T19" fmla="*/ 1 h 673"/>
                <a:gd name="T20" fmla="*/ 1 w 248"/>
                <a:gd name="T21" fmla="*/ 1 h 673"/>
                <a:gd name="T22" fmla="*/ 1 w 248"/>
                <a:gd name="T23" fmla="*/ 1 h 673"/>
                <a:gd name="T24" fmla="*/ 1 w 248"/>
                <a:gd name="T25" fmla="*/ 1 h 673"/>
                <a:gd name="T26" fmla="*/ 1 w 248"/>
                <a:gd name="T27" fmla="*/ 1 h 673"/>
                <a:gd name="T28" fmla="*/ 1 w 248"/>
                <a:gd name="T29" fmla="*/ 1 h 673"/>
                <a:gd name="T30" fmla="*/ 1 w 248"/>
                <a:gd name="T31" fmla="*/ 0 h 673"/>
                <a:gd name="T32" fmla="*/ 1 w 248"/>
                <a:gd name="T33" fmla="*/ 1 h 673"/>
                <a:gd name="T34" fmla="*/ 1 w 248"/>
                <a:gd name="T35" fmla="*/ 1 h 673"/>
                <a:gd name="T36" fmla="*/ 1 w 248"/>
                <a:gd name="T37" fmla="*/ 1 h 673"/>
                <a:gd name="T38" fmla="*/ 1 w 248"/>
                <a:gd name="T39" fmla="*/ 1 h 673"/>
                <a:gd name="T40" fmla="*/ 1 w 248"/>
                <a:gd name="T41" fmla="*/ 1 h 673"/>
                <a:gd name="T42" fmla="*/ 1 w 248"/>
                <a:gd name="T43" fmla="*/ 1 h 673"/>
                <a:gd name="T44" fmla="*/ 0 w 248"/>
                <a:gd name="T45" fmla="*/ 1 h 673"/>
                <a:gd name="T46" fmla="*/ 1 w 248"/>
                <a:gd name="T47" fmla="*/ 1 h 673"/>
                <a:gd name="T48" fmla="*/ 1 w 248"/>
                <a:gd name="T49" fmla="*/ 1 h 673"/>
                <a:gd name="T50" fmla="*/ 1 w 248"/>
                <a:gd name="T51" fmla="*/ 1 h 673"/>
                <a:gd name="T52" fmla="*/ 1 w 248"/>
                <a:gd name="T53" fmla="*/ 1 h 673"/>
                <a:gd name="T54" fmla="*/ 1 w 248"/>
                <a:gd name="T55" fmla="*/ 1 h 67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48"/>
                <a:gd name="T85" fmla="*/ 0 h 673"/>
                <a:gd name="T86" fmla="*/ 248 w 248"/>
                <a:gd name="T87" fmla="*/ 673 h 67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48" h="673">
                  <a:moveTo>
                    <a:pt x="50" y="102"/>
                  </a:moveTo>
                  <a:lnTo>
                    <a:pt x="56" y="116"/>
                  </a:lnTo>
                  <a:lnTo>
                    <a:pt x="75" y="163"/>
                  </a:lnTo>
                  <a:lnTo>
                    <a:pt x="121" y="300"/>
                  </a:lnTo>
                  <a:lnTo>
                    <a:pt x="164" y="434"/>
                  </a:lnTo>
                  <a:lnTo>
                    <a:pt x="172" y="457"/>
                  </a:lnTo>
                  <a:lnTo>
                    <a:pt x="178" y="481"/>
                  </a:lnTo>
                  <a:lnTo>
                    <a:pt x="194" y="528"/>
                  </a:lnTo>
                  <a:lnTo>
                    <a:pt x="227" y="619"/>
                  </a:lnTo>
                  <a:lnTo>
                    <a:pt x="247" y="671"/>
                  </a:lnTo>
                  <a:lnTo>
                    <a:pt x="248" y="673"/>
                  </a:lnTo>
                  <a:lnTo>
                    <a:pt x="233" y="617"/>
                  </a:lnTo>
                  <a:lnTo>
                    <a:pt x="202" y="505"/>
                  </a:lnTo>
                  <a:lnTo>
                    <a:pt x="139" y="280"/>
                  </a:lnTo>
                  <a:lnTo>
                    <a:pt x="70" y="56"/>
                  </a:lnTo>
                  <a:lnTo>
                    <a:pt x="51" y="0"/>
                  </a:lnTo>
                  <a:lnTo>
                    <a:pt x="51" y="9"/>
                  </a:lnTo>
                  <a:lnTo>
                    <a:pt x="48" y="24"/>
                  </a:lnTo>
                  <a:lnTo>
                    <a:pt x="42" y="35"/>
                  </a:lnTo>
                  <a:lnTo>
                    <a:pt x="33" y="41"/>
                  </a:lnTo>
                  <a:lnTo>
                    <a:pt x="22" y="44"/>
                  </a:lnTo>
                  <a:lnTo>
                    <a:pt x="7" y="42"/>
                  </a:lnTo>
                  <a:lnTo>
                    <a:pt x="0" y="39"/>
                  </a:lnTo>
                  <a:lnTo>
                    <a:pt x="4" y="44"/>
                  </a:lnTo>
                  <a:lnTo>
                    <a:pt x="22" y="61"/>
                  </a:lnTo>
                  <a:lnTo>
                    <a:pt x="44" y="92"/>
                  </a:lnTo>
                  <a:lnTo>
                    <a:pt x="50" y="102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56" name="Freeform 132"/>
            <p:cNvSpPr>
              <a:spLocks/>
            </p:cNvSpPr>
            <p:nvPr/>
          </p:nvSpPr>
          <p:spPr bwMode="auto">
            <a:xfrm>
              <a:off x="3138" y="1455"/>
              <a:ext cx="160" cy="611"/>
            </a:xfrm>
            <a:custGeom>
              <a:avLst/>
              <a:gdLst>
                <a:gd name="T0" fmla="*/ 0 w 321"/>
                <a:gd name="T1" fmla="*/ 1 h 1221"/>
                <a:gd name="T2" fmla="*/ 0 w 321"/>
                <a:gd name="T3" fmla="*/ 1 h 1221"/>
                <a:gd name="T4" fmla="*/ 0 w 321"/>
                <a:gd name="T5" fmla="*/ 1 h 1221"/>
                <a:gd name="T6" fmla="*/ 0 w 321"/>
                <a:gd name="T7" fmla="*/ 1 h 1221"/>
                <a:gd name="T8" fmla="*/ 0 w 321"/>
                <a:gd name="T9" fmla="*/ 1 h 1221"/>
                <a:gd name="T10" fmla="*/ 0 w 321"/>
                <a:gd name="T11" fmla="*/ 1 h 1221"/>
                <a:gd name="T12" fmla="*/ 0 w 321"/>
                <a:gd name="T13" fmla="*/ 1 h 1221"/>
                <a:gd name="T14" fmla="*/ 0 w 321"/>
                <a:gd name="T15" fmla="*/ 1 h 1221"/>
                <a:gd name="T16" fmla="*/ 0 w 321"/>
                <a:gd name="T17" fmla="*/ 1 h 1221"/>
                <a:gd name="T18" fmla="*/ 0 w 321"/>
                <a:gd name="T19" fmla="*/ 1 h 1221"/>
                <a:gd name="T20" fmla="*/ 0 w 321"/>
                <a:gd name="T21" fmla="*/ 1 h 1221"/>
                <a:gd name="T22" fmla="*/ 0 w 321"/>
                <a:gd name="T23" fmla="*/ 1 h 1221"/>
                <a:gd name="T24" fmla="*/ 0 w 321"/>
                <a:gd name="T25" fmla="*/ 1 h 1221"/>
                <a:gd name="T26" fmla="*/ 0 w 321"/>
                <a:gd name="T27" fmla="*/ 1 h 1221"/>
                <a:gd name="T28" fmla="*/ 0 w 321"/>
                <a:gd name="T29" fmla="*/ 1 h 1221"/>
                <a:gd name="T30" fmla="*/ 0 w 321"/>
                <a:gd name="T31" fmla="*/ 1 h 1221"/>
                <a:gd name="T32" fmla="*/ 0 w 321"/>
                <a:gd name="T33" fmla="*/ 1 h 1221"/>
                <a:gd name="T34" fmla="*/ 0 w 321"/>
                <a:gd name="T35" fmla="*/ 1 h 1221"/>
                <a:gd name="T36" fmla="*/ 0 w 321"/>
                <a:gd name="T37" fmla="*/ 1 h 1221"/>
                <a:gd name="T38" fmla="*/ 0 w 321"/>
                <a:gd name="T39" fmla="*/ 1 h 1221"/>
                <a:gd name="T40" fmla="*/ 0 w 321"/>
                <a:gd name="T41" fmla="*/ 1 h 1221"/>
                <a:gd name="T42" fmla="*/ 0 w 321"/>
                <a:gd name="T43" fmla="*/ 1 h 1221"/>
                <a:gd name="T44" fmla="*/ 0 w 321"/>
                <a:gd name="T45" fmla="*/ 1 h 1221"/>
                <a:gd name="T46" fmla="*/ 0 w 321"/>
                <a:gd name="T47" fmla="*/ 1 h 1221"/>
                <a:gd name="T48" fmla="*/ 0 w 321"/>
                <a:gd name="T49" fmla="*/ 1 h 1221"/>
                <a:gd name="T50" fmla="*/ 0 w 321"/>
                <a:gd name="T51" fmla="*/ 1 h 1221"/>
                <a:gd name="T52" fmla="*/ 0 w 321"/>
                <a:gd name="T53" fmla="*/ 1 h 1221"/>
                <a:gd name="T54" fmla="*/ 0 w 321"/>
                <a:gd name="T55" fmla="*/ 1 h 1221"/>
                <a:gd name="T56" fmla="*/ 0 w 321"/>
                <a:gd name="T57" fmla="*/ 1 h 1221"/>
                <a:gd name="T58" fmla="*/ 0 w 321"/>
                <a:gd name="T59" fmla="*/ 1 h 1221"/>
                <a:gd name="T60" fmla="*/ 0 w 321"/>
                <a:gd name="T61" fmla="*/ 1 h 1221"/>
                <a:gd name="T62" fmla="*/ 0 w 321"/>
                <a:gd name="T63" fmla="*/ 1 h 1221"/>
                <a:gd name="T64" fmla="*/ 0 w 321"/>
                <a:gd name="T65" fmla="*/ 1 h 1221"/>
                <a:gd name="T66" fmla="*/ 0 w 321"/>
                <a:gd name="T67" fmla="*/ 1 h 1221"/>
                <a:gd name="T68" fmla="*/ 0 w 321"/>
                <a:gd name="T69" fmla="*/ 1 h 1221"/>
                <a:gd name="T70" fmla="*/ 0 w 321"/>
                <a:gd name="T71" fmla="*/ 1 h 1221"/>
                <a:gd name="T72" fmla="*/ 0 w 321"/>
                <a:gd name="T73" fmla="*/ 1 h 1221"/>
                <a:gd name="T74" fmla="*/ 0 w 321"/>
                <a:gd name="T75" fmla="*/ 1 h 1221"/>
                <a:gd name="T76" fmla="*/ 0 w 321"/>
                <a:gd name="T77" fmla="*/ 1 h 122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21"/>
                <a:gd name="T118" fmla="*/ 0 h 1221"/>
                <a:gd name="T119" fmla="*/ 321 w 321"/>
                <a:gd name="T120" fmla="*/ 1221 h 122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21" h="1221">
                  <a:moveTo>
                    <a:pt x="35" y="59"/>
                  </a:moveTo>
                  <a:lnTo>
                    <a:pt x="34" y="65"/>
                  </a:lnTo>
                  <a:lnTo>
                    <a:pt x="33" y="71"/>
                  </a:lnTo>
                  <a:lnTo>
                    <a:pt x="27" y="84"/>
                  </a:lnTo>
                  <a:lnTo>
                    <a:pt x="14" y="106"/>
                  </a:lnTo>
                  <a:lnTo>
                    <a:pt x="8" y="115"/>
                  </a:lnTo>
                  <a:lnTo>
                    <a:pt x="7" y="117"/>
                  </a:lnTo>
                  <a:lnTo>
                    <a:pt x="5" y="126"/>
                  </a:lnTo>
                  <a:lnTo>
                    <a:pt x="0" y="162"/>
                  </a:lnTo>
                  <a:lnTo>
                    <a:pt x="6" y="205"/>
                  </a:lnTo>
                  <a:lnTo>
                    <a:pt x="12" y="214"/>
                  </a:lnTo>
                  <a:lnTo>
                    <a:pt x="18" y="225"/>
                  </a:lnTo>
                  <a:lnTo>
                    <a:pt x="32" y="258"/>
                  </a:lnTo>
                  <a:lnTo>
                    <a:pt x="61" y="346"/>
                  </a:lnTo>
                  <a:lnTo>
                    <a:pt x="85" y="435"/>
                  </a:lnTo>
                  <a:lnTo>
                    <a:pt x="89" y="451"/>
                  </a:lnTo>
                  <a:lnTo>
                    <a:pt x="93" y="469"/>
                  </a:lnTo>
                  <a:lnTo>
                    <a:pt x="101" y="516"/>
                  </a:lnTo>
                  <a:lnTo>
                    <a:pt x="125" y="643"/>
                  </a:lnTo>
                  <a:lnTo>
                    <a:pt x="158" y="779"/>
                  </a:lnTo>
                  <a:lnTo>
                    <a:pt x="169" y="810"/>
                  </a:lnTo>
                  <a:lnTo>
                    <a:pt x="181" y="841"/>
                  </a:lnTo>
                  <a:lnTo>
                    <a:pt x="207" y="908"/>
                  </a:lnTo>
                  <a:lnTo>
                    <a:pt x="259" y="1035"/>
                  </a:lnTo>
                  <a:lnTo>
                    <a:pt x="290" y="1108"/>
                  </a:lnTo>
                  <a:lnTo>
                    <a:pt x="292" y="1111"/>
                  </a:lnTo>
                  <a:lnTo>
                    <a:pt x="294" y="1121"/>
                  </a:lnTo>
                  <a:lnTo>
                    <a:pt x="299" y="1139"/>
                  </a:lnTo>
                  <a:lnTo>
                    <a:pt x="309" y="1176"/>
                  </a:lnTo>
                  <a:lnTo>
                    <a:pt x="318" y="1212"/>
                  </a:lnTo>
                  <a:lnTo>
                    <a:pt x="321" y="1221"/>
                  </a:lnTo>
                  <a:lnTo>
                    <a:pt x="320" y="1212"/>
                  </a:lnTo>
                  <a:lnTo>
                    <a:pt x="320" y="1194"/>
                  </a:lnTo>
                  <a:lnTo>
                    <a:pt x="319" y="1156"/>
                  </a:lnTo>
                  <a:lnTo>
                    <a:pt x="318" y="1119"/>
                  </a:lnTo>
                  <a:lnTo>
                    <a:pt x="318" y="1109"/>
                  </a:lnTo>
                  <a:lnTo>
                    <a:pt x="315" y="1105"/>
                  </a:lnTo>
                  <a:lnTo>
                    <a:pt x="301" y="1071"/>
                  </a:lnTo>
                  <a:lnTo>
                    <a:pt x="249" y="951"/>
                  </a:lnTo>
                  <a:lnTo>
                    <a:pt x="206" y="839"/>
                  </a:lnTo>
                  <a:lnTo>
                    <a:pt x="203" y="823"/>
                  </a:lnTo>
                  <a:lnTo>
                    <a:pt x="199" y="808"/>
                  </a:lnTo>
                  <a:lnTo>
                    <a:pt x="188" y="754"/>
                  </a:lnTo>
                  <a:lnTo>
                    <a:pt x="159" y="612"/>
                  </a:lnTo>
                  <a:lnTo>
                    <a:pt x="140" y="513"/>
                  </a:lnTo>
                  <a:lnTo>
                    <a:pt x="139" y="507"/>
                  </a:lnTo>
                  <a:lnTo>
                    <a:pt x="136" y="498"/>
                  </a:lnTo>
                  <a:lnTo>
                    <a:pt x="132" y="480"/>
                  </a:lnTo>
                  <a:lnTo>
                    <a:pt x="123" y="442"/>
                  </a:lnTo>
                  <a:lnTo>
                    <a:pt x="115" y="404"/>
                  </a:lnTo>
                  <a:lnTo>
                    <a:pt x="114" y="393"/>
                  </a:lnTo>
                  <a:lnTo>
                    <a:pt x="111" y="381"/>
                  </a:lnTo>
                  <a:lnTo>
                    <a:pt x="106" y="356"/>
                  </a:lnTo>
                  <a:lnTo>
                    <a:pt x="95" y="305"/>
                  </a:lnTo>
                  <a:lnTo>
                    <a:pt x="86" y="253"/>
                  </a:lnTo>
                  <a:lnTo>
                    <a:pt x="84" y="239"/>
                  </a:lnTo>
                  <a:lnTo>
                    <a:pt x="83" y="234"/>
                  </a:lnTo>
                  <a:lnTo>
                    <a:pt x="83" y="225"/>
                  </a:lnTo>
                  <a:lnTo>
                    <a:pt x="83" y="208"/>
                  </a:lnTo>
                  <a:lnTo>
                    <a:pt x="83" y="189"/>
                  </a:lnTo>
                  <a:lnTo>
                    <a:pt x="83" y="183"/>
                  </a:lnTo>
                  <a:lnTo>
                    <a:pt x="80" y="171"/>
                  </a:lnTo>
                  <a:lnTo>
                    <a:pt x="73" y="146"/>
                  </a:lnTo>
                  <a:lnTo>
                    <a:pt x="59" y="85"/>
                  </a:lnTo>
                  <a:lnTo>
                    <a:pt x="45" y="30"/>
                  </a:lnTo>
                  <a:lnTo>
                    <a:pt x="43" y="18"/>
                  </a:lnTo>
                  <a:lnTo>
                    <a:pt x="39" y="15"/>
                  </a:lnTo>
                  <a:lnTo>
                    <a:pt x="34" y="11"/>
                  </a:lnTo>
                  <a:lnTo>
                    <a:pt x="27" y="10"/>
                  </a:lnTo>
                  <a:lnTo>
                    <a:pt x="22" y="9"/>
                  </a:lnTo>
                  <a:lnTo>
                    <a:pt x="17" y="8"/>
                  </a:lnTo>
                  <a:lnTo>
                    <a:pt x="11" y="4"/>
                  </a:lnTo>
                  <a:lnTo>
                    <a:pt x="8" y="0"/>
                  </a:lnTo>
                  <a:lnTo>
                    <a:pt x="12" y="6"/>
                  </a:lnTo>
                  <a:lnTo>
                    <a:pt x="24" y="27"/>
                  </a:lnTo>
                  <a:lnTo>
                    <a:pt x="34" y="53"/>
                  </a:lnTo>
                  <a:lnTo>
                    <a:pt x="35" y="5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57" name="Freeform 133"/>
            <p:cNvSpPr>
              <a:spLocks/>
            </p:cNvSpPr>
            <p:nvPr/>
          </p:nvSpPr>
          <p:spPr bwMode="auto">
            <a:xfrm>
              <a:off x="3199" y="1551"/>
              <a:ext cx="192" cy="499"/>
            </a:xfrm>
            <a:custGeom>
              <a:avLst/>
              <a:gdLst>
                <a:gd name="T0" fmla="*/ 1 w 383"/>
                <a:gd name="T1" fmla="*/ 1 h 998"/>
                <a:gd name="T2" fmla="*/ 1 w 383"/>
                <a:gd name="T3" fmla="*/ 1 h 998"/>
                <a:gd name="T4" fmla="*/ 1 w 383"/>
                <a:gd name="T5" fmla="*/ 1 h 998"/>
                <a:gd name="T6" fmla="*/ 1 w 383"/>
                <a:gd name="T7" fmla="*/ 1 h 998"/>
                <a:gd name="T8" fmla="*/ 1 w 383"/>
                <a:gd name="T9" fmla="*/ 1 h 998"/>
                <a:gd name="T10" fmla="*/ 1 w 383"/>
                <a:gd name="T11" fmla="*/ 1 h 998"/>
                <a:gd name="T12" fmla="*/ 1 w 383"/>
                <a:gd name="T13" fmla="*/ 1 h 998"/>
                <a:gd name="T14" fmla="*/ 1 w 383"/>
                <a:gd name="T15" fmla="*/ 1 h 998"/>
                <a:gd name="T16" fmla="*/ 1 w 383"/>
                <a:gd name="T17" fmla="*/ 1 h 998"/>
                <a:gd name="T18" fmla="*/ 1 w 383"/>
                <a:gd name="T19" fmla="*/ 1 h 998"/>
                <a:gd name="T20" fmla="*/ 1 w 383"/>
                <a:gd name="T21" fmla="*/ 1 h 998"/>
                <a:gd name="T22" fmla="*/ 1 w 383"/>
                <a:gd name="T23" fmla="*/ 1 h 998"/>
                <a:gd name="T24" fmla="*/ 1 w 383"/>
                <a:gd name="T25" fmla="*/ 1 h 998"/>
                <a:gd name="T26" fmla="*/ 1 w 383"/>
                <a:gd name="T27" fmla="*/ 1 h 998"/>
                <a:gd name="T28" fmla="*/ 1 w 383"/>
                <a:gd name="T29" fmla="*/ 1 h 998"/>
                <a:gd name="T30" fmla="*/ 1 w 383"/>
                <a:gd name="T31" fmla="*/ 1 h 998"/>
                <a:gd name="T32" fmla="*/ 1 w 383"/>
                <a:gd name="T33" fmla="*/ 1 h 998"/>
                <a:gd name="T34" fmla="*/ 1 w 383"/>
                <a:gd name="T35" fmla="*/ 1 h 998"/>
                <a:gd name="T36" fmla="*/ 1 w 383"/>
                <a:gd name="T37" fmla="*/ 1 h 998"/>
                <a:gd name="T38" fmla="*/ 1 w 383"/>
                <a:gd name="T39" fmla="*/ 1 h 998"/>
                <a:gd name="T40" fmla="*/ 1 w 383"/>
                <a:gd name="T41" fmla="*/ 1 h 998"/>
                <a:gd name="T42" fmla="*/ 1 w 383"/>
                <a:gd name="T43" fmla="*/ 1 h 998"/>
                <a:gd name="T44" fmla="*/ 1 w 383"/>
                <a:gd name="T45" fmla="*/ 1 h 998"/>
                <a:gd name="T46" fmla="*/ 1 w 383"/>
                <a:gd name="T47" fmla="*/ 1 h 998"/>
                <a:gd name="T48" fmla="*/ 1 w 383"/>
                <a:gd name="T49" fmla="*/ 1 h 998"/>
                <a:gd name="T50" fmla="*/ 1 w 383"/>
                <a:gd name="T51" fmla="*/ 1 h 998"/>
                <a:gd name="T52" fmla="*/ 1 w 383"/>
                <a:gd name="T53" fmla="*/ 1 h 998"/>
                <a:gd name="T54" fmla="*/ 1 w 383"/>
                <a:gd name="T55" fmla="*/ 1 h 998"/>
                <a:gd name="T56" fmla="*/ 1 w 383"/>
                <a:gd name="T57" fmla="*/ 1 h 998"/>
                <a:gd name="T58" fmla="*/ 1 w 383"/>
                <a:gd name="T59" fmla="*/ 1 h 998"/>
                <a:gd name="T60" fmla="*/ 1 w 383"/>
                <a:gd name="T61" fmla="*/ 1 h 998"/>
                <a:gd name="T62" fmla="*/ 1 w 383"/>
                <a:gd name="T63" fmla="*/ 1 h 998"/>
                <a:gd name="T64" fmla="*/ 1 w 383"/>
                <a:gd name="T65" fmla="*/ 1 h 998"/>
                <a:gd name="T66" fmla="*/ 1 w 383"/>
                <a:gd name="T67" fmla="*/ 1 h 998"/>
                <a:gd name="T68" fmla="*/ 1 w 383"/>
                <a:gd name="T69" fmla="*/ 1 h 998"/>
                <a:gd name="T70" fmla="*/ 1 w 383"/>
                <a:gd name="T71" fmla="*/ 1 h 998"/>
                <a:gd name="T72" fmla="*/ 1 w 383"/>
                <a:gd name="T73" fmla="*/ 1 h 998"/>
                <a:gd name="T74" fmla="*/ 1 w 383"/>
                <a:gd name="T75" fmla="*/ 1 h 998"/>
                <a:gd name="T76" fmla="*/ 1 w 383"/>
                <a:gd name="T77" fmla="*/ 1 h 998"/>
                <a:gd name="T78" fmla="*/ 1 w 383"/>
                <a:gd name="T79" fmla="*/ 1 h 998"/>
                <a:gd name="T80" fmla="*/ 1 w 383"/>
                <a:gd name="T81" fmla="*/ 1 h 998"/>
                <a:gd name="T82" fmla="*/ 1 w 383"/>
                <a:gd name="T83" fmla="*/ 1 h 998"/>
                <a:gd name="T84" fmla="*/ 1 w 383"/>
                <a:gd name="T85" fmla="*/ 1 h 998"/>
                <a:gd name="T86" fmla="*/ 1 w 383"/>
                <a:gd name="T87" fmla="*/ 1 h 998"/>
                <a:gd name="T88" fmla="*/ 1 w 383"/>
                <a:gd name="T89" fmla="*/ 1 h 998"/>
                <a:gd name="T90" fmla="*/ 1 w 383"/>
                <a:gd name="T91" fmla="*/ 1 h 998"/>
                <a:gd name="T92" fmla="*/ 1 w 383"/>
                <a:gd name="T93" fmla="*/ 1 h 998"/>
                <a:gd name="T94" fmla="*/ 1 w 383"/>
                <a:gd name="T95" fmla="*/ 1 h 998"/>
                <a:gd name="T96" fmla="*/ 1 w 383"/>
                <a:gd name="T97" fmla="*/ 1 h 998"/>
                <a:gd name="T98" fmla="*/ 0 w 383"/>
                <a:gd name="T99" fmla="*/ 1 h 998"/>
                <a:gd name="T100" fmla="*/ 0 w 383"/>
                <a:gd name="T101" fmla="*/ 0 h 998"/>
                <a:gd name="T102" fmla="*/ 0 w 383"/>
                <a:gd name="T103" fmla="*/ 1 h 998"/>
                <a:gd name="T104" fmla="*/ 1 w 383"/>
                <a:gd name="T105" fmla="*/ 1 h 998"/>
                <a:gd name="T106" fmla="*/ 1 w 383"/>
                <a:gd name="T107" fmla="*/ 1 h 998"/>
                <a:gd name="T108" fmla="*/ 1 w 383"/>
                <a:gd name="T109" fmla="*/ 1 h 998"/>
                <a:gd name="T110" fmla="*/ 1 w 383"/>
                <a:gd name="T111" fmla="*/ 1 h 998"/>
                <a:gd name="T112" fmla="*/ 1 w 383"/>
                <a:gd name="T113" fmla="*/ 1 h 99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83"/>
                <a:gd name="T172" fmla="*/ 0 h 998"/>
                <a:gd name="T173" fmla="*/ 383 w 383"/>
                <a:gd name="T174" fmla="*/ 998 h 99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83" h="998">
                  <a:moveTo>
                    <a:pt x="37" y="188"/>
                  </a:moveTo>
                  <a:lnTo>
                    <a:pt x="45" y="211"/>
                  </a:lnTo>
                  <a:lnTo>
                    <a:pt x="69" y="269"/>
                  </a:lnTo>
                  <a:lnTo>
                    <a:pt x="130" y="413"/>
                  </a:lnTo>
                  <a:lnTo>
                    <a:pt x="176" y="528"/>
                  </a:lnTo>
                  <a:lnTo>
                    <a:pt x="182" y="542"/>
                  </a:lnTo>
                  <a:lnTo>
                    <a:pt x="187" y="557"/>
                  </a:lnTo>
                  <a:lnTo>
                    <a:pt x="207" y="607"/>
                  </a:lnTo>
                  <a:lnTo>
                    <a:pt x="263" y="739"/>
                  </a:lnTo>
                  <a:lnTo>
                    <a:pt x="303" y="832"/>
                  </a:lnTo>
                  <a:lnTo>
                    <a:pt x="306" y="836"/>
                  </a:lnTo>
                  <a:lnTo>
                    <a:pt x="307" y="846"/>
                  </a:lnTo>
                  <a:lnTo>
                    <a:pt x="310" y="866"/>
                  </a:lnTo>
                  <a:lnTo>
                    <a:pt x="317" y="906"/>
                  </a:lnTo>
                  <a:lnTo>
                    <a:pt x="325" y="946"/>
                  </a:lnTo>
                  <a:lnTo>
                    <a:pt x="328" y="955"/>
                  </a:lnTo>
                  <a:lnTo>
                    <a:pt x="324" y="955"/>
                  </a:lnTo>
                  <a:lnTo>
                    <a:pt x="317" y="953"/>
                  </a:lnTo>
                  <a:lnTo>
                    <a:pt x="303" y="949"/>
                  </a:lnTo>
                  <a:lnTo>
                    <a:pt x="289" y="945"/>
                  </a:lnTo>
                  <a:lnTo>
                    <a:pt x="286" y="944"/>
                  </a:lnTo>
                  <a:lnTo>
                    <a:pt x="281" y="938"/>
                  </a:lnTo>
                  <a:lnTo>
                    <a:pt x="272" y="925"/>
                  </a:lnTo>
                  <a:lnTo>
                    <a:pt x="256" y="899"/>
                  </a:lnTo>
                  <a:lnTo>
                    <a:pt x="240" y="872"/>
                  </a:lnTo>
                  <a:lnTo>
                    <a:pt x="237" y="865"/>
                  </a:lnTo>
                  <a:lnTo>
                    <a:pt x="237" y="876"/>
                  </a:lnTo>
                  <a:lnTo>
                    <a:pt x="237" y="899"/>
                  </a:lnTo>
                  <a:lnTo>
                    <a:pt x="238" y="943"/>
                  </a:lnTo>
                  <a:lnTo>
                    <a:pt x="239" y="988"/>
                  </a:lnTo>
                  <a:lnTo>
                    <a:pt x="240" y="998"/>
                  </a:lnTo>
                  <a:lnTo>
                    <a:pt x="253" y="995"/>
                  </a:lnTo>
                  <a:lnTo>
                    <a:pt x="279" y="990"/>
                  </a:lnTo>
                  <a:lnTo>
                    <a:pt x="320" y="986"/>
                  </a:lnTo>
                  <a:lnTo>
                    <a:pt x="368" y="990"/>
                  </a:lnTo>
                  <a:lnTo>
                    <a:pt x="383" y="992"/>
                  </a:lnTo>
                  <a:lnTo>
                    <a:pt x="378" y="978"/>
                  </a:lnTo>
                  <a:lnTo>
                    <a:pt x="370" y="949"/>
                  </a:lnTo>
                  <a:lnTo>
                    <a:pt x="354" y="891"/>
                  </a:lnTo>
                  <a:lnTo>
                    <a:pt x="337" y="833"/>
                  </a:lnTo>
                  <a:lnTo>
                    <a:pt x="334" y="818"/>
                  </a:lnTo>
                  <a:lnTo>
                    <a:pt x="306" y="754"/>
                  </a:lnTo>
                  <a:lnTo>
                    <a:pt x="251" y="626"/>
                  </a:lnTo>
                  <a:lnTo>
                    <a:pt x="143" y="370"/>
                  </a:lnTo>
                  <a:lnTo>
                    <a:pt x="37" y="111"/>
                  </a:lnTo>
                  <a:lnTo>
                    <a:pt x="13" y="46"/>
                  </a:lnTo>
                  <a:lnTo>
                    <a:pt x="11" y="43"/>
                  </a:lnTo>
                  <a:lnTo>
                    <a:pt x="8" y="36"/>
                  </a:lnTo>
                  <a:lnTo>
                    <a:pt x="4" y="20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3"/>
                  </a:lnTo>
                  <a:lnTo>
                    <a:pt x="1" y="19"/>
                  </a:lnTo>
                  <a:lnTo>
                    <a:pt x="11" y="86"/>
                  </a:lnTo>
                  <a:lnTo>
                    <a:pt x="30" y="169"/>
                  </a:lnTo>
                  <a:lnTo>
                    <a:pt x="37" y="188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58" name="Freeform 134"/>
            <p:cNvSpPr>
              <a:spLocks/>
            </p:cNvSpPr>
            <p:nvPr/>
          </p:nvSpPr>
          <p:spPr bwMode="auto">
            <a:xfrm>
              <a:off x="2338" y="808"/>
              <a:ext cx="152" cy="202"/>
            </a:xfrm>
            <a:custGeom>
              <a:avLst/>
              <a:gdLst>
                <a:gd name="T0" fmla="*/ 1 w 304"/>
                <a:gd name="T1" fmla="*/ 0 h 406"/>
                <a:gd name="T2" fmla="*/ 1 w 304"/>
                <a:gd name="T3" fmla="*/ 0 h 406"/>
                <a:gd name="T4" fmla="*/ 1 w 304"/>
                <a:gd name="T5" fmla="*/ 0 h 406"/>
                <a:gd name="T6" fmla="*/ 1 w 304"/>
                <a:gd name="T7" fmla="*/ 0 h 406"/>
                <a:gd name="T8" fmla="*/ 1 w 304"/>
                <a:gd name="T9" fmla="*/ 0 h 406"/>
                <a:gd name="T10" fmla="*/ 1 w 304"/>
                <a:gd name="T11" fmla="*/ 0 h 406"/>
                <a:gd name="T12" fmla="*/ 1 w 304"/>
                <a:gd name="T13" fmla="*/ 0 h 406"/>
                <a:gd name="T14" fmla="*/ 1 w 304"/>
                <a:gd name="T15" fmla="*/ 0 h 406"/>
                <a:gd name="T16" fmla="*/ 1 w 304"/>
                <a:gd name="T17" fmla="*/ 0 h 406"/>
                <a:gd name="T18" fmla="*/ 1 w 304"/>
                <a:gd name="T19" fmla="*/ 0 h 406"/>
                <a:gd name="T20" fmla="*/ 1 w 304"/>
                <a:gd name="T21" fmla="*/ 0 h 406"/>
                <a:gd name="T22" fmla="*/ 1 w 304"/>
                <a:gd name="T23" fmla="*/ 0 h 406"/>
                <a:gd name="T24" fmla="*/ 1 w 304"/>
                <a:gd name="T25" fmla="*/ 0 h 406"/>
                <a:gd name="T26" fmla="*/ 1 w 304"/>
                <a:gd name="T27" fmla="*/ 0 h 406"/>
                <a:gd name="T28" fmla="*/ 1 w 304"/>
                <a:gd name="T29" fmla="*/ 0 h 406"/>
                <a:gd name="T30" fmla="*/ 1 w 304"/>
                <a:gd name="T31" fmla="*/ 0 h 406"/>
                <a:gd name="T32" fmla="*/ 1 w 304"/>
                <a:gd name="T33" fmla="*/ 0 h 406"/>
                <a:gd name="T34" fmla="*/ 1 w 304"/>
                <a:gd name="T35" fmla="*/ 0 h 406"/>
                <a:gd name="T36" fmla="*/ 1 w 304"/>
                <a:gd name="T37" fmla="*/ 0 h 406"/>
                <a:gd name="T38" fmla="*/ 1 w 304"/>
                <a:gd name="T39" fmla="*/ 0 h 406"/>
                <a:gd name="T40" fmla="*/ 1 w 304"/>
                <a:gd name="T41" fmla="*/ 0 h 406"/>
                <a:gd name="T42" fmla="*/ 1 w 304"/>
                <a:gd name="T43" fmla="*/ 0 h 406"/>
                <a:gd name="T44" fmla="*/ 1 w 304"/>
                <a:gd name="T45" fmla="*/ 0 h 406"/>
                <a:gd name="T46" fmla="*/ 1 w 304"/>
                <a:gd name="T47" fmla="*/ 0 h 406"/>
                <a:gd name="T48" fmla="*/ 1 w 304"/>
                <a:gd name="T49" fmla="*/ 0 h 406"/>
                <a:gd name="T50" fmla="*/ 1 w 304"/>
                <a:gd name="T51" fmla="*/ 0 h 406"/>
                <a:gd name="T52" fmla="*/ 1 w 304"/>
                <a:gd name="T53" fmla="*/ 0 h 406"/>
                <a:gd name="T54" fmla="*/ 1 w 304"/>
                <a:gd name="T55" fmla="*/ 0 h 406"/>
                <a:gd name="T56" fmla="*/ 1 w 304"/>
                <a:gd name="T57" fmla="*/ 0 h 406"/>
                <a:gd name="T58" fmla="*/ 1 w 304"/>
                <a:gd name="T59" fmla="*/ 0 h 406"/>
                <a:gd name="T60" fmla="*/ 1 w 304"/>
                <a:gd name="T61" fmla="*/ 0 h 406"/>
                <a:gd name="T62" fmla="*/ 1 w 304"/>
                <a:gd name="T63" fmla="*/ 0 h 406"/>
                <a:gd name="T64" fmla="*/ 1 w 304"/>
                <a:gd name="T65" fmla="*/ 0 h 406"/>
                <a:gd name="T66" fmla="*/ 1 w 304"/>
                <a:gd name="T67" fmla="*/ 0 h 406"/>
                <a:gd name="T68" fmla="*/ 0 w 304"/>
                <a:gd name="T69" fmla="*/ 0 h 406"/>
                <a:gd name="T70" fmla="*/ 1 w 304"/>
                <a:gd name="T71" fmla="*/ 0 h 406"/>
                <a:gd name="T72" fmla="*/ 1 w 304"/>
                <a:gd name="T73" fmla="*/ 0 h 406"/>
                <a:gd name="T74" fmla="*/ 1 w 304"/>
                <a:gd name="T75" fmla="*/ 0 h 406"/>
                <a:gd name="T76" fmla="*/ 1 w 304"/>
                <a:gd name="T77" fmla="*/ 0 h 406"/>
                <a:gd name="T78" fmla="*/ 1 w 304"/>
                <a:gd name="T79" fmla="*/ 0 h 406"/>
                <a:gd name="T80" fmla="*/ 1 w 304"/>
                <a:gd name="T81" fmla="*/ 0 h 406"/>
                <a:gd name="T82" fmla="*/ 1 w 304"/>
                <a:gd name="T83" fmla="*/ 0 h 406"/>
                <a:gd name="T84" fmla="*/ 1 w 304"/>
                <a:gd name="T85" fmla="*/ 0 h 406"/>
                <a:gd name="T86" fmla="*/ 1 w 304"/>
                <a:gd name="T87" fmla="*/ 0 h 406"/>
                <a:gd name="T88" fmla="*/ 1 w 304"/>
                <a:gd name="T89" fmla="*/ 0 h 406"/>
                <a:gd name="T90" fmla="*/ 1 w 304"/>
                <a:gd name="T91" fmla="*/ 0 h 406"/>
                <a:gd name="T92" fmla="*/ 1 w 304"/>
                <a:gd name="T93" fmla="*/ 0 h 406"/>
                <a:gd name="T94" fmla="*/ 1 w 304"/>
                <a:gd name="T95" fmla="*/ 0 h 406"/>
                <a:gd name="T96" fmla="*/ 1 w 304"/>
                <a:gd name="T97" fmla="*/ 0 h 406"/>
                <a:gd name="T98" fmla="*/ 1 w 304"/>
                <a:gd name="T99" fmla="*/ 0 h 406"/>
                <a:gd name="T100" fmla="*/ 1 w 304"/>
                <a:gd name="T101" fmla="*/ 0 h 406"/>
                <a:gd name="T102" fmla="*/ 1 w 304"/>
                <a:gd name="T103" fmla="*/ 0 h 406"/>
                <a:gd name="T104" fmla="*/ 1 w 304"/>
                <a:gd name="T105" fmla="*/ 0 h 406"/>
                <a:gd name="T106" fmla="*/ 1 w 304"/>
                <a:gd name="T107" fmla="*/ 0 h 406"/>
                <a:gd name="T108" fmla="*/ 1 w 304"/>
                <a:gd name="T109" fmla="*/ 0 h 406"/>
                <a:gd name="T110" fmla="*/ 1 w 304"/>
                <a:gd name="T111" fmla="*/ 0 h 406"/>
                <a:gd name="T112" fmla="*/ 1 w 304"/>
                <a:gd name="T113" fmla="*/ 0 h 406"/>
                <a:gd name="T114" fmla="*/ 1 w 304"/>
                <a:gd name="T115" fmla="*/ 0 h 406"/>
                <a:gd name="T116" fmla="*/ 1 w 304"/>
                <a:gd name="T117" fmla="*/ 0 h 406"/>
                <a:gd name="T118" fmla="*/ 1 w 304"/>
                <a:gd name="T119" fmla="*/ 0 h 406"/>
                <a:gd name="T120" fmla="*/ 1 w 304"/>
                <a:gd name="T121" fmla="*/ 0 h 4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04"/>
                <a:gd name="T184" fmla="*/ 0 h 406"/>
                <a:gd name="T185" fmla="*/ 304 w 304"/>
                <a:gd name="T186" fmla="*/ 406 h 4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04" h="406">
                  <a:moveTo>
                    <a:pt x="253" y="67"/>
                  </a:moveTo>
                  <a:lnTo>
                    <a:pt x="258" y="66"/>
                  </a:lnTo>
                  <a:lnTo>
                    <a:pt x="262" y="64"/>
                  </a:lnTo>
                  <a:lnTo>
                    <a:pt x="266" y="60"/>
                  </a:lnTo>
                  <a:lnTo>
                    <a:pt x="268" y="55"/>
                  </a:lnTo>
                  <a:lnTo>
                    <a:pt x="271" y="49"/>
                  </a:lnTo>
                  <a:lnTo>
                    <a:pt x="274" y="35"/>
                  </a:lnTo>
                  <a:lnTo>
                    <a:pt x="279" y="6"/>
                  </a:lnTo>
                  <a:lnTo>
                    <a:pt x="282" y="0"/>
                  </a:lnTo>
                  <a:lnTo>
                    <a:pt x="282" y="3"/>
                  </a:lnTo>
                  <a:lnTo>
                    <a:pt x="285" y="17"/>
                  </a:lnTo>
                  <a:lnTo>
                    <a:pt x="298" y="77"/>
                  </a:lnTo>
                  <a:lnTo>
                    <a:pt x="304" y="148"/>
                  </a:lnTo>
                  <a:lnTo>
                    <a:pt x="304" y="163"/>
                  </a:lnTo>
                  <a:lnTo>
                    <a:pt x="302" y="181"/>
                  </a:lnTo>
                  <a:lnTo>
                    <a:pt x="299" y="226"/>
                  </a:lnTo>
                  <a:lnTo>
                    <a:pt x="288" y="333"/>
                  </a:lnTo>
                  <a:lnTo>
                    <a:pt x="282" y="403"/>
                  </a:lnTo>
                  <a:lnTo>
                    <a:pt x="282" y="406"/>
                  </a:lnTo>
                  <a:lnTo>
                    <a:pt x="281" y="401"/>
                  </a:lnTo>
                  <a:lnTo>
                    <a:pt x="281" y="371"/>
                  </a:lnTo>
                  <a:lnTo>
                    <a:pt x="275" y="260"/>
                  </a:lnTo>
                  <a:lnTo>
                    <a:pt x="259" y="159"/>
                  </a:lnTo>
                  <a:lnTo>
                    <a:pt x="254" y="145"/>
                  </a:lnTo>
                  <a:lnTo>
                    <a:pt x="244" y="137"/>
                  </a:lnTo>
                  <a:lnTo>
                    <a:pt x="230" y="129"/>
                  </a:lnTo>
                  <a:lnTo>
                    <a:pt x="210" y="121"/>
                  </a:lnTo>
                  <a:lnTo>
                    <a:pt x="167" y="108"/>
                  </a:lnTo>
                  <a:lnTo>
                    <a:pt x="80" y="90"/>
                  </a:lnTo>
                  <a:lnTo>
                    <a:pt x="52" y="85"/>
                  </a:lnTo>
                  <a:lnTo>
                    <a:pt x="47" y="82"/>
                  </a:lnTo>
                  <a:lnTo>
                    <a:pt x="38" y="76"/>
                  </a:lnTo>
                  <a:lnTo>
                    <a:pt x="21" y="62"/>
                  </a:lnTo>
                  <a:lnTo>
                    <a:pt x="4" y="48"/>
                  </a:lnTo>
                  <a:lnTo>
                    <a:pt x="0" y="44"/>
                  </a:lnTo>
                  <a:lnTo>
                    <a:pt x="10" y="47"/>
                  </a:lnTo>
                  <a:lnTo>
                    <a:pt x="43" y="54"/>
                  </a:lnTo>
                  <a:lnTo>
                    <a:pt x="80" y="59"/>
                  </a:lnTo>
                  <a:lnTo>
                    <a:pt x="87" y="59"/>
                  </a:lnTo>
                  <a:lnTo>
                    <a:pt x="91" y="59"/>
                  </a:lnTo>
                  <a:lnTo>
                    <a:pt x="94" y="57"/>
                  </a:lnTo>
                  <a:lnTo>
                    <a:pt x="94" y="55"/>
                  </a:lnTo>
                  <a:lnTo>
                    <a:pt x="93" y="52"/>
                  </a:lnTo>
                  <a:lnTo>
                    <a:pt x="91" y="49"/>
                  </a:lnTo>
                  <a:lnTo>
                    <a:pt x="88" y="46"/>
                  </a:lnTo>
                  <a:lnTo>
                    <a:pt x="80" y="39"/>
                  </a:lnTo>
                  <a:lnTo>
                    <a:pt x="73" y="34"/>
                  </a:lnTo>
                  <a:lnTo>
                    <a:pt x="70" y="32"/>
                  </a:lnTo>
                  <a:lnTo>
                    <a:pt x="64" y="30"/>
                  </a:lnTo>
                  <a:lnTo>
                    <a:pt x="50" y="24"/>
                  </a:lnTo>
                  <a:lnTo>
                    <a:pt x="21" y="10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33" y="9"/>
                  </a:lnTo>
                  <a:lnTo>
                    <a:pt x="74" y="22"/>
                  </a:lnTo>
                  <a:lnTo>
                    <a:pt x="152" y="52"/>
                  </a:lnTo>
                  <a:lnTo>
                    <a:pt x="232" y="68"/>
                  </a:lnTo>
                  <a:lnTo>
                    <a:pt x="253" y="67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59" name="Freeform 135"/>
            <p:cNvSpPr>
              <a:spLocks/>
            </p:cNvSpPr>
            <p:nvPr/>
          </p:nvSpPr>
          <p:spPr bwMode="auto">
            <a:xfrm>
              <a:off x="2270" y="769"/>
              <a:ext cx="158" cy="25"/>
            </a:xfrm>
            <a:custGeom>
              <a:avLst/>
              <a:gdLst>
                <a:gd name="T0" fmla="*/ 1 w 316"/>
                <a:gd name="T1" fmla="*/ 0 h 52"/>
                <a:gd name="T2" fmla="*/ 1 w 316"/>
                <a:gd name="T3" fmla="*/ 0 h 52"/>
                <a:gd name="T4" fmla="*/ 1 w 316"/>
                <a:gd name="T5" fmla="*/ 0 h 52"/>
                <a:gd name="T6" fmla="*/ 1 w 316"/>
                <a:gd name="T7" fmla="*/ 0 h 52"/>
                <a:gd name="T8" fmla="*/ 1 w 316"/>
                <a:gd name="T9" fmla="*/ 0 h 52"/>
                <a:gd name="T10" fmla="*/ 1 w 316"/>
                <a:gd name="T11" fmla="*/ 0 h 52"/>
                <a:gd name="T12" fmla="*/ 1 w 316"/>
                <a:gd name="T13" fmla="*/ 0 h 52"/>
                <a:gd name="T14" fmla="*/ 0 w 316"/>
                <a:gd name="T15" fmla="*/ 0 h 52"/>
                <a:gd name="T16" fmla="*/ 0 w 316"/>
                <a:gd name="T17" fmla="*/ 0 h 52"/>
                <a:gd name="T18" fmla="*/ 1 w 316"/>
                <a:gd name="T19" fmla="*/ 0 h 52"/>
                <a:gd name="T20" fmla="*/ 1 w 316"/>
                <a:gd name="T21" fmla="*/ 0 h 52"/>
                <a:gd name="T22" fmla="*/ 1 w 316"/>
                <a:gd name="T23" fmla="*/ 0 h 52"/>
                <a:gd name="T24" fmla="*/ 1 w 316"/>
                <a:gd name="T25" fmla="*/ 0 h 52"/>
                <a:gd name="T26" fmla="*/ 1 w 316"/>
                <a:gd name="T27" fmla="*/ 0 h 52"/>
                <a:gd name="T28" fmla="*/ 1 w 316"/>
                <a:gd name="T29" fmla="*/ 0 h 52"/>
                <a:gd name="T30" fmla="*/ 1 w 316"/>
                <a:gd name="T31" fmla="*/ 0 h 52"/>
                <a:gd name="T32" fmla="*/ 1 w 316"/>
                <a:gd name="T33" fmla="*/ 0 h 52"/>
                <a:gd name="T34" fmla="*/ 1 w 316"/>
                <a:gd name="T35" fmla="*/ 0 h 52"/>
                <a:gd name="T36" fmla="*/ 1 w 316"/>
                <a:gd name="T37" fmla="*/ 0 h 52"/>
                <a:gd name="T38" fmla="*/ 1 w 316"/>
                <a:gd name="T39" fmla="*/ 0 h 52"/>
                <a:gd name="T40" fmla="*/ 1 w 316"/>
                <a:gd name="T41" fmla="*/ 0 h 52"/>
                <a:gd name="T42" fmla="*/ 1 w 316"/>
                <a:gd name="T43" fmla="*/ 0 h 52"/>
                <a:gd name="T44" fmla="*/ 1 w 316"/>
                <a:gd name="T45" fmla="*/ 0 h 52"/>
                <a:gd name="T46" fmla="*/ 1 w 316"/>
                <a:gd name="T47" fmla="*/ 0 h 52"/>
                <a:gd name="T48" fmla="*/ 1 w 316"/>
                <a:gd name="T49" fmla="*/ 0 h 52"/>
                <a:gd name="T50" fmla="*/ 1 w 316"/>
                <a:gd name="T51" fmla="*/ 0 h 52"/>
                <a:gd name="T52" fmla="*/ 1 w 316"/>
                <a:gd name="T53" fmla="*/ 0 h 52"/>
                <a:gd name="T54" fmla="*/ 1 w 316"/>
                <a:gd name="T55" fmla="*/ 0 h 52"/>
                <a:gd name="T56" fmla="*/ 1 w 316"/>
                <a:gd name="T57" fmla="*/ 0 h 52"/>
                <a:gd name="T58" fmla="*/ 1 w 316"/>
                <a:gd name="T59" fmla="*/ 0 h 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16"/>
                <a:gd name="T91" fmla="*/ 0 h 52"/>
                <a:gd name="T92" fmla="*/ 316 w 316"/>
                <a:gd name="T93" fmla="*/ 52 h 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16" h="52">
                  <a:moveTo>
                    <a:pt x="169" y="0"/>
                  </a:moveTo>
                  <a:lnTo>
                    <a:pt x="150" y="2"/>
                  </a:lnTo>
                  <a:lnTo>
                    <a:pt x="108" y="2"/>
                  </a:lnTo>
                  <a:lnTo>
                    <a:pt x="32" y="2"/>
                  </a:lnTo>
                  <a:lnTo>
                    <a:pt x="8" y="7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2" y="21"/>
                  </a:lnTo>
                  <a:lnTo>
                    <a:pt x="5" y="26"/>
                  </a:lnTo>
                  <a:lnTo>
                    <a:pt x="17" y="39"/>
                  </a:lnTo>
                  <a:lnTo>
                    <a:pt x="31" y="46"/>
                  </a:lnTo>
                  <a:lnTo>
                    <a:pt x="47" y="51"/>
                  </a:lnTo>
                  <a:lnTo>
                    <a:pt x="65" y="52"/>
                  </a:lnTo>
                  <a:lnTo>
                    <a:pt x="84" y="50"/>
                  </a:lnTo>
                  <a:lnTo>
                    <a:pt x="123" y="43"/>
                  </a:lnTo>
                  <a:lnTo>
                    <a:pt x="205" y="25"/>
                  </a:lnTo>
                  <a:lnTo>
                    <a:pt x="225" y="22"/>
                  </a:lnTo>
                  <a:lnTo>
                    <a:pt x="234" y="24"/>
                  </a:lnTo>
                  <a:lnTo>
                    <a:pt x="250" y="25"/>
                  </a:lnTo>
                  <a:lnTo>
                    <a:pt x="276" y="28"/>
                  </a:lnTo>
                  <a:lnTo>
                    <a:pt x="306" y="22"/>
                  </a:lnTo>
                  <a:lnTo>
                    <a:pt x="316" y="17"/>
                  </a:lnTo>
                  <a:lnTo>
                    <a:pt x="303" y="14"/>
                  </a:lnTo>
                  <a:lnTo>
                    <a:pt x="282" y="7"/>
                  </a:lnTo>
                  <a:lnTo>
                    <a:pt x="239" y="0"/>
                  </a:lnTo>
                  <a:lnTo>
                    <a:pt x="185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60" name="Freeform 136"/>
            <p:cNvSpPr>
              <a:spLocks/>
            </p:cNvSpPr>
            <p:nvPr/>
          </p:nvSpPr>
          <p:spPr bwMode="auto">
            <a:xfrm>
              <a:off x="2242" y="776"/>
              <a:ext cx="100" cy="30"/>
            </a:xfrm>
            <a:custGeom>
              <a:avLst/>
              <a:gdLst>
                <a:gd name="T0" fmla="*/ 0 w 201"/>
                <a:gd name="T1" fmla="*/ 0 h 59"/>
                <a:gd name="T2" fmla="*/ 0 w 201"/>
                <a:gd name="T3" fmla="*/ 1 h 59"/>
                <a:gd name="T4" fmla="*/ 0 w 201"/>
                <a:gd name="T5" fmla="*/ 1 h 59"/>
                <a:gd name="T6" fmla="*/ 0 w 201"/>
                <a:gd name="T7" fmla="*/ 1 h 59"/>
                <a:gd name="T8" fmla="*/ 0 w 201"/>
                <a:gd name="T9" fmla="*/ 1 h 59"/>
                <a:gd name="T10" fmla="*/ 0 w 201"/>
                <a:gd name="T11" fmla="*/ 1 h 59"/>
                <a:gd name="T12" fmla="*/ 0 w 201"/>
                <a:gd name="T13" fmla="*/ 1 h 59"/>
                <a:gd name="T14" fmla="*/ 0 w 201"/>
                <a:gd name="T15" fmla="*/ 1 h 59"/>
                <a:gd name="T16" fmla="*/ 0 w 201"/>
                <a:gd name="T17" fmla="*/ 1 h 59"/>
                <a:gd name="T18" fmla="*/ 0 w 201"/>
                <a:gd name="T19" fmla="*/ 1 h 59"/>
                <a:gd name="T20" fmla="*/ 0 w 201"/>
                <a:gd name="T21" fmla="*/ 1 h 59"/>
                <a:gd name="T22" fmla="*/ 0 w 201"/>
                <a:gd name="T23" fmla="*/ 1 h 59"/>
                <a:gd name="T24" fmla="*/ 0 w 201"/>
                <a:gd name="T25" fmla="*/ 1 h 59"/>
                <a:gd name="T26" fmla="*/ 0 w 201"/>
                <a:gd name="T27" fmla="*/ 1 h 59"/>
                <a:gd name="T28" fmla="*/ 0 w 201"/>
                <a:gd name="T29" fmla="*/ 1 h 59"/>
                <a:gd name="T30" fmla="*/ 0 w 201"/>
                <a:gd name="T31" fmla="*/ 1 h 59"/>
                <a:gd name="T32" fmla="*/ 0 w 201"/>
                <a:gd name="T33" fmla="*/ 1 h 59"/>
                <a:gd name="T34" fmla="*/ 0 w 201"/>
                <a:gd name="T35" fmla="*/ 1 h 59"/>
                <a:gd name="T36" fmla="*/ 0 w 201"/>
                <a:gd name="T37" fmla="*/ 0 h 59"/>
                <a:gd name="T38" fmla="*/ 0 w 201"/>
                <a:gd name="T39" fmla="*/ 0 h 5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01"/>
                <a:gd name="T61" fmla="*/ 0 h 59"/>
                <a:gd name="T62" fmla="*/ 201 w 201"/>
                <a:gd name="T63" fmla="*/ 59 h 5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01" h="59">
                  <a:moveTo>
                    <a:pt x="67" y="0"/>
                  </a:moveTo>
                  <a:lnTo>
                    <a:pt x="62" y="1"/>
                  </a:lnTo>
                  <a:lnTo>
                    <a:pt x="57" y="3"/>
                  </a:lnTo>
                  <a:lnTo>
                    <a:pt x="46" y="9"/>
                  </a:lnTo>
                  <a:lnTo>
                    <a:pt x="19" y="21"/>
                  </a:lnTo>
                  <a:lnTo>
                    <a:pt x="1" y="29"/>
                  </a:lnTo>
                  <a:lnTo>
                    <a:pt x="0" y="30"/>
                  </a:lnTo>
                  <a:lnTo>
                    <a:pt x="1" y="31"/>
                  </a:lnTo>
                  <a:lnTo>
                    <a:pt x="2" y="31"/>
                  </a:lnTo>
                  <a:lnTo>
                    <a:pt x="6" y="32"/>
                  </a:lnTo>
                  <a:lnTo>
                    <a:pt x="17" y="34"/>
                  </a:lnTo>
                  <a:lnTo>
                    <a:pt x="53" y="39"/>
                  </a:lnTo>
                  <a:lnTo>
                    <a:pt x="145" y="52"/>
                  </a:lnTo>
                  <a:lnTo>
                    <a:pt x="201" y="59"/>
                  </a:lnTo>
                  <a:lnTo>
                    <a:pt x="193" y="55"/>
                  </a:lnTo>
                  <a:lnTo>
                    <a:pt x="172" y="44"/>
                  </a:lnTo>
                  <a:lnTo>
                    <a:pt x="121" y="17"/>
                  </a:lnTo>
                  <a:lnTo>
                    <a:pt x="75" y="1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61" name="Freeform 137"/>
            <p:cNvSpPr>
              <a:spLocks/>
            </p:cNvSpPr>
            <p:nvPr/>
          </p:nvSpPr>
          <p:spPr bwMode="auto">
            <a:xfrm>
              <a:off x="2236" y="832"/>
              <a:ext cx="221" cy="116"/>
            </a:xfrm>
            <a:custGeom>
              <a:avLst/>
              <a:gdLst>
                <a:gd name="T0" fmla="*/ 1 w 441"/>
                <a:gd name="T1" fmla="*/ 1 h 232"/>
                <a:gd name="T2" fmla="*/ 1 w 441"/>
                <a:gd name="T3" fmla="*/ 1 h 232"/>
                <a:gd name="T4" fmla="*/ 1 w 441"/>
                <a:gd name="T5" fmla="*/ 1 h 232"/>
                <a:gd name="T6" fmla="*/ 1 w 441"/>
                <a:gd name="T7" fmla="*/ 1 h 232"/>
                <a:gd name="T8" fmla="*/ 1 w 441"/>
                <a:gd name="T9" fmla="*/ 1 h 232"/>
                <a:gd name="T10" fmla="*/ 1 w 441"/>
                <a:gd name="T11" fmla="*/ 1 h 232"/>
                <a:gd name="T12" fmla="*/ 1 w 441"/>
                <a:gd name="T13" fmla="*/ 1 h 232"/>
                <a:gd name="T14" fmla="*/ 1 w 441"/>
                <a:gd name="T15" fmla="*/ 1 h 232"/>
                <a:gd name="T16" fmla="*/ 1 w 441"/>
                <a:gd name="T17" fmla="*/ 1 h 232"/>
                <a:gd name="T18" fmla="*/ 1 w 441"/>
                <a:gd name="T19" fmla="*/ 1 h 232"/>
                <a:gd name="T20" fmla="*/ 1 w 441"/>
                <a:gd name="T21" fmla="*/ 1 h 232"/>
                <a:gd name="T22" fmla="*/ 1 w 441"/>
                <a:gd name="T23" fmla="*/ 1 h 232"/>
                <a:gd name="T24" fmla="*/ 1 w 441"/>
                <a:gd name="T25" fmla="*/ 1 h 232"/>
                <a:gd name="T26" fmla="*/ 1 w 441"/>
                <a:gd name="T27" fmla="*/ 1 h 232"/>
                <a:gd name="T28" fmla="*/ 1 w 441"/>
                <a:gd name="T29" fmla="*/ 1 h 232"/>
                <a:gd name="T30" fmla="*/ 1 w 441"/>
                <a:gd name="T31" fmla="*/ 1 h 232"/>
                <a:gd name="T32" fmla="*/ 1 w 441"/>
                <a:gd name="T33" fmla="*/ 1 h 232"/>
                <a:gd name="T34" fmla="*/ 1 w 441"/>
                <a:gd name="T35" fmla="*/ 1 h 232"/>
                <a:gd name="T36" fmla="*/ 1 w 441"/>
                <a:gd name="T37" fmla="*/ 1 h 232"/>
                <a:gd name="T38" fmla="*/ 1 w 441"/>
                <a:gd name="T39" fmla="*/ 1 h 232"/>
                <a:gd name="T40" fmla="*/ 1 w 441"/>
                <a:gd name="T41" fmla="*/ 1 h 232"/>
                <a:gd name="T42" fmla="*/ 1 w 441"/>
                <a:gd name="T43" fmla="*/ 1 h 232"/>
                <a:gd name="T44" fmla="*/ 1 w 441"/>
                <a:gd name="T45" fmla="*/ 1 h 232"/>
                <a:gd name="T46" fmla="*/ 1 w 441"/>
                <a:gd name="T47" fmla="*/ 1 h 232"/>
                <a:gd name="T48" fmla="*/ 1 w 441"/>
                <a:gd name="T49" fmla="*/ 1 h 232"/>
                <a:gd name="T50" fmla="*/ 1 w 441"/>
                <a:gd name="T51" fmla="*/ 1 h 232"/>
                <a:gd name="T52" fmla="*/ 1 w 441"/>
                <a:gd name="T53" fmla="*/ 1 h 232"/>
                <a:gd name="T54" fmla="*/ 1 w 441"/>
                <a:gd name="T55" fmla="*/ 1 h 232"/>
                <a:gd name="T56" fmla="*/ 0 w 441"/>
                <a:gd name="T57" fmla="*/ 1 h 232"/>
                <a:gd name="T58" fmla="*/ 1 w 441"/>
                <a:gd name="T59" fmla="*/ 1 h 232"/>
                <a:gd name="T60" fmla="*/ 1 w 441"/>
                <a:gd name="T61" fmla="*/ 1 h 232"/>
                <a:gd name="T62" fmla="*/ 1 w 441"/>
                <a:gd name="T63" fmla="*/ 1 h 232"/>
                <a:gd name="T64" fmla="*/ 1 w 441"/>
                <a:gd name="T65" fmla="*/ 1 h 232"/>
                <a:gd name="T66" fmla="*/ 1 w 441"/>
                <a:gd name="T67" fmla="*/ 1 h 232"/>
                <a:gd name="T68" fmla="*/ 1 w 441"/>
                <a:gd name="T69" fmla="*/ 1 h 232"/>
                <a:gd name="T70" fmla="*/ 1 w 441"/>
                <a:gd name="T71" fmla="*/ 1 h 232"/>
                <a:gd name="T72" fmla="*/ 1 w 441"/>
                <a:gd name="T73" fmla="*/ 1 h 232"/>
                <a:gd name="T74" fmla="*/ 1 w 441"/>
                <a:gd name="T75" fmla="*/ 1 h 232"/>
                <a:gd name="T76" fmla="*/ 1 w 441"/>
                <a:gd name="T77" fmla="*/ 1 h 232"/>
                <a:gd name="T78" fmla="*/ 1 w 441"/>
                <a:gd name="T79" fmla="*/ 1 h 232"/>
                <a:gd name="T80" fmla="*/ 1 w 441"/>
                <a:gd name="T81" fmla="*/ 0 h 232"/>
                <a:gd name="T82" fmla="*/ 1 w 441"/>
                <a:gd name="T83" fmla="*/ 1 h 232"/>
                <a:gd name="T84" fmla="*/ 1 w 441"/>
                <a:gd name="T85" fmla="*/ 1 h 2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41"/>
                <a:gd name="T130" fmla="*/ 0 h 232"/>
                <a:gd name="T131" fmla="*/ 441 w 441"/>
                <a:gd name="T132" fmla="*/ 232 h 23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41" h="232">
                  <a:moveTo>
                    <a:pt x="194" y="19"/>
                  </a:moveTo>
                  <a:lnTo>
                    <a:pt x="207" y="24"/>
                  </a:lnTo>
                  <a:lnTo>
                    <a:pt x="246" y="32"/>
                  </a:lnTo>
                  <a:lnTo>
                    <a:pt x="346" y="46"/>
                  </a:lnTo>
                  <a:lnTo>
                    <a:pt x="415" y="55"/>
                  </a:lnTo>
                  <a:lnTo>
                    <a:pt x="419" y="55"/>
                  </a:lnTo>
                  <a:lnTo>
                    <a:pt x="424" y="62"/>
                  </a:lnTo>
                  <a:lnTo>
                    <a:pt x="432" y="76"/>
                  </a:lnTo>
                  <a:lnTo>
                    <a:pt x="441" y="106"/>
                  </a:lnTo>
                  <a:lnTo>
                    <a:pt x="440" y="119"/>
                  </a:lnTo>
                  <a:lnTo>
                    <a:pt x="437" y="124"/>
                  </a:lnTo>
                  <a:lnTo>
                    <a:pt x="433" y="129"/>
                  </a:lnTo>
                  <a:lnTo>
                    <a:pt x="427" y="132"/>
                  </a:lnTo>
                  <a:lnTo>
                    <a:pt x="418" y="134"/>
                  </a:lnTo>
                  <a:lnTo>
                    <a:pt x="412" y="133"/>
                  </a:lnTo>
                  <a:lnTo>
                    <a:pt x="407" y="131"/>
                  </a:lnTo>
                  <a:lnTo>
                    <a:pt x="401" y="128"/>
                  </a:lnTo>
                  <a:lnTo>
                    <a:pt x="391" y="119"/>
                  </a:lnTo>
                  <a:lnTo>
                    <a:pt x="362" y="104"/>
                  </a:lnTo>
                  <a:lnTo>
                    <a:pt x="340" y="101"/>
                  </a:lnTo>
                  <a:lnTo>
                    <a:pt x="326" y="100"/>
                  </a:lnTo>
                  <a:lnTo>
                    <a:pt x="312" y="97"/>
                  </a:lnTo>
                  <a:lnTo>
                    <a:pt x="280" y="86"/>
                  </a:lnTo>
                  <a:lnTo>
                    <a:pt x="218" y="59"/>
                  </a:lnTo>
                  <a:lnTo>
                    <a:pt x="182" y="50"/>
                  </a:lnTo>
                  <a:lnTo>
                    <a:pt x="180" y="53"/>
                  </a:lnTo>
                  <a:lnTo>
                    <a:pt x="180" y="56"/>
                  </a:lnTo>
                  <a:lnTo>
                    <a:pt x="180" y="61"/>
                  </a:lnTo>
                  <a:lnTo>
                    <a:pt x="182" y="73"/>
                  </a:lnTo>
                  <a:lnTo>
                    <a:pt x="192" y="105"/>
                  </a:lnTo>
                  <a:lnTo>
                    <a:pt x="221" y="178"/>
                  </a:lnTo>
                  <a:lnTo>
                    <a:pt x="235" y="209"/>
                  </a:lnTo>
                  <a:lnTo>
                    <a:pt x="227" y="200"/>
                  </a:lnTo>
                  <a:lnTo>
                    <a:pt x="212" y="184"/>
                  </a:lnTo>
                  <a:lnTo>
                    <a:pt x="181" y="151"/>
                  </a:lnTo>
                  <a:lnTo>
                    <a:pt x="152" y="117"/>
                  </a:lnTo>
                  <a:lnTo>
                    <a:pt x="145" y="108"/>
                  </a:lnTo>
                  <a:lnTo>
                    <a:pt x="134" y="110"/>
                  </a:lnTo>
                  <a:lnTo>
                    <a:pt x="126" y="115"/>
                  </a:lnTo>
                  <a:lnTo>
                    <a:pt x="120" y="123"/>
                  </a:lnTo>
                  <a:lnTo>
                    <a:pt x="117" y="134"/>
                  </a:lnTo>
                  <a:lnTo>
                    <a:pt x="116" y="146"/>
                  </a:lnTo>
                  <a:lnTo>
                    <a:pt x="118" y="173"/>
                  </a:lnTo>
                  <a:lnTo>
                    <a:pt x="123" y="200"/>
                  </a:lnTo>
                  <a:lnTo>
                    <a:pt x="128" y="222"/>
                  </a:lnTo>
                  <a:lnTo>
                    <a:pt x="130" y="229"/>
                  </a:lnTo>
                  <a:lnTo>
                    <a:pt x="127" y="230"/>
                  </a:lnTo>
                  <a:lnTo>
                    <a:pt x="121" y="230"/>
                  </a:lnTo>
                  <a:lnTo>
                    <a:pt x="110" y="231"/>
                  </a:lnTo>
                  <a:lnTo>
                    <a:pt x="99" y="232"/>
                  </a:lnTo>
                  <a:lnTo>
                    <a:pt x="97" y="232"/>
                  </a:lnTo>
                  <a:lnTo>
                    <a:pt x="90" y="221"/>
                  </a:lnTo>
                  <a:lnTo>
                    <a:pt x="76" y="197"/>
                  </a:lnTo>
                  <a:lnTo>
                    <a:pt x="47" y="151"/>
                  </a:lnTo>
                  <a:lnTo>
                    <a:pt x="19" y="103"/>
                  </a:lnTo>
                  <a:lnTo>
                    <a:pt x="12" y="91"/>
                  </a:lnTo>
                  <a:lnTo>
                    <a:pt x="4" y="82"/>
                  </a:lnTo>
                  <a:lnTo>
                    <a:pt x="0" y="74"/>
                  </a:lnTo>
                  <a:lnTo>
                    <a:pt x="1" y="65"/>
                  </a:lnTo>
                  <a:lnTo>
                    <a:pt x="4" y="57"/>
                  </a:lnTo>
                  <a:lnTo>
                    <a:pt x="11" y="50"/>
                  </a:lnTo>
                  <a:lnTo>
                    <a:pt x="19" y="42"/>
                  </a:lnTo>
                  <a:lnTo>
                    <a:pt x="39" y="30"/>
                  </a:lnTo>
                  <a:lnTo>
                    <a:pt x="61" y="20"/>
                  </a:lnTo>
                  <a:lnTo>
                    <a:pt x="80" y="14"/>
                  </a:lnTo>
                  <a:lnTo>
                    <a:pt x="71" y="28"/>
                  </a:lnTo>
                  <a:lnTo>
                    <a:pt x="59" y="55"/>
                  </a:lnTo>
                  <a:lnTo>
                    <a:pt x="54" y="81"/>
                  </a:lnTo>
                  <a:lnTo>
                    <a:pt x="57" y="107"/>
                  </a:lnTo>
                  <a:lnTo>
                    <a:pt x="66" y="133"/>
                  </a:lnTo>
                  <a:lnTo>
                    <a:pt x="81" y="157"/>
                  </a:lnTo>
                  <a:lnTo>
                    <a:pt x="92" y="168"/>
                  </a:lnTo>
                  <a:lnTo>
                    <a:pt x="91" y="156"/>
                  </a:lnTo>
                  <a:lnTo>
                    <a:pt x="93" y="115"/>
                  </a:lnTo>
                  <a:lnTo>
                    <a:pt x="100" y="70"/>
                  </a:lnTo>
                  <a:lnTo>
                    <a:pt x="103" y="61"/>
                  </a:lnTo>
                  <a:lnTo>
                    <a:pt x="106" y="54"/>
                  </a:lnTo>
                  <a:lnTo>
                    <a:pt x="110" y="38"/>
                  </a:lnTo>
                  <a:lnTo>
                    <a:pt x="110" y="25"/>
                  </a:lnTo>
                  <a:lnTo>
                    <a:pt x="109" y="14"/>
                  </a:lnTo>
                  <a:lnTo>
                    <a:pt x="105" y="1"/>
                  </a:lnTo>
                  <a:lnTo>
                    <a:pt x="105" y="0"/>
                  </a:lnTo>
                  <a:lnTo>
                    <a:pt x="112" y="1"/>
                  </a:lnTo>
                  <a:lnTo>
                    <a:pt x="143" y="5"/>
                  </a:lnTo>
                  <a:lnTo>
                    <a:pt x="183" y="16"/>
                  </a:lnTo>
                  <a:lnTo>
                    <a:pt x="194" y="1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62" name="Freeform 138"/>
            <p:cNvSpPr>
              <a:spLocks/>
            </p:cNvSpPr>
            <p:nvPr/>
          </p:nvSpPr>
          <p:spPr bwMode="auto">
            <a:xfrm>
              <a:off x="2313" y="906"/>
              <a:ext cx="60" cy="129"/>
            </a:xfrm>
            <a:custGeom>
              <a:avLst/>
              <a:gdLst>
                <a:gd name="T0" fmla="*/ 1 w 119"/>
                <a:gd name="T1" fmla="*/ 1 h 258"/>
                <a:gd name="T2" fmla="*/ 1 w 119"/>
                <a:gd name="T3" fmla="*/ 1 h 258"/>
                <a:gd name="T4" fmla="*/ 1 w 119"/>
                <a:gd name="T5" fmla="*/ 1 h 258"/>
                <a:gd name="T6" fmla="*/ 1 w 119"/>
                <a:gd name="T7" fmla="*/ 1 h 258"/>
                <a:gd name="T8" fmla="*/ 1 w 119"/>
                <a:gd name="T9" fmla="*/ 1 h 258"/>
                <a:gd name="T10" fmla="*/ 1 w 119"/>
                <a:gd name="T11" fmla="*/ 1 h 258"/>
                <a:gd name="T12" fmla="*/ 1 w 119"/>
                <a:gd name="T13" fmla="*/ 1 h 258"/>
                <a:gd name="T14" fmla="*/ 1 w 119"/>
                <a:gd name="T15" fmla="*/ 1 h 258"/>
                <a:gd name="T16" fmla="*/ 1 w 119"/>
                <a:gd name="T17" fmla="*/ 1 h 258"/>
                <a:gd name="T18" fmla="*/ 0 w 119"/>
                <a:gd name="T19" fmla="*/ 1 h 258"/>
                <a:gd name="T20" fmla="*/ 0 w 119"/>
                <a:gd name="T21" fmla="*/ 0 h 258"/>
                <a:gd name="T22" fmla="*/ 1 w 119"/>
                <a:gd name="T23" fmla="*/ 1 h 258"/>
                <a:gd name="T24" fmla="*/ 1 w 119"/>
                <a:gd name="T25" fmla="*/ 1 h 258"/>
                <a:gd name="T26" fmla="*/ 1 w 119"/>
                <a:gd name="T27" fmla="*/ 1 h 258"/>
                <a:gd name="T28" fmla="*/ 1 w 119"/>
                <a:gd name="T29" fmla="*/ 1 h 258"/>
                <a:gd name="T30" fmla="*/ 1 w 119"/>
                <a:gd name="T31" fmla="*/ 1 h 258"/>
                <a:gd name="T32" fmla="*/ 1 w 119"/>
                <a:gd name="T33" fmla="*/ 1 h 2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9"/>
                <a:gd name="T52" fmla="*/ 0 h 258"/>
                <a:gd name="T53" fmla="*/ 119 w 119"/>
                <a:gd name="T54" fmla="*/ 258 h 25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9" h="258">
                  <a:moveTo>
                    <a:pt x="119" y="258"/>
                  </a:moveTo>
                  <a:lnTo>
                    <a:pt x="118" y="256"/>
                  </a:lnTo>
                  <a:lnTo>
                    <a:pt x="113" y="239"/>
                  </a:lnTo>
                  <a:lnTo>
                    <a:pt x="95" y="175"/>
                  </a:lnTo>
                  <a:lnTo>
                    <a:pt x="70" y="110"/>
                  </a:lnTo>
                  <a:lnTo>
                    <a:pt x="64" y="99"/>
                  </a:lnTo>
                  <a:lnTo>
                    <a:pt x="57" y="90"/>
                  </a:lnTo>
                  <a:lnTo>
                    <a:pt x="41" y="69"/>
                  </a:lnTo>
                  <a:lnTo>
                    <a:pt x="15" y="27"/>
                  </a:lnTo>
                  <a:lnTo>
                    <a:pt x="0" y="2"/>
                  </a:lnTo>
                  <a:lnTo>
                    <a:pt x="0" y="0"/>
                  </a:lnTo>
                  <a:lnTo>
                    <a:pt x="7" y="23"/>
                  </a:lnTo>
                  <a:lnTo>
                    <a:pt x="23" y="69"/>
                  </a:lnTo>
                  <a:lnTo>
                    <a:pt x="61" y="155"/>
                  </a:lnTo>
                  <a:lnTo>
                    <a:pt x="106" y="238"/>
                  </a:lnTo>
                  <a:lnTo>
                    <a:pt x="119" y="258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63" name="Freeform 139"/>
            <p:cNvSpPr>
              <a:spLocks/>
            </p:cNvSpPr>
            <p:nvPr/>
          </p:nvSpPr>
          <p:spPr bwMode="auto">
            <a:xfrm>
              <a:off x="2315" y="961"/>
              <a:ext cx="91" cy="186"/>
            </a:xfrm>
            <a:custGeom>
              <a:avLst/>
              <a:gdLst>
                <a:gd name="T0" fmla="*/ 1 w 180"/>
                <a:gd name="T1" fmla="*/ 0 h 373"/>
                <a:gd name="T2" fmla="*/ 1 w 180"/>
                <a:gd name="T3" fmla="*/ 0 h 373"/>
                <a:gd name="T4" fmla="*/ 1 w 180"/>
                <a:gd name="T5" fmla="*/ 0 h 373"/>
                <a:gd name="T6" fmla="*/ 1 w 180"/>
                <a:gd name="T7" fmla="*/ 0 h 373"/>
                <a:gd name="T8" fmla="*/ 1 w 180"/>
                <a:gd name="T9" fmla="*/ 0 h 373"/>
                <a:gd name="T10" fmla="*/ 1 w 180"/>
                <a:gd name="T11" fmla="*/ 0 h 373"/>
                <a:gd name="T12" fmla="*/ 1 w 180"/>
                <a:gd name="T13" fmla="*/ 0 h 373"/>
                <a:gd name="T14" fmla="*/ 1 w 180"/>
                <a:gd name="T15" fmla="*/ 0 h 373"/>
                <a:gd name="T16" fmla="*/ 1 w 180"/>
                <a:gd name="T17" fmla="*/ 0 h 373"/>
                <a:gd name="T18" fmla="*/ 1 w 180"/>
                <a:gd name="T19" fmla="*/ 0 h 373"/>
                <a:gd name="T20" fmla="*/ 1 w 180"/>
                <a:gd name="T21" fmla="*/ 0 h 373"/>
                <a:gd name="T22" fmla="*/ 1 w 180"/>
                <a:gd name="T23" fmla="*/ 0 h 373"/>
                <a:gd name="T24" fmla="*/ 1 w 180"/>
                <a:gd name="T25" fmla="*/ 0 h 373"/>
                <a:gd name="T26" fmla="*/ 1 w 180"/>
                <a:gd name="T27" fmla="*/ 0 h 373"/>
                <a:gd name="T28" fmla="*/ 1 w 180"/>
                <a:gd name="T29" fmla="*/ 0 h 373"/>
                <a:gd name="T30" fmla="*/ 1 w 180"/>
                <a:gd name="T31" fmla="*/ 0 h 373"/>
                <a:gd name="T32" fmla="*/ 1 w 180"/>
                <a:gd name="T33" fmla="*/ 0 h 373"/>
                <a:gd name="T34" fmla="*/ 0 w 180"/>
                <a:gd name="T35" fmla="*/ 0 h 373"/>
                <a:gd name="T36" fmla="*/ 1 w 180"/>
                <a:gd name="T37" fmla="*/ 0 h 373"/>
                <a:gd name="T38" fmla="*/ 1 w 180"/>
                <a:gd name="T39" fmla="*/ 0 h 373"/>
                <a:gd name="T40" fmla="*/ 1 w 180"/>
                <a:gd name="T41" fmla="*/ 0 h 373"/>
                <a:gd name="T42" fmla="*/ 1 w 180"/>
                <a:gd name="T43" fmla="*/ 0 h 373"/>
                <a:gd name="T44" fmla="*/ 1 w 180"/>
                <a:gd name="T45" fmla="*/ 0 h 373"/>
                <a:gd name="T46" fmla="*/ 1 w 180"/>
                <a:gd name="T47" fmla="*/ 0 h 37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80"/>
                <a:gd name="T73" fmla="*/ 0 h 373"/>
                <a:gd name="T74" fmla="*/ 180 w 180"/>
                <a:gd name="T75" fmla="*/ 373 h 37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80" h="373">
                  <a:moveTo>
                    <a:pt x="71" y="249"/>
                  </a:moveTo>
                  <a:lnTo>
                    <a:pt x="78" y="263"/>
                  </a:lnTo>
                  <a:lnTo>
                    <a:pt x="89" y="291"/>
                  </a:lnTo>
                  <a:lnTo>
                    <a:pt x="98" y="318"/>
                  </a:lnTo>
                  <a:lnTo>
                    <a:pt x="109" y="343"/>
                  </a:lnTo>
                  <a:lnTo>
                    <a:pt x="128" y="362"/>
                  </a:lnTo>
                  <a:lnTo>
                    <a:pt x="159" y="372"/>
                  </a:lnTo>
                  <a:lnTo>
                    <a:pt x="180" y="373"/>
                  </a:lnTo>
                  <a:lnTo>
                    <a:pt x="170" y="353"/>
                  </a:lnTo>
                  <a:lnTo>
                    <a:pt x="149" y="312"/>
                  </a:lnTo>
                  <a:lnTo>
                    <a:pt x="100" y="237"/>
                  </a:lnTo>
                  <a:lnTo>
                    <a:pt x="57" y="159"/>
                  </a:lnTo>
                  <a:lnTo>
                    <a:pt x="50" y="138"/>
                  </a:lnTo>
                  <a:lnTo>
                    <a:pt x="46" y="127"/>
                  </a:lnTo>
                  <a:lnTo>
                    <a:pt x="37" y="105"/>
                  </a:lnTo>
                  <a:lnTo>
                    <a:pt x="21" y="58"/>
                  </a:lnTo>
                  <a:lnTo>
                    <a:pt x="4" y="12"/>
                  </a:lnTo>
                  <a:lnTo>
                    <a:pt x="0" y="0"/>
                  </a:lnTo>
                  <a:lnTo>
                    <a:pt x="1" y="5"/>
                  </a:lnTo>
                  <a:lnTo>
                    <a:pt x="8" y="36"/>
                  </a:lnTo>
                  <a:lnTo>
                    <a:pt x="36" y="145"/>
                  </a:lnTo>
                  <a:lnTo>
                    <a:pt x="66" y="238"/>
                  </a:lnTo>
                  <a:lnTo>
                    <a:pt x="71" y="24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64" name="Freeform 140"/>
            <p:cNvSpPr>
              <a:spLocks/>
            </p:cNvSpPr>
            <p:nvPr/>
          </p:nvSpPr>
          <p:spPr bwMode="auto">
            <a:xfrm>
              <a:off x="2392" y="1057"/>
              <a:ext cx="39" cy="55"/>
            </a:xfrm>
            <a:custGeom>
              <a:avLst/>
              <a:gdLst>
                <a:gd name="T0" fmla="*/ 1 w 77"/>
                <a:gd name="T1" fmla="*/ 1 h 109"/>
                <a:gd name="T2" fmla="*/ 1 w 77"/>
                <a:gd name="T3" fmla="*/ 1 h 109"/>
                <a:gd name="T4" fmla="*/ 1 w 77"/>
                <a:gd name="T5" fmla="*/ 1 h 109"/>
                <a:gd name="T6" fmla="*/ 1 w 77"/>
                <a:gd name="T7" fmla="*/ 1 h 109"/>
                <a:gd name="T8" fmla="*/ 1 w 77"/>
                <a:gd name="T9" fmla="*/ 1 h 109"/>
                <a:gd name="T10" fmla="*/ 1 w 77"/>
                <a:gd name="T11" fmla="*/ 1 h 109"/>
                <a:gd name="T12" fmla="*/ 1 w 77"/>
                <a:gd name="T13" fmla="*/ 1 h 109"/>
                <a:gd name="T14" fmla="*/ 1 w 77"/>
                <a:gd name="T15" fmla="*/ 1 h 109"/>
                <a:gd name="T16" fmla="*/ 1 w 77"/>
                <a:gd name="T17" fmla="*/ 1 h 109"/>
                <a:gd name="T18" fmla="*/ 1 w 77"/>
                <a:gd name="T19" fmla="*/ 1 h 109"/>
                <a:gd name="T20" fmla="*/ 0 w 77"/>
                <a:gd name="T21" fmla="*/ 0 h 109"/>
                <a:gd name="T22" fmla="*/ 1 w 77"/>
                <a:gd name="T23" fmla="*/ 1 h 109"/>
                <a:gd name="T24" fmla="*/ 1 w 77"/>
                <a:gd name="T25" fmla="*/ 1 h 109"/>
                <a:gd name="T26" fmla="*/ 1 w 77"/>
                <a:gd name="T27" fmla="*/ 1 h 109"/>
                <a:gd name="T28" fmla="*/ 1 w 77"/>
                <a:gd name="T29" fmla="*/ 1 h 109"/>
                <a:gd name="T30" fmla="*/ 1 w 77"/>
                <a:gd name="T31" fmla="*/ 1 h 109"/>
                <a:gd name="T32" fmla="*/ 1 w 77"/>
                <a:gd name="T33" fmla="*/ 1 h 10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7"/>
                <a:gd name="T52" fmla="*/ 0 h 109"/>
                <a:gd name="T53" fmla="*/ 77 w 77"/>
                <a:gd name="T54" fmla="*/ 109 h 10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7" h="109">
                  <a:moveTo>
                    <a:pt x="73" y="62"/>
                  </a:moveTo>
                  <a:lnTo>
                    <a:pt x="75" y="69"/>
                  </a:lnTo>
                  <a:lnTo>
                    <a:pt x="77" y="80"/>
                  </a:lnTo>
                  <a:lnTo>
                    <a:pt x="77" y="91"/>
                  </a:lnTo>
                  <a:lnTo>
                    <a:pt x="74" y="106"/>
                  </a:lnTo>
                  <a:lnTo>
                    <a:pt x="73" y="109"/>
                  </a:lnTo>
                  <a:lnTo>
                    <a:pt x="65" y="102"/>
                  </a:lnTo>
                  <a:lnTo>
                    <a:pt x="51" y="85"/>
                  </a:lnTo>
                  <a:lnTo>
                    <a:pt x="27" y="49"/>
                  </a:lnTo>
                  <a:lnTo>
                    <a:pt x="5" y="11"/>
                  </a:lnTo>
                  <a:lnTo>
                    <a:pt x="0" y="0"/>
                  </a:lnTo>
                  <a:lnTo>
                    <a:pt x="1" y="1"/>
                  </a:lnTo>
                  <a:lnTo>
                    <a:pt x="9" y="7"/>
                  </a:lnTo>
                  <a:lnTo>
                    <a:pt x="42" y="28"/>
                  </a:lnTo>
                  <a:lnTo>
                    <a:pt x="69" y="56"/>
                  </a:lnTo>
                  <a:lnTo>
                    <a:pt x="73" y="62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65" name="Freeform 141"/>
            <p:cNvSpPr>
              <a:spLocks/>
            </p:cNvSpPr>
            <p:nvPr/>
          </p:nvSpPr>
          <p:spPr bwMode="auto">
            <a:xfrm>
              <a:off x="2175" y="1402"/>
              <a:ext cx="113" cy="112"/>
            </a:xfrm>
            <a:custGeom>
              <a:avLst/>
              <a:gdLst>
                <a:gd name="T0" fmla="*/ 1 w 226"/>
                <a:gd name="T1" fmla="*/ 0 h 224"/>
                <a:gd name="T2" fmla="*/ 1 w 226"/>
                <a:gd name="T3" fmla="*/ 1 h 224"/>
                <a:gd name="T4" fmla="*/ 1 w 226"/>
                <a:gd name="T5" fmla="*/ 1 h 224"/>
                <a:gd name="T6" fmla="*/ 1 w 226"/>
                <a:gd name="T7" fmla="*/ 1 h 224"/>
                <a:gd name="T8" fmla="*/ 1 w 226"/>
                <a:gd name="T9" fmla="*/ 1 h 224"/>
                <a:gd name="T10" fmla="*/ 1 w 226"/>
                <a:gd name="T11" fmla="*/ 1 h 224"/>
                <a:gd name="T12" fmla="*/ 1 w 226"/>
                <a:gd name="T13" fmla="*/ 1 h 224"/>
                <a:gd name="T14" fmla="*/ 1 w 226"/>
                <a:gd name="T15" fmla="*/ 1 h 224"/>
                <a:gd name="T16" fmla="*/ 1 w 226"/>
                <a:gd name="T17" fmla="*/ 1 h 224"/>
                <a:gd name="T18" fmla="*/ 1 w 226"/>
                <a:gd name="T19" fmla="*/ 1 h 224"/>
                <a:gd name="T20" fmla="*/ 1 w 226"/>
                <a:gd name="T21" fmla="*/ 1 h 224"/>
                <a:gd name="T22" fmla="*/ 1 w 226"/>
                <a:gd name="T23" fmla="*/ 1 h 224"/>
                <a:gd name="T24" fmla="*/ 1 w 226"/>
                <a:gd name="T25" fmla="*/ 1 h 224"/>
                <a:gd name="T26" fmla="*/ 1 w 226"/>
                <a:gd name="T27" fmla="*/ 1 h 224"/>
                <a:gd name="T28" fmla="*/ 1 w 226"/>
                <a:gd name="T29" fmla="*/ 1 h 224"/>
                <a:gd name="T30" fmla="*/ 1 w 226"/>
                <a:gd name="T31" fmla="*/ 1 h 224"/>
                <a:gd name="T32" fmla="*/ 1 w 226"/>
                <a:gd name="T33" fmla="*/ 1 h 224"/>
                <a:gd name="T34" fmla="*/ 1 w 226"/>
                <a:gd name="T35" fmla="*/ 1 h 224"/>
                <a:gd name="T36" fmla="*/ 1 w 226"/>
                <a:gd name="T37" fmla="*/ 1 h 224"/>
                <a:gd name="T38" fmla="*/ 1 w 226"/>
                <a:gd name="T39" fmla="*/ 1 h 224"/>
                <a:gd name="T40" fmla="*/ 1 w 226"/>
                <a:gd name="T41" fmla="*/ 1 h 224"/>
                <a:gd name="T42" fmla="*/ 1 w 226"/>
                <a:gd name="T43" fmla="*/ 1 h 224"/>
                <a:gd name="T44" fmla="*/ 1 w 226"/>
                <a:gd name="T45" fmla="*/ 1 h 224"/>
                <a:gd name="T46" fmla="*/ 1 w 226"/>
                <a:gd name="T47" fmla="*/ 1 h 224"/>
                <a:gd name="T48" fmla="*/ 1 w 226"/>
                <a:gd name="T49" fmla="*/ 1 h 224"/>
                <a:gd name="T50" fmla="*/ 1 w 226"/>
                <a:gd name="T51" fmla="*/ 1 h 224"/>
                <a:gd name="T52" fmla="*/ 1 w 226"/>
                <a:gd name="T53" fmla="*/ 1 h 224"/>
                <a:gd name="T54" fmla="*/ 1 w 226"/>
                <a:gd name="T55" fmla="*/ 1 h 224"/>
                <a:gd name="T56" fmla="*/ 1 w 226"/>
                <a:gd name="T57" fmla="*/ 1 h 224"/>
                <a:gd name="T58" fmla="*/ 1 w 226"/>
                <a:gd name="T59" fmla="*/ 1 h 224"/>
                <a:gd name="T60" fmla="*/ 1 w 226"/>
                <a:gd name="T61" fmla="*/ 1 h 224"/>
                <a:gd name="T62" fmla="*/ 1 w 226"/>
                <a:gd name="T63" fmla="*/ 1 h 224"/>
                <a:gd name="T64" fmla="*/ 1 w 226"/>
                <a:gd name="T65" fmla="*/ 1 h 224"/>
                <a:gd name="T66" fmla="*/ 1 w 226"/>
                <a:gd name="T67" fmla="*/ 1 h 224"/>
                <a:gd name="T68" fmla="*/ 0 w 226"/>
                <a:gd name="T69" fmla="*/ 1 h 224"/>
                <a:gd name="T70" fmla="*/ 1 w 226"/>
                <a:gd name="T71" fmla="*/ 1 h 224"/>
                <a:gd name="T72" fmla="*/ 1 w 226"/>
                <a:gd name="T73" fmla="*/ 1 h 224"/>
                <a:gd name="T74" fmla="*/ 1 w 226"/>
                <a:gd name="T75" fmla="*/ 1 h 224"/>
                <a:gd name="T76" fmla="*/ 1 w 226"/>
                <a:gd name="T77" fmla="*/ 0 h 224"/>
                <a:gd name="T78" fmla="*/ 1 w 226"/>
                <a:gd name="T79" fmla="*/ 0 h 22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26"/>
                <a:gd name="T121" fmla="*/ 0 h 224"/>
                <a:gd name="T122" fmla="*/ 226 w 226"/>
                <a:gd name="T123" fmla="*/ 224 h 22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26" h="224">
                  <a:moveTo>
                    <a:pt x="52" y="0"/>
                  </a:moveTo>
                  <a:lnTo>
                    <a:pt x="60" y="16"/>
                  </a:lnTo>
                  <a:lnTo>
                    <a:pt x="81" y="44"/>
                  </a:lnTo>
                  <a:lnTo>
                    <a:pt x="128" y="99"/>
                  </a:lnTo>
                  <a:lnTo>
                    <a:pt x="168" y="158"/>
                  </a:lnTo>
                  <a:lnTo>
                    <a:pt x="177" y="174"/>
                  </a:lnTo>
                  <a:lnTo>
                    <a:pt x="181" y="178"/>
                  </a:lnTo>
                  <a:lnTo>
                    <a:pt x="186" y="180"/>
                  </a:lnTo>
                  <a:lnTo>
                    <a:pt x="192" y="181"/>
                  </a:lnTo>
                  <a:lnTo>
                    <a:pt x="197" y="182"/>
                  </a:lnTo>
                  <a:lnTo>
                    <a:pt x="202" y="181"/>
                  </a:lnTo>
                  <a:lnTo>
                    <a:pt x="207" y="179"/>
                  </a:lnTo>
                  <a:lnTo>
                    <a:pt x="211" y="177"/>
                  </a:lnTo>
                  <a:lnTo>
                    <a:pt x="219" y="170"/>
                  </a:lnTo>
                  <a:lnTo>
                    <a:pt x="224" y="160"/>
                  </a:lnTo>
                  <a:lnTo>
                    <a:pt x="226" y="154"/>
                  </a:lnTo>
                  <a:lnTo>
                    <a:pt x="226" y="161"/>
                  </a:lnTo>
                  <a:lnTo>
                    <a:pt x="226" y="175"/>
                  </a:lnTo>
                  <a:lnTo>
                    <a:pt x="219" y="207"/>
                  </a:lnTo>
                  <a:lnTo>
                    <a:pt x="210" y="218"/>
                  </a:lnTo>
                  <a:lnTo>
                    <a:pt x="204" y="222"/>
                  </a:lnTo>
                  <a:lnTo>
                    <a:pt x="196" y="224"/>
                  </a:lnTo>
                  <a:lnTo>
                    <a:pt x="188" y="223"/>
                  </a:lnTo>
                  <a:lnTo>
                    <a:pt x="180" y="221"/>
                  </a:lnTo>
                  <a:lnTo>
                    <a:pt x="171" y="215"/>
                  </a:lnTo>
                  <a:lnTo>
                    <a:pt x="162" y="207"/>
                  </a:lnTo>
                  <a:lnTo>
                    <a:pt x="143" y="185"/>
                  </a:lnTo>
                  <a:lnTo>
                    <a:pt x="113" y="140"/>
                  </a:lnTo>
                  <a:lnTo>
                    <a:pt x="104" y="124"/>
                  </a:lnTo>
                  <a:lnTo>
                    <a:pt x="94" y="127"/>
                  </a:lnTo>
                  <a:lnTo>
                    <a:pt x="77" y="130"/>
                  </a:lnTo>
                  <a:lnTo>
                    <a:pt x="43" y="137"/>
                  </a:lnTo>
                  <a:lnTo>
                    <a:pt x="9" y="145"/>
                  </a:lnTo>
                  <a:lnTo>
                    <a:pt x="1" y="146"/>
                  </a:lnTo>
                  <a:lnTo>
                    <a:pt x="0" y="135"/>
                  </a:lnTo>
                  <a:lnTo>
                    <a:pt x="2" y="112"/>
                  </a:lnTo>
                  <a:lnTo>
                    <a:pt x="14" y="66"/>
                  </a:lnTo>
                  <a:lnTo>
                    <a:pt x="42" y="1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66" name="Freeform 142"/>
            <p:cNvSpPr>
              <a:spLocks/>
            </p:cNvSpPr>
            <p:nvPr/>
          </p:nvSpPr>
          <p:spPr bwMode="auto">
            <a:xfrm>
              <a:off x="2464" y="97"/>
              <a:ext cx="105" cy="318"/>
            </a:xfrm>
            <a:custGeom>
              <a:avLst/>
              <a:gdLst>
                <a:gd name="T0" fmla="*/ 1 w 209"/>
                <a:gd name="T1" fmla="*/ 1 h 636"/>
                <a:gd name="T2" fmla="*/ 1 w 209"/>
                <a:gd name="T3" fmla="*/ 1 h 636"/>
                <a:gd name="T4" fmla="*/ 0 w 209"/>
                <a:gd name="T5" fmla="*/ 1 h 636"/>
                <a:gd name="T6" fmla="*/ 1 w 209"/>
                <a:gd name="T7" fmla="*/ 1 h 636"/>
                <a:gd name="T8" fmla="*/ 1 w 209"/>
                <a:gd name="T9" fmla="*/ 1 h 636"/>
                <a:gd name="T10" fmla="*/ 1 w 209"/>
                <a:gd name="T11" fmla="*/ 1 h 636"/>
                <a:gd name="T12" fmla="*/ 1 w 209"/>
                <a:gd name="T13" fmla="*/ 1 h 636"/>
                <a:gd name="T14" fmla="*/ 1 w 209"/>
                <a:gd name="T15" fmla="*/ 1 h 636"/>
                <a:gd name="T16" fmla="*/ 1 w 209"/>
                <a:gd name="T17" fmla="*/ 1 h 636"/>
                <a:gd name="T18" fmla="*/ 1 w 209"/>
                <a:gd name="T19" fmla="*/ 1 h 636"/>
                <a:gd name="T20" fmla="*/ 1 w 209"/>
                <a:gd name="T21" fmla="*/ 1 h 636"/>
                <a:gd name="T22" fmla="*/ 1 w 209"/>
                <a:gd name="T23" fmla="*/ 1 h 636"/>
                <a:gd name="T24" fmla="*/ 1 w 209"/>
                <a:gd name="T25" fmla="*/ 1 h 636"/>
                <a:gd name="T26" fmla="*/ 1 w 209"/>
                <a:gd name="T27" fmla="*/ 1 h 636"/>
                <a:gd name="T28" fmla="*/ 1 w 209"/>
                <a:gd name="T29" fmla="*/ 1 h 636"/>
                <a:gd name="T30" fmla="*/ 1 w 209"/>
                <a:gd name="T31" fmla="*/ 1 h 636"/>
                <a:gd name="T32" fmla="*/ 1 w 209"/>
                <a:gd name="T33" fmla="*/ 1 h 636"/>
                <a:gd name="T34" fmla="*/ 1 w 209"/>
                <a:gd name="T35" fmla="*/ 1 h 636"/>
                <a:gd name="T36" fmla="*/ 1 w 209"/>
                <a:gd name="T37" fmla="*/ 1 h 636"/>
                <a:gd name="T38" fmla="*/ 1 w 209"/>
                <a:gd name="T39" fmla="*/ 1 h 636"/>
                <a:gd name="T40" fmla="*/ 1 w 209"/>
                <a:gd name="T41" fmla="*/ 1 h 636"/>
                <a:gd name="T42" fmla="*/ 1 w 209"/>
                <a:gd name="T43" fmla="*/ 1 h 636"/>
                <a:gd name="T44" fmla="*/ 1 w 209"/>
                <a:gd name="T45" fmla="*/ 1 h 636"/>
                <a:gd name="T46" fmla="*/ 1 w 209"/>
                <a:gd name="T47" fmla="*/ 1 h 636"/>
                <a:gd name="T48" fmla="*/ 1 w 209"/>
                <a:gd name="T49" fmla="*/ 1 h 636"/>
                <a:gd name="T50" fmla="*/ 1 w 209"/>
                <a:gd name="T51" fmla="*/ 1 h 636"/>
                <a:gd name="T52" fmla="*/ 1 w 209"/>
                <a:gd name="T53" fmla="*/ 1 h 636"/>
                <a:gd name="T54" fmla="*/ 1 w 209"/>
                <a:gd name="T55" fmla="*/ 1 h 636"/>
                <a:gd name="T56" fmla="*/ 1 w 209"/>
                <a:gd name="T57" fmla="*/ 1 h 636"/>
                <a:gd name="T58" fmla="*/ 1 w 209"/>
                <a:gd name="T59" fmla="*/ 1 h 636"/>
                <a:gd name="T60" fmla="*/ 1 w 209"/>
                <a:gd name="T61" fmla="*/ 1 h 636"/>
                <a:gd name="T62" fmla="*/ 1 w 209"/>
                <a:gd name="T63" fmla="*/ 1 h 636"/>
                <a:gd name="T64" fmla="*/ 1 w 209"/>
                <a:gd name="T65" fmla="*/ 1 h 636"/>
                <a:gd name="T66" fmla="*/ 1 w 209"/>
                <a:gd name="T67" fmla="*/ 1 h 636"/>
                <a:gd name="T68" fmla="*/ 1 w 209"/>
                <a:gd name="T69" fmla="*/ 1 h 636"/>
                <a:gd name="T70" fmla="*/ 1 w 209"/>
                <a:gd name="T71" fmla="*/ 1 h 636"/>
                <a:gd name="T72" fmla="*/ 1 w 209"/>
                <a:gd name="T73" fmla="*/ 1 h 636"/>
                <a:gd name="T74" fmla="*/ 1 w 209"/>
                <a:gd name="T75" fmla="*/ 1 h 636"/>
                <a:gd name="T76" fmla="*/ 1 w 209"/>
                <a:gd name="T77" fmla="*/ 1 h 636"/>
                <a:gd name="T78" fmla="*/ 1 w 209"/>
                <a:gd name="T79" fmla="*/ 1 h 636"/>
                <a:gd name="T80" fmla="*/ 1 w 209"/>
                <a:gd name="T81" fmla="*/ 1 h 636"/>
                <a:gd name="T82" fmla="*/ 1 w 209"/>
                <a:gd name="T83" fmla="*/ 1 h 636"/>
                <a:gd name="T84" fmla="*/ 1 w 209"/>
                <a:gd name="T85" fmla="*/ 1 h 636"/>
                <a:gd name="T86" fmla="*/ 1 w 209"/>
                <a:gd name="T87" fmla="*/ 1 h 636"/>
                <a:gd name="T88" fmla="*/ 1 w 209"/>
                <a:gd name="T89" fmla="*/ 1 h 636"/>
                <a:gd name="T90" fmla="*/ 1 w 209"/>
                <a:gd name="T91" fmla="*/ 0 h 636"/>
                <a:gd name="T92" fmla="*/ 1 w 209"/>
                <a:gd name="T93" fmla="*/ 1 h 636"/>
                <a:gd name="T94" fmla="*/ 1 w 209"/>
                <a:gd name="T95" fmla="*/ 1 h 636"/>
                <a:gd name="T96" fmla="*/ 1 w 209"/>
                <a:gd name="T97" fmla="*/ 1 h 636"/>
                <a:gd name="T98" fmla="*/ 1 w 209"/>
                <a:gd name="T99" fmla="*/ 1 h 636"/>
                <a:gd name="T100" fmla="*/ 1 w 209"/>
                <a:gd name="T101" fmla="*/ 1 h 636"/>
                <a:gd name="T102" fmla="*/ 1 w 209"/>
                <a:gd name="T103" fmla="*/ 1 h 6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9"/>
                <a:gd name="T157" fmla="*/ 0 h 636"/>
                <a:gd name="T158" fmla="*/ 209 w 209"/>
                <a:gd name="T159" fmla="*/ 636 h 6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9" h="636">
                  <a:moveTo>
                    <a:pt x="13" y="162"/>
                  </a:moveTo>
                  <a:lnTo>
                    <a:pt x="7" y="201"/>
                  </a:lnTo>
                  <a:lnTo>
                    <a:pt x="0" y="274"/>
                  </a:lnTo>
                  <a:lnTo>
                    <a:pt x="8" y="409"/>
                  </a:lnTo>
                  <a:lnTo>
                    <a:pt x="61" y="538"/>
                  </a:lnTo>
                  <a:lnTo>
                    <a:pt x="83" y="570"/>
                  </a:lnTo>
                  <a:lnTo>
                    <a:pt x="85" y="576"/>
                  </a:lnTo>
                  <a:lnTo>
                    <a:pt x="89" y="587"/>
                  </a:lnTo>
                  <a:lnTo>
                    <a:pt x="98" y="609"/>
                  </a:lnTo>
                  <a:lnTo>
                    <a:pt x="106" y="631"/>
                  </a:lnTo>
                  <a:lnTo>
                    <a:pt x="109" y="636"/>
                  </a:lnTo>
                  <a:lnTo>
                    <a:pt x="106" y="619"/>
                  </a:lnTo>
                  <a:lnTo>
                    <a:pt x="107" y="589"/>
                  </a:lnTo>
                  <a:lnTo>
                    <a:pt x="118" y="569"/>
                  </a:lnTo>
                  <a:lnTo>
                    <a:pt x="135" y="555"/>
                  </a:lnTo>
                  <a:lnTo>
                    <a:pt x="160" y="548"/>
                  </a:lnTo>
                  <a:lnTo>
                    <a:pt x="191" y="548"/>
                  </a:lnTo>
                  <a:lnTo>
                    <a:pt x="209" y="549"/>
                  </a:lnTo>
                  <a:lnTo>
                    <a:pt x="196" y="536"/>
                  </a:lnTo>
                  <a:lnTo>
                    <a:pt x="168" y="510"/>
                  </a:lnTo>
                  <a:lnTo>
                    <a:pt x="115" y="457"/>
                  </a:lnTo>
                  <a:lnTo>
                    <a:pt x="78" y="395"/>
                  </a:lnTo>
                  <a:lnTo>
                    <a:pt x="74" y="377"/>
                  </a:lnTo>
                  <a:lnTo>
                    <a:pt x="77" y="370"/>
                  </a:lnTo>
                  <a:lnTo>
                    <a:pt x="83" y="356"/>
                  </a:lnTo>
                  <a:lnTo>
                    <a:pt x="96" y="329"/>
                  </a:lnTo>
                  <a:lnTo>
                    <a:pt x="108" y="303"/>
                  </a:lnTo>
                  <a:lnTo>
                    <a:pt x="111" y="295"/>
                  </a:lnTo>
                  <a:lnTo>
                    <a:pt x="109" y="297"/>
                  </a:lnTo>
                  <a:lnTo>
                    <a:pt x="102" y="307"/>
                  </a:lnTo>
                  <a:lnTo>
                    <a:pt x="74" y="337"/>
                  </a:lnTo>
                  <a:lnTo>
                    <a:pt x="60" y="349"/>
                  </a:lnTo>
                  <a:lnTo>
                    <a:pt x="54" y="353"/>
                  </a:lnTo>
                  <a:lnTo>
                    <a:pt x="48" y="354"/>
                  </a:lnTo>
                  <a:lnTo>
                    <a:pt x="45" y="351"/>
                  </a:lnTo>
                  <a:lnTo>
                    <a:pt x="43" y="349"/>
                  </a:lnTo>
                  <a:lnTo>
                    <a:pt x="42" y="346"/>
                  </a:lnTo>
                  <a:lnTo>
                    <a:pt x="38" y="336"/>
                  </a:lnTo>
                  <a:lnTo>
                    <a:pt x="33" y="307"/>
                  </a:lnTo>
                  <a:lnTo>
                    <a:pt x="31" y="222"/>
                  </a:lnTo>
                  <a:lnTo>
                    <a:pt x="43" y="142"/>
                  </a:lnTo>
                  <a:lnTo>
                    <a:pt x="48" y="126"/>
                  </a:lnTo>
                  <a:lnTo>
                    <a:pt x="58" y="93"/>
                  </a:lnTo>
                  <a:lnTo>
                    <a:pt x="77" y="34"/>
                  </a:lnTo>
                  <a:lnTo>
                    <a:pt x="88" y="2"/>
                  </a:lnTo>
                  <a:lnTo>
                    <a:pt x="89" y="0"/>
                  </a:lnTo>
                  <a:lnTo>
                    <a:pt x="87" y="2"/>
                  </a:lnTo>
                  <a:lnTo>
                    <a:pt x="79" y="13"/>
                  </a:lnTo>
                  <a:lnTo>
                    <a:pt x="48" y="62"/>
                  </a:lnTo>
                  <a:lnTo>
                    <a:pt x="17" y="139"/>
                  </a:lnTo>
                  <a:lnTo>
                    <a:pt x="13" y="162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67" name="Freeform 143"/>
            <p:cNvSpPr>
              <a:spLocks/>
            </p:cNvSpPr>
            <p:nvPr/>
          </p:nvSpPr>
          <p:spPr bwMode="auto">
            <a:xfrm>
              <a:off x="2671" y="38"/>
              <a:ext cx="210" cy="323"/>
            </a:xfrm>
            <a:custGeom>
              <a:avLst/>
              <a:gdLst>
                <a:gd name="T0" fmla="*/ 1 w 418"/>
                <a:gd name="T1" fmla="*/ 1 h 645"/>
                <a:gd name="T2" fmla="*/ 1 w 418"/>
                <a:gd name="T3" fmla="*/ 1 h 645"/>
                <a:gd name="T4" fmla="*/ 1 w 418"/>
                <a:gd name="T5" fmla="*/ 1 h 645"/>
                <a:gd name="T6" fmla="*/ 1 w 418"/>
                <a:gd name="T7" fmla="*/ 1 h 645"/>
                <a:gd name="T8" fmla="*/ 1 w 418"/>
                <a:gd name="T9" fmla="*/ 1 h 645"/>
                <a:gd name="T10" fmla="*/ 1 w 418"/>
                <a:gd name="T11" fmla="*/ 1 h 645"/>
                <a:gd name="T12" fmla="*/ 1 w 418"/>
                <a:gd name="T13" fmla="*/ 1 h 645"/>
                <a:gd name="T14" fmla="*/ 1 w 418"/>
                <a:gd name="T15" fmla="*/ 1 h 645"/>
                <a:gd name="T16" fmla="*/ 1 w 418"/>
                <a:gd name="T17" fmla="*/ 1 h 645"/>
                <a:gd name="T18" fmla="*/ 1 w 418"/>
                <a:gd name="T19" fmla="*/ 1 h 645"/>
                <a:gd name="T20" fmla="*/ 1 w 418"/>
                <a:gd name="T21" fmla="*/ 1 h 645"/>
                <a:gd name="T22" fmla="*/ 1 w 418"/>
                <a:gd name="T23" fmla="*/ 1 h 645"/>
                <a:gd name="T24" fmla="*/ 1 w 418"/>
                <a:gd name="T25" fmla="*/ 1 h 645"/>
                <a:gd name="T26" fmla="*/ 1 w 418"/>
                <a:gd name="T27" fmla="*/ 1 h 645"/>
                <a:gd name="T28" fmla="*/ 1 w 418"/>
                <a:gd name="T29" fmla="*/ 1 h 645"/>
                <a:gd name="T30" fmla="*/ 1 w 418"/>
                <a:gd name="T31" fmla="*/ 1 h 645"/>
                <a:gd name="T32" fmla="*/ 1 w 418"/>
                <a:gd name="T33" fmla="*/ 1 h 645"/>
                <a:gd name="T34" fmla="*/ 1 w 418"/>
                <a:gd name="T35" fmla="*/ 1 h 645"/>
                <a:gd name="T36" fmla="*/ 1 w 418"/>
                <a:gd name="T37" fmla="*/ 1 h 645"/>
                <a:gd name="T38" fmla="*/ 1 w 418"/>
                <a:gd name="T39" fmla="*/ 1 h 645"/>
                <a:gd name="T40" fmla="*/ 1 w 418"/>
                <a:gd name="T41" fmla="*/ 1 h 645"/>
                <a:gd name="T42" fmla="*/ 1 w 418"/>
                <a:gd name="T43" fmla="*/ 1 h 645"/>
                <a:gd name="T44" fmla="*/ 1 w 418"/>
                <a:gd name="T45" fmla="*/ 1 h 645"/>
                <a:gd name="T46" fmla="*/ 1 w 418"/>
                <a:gd name="T47" fmla="*/ 1 h 645"/>
                <a:gd name="T48" fmla="*/ 1 w 418"/>
                <a:gd name="T49" fmla="*/ 1 h 645"/>
                <a:gd name="T50" fmla="*/ 1 w 418"/>
                <a:gd name="T51" fmla="*/ 1 h 645"/>
                <a:gd name="T52" fmla="*/ 1 w 418"/>
                <a:gd name="T53" fmla="*/ 1 h 645"/>
                <a:gd name="T54" fmla="*/ 1 w 418"/>
                <a:gd name="T55" fmla="*/ 1 h 645"/>
                <a:gd name="T56" fmla="*/ 1 w 418"/>
                <a:gd name="T57" fmla="*/ 1 h 645"/>
                <a:gd name="T58" fmla="*/ 1 w 418"/>
                <a:gd name="T59" fmla="*/ 1 h 645"/>
                <a:gd name="T60" fmla="*/ 1 w 418"/>
                <a:gd name="T61" fmla="*/ 1 h 645"/>
                <a:gd name="T62" fmla="*/ 1 w 418"/>
                <a:gd name="T63" fmla="*/ 1 h 645"/>
                <a:gd name="T64" fmla="*/ 1 w 418"/>
                <a:gd name="T65" fmla="*/ 1 h 645"/>
                <a:gd name="T66" fmla="*/ 1 w 418"/>
                <a:gd name="T67" fmla="*/ 1 h 645"/>
                <a:gd name="T68" fmla="*/ 1 w 418"/>
                <a:gd name="T69" fmla="*/ 1 h 645"/>
                <a:gd name="T70" fmla="*/ 1 w 418"/>
                <a:gd name="T71" fmla="*/ 1 h 645"/>
                <a:gd name="T72" fmla="*/ 1 w 418"/>
                <a:gd name="T73" fmla="*/ 1 h 645"/>
                <a:gd name="T74" fmla="*/ 1 w 418"/>
                <a:gd name="T75" fmla="*/ 1 h 645"/>
                <a:gd name="T76" fmla="*/ 1 w 418"/>
                <a:gd name="T77" fmla="*/ 1 h 645"/>
                <a:gd name="T78" fmla="*/ 1 w 418"/>
                <a:gd name="T79" fmla="*/ 1 h 645"/>
                <a:gd name="T80" fmla="*/ 1 w 418"/>
                <a:gd name="T81" fmla="*/ 1 h 645"/>
                <a:gd name="T82" fmla="*/ 1 w 418"/>
                <a:gd name="T83" fmla="*/ 1 h 645"/>
                <a:gd name="T84" fmla="*/ 1 w 418"/>
                <a:gd name="T85" fmla="*/ 1 h 645"/>
                <a:gd name="T86" fmla="*/ 1 w 418"/>
                <a:gd name="T87" fmla="*/ 1 h 645"/>
                <a:gd name="T88" fmla="*/ 1 w 418"/>
                <a:gd name="T89" fmla="*/ 1 h 645"/>
                <a:gd name="T90" fmla="*/ 1 w 418"/>
                <a:gd name="T91" fmla="*/ 1 h 645"/>
                <a:gd name="T92" fmla="*/ 1 w 418"/>
                <a:gd name="T93" fmla="*/ 1 h 645"/>
                <a:gd name="T94" fmla="*/ 1 w 418"/>
                <a:gd name="T95" fmla="*/ 1 h 645"/>
                <a:gd name="T96" fmla="*/ 1 w 418"/>
                <a:gd name="T97" fmla="*/ 1 h 645"/>
                <a:gd name="T98" fmla="*/ 1 w 418"/>
                <a:gd name="T99" fmla="*/ 1 h 645"/>
                <a:gd name="T100" fmla="*/ 1 w 418"/>
                <a:gd name="T101" fmla="*/ 1 h 645"/>
                <a:gd name="T102" fmla="*/ 1 w 418"/>
                <a:gd name="T103" fmla="*/ 1 h 645"/>
                <a:gd name="T104" fmla="*/ 1 w 418"/>
                <a:gd name="T105" fmla="*/ 1 h 645"/>
                <a:gd name="T106" fmla="*/ 0 w 418"/>
                <a:gd name="T107" fmla="*/ 0 h 645"/>
                <a:gd name="T108" fmla="*/ 1 w 418"/>
                <a:gd name="T109" fmla="*/ 1 h 645"/>
                <a:gd name="T110" fmla="*/ 1 w 418"/>
                <a:gd name="T111" fmla="*/ 1 h 645"/>
                <a:gd name="T112" fmla="*/ 1 w 418"/>
                <a:gd name="T113" fmla="*/ 1 h 645"/>
                <a:gd name="T114" fmla="*/ 1 w 418"/>
                <a:gd name="T115" fmla="*/ 1 h 645"/>
                <a:gd name="T116" fmla="*/ 1 w 418"/>
                <a:gd name="T117" fmla="*/ 1 h 645"/>
                <a:gd name="T118" fmla="*/ 1 w 418"/>
                <a:gd name="T119" fmla="*/ 1 h 64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18"/>
                <a:gd name="T181" fmla="*/ 0 h 645"/>
                <a:gd name="T182" fmla="*/ 418 w 418"/>
                <a:gd name="T183" fmla="*/ 645 h 64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18" h="645">
                  <a:moveTo>
                    <a:pt x="372" y="195"/>
                  </a:moveTo>
                  <a:lnTo>
                    <a:pt x="379" y="211"/>
                  </a:lnTo>
                  <a:lnTo>
                    <a:pt x="392" y="255"/>
                  </a:lnTo>
                  <a:lnTo>
                    <a:pt x="412" y="367"/>
                  </a:lnTo>
                  <a:lnTo>
                    <a:pt x="418" y="453"/>
                  </a:lnTo>
                  <a:lnTo>
                    <a:pt x="417" y="462"/>
                  </a:lnTo>
                  <a:lnTo>
                    <a:pt x="414" y="469"/>
                  </a:lnTo>
                  <a:lnTo>
                    <a:pt x="408" y="482"/>
                  </a:lnTo>
                  <a:lnTo>
                    <a:pt x="399" y="496"/>
                  </a:lnTo>
                  <a:lnTo>
                    <a:pt x="383" y="525"/>
                  </a:lnTo>
                  <a:lnTo>
                    <a:pt x="378" y="550"/>
                  </a:lnTo>
                  <a:lnTo>
                    <a:pt x="377" y="567"/>
                  </a:lnTo>
                  <a:lnTo>
                    <a:pt x="373" y="596"/>
                  </a:lnTo>
                  <a:lnTo>
                    <a:pt x="362" y="620"/>
                  </a:lnTo>
                  <a:lnTo>
                    <a:pt x="346" y="636"/>
                  </a:lnTo>
                  <a:lnTo>
                    <a:pt x="324" y="645"/>
                  </a:lnTo>
                  <a:lnTo>
                    <a:pt x="292" y="645"/>
                  </a:lnTo>
                  <a:lnTo>
                    <a:pt x="274" y="641"/>
                  </a:lnTo>
                  <a:lnTo>
                    <a:pt x="282" y="637"/>
                  </a:lnTo>
                  <a:lnTo>
                    <a:pt x="310" y="618"/>
                  </a:lnTo>
                  <a:lnTo>
                    <a:pt x="323" y="604"/>
                  </a:lnTo>
                  <a:lnTo>
                    <a:pt x="330" y="588"/>
                  </a:lnTo>
                  <a:lnTo>
                    <a:pt x="332" y="578"/>
                  </a:lnTo>
                  <a:lnTo>
                    <a:pt x="332" y="567"/>
                  </a:lnTo>
                  <a:lnTo>
                    <a:pt x="335" y="555"/>
                  </a:lnTo>
                  <a:lnTo>
                    <a:pt x="344" y="529"/>
                  </a:lnTo>
                  <a:lnTo>
                    <a:pt x="369" y="481"/>
                  </a:lnTo>
                  <a:lnTo>
                    <a:pt x="382" y="459"/>
                  </a:lnTo>
                  <a:lnTo>
                    <a:pt x="382" y="457"/>
                  </a:lnTo>
                  <a:lnTo>
                    <a:pt x="384" y="443"/>
                  </a:lnTo>
                  <a:lnTo>
                    <a:pt x="385" y="386"/>
                  </a:lnTo>
                  <a:lnTo>
                    <a:pt x="380" y="355"/>
                  </a:lnTo>
                  <a:lnTo>
                    <a:pt x="369" y="326"/>
                  </a:lnTo>
                  <a:lnTo>
                    <a:pt x="360" y="315"/>
                  </a:lnTo>
                  <a:lnTo>
                    <a:pt x="350" y="307"/>
                  </a:lnTo>
                  <a:lnTo>
                    <a:pt x="342" y="302"/>
                  </a:lnTo>
                  <a:lnTo>
                    <a:pt x="333" y="300"/>
                  </a:lnTo>
                  <a:lnTo>
                    <a:pt x="326" y="299"/>
                  </a:lnTo>
                  <a:lnTo>
                    <a:pt x="318" y="299"/>
                  </a:lnTo>
                  <a:lnTo>
                    <a:pt x="304" y="300"/>
                  </a:lnTo>
                  <a:lnTo>
                    <a:pt x="289" y="298"/>
                  </a:lnTo>
                  <a:lnTo>
                    <a:pt x="283" y="293"/>
                  </a:lnTo>
                  <a:lnTo>
                    <a:pt x="276" y="286"/>
                  </a:lnTo>
                  <a:lnTo>
                    <a:pt x="269" y="274"/>
                  </a:lnTo>
                  <a:lnTo>
                    <a:pt x="263" y="261"/>
                  </a:lnTo>
                  <a:lnTo>
                    <a:pt x="255" y="235"/>
                  </a:lnTo>
                  <a:lnTo>
                    <a:pt x="251" y="209"/>
                  </a:lnTo>
                  <a:lnTo>
                    <a:pt x="236" y="157"/>
                  </a:lnTo>
                  <a:lnTo>
                    <a:pt x="207" y="117"/>
                  </a:lnTo>
                  <a:lnTo>
                    <a:pt x="191" y="103"/>
                  </a:lnTo>
                  <a:lnTo>
                    <a:pt x="151" y="76"/>
                  </a:lnTo>
                  <a:lnTo>
                    <a:pt x="60" y="28"/>
                  </a:lnTo>
                  <a:lnTo>
                    <a:pt x="2" y="2"/>
                  </a:lnTo>
                  <a:lnTo>
                    <a:pt x="0" y="0"/>
                  </a:lnTo>
                  <a:lnTo>
                    <a:pt x="35" y="6"/>
                  </a:lnTo>
                  <a:lnTo>
                    <a:pt x="107" y="20"/>
                  </a:lnTo>
                  <a:lnTo>
                    <a:pt x="243" y="73"/>
                  </a:lnTo>
                  <a:lnTo>
                    <a:pt x="350" y="164"/>
                  </a:lnTo>
                  <a:lnTo>
                    <a:pt x="372" y="195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68" name="Freeform 144"/>
            <p:cNvSpPr>
              <a:spLocks/>
            </p:cNvSpPr>
            <p:nvPr/>
          </p:nvSpPr>
          <p:spPr bwMode="auto">
            <a:xfrm>
              <a:off x="2543" y="311"/>
              <a:ext cx="164" cy="45"/>
            </a:xfrm>
            <a:custGeom>
              <a:avLst/>
              <a:gdLst>
                <a:gd name="T0" fmla="*/ 0 w 330"/>
                <a:gd name="T1" fmla="*/ 1 h 89"/>
                <a:gd name="T2" fmla="*/ 0 w 330"/>
                <a:gd name="T3" fmla="*/ 1 h 89"/>
                <a:gd name="T4" fmla="*/ 0 w 330"/>
                <a:gd name="T5" fmla="*/ 1 h 89"/>
                <a:gd name="T6" fmla="*/ 0 w 330"/>
                <a:gd name="T7" fmla="*/ 1 h 89"/>
                <a:gd name="T8" fmla="*/ 0 w 330"/>
                <a:gd name="T9" fmla="*/ 1 h 89"/>
                <a:gd name="T10" fmla="*/ 0 w 330"/>
                <a:gd name="T11" fmla="*/ 1 h 89"/>
                <a:gd name="T12" fmla="*/ 0 w 330"/>
                <a:gd name="T13" fmla="*/ 1 h 89"/>
                <a:gd name="T14" fmla="*/ 0 w 330"/>
                <a:gd name="T15" fmla="*/ 1 h 89"/>
                <a:gd name="T16" fmla="*/ 0 w 330"/>
                <a:gd name="T17" fmla="*/ 1 h 89"/>
                <a:gd name="T18" fmla="*/ 0 w 330"/>
                <a:gd name="T19" fmla="*/ 1 h 89"/>
                <a:gd name="T20" fmla="*/ 0 w 330"/>
                <a:gd name="T21" fmla="*/ 1 h 89"/>
                <a:gd name="T22" fmla="*/ 0 w 330"/>
                <a:gd name="T23" fmla="*/ 1 h 89"/>
                <a:gd name="T24" fmla="*/ 0 w 330"/>
                <a:gd name="T25" fmla="*/ 1 h 89"/>
                <a:gd name="T26" fmla="*/ 0 w 330"/>
                <a:gd name="T27" fmla="*/ 1 h 89"/>
                <a:gd name="T28" fmla="*/ 0 w 330"/>
                <a:gd name="T29" fmla="*/ 1 h 89"/>
                <a:gd name="T30" fmla="*/ 0 w 330"/>
                <a:gd name="T31" fmla="*/ 1 h 89"/>
                <a:gd name="T32" fmla="*/ 0 w 330"/>
                <a:gd name="T33" fmla="*/ 1 h 89"/>
                <a:gd name="T34" fmla="*/ 0 w 330"/>
                <a:gd name="T35" fmla="*/ 1 h 89"/>
                <a:gd name="T36" fmla="*/ 0 w 330"/>
                <a:gd name="T37" fmla="*/ 1 h 89"/>
                <a:gd name="T38" fmla="*/ 0 w 330"/>
                <a:gd name="T39" fmla="*/ 1 h 89"/>
                <a:gd name="T40" fmla="*/ 0 w 330"/>
                <a:gd name="T41" fmla="*/ 1 h 89"/>
                <a:gd name="T42" fmla="*/ 0 w 330"/>
                <a:gd name="T43" fmla="*/ 1 h 89"/>
                <a:gd name="T44" fmla="*/ 0 w 330"/>
                <a:gd name="T45" fmla="*/ 1 h 89"/>
                <a:gd name="T46" fmla="*/ 0 w 330"/>
                <a:gd name="T47" fmla="*/ 1 h 89"/>
                <a:gd name="T48" fmla="*/ 0 w 330"/>
                <a:gd name="T49" fmla="*/ 1 h 89"/>
                <a:gd name="T50" fmla="*/ 0 w 330"/>
                <a:gd name="T51" fmla="*/ 1 h 89"/>
                <a:gd name="T52" fmla="*/ 0 w 330"/>
                <a:gd name="T53" fmla="*/ 1 h 89"/>
                <a:gd name="T54" fmla="*/ 0 w 330"/>
                <a:gd name="T55" fmla="*/ 0 h 89"/>
                <a:gd name="T56" fmla="*/ 0 w 330"/>
                <a:gd name="T57" fmla="*/ 1 h 89"/>
                <a:gd name="T58" fmla="*/ 0 w 330"/>
                <a:gd name="T59" fmla="*/ 1 h 8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30"/>
                <a:gd name="T91" fmla="*/ 0 h 89"/>
                <a:gd name="T92" fmla="*/ 330 w 330"/>
                <a:gd name="T93" fmla="*/ 89 h 8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30" h="89">
                  <a:moveTo>
                    <a:pt x="234" y="7"/>
                  </a:moveTo>
                  <a:lnTo>
                    <a:pt x="241" y="12"/>
                  </a:lnTo>
                  <a:lnTo>
                    <a:pt x="261" y="22"/>
                  </a:lnTo>
                  <a:lnTo>
                    <a:pt x="301" y="42"/>
                  </a:lnTo>
                  <a:lnTo>
                    <a:pt x="327" y="53"/>
                  </a:lnTo>
                  <a:lnTo>
                    <a:pt x="330" y="53"/>
                  </a:lnTo>
                  <a:lnTo>
                    <a:pt x="325" y="56"/>
                  </a:lnTo>
                  <a:lnTo>
                    <a:pt x="319" y="62"/>
                  </a:lnTo>
                  <a:lnTo>
                    <a:pt x="306" y="73"/>
                  </a:lnTo>
                  <a:lnTo>
                    <a:pt x="292" y="85"/>
                  </a:lnTo>
                  <a:lnTo>
                    <a:pt x="289" y="87"/>
                  </a:lnTo>
                  <a:lnTo>
                    <a:pt x="266" y="81"/>
                  </a:lnTo>
                  <a:lnTo>
                    <a:pt x="220" y="71"/>
                  </a:lnTo>
                  <a:lnTo>
                    <a:pt x="128" y="68"/>
                  </a:lnTo>
                  <a:lnTo>
                    <a:pt x="36" y="83"/>
                  </a:lnTo>
                  <a:lnTo>
                    <a:pt x="13" y="89"/>
                  </a:lnTo>
                  <a:lnTo>
                    <a:pt x="11" y="85"/>
                  </a:lnTo>
                  <a:lnTo>
                    <a:pt x="9" y="77"/>
                  </a:lnTo>
                  <a:lnTo>
                    <a:pt x="5" y="61"/>
                  </a:lnTo>
                  <a:lnTo>
                    <a:pt x="1" y="44"/>
                  </a:lnTo>
                  <a:lnTo>
                    <a:pt x="0" y="39"/>
                  </a:lnTo>
                  <a:lnTo>
                    <a:pt x="20" y="48"/>
                  </a:lnTo>
                  <a:lnTo>
                    <a:pt x="42" y="51"/>
                  </a:lnTo>
                  <a:lnTo>
                    <a:pt x="63" y="49"/>
                  </a:lnTo>
                  <a:lnTo>
                    <a:pt x="85" y="44"/>
                  </a:lnTo>
                  <a:lnTo>
                    <a:pt x="128" y="27"/>
                  </a:lnTo>
                  <a:lnTo>
                    <a:pt x="168" y="9"/>
                  </a:lnTo>
                  <a:lnTo>
                    <a:pt x="204" y="0"/>
                  </a:lnTo>
                  <a:lnTo>
                    <a:pt x="234" y="7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69" name="Freeform 145"/>
            <p:cNvSpPr>
              <a:spLocks/>
            </p:cNvSpPr>
            <p:nvPr/>
          </p:nvSpPr>
          <p:spPr bwMode="auto">
            <a:xfrm>
              <a:off x="2513" y="366"/>
              <a:ext cx="264" cy="73"/>
            </a:xfrm>
            <a:custGeom>
              <a:avLst/>
              <a:gdLst>
                <a:gd name="T0" fmla="*/ 1 w 527"/>
                <a:gd name="T1" fmla="*/ 0 h 147"/>
                <a:gd name="T2" fmla="*/ 1 w 527"/>
                <a:gd name="T3" fmla="*/ 0 h 147"/>
                <a:gd name="T4" fmla="*/ 1 w 527"/>
                <a:gd name="T5" fmla="*/ 0 h 147"/>
                <a:gd name="T6" fmla="*/ 1 w 527"/>
                <a:gd name="T7" fmla="*/ 0 h 147"/>
                <a:gd name="T8" fmla="*/ 1 w 527"/>
                <a:gd name="T9" fmla="*/ 0 h 147"/>
                <a:gd name="T10" fmla="*/ 1 w 527"/>
                <a:gd name="T11" fmla="*/ 0 h 147"/>
                <a:gd name="T12" fmla="*/ 1 w 527"/>
                <a:gd name="T13" fmla="*/ 0 h 147"/>
                <a:gd name="T14" fmla="*/ 1 w 527"/>
                <a:gd name="T15" fmla="*/ 0 h 147"/>
                <a:gd name="T16" fmla="*/ 1 w 527"/>
                <a:gd name="T17" fmla="*/ 0 h 147"/>
                <a:gd name="T18" fmla="*/ 1 w 527"/>
                <a:gd name="T19" fmla="*/ 0 h 147"/>
                <a:gd name="T20" fmla="*/ 1 w 527"/>
                <a:gd name="T21" fmla="*/ 0 h 147"/>
                <a:gd name="T22" fmla="*/ 1 w 527"/>
                <a:gd name="T23" fmla="*/ 0 h 147"/>
                <a:gd name="T24" fmla="*/ 1 w 527"/>
                <a:gd name="T25" fmla="*/ 0 h 147"/>
                <a:gd name="T26" fmla="*/ 1 w 527"/>
                <a:gd name="T27" fmla="*/ 0 h 147"/>
                <a:gd name="T28" fmla="*/ 1 w 527"/>
                <a:gd name="T29" fmla="*/ 0 h 147"/>
                <a:gd name="T30" fmla="*/ 1 w 527"/>
                <a:gd name="T31" fmla="*/ 0 h 147"/>
                <a:gd name="T32" fmla="*/ 1 w 527"/>
                <a:gd name="T33" fmla="*/ 0 h 147"/>
                <a:gd name="T34" fmla="*/ 1 w 527"/>
                <a:gd name="T35" fmla="*/ 0 h 147"/>
                <a:gd name="T36" fmla="*/ 1 w 527"/>
                <a:gd name="T37" fmla="*/ 0 h 147"/>
                <a:gd name="T38" fmla="*/ 1 w 527"/>
                <a:gd name="T39" fmla="*/ 0 h 147"/>
                <a:gd name="T40" fmla="*/ 1 w 527"/>
                <a:gd name="T41" fmla="*/ 0 h 147"/>
                <a:gd name="T42" fmla="*/ 1 w 527"/>
                <a:gd name="T43" fmla="*/ 0 h 147"/>
                <a:gd name="T44" fmla="*/ 1 w 527"/>
                <a:gd name="T45" fmla="*/ 0 h 147"/>
                <a:gd name="T46" fmla="*/ 1 w 527"/>
                <a:gd name="T47" fmla="*/ 0 h 147"/>
                <a:gd name="T48" fmla="*/ 1 w 527"/>
                <a:gd name="T49" fmla="*/ 0 h 147"/>
                <a:gd name="T50" fmla="*/ 1 w 527"/>
                <a:gd name="T51" fmla="*/ 0 h 147"/>
                <a:gd name="T52" fmla="*/ 1 w 527"/>
                <a:gd name="T53" fmla="*/ 0 h 147"/>
                <a:gd name="T54" fmla="*/ 1 w 527"/>
                <a:gd name="T55" fmla="*/ 0 h 147"/>
                <a:gd name="T56" fmla="*/ 1 w 527"/>
                <a:gd name="T57" fmla="*/ 0 h 147"/>
                <a:gd name="T58" fmla="*/ 1 w 527"/>
                <a:gd name="T59" fmla="*/ 0 h 147"/>
                <a:gd name="T60" fmla="*/ 1 w 527"/>
                <a:gd name="T61" fmla="*/ 0 h 147"/>
                <a:gd name="T62" fmla="*/ 1 w 527"/>
                <a:gd name="T63" fmla="*/ 0 h 147"/>
                <a:gd name="T64" fmla="*/ 1 w 527"/>
                <a:gd name="T65" fmla="*/ 0 h 147"/>
                <a:gd name="T66" fmla="*/ 1 w 527"/>
                <a:gd name="T67" fmla="*/ 0 h 147"/>
                <a:gd name="T68" fmla="*/ 1 w 527"/>
                <a:gd name="T69" fmla="*/ 0 h 147"/>
                <a:gd name="T70" fmla="*/ 1 w 527"/>
                <a:gd name="T71" fmla="*/ 0 h 147"/>
                <a:gd name="T72" fmla="*/ 1 w 527"/>
                <a:gd name="T73" fmla="*/ 0 h 147"/>
                <a:gd name="T74" fmla="*/ 0 w 527"/>
                <a:gd name="T75" fmla="*/ 0 h 147"/>
                <a:gd name="T76" fmla="*/ 1 w 527"/>
                <a:gd name="T77" fmla="*/ 0 h 147"/>
                <a:gd name="T78" fmla="*/ 1 w 527"/>
                <a:gd name="T79" fmla="*/ 0 h 147"/>
                <a:gd name="T80" fmla="*/ 1 w 527"/>
                <a:gd name="T81" fmla="*/ 0 h 147"/>
                <a:gd name="T82" fmla="*/ 1 w 527"/>
                <a:gd name="T83" fmla="*/ 0 h 147"/>
                <a:gd name="T84" fmla="*/ 1 w 527"/>
                <a:gd name="T85" fmla="*/ 0 h 14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27"/>
                <a:gd name="T130" fmla="*/ 0 h 147"/>
                <a:gd name="T131" fmla="*/ 527 w 527"/>
                <a:gd name="T132" fmla="*/ 147 h 14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27" h="147">
                  <a:moveTo>
                    <a:pt x="90" y="88"/>
                  </a:moveTo>
                  <a:lnTo>
                    <a:pt x="105" y="92"/>
                  </a:lnTo>
                  <a:lnTo>
                    <a:pt x="141" y="98"/>
                  </a:lnTo>
                  <a:lnTo>
                    <a:pt x="222" y="110"/>
                  </a:lnTo>
                  <a:lnTo>
                    <a:pt x="273" y="117"/>
                  </a:lnTo>
                  <a:lnTo>
                    <a:pt x="276" y="117"/>
                  </a:lnTo>
                  <a:lnTo>
                    <a:pt x="290" y="116"/>
                  </a:lnTo>
                  <a:lnTo>
                    <a:pt x="320" y="113"/>
                  </a:lnTo>
                  <a:lnTo>
                    <a:pt x="378" y="106"/>
                  </a:lnTo>
                  <a:lnTo>
                    <a:pt x="437" y="105"/>
                  </a:lnTo>
                  <a:lnTo>
                    <a:pt x="452" y="106"/>
                  </a:lnTo>
                  <a:lnTo>
                    <a:pt x="458" y="108"/>
                  </a:lnTo>
                  <a:lnTo>
                    <a:pt x="473" y="112"/>
                  </a:lnTo>
                  <a:lnTo>
                    <a:pt x="485" y="119"/>
                  </a:lnTo>
                  <a:lnTo>
                    <a:pt x="509" y="135"/>
                  </a:lnTo>
                  <a:lnTo>
                    <a:pt x="527" y="147"/>
                  </a:lnTo>
                  <a:lnTo>
                    <a:pt x="516" y="133"/>
                  </a:lnTo>
                  <a:lnTo>
                    <a:pt x="483" y="93"/>
                  </a:lnTo>
                  <a:lnTo>
                    <a:pt x="450" y="55"/>
                  </a:lnTo>
                  <a:lnTo>
                    <a:pt x="446" y="50"/>
                  </a:lnTo>
                  <a:lnTo>
                    <a:pt x="434" y="43"/>
                  </a:lnTo>
                  <a:lnTo>
                    <a:pt x="418" y="37"/>
                  </a:lnTo>
                  <a:lnTo>
                    <a:pt x="397" y="33"/>
                  </a:lnTo>
                  <a:lnTo>
                    <a:pt x="346" y="28"/>
                  </a:lnTo>
                  <a:lnTo>
                    <a:pt x="240" y="30"/>
                  </a:lnTo>
                  <a:lnTo>
                    <a:pt x="189" y="40"/>
                  </a:lnTo>
                  <a:lnTo>
                    <a:pt x="172" y="48"/>
                  </a:lnTo>
                  <a:lnTo>
                    <a:pt x="140" y="55"/>
                  </a:lnTo>
                  <a:lnTo>
                    <a:pt x="112" y="54"/>
                  </a:lnTo>
                  <a:lnTo>
                    <a:pt x="85" y="45"/>
                  </a:lnTo>
                  <a:lnTo>
                    <a:pt x="60" y="31"/>
                  </a:lnTo>
                  <a:lnTo>
                    <a:pt x="36" y="11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18" y="2"/>
                  </a:lnTo>
                  <a:lnTo>
                    <a:pt x="9" y="5"/>
                  </a:lnTo>
                  <a:lnTo>
                    <a:pt x="1" y="7"/>
                  </a:lnTo>
                  <a:lnTo>
                    <a:pt x="0" y="7"/>
                  </a:lnTo>
                  <a:lnTo>
                    <a:pt x="6" y="18"/>
                  </a:lnTo>
                  <a:lnTo>
                    <a:pt x="33" y="52"/>
                  </a:lnTo>
                  <a:lnTo>
                    <a:pt x="77" y="84"/>
                  </a:lnTo>
                  <a:lnTo>
                    <a:pt x="90" y="88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70" name="Freeform 146"/>
            <p:cNvSpPr>
              <a:spLocks/>
            </p:cNvSpPr>
            <p:nvPr/>
          </p:nvSpPr>
          <p:spPr bwMode="auto">
            <a:xfrm>
              <a:off x="2841" y="294"/>
              <a:ext cx="51" cy="140"/>
            </a:xfrm>
            <a:custGeom>
              <a:avLst/>
              <a:gdLst>
                <a:gd name="T0" fmla="*/ 1 w 102"/>
                <a:gd name="T1" fmla="*/ 1 h 279"/>
                <a:gd name="T2" fmla="*/ 1 w 102"/>
                <a:gd name="T3" fmla="*/ 1 h 279"/>
                <a:gd name="T4" fmla="*/ 1 w 102"/>
                <a:gd name="T5" fmla="*/ 1 h 279"/>
                <a:gd name="T6" fmla="*/ 1 w 102"/>
                <a:gd name="T7" fmla="*/ 1 h 279"/>
                <a:gd name="T8" fmla="*/ 1 w 102"/>
                <a:gd name="T9" fmla="*/ 1 h 279"/>
                <a:gd name="T10" fmla="*/ 1 w 102"/>
                <a:gd name="T11" fmla="*/ 1 h 279"/>
                <a:gd name="T12" fmla="*/ 1 w 102"/>
                <a:gd name="T13" fmla="*/ 1 h 279"/>
                <a:gd name="T14" fmla="*/ 0 w 102"/>
                <a:gd name="T15" fmla="*/ 1 h 279"/>
                <a:gd name="T16" fmla="*/ 1 w 102"/>
                <a:gd name="T17" fmla="*/ 1 h 279"/>
                <a:gd name="T18" fmla="*/ 1 w 102"/>
                <a:gd name="T19" fmla="*/ 1 h 279"/>
                <a:gd name="T20" fmla="*/ 1 w 102"/>
                <a:gd name="T21" fmla="*/ 1 h 279"/>
                <a:gd name="T22" fmla="*/ 1 w 102"/>
                <a:gd name="T23" fmla="*/ 1 h 279"/>
                <a:gd name="T24" fmla="*/ 1 w 102"/>
                <a:gd name="T25" fmla="*/ 1 h 279"/>
                <a:gd name="T26" fmla="*/ 1 w 102"/>
                <a:gd name="T27" fmla="*/ 1 h 279"/>
                <a:gd name="T28" fmla="*/ 1 w 102"/>
                <a:gd name="T29" fmla="*/ 1 h 279"/>
                <a:gd name="T30" fmla="*/ 1 w 102"/>
                <a:gd name="T31" fmla="*/ 1 h 279"/>
                <a:gd name="T32" fmla="*/ 1 w 102"/>
                <a:gd name="T33" fmla="*/ 1 h 279"/>
                <a:gd name="T34" fmla="*/ 1 w 102"/>
                <a:gd name="T35" fmla="*/ 1 h 279"/>
                <a:gd name="T36" fmla="*/ 1 w 102"/>
                <a:gd name="T37" fmla="*/ 1 h 279"/>
                <a:gd name="T38" fmla="*/ 1 w 102"/>
                <a:gd name="T39" fmla="*/ 0 h 279"/>
                <a:gd name="T40" fmla="*/ 1 w 102"/>
                <a:gd name="T41" fmla="*/ 1 h 279"/>
                <a:gd name="T42" fmla="*/ 1 w 102"/>
                <a:gd name="T43" fmla="*/ 1 h 279"/>
                <a:gd name="T44" fmla="*/ 1 w 102"/>
                <a:gd name="T45" fmla="*/ 1 h 279"/>
                <a:gd name="T46" fmla="*/ 1 w 102"/>
                <a:gd name="T47" fmla="*/ 1 h 279"/>
                <a:gd name="T48" fmla="*/ 1 w 102"/>
                <a:gd name="T49" fmla="*/ 1 h 279"/>
                <a:gd name="T50" fmla="*/ 1 w 102"/>
                <a:gd name="T51" fmla="*/ 1 h 279"/>
                <a:gd name="T52" fmla="*/ 1 w 102"/>
                <a:gd name="T53" fmla="*/ 1 h 27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2"/>
                <a:gd name="T82" fmla="*/ 0 h 279"/>
                <a:gd name="T83" fmla="*/ 102 w 102"/>
                <a:gd name="T84" fmla="*/ 279 h 27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2" h="279">
                  <a:moveTo>
                    <a:pt x="69" y="260"/>
                  </a:moveTo>
                  <a:lnTo>
                    <a:pt x="65" y="265"/>
                  </a:lnTo>
                  <a:lnTo>
                    <a:pt x="61" y="268"/>
                  </a:lnTo>
                  <a:lnTo>
                    <a:pt x="56" y="270"/>
                  </a:lnTo>
                  <a:lnTo>
                    <a:pt x="51" y="272"/>
                  </a:lnTo>
                  <a:lnTo>
                    <a:pt x="38" y="275"/>
                  </a:lnTo>
                  <a:lnTo>
                    <a:pt x="11" y="278"/>
                  </a:lnTo>
                  <a:lnTo>
                    <a:pt x="0" y="279"/>
                  </a:lnTo>
                  <a:lnTo>
                    <a:pt x="1" y="272"/>
                  </a:lnTo>
                  <a:lnTo>
                    <a:pt x="7" y="257"/>
                  </a:lnTo>
                  <a:lnTo>
                    <a:pt x="22" y="227"/>
                  </a:lnTo>
                  <a:lnTo>
                    <a:pt x="36" y="197"/>
                  </a:lnTo>
                  <a:lnTo>
                    <a:pt x="38" y="189"/>
                  </a:lnTo>
                  <a:lnTo>
                    <a:pt x="49" y="180"/>
                  </a:lnTo>
                  <a:lnTo>
                    <a:pt x="57" y="168"/>
                  </a:lnTo>
                  <a:lnTo>
                    <a:pt x="64" y="154"/>
                  </a:lnTo>
                  <a:lnTo>
                    <a:pt x="73" y="121"/>
                  </a:lnTo>
                  <a:lnTo>
                    <a:pt x="77" y="85"/>
                  </a:lnTo>
                  <a:lnTo>
                    <a:pt x="81" y="15"/>
                  </a:lnTo>
                  <a:lnTo>
                    <a:pt x="83" y="0"/>
                  </a:lnTo>
                  <a:lnTo>
                    <a:pt x="91" y="16"/>
                  </a:lnTo>
                  <a:lnTo>
                    <a:pt x="97" y="35"/>
                  </a:lnTo>
                  <a:lnTo>
                    <a:pt x="102" y="80"/>
                  </a:lnTo>
                  <a:lnTo>
                    <a:pt x="100" y="130"/>
                  </a:lnTo>
                  <a:lnTo>
                    <a:pt x="81" y="226"/>
                  </a:lnTo>
                  <a:lnTo>
                    <a:pt x="69" y="26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71" name="Freeform 147"/>
            <p:cNvSpPr>
              <a:spLocks/>
            </p:cNvSpPr>
            <p:nvPr/>
          </p:nvSpPr>
          <p:spPr bwMode="auto">
            <a:xfrm>
              <a:off x="2814" y="414"/>
              <a:ext cx="42" cy="162"/>
            </a:xfrm>
            <a:custGeom>
              <a:avLst/>
              <a:gdLst>
                <a:gd name="T0" fmla="*/ 0 w 85"/>
                <a:gd name="T1" fmla="*/ 1 h 323"/>
                <a:gd name="T2" fmla="*/ 0 w 85"/>
                <a:gd name="T3" fmla="*/ 1 h 323"/>
                <a:gd name="T4" fmla="*/ 0 w 85"/>
                <a:gd name="T5" fmla="*/ 1 h 323"/>
                <a:gd name="T6" fmla="*/ 0 w 85"/>
                <a:gd name="T7" fmla="*/ 1 h 323"/>
                <a:gd name="T8" fmla="*/ 0 w 85"/>
                <a:gd name="T9" fmla="*/ 1 h 323"/>
                <a:gd name="T10" fmla="*/ 0 w 85"/>
                <a:gd name="T11" fmla="*/ 1 h 323"/>
                <a:gd name="T12" fmla="*/ 0 w 85"/>
                <a:gd name="T13" fmla="*/ 1 h 323"/>
                <a:gd name="T14" fmla="*/ 0 w 85"/>
                <a:gd name="T15" fmla="*/ 1 h 323"/>
                <a:gd name="T16" fmla="*/ 0 w 85"/>
                <a:gd name="T17" fmla="*/ 1 h 323"/>
                <a:gd name="T18" fmla="*/ 0 w 85"/>
                <a:gd name="T19" fmla="*/ 1 h 323"/>
                <a:gd name="T20" fmla="*/ 0 w 85"/>
                <a:gd name="T21" fmla="*/ 1 h 323"/>
                <a:gd name="T22" fmla="*/ 0 w 85"/>
                <a:gd name="T23" fmla="*/ 1 h 323"/>
                <a:gd name="T24" fmla="*/ 0 w 85"/>
                <a:gd name="T25" fmla="*/ 1 h 323"/>
                <a:gd name="T26" fmla="*/ 0 w 85"/>
                <a:gd name="T27" fmla="*/ 1 h 323"/>
                <a:gd name="T28" fmla="*/ 0 w 85"/>
                <a:gd name="T29" fmla="*/ 1 h 323"/>
                <a:gd name="T30" fmla="*/ 0 w 85"/>
                <a:gd name="T31" fmla="*/ 1 h 323"/>
                <a:gd name="T32" fmla="*/ 0 w 85"/>
                <a:gd name="T33" fmla="*/ 1 h 323"/>
                <a:gd name="T34" fmla="*/ 0 w 85"/>
                <a:gd name="T35" fmla="*/ 1 h 323"/>
                <a:gd name="T36" fmla="*/ 0 w 85"/>
                <a:gd name="T37" fmla="*/ 1 h 323"/>
                <a:gd name="T38" fmla="*/ 0 w 85"/>
                <a:gd name="T39" fmla="*/ 1 h 323"/>
                <a:gd name="T40" fmla="*/ 0 w 85"/>
                <a:gd name="T41" fmla="*/ 1 h 323"/>
                <a:gd name="T42" fmla="*/ 0 w 85"/>
                <a:gd name="T43" fmla="*/ 1 h 323"/>
                <a:gd name="T44" fmla="*/ 0 w 85"/>
                <a:gd name="T45" fmla="*/ 1 h 323"/>
                <a:gd name="T46" fmla="*/ 0 w 85"/>
                <a:gd name="T47" fmla="*/ 1 h 323"/>
                <a:gd name="T48" fmla="*/ 0 w 85"/>
                <a:gd name="T49" fmla="*/ 1 h 323"/>
                <a:gd name="T50" fmla="*/ 0 w 85"/>
                <a:gd name="T51" fmla="*/ 1 h 323"/>
                <a:gd name="T52" fmla="*/ 0 w 85"/>
                <a:gd name="T53" fmla="*/ 1 h 323"/>
                <a:gd name="T54" fmla="*/ 0 w 85"/>
                <a:gd name="T55" fmla="*/ 0 h 323"/>
                <a:gd name="T56" fmla="*/ 0 w 85"/>
                <a:gd name="T57" fmla="*/ 1 h 323"/>
                <a:gd name="T58" fmla="*/ 0 w 85"/>
                <a:gd name="T59" fmla="*/ 1 h 323"/>
                <a:gd name="T60" fmla="*/ 0 w 85"/>
                <a:gd name="T61" fmla="*/ 1 h 323"/>
                <a:gd name="T62" fmla="*/ 0 w 85"/>
                <a:gd name="T63" fmla="*/ 1 h 323"/>
                <a:gd name="T64" fmla="*/ 0 w 85"/>
                <a:gd name="T65" fmla="*/ 1 h 323"/>
                <a:gd name="T66" fmla="*/ 0 w 85"/>
                <a:gd name="T67" fmla="*/ 1 h 3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5"/>
                <a:gd name="T103" fmla="*/ 0 h 323"/>
                <a:gd name="T104" fmla="*/ 85 w 85"/>
                <a:gd name="T105" fmla="*/ 323 h 32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5" h="323">
                  <a:moveTo>
                    <a:pt x="0" y="68"/>
                  </a:moveTo>
                  <a:lnTo>
                    <a:pt x="0" y="82"/>
                  </a:lnTo>
                  <a:lnTo>
                    <a:pt x="0" y="123"/>
                  </a:lnTo>
                  <a:lnTo>
                    <a:pt x="0" y="229"/>
                  </a:lnTo>
                  <a:lnTo>
                    <a:pt x="0" y="302"/>
                  </a:lnTo>
                  <a:lnTo>
                    <a:pt x="1" y="305"/>
                  </a:lnTo>
                  <a:lnTo>
                    <a:pt x="3" y="307"/>
                  </a:lnTo>
                  <a:lnTo>
                    <a:pt x="8" y="310"/>
                  </a:lnTo>
                  <a:lnTo>
                    <a:pt x="18" y="316"/>
                  </a:lnTo>
                  <a:lnTo>
                    <a:pt x="28" y="322"/>
                  </a:lnTo>
                  <a:lnTo>
                    <a:pt x="31" y="323"/>
                  </a:lnTo>
                  <a:lnTo>
                    <a:pt x="33" y="312"/>
                  </a:lnTo>
                  <a:lnTo>
                    <a:pt x="40" y="289"/>
                  </a:lnTo>
                  <a:lnTo>
                    <a:pt x="60" y="239"/>
                  </a:lnTo>
                  <a:lnTo>
                    <a:pt x="76" y="190"/>
                  </a:lnTo>
                  <a:lnTo>
                    <a:pt x="79" y="178"/>
                  </a:lnTo>
                  <a:lnTo>
                    <a:pt x="79" y="169"/>
                  </a:lnTo>
                  <a:lnTo>
                    <a:pt x="80" y="149"/>
                  </a:lnTo>
                  <a:lnTo>
                    <a:pt x="80" y="103"/>
                  </a:lnTo>
                  <a:lnTo>
                    <a:pt x="82" y="61"/>
                  </a:lnTo>
                  <a:lnTo>
                    <a:pt x="85" y="52"/>
                  </a:lnTo>
                  <a:lnTo>
                    <a:pt x="81" y="45"/>
                  </a:lnTo>
                  <a:lnTo>
                    <a:pt x="75" y="36"/>
                  </a:lnTo>
                  <a:lnTo>
                    <a:pt x="66" y="29"/>
                  </a:lnTo>
                  <a:lnTo>
                    <a:pt x="58" y="23"/>
                  </a:lnTo>
                  <a:lnTo>
                    <a:pt x="50" y="16"/>
                  </a:lnTo>
                  <a:lnTo>
                    <a:pt x="44" y="7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35" y="5"/>
                  </a:lnTo>
                  <a:lnTo>
                    <a:pt x="16" y="25"/>
                  </a:lnTo>
                  <a:lnTo>
                    <a:pt x="0" y="59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72" name="Freeform 148"/>
            <p:cNvSpPr>
              <a:spLocks/>
            </p:cNvSpPr>
            <p:nvPr/>
          </p:nvSpPr>
          <p:spPr bwMode="auto">
            <a:xfrm>
              <a:off x="2470" y="50"/>
              <a:ext cx="180" cy="260"/>
            </a:xfrm>
            <a:custGeom>
              <a:avLst/>
              <a:gdLst>
                <a:gd name="T0" fmla="*/ 0 w 361"/>
                <a:gd name="T1" fmla="*/ 0 h 519"/>
                <a:gd name="T2" fmla="*/ 0 w 361"/>
                <a:gd name="T3" fmla="*/ 1 h 519"/>
                <a:gd name="T4" fmla="*/ 0 w 361"/>
                <a:gd name="T5" fmla="*/ 1 h 519"/>
                <a:gd name="T6" fmla="*/ 0 w 361"/>
                <a:gd name="T7" fmla="*/ 1 h 519"/>
                <a:gd name="T8" fmla="*/ 0 w 361"/>
                <a:gd name="T9" fmla="*/ 1 h 519"/>
                <a:gd name="T10" fmla="*/ 0 w 361"/>
                <a:gd name="T11" fmla="*/ 1 h 519"/>
                <a:gd name="T12" fmla="*/ 0 w 361"/>
                <a:gd name="T13" fmla="*/ 1 h 519"/>
                <a:gd name="T14" fmla="*/ 0 w 361"/>
                <a:gd name="T15" fmla="*/ 1 h 519"/>
                <a:gd name="T16" fmla="*/ 0 w 361"/>
                <a:gd name="T17" fmla="*/ 1 h 519"/>
                <a:gd name="T18" fmla="*/ 0 w 361"/>
                <a:gd name="T19" fmla="*/ 1 h 519"/>
                <a:gd name="T20" fmla="*/ 0 w 361"/>
                <a:gd name="T21" fmla="*/ 1 h 519"/>
                <a:gd name="T22" fmla="*/ 0 w 361"/>
                <a:gd name="T23" fmla="*/ 1 h 519"/>
                <a:gd name="T24" fmla="*/ 0 w 361"/>
                <a:gd name="T25" fmla="*/ 1 h 519"/>
                <a:gd name="T26" fmla="*/ 0 w 361"/>
                <a:gd name="T27" fmla="*/ 1 h 519"/>
                <a:gd name="T28" fmla="*/ 0 w 361"/>
                <a:gd name="T29" fmla="*/ 1 h 519"/>
                <a:gd name="T30" fmla="*/ 0 w 361"/>
                <a:gd name="T31" fmla="*/ 1 h 519"/>
                <a:gd name="T32" fmla="*/ 0 w 361"/>
                <a:gd name="T33" fmla="*/ 1 h 519"/>
                <a:gd name="T34" fmla="*/ 0 w 361"/>
                <a:gd name="T35" fmla="*/ 1 h 519"/>
                <a:gd name="T36" fmla="*/ 0 w 361"/>
                <a:gd name="T37" fmla="*/ 1 h 519"/>
                <a:gd name="T38" fmla="*/ 0 w 361"/>
                <a:gd name="T39" fmla="*/ 1 h 519"/>
                <a:gd name="T40" fmla="*/ 0 w 361"/>
                <a:gd name="T41" fmla="*/ 1 h 519"/>
                <a:gd name="T42" fmla="*/ 0 w 361"/>
                <a:gd name="T43" fmla="*/ 1 h 519"/>
                <a:gd name="T44" fmla="*/ 0 w 361"/>
                <a:gd name="T45" fmla="*/ 1 h 519"/>
                <a:gd name="T46" fmla="*/ 0 w 361"/>
                <a:gd name="T47" fmla="*/ 1 h 519"/>
                <a:gd name="T48" fmla="*/ 0 w 361"/>
                <a:gd name="T49" fmla="*/ 1 h 519"/>
                <a:gd name="T50" fmla="*/ 0 w 361"/>
                <a:gd name="T51" fmla="*/ 1 h 519"/>
                <a:gd name="T52" fmla="*/ 0 w 361"/>
                <a:gd name="T53" fmla="*/ 1 h 519"/>
                <a:gd name="T54" fmla="*/ 0 w 361"/>
                <a:gd name="T55" fmla="*/ 1 h 519"/>
                <a:gd name="T56" fmla="*/ 0 w 361"/>
                <a:gd name="T57" fmla="*/ 1 h 519"/>
                <a:gd name="T58" fmla="*/ 0 w 361"/>
                <a:gd name="T59" fmla="*/ 1 h 519"/>
                <a:gd name="T60" fmla="*/ 0 w 361"/>
                <a:gd name="T61" fmla="*/ 1 h 519"/>
                <a:gd name="T62" fmla="*/ 0 w 361"/>
                <a:gd name="T63" fmla="*/ 1 h 519"/>
                <a:gd name="T64" fmla="*/ 0 w 361"/>
                <a:gd name="T65" fmla="*/ 1 h 519"/>
                <a:gd name="T66" fmla="*/ 0 w 361"/>
                <a:gd name="T67" fmla="*/ 1 h 519"/>
                <a:gd name="T68" fmla="*/ 0 w 361"/>
                <a:gd name="T69" fmla="*/ 1 h 519"/>
                <a:gd name="T70" fmla="*/ 0 w 361"/>
                <a:gd name="T71" fmla="*/ 1 h 519"/>
                <a:gd name="T72" fmla="*/ 0 w 361"/>
                <a:gd name="T73" fmla="*/ 1 h 519"/>
                <a:gd name="T74" fmla="*/ 0 w 361"/>
                <a:gd name="T75" fmla="*/ 1 h 51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61"/>
                <a:gd name="T115" fmla="*/ 0 h 519"/>
                <a:gd name="T116" fmla="*/ 361 w 361"/>
                <a:gd name="T117" fmla="*/ 519 h 51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61" h="519">
                  <a:moveTo>
                    <a:pt x="361" y="0"/>
                  </a:moveTo>
                  <a:lnTo>
                    <a:pt x="345" y="8"/>
                  </a:lnTo>
                  <a:lnTo>
                    <a:pt x="317" y="25"/>
                  </a:lnTo>
                  <a:lnTo>
                    <a:pt x="275" y="62"/>
                  </a:lnTo>
                  <a:lnTo>
                    <a:pt x="264" y="86"/>
                  </a:lnTo>
                  <a:lnTo>
                    <a:pt x="260" y="116"/>
                  </a:lnTo>
                  <a:lnTo>
                    <a:pt x="262" y="133"/>
                  </a:lnTo>
                  <a:lnTo>
                    <a:pt x="261" y="145"/>
                  </a:lnTo>
                  <a:lnTo>
                    <a:pt x="259" y="162"/>
                  </a:lnTo>
                  <a:lnTo>
                    <a:pt x="255" y="174"/>
                  </a:lnTo>
                  <a:lnTo>
                    <a:pt x="248" y="182"/>
                  </a:lnTo>
                  <a:lnTo>
                    <a:pt x="239" y="190"/>
                  </a:lnTo>
                  <a:lnTo>
                    <a:pt x="225" y="201"/>
                  </a:lnTo>
                  <a:lnTo>
                    <a:pt x="216" y="208"/>
                  </a:lnTo>
                  <a:lnTo>
                    <a:pt x="214" y="210"/>
                  </a:lnTo>
                  <a:lnTo>
                    <a:pt x="214" y="211"/>
                  </a:lnTo>
                  <a:lnTo>
                    <a:pt x="215" y="213"/>
                  </a:lnTo>
                  <a:lnTo>
                    <a:pt x="216" y="215"/>
                  </a:lnTo>
                  <a:lnTo>
                    <a:pt x="217" y="217"/>
                  </a:lnTo>
                  <a:lnTo>
                    <a:pt x="221" y="221"/>
                  </a:lnTo>
                  <a:lnTo>
                    <a:pt x="229" y="229"/>
                  </a:lnTo>
                  <a:lnTo>
                    <a:pt x="231" y="230"/>
                  </a:lnTo>
                  <a:lnTo>
                    <a:pt x="215" y="235"/>
                  </a:lnTo>
                  <a:lnTo>
                    <a:pt x="191" y="249"/>
                  </a:lnTo>
                  <a:lnTo>
                    <a:pt x="172" y="266"/>
                  </a:lnTo>
                  <a:lnTo>
                    <a:pt x="157" y="285"/>
                  </a:lnTo>
                  <a:lnTo>
                    <a:pt x="123" y="327"/>
                  </a:lnTo>
                  <a:lnTo>
                    <a:pt x="112" y="336"/>
                  </a:lnTo>
                  <a:lnTo>
                    <a:pt x="111" y="341"/>
                  </a:lnTo>
                  <a:lnTo>
                    <a:pt x="112" y="350"/>
                  </a:lnTo>
                  <a:lnTo>
                    <a:pt x="113" y="369"/>
                  </a:lnTo>
                  <a:lnTo>
                    <a:pt x="111" y="386"/>
                  </a:lnTo>
                  <a:lnTo>
                    <a:pt x="110" y="390"/>
                  </a:lnTo>
                  <a:lnTo>
                    <a:pt x="102" y="405"/>
                  </a:lnTo>
                  <a:lnTo>
                    <a:pt x="88" y="430"/>
                  </a:lnTo>
                  <a:lnTo>
                    <a:pt x="53" y="473"/>
                  </a:lnTo>
                  <a:lnTo>
                    <a:pt x="11" y="510"/>
                  </a:lnTo>
                  <a:lnTo>
                    <a:pt x="0" y="519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73" name="Freeform 149"/>
            <p:cNvSpPr>
              <a:spLocks/>
            </p:cNvSpPr>
            <p:nvPr/>
          </p:nvSpPr>
          <p:spPr bwMode="auto">
            <a:xfrm>
              <a:off x="2587" y="164"/>
              <a:ext cx="151" cy="188"/>
            </a:xfrm>
            <a:custGeom>
              <a:avLst/>
              <a:gdLst>
                <a:gd name="T0" fmla="*/ 0 w 301"/>
                <a:gd name="T1" fmla="*/ 0 h 377"/>
                <a:gd name="T2" fmla="*/ 1 w 301"/>
                <a:gd name="T3" fmla="*/ 0 h 377"/>
                <a:gd name="T4" fmla="*/ 1 w 301"/>
                <a:gd name="T5" fmla="*/ 0 h 377"/>
                <a:gd name="T6" fmla="*/ 1 w 301"/>
                <a:gd name="T7" fmla="*/ 0 h 377"/>
                <a:gd name="T8" fmla="*/ 1 w 301"/>
                <a:gd name="T9" fmla="*/ 0 h 377"/>
                <a:gd name="T10" fmla="*/ 1 w 301"/>
                <a:gd name="T11" fmla="*/ 0 h 377"/>
                <a:gd name="T12" fmla="*/ 1 w 301"/>
                <a:gd name="T13" fmla="*/ 0 h 377"/>
                <a:gd name="T14" fmla="*/ 1 w 301"/>
                <a:gd name="T15" fmla="*/ 0 h 377"/>
                <a:gd name="T16" fmla="*/ 1 w 301"/>
                <a:gd name="T17" fmla="*/ 0 h 377"/>
                <a:gd name="T18" fmla="*/ 1 w 301"/>
                <a:gd name="T19" fmla="*/ 0 h 377"/>
                <a:gd name="T20" fmla="*/ 1 w 301"/>
                <a:gd name="T21" fmla="*/ 0 h 377"/>
                <a:gd name="T22" fmla="*/ 1 w 301"/>
                <a:gd name="T23" fmla="*/ 0 h 377"/>
                <a:gd name="T24" fmla="*/ 1 w 301"/>
                <a:gd name="T25" fmla="*/ 0 h 377"/>
                <a:gd name="T26" fmla="*/ 1 w 301"/>
                <a:gd name="T27" fmla="*/ 0 h 377"/>
                <a:gd name="T28" fmla="*/ 1 w 301"/>
                <a:gd name="T29" fmla="*/ 0 h 377"/>
                <a:gd name="T30" fmla="*/ 1 w 301"/>
                <a:gd name="T31" fmla="*/ 0 h 377"/>
                <a:gd name="T32" fmla="*/ 1 w 301"/>
                <a:gd name="T33" fmla="*/ 0 h 377"/>
                <a:gd name="T34" fmla="*/ 1 w 301"/>
                <a:gd name="T35" fmla="*/ 0 h 377"/>
                <a:gd name="T36" fmla="*/ 1 w 301"/>
                <a:gd name="T37" fmla="*/ 0 h 377"/>
                <a:gd name="T38" fmla="*/ 1 w 301"/>
                <a:gd name="T39" fmla="*/ 0 h 377"/>
                <a:gd name="T40" fmla="*/ 1 w 301"/>
                <a:gd name="T41" fmla="*/ 0 h 377"/>
                <a:gd name="T42" fmla="*/ 1 w 301"/>
                <a:gd name="T43" fmla="*/ 0 h 377"/>
                <a:gd name="T44" fmla="*/ 1 w 301"/>
                <a:gd name="T45" fmla="*/ 0 h 377"/>
                <a:gd name="T46" fmla="*/ 1 w 301"/>
                <a:gd name="T47" fmla="*/ 0 h 377"/>
                <a:gd name="T48" fmla="*/ 1 w 301"/>
                <a:gd name="T49" fmla="*/ 0 h 377"/>
                <a:gd name="T50" fmla="*/ 1 w 301"/>
                <a:gd name="T51" fmla="*/ 0 h 377"/>
                <a:gd name="T52" fmla="*/ 1 w 301"/>
                <a:gd name="T53" fmla="*/ 0 h 377"/>
                <a:gd name="T54" fmla="*/ 1 w 301"/>
                <a:gd name="T55" fmla="*/ 0 h 377"/>
                <a:gd name="T56" fmla="*/ 1 w 301"/>
                <a:gd name="T57" fmla="*/ 0 h 377"/>
                <a:gd name="T58" fmla="*/ 1 w 301"/>
                <a:gd name="T59" fmla="*/ 0 h 377"/>
                <a:gd name="T60" fmla="*/ 1 w 301"/>
                <a:gd name="T61" fmla="*/ 0 h 377"/>
                <a:gd name="T62" fmla="*/ 1 w 301"/>
                <a:gd name="T63" fmla="*/ 0 h 377"/>
                <a:gd name="T64" fmla="*/ 1 w 301"/>
                <a:gd name="T65" fmla="*/ 0 h 377"/>
                <a:gd name="T66" fmla="*/ 1 w 301"/>
                <a:gd name="T67" fmla="*/ 0 h 377"/>
                <a:gd name="T68" fmla="*/ 1 w 301"/>
                <a:gd name="T69" fmla="*/ 0 h 377"/>
                <a:gd name="T70" fmla="*/ 1 w 301"/>
                <a:gd name="T71" fmla="*/ 0 h 377"/>
                <a:gd name="T72" fmla="*/ 1 w 301"/>
                <a:gd name="T73" fmla="*/ 0 h 377"/>
                <a:gd name="T74" fmla="*/ 1 w 301"/>
                <a:gd name="T75" fmla="*/ 0 h 377"/>
                <a:gd name="T76" fmla="*/ 1 w 301"/>
                <a:gd name="T77" fmla="*/ 0 h 377"/>
                <a:gd name="T78" fmla="*/ 1 w 301"/>
                <a:gd name="T79" fmla="*/ 0 h 377"/>
                <a:gd name="T80" fmla="*/ 1 w 301"/>
                <a:gd name="T81" fmla="*/ 0 h 377"/>
                <a:gd name="T82" fmla="*/ 1 w 301"/>
                <a:gd name="T83" fmla="*/ 0 h 377"/>
                <a:gd name="T84" fmla="*/ 1 w 301"/>
                <a:gd name="T85" fmla="*/ 0 h 377"/>
                <a:gd name="T86" fmla="*/ 1 w 301"/>
                <a:gd name="T87" fmla="*/ 0 h 377"/>
                <a:gd name="T88" fmla="*/ 1 w 301"/>
                <a:gd name="T89" fmla="*/ 0 h 377"/>
                <a:gd name="T90" fmla="*/ 1 w 301"/>
                <a:gd name="T91" fmla="*/ 0 h 377"/>
                <a:gd name="T92" fmla="*/ 1 w 301"/>
                <a:gd name="T93" fmla="*/ 0 h 37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01"/>
                <a:gd name="T142" fmla="*/ 0 h 377"/>
                <a:gd name="T143" fmla="*/ 301 w 301"/>
                <a:gd name="T144" fmla="*/ 377 h 37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01" h="377">
                  <a:moveTo>
                    <a:pt x="0" y="3"/>
                  </a:moveTo>
                  <a:lnTo>
                    <a:pt x="2" y="2"/>
                  </a:lnTo>
                  <a:lnTo>
                    <a:pt x="14" y="0"/>
                  </a:lnTo>
                  <a:lnTo>
                    <a:pt x="23" y="2"/>
                  </a:lnTo>
                  <a:lnTo>
                    <a:pt x="32" y="7"/>
                  </a:lnTo>
                  <a:lnTo>
                    <a:pt x="37" y="10"/>
                  </a:lnTo>
                  <a:lnTo>
                    <a:pt x="41" y="16"/>
                  </a:lnTo>
                  <a:lnTo>
                    <a:pt x="45" y="22"/>
                  </a:lnTo>
                  <a:lnTo>
                    <a:pt x="51" y="35"/>
                  </a:lnTo>
                  <a:lnTo>
                    <a:pt x="63" y="59"/>
                  </a:lnTo>
                  <a:lnTo>
                    <a:pt x="87" y="65"/>
                  </a:lnTo>
                  <a:lnTo>
                    <a:pt x="95" y="65"/>
                  </a:lnTo>
                  <a:lnTo>
                    <a:pt x="102" y="67"/>
                  </a:lnTo>
                  <a:lnTo>
                    <a:pt x="108" y="72"/>
                  </a:lnTo>
                  <a:lnTo>
                    <a:pt x="113" y="78"/>
                  </a:lnTo>
                  <a:lnTo>
                    <a:pt x="118" y="85"/>
                  </a:lnTo>
                  <a:lnTo>
                    <a:pt x="125" y="103"/>
                  </a:lnTo>
                  <a:lnTo>
                    <a:pt x="131" y="128"/>
                  </a:lnTo>
                  <a:lnTo>
                    <a:pt x="132" y="129"/>
                  </a:lnTo>
                  <a:lnTo>
                    <a:pt x="141" y="130"/>
                  </a:lnTo>
                  <a:lnTo>
                    <a:pt x="171" y="137"/>
                  </a:lnTo>
                  <a:lnTo>
                    <a:pt x="185" y="143"/>
                  </a:lnTo>
                  <a:lnTo>
                    <a:pt x="191" y="148"/>
                  </a:lnTo>
                  <a:lnTo>
                    <a:pt x="195" y="153"/>
                  </a:lnTo>
                  <a:lnTo>
                    <a:pt x="197" y="159"/>
                  </a:lnTo>
                  <a:lnTo>
                    <a:pt x="198" y="166"/>
                  </a:lnTo>
                  <a:lnTo>
                    <a:pt x="201" y="174"/>
                  </a:lnTo>
                  <a:lnTo>
                    <a:pt x="206" y="181"/>
                  </a:lnTo>
                  <a:lnTo>
                    <a:pt x="218" y="194"/>
                  </a:lnTo>
                  <a:lnTo>
                    <a:pt x="232" y="206"/>
                  </a:lnTo>
                  <a:lnTo>
                    <a:pt x="252" y="220"/>
                  </a:lnTo>
                  <a:lnTo>
                    <a:pt x="254" y="220"/>
                  </a:lnTo>
                  <a:lnTo>
                    <a:pt x="254" y="227"/>
                  </a:lnTo>
                  <a:lnTo>
                    <a:pt x="255" y="241"/>
                  </a:lnTo>
                  <a:lnTo>
                    <a:pt x="258" y="269"/>
                  </a:lnTo>
                  <a:lnTo>
                    <a:pt x="260" y="296"/>
                  </a:lnTo>
                  <a:lnTo>
                    <a:pt x="261" y="302"/>
                  </a:lnTo>
                  <a:lnTo>
                    <a:pt x="265" y="304"/>
                  </a:lnTo>
                  <a:lnTo>
                    <a:pt x="280" y="310"/>
                  </a:lnTo>
                  <a:lnTo>
                    <a:pt x="287" y="316"/>
                  </a:lnTo>
                  <a:lnTo>
                    <a:pt x="291" y="325"/>
                  </a:lnTo>
                  <a:lnTo>
                    <a:pt x="292" y="329"/>
                  </a:lnTo>
                  <a:lnTo>
                    <a:pt x="292" y="335"/>
                  </a:lnTo>
                  <a:lnTo>
                    <a:pt x="293" y="346"/>
                  </a:lnTo>
                  <a:lnTo>
                    <a:pt x="297" y="366"/>
                  </a:lnTo>
                  <a:lnTo>
                    <a:pt x="300" y="377"/>
                  </a:lnTo>
                  <a:lnTo>
                    <a:pt x="301" y="377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74" name="Freeform 150"/>
            <p:cNvSpPr>
              <a:spLocks/>
            </p:cNvSpPr>
            <p:nvPr/>
          </p:nvSpPr>
          <p:spPr bwMode="auto">
            <a:xfrm>
              <a:off x="2764" y="197"/>
              <a:ext cx="108" cy="151"/>
            </a:xfrm>
            <a:custGeom>
              <a:avLst/>
              <a:gdLst>
                <a:gd name="T0" fmla="*/ 0 w 218"/>
                <a:gd name="T1" fmla="*/ 1 h 302"/>
                <a:gd name="T2" fmla="*/ 0 w 218"/>
                <a:gd name="T3" fmla="*/ 1 h 302"/>
                <a:gd name="T4" fmla="*/ 0 w 218"/>
                <a:gd name="T5" fmla="*/ 1 h 302"/>
                <a:gd name="T6" fmla="*/ 0 w 218"/>
                <a:gd name="T7" fmla="*/ 1 h 302"/>
                <a:gd name="T8" fmla="*/ 0 w 218"/>
                <a:gd name="T9" fmla="*/ 1 h 302"/>
                <a:gd name="T10" fmla="*/ 0 w 218"/>
                <a:gd name="T11" fmla="*/ 1 h 302"/>
                <a:gd name="T12" fmla="*/ 0 w 218"/>
                <a:gd name="T13" fmla="*/ 1 h 302"/>
                <a:gd name="T14" fmla="*/ 0 w 218"/>
                <a:gd name="T15" fmla="*/ 1 h 302"/>
                <a:gd name="T16" fmla="*/ 0 w 218"/>
                <a:gd name="T17" fmla="*/ 1 h 302"/>
                <a:gd name="T18" fmla="*/ 0 w 218"/>
                <a:gd name="T19" fmla="*/ 1 h 302"/>
                <a:gd name="T20" fmla="*/ 0 w 218"/>
                <a:gd name="T21" fmla="*/ 1 h 302"/>
                <a:gd name="T22" fmla="*/ 0 w 218"/>
                <a:gd name="T23" fmla="*/ 1 h 302"/>
                <a:gd name="T24" fmla="*/ 0 w 218"/>
                <a:gd name="T25" fmla="*/ 1 h 302"/>
                <a:gd name="T26" fmla="*/ 0 w 218"/>
                <a:gd name="T27" fmla="*/ 1 h 302"/>
                <a:gd name="T28" fmla="*/ 0 w 218"/>
                <a:gd name="T29" fmla="*/ 1 h 302"/>
                <a:gd name="T30" fmla="*/ 0 w 218"/>
                <a:gd name="T31" fmla="*/ 1 h 302"/>
                <a:gd name="T32" fmla="*/ 0 w 218"/>
                <a:gd name="T33" fmla="*/ 1 h 302"/>
                <a:gd name="T34" fmla="*/ 0 w 218"/>
                <a:gd name="T35" fmla="*/ 1 h 302"/>
                <a:gd name="T36" fmla="*/ 0 w 218"/>
                <a:gd name="T37" fmla="*/ 1 h 302"/>
                <a:gd name="T38" fmla="*/ 0 w 218"/>
                <a:gd name="T39" fmla="*/ 1 h 302"/>
                <a:gd name="T40" fmla="*/ 0 w 218"/>
                <a:gd name="T41" fmla="*/ 1 h 302"/>
                <a:gd name="T42" fmla="*/ 0 w 218"/>
                <a:gd name="T43" fmla="*/ 1 h 302"/>
                <a:gd name="T44" fmla="*/ 0 w 218"/>
                <a:gd name="T45" fmla="*/ 1 h 302"/>
                <a:gd name="T46" fmla="*/ 0 w 218"/>
                <a:gd name="T47" fmla="*/ 1 h 302"/>
                <a:gd name="T48" fmla="*/ 0 w 218"/>
                <a:gd name="T49" fmla="*/ 1 h 302"/>
                <a:gd name="T50" fmla="*/ 0 w 218"/>
                <a:gd name="T51" fmla="*/ 1 h 302"/>
                <a:gd name="T52" fmla="*/ 0 w 218"/>
                <a:gd name="T53" fmla="*/ 1 h 302"/>
                <a:gd name="T54" fmla="*/ 0 w 218"/>
                <a:gd name="T55" fmla="*/ 1 h 302"/>
                <a:gd name="T56" fmla="*/ 0 w 218"/>
                <a:gd name="T57" fmla="*/ 1 h 302"/>
                <a:gd name="T58" fmla="*/ 0 w 218"/>
                <a:gd name="T59" fmla="*/ 1 h 302"/>
                <a:gd name="T60" fmla="*/ 0 w 218"/>
                <a:gd name="T61" fmla="*/ 1 h 302"/>
                <a:gd name="T62" fmla="*/ 0 w 218"/>
                <a:gd name="T63" fmla="*/ 0 h 30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302"/>
                <a:gd name="T98" fmla="*/ 218 w 218"/>
                <a:gd name="T99" fmla="*/ 302 h 30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302">
                  <a:moveTo>
                    <a:pt x="0" y="302"/>
                  </a:moveTo>
                  <a:lnTo>
                    <a:pt x="18" y="296"/>
                  </a:lnTo>
                  <a:lnTo>
                    <a:pt x="32" y="288"/>
                  </a:lnTo>
                  <a:lnTo>
                    <a:pt x="42" y="277"/>
                  </a:lnTo>
                  <a:lnTo>
                    <a:pt x="48" y="265"/>
                  </a:lnTo>
                  <a:lnTo>
                    <a:pt x="52" y="251"/>
                  </a:lnTo>
                  <a:lnTo>
                    <a:pt x="53" y="237"/>
                  </a:lnTo>
                  <a:lnTo>
                    <a:pt x="54" y="210"/>
                  </a:lnTo>
                  <a:lnTo>
                    <a:pt x="58" y="186"/>
                  </a:lnTo>
                  <a:lnTo>
                    <a:pt x="70" y="167"/>
                  </a:lnTo>
                  <a:lnTo>
                    <a:pt x="73" y="165"/>
                  </a:lnTo>
                  <a:lnTo>
                    <a:pt x="78" y="164"/>
                  </a:lnTo>
                  <a:lnTo>
                    <a:pt x="90" y="160"/>
                  </a:lnTo>
                  <a:lnTo>
                    <a:pt x="115" y="151"/>
                  </a:lnTo>
                  <a:lnTo>
                    <a:pt x="127" y="132"/>
                  </a:lnTo>
                  <a:lnTo>
                    <a:pt x="127" y="126"/>
                  </a:lnTo>
                  <a:lnTo>
                    <a:pt x="130" y="120"/>
                  </a:lnTo>
                  <a:lnTo>
                    <a:pt x="133" y="116"/>
                  </a:lnTo>
                  <a:lnTo>
                    <a:pt x="138" y="111"/>
                  </a:lnTo>
                  <a:lnTo>
                    <a:pt x="143" y="108"/>
                  </a:lnTo>
                  <a:lnTo>
                    <a:pt x="153" y="103"/>
                  </a:lnTo>
                  <a:lnTo>
                    <a:pt x="163" y="100"/>
                  </a:lnTo>
                  <a:lnTo>
                    <a:pt x="169" y="99"/>
                  </a:lnTo>
                  <a:lnTo>
                    <a:pt x="170" y="98"/>
                  </a:lnTo>
                  <a:lnTo>
                    <a:pt x="168" y="96"/>
                  </a:lnTo>
                  <a:lnTo>
                    <a:pt x="167" y="93"/>
                  </a:lnTo>
                  <a:lnTo>
                    <a:pt x="167" y="89"/>
                  </a:lnTo>
                  <a:lnTo>
                    <a:pt x="168" y="81"/>
                  </a:lnTo>
                  <a:lnTo>
                    <a:pt x="170" y="71"/>
                  </a:lnTo>
                  <a:lnTo>
                    <a:pt x="179" y="49"/>
                  </a:lnTo>
                  <a:lnTo>
                    <a:pt x="204" y="10"/>
                  </a:lnTo>
                  <a:lnTo>
                    <a:pt x="218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75" name="Freeform 151"/>
            <p:cNvSpPr>
              <a:spLocks/>
            </p:cNvSpPr>
            <p:nvPr/>
          </p:nvSpPr>
          <p:spPr bwMode="auto">
            <a:xfrm>
              <a:off x="2520" y="1985"/>
              <a:ext cx="44" cy="54"/>
            </a:xfrm>
            <a:custGeom>
              <a:avLst/>
              <a:gdLst>
                <a:gd name="T0" fmla="*/ 0 w 89"/>
                <a:gd name="T1" fmla="*/ 1 h 108"/>
                <a:gd name="T2" fmla="*/ 0 w 89"/>
                <a:gd name="T3" fmla="*/ 1 h 108"/>
                <a:gd name="T4" fmla="*/ 0 w 89"/>
                <a:gd name="T5" fmla="*/ 1 h 108"/>
                <a:gd name="T6" fmla="*/ 0 w 89"/>
                <a:gd name="T7" fmla="*/ 1 h 108"/>
                <a:gd name="T8" fmla="*/ 0 w 89"/>
                <a:gd name="T9" fmla="*/ 1 h 108"/>
                <a:gd name="T10" fmla="*/ 0 w 89"/>
                <a:gd name="T11" fmla="*/ 1 h 108"/>
                <a:gd name="T12" fmla="*/ 0 w 89"/>
                <a:gd name="T13" fmla="*/ 1 h 108"/>
                <a:gd name="T14" fmla="*/ 0 w 89"/>
                <a:gd name="T15" fmla="*/ 1 h 108"/>
                <a:gd name="T16" fmla="*/ 0 w 89"/>
                <a:gd name="T17" fmla="*/ 1 h 108"/>
                <a:gd name="T18" fmla="*/ 0 w 89"/>
                <a:gd name="T19" fmla="*/ 1 h 108"/>
                <a:gd name="T20" fmla="*/ 0 w 89"/>
                <a:gd name="T21" fmla="*/ 0 h 108"/>
                <a:gd name="T22" fmla="*/ 0 w 89"/>
                <a:gd name="T23" fmla="*/ 1 h 108"/>
                <a:gd name="T24" fmla="*/ 0 w 89"/>
                <a:gd name="T25" fmla="*/ 1 h 108"/>
                <a:gd name="T26" fmla="*/ 0 w 89"/>
                <a:gd name="T27" fmla="*/ 1 h 108"/>
                <a:gd name="T28" fmla="*/ 0 w 89"/>
                <a:gd name="T29" fmla="*/ 1 h 108"/>
                <a:gd name="T30" fmla="*/ 0 w 89"/>
                <a:gd name="T31" fmla="*/ 1 h 108"/>
                <a:gd name="T32" fmla="*/ 0 w 89"/>
                <a:gd name="T33" fmla="*/ 1 h 10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9"/>
                <a:gd name="T52" fmla="*/ 0 h 108"/>
                <a:gd name="T53" fmla="*/ 89 w 89"/>
                <a:gd name="T54" fmla="*/ 108 h 10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9" h="108">
                  <a:moveTo>
                    <a:pt x="89" y="108"/>
                  </a:moveTo>
                  <a:lnTo>
                    <a:pt x="83" y="105"/>
                  </a:lnTo>
                  <a:lnTo>
                    <a:pt x="71" y="98"/>
                  </a:lnTo>
                  <a:lnTo>
                    <a:pt x="49" y="85"/>
                  </a:lnTo>
                  <a:lnTo>
                    <a:pt x="27" y="71"/>
                  </a:lnTo>
                  <a:lnTo>
                    <a:pt x="22" y="67"/>
                  </a:lnTo>
                  <a:lnTo>
                    <a:pt x="20" y="62"/>
                  </a:lnTo>
                  <a:lnTo>
                    <a:pt x="16" y="51"/>
                  </a:lnTo>
                  <a:lnTo>
                    <a:pt x="10" y="29"/>
                  </a:lnTo>
                  <a:lnTo>
                    <a:pt x="1" y="6"/>
                  </a:lnTo>
                  <a:lnTo>
                    <a:pt x="0" y="0"/>
                  </a:lnTo>
                  <a:lnTo>
                    <a:pt x="8" y="9"/>
                  </a:lnTo>
                  <a:lnTo>
                    <a:pt x="22" y="28"/>
                  </a:lnTo>
                  <a:lnTo>
                    <a:pt x="51" y="63"/>
                  </a:lnTo>
                  <a:lnTo>
                    <a:pt x="81" y="99"/>
                  </a:lnTo>
                  <a:lnTo>
                    <a:pt x="89" y="108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76" name="Freeform 152"/>
            <p:cNvSpPr>
              <a:spLocks/>
            </p:cNvSpPr>
            <p:nvPr/>
          </p:nvSpPr>
          <p:spPr bwMode="auto">
            <a:xfrm>
              <a:off x="2347" y="1999"/>
              <a:ext cx="180" cy="164"/>
            </a:xfrm>
            <a:custGeom>
              <a:avLst/>
              <a:gdLst>
                <a:gd name="T0" fmla="*/ 1 w 359"/>
                <a:gd name="T1" fmla="*/ 0 h 329"/>
                <a:gd name="T2" fmla="*/ 1 w 359"/>
                <a:gd name="T3" fmla="*/ 0 h 329"/>
                <a:gd name="T4" fmla="*/ 1 w 359"/>
                <a:gd name="T5" fmla="*/ 0 h 329"/>
                <a:gd name="T6" fmla="*/ 1 w 359"/>
                <a:gd name="T7" fmla="*/ 0 h 329"/>
                <a:gd name="T8" fmla="*/ 1 w 359"/>
                <a:gd name="T9" fmla="*/ 0 h 329"/>
                <a:gd name="T10" fmla="*/ 1 w 359"/>
                <a:gd name="T11" fmla="*/ 0 h 329"/>
                <a:gd name="T12" fmla="*/ 1 w 359"/>
                <a:gd name="T13" fmla="*/ 0 h 329"/>
                <a:gd name="T14" fmla="*/ 1 w 359"/>
                <a:gd name="T15" fmla="*/ 0 h 329"/>
                <a:gd name="T16" fmla="*/ 1 w 359"/>
                <a:gd name="T17" fmla="*/ 0 h 329"/>
                <a:gd name="T18" fmla="*/ 1 w 359"/>
                <a:gd name="T19" fmla="*/ 0 h 329"/>
                <a:gd name="T20" fmla="*/ 1 w 359"/>
                <a:gd name="T21" fmla="*/ 0 h 329"/>
                <a:gd name="T22" fmla="*/ 1 w 359"/>
                <a:gd name="T23" fmla="*/ 0 h 329"/>
                <a:gd name="T24" fmla="*/ 1 w 359"/>
                <a:gd name="T25" fmla="*/ 0 h 329"/>
                <a:gd name="T26" fmla="*/ 1 w 359"/>
                <a:gd name="T27" fmla="*/ 0 h 329"/>
                <a:gd name="T28" fmla="*/ 1 w 359"/>
                <a:gd name="T29" fmla="*/ 0 h 329"/>
                <a:gd name="T30" fmla="*/ 1 w 359"/>
                <a:gd name="T31" fmla="*/ 0 h 329"/>
                <a:gd name="T32" fmla="*/ 1 w 359"/>
                <a:gd name="T33" fmla="*/ 0 h 329"/>
                <a:gd name="T34" fmla="*/ 0 w 359"/>
                <a:gd name="T35" fmla="*/ 0 h 329"/>
                <a:gd name="T36" fmla="*/ 1 w 359"/>
                <a:gd name="T37" fmla="*/ 0 h 329"/>
                <a:gd name="T38" fmla="*/ 1 w 359"/>
                <a:gd name="T39" fmla="*/ 0 h 329"/>
                <a:gd name="T40" fmla="*/ 1 w 359"/>
                <a:gd name="T41" fmla="*/ 0 h 329"/>
                <a:gd name="T42" fmla="*/ 1 w 359"/>
                <a:gd name="T43" fmla="*/ 0 h 329"/>
                <a:gd name="T44" fmla="*/ 1 w 359"/>
                <a:gd name="T45" fmla="*/ 0 h 329"/>
                <a:gd name="T46" fmla="*/ 1 w 359"/>
                <a:gd name="T47" fmla="*/ 0 h 329"/>
                <a:gd name="T48" fmla="*/ 1 w 359"/>
                <a:gd name="T49" fmla="*/ 0 h 329"/>
                <a:gd name="T50" fmla="*/ 1 w 359"/>
                <a:gd name="T51" fmla="*/ 0 h 329"/>
                <a:gd name="T52" fmla="*/ 1 w 359"/>
                <a:gd name="T53" fmla="*/ 0 h 329"/>
                <a:gd name="T54" fmla="*/ 1 w 359"/>
                <a:gd name="T55" fmla="*/ 0 h 329"/>
                <a:gd name="T56" fmla="*/ 1 w 359"/>
                <a:gd name="T57" fmla="*/ 0 h 329"/>
                <a:gd name="T58" fmla="*/ 1 w 359"/>
                <a:gd name="T59" fmla="*/ 0 h 329"/>
                <a:gd name="T60" fmla="*/ 1 w 359"/>
                <a:gd name="T61" fmla="*/ 0 h 329"/>
                <a:gd name="T62" fmla="*/ 1 w 359"/>
                <a:gd name="T63" fmla="*/ 0 h 329"/>
                <a:gd name="T64" fmla="*/ 1 w 359"/>
                <a:gd name="T65" fmla="*/ 0 h 329"/>
                <a:gd name="T66" fmla="*/ 1 w 359"/>
                <a:gd name="T67" fmla="*/ 0 h 329"/>
                <a:gd name="T68" fmla="*/ 1 w 359"/>
                <a:gd name="T69" fmla="*/ 0 h 329"/>
                <a:gd name="T70" fmla="*/ 1 w 359"/>
                <a:gd name="T71" fmla="*/ 0 h 329"/>
                <a:gd name="T72" fmla="*/ 1 w 359"/>
                <a:gd name="T73" fmla="*/ 0 h 329"/>
                <a:gd name="T74" fmla="*/ 1 w 359"/>
                <a:gd name="T75" fmla="*/ 0 h 329"/>
                <a:gd name="T76" fmla="*/ 1 w 359"/>
                <a:gd name="T77" fmla="*/ 0 h 329"/>
                <a:gd name="T78" fmla="*/ 1 w 359"/>
                <a:gd name="T79" fmla="*/ 0 h 329"/>
                <a:gd name="T80" fmla="*/ 1 w 359"/>
                <a:gd name="T81" fmla="*/ 0 h 329"/>
                <a:gd name="T82" fmla="*/ 1 w 359"/>
                <a:gd name="T83" fmla="*/ 0 h 329"/>
                <a:gd name="T84" fmla="*/ 1 w 359"/>
                <a:gd name="T85" fmla="*/ 0 h 329"/>
                <a:gd name="T86" fmla="*/ 1 w 359"/>
                <a:gd name="T87" fmla="*/ 0 h 329"/>
                <a:gd name="T88" fmla="*/ 1 w 359"/>
                <a:gd name="T89" fmla="*/ 0 h 329"/>
                <a:gd name="T90" fmla="*/ 1 w 359"/>
                <a:gd name="T91" fmla="*/ 0 h 329"/>
                <a:gd name="T92" fmla="*/ 1 w 359"/>
                <a:gd name="T93" fmla="*/ 0 h 329"/>
                <a:gd name="T94" fmla="*/ 1 w 359"/>
                <a:gd name="T95" fmla="*/ 0 h 329"/>
                <a:gd name="T96" fmla="*/ 1 w 359"/>
                <a:gd name="T97" fmla="*/ 0 h 32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9"/>
                <a:gd name="T148" fmla="*/ 0 h 329"/>
                <a:gd name="T149" fmla="*/ 359 w 359"/>
                <a:gd name="T150" fmla="*/ 329 h 32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9" h="329">
                  <a:moveTo>
                    <a:pt x="308" y="80"/>
                  </a:moveTo>
                  <a:lnTo>
                    <a:pt x="312" y="84"/>
                  </a:lnTo>
                  <a:lnTo>
                    <a:pt x="325" y="94"/>
                  </a:lnTo>
                  <a:lnTo>
                    <a:pt x="351" y="116"/>
                  </a:lnTo>
                  <a:lnTo>
                    <a:pt x="358" y="126"/>
                  </a:lnTo>
                  <a:lnTo>
                    <a:pt x="359" y="130"/>
                  </a:lnTo>
                  <a:lnTo>
                    <a:pt x="359" y="132"/>
                  </a:lnTo>
                  <a:lnTo>
                    <a:pt x="358" y="134"/>
                  </a:lnTo>
                  <a:lnTo>
                    <a:pt x="357" y="135"/>
                  </a:lnTo>
                  <a:lnTo>
                    <a:pt x="355" y="136"/>
                  </a:lnTo>
                  <a:lnTo>
                    <a:pt x="343" y="141"/>
                  </a:lnTo>
                  <a:lnTo>
                    <a:pt x="330" y="143"/>
                  </a:lnTo>
                  <a:lnTo>
                    <a:pt x="303" y="144"/>
                  </a:lnTo>
                  <a:lnTo>
                    <a:pt x="275" y="142"/>
                  </a:lnTo>
                  <a:lnTo>
                    <a:pt x="218" y="141"/>
                  </a:lnTo>
                  <a:lnTo>
                    <a:pt x="195" y="147"/>
                  </a:lnTo>
                  <a:lnTo>
                    <a:pt x="182" y="157"/>
                  </a:lnTo>
                  <a:lnTo>
                    <a:pt x="172" y="168"/>
                  </a:lnTo>
                  <a:lnTo>
                    <a:pt x="163" y="181"/>
                  </a:lnTo>
                  <a:lnTo>
                    <a:pt x="151" y="212"/>
                  </a:lnTo>
                  <a:lnTo>
                    <a:pt x="143" y="248"/>
                  </a:lnTo>
                  <a:lnTo>
                    <a:pt x="140" y="316"/>
                  </a:lnTo>
                  <a:lnTo>
                    <a:pt x="141" y="329"/>
                  </a:lnTo>
                  <a:lnTo>
                    <a:pt x="139" y="329"/>
                  </a:lnTo>
                  <a:lnTo>
                    <a:pt x="131" y="326"/>
                  </a:lnTo>
                  <a:lnTo>
                    <a:pt x="100" y="309"/>
                  </a:lnTo>
                  <a:lnTo>
                    <a:pt x="68" y="281"/>
                  </a:lnTo>
                  <a:lnTo>
                    <a:pt x="63" y="272"/>
                  </a:lnTo>
                  <a:lnTo>
                    <a:pt x="57" y="263"/>
                  </a:lnTo>
                  <a:lnTo>
                    <a:pt x="46" y="242"/>
                  </a:lnTo>
                  <a:lnTo>
                    <a:pt x="30" y="198"/>
                  </a:lnTo>
                  <a:lnTo>
                    <a:pt x="22" y="173"/>
                  </a:lnTo>
                  <a:lnTo>
                    <a:pt x="22" y="171"/>
                  </a:lnTo>
                  <a:lnTo>
                    <a:pt x="17" y="168"/>
                  </a:lnTo>
                  <a:lnTo>
                    <a:pt x="4" y="153"/>
                  </a:lnTo>
                  <a:lnTo>
                    <a:pt x="0" y="138"/>
                  </a:lnTo>
                  <a:lnTo>
                    <a:pt x="0" y="121"/>
                  </a:lnTo>
                  <a:lnTo>
                    <a:pt x="3" y="111"/>
                  </a:lnTo>
                  <a:lnTo>
                    <a:pt x="6" y="102"/>
                  </a:lnTo>
                  <a:lnTo>
                    <a:pt x="12" y="87"/>
                  </a:lnTo>
                  <a:lnTo>
                    <a:pt x="24" y="68"/>
                  </a:lnTo>
                  <a:lnTo>
                    <a:pt x="31" y="63"/>
                  </a:lnTo>
                  <a:lnTo>
                    <a:pt x="32" y="62"/>
                  </a:lnTo>
                  <a:lnTo>
                    <a:pt x="34" y="65"/>
                  </a:lnTo>
                  <a:lnTo>
                    <a:pt x="38" y="71"/>
                  </a:lnTo>
                  <a:lnTo>
                    <a:pt x="47" y="85"/>
                  </a:lnTo>
                  <a:lnTo>
                    <a:pt x="54" y="89"/>
                  </a:lnTo>
                  <a:lnTo>
                    <a:pt x="59" y="91"/>
                  </a:lnTo>
                  <a:lnTo>
                    <a:pt x="63" y="90"/>
                  </a:lnTo>
                  <a:lnTo>
                    <a:pt x="69" y="87"/>
                  </a:lnTo>
                  <a:lnTo>
                    <a:pt x="76" y="82"/>
                  </a:lnTo>
                  <a:lnTo>
                    <a:pt x="91" y="66"/>
                  </a:lnTo>
                  <a:lnTo>
                    <a:pt x="116" y="37"/>
                  </a:lnTo>
                  <a:lnTo>
                    <a:pt x="122" y="35"/>
                  </a:lnTo>
                  <a:lnTo>
                    <a:pt x="117" y="45"/>
                  </a:lnTo>
                  <a:lnTo>
                    <a:pt x="105" y="65"/>
                  </a:lnTo>
                  <a:lnTo>
                    <a:pt x="78" y="107"/>
                  </a:lnTo>
                  <a:lnTo>
                    <a:pt x="59" y="141"/>
                  </a:lnTo>
                  <a:lnTo>
                    <a:pt x="59" y="147"/>
                  </a:lnTo>
                  <a:lnTo>
                    <a:pt x="59" y="154"/>
                  </a:lnTo>
                  <a:lnTo>
                    <a:pt x="61" y="160"/>
                  </a:lnTo>
                  <a:lnTo>
                    <a:pt x="64" y="167"/>
                  </a:lnTo>
                  <a:lnTo>
                    <a:pt x="73" y="178"/>
                  </a:lnTo>
                  <a:lnTo>
                    <a:pt x="83" y="186"/>
                  </a:lnTo>
                  <a:lnTo>
                    <a:pt x="95" y="191"/>
                  </a:lnTo>
                  <a:lnTo>
                    <a:pt x="101" y="191"/>
                  </a:lnTo>
                  <a:lnTo>
                    <a:pt x="106" y="189"/>
                  </a:lnTo>
                  <a:lnTo>
                    <a:pt x="112" y="185"/>
                  </a:lnTo>
                  <a:lnTo>
                    <a:pt x="116" y="180"/>
                  </a:lnTo>
                  <a:lnTo>
                    <a:pt x="128" y="165"/>
                  </a:lnTo>
                  <a:lnTo>
                    <a:pt x="149" y="128"/>
                  </a:lnTo>
                  <a:lnTo>
                    <a:pt x="161" y="104"/>
                  </a:lnTo>
                  <a:lnTo>
                    <a:pt x="162" y="102"/>
                  </a:lnTo>
                  <a:lnTo>
                    <a:pt x="160" y="100"/>
                  </a:lnTo>
                  <a:lnTo>
                    <a:pt x="157" y="94"/>
                  </a:lnTo>
                  <a:lnTo>
                    <a:pt x="152" y="82"/>
                  </a:lnTo>
                  <a:lnTo>
                    <a:pt x="146" y="69"/>
                  </a:lnTo>
                  <a:lnTo>
                    <a:pt x="145" y="66"/>
                  </a:lnTo>
                  <a:lnTo>
                    <a:pt x="146" y="67"/>
                  </a:lnTo>
                  <a:lnTo>
                    <a:pt x="153" y="73"/>
                  </a:lnTo>
                  <a:lnTo>
                    <a:pt x="181" y="90"/>
                  </a:lnTo>
                  <a:lnTo>
                    <a:pt x="197" y="94"/>
                  </a:lnTo>
                  <a:lnTo>
                    <a:pt x="205" y="94"/>
                  </a:lnTo>
                  <a:lnTo>
                    <a:pt x="212" y="92"/>
                  </a:lnTo>
                  <a:lnTo>
                    <a:pt x="218" y="87"/>
                  </a:lnTo>
                  <a:lnTo>
                    <a:pt x="222" y="81"/>
                  </a:lnTo>
                  <a:lnTo>
                    <a:pt x="224" y="72"/>
                  </a:lnTo>
                  <a:lnTo>
                    <a:pt x="225" y="63"/>
                  </a:lnTo>
                  <a:lnTo>
                    <a:pt x="224" y="54"/>
                  </a:lnTo>
                  <a:lnTo>
                    <a:pt x="220" y="35"/>
                  </a:lnTo>
                  <a:lnTo>
                    <a:pt x="210" y="5"/>
                  </a:lnTo>
                  <a:lnTo>
                    <a:pt x="208" y="0"/>
                  </a:lnTo>
                  <a:lnTo>
                    <a:pt x="216" y="7"/>
                  </a:lnTo>
                  <a:lnTo>
                    <a:pt x="232" y="19"/>
                  </a:lnTo>
                  <a:lnTo>
                    <a:pt x="265" y="45"/>
                  </a:lnTo>
                  <a:lnTo>
                    <a:pt x="299" y="73"/>
                  </a:lnTo>
                  <a:lnTo>
                    <a:pt x="308" y="8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77" name="Freeform 153"/>
            <p:cNvSpPr>
              <a:spLocks/>
            </p:cNvSpPr>
            <p:nvPr/>
          </p:nvSpPr>
          <p:spPr bwMode="auto">
            <a:xfrm>
              <a:off x="2347" y="2114"/>
              <a:ext cx="44" cy="195"/>
            </a:xfrm>
            <a:custGeom>
              <a:avLst/>
              <a:gdLst>
                <a:gd name="T0" fmla="*/ 0 w 88"/>
                <a:gd name="T1" fmla="*/ 0 h 391"/>
                <a:gd name="T2" fmla="*/ 1 w 88"/>
                <a:gd name="T3" fmla="*/ 0 h 391"/>
                <a:gd name="T4" fmla="*/ 1 w 88"/>
                <a:gd name="T5" fmla="*/ 0 h 391"/>
                <a:gd name="T6" fmla="*/ 1 w 88"/>
                <a:gd name="T7" fmla="*/ 0 h 391"/>
                <a:gd name="T8" fmla="*/ 1 w 88"/>
                <a:gd name="T9" fmla="*/ 0 h 391"/>
                <a:gd name="T10" fmla="*/ 1 w 88"/>
                <a:gd name="T11" fmla="*/ 0 h 391"/>
                <a:gd name="T12" fmla="*/ 1 w 88"/>
                <a:gd name="T13" fmla="*/ 0 h 391"/>
                <a:gd name="T14" fmla="*/ 1 w 88"/>
                <a:gd name="T15" fmla="*/ 0 h 391"/>
                <a:gd name="T16" fmla="*/ 1 w 88"/>
                <a:gd name="T17" fmla="*/ 0 h 391"/>
                <a:gd name="T18" fmla="*/ 1 w 88"/>
                <a:gd name="T19" fmla="*/ 0 h 391"/>
                <a:gd name="T20" fmla="*/ 1 w 88"/>
                <a:gd name="T21" fmla="*/ 0 h 391"/>
                <a:gd name="T22" fmla="*/ 1 w 88"/>
                <a:gd name="T23" fmla="*/ 0 h 391"/>
                <a:gd name="T24" fmla="*/ 1 w 88"/>
                <a:gd name="T25" fmla="*/ 0 h 391"/>
                <a:gd name="T26" fmla="*/ 1 w 88"/>
                <a:gd name="T27" fmla="*/ 0 h 391"/>
                <a:gd name="T28" fmla="*/ 1 w 88"/>
                <a:gd name="T29" fmla="*/ 0 h 391"/>
                <a:gd name="T30" fmla="*/ 1 w 88"/>
                <a:gd name="T31" fmla="*/ 0 h 391"/>
                <a:gd name="T32" fmla="*/ 1 w 88"/>
                <a:gd name="T33" fmla="*/ 0 h 391"/>
                <a:gd name="T34" fmla="*/ 1 w 88"/>
                <a:gd name="T35" fmla="*/ 0 h 391"/>
                <a:gd name="T36" fmla="*/ 1 w 88"/>
                <a:gd name="T37" fmla="*/ 0 h 391"/>
                <a:gd name="T38" fmla="*/ 1 w 88"/>
                <a:gd name="T39" fmla="*/ 0 h 391"/>
                <a:gd name="T40" fmla="*/ 1 w 88"/>
                <a:gd name="T41" fmla="*/ 0 h 391"/>
                <a:gd name="T42" fmla="*/ 1 w 88"/>
                <a:gd name="T43" fmla="*/ 0 h 391"/>
                <a:gd name="T44" fmla="*/ 1 w 88"/>
                <a:gd name="T45" fmla="*/ 0 h 391"/>
                <a:gd name="T46" fmla="*/ 1 w 88"/>
                <a:gd name="T47" fmla="*/ 0 h 391"/>
                <a:gd name="T48" fmla="*/ 1 w 88"/>
                <a:gd name="T49" fmla="*/ 0 h 391"/>
                <a:gd name="T50" fmla="*/ 0 w 88"/>
                <a:gd name="T51" fmla="*/ 0 h 391"/>
                <a:gd name="T52" fmla="*/ 0 w 88"/>
                <a:gd name="T53" fmla="*/ 0 h 391"/>
                <a:gd name="T54" fmla="*/ 0 w 88"/>
                <a:gd name="T55" fmla="*/ 0 h 39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88"/>
                <a:gd name="T85" fmla="*/ 0 h 391"/>
                <a:gd name="T86" fmla="*/ 88 w 88"/>
                <a:gd name="T87" fmla="*/ 391 h 39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88" h="391">
                  <a:moveTo>
                    <a:pt x="0" y="104"/>
                  </a:moveTo>
                  <a:lnTo>
                    <a:pt x="1" y="119"/>
                  </a:lnTo>
                  <a:lnTo>
                    <a:pt x="8" y="168"/>
                  </a:lnTo>
                  <a:lnTo>
                    <a:pt x="28" y="296"/>
                  </a:lnTo>
                  <a:lnTo>
                    <a:pt x="43" y="387"/>
                  </a:lnTo>
                  <a:lnTo>
                    <a:pt x="44" y="391"/>
                  </a:lnTo>
                  <a:lnTo>
                    <a:pt x="45" y="375"/>
                  </a:lnTo>
                  <a:lnTo>
                    <a:pt x="47" y="344"/>
                  </a:lnTo>
                  <a:lnTo>
                    <a:pt x="52" y="282"/>
                  </a:lnTo>
                  <a:lnTo>
                    <a:pt x="58" y="219"/>
                  </a:lnTo>
                  <a:lnTo>
                    <a:pt x="60" y="203"/>
                  </a:lnTo>
                  <a:lnTo>
                    <a:pt x="62" y="192"/>
                  </a:lnTo>
                  <a:lnTo>
                    <a:pt x="67" y="168"/>
                  </a:lnTo>
                  <a:lnTo>
                    <a:pt x="80" y="119"/>
                  </a:lnTo>
                  <a:lnTo>
                    <a:pt x="88" y="70"/>
                  </a:lnTo>
                  <a:lnTo>
                    <a:pt x="88" y="58"/>
                  </a:lnTo>
                  <a:lnTo>
                    <a:pt x="87" y="53"/>
                  </a:lnTo>
                  <a:lnTo>
                    <a:pt x="83" y="43"/>
                  </a:lnTo>
                  <a:lnTo>
                    <a:pt x="77" y="33"/>
                  </a:lnTo>
                  <a:lnTo>
                    <a:pt x="70" y="24"/>
                  </a:lnTo>
                  <a:lnTo>
                    <a:pt x="55" y="5"/>
                  </a:lnTo>
                  <a:lnTo>
                    <a:pt x="51" y="0"/>
                  </a:lnTo>
                  <a:lnTo>
                    <a:pt x="49" y="2"/>
                  </a:lnTo>
                  <a:lnTo>
                    <a:pt x="42" y="11"/>
                  </a:lnTo>
                  <a:lnTo>
                    <a:pt x="17" y="47"/>
                  </a:lnTo>
                  <a:lnTo>
                    <a:pt x="0" y="94"/>
                  </a:lnTo>
                  <a:lnTo>
                    <a:pt x="0" y="104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78" name="Freeform 154"/>
            <p:cNvSpPr>
              <a:spLocks/>
            </p:cNvSpPr>
            <p:nvPr/>
          </p:nvSpPr>
          <p:spPr bwMode="auto">
            <a:xfrm>
              <a:off x="2385" y="2168"/>
              <a:ext cx="146" cy="777"/>
            </a:xfrm>
            <a:custGeom>
              <a:avLst/>
              <a:gdLst>
                <a:gd name="T0" fmla="*/ 0 w 292"/>
                <a:gd name="T1" fmla="*/ 1 h 1552"/>
                <a:gd name="T2" fmla="*/ 0 w 292"/>
                <a:gd name="T3" fmla="*/ 1 h 1552"/>
                <a:gd name="T4" fmla="*/ 1 w 292"/>
                <a:gd name="T5" fmla="*/ 1 h 1552"/>
                <a:gd name="T6" fmla="*/ 1 w 292"/>
                <a:gd name="T7" fmla="*/ 1 h 1552"/>
                <a:gd name="T8" fmla="*/ 1 w 292"/>
                <a:gd name="T9" fmla="*/ 1 h 1552"/>
                <a:gd name="T10" fmla="*/ 1 w 292"/>
                <a:gd name="T11" fmla="*/ 1 h 1552"/>
                <a:gd name="T12" fmla="*/ 1 w 292"/>
                <a:gd name="T13" fmla="*/ 1 h 1552"/>
                <a:gd name="T14" fmla="*/ 1 w 292"/>
                <a:gd name="T15" fmla="*/ 1 h 1552"/>
                <a:gd name="T16" fmla="*/ 1 w 292"/>
                <a:gd name="T17" fmla="*/ 1 h 1552"/>
                <a:gd name="T18" fmla="*/ 1 w 292"/>
                <a:gd name="T19" fmla="*/ 1 h 1552"/>
                <a:gd name="T20" fmla="*/ 1 w 292"/>
                <a:gd name="T21" fmla="*/ 1 h 1552"/>
                <a:gd name="T22" fmla="*/ 1 w 292"/>
                <a:gd name="T23" fmla="*/ 1 h 1552"/>
                <a:gd name="T24" fmla="*/ 1 w 292"/>
                <a:gd name="T25" fmla="*/ 1 h 1552"/>
                <a:gd name="T26" fmla="*/ 1 w 292"/>
                <a:gd name="T27" fmla="*/ 1 h 1552"/>
                <a:gd name="T28" fmla="*/ 1 w 292"/>
                <a:gd name="T29" fmla="*/ 1 h 1552"/>
                <a:gd name="T30" fmla="*/ 1 w 292"/>
                <a:gd name="T31" fmla="*/ 1 h 1552"/>
                <a:gd name="T32" fmla="*/ 1 w 292"/>
                <a:gd name="T33" fmla="*/ 1 h 1552"/>
                <a:gd name="T34" fmla="*/ 1 w 292"/>
                <a:gd name="T35" fmla="*/ 1 h 1552"/>
                <a:gd name="T36" fmla="*/ 1 w 292"/>
                <a:gd name="T37" fmla="*/ 1 h 1552"/>
                <a:gd name="T38" fmla="*/ 1 w 292"/>
                <a:gd name="T39" fmla="*/ 1 h 1552"/>
                <a:gd name="T40" fmla="*/ 1 w 292"/>
                <a:gd name="T41" fmla="*/ 1 h 1552"/>
                <a:gd name="T42" fmla="*/ 1 w 292"/>
                <a:gd name="T43" fmla="*/ 1 h 1552"/>
                <a:gd name="T44" fmla="*/ 1 w 292"/>
                <a:gd name="T45" fmla="*/ 1 h 1552"/>
                <a:gd name="T46" fmla="*/ 1 w 292"/>
                <a:gd name="T47" fmla="*/ 1 h 1552"/>
                <a:gd name="T48" fmla="*/ 1 w 292"/>
                <a:gd name="T49" fmla="*/ 1 h 1552"/>
                <a:gd name="T50" fmla="*/ 1 w 292"/>
                <a:gd name="T51" fmla="*/ 1 h 1552"/>
                <a:gd name="T52" fmla="*/ 1 w 292"/>
                <a:gd name="T53" fmla="*/ 1 h 1552"/>
                <a:gd name="T54" fmla="*/ 1 w 292"/>
                <a:gd name="T55" fmla="*/ 1 h 1552"/>
                <a:gd name="T56" fmla="*/ 1 w 292"/>
                <a:gd name="T57" fmla="*/ 1 h 1552"/>
                <a:gd name="T58" fmla="*/ 1 w 292"/>
                <a:gd name="T59" fmla="*/ 1 h 1552"/>
                <a:gd name="T60" fmla="*/ 1 w 292"/>
                <a:gd name="T61" fmla="*/ 1 h 1552"/>
                <a:gd name="T62" fmla="*/ 1 w 292"/>
                <a:gd name="T63" fmla="*/ 1 h 1552"/>
                <a:gd name="T64" fmla="*/ 1 w 292"/>
                <a:gd name="T65" fmla="*/ 1 h 1552"/>
                <a:gd name="T66" fmla="*/ 1 w 292"/>
                <a:gd name="T67" fmla="*/ 1 h 1552"/>
                <a:gd name="T68" fmla="*/ 1 w 292"/>
                <a:gd name="T69" fmla="*/ 1 h 1552"/>
                <a:gd name="T70" fmla="*/ 1 w 292"/>
                <a:gd name="T71" fmla="*/ 1 h 1552"/>
                <a:gd name="T72" fmla="*/ 1 w 292"/>
                <a:gd name="T73" fmla="*/ 1 h 1552"/>
                <a:gd name="T74" fmla="*/ 1 w 292"/>
                <a:gd name="T75" fmla="*/ 0 h 1552"/>
                <a:gd name="T76" fmla="*/ 1 w 292"/>
                <a:gd name="T77" fmla="*/ 1 h 1552"/>
                <a:gd name="T78" fmla="*/ 1 w 292"/>
                <a:gd name="T79" fmla="*/ 1 h 1552"/>
                <a:gd name="T80" fmla="*/ 1 w 292"/>
                <a:gd name="T81" fmla="*/ 1 h 1552"/>
                <a:gd name="T82" fmla="*/ 1 w 292"/>
                <a:gd name="T83" fmla="*/ 1 h 1552"/>
                <a:gd name="T84" fmla="*/ 1 w 292"/>
                <a:gd name="T85" fmla="*/ 1 h 1552"/>
                <a:gd name="T86" fmla="*/ 1 w 292"/>
                <a:gd name="T87" fmla="*/ 1 h 1552"/>
                <a:gd name="T88" fmla="*/ 1 w 292"/>
                <a:gd name="T89" fmla="*/ 1 h 1552"/>
                <a:gd name="T90" fmla="*/ 1 w 292"/>
                <a:gd name="T91" fmla="*/ 1 h 1552"/>
                <a:gd name="T92" fmla="*/ 0 w 292"/>
                <a:gd name="T93" fmla="*/ 1 h 1552"/>
                <a:gd name="T94" fmla="*/ 0 w 292"/>
                <a:gd name="T95" fmla="*/ 1 h 1552"/>
                <a:gd name="T96" fmla="*/ 0 w 292"/>
                <a:gd name="T97" fmla="*/ 1 h 15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92"/>
                <a:gd name="T148" fmla="*/ 0 h 1552"/>
                <a:gd name="T149" fmla="*/ 292 w 292"/>
                <a:gd name="T150" fmla="*/ 1552 h 155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92" h="1552">
                  <a:moveTo>
                    <a:pt x="0" y="179"/>
                  </a:moveTo>
                  <a:lnTo>
                    <a:pt x="0" y="193"/>
                  </a:lnTo>
                  <a:lnTo>
                    <a:pt x="2" y="229"/>
                  </a:lnTo>
                  <a:lnTo>
                    <a:pt x="11" y="340"/>
                  </a:lnTo>
                  <a:lnTo>
                    <a:pt x="25" y="482"/>
                  </a:lnTo>
                  <a:lnTo>
                    <a:pt x="29" y="520"/>
                  </a:lnTo>
                  <a:lnTo>
                    <a:pt x="32" y="558"/>
                  </a:lnTo>
                  <a:lnTo>
                    <a:pt x="39" y="635"/>
                  </a:lnTo>
                  <a:lnTo>
                    <a:pt x="53" y="777"/>
                  </a:lnTo>
                  <a:lnTo>
                    <a:pt x="61" y="887"/>
                  </a:lnTo>
                  <a:lnTo>
                    <a:pt x="62" y="906"/>
                  </a:lnTo>
                  <a:lnTo>
                    <a:pt x="64" y="945"/>
                  </a:lnTo>
                  <a:lnTo>
                    <a:pt x="76" y="1043"/>
                  </a:lnTo>
                  <a:lnTo>
                    <a:pt x="117" y="1260"/>
                  </a:lnTo>
                  <a:lnTo>
                    <a:pt x="166" y="1423"/>
                  </a:lnTo>
                  <a:lnTo>
                    <a:pt x="178" y="1442"/>
                  </a:lnTo>
                  <a:lnTo>
                    <a:pt x="189" y="1456"/>
                  </a:lnTo>
                  <a:lnTo>
                    <a:pt x="214" y="1483"/>
                  </a:lnTo>
                  <a:lnTo>
                    <a:pt x="261" y="1529"/>
                  </a:lnTo>
                  <a:lnTo>
                    <a:pt x="290" y="1551"/>
                  </a:lnTo>
                  <a:lnTo>
                    <a:pt x="292" y="1552"/>
                  </a:lnTo>
                  <a:lnTo>
                    <a:pt x="289" y="1549"/>
                  </a:lnTo>
                  <a:lnTo>
                    <a:pt x="271" y="1525"/>
                  </a:lnTo>
                  <a:lnTo>
                    <a:pt x="212" y="1420"/>
                  </a:lnTo>
                  <a:lnTo>
                    <a:pt x="157" y="1264"/>
                  </a:lnTo>
                  <a:lnTo>
                    <a:pt x="151" y="1220"/>
                  </a:lnTo>
                  <a:lnTo>
                    <a:pt x="141" y="1131"/>
                  </a:lnTo>
                  <a:lnTo>
                    <a:pt x="122" y="950"/>
                  </a:lnTo>
                  <a:lnTo>
                    <a:pt x="89" y="588"/>
                  </a:lnTo>
                  <a:lnTo>
                    <a:pt x="58" y="226"/>
                  </a:lnTo>
                  <a:lnTo>
                    <a:pt x="50" y="135"/>
                  </a:lnTo>
                  <a:lnTo>
                    <a:pt x="50" y="126"/>
                  </a:lnTo>
                  <a:lnTo>
                    <a:pt x="53" y="116"/>
                  </a:lnTo>
                  <a:lnTo>
                    <a:pt x="60" y="91"/>
                  </a:lnTo>
                  <a:lnTo>
                    <a:pt x="75" y="41"/>
                  </a:lnTo>
                  <a:lnTo>
                    <a:pt x="68" y="4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3" y="1"/>
                  </a:lnTo>
                  <a:lnTo>
                    <a:pt x="47" y="2"/>
                  </a:lnTo>
                  <a:lnTo>
                    <a:pt x="43" y="5"/>
                  </a:lnTo>
                  <a:lnTo>
                    <a:pt x="39" y="8"/>
                  </a:lnTo>
                  <a:lnTo>
                    <a:pt x="35" y="13"/>
                  </a:lnTo>
                  <a:lnTo>
                    <a:pt x="27" y="26"/>
                  </a:lnTo>
                  <a:lnTo>
                    <a:pt x="21" y="42"/>
                  </a:lnTo>
                  <a:lnTo>
                    <a:pt x="10" y="81"/>
                  </a:lnTo>
                  <a:lnTo>
                    <a:pt x="0" y="169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79" name="Freeform 155"/>
            <p:cNvSpPr>
              <a:spLocks/>
            </p:cNvSpPr>
            <p:nvPr/>
          </p:nvSpPr>
          <p:spPr bwMode="auto">
            <a:xfrm>
              <a:off x="2350" y="2717"/>
              <a:ext cx="94" cy="332"/>
            </a:xfrm>
            <a:custGeom>
              <a:avLst/>
              <a:gdLst>
                <a:gd name="T0" fmla="*/ 1 w 188"/>
                <a:gd name="T1" fmla="*/ 1 h 663"/>
                <a:gd name="T2" fmla="*/ 1 w 188"/>
                <a:gd name="T3" fmla="*/ 1 h 663"/>
                <a:gd name="T4" fmla="*/ 1 w 188"/>
                <a:gd name="T5" fmla="*/ 1 h 663"/>
                <a:gd name="T6" fmla="*/ 1 w 188"/>
                <a:gd name="T7" fmla="*/ 1 h 663"/>
                <a:gd name="T8" fmla="*/ 1 w 188"/>
                <a:gd name="T9" fmla="*/ 1 h 663"/>
                <a:gd name="T10" fmla="*/ 1 w 188"/>
                <a:gd name="T11" fmla="*/ 1 h 663"/>
                <a:gd name="T12" fmla="*/ 0 w 188"/>
                <a:gd name="T13" fmla="*/ 1 h 663"/>
                <a:gd name="T14" fmla="*/ 1 w 188"/>
                <a:gd name="T15" fmla="*/ 1 h 663"/>
                <a:gd name="T16" fmla="*/ 1 w 188"/>
                <a:gd name="T17" fmla="*/ 1 h 663"/>
                <a:gd name="T18" fmla="*/ 1 w 188"/>
                <a:gd name="T19" fmla="*/ 1 h 663"/>
                <a:gd name="T20" fmla="*/ 1 w 188"/>
                <a:gd name="T21" fmla="*/ 1 h 663"/>
                <a:gd name="T22" fmla="*/ 1 w 188"/>
                <a:gd name="T23" fmla="*/ 1 h 663"/>
                <a:gd name="T24" fmla="*/ 1 w 188"/>
                <a:gd name="T25" fmla="*/ 1 h 663"/>
                <a:gd name="T26" fmla="*/ 1 w 188"/>
                <a:gd name="T27" fmla="*/ 1 h 663"/>
                <a:gd name="T28" fmla="*/ 1 w 188"/>
                <a:gd name="T29" fmla="*/ 1 h 663"/>
                <a:gd name="T30" fmla="*/ 1 w 188"/>
                <a:gd name="T31" fmla="*/ 1 h 663"/>
                <a:gd name="T32" fmla="*/ 1 w 188"/>
                <a:gd name="T33" fmla="*/ 1 h 663"/>
                <a:gd name="T34" fmla="*/ 1 w 188"/>
                <a:gd name="T35" fmla="*/ 1 h 663"/>
                <a:gd name="T36" fmla="*/ 1 w 188"/>
                <a:gd name="T37" fmla="*/ 1 h 663"/>
                <a:gd name="T38" fmla="*/ 1 w 188"/>
                <a:gd name="T39" fmla="*/ 1 h 663"/>
                <a:gd name="T40" fmla="*/ 1 w 188"/>
                <a:gd name="T41" fmla="*/ 1 h 663"/>
                <a:gd name="T42" fmla="*/ 1 w 188"/>
                <a:gd name="T43" fmla="*/ 1 h 663"/>
                <a:gd name="T44" fmla="*/ 1 w 188"/>
                <a:gd name="T45" fmla="*/ 1 h 663"/>
                <a:gd name="T46" fmla="*/ 1 w 188"/>
                <a:gd name="T47" fmla="*/ 1 h 663"/>
                <a:gd name="T48" fmla="*/ 1 w 188"/>
                <a:gd name="T49" fmla="*/ 1 h 663"/>
                <a:gd name="T50" fmla="*/ 1 w 188"/>
                <a:gd name="T51" fmla="*/ 1 h 663"/>
                <a:gd name="T52" fmla="*/ 1 w 188"/>
                <a:gd name="T53" fmla="*/ 1 h 663"/>
                <a:gd name="T54" fmla="*/ 1 w 188"/>
                <a:gd name="T55" fmla="*/ 1 h 663"/>
                <a:gd name="T56" fmla="*/ 1 w 188"/>
                <a:gd name="T57" fmla="*/ 1 h 663"/>
                <a:gd name="T58" fmla="*/ 1 w 188"/>
                <a:gd name="T59" fmla="*/ 1 h 663"/>
                <a:gd name="T60" fmla="*/ 1 w 188"/>
                <a:gd name="T61" fmla="*/ 1 h 663"/>
                <a:gd name="T62" fmla="*/ 1 w 188"/>
                <a:gd name="T63" fmla="*/ 1 h 663"/>
                <a:gd name="T64" fmla="*/ 1 w 188"/>
                <a:gd name="T65" fmla="*/ 1 h 663"/>
                <a:gd name="T66" fmla="*/ 1 w 188"/>
                <a:gd name="T67" fmla="*/ 1 h 663"/>
                <a:gd name="T68" fmla="*/ 1 w 188"/>
                <a:gd name="T69" fmla="*/ 1 h 663"/>
                <a:gd name="T70" fmla="*/ 1 w 188"/>
                <a:gd name="T71" fmla="*/ 1 h 663"/>
                <a:gd name="T72" fmla="*/ 1 w 188"/>
                <a:gd name="T73" fmla="*/ 1 h 663"/>
                <a:gd name="T74" fmla="*/ 1 w 188"/>
                <a:gd name="T75" fmla="*/ 0 h 663"/>
                <a:gd name="T76" fmla="*/ 1 w 188"/>
                <a:gd name="T77" fmla="*/ 1 h 663"/>
                <a:gd name="T78" fmla="*/ 1 w 188"/>
                <a:gd name="T79" fmla="*/ 1 h 663"/>
                <a:gd name="T80" fmla="*/ 1 w 188"/>
                <a:gd name="T81" fmla="*/ 1 h 663"/>
                <a:gd name="T82" fmla="*/ 1 w 188"/>
                <a:gd name="T83" fmla="*/ 1 h 663"/>
                <a:gd name="T84" fmla="*/ 1 w 188"/>
                <a:gd name="T85" fmla="*/ 1 h 663"/>
                <a:gd name="T86" fmla="*/ 1 w 188"/>
                <a:gd name="T87" fmla="*/ 1 h 66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88"/>
                <a:gd name="T133" fmla="*/ 0 h 663"/>
                <a:gd name="T134" fmla="*/ 188 w 188"/>
                <a:gd name="T135" fmla="*/ 663 h 66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88" h="663">
                  <a:moveTo>
                    <a:pt x="67" y="407"/>
                  </a:moveTo>
                  <a:lnTo>
                    <a:pt x="65" y="409"/>
                  </a:lnTo>
                  <a:lnTo>
                    <a:pt x="57" y="418"/>
                  </a:lnTo>
                  <a:lnTo>
                    <a:pt x="28" y="458"/>
                  </a:lnTo>
                  <a:lnTo>
                    <a:pt x="4" y="522"/>
                  </a:lnTo>
                  <a:lnTo>
                    <a:pt x="2" y="539"/>
                  </a:lnTo>
                  <a:lnTo>
                    <a:pt x="0" y="573"/>
                  </a:lnTo>
                  <a:lnTo>
                    <a:pt x="8" y="622"/>
                  </a:lnTo>
                  <a:lnTo>
                    <a:pt x="17" y="639"/>
                  </a:lnTo>
                  <a:lnTo>
                    <a:pt x="29" y="651"/>
                  </a:lnTo>
                  <a:lnTo>
                    <a:pt x="44" y="659"/>
                  </a:lnTo>
                  <a:lnTo>
                    <a:pt x="63" y="663"/>
                  </a:lnTo>
                  <a:lnTo>
                    <a:pt x="84" y="663"/>
                  </a:lnTo>
                  <a:lnTo>
                    <a:pt x="107" y="661"/>
                  </a:lnTo>
                  <a:lnTo>
                    <a:pt x="159" y="648"/>
                  </a:lnTo>
                  <a:lnTo>
                    <a:pt x="188" y="638"/>
                  </a:lnTo>
                  <a:lnTo>
                    <a:pt x="167" y="637"/>
                  </a:lnTo>
                  <a:lnTo>
                    <a:pt x="133" y="627"/>
                  </a:lnTo>
                  <a:lnTo>
                    <a:pt x="107" y="611"/>
                  </a:lnTo>
                  <a:lnTo>
                    <a:pt x="93" y="589"/>
                  </a:lnTo>
                  <a:lnTo>
                    <a:pt x="90" y="561"/>
                  </a:lnTo>
                  <a:lnTo>
                    <a:pt x="100" y="528"/>
                  </a:lnTo>
                  <a:lnTo>
                    <a:pt x="111" y="510"/>
                  </a:lnTo>
                  <a:lnTo>
                    <a:pt x="105" y="510"/>
                  </a:lnTo>
                  <a:lnTo>
                    <a:pt x="94" y="508"/>
                  </a:lnTo>
                  <a:lnTo>
                    <a:pt x="72" y="505"/>
                  </a:lnTo>
                  <a:lnTo>
                    <a:pt x="50" y="503"/>
                  </a:lnTo>
                  <a:lnTo>
                    <a:pt x="44" y="502"/>
                  </a:lnTo>
                  <a:lnTo>
                    <a:pt x="45" y="501"/>
                  </a:lnTo>
                  <a:lnTo>
                    <a:pt x="53" y="494"/>
                  </a:lnTo>
                  <a:lnTo>
                    <a:pt x="78" y="456"/>
                  </a:lnTo>
                  <a:lnTo>
                    <a:pt x="97" y="396"/>
                  </a:lnTo>
                  <a:lnTo>
                    <a:pt x="99" y="377"/>
                  </a:lnTo>
                  <a:lnTo>
                    <a:pt x="98" y="355"/>
                  </a:lnTo>
                  <a:lnTo>
                    <a:pt x="92" y="288"/>
                  </a:lnTo>
                  <a:lnTo>
                    <a:pt x="74" y="120"/>
                  </a:lnTo>
                  <a:lnTo>
                    <a:pt x="59" y="6"/>
                  </a:lnTo>
                  <a:lnTo>
                    <a:pt x="59" y="0"/>
                  </a:lnTo>
                  <a:lnTo>
                    <a:pt x="59" y="35"/>
                  </a:lnTo>
                  <a:lnTo>
                    <a:pt x="61" y="102"/>
                  </a:lnTo>
                  <a:lnTo>
                    <a:pt x="64" y="238"/>
                  </a:lnTo>
                  <a:lnTo>
                    <a:pt x="66" y="373"/>
                  </a:lnTo>
                  <a:lnTo>
                    <a:pt x="67" y="407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80" name="Freeform 156"/>
            <p:cNvSpPr>
              <a:spLocks/>
            </p:cNvSpPr>
            <p:nvPr/>
          </p:nvSpPr>
          <p:spPr bwMode="auto">
            <a:xfrm>
              <a:off x="2450" y="2898"/>
              <a:ext cx="54" cy="90"/>
            </a:xfrm>
            <a:custGeom>
              <a:avLst/>
              <a:gdLst>
                <a:gd name="T0" fmla="*/ 1 w 106"/>
                <a:gd name="T1" fmla="*/ 0 h 181"/>
                <a:gd name="T2" fmla="*/ 1 w 106"/>
                <a:gd name="T3" fmla="*/ 0 h 181"/>
                <a:gd name="T4" fmla="*/ 1 w 106"/>
                <a:gd name="T5" fmla="*/ 0 h 181"/>
                <a:gd name="T6" fmla="*/ 1 w 106"/>
                <a:gd name="T7" fmla="*/ 0 h 181"/>
                <a:gd name="T8" fmla="*/ 1 w 106"/>
                <a:gd name="T9" fmla="*/ 0 h 181"/>
                <a:gd name="T10" fmla="*/ 1 w 106"/>
                <a:gd name="T11" fmla="*/ 0 h 181"/>
                <a:gd name="T12" fmla="*/ 1 w 106"/>
                <a:gd name="T13" fmla="*/ 0 h 181"/>
                <a:gd name="T14" fmla="*/ 1 w 106"/>
                <a:gd name="T15" fmla="*/ 0 h 181"/>
                <a:gd name="T16" fmla="*/ 1 w 106"/>
                <a:gd name="T17" fmla="*/ 0 h 181"/>
                <a:gd name="T18" fmla="*/ 1 w 106"/>
                <a:gd name="T19" fmla="*/ 0 h 181"/>
                <a:gd name="T20" fmla="*/ 0 w 106"/>
                <a:gd name="T21" fmla="*/ 0 h 181"/>
                <a:gd name="T22" fmla="*/ 0 w 106"/>
                <a:gd name="T23" fmla="*/ 0 h 181"/>
                <a:gd name="T24" fmla="*/ 0 w 106"/>
                <a:gd name="T25" fmla="*/ 0 h 181"/>
                <a:gd name="T26" fmla="*/ 0 w 106"/>
                <a:gd name="T27" fmla="*/ 0 h 181"/>
                <a:gd name="T28" fmla="*/ 0 w 106"/>
                <a:gd name="T29" fmla="*/ 0 h 181"/>
                <a:gd name="T30" fmla="*/ 0 w 106"/>
                <a:gd name="T31" fmla="*/ 0 h 181"/>
                <a:gd name="T32" fmla="*/ 1 w 106"/>
                <a:gd name="T33" fmla="*/ 0 h 181"/>
                <a:gd name="T34" fmla="*/ 1 w 106"/>
                <a:gd name="T35" fmla="*/ 0 h 181"/>
                <a:gd name="T36" fmla="*/ 1 w 106"/>
                <a:gd name="T37" fmla="*/ 0 h 181"/>
                <a:gd name="T38" fmla="*/ 1 w 106"/>
                <a:gd name="T39" fmla="*/ 0 h 181"/>
                <a:gd name="T40" fmla="*/ 1 w 106"/>
                <a:gd name="T41" fmla="*/ 0 h 181"/>
                <a:gd name="T42" fmla="*/ 1 w 106"/>
                <a:gd name="T43" fmla="*/ 0 h 18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6"/>
                <a:gd name="T67" fmla="*/ 0 h 181"/>
                <a:gd name="T68" fmla="*/ 106 w 106"/>
                <a:gd name="T69" fmla="*/ 181 h 18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6" h="181">
                  <a:moveTo>
                    <a:pt x="106" y="119"/>
                  </a:moveTo>
                  <a:lnTo>
                    <a:pt x="102" y="125"/>
                  </a:lnTo>
                  <a:lnTo>
                    <a:pt x="96" y="135"/>
                  </a:lnTo>
                  <a:lnTo>
                    <a:pt x="82" y="155"/>
                  </a:lnTo>
                  <a:lnTo>
                    <a:pt x="69" y="175"/>
                  </a:lnTo>
                  <a:lnTo>
                    <a:pt x="65" y="181"/>
                  </a:lnTo>
                  <a:lnTo>
                    <a:pt x="59" y="175"/>
                  </a:lnTo>
                  <a:lnTo>
                    <a:pt x="49" y="164"/>
                  </a:lnTo>
                  <a:lnTo>
                    <a:pt x="27" y="141"/>
                  </a:lnTo>
                  <a:lnTo>
                    <a:pt x="5" y="117"/>
                  </a:lnTo>
                  <a:lnTo>
                    <a:pt x="0" y="111"/>
                  </a:lnTo>
                  <a:lnTo>
                    <a:pt x="0" y="101"/>
                  </a:lnTo>
                  <a:lnTo>
                    <a:pt x="0" y="83"/>
                  </a:lnTo>
                  <a:lnTo>
                    <a:pt x="0" y="47"/>
                  </a:lnTo>
                  <a:lnTo>
                    <a:pt x="0" y="10"/>
                  </a:lnTo>
                  <a:lnTo>
                    <a:pt x="0" y="0"/>
                  </a:lnTo>
                  <a:lnTo>
                    <a:pt x="8" y="10"/>
                  </a:lnTo>
                  <a:lnTo>
                    <a:pt x="26" y="31"/>
                  </a:lnTo>
                  <a:lnTo>
                    <a:pt x="60" y="70"/>
                  </a:lnTo>
                  <a:lnTo>
                    <a:pt x="97" y="110"/>
                  </a:lnTo>
                  <a:lnTo>
                    <a:pt x="106" y="11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81" name="Freeform 157"/>
            <p:cNvSpPr>
              <a:spLocks/>
            </p:cNvSpPr>
            <p:nvPr/>
          </p:nvSpPr>
          <p:spPr bwMode="auto">
            <a:xfrm>
              <a:off x="2475" y="2999"/>
              <a:ext cx="78" cy="75"/>
            </a:xfrm>
            <a:custGeom>
              <a:avLst/>
              <a:gdLst>
                <a:gd name="T0" fmla="*/ 1 w 156"/>
                <a:gd name="T1" fmla="*/ 0 h 151"/>
                <a:gd name="T2" fmla="*/ 1 w 156"/>
                <a:gd name="T3" fmla="*/ 0 h 151"/>
                <a:gd name="T4" fmla="*/ 1 w 156"/>
                <a:gd name="T5" fmla="*/ 0 h 151"/>
                <a:gd name="T6" fmla="*/ 1 w 156"/>
                <a:gd name="T7" fmla="*/ 0 h 151"/>
                <a:gd name="T8" fmla="*/ 1 w 156"/>
                <a:gd name="T9" fmla="*/ 0 h 151"/>
                <a:gd name="T10" fmla="*/ 1 w 156"/>
                <a:gd name="T11" fmla="*/ 0 h 151"/>
                <a:gd name="T12" fmla="*/ 1 w 156"/>
                <a:gd name="T13" fmla="*/ 0 h 151"/>
                <a:gd name="T14" fmla="*/ 1 w 156"/>
                <a:gd name="T15" fmla="*/ 0 h 151"/>
                <a:gd name="T16" fmla="*/ 1 w 156"/>
                <a:gd name="T17" fmla="*/ 0 h 151"/>
                <a:gd name="T18" fmla="*/ 1 w 156"/>
                <a:gd name="T19" fmla="*/ 0 h 151"/>
                <a:gd name="T20" fmla="*/ 1 w 156"/>
                <a:gd name="T21" fmla="*/ 0 h 151"/>
                <a:gd name="T22" fmla="*/ 1 w 156"/>
                <a:gd name="T23" fmla="*/ 0 h 151"/>
                <a:gd name="T24" fmla="*/ 1 w 156"/>
                <a:gd name="T25" fmla="*/ 0 h 151"/>
                <a:gd name="T26" fmla="*/ 1 w 156"/>
                <a:gd name="T27" fmla="*/ 0 h 151"/>
                <a:gd name="T28" fmla="*/ 1 w 156"/>
                <a:gd name="T29" fmla="*/ 0 h 151"/>
                <a:gd name="T30" fmla="*/ 1 w 156"/>
                <a:gd name="T31" fmla="*/ 0 h 151"/>
                <a:gd name="T32" fmla="*/ 1 w 156"/>
                <a:gd name="T33" fmla="*/ 0 h 151"/>
                <a:gd name="T34" fmla="*/ 1 w 156"/>
                <a:gd name="T35" fmla="*/ 0 h 151"/>
                <a:gd name="T36" fmla="*/ 1 w 156"/>
                <a:gd name="T37" fmla="*/ 0 h 151"/>
                <a:gd name="T38" fmla="*/ 1 w 156"/>
                <a:gd name="T39" fmla="*/ 0 h 151"/>
                <a:gd name="T40" fmla="*/ 1 w 156"/>
                <a:gd name="T41" fmla="*/ 0 h 151"/>
                <a:gd name="T42" fmla="*/ 1 w 156"/>
                <a:gd name="T43" fmla="*/ 0 h 151"/>
                <a:gd name="T44" fmla="*/ 1 w 156"/>
                <a:gd name="T45" fmla="*/ 0 h 151"/>
                <a:gd name="T46" fmla="*/ 0 w 156"/>
                <a:gd name="T47" fmla="*/ 0 h 151"/>
                <a:gd name="T48" fmla="*/ 1 w 156"/>
                <a:gd name="T49" fmla="*/ 0 h 151"/>
                <a:gd name="T50" fmla="*/ 1 w 156"/>
                <a:gd name="T51" fmla="*/ 0 h 151"/>
                <a:gd name="T52" fmla="*/ 1 w 156"/>
                <a:gd name="T53" fmla="*/ 0 h 151"/>
                <a:gd name="T54" fmla="*/ 1 w 156"/>
                <a:gd name="T55" fmla="*/ 0 h 151"/>
                <a:gd name="T56" fmla="*/ 1 w 156"/>
                <a:gd name="T57" fmla="*/ 0 h 151"/>
                <a:gd name="T58" fmla="*/ 1 w 156"/>
                <a:gd name="T59" fmla="*/ 0 h 151"/>
                <a:gd name="T60" fmla="*/ 1 w 156"/>
                <a:gd name="T61" fmla="*/ 0 h 151"/>
                <a:gd name="T62" fmla="*/ 1 w 156"/>
                <a:gd name="T63" fmla="*/ 0 h 15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56"/>
                <a:gd name="T97" fmla="*/ 0 h 151"/>
                <a:gd name="T98" fmla="*/ 156 w 156"/>
                <a:gd name="T99" fmla="*/ 151 h 15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56" h="151">
                  <a:moveTo>
                    <a:pt x="60" y="36"/>
                  </a:moveTo>
                  <a:lnTo>
                    <a:pt x="63" y="46"/>
                  </a:lnTo>
                  <a:lnTo>
                    <a:pt x="69" y="55"/>
                  </a:lnTo>
                  <a:lnTo>
                    <a:pt x="77" y="62"/>
                  </a:lnTo>
                  <a:lnTo>
                    <a:pt x="86" y="67"/>
                  </a:lnTo>
                  <a:lnTo>
                    <a:pt x="108" y="75"/>
                  </a:lnTo>
                  <a:lnTo>
                    <a:pt x="127" y="80"/>
                  </a:lnTo>
                  <a:lnTo>
                    <a:pt x="143" y="82"/>
                  </a:lnTo>
                  <a:lnTo>
                    <a:pt x="149" y="82"/>
                  </a:lnTo>
                  <a:lnTo>
                    <a:pt x="149" y="86"/>
                  </a:lnTo>
                  <a:lnTo>
                    <a:pt x="151" y="93"/>
                  </a:lnTo>
                  <a:lnTo>
                    <a:pt x="153" y="106"/>
                  </a:lnTo>
                  <a:lnTo>
                    <a:pt x="155" y="120"/>
                  </a:lnTo>
                  <a:lnTo>
                    <a:pt x="156" y="123"/>
                  </a:lnTo>
                  <a:lnTo>
                    <a:pt x="154" y="125"/>
                  </a:lnTo>
                  <a:lnTo>
                    <a:pt x="144" y="133"/>
                  </a:lnTo>
                  <a:lnTo>
                    <a:pt x="101" y="150"/>
                  </a:lnTo>
                  <a:lnTo>
                    <a:pt x="74" y="151"/>
                  </a:lnTo>
                  <a:lnTo>
                    <a:pt x="48" y="142"/>
                  </a:lnTo>
                  <a:lnTo>
                    <a:pt x="36" y="131"/>
                  </a:lnTo>
                  <a:lnTo>
                    <a:pt x="25" y="118"/>
                  </a:lnTo>
                  <a:lnTo>
                    <a:pt x="10" y="90"/>
                  </a:lnTo>
                  <a:lnTo>
                    <a:pt x="3" y="62"/>
                  </a:lnTo>
                  <a:lnTo>
                    <a:pt x="0" y="34"/>
                  </a:lnTo>
                  <a:lnTo>
                    <a:pt x="1" y="2"/>
                  </a:lnTo>
                  <a:lnTo>
                    <a:pt x="2" y="0"/>
                  </a:lnTo>
                  <a:lnTo>
                    <a:pt x="9" y="0"/>
                  </a:lnTo>
                  <a:lnTo>
                    <a:pt x="35" y="6"/>
                  </a:lnTo>
                  <a:lnTo>
                    <a:pt x="47" y="14"/>
                  </a:lnTo>
                  <a:lnTo>
                    <a:pt x="57" y="27"/>
                  </a:lnTo>
                  <a:lnTo>
                    <a:pt x="60" y="36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82" name="Freeform 158"/>
            <p:cNvSpPr>
              <a:spLocks/>
            </p:cNvSpPr>
            <p:nvPr/>
          </p:nvSpPr>
          <p:spPr bwMode="auto">
            <a:xfrm>
              <a:off x="2376" y="3069"/>
              <a:ext cx="70" cy="25"/>
            </a:xfrm>
            <a:custGeom>
              <a:avLst/>
              <a:gdLst>
                <a:gd name="T0" fmla="*/ 1 w 139"/>
                <a:gd name="T1" fmla="*/ 0 h 49"/>
                <a:gd name="T2" fmla="*/ 1 w 139"/>
                <a:gd name="T3" fmla="*/ 1 h 49"/>
                <a:gd name="T4" fmla="*/ 1 w 139"/>
                <a:gd name="T5" fmla="*/ 1 h 49"/>
                <a:gd name="T6" fmla="*/ 1 w 139"/>
                <a:gd name="T7" fmla="*/ 1 h 49"/>
                <a:gd name="T8" fmla="*/ 1 w 139"/>
                <a:gd name="T9" fmla="*/ 1 h 49"/>
                <a:gd name="T10" fmla="*/ 1 w 139"/>
                <a:gd name="T11" fmla="*/ 1 h 49"/>
                <a:gd name="T12" fmla="*/ 1 w 139"/>
                <a:gd name="T13" fmla="*/ 1 h 49"/>
                <a:gd name="T14" fmla="*/ 1 w 139"/>
                <a:gd name="T15" fmla="*/ 1 h 49"/>
                <a:gd name="T16" fmla="*/ 1 w 139"/>
                <a:gd name="T17" fmla="*/ 1 h 49"/>
                <a:gd name="T18" fmla="*/ 1 w 139"/>
                <a:gd name="T19" fmla="*/ 1 h 49"/>
                <a:gd name="T20" fmla="*/ 1 w 139"/>
                <a:gd name="T21" fmla="*/ 1 h 49"/>
                <a:gd name="T22" fmla="*/ 0 w 139"/>
                <a:gd name="T23" fmla="*/ 1 h 49"/>
                <a:gd name="T24" fmla="*/ 0 w 139"/>
                <a:gd name="T25" fmla="*/ 1 h 49"/>
                <a:gd name="T26" fmla="*/ 1 w 139"/>
                <a:gd name="T27" fmla="*/ 1 h 49"/>
                <a:gd name="T28" fmla="*/ 1 w 139"/>
                <a:gd name="T29" fmla="*/ 1 h 49"/>
                <a:gd name="T30" fmla="*/ 1 w 139"/>
                <a:gd name="T31" fmla="*/ 1 h 49"/>
                <a:gd name="T32" fmla="*/ 1 w 139"/>
                <a:gd name="T33" fmla="*/ 1 h 49"/>
                <a:gd name="T34" fmla="*/ 1 w 139"/>
                <a:gd name="T35" fmla="*/ 0 h 49"/>
                <a:gd name="T36" fmla="*/ 1 w 139"/>
                <a:gd name="T37" fmla="*/ 0 h 4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39"/>
                <a:gd name="T58" fmla="*/ 0 h 49"/>
                <a:gd name="T59" fmla="*/ 139 w 139"/>
                <a:gd name="T60" fmla="*/ 49 h 4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39" h="49">
                  <a:moveTo>
                    <a:pt x="139" y="0"/>
                  </a:moveTo>
                  <a:lnTo>
                    <a:pt x="138" y="1"/>
                  </a:lnTo>
                  <a:lnTo>
                    <a:pt x="132" y="8"/>
                  </a:lnTo>
                  <a:lnTo>
                    <a:pt x="109" y="31"/>
                  </a:lnTo>
                  <a:lnTo>
                    <a:pt x="93" y="42"/>
                  </a:lnTo>
                  <a:lnTo>
                    <a:pt x="75" y="49"/>
                  </a:lnTo>
                  <a:lnTo>
                    <a:pt x="65" y="49"/>
                  </a:lnTo>
                  <a:lnTo>
                    <a:pt x="55" y="49"/>
                  </a:lnTo>
                  <a:lnTo>
                    <a:pt x="38" y="45"/>
                  </a:lnTo>
                  <a:lnTo>
                    <a:pt x="23" y="38"/>
                  </a:lnTo>
                  <a:lnTo>
                    <a:pt x="12" y="3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12" y="17"/>
                  </a:lnTo>
                  <a:lnTo>
                    <a:pt x="35" y="14"/>
                  </a:lnTo>
                  <a:lnTo>
                    <a:pt x="81" y="8"/>
                  </a:lnTo>
                  <a:lnTo>
                    <a:pt x="127" y="2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83" name="Freeform 159"/>
            <p:cNvSpPr>
              <a:spLocks/>
            </p:cNvSpPr>
            <p:nvPr/>
          </p:nvSpPr>
          <p:spPr bwMode="auto">
            <a:xfrm>
              <a:off x="2479" y="3083"/>
              <a:ext cx="73" cy="26"/>
            </a:xfrm>
            <a:custGeom>
              <a:avLst/>
              <a:gdLst>
                <a:gd name="T0" fmla="*/ 1 w 145"/>
                <a:gd name="T1" fmla="*/ 0 h 54"/>
                <a:gd name="T2" fmla="*/ 1 w 145"/>
                <a:gd name="T3" fmla="*/ 0 h 54"/>
                <a:gd name="T4" fmla="*/ 1 w 145"/>
                <a:gd name="T5" fmla="*/ 0 h 54"/>
                <a:gd name="T6" fmla="*/ 1 w 145"/>
                <a:gd name="T7" fmla="*/ 0 h 54"/>
                <a:gd name="T8" fmla="*/ 1 w 145"/>
                <a:gd name="T9" fmla="*/ 0 h 54"/>
                <a:gd name="T10" fmla="*/ 1 w 145"/>
                <a:gd name="T11" fmla="*/ 0 h 54"/>
                <a:gd name="T12" fmla="*/ 1 w 145"/>
                <a:gd name="T13" fmla="*/ 0 h 54"/>
                <a:gd name="T14" fmla="*/ 1 w 145"/>
                <a:gd name="T15" fmla="*/ 0 h 54"/>
                <a:gd name="T16" fmla="*/ 1 w 145"/>
                <a:gd name="T17" fmla="*/ 0 h 54"/>
                <a:gd name="T18" fmla="*/ 1 w 145"/>
                <a:gd name="T19" fmla="*/ 0 h 54"/>
                <a:gd name="T20" fmla="*/ 1 w 145"/>
                <a:gd name="T21" fmla="*/ 0 h 54"/>
                <a:gd name="T22" fmla="*/ 0 w 145"/>
                <a:gd name="T23" fmla="*/ 0 h 54"/>
                <a:gd name="T24" fmla="*/ 0 w 145"/>
                <a:gd name="T25" fmla="*/ 0 h 54"/>
                <a:gd name="T26" fmla="*/ 0 w 145"/>
                <a:gd name="T27" fmla="*/ 0 h 54"/>
                <a:gd name="T28" fmla="*/ 1 w 145"/>
                <a:gd name="T29" fmla="*/ 0 h 54"/>
                <a:gd name="T30" fmla="*/ 1 w 145"/>
                <a:gd name="T31" fmla="*/ 0 h 54"/>
                <a:gd name="T32" fmla="*/ 1 w 145"/>
                <a:gd name="T33" fmla="*/ 0 h 54"/>
                <a:gd name="T34" fmla="*/ 1 w 145"/>
                <a:gd name="T35" fmla="*/ 0 h 54"/>
                <a:gd name="T36" fmla="*/ 1 w 145"/>
                <a:gd name="T37" fmla="*/ 0 h 54"/>
                <a:gd name="T38" fmla="*/ 1 w 145"/>
                <a:gd name="T39" fmla="*/ 0 h 5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45"/>
                <a:gd name="T61" fmla="*/ 0 h 54"/>
                <a:gd name="T62" fmla="*/ 145 w 145"/>
                <a:gd name="T63" fmla="*/ 54 h 5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45" h="54">
                  <a:moveTo>
                    <a:pt x="145" y="5"/>
                  </a:moveTo>
                  <a:lnTo>
                    <a:pt x="143" y="7"/>
                  </a:lnTo>
                  <a:lnTo>
                    <a:pt x="136" y="15"/>
                  </a:lnTo>
                  <a:lnTo>
                    <a:pt x="104" y="41"/>
                  </a:lnTo>
                  <a:lnTo>
                    <a:pt x="82" y="51"/>
                  </a:lnTo>
                  <a:lnTo>
                    <a:pt x="59" y="54"/>
                  </a:lnTo>
                  <a:lnTo>
                    <a:pt x="48" y="51"/>
                  </a:lnTo>
                  <a:lnTo>
                    <a:pt x="37" y="47"/>
                  </a:lnTo>
                  <a:lnTo>
                    <a:pt x="20" y="36"/>
                  </a:lnTo>
                  <a:lnTo>
                    <a:pt x="9" y="25"/>
                  </a:lnTo>
                  <a:lnTo>
                    <a:pt x="3" y="14"/>
                  </a:lnTo>
                  <a:lnTo>
                    <a:pt x="0" y="6"/>
                  </a:lnTo>
                  <a:lnTo>
                    <a:pt x="0" y="1"/>
                  </a:lnTo>
                  <a:lnTo>
                    <a:pt x="0" y="0"/>
                  </a:lnTo>
                  <a:lnTo>
                    <a:pt x="12" y="1"/>
                  </a:lnTo>
                  <a:lnTo>
                    <a:pt x="36" y="2"/>
                  </a:lnTo>
                  <a:lnTo>
                    <a:pt x="84" y="4"/>
                  </a:lnTo>
                  <a:lnTo>
                    <a:pt x="133" y="5"/>
                  </a:lnTo>
                  <a:lnTo>
                    <a:pt x="145" y="5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84" name="Freeform 160"/>
            <p:cNvSpPr>
              <a:spLocks/>
            </p:cNvSpPr>
            <p:nvPr/>
          </p:nvSpPr>
          <p:spPr bwMode="auto">
            <a:xfrm>
              <a:off x="2436" y="3139"/>
              <a:ext cx="98" cy="123"/>
            </a:xfrm>
            <a:custGeom>
              <a:avLst/>
              <a:gdLst>
                <a:gd name="T0" fmla="*/ 1 w 196"/>
                <a:gd name="T1" fmla="*/ 1 h 246"/>
                <a:gd name="T2" fmla="*/ 1 w 196"/>
                <a:gd name="T3" fmla="*/ 1 h 246"/>
                <a:gd name="T4" fmla="*/ 1 w 196"/>
                <a:gd name="T5" fmla="*/ 1 h 246"/>
                <a:gd name="T6" fmla="*/ 1 w 196"/>
                <a:gd name="T7" fmla="*/ 1 h 246"/>
                <a:gd name="T8" fmla="*/ 1 w 196"/>
                <a:gd name="T9" fmla="*/ 1 h 246"/>
                <a:gd name="T10" fmla="*/ 1 w 196"/>
                <a:gd name="T11" fmla="*/ 1 h 246"/>
                <a:gd name="T12" fmla="*/ 1 w 196"/>
                <a:gd name="T13" fmla="*/ 1 h 246"/>
                <a:gd name="T14" fmla="*/ 1 w 196"/>
                <a:gd name="T15" fmla="*/ 1 h 246"/>
                <a:gd name="T16" fmla="*/ 1 w 196"/>
                <a:gd name="T17" fmla="*/ 1 h 246"/>
                <a:gd name="T18" fmla="*/ 1 w 196"/>
                <a:gd name="T19" fmla="*/ 1 h 246"/>
                <a:gd name="T20" fmla="*/ 1 w 196"/>
                <a:gd name="T21" fmla="*/ 1 h 246"/>
                <a:gd name="T22" fmla="*/ 1 w 196"/>
                <a:gd name="T23" fmla="*/ 1 h 246"/>
                <a:gd name="T24" fmla="*/ 1 w 196"/>
                <a:gd name="T25" fmla="*/ 1 h 246"/>
                <a:gd name="T26" fmla="*/ 1 w 196"/>
                <a:gd name="T27" fmla="*/ 1 h 246"/>
                <a:gd name="T28" fmla="*/ 1 w 196"/>
                <a:gd name="T29" fmla="*/ 1 h 246"/>
                <a:gd name="T30" fmla="*/ 1 w 196"/>
                <a:gd name="T31" fmla="*/ 1 h 246"/>
                <a:gd name="T32" fmla="*/ 0 w 196"/>
                <a:gd name="T33" fmla="*/ 1 h 246"/>
                <a:gd name="T34" fmla="*/ 1 w 196"/>
                <a:gd name="T35" fmla="*/ 1 h 246"/>
                <a:gd name="T36" fmla="*/ 1 w 196"/>
                <a:gd name="T37" fmla="*/ 1 h 246"/>
                <a:gd name="T38" fmla="*/ 1 w 196"/>
                <a:gd name="T39" fmla="*/ 1 h 246"/>
                <a:gd name="T40" fmla="*/ 1 w 196"/>
                <a:gd name="T41" fmla="*/ 1 h 246"/>
                <a:gd name="T42" fmla="*/ 1 w 196"/>
                <a:gd name="T43" fmla="*/ 0 h 246"/>
                <a:gd name="T44" fmla="*/ 1 w 196"/>
                <a:gd name="T45" fmla="*/ 1 h 246"/>
                <a:gd name="T46" fmla="*/ 1 w 196"/>
                <a:gd name="T47" fmla="*/ 1 h 246"/>
                <a:gd name="T48" fmla="*/ 1 w 196"/>
                <a:gd name="T49" fmla="*/ 1 h 246"/>
                <a:gd name="T50" fmla="*/ 1 w 196"/>
                <a:gd name="T51" fmla="*/ 1 h 246"/>
                <a:gd name="T52" fmla="*/ 1 w 196"/>
                <a:gd name="T53" fmla="*/ 1 h 246"/>
                <a:gd name="T54" fmla="*/ 1 w 196"/>
                <a:gd name="T55" fmla="*/ 1 h 24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96"/>
                <a:gd name="T85" fmla="*/ 0 h 246"/>
                <a:gd name="T86" fmla="*/ 196 w 196"/>
                <a:gd name="T87" fmla="*/ 246 h 24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96" h="246">
                  <a:moveTo>
                    <a:pt x="196" y="32"/>
                  </a:moveTo>
                  <a:lnTo>
                    <a:pt x="194" y="33"/>
                  </a:lnTo>
                  <a:lnTo>
                    <a:pt x="184" y="35"/>
                  </a:lnTo>
                  <a:lnTo>
                    <a:pt x="146" y="51"/>
                  </a:lnTo>
                  <a:lnTo>
                    <a:pt x="126" y="65"/>
                  </a:lnTo>
                  <a:lnTo>
                    <a:pt x="111" y="85"/>
                  </a:lnTo>
                  <a:lnTo>
                    <a:pt x="106" y="96"/>
                  </a:lnTo>
                  <a:lnTo>
                    <a:pt x="102" y="109"/>
                  </a:lnTo>
                  <a:lnTo>
                    <a:pt x="94" y="140"/>
                  </a:lnTo>
                  <a:lnTo>
                    <a:pt x="83" y="204"/>
                  </a:lnTo>
                  <a:lnTo>
                    <a:pt x="79" y="245"/>
                  </a:lnTo>
                  <a:lnTo>
                    <a:pt x="79" y="246"/>
                  </a:lnTo>
                  <a:lnTo>
                    <a:pt x="72" y="226"/>
                  </a:lnTo>
                  <a:lnTo>
                    <a:pt x="59" y="188"/>
                  </a:lnTo>
                  <a:lnTo>
                    <a:pt x="33" y="110"/>
                  </a:lnTo>
                  <a:lnTo>
                    <a:pt x="6" y="32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8" y="11"/>
                  </a:lnTo>
                  <a:lnTo>
                    <a:pt x="43" y="6"/>
                  </a:lnTo>
                  <a:lnTo>
                    <a:pt x="67" y="2"/>
                  </a:lnTo>
                  <a:lnTo>
                    <a:pt x="74" y="0"/>
                  </a:lnTo>
                  <a:lnTo>
                    <a:pt x="83" y="3"/>
                  </a:lnTo>
                  <a:lnTo>
                    <a:pt x="104" y="8"/>
                  </a:lnTo>
                  <a:lnTo>
                    <a:pt x="144" y="20"/>
                  </a:lnTo>
                  <a:lnTo>
                    <a:pt x="185" y="31"/>
                  </a:lnTo>
                  <a:lnTo>
                    <a:pt x="196" y="32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85" name="Freeform 161"/>
            <p:cNvSpPr>
              <a:spLocks/>
            </p:cNvSpPr>
            <p:nvPr/>
          </p:nvSpPr>
          <p:spPr bwMode="auto">
            <a:xfrm>
              <a:off x="2368" y="3096"/>
              <a:ext cx="97" cy="834"/>
            </a:xfrm>
            <a:custGeom>
              <a:avLst/>
              <a:gdLst>
                <a:gd name="T0" fmla="*/ 0 w 195"/>
                <a:gd name="T1" fmla="*/ 0 h 1669"/>
                <a:gd name="T2" fmla="*/ 0 w 195"/>
                <a:gd name="T3" fmla="*/ 0 h 1669"/>
                <a:gd name="T4" fmla="*/ 0 w 195"/>
                <a:gd name="T5" fmla="*/ 0 h 1669"/>
                <a:gd name="T6" fmla="*/ 0 w 195"/>
                <a:gd name="T7" fmla="*/ 0 h 1669"/>
                <a:gd name="T8" fmla="*/ 0 w 195"/>
                <a:gd name="T9" fmla="*/ 0 h 1669"/>
                <a:gd name="T10" fmla="*/ 0 w 195"/>
                <a:gd name="T11" fmla="*/ 0 h 1669"/>
                <a:gd name="T12" fmla="*/ 0 w 195"/>
                <a:gd name="T13" fmla="*/ 0 h 1669"/>
                <a:gd name="T14" fmla="*/ 0 w 195"/>
                <a:gd name="T15" fmla="*/ 0 h 1669"/>
                <a:gd name="T16" fmla="*/ 0 w 195"/>
                <a:gd name="T17" fmla="*/ 0 h 1669"/>
                <a:gd name="T18" fmla="*/ 0 w 195"/>
                <a:gd name="T19" fmla="*/ 0 h 1669"/>
                <a:gd name="T20" fmla="*/ 0 w 195"/>
                <a:gd name="T21" fmla="*/ 0 h 1669"/>
                <a:gd name="T22" fmla="*/ 0 w 195"/>
                <a:gd name="T23" fmla="*/ 0 h 1669"/>
                <a:gd name="T24" fmla="*/ 0 w 195"/>
                <a:gd name="T25" fmla="*/ 0 h 1669"/>
                <a:gd name="T26" fmla="*/ 0 w 195"/>
                <a:gd name="T27" fmla="*/ 0 h 1669"/>
                <a:gd name="T28" fmla="*/ 0 w 195"/>
                <a:gd name="T29" fmla="*/ 0 h 1669"/>
                <a:gd name="T30" fmla="*/ 0 w 195"/>
                <a:gd name="T31" fmla="*/ 0 h 1669"/>
                <a:gd name="T32" fmla="*/ 0 w 195"/>
                <a:gd name="T33" fmla="*/ 0 h 1669"/>
                <a:gd name="T34" fmla="*/ 0 w 195"/>
                <a:gd name="T35" fmla="*/ 0 h 1669"/>
                <a:gd name="T36" fmla="*/ 0 w 195"/>
                <a:gd name="T37" fmla="*/ 0 h 1669"/>
                <a:gd name="T38" fmla="*/ 0 w 195"/>
                <a:gd name="T39" fmla="*/ 0 h 1669"/>
                <a:gd name="T40" fmla="*/ 0 w 195"/>
                <a:gd name="T41" fmla="*/ 0 h 1669"/>
                <a:gd name="T42" fmla="*/ 0 w 195"/>
                <a:gd name="T43" fmla="*/ 0 h 1669"/>
                <a:gd name="T44" fmla="*/ 0 w 195"/>
                <a:gd name="T45" fmla="*/ 0 h 1669"/>
                <a:gd name="T46" fmla="*/ 0 w 195"/>
                <a:gd name="T47" fmla="*/ 0 h 1669"/>
                <a:gd name="T48" fmla="*/ 0 w 195"/>
                <a:gd name="T49" fmla="*/ 0 h 1669"/>
                <a:gd name="T50" fmla="*/ 0 w 195"/>
                <a:gd name="T51" fmla="*/ 0 h 1669"/>
                <a:gd name="T52" fmla="*/ 0 w 195"/>
                <a:gd name="T53" fmla="*/ 0 h 1669"/>
                <a:gd name="T54" fmla="*/ 0 w 195"/>
                <a:gd name="T55" fmla="*/ 0 h 1669"/>
                <a:gd name="T56" fmla="*/ 0 w 195"/>
                <a:gd name="T57" fmla="*/ 0 h 1669"/>
                <a:gd name="T58" fmla="*/ 0 w 195"/>
                <a:gd name="T59" fmla="*/ 0 h 1669"/>
                <a:gd name="T60" fmla="*/ 0 w 195"/>
                <a:gd name="T61" fmla="*/ 0 h 1669"/>
                <a:gd name="T62" fmla="*/ 0 w 195"/>
                <a:gd name="T63" fmla="*/ 0 h 1669"/>
                <a:gd name="T64" fmla="*/ 0 w 195"/>
                <a:gd name="T65" fmla="*/ 0 h 166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5"/>
                <a:gd name="T100" fmla="*/ 0 h 1669"/>
                <a:gd name="T101" fmla="*/ 195 w 195"/>
                <a:gd name="T102" fmla="*/ 1669 h 166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5" h="1669">
                  <a:moveTo>
                    <a:pt x="83" y="33"/>
                  </a:moveTo>
                  <a:lnTo>
                    <a:pt x="83" y="34"/>
                  </a:lnTo>
                  <a:lnTo>
                    <a:pt x="83" y="41"/>
                  </a:lnTo>
                  <a:lnTo>
                    <a:pt x="89" y="71"/>
                  </a:lnTo>
                  <a:lnTo>
                    <a:pt x="104" y="116"/>
                  </a:lnTo>
                  <a:lnTo>
                    <a:pt x="110" y="128"/>
                  </a:lnTo>
                  <a:lnTo>
                    <a:pt x="116" y="144"/>
                  </a:lnTo>
                  <a:lnTo>
                    <a:pt x="131" y="189"/>
                  </a:lnTo>
                  <a:lnTo>
                    <a:pt x="161" y="315"/>
                  </a:lnTo>
                  <a:lnTo>
                    <a:pt x="186" y="447"/>
                  </a:lnTo>
                  <a:lnTo>
                    <a:pt x="192" y="475"/>
                  </a:lnTo>
                  <a:lnTo>
                    <a:pt x="193" y="493"/>
                  </a:lnTo>
                  <a:lnTo>
                    <a:pt x="195" y="555"/>
                  </a:lnTo>
                  <a:lnTo>
                    <a:pt x="193" y="760"/>
                  </a:lnTo>
                  <a:lnTo>
                    <a:pt x="184" y="1027"/>
                  </a:lnTo>
                  <a:lnTo>
                    <a:pt x="182" y="1096"/>
                  </a:lnTo>
                  <a:lnTo>
                    <a:pt x="179" y="1166"/>
                  </a:lnTo>
                  <a:lnTo>
                    <a:pt x="174" y="1299"/>
                  </a:lnTo>
                  <a:lnTo>
                    <a:pt x="164" y="1522"/>
                  </a:lnTo>
                  <a:lnTo>
                    <a:pt x="158" y="1637"/>
                  </a:lnTo>
                  <a:lnTo>
                    <a:pt x="158" y="1642"/>
                  </a:lnTo>
                  <a:lnTo>
                    <a:pt x="155" y="1645"/>
                  </a:lnTo>
                  <a:lnTo>
                    <a:pt x="149" y="1649"/>
                  </a:lnTo>
                  <a:lnTo>
                    <a:pt x="137" y="1659"/>
                  </a:lnTo>
                  <a:lnTo>
                    <a:pt x="125" y="1667"/>
                  </a:lnTo>
                  <a:lnTo>
                    <a:pt x="123" y="1669"/>
                  </a:lnTo>
                  <a:lnTo>
                    <a:pt x="124" y="1627"/>
                  </a:lnTo>
                  <a:lnTo>
                    <a:pt x="126" y="1541"/>
                  </a:lnTo>
                  <a:lnTo>
                    <a:pt x="131" y="1367"/>
                  </a:lnTo>
                  <a:lnTo>
                    <a:pt x="134" y="1194"/>
                  </a:lnTo>
                  <a:lnTo>
                    <a:pt x="135" y="1150"/>
                  </a:lnTo>
                  <a:lnTo>
                    <a:pt x="135" y="1124"/>
                  </a:lnTo>
                  <a:lnTo>
                    <a:pt x="135" y="1071"/>
                  </a:lnTo>
                  <a:lnTo>
                    <a:pt x="133" y="966"/>
                  </a:lnTo>
                  <a:lnTo>
                    <a:pt x="131" y="861"/>
                  </a:lnTo>
                  <a:lnTo>
                    <a:pt x="131" y="833"/>
                  </a:lnTo>
                  <a:lnTo>
                    <a:pt x="130" y="807"/>
                  </a:lnTo>
                  <a:lnTo>
                    <a:pt x="129" y="754"/>
                  </a:lnTo>
                  <a:lnTo>
                    <a:pt x="127" y="648"/>
                  </a:lnTo>
                  <a:lnTo>
                    <a:pt x="126" y="542"/>
                  </a:lnTo>
                  <a:lnTo>
                    <a:pt x="126" y="515"/>
                  </a:lnTo>
                  <a:lnTo>
                    <a:pt x="123" y="492"/>
                  </a:lnTo>
                  <a:lnTo>
                    <a:pt x="118" y="445"/>
                  </a:lnTo>
                  <a:lnTo>
                    <a:pt x="108" y="352"/>
                  </a:lnTo>
                  <a:lnTo>
                    <a:pt x="98" y="259"/>
                  </a:lnTo>
                  <a:lnTo>
                    <a:pt x="95" y="234"/>
                  </a:lnTo>
                  <a:lnTo>
                    <a:pt x="93" y="225"/>
                  </a:lnTo>
                  <a:lnTo>
                    <a:pt x="90" y="205"/>
                  </a:lnTo>
                  <a:lnTo>
                    <a:pt x="81" y="166"/>
                  </a:lnTo>
                  <a:lnTo>
                    <a:pt x="72" y="126"/>
                  </a:lnTo>
                  <a:lnTo>
                    <a:pt x="71" y="116"/>
                  </a:lnTo>
                  <a:lnTo>
                    <a:pt x="66" y="112"/>
                  </a:lnTo>
                  <a:lnTo>
                    <a:pt x="56" y="103"/>
                  </a:lnTo>
                  <a:lnTo>
                    <a:pt x="37" y="82"/>
                  </a:lnTo>
                  <a:lnTo>
                    <a:pt x="17" y="63"/>
                  </a:lnTo>
                  <a:lnTo>
                    <a:pt x="13" y="58"/>
                  </a:lnTo>
                  <a:lnTo>
                    <a:pt x="11" y="54"/>
                  </a:lnTo>
                  <a:lnTo>
                    <a:pt x="9" y="44"/>
                  </a:lnTo>
                  <a:lnTo>
                    <a:pt x="5" y="25"/>
                  </a:lnTo>
                  <a:lnTo>
                    <a:pt x="1" y="5"/>
                  </a:lnTo>
                  <a:lnTo>
                    <a:pt x="0" y="0"/>
                  </a:lnTo>
                  <a:lnTo>
                    <a:pt x="6" y="3"/>
                  </a:lnTo>
                  <a:lnTo>
                    <a:pt x="21" y="9"/>
                  </a:lnTo>
                  <a:lnTo>
                    <a:pt x="48" y="21"/>
                  </a:lnTo>
                  <a:lnTo>
                    <a:pt x="76" y="31"/>
                  </a:lnTo>
                  <a:lnTo>
                    <a:pt x="83" y="33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86" name="Freeform 162"/>
            <p:cNvSpPr>
              <a:spLocks/>
            </p:cNvSpPr>
            <p:nvPr/>
          </p:nvSpPr>
          <p:spPr bwMode="auto">
            <a:xfrm>
              <a:off x="2343" y="3143"/>
              <a:ext cx="65" cy="825"/>
            </a:xfrm>
            <a:custGeom>
              <a:avLst/>
              <a:gdLst>
                <a:gd name="T0" fmla="*/ 1 w 128"/>
                <a:gd name="T1" fmla="*/ 1 h 1649"/>
                <a:gd name="T2" fmla="*/ 1 w 128"/>
                <a:gd name="T3" fmla="*/ 1 h 1649"/>
                <a:gd name="T4" fmla="*/ 1 w 128"/>
                <a:gd name="T5" fmla="*/ 1 h 1649"/>
                <a:gd name="T6" fmla="*/ 1 w 128"/>
                <a:gd name="T7" fmla="*/ 1 h 1649"/>
                <a:gd name="T8" fmla="*/ 1 w 128"/>
                <a:gd name="T9" fmla="*/ 1 h 1649"/>
                <a:gd name="T10" fmla="*/ 1 w 128"/>
                <a:gd name="T11" fmla="*/ 1 h 1649"/>
                <a:gd name="T12" fmla="*/ 1 w 128"/>
                <a:gd name="T13" fmla="*/ 1 h 1649"/>
                <a:gd name="T14" fmla="*/ 1 w 128"/>
                <a:gd name="T15" fmla="*/ 1 h 1649"/>
                <a:gd name="T16" fmla="*/ 1 w 128"/>
                <a:gd name="T17" fmla="*/ 1 h 1649"/>
                <a:gd name="T18" fmla="*/ 1 w 128"/>
                <a:gd name="T19" fmla="*/ 1 h 1649"/>
                <a:gd name="T20" fmla="*/ 1 w 128"/>
                <a:gd name="T21" fmla="*/ 1 h 1649"/>
                <a:gd name="T22" fmla="*/ 1 w 128"/>
                <a:gd name="T23" fmla="*/ 1 h 1649"/>
                <a:gd name="T24" fmla="*/ 1 w 128"/>
                <a:gd name="T25" fmla="*/ 1 h 1649"/>
                <a:gd name="T26" fmla="*/ 1 w 128"/>
                <a:gd name="T27" fmla="*/ 1 h 1649"/>
                <a:gd name="T28" fmla="*/ 1 w 128"/>
                <a:gd name="T29" fmla="*/ 1 h 1649"/>
                <a:gd name="T30" fmla="*/ 1 w 128"/>
                <a:gd name="T31" fmla="*/ 1 h 1649"/>
                <a:gd name="T32" fmla="*/ 1 w 128"/>
                <a:gd name="T33" fmla="*/ 1 h 1649"/>
                <a:gd name="T34" fmla="*/ 1 w 128"/>
                <a:gd name="T35" fmla="*/ 1 h 1649"/>
                <a:gd name="T36" fmla="*/ 1 w 128"/>
                <a:gd name="T37" fmla="*/ 1 h 1649"/>
                <a:gd name="T38" fmla="*/ 1 w 128"/>
                <a:gd name="T39" fmla="*/ 1 h 1649"/>
                <a:gd name="T40" fmla="*/ 1 w 128"/>
                <a:gd name="T41" fmla="*/ 1 h 1649"/>
                <a:gd name="T42" fmla="*/ 1 w 128"/>
                <a:gd name="T43" fmla="*/ 1 h 1649"/>
                <a:gd name="T44" fmla="*/ 1 w 128"/>
                <a:gd name="T45" fmla="*/ 1 h 1649"/>
                <a:gd name="T46" fmla="*/ 1 w 128"/>
                <a:gd name="T47" fmla="*/ 1 h 1649"/>
                <a:gd name="T48" fmla="*/ 1 w 128"/>
                <a:gd name="T49" fmla="*/ 1 h 1649"/>
                <a:gd name="T50" fmla="*/ 1 w 128"/>
                <a:gd name="T51" fmla="*/ 1 h 1649"/>
                <a:gd name="T52" fmla="*/ 1 w 128"/>
                <a:gd name="T53" fmla="*/ 1 h 1649"/>
                <a:gd name="T54" fmla="*/ 1 w 128"/>
                <a:gd name="T55" fmla="*/ 1 h 1649"/>
                <a:gd name="T56" fmla="*/ 1 w 128"/>
                <a:gd name="T57" fmla="*/ 1 h 1649"/>
                <a:gd name="T58" fmla="*/ 1 w 128"/>
                <a:gd name="T59" fmla="*/ 1 h 1649"/>
                <a:gd name="T60" fmla="*/ 1 w 128"/>
                <a:gd name="T61" fmla="*/ 1 h 1649"/>
                <a:gd name="T62" fmla="*/ 1 w 128"/>
                <a:gd name="T63" fmla="*/ 1 h 1649"/>
                <a:gd name="T64" fmla="*/ 1 w 128"/>
                <a:gd name="T65" fmla="*/ 1 h 1649"/>
                <a:gd name="T66" fmla="*/ 1 w 128"/>
                <a:gd name="T67" fmla="*/ 1 h 1649"/>
                <a:gd name="T68" fmla="*/ 1 w 128"/>
                <a:gd name="T69" fmla="*/ 1 h 1649"/>
                <a:gd name="T70" fmla="*/ 1 w 128"/>
                <a:gd name="T71" fmla="*/ 1 h 1649"/>
                <a:gd name="T72" fmla="*/ 1 w 128"/>
                <a:gd name="T73" fmla="*/ 1 h 1649"/>
                <a:gd name="T74" fmla="*/ 1 w 128"/>
                <a:gd name="T75" fmla="*/ 1 h 1649"/>
                <a:gd name="T76" fmla="*/ 1 w 128"/>
                <a:gd name="T77" fmla="*/ 1 h 1649"/>
                <a:gd name="T78" fmla="*/ 1 w 128"/>
                <a:gd name="T79" fmla="*/ 1 h 1649"/>
                <a:gd name="T80" fmla="*/ 1 w 128"/>
                <a:gd name="T81" fmla="*/ 1 h 1649"/>
                <a:gd name="T82" fmla="*/ 1 w 128"/>
                <a:gd name="T83" fmla="*/ 1 h 1649"/>
                <a:gd name="T84" fmla="*/ 1 w 128"/>
                <a:gd name="T85" fmla="*/ 1 h 1649"/>
                <a:gd name="T86" fmla="*/ 1 w 128"/>
                <a:gd name="T87" fmla="*/ 1 h 1649"/>
                <a:gd name="T88" fmla="*/ 1 w 128"/>
                <a:gd name="T89" fmla="*/ 1 h 1649"/>
                <a:gd name="T90" fmla="*/ 1 w 128"/>
                <a:gd name="T91" fmla="*/ 1 h 1649"/>
                <a:gd name="T92" fmla="*/ 1 w 128"/>
                <a:gd name="T93" fmla="*/ 1 h 1649"/>
                <a:gd name="T94" fmla="*/ 1 w 128"/>
                <a:gd name="T95" fmla="*/ 0 h 1649"/>
                <a:gd name="T96" fmla="*/ 1 w 128"/>
                <a:gd name="T97" fmla="*/ 1 h 1649"/>
                <a:gd name="T98" fmla="*/ 1 w 128"/>
                <a:gd name="T99" fmla="*/ 1 h 1649"/>
                <a:gd name="T100" fmla="*/ 1 w 128"/>
                <a:gd name="T101" fmla="*/ 1 h 1649"/>
                <a:gd name="T102" fmla="*/ 0 w 128"/>
                <a:gd name="T103" fmla="*/ 1 h 1649"/>
                <a:gd name="T104" fmla="*/ 1 w 128"/>
                <a:gd name="T105" fmla="*/ 1 h 1649"/>
                <a:gd name="T106" fmla="*/ 1 w 128"/>
                <a:gd name="T107" fmla="*/ 1 h 164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28"/>
                <a:gd name="T163" fmla="*/ 0 h 1649"/>
                <a:gd name="T164" fmla="*/ 128 w 128"/>
                <a:gd name="T165" fmla="*/ 1649 h 164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28" h="1649">
                  <a:moveTo>
                    <a:pt x="3" y="112"/>
                  </a:moveTo>
                  <a:lnTo>
                    <a:pt x="6" y="124"/>
                  </a:lnTo>
                  <a:lnTo>
                    <a:pt x="14" y="144"/>
                  </a:lnTo>
                  <a:lnTo>
                    <a:pt x="33" y="196"/>
                  </a:lnTo>
                  <a:lnTo>
                    <a:pt x="49" y="305"/>
                  </a:lnTo>
                  <a:lnTo>
                    <a:pt x="52" y="346"/>
                  </a:lnTo>
                  <a:lnTo>
                    <a:pt x="58" y="449"/>
                  </a:lnTo>
                  <a:lnTo>
                    <a:pt x="69" y="657"/>
                  </a:lnTo>
                  <a:lnTo>
                    <a:pt x="78" y="1075"/>
                  </a:lnTo>
                  <a:lnTo>
                    <a:pt x="70" y="1492"/>
                  </a:lnTo>
                  <a:lnTo>
                    <a:pt x="65" y="1596"/>
                  </a:lnTo>
                  <a:lnTo>
                    <a:pt x="64" y="1601"/>
                  </a:lnTo>
                  <a:lnTo>
                    <a:pt x="65" y="1612"/>
                  </a:lnTo>
                  <a:lnTo>
                    <a:pt x="69" y="1637"/>
                  </a:lnTo>
                  <a:lnTo>
                    <a:pt x="74" y="1646"/>
                  </a:lnTo>
                  <a:lnTo>
                    <a:pt x="76" y="1648"/>
                  </a:lnTo>
                  <a:lnTo>
                    <a:pt x="80" y="1649"/>
                  </a:lnTo>
                  <a:lnTo>
                    <a:pt x="84" y="1647"/>
                  </a:lnTo>
                  <a:lnTo>
                    <a:pt x="91" y="1643"/>
                  </a:lnTo>
                  <a:lnTo>
                    <a:pt x="103" y="1631"/>
                  </a:lnTo>
                  <a:lnTo>
                    <a:pt x="113" y="1617"/>
                  </a:lnTo>
                  <a:lnTo>
                    <a:pt x="120" y="1602"/>
                  </a:lnTo>
                  <a:lnTo>
                    <a:pt x="125" y="1585"/>
                  </a:lnTo>
                  <a:lnTo>
                    <a:pt x="127" y="1568"/>
                  </a:lnTo>
                  <a:lnTo>
                    <a:pt x="128" y="1559"/>
                  </a:lnTo>
                  <a:lnTo>
                    <a:pt x="127" y="1466"/>
                  </a:lnTo>
                  <a:lnTo>
                    <a:pt x="122" y="1278"/>
                  </a:lnTo>
                  <a:lnTo>
                    <a:pt x="105" y="903"/>
                  </a:lnTo>
                  <a:lnTo>
                    <a:pt x="93" y="530"/>
                  </a:lnTo>
                  <a:lnTo>
                    <a:pt x="94" y="435"/>
                  </a:lnTo>
                  <a:lnTo>
                    <a:pt x="94" y="407"/>
                  </a:lnTo>
                  <a:lnTo>
                    <a:pt x="96" y="348"/>
                  </a:lnTo>
                  <a:lnTo>
                    <a:pt x="102" y="232"/>
                  </a:lnTo>
                  <a:lnTo>
                    <a:pt x="99" y="116"/>
                  </a:lnTo>
                  <a:lnTo>
                    <a:pt x="96" y="88"/>
                  </a:lnTo>
                  <a:lnTo>
                    <a:pt x="94" y="83"/>
                  </a:lnTo>
                  <a:lnTo>
                    <a:pt x="90" y="78"/>
                  </a:lnTo>
                  <a:lnTo>
                    <a:pt x="86" y="74"/>
                  </a:lnTo>
                  <a:lnTo>
                    <a:pt x="80" y="70"/>
                  </a:lnTo>
                  <a:lnTo>
                    <a:pt x="68" y="64"/>
                  </a:lnTo>
                  <a:lnTo>
                    <a:pt x="53" y="59"/>
                  </a:lnTo>
                  <a:lnTo>
                    <a:pt x="40" y="54"/>
                  </a:lnTo>
                  <a:lnTo>
                    <a:pt x="30" y="46"/>
                  </a:lnTo>
                  <a:lnTo>
                    <a:pt x="27" y="43"/>
                  </a:lnTo>
                  <a:lnTo>
                    <a:pt x="23" y="36"/>
                  </a:lnTo>
                  <a:lnTo>
                    <a:pt x="21" y="29"/>
                  </a:lnTo>
                  <a:lnTo>
                    <a:pt x="19" y="12"/>
                  </a:lnTo>
                  <a:lnTo>
                    <a:pt x="17" y="0"/>
                  </a:lnTo>
                  <a:lnTo>
                    <a:pt x="16" y="2"/>
                  </a:lnTo>
                  <a:lnTo>
                    <a:pt x="12" y="11"/>
                  </a:lnTo>
                  <a:lnTo>
                    <a:pt x="1" y="49"/>
                  </a:lnTo>
                  <a:lnTo>
                    <a:pt x="0" y="100"/>
                  </a:lnTo>
                  <a:lnTo>
                    <a:pt x="3" y="112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87" name="Freeform 163"/>
            <p:cNvSpPr>
              <a:spLocks/>
            </p:cNvSpPr>
            <p:nvPr/>
          </p:nvSpPr>
          <p:spPr bwMode="auto">
            <a:xfrm>
              <a:off x="2432" y="4072"/>
              <a:ext cx="56" cy="79"/>
            </a:xfrm>
            <a:custGeom>
              <a:avLst/>
              <a:gdLst>
                <a:gd name="T0" fmla="*/ 0 w 113"/>
                <a:gd name="T1" fmla="*/ 1 h 158"/>
                <a:gd name="T2" fmla="*/ 0 w 113"/>
                <a:gd name="T3" fmla="*/ 1 h 158"/>
                <a:gd name="T4" fmla="*/ 0 w 113"/>
                <a:gd name="T5" fmla="*/ 1 h 158"/>
                <a:gd name="T6" fmla="*/ 0 w 113"/>
                <a:gd name="T7" fmla="*/ 1 h 158"/>
                <a:gd name="T8" fmla="*/ 0 w 113"/>
                <a:gd name="T9" fmla="*/ 1 h 158"/>
                <a:gd name="T10" fmla="*/ 0 w 113"/>
                <a:gd name="T11" fmla="*/ 0 h 158"/>
                <a:gd name="T12" fmla="*/ 0 w 113"/>
                <a:gd name="T13" fmla="*/ 1 h 158"/>
                <a:gd name="T14" fmla="*/ 0 w 113"/>
                <a:gd name="T15" fmla="*/ 1 h 158"/>
                <a:gd name="T16" fmla="*/ 0 w 113"/>
                <a:gd name="T17" fmla="*/ 1 h 158"/>
                <a:gd name="T18" fmla="*/ 0 w 113"/>
                <a:gd name="T19" fmla="*/ 1 h 158"/>
                <a:gd name="T20" fmla="*/ 0 w 113"/>
                <a:gd name="T21" fmla="*/ 1 h 158"/>
                <a:gd name="T22" fmla="*/ 0 w 113"/>
                <a:gd name="T23" fmla="*/ 1 h 158"/>
                <a:gd name="T24" fmla="*/ 0 w 113"/>
                <a:gd name="T25" fmla="*/ 1 h 158"/>
                <a:gd name="T26" fmla="*/ 0 w 113"/>
                <a:gd name="T27" fmla="*/ 1 h 158"/>
                <a:gd name="T28" fmla="*/ 0 w 113"/>
                <a:gd name="T29" fmla="*/ 1 h 158"/>
                <a:gd name="T30" fmla="*/ 0 w 113"/>
                <a:gd name="T31" fmla="*/ 1 h 158"/>
                <a:gd name="T32" fmla="*/ 0 w 113"/>
                <a:gd name="T33" fmla="*/ 1 h 158"/>
                <a:gd name="T34" fmla="*/ 0 w 113"/>
                <a:gd name="T35" fmla="*/ 1 h 158"/>
                <a:gd name="T36" fmla="*/ 0 w 113"/>
                <a:gd name="T37" fmla="*/ 1 h 158"/>
                <a:gd name="T38" fmla="*/ 0 w 113"/>
                <a:gd name="T39" fmla="*/ 1 h 158"/>
                <a:gd name="T40" fmla="*/ 0 w 113"/>
                <a:gd name="T41" fmla="*/ 1 h 158"/>
                <a:gd name="T42" fmla="*/ 0 w 113"/>
                <a:gd name="T43" fmla="*/ 1 h 158"/>
                <a:gd name="T44" fmla="*/ 0 w 113"/>
                <a:gd name="T45" fmla="*/ 1 h 158"/>
                <a:gd name="T46" fmla="*/ 0 w 113"/>
                <a:gd name="T47" fmla="*/ 1 h 158"/>
                <a:gd name="T48" fmla="*/ 0 w 113"/>
                <a:gd name="T49" fmla="*/ 1 h 158"/>
                <a:gd name="T50" fmla="*/ 0 w 113"/>
                <a:gd name="T51" fmla="*/ 1 h 158"/>
                <a:gd name="T52" fmla="*/ 0 w 113"/>
                <a:gd name="T53" fmla="*/ 1 h 158"/>
                <a:gd name="T54" fmla="*/ 0 w 113"/>
                <a:gd name="T55" fmla="*/ 1 h 15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13"/>
                <a:gd name="T85" fmla="*/ 0 h 158"/>
                <a:gd name="T86" fmla="*/ 113 w 113"/>
                <a:gd name="T87" fmla="*/ 158 h 15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13" h="158">
                  <a:moveTo>
                    <a:pt x="10" y="9"/>
                  </a:moveTo>
                  <a:lnTo>
                    <a:pt x="16" y="7"/>
                  </a:lnTo>
                  <a:lnTo>
                    <a:pt x="34" y="4"/>
                  </a:lnTo>
                  <a:lnTo>
                    <a:pt x="72" y="1"/>
                  </a:lnTo>
                  <a:lnTo>
                    <a:pt x="96" y="1"/>
                  </a:lnTo>
                  <a:lnTo>
                    <a:pt x="98" y="0"/>
                  </a:lnTo>
                  <a:lnTo>
                    <a:pt x="98" y="3"/>
                  </a:lnTo>
                  <a:lnTo>
                    <a:pt x="100" y="19"/>
                  </a:lnTo>
                  <a:lnTo>
                    <a:pt x="108" y="77"/>
                  </a:lnTo>
                  <a:lnTo>
                    <a:pt x="113" y="129"/>
                  </a:lnTo>
                  <a:lnTo>
                    <a:pt x="113" y="134"/>
                  </a:lnTo>
                  <a:lnTo>
                    <a:pt x="109" y="144"/>
                  </a:lnTo>
                  <a:lnTo>
                    <a:pt x="102" y="151"/>
                  </a:lnTo>
                  <a:lnTo>
                    <a:pt x="95" y="155"/>
                  </a:lnTo>
                  <a:lnTo>
                    <a:pt x="87" y="157"/>
                  </a:lnTo>
                  <a:lnTo>
                    <a:pt x="77" y="158"/>
                  </a:lnTo>
                  <a:lnTo>
                    <a:pt x="68" y="157"/>
                  </a:lnTo>
                  <a:lnTo>
                    <a:pt x="48" y="153"/>
                  </a:lnTo>
                  <a:lnTo>
                    <a:pt x="28" y="147"/>
                  </a:lnTo>
                  <a:lnTo>
                    <a:pt x="13" y="142"/>
                  </a:lnTo>
                  <a:lnTo>
                    <a:pt x="12" y="140"/>
                  </a:lnTo>
                  <a:lnTo>
                    <a:pt x="9" y="123"/>
                  </a:lnTo>
                  <a:lnTo>
                    <a:pt x="1" y="64"/>
                  </a:lnTo>
                  <a:lnTo>
                    <a:pt x="0" y="34"/>
                  </a:lnTo>
                  <a:lnTo>
                    <a:pt x="2" y="23"/>
                  </a:lnTo>
                  <a:lnTo>
                    <a:pt x="5" y="14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88" name="Freeform 164"/>
            <p:cNvSpPr>
              <a:spLocks/>
            </p:cNvSpPr>
            <p:nvPr/>
          </p:nvSpPr>
          <p:spPr bwMode="auto">
            <a:xfrm>
              <a:off x="2371" y="4069"/>
              <a:ext cx="55" cy="85"/>
            </a:xfrm>
            <a:custGeom>
              <a:avLst/>
              <a:gdLst>
                <a:gd name="T0" fmla="*/ 1 w 110"/>
                <a:gd name="T1" fmla="*/ 1 h 168"/>
                <a:gd name="T2" fmla="*/ 1 w 110"/>
                <a:gd name="T3" fmla="*/ 1 h 168"/>
                <a:gd name="T4" fmla="*/ 1 w 110"/>
                <a:gd name="T5" fmla="*/ 1 h 168"/>
                <a:gd name="T6" fmla="*/ 1 w 110"/>
                <a:gd name="T7" fmla="*/ 1 h 168"/>
                <a:gd name="T8" fmla="*/ 1 w 110"/>
                <a:gd name="T9" fmla="*/ 1 h 168"/>
                <a:gd name="T10" fmla="*/ 1 w 110"/>
                <a:gd name="T11" fmla="*/ 1 h 168"/>
                <a:gd name="T12" fmla="*/ 1 w 110"/>
                <a:gd name="T13" fmla="*/ 1 h 168"/>
                <a:gd name="T14" fmla="*/ 1 w 110"/>
                <a:gd name="T15" fmla="*/ 1 h 168"/>
                <a:gd name="T16" fmla="*/ 1 w 110"/>
                <a:gd name="T17" fmla="*/ 1 h 168"/>
                <a:gd name="T18" fmla="*/ 1 w 110"/>
                <a:gd name="T19" fmla="*/ 1 h 168"/>
                <a:gd name="T20" fmla="*/ 1 w 110"/>
                <a:gd name="T21" fmla="*/ 1 h 168"/>
                <a:gd name="T22" fmla="*/ 1 w 110"/>
                <a:gd name="T23" fmla="*/ 1 h 168"/>
                <a:gd name="T24" fmla="*/ 1 w 110"/>
                <a:gd name="T25" fmla="*/ 1 h 168"/>
                <a:gd name="T26" fmla="*/ 1 w 110"/>
                <a:gd name="T27" fmla="*/ 1 h 168"/>
                <a:gd name="T28" fmla="*/ 0 w 110"/>
                <a:gd name="T29" fmla="*/ 1 h 168"/>
                <a:gd name="T30" fmla="*/ 0 w 110"/>
                <a:gd name="T31" fmla="*/ 0 h 168"/>
                <a:gd name="T32" fmla="*/ 1 w 110"/>
                <a:gd name="T33" fmla="*/ 1 h 168"/>
                <a:gd name="T34" fmla="*/ 1 w 110"/>
                <a:gd name="T35" fmla="*/ 1 h 168"/>
                <a:gd name="T36" fmla="*/ 1 w 110"/>
                <a:gd name="T37" fmla="*/ 1 h 168"/>
                <a:gd name="T38" fmla="*/ 1 w 110"/>
                <a:gd name="T39" fmla="*/ 1 h 168"/>
                <a:gd name="T40" fmla="*/ 1 w 110"/>
                <a:gd name="T41" fmla="*/ 1 h 168"/>
                <a:gd name="T42" fmla="*/ 1 w 110"/>
                <a:gd name="T43" fmla="*/ 1 h 16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0"/>
                <a:gd name="T67" fmla="*/ 0 h 168"/>
                <a:gd name="T68" fmla="*/ 110 w 110"/>
                <a:gd name="T69" fmla="*/ 168 h 16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0" h="168">
                  <a:moveTo>
                    <a:pt x="110" y="154"/>
                  </a:moveTo>
                  <a:lnTo>
                    <a:pt x="107" y="156"/>
                  </a:lnTo>
                  <a:lnTo>
                    <a:pt x="103" y="158"/>
                  </a:lnTo>
                  <a:lnTo>
                    <a:pt x="94" y="163"/>
                  </a:lnTo>
                  <a:lnTo>
                    <a:pt x="85" y="167"/>
                  </a:lnTo>
                  <a:lnTo>
                    <a:pt x="83" y="168"/>
                  </a:lnTo>
                  <a:lnTo>
                    <a:pt x="75" y="159"/>
                  </a:lnTo>
                  <a:lnTo>
                    <a:pt x="63" y="140"/>
                  </a:lnTo>
                  <a:lnTo>
                    <a:pt x="38" y="101"/>
                  </a:lnTo>
                  <a:lnTo>
                    <a:pt x="13" y="65"/>
                  </a:lnTo>
                  <a:lnTo>
                    <a:pt x="7" y="55"/>
                  </a:lnTo>
                  <a:lnTo>
                    <a:pt x="6" y="51"/>
                  </a:lnTo>
                  <a:lnTo>
                    <a:pt x="4" y="41"/>
                  </a:lnTo>
                  <a:lnTo>
                    <a:pt x="2" y="23"/>
                  </a:lnTo>
                  <a:lnTo>
                    <a:pt x="0" y="5"/>
                  </a:lnTo>
                  <a:lnTo>
                    <a:pt x="0" y="0"/>
                  </a:lnTo>
                  <a:lnTo>
                    <a:pt x="10" y="13"/>
                  </a:lnTo>
                  <a:lnTo>
                    <a:pt x="28" y="39"/>
                  </a:lnTo>
                  <a:lnTo>
                    <a:pt x="64" y="91"/>
                  </a:lnTo>
                  <a:lnTo>
                    <a:pt x="101" y="142"/>
                  </a:lnTo>
                  <a:lnTo>
                    <a:pt x="110" y="154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89" name="Freeform 165"/>
            <p:cNvSpPr>
              <a:spLocks/>
            </p:cNvSpPr>
            <p:nvPr/>
          </p:nvSpPr>
          <p:spPr bwMode="auto">
            <a:xfrm>
              <a:off x="2319" y="4006"/>
              <a:ext cx="57" cy="35"/>
            </a:xfrm>
            <a:custGeom>
              <a:avLst/>
              <a:gdLst>
                <a:gd name="T0" fmla="*/ 0 w 115"/>
                <a:gd name="T1" fmla="*/ 1 h 70"/>
                <a:gd name="T2" fmla="*/ 0 w 115"/>
                <a:gd name="T3" fmla="*/ 1 h 70"/>
                <a:gd name="T4" fmla="*/ 0 w 115"/>
                <a:gd name="T5" fmla="*/ 1 h 70"/>
                <a:gd name="T6" fmla="*/ 0 w 115"/>
                <a:gd name="T7" fmla="*/ 1 h 70"/>
                <a:gd name="T8" fmla="*/ 0 w 115"/>
                <a:gd name="T9" fmla="*/ 1 h 70"/>
                <a:gd name="T10" fmla="*/ 0 w 115"/>
                <a:gd name="T11" fmla="*/ 1 h 70"/>
                <a:gd name="T12" fmla="*/ 0 w 115"/>
                <a:gd name="T13" fmla="*/ 1 h 70"/>
                <a:gd name="T14" fmla="*/ 0 w 115"/>
                <a:gd name="T15" fmla="*/ 1 h 70"/>
                <a:gd name="T16" fmla="*/ 0 w 115"/>
                <a:gd name="T17" fmla="*/ 1 h 70"/>
                <a:gd name="T18" fmla="*/ 0 w 115"/>
                <a:gd name="T19" fmla="*/ 1 h 70"/>
                <a:gd name="T20" fmla="*/ 0 w 115"/>
                <a:gd name="T21" fmla="*/ 1 h 70"/>
                <a:gd name="T22" fmla="*/ 0 w 115"/>
                <a:gd name="T23" fmla="*/ 1 h 70"/>
                <a:gd name="T24" fmla="*/ 0 w 115"/>
                <a:gd name="T25" fmla="*/ 1 h 70"/>
                <a:gd name="T26" fmla="*/ 0 w 115"/>
                <a:gd name="T27" fmla="*/ 1 h 70"/>
                <a:gd name="T28" fmla="*/ 0 w 115"/>
                <a:gd name="T29" fmla="*/ 0 h 70"/>
                <a:gd name="T30" fmla="*/ 0 w 115"/>
                <a:gd name="T31" fmla="*/ 1 h 70"/>
                <a:gd name="T32" fmla="*/ 0 w 115"/>
                <a:gd name="T33" fmla="*/ 1 h 70"/>
                <a:gd name="T34" fmla="*/ 0 w 115"/>
                <a:gd name="T35" fmla="*/ 1 h 70"/>
                <a:gd name="T36" fmla="*/ 0 w 115"/>
                <a:gd name="T37" fmla="*/ 1 h 70"/>
                <a:gd name="T38" fmla="*/ 0 w 115"/>
                <a:gd name="T39" fmla="*/ 1 h 70"/>
                <a:gd name="T40" fmla="*/ 0 w 115"/>
                <a:gd name="T41" fmla="*/ 1 h 7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5"/>
                <a:gd name="T64" fmla="*/ 0 h 70"/>
                <a:gd name="T65" fmla="*/ 115 w 115"/>
                <a:gd name="T66" fmla="*/ 70 h 7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5" h="70">
                  <a:moveTo>
                    <a:pt x="0" y="43"/>
                  </a:moveTo>
                  <a:lnTo>
                    <a:pt x="0" y="46"/>
                  </a:lnTo>
                  <a:lnTo>
                    <a:pt x="0" y="50"/>
                  </a:lnTo>
                  <a:lnTo>
                    <a:pt x="2" y="59"/>
                  </a:lnTo>
                  <a:lnTo>
                    <a:pt x="3" y="68"/>
                  </a:lnTo>
                  <a:lnTo>
                    <a:pt x="4" y="70"/>
                  </a:lnTo>
                  <a:lnTo>
                    <a:pt x="13" y="66"/>
                  </a:lnTo>
                  <a:lnTo>
                    <a:pt x="31" y="58"/>
                  </a:lnTo>
                  <a:lnTo>
                    <a:pt x="68" y="41"/>
                  </a:lnTo>
                  <a:lnTo>
                    <a:pt x="104" y="25"/>
                  </a:lnTo>
                  <a:lnTo>
                    <a:pt x="115" y="20"/>
                  </a:lnTo>
                  <a:lnTo>
                    <a:pt x="114" y="15"/>
                  </a:lnTo>
                  <a:lnTo>
                    <a:pt x="114" y="8"/>
                  </a:lnTo>
                  <a:lnTo>
                    <a:pt x="114" y="2"/>
                  </a:lnTo>
                  <a:lnTo>
                    <a:pt x="114" y="0"/>
                  </a:lnTo>
                  <a:lnTo>
                    <a:pt x="103" y="4"/>
                  </a:lnTo>
                  <a:lnTo>
                    <a:pt x="84" y="11"/>
                  </a:lnTo>
                  <a:lnTo>
                    <a:pt x="47" y="26"/>
                  </a:lnTo>
                  <a:lnTo>
                    <a:pt x="9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90" name="Freeform 166"/>
            <p:cNvSpPr>
              <a:spLocks/>
            </p:cNvSpPr>
            <p:nvPr/>
          </p:nvSpPr>
          <p:spPr bwMode="auto">
            <a:xfrm>
              <a:off x="2242" y="4017"/>
              <a:ext cx="67" cy="39"/>
            </a:xfrm>
            <a:custGeom>
              <a:avLst/>
              <a:gdLst>
                <a:gd name="T0" fmla="*/ 0 w 134"/>
                <a:gd name="T1" fmla="*/ 0 h 79"/>
                <a:gd name="T2" fmla="*/ 1 w 134"/>
                <a:gd name="T3" fmla="*/ 0 h 79"/>
                <a:gd name="T4" fmla="*/ 1 w 134"/>
                <a:gd name="T5" fmla="*/ 0 h 79"/>
                <a:gd name="T6" fmla="*/ 1 w 134"/>
                <a:gd name="T7" fmla="*/ 0 h 79"/>
                <a:gd name="T8" fmla="*/ 1 w 134"/>
                <a:gd name="T9" fmla="*/ 0 h 79"/>
                <a:gd name="T10" fmla="*/ 1 w 134"/>
                <a:gd name="T11" fmla="*/ 0 h 79"/>
                <a:gd name="T12" fmla="*/ 1 w 134"/>
                <a:gd name="T13" fmla="*/ 0 h 79"/>
                <a:gd name="T14" fmla="*/ 1 w 134"/>
                <a:gd name="T15" fmla="*/ 0 h 79"/>
                <a:gd name="T16" fmla="*/ 1 w 134"/>
                <a:gd name="T17" fmla="*/ 0 h 79"/>
                <a:gd name="T18" fmla="*/ 1 w 134"/>
                <a:gd name="T19" fmla="*/ 0 h 79"/>
                <a:gd name="T20" fmla="*/ 1 w 134"/>
                <a:gd name="T21" fmla="*/ 0 h 79"/>
                <a:gd name="T22" fmla="*/ 1 w 134"/>
                <a:gd name="T23" fmla="*/ 0 h 79"/>
                <a:gd name="T24" fmla="*/ 1 w 134"/>
                <a:gd name="T25" fmla="*/ 0 h 79"/>
                <a:gd name="T26" fmla="*/ 1 w 134"/>
                <a:gd name="T27" fmla="*/ 0 h 79"/>
                <a:gd name="T28" fmla="*/ 1 w 134"/>
                <a:gd name="T29" fmla="*/ 0 h 79"/>
                <a:gd name="T30" fmla="*/ 1 w 134"/>
                <a:gd name="T31" fmla="*/ 0 h 79"/>
                <a:gd name="T32" fmla="*/ 0 w 134"/>
                <a:gd name="T33" fmla="*/ 0 h 79"/>
                <a:gd name="T34" fmla="*/ 0 w 134"/>
                <a:gd name="T35" fmla="*/ 0 h 7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4"/>
                <a:gd name="T55" fmla="*/ 0 h 79"/>
                <a:gd name="T56" fmla="*/ 134 w 134"/>
                <a:gd name="T57" fmla="*/ 79 h 7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4" h="79">
                  <a:moveTo>
                    <a:pt x="0" y="79"/>
                  </a:moveTo>
                  <a:lnTo>
                    <a:pt x="10" y="74"/>
                  </a:lnTo>
                  <a:lnTo>
                    <a:pt x="31" y="63"/>
                  </a:lnTo>
                  <a:lnTo>
                    <a:pt x="75" y="43"/>
                  </a:lnTo>
                  <a:lnTo>
                    <a:pt x="118" y="23"/>
                  </a:lnTo>
                  <a:lnTo>
                    <a:pt x="129" y="18"/>
                  </a:lnTo>
                  <a:lnTo>
                    <a:pt x="129" y="16"/>
                  </a:lnTo>
                  <a:lnTo>
                    <a:pt x="129" y="13"/>
                  </a:lnTo>
                  <a:lnTo>
                    <a:pt x="130" y="10"/>
                  </a:lnTo>
                  <a:lnTo>
                    <a:pt x="132" y="8"/>
                  </a:lnTo>
                  <a:lnTo>
                    <a:pt x="133" y="2"/>
                  </a:lnTo>
                  <a:lnTo>
                    <a:pt x="134" y="0"/>
                  </a:lnTo>
                  <a:lnTo>
                    <a:pt x="123" y="7"/>
                  </a:lnTo>
                  <a:lnTo>
                    <a:pt x="100" y="21"/>
                  </a:lnTo>
                  <a:lnTo>
                    <a:pt x="56" y="46"/>
                  </a:lnTo>
                  <a:lnTo>
                    <a:pt x="10" y="73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91" name="Freeform 167"/>
            <p:cNvSpPr>
              <a:spLocks/>
            </p:cNvSpPr>
            <p:nvPr/>
          </p:nvSpPr>
          <p:spPr bwMode="auto">
            <a:xfrm>
              <a:off x="2182" y="4078"/>
              <a:ext cx="53" cy="22"/>
            </a:xfrm>
            <a:custGeom>
              <a:avLst/>
              <a:gdLst>
                <a:gd name="T0" fmla="*/ 0 w 107"/>
                <a:gd name="T1" fmla="*/ 0 h 45"/>
                <a:gd name="T2" fmla="*/ 0 w 107"/>
                <a:gd name="T3" fmla="*/ 0 h 45"/>
                <a:gd name="T4" fmla="*/ 0 w 107"/>
                <a:gd name="T5" fmla="*/ 0 h 45"/>
                <a:gd name="T6" fmla="*/ 0 w 107"/>
                <a:gd name="T7" fmla="*/ 0 h 45"/>
                <a:gd name="T8" fmla="*/ 0 w 107"/>
                <a:gd name="T9" fmla="*/ 0 h 45"/>
                <a:gd name="T10" fmla="*/ 0 w 107"/>
                <a:gd name="T11" fmla="*/ 0 h 45"/>
                <a:gd name="T12" fmla="*/ 0 w 107"/>
                <a:gd name="T13" fmla="*/ 0 h 45"/>
                <a:gd name="T14" fmla="*/ 0 w 107"/>
                <a:gd name="T15" fmla="*/ 0 h 45"/>
                <a:gd name="T16" fmla="*/ 0 w 107"/>
                <a:gd name="T17" fmla="*/ 0 h 45"/>
                <a:gd name="T18" fmla="*/ 0 w 107"/>
                <a:gd name="T19" fmla="*/ 0 h 45"/>
                <a:gd name="T20" fmla="*/ 0 w 107"/>
                <a:gd name="T21" fmla="*/ 0 h 45"/>
                <a:gd name="T22" fmla="*/ 0 w 107"/>
                <a:gd name="T23" fmla="*/ 0 h 45"/>
                <a:gd name="T24" fmla="*/ 0 w 107"/>
                <a:gd name="T25" fmla="*/ 0 h 45"/>
                <a:gd name="T26" fmla="*/ 0 w 107"/>
                <a:gd name="T27" fmla="*/ 0 h 45"/>
                <a:gd name="T28" fmla="*/ 0 w 107"/>
                <a:gd name="T29" fmla="*/ 0 h 45"/>
                <a:gd name="T30" fmla="*/ 0 w 107"/>
                <a:gd name="T31" fmla="*/ 0 h 45"/>
                <a:gd name="T32" fmla="*/ 0 w 107"/>
                <a:gd name="T33" fmla="*/ 0 h 45"/>
                <a:gd name="T34" fmla="*/ 0 w 107"/>
                <a:gd name="T35" fmla="*/ 0 h 45"/>
                <a:gd name="T36" fmla="*/ 0 w 107"/>
                <a:gd name="T37" fmla="*/ 0 h 45"/>
                <a:gd name="T38" fmla="*/ 0 w 107"/>
                <a:gd name="T39" fmla="*/ 0 h 45"/>
                <a:gd name="T40" fmla="*/ 0 w 107"/>
                <a:gd name="T41" fmla="*/ 0 h 45"/>
                <a:gd name="T42" fmla="*/ 0 w 107"/>
                <a:gd name="T43" fmla="*/ 0 h 45"/>
                <a:gd name="T44" fmla="*/ 0 w 107"/>
                <a:gd name="T45" fmla="*/ 0 h 45"/>
                <a:gd name="T46" fmla="*/ 0 w 107"/>
                <a:gd name="T47" fmla="*/ 0 h 45"/>
                <a:gd name="T48" fmla="*/ 0 w 107"/>
                <a:gd name="T49" fmla="*/ 0 h 45"/>
                <a:gd name="T50" fmla="*/ 0 w 107"/>
                <a:gd name="T51" fmla="*/ 0 h 45"/>
                <a:gd name="T52" fmla="*/ 0 w 107"/>
                <a:gd name="T53" fmla="*/ 0 h 45"/>
                <a:gd name="T54" fmla="*/ 0 w 107"/>
                <a:gd name="T55" fmla="*/ 0 h 45"/>
                <a:gd name="T56" fmla="*/ 0 w 107"/>
                <a:gd name="T57" fmla="*/ 0 h 45"/>
                <a:gd name="T58" fmla="*/ 0 w 107"/>
                <a:gd name="T59" fmla="*/ 0 h 45"/>
                <a:gd name="T60" fmla="*/ 0 w 107"/>
                <a:gd name="T61" fmla="*/ 0 h 45"/>
                <a:gd name="T62" fmla="*/ 0 w 107"/>
                <a:gd name="T63" fmla="*/ 0 h 45"/>
                <a:gd name="T64" fmla="*/ 0 w 107"/>
                <a:gd name="T65" fmla="*/ 0 h 4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7"/>
                <a:gd name="T100" fmla="*/ 0 h 45"/>
                <a:gd name="T101" fmla="*/ 107 w 107"/>
                <a:gd name="T102" fmla="*/ 45 h 4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7" h="45">
                  <a:moveTo>
                    <a:pt x="62" y="20"/>
                  </a:moveTo>
                  <a:lnTo>
                    <a:pt x="56" y="20"/>
                  </a:lnTo>
                  <a:lnTo>
                    <a:pt x="50" y="19"/>
                  </a:lnTo>
                  <a:lnTo>
                    <a:pt x="35" y="15"/>
                  </a:lnTo>
                  <a:lnTo>
                    <a:pt x="6" y="6"/>
                  </a:lnTo>
                  <a:lnTo>
                    <a:pt x="0" y="9"/>
                  </a:lnTo>
                  <a:lnTo>
                    <a:pt x="4" y="15"/>
                  </a:lnTo>
                  <a:lnTo>
                    <a:pt x="15" y="25"/>
                  </a:lnTo>
                  <a:lnTo>
                    <a:pt x="28" y="35"/>
                  </a:lnTo>
                  <a:lnTo>
                    <a:pt x="43" y="41"/>
                  </a:lnTo>
                  <a:lnTo>
                    <a:pt x="72" y="45"/>
                  </a:lnTo>
                  <a:lnTo>
                    <a:pt x="79" y="43"/>
                  </a:lnTo>
                  <a:lnTo>
                    <a:pt x="90" y="41"/>
                  </a:lnTo>
                  <a:lnTo>
                    <a:pt x="103" y="35"/>
                  </a:lnTo>
                  <a:lnTo>
                    <a:pt x="106" y="32"/>
                  </a:lnTo>
                  <a:lnTo>
                    <a:pt x="107" y="30"/>
                  </a:lnTo>
                  <a:lnTo>
                    <a:pt x="107" y="29"/>
                  </a:lnTo>
                  <a:lnTo>
                    <a:pt x="107" y="26"/>
                  </a:lnTo>
                  <a:lnTo>
                    <a:pt x="107" y="24"/>
                  </a:lnTo>
                  <a:lnTo>
                    <a:pt x="106" y="22"/>
                  </a:lnTo>
                  <a:lnTo>
                    <a:pt x="105" y="20"/>
                  </a:lnTo>
                  <a:lnTo>
                    <a:pt x="101" y="16"/>
                  </a:lnTo>
                  <a:lnTo>
                    <a:pt x="96" y="13"/>
                  </a:lnTo>
                  <a:lnTo>
                    <a:pt x="81" y="5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9" y="4"/>
                  </a:lnTo>
                  <a:lnTo>
                    <a:pt x="69" y="6"/>
                  </a:lnTo>
                  <a:lnTo>
                    <a:pt x="68" y="11"/>
                  </a:lnTo>
                  <a:lnTo>
                    <a:pt x="63" y="20"/>
                  </a:lnTo>
                  <a:lnTo>
                    <a:pt x="62" y="2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92" name="Freeform 168"/>
            <p:cNvSpPr>
              <a:spLocks/>
            </p:cNvSpPr>
            <p:nvPr/>
          </p:nvSpPr>
          <p:spPr bwMode="auto">
            <a:xfrm>
              <a:off x="2181" y="4064"/>
              <a:ext cx="47" cy="9"/>
            </a:xfrm>
            <a:custGeom>
              <a:avLst/>
              <a:gdLst>
                <a:gd name="T0" fmla="*/ 0 w 95"/>
                <a:gd name="T1" fmla="*/ 1 h 17"/>
                <a:gd name="T2" fmla="*/ 0 w 95"/>
                <a:gd name="T3" fmla="*/ 1 h 17"/>
                <a:gd name="T4" fmla="*/ 0 w 95"/>
                <a:gd name="T5" fmla="*/ 1 h 17"/>
                <a:gd name="T6" fmla="*/ 0 w 95"/>
                <a:gd name="T7" fmla="*/ 1 h 17"/>
                <a:gd name="T8" fmla="*/ 0 w 95"/>
                <a:gd name="T9" fmla="*/ 1 h 17"/>
                <a:gd name="T10" fmla="*/ 0 w 95"/>
                <a:gd name="T11" fmla="*/ 1 h 17"/>
                <a:gd name="T12" fmla="*/ 0 w 95"/>
                <a:gd name="T13" fmla="*/ 1 h 17"/>
                <a:gd name="T14" fmla="*/ 0 w 95"/>
                <a:gd name="T15" fmla="*/ 1 h 17"/>
                <a:gd name="T16" fmla="*/ 0 w 95"/>
                <a:gd name="T17" fmla="*/ 1 h 17"/>
                <a:gd name="T18" fmla="*/ 0 w 95"/>
                <a:gd name="T19" fmla="*/ 1 h 17"/>
                <a:gd name="T20" fmla="*/ 0 w 95"/>
                <a:gd name="T21" fmla="*/ 1 h 17"/>
                <a:gd name="T22" fmla="*/ 0 w 95"/>
                <a:gd name="T23" fmla="*/ 1 h 17"/>
                <a:gd name="T24" fmla="*/ 0 w 95"/>
                <a:gd name="T25" fmla="*/ 1 h 17"/>
                <a:gd name="T26" fmla="*/ 0 w 95"/>
                <a:gd name="T27" fmla="*/ 1 h 17"/>
                <a:gd name="T28" fmla="*/ 0 w 95"/>
                <a:gd name="T29" fmla="*/ 1 h 17"/>
                <a:gd name="T30" fmla="*/ 0 w 95"/>
                <a:gd name="T31" fmla="*/ 1 h 17"/>
                <a:gd name="T32" fmla="*/ 0 w 95"/>
                <a:gd name="T33" fmla="*/ 1 h 17"/>
                <a:gd name="T34" fmla="*/ 0 w 95"/>
                <a:gd name="T35" fmla="*/ 0 h 17"/>
                <a:gd name="T36" fmla="*/ 0 w 95"/>
                <a:gd name="T37" fmla="*/ 1 h 17"/>
                <a:gd name="T38" fmla="*/ 0 w 95"/>
                <a:gd name="T39" fmla="*/ 1 h 17"/>
                <a:gd name="T40" fmla="*/ 0 w 95"/>
                <a:gd name="T41" fmla="*/ 1 h 17"/>
                <a:gd name="T42" fmla="*/ 0 w 95"/>
                <a:gd name="T43" fmla="*/ 1 h 1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95"/>
                <a:gd name="T67" fmla="*/ 0 h 17"/>
                <a:gd name="T68" fmla="*/ 95 w 95"/>
                <a:gd name="T69" fmla="*/ 17 h 1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95" h="17">
                  <a:moveTo>
                    <a:pt x="3" y="7"/>
                  </a:moveTo>
                  <a:lnTo>
                    <a:pt x="0" y="9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5" y="12"/>
                  </a:lnTo>
                  <a:lnTo>
                    <a:pt x="10" y="13"/>
                  </a:lnTo>
                  <a:lnTo>
                    <a:pt x="23" y="15"/>
                  </a:lnTo>
                  <a:lnTo>
                    <a:pt x="47" y="17"/>
                  </a:lnTo>
                  <a:lnTo>
                    <a:pt x="52" y="16"/>
                  </a:lnTo>
                  <a:lnTo>
                    <a:pt x="55" y="16"/>
                  </a:lnTo>
                  <a:lnTo>
                    <a:pt x="65" y="14"/>
                  </a:lnTo>
                  <a:lnTo>
                    <a:pt x="86" y="8"/>
                  </a:lnTo>
                  <a:lnTo>
                    <a:pt x="94" y="5"/>
                  </a:lnTo>
                  <a:lnTo>
                    <a:pt x="95" y="3"/>
                  </a:lnTo>
                  <a:lnTo>
                    <a:pt x="95" y="2"/>
                  </a:lnTo>
                  <a:lnTo>
                    <a:pt x="93" y="1"/>
                  </a:lnTo>
                  <a:lnTo>
                    <a:pt x="84" y="1"/>
                  </a:lnTo>
                  <a:lnTo>
                    <a:pt x="69" y="0"/>
                  </a:lnTo>
                  <a:lnTo>
                    <a:pt x="40" y="1"/>
                  </a:lnTo>
                  <a:lnTo>
                    <a:pt x="10" y="6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93" name="Freeform 169"/>
            <p:cNvSpPr>
              <a:spLocks/>
            </p:cNvSpPr>
            <p:nvPr/>
          </p:nvSpPr>
          <p:spPr bwMode="auto">
            <a:xfrm>
              <a:off x="2246" y="4076"/>
              <a:ext cx="93" cy="35"/>
            </a:xfrm>
            <a:custGeom>
              <a:avLst/>
              <a:gdLst>
                <a:gd name="T0" fmla="*/ 0 w 188"/>
                <a:gd name="T1" fmla="*/ 1 h 70"/>
                <a:gd name="T2" fmla="*/ 0 w 188"/>
                <a:gd name="T3" fmla="*/ 1 h 70"/>
                <a:gd name="T4" fmla="*/ 0 w 188"/>
                <a:gd name="T5" fmla="*/ 1 h 70"/>
                <a:gd name="T6" fmla="*/ 0 w 188"/>
                <a:gd name="T7" fmla="*/ 1 h 70"/>
                <a:gd name="T8" fmla="*/ 0 w 188"/>
                <a:gd name="T9" fmla="*/ 1 h 70"/>
                <a:gd name="T10" fmla="*/ 0 w 188"/>
                <a:gd name="T11" fmla="*/ 1 h 70"/>
                <a:gd name="T12" fmla="*/ 0 w 188"/>
                <a:gd name="T13" fmla="*/ 1 h 70"/>
                <a:gd name="T14" fmla="*/ 0 w 188"/>
                <a:gd name="T15" fmla="*/ 1 h 70"/>
                <a:gd name="T16" fmla="*/ 0 w 188"/>
                <a:gd name="T17" fmla="*/ 1 h 70"/>
                <a:gd name="T18" fmla="*/ 0 w 188"/>
                <a:gd name="T19" fmla="*/ 1 h 70"/>
                <a:gd name="T20" fmla="*/ 0 w 188"/>
                <a:gd name="T21" fmla="*/ 1 h 70"/>
                <a:gd name="T22" fmla="*/ 0 w 188"/>
                <a:gd name="T23" fmla="*/ 1 h 70"/>
                <a:gd name="T24" fmla="*/ 0 w 188"/>
                <a:gd name="T25" fmla="*/ 1 h 70"/>
                <a:gd name="T26" fmla="*/ 0 w 188"/>
                <a:gd name="T27" fmla="*/ 1 h 70"/>
                <a:gd name="T28" fmla="*/ 0 w 188"/>
                <a:gd name="T29" fmla="*/ 1 h 70"/>
                <a:gd name="T30" fmla="*/ 0 w 188"/>
                <a:gd name="T31" fmla="*/ 1 h 70"/>
                <a:gd name="T32" fmla="*/ 0 w 188"/>
                <a:gd name="T33" fmla="*/ 1 h 70"/>
                <a:gd name="T34" fmla="*/ 0 w 188"/>
                <a:gd name="T35" fmla="*/ 1 h 70"/>
                <a:gd name="T36" fmla="*/ 0 w 188"/>
                <a:gd name="T37" fmla="*/ 1 h 70"/>
                <a:gd name="T38" fmla="*/ 0 w 188"/>
                <a:gd name="T39" fmla="*/ 1 h 70"/>
                <a:gd name="T40" fmla="*/ 0 w 188"/>
                <a:gd name="T41" fmla="*/ 1 h 70"/>
                <a:gd name="T42" fmla="*/ 0 w 188"/>
                <a:gd name="T43" fmla="*/ 1 h 70"/>
                <a:gd name="T44" fmla="*/ 0 w 188"/>
                <a:gd name="T45" fmla="*/ 1 h 70"/>
                <a:gd name="T46" fmla="*/ 0 w 188"/>
                <a:gd name="T47" fmla="*/ 1 h 70"/>
                <a:gd name="T48" fmla="*/ 0 w 188"/>
                <a:gd name="T49" fmla="*/ 1 h 70"/>
                <a:gd name="T50" fmla="*/ 0 w 188"/>
                <a:gd name="T51" fmla="*/ 1 h 70"/>
                <a:gd name="T52" fmla="*/ 0 w 188"/>
                <a:gd name="T53" fmla="*/ 1 h 70"/>
                <a:gd name="T54" fmla="*/ 0 w 188"/>
                <a:gd name="T55" fmla="*/ 1 h 70"/>
                <a:gd name="T56" fmla="*/ 0 w 188"/>
                <a:gd name="T57" fmla="*/ 1 h 70"/>
                <a:gd name="T58" fmla="*/ 0 w 188"/>
                <a:gd name="T59" fmla="*/ 1 h 70"/>
                <a:gd name="T60" fmla="*/ 0 w 188"/>
                <a:gd name="T61" fmla="*/ 1 h 70"/>
                <a:gd name="T62" fmla="*/ 0 w 188"/>
                <a:gd name="T63" fmla="*/ 1 h 70"/>
                <a:gd name="T64" fmla="*/ 0 w 188"/>
                <a:gd name="T65" fmla="*/ 1 h 70"/>
                <a:gd name="T66" fmla="*/ 0 w 188"/>
                <a:gd name="T67" fmla="*/ 1 h 70"/>
                <a:gd name="T68" fmla="*/ 0 w 188"/>
                <a:gd name="T69" fmla="*/ 0 h 70"/>
                <a:gd name="T70" fmla="*/ 0 w 188"/>
                <a:gd name="T71" fmla="*/ 1 h 70"/>
                <a:gd name="T72" fmla="*/ 0 w 188"/>
                <a:gd name="T73" fmla="*/ 1 h 70"/>
                <a:gd name="T74" fmla="*/ 0 w 188"/>
                <a:gd name="T75" fmla="*/ 1 h 7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88"/>
                <a:gd name="T115" fmla="*/ 0 h 70"/>
                <a:gd name="T116" fmla="*/ 188 w 188"/>
                <a:gd name="T117" fmla="*/ 70 h 7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88" h="70">
                  <a:moveTo>
                    <a:pt x="112" y="4"/>
                  </a:moveTo>
                  <a:lnTo>
                    <a:pt x="116" y="9"/>
                  </a:lnTo>
                  <a:lnTo>
                    <a:pt x="126" y="18"/>
                  </a:lnTo>
                  <a:lnTo>
                    <a:pt x="148" y="35"/>
                  </a:lnTo>
                  <a:lnTo>
                    <a:pt x="161" y="43"/>
                  </a:lnTo>
                  <a:lnTo>
                    <a:pt x="162" y="43"/>
                  </a:lnTo>
                  <a:lnTo>
                    <a:pt x="163" y="42"/>
                  </a:lnTo>
                  <a:lnTo>
                    <a:pt x="167" y="39"/>
                  </a:lnTo>
                  <a:lnTo>
                    <a:pt x="173" y="33"/>
                  </a:lnTo>
                  <a:lnTo>
                    <a:pt x="179" y="26"/>
                  </a:lnTo>
                  <a:lnTo>
                    <a:pt x="181" y="24"/>
                  </a:lnTo>
                  <a:lnTo>
                    <a:pt x="181" y="28"/>
                  </a:lnTo>
                  <a:lnTo>
                    <a:pt x="183" y="37"/>
                  </a:lnTo>
                  <a:lnTo>
                    <a:pt x="185" y="51"/>
                  </a:lnTo>
                  <a:lnTo>
                    <a:pt x="187" y="64"/>
                  </a:lnTo>
                  <a:lnTo>
                    <a:pt x="188" y="67"/>
                  </a:lnTo>
                  <a:lnTo>
                    <a:pt x="183" y="68"/>
                  </a:lnTo>
                  <a:lnTo>
                    <a:pt x="173" y="68"/>
                  </a:lnTo>
                  <a:lnTo>
                    <a:pt x="155" y="70"/>
                  </a:lnTo>
                  <a:lnTo>
                    <a:pt x="137" y="70"/>
                  </a:lnTo>
                  <a:lnTo>
                    <a:pt x="133" y="70"/>
                  </a:lnTo>
                  <a:lnTo>
                    <a:pt x="126" y="67"/>
                  </a:lnTo>
                  <a:lnTo>
                    <a:pt x="113" y="60"/>
                  </a:lnTo>
                  <a:lnTo>
                    <a:pt x="87" y="47"/>
                  </a:lnTo>
                  <a:lnTo>
                    <a:pt x="61" y="33"/>
                  </a:lnTo>
                  <a:lnTo>
                    <a:pt x="55" y="28"/>
                  </a:lnTo>
                  <a:lnTo>
                    <a:pt x="50" y="28"/>
                  </a:lnTo>
                  <a:lnTo>
                    <a:pt x="41" y="27"/>
                  </a:lnTo>
                  <a:lnTo>
                    <a:pt x="22" y="25"/>
                  </a:lnTo>
                  <a:lnTo>
                    <a:pt x="4" y="23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14" y="17"/>
                  </a:lnTo>
                  <a:lnTo>
                    <a:pt x="61" y="4"/>
                  </a:lnTo>
                  <a:lnTo>
                    <a:pt x="86" y="0"/>
                  </a:lnTo>
                  <a:lnTo>
                    <a:pt x="105" y="1"/>
                  </a:lnTo>
                  <a:lnTo>
                    <a:pt x="112" y="4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94" name="Freeform 170"/>
            <p:cNvSpPr>
              <a:spLocks/>
            </p:cNvSpPr>
            <p:nvPr/>
          </p:nvSpPr>
          <p:spPr bwMode="auto">
            <a:xfrm>
              <a:off x="2419" y="3899"/>
              <a:ext cx="89" cy="125"/>
            </a:xfrm>
            <a:custGeom>
              <a:avLst/>
              <a:gdLst>
                <a:gd name="T0" fmla="*/ 1 w 177"/>
                <a:gd name="T1" fmla="*/ 0 h 252"/>
                <a:gd name="T2" fmla="*/ 1 w 177"/>
                <a:gd name="T3" fmla="*/ 0 h 252"/>
                <a:gd name="T4" fmla="*/ 1 w 177"/>
                <a:gd name="T5" fmla="*/ 0 h 252"/>
                <a:gd name="T6" fmla="*/ 1 w 177"/>
                <a:gd name="T7" fmla="*/ 0 h 252"/>
                <a:gd name="T8" fmla="*/ 1 w 177"/>
                <a:gd name="T9" fmla="*/ 0 h 252"/>
                <a:gd name="T10" fmla="*/ 1 w 177"/>
                <a:gd name="T11" fmla="*/ 0 h 252"/>
                <a:gd name="T12" fmla="*/ 1 w 177"/>
                <a:gd name="T13" fmla="*/ 0 h 252"/>
                <a:gd name="T14" fmla="*/ 1 w 177"/>
                <a:gd name="T15" fmla="*/ 0 h 252"/>
                <a:gd name="T16" fmla="*/ 1 w 177"/>
                <a:gd name="T17" fmla="*/ 0 h 252"/>
                <a:gd name="T18" fmla="*/ 1 w 177"/>
                <a:gd name="T19" fmla="*/ 0 h 252"/>
                <a:gd name="T20" fmla="*/ 1 w 177"/>
                <a:gd name="T21" fmla="*/ 0 h 252"/>
                <a:gd name="T22" fmla="*/ 1 w 177"/>
                <a:gd name="T23" fmla="*/ 0 h 252"/>
                <a:gd name="T24" fmla="*/ 1 w 177"/>
                <a:gd name="T25" fmla="*/ 0 h 252"/>
                <a:gd name="T26" fmla="*/ 1 w 177"/>
                <a:gd name="T27" fmla="*/ 0 h 252"/>
                <a:gd name="T28" fmla="*/ 1 w 177"/>
                <a:gd name="T29" fmla="*/ 0 h 252"/>
                <a:gd name="T30" fmla="*/ 1 w 177"/>
                <a:gd name="T31" fmla="*/ 0 h 252"/>
                <a:gd name="T32" fmla="*/ 1 w 177"/>
                <a:gd name="T33" fmla="*/ 0 h 252"/>
                <a:gd name="T34" fmla="*/ 1 w 177"/>
                <a:gd name="T35" fmla="*/ 0 h 252"/>
                <a:gd name="T36" fmla="*/ 1 w 177"/>
                <a:gd name="T37" fmla="*/ 0 h 252"/>
                <a:gd name="T38" fmla="*/ 1 w 177"/>
                <a:gd name="T39" fmla="*/ 0 h 252"/>
                <a:gd name="T40" fmla="*/ 1 w 177"/>
                <a:gd name="T41" fmla="*/ 0 h 252"/>
                <a:gd name="T42" fmla="*/ 1 w 177"/>
                <a:gd name="T43" fmla="*/ 0 h 252"/>
                <a:gd name="T44" fmla="*/ 1 w 177"/>
                <a:gd name="T45" fmla="*/ 0 h 252"/>
                <a:gd name="T46" fmla="*/ 1 w 177"/>
                <a:gd name="T47" fmla="*/ 0 h 252"/>
                <a:gd name="T48" fmla="*/ 1 w 177"/>
                <a:gd name="T49" fmla="*/ 0 h 252"/>
                <a:gd name="T50" fmla="*/ 1 w 177"/>
                <a:gd name="T51" fmla="*/ 0 h 252"/>
                <a:gd name="T52" fmla="*/ 1 w 177"/>
                <a:gd name="T53" fmla="*/ 0 h 252"/>
                <a:gd name="T54" fmla="*/ 1 w 177"/>
                <a:gd name="T55" fmla="*/ 0 h 252"/>
                <a:gd name="T56" fmla="*/ 1 w 177"/>
                <a:gd name="T57" fmla="*/ 0 h 252"/>
                <a:gd name="T58" fmla="*/ 1 w 177"/>
                <a:gd name="T59" fmla="*/ 0 h 252"/>
                <a:gd name="T60" fmla="*/ 1 w 177"/>
                <a:gd name="T61" fmla="*/ 0 h 252"/>
                <a:gd name="T62" fmla="*/ 1 w 177"/>
                <a:gd name="T63" fmla="*/ 0 h 252"/>
                <a:gd name="T64" fmla="*/ 1 w 177"/>
                <a:gd name="T65" fmla="*/ 0 h 252"/>
                <a:gd name="T66" fmla="*/ 1 w 177"/>
                <a:gd name="T67" fmla="*/ 0 h 252"/>
                <a:gd name="T68" fmla="*/ 1 w 177"/>
                <a:gd name="T69" fmla="*/ 0 h 252"/>
                <a:gd name="T70" fmla="*/ 1 w 177"/>
                <a:gd name="T71" fmla="*/ 0 h 252"/>
                <a:gd name="T72" fmla="*/ 1 w 177"/>
                <a:gd name="T73" fmla="*/ 0 h 252"/>
                <a:gd name="T74" fmla="*/ 1 w 177"/>
                <a:gd name="T75" fmla="*/ 0 h 252"/>
                <a:gd name="T76" fmla="*/ 1 w 177"/>
                <a:gd name="T77" fmla="*/ 0 h 252"/>
                <a:gd name="T78" fmla="*/ 1 w 177"/>
                <a:gd name="T79" fmla="*/ 0 h 252"/>
                <a:gd name="T80" fmla="*/ 1 w 177"/>
                <a:gd name="T81" fmla="*/ 0 h 252"/>
                <a:gd name="T82" fmla="*/ 1 w 177"/>
                <a:gd name="T83" fmla="*/ 0 h 252"/>
                <a:gd name="T84" fmla="*/ 1 w 177"/>
                <a:gd name="T85" fmla="*/ 0 h 252"/>
                <a:gd name="T86" fmla="*/ 0 w 177"/>
                <a:gd name="T87" fmla="*/ 0 h 252"/>
                <a:gd name="T88" fmla="*/ 1 w 177"/>
                <a:gd name="T89" fmla="*/ 0 h 252"/>
                <a:gd name="T90" fmla="*/ 1 w 177"/>
                <a:gd name="T91" fmla="*/ 0 h 252"/>
                <a:gd name="T92" fmla="*/ 1 w 177"/>
                <a:gd name="T93" fmla="*/ 0 h 252"/>
                <a:gd name="T94" fmla="*/ 1 w 177"/>
                <a:gd name="T95" fmla="*/ 0 h 252"/>
                <a:gd name="T96" fmla="*/ 1 w 177"/>
                <a:gd name="T97" fmla="*/ 0 h 252"/>
                <a:gd name="T98" fmla="*/ 1 w 177"/>
                <a:gd name="T99" fmla="*/ 0 h 25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7"/>
                <a:gd name="T151" fmla="*/ 0 h 252"/>
                <a:gd name="T152" fmla="*/ 177 w 177"/>
                <a:gd name="T153" fmla="*/ 252 h 25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7" h="252">
                  <a:moveTo>
                    <a:pt x="131" y="207"/>
                  </a:moveTo>
                  <a:lnTo>
                    <a:pt x="133" y="212"/>
                  </a:lnTo>
                  <a:lnTo>
                    <a:pt x="137" y="217"/>
                  </a:lnTo>
                  <a:lnTo>
                    <a:pt x="142" y="220"/>
                  </a:lnTo>
                  <a:lnTo>
                    <a:pt x="145" y="221"/>
                  </a:lnTo>
                  <a:lnTo>
                    <a:pt x="149" y="220"/>
                  </a:lnTo>
                  <a:lnTo>
                    <a:pt x="152" y="218"/>
                  </a:lnTo>
                  <a:lnTo>
                    <a:pt x="155" y="214"/>
                  </a:lnTo>
                  <a:lnTo>
                    <a:pt x="159" y="207"/>
                  </a:lnTo>
                  <a:lnTo>
                    <a:pt x="161" y="199"/>
                  </a:lnTo>
                  <a:lnTo>
                    <a:pt x="161" y="191"/>
                  </a:lnTo>
                  <a:lnTo>
                    <a:pt x="159" y="181"/>
                  </a:lnTo>
                  <a:lnTo>
                    <a:pt x="155" y="172"/>
                  </a:lnTo>
                  <a:lnTo>
                    <a:pt x="145" y="150"/>
                  </a:lnTo>
                  <a:lnTo>
                    <a:pt x="122" y="106"/>
                  </a:lnTo>
                  <a:lnTo>
                    <a:pt x="116" y="83"/>
                  </a:lnTo>
                  <a:lnTo>
                    <a:pt x="124" y="75"/>
                  </a:lnTo>
                  <a:lnTo>
                    <a:pt x="151" y="49"/>
                  </a:lnTo>
                  <a:lnTo>
                    <a:pt x="173" y="11"/>
                  </a:lnTo>
                  <a:lnTo>
                    <a:pt x="175" y="0"/>
                  </a:lnTo>
                  <a:lnTo>
                    <a:pt x="175" y="3"/>
                  </a:lnTo>
                  <a:lnTo>
                    <a:pt x="175" y="11"/>
                  </a:lnTo>
                  <a:lnTo>
                    <a:pt x="174" y="31"/>
                  </a:lnTo>
                  <a:lnTo>
                    <a:pt x="171" y="78"/>
                  </a:lnTo>
                  <a:lnTo>
                    <a:pt x="168" y="98"/>
                  </a:lnTo>
                  <a:lnTo>
                    <a:pt x="164" y="106"/>
                  </a:lnTo>
                  <a:lnTo>
                    <a:pt x="163" y="116"/>
                  </a:lnTo>
                  <a:lnTo>
                    <a:pt x="163" y="126"/>
                  </a:lnTo>
                  <a:lnTo>
                    <a:pt x="166" y="148"/>
                  </a:lnTo>
                  <a:lnTo>
                    <a:pt x="177" y="194"/>
                  </a:lnTo>
                  <a:lnTo>
                    <a:pt x="177" y="221"/>
                  </a:lnTo>
                  <a:lnTo>
                    <a:pt x="175" y="226"/>
                  </a:lnTo>
                  <a:lnTo>
                    <a:pt x="173" y="230"/>
                  </a:lnTo>
                  <a:lnTo>
                    <a:pt x="167" y="238"/>
                  </a:lnTo>
                  <a:lnTo>
                    <a:pt x="159" y="244"/>
                  </a:lnTo>
                  <a:lnTo>
                    <a:pt x="150" y="248"/>
                  </a:lnTo>
                  <a:lnTo>
                    <a:pt x="141" y="251"/>
                  </a:lnTo>
                  <a:lnTo>
                    <a:pt x="132" y="252"/>
                  </a:lnTo>
                  <a:lnTo>
                    <a:pt x="115" y="252"/>
                  </a:lnTo>
                  <a:lnTo>
                    <a:pt x="89" y="250"/>
                  </a:lnTo>
                  <a:lnTo>
                    <a:pt x="47" y="236"/>
                  </a:lnTo>
                  <a:lnTo>
                    <a:pt x="9" y="204"/>
                  </a:lnTo>
                  <a:lnTo>
                    <a:pt x="0" y="192"/>
                  </a:lnTo>
                  <a:lnTo>
                    <a:pt x="11" y="197"/>
                  </a:lnTo>
                  <a:lnTo>
                    <a:pt x="33" y="204"/>
                  </a:lnTo>
                  <a:lnTo>
                    <a:pt x="75" y="209"/>
                  </a:lnTo>
                  <a:lnTo>
                    <a:pt x="118" y="208"/>
                  </a:lnTo>
                  <a:lnTo>
                    <a:pt x="131" y="207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95" name="Freeform 171"/>
            <p:cNvSpPr>
              <a:spLocks/>
            </p:cNvSpPr>
            <p:nvPr/>
          </p:nvSpPr>
          <p:spPr bwMode="auto">
            <a:xfrm>
              <a:off x="2384" y="3957"/>
              <a:ext cx="65" cy="26"/>
            </a:xfrm>
            <a:custGeom>
              <a:avLst/>
              <a:gdLst>
                <a:gd name="T0" fmla="*/ 1 w 130"/>
                <a:gd name="T1" fmla="*/ 0 h 52"/>
                <a:gd name="T2" fmla="*/ 1 w 130"/>
                <a:gd name="T3" fmla="*/ 0 h 52"/>
                <a:gd name="T4" fmla="*/ 1 w 130"/>
                <a:gd name="T5" fmla="*/ 1 h 52"/>
                <a:gd name="T6" fmla="*/ 1 w 130"/>
                <a:gd name="T7" fmla="*/ 1 h 52"/>
                <a:gd name="T8" fmla="*/ 1 w 130"/>
                <a:gd name="T9" fmla="*/ 1 h 52"/>
                <a:gd name="T10" fmla="*/ 1 w 130"/>
                <a:gd name="T11" fmla="*/ 1 h 52"/>
                <a:gd name="T12" fmla="*/ 1 w 130"/>
                <a:gd name="T13" fmla="*/ 1 h 52"/>
                <a:gd name="T14" fmla="*/ 1 w 130"/>
                <a:gd name="T15" fmla="*/ 1 h 52"/>
                <a:gd name="T16" fmla="*/ 1 w 130"/>
                <a:gd name="T17" fmla="*/ 1 h 52"/>
                <a:gd name="T18" fmla="*/ 1 w 130"/>
                <a:gd name="T19" fmla="*/ 1 h 52"/>
                <a:gd name="T20" fmla="*/ 1 w 130"/>
                <a:gd name="T21" fmla="*/ 1 h 52"/>
                <a:gd name="T22" fmla="*/ 1 w 130"/>
                <a:gd name="T23" fmla="*/ 1 h 52"/>
                <a:gd name="T24" fmla="*/ 1 w 130"/>
                <a:gd name="T25" fmla="*/ 1 h 52"/>
                <a:gd name="T26" fmla="*/ 1 w 130"/>
                <a:gd name="T27" fmla="*/ 1 h 52"/>
                <a:gd name="T28" fmla="*/ 1 w 130"/>
                <a:gd name="T29" fmla="*/ 1 h 52"/>
                <a:gd name="T30" fmla="*/ 0 w 130"/>
                <a:gd name="T31" fmla="*/ 1 h 52"/>
                <a:gd name="T32" fmla="*/ 1 w 130"/>
                <a:gd name="T33" fmla="*/ 1 h 52"/>
                <a:gd name="T34" fmla="*/ 1 w 130"/>
                <a:gd name="T35" fmla="*/ 1 h 52"/>
                <a:gd name="T36" fmla="*/ 1 w 130"/>
                <a:gd name="T37" fmla="*/ 1 h 52"/>
                <a:gd name="T38" fmla="*/ 1 w 130"/>
                <a:gd name="T39" fmla="*/ 1 h 52"/>
                <a:gd name="T40" fmla="*/ 1 w 130"/>
                <a:gd name="T41" fmla="*/ 0 h 52"/>
                <a:gd name="T42" fmla="*/ 1 w 130"/>
                <a:gd name="T43" fmla="*/ 0 h 5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0"/>
                <a:gd name="T67" fmla="*/ 0 h 52"/>
                <a:gd name="T68" fmla="*/ 130 w 130"/>
                <a:gd name="T69" fmla="*/ 52 h 5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0" h="52">
                  <a:moveTo>
                    <a:pt x="64" y="0"/>
                  </a:moveTo>
                  <a:lnTo>
                    <a:pt x="69" y="0"/>
                  </a:lnTo>
                  <a:lnTo>
                    <a:pt x="80" y="2"/>
                  </a:lnTo>
                  <a:lnTo>
                    <a:pt x="91" y="7"/>
                  </a:lnTo>
                  <a:lnTo>
                    <a:pt x="112" y="19"/>
                  </a:lnTo>
                  <a:lnTo>
                    <a:pt x="129" y="27"/>
                  </a:lnTo>
                  <a:lnTo>
                    <a:pt x="130" y="28"/>
                  </a:lnTo>
                  <a:lnTo>
                    <a:pt x="130" y="29"/>
                  </a:lnTo>
                  <a:lnTo>
                    <a:pt x="130" y="30"/>
                  </a:lnTo>
                  <a:lnTo>
                    <a:pt x="129" y="31"/>
                  </a:lnTo>
                  <a:lnTo>
                    <a:pt x="125" y="33"/>
                  </a:lnTo>
                  <a:lnTo>
                    <a:pt x="122" y="35"/>
                  </a:lnTo>
                  <a:lnTo>
                    <a:pt x="114" y="40"/>
                  </a:lnTo>
                  <a:lnTo>
                    <a:pt x="90" y="48"/>
                  </a:lnTo>
                  <a:lnTo>
                    <a:pt x="30" y="52"/>
                  </a:lnTo>
                  <a:lnTo>
                    <a:pt x="0" y="40"/>
                  </a:lnTo>
                  <a:lnTo>
                    <a:pt x="4" y="36"/>
                  </a:lnTo>
                  <a:lnTo>
                    <a:pt x="14" y="28"/>
                  </a:lnTo>
                  <a:lnTo>
                    <a:pt x="35" y="11"/>
                  </a:lnTo>
                  <a:lnTo>
                    <a:pt x="58" y="1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96" name="Freeform 172"/>
            <p:cNvSpPr>
              <a:spLocks/>
            </p:cNvSpPr>
            <p:nvPr/>
          </p:nvSpPr>
          <p:spPr bwMode="auto">
            <a:xfrm>
              <a:off x="2673" y="1808"/>
              <a:ext cx="57" cy="151"/>
            </a:xfrm>
            <a:custGeom>
              <a:avLst/>
              <a:gdLst>
                <a:gd name="T0" fmla="*/ 1 w 113"/>
                <a:gd name="T1" fmla="*/ 1 h 300"/>
                <a:gd name="T2" fmla="*/ 1 w 113"/>
                <a:gd name="T3" fmla="*/ 1 h 300"/>
                <a:gd name="T4" fmla="*/ 1 w 113"/>
                <a:gd name="T5" fmla="*/ 1 h 300"/>
                <a:gd name="T6" fmla="*/ 1 w 113"/>
                <a:gd name="T7" fmla="*/ 1 h 300"/>
                <a:gd name="T8" fmla="*/ 0 w 113"/>
                <a:gd name="T9" fmla="*/ 1 h 300"/>
                <a:gd name="T10" fmla="*/ 0 w 113"/>
                <a:gd name="T11" fmla="*/ 1 h 300"/>
                <a:gd name="T12" fmla="*/ 1 w 113"/>
                <a:gd name="T13" fmla="*/ 1 h 300"/>
                <a:gd name="T14" fmla="*/ 1 w 113"/>
                <a:gd name="T15" fmla="*/ 1 h 300"/>
                <a:gd name="T16" fmla="*/ 1 w 113"/>
                <a:gd name="T17" fmla="*/ 1 h 300"/>
                <a:gd name="T18" fmla="*/ 1 w 113"/>
                <a:gd name="T19" fmla="*/ 1 h 300"/>
                <a:gd name="T20" fmla="*/ 1 w 113"/>
                <a:gd name="T21" fmla="*/ 1 h 300"/>
                <a:gd name="T22" fmla="*/ 1 w 113"/>
                <a:gd name="T23" fmla="*/ 1 h 300"/>
                <a:gd name="T24" fmla="*/ 1 w 113"/>
                <a:gd name="T25" fmla="*/ 1 h 300"/>
                <a:gd name="T26" fmla="*/ 1 w 113"/>
                <a:gd name="T27" fmla="*/ 1 h 300"/>
                <a:gd name="T28" fmla="*/ 1 w 113"/>
                <a:gd name="T29" fmla="*/ 1 h 300"/>
                <a:gd name="T30" fmla="*/ 1 w 113"/>
                <a:gd name="T31" fmla="*/ 1 h 300"/>
                <a:gd name="T32" fmla="*/ 1 w 113"/>
                <a:gd name="T33" fmla="*/ 1 h 300"/>
                <a:gd name="T34" fmla="*/ 1 w 113"/>
                <a:gd name="T35" fmla="*/ 1 h 300"/>
                <a:gd name="T36" fmla="*/ 1 w 113"/>
                <a:gd name="T37" fmla="*/ 1 h 300"/>
                <a:gd name="T38" fmla="*/ 1 w 113"/>
                <a:gd name="T39" fmla="*/ 1 h 300"/>
                <a:gd name="T40" fmla="*/ 1 w 113"/>
                <a:gd name="T41" fmla="*/ 1 h 300"/>
                <a:gd name="T42" fmla="*/ 1 w 113"/>
                <a:gd name="T43" fmla="*/ 1 h 300"/>
                <a:gd name="T44" fmla="*/ 1 w 113"/>
                <a:gd name="T45" fmla="*/ 1 h 300"/>
                <a:gd name="T46" fmla="*/ 1 w 113"/>
                <a:gd name="T47" fmla="*/ 1 h 300"/>
                <a:gd name="T48" fmla="*/ 1 w 113"/>
                <a:gd name="T49" fmla="*/ 1 h 300"/>
                <a:gd name="T50" fmla="*/ 1 w 113"/>
                <a:gd name="T51" fmla="*/ 1 h 300"/>
                <a:gd name="T52" fmla="*/ 1 w 113"/>
                <a:gd name="T53" fmla="*/ 1 h 300"/>
                <a:gd name="T54" fmla="*/ 1 w 113"/>
                <a:gd name="T55" fmla="*/ 1 h 300"/>
                <a:gd name="T56" fmla="*/ 1 w 113"/>
                <a:gd name="T57" fmla="*/ 1 h 300"/>
                <a:gd name="T58" fmla="*/ 1 w 113"/>
                <a:gd name="T59" fmla="*/ 0 h 300"/>
                <a:gd name="T60" fmla="*/ 1 w 113"/>
                <a:gd name="T61" fmla="*/ 1 h 300"/>
                <a:gd name="T62" fmla="*/ 1 w 113"/>
                <a:gd name="T63" fmla="*/ 1 h 300"/>
                <a:gd name="T64" fmla="*/ 1 w 113"/>
                <a:gd name="T65" fmla="*/ 1 h 300"/>
                <a:gd name="T66" fmla="*/ 1 w 113"/>
                <a:gd name="T67" fmla="*/ 1 h 30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3"/>
                <a:gd name="T103" fmla="*/ 0 h 300"/>
                <a:gd name="T104" fmla="*/ 113 w 113"/>
                <a:gd name="T105" fmla="*/ 300 h 30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3" h="300">
                  <a:moveTo>
                    <a:pt x="27" y="40"/>
                  </a:moveTo>
                  <a:lnTo>
                    <a:pt x="27" y="46"/>
                  </a:lnTo>
                  <a:lnTo>
                    <a:pt x="28" y="59"/>
                  </a:lnTo>
                  <a:lnTo>
                    <a:pt x="29" y="71"/>
                  </a:lnTo>
                  <a:lnTo>
                    <a:pt x="28" y="82"/>
                  </a:lnTo>
                  <a:lnTo>
                    <a:pt x="25" y="86"/>
                  </a:lnTo>
                  <a:lnTo>
                    <a:pt x="21" y="88"/>
                  </a:lnTo>
                  <a:lnTo>
                    <a:pt x="16" y="89"/>
                  </a:lnTo>
                  <a:lnTo>
                    <a:pt x="9" y="88"/>
                  </a:lnTo>
                  <a:lnTo>
                    <a:pt x="0" y="85"/>
                  </a:lnTo>
                  <a:lnTo>
                    <a:pt x="0" y="90"/>
                  </a:lnTo>
                  <a:lnTo>
                    <a:pt x="2" y="98"/>
                  </a:lnTo>
                  <a:lnTo>
                    <a:pt x="6" y="114"/>
                  </a:lnTo>
                  <a:lnTo>
                    <a:pt x="9" y="129"/>
                  </a:lnTo>
                  <a:lnTo>
                    <a:pt x="10" y="132"/>
                  </a:lnTo>
                  <a:lnTo>
                    <a:pt x="12" y="132"/>
                  </a:lnTo>
                  <a:lnTo>
                    <a:pt x="15" y="132"/>
                  </a:lnTo>
                  <a:lnTo>
                    <a:pt x="18" y="132"/>
                  </a:lnTo>
                  <a:lnTo>
                    <a:pt x="21" y="135"/>
                  </a:lnTo>
                  <a:lnTo>
                    <a:pt x="23" y="139"/>
                  </a:lnTo>
                  <a:lnTo>
                    <a:pt x="24" y="142"/>
                  </a:lnTo>
                  <a:lnTo>
                    <a:pt x="23" y="146"/>
                  </a:lnTo>
                  <a:lnTo>
                    <a:pt x="23" y="155"/>
                  </a:lnTo>
                  <a:lnTo>
                    <a:pt x="22" y="171"/>
                  </a:lnTo>
                  <a:lnTo>
                    <a:pt x="19" y="178"/>
                  </a:lnTo>
                  <a:lnTo>
                    <a:pt x="18" y="180"/>
                  </a:lnTo>
                  <a:lnTo>
                    <a:pt x="16" y="182"/>
                  </a:lnTo>
                  <a:lnTo>
                    <a:pt x="14" y="183"/>
                  </a:lnTo>
                  <a:lnTo>
                    <a:pt x="11" y="187"/>
                  </a:lnTo>
                  <a:lnTo>
                    <a:pt x="10" y="191"/>
                  </a:lnTo>
                  <a:lnTo>
                    <a:pt x="11" y="197"/>
                  </a:lnTo>
                  <a:lnTo>
                    <a:pt x="14" y="203"/>
                  </a:lnTo>
                  <a:lnTo>
                    <a:pt x="21" y="219"/>
                  </a:lnTo>
                  <a:lnTo>
                    <a:pt x="26" y="236"/>
                  </a:lnTo>
                  <a:lnTo>
                    <a:pt x="27" y="253"/>
                  </a:lnTo>
                  <a:lnTo>
                    <a:pt x="18" y="267"/>
                  </a:lnTo>
                  <a:lnTo>
                    <a:pt x="20" y="270"/>
                  </a:lnTo>
                  <a:lnTo>
                    <a:pt x="26" y="278"/>
                  </a:lnTo>
                  <a:lnTo>
                    <a:pt x="38" y="294"/>
                  </a:lnTo>
                  <a:lnTo>
                    <a:pt x="44" y="299"/>
                  </a:lnTo>
                  <a:lnTo>
                    <a:pt x="47" y="300"/>
                  </a:lnTo>
                  <a:lnTo>
                    <a:pt x="49" y="299"/>
                  </a:lnTo>
                  <a:lnTo>
                    <a:pt x="52" y="297"/>
                  </a:lnTo>
                  <a:lnTo>
                    <a:pt x="56" y="291"/>
                  </a:lnTo>
                  <a:lnTo>
                    <a:pt x="62" y="277"/>
                  </a:lnTo>
                  <a:lnTo>
                    <a:pt x="65" y="262"/>
                  </a:lnTo>
                  <a:lnTo>
                    <a:pt x="66" y="246"/>
                  </a:lnTo>
                  <a:lnTo>
                    <a:pt x="69" y="212"/>
                  </a:lnTo>
                  <a:lnTo>
                    <a:pt x="70" y="204"/>
                  </a:lnTo>
                  <a:lnTo>
                    <a:pt x="71" y="193"/>
                  </a:lnTo>
                  <a:lnTo>
                    <a:pt x="75" y="170"/>
                  </a:lnTo>
                  <a:lnTo>
                    <a:pt x="82" y="124"/>
                  </a:lnTo>
                  <a:lnTo>
                    <a:pt x="104" y="84"/>
                  </a:lnTo>
                  <a:lnTo>
                    <a:pt x="113" y="73"/>
                  </a:lnTo>
                  <a:lnTo>
                    <a:pt x="112" y="67"/>
                  </a:lnTo>
                  <a:lnTo>
                    <a:pt x="110" y="55"/>
                  </a:lnTo>
                  <a:lnTo>
                    <a:pt x="106" y="31"/>
                  </a:lnTo>
                  <a:lnTo>
                    <a:pt x="102" y="7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89" y="3"/>
                  </a:lnTo>
                  <a:lnTo>
                    <a:pt x="54" y="14"/>
                  </a:lnTo>
                  <a:lnTo>
                    <a:pt x="38" y="23"/>
                  </a:lnTo>
                  <a:lnTo>
                    <a:pt x="32" y="28"/>
                  </a:lnTo>
                  <a:lnTo>
                    <a:pt x="28" y="34"/>
                  </a:lnTo>
                  <a:lnTo>
                    <a:pt x="27" y="4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97" name="Freeform 173"/>
            <p:cNvSpPr>
              <a:spLocks/>
            </p:cNvSpPr>
            <p:nvPr/>
          </p:nvSpPr>
          <p:spPr bwMode="auto">
            <a:xfrm>
              <a:off x="2737" y="1923"/>
              <a:ext cx="22" cy="26"/>
            </a:xfrm>
            <a:custGeom>
              <a:avLst/>
              <a:gdLst>
                <a:gd name="T0" fmla="*/ 0 w 45"/>
                <a:gd name="T1" fmla="*/ 1 h 51"/>
                <a:gd name="T2" fmla="*/ 0 w 45"/>
                <a:gd name="T3" fmla="*/ 1 h 51"/>
                <a:gd name="T4" fmla="*/ 0 w 45"/>
                <a:gd name="T5" fmla="*/ 0 h 51"/>
                <a:gd name="T6" fmla="*/ 0 w 45"/>
                <a:gd name="T7" fmla="*/ 0 h 51"/>
                <a:gd name="T8" fmla="*/ 0 w 45"/>
                <a:gd name="T9" fmla="*/ 1 h 51"/>
                <a:gd name="T10" fmla="*/ 0 w 45"/>
                <a:gd name="T11" fmla="*/ 1 h 51"/>
                <a:gd name="T12" fmla="*/ 0 w 45"/>
                <a:gd name="T13" fmla="*/ 1 h 51"/>
                <a:gd name="T14" fmla="*/ 0 w 45"/>
                <a:gd name="T15" fmla="*/ 1 h 51"/>
                <a:gd name="T16" fmla="*/ 0 w 45"/>
                <a:gd name="T17" fmla="*/ 1 h 51"/>
                <a:gd name="T18" fmla="*/ 0 w 45"/>
                <a:gd name="T19" fmla="*/ 1 h 51"/>
                <a:gd name="T20" fmla="*/ 0 w 45"/>
                <a:gd name="T21" fmla="*/ 1 h 51"/>
                <a:gd name="T22" fmla="*/ 0 w 45"/>
                <a:gd name="T23" fmla="*/ 1 h 51"/>
                <a:gd name="T24" fmla="*/ 0 w 45"/>
                <a:gd name="T25" fmla="*/ 1 h 51"/>
                <a:gd name="T26" fmla="*/ 0 w 45"/>
                <a:gd name="T27" fmla="*/ 1 h 51"/>
                <a:gd name="T28" fmla="*/ 0 w 45"/>
                <a:gd name="T29" fmla="*/ 1 h 51"/>
                <a:gd name="T30" fmla="*/ 0 w 45"/>
                <a:gd name="T31" fmla="*/ 1 h 51"/>
                <a:gd name="T32" fmla="*/ 0 w 45"/>
                <a:gd name="T33" fmla="*/ 1 h 51"/>
                <a:gd name="T34" fmla="*/ 0 w 45"/>
                <a:gd name="T35" fmla="*/ 1 h 51"/>
                <a:gd name="T36" fmla="*/ 0 w 45"/>
                <a:gd name="T37" fmla="*/ 1 h 51"/>
                <a:gd name="T38" fmla="*/ 0 w 45"/>
                <a:gd name="T39" fmla="*/ 1 h 51"/>
                <a:gd name="T40" fmla="*/ 0 w 45"/>
                <a:gd name="T41" fmla="*/ 1 h 5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5"/>
                <a:gd name="T64" fmla="*/ 0 h 51"/>
                <a:gd name="T65" fmla="*/ 45 w 45"/>
                <a:gd name="T66" fmla="*/ 51 h 5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5" h="51">
                  <a:moveTo>
                    <a:pt x="14" y="3"/>
                  </a:moveTo>
                  <a:lnTo>
                    <a:pt x="18" y="2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9" y="3"/>
                  </a:lnTo>
                  <a:lnTo>
                    <a:pt x="43" y="8"/>
                  </a:lnTo>
                  <a:lnTo>
                    <a:pt x="45" y="15"/>
                  </a:lnTo>
                  <a:lnTo>
                    <a:pt x="45" y="19"/>
                  </a:lnTo>
                  <a:lnTo>
                    <a:pt x="43" y="24"/>
                  </a:lnTo>
                  <a:lnTo>
                    <a:pt x="40" y="28"/>
                  </a:lnTo>
                  <a:lnTo>
                    <a:pt x="37" y="33"/>
                  </a:lnTo>
                  <a:lnTo>
                    <a:pt x="27" y="40"/>
                  </a:lnTo>
                  <a:lnTo>
                    <a:pt x="17" y="45"/>
                  </a:lnTo>
                  <a:lnTo>
                    <a:pt x="1" y="51"/>
                  </a:lnTo>
                  <a:lnTo>
                    <a:pt x="0" y="45"/>
                  </a:lnTo>
                  <a:lnTo>
                    <a:pt x="1" y="26"/>
                  </a:lnTo>
                  <a:lnTo>
                    <a:pt x="4" y="15"/>
                  </a:lnTo>
                  <a:lnTo>
                    <a:pt x="10" y="7"/>
                  </a:lnTo>
                  <a:lnTo>
                    <a:pt x="14" y="3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98" name="Freeform 174"/>
            <p:cNvSpPr>
              <a:spLocks/>
            </p:cNvSpPr>
            <p:nvPr/>
          </p:nvSpPr>
          <p:spPr bwMode="auto">
            <a:xfrm>
              <a:off x="2666" y="2058"/>
              <a:ext cx="71" cy="57"/>
            </a:xfrm>
            <a:custGeom>
              <a:avLst/>
              <a:gdLst>
                <a:gd name="T0" fmla="*/ 1 w 142"/>
                <a:gd name="T1" fmla="*/ 0 h 114"/>
                <a:gd name="T2" fmla="*/ 1 w 142"/>
                <a:gd name="T3" fmla="*/ 1 h 114"/>
                <a:gd name="T4" fmla="*/ 1 w 142"/>
                <a:gd name="T5" fmla="*/ 1 h 114"/>
                <a:gd name="T6" fmla="*/ 1 w 142"/>
                <a:gd name="T7" fmla="*/ 1 h 114"/>
                <a:gd name="T8" fmla="*/ 1 w 142"/>
                <a:gd name="T9" fmla="*/ 1 h 114"/>
                <a:gd name="T10" fmla="*/ 1 w 142"/>
                <a:gd name="T11" fmla="*/ 1 h 114"/>
                <a:gd name="T12" fmla="*/ 1 w 142"/>
                <a:gd name="T13" fmla="*/ 1 h 114"/>
                <a:gd name="T14" fmla="*/ 1 w 142"/>
                <a:gd name="T15" fmla="*/ 1 h 114"/>
                <a:gd name="T16" fmla="*/ 1 w 142"/>
                <a:gd name="T17" fmla="*/ 1 h 114"/>
                <a:gd name="T18" fmla="*/ 1 w 142"/>
                <a:gd name="T19" fmla="*/ 1 h 114"/>
                <a:gd name="T20" fmla="*/ 1 w 142"/>
                <a:gd name="T21" fmla="*/ 1 h 114"/>
                <a:gd name="T22" fmla="*/ 1 w 142"/>
                <a:gd name="T23" fmla="*/ 1 h 114"/>
                <a:gd name="T24" fmla="*/ 1 w 142"/>
                <a:gd name="T25" fmla="*/ 1 h 114"/>
                <a:gd name="T26" fmla="*/ 1 w 142"/>
                <a:gd name="T27" fmla="*/ 1 h 114"/>
                <a:gd name="T28" fmla="*/ 1 w 142"/>
                <a:gd name="T29" fmla="*/ 1 h 114"/>
                <a:gd name="T30" fmla="*/ 1 w 142"/>
                <a:gd name="T31" fmla="*/ 1 h 114"/>
                <a:gd name="T32" fmla="*/ 1 w 142"/>
                <a:gd name="T33" fmla="*/ 1 h 114"/>
                <a:gd name="T34" fmla="*/ 1 w 142"/>
                <a:gd name="T35" fmla="*/ 1 h 114"/>
                <a:gd name="T36" fmla="*/ 1 w 142"/>
                <a:gd name="T37" fmla="*/ 1 h 114"/>
                <a:gd name="T38" fmla="*/ 1 w 142"/>
                <a:gd name="T39" fmla="*/ 1 h 114"/>
                <a:gd name="T40" fmla="*/ 1 w 142"/>
                <a:gd name="T41" fmla="*/ 1 h 114"/>
                <a:gd name="T42" fmla="*/ 1 w 142"/>
                <a:gd name="T43" fmla="*/ 1 h 114"/>
                <a:gd name="T44" fmla="*/ 1 w 142"/>
                <a:gd name="T45" fmla="*/ 1 h 114"/>
                <a:gd name="T46" fmla="*/ 1 w 142"/>
                <a:gd name="T47" fmla="*/ 1 h 114"/>
                <a:gd name="T48" fmla="*/ 1 w 142"/>
                <a:gd name="T49" fmla="*/ 1 h 114"/>
                <a:gd name="T50" fmla="*/ 1 w 142"/>
                <a:gd name="T51" fmla="*/ 1 h 114"/>
                <a:gd name="T52" fmla="*/ 1 w 142"/>
                <a:gd name="T53" fmla="*/ 1 h 114"/>
                <a:gd name="T54" fmla="*/ 1 w 142"/>
                <a:gd name="T55" fmla="*/ 1 h 114"/>
                <a:gd name="T56" fmla="*/ 1 w 142"/>
                <a:gd name="T57" fmla="*/ 1 h 114"/>
                <a:gd name="T58" fmla="*/ 1 w 142"/>
                <a:gd name="T59" fmla="*/ 1 h 114"/>
                <a:gd name="T60" fmla="*/ 1 w 142"/>
                <a:gd name="T61" fmla="*/ 1 h 114"/>
                <a:gd name="T62" fmla="*/ 1 w 142"/>
                <a:gd name="T63" fmla="*/ 1 h 114"/>
                <a:gd name="T64" fmla="*/ 1 w 142"/>
                <a:gd name="T65" fmla="*/ 1 h 114"/>
                <a:gd name="T66" fmla="*/ 1 w 142"/>
                <a:gd name="T67" fmla="*/ 1 h 114"/>
                <a:gd name="T68" fmla="*/ 1 w 142"/>
                <a:gd name="T69" fmla="*/ 1 h 114"/>
                <a:gd name="T70" fmla="*/ 1 w 142"/>
                <a:gd name="T71" fmla="*/ 1 h 114"/>
                <a:gd name="T72" fmla="*/ 1 w 142"/>
                <a:gd name="T73" fmla="*/ 1 h 114"/>
                <a:gd name="T74" fmla="*/ 1 w 142"/>
                <a:gd name="T75" fmla="*/ 1 h 114"/>
                <a:gd name="T76" fmla="*/ 1 w 142"/>
                <a:gd name="T77" fmla="*/ 1 h 114"/>
                <a:gd name="T78" fmla="*/ 1 w 142"/>
                <a:gd name="T79" fmla="*/ 1 h 114"/>
                <a:gd name="T80" fmla="*/ 1 w 142"/>
                <a:gd name="T81" fmla="*/ 1 h 114"/>
                <a:gd name="T82" fmla="*/ 1 w 142"/>
                <a:gd name="T83" fmla="*/ 1 h 114"/>
                <a:gd name="T84" fmla="*/ 1 w 142"/>
                <a:gd name="T85" fmla="*/ 1 h 114"/>
                <a:gd name="T86" fmla="*/ 1 w 142"/>
                <a:gd name="T87" fmla="*/ 1 h 114"/>
                <a:gd name="T88" fmla="*/ 1 w 142"/>
                <a:gd name="T89" fmla="*/ 1 h 114"/>
                <a:gd name="T90" fmla="*/ 1 w 142"/>
                <a:gd name="T91" fmla="*/ 1 h 114"/>
                <a:gd name="T92" fmla="*/ 0 w 142"/>
                <a:gd name="T93" fmla="*/ 1 h 114"/>
                <a:gd name="T94" fmla="*/ 1 w 142"/>
                <a:gd name="T95" fmla="*/ 1 h 114"/>
                <a:gd name="T96" fmla="*/ 1 w 142"/>
                <a:gd name="T97" fmla="*/ 1 h 114"/>
                <a:gd name="T98" fmla="*/ 1 w 142"/>
                <a:gd name="T99" fmla="*/ 1 h 114"/>
                <a:gd name="T100" fmla="*/ 1 w 142"/>
                <a:gd name="T101" fmla="*/ 1 h 114"/>
                <a:gd name="T102" fmla="*/ 1 w 142"/>
                <a:gd name="T103" fmla="*/ 0 h 114"/>
                <a:gd name="T104" fmla="*/ 1 w 142"/>
                <a:gd name="T105" fmla="*/ 0 h 11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42"/>
                <a:gd name="T160" fmla="*/ 0 h 114"/>
                <a:gd name="T161" fmla="*/ 142 w 142"/>
                <a:gd name="T162" fmla="*/ 114 h 11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42" h="114">
                  <a:moveTo>
                    <a:pt x="142" y="0"/>
                  </a:moveTo>
                  <a:lnTo>
                    <a:pt x="133" y="3"/>
                  </a:lnTo>
                  <a:lnTo>
                    <a:pt x="117" y="7"/>
                  </a:lnTo>
                  <a:lnTo>
                    <a:pt x="83" y="15"/>
                  </a:lnTo>
                  <a:lnTo>
                    <a:pt x="48" y="21"/>
                  </a:lnTo>
                  <a:lnTo>
                    <a:pt x="40" y="22"/>
                  </a:lnTo>
                  <a:lnTo>
                    <a:pt x="46" y="27"/>
                  </a:lnTo>
                  <a:lnTo>
                    <a:pt x="60" y="35"/>
                  </a:lnTo>
                  <a:lnTo>
                    <a:pt x="75" y="38"/>
                  </a:lnTo>
                  <a:lnTo>
                    <a:pt x="91" y="38"/>
                  </a:lnTo>
                  <a:lnTo>
                    <a:pt x="124" y="37"/>
                  </a:lnTo>
                  <a:lnTo>
                    <a:pt x="133" y="36"/>
                  </a:lnTo>
                  <a:lnTo>
                    <a:pt x="132" y="38"/>
                  </a:lnTo>
                  <a:lnTo>
                    <a:pt x="131" y="41"/>
                  </a:lnTo>
                  <a:lnTo>
                    <a:pt x="130" y="47"/>
                  </a:lnTo>
                  <a:lnTo>
                    <a:pt x="128" y="54"/>
                  </a:lnTo>
                  <a:lnTo>
                    <a:pt x="128" y="55"/>
                  </a:lnTo>
                  <a:lnTo>
                    <a:pt x="122" y="56"/>
                  </a:lnTo>
                  <a:lnTo>
                    <a:pt x="112" y="57"/>
                  </a:lnTo>
                  <a:lnTo>
                    <a:pt x="90" y="60"/>
                  </a:lnTo>
                  <a:lnTo>
                    <a:pt x="68" y="63"/>
                  </a:lnTo>
                  <a:lnTo>
                    <a:pt x="63" y="63"/>
                  </a:lnTo>
                  <a:lnTo>
                    <a:pt x="63" y="65"/>
                  </a:lnTo>
                  <a:lnTo>
                    <a:pt x="64" y="69"/>
                  </a:lnTo>
                  <a:lnTo>
                    <a:pt x="66" y="76"/>
                  </a:lnTo>
                  <a:lnTo>
                    <a:pt x="69" y="83"/>
                  </a:lnTo>
                  <a:lnTo>
                    <a:pt x="70" y="84"/>
                  </a:lnTo>
                  <a:lnTo>
                    <a:pt x="73" y="85"/>
                  </a:lnTo>
                  <a:lnTo>
                    <a:pt x="80" y="85"/>
                  </a:lnTo>
                  <a:lnTo>
                    <a:pt x="96" y="87"/>
                  </a:lnTo>
                  <a:lnTo>
                    <a:pt x="111" y="88"/>
                  </a:lnTo>
                  <a:lnTo>
                    <a:pt x="115" y="88"/>
                  </a:lnTo>
                  <a:lnTo>
                    <a:pt x="114" y="90"/>
                  </a:lnTo>
                  <a:lnTo>
                    <a:pt x="114" y="94"/>
                  </a:lnTo>
                  <a:lnTo>
                    <a:pt x="113" y="101"/>
                  </a:lnTo>
                  <a:lnTo>
                    <a:pt x="112" y="109"/>
                  </a:lnTo>
                  <a:lnTo>
                    <a:pt x="112" y="110"/>
                  </a:lnTo>
                  <a:lnTo>
                    <a:pt x="108" y="111"/>
                  </a:lnTo>
                  <a:lnTo>
                    <a:pt x="102" y="112"/>
                  </a:lnTo>
                  <a:lnTo>
                    <a:pt x="90" y="113"/>
                  </a:lnTo>
                  <a:lnTo>
                    <a:pt x="76" y="114"/>
                  </a:lnTo>
                  <a:lnTo>
                    <a:pt x="73" y="114"/>
                  </a:lnTo>
                  <a:lnTo>
                    <a:pt x="67" y="103"/>
                  </a:lnTo>
                  <a:lnTo>
                    <a:pt x="57" y="83"/>
                  </a:lnTo>
                  <a:lnTo>
                    <a:pt x="35" y="47"/>
                  </a:lnTo>
                  <a:lnTo>
                    <a:pt x="8" y="11"/>
                  </a:lnTo>
                  <a:lnTo>
                    <a:pt x="0" y="2"/>
                  </a:lnTo>
                  <a:lnTo>
                    <a:pt x="12" y="2"/>
                  </a:lnTo>
                  <a:lnTo>
                    <a:pt x="35" y="1"/>
                  </a:lnTo>
                  <a:lnTo>
                    <a:pt x="84" y="1"/>
                  </a:lnTo>
                  <a:lnTo>
                    <a:pt x="130" y="1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599" name="Freeform 175"/>
            <p:cNvSpPr>
              <a:spLocks/>
            </p:cNvSpPr>
            <p:nvPr/>
          </p:nvSpPr>
          <p:spPr bwMode="auto">
            <a:xfrm>
              <a:off x="2615" y="1930"/>
              <a:ext cx="27" cy="24"/>
            </a:xfrm>
            <a:custGeom>
              <a:avLst/>
              <a:gdLst>
                <a:gd name="T0" fmla="*/ 1 w 54"/>
                <a:gd name="T1" fmla="*/ 1 h 47"/>
                <a:gd name="T2" fmla="*/ 1 w 54"/>
                <a:gd name="T3" fmla="*/ 1 h 47"/>
                <a:gd name="T4" fmla="*/ 1 w 54"/>
                <a:gd name="T5" fmla="*/ 1 h 47"/>
                <a:gd name="T6" fmla="*/ 1 w 54"/>
                <a:gd name="T7" fmla="*/ 1 h 47"/>
                <a:gd name="T8" fmla="*/ 1 w 54"/>
                <a:gd name="T9" fmla="*/ 1 h 47"/>
                <a:gd name="T10" fmla="*/ 1 w 54"/>
                <a:gd name="T11" fmla="*/ 1 h 47"/>
                <a:gd name="T12" fmla="*/ 1 w 54"/>
                <a:gd name="T13" fmla="*/ 0 h 47"/>
                <a:gd name="T14" fmla="*/ 1 w 54"/>
                <a:gd name="T15" fmla="*/ 0 h 47"/>
                <a:gd name="T16" fmla="*/ 1 w 54"/>
                <a:gd name="T17" fmla="*/ 0 h 47"/>
                <a:gd name="T18" fmla="*/ 1 w 54"/>
                <a:gd name="T19" fmla="*/ 1 h 47"/>
                <a:gd name="T20" fmla="*/ 1 w 54"/>
                <a:gd name="T21" fmla="*/ 1 h 47"/>
                <a:gd name="T22" fmla="*/ 1 w 54"/>
                <a:gd name="T23" fmla="*/ 1 h 47"/>
                <a:gd name="T24" fmla="*/ 1 w 54"/>
                <a:gd name="T25" fmla="*/ 1 h 47"/>
                <a:gd name="T26" fmla="*/ 1 w 54"/>
                <a:gd name="T27" fmla="*/ 1 h 47"/>
                <a:gd name="T28" fmla="*/ 1 w 54"/>
                <a:gd name="T29" fmla="*/ 1 h 47"/>
                <a:gd name="T30" fmla="*/ 1 w 54"/>
                <a:gd name="T31" fmla="*/ 1 h 47"/>
                <a:gd name="T32" fmla="*/ 1 w 54"/>
                <a:gd name="T33" fmla="*/ 1 h 47"/>
                <a:gd name="T34" fmla="*/ 1 w 54"/>
                <a:gd name="T35" fmla="*/ 1 h 47"/>
                <a:gd name="T36" fmla="*/ 1 w 54"/>
                <a:gd name="T37" fmla="*/ 1 h 47"/>
                <a:gd name="T38" fmla="*/ 1 w 54"/>
                <a:gd name="T39" fmla="*/ 1 h 47"/>
                <a:gd name="T40" fmla="*/ 1 w 54"/>
                <a:gd name="T41" fmla="*/ 1 h 47"/>
                <a:gd name="T42" fmla="*/ 1 w 54"/>
                <a:gd name="T43" fmla="*/ 1 h 47"/>
                <a:gd name="T44" fmla="*/ 0 w 54"/>
                <a:gd name="T45" fmla="*/ 1 h 47"/>
                <a:gd name="T46" fmla="*/ 1 w 54"/>
                <a:gd name="T47" fmla="*/ 1 h 47"/>
                <a:gd name="T48" fmla="*/ 1 w 54"/>
                <a:gd name="T49" fmla="*/ 1 h 4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4"/>
                <a:gd name="T76" fmla="*/ 0 h 47"/>
                <a:gd name="T77" fmla="*/ 54 w 54"/>
                <a:gd name="T78" fmla="*/ 47 h 4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4" h="47">
                  <a:moveTo>
                    <a:pt x="1" y="15"/>
                  </a:moveTo>
                  <a:lnTo>
                    <a:pt x="2" y="11"/>
                  </a:lnTo>
                  <a:lnTo>
                    <a:pt x="6" y="8"/>
                  </a:lnTo>
                  <a:lnTo>
                    <a:pt x="10" y="5"/>
                  </a:lnTo>
                  <a:lnTo>
                    <a:pt x="15" y="3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2" y="3"/>
                  </a:lnTo>
                  <a:lnTo>
                    <a:pt x="52" y="9"/>
                  </a:lnTo>
                  <a:lnTo>
                    <a:pt x="53" y="21"/>
                  </a:lnTo>
                  <a:lnTo>
                    <a:pt x="53" y="33"/>
                  </a:lnTo>
                  <a:lnTo>
                    <a:pt x="54" y="36"/>
                  </a:lnTo>
                  <a:lnTo>
                    <a:pt x="51" y="37"/>
                  </a:lnTo>
                  <a:lnTo>
                    <a:pt x="45" y="39"/>
                  </a:lnTo>
                  <a:lnTo>
                    <a:pt x="33" y="43"/>
                  </a:lnTo>
                  <a:lnTo>
                    <a:pt x="21" y="47"/>
                  </a:lnTo>
                  <a:lnTo>
                    <a:pt x="19" y="47"/>
                  </a:lnTo>
                  <a:lnTo>
                    <a:pt x="15" y="45"/>
                  </a:lnTo>
                  <a:lnTo>
                    <a:pt x="6" y="35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1" y="15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00" name="Freeform 176"/>
            <p:cNvSpPr>
              <a:spLocks/>
            </p:cNvSpPr>
            <p:nvPr/>
          </p:nvSpPr>
          <p:spPr bwMode="auto">
            <a:xfrm>
              <a:off x="2625" y="1965"/>
              <a:ext cx="28" cy="25"/>
            </a:xfrm>
            <a:custGeom>
              <a:avLst/>
              <a:gdLst>
                <a:gd name="T0" fmla="*/ 1 w 56"/>
                <a:gd name="T1" fmla="*/ 1 h 50"/>
                <a:gd name="T2" fmla="*/ 1 w 56"/>
                <a:gd name="T3" fmla="*/ 1 h 50"/>
                <a:gd name="T4" fmla="*/ 1 w 56"/>
                <a:gd name="T5" fmla="*/ 1 h 50"/>
                <a:gd name="T6" fmla="*/ 1 w 56"/>
                <a:gd name="T7" fmla="*/ 0 h 50"/>
                <a:gd name="T8" fmla="*/ 1 w 56"/>
                <a:gd name="T9" fmla="*/ 0 h 50"/>
                <a:gd name="T10" fmla="*/ 1 w 56"/>
                <a:gd name="T11" fmla="*/ 1 h 50"/>
                <a:gd name="T12" fmla="*/ 1 w 56"/>
                <a:gd name="T13" fmla="*/ 1 h 50"/>
                <a:gd name="T14" fmla="*/ 1 w 56"/>
                <a:gd name="T15" fmla="*/ 1 h 50"/>
                <a:gd name="T16" fmla="*/ 1 w 56"/>
                <a:gd name="T17" fmla="*/ 1 h 50"/>
                <a:gd name="T18" fmla="*/ 1 w 56"/>
                <a:gd name="T19" fmla="*/ 1 h 50"/>
                <a:gd name="T20" fmla="*/ 1 w 56"/>
                <a:gd name="T21" fmla="*/ 1 h 50"/>
                <a:gd name="T22" fmla="*/ 1 w 56"/>
                <a:gd name="T23" fmla="*/ 1 h 50"/>
                <a:gd name="T24" fmla="*/ 1 w 56"/>
                <a:gd name="T25" fmla="*/ 1 h 50"/>
                <a:gd name="T26" fmla="*/ 1 w 56"/>
                <a:gd name="T27" fmla="*/ 1 h 50"/>
                <a:gd name="T28" fmla="*/ 1 w 56"/>
                <a:gd name="T29" fmla="*/ 1 h 50"/>
                <a:gd name="T30" fmla="*/ 1 w 56"/>
                <a:gd name="T31" fmla="*/ 1 h 50"/>
                <a:gd name="T32" fmla="*/ 1 w 56"/>
                <a:gd name="T33" fmla="*/ 1 h 50"/>
                <a:gd name="T34" fmla="*/ 1 w 56"/>
                <a:gd name="T35" fmla="*/ 1 h 50"/>
                <a:gd name="T36" fmla="*/ 1 w 56"/>
                <a:gd name="T37" fmla="*/ 1 h 50"/>
                <a:gd name="T38" fmla="*/ 1 w 56"/>
                <a:gd name="T39" fmla="*/ 1 h 50"/>
                <a:gd name="T40" fmla="*/ 1 w 56"/>
                <a:gd name="T41" fmla="*/ 1 h 50"/>
                <a:gd name="T42" fmla="*/ 1 w 56"/>
                <a:gd name="T43" fmla="*/ 1 h 50"/>
                <a:gd name="T44" fmla="*/ 0 w 56"/>
                <a:gd name="T45" fmla="*/ 1 h 50"/>
                <a:gd name="T46" fmla="*/ 0 w 56"/>
                <a:gd name="T47" fmla="*/ 1 h 50"/>
                <a:gd name="T48" fmla="*/ 1 w 56"/>
                <a:gd name="T49" fmla="*/ 1 h 50"/>
                <a:gd name="T50" fmla="*/ 1 w 56"/>
                <a:gd name="T51" fmla="*/ 1 h 50"/>
                <a:gd name="T52" fmla="*/ 1 w 56"/>
                <a:gd name="T53" fmla="*/ 1 h 5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56"/>
                <a:gd name="T82" fmla="*/ 0 h 50"/>
                <a:gd name="T83" fmla="*/ 56 w 56"/>
                <a:gd name="T84" fmla="*/ 50 h 5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56" h="50">
                  <a:moveTo>
                    <a:pt x="5" y="9"/>
                  </a:moveTo>
                  <a:lnTo>
                    <a:pt x="7" y="8"/>
                  </a:lnTo>
                  <a:lnTo>
                    <a:pt x="14" y="4"/>
                  </a:lnTo>
                  <a:lnTo>
                    <a:pt x="30" y="0"/>
                  </a:lnTo>
                  <a:lnTo>
                    <a:pt x="37" y="0"/>
                  </a:lnTo>
                  <a:lnTo>
                    <a:pt x="42" y="2"/>
                  </a:lnTo>
                  <a:lnTo>
                    <a:pt x="45" y="4"/>
                  </a:lnTo>
                  <a:lnTo>
                    <a:pt x="46" y="8"/>
                  </a:lnTo>
                  <a:lnTo>
                    <a:pt x="50" y="14"/>
                  </a:lnTo>
                  <a:lnTo>
                    <a:pt x="55" y="26"/>
                  </a:lnTo>
                  <a:lnTo>
                    <a:pt x="56" y="33"/>
                  </a:lnTo>
                  <a:lnTo>
                    <a:pt x="54" y="40"/>
                  </a:lnTo>
                  <a:lnTo>
                    <a:pt x="52" y="43"/>
                  </a:lnTo>
                  <a:lnTo>
                    <a:pt x="49" y="47"/>
                  </a:lnTo>
                  <a:lnTo>
                    <a:pt x="45" y="49"/>
                  </a:lnTo>
                  <a:lnTo>
                    <a:pt x="41" y="50"/>
                  </a:lnTo>
                  <a:lnTo>
                    <a:pt x="36" y="50"/>
                  </a:lnTo>
                  <a:lnTo>
                    <a:pt x="26" y="49"/>
                  </a:lnTo>
                  <a:lnTo>
                    <a:pt x="16" y="46"/>
                  </a:lnTo>
                  <a:lnTo>
                    <a:pt x="8" y="44"/>
                  </a:lnTo>
                  <a:lnTo>
                    <a:pt x="6" y="42"/>
                  </a:lnTo>
                  <a:lnTo>
                    <a:pt x="4" y="39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2" y="12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01" name="Freeform 177"/>
            <p:cNvSpPr>
              <a:spLocks/>
            </p:cNvSpPr>
            <p:nvPr/>
          </p:nvSpPr>
          <p:spPr bwMode="auto">
            <a:xfrm>
              <a:off x="2618" y="1651"/>
              <a:ext cx="103" cy="177"/>
            </a:xfrm>
            <a:custGeom>
              <a:avLst/>
              <a:gdLst>
                <a:gd name="T0" fmla="*/ 0 w 208"/>
                <a:gd name="T1" fmla="*/ 0 h 355"/>
                <a:gd name="T2" fmla="*/ 0 w 208"/>
                <a:gd name="T3" fmla="*/ 0 h 355"/>
                <a:gd name="T4" fmla="*/ 0 w 208"/>
                <a:gd name="T5" fmla="*/ 0 h 355"/>
                <a:gd name="T6" fmla="*/ 0 w 208"/>
                <a:gd name="T7" fmla="*/ 0 h 355"/>
                <a:gd name="T8" fmla="*/ 0 w 208"/>
                <a:gd name="T9" fmla="*/ 0 h 355"/>
                <a:gd name="T10" fmla="*/ 0 w 208"/>
                <a:gd name="T11" fmla="*/ 0 h 355"/>
                <a:gd name="T12" fmla="*/ 0 w 208"/>
                <a:gd name="T13" fmla="*/ 0 h 355"/>
                <a:gd name="T14" fmla="*/ 0 w 208"/>
                <a:gd name="T15" fmla="*/ 0 h 355"/>
                <a:gd name="T16" fmla="*/ 0 w 208"/>
                <a:gd name="T17" fmla="*/ 0 h 355"/>
                <a:gd name="T18" fmla="*/ 0 w 208"/>
                <a:gd name="T19" fmla="*/ 0 h 355"/>
                <a:gd name="T20" fmla="*/ 0 w 208"/>
                <a:gd name="T21" fmla="*/ 0 h 355"/>
                <a:gd name="T22" fmla="*/ 0 w 208"/>
                <a:gd name="T23" fmla="*/ 0 h 355"/>
                <a:gd name="T24" fmla="*/ 0 w 208"/>
                <a:gd name="T25" fmla="*/ 0 h 355"/>
                <a:gd name="T26" fmla="*/ 0 w 208"/>
                <a:gd name="T27" fmla="*/ 0 h 355"/>
                <a:gd name="T28" fmla="*/ 0 w 208"/>
                <a:gd name="T29" fmla="*/ 0 h 355"/>
                <a:gd name="T30" fmla="*/ 0 w 208"/>
                <a:gd name="T31" fmla="*/ 0 h 355"/>
                <a:gd name="T32" fmla="*/ 0 w 208"/>
                <a:gd name="T33" fmla="*/ 0 h 355"/>
                <a:gd name="T34" fmla="*/ 0 w 208"/>
                <a:gd name="T35" fmla="*/ 0 h 355"/>
                <a:gd name="T36" fmla="*/ 0 w 208"/>
                <a:gd name="T37" fmla="*/ 0 h 355"/>
                <a:gd name="T38" fmla="*/ 0 w 208"/>
                <a:gd name="T39" fmla="*/ 0 h 355"/>
                <a:gd name="T40" fmla="*/ 0 w 208"/>
                <a:gd name="T41" fmla="*/ 0 h 355"/>
                <a:gd name="T42" fmla="*/ 0 w 208"/>
                <a:gd name="T43" fmla="*/ 0 h 355"/>
                <a:gd name="T44" fmla="*/ 0 w 208"/>
                <a:gd name="T45" fmla="*/ 0 h 355"/>
                <a:gd name="T46" fmla="*/ 0 w 208"/>
                <a:gd name="T47" fmla="*/ 0 h 355"/>
                <a:gd name="T48" fmla="*/ 0 w 208"/>
                <a:gd name="T49" fmla="*/ 0 h 355"/>
                <a:gd name="T50" fmla="*/ 0 w 208"/>
                <a:gd name="T51" fmla="*/ 0 h 355"/>
                <a:gd name="T52" fmla="*/ 0 w 208"/>
                <a:gd name="T53" fmla="*/ 0 h 355"/>
                <a:gd name="T54" fmla="*/ 0 w 208"/>
                <a:gd name="T55" fmla="*/ 0 h 355"/>
                <a:gd name="T56" fmla="*/ 0 w 208"/>
                <a:gd name="T57" fmla="*/ 0 h 355"/>
                <a:gd name="T58" fmla="*/ 0 w 208"/>
                <a:gd name="T59" fmla="*/ 0 h 355"/>
                <a:gd name="T60" fmla="*/ 0 w 208"/>
                <a:gd name="T61" fmla="*/ 0 h 355"/>
                <a:gd name="T62" fmla="*/ 0 w 208"/>
                <a:gd name="T63" fmla="*/ 0 h 355"/>
                <a:gd name="T64" fmla="*/ 0 w 208"/>
                <a:gd name="T65" fmla="*/ 0 h 355"/>
                <a:gd name="T66" fmla="*/ 0 w 208"/>
                <a:gd name="T67" fmla="*/ 0 h 35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08"/>
                <a:gd name="T103" fmla="*/ 0 h 355"/>
                <a:gd name="T104" fmla="*/ 208 w 208"/>
                <a:gd name="T105" fmla="*/ 355 h 35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08" h="355">
                  <a:moveTo>
                    <a:pt x="134" y="253"/>
                  </a:moveTo>
                  <a:lnTo>
                    <a:pt x="133" y="254"/>
                  </a:lnTo>
                  <a:lnTo>
                    <a:pt x="131" y="255"/>
                  </a:lnTo>
                  <a:lnTo>
                    <a:pt x="128" y="254"/>
                  </a:lnTo>
                  <a:lnTo>
                    <a:pt x="124" y="253"/>
                  </a:lnTo>
                  <a:lnTo>
                    <a:pt x="116" y="251"/>
                  </a:lnTo>
                  <a:lnTo>
                    <a:pt x="92" y="246"/>
                  </a:lnTo>
                  <a:lnTo>
                    <a:pt x="65" y="246"/>
                  </a:lnTo>
                  <a:lnTo>
                    <a:pt x="36" y="255"/>
                  </a:lnTo>
                  <a:lnTo>
                    <a:pt x="8" y="281"/>
                  </a:lnTo>
                  <a:lnTo>
                    <a:pt x="0" y="295"/>
                  </a:lnTo>
                  <a:lnTo>
                    <a:pt x="2" y="300"/>
                  </a:lnTo>
                  <a:lnTo>
                    <a:pt x="6" y="305"/>
                  </a:lnTo>
                  <a:lnTo>
                    <a:pt x="11" y="311"/>
                  </a:lnTo>
                  <a:lnTo>
                    <a:pt x="28" y="323"/>
                  </a:lnTo>
                  <a:lnTo>
                    <a:pt x="73" y="344"/>
                  </a:lnTo>
                  <a:lnTo>
                    <a:pt x="124" y="355"/>
                  </a:lnTo>
                  <a:lnTo>
                    <a:pt x="147" y="354"/>
                  </a:lnTo>
                  <a:lnTo>
                    <a:pt x="167" y="347"/>
                  </a:lnTo>
                  <a:lnTo>
                    <a:pt x="182" y="333"/>
                  </a:lnTo>
                  <a:lnTo>
                    <a:pt x="189" y="311"/>
                  </a:lnTo>
                  <a:lnTo>
                    <a:pt x="187" y="280"/>
                  </a:lnTo>
                  <a:lnTo>
                    <a:pt x="183" y="261"/>
                  </a:lnTo>
                  <a:lnTo>
                    <a:pt x="184" y="251"/>
                  </a:lnTo>
                  <a:lnTo>
                    <a:pt x="191" y="232"/>
                  </a:lnTo>
                  <a:lnTo>
                    <a:pt x="205" y="198"/>
                  </a:lnTo>
                  <a:lnTo>
                    <a:pt x="208" y="181"/>
                  </a:lnTo>
                  <a:lnTo>
                    <a:pt x="207" y="161"/>
                  </a:lnTo>
                  <a:lnTo>
                    <a:pt x="204" y="151"/>
                  </a:lnTo>
                  <a:lnTo>
                    <a:pt x="189" y="139"/>
                  </a:lnTo>
                  <a:lnTo>
                    <a:pt x="168" y="116"/>
                  </a:lnTo>
                  <a:lnTo>
                    <a:pt x="159" y="97"/>
                  </a:lnTo>
                  <a:lnTo>
                    <a:pt x="156" y="75"/>
                  </a:lnTo>
                  <a:lnTo>
                    <a:pt x="155" y="52"/>
                  </a:lnTo>
                  <a:lnTo>
                    <a:pt x="151" y="22"/>
                  </a:lnTo>
                  <a:lnTo>
                    <a:pt x="148" y="3"/>
                  </a:lnTo>
                  <a:lnTo>
                    <a:pt x="147" y="2"/>
                  </a:lnTo>
                  <a:lnTo>
                    <a:pt x="146" y="1"/>
                  </a:lnTo>
                  <a:lnTo>
                    <a:pt x="142" y="0"/>
                  </a:lnTo>
                  <a:lnTo>
                    <a:pt x="141" y="0"/>
                  </a:lnTo>
                  <a:lnTo>
                    <a:pt x="137" y="0"/>
                  </a:lnTo>
                  <a:lnTo>
                    <a:pt x="133" y="0"/>
                  </a:lnTo>
                  <a:lnTo>
                    <a:pt x="131" y="2"/>
                  </a:lnTo>
                  <a:lnTo>
                    <a:pt x="130" y="9"/>
                  </a:lnTo>
                  <a:lnTo>
                    <a:pt x="129" y="23"/>
                  </a:lnTo>
                  <a:lnTo>
                    <a:pt x="132" y="50"/>
                  </a:lnTo>
                  <a:lnTo>
                    <a:pt x="132" y="76"/>
                  </a:lnTo>
                  <a:lnTo>
                    <a:pt x="131" y="82"/>
                  </a:lnTo>
                  <a:lnTo>
                    <a:pt x="129" y="85"/>
                  </a:lnTo>
                  <a:lnTo>
                    <a:pt x="126" y="89"/>
                  </a:lnTo>
                  <a:lnTo>
                    <a:pt x="123" y="91"/>
                  </a:lnTo>
                  <a:lnTo>
                    <a:pt x="116" y="95"/>
                  </a:lnTo>
                  <a:lnTo>
                    <a:pt x="100" y="102"/>
                  </a:lnTo>
                  <a:lnTo>
                    <a:pt x="95" y="109"/>
                  </a:lnTo>
                  <a:lnTo>
                    <a:pt x="95" y="112"/>
                  </a:lnTo>
                  <a:lnTo>
                    <a:pt x="95" y="115"/>
                  </a:lnTo>
                  <a:lnTo>
                    <a:pt x="97" y="117"/>
                  </a:lnTo>
                  <a:lnTo>
                    <a:pt x="99" y="119"/>
                  </a:lnTo>
                  <a:lnTo>
                    <a:pt x="105" y="123"/>
                  </a:lnTo>
                  <a:lnTo>
                    <a:pt x="110" y="127"/>
                  </a:lnTo>
                  <a:lnTo>
                    <a:pt x="116" y="131"/>
                  </a:lnTo>
                  <a:lnTo>
                    <a:pt x="121" y="134"/>
                  </a:lnTo>
                  <a:lnTo>
                    <a:pt x="121" y="137"/>
                  </a:lnTo>
                  <a:lnTo>
                    <a:pt x="123" y="151"/>
                  </a:lnTo>
                  <a:lnTo>
                    <a:pt x="130" y="202"/>
                  </a:lnTo>
                  <a:lnTo>
                    <a:pt x="134" y="248"/>
                  </a:lnTo>
                  <a:lnTo>
                    <a:pt x="134" y="253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02" name="Freeform 178"/>
            <p:cNvSpPr>
              <a:spLocks/>
            </p:cNvSpPr>
            <p:nvPr/>
          </p:nvSpPr>
          <p:spPr bwMode="auto">
            <a:xfrm>
              <a:off x="2561" y="1600"/>
              <a:ext cx="63" cy="17"/>
            </a:xfrm>
            <a:custGeom>
              <a:avLst/>
              <a:gdLst>
                <a:gd name="T0" fmla="*/ 1 w 125"/>
                <a:gd name="T1" fmla="*/ 1 h 34"/>
                <a:gd name="T2" fmla="*/ 1 w 125"/>
                <a:gd name="T3" fmla="*/ 1 h 34"/>
                <a:gd name="T4" fmla="*/ 1 w 125"/>
                <a:gd name="T5" fmla="*/ 1 h 34"/>
                <a:gd name="T6" fmla="*/ 1 w 125"/>
                <a:gd name="T7" fmla="*/ 1 h 34"/>
                <a:gd name="T8" fmla="*/ 1 w 125"/>
                <a:gd name="T9" fmla="*/ 1 h 34"/>
                <a:gd name="T10" fmla="*/ 1 w 125"/>
                <a:gd name="T11" fmla="*/ 1 h 34"/>
                <a:gd name="T12" fmla="*/ 1 w 125"/>
                <a:gd name="T13" fmla="*/ 1 h 34"/>
                <a:gd name="T14" fmla="*/ 1 w 125"/>
                <a:gd name="T15" fmla="*/ 1 h 34"/>
                <a:gd name="T16" fmla="*/ 1 w 125"/>
                <a:gd name="T17" fmla="*/ 1 h 34"/>
                <a:gd name="T18" fmla="*/ 1 w 125"/>
                <a:gd name="T19" fmla="*/ 1 h 34"/>
                <a:gd name="T20" fmla="*/ 1 w 125"/>
                <a:gd name="T21" fmla="*/ 1 h 34"/>
                <a:gd name="T22" fmla="*/ 1 w 125"/>
                <a:gd name="T23" fmla="*/ 1 h 34"/>
                <a:gd name="T24" fmla="*/ 1 w 125"/>
                <a:gd name="T25" fmla="*/ 1 h 34"/>
                <a:gd name="T26" fmla="*/ 1 w 125"/>
                <a:gd name="T27" fmla="*/ 0 h 34"/>
                <a:gd name="T28" fmla="*/ 1 w 125"/>
                <a:gd name="T29" fmla="*/ 1 h 34"/>
                <a:gd name="T30" fmla="*/ 1 w 125"/>
                <a:gd name="T31" fmla="*/ 1 h 34"/>
                <a:gd name="T32" fmla="*/ 0 w 125"/>
                <a:gd name="T33" fmla="*/ 1 h 34"/>
                <a:gd name="T34" fmla="*/ 1 w 125"/>
                <a:gd name="T35" fmla="*/ 1 h 34"/>
                <a:gd name="T36" fmla="*/ 1 w 125"/>
                <a:gd name="T37" fmla="*/ 1 h 34"/>
                <a:gd name="T38" fmla="*/ 1 w 125"/>
                <a:gd name="T39" fmla="*/ 1 h 34"/>
                <a:gd name="T40" fmla="*/ 1 w 125"/>
                <a:gd name="T41" fmla="*/ 1 h 34"/>
                <a:gd name="T42" fmla="*/ 1 w 125"/>
                <a:gd name="T43" fmla="*/ 1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25"/>
                <a:gd name="T67" fmla="*/ 0 h 34"/>
                <a:gd name="T68" fmla="*/ 125 w 125"/>
                <a:gd name="T69" fmla="*/ 34 h 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25" h="34">
                  <a:moveTo>
                    <a:pt x="55" y="24"/>
                  </a:moveTo>
                  <a:lnTo>
                    <a:pt x="63" y="24"/>
                  </a:lnTo>
                  <a:lnTo>
                    <a:pt x="79" y="24"/>
                  </a:lnTo>
                  <a:lnTo>
                    <a:pt x="102" y="29"/>
                  </a:lnTo>
                  <a:lnTo>
                    <a:pt x="113" y="34"/>
                  </a:lnTo>
                  <a:lnTo>
                    <a:pt x="114" y="34"/>
                  </a:lnTo>
                  <a:lnTo>
                    <a:pt x="114" y="32"/>
                  </a:lnTo>
                  <a:lnTo>
                    <a:pt x="117" y="25"/>
                  </a:lnTo>
                  <a:lnTo>
                    <a:pt x="124" y="12"/>
                  </a:lnTo>
                  <a:lnTo>
                    <a:pt x="125" y="7"/>
                  </a:lnTo>
                  <a:lnTo>
                    <a:pt x="124" y="3"/>
                  </a:lnTo>
                  <a:lnTo>
                    <a:pt x="122" y="2"/>
                  </a:lnTo>
                  <a:lnTo>
                    <a:pt x="111" y="1"/>
                  </a:lnTo>
                  <a:lnTo>
                    <a:pt x="91" y="0"/>
                  </a:lnTo>
                  <a:lnTo>
                    <a:pt x="49" y="3"/>
                  </a:lnTo>
                  <a:lnTo>
                    <a:pt x="9" y="6"/>
                  </a:lnTo>
                  <a:lnTo>
                    <a:pt x="0" y="6"/>
                  </a:lnTo>
                  <a:lnTo>
                    <a:pt x="3" y="10"/>
                  </a:lnTo>
                  <a:lnTo>
                    <a:pt x="18" y="20"/>
                  </a:lnTo>
                  <a:lnTo>
                    <a:pt x="46" y="25"/>
                  </a:lnTo>
                  <a:lnTo>
                    <a:pt x="55" y="24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03" name="Freeform 179"/>
            <p:cNvSpPr>
              <a:spLocks/>
            </p:cNvSpPr>
            <p:nvPr/>
          </p:nvSpPr>
          <p:spPr bwMode="auto">
            <a:xfrm>
              <a:off x="2568" y="1503"/>
              <a:ext cx="60" cy="24"/>
            </a:xfrm>
            <a:custGeom>
              <a:avLst/>
              <a:gdLst>
                <a:gd name="T0" fmla="*/ 1 w 119"/>
                <a:gd name="T1" fmla="*/ 1 h 47"/>
                <a:gd name="T2" fmla="*/ 1 w 119"/>
                <a:gd name="T3" fmla="*/ 1 h 47"/>
                <a:gd name="T4" fmla="*/ 1 w 119"/>
                <a:gd name="T5" fmla="*/ 1 h 47"/>
                <a:gd name="T6" fmla="*/ 1 w 119"/>
                <a:gd name="T7" fmla="*/ 1 h 47"/>
                <a:gd name="T8" fmla="*/ 1 w 119"/>
                <a:gd name="T9" fmla="*/ 1 h 47"/>
                <a:gd name="T10" fmla="*/ 1 w 119"/>
                <a:gd name="T11" fmla="*/ 1 h 47"/>
                <a:gd name="T12" fmla="*/ 1 w 119"/>
                <a:gd name="T13" fmla="*/ 1 h 47"/>
                <a:gd name="T14" fmla="*/ 1 w 119"/>
                <a:gd name="T15" fmla="*/ 1 h 47"/>
                <a:gd name="T16" fmla="*/ 1 w 119"/>
                <a:gd name="T17" fmla="*/ 1 h 47"/>
                <a:gd name="T18" fmla="*/ 1 w 119"/>
                <a:gd name="T19" fmla="*/ 1 h 47"/>
                <a:gd name="T20" fmla="*/ 1 w 119"/>
                <a:gd name="T21" fmla="*/ 1 h 47"/>
                <a:gd name="T22" fmla="*/ 1 w 119"/>
                <a:gd name="T23" fmla="*/ 1 h 47"/>
                <a:gd name="T24" fmla="*/ 1 w 119"/>
                <a:gd name="T25" fmla="*/ 1 h 47"/>
                <a:gd name="T26" fmla="*/ 1 w 119"/>
                <a:gd name="T27" fmla="*/ 1 h 47"/>
                <a:gd name="T28" fmla="*/ 1 w 119"/>
                <a:gd name="T29" fmla="*/ 1 h 47"/>
                <a:gd name="T30" fmla="*/ 1 w 119"/>
                <a:gd name="T31" fmla="*/ 1 h 47"/>
                <a:gd name="T32" fmla="*/ 1 w 119"/>
                <a:gd name="T33" fmla="*/ 1 h 47"/>
                <a:gd name="T34" fmla="*/ 1 w 119"/>
                <a:gd name="T35" fmla="*/ 1 h 47"/>
                <a:gd name="T36" fmla="*/ 1 w 119"/>
                <a:gd name="T37" fmla="*/ 1 h 47"/>
                <a:gd name="T38" fmla="*/ 1 w 119"/>
                <a:gd name="T39" fmla="*/ 1 h 47"/>
                <a:gd name="T40" fmla="*/ 1 w 119"/>
                <a:gd name="T41" fmla="*/ 1 h 47"/>
                <a:gd name="T42" fmla="*/ 1 w 119"/>
                <a:gd name="T43" fmla="*/ 1 h 47"/>
                <a:gd name="T44" fmla="*/ 1 w 119"/>
                <a:gd name="T45" fmla="*/ 1 h 47"/>
                <a:gd name="T46" fmla="*/ 1 w 119"/>
                <a:gd name="T47" fmla="*/ 1 h 47"/>
                <a:gd name="T48" fmla="*/ 1 w 119"/>
                <a:gd name="T49" fmla="*/ 1 h 47"/>
                <a:gd name="T50" fmla="*/ 0 w 119"/>
                <a:gd name="T51" fmla="*/ 0 h 47"/>
                <a:gd name="T52" fmla="*/ 1 w 119"/>
                <a:gd name="T53" fmla="*/ 1 h 47"/>
                <a:gd name="T54" fmla="*/ 1 w 119"/>
                <a:gd name="T55" fmla="*/ 1 h 47"/>
                <a:gd name="T56" fmla="*/ 1 w 119"/>
                <a:gd name="T57" fmla="*/ 1 h 47"/>
                <a:gd name="T58" fmla="*/ 1 w 119"/>
                <a:gd name="T59" fmla="*/ 1 h 47"/>
                <a:gd name="T60" fmla="*/ 1 w 119"/>
                <a:gd name="T61" fmla="*/ 1 h 47"/>
                <a:gd name="T62" fmla="*/ 1 w 119"/>
                <a:gd name="T63" fmla="*/ 1 h 4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9"/>
                <a:gd name="T97" fmla="*/ 0 h 47"/>
                <a:gd name="T98" fmla="*/ 119 w 119"/>
                <a:gd name="T99" fmla="*/ 47 h 4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9" h="47">
                  <a:moveTo>
                    <a:pt x="43" y="21"/>
                  </a:moveTo>
                  <a:lnTo>
                    <a:pt x="49" y="21"/>
                  </a:lnTo>
                  <a:lnTo>
                    <a:pt x="64" y="19"/>
                  </a:lnTo>
                  <a:lnTo>
                    <a:pt x="86" y="18"/>
                  </a:lnTo>
                  <a:lnTo>
                    <a:pt x="97" y="18"/>
                  </a:lnTo>
                  <a:lnTo>
                    <a:pt x="98" y="18"/>
                  </a:lnTo>
                  <a:lnTo>
                    <a:pt x="99" y="21"/>
                  </a:lnTo>
                  <a:lnTo>
                    <a:pt x="102" y="25"/>
                  </a:lnTo>
                  <a:lnTo>
                    <a:pt x="108" y="35"/>
                  </a:lnTo>
                  <a:lnTo>
                    <a:pt x="113" y="45"/>
                  </a:lnTo>
                  <a:lnTo>
                    <a:pt x="115" y="47"/>
                  </a:lnTo>
                  <a:lnTo>
                    <a:pt x="116" y="41"/>
                  </a:lnTo>
                  <a:lnTo>
                    <a:pt x="119" y="22"/>
                  </a:lnTo>
                  <a:lnTo>
                    <a:pt x="118" y="12"/>
                  </a:lnTo>
                  <a:lnTo>
                    <a:pt x="117" y="8"/>
                  </a:lnTo>
                  <a:lnTo>
                    <a:pt x="115" y="5"/>
                  </a:lnTo>
                  <a:lnTo>
                    <a:pt x="113" y="3"/>
                  </a:lnTo>
                  <a:lnTo>
                    <a:pt x="108" y="2"/>
                  </a:lnTo>
                  <a:lnTo>
                    <a:pt x="101" y="2"/>
                  </a:lnTo>
                  <a:lnTo>
                    <a:pt x="83" y="2"/>
                  </a:lnTo>
                  <a:lnTo>
                    <a:pt x="41" y="6"/>
                  </a:lnTo>
                  <a:lnTo>
                    <a:pt x="21" y="9"/>
                  </a:lnTo>
                  <a:lnTo>
                    <a:pt x="16" y="7"/>
                  </a:lnTo>
                  <a:lnTo>
                    <a:pt x="9" y="4"/>
                  </a:lnTo>
                  <a:lnTo>
                    <a:pt x="1" y="1"/>
                  </a:lnTo>
                  <a:lnTo>
                    <a:pt x="0" y="0"/>
                  </a:lnTo>
                  <a:lnTo>
                    <a:pt x="2" y="5"/>
                  </a:lnTo>
                  <a:lnTo>
                    <a:pt x="15" y="17"/>
                  </a:lnTo>
                  <a:lnTo>
                    <a:pt x="24" y="22"/>
                  </a:lnTo>
                  <a:lnTo>
                    <a:pt x="36" y="23"/>
                  </a:lnTo>
                  <a:lnTo>
                    <a:pt x="43" y="21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04" name="Freeform 180"/>
            <p:cNvSpPr>
              <a:spLocks/>
            </p:cNvSpPr>
            <p:nvPr/>
          </p:nvSpPr>
          <p:spPr bwMode="auto">
            <a:xfrm>
              <a:off x="2576" y="1443"/>
              <a:ext cx="43" cy="14"/>
            </a:xfrm>
            <a:custGeom>
              <a:avLst/>
              <a:gdLst>
                <a:gd name="T0" fmla="*/ 1 w 85"/>
                <a:gd name="T1" fmla="*/ 1 h 27"/>
                <a:gd name="T2" fmla="*/ 1 w 85"/>
                <a:gd name="T3" fmla="*/ 1 h 27"/>
                <a:gd name="T4" fmla="*/ 1 w 85"/>
                <a:gd name="T5" fmla="*/ 1 h 27"/>
                <a:gd name="T6" fmla="*/ 1 w 85"/>
                <a:gd name="T7" fmla="*/ 1 h 27"/>
                <a:gd name="T8" fmla="*/ 1 w 85"/>
                <a:gd name="T9" fmla="*/ 1 h 27"/>
                <a:gd name="T10" fmla="*/ 1 w 85"/>
                <a:gd name="T11" fmla="*/ 1 h 27"/>
                <a:gd name="T12" fmla="*/ 1 w 85"/>
                <a:gd name="T13" fmla="*/ 1 h 27"/>
                <a:gd name="T14" fmla="*/ 1 w 85"/>
                <a:gd name="T15" fmla="*/ 0 h 27"/>
                <a:gd name="T16" fmla="*/ 1 w 85"/>
                <a:gd name="T17" fmla="*/ 1 h 27"/>
                <a:gd name="T18" fmla="*/ 1 w 85"/>
                <a:gd name="T19" fmla="*/ 1 h 27"/>
                <a:gd name="T20" fmla="*/ 0 w 85"/>
                <a:gd name="T21" fmla="*/ 0 h 27"/>
                <a:gd name="T22" fmla="*/ 1 w 85"/>
                <a:gd name="T23" fmla="*/ 1 h 27"/>
                <a:gd name="T24" fmla="*/ 1 w 85"/>
                <a:gd name="T25" fmla="*/ 1 h 27"/>
                <a:gd name="T26" fmla="*/ 1 w 85"/>
                <a:gd name="T27" fmla="*/ 1 h 27"/>
                <a:gd name="T28" fmla="*/ 1 w 85"/>
                <a:gd name="T29" fmla="*/ 1 h 27"/>
                <a:gd name="T30" fmla="*/ 1 w 85"/>
                <a:gd name="T31" fmla="*/ 1 h 27"/>
                <a:gd name="T32" fmla="*/ 1 w 85"/>
                <a:gd name="T33" fmla="*/ 1 h 27"/>
                <a:gd name="T34" fmla="*/ 1 w 85"/>
                <a:gd name="T35" fmla="*/ 1 h 27"/>
                <a:gd name="T36" fmla="*/ 1 w 85"/>
                <a:gd name="T37" fmla="*/ 1 h 27"/>
                <a:gd name="T38" fmla="*/ 1 w 85"/>
                <a:gd name="T39" fmla="*/ 1 h 2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85"/>
                <a:gd name="T61" fmla="*/ 0 h 27"/>
                <a:gd name="T62" fmla="*/ 85 w 85"/>
                <a:gd name="T63" fmla="*/ 27 h 2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85" h="27">
                  <a:moveTo>
                    <a:pt x="81" y="27"/>
                  </a:moveTo>
                  <a:lnTo>
                    <a:pt x="81" y="25"/>
                  </a:lnTo>
                  <a:lnTo>
                    <a:pt x="82" y="21"/>
                  </a:lnTo>
                  <a:lnTo>
                    <a:pt x="83" y="12"/>
                  </a:lnTo>
                  <a:lnTo>
                    <a:pt x="84" y="4"/>
                  </a:lnTo>
                  <a:lnTo>
                    <a:pt x="85" y="1"/>
                  </a:lnTo>
                  <a:lnTo>
                    <a:pt x="77" y="1"/>
                  </a:lnTo>
                  <a:lnTo>
                    <a:pt x="62" y="0"/>
                  </a:lnTo>
                  <a:lnTo>
                    <a:pt x="34" y="1"/>
                  </a:lnTo>
                  <a:lnTo>
                    <a:pt x="7" y="1"/>
                  </a:lnTo>
                  <a:lnTo>
                    <a:pt x="0" y="0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5" y="15"/>
                  </a:lnTo>
                  <a:lnTo>
                    <a:pt x="40" y="16"/>
                  </a:lnTo>
                  <a:lnTo>
                    <a:pt x="54" y="16"/>
                  </a:lnTo>
                  <a:lnTo>
                    <a:pt x="68" y="19"/>
                  </a:lnTo>
                  <a:lnTo>
                    <a:pt x="81" y="27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05" name="Freeform 181"/>
            <p:cNvSpPr>
              <a:spLocks/>
            </p:cNvSpPr>
            <p:nvPr/>
          </p:nvSpPr>
          <p:spPr bwMode="auto">
            <a:xfrm>
              <a:off x="2598" y="1373"/>
              <a:ext cx="24" cy="15"/>
            </a:xfrm>
            <a:custGeom>
              <a:avLst/>
              <a:gdLst>
                <a:gd name="T0" fmla="*/ 1 w 46"/>
                <a:gd name="T1" fmla="*/ 0 h 31"/>
                <a:gd name="T2" fmla="*/ 1 w 46"/>
                <a:gd name="T3" fmla="*/ 0 h 31"/>
                <a:gd name="T4" fmla="*/ 1 w 46"/>
                <a:gd name="T5" fmla="*/ 0 h 31"/>
                <a:gd name="T6" fmla="*/ 1 w 46"/>
                <a:gd name="T7" fmla="*/ 0 h 31"/>
                <a:gd name="T8" fmla="*/ 1 w 46"/>
                <a:gd name="T9" fmla="*/ 0 h 31"/>
                <a:gd name="T10" fmla="*/ 1 w 46"/>
                <a:gd name="T11" fmla="*/ 0 h 31"/>
                <a:gd name="T12" fmla="*/ 1 w 46"/>
                <a:gd name="T13" fmla="*/ 0 h 31"/>
                <a:gd name="T14" fmla="*/ 1 w 46"/>
                <a:gd name="T15" fmla="*/ 0 h 31"/>
                <a:gd name="T16" fmla="*/ 1 w 46"/>
                <a:gd name="T17" fmla="*/ 0 h 31"/>
                <a:gd name="T18" fmla="*/ 1 w 46"/>
                <a:gd name="T19" fmla="*/ 0 h 31"/>
                <a:gd name="T20" fmla="*/ 1 w 46"/>
                <a:gd name="T21" fmla="*/ 0 h 31"/>
                <a:gd name="T22" fmla="*/ 1 w 46"/>
                <a:gd name="T23" fmla="*/ 0 h 31"/>
                <a:gd name="T24" fmla="*/ 1 w 46"/>
                <a:gd name="T25" fmla="*/ 0 h 31"/>
                <a:gd name="T26" fmla="*/ 0 w 46"/>
                <a:gd name="T27" fmla="*/ 0 h 31"/>
                <a:gd name="T28" fmla="*/ 1 w 46"/>
                <a:gd name="T29" fmla="*/ 0 h 31"/>
                <a:gd name="T30" fmla="*/ 1 w 46"/>
                <a:gd name="T31" fmla="*/ 0 h 31"/>
                <a:gd name="T32" fmla="*/ 1 w 46"/>
                <a:gd name="T33" fmla="*/ 0 h 31"/>
                <a:gd name="T34" fmla="*/ 1 w 46"/>
                <a:gd name="T35" fmla="*/ 0 h 31"/>
                <a:gd name="T36" fmla="*/ 1 w 46"/>
                <a:gd name="T37" fmla="*/ 0 h 31"/>
                <a:gd name="T38" fmla="*/ 1 w 46"/>
                <a:gd name="T39" fmla="*/ 0 h 3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6"/>
                <a:gd name="T61" fmla="*/ 0 h 31"/>
                <a:gd name="T62" fmla="*/ 46 w 46"/>
                <a:gd name="T63" fmla="*/ 31 h 3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6" h="31">
                  <a:moveTo>
                    <a:pt x="37" y="0"/>
                  </a:moveTo>
                  <a:lnTo>
                    <a:pt x="39" y="2"/>
                  </a:lnTo>
                  <a:lnTo>
                    <a:pt x="42" y="5"/>
                  </a:lnTo>
                  <a:lnTo>
                    <a:pt x="43" y="8"/>
                  </a:lnTo>
                  <a:lnTo>
                    <a:pt x="45" y="11"/>
                  </a:lnTo>
                  <a:lnTo>
                    <a:pt x="46" y="18"/>
                  </a:lnTo>
                  <a:lnTo>
                    <a:pt x="46" y="25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2" y="30"/>
                  </a:lnTo>
                  <a:lnTo>
                    <a:pt x="34" y="27"/>
                  </a:lnTo>
                  <a:lnTo>
                    <a:pt x="18" y="20"/>
                  </a:lnTo>
                  <a:lnTo>
                    <a:pt x="3" y="14"/>
                  </a:lnTo>
                  <a:lnTo>
                    <a:pt x="0" y="12"/>
                  </a:lnTo>
                  <a:lnTo>
                    <a:pt x="3" y="10"/>
                  </a:lnTo>
                  <a:lnTo>
                    <a:pt x="17" y="3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06" name="Freeform 182"/>
            <p:cNvSpPr>
              <a:spLocks/>
            </p:cNvSpPr>
            <p:nvPr/>
          </p:nvSpPr>
          <p:spPr bwMode="auto">
            <a:xfrm>
              <a:off x="2637" y="1270"/>
              <a:ext cx="59" cy="396"/>
            </a:xfrm>
            <a:custGeom>
              <a:avLst/>
              <a:gdLst>
                <a:gd name="T0" fmla="*/ 1 w 117"/>
                <a:gd name="T1" fmla="*/ 0 h 793"/>
                <a:gd name="T2" fmla="*/ 1 w 117"/>
                <a:gd name="T3" fmla="*/ 0 h 793"/>
                <a:gd name="T4" fmla="*/ 1 w 117"/>
                <a:gd name="T5" fmla="*/ 0 h 793"/>
                <a:gd name="T6" fmla="*/ 1 w 117"/>
                <a:gd name="T7" fmla="*/ 0 h 793"/>
                <a:gd name="T8" fmla="*/ 1 w 117"/>
                <a:gd name="T9" fmla="*/ 0 h 793"/>
                <a:gd name="T10" fmla="*/ 1 w 117"/>
                <a:gd name="T11" fmla="*/ 0 h 793"/>
                <a:gd name="T12" fmla="*/ 1 w 117"/>
                <a:gd name="T13" fmla="*/ 0 h 793"/>
                <a:gd name="T14" fmla="*/ 0 w 117"/>
                <a:gd name="T15" fmla="*/ 0 h 793"/>
                <a:gd name="T16" fmla="*/ 1 w 117"/>
                <a:gd name="T17" fmla="*/ 0 h 793"/>
                <a:gd name="T18" fmla="*/ 1 w 117"/>
                <a:gd name="T19" fmla="*/ 0 h 793"/>
                <a:gd name="T20" fmla="*/ 1 w 117"/>
                <a:gd name="T21" fmla="*/ 0 h 793"/>
                <a:gd name="T22" fmla="*/ 1 w 117"/>
                <a:gd name="T23" fmla="*/ 0 h 793"/>
                <a:gd name="T24" fmla="*/ 1 w 117"/>
                <a:gd name="T25" fmla="*/ 0 h 793"/>
                <a:gd name="T26" fmla="*/ 1 w 117"/>
                <a:gd name="T27" fmla="*/ 0 h 793"/>
                <a:gd name="T28" fmla="*/ 1 w 117"/>
                <a:gd name="T29" fmla="*/ 0 h 793"/>
                <a:gd name="T30" fmla="*/ 1 w 117"/>
                <a:gd name="T31" fmla="*/ 0 h 793"/>
                <a:gd name="T32" fmla="*/ 1 w 117"/>
                <a:gd name="T33" fmla="*/ 0 h 793"/>
                <a:gd name="T34" fmla="*/ 1 w 117"/>
                <a:gd name="T35" fmla="*/ 0 h 793"/>
                <a:gd name="T36" fmla="*/ 1 w 117"/>
                <a:gd name="T37" fmla="*/ 0 h 793"/>
                <a:gd name="T38" fmla="*/ 1 w 117"/>
                <a:gd name="T39" fmla="*/ 0 h 793"/>
                <a:gd name="T40" fmla="*/ 1 w 117"/>
                <a:gd name="T41" fmla="*/ 0 h 793"/>
                <a:gd name="T42" fmla="*/ 1 w 117"/>
                <a:gd name="T43" fmla="*/ 0 h 793"/>
                <a:gd name="T44" fmla="*/ 1 w 117"/>
                <a:gd name="T45" fmla="*/ 0 h 793"/>
                <a:gd name="T46" fmla="*/ 1 w 117"/>
                <a:gd name="T47" fmla="*/ 0 h 793"/>
                <a:gd name="T48" fmla="*/ 1 w 117"/>
                <a:gd name="T49" fmla="*/ 0 h 793"/>
                <a:gd name="T50" fmla="*/ 1 w 117"/>
                <a:gd name="T51" fmla="*/ 0 h 793"/>
                <a:gd name="T52" fmla="*/ 1 w 117"/>
                <a:gd name="T53" fmla="*/ 0 h 793"/>
                <a:gd name="T54" fmla="*/ 1 w 117"/>
                <a:gd name="T55" fmla="*/ 0 h 793"/>
                <a:gd name="T56" fmla="*/ 1 w 117"/>
                <a:gd name="T57" fmla="*/ 0 h 793"/>
                <a:gd name="T58" fmla="*/ 1 w 117"/>
                <a:gd name="T59" fmla="*/ 0 h 793"/>
                <a:gd name="T60" fmla="*/ 1 w 117"/>
                <a:gd name="T61" fmla="*/ 0 h 793"/>
                <a:gd name="T62" fmla="*/ 1 w 117"/>
                <a:gd name="T63" fmla="*/ 0 h 793"/>
                <a:gd name="T64" fmla="*/ 1 w 117"/>
                <a:gd name="T65" fmla="*/ 0 h 793"/>
                <a:gd name="T66" fmla="*/ 1 w 117"/>
                <a:gd name="T67" fmla="*/ 0 h 793"/>
                <a:gd name="T68" fmla="*/ 1 w 117"/>
                <a:gd name="T69" fmla="*/ 0 h 793"/>
                <a:gd name="T70" fmla="*/ 1 w 117"/>
                <a:gd name="T71" fmla="*/ 0 h 793"/>
                <a:gd name="T72" fmla="*/ 1 w 117"/>
                <a:gd name="T73" fmla="*/ 0 h 793"/>
                <a:gd name="T74" fmla="*/ 1 w 117"/>
                <a:gd name="T75" fmla="*/ 0 h 793"/>
                <a:gd name="T76" fmla="*/ 1 w 117"/>
                <a:gd name="T77" fmla="*/ 0 h 793"/>
                <a:gd name="T78" fmla="*/ 1 w 117"/>
                <a:gd name="T79" fmla="*/ 0 h 793"/>
                <a:gd name="T80" fmla="*/ 1 w 117"/>
                <a:gd name="T81" fmla="*/ 0 h 793"/>
                <a:gd name="T82" fmla="*/ 1 w 117"/>
                <a:gd name="T83" fmla="*/ 0 h 793"/>
                <a:gd name="T84" fmla="*/ 1 w 117"/>
                <a:gd name="T85" fmla="*/ 0 h 793"/>
                <a:gd name="T86" fmla="*/ 1 w 117"/>
                <a:gd name="T87" fmla="*/ 0 h 793"/>
                <a:gd name="T88" fmla="*/ 1 w 117"/>
                <a:gd name="T89" fmla="*/ 0 h 793"/>
                <a:gd name="T90" fmla="*/ 1 w 117"/>
                <a:gd name="T91" fmla="*/ 0 h 793"/>
                <a:gd name="T92" fmla="*/ 1 w 117"/>
                <a:gd name="T93" fmla="*/ 0 h 793"/>
                <a:gd name="T94" fmla="*/ 1 w 117"/>
                <a:gd name="T95" fmla="*/ 0 h 79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7"/>
                <a:gd name="T145" fmla="*/ 0 h 793"/>
                <a:gd name="T146" fmla="*/ 117 w 117"/>
                <a:gd name="T147" fmla="*/ 793 h 79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7" h="793">
                  <a:moveTo>
                    <a:pt x="66" y="212"/>
                  </a:moveTo>
                  <a:lnTo>
                    <a:pt x="67" y="217"/>
                  </a:lnTo>
                  <a:lnTo>
                    <a:pt x="71" y="233"/>
                  </a:lnTo>
                  <a:lnTo>
                    <a:pt x="70" y="244"/>
                  </a:lnTo>
                  <a:lnTo>
                    <a:pt x="66" y="253"/>
                  </a:lnTo>
                  <a:lnTo>
                    <a:pt x="62" y="256"/>
                  </a:lnTo>
                  <a:lnTo>
                    <a:pt x="57" y="260"/>
                  </a:lnTo>
                  <a:lnTo>
                    <a:pt x="49" y="266"/>
                  </a:lnTo>
                  <a:lnTo>
                    <a:pt x="38" y="275"/>
                  </a:lnTo>
                  <a:lnTo>
                    <a:pt x="33" y="279"/>
                  </a:lnTo>
                  <a:lnTo>
                    <a:pt x="30" y="282"/>
                  </a:lnTo>
                  <a:lnTo>
                    <a:pt x="25" y="286"/>
                  </a:lnTo>
                  <a:lnTo>
                    <a:pt x="14" y="294"/>
                  </a:lnTo>
                  <a:lnTo>
                    <a:pt x="2" y="302"/>
                  </a:lnTo>
                  <a:lnTo>
                    <a:pt x="0" y="304"/>
                  </a:lnTo>
                  <a:lnTo>
                    <a:pt x="2" y="306"/>
                  </a:lnTo>
                  <a:lnTo>
                    <a:pt x="11" y="310"/>
                  </a:lnTo>
                  <a:lnTo>
                    <a:pt x="30" y="316"/>
                  </a:lnTo>
                  <a:lnTo>
                    <a:pt x="36" y="316"/>
                  </a:lnTo>
                  <a:lnTo>
                    <a:pt x="42" y="317"/>
                  </a:lnTo>
                  <a:lnTo>
                    <a:pt x="53" y="318"/>
                  </a:lnTo>
                  <a:lnTo>
                    <a:pt x="70" y="317"/>
                  </a:lnTo>
                  <a:lnTo>
                    <a:pt x="77" y="317"/>
                  </a:lnTo>
                  <a:lnTo>
                    <a:pt x="78" y="316"/>
                  </a:lnTo>
                  <a:lnTo>
                    <a:pt x="77" y="324"/>
                  </a:lnTo>
                  <a:lnTo>
                    <a:pt x="75" y="340"/>
                  </a:lnTo>
                  <a:lnTo>
                    <a:pt x="72" y="372"/>
                  </a:lnTo>
                  <a:lnTo>
                    <a:pt x="68" y="405"/>
                  </a:lnTo>
                  <a:lnTo>
                    <a:pt x="68" y="412"/>
                  </a:lnTo>
                  <a:lnTo>
                    <a:pt x="68" y="420"/>
                  </a:lnTo>
                  <a:lnTo>
                    <a:pt x="69" y="436"/>
                  </a:lnTo>
                  <a:lnTo>
                    <a:pt x="71" y="468"/>
                  </a:lnTo>
                  <a:lnTo>
                    <a:pt x="71" y="499"/>
                  </a:lnTo>
                  <a:lnTo>
                    <a:pt x="72" y="506"/>
                  </a:lnTo>
                  <a:lnTo>
                    <a:pt x="72" y="507"/>
                  </a:lnTo>
                  <a:lnTo>
                    <a:pt x="73" y="511"/>
                  </a:lnTo>
                  <a:lnTo>
                    <a:pt x="74" y="528"/>
                  </a:lnTo>
                  <a:lnTo>
                    <a:pt x="73" y="537"/>
                  </a:lnTo>
                  <a:lnTo>
                    <a:pt x="70" y="546"/>
                  </a:lnTo>
                  <a:lnTo>
                    <a:pt x="68" y="549"/>
                  </a:lnTo>
                  <a:lnTo>
                    <a:pt x="65" y="552"/>
                  </a:lnTo>
                  <a:lnTo>
                    <a:pt x="60" y="555"/>
                  </a:lnTo>
                  <a:lnTo>
                    <a:pt x="51" y="561"/>
                  </a:lnTo>
                  <a:lnTo>
                    <a:pt x="32" y="569"/>
                  </a:lnTo>
                  <a:lnTo>
                    <a:pt x="23" y="572"/>
                  </a:lnTo>
                  <a:lnTo>
                    <a:pt x="29" y="574"/>
                  </a:lnTo>
                  <a:lnTo>
                    <a:pt x="41" y="577"/>
                  </a:lnTo>
                  <a:lnTo>
                    <a:pt x="66" y="583"/>
                  </a:lnTo>
                  <a:lnTo>
                    <a:pt x="90" y="588"/>
                  </a:lnTo>
                  <a:lnTo>
                    <a:pt x="96" y="589"/>
                  </a:lnTo>
                  <a:lnTo>
                    <a:pt x="95" y="599"/>
                  </a:lnTo>
                  <a:lnTo>
                    <a:pt x="93" y="620"/>
                  </a:lnTo>
                  <a:lnTo>
                    <a:pt x="91" y="658"/>
                  </a:lnTo>
                  <a:lnTo>
                    <a:pt x="90" y="697"/>
                  </a:lnTo>
                  <a:lnTo>
                    <a:pt x="90" y="706"/>
                  </a:lnTo>
                  <a:lnTo>
                    <a:pt x="90" y="714"/>
                  </a:lnTo>
                  <a:lnTo>
                    <a:pt x="91" y="728"/>
                  </a:lnTo>
                  <a:lnTo>
                    <a:pt x="94" y="757"/>
                  </a:lnTo>
                  <a:lnTo>
                    <a:pt x="97" y="786"/>
                  </a:lnTo>
                  <a:lnTo>
                    <a:pt x="98" y="793"/>
                  </a:lnTo>
                  <a:lnTo>
                    <a:pt x="99" y="785"/>
                  </a:lnTo>
                  <a:lnTo>
                    <a:pt x="102" y="768"/>
                  </a:lnTo>
                  <a:lnTo>
                    <a:pt x="108" y="735"/>
                  </a:lnTo>
                  <a:lnTo>
                    <a:pt x="115" y="702"/>
                  </a:lnTo>
                  <a:lnTo>
                    <a:pt x="117" y="692"/>
                  </a:lnTo>
                  <a:lnTo>
                    <a:pt x="116" y="666"/>
                  </a:lnTo>
                  <a:lnTo>
                    <a:pt x="114" y="613"/>
                  </a:lnTo>
                  <a:lnTo>
                    <a:pt x="110" y="507"/>
                  </a:lnTo>
                  <a:lnTo>
                    <a:pt x="106" y="401"/>
                  </a:lnTo>
                  <a:lnTo>
                    <a:pt x="105" y="373"/>
                  </a:lnTo>
                  <a:lnTo>
                    <a:pt x="104" y="356"/>
                  </a:lnTo>
                  <a:lnTo>
                    <a:pt x="102" y="322"/>
                  </a:lnTo>
                  <a:lnTo>
                    <a:pt x="97" y="251"/>
                  </a:lnTo>
                  <a:lnTo>
                    <a:pt x="92" y="181"/>
                  </a:lnTo>
                  <a:lnTo>
                    <a:pt x="91" y="162"/>
                  </a:lnTo>
                  <a:lnTo>
                    <a:pt x="92" y="159"/>
                  </a:lnTo>
                  <a:lnTo>
                    <a:pt x="95" y="152"/>
                  </a:lnTo>
                  <a:lnTo>
                    <a:pt x="102" y="139"/>
                  </a:lnTo>
                  <a:lnTo>
                    <a:pt x="108" y="127"/>
                  </a:lnTo>
                  <a:lnTo>
                    <a:pt x="110" y="123"/>
                  </a:lnTo>
                  <a:lnTo>
                    <a:pt x="106" y="113"/>
                  </a:lnTo>
                  <a:lnTo>
                    <a:pt x="100" y="93"/>
                  </a:lnTo>
                  <a:lnTo>
                    <a:pt x="87" y="52"/>
                  </a:lnTo>
                  <a:lnTo>
                    <a:pt x="73" y="12"/>
                  </a:lnTo>
                  <a:lnTo>
                    <a:pt x="70" y="0"/>
                  </a:lnTo>
                  <a:lnTo>
                    <a:pt x="69" y="13"/>
                  </a:lnTo>
                  <a:lnTo>
                    <a:pt x="68" y="36"/>
                  </a:lnTo>
                  <a:lnTo>
                    <a:pt x="66" y="83"/>
                  </a:lnTo>
                  <a:lnTo>
                    <a:pt x="62" y="130"/>
                  </a:lnTo>
                  <a:lnTo>
                    <a:pt x="62" y="141"/>
                  </a:lnTo>
                  <a:lnTo>
                    <a:pt x="62" y="147"/>
                  </a:lnTo>
                  <a:lnTo>
                    <a:pt x="62" y="158"/>
                  </a:lnTo>
                  <a:lnTo>
                    <a:pt x="63" y="183"/>
                  </a:lnTo>
                  <a:lnTo>
                    <a:pt x="65" y="207"/>
                  </a:lnTo>
                  <a:lnTo>
                    <a:pt x="66" y="212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07" name="Freeform 183"/>
            <p:cNvSpPr>
              <a:spLocks/>
            </p:cNvSpPr>
            <p:nvPr/>
          </p:nvSpPr>
          <p:spPr bwMode="auto">
            <a:xfrm>
              <a:off x="2623" y="439"/>
              <a:ext cx="67" cy="372"/>
            </a:xfrm>
            <a:custGeom>
              <a:avLst/>
              <a:gdLst>
                <a:gd name="T0" fmla="*/ 1 w 133"/>
                <a:gd name="T1" fmla="*/ 1 h 744"/>
                <a:gd name="T2" fmla="*/ 1 w 133"/>
                <a:gd name="T3" fmla="*/ 1 h 744"/>
                <a:gd name="T4" fmla="*/ 1 w 133"/>
                <a:gd name="T5" fmla="*/ 1 h 744"/>
                <a:gd name="T6" fmla="*/ 1 w 133"/>
                <a:gd name="T7" fmla="*/ 1 h 744"/>
                <a:gd name="T8" fmla="*/ 1 w 133"/>
                <a:gd name="T9" fmla="*/ 1 h 744"/>
                <a:gd name="T10" fmla="*/ 1 w 133"/>
                <a:gd name="T11" fmla="*/ 1 h 744"/>
                <a:gd name="T12" fmla="*/ 1 w 133"/>
                <a:gd name="T13" fmla="*/ 1 h 744"/>
                <a:gd name="T14" fmla="*/ 1 w 133"/>
                <a:gd name="T15" fmla="*/ 1 h 744"/>
                <a:gd name="T16" fmla="*/ 1 w 133"/>
                <a:gd name="T17" fmla="*/ 1 h 744"/>
                <a:gd name="T18" fmla="*/ 1 w 133"/>
                <a:gd name="T19" fmla="*/ 1 h 744"/>
                <a:gd name="T20" fmla="*/ 1 w 133"/>
                <a:gd name="T21" fmla="*/ 1 h 744"/>
                <a:gd name="T22" fmla="*/ 1 w 133"/>
                <a:gd name="T23" fmla="*/ 1 h 744"/>
                <a:gd name="T24" fmla="*/ 1 w 133"/>
                <a:gd name="T25" fmla="*/ 1 h 744"/>
                <a:gd name="T26" fmla="*/ 1 w 133"/>
                <a:gd name="T27" fmla="*/ 1 h 744"/>
                <a:gd name="T28" fmla="*/ 1 w 133"/>
                <a:gd name="T29" fmla="*/ 1 h 744"/>
                <a:gd name="T30" fmla="*/ 1 w 133"/>
                <a:gd name="T31" fmla="*/ 1 h 744"/>
                <a:gd name="T32" fmla="*/ 1 w 133"/>
                <a:gd name="T33" fmla="*/ 1 h 744"/>
                <a:gd name="T34" fmla="*/ 1 w 133"/>
                <a:gd name="T35" fmla="*/ 1 h 744"/>
                <a:gd name="T36" fmla="*/ 1 w 133"/>
                <a:gd name="T37" fmla="*/ 1 h 744"/>
                <a:gd name="T38" fmla="*/ 1 w 133"/>
                <a:gd name="T39" fmla="*/ 1 h 744"/>
                <a:gd name="T40" fmla="*/ 1 w 133"/>
                <a:gd name="T41" fmla="*/ 1 h 744"/>
                <a:gd name="T42" fmla="*/ 1 w 133"/>
                <a:gd name="T43" fmla="*/ 1 h 744"/>
                <a:gd name="T44" fmla="*/ 1 w 133"/>
                <a:gd name="T45" fmla="*/ 1 h 744"/>
                <a:gd name="T46" fmla="*/ 1 w 133"/>
                <a:gd name="T47" fmla="*/ 1 h 744"/>
                <a:gd name="T48" fmla="*/ 1 w 133"/>
                <a:gd name="T49" fmla="*/ 1 h 744"/>
                <a:gd name="T50" fmla="*/ 1 w 133"/>
                <a:gd name="T51" fmla="*/ 1 h 744"/>
                <a:gd name="T52" fmla="*/ 1 w 133"/>
                <a:gd name="T53" fmla="*/ 1 h 744"/>
                <a:gd name="T54" fmla="*/ 1 w 133"/>
                <a:gd name="T55" fmla="*/ 1 h 744"/>
                <a:gd name="T56" fmla="*/ 1 w 133"/>
                <a:gd name="T57" fmla="*/ 1 h 744"/>
                <a:gd name="T58" fmla="*/ 1 w 133"/>
                <a:gd name="T59" fmla="*/ 1 h 744"/>
                <a:gd name="T60" fmla="*/ 1 w 133"/>
                <a:gd name="T61" fmla="*/ 1 h 744"/>
                <a:gd name="T62" fmla="*/ 1 w 133"/>
                <a:gd name="T63" fmla="*/ 1 h 744"/>
                <a:gd name="T64" fmla="*/ 1 w 133"/>
                <a:gd name="T65" fmla="*/ 1 h 744"/>
                <a:gd name="T66" fmla="*/ 1 w 133"/>
                <a:gd name="T67" fmla="*/ 1 h 744"/>
                <a:gd name="T68" fmla="*/ 1 w 133"/>
                <a:gd name="T69" fmla="*/ 1 h 744"/>
                <a:gd name="T70" fmla="*/ 1 w 133"/>
                <a:gd name="T71" fmla="*/ 1 h 744"/>
                <a:gd name="T72" fmla="*/ 1 w 133"/>
                <a:gd name="T73" fmla="*/ 1 h 744"/>
                <a:gd name="T74" fmla="*/ 1 w 133"/>
                <a:gd name="T75" fmla="*/ 1 h 744"/>
                <a:gd name="T76" fmla="*/ 1 w 133"/>
                <a:gd name="T77" fmla="*/ 1 h 744"/>
                <a:gd name="T78" fmla="*/ 1 w 133"/>
                <a:gd name="T79" fmla="*/ 1 h 744"/>
                <a:gd name="T80" fmla="*/ 1 w 133"/>
                <a:gd name="T81" fmla="*/ 1 h 744"/>
                <a:gd name="T82" fmla="*/ 1 w 133"/>
                <a:gd name="T83" fmla="*/ 1 h 744"/>
                <a:gd name="T84" fmla="*/ 1 w 133"/>
                <a:gd name="T85" fmla="*/ 1 h 744"/>
                <a:gd name="T86" fmla="*/ 1 w 133"/>
                <a:gd name="T87" fmla="*/ 1 h 744"/>
                <a:gd name="T88" fmla="*/ 1 w 133"/>
                <a:gd name="T89" fmla="*/ 1 h 744"/>
                <a:gd name="T90" fmla="*/ 1 w 133"/>
                <a:gd name="T91" fmla="*/ 1 h 744"/>
                <a:gd name="T92" fmla="*/ 1 w 133"/>
                <a:gd name="T93" fmla="*/ 1 h 744"/>
                <a:gd name="T94" fmla="*/ 1 w 133"/>
                <a:gd name="T95" fmla="*/ 1 h 744"/>
                <a:gd name="T96" fmla="*/ 1 w 133"/>
                <a:gd name="T97" fmla="*/ 1 h 744"/>
                <a:gd name="T98" fmla="*/ 0 w 133"/>
                <a:gd name="T99" fmla="*/ 1 h 744"/>
                <a:gd name="T100" fmla="*/ 1 w 133"/>
                <a:gd name="T101" fmla="*/ 1 h 74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33"/>
                <a:gd name="T154" fmla="*/ 0 h 744"/>
                <a:gd name="T155" fmla="*/ 133 w 133"/>
                <a:gd name="T156" fmla="*/ 744 h 74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33" h="744">
                  <a:moveTo>
                    <a:pt x="23" y="100"/>
                  </a:moveTo>
                  <a:lnTo>
                    <a:pt x="27" y="102"/>
                  </a:lnTo>
                  <a:lnTo>
                    <a:pt x="30" y="101"/>
                  </a:lnTo>
                  <a:lnTo>
                    <a:pt x="33" y="98"/>
                  </a:lnTo>
                  <a:lnTo>
                    <a:pt x="35" y="93"/>
                  </a:lnTo>
                  <a:lnTo>
                    <a:pt x="37" y="86"/>
                  </a:lnTo>
                  <a:lnTo>
                    <a:pt x="42" y="71"/>
                  </a:lnTo>
                  <a:lnTo>
                    <a:pt x="47" y="58"/>
                  </a:lnTo>
                  <a:lnTo>
                    <a:pt x="51" y="53"/>
                  </a:lnTo>
                  <a:lnTo>
                    <a:pt x="55" y="50"/>
                  </a:lnTo>
                  <a:lnTo>
                    <a:pt x="61" y="48"/>
                  </a:lnTo>
                  <a:lnTo>
                    <a:pt x="66" y="49"/>
                  </a:lnTo>
                  <a:lnTo>
                    <a:pt x="71" y="51"/>
                  </a:lnTo>
                  <a:lnTo>
                    <a:pt x="76" y="54"/>
                  </a:lnTo>
                  <a:lnTo>
                    <a:pt x="86" y="62"/>
                  </a:lnTo>
                  <a:lnTo>
                    <a:pt x="94" y="72"/>
                  </a:lnTo>
                  <a:lnTo>
                    <a:pt x="98" y="84"/>
                  </a:lnTo>
                  <a:lnTo>
                    <a:pt x="99" y="95"/>
                  </a:lnTo>
                  <a:lnTo>
                    <a:pt x="99" y="100"/>
                  </a:lnTo>
                  <a:lnTo>
                    <a:pt x="95" y="111"/>
                  </a:lnTo>
                  <a:lnTo>
                    <a:pt x="89" y="126"/>
                  </a:lnTo>
                  <a:lnTo>
                    <a:pt x="86" y="136"/>
                  </a:lnTo>
                  <a:lnTo>
                    <a:pt x="84" y="143"/>
                  </a:lnTo>
                  <a:lnTo>
                    <a:pt x="86" y="153"/>
                  </a:lnTo>
                  <a:lnTo>
                    <a:pt x="91" y="167"/>
                  </a:lnTo>
                  <a:lnTo>
                    <a:pt x="96" y="177"/>
                  </a:lnTo>
                  <a:lnTo>
                    <a:pt x="96" y="180"/>
                  </a:lnTo>
                  <a:lnTo>
                    <a:pt x="95" y="183"/>
                  </a:lnTo>
                  <a:lnTo>
                    <a:pt x="92" y="185"/>
                  </a:lnTo>
                  <a:lnTo>
                    <a:pt x="90" y="187"/>
                  </a:lnTo>
                  <a:lnTo>
                    <a:pt x="84" y="191"/>
                  </a:lnTo>
                  <a:lnTo>
                    <a:pt x="72" y="200"/>
                  </a:lnTo>
                  <a:lnTo>
                    <a:pt x="71" y="204"/>
                  </a:lnTo>
                  <a:lnTo>
                    <a:pt x="71" y="210"/>
                  </a:lnTo>
                  <a:lnTo>
                    <a:pt x="73" y="215"/>
                  </a:lnTo>
                  <a:lnTo>
                    <a:pt x="76" y="220"/>
                  </a:lnTo>
                  <a:lnTo>
                    <a:pt x="83" y="231"/>
                  </a:lnTo>
                  <a:lnTo>
                    <a:pt x="97" y="249"/>
                  </a:lnTo>
                  <a:lnTo>
                    <a:pt x="99" y="263"/>
                  </a:lnTo>
                  <a:lnTo>
                    <a:pt x="97" y="267"/>
                  </a:lnTo>
                  <a:lnTo>
                    <a:pt x="92" y="270"/>
                  </a:lnTo>
                  <a:lnTo>
                    <a:pt x="88" y="272"/>
                  </a:lnTo>
                  <a:lnTo>
                    <a:pt x="83" y="273"/>
                  </a:lnTo>
                  <a:lnTo>
                    <a:pt x="71" y="274"/>
                  </a:lnTo>
                  <a:lnTo>
                    <a:pt x="59" y="276"/>
                  </a:lnTo>
                  <a:lnTo>
                    <a:pt x="50" y="279"/>
                  </a:lnTo>
                  <a:lnTo>
                    <a:pt x="47" y="285"/>
                  </a:lnTo>
                  <a:lnTo>
                    <a:pt x="47" y="292"/>
                  </a:lnTo>
                  <a:lnTo>
                    <a:pt x="50" y="298"/>
                  </a:lnTo>
                  <a:lnTo>
                    <a:pt x="54" y="305"/>
                  </a:lnTo>
                  <a:lnTo>
                    <a:pt x="59" y="310"/>
                  </a:lnTo>
                  <a:lnTo>
                    <a:pt x="71" y="320"/>
                  </a:lnTo>
                  <a:lnTo>
                    <a:pt x="92" y="340"/>
                  </a:lnTo>
                  <a:lnTo>
                    <a:pt x="97" y="352"/>
                  </a:lnTo>
                  <a:lnTo>
                    <a:pt x="96" y="356"/>
                  </a:lnTo>
                  <a:lnTo>
                    <a:pt x="92" y="357"/>
                  </a:lnTo>
                  <a:lnTo>
                    <a:pt x="88" y="358"/>
                  </a:lnTo>
                  <a:lnTo>
                    <a:pt x="83" y="358"/>
                  </a:lnTo>
                  <a:lnTo>
                    <a:pt x="71" y="357"/>
                  </a:lnTo>
                  <a:lnTo>
                    <a:pt x="59" y="357"/>
                  </a:lnTo>
                  <a:lnTo>
                    <a:pt x="50" y="358"/>
                  </a:lnTo>
                  <a:lnTo>
                    <a:pt x="47" y="362"/>
                  </a:lnTo>
                  <a:lnTo>
                    <a:pt x="47" y="384"/>
                  </a:lnTo>
                  <a:lnTo>
                    <a:pt x="50" y="422"/>
                  </a:lnTo>
                  <a:lnTo>
                    <a:pt x="57" y="497"/>
                  </a:lnTo>
                  <a:lnTo>
                    <a:pt x="63" y="573"/>
                  </a:lnTo>
                  <a:lnTo>
                    <a:pt x="65" y="592"/>
                  </a:lnTo>
                  <a:lnTo>
                    <a:pt x="65" y="605"/>
                  </a:lnTo>
                  <a:lnTo>
                    <a:pt x="64" y="631"/>
                  </a:lnTo>
                  <a:lnTo>
                    <a:pt x="64" y="684"/>
                  </a:lnTo>
                  <a:lnTo>
                    <a:pt x="77" y="730"/>
                  </a:lnTo>
                  <a:lnTo>
                    <a:pt x="84" y="739"/>
                  </a:lnTo>
                  <a:lnTo>
                    <a:pt x="86" y="742"/>
                  </a:lnTo>
                  <a:lnTo>
                    <a:pt x="88" y="743"/>
                  </a:lnTo>
                  <a:lnTo>
                    <a:pt x="91" y="744"/>
                  </a:lnTo>
                  <a:lnTo>
                    <a:pt x="96" y="743"/>
                  </a:lnTo>
                  <a:lnTo>
                    <a:pt x="99" y="741"/>
                  </a:lnTo>
                  <a:lnTo>
                    <a:pt x="101" y="739"/>
                  </a:lnTo>
                  <a:lnTo>
                    <a:pt x="106" y="734"/>
                  </a:lnTo>
                  <a:lnTo>
                    <a:pt x="111" y="727"/>
                  </a:lnTo>
                  <a:lnTo>
                    <a:pt x="119" y="709"/>
                  </a:lnTo>
                  <a:lnTo>
                    <a:pt x="130" y="672"/>
                  </a:lnTo>
                  <a:lnTo>
                    <a:pt x="131" y="668"/>
                  </a:lnTo>
                  <a:lnTo>
                    <a:pt x="130" y="663"/>
                  </a:lnTo>
                  <a:lnTo>
                    <a:pt x="129" y="657"/>
                  </a:lnTo>
                  <a:lnTo>
                    <a:pt x="126" y="652"/>
                  </a:lnTo>
                  <a:lnTo>
                    <a:pt x="119" y="642"/>
                  </a:lnTo>
                  <a:lnTo>
                    <a:pt x="111" y="631"/>
                  </a:lnTo>
                  <a:lnTo>
                    <a:pt x="98" y="610"/>
                  </a:lnTo>
                  <a:lnTo>
                    <a:pt x="97" y="603"/>
                  </a:lnTo>
                  <a:lnTo>
                    <a:pt x="96" y="599"/>
                  </a:lnTo>
                  <a:lnTo>
                    <a:pt x="97" y="594"/>
                  </a:lnTo>
                  <a:lnTo>
                    <a:pt x="100" y="585"/>
                  </a:lnTo>
                  <a:lnTo>
                    <a:pt x="104" y="576"/>
                  </a:lnTo>
                  <a:lnTo>
                    <a:pt x="111" y="556"/>
                  </a:lnTo>
                  <a:lnTo>
                    <a:pt x="111" y="545"/>
                  </a:lnTo>
                  <a:lnTo>
                    <a:pt x="109" y="534"/>
                  </a:lnTo>
                  <a:lnTo>
                    <a:pt x="107" y="516"/>
                  </a:lnTo>
                  <a:lnTo>
                    <a:pt x="108" y="491"/>
                  </a:lnTo>
                  <a:lnTo>
                    <a:pt x="113" y="460"/>
                  </a:lnTo>
                  <a:lnTo>
                    <a:pt x="115" y="447"/>
                  </a:lnTo>
                  <a:lnTo>
                    <a:pt x="114" y="442"/>
                  </a:lnTo>
                  <a:lnTo>
                    <a:pt x="113" y="437"/>
                  </a:lnTo>
                  <a:lnTo>
                    <a:pt x="111" y="432"/>
                  </a:lnTo>
                  <a:lnTo>
                    <a:pt x="106" y="421"/>
                  </a:lnTo>
                  <a:lnTo>
                    <a:pt x="95" y="400"/>
                  </a:lnTo>
                  <a:lnTo>
                    <a:pt x="92" y="384"/>
                  </a:lnTo>
                  <a:lnTo>
                    <a:pt x="94" y="382"/>
                  </a:lnTo>
                  <a:lnTo>
                    <a:pt x="96" y="380"/>
                  </a:lnTo>
                  <a:lnTo>
                    <a:pt x="100" y="377"/>
                  </a:lnTo>
                  <a:lnTo>
                    <a:pt x="104" y="376"/>
                  </a:lnTo>
                  <a:lnTo>
                    <a:pt x="113" y="375"/>
                  </a:lnTo>
                  <a:lnTo>
                    <a:pt x="122" y="374"/>
                  </a:lnTo>
                  <a:lnTo>
                    <a:pt x="129" y="372"/>
                  </a:lnTo>
                  <a:lnTo>
                    <a:pt x="133" y="366"/>
                  </a:lnTo>
                  <a:lnTo>
                    <a:pt x="133" y="360"/>
                  </a:lnTo>
                  <a:lnTo>
                    <a:pt x="131" y="354"/>
                  </a:lnTo>
                  <a:lnTo>
                    <a:pt x="129" y="348"/>
                  </a:lnTo>
                  <a:lnTo>
                    <a:pt x="122" y="336"/>
                  </a:lnTo>
                  <a:lnTo>
                    <a:pt x="108" y="312"/>
                  </a:lnTo>
                  <a:lnTo>
                    <a:pt x="108" y="293"/>
                  </a:lnTo>
                  <a:lnTo>
                    <a:pt x="110" y="284"/>
                  </a:lnTo>
                  <a:lnTo>
                    <a:pt x="112" y="269"/>
                  </a:lnTo>
                  <a:lnTo>
                    <a:pt x="111" y="257"/>
                  </a:lnTo>
                  <a:lnTo>
                    <a:pt x="107" y="246"/>
                  </a:lnTo>
                  <a:lnTo>
                    <a:pt x="104" y="217"/>
                  </a:lnTo>
                  <a:lnTo>
                    <a:pt x="105" y="207"/>
                  </a:lnTo>
                  <a:lnTo>
                    <a:pt x="106" y="197"/>
                  </a:lnTo>
                  <a:lnTo>
                    <a:pt x="109" y="180"/>
                  </a:lnTo>
                  <a:lnTo>
                    <a:pt x="116" y="156"/>
                  </a:lnTo>
                  <a:lnTo>
                    <a:pt x="118" y="127"/>
                  </a:lnTo>
                  <a:lnTo>
                    <a:pt x="117" y="117"/>
                  </a:lnTo>
                  <a:lnTo>
                    <a:pt x="116" y="109"/>
                  </a:lnTo>
                  <a:lnTo>
                    <a:pt x="116" y="90"/>
                  </a:lnTo>
                  <a:lnTo>
                    <a:pt x="116" y="52"/>
                  </a:lnTo>
                  <a:lnTo>
                    <a:pt x="114" y="35"/>
                  </a:lnTo>
                  <a:lnTo>
                    <a:pt x="107" y="20"/>
                  </a:lnTo>
                  <a:lnTo>
                    <a:pt x="102" y="13"/>
                  </a:lnTo>
                  <a:lnTo>
                    <a:pt x="96" y="9"/>
                  </a:lnTo>
                  <a:lnTo>
                    <a:pt x="89" y="6"/>
                  </a:lnTo>
                  <a:lnTo>
                    <a:pt x="83" y="3"/>
                  </a:lnTo>
                  <a:lnTo>
                    <a:pt x="67" y="0"/>
                  </a:lnTo>
                  <a:lnTo>
                    <a:pt x="51" y="1"/>
                  </a:lnTo>
                  <a:lnTo>
                    <a:pt x="36" y="4"/>
                  </a:lnTo>
                  <a:lnTo>
                    <a:pt x="24" y="11"/>
                  </a:lnTo>
                  <a:lnTo>
                    <a:pt x="20" y="15"/>
                  </a:lnTo>
                  <a:lnTo>
                    <a:pt x="13" y="23"/>
                  </a:lnTo>
                  <a:lnTo>
                    <a:pt x="4" y="38"/>
                  </a:lnTo>
                  <a:lnTo>
                    <a:pt x="0" y="53"/>
                  </a:lnTo>
                  <a:lnTo>
                    <a:pt x="0" y="68"/>
                  </a:lnTo>
                  <a:lnTo>
                    <a:pt x="4" y="83"/>
                  </a:lnTo>
                  <a:lnTo>
                    <a:pt x="14" y="95"/>
                  </a:lnTo>
                  <a:lnTo>
                    <a:pt x="23" y="10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08" name="Freeform 184"/>
            <p:cNvSpPr>
              <a:spLocks/>
            </p:cNvSpPr>
            <p:nvPr/>
          </p:nvSpPr>
          <p:spPr bwMode="auto">
            <a:xfrm>
              <a:off x="2655" y="808"/>
              <a:ext cx="48" cy="549"/>
            </a:xfrm>
            <a:custGeom>
              <a:avLst/>
              <a:gdLst>
                <a:gd name="T0" fmla="*/ 1 w 96"/>
                <a:gd name="T1" fmla="*/ 0 h 1099"/>
                <a:gd name="T2" fmla="*/ 1 w 96"/>
                <a:gd name="T3" fmla="*/ 0 h 1099"/>
                <a:gd name="T4" fmla="*/ 1 w 96"/>
                <a:gd name="T5" fmla="*/ 0 h 1099"/>
                <a:gd name="T6" fmla="*/ 1 w 96"/>
                <a:gd name="T7" fmla="*/ 0 h 1099"/>
                <a:gd name="T8" fmla="*/ 1 w 96"/>
                <a:gd name="T9" fmla="*/ 0 h 1099"/>
                <a:gd name="T10" fmla="*/ 1 w 96"/>
                <a:gd name="T11" fmla="*/ 0 h 1099"/>
                <a:gd name="T12" fmla="*/ 1 w 96"/>
                <a:gd name="T13" fmla="*/ 0 h 1099"/>
                <a:gd name="T14" fmla="*/ 1 w 96"/>
                <a:gd name="T15" fmla="*/ 0 h 1099"/>
                <a:gd name="T16" fmla="*/ 1 w 96"/>
                <a:gd name="T17" fmla="*/ 0 h 1099"/>
                <a:gd name="T18" fmla="*/ 1 w 96"/>
                <a:gd name="T19" fmla="*/ 0 h 1099"/>
                <a:gd name="T20" fmla="*/ 1 w 96"/>
                <a:gd name="T21" fmla="*/ 0 h 1099"/>
                <a:gd name="T22" fmla="*/ 1 w 96"/>
                <a:gd name="T23" fmla="*/ 0 h 1099"/>
                <a:gd name="T24" fmla="*/ 1 w 96"/>
                <a:gd name="T25" fmla="*/ 0 h 1099"/>
                <a:gd name="T26" fmla="*/ 1 w 96"/>
                <a:gd name="T27" fmla="*/ 0 h 1099"/>
                <a:gd name="T28" fmla="*/ 1 w 96"/>
                <a:gd name="T29" fmla="*/ 0 h 1099"/>
                <a:gd name="T30" fmla="*/ 1 w 96"/>
                <a:gd name="T31" fmla="*/ 0 h 1099"/>
                <a:gd name="T32" fmla="*/ 1 w 96"/>
                <a:gd name="T33" fmla="*/ 0 h 1099"/>
                <a:gd name="T34" fmla="*/ 1 w 96"/>
                <a:gd name="T35" fmla="*/ 0 h 1099"/>
                <a:gd name="T36" fmla="*/ 1 w 96"/>
                <a:gd name="T37" fmla="*/ 0 h 1099"/>
                <a:gd name="T38" fmla="*/ 1 w 96"/>
                <a:gd name="T39" fmla="*/ 0 h 1099"/>
                <a:gd name="T40" fmla="*/ 1 w 96"/>
                <a:gd name="T41" fmla="*/ 0 h 1099"/>
                <a:gd name="T42" fmla="*/ 1 w 96"/>
                <a:gd name="T43" fmla="*/ 0 h 1099"/>
                <a:gd name="T44" fmla="*/ 1 w 96"/>
                <a:gd name="T45" fmla="*/ 0 h 1099"/>
                <a:gd name="T46" fmla="*/ 1 w 96"/>
                <a:gd name="T47" fmla="*/ 0 h 1099"/>
                <a:gd name="T48" fmla="*/ 1 w 96"/>
                <a:gd name="T49" fmla="*/ 0 h 1099"/>
                <a:gd name="T50" fmla="*/ 1 w 96"/>
                <a:gd name="T51" fmla="*/ 0 h 1099"/>
                <a:gd name="T52" fmla="*/ 1 w 96"/>
                <a:gd name="T53" fmla="*/ 0 h 1099"/>
                <a:gd name="T54" fmla="*/ 1 w 96"/>
                <a:gd name="T55" fmla="*/ 0 h 1099"/>
                <a:gd name="T56" fmla="*/ 1 w 96"/>
                <a:gd name="T57" fmla="*/ 0 h 1099"/>
                <a:gd name="T58" fmla="*/ 1 w 96"/>
                <a:gd name="T59" fmla="*/ 0 h 1099"/>
                <a:gd name="T60" fmla="*/ 1 w 96"/>
                <a:gd name="T61" fmla="*/ 0 h 1099"/>
                <a:gd name="T62" fmla="*/ 1 w 96"/>
                <a:gd name="T63" fmla="*/ 0 h 1099"/>
                <a:gd name="T64" fmla="*/ 1 w 96"/>
                <a:gd name="T65" fmla="*/ 0 h 1099"/>
                <a:gd name="T66" fmla="*/ 1 w 96"/>
                <a:gd name="T67" fmla="*/ 0 h 1099"/>
                <a:gd name="T68" fmla="*/ 1 w 96"/>
                <a:gd name="T69" fmla="*/ 0 h 1099"/>
                <a:gd name="T70" fmla="*/ 1 w 96"/>
                <a:gd name="T71" fmla="*/ 0 h 1099"/>
                <a:gd name="T72" fmla="*/ 1 w 96"/>
                <a:gd name="T73" fmla="*/ 0 h 1099"/>
                <a:gd name="T74" fmla="*/ 1 w 96"/>
                <a:gd name="T75" fmla="*/ 0 h 1099"/>
                <a:gd name="T76" fmla="*/ 1 w 96"/>
                <a:gd name="T77" fmla="*/ 0 h 1099"/>
                <a:gd name="T78" fmla="*/ 1 w 96"/>
                <a:gd name="T79" fmla="*/ 0 h 1099"/>
                <a:gd name="T80" fmla="*/ 1 w 96"/>
                <a:gd name="T81" fmla="*/ 0 h 1099"/>
                <a:gd name="T82" fmla="*/ 1 w 96"/>
                <a:gd name="T83" fmla="*/ 0 h 1099"/>
                <a:gd name="T84" fmla="*/ 1 w 96"/>
                <a:gd name="T85" fmla="*/ 0 h 1099"/>
                <a:gd name="T86" fmla="*/ 1 w 96"/>
                <a:gd name="T87" fmla="*/ 0 h 1099"/>
                <a:gd name="T88" fmla="*/ 1 w 96"/>
                <a:gd name="T89" fmla="*/ 0 h 1099"/>
                <a:gd name="T90" fmla="*/ 1 w 96"/>
                <a:gd name="T91" fmla="*/ 0 h 1099"/>
                <a:gd name="T92" fmla="*/ 1 w 96"/>
                <a:gd name="T93" fmla="*/ 0 h 1099"/>
                <a:gd name="T94" fmla="*/ 1 w 96"/>
                <a:gd name="T95" fmla="*/ 0 h 1099"/>
                <a:gd name="T96" fmla="*/ 0 w 96"/>
                <a:gd name="T97" fmla="*/ 0 h 1099"/>
                <a:gd name="T98" fmla="*/ 1 w 96"/>
                <a:gd name="T99" fmla="*/ 0 h 1099"/>
                <a:gd name="T100" fmla="*/ 1 w 96"/>
                <a:gd name="T101" fmla="*/ 0 h 1099"/>
                <a:gd name="T102" fmla="*/ 1 w 96"/>
                <a:gd name="T103" fmla="*/ 0 h 1099"/>
                <a:gd name="T104" fmla="*/ 1 w 96"/>
                <a:gd name="T105" fmla="*/ 0 h 1099"/>
                <a:gd name="T106" fmla="*/ 1 w 96"/>
                <a:gd name="T107" fmla="*/ 0 h 1099"/>
                <a:gd name="T108" fmla="*/ 1 w 96"/>
                <a:gd name="T109" fmla="*/ 0 h 1099"/>
                <a:gd name="T110" fmla="*/ 1 w 96"/>
                <a:gd name="T111" fmla="*/ 0 h 1099"/>
                <a:gd name="T112" fmla="*/ 1 w 96"/>
                <a:gd name="T113" fmla="*/ 0 h 1099"/>
                <a:gd name="T114" fmla="*/ 1 w 96"/>
                <a:gd name="T115" fmla="*/ 0 h 1099"/>
                <a:gd name="T116" fmla="*/ 1 w 96"/>
                <a:gd name="T117" fmla="*/ 0 h 1099"/>
                <a:gd name="T118" fmla="*/ 1 w 96"/>
                <a:gd name="T119" fmla="*/ 0 h 1099"/>
                <a:gd name="T120" fmla="*/ 1 w 96"/>
                <a:gd name="T121" fmla="*/ 0 h 1099"/>
                <a:gd name="T122" fmla="*/ 1 w 96"/>
                <a:gd name="T123" fmla="*/ 0 h 1099"/>
                <a:gd name="T124" fmla="*/ 1 w 96"/>
                <a:gd name="T125" fmla="*/ 0 h 109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6"/>
                <a:gd name="T190" fmla="*/ 0 h 1099"/>
                <a:gd name="T191" fmla="*/ 96 w 96"/>
                <a:gd name="T192" fmla="*/ 1099 h 109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6" h="1099">
                  <a:moveTo>
                    <a:pt x="58" y="981"/>
                  </a:moveTo>
                  <a:lnTo>
                    <a:pt x="59" y="971"/>
                  </a:lnTo>
                  <a:lnTo>
                    <a:pt x="63" y="949"/>
                  </a:lnTo>
                  <a:lnTo>
                    <a:pt x="71" y="904"/>
                  </a:lnTo>
                  <a:lnTo>
                    <a:pt x="75" y="858"/>
                  </a:lnTo>
                  <a:lnTo>
                    <a:pt x="75" y="846"/>
                  </a:lnTo>
                  <a:lnTo>
                    <a:pt x="74" y="842"/>
                  </a:lnTo>
                  <a:lnTo>
                    <a:pt x="72" y="838"/>
                  </a:lnTo>
                  <a:lnTo>
                    <a:pt x="70" y="834"/>
                  </a:lnTo>
                  <a:lnTo>
                    <a:pt x="64" y="825"/>
                  </a:lnTo>
                  <a:lnTo>
                    <a:pt x="51" y="808"/>
                  </a:lnTo>
                  <a:lnTo>
                    <a:pt x="47" y="793"/>
                  </a:lnTo>
                  <a:lnTo>
                    <a:pt x="47" y="789"/>
                  </a:lnTo>
                  <a:lnTo>
                    <a:pt x="50" y="785"/>
                  </a:lnTo>
                  <a:lnTo>
                    <a:pt x="53" y="780"/>
                  </a:lnTo>
                  <a:lnTo>
                    <a:pt x="56" y="776"/>
                  </a:lnTo>
                  <a:lnTo>
                    <a:pt x="65" y="770"/>
                  </a:lnTo>
                  <a:lnTo>
                    <a:pt x="80" y="756"/>
                  </a:lnTo>
                  <a:lnTo>
                    <a:pt x="83" y="747"/>
                  </a:lnTo>
                  <a:lnTo>
                    <a:pt x="82" y="740"/>
                  </a:lnTo>
                  <a:lnTo>
                    <a:pt x="78" y="726"/>
                  </a:lnTo>
                  <a:lnTo>
                    <a:pt x="72" y="713"/>
                  </a:lnTo>
                  <a:lnTo>
                    <a:pt x="58" y="685"/>
                  </a:lnTo>
                  <a:lnTo>
                    <a:pt x="53" y="665"/>
                  </a:lnTo>
                  <a:lnTo>
                    <a:pt x="53" y="661"/>
                  </a:lnTo>
                  <a:lnTo>
                    <a:pt x="55" y="657"/>
                  </a:lnTo>
                  <a:lnTo>
                    <a:pt x="58" y="654"/>
                  </a:lnTo>
                  <a:lnTo>
                    <a:pt x="62" y="652"/>
                  </a:lnTo>
                  <a:lnTo>
                    <a:pt x="70" y="647"/>
                  </a:lnTo>
                  <a:lnTo>
                    <a:pt x="79" y="643"/>
                  </a:lnTo>
                  <a:lnTo>
                    <a:pt x="86" y="637"/>
                  </a:lnTo>
                  <a:lnTo>
                    <a:pt x="90" y="628"/>
                  </a:lnTo>
                  <a:lnTo>
                    <a:pt x="90" y="623"/>
                  </a:lnTo>
                  <a:lnTo>
                    <a:pt x="89" y="617"/>
                  </a:lnTo>
                  <a:lnTo>
                    <a:pt x="84" y="604"/>
                  </a:lnTo>
                  <a:lnTo>
                    <a:pt x="77" y="590"/>
                  </a:lnTo>
                  <a:lnTo>
                    <a:pt x="66" y="564"/>
                  </a:lnTo>
                  <a:lnTo>
                    <a:pt x="65" y="551"/>
                  </a:lnTo>
                  <a:lnTo>
                    <a:pt x="66" y="540"/>
                  </a:lnTo>
                  <a:lnTo>
                    <a:pt x="68" y="521"/>
                  </a:lnTo>
                  <a:lnTo>
                    <a:pt x="68" y="494"/>
                  </a:lnTo>
                  <a:lnTo>
                    <a:pt x="64" y="460"/>
                  </a:lnTo>
                  <a:lnTo>
                    <a:pt x="62" y="448"/>
                  </a:lnTo>
                  <a:lnTo>
                    <a:pt x="61" y="443"/>
                  </a:lnTo>
                  <a:lnTo>
                    <a:pt x="61" y="433"/>
                  </a:lnTo>
                  <a:lnTo>
                    <a:pt x="63" y="422"/>
                  </a:lnTo>
                  <a:lnTo>
                    <a:pt x="68" y="400"/>
                  </a:lnTo>
                  <a:lnTo>
                    <a:pt x="70" y="384"/>
                  </a:lnTo>
                  <a:lnTo>
                    <a:pt x="69" y="379"/>
                  </a:lnTo>
                  <a:lnTo>
                    <a:pt x="65" y="369"/>
                  </a:lnTo>
                  <a:lnTo>
                    <a:pt x="59" y="359"/>
                  </a:lnTo>
                  <a:lnTo>
                    <a:pt x="49" y="339"/>
                  </a:lnTo>
                  <a:lnTo>
                    <a:pt x="48" y="322"/>
                  </a:lnTo>
                  <a:lnTo>
                    <a:pt x="49" y="318"/>
                  </a:lnTo>
                  <a:lnTo>
                    <a:pt x="53" y="313"/>
                  </a:lnTo>
                  <a:lnTo>
                    <a:pt x="57" y="309"/>
                  </a:lnTo>
                  <a:lnTo>
                    <a:pt x="68" y="302"/>
                  </a:lnTo>
                  <a:lnTo>
                    <a:pt x="89" y="287"/>
                  </a:lnTo>
                  <a:lnTo>
                    <a:pt x="96" y="273"/>
                  </a:lnTo>
                  <a:lnTo>
                    <a:pt x="95" y="269"/>
                  </a:lnTo>
                  <a:lnTo>
                    <a:pt x="93" y="266"/>
                  </a:lnTo>
                  <a:lnTo>
                    <a:pt x="89" y="262"/>
                  </a:lnTo>
                  <a:lnTo>
                    <a:pt x="85" y="259"/>
                  </a:lnTo>
                  <a:lnTo>
                    <a:pt x="75" y="254"/>
                  </a:lnTo>
                  <a:lnTo>
                    <a:pt x="57" y="241"/>
                  </a:lnTo>
                  <a:lnTo>
                    <a:pt x="54" y="233"/>
                  </a:lnTo>
                  <a:lnTo>
                    <a:pt x="54" y="226"/>
                  </a:lnTo>
                  <a:lnTo>
                    <a:pt x="55" y="219"/>
                  </a:lnTo>
                  <a:lnTo>
                    <a:pt x="61" y="204"/>
                  </a:lnTo>
                  <a:lnTo>
                    <a:pt x="69" y="190"/>
                  </a:lnTo>
                  <a:lnTo>
                    <a:pt x="84" y="160"/>
                  </a:lnTo>
                  <a:lnTo>
                    <a:pt x="87" y="145"/>
                  </a:lnTo>
                  <a:lnTo>
                    <a:pt x="86" y="142"/>
                  </a:lnTo>
                  <a:lnTo>
                    <a:pt x="84" y="138"/>
                  </a:lnTo>
                  <a:lnTo>
                    <a:pt x="82" y="135"/>
                  </a:lnTo>
                  <a:lnTo>
                    <a:pt x="79" y="132"/>
                  </a:lnTo>
                  <a:lnTo>
                    <a:pt x="72" y="127"/>
                  </a:lnTo>
                  <a:lnTo>
                    <a:pt x="59" y="116"/>
                  </a:lnTo>
                  <a:lnTo>
                    <a:pt x="57" y="109"/>
                  </a:lnTo>
                  <a:lnTo>
                    <a:pt x="56" y="105"/>
                  </a:lnTo>
                  <a:lnTo>
                    <a:pt x="56" y="100"/>
                  </a:lnTo>
                  <a:lnTo>
                    <a:pt x="57" y="88"/>
                  </a:lnTo>
                  <a:lnTo>
                    <a:pt x="61" y="77"/>
                  </a:lnTo>
                  <a:lnTo>
                    <a:pt x="65" y="55"/>
                  </a:lnTo>
                  <a:lnTo>
                    <a:pt x="65" y="44"/>
                  </a:lnTo>
                  <a:lnTo>
                    <a:pt x="62" y="40"/>
                  </a:lnTo>
                  <a:lnTo>
                    <a:pt x="58" y="34"/>
                  </a:lnTo>
                  <a:lnTo>
                    <a:pt x="46" y="20"/>
                  </a:lnTo>
                  <a:lnTo>
                    <a:pt x="31" y="9"/>
                  </a:lnTo>
                  <a:lnTo>
                    <a:pt x="16" y="2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3"/>
                  </a:lnTo>
                  <a:lnTo>
                    <a:pt x="1" y="5"/>
                  </a:lnTo>
                  <a:lnTo>
                    <a:pt x="1" y="8"/>
                  </a:lnTo>
                  <a:lnTo>
                    <a:pt x="0" y="20"/>
                  </a:lnTo>
                  <a:lnTo>
                    <a:pt x="2" y="43"/>
                  </a:lnTo>
                  <a:lnTo>
                    <a:pt x="9" y="88"/>
                  </a:lnTo>
                  <a:lnTo>
                    <a:pt x="15" y="133"/>
                  </a:lnTo>
                  <a:lnTo>
                    <a:pt x="16" y="144"/>
                  </a:lnTo>
                  <a:lnTo>
                    <a:pt x="15" y="160"/>
                  </a:lnTo>
                  <a:lnTo>
                    <a:pt x="13" y="192"/>
                  </a:lnTo>
                  <a:lnTo>
                    <a:pt x="7" y="255"/>
                  </a:lnTo>
                  <a:lnTo>
                    <a:pt x="2" y="318"/>
                  </a:lnTo>
                  <a:lnTo>
                    <a:pt x="2" y="334"/>
                  </a:lnTo>
                  <a:lnTo>
                    <a:pt x="2" y="366"/>
                  </a:lnTo>
                  <a:lnTo>
                    <a:pt x="4" y="429"/>
                  </a:lnTo>
                  <a:lnTo>
                    <a:pt x="11" y="557"/>
                  </a:lnTo>
                  <a:lnTo>
                    <a:pt x="18" y="682"/>
                  </a:lnTo>
                  <a:lnTo>
                    <a:pt x="20" y="714"/>
                  </a:lnTo>
                  <a:lnTo>
                    <a:pt x="20" y="746"/>
                  </a:lnTo>
                  <a:lnTo>
                    <a:pt x="20" y="809"/>
                  </a:lnTo>
                  <a:lnTo>
                    <a:pt x="21" y="936"/>
                  </a:lnTo>
                  <a:lnTo>
                    <a:pt x="28" y="1060"/>
                  </a:lnTo>
                  <a:lnTo>
                    <a:pt x="33" y="1091"/>
                  </a:lnTo>
                  <a:lnTo>
                    <a:pt x="34" y="1098"/>
                  </a:lnTo>
                  <a:lnTo>
                    <a:pt x="35" y="1099"/>
                  </a:lnTo>
                  <a:lnTo>
                    <a:pt x="36" y="1098"/>
                  </a:lnTo>
                  <a:lnTo>
                    <a:pt x="37" y="1097"/>
                  </a:lnTo>
                  <a:lnTo>
                    <a:pt x="38" y="1095"/>
                  </a:lnTo>
                  <a:lnTo>
                    <a:pt x="40" y="1086"/>
                  </a:lnTo>
                  <a:lnTo>
                    <a:pt x="45" y="1063"/>
                  </a:lnTo>
                  <a:lnTo>
                    <a:pt x="54" y="1004"/>
                  </a:lnTo>
                  <a:lnTo>
                    <a:pt x="58" y="981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09" name="Freeform 185"/>
            <p:cNvSpPr>
              <a:spLocks/>
            </p:cNvSpPr>
            <p:nvPr/>
          </p:nvSpPr>
          <p:spPr bwMode="auto">
            <a:xfrm>
              <a:off x="2944" y="1020"/>
              <a:ext cx="40" cy="112"/>
            </a:xfrm>
            <a:custGeom>
              <a:avLst/>
              <a:gdLst>
                <a:gd name="T0" fmla="*/ 0 w 81"/>
                <a:gd name="T1" fmla="*/ 0 h 225"/>
                <a:gd name="T2" fmla="*/ 0 w 81"/>
                <a:gd name="T3" fmla="*/ 0 h 225"/>
                <a:gd name="T4" fmla="*/ 0 w 81"/>
                <a:gd name="T5" fmla="*/ 0 h 225"/>
                <a:gd name="T6" fmla="*/ 0 w 81"/>
                <a:gd name="T7" fmla="*/ 0 h 225"/>
                <a:gd name="T8" fmla="*/ 0 w 81"/>
                <a:gd name="T9" fmla="*/ 0 h 225"/>
                <a:gd name="T10" fmla="*/ 0 w 81"/>
                <a:gd name="T11" fmla="*/ 0 h 225"/>
                <a:gd name="T12" fmla="*/ 0 w 81"/>
                <a:gd name="T13" fmla="*/ 0 h 225"/>
                <a:gd name="T14" fmla="*/ 0 w 81"/>
                <a:gd name="T15" fmla="*/ 0 h 225"/>
                <a:gd name="T16" fmla="*/ 0 w 81"/>
                <a:gd name="T17" fmla="*/ 0 h 225"/>
                <a:gd name="T18" fmla="*/ 0 w 81"/>
                <a:gd name="T19" fmla="*/ 0 h 225"/>
                <a:gd name="T20" fmla="*/ 0 w 81"/>
                <a:gd name="T21" fmla="*/ 0 h 225"/>
                <a:gd name="T22" fmla="*/ 0 w 81"/>
                <a:gd name="T23" fmla="*/ 0 h 225"/>
                <a:gd name="T24" fmla="*/ 0 w 81"/>
                <a:gd name="T25" fmla="*/ 0 h 225"/>
                <a:gd name="T26" fmla="*/ 0 w 81"/>
                <a:gd name="T27" fmla="*/ 0 h 225"/>
                <a:gd name="T28" fmla="*/ 0 w 81"/>
                <a:gd name="T29" fmla="*/ 0 h 225"/>
                <a:gd name="T30" fmla="*/ 0 w 81"/>
                <a:gd name="T31" fmla="*/ 0 h 225"/>
                <a:gd name="T32" fmla="*/ 0 w 81"/>
                <a:gd name="T33" fmla="*/ 0 h 225"/>
                <a:gd name="T34" fmla="*/ 0 w 81"/>
                <a:gd name="T35" fmla="*/ 0 h 225"/>
                <a:gd name="T36" fmla="*/ 0 w 81"/>
                <a:gd name="T37" fmla="*/ 0 h 225"/>
                <a:gd name="T38" fmla="*/ 0 w 81"/>
                <a:gd name="T39" fmla="*/ 0 h 225"/>
                <a:gd name="T40" fmla="*/ 0 w 81"/>
                <a:gd name="T41" fmla="*/ 0 h 225"/>
                <a:gd name="T42" fmla="*/ 0 w 81"/>
                <a:gd name="T43" fmla="*/ 0 h 225"/>
                <a:gd name="T44" fmla="*/ 0 w 81"/>
                <a:gd name="T45" fmla="*/ 0 h 225"/>
                <a:gd name="T46" fmla="*/ 0 w 81"/>
                <a:gd name="T47" fmla="*/ 0 h 225"/>
                <a:gd name="T48" fmla="*/ 0 w 81"/>
                <a:gd name="T49" fmla="*/ 0 h 225"/>
                <a:gd name="T50" fmla="*/ 0 w 81"/>
                <a:gd name="T51" fmla="*/ 0 h 22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81"/>
                <a:gd name="T79" fmla="*/ 0 h 225"/>
                <a:gd name="T80" fmla="*/ 81 w 81"/>
                <a:gd name="T81" fmla="*/ 225 h 22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81" h="225">
                  <a:moveTo>
                    <a:pt x="81" y="115"/>
                  </a:moveTo>
                  <a:lnTo>
                    <a:pt x="80" y="124"/>
                  </a:lnTo>
                  <a:lnTo>
                    <a:pt x="80" y="147"/>
                  </a:lnTo>
                  <a:lnTo>
                    <a:pt x="77" y="194"/>
                  </a:lnTo>
                  <a:lnTo>
                    <a:pt x="75" y="224"/>
                  </a:lnTo>
                  <a:lnTo>
                    <a:pt x="75" y="225"/>
                  </a:lnTo>
                  <a:lnTo>
                    <a:pt x="73" y="221"/>
                  </a:lnTo>
                  <a:lnTo>
                    <a:pt x="70" y="213"/>
                  </a:lnTo>
                  <a:lnTo>
                    <a:pt x="65" y="195"/>
                  </a:lnTo>
                  <a:lnTo>
                    <a:pt x="60" y="179"/>
                  </a:lnTo>
                  <a:lnTo>
                    <a:pt x="59" y="175"/>
                  </a:lnTo>
                  <a:lnTo>
                    <a:pt x="54" y="168"/>
                  </a:lnTo>
                  <a:lnTo>
                    <a:pt x="43" y="152"/>
                  </a:lnTo>
                  <a:lnTo>
                    <a:pt x="24" y="120"/>
                  </a:lnTo>
                  <a:lnTo>
                    <a:pt x="4" y="89"/>
                  </a:lnTo>
                  <a:lnTo>
                    <a:pt x="0" y="81"/>
                  </a:lnTo>
                  <a:lnTo>
                    <a:pt x="3" y="75"/>
                  </a:lnTo>
                  <a:lnTo>
                    <a:pt x="9" y="62"/>
                  </a:lnTo>
                  <a:lnTo>
                    <a:pt x="21" y="34"/>
                  </a:lnTo>
                  <a:lnTo>
                    <a:pt x="33" y="7"/>
                  </a:lnTo>
                  <a:lnTo>
                    <a:pt x="36" y="0"/>
                  </a:lnTo>
                  <a:lnTo>
                    <a:pt x="42" y="14"/>
                  </a:lnTo>
                  <a:lnTo>
                    <a:pt x="64" y="59"/>
                  </a:lnTo>
                  <a:lnTo>
                    <a:pt x="80" y="107"/>
                  </a:lnTo>
                  <a:lnTo>
                    <a:pt x="81" y="115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10" name="Freeform 186"/>
            <p:cNvSpPr>
              <a:spLocks/>
            </p:cNvSpPr>
            <p:nvPr/>
          </p:nvSpPr>
          <p:spPr bwMode="auto">
            <a:xfrm>
              <a:off x="2920" y="1073"/>
              <a:ext cx="76" cy="158"/>
            </a:xfrm>
            <a:custGeom>
              <a:avLst/>
              <a:gdLst>
                <a:gd name="T0" fmla="*/ 1 w 152"/>
                <a:gd name="T1" fmla="*/ 1 h 316"/>
                <a:gd name="T2" fmla="*/ 1 w 152"/>
                <a:gd name="T3" fmla="*/ 1 h 316"/>
                <a:gd name="T4" fmla="*/ 1 w 152"/>
                <a:gd name="T5" fmla="*/ 1 h 316"/>
                <a:gd name="T6" fmla="*/ 1 w 152"/>
                <a:gd name="T7" fmla="*/ 1 h 316"/>
                <a:gd name="T8" fmla="*/ 1 w 152"/>
                <a:gd name="T9" fmla="*/ 1 h 316"/>
                <a:gd name="T10" fmla="*/ 1 w 152"/>
                <a:gd name="T11" fmla="*/ 1 h 316"/>
                <a:gd name="T12" fmla="*/ 1 w 152"/>
                <a:gd name="T13" fmla="*/ 1 h 316"/>
                <a:gd name="T14" fmla="*/ 1 w 152"/>
                <a:gd name="T15" fmla="*/ 1 h 316"/>
                <a:gd name="T16" fmla="*/ 1 w 152"/>
                <a:gd name="T17" fmla="*/ 1 h 316"/>
                <a:gd name="T18" fmla="*/ 1 w 152"/>
                <a:gd name="T19" fmla="*/ 1 h 316"/>
                <a:gd name="T20" fmla="*/ 1 w 152"/>
                <a:gd name="T21" fmla="*/ 1 h 316"/>
                <a:gd name="T22" fmla="*/ 1 w 152"/>
                <a:gd name="T23" fmla="*/ 1 h 316"/>
                <a:gd name="T24" fmla="*/ 1 w 152"/>
                <a:gd name="T25" fmla="*/ 1 h 316"/>
                <a:gd name="T26" fmla="*/ 1 w 152"/>
                <a:gd name="T27" fmla="*/ 1 h 316"/>
                <a:gd name="T28" fmla="*/ 1 w 152"/>
                <a:gd name="T29" fmla="*/ 1 h 316"/>
                <a:gd name="T30" fmla="*/ 0 w 152"/>
                <a:gd name="T31" fmla="*/ 1 h 316"/>
                <a:gd name="T32" fmla="*/ 1 w 152"/>
                <a:gd name="T33" fmla="*/ 1 h 316"/>
                <a:gd name="T34" fmla="*/ 1 w 152"/>
                <a:gd name="T35" fmla="*/ 1 h 316"/>
                <a:gd name="T36" fmla="*/ 1 w 152"/>
                <a:gd name="T37" fmla="*/ 1 h 316"/>
                <a:gd name="T38" fmla="*/ 1 w 152"/>
                <a:gd name="T39" fmla="*/ 1 h 316"/>
                <a:gd name="T40" fmla="*/ 1 w 152"/>
                <a:gd name="T41" fmla="*/ 0 h 316"/>
                <a:gd name="T42" fmla="*/ 1 w 152"/>
                <a:gd name="T43" fmla="*/ 1 h 316"/>
                <a:gd name="T44" fmla="*/ 1 w 152"/>
                <a:gd name="T45" fmla="*/ 1 h 316"/>
                <a:gd name="T46" fmla="*/ 1 w 152"/>
                <a:gd name="T47" fmla="*/ 1 h 316"/>
                <a:gd name="T48" fmla="*/ 1 w 152"/>
                <a:gd name="T49" fmla="*/ 1 h 316"/>
                <a:gd name="T50" fmla="*/ 1 w 152"/>
                <a:gd name="T51" fmla="*/ 1 h 316"/>
                <a:gd name="T52" fmla="*/ 1 w 152"/>
                <a:gd name="T53" fmla="*/ 1 h 31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52"/>
                <a:gd name="T82" fmla="*/ 0 h 316"/>
                <a:gd name="T83" fmla="*/ 152 w 152"/>
                <a:gd name="T84" fmla="*/ 316 h 31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52" h="316">
                  <a:moveTo>
                    <a:pt x="129" y="138"/>
                  </a:moveTo>
                  <a:lnTo>
                    <a:pt x="133" y="150"/>
                  </a:lnTo>
                  <a:lnTo>
                    <a:pt x="136" y="165"/>
                  </a:lnTo>
                  <a:lnTo>
                    <a:pt x="142" y="202"/>
                  </a:lnTo>
                  <a:lnTo>
                    <a:pt x="150" y="279"/>
                  </a:lnTo>
                  <a:lnTo>
                    <a:pt x="152" y="316"/>
                  </a:lnTo>
                  <a:lnTo>
                    <a:pt x="147" y="307"/>
                  </a:lnTo>
                  <a:lnTo>
                    <a:pt x="139" y="289"/>
                  </a:lnTo>
                  <a:lnTo>
                    <a:pt x="123" y="250"/>
                  </a:lnTo>
                  <a:lnTo>
                    <a:pt x="108" y="211"/>
                  </a:lnTo>
                  <a:lnTo>
                    <a:pt x="105" y="201"/>
                  </a:lnTo>
                  <a:lnTo>
                    <a:pt x="96" y="190"/>
                  </a:lnTo>
                  <a:lnTo>
                    <a:pt x="78" y="166"/>
                  </a:lnTo>
                  <a:lnTo>
                    <a:pt x="43" y="120"/>
                  </a:lnTo>
                  <a:lnTo>
                    <a:pt x="8" y="73"/>
                  </a:lnTo>
                  <a:lnTo>
                    <a:pt x="0" y="61"/>
                  </a:lnTo>
                  <a:lnTo>
                    <a:pt x="2" y="56"/>
                  </a:lnTo>
                  <a:lnTo>
                    <a:pt x="6" y="46"/>
                  </a:lnTo>
                  <a:lnTo>
                    <a:pt x="16" y="26"/>
                  </a:lnTo>
                  <a:lnTo>
                    <a:pt x="25" y="5"/>
                  </a:lnTo>
                  <a:lnTo>
                    <a:pt x="28" y="0"/>
                  </a:lnTo>
                  <a:lnTo>
                    <a:pt x="29" y="2"/>
                  </a:lnTo>
                  <a:lnTo>
                    <a:pt x="41" y="17"/>
                  </a:lnTo>
                  <a:lnTo>
                    <a:pt x="82" y="71"/>
                  </a:lnTo>
                  <a:lnTo>
                    <a:pt x="123" y="128"/>
                  </a:lnTo>
                  <a:lnTo>
                    <a:pt x="129" y="138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11" name="Freeform 187"/>
            <p:cNvSpPr>
              <a:spLocks/>
            </p:cNvSpPr>
            <p:nvPr/>
          </p:nvSpPr>
          <p:spPr bwMode="auto">
            <a:xfrm>
              <a:off x="2851" y="1124"/>
              <a:ext cx="145" cy="466"/>
            </a:xfrm>
            <a:custGeom>
              <a:avLst/>
              <a:gdLst>
                <a:gd name="T0" fmla="*/ 1 w 290"/>
                <a:gd name="T1" fmla="*/ 1 h 931"/>
                <a:gd name="T2" fmla="*/ 1 w 290"/>
                <a:gd name="T3" fmla="*/ 1 h 931"/>
                <a:gd name="T4" fmla="*/ 1 w 290"/>
                <a:gd name="T5" fmla="*/ 1 h 931"/>
                <a:gd name="T6" fmla="*/ 1 w 290"/>
                <a:gd name="T7" fmla="*/ 1 h 931"/>
                <a:gd name="T8" fmla="*/ 1 w 290"/>
                <a:gd name="T9" fmla="*/ 1 h 931"/>
                <a:gd name="T10" fmla="*/ 1 w 290"/>
                <a:gd name="T11" fmla="*/ 1 h 931"/>
                <a:gd name="T12" fmla="*/ 1 w 290"/>
                <a:gd name="T13" fmla="*/ 1 h 931"/>
                <a:gd name="T14" fmla="*/ 1 w 290"/>
                <a:gd name="T15" fmla="*/ 1 h 931"/>
                <a:gd name="T16" fmla="*/ 1 w 290"/>
                <a:gd name="T17" fmla="*/ 1 h 931"/>
                <a:gd name="T18" fmla="*/ 1 w 290"/>
                <a:gd name="T19" fmla="*/ 1 h 931"/>
                <a:gd name="T20" fmla="*/ 1 w 290"/>
                <a:gd name="T21" fmla="*/ 1 h 931"/>
                <a:gd name="T22" fmla="*/ 1 w 290"/>
                <a:gd name="T23" fmla="*/ 1 h 931"/>
                <a:gd name="T24" fmla="*/ 1 w 290"/>
                <a:gd name="T25" fmla="*/ 1 h 931"/>
                <a:gd name="T26" fmla="*/ 1 w 290"/>
                <a:gd name="T27" fmla="*/ 1 h 931"/>
                <a:gd name="T28" fmla="*/ 1 w 290"/>
                <a:gd name="T29" fmla="*/ 1 h 931"/>
                <a:gd name="T30" fmla="*/ 1 w 290"/>
                <a:gd name="T31" fmla="*/ 1 h 931"/>
                <a:gd name="T32" fmla="*/ 1 w 290"/>
                <a:gd name="T33" fmla="*/ 1 h 931"/>
                <a:gd name="T34" fmla="*/ 1 w 290"/>
                <a:gd name="T35" fmla="*/ 1 h 931"/>
                <a:gd name="T36" fmla="*/ 1 w 290"/>
                <a:gd name="T37" fmla="*/ 1 h 931"/>
                <a:gd name="T38" fmla="*/ 1 w 290"/>
                <a:gd name="T39" fmla="*/ 1 h 931"/>
                <a:gd name="T40" fmla="*/ 1 w 290"/>
                <a:gd name="T41" fmla="*/ 1 h 931"/>
                <a:gd name="T42" fmla="*/ 1 w 290"/>
                <a:gd name="T43" fmla="*/ 1 h 931"/>
                <a:gd name="T44" fmla="*/ 1 w 290"/>
                <a:gd name="T45" fmla="*/ 1 h 931"/>
                <a:gd name="T46" fmla="*/ 1 w 290"/>
                <a:gd name="T47" fmla="*/ 1 h 931"/>
                <a:gd name="T48" fmla="*/ 1 w 290"/>
                <a:gd name="T49" fmla="*/ 1 h 931"/>
                <a:gd name="T50" fmla="*/ 1 w 290"/>
                <a:gd name="T51" fmla="*/ 1 h 931"/>
                <a:gd name="T52" fmla="*/ 1 w 290"/>
                <a:gd name="T53" fmla="*/ 1 h 931"/>
                <a:gd name="T54" fmla="*/ 1 w 290"/>
                <a:gd name="T55" fmla="*/ 1 h 931"/>
                <a:gd name="T56" fmla="*/ 1 w 290"/>
                <a:gd name="T57" fmla="*/ 1 h 931"/>
                <a:gd name="T58" fmla="*/ 1 w 290"/>
                <a:gd name="T59" fmla="*/ 1 h 931"/>
                <a:gd name="T60" fmla="*/ 1 w 290"/>
                <a:gd name="T61" fmla="*/ 1 h 931"/>
                <a:gd name="T62" fmla="*/ 1 w 290"/>
                <a:gd name="T63" fmla="*/ 1 h 931"/>
                <a:gd name="T64" fmla="*/ 1 w 290"/>
                <a:gd name="T65" fmla="*/ 1 h 931"/>
                <a:gd name="T66" fmla="*/ 1 w 290"/>
                <a:gd name="T67" fmla="*/ 1 h 931"/>
                <a:gd name="T68" fmla="*/ 1 w 290"/>
                <a:gd name="T69" fmla="*/ 1 h 931"/>
                <a:gd name="T70" fmla="*/ 1 w 290"/>
                <a:gd name="T71" fmla="*/ 1 h 931"/>
                <a:gd name="T72" fmla="*/ 1 w 290"/>
                <a:gd name="T73" fmla="*/ 1 h 931"/>
                <a:gd name="T74" fmla="*/ 1 w 290"/>
                <a:gd name="T75" fmla="*/ 1 h 931"/>
                <a:gd name="T76" fmla="*/ 1 w 290"/>
                <a:gd name="T77" fmla="*/ 1 h 931"/>
                <a:gd name="T78" fmla="*/ 1 w 290"/>
                <a:gd name="T79" fmla="*/ 1 h 931"/>
                <a:gd name="T80" fmla="*/ 1 w 290"/>
                <a:gd name="T81" fmla="*/ 1 h 931"/>
                <a:gd name="T82" fmla="*/ 1 w 290"/>
                <a:gd name="T83" fmla="*/ 1 h 931"/>
                <a:gd name="T84" fmla="*/ 1 w 290"/>
                <a:gd name="T85" fmla="*/ 1 h 931"/>
                <a:gd name="T86" fmla="*/ 1 w 290"/>
                <a:gd name="T87" fmla="*/ 1 h 931"/>
                <a:gd name="T88" fmla="*/ 1 w 290"/>
                <a:gd name="T89" fmla="*/ 1 h 931"/>
                <a:gd name="T90" fmla="*/ 1 w 290"/>
                <a:gd name="T91" fmla="*/ 1 h 931"/>
                <a:gd name="T92" fmla="*/ 1 w 290"/>
                <a:gd name="T93" fmla="*/ 1 h 931"/>
                <a:gd name="T94" fmla="*/ 1 w 290"/>
                <a:gd name="T95" fmla="*/ 1 h 931"/>
                <a:gd name="T96" fmla="*/ 1 w 290"/>
                <a:gd name="T97" fmla="*/ 1 h 93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90"/>
                <a:gd name="T148" fmla="*/ 0 h 931"/>
                <a:gd name="T149" fmla="*/ 290 w 290"/>
                <a:gd name="T150" fmla="*/ 931 h 93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90" h="931">
                  <a:moveTo>
                    <a:pt x="194" y="905"/>
                  </a:moveTo>
                  <a:lnTo>
                    <a:pt x="191" y="908"/>
                  </a:lnTo>
                  <a:lnTo>
                    <a:pt x="187" y="914"/>
                  </a:lnTo>
                  <a:lnTo>
                    <a:pt x="179" y="922"/>
                  </a:lnTo>
                  <a:lnTo>
                    <a:pt x="171" y="930"/>
                  </a:lnTo>
                  <a:lnTo>
                    <a:pt x="170" y="931"/>
                  </a:lnTo>
                  <a:lnTo>
                    <a:pt x="170" y="929"/>
                  </a:lnTo>
                  <a:lnTo>
                    <a:pt x="172" y="908"/>
                  </a:lnTo>
                  <a:lnTo>
                    <a:pt x="176" y="828"/>
                  </a:lnTo>
                  <a:lnTo>
                    <a:pt x="172" y="734"/>
                  </a:lnTo>
                  <a:lnTo>
                    <a:pt x="169" y="714"/>
                  </a:lnTo>
                  <a:lnTo>
                    <a:pt x="163" y="694"/>
                  </a:lnTo>
                  <a:lnTo>
                    <a:pt x="144" y="641"/>
                  </a:lnTo>
                  <a:lnTo>
                    <a:pt x="96" y="525"/>
                  </a:lnTo>
                  <a:lnTo>
                    <a:pt x="61" y="451"/>
                  </a:lnTo>
                  <a:lnTo>
                    <a:pt x="60" y="447"/>
                  </a:lnTo>
                  <a:lnTo>
                    <a:pt x="57" y="440"/>
                  </a:lnTo>
                  <a:lnTo>
                    <a:pt x="52" y="424"/>
                  </a:lnTo>
                  <a:lnTo>
                    <a:pt x="43" y="394"/>
                  </a:lnTo>
                  <a:lnTo>
                    <a:pt x="33" y="361"/>
                  </a:lnTo>
                  <a:lnTo>
                    <a:pt x="31" y="353"/>
                  </a:lnTo>
                  <a:lnTo>
                    <a:pt x="42" y="363"/>
                  </a:lnTo>
                  <a:lnTo>
                    <a:pt x="79" y="397"/>
                  </a:lnTo>
                  <a:lnTo>
                    <a:pt x="118" y="437"/>
                  </a:lnTo>
                  <a:lnTo>
                    <a:pt x="126" y="446"/>
                  </a:lnTo>
                  <a:lnTo>
                    <a:pt x="132" y="459"/>
                  </a:lnTo>
                  <a:lnTo>
                    <a:pt x="148" y="492"/>
                  </a:lnTo>
                  <a:lnTo>
                    <a:pt x="181" y="580"/>
                  </a:lnTo>
                  <a:lnTo>
                    <a:pt x="201" y="655"/>
                  </a:lnTo>
                  <a:lnTo>
                    <a:pt x="202" y="665"/>
                  </a:lnTo>
                  <a:lnTo>
                    <a:pt x="202" y="674"/>
                  </a:lnTo>
                  <a:lnTo>
                    <a:pt x="203" y="694"/>
                  </a:lnTo>
                  <a:lnTo>
                    <a:pt x="208" y="730"/>
                  </a:lnTo>
                  <a:lnTo>
                    <a:pt x="211" y="751"/>
                  </a:lnTo>
                  <a:lnTo>
                    <a:pt x="212" y="752"/>
                  </a:lnTo>
                  <a:lnTo>
                    <a:pt x="213" y="744"/>
                  </a:lnTo>
                  <a:lnTo>
                    <a:pt x="216" y="728"/>
                  </a:lnTo>
                  <a:lnTo>
                    <a:pt x="222" y="695"/>
                  </a:lnTo>
                  <a:lnTo>
                    <a:pt x="228" y="660"/>
                  </a:lnTo>
                  <a:lnTo>
                    <a:pt x="231" y="651"/>
                  </a:lnTo>
                  <a:lnTo>
                    <a:pt x="229" y="648"/>
                  </a:lnTo>
                  <a:lnTo>
                    <a:pt x="225" y="627"/>
                  </a:lnTo>
                  <a:lnTo>
                    <a:pt x="207" y="545"/>
                  </a:lnTo>
                  <a:lnTo>
                    <a:pt x="186" y="462"/>
                  </a:lnTo>
                  <a:lnTo>
                    <a:pt x="181" y="446"/>
                  </a:lnTo>
                  <a:lnTo>
                    <a:pt x="174" y="434"/>
                  </a:lnTo>
                  <a:lnTo>
                    <a:pt x="154" y="406"/>
                  </a:lnTo>
                  <a:lnTo>
                    <a:pt x="107" y="352"/>
                  </a:lnTo>
                  <a:lnTo>
                    <a:pt x="74" y="321"/>
                  </a:lnTo>
                  <a:lnTo>
                    <a:pt x="73" y="319"/>
                  </a:lnTo>
                  <a:lnTo>
                    <a:pt x="69" y="311"/>
                  </a:lnTo>
                  <a:lnTo>
                    <a:pt x="62" y="293"/>
                  </a:lnTo>
                  <a:lnTo>
                    <a:pt x="48" y="259"/>
                  </a:lnTo>
                  <a:lnTo>
                    <a:pt x="35" y="226"/>
                  </a:lnTo>
                  <a:lnTo>
                    <a:pt x="32" y="216"/>
                  </a:lnTo>
                  <a:lnTo>
                    <a:pt x="32" y="215"/>
                  </a:lnTo>
                  <a:lnTo>
                    <a:pt x="33" y="215"/>
                  </a:lnTo>
                  <a:lnTo>
                    <a:pt x="34" y="215"/>
                  </a:lnTo>
                  <a:lnTo>
                    <a:pt x="40" y="218"/>
                  </a:lnTo>
                  <a:lnTo>
                    <a:pt x="47" y="223"/>
                  </a:lnTo>
                  <a:lnTo>
                    <a:pt x="65" y="236"/>
                  </a:lnTo>
                  <a:lnTo>
                    <a:pt x="114" y="279"/>
                  </a:lnTo>
                  <a:lnTo>
                    <a:pt x="215" y="415"/>
                  </a:lnTo>
                  <a:lnTo>
                    <a:pt x="247" y="539"/>
                  </a:lnTo>
                  <a:lnTo>
                    <a:pt x="247" y="532"/>
                  </a:lnTo>
                  <a:lnTo>
                    <a:pt x="248" y="515"/>
                  </a:lnTo>
                  <a:lnTo>
                    <a:pt x="251" y="483"/>
                  </a:lnTo>
                  <a:lnTo>
                    <a:pt x="253" y="450"/>
                  </a:lnTo>
                  <a:lnTo>
                    <a:pt x="254" y="442"/>
                  </a:lnTo>
                  <a:lnTo>
                    <a:pt x="253" y="440"/>
                  </a:lnTo>
                  <a:lnTo>
                    <a:pt x="248" y="424"/>
                  </a:lnTo>
                  <a:lnTo>
                    <a:pt x="226" y="361"/>
                  </a:lnTo>
                  <a:lnTo>
                    <a:pt x="191" y="292"/>
                  </a:lnTo>
                  <a:lnTo>
                    <a:pt x="181" y="278"/>
                  </a:lnTo>
                  <a:lnTo>
                    <a:pt x="168" y="265"/>
                  </a:lnTo>
                  <a:lnTo>
                    <a:pt x="134" y="235"/>
                  </a:lnTo>
                  <a:lnTo>
                    <a:pt x="54" y="173"/>
                  </a:lnTo>
                  <a:lnTo>
                    <a:pt x="2" y="134"/>
                  </a:lnTo>
                  <a:lnTo>
                    <a:pt x="0" y="132"/>
                  </a:lnTo>
                  <a:lnTo>
                    <a:pt x="18" y="138"/>
                  </a:lnTo>
                  <a:lnTo>
                    <a:pt x="32" y="140"/>
                  </a:lnTo>
                  <a:lnTo>
                    <a:pt x="42" y="139"/>
                  </a:lnTo>
                  <a:lnTo>
                    <a:pt x="50" y="135"/>
                  </a:lnTo>
                  <a:lnTo>
                    <a:pt x="54" y="130"/>
                  </a:lnTo>
                  <a:lnTo>
                    <a:pt x="56" y="123"/>
                  </a:lnTo>
                  <a:lnTo>
                    <a:pt x="55" y="114"/>
                  </a:lnTo>
                  <a:lnTo>
                    <a:pt x="51" y="105"/>
                  </a:lnTo>
                  <a:lnTo>
                    <a:pt x="46" y="95"/>
                  </a:lnTo>
                  <a:lnTo>
                    <a:pt x="29" y="77"/>
                  </a:lnTo>
                  <a:lnTo>
                    <a:pt x="19" y="67"/>
                  </a:lnTo>
                  <a:lnTo>
                    <a:pt x="40" y="78"/>
                  </a:lnTo>
                  <a:lnTo>
                    <a:pt x="84" y="101"/>
                  </a:lnTo>
                  <a:lnTo>
                    <a:pt x="161" y="160"/>
                  </a:lnTo>
                  <a:lnTo>
                    <a:pt x="219" y="234"/>
                  </a:lnTo>
                  <a:lnTo>
                    <a:pt x="231" y="254"/>
                  </a:lnTo>
                  <a:lnTo>
                    <a:pt x="234" y="263"/>
                  </a:lnTo>
                  <a:lnTo>
                    <a:pt x="242" y="279"/>
                  </a:lnTo>
                  <a:lnTo>
                    <a:pt x="255" y="303"/>
                  </a:lnTo>
                  <a:lnTo>
                    <a:pt x="261" y="314"/>
                  </a:lnTo>
                  <a:lnTo>
                    <a:pt x="262" y="314"/>
                  </a:lnTo>
                  <a:lnTo>
                    <a:pt x="258" y="305"/>
                  </a:lnTo>
                  <a:lnTo>
                    <a:pt x="253" y="286"/>
                  </a:lnTo>
                  <a:lnTo>
                    <a:pt x="244" y="248"/>
                  </a:lnTo>
                  <a:lnTo>
                    <a:pt x="229" y="212"/>
                  </a:lnTo>
                  <a:lnTo>
                    <a:pt x="224" y="204"/>
                  </a:lnTo>
                  <a:lnTo>
                    <a:pt x="212" y="190"/>
                  </a:lnTo>
                  <a:lnTo>
                    <a:pt x="186" y="162"/>
                  </a:lnTo>
                  <a:lnTo>
                    <a:pt x="126" y="108"/>
                  </a:lnTo>
                  <a:lnTo>
                    <a:pt x="73" y="51"/>
                  </a:lnTo>
                  <a:lnTo>
                    <a:pt x="64" y="35"/>
                  </a:lnTo>
                  <a:lnTo>
                    <a:pt x="62" y="31"/>
                  </a:lnTo>
                  <a:lnTo>
                    <a:pt x="63" y="28"/>
                  </a:lnTo>
                  <a:lnTo>
                    <a:pt x="65" y="24"/>
                  </a:lnTo>
                  <a:lnTo>
                    <a:pt x="68" y="21"/>
                  </a:lnTo>
                  <a:lnTo>
                    <a:pt x="72" y="18"/>
                  </a:lnTo>
                  <a:lnTo>
                    <a:pt x="84" y="13"/>
                  </a:lnTo>
                  <a:lnTo>
                    <a:pt x="106" y="3"/>
                  </a:lnTo>
                  <a:lnTo>
                    <a:pt x="111" y="0"/>
                  </a:lnTo>
                  <a:lnTo>
                    <a:pt x="124" y="12"/>
                  </a:lnTo>
                  <a:lnTo>
                    <a:pt x="169" y="55"/>
                  </a:lnTo>
                  <a:lnTo>
                    <a:pt x="219" y="119"/>
                  </a:lnTo>
                  <a:lnTo>
                    <a:pt x="229" y="136"/>
                  </a:lnTo>
                  <a:lnTo>
                    <a:pt x="238" y="153"/>
                  </a:lnTo>
                  <a:lnTo>
                    <a:pt x="252" y="180"/>
                  </a:lnTo>
                  <a:lnTo>
                    <a:pt x="272" y="221"/>
                  </a:lnTo>
                  <a:lnTo>
                    <a:pt x="284" y="264"/>
                  </a:lnTo>
                  <a:lnTo>
                    <a:pt x="287" y="276"/>
                  </a:lnTo>
                  <a:lnTo>
                    <a:pt x="289" y="291"/>
                  </a:lnTo>
                  <a:lnTo>
                    <a:pt x="290" y="323"/>
                  </a:lnTo>
                  <a:lnTo>
                    <a:pt x="285" y="386"/>
                  </a:lnTo>
                  <a:lnTo>
                    <a:pt x="280" y="423"/>
                  </a:lnTo>
                  <a:lnTo>
                    <a:pt x="280" y="424"/>
                  </a:lnTo>
                  <a:lnTo>
                    <a:pt x="280" y="427"/>
                  </a:lnTo>
                  <a:lnTo>
                    <a:pt x="281" y="444"/>
                  </a:lnTo>
                  <a:lnTo>
                    <a:pt x="282" y="508"/>
                  </a:lnTo>
                  <a:lnTo>
                    <a:pt x="276" y="565"/>
                  </a:lnTo>
                  <a:lnTo>
                    <a:pt x="273" y="572"/>
                  </a:lnTo>
                  <a:lnTo>
                    <a:pt x="269" y="579"/>
                  </a:lnTo>
                  <a:lnTo>
                    <a:pt x="266" y="588"/>
                  </a:lnTo>
                  <a:lnTo>
                    <a:pt x="260" y="611"/>
                  </a:lnTo>
                  <a:lnTo>
                    <a:pt x="253" y="664"/>
                  </a:lnTo>
                  <a:lnTo>
                    <a:pt x="245" y="709"/>
                  </a:lnTo>
                  <a:lnTo>
                    <a:pt x="242" y="720"/>
                  </a:lnTo>
                  <a:lnTo>
                    <a:pt x="233" y="753"/>
                  </a:lnTo>
                  <a:lnTo>
                    <a:pt x="210" y="842"/>
                  </a:lnTo>
                  <a:lnTo>
                    <a:pt x="194" y="902"/>
                  </a:lnTo>
                  <a:lnTo>
                    <a:pt x="194" y="905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12" name="Freeform 188"/>
            <p:cNvSpPr>
              <a:spLocks/>
            </p:cNvSpPr>
            <p:nvPr/>
          </p:nvSpPr>
          <p:spPr bwMode="auto">
            <a:xfrm>
              <a:off x="2845" y="1387"/>
              <a:ext cx="76" cy="218"/>
            </a:xfrm>
            <a:custGeom>
              <a:avLst/>
              <a:gdLst>
                <a:gd name="T0" fmla="*/ 1 w 151"/>
                <a:gd name="T1" fmla="*/ 1 h 435"/>
                <a:gd name="T2" fmla="*/ 1 w 151"/>
                <a:gd name="T3" fmla="*/ 1 h 435"/>
                <a:gd name="T4" fmla="*/ 1 w 151"/>
                <a:gd name="T5" fmla="*/ 1 h 435"/>
                <a:gd name="T6" fmla="*/ 1 w 151"/>
                <a:gd name="T7" fmla="*/ 1 h 435"/>
                <a:gd name="T8" fmla="*/ 1 w 151"/>
                <a:gd name="T9" fmla="*/ 1 h 435"/>
                <a:gd name="T10" fmla="*/ 1 w 151"/>
                <a:gd name="T11" fmla="*/ 1 h 435"/>
                <a:gd name="T12" fmla="*/ 1 w 151"/>
                <a:gd name="T13" fmla="*/ 1 h 435"/>
                <a:gd name="T14" fmla="*/ 1 w 151"/>
                <a:gd name="T15" fmla="*/ 1 h 435"/>
                <a:gd name="T16" fmla="*/ 1 w 151"/>
                <a:gd name="T17" fmla="*/ 1 h 435"/>
                <a:gd name="T18" fmla="*/ 1 w 151"/>
                <a:gd name="T19" fmla="*/ 1 h 435"/>
                <a:gd name="T20" fmla="*/ 1 w 151"/>
                <a:gd name="T21" fmla="*/ 1 h 435"/>
                <a:gd name="T22" fmla="*/ 1 w 151"/>
                <a:gd name="T23" fmla="*/ 1 h 435"/>
                <a:gd name="T24" fmla="*/ 1 w 151"/>
                <a:gd name="T25" fmla="*/ 1 h 435"/>
                <a:gd name="T26" fmla="*/ 1 w 151"/>
                <a:gd name="T27" fmla="*/ 1 h 435"/>
                <a:gd name="T28" fmla="*/ 1 w 151"/>
                <a:gd name="T29" fmla="*/ 1 h 435"/>
                <a:gd name="T30" fmla="*/ 1 w 151"/>
                <a:gd name="T31" fmla="*/ 1 h 435"/>
                <a:gd name="T32" fmla="*/ 1 w 151"/>
                <a:gd name="T33" fmla="*/ 1 h 435"/>
                <a:gd name="T34" fmla="*/ 1 w 151"/>
                <a:gd name="T35" fmla="*/ 1 h 435"/>
                <a:gd name="T36" fmla="*/ 1 w 151"/>
                <a:gd name="T37" fmla="*/ 1 h 435"/>
                <a:gd name="T38" fmla="*/ 0 w 151"/>
                <a:gd name="T39" fmla="*/ 1 h 435"/>
                <a:gd name="T40" fmla="*/ 0 w 151"/>
                <a:gd name="T41" fmla="*/ 1 h 435"/>
                <a:gd name="T42" fmla="*/ 1 w 151"/>
                <a:gd name="T43" fmla="*/ 1 h 435"/>
                <a:gd name="T44" fmla="*/ 1 w 151"/>
                <a:gd name="T45" fmla="*/ 1 h 435"/>
                <a:gd name="T46" fmla="*/ 1 w 151"/>
                <a:gd name="T47" fmla="*/ 1 h 435"/>
                <a:gd name="T48" fmla="*/ 1 w 151"/>
                <a:gd name="T49" fmla="*/ 1 h 435"/>
                <a:gd name="T50" fmla="*/ 1 w 151"/>
                <a:gd name="T51" fmla="*/ 0 h 435"/>
                <a:gd name="T52" fmla="*/ 1 w 151"/>
                <a:gd name="T53" fmla="*/ 1 h 435"/>
                <a:gd name="T54" fmla="*/ 1 w 151"/>
                <a:gd name="T55" fmla="*/ 1 h 435"/>
                <a:gd name="T56" fmla="*/ 1 w 151"/>
                <a:gd name="T57" fmla="*/ 1 h 435"/>
                <a:gd name="T58" fmla="*/ 1 w 151"/>
                <a:gd name="T59" fmla="*/ 1 h 435"/>
                <a:gd name="T60" fmla="*/ 1 w 151"/>
                <a:gd name="T61" fmla="*/ 1 h 43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1"/>
                <a:gd name="T94" fmla="*/ 0 h 435"/>
                <a:gd name="T95" fmla="*/ 151 w 151"/>
                <a:gd name="T96" fmla="*/ 435 h 43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1" h="435">
                  <a:moveTo>
                    <a:pt x="116" y="117"/>
                  </a:moveTo>
                  <a:lnTo>
                    <a:pt x="123" y="132"/>
                  </a:lnTo>
                  <a:lnTo>
                    <a:pt x="135" y="169"/>
                  </a:lnTo>
                  <a:lnTo>
                    <a:pt x="149" y="252"/>
                  </a:lnTo>
                  <a:lnTo>
                    <a:pt x="151" y="327"/>
                  </a:lnTo>
                  <a:lnTo>
                    <a:pt x="151" y="341"/>
                  </a:lnTo>
                  <a:lnTo>
                    <a:pt x="149" y="354"/>
                  </a:lnTo>
                  <a:lnTo>
                    <a:pt x="147" y="378"/>
                  </a:lnTo>
                  <a:lnTo>
                    <a:pt x="141" y="416"/>
                  </a:lnTo>
                  <a:lnTo>
                    <a:pt x="139" y="435"/>
                  </a:lnTo>
                  <a:lnTo>
                    <a:pt x="138" y="432"/>
                  </a:lnTo>
                  <a:lnTo>
                    <a:pt x="138" y="407"/>
                  </a:lnTo>
                  <a:lnTo>
                    <a:pt x="130" y="310"/>
                  </a:lnTo>
                  <a:lnTo>
                    <a:pt x="103" y="205"/>
                  </a:lnTo>
                  <a:lnTo>
                    <a:pt x="92" y="185"/>
                  </a:lnTo>
                  <a:lnTo>
                    <a:pt x="80" y="168"/>
                  </a:lnTo>
                  <a:lnTo>
                    <a:pt x="57" y="135"/>
                  </a:lnTo>
                  <a:lnTo>
                    <a:pt x="19" y="83"/>
                  </a:lnTo>
                  <a:lnTo>
                    <a:pt x="0" y="57"/>
                  </a:lnTo>
                  <a:lnTo>
                    <a:pt x="0" y="55"/>
                  </a:lnTo>
                  <a:lnTo>
                    <a:pt x="2" y="51"/>
                  </a:lnTo>
                  <a:lnTo>
                    <a:pt x="8" y="42"/>
                  </a:lnTo>
                  <a:lnTo>
                    <a:pt x="21" y="24"/>
                  </a:lnTo>
                  <a:lnTo>
                    <a:pt x="33" y="6"/>
                  </a:lnTo>
                  <a:lnTo>
                    <a:pt x="36" y="0"/>
                  </a:lnTo>
                  <a:lnTo>
                    <a:pt x="43" y="11"/>
                  </a:lnTo>
                  <a:lnTo>
                    <a:pt x="71" y="49"/>
                  </a:lnTo>
                  <a:lnTo>
                    <a:pt x="107" y="103"/>
                  </a:lnTo>
                  <a:lnTo>
                    <a:pt x="116" y="117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13" name="Freeform 189"/>
            <p:cNvSpPr>
              <a:spLocks/>
            </p:cNvSpPr>
            <p:nvPr/>
          </p:nvSpPr>
          <p:spPr bwMode="auto">
            <a:xfrm>
              <a:off x="2778" y="1393"/>
              <a:ext cx="82" cy="142"/>
            </a:xfrm>
            <a:custGeom>
              <a:avLst/>
              <a:gdLst>
                <a:gd name="T0" fmla="*/ 1 w 164"/>
                <a:gd name="T1" fmla="*/ 1 h 282"/>
                <a:gd name="T2" fmla="*/ 1 w 164"/>
                <a:gd name="T3" fmla="*/ 1 h 282"/>
                <a:gd name="T4" fmla="*/ 1 w 164"/>
                <a:gd name="T5" fmla="*/ 1 h 282"/>
                <a:gd name="T6" fmla="*/ 1 w 164"/>
                <a:gd name="T7" fmla="*/ 1 h 282"/>
                <a:gd name="T8" fmla="*/ 1 w 164"/>
                <a:gd name="T9" fmla="*/ 1 h 282"/>
                <a:gd name="T10" fmla="*/ 1 w 164"/>
                <a:gd name="T11" fmla="*/ 1 h 282"/>
                <a:gd name="T12" fmla="*/ 0 w 164"/>
                <a:gd name="T13" fmla="*/ 0 h 282"/>
                <a:gd name="T14" fmla="*/ 1 w 164"/>
                <a:gd name="T15" fmla="*/ 1 h 282"/>
                <a:gd name="T16" fmla="*/ 1 w 164"/>
                <a:gd name="T17" fmla="*/ 1 h 282"/>
                <a:gd name="T18" fmla="*/ 1 w 164"/>
                <a:gd name="T19" fmla="*/ 1 h 282"/>
                <a:gd name="T20" fmla="*/ 1 w 164"/>
                <a:gd name="T21" fmla="*/ 1 h 282"/>
                <a:gd name="T22" fmla="*/ 1 w 164"/>
                <a:gd name="T23" fmla="*/ 1 h 282"/>
                <a:gd name="T24" fmla="*/ 1 w 164"/>
                <a:gd name="T25" fmla="*/ 1 h 282"/>
                <a:gd name="T26" fmla="*/ 1 w 164"/>
                <a:gd name="T27" fmla="*/ 1 h 282"/>
                <a:gd name="T28" fmla="*/ 1 w 164"/>
                <a:gd name="T29" fmla="*/ 1 h 282"/>
                <a:gd name="T30" fmla="*/ 1 w 164"/>
                <a:gd name="T31" fmla="*/ 1 h 282"/>
                <a:gd name="T32" fmla="*/ 1 w 164"/>
                <a:gd name="T33" fmla="*/ 1 h 282"/>
                <a:gd name="T34" fmla="*/ 1 w 164"/>
                <a:gd name="T35" fmla="*/ 1 h 282"/>
                <a:gd name="T36" fmla="*/ 1 w 164"/>
                <a:gd name="T37" fmla="*/ 1 h 2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4"/>
                <a:gd name="T58" fmla="*/ 0 h 282"/>
                <a:gd name="T59" fmla="*/ 164 w 164"/>
                <a:gd name="T60" fmla="*/ 282 h 2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4" h="282">
                  <a:moveTo>
                    <a:pt x="67" y="146"/>
                  </a:moveTo>
                  <a:lnTo>
                    <a:pt x="67" y="134"/>
                  </a:lnTo>
                  <a:lnTo>
                    <a:pt x="65" y="122"/>
                  </a:lnTo>
                  <a:lnTo>
                    <a:pt x="57" y="96"/>
                  </a:lnTo>
                  <a:lnTo>
                    <a:pt x="44" y="70"/>
                  </a:lnTo>
                  <a:lnTo>
                    <a:pt x="13" y="20"/>
                  </a:lnTo>
                  <a:lnTo>
                    <a:pt x="0" y="0"/>
                  </a:lnTo>
                  <a:lnTo>
                    <a:pt x="19" y="17"/>
                  </a:lnTo>
                  <a:lnTo>
                    <a:pt x="57" y="56"/>
                  </a:lnTo>
                  <a:lnTo>
                    <a:pt x="129" y="152"/>
                  </a:lnTo>
                  <a:lnTo>
                    <a:pt x="153" y="204"/>
                  </a:lnTo>
                  <a:lnTo>
                    <a:pt x="164" y="257"/>
                  </a:lnTo>
                  <a:lnTo>
                    <a:pt x="164" y="282"/>
                  </a:lnTo>
                  <a:lnTo>
                    <a:pt x="156" y="272"/>
                  </a:lnTo>
                  <a:lnTo>
                    <a:pt x="139" y="250"/>
                  </a:lnTo>
                  <a:lnTo>
                    <a:pt x="109" y="202"/>
                  </a:lnTo>
                  <a:lnTo>
                    <a:pt x="75" y="157"/>
                  </a:lnTo>
                  <a:lnTo>
                    <a:pt x="67" y="146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14" name="Freeform 190"/>
            <p:cNvSpPr>
              <a:spLocks/>
            </p:cNvSpPr>
            <p:nvPr/>
          </p:nvSpPr>
          <p:spPr bwMode="auto">
            <a:xfrm>
              <a:off x="2485" y="449"/>
              <a:ext cx="118" cy="292"/>
            </a:xfrm>
            <a:custGeom>
              <a:avLst/>
              <a:gdLst>
                <a:gd name="T0" fmla="*/ 1 w 236"/>
                <a:gd name="T1" fmla="*/ 1 h 583"/>
                <a:gd name="T2" fmla="*/ 1 w 236"/>
                <a:gd name="T3" fmla="*/ 1 h 583"/>
                <a:gd name="T4" fmla="*/ 1 w 236"/>
                <a:gd name="T5" fmla="*/ 1 h 583"/>
                <a:gd name="T6" fmla="*/ 1 w 236"/>
                <a:gd name="T7" fmla="*/ 1 h 583"/>
                <a:gd name="T8" fmla="*/ 1 w 236"/>
                <a:gd name="T9" fmla="*/ 1 h 583"/>
                <a:gd name="T10" fmla="*/ 1 w 236"/>
                <a:gd name="T11" fmla="*/ 1 h 583"/>
                <a:gd name="T12" fmla="*/ 1 w 236"/>
                <a:gd name="T13" fmla="*/ 1 h 583"/>
                <a:gd name="T14" fmla="*/ 1 w 236"/>
                <a:gd name="T15" fmla="*/ 1 h 583"/>
                <a:gd name="T16" fmla="*/ 1 w 236"/>
                <a:gd name="T17" fmla="*/ 1 h 583"/>
                <a:gd name="T18" fmla="*/ 1 w 236"/>
                <a:gd name="T19" fmla="*/ 1 h 583"/>
                <a:gd name="T20" fmla="*/ 1 w 236"/>
                <a:gd name="T21" fmla="*/ 1 h 583"/>
                <a:gd name="T22" fmla="*/ 1 w 236"/>
                <a:gd name="T23" fmla="*/ 1 h 583"/>
                <a:gd name="T24" fmla="*/ 1 w 236"/>
                <a:gd name="T25" fmla="*/ 1 h 583"/>
                <a:gd name="T26" fmla="*/ 1 w 236"/>
                <a:gd name="T27" fmla="*/ 1 h 583"/>
                <a:gd name="T28" fmla="*/ 1 w 236"/>
                <a:gd name="T29" fmla="*/ 1 h 583"/>
                <a:gd name="T30" fmla="*/ 1 w 236"/>
                <a:gd name="T31" fmla="*/ 1 h 583"/>
                <a:gd name="T32" fmla="*/ 1 w 236"/>
                <a:gd name="T33" fmla="*/ 1 h 583"/>
                <a:gd name="T34" fmla="*/ 1 w 236"/>
                <a:gd name="T35" fmla="*/ 1 h 583"/>
                <a:gd name="T36" fmla="*/ 1 w 236"/>
                <a:gd name="T37" fmla="*/ 1 h 583"/>
                <a:gd name="T38" fmla="*/ 1 w 236"/>
                <a:gd name="T39" fmla="*/ 1 h 583"/>
                <a:gd name="T40" fmla="*/ 1 w 236"/>
                <a:gd name="T41" fmla="*/ 1 h 583"/>
                <a:gd name="T42" fmla="*/ 1 w 236"/>
                <a:gd name="T43" fmla="*/ 1 h 583"/>
                <a:gd name="T44" fmla="*/ 1 w 236"/>
                <a:gd name="T45" fmla="*/ 1 h 583"/>
                <a:gd name="T46" fmla="*/ 1 w 236"/>
                <a:gd name="T47" fmla="*/ 1 h 583"/>
                <a:gd name="T48" fmla="*/ 1 w 236"/>
                <a:gd name="T49" fmla="*/ 1 h 583"/>
                <a:gd name="T50" fmla="*/ 1 w 236"/>
                <a:gd name="T51" fmla="*/ 1 h 583"/>
                <a:gd name="T52" fmla="*/ 1 w 236"/>
                <a:gd name="T53" fmla="*/ 1 h 583"/>
                <a:gd name="T54" fmla="*/ 1 w 236"/>
                <a:gd name="T55" fmla="*/ 1 h 583"/>
                <a:gd name="T56" fmla="*/ 1 w 236"/>
                <a:gd name="T57" fmla="*/ 1 h 583"/>
                <a:gd name="T58" fmla="*/ 1 w 236"/>
                <a:gd name="T59" fmla="*/ 1 h 583"/>
                <a:gd name="T60" fmla="*/ 1 w 236"/>
                <a:gd name="T61" fmla="*/ 1 h 583"/>
                <a:gd name="T62" fmla="*/ 1 w 236"/>
                <a:gd name="T63" fmla="*/ 1 h 583"/>
                <a:gd name="T64" fmla="*/ 1 w 236"/>
                <a:gd name="T65" fmla="*/ 1 h 583"/>
                <a:gd name="T66" fmla="*/ 1 w 236"/>
                <a:gd name="T67" fmla="*/ 1 h 583"/>
                <a:gd name="T68" fmla="*/ 1 w 236"/>
                <a:gd name="T69" fmla="*/ 1 h 583"/>
                <a:gd name="T70" fmla="*/ 1 w 236"/>
                <a:gd name="T71" fmla="*/ 1 h 583"/>
                <a:gd name="T72" fmla="*/ 1 w 236"/>
                <a:gd name="T73" fmla="*/ 1 h 583"/>
                <a:gd name="T74" fmla="*/ 1 w 236"/>
                <a:gd name="T75" fmla="*/ 1 h 583"/>
                <a:gd name="T76" fmla="*/ 1 w 236"/>
                <a:gd name="T77" fmla="*/ 1 h 583"/>
                <a:gd name="T78" fmla="*/ 1 w 236"/>
                <a:gd name="T79" fmla="*/ 1 h 583"/>
                <a:gd name="T80" fmla="*/ 1 w 236"/>
                <a:gd name="T81" fmla="*/ 1 h 583"/>
                <a:gd name="T82" fmla="*/ 1 w 236"/>
                <a:gd name="T83" fmla="*/ 1 h 583"/>
                <a:gd name="T84" fmla="*/ 1 w 236"/>
                <a:gd name="T85" fmla="*/ 1 h 583"/>
                <a:gd name="T86" fmla="*/ 1 w 236"/>
                <a:gd name="T87" fmla="*/ 1 h 583"/>
                <a:gd name="T88" fmla="*/ 1 w 236"/>
                <a:gd name="T89" fmla="*/ 1 h 583"/>
                <a:gd name="T90" fmla="*/ 1 w 236"/>
                <a:gd name="T91" fmla="*/ 1 h 583"/>
                <a:gd name="T92" fmla="*/ 1 w 236"/>
                <a:gd name="T93" fmla="*/ 1 h 583"/>
                <a:gd name="T94" fmla="*/ 1 w 236"/>
                <a:gd name="T95" fmla="*/ 1 h 583"/>
                <a:gd name="T96" fmla="*/ 1 w 236"/>
                <a:gd name="T97" fmla="*/ 1 h 583"/>
                <a:gd name="T98" fmla="*/ 1 w 236"/>
                <a:gd name="T99" fmla="*/ 1 h 583"/>
                <a:gd name="T100" fmla="*/ 1 w 236"/>
                <a:gd name="T101" fmla="*/ 1 h 58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36"/>
                <a:gd name="T154" fmla="*/ 0 h 583"/>
                <a:gd name="T155" fmla="*/ 236 w 236"/>
                <a:gd name="T156" fmla="*/ 583 h 58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36" h="583">
                  <a:moveTo>
                    <a:pt x="190" y="87"/>
                  </a:moveTo>
                  <a:lnTo>
                    <a:pt x="195" y="90"/>
                  </a:lnTo>
                  <a:lnTo>
                    <a:pt x="205" y="95"/>
                  </a:lnTo>
                  <a:lnTo>
                    <a:pt x="213" y="100"/>
                  </a:lnTo>
                  <a:lnTo>
                    <a:pt x="217" y="104"/>
                  </a:lnTo>
                  <a:lnTo>
                    <a:pt x="218" y="107"/>
                  </a:lnTo>
                  <a:lnTo>
                    <a:pt x="218" y="109"/>
                  </a:lnTo>
                  <a:lnTo>
                    <a:pt x="217" y="112"/>
                  </a:lnTo>
                  <a:lnTo>
                    <a:pt x="215" y="116"/>
                  </a:lnTo>
                  <a:lnTo>
                    <a:pt x="212" y="119"/>
                  </a:lnTo>
                  <a:lnTo>
                    <a:pt x="207" y="123"/>
                  </a:lnTo>
                  <a:lnTo>
                    <a:pt x="198" y="131"/>
                  </a:lnTo>
                  <a:lnTo>
                    <a:pt x="182" y="144"/>
                  </a:lnTo>
                  <a:lnTo>
                    <a:pt x="180" y="147"/>
                  </a:lnTo>
                  <a:lnTo>
                    <a:pt x="178" y="150"/>
                  </a:lnTo>
                  <a:lnTo>
                    <a:pt x="178" y="153"/>
                  </a:lnTo>
                  <a:lnTo>
                    <a:pt x="179" y="156"/>
                  </a:lnTo>
                  <a:lnTo>
                    <a:pt x="182" y="158"/>
                  </a:lnTo>
                  <a:lnTo>
                    <a:pt x="185" y="161"/>
                  </a:lnTo>
                  <a:lnTo>
                    <a:pt x="189" y="163"/>
                  </a:lnTo>
                  <a:lnTo>
                    <a:pt x="199" y="167"/>
                  </a:lnTo>
                  <a:lnTo>
                    <a:pt x="218" y="175"/>
                  </a:lnTo>
                  <a:lnTo>
                    <a:pt x="222" y="184"/>
                  </a:lnTo>
                  <a:lnTo>
                    <a:pt x="217" y="187"/>
                  </a:lnTo>
                  <a:lnTo>
                    <a:pt x="212" y="190"/>
                  </a:lnTo>
                  <a:lnTo>
                    <a:pt x="199" y="196"/>
                  </a:lnTo>
                  <a:lnTo>
                    <a:pt x="172" y="210"/>
                  </a:lnTo>
                  <a:lnTo>
                    <a:pt x="167" y="225"/>
                  </a:lnTo>
                  <a:lnTo>
                    <a:pt x="171" y="229"/>
                  </a:lnTo>
                  <a:lnTo>
                    <a:pt x="175" y="232"/>
                  </a:lnTo>
                  <a:lnTo>
                    <a:pt x="185" y="236"/>
                  </a:lnTo>
                  <a:lnTo>
                    <a:pt x="195" y="239"/>
                  </a:lnTo>
                  <a:lnTo>
                    <a:pt x="204" y="241"/>
                  </a:lnTo>
                  <a:lnTo>
                    <a:pt x="207" y="243"/>
                  </a:lnTo>
                  <a:lnTo>
                    <a:pt x="210" y="244"/>
                  </a:lnTo>
                  <a:lnTo>
                    <a:pt x="211" y="247"/>
                  </a:lnTo>
                  <a:lnTo>
                    <a:pt x="212" y="249"/>
                  </a:lnTo>
                  <a:lnTo>
                    <a:pt x="211" y="251"/>
                  </a:lnTo>
                  <a:lnTo>
                    <a:pt x="210" y="252"/>
                  </a:lnTo>
                  <a:lnTo>
                    <a:pt x="208" y="255"/>
                  </a:lnTo>
                  <a:lnTo>
                    <a:pt x="202" y="262"/>
                  </a:lnTo>
                  <a:lnTo>
                    <a:pt x="185" y="279"/>
                  </a:lnTo>
                  <a:lnTo>
                    <a:pt x="169" y="300"/>
                  </a:lnTo>
                  <a:lnTo>
                    <a:pt x="163" y="310"/>
                  </a:lnTo>
                  <a:lnTo>
                    <a:pt x="161" y="319"/>
                  </a:lnTo>
                  <a:lnTo>
                    <a:pt x="161" y="323"/>
                  </a:lnTo>
                  <a:lnTo>
                    <a:pt x="163" y="326"/>
                  </a:lnTo>
                  <a:lnTo>
                    <a:pt x="166" y="329"/>
                  </a:lnTo>
                  <a:lnTo>
                    <a:pt x="171" y="332"/>
                  </a:lnTo>
                  <a:lnTo>
                    <a:pt x="177" y="334"/>
                  </a:lnTo>
                  <a:lnTo>
                    <a:pt x="185" y="335"/>
                  </a:lnTo>
                  <a:lnTo>
                    <a:pt x="195" y="335"/>
                  </a:lnTo>
                  <a:lnTo>
                    <a:pt x="201" y="335"/>
                  </a:lnTo>
                  <a:lnTo>
                    <a:pt x="199" y="341"/>
                  </a:lnTo>
                  <a:lnTo>
                    <a:pt x="190" y="357"/>
                  </a:lnTo>
                  <a:lnTo>
                    <a:pt x="176" y="375"/>
                  </a:lnTo>
                  <a:lnTo>
                    <a:pt x="172" y="378"/>
                  </a:lnTo>
                  <a:lnTo>
                    <a:pt x="158" y="386"/>
                  </a:lnTo>
                  <a:lnTo>
                    <a:pt x="141" y="398"/>
                  </a:lnTo>
                  <a:lnTo>
                    <a:pt x="137" y="402"/>
                  </a:lnTo>
                  <a:lnTo>
                    <a:pt x="137" y="405"/>
                  </a:lnTo>
                  <a:lnTo>
                    <a:pt x="137" y="406"/>
                  </a:lnTo>
                  <a:lnTo>
                    <a:pt x="137" y="407"/>
                  </a:lnTo>
                  <a:lnTo>
                    <a:pt x="138" y="408"/>
                  </a:lnTo>
                  <a:lnTo>
                    <a:pt x="140" y="409"/>
                  </a:lnTo>
                  <a:lnTo>
                    <a:pt x="142" y="410"/>
                  </a:lnTo>
                  <a:lnTo>
                    <a:pt x="149" y="412"/>
                  </a:lnTo>
                  <a:lnTo>
                    <a:pt x="167" y="414"/>
                  </a:lnTo>
                  <a:lnTo>
                    <a:pt x="190" y="417"/>
                  </a:lnTo>
                  <a:lnTo>
                    <a:pt x="184" y="420"/>
                  </a:lnTo>
                  <a:lnTo>
                    <a:pt x="172" y="425"/>
                  </a:lnTo>
                  <a:lnTo>
                    <a:pt x="149" y="437"/>
                  </a:lnTo>
                  <a:lnTo>
                    <a:pt x="127" y="450"/>
                  </a:lnTo>
                  <a:lnTo>
                    <a:pt x="123" y="454"/>
                  </a:lnTo>
                  <a:lnTo>
                    <a:pt x="112" y="463"/>
                  </a:lnTo>
                  <a:lnTo>
                    <a:pt x="94" y="479"/>
                  </a:lnTo>
                  <a:lnTo>
                    <a:pt x="58" y="511"/>
                  </a:lnTo>
                  <a:lnTo>
                    <a:pt x="14" y="564"/>
                  </a:lnTo>
                  <a:lnTo>
                    <a:pt x="0" y="583"/>
                  </a:lnTo>
                  <a:lnTo>
                    <a:pt x="11" y="577"/>
                  </a:lnTo>
                  <a:lnTo>
                    <a:pt x="33" y="564"/>
                  </a:lnTo>
                  <a:lnTo>
                    <a:pt x="75" y="533"/>
                  </a:lnTo>
                  <a:lnTo>
                    <a:pt x="114" y="500"/>
                  </a:lnTo>
                  <a:lnTo>
                    <a:pt x="124" y="491"/>
                  </a:lnTo>
                  <a:lnTo>
                    <a:pt x="130" y="489"/>
                  </a:lnTo>
                  <a:lnTo>
                    <a:pt x="139" y="486"/>
                  </a:lnTo>
                  <a:lnTo>
                    <a:pt x="144" y="482"/>
                  </a:lnTo>
                  <a:lnTo>
                    <a:pt x="155" y="474"/>
                  </a:lnTo>
                  <a:lnTo>
                    <a:pt x="161" y="470"/>
                  </a:lnTo>
                  <a:lnTo>
                    <a:pt x="164" y="469"/>
                  </a:lnTo>
                  <a:lnTo>
                    <a:pt x="168" y="470"/>
                  </a:lnTo>
                  <a:lnTo>
                    <a:pt x="171" y="471"/>
                  </a:lnTo>
                  <a:lnTo>
                    <a:pt x="175" y="474"/>
                  </a:lnTo>
                  <a:lnTo>
                    <a:pt x="178" y="477"/>
                  </a:lnTo>
                  <a:lnTo>
                    <a:pt x="184" y="485"/>
                  </a:lnTo>
                  <a:lnTo>
                    <a:pt x="197" y="502"/>
                  </a:lnTo>
                  <a:lnTo>
                    <a:pt x="201" y="505"/>
                  </a:lnTo>
                  <a:lnTo>
                    <a:pt x="201" y="500"/>
                  </a:lnTo>
                  <a:lnTo>
                    <a:pt x="198" y="480"/>
                  </a:lnTo>
                  <a:lnTo>
                    <a:pt x="195" y="470"/>
                  </a:lnTo>
                  <a:lnTo>
                    <a:pt x="189" y="462"/>
                  </a:lnTo>
                  <a:lnTo>
                    <a:pt x="186" y="458"/>
                  </a:lnTo>
                  <a:lnTo>
                    <a:pt x="179" y="454"/>
                  </a:lnTo>
                  <a:lnTo>
                    <a:pt x="176" y="451"/>
                  </a:lnTo>
                  <a:lnTo>
                    <a:pt x="175" y="449"/>
                  </a:lnTo>
                  <a:lnTo>
                    <a:pt x="175" y="447"/>
                  </a:lnTo>
                  <a:lnTo>
                    <a:pt x="175" y="446"/>
                  </a:lnTo>
                  <a:lnTo>
                    <a:pt x="176" y="445"/>
                  </a:lnTo>
                  <a:lnTo>
                    <a:pt x="177" y="443"/>
                  </a:lnTo>
                  <a:lnTo>
                    <a:pt x="179" y="442"/>
                  </a:lnTo>
                  <a:lnTo>
                    <a:pt x="183" y="439"/>
                  </a:lnTo>
                  <a:lnTo>
                    <a:pt x="192" y="433"/>
                  </a:lnTo>
                  <a:lnTo>
                    <a:pt x="208" y="418"/>
                  </a:lnTo>
                  <a:lnTo>
                    <a:pt x="211" y="406"/>
                  </a:lnTo>
                  <a:lnTo>
                    <a:pt x="215" y="380"/>
                  </a:lnTo>
                  <a:lnTo>
                    <a:pt x="219" y="327"/>
                  </a:lnTo>
                  <a:lnTo>
                    <a:pt x="222" y="274"/>
                  </a:lnTo>
                  <a:lnTo>
                    <a:pt x="223" y="260"/>
                  </a:lnTo>
                  <a:lnTo>
                    <a:pt x="224" y="248"/>
                  </a:lnTo>
                  <a:lnTo>
                    <a:pt x="225" y="224"/>
                  </a:lnTo>
                  <a:lnTo>
                    <a:pt x="226" y="179"/>
                  </a:lnTo>
                  <a:lnTo>
                    <a:pt x="230" y="135"/>
                  </a:lnTo>
                  <a:lnTo>
                    <a:pt x="233" y="121"/>
                  </a:lnTo>
                  <a:lnTo>
                    <a:pt x="233" y="117"/>
                  </a:lnTo>
                  <a:lnTo>
                    <a:pt x="234" y="109"/>
                  </a:lnTo>
                  <a:lnTo>
                    <a:pt x="233" y="100"/>
                  </a:lnTo>
                  <a:lnTo>
                    <a:pt x="229" y="87"/>
                  </a:lnTo>
                  <a:lnTo>
                    <a:pt x="228" y="81"/>
                  </a:lnTo>
                  <a:lnTo>
                    <a:pt x="227" y="75"/>
                  </a:lnTo>
                  <a:lnTo>
                    <a:pt x="227" y="69"/>
                  </a:lnTo>
                  <a:lnTo>
                    <a:pt x="230" y="55"/>
                  </a:lnTo>
                  <a:lnTo>
                    <a:pt x="236" y="27"/>
                  </a:lnTo>
                  <a:lnTo>
                    <a:pt x="232" y="2"/>
                  </a:lnTo>
                  <a:lnTo>
                    <a:pt x="229" y="0"/>
                  </a:lnTo>
                  <a:lnTo>
                    <a:pt x="226" y="1"/>
                  </a:lnTo>
                  <a:lnTo>
                    <a:pt x="224" y="3"/>
                  </a:lnTo>
                  <a:lnTo>
                    <a:pt x="222" y="7"/>
                  </a:lnTo>
                  <a:lnTo>
                    <a:pt x="220" y="13"/>
                  </a:lnTo>
                  <a:lnTo>
                    <a:pt x="217" y="26"/>
                  </a:lnTo>
                  <a:lnTo>
                    <a:pt x="211" y="56"/>
                  </a:lnTo>
                  <a:lnTo>
                    <a:pt x="210" y="61"/>
                  </a:lnTo>
                  <a:lnTo>
                    <a:pt x="203" y="64"/>
                  </a:lnTo>
                  <a:lnTo>
                    <a:pt x="187" y="72"/>
                  </a:lnTo>
                  <a:lnTo>
                    <a:pt x="184" y="75"/>
                  </a:lnTo>
                  <a:lnTo>
                    <a:pt x="183" y="78"/>
                  </a:lnTo>
                  <a:lnTo>
                    <a:pt x="183" y="81"/>
                  </a:lnTo>
                  <a:lnTo>
                    <a:pt x="185" y="84"/>
                  </a:lnTo>
                  <a:lnTo>
                    <a:pt x="190" y="87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15" name="Freeform 191"/>
            <p:cNvSpPr>
              <a:spLocks/>
            </p:cNvSpPr>
            <p:nvPr/>
          </p:nvSpPr>
          <p:spPr bwMode="auto">
            <a:xfrm>
              <a:off x="2671" y="453"/>
              <a:ext cx="85" cy="252"/>
            </a:xfrm>
            <a:custGeom>
              <a:avLst/>
              <a:gdLst>
                <a:gd name="T0" fmla="*/ 1 w 170"/>
                <a:gd name="T1" fmla="*/ 1 h 504"/>
                <a:gd name="T2" fmla="*/ 1 w 170"/>
                <a:gd name="T3" fmla="*/ 1 h 504"/>
                <a:gd name="T4" fmla="*/ 1 w 170"/>
                <a:gd name="T5" fmla="*/ 1 h 504"/>
                <a:gd name="T6" fmla="*/ 1 w 170"/>
                <a:gd name="T7" fmla="*/ 1 h 504"/>
                <a:gd name="T8" fmla="*/ 1 w 170"/>
                <a:gd name="T9" fmla="*/ 1 h 504"/>
                <a:gd name="T10" fmla="*/ 1 w 170"/>
                <a:gd name="T11" fmla="*/ 1 h 504"/>
                <a:gd name="T12" fmla="*/ 1 w 170"/>
                <a:gd name="T13" fmla="*/ 1 h 504"/>
                <a:gd name="T14" fmla="*/ 1 w 170"/>
                <a:gd name="T15" fmla="*/ 1 h 504"/>
                <a:gd name="T16" fmla="*/ 1 w 170"/>
                <a:gd name="T17" fmla="*/ 1 h 504"/>
                <a:gd name="T18" fmla="*/ 1 w 170"/>
                <a:gd name="T19" fmla="*/ 1 h 504"/>
                <a:gd name="T20" fmla="*/ 1 w 170"/>
                <a:gd name="T21" fmla="*/ 1 h 504"/>
                <a:gd name="T22" fmla="*/ 1 w 170"/>
                <a:gd name="T23" fmla="*/ 1 h 504"/>
                <a:gd name="T24" fmla="*/ 1 w 170"/>
                <a:gd name="T25" fmla="*/ 1 h 504"/>
                <a:gd name="T26" fmla="*/ 1 w 170"/>
                <a:gd name="T27" fmla="*/ 1 h 504"/>
                <a:gd name="T28" fmla="*/ 1 w 170"/>
                <a:gd name="T29" fmla="*/ 1 h 504"/>
                <a:gd name="T30" fmla="*/ 1 w 170"/>
                <a:gd name="T31" fmla="*/ 1 h 504"/>
                <a:gd name="T32" fmla="*/ 1 w 170"/>
                <a:gd name="T33" fmla="*/ 1 h 504"/>
                <a:gd name="T34" fmla="*/ 1 w 170"/>
                <a:gd name="T35" fmla="*/ 1 h 504"/>
                <a:gd name="T36" fmla="*/ 1 w 170"/>
                <a:gd name="T37" fmla="*/ 1 h 504"/>
                <a:gd name="T38" fmla="*/ 1 w 170"/>
                <a:gd name="T39" fmla="*/ 1 h 504"/>
                <a:gd name="T40" fmla="*/ 1 w 170"/>
                <a:gd name="T41" fmla="*/ 1 h 504"/>
                <a:gd name="T42" fmla="*/ 1 w 170"/>
                <a:gd name="T43" fmla="*/ 1 h 504"/>
                <a:gd name="T44" fmla="*/ 1 w 170"/>
                <a:gd name="T45" fmla="*/ 1 h 504"/>
                <a:gd name="T46" fmla="*/ 1 w 170"/>
                <a:gd name="T47" fmla="*/ 1 h 504"/>
                <a:gd name="T48" fmla="*/ 1 w 170"/>
                <a:gd name="T49" fmla="*/ 1 h 504"/>
                <a:gd name="T50" fmla="*/ 1 w 170"/>
                <a:gd name="T51" fmla="*/ 1 h 504"/>
                <a:gd name="T52" fmla="*/ 1 w 170"/>
                <a:gd name="T53" fmla="*/ 1 h 504"/>
                <a:gd name="T54" fmla="*/ 1 w 170"/>
                <a:gd name="T55" fmla="*/ 1 h 504"/>
                <a:gd name="T56" fmla="*/ 1 w 170"/>
                <a:gd name="T57" fmla="*/ 1 h 504"/>
                <a:gd name="T58" fmla="*/ 1 w 170"/>
                <a:gd name="T59" fmla="*/ 1 h 504"/>
                <a:gd name="T60" fmla="*/ 1 w 170"/>
                <a:gd name="T61" fmla="*/ 1 h 504"/>
                <a:gd name="T62" fmla="*/ 1 w 170"/>
                <a:gd name="T63" fmla="*/ 1 h 504"/>
                <a:gd name="T64" fmla="*/ 1 w 170"/>
                <a:gd name="T65" fmla="*/ 1 h 504"/>
                <a:gd name="T66" fmla="*/ 1 w 170"/>
                <a:gd name="T67" fmla="*/ 1 h 504"/>
                <a:gd name="T68" fmla="*/ 1 w 170"/>
                <a:gd name="T69" fmla="*/ 1 h 504"/>
                <a:gd name="T70" fmla="*/ 1 w 170"/>
                <a:gd name="T71" fmla="*/ 1 h 504"/>
                <a:gd name="T72" fmla="*/ 1 w 170"/>
                <a:gd name="T73" fmla="*/ 1 h 504"/>
                <a:gd name="T74" fmla="*/ 1 w 170"/>
                <a:gd name="T75" fmla="*/ 1 h 504"/>
                <a:gd name="T76" fmla="*/ 1 w 170"/>
                <a:gd name="T77" fmla="*/ 1 h 504"/>
                <a:gd name="T78" fmla="*/ 1 w 170"/>
                <a:gd name="T79" fmla="*/ 1 h 504"/>
                <a:gd name="T80" fmla="*/ 1 w 170"/>
                <a:gd name="T81" fmla="*/ 1 h 504"/>
                <a:gd name="T82" fmla="*/ 1 w 170"/>
                <a:gd name="T83" fmla="*/ 1 h 504"/>
                <a:gd name="T84" fmla="*/ 1 w 170"/>
                <a:gd name="T85" fmla="*/ 1 h 504"/>
                <a:gd name="T86" fmla="*/ 1 w 170"/>
                <a:gd name="T87" fmla="*/ 1 h 504"/>
                <a:gd name="T88" fmla="*/ 1 w 170"/>
                <a:gd name="T89" fmla="*/ 1 h 504"/>
                <a:gd name="T90" fmla="*/ 1 w 170"/>
                <a:gd name="T91" fmla="*/ 1 h 504"/>
                <a:gd name="T92" fmla="*/ 1 w 170"/>
                <a:gd name="T93" fmla="*/ 0 h 504"/>
                <a:gd name="T94" fmla="*/ 1 w 170"/>
                <a:gd name="T95" fmla="*/ 1 h 504"/>
                <a:gd name="T96" fmla="*/ 1 w 170"/>
                <a:gd name="T97" fmla="*/ 1 h 504"/>
                <a:gd name="T98" fmla="*/ 1 w 170"/>
                <a:gd name="T99" fmla="*/ 1 h 50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0"/>
                <a:gd name="T151" fmla="*/ 0 h 504"/>
                <a:gd name="T152" fmla="*/ 170 w 170"/>
                <a:gd name="T153" fmla="*/ 504 h 50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0" h="504">
                  <a:moveTo>
                    <a:pt x="72" y="58"/>
                  </a:moveTo>
                  <a:lnTo>
                    <a:pt x="68" y="63"/>
                  </a:lnTo>
                  <a:lnTo>
                    <a:pt x="61" y="73"/>
                  </a:lnTo>
                  <a:lnTo>
                    <a:pt x="46" y="88"/>
                  </a:lnTo>
                  <a:lnTo>
                    <a:pt x="36" y="96"/>
                  </a:lnTo>
                  <a:lnTo>
                    <a:pt x="45" y="97"/>
                  </a:lnTo>
                  <a:lnTo>
                    <a:pt x="51" y="100"/>
                  </a:lnTo>
                  <a:lnTo>
                    <a:pt x="55" y="105"/>
                  </a:lnTo>
                  <a:lnTo>
                    <a:pt x="58" y="112"/>
                  </a:lnTo>
                  <a:lnTo>
                    <a:pt x="58" y="121"/>
                  </a:lnTo>
                  <a:lnTo>
                    <a:pt x="58" y="129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2"/>
                  </a:lnTo>
                  <a:lnTo>
                    <a:pt x="49" y="179"/>
                  </a:lnTo>
                  <a:lnTo>
                    <a:pt x="59" y="193"/>
                  </a:lnTo>
                  <a:lnTo>
                    <a:pt x="66" y="209"/>
                  </a:lnTo>
                  <a:lnTo>
                    <a:pt x="67" y="224"/>
                  </a:lnTo>
                  <a:lnTo>
                    <a:pt x="66" y="230"/>
                  </a:lnTo>
                  <a:lnTo>
                    <a:pt x="62" y="236"/>
                  </a:lnTo>
                  <a:lnTo>
                    <a:pt x="57" y="241"/>
                  </a:lnTo>
                  <a:lnTo>
                    <a:pt x="49" y="245"/>
                  </a:lnTo>
                  <a:lnTo>
                    <a:pt x="40" y="248"/>
                  </a:lnTo>
                  <a:lnTo>
                    <a:pt x="50" y="251"/>
                  </a:lnTo>
                  <a:lnTo>
                    <a:pt x="58" y="255"/>
                  </a:lnTo>
                  <a:lnTo>
                    <a:pt x="64" y="261"/>
                  </a:lnTo>
                  <a:lnTo>
                    <a:pt x="68" y="268"/>
                  </a:lnTo>
                  <a:lnTo>
                    <a:pt x="72" y="276"/>
                  </a:lnTo>
                  <a:lnTo>
                    <a:pt x="73" y="285"/>
                  </a:lnTo>
                  <a:lnTo>
                    <a:pt x="72" y="304"/>
                  </a:lnTo>
                  <a:lnTo>
                    <a:pt x="67" y="322"/>
                  </a:lnTo>
                  <a:lnTo>
                    <a:pt x="64" y="339"/>
                  </a:lnTo>
                  <a:lnTo>
                    <a:pt x="59" y="339"/>
                  </a:lnTo>
                  <a:lnTo>
                    <a:pt x="51" y="338"/>
                  </a:lnTo>
                  <a:lnTo>
                    <a:pt x="33" y="337"/>
                  </a:lnTo>
                  <a:lnTo>
                    <a:pt x="16" y="336"/>
                  </a:lnTo>
                  <a:lnTo>
                    <a:pt x="12" y="335"/>
                  </a:lnTo>
                  <a:lnTo>
                    <a:pt x="19" y="337"/>
                  </a:lnTo>
                  <a:lnTo>
                    <a:pt x="42" y="345"/>
                  </a:lnTo>
                  <a:lnTo>
                    <a:pt x="55" y="353"/>
                  </a:lnTo>
                  <a:lnTo>
                    <a:pt x="64" y="360"/>
                  </a:lnTo>
                  <a:lnTo>
                    <a:pt x="67" y="364"/>
                  </a:lnTo>
                  <a:lnTo>
                    <a:pt x="68" y="369"/>
                  </a:lnTo>
                  <a:lnTo>
                    <a:pt x="68" y="374"/>
                  </a:lnTo>
                  <a:lnTo>
                    <a:pt x="67" y="380"/>
                  </a:lnTo>
                  <a:lnTo>
                    <a:pt x="65" y="392"/>
                  </a:lnTo>
                  <a:lnTo>
                    <a:pt x="57" y="414"/>
                  </a:lnTo>
                  <a:lnTo>
                    <a:pt x="54" y="420"/>
                  </a:lnTo>
                  <a:lnTo>
                    <a:pt x="49" y="420"/>
                  </a:lnTo>
                  <a:lnTo>
                    <a:pt x="40" y="419"/>
                  </a:lnTo>
                  <a:lnTo>
                    <a:pt x="22" y="417"/>
                  </a:lnTo>
                  <a:lnTo>
                    <a:pt x="4" y="415"/>
                  </a:lnTo>
                  <a:lnTo>
                    <a:pt x="0" y="414"/>
                  </a:lnTo>
                  <a:lnTo>
                    <a:pt x="10" y="417"/>
                  </a:lnTo>
                  <a:lnTo>
                    <a:pt x="40" y="427"/>
                  </a:lnTo>
                  <a:lnTo>
                    <a:pt x="55" y="434"/>
                  </a:lnTo>
                  <a:lnTo>
                    <a:pt x="61" y="438"/>
                  </a:lnTo>
                  <a:lnTo>
                    <a:pt x="65" y="442"/>
                  </a:lnTo>
                  <a:lnTo>
                    <a:pt x="67" y="445"/>
                  </a:lnTo>
                  <a:lnTo>
                    <a:pt x="67" y="454"/>
                  </a:lnTo>
                  <a:lnTo>
                    <a:pt x="65" y="462"/>
                  </a:lnTo>
                  <a:lnTo>
                    <a:pt x="62" y="468"/>
                  </a:lnTo>
                  <a:lnTo>
                    <a:pt x="56" y="479"/>
                  </a:lnTo>
                  <a:lnTo>
                    <a:pt x="55" y="483"/>
                  </a:lnTo>
                  <a:lnTo>
                    <a:pt x="54" y="485"/>
                  </a:lnTo>
                  <a:lnTo>
                    <a:pt x="54" y="486"/>
                  </a:lnTo>
                  <a:lnTo>
                    <a:pt x="55" y="487"/>
                  </a:lnTo>
                  <a:lnTo>
                    <a:pt x="56" y="488"/>
                  </a:lnTo>
                  <a:lnTo>
                    <a:pt x="57" y="488"/>
                  </a:lnTo>
                  <a:lnTo>
                    <a:pt x="59" y="488"/>
                  </a:lnTo>
                  <a:lnTo>
                    <a:pt x="63" y="489"/>
                  </a:lnTo>
                  <a:lnTo>
                    <a:pt x="73" y="488"/>
                  </a:lnTo>
                  <a:lnTo>
                    <a:pt x="87" y="486"/>
                  </a:lnTo>
                  <a:lnTo>
                    <a:pt x="101" y="484"/>
                  </a:lnTo>
                  <a:lnTo>
                    <a:pt x="105" y="484"/>
                  </a:lnTo>
                  <a:lnTo>
                    <a:pt x="111" y="485"/>
                  </a:lnTo>
                  <a:lnTo>
                    <a:pt x="125" y="489"/>
                  </a:lnTo>
                  <a:lnTo>
                    <a:pt x="155" y="498"/>
                  </a:lnTo>
                  <a:lnTo>
                    <a:pt x="170" y="504"/>
                  </a:lnTo>
                  <a:lnTo>
                    <a:pt x="164" y="495"/>
                  </a:lnTo>
                  <a:lnTo>
                    <a:pt x="151" y="479"/>
                  </a:lnTo>
                  <a:lnTo>
                    <a:pt x="123" y="452"/>
                  </a:lnTo>
                  <a:lnTo>
                    <a:pt x="93" y="426"/>
                  </a:lnTo>
                  <a:lnTo>
                    <a:pt x="86" y="418"/>
                  </a:lnTo>
                  <a:lnTo>
                    <a:pt x="102" y="422"/>
                  </a:lnTo>
                  <a:lnTo>
                    <a:pt x="113" y="422"/>
                  </a:lnTo>
                  <a:lnTo>
                    <a:pt x="117" y="421"/>
                  </a:lnTo>
                  <a:lnTo>
                    <a:pt x="119" y="419"/>
                  </a:lnTo>
                  <a:lnTo>
                    <a:pt x="121" y="416"/>
                  </a:lnTo>
                  <a:lnTo>
                    <a:pt x="122" y="413"/>
                  </a:lnTo>
                  <a:lnTo>
                    <a:pt x="122" y="410"/>
                  </a:lnTo>
                  <a:lnTo>
                    <a:pt x="122" y="406"/>
                  </a:lnTo>
                  <a:lnTo>
                    <a:pt x="119" y="397"/>
                  </a:lnTo>
                  <a:lnTo>
                    <a:pt x="114" y="387"/>
                  </a:lnTo>
                  <a:lnTo>
                    <a:pt x="103" y="368"/>
                  </a:lnTo>
                  <a:lnTo>
                    <a:pt x="94" y="354"/>
                  </a:lnTo>
                  <a:lnTo>
                    <a:pt x="92" y="348"/>
                  </a:lnTo>
                  <a:lnTo>
                    <a:pt x="90" y="339"/>
                  </a:lnTo>
                  <a:lnTo>
                    <a:pt x="89" y="332"/>
                  </a:lnTo>
                  <a:lnTo>
                    <a:pt x="90" y="328"/>
                  </a:lnTo>
                  <a:lnTo>
                    <a:pt x="92" y="326"/>
                  </a:lnTo>
                  <a:lnTo>
                    <a:pt x="95" y="325"/>
                  </a:lnTo>
                  <a:lnTo>
                    <a:pt x="98" y="324"/>
                  </a:lnTo>
                  <a:lnTo>
                    <a:pt x="105" y="324"/>
                  </a:lnTo>
                  <a:lnTo>
                    <a:pt x="109" y="322"/>
                  </a:lnTo>
                  <a:lnTo>
                    <a:pt x="111" y="318"/>
                  </a:lnTo>
                  <a:lnTo>
                    <a:pt x="113" y="312"/>
                  </a:lnTo>
                  <a:lnTo>
                    <a:pt x="114" y="303"/>
                  </a:lnTo>
                  <a:lnTo>
                    <a:pt x="113" y="297"/>
                  </a:lnTo>
                  <a:lnTo>
                    <a:pt x="111" y="290"/>
                  </a:lnTo>
                  <a:lnTo>
                    <a:pt x="105" y="277"/>
                  </a:lnTo>
                  <a:lnTo>
                    <a:pt x="97" y="265"/>
                  </a:lnTo>
                  <a:lnTo>
                    <a:pt x="83" y="251"/>
                  </a:lnTo>
                  <a:lnTo>
                    <a:pt x="81" y="248"/>
                  </a:lnTo>
                  <a:lnTo>
                    <a:pt x="88" y="245"/>
                  </a:lnTo>
                  <a:lnTo>
                    <a:pt x="94" y="241"/>
                  </a:lnTo>
                  <a:lnTo>
                    <a:pt x="97" y="235"/>
                  </a:lnTo>
                  <a:lnTo>
                    <a:pt x="98" y="229"/>
                  </a:lnTo>
                  <a:lnTo>
                    <a:pt x="98" y="223"/>
                  </a:lnTo>
                  <a:lnTo>
                    <a:pt x="97" y="217"/>
                  </a:lnTo>
                  <a:lnTo>
                    <a:pt x="91" y="203"/>
                  </a:lnTo>
                  <a:lnTo>
                    <a:pt x="84" y="189"/>
                  </a:lnTo>
                  <a:lnTo>
                    <a:pt x="77" y="178"/>
                  </a:lnTo>
                  <a:lnTo>
                    <a:pt x="80" y="174"/>
                  </a:lnTo>
                  <a:lnTo>
                    <a:pt x="89" y="166"/>
                  </a:lnTo>
                  <a:lnTo>
                    <a:pt x="105" y="151"/>
                  </a:lnTo>
                  <a:lnTo>
                    <a:pt x="112" y="143"/>
                  </a:lnTo>
                  <a:lnTo>
                    <a:pt x="116" y="134"/>
                  </a:lnTo>
                  <a:lnTo>
                    <a:pt x="117" y="129"/>
                  </a:lnTo>
                  <a:lnTo>
                    <a:pt x="118" y="118"/>
                  </a:lnTo>
                  <a:lnTo>
                    <a:pt x="118" y="97"/>
                  </a:lnTo>
                  <a:lnTo>
                    <a:pt x="114" y="55"/>
                  </a:lnTo>
                  <a:lnTo>
                    <a:pt x="102" y="15"/>
                  </a:lnTo>
                  <a:lnTo>
                    <a:pt x="98" y="5"/>
                  </a:lnTo>
                  <a:lnTo>
                    <a:pt x="96" y="3"/>
                  </a:lnTo>
                  <a:lnTo>
                    <a:pt x="94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5" y="0"/>
                  </a:lnTo>
                  <a:lnTo>
                    <a:pt x="77" y="2"/>
                  </a:lnTo>
                  <a:lnTo>
                    <a:pt x="61" y="5"/>
                  </a:lnTo>
                  <a:lnTo>
                    <a:pt x="58" y="5"/>
                  </a:lnTo>
                  <a:lnTo>
                    <a:pt x="61" y="11"/>
                  </a:lnTo>
                  <a:lnTo>
                    <a:pt x="69" y="30"/>
                  </a:lnTo>
                  <a:lnTo>
                    <a:pt x="73" y="41"/>
                  </a:lnTo>
                  <a:lnTo>
                    <a:pt x="73" y="53"/>
                  </a:lnTo>
                  <a:lnTo>
                    <a:pt x="72" y="58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16" name="Freeform 192"/>
            <p:cNvSpPr>
              <a:spLocks/>
            </p:cNvSpPr>
            <p:nvPr/>
          </p:nvSpPr>
          <p:spPr bwMode="auto">
            <a:xfrm>
              <a:off x="2472" y="735"/>
              <a:ext cx="130" cy="55"/>
            </a:xfrm>
            <a:custGeom>
              <a:avLst/>
              <a:gdLst>
                <a:gd name="T0" fmla="*/ 0 w 261"/>
                <a:gd name="T1" fmla="*/ 0 h 112"/>
                <a:gd name="T2" fmla="*/ 0 w 261"/>
                <a:gd name="T3" fmla="*/ 0 h 112"/>
                <a:gd name="T4" fmla="*/ 0 w 261"/>
                <a:gd name="T5" fmla="*/ 0 h 112"/>
                <a:gd name="T6" fmla="*/ 0 w 261"/>
                <a:gd name="T7" fmla="*/ 0 h 112"/>
                <a:gd name="T8" fmla="*/ 0 w 261"/>
                <a:gd name="T9" fmla="*/ 0 h 112"/>
                <a:gd name="T10" fmla="*/ 0 w 261"/>
                <a:gd name="T11" fmla="*/ 0 h 112"/>
                <a:gd name="T12" fmla="*/ 0 w 261"/>
                <a:gd name="T13" fmla="*/ 0 h 112"/>
                <a:gd name="T14" fmla="*/ 0 w 261"/>
                <a:gd name="T15" fmla="*/ 0 h 112"/>
                <a:gd name="T16" fmla="*/ 0 w 261"/>
                <a:gd name="T17" fmla="*/ 0 h 112"/>
                <a:gd name="T18" fmla="*/ 0 w 261"/>
                <a:gd name="T19" fmla="*/ 0 h 112"/>
                <a:gd name="T20" fmla="*/ 0 w 261"/>
                <a:gd name="T21" fmla="*/ 0 h 112"/>
                <a:gd name="T22" fmla="*/ 0 w 261"/>
                <a:gd name="T23" fmla="*/ 0 h 112"/>
                <a:gd name="T24" fmla="*/ 0 w 261"/>
                <a:gd name="T25" fmla="*/ 0 h 112"/>
                <a:gd name="T26" fmla="*/ 0 w 261"/>
                <a:gd name="T27" fmla="*/ 0 h 112"/>
                <a:gd name="T28" fmla="*/ 0 w 261"/>
                <a:gd name="T29" fmla="*/ 0 h 112"/>
                <a:gd name="T30" fmla="*/ 0 w 261"/>
                <a:gd name="T31" fmla="*/ 0 h 112"/>
                <a:gd name="T32" fmla="*/ 0 w 261"/>
                <a:gd name="T33" fmla="*/ 0 h 112"/>
                <a:gd name="T34" fmla="*/ 0 w 261"/>
                <a:gd name="T35" fmla="*/ 0 h 112"/>
                <a:gd name="T36" fmla="*/ 0 w 261"/>
                <a:gd name="T37" fmla="*/ 0 h 112"/>
                <a:gd name="T38" fmla="*/ 0 w 261"/>
                <a:gd name="T39" fmla="*/ 0 h 112"/>
                <a:gd name="T40" fmla="*/ 0 w 261"/>
                <a:gd name="T41" fmla="*/ 0 h 112"/>
                <a:gd name="T42" fmla="*/ 0 w 261"/>
                <a:gd name="T43" fmla="*/ 0 h 112"/>
                <a:gd name="T44" fmla="*/ 0 w 261"/>
                <a:gd name="T45" fmla="*/ 0 h 112"/>
                <a:gd name="T46" fmla="*/ 0 w 261"/>
                <a:gd name="T47" fmla="*/ 0 h 112"/>
                <a:gd name="T48" fmla="*/ 0 w 261"/>
                <a:gd name="T49" fmla="*/ 0 h 112"/>
                <a:gd name="T50" fmla="*/ 0 w 261"/>
                <a:gd name="T51" fmla="*/ 0 h 112"/>
                <a:gd name="T52" fmla="*/ 0 w 261"/>
                <a:gd name="T53" fmla="*/ 0 h 112"/>
                <a:gd name="T54" fmla="*/ 0 w 261"/>
                <a:gd name="T55" fmla="*/ 0 h 112"/>
                <a:gd name="T56" fmla="*/ 0 w 261"/>
                <a:gd name="T57" fmla="*/ 0 h 112"/>
                <a:gd name="T58" fmla="*/ 0 w 261"/>
                <a:gd name="T59" fmla="*/ 0 h 112"/>
                <a:gd name="T60" fmla="*/ 0 w 261"/>
                <a:gd name="T61" fmla="*/ 0 h 112"/>
                <a:gd name="T62" fmla="*/ 0 w 261"/>
                <a:gd name="T63" fmla="*/ 0 h 112"/>
                <a:gd name="T64" fmla="*/ 0 w 261"/>
                <a:gd name="T65" fmla="*/ 0 h 11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61"/>
                <a:gd name="T100" fmla="*/ 0 h 112"/>
                <a:gd name="T101" fmla="*/ 261 w 261"/>
                <a:gd name="T102" fmla="*/ 112 h 11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61" h="112">
                  <a:moveTo>
                    <a:pt x="163" y="0"/>
                  </a:moveTo>
                  <a:lnTo>
                    <a:pt x="164" y="2"/>
                  </a:lnTo>
                  <a:lnTo>
                    <a:pt x="166" y="6"/>
                  </a:lnTo>
                  <a:lnTo>
                    <a:pt x="171" y="12"/>
                  </a:lnTo>
                  <a:lnTo>
                    <a:pt x="177" y="20"/>
                  </a:lnTo>
                  <a:lnTo>
                    <a:pt x="179" y="21"/>
                  </a:lnTo>
                  <a:lnTo>
                    <a:pt x="182" y="20"/>
                  </a:lnTo>
                  <a:lnTo>
                    <a:pt x="188" y="18"/>
                  </a:lnTo>
                  <a:lnTo>
                    <a:pt x="200" y="12"/>
                  </a:lnTo>
                  <a:lnTo>
                    <a:pt x="212" y="7"/>
                  </a:lnTo>
                  <a:lnTo>
                    <a:pt x="216" y="5"/>
                  </a:lnTo>
                  <a:lnTo>
                    <a:pt x="223" y="11"/>
                  </a:lnTo>
                  <a:lnTo>
                    <a:pt x="237" y="21"/>
                  </a:lnTo>
                  <a:lnTo>
                    <a:pt x="247" y="30"/>
                  </a:lnTo>
                  <a:lnTo>
                    <a:pt x="256" y="39"/>
                  </a:lnTo>
                  <a:lnTo>
                    <a:pt x="260" y="50"/>
                  </a:lnTo>
                  <a:lnTo>
                    <a:pt x="261" y="66"/>
                  </a:lnTo>
                  <a:lnTo>
                    <a:pt x="261" y="75"/>
                  </a:lnTo>
                  <a:lnTo>
                    <a:pt x="243" y="69"/>
                  </a:lnTo>
                  <a:lnTo>
                    <a:pt x="191" y="49"/>
                  </a:lnTo>
                  <a:lnTo>
                    <a:pt x="139" y="36"/>
                  </a:lnTo>
                  <a:lnTo>
                    <a:pt x="132" y="36"/>
                  </a:lnTo>
                  <a:lnTo>
                    <a:pt x="124" y="39"/>
                  </a:lnTo>
                  <a:lnTo>
                    <a:pt x="114" y="44"/>
                  </a:lnTo>
                  <a:lnTo>
                    <a:pt x="86" y="59"/>
                  </a:lnTo>
                  <a:lnTo>
                    <a:pt x="29" y="94"/>
                  </a:lnTo>
                  <a:lnTo>
                    <a:pt x="0" y="112"/>
                  </a:lnTo>
                  <a:lnTo>
                    <a:pt x="12" y="99"/>
                  </a:lnTo>
                  <a:lnTo>
                    <a:pt x="38" y="74"/>
                  </a:lnTo>
                  <a:lnTo>
                    <a:pt x="87" y="37"/>
                  </a:lnTo>
                  <a:lnTo>
                    <a:pt x="146" y="7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17" name="Freeform 193"/>
            <p:cNvSpPr>
              <a:spLocks/>
            </p:cNvSpPr>
            <p:nvPr/>
          </p:nvSpPr>
          <p:spPr bwMode="auto">
            <a:xfrm>
              <a:off x="2498" y="869"/>
              <a:ext cx="115" cy="44"/>
            </a:xfrm>
            <a:custGeom>
              <a:avLst/>
              <a:gdLst>
                <a:gd name="T0" fmla="*/ 1 w 230"/>
                <a:gd name="T1" fmla="*/ 0 h 88"/>
                <a:gd name="T2" fmla="*/ 1 w 230"/>
                <a:gd name="T3" fmla="*/ 1 h 88"/>
                <a:gd name="T4" fmla="*/ 1 w 230"/>
                <a:gd name="T5" fmla="*/ 1 h 88"/>
                <a:gd name="T6" fmla="*/ 1 w 230"/>
                <a:gd name="T7" fmla="*/ 1 h 88"/>
                <a:gd name="T8" fmla="*/ 1 w 230"/>
                <a:gd name="T9" fmla="*/ 1 h 88"/>
                <a:gd name="T10" fmla="*/ 1 w 230"/>
                <a:gd name="T11" fmla="*/ 1 h 88"/>
                <a:gd name="T12" fmla="*/ 1 w 230"/>
                <a:gd name="T13" fmla="*/ 1 h 88"/>
                <a:gd name="T14" fmla="*/ 1 w 230"/>
                <a:gd name="T15" fmla="*/ 1 h 88"/>
                <a:gd name="T16" fmla="*/ 1 w 230"/>
                <a:gd name="T17" fmla="*/ 1 h 88"/>
                <a:gd name="T18" fmla="*/ 1 w 230"/>
                <a:gd name="T19" fmla="*/ 1 h 88"/>
                <a:gd name="T20" fmla="*/ 1 w 230"/>
                <a:gd name="T21" fmla="*/ 1 h 88"/>
                <a:gd name="T22" fmla="*/ 1 w 230"/>
                <a:gd name="T23" fmla="*/ 1 h 88"/>
                <a:gd name="T24" fmla="*/ 1 w 230"/>
                <a:gd name="T25" fmla="*/ 1 h 88"/>
                <a:gd name="T26" fmla="*/ 1 w 230"/>
                <a:gd name="T27" fmla="*/ 1 h 88"/>
                <a:gd name="T28" fmla="*/ 1 w 230"/>
                <a:gd name="T29" fmla="*/ 1 h 88"/>
                <a:gd name="T30" fmla="*/ 1 w 230"/>
                <a:gd name="T31" fmla="*/ 1 h 88"/>
                <a:gd name="T32" fmla="*/ 1 w 230"/>
                <a:gd name="T33" fmla="*/ 1 h 88"/>
                <a:gd name="T34" fmla="*/ 1 w 230"/>
                <a:gd name="T35" fmla="*/ 1 h 88"/>
                <a:gd name="T36" fmla="*/ 1 w 230"/>
                <a:gd name="T37" fmla="*/ 1 h 88"/>
                <a:gd name="T38" fmla="*/ 0 w 230"/>
                <a:gd name="T39" fmla="*/ 1 h 88"/>
                <a:gd name="T40" fmla="*/ 1 w 230"/>
                <a:gd name="T41" fmla="*/ 1 h 88"/>
                <a:gd name="T42" fmla="*/ 1 w 230"/>
                <a:gd name="T43" fmla="*/ 1 h 88"/>
                <a:gd name="T44" fmla="*/ 1 w 230"/>
                <a:gd name="T45" fmla="*/ 1 h 88"/>
                <a:gd name="T46" fmla="*/ 1 w 230"/>
                <a:gd name="T47" fmla="*/ 1 h 88"/>
                <a:gd name="T48" fmla="*/ 1 w 230"/>
                <a:gd name="T49" fmla="*/ 0 h 88"/>
                <a:gd name="T50" fmla="*/ 1 w 230"/>
                <a:gd name="T51" fmla="*/ 0 h 8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30"/>
                <a:gd name="T79" fmla="*/ 0 h 88"/>
                <a:gd name="T80" fmla="*/ 230 w 230"/>
                <a:gd name="T81" fmla="*/ 88 h 8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30" h="88">
                  <a:moveTo>
                    <a:pt x="164" y="0"/>
                  </a:moveTo>
                  <a:lnTo>
                    <a:pt x="166" y="2"/>
                  </a:lnTo>
                  <a:lnTo>
                    <a:pt x="171" y="6"/>
                  </a:lnTo>
                  <a:lnTo>
                    <a:pt x="180" y="13"/>
                  </a:lnTo>
                  <a:lnTo>
                    <a:pt x="188" y="21"/>
                  </a:lnTo>
                  <a:lnTo>
                    <a:pt x="191" y="22"/>
                  </a:lnTo>
                  <a:lnTo>
                    <a:pt x="197" y="22"/>
                  </a:lnTo>
                  <a:lnTo>
                    <a:pt x="215" y="19"/>
                  </a:lnTo>
                  <a:lnTo>
                    <a:pt x="229" y="18"/>
                  </a:lnTo>
                  <a:lnTo>
                    <a:pt x="230" y="17"/>
                  </a:lnTo>
                  <a:lnTo>
                    <a:pt x="230" y="20"/>
                  </a:lnTo>
                  <a:lnTo>
                    <a:pt x="230" y="25"/>
                  </a:lnTo>
                  <a:lnTo>
                    <a:pt x="230" y="35"/>
                  </a:lnTo>
                  <a:lnTo>
                    <a:pt x="230" y="45"/>
                  </a:lnTo>
                  <a:lnTo>
                    <a:pt x="230" y="47"/>
                  </a:lnTo>
                  <a:lnTo>
                    <a:pt x="211" y="48"/>
                  </a:lnTo>
                  <a:lnTo>
                    <a:pt x="172" y="53"/>
                  </a:lnTo>
                  <a:lnTo>
                    <a:pt x="95" y="68"/>
                  </a:lnTo>
                  <a:lnTo>
                    <a:pt x="18" y="85"/>
                  </a:lnTo>
                  <a:lnTo>
                    <a:pt x="0" y="88"/>
                  </a:lnTo>
                  <a:lnTo>
                    <a:pt x="12" y="77"/>
                  </a:lnTo>
                  <a:lnTo>
                    <a:pt x="37" y="58"/>
                  </a:lnTo>
                  <a:lnTo>
                    <a:pt x="65" y="43"/>
                  </a:lnTo>
                  <a:lnTo>
                    <a:pt x="122" y="21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18" name="Freeform 194"/>
            <p:cNvSpPr>
              <a:spLocks/>
            </p:cNvSpPr>
            <p:nvPr/>
          </p:nvSpPr>
          <p:spPr bwMode="auto">
            <a:xfrm>
              <a:off x="2471" y="1078"/>
              <a:ext cx="149" cy="117"/>
            </a:xfrm>
            <a:custGeom>
              <a:avLst/>
              <a:gdLst>
                <a:gd name="T0" fmla="*/ 0 w 299"/>
                <a:gd name="T1" fmla="*/ 1 h 233"/>
                <a:gd name="T2" fmla="*/ 0 w 299"/>
                <a:gd name="T3" fmla="*/ 1 h 233"/>
                <a:gd name="T4" fmla="*/ 0 w 299"/>
                <a:gd name="T5" fmla="*/ 1 h 233"/>
                <a:gd name="T6" fmla="*/ 0 w 299"/>
                <a:gd name="T7" fmla="*/ 1 h 233"/>
                <a:gd name="T8" fmla="*/ 0 w 299"/>
                <a:gd name="T9" fmla="*/ 1 h 233"/>
                <a:gd name="T10" fmla="*/ 0 w 299"/>
                <a:gd name="T11" fmla="*/ 0 h 233"/>
                <a:gd name="T12" fmla="*/ 0 w 299"/>
                <a:gd name="T13" fmla="*/ 1 h 233"/>
                <a:gd name="T14" fmla="*/ 0 w 299"/>
                <a:gd name="T15" fmla="*/ 1 h 233"/>
                <a:gd name="T16" fmla="*/ 0 w 299"/>
                <a:gd name="T17" fmla="*/ 1 h 233"/>
                <a:gd name="T18" fmla="*/ 0 w 299"/>
                <a:gd name="T19" fmla="*/ 1 h 233"/>
                <a:gd name="T20" fmla="*/ 0 w 299"/>
                <a:gd name="T21" fmla="*/ 1 h 233"/>
                <a:gd name="T22" fmla="*/ 0 w 299"/>
                <a:gd name="T23" fmla="*/ 1 h 233"/>
                <a:gd name="T24" fmla="*/ 0 w 299"/>
                <a:gd name="T25" fmla="*/ 1 h 233"/>
                <a:gd name="T26" fmla="*/ 0 w 299"/>
                <a:gd name="T27" fmla="*/ 1 h 233"/>
                <a:gd name="T28" fmla="*/ 0 w 299"/>
                <a:gd name="T29" fmla="*/ 1 h 233"/>
                <a:gd name="T30" fmla="*/ 0 w 299"/>
                <a:gd name="T31" fmla="*/ 1 h 233"/>
                <a:gd name="T32" fmla="*/ 0 w 299"/>
                <a:gd name="T33" fmla="*/ 1 h 233"/>
                <a:gd name="T34" fmla="*/ 0 w 299"/>
                <a:gd name="T35" fmla="*/ 1 h 233"/>
                <a:gd name="T36" fmla="*/ 0 w 299"/>
                <a:gd name="T37" fmla="*/ 1 h 233"/>
                <a:gd name="T38" fmla="*/ 0 w 299"/>
                <a:gd name="T39" fmla="*/ 1 h 233"/>
                <a:gd name="T40" fmla="*/ 0 w 299"/>
                <a:gd name="T41" fmla="*/ 1 h 233"/>
                <a:gd name="T42" fmla="*/ 0 w 299"/>
                <a:gd name="T43" fmla="*/ 1 h 233"/>
                <a:gd name="T44" fmla="*/ 0 w 299"/>
                <a:gd name="T45" fmla="*/ 1 h 233"/>
                <a:gd name="T46" fmla="*/ 0 w 299"/>
                <a:gd name="T47" fmla="*/ 1 h 233"/>
                <a:gd name="T48" fmla="*/ 0 w 299"/>
                <a:gd name="T49" fmla="*/ 1 h 233"/>
                <a:gd name="T50" fmla="*/ 0 w 299"/>
                <a:gd name="T51" fmla="*/ 1 h 233"/>
                <a:gd name="T52" fmla="*/ 0 w 299"/>
                <a:gd name="T53" fmla="*/ 1 h 233"/>
                <a:gd name="T54" fmla="*/ 0 w 299"/>
                <a:gd name="T55" fmla="*/ 1 h 233"/>
                <a:gd name="T56" fmla="*/ 0 w 299"/>
                <a:gd name="T57" fmla="*/ 1 h 233"/>
                <a:gd name="T58" fmla="*/ 0 w 299"/>
                <a:gd name="T59" fmla="*/ 1 h 233"/>
                <a:gd name="T60" fmla="*/ 0 w 299"/>
                <a:gd name="T61" fmla="*/ 1 h 233"/>
                <a:gd name="T62" fmla="*/ 0 w 299"/>
                <a:gd name="T63" fmla="*/ 1 h 233"/>
                <a:gd name="T64" fmla="*/ 0 w 299"/>
                <a:gd name="T65" fmla="*/ 1 h 233"/>
                <a:gd name="T66" fmla="*/ 0 w 299"/>
                <a:gd name="T67" fmla="*/ 1 h 233"/>
                <a:gd name="T68" fmla="*/ 0 w 299"/>
                <a:gd name="T69" fmla="*/ 1 h 23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99"/>
                <a:gd name="T106" fmla="*/ 0 h 233"/>
                <a:gd name="T107" fmla="*/ 299 w 299"/>
                <a:gd name="T108" fmla="*/ 233 h 23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99" h="233">
                  <a:moveTo>
                    <a:pt x="236" y="37"/>
                  </a:moveTo>
                  <a:lnTo>
                    <a:pt x="236" y="35"/>
                  </a:lnTo>
                  <a:lnTo>
                    <a:pt x="237" y="29"/>
                  </a:lnTo>
                  <a:lnTo>
                    <a:pt x="240" y="17"/>
                  </a:lnTo>
                  <a:lnTo>
                    <a:pt x="243" y="4"/>
                  </a:lnTo>
                  <a:lnTo>
                    <a:pt x="244" y="0"/>
                  </a:lnTo>
                  <a:lnTo>
                    <a:pt x="248" y="8"/>
                  </a:lnTo>
                  <a:lnTo>
                    <a:pt x="257" y="21"/>
                  </a:lnTo>
                  <a:lnTo>
                    <a:pt x="264" y="30"/>
                  </a:lnTo>
                  <a:lnTo>
                    <a:pt x="273" y="36"/>
                  </a:lnTo>
                  <a:lnTo>
                    <a:pt x="293" y="50"/>
                  </a:lnTo>
                  <a:lnTo>
                    <a:pt x="299" y="55"/>
                  </a:lnTo>
                  <a:lnTo>
                    <a:pt x="297" y="58"/>
                  </a:lnTo>
                  <a:lnTo>
                    <a:pt x="294" y="63"/>
                  </a:lnTo>
                  <a:lnTo>
                    <a:pt x="287" y="71"/>
                  </a:lnTo>
                  <a:lnTo>
                    <a:pt x="281" y="79"/>
                  </a:lnTo>
                  <a:lnTo>
                    <a:pt x="280" y="80"/>
                  </a:lnTo>
                  <a:lnTo>
                    <a:pt x="249" y="82"/>
                  </a:lnTo>
                  <a:lnTo>
                    <a:pt x="199" y="94"/>
                  </a:lnTo>
                  <a:lnTo>
                    <a:pt x="157" y="114"/>
                  </a:lnTo>
                  <a:lnTo>
                    <a:pt x="120" y="143"/>
                  </a:lnTo>
                  <a:lnTo>
                    <a:pt x="86" y="177"/>
                  </a:lnTo>
                  <a:lnTo>
                    <a:pt x="53" y="214"/>
                  </a:lnTo>
                  <a:lnTo>
                    <a:pt x="36" y="232"/>
                  </a:lnTo>
                  <a:lnTo>
                    <a:pt x="33" y="233"/>
                  </a:lnTo>
                  <a:lnTo>
                    <a:pt x="26" y="233"/>
                  </a:lnTo>
                  <a:lnTo>
                    <a:pt x="14" y="233"/>
                  </a:lnTo>
                  <a:lnTo>
                    <a:pt x="2" y="233"/>
                  </a:lnTo>
                  <a:lnTo>
                    <a:pt x="0" y="233"/>
                  </a:lnTo>
                  <a:lnTo>
                    <a:pt x="18" y="216"/>
                  </a:lnTo>
                  <a:lnTo>
                    <a:pt x="56" y="181"/>
                  </a:lnTo>
                  <a:lnTo>
                    <a:pt x="131" y="113"/>
                  </a:lnTo>
                  <a:lnTo>
                    <a:pt x="213" y="52"/>
                  </a:lnTo>
                  <a:lnTo>
                    <a:pt x="236" y="37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19" name="Freeform 195"/>
            <p:cNvSpPr>
              <a:spLocks/>
            </p:cNvSpPr>
            <p:nvPr/>
          </p:nvSpPr>
          <p:spPr bwMode="auto">
            <a:xfrm>
              <a:off x="2481" y="1036"/>
              <a:ext cx="138" cy="86"/>
            </a:xfrm>
            <a:custGeom>
              <a:avLst/>
              <a:gdLst>
                <a:gd name="T0" fmla="*/ 0 w 277"/>
                <a:gd name="T1" fmla="*/ 1 h 171"/>
                <a:gd name="T2" fmla="*/ 0 w 277"/>
                <a:gd name="T3" fmla="*/ 1 h 171"/>
                <a:gd name="T4" fmla="*/ 0 w 277"/>
                <a:gd name="T5" fmla="*/ 1 h 171"/>
                <a:gd name="T6" fmla="*/ 0 w 277"/>
                <a:gd name="T7" fmla="*/ 1 h 171"/>
                <a:gd name="T8" fmla="*/ 0 w 277"/>
                <a:gd name="T9" fmla="*/ 1 h 171"/>
                <a:gd name="T10" fmla="*/ 0 w 277"/>
                <a:gd name="T11" fmla="*/ 0 h 171"/>
                <a:gd name="T12" fmla="*/ 0 w 277"/>
                <a:gd name="T13" fmla="*/ 1 h 171"/>
                <a:gd name="T14" fmla="*/ 0 w 277"/>
                <a:gd name="T15" fmla="*/ 1 h 171"/>
                <a:gd name="T16" fmla="*/ 0 w 277"/>
                <a:gd name="T17" fmla="*/ 1 h 171"/>
                <a:gd name="T18" fmla="*/ 0 w 277"/>
                <a:gd name="T19" fmla="*/ 1 h 171"/>
                <a:gd name="T20" fmla="*/ 0 w 277"/>
                <a:gd name="T21" fmla="*/ 1 h 171"/>
                <a:gd name="T22" fmla="*/ 0 w 277"/>
                <a:gd name="T23" fmla="*/ 1 h 171"/>
                <a:gd name="T24" fmla="*/ 0 w 277"/>
                <a:gd name="T25" fmla="*/ 1 h 171"/>
                <a:gd name="T26" fmla="*/ 0 w 277"/>
                <a:gd name="T27" fmla="*/ 1 h 171"/>
                <a:gd name="T28" fmla="*/ 0 w 277"/>
                <a:gd name="T29" fmla="*/ 1 h 171"/>
                <a:gd name="T30" fmla="*/ 0 w 277"/>
                <a:gd name="T31" fmla="*/ 1 h 171"/>
                <a:gd name="T32" fmla="*/ 0 w 277"/>
                <a:gd name="T33" fmla="*/ 1 h 171"/>
                <a:gd name="T34" fmla="*/ 0 w 277"/>
                <a:gd name="T35" fmla="*/ 1 h 171"/>
                <a:gd name="T36" fmla="*/ 0 w 277"/>
                <a:gd name="T37" fmla="*/ 1 h 171"/>
                <a:gd name="T38" fmla="*/ 0 w 277"/>
                <a:gd name="T39" fmla="*/ 1 h 171"/>
                <a:gd name="T40" fmla="*/ 0 w 277"/>
                <a:gd name="T41" fmla="*/ 1 h 171"/>
                <a:gd name="T42" fmla="*/ 0 w 277"/>
                <a:gd name="T43" fmla="*/ 1 h 171"/>
                <a:gd name="T44" fmla="*/ 0 w 277"/>
                <a:gd name="T45" fmla="*/ 1 h 171"/>
                <a:gd name="T46" fmla="*/ 0 w 277"/>
                <a:gd name="T47" fmla="*/ 1 h 171"/>
                <a:gd name="T48" fmla="*/ 0 w 277"/>
                <a:gd name="T49" fmla="*/ 1 h 171"/>
                <a:gd name="T50" fmla="*/ 0 w 277"/>
                <a:gd name="T51" fmla="*/ 1 h 171"/>
                <a:gd name="T52" fmla="*/ 0 w 277"/>
                <a:gd name="T53" fmla="*/ 1 h 171"/>
                <a:gd name="T54" fmla="*/ 0 w 277"/>
                <a:gd name="T55" fmla="*/ 1 h 171"/>
                <a:gd name="T56" fmla="*/ 0 w 277"/>
                <a:gd name="T57" fmla="*/ 1 h 171"/>
                <a:gd name="T58" fmla="*/ 0 w 277"/>
                <a:gd name="T59" fmla="*/ 1 h 171"/>
                <a:gd name="T60" fmla="*/ 0 w 277"/>
                <a:gd name="T61" fmla="*/ 1 h 171"/>
                <a:gd name="T62" fmla="*/ 0 w 277"/>
                <a:gd name="T63" fmla="*/ 1 h 171"/>
                <a:gd name="T64" fmla="*/ 0 w 277"/>
                <a:gd name="T65" fmla="*/ 1 h 171"/>
                <a:gd name="T66" fmla="*/ 0 w 277"/>
                <a:gd name="T67" fmla="*/ 1 h 171"/>
                <a:gd name="T68" fmla="*/ 0 w 277"/>
                <a:gd name="T69" fmla="*/ 1 h 171"/>
                <a:gd name="T70" fmla="*/ 0 w 277"/>
                <a:gd name="T71" fmla="*/ 1 h 171"/>
                <a:gd name="T72" fmla="*/ 0 w 277"/>
                <a:gd name="T73" fmla="*/ 1 h 17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77"/>
                <a:gd name="T112" fmla="*/ 0 h 171"/>
                <a:gd name="T113" fmla="*/ 277 w 277"/>
                <a:gd name="T114" fmla="*/ 171 h 17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77" h="171">
                  <a:moveTo>
                    <a:pt x="212" y="17"/>
                  </a:moveTo>
                  <a:lnTo>
                    <a:pt x="213" y="16"/>
                  </a:lnTo>
                  <a:lnTo>
                    <a:pt x="216" y="13"/>
                  </a:lnTo>
                  <a:lnTo>
                    <a:pt x="221" y="8"/>
                  </a:lnTo>
                  <a:lnTo>
                    <a:pt x="226" y="2"/>
                  </a:lnTo>
                  <a:lnTo>
                    <a:pt x="228" y="0"/>
                  </a:lnTo>
                  <a:lnTo>
                    <a:pt x="229" y="3"/>
                  </a:lnTo>
                  <a:lnTo>
                    <a:pt x="233" y="7"/>
                  </a:lnTo>
                  <a:lnTo>
                    <a:pt x="239" y="16"/>
                  </a:lnTo>
                  <a:lnTo>
                    <a:pt x="244" y="26"/>
                  </a:lnTo>
                  <a:lnTo>
                    <a:pt x="246" y="28"/>
                  </a:lnTo>
                  <a:lnTo>
                    <a:pt x="248" y="28"/>
                  </a:lnTo>
                  <a:lnTo>
                    <a:pt x="253" y="28"/>
                  </a:lnTo>
                  <a:lnTo>
                    <a:pt x="263" y="27"/>
                  </a:lnTo>
                  <a:lnTo>
                    <a:pt x="274" y="25"/>
                  </a:lnTo>
                  <a:lnTo>
                    <a:pt x="277" y="24"/>
                  </a:lnTo>
                  <a:lnTo>
                    <a:pt x="277" y="26"/>
                  </a:lnTo>
                  <a:lnTo>
                    <a:pt x="277" y="30"/>
                  </a:lnTo>
                  <a:lnTo>
                    <a:pt x="277" y="38"/>
                  </a:lnTo>
                  <a:lnTo>
                    <a:pt x="277" y="46"/>
                  </a:lnTo>
                  <a:lnTo>
                    <a:pt x="277" y="48"/>
                  </a:lnTo>
                  <a:lnTo>
                    <a:pt x="275" y="48"/>
                  </a:lnTo>
                  <a:lnTo>
                    <a:pt x="264" y="47"/>
                  </a:lnTo>
                  <a:lnTo>
                    <a:pt x="222" y="45"/>
                  </a:lnTo>
                  <a:lnTo>
                    <a:pt x="181" y="46"/>
                  </a:lnTo>
                  <a:lnTo>
                    <a:pt x="175" y="47"/>
                  </a:lnTo>
                  <a:lnTo>
                    <a:pt x="155" y="54"/>
                  </a:lnTo>
                  <a:lnTo>
                    <a:pt x="121" y="71"/>
                  </a:lnTo>
                  <a:lnTo>
                    <a:pt x="66" y="114"/>
                  </a:lnTo>
                  <a:lnTo>
                    <a:pt x="15" y="160"/>
                  </a:lnTo>
                  <a:lnTo>
                    <a:pt x="0" y="171"/>
                  </a:lnTo>
                  <a:lnTo>
                    <a:pt x="12" y="150"/>
                  </a:lnTo>
                  <a:lnTo>
                    <a:pt x="36" y="110"/>
                  </a:lnTo>
                  <a:lnTo>
                    <a:pt x="98" y="49"/>
                  </a:lnTo>
                  <a:lnTo>
                    <a:pt x="185" y="19"/>
                  </a:lnTo>
                  <a:lnTo>
                    <a:pt x="212" y="17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20" name="Freeform 196"/>
            <p:cNvSpPr>
              <a:spLocks/>
            </p:cNvSpPr>
            <p:nvPr/>
          </p:nvSpPr>
          <p:spPr bwMode="auto">
            <a:xfrm>
              <a:off x="2479" y="981"/>
              <a:ext cx="138" cy="72"/>
            </a:xfrm>
            <a:custGeom>
              <a:avLst/>
              <a:gdLst>
                <a:gd name="T0" fmla="*/ 1 w 276"/>
                <a:gd name="T1" fmla="*/ 0 h 144"/>
                <a:gd name="T2" fmla="*/ 1 w 276"/>
                <a:gd name="T3" fmla="*/ 1 h 144"/>
                <a:gd name="T4" fmla="*/ 1 w 276"/>
                <a:gd name="T5" fmla="*/ 1 h 144"/>
                <a:gd name="T6" fmla="*/ 1 w 276"/>
                <a:gd name="T7" fmla="*/ 1 h 144"/>
                <a:gd name="T8" fmla="*/ 1 w 276"/>
                <a:gd name="T9" fmla="*/ 1 h 144"/>
                <a:gd name="T10" fmla="*/ 1 w 276"/>
                <a:gd name="T11" fmla="*/ 1 h 144"/>
                <a:gd name="T12" fmla="*/ 1 w 276"/>
                <a:gd name="T13" fmla="*/ 1 h 144"/>
                <a:gd name="T14" fmla="*/ 1 w 276"/>
                <a:gd name="T15" fmla="*/ 1 h 144"/>
                <a:gd name="T16" fmla="*/ 1 w 276"/>
                <a:gd name="T17" fmla="*/ 1 h 144"/>
                <a:gd name="T18" fmla="*/ 1 w 276"/>
                <a:gd name="T19" fmla="*/ 1 h 144"/>
                <a:gd name="T20" fmla="*/ 1 w 276"/>
                <a:gd name="T21" fmla="*/ 1 h 144"/>
                <a:gd name="T22" fmla="*/ 1 w 276"/>
                <a:gd name="T23" fmla="*/ 1 h 144"/>
                <a:gd name="T24" fmla="*/ 1 w 276"/>
                <a:gd name="T25" fmla="*/ 1 h 144"/>
                <a:gd name="T26" fmla="*/ 1 w 276"/>
                <a:gd name="T27" fmla="*/ 1 h 144"/>
                <a:gd name="T28" fmla="*/ 1 w 276"/>
                <a:gd name="T29" fmla="*/ 1 h 144"/>
                <a:gd name="T30" fmla="*/ 1 w 276"/>
                <a:gd name="T31" fmla="*/ 1 h 144"/>
                <a:gd name="T32" fmla="*/ 1 w 276"/>
                <a:gd name="T33" fmla="*/ 1 h 144"/>
                <a:gd name="T34" fmla="*/ 1 w 276"/>
                <a:gd name="T35" fmla="*/ 1 h 144"/>
                <a:gd name="T36" fmla="*/ 1 w 276"/>
                <a:gd name="T37" fmla="*/ 1 h 144"/>
                <a:gd name="T38" fmla="*/ 1 w 276"/>
                <a:gd name="T39" fmla="*/ 1 h 144"/>
                <a:gd name="T40" fmla="*/ 1 w 276"/>
                <a:gd name="T41" fmla="*/ 1 h 144"/>
                <a:gd name="T42" fmla="*/ 1 w 276"/>
                <a:gd name="T43" fmla="*/ 1 h 144"/>
                <a:gd name="T44" fmla="*/ 1 w 276"/>
                <a:gd name="T45" fmla="*/ 1 h 144"/>
                <a:gd name="T46" fmla="*/ 1 w 276"/>
                <a:gd name="T47" fmla="*/ 1 h 144"/>
                <a:gd name="T48" fmla="*/ 1 w 276"/>
                <a:gd name="T49" fmla="*/ 1 h 144"/>
                <a:gd name="T50" fmla="*/ 1 w 276"/>
                <a:gd name="T51" fmla="*/ 1 h 144"/>
                <a:gd name="T52" fmla="*/ 0 w 276"/>
                <a:gd name="T53" fmla="*/ 1 h 144"/>
                <a:gd name="T54" fmla="*/ 1 w 276"/>
                <a:gd name="T55" fmla="*/ 1 h 144"/>
                <a:gd name="T56" fmla="*/ 1 w 276"/>
                <a:gd name="T57" fmla="*/ 1 h 144"/>
                <a:gd name="T58" fmla="*/ 1 w 276"/>
                <a:gd name="T59" fmla="*/ 1 h 144"/>
                <a:gd name="T60" fmla="*/ 1 w 276"/>
                <a:gd name="T61" fmla="*/ 1 h 144"/>
                <a:gd name="T62" fmla="*/ 1 w 276"/>
                <a:gd name="T63" fmla="*/ 0 h 144"/>
                <a:gd name="T64" fmla="*/ 1 w 276"/>
                <a:gd name="T65" fmla="*/ 0 h 14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76"/>
                <a:gd name="T100" fmla="*/ 0 h 144"/>
                <a:gd name="T101" fmla="*/ 276 w 276"/>
                <a:gd name="T102" fmla="*/ 144 h 14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76" h="144">
                  <a:moveTo>
                    <a:pt x="221" y="0"/>
                  </a:moveTo>
                  <a:lnTo>
                    <a:pt x="225" y="6"/>
                  </a:lnTo>
                  <a:lnTo>
                    <a:pt x="230" y="9"/>
                  </a:lnTo>
                  <a:lnTo>
                    <a:pt x="237" y="12"/>
                  </a:lnTo>
                  <a:lnTo>
                    <a:pt x="249" y="16"/>
                  </a:lnTo>
                  <a:lnTo>
                    <a:pt x="260" y="20"/>
                  </a:lnTo>
                  <a:lnTo>
                    <a:pt x="269" y="25"/>
                  </a:lnTo>
                  <a:lnTo>
                    <a:pt x="273" y="28"/>
                  </a:lnTo>
                  <a:lnTo>
                    <a:pt x="275" y="33"/>
                  </a:lnTo>
                  <a:lnTo>
                    <a:pt x="276" y="39"/>
                  </a:lnTo>
                  <a:lnTo>
                    <a:pt x="275" y="42"/>
                  </a:lnTo>
                  <a:lnTo>
                    <a:pt x="274" y="45"/>
                  </a:lnTo>
                  <a:lnTo>
                    <a:pt x="273" y="46"/>
                  </a:lnTo>
                  <a:lnTo>
                    <a:pt x="271" y="47"/>
                  </a:lnTo>
                  <a:lnTo>
                    <a:pt x="269" y="48"/>
                  </a:lnTo>
                  <a:lnTo>
                    <a:pt x="266" y="48"/>
                  </a:lnTo>
                  <a:lnTo>
                    <a:pt x="263" y="48"/>
                  </a:lnTo>
                  <a:lnTo>
                    <a:pt x="256" y="47"/>
                  </a:lnTo>
                  <a:lnTo>
                    <a:pt x="238" y="41"/>
                  </a:lnTo>
                  <a:lnTo>
                    <a:pt x="201" y="31"/>
                  </a:lnTo>
                  <a:lnTo>
                    <a:pt x="191" y="31"/>
                  </a:lnTo>
                  <a:lnTo>
                    <a:pt x="175" y="37"/>
                  </a:lnTo>
                  <a:lnTo>
                    <a:pt x="142" y="53"/>
                  </a:lnTo>
                  <a:lnTo>
                    <a:pt x="77" y="95"/>
                  </a:lnTo>
                  <a:lnTo>
                    <a:pt x="15" y="137"/>
                  </a:lnTo>
                  <a:lnTo>
                    <a:pt x="0" y="144"/>
                  </a:lnTo>
                  <a:lnTo>
                    <a:pt x="16" y="125"/>
                  </a:lnTo>
                  <a:lnTo>
                    <a:pt x="47" y="91"/>
                  </a:lnTo>
                  <a:lnTo>
                    <a:pt x="115" y="41"/>
                  </a:lnTo>
                  <a:lnTo>
                    <a:pt x="197" y="7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21" name="Freeform 197"/>
            <p:cNvSpPr>
              <a:spLocks/>
            </p:cNvSpPr>
            <p:nvPr/>
          </p:nvSpPr>
          <p:spPr bwMode="auto">
            <a:xfrm>
              <a:off x="2488" y="1149"/>
              <a:ext cx="132" cy="114"/>
            </a:xfrm>
            <a:custGeom>
              <a:avLst/>
              <a:gdLst>
                <a:gd name="T0" fmla="*/ 1 w 264"/>
                <a:gd name="T1" fmla="*/ 1 h 227"/>
                <a:gd name="T2" fmla="*/ 1 w 264"/>
                <a:gd name="T3" fmla="*/ 1 h 227"/>
                <a:gd name="T4" fmla="*/ 1 w 264"/>
                <a:gd name="T5" fmla="*/ 1 h 227"/>
                <a:gd name="T6" fmla="*/ 1 w 264"/>
                <a:gd name="T7" fmla="*/ 1 h 227"/>
                <a:gd name="T8" fmla="*/ 1 w 264"/>
                <a:gd name="T9" fmla="*/ 1 h 227"/>
                <a:gd name="T10" fmla="*/ 1 w 264"/>
                <a:gd name="T11" fmla="*/ 1 h 227"/>
                <a:gd name="T12" fmla="*/ 1 w 264"/>
                <a:gd name="T13" fmla="*/ 1 h 227"/>
                <a:gd name="T14" fmla="*/ 1 w 264"/>
                <a:gd name="T15" fmla="*/ 1 h 227"/>
                <a:gd name="T16" fmla="*/ 1 w 264"/>
                <a:gd name="T17" fmla="*/ 1 h 227"/>
                <a:gd name="T18" fmla="*/ 1 w 264"/>
                <a:gd name="T19" fmla="*/ 1 h 227"/>
                <a:gd name="T20" fmla="*/ 1 w 264"/>
                <a:gd name="T21" fmla="*/ 0 h 227"/>
                <a:gd name="T22" fmla="*/ 1 w 264"/>
                <a:gd name="T23" fmla="*/ 1 h 227"/>
                <a:gd name="T24" fmla="*/ 1 w 264"/>
                <a:gd name="T25" fmla="*/ 1 h 227"/>
                <a:gd name="T26" fmla="*/ 1 w 264"/>
                <a:gd name="T27" fmla="*/ 1 h 227"/>
                <a:gd name="T28" fmla="*/ 1 w 264"/>
                <a:gd name="T29" fmla="*/ 1 h 227"/>
                <a:gd name="T30" fmla="*/ 1 w 264"/>
                <a:gd name="T31" fmla="*/ 1 h 227"/>
                <a:gd name="T32" fmla="*/ 1 w 264"/>
                <a:gd name="T33" fmla="*/ 1 h 227"/>
                <a:gd name="T34" fmla="*/ 1 w 264"/>
                <a:gd name="T35" fmla="*/ 1 h 227"/>
                <a:gd name="T36" fmla="*/ 1 w 264"/>
                <a:gd name="T37" fmla="*/ 1 h 227"/>
                <a:gd name="T38" fmla="*/ 1 w 264"/>
                <a:gd name="T39" fmla="*/ 1 h 227"/>
                <a:gd name="T40" fmla="*/ 1 w 264"/>
                <a:gd name="T41" fmla="*/ 1 h 227"/>
                <a:gd name="T42" fmla="*/ 1 w 264"/>
                <a:gd name="T43" fmla="*/ 1 h 227"/>
                <a:gd name="T44" fmla="*/ 1 w 264"/>
                <a:gd name="T45" fmla="*/ 1 h 227"/>
                <a:gd name="T46" fmla="*/ 1 w 264"/>
                <a:gd name="T47" fmla="*/ 1 h 227"/>
                <a:gd name="T48" fmla="*/ 1 w 264"/>
                <a:gd name="T49" fmla="*/ 1 h 227"/>
                <a:gd name="T50" fmla="*/ 1 w 264"/>
                <a:gd name="T51" fmla="*/ 1 h 227"/>
                <a:gd name="T52" fmla="*/ 1 w 264"/>
                <a:gd name="T53" fmla="*/ 1 h 227"/>
                <a:gd name="T54" fmla="*/ 1 w 264"/>
                <a:gd name="T55" fmla="*/ 1 h 227"/>
                <a:gd name="T56" fmla="*/ 1 w 264"/>
                <a:gd name="T57" fmla="*/ 1 h 227"/>
                <a:gd name="T58" fmla="*/ 1 w 264"/>
                <a:gd name="T59" fmla="*/ 1 h 227"/>
                <a:gd name="T60" fmla="*/ 1 w 264"/>
                <a:gd name="T61" fmla="*/ 1 h 227"/>
                <a:gd name="T62" fmla="*/ 0 w 264"/>
                <a:gd name="T63" fmla="*/ 1 h 227"/>
                <a:gd name="T64" fmla="*/ 1 w 264"/>
                <a:gd name="T65" fmla="*/ 1 h 227"/>
                <a:gd name="T66" fmla="*/ 1 w 264"/>
                <a:gd name="T67" fmla="*/ 1 h 227"/>
                <a:gd name="T68" fmla="*/ 1 w 264"/>
                <a:gd name="T69" fmla="*/ 1 h 227"/>
                <a:gd name="T70" fmla="*/ 1 w 264"/>
                <a:gd name="T71" fmla="*/ 1 h 227"/>
                <a:gd name="T72" fmla="*/ 1 w 264"/>
                <a:gd name="T73" fmla="*/ 1 h 227"/>
                <a:gd name="T74" fmla="*/ 1 w 264"/>
                <a:gd name="T75" fmla="*/ 1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64"/>
                <a:gd name="T115" fmla="*/ 0 h 227"/>
                <a:gd name="T116" fmla="*/ 264 w 264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64" h="227">
                  <a:moveTo>
                    <a:pt x="74" y="108"/>
                  </a:moveTo>
                  <a:lnTo>
                    <a:pt x="83" y="101"/>
                  </a:lnTo>
                  <a:lnTo>
                    <a:pt x="106" y="83"/>
                  </a:lnTo>
                  <a:lnTo>
                    <a:pt x="159" y="50"/>
                  </a:lnTo>
                  <a:lnTo>
                    <a:pt x="193" y="30"/>
                  </a:lnTo>
                  <a:lnTo>
                    <a:pt x="195" y="29"/>
                  </a:lnTo>
                  <a:lnTo>
                    <a:pt x="196" y="27"/>
                  </a:lnTo>
                  <a:lnTo>
                    <a:pt x="199" y="22"/>
                  </a:lnTo>
                  <a:lnTo>
                    <a:pt x="206" y="12"/>
                  </a:lnTo>
                  <a:lnTo>
                    <a:pt x="212" y="3"/>
                  </a:lnTo>
                  <a:lnTo>
                    <a:pt x="214" y="0"/>
                  </a:lnTo>
                  <a:lnTo>
                    <a:pt x="216" y="2"/>
                  </a:lnTo>
                  <a:lnTo>
                    <a:pt x="220" y="6"/>
                  </a:lnTo>
                  <a:lnTo>
                    <a:pt x="226" y="13"/>
                  </a:lnTo>
                  <a:lnTo>
                    <a:pt x="233" y="20"/>
                  </a:lnTo>
                  <a:lnTo>
                    <a:pt x="235" y="21"/>
                  </a:lnTo>
                  <a:lnTo>
                    <a:pt x="237" y="22"/>
                  </a:lnTo>
                  <a:lnTo>
                    <a:pt x="242" y="24"/>
                  </a:lnTo>
                  <a:lnTo>
                    <a:pt x="251" y="27"/>
                  </a:lnTo>
                  <a:lnTo>
                    <a:pt x="261" y="29"/>
                  </a:lnTo>
                  <a:lnTo>
                    <a:pt x="264" y="29"/>
                  </a:lnTo>
                  <a:lnTo>
                    <a:pt x="263" y="32"/>
                  </a:lnTo>
                  <a:lnTo>
                    <a:pt x="263" y="37"/>
                  </a:lnTo>
                  <a:lnTo>
                    <a:pt x="262" y="47"/>
                  </a:lnTo>
                  <a:lnTo>
                    <a:pt x="262" y="52"/>
                  </a:lnTo>
                  <a:lnTo>
                    <a:pt x="260" y="55"/>
                  </a:lnTo>
                  <a:lnTo>
                    <a:pt x="259" y="55"/>
                  </a:lnTo>
                  <a:lnTo>
                    <a:pt x="253" y="59"/>
                  </a:lnTo>
                  <a:lnTo>
                    <a:pt x="219" y="82"/>
                  </a:lnTo>
                  <a:lnTo>
                    <a:pt x="97" y="163"/>
                  </a:lnTo>
                  <a:lnTo>
                    <a:pt x="5" y="224"/>
                  </a:lnTo>
                  <a:lnTo>
                    <a:pt x="0" y="227"/>
                  </a:lnTo>
                  <a:lnTo>
                    <a:pt x="5" y="213"/>
                  </a:lnTo>
                  <a:lnTo>
                    <a:pt x="15" y="188"/>
                  </a:lnTo>
                  <a:lnTo>
                    <a:pt x="37" y="147"/>
                  </a:lnTo>
                  <a:lnTo>
                    <a:pt x="65" y="116"/>
                  </a:lnTo>
                  <a:lnTo>
                    <a:pt x="74" y="108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22" name="Freeform 198"/>
            <p:cNvSpPr>
              <a:spLocks/>
            </p:cNvSpPr>
            <p:nvPr/>
          </p:nvSpPr>
          <p:spPr bwMode="auto">
            <a:xfrm>
              <a:off x="2484" y="1212"/>
              <a:ext cx="133" cy="112"/>
            </a:xfrm>
            <a:custGeom>
              <a:avLst/>
              <a:gdLst>
                <a:gd name="T0" fmla="*/ 0 w 267"/>
                <a:gd name="T1" fmla="*/ 1 h 224"/>
                <a:gd name="T2" fmla="*/ 0 w 267"/>
                <a:gd name="T3" fmla="*/ 1 h 224"/>
                <a:gd name="T4" fmla="*/ 0 w 267"/>
                <a:gd name="T5" fmla="*/ 1 h 224"/>
                <a:gd name="T6" fmla="*/ 0 w 267"/>
                <a:gd name="T7" fmla="*/ 1 h 224"/>
                <a:gd name="T8" fmla="*/ 0 w 267"/>
                <a:gd name="T9" fmla="*/ 1 h 224"/>
                <a:gd name="T10" fmla="*/ 0 w 267"/>
                <a:gd name="T11" fmla="*/ 1 h 224"/>
                <a:gd name="T12" fmla="*/ 0 w 267"/>
                <a:gd name="T13" fmla="*/ 1 h 224"/>
                <a:gd name="T14" fmla="*/ 0 w 267"/>
                <a:gd name="T15" fmla="*/ 1 h 224"/>
                <a:gd name="T16" fmla="*/ 0 w 267"/>
                <a:gd name="T17" fmla="*/ 1 h 224"/>
                <a:gd name="T18" fmla="*/ 0 w 267"/>
                <a:gd name="T19" fmla="*/ 1 h 224"/>
                <a:gd name="T20" fmla="*/ 0 w 267"/>
                <a:gd name="T21" fmla="*/ 1 h 224"/>
                <a:gd name="T22" fmla="*/ 0 w 267"/>
                <a:gd name="T23" fmla="*/ 1 h 224"/>
                <a:gd name="T24" fmla="*/ 0 w 267"/>
                <a:gd name="T25" fmla="*/ 1 h 224"/>
                <a:gd name="T26" fmla="*/ 0 w 267"/>
                <a:gd name="T27" fmla="*/ 1 h 224"/>
                <a:gd name="T28" fmla="*/ 0 w 267"/>
                <a:gd name="T29" fmla="*/ 1 h 224"/>
                <a:gd name="T30" fmla="*/ 0 w 267"/>
                <a:gd name="T31" fmla="*/ 1 h 224"/>
                <a:gd name="T32" fmla="*/ 0 w 267"/>
                <a:gd name="T33" fmla="*/ 1 h 224"/>
                <a:gd name="T34" fmla="*/ 0 w 267"/>
                <a:gd name="T35" fmla="*/ 1 h 224"/>
                <a:gd name="T36" fmla="*/ 0 w 267"/>
                <a:gd name="T37" fmla="*/ 1 h 224"/>
                <a:gd name="T38" fmla="*/ 0 w 267"/>
                <a:gd name="T39" fmla="*/ 1 h 224"/>
                <a:gd name="T40" fmla="*/ 0 w 267"/>
                <a:gd name="T41" fmla="*/ 1 h 224"/>
                <a:gd name="T42" fmla="*/ 0 w 267"/>
                <a:gd name="T43" fmla="*/ 1 h 224"/>
                <a:gd name="T44" fmla="*/ 0 w 267"/>
                <a:gd name="T45" fmla="*/ 1 h 224"/>
                <a:gd name="T46" fmla="*/ 0 w 267"/>
                <a:gd name="T47" fmla="*/ 1 h 224"/>
                <a:gd name="T48" fmla="*/ 0 w 267"/>
                <a:gd name="T49" fmla="*/ 1 h 224"/>
                <a:gd name="T50" fmla="*/ 0 w 267"/>
                <a:gd name="T51" fmla="*/ 1 h 224"/>
                <a:gd name="T52" fmla="*/ 0 w 267"/>
                <a:gd name="T53" fmla="*/ 1 h 224"/>
                <a:gd name="T54" fmla="*/ 0 w 267"/>
                <a:gd name="T55" fmla="*/ 1 h 224"/>
                <a:gd name="T56" fmla="*/ 0 w 267"/>
                <a:gd name="T57" fmla="*/ 1 h 224"/>
                <a:gd name="T58" fmla="*/ 0 w 267"/>
                <a:gd name="T59" fmla="*/ 1 h 224"/>
                <a:gd name="T60" fmla="*/ 0 w 267"/>
                <a:gd name="T61" fmla="*/ 1 h 224"/>
                <a:gd name="T62" fmla="*/ 0 w 267"/>
                <a:gd name="T63" fmla="*/ 0 h 224"/>
                <a:gd name="T64" fmla="*/ 0 w 267"/>
                <a:gd name="T65" fmla="*/ 1 h 224"/>
                <a:gd name="T66" fmla="*/ 0 w 267"/>
                <a:gd name="T67" fmla="*/ 1 h 224"/>
                <a:gd name="T68" fmla="*/ 0 w 267"/>
                <a:gd name="T69" fmla="*/ 1 h 224"/>
                <a:gd name="T70" fmla="*/ 0 w 267"/>
                <a:gd name="T71" fmla="*/ 1 h 224"/>
                <a:gd name="T72" fmla="*/ 0 w 267"/>
                <a:gd name="T73" fmla="*/ 1 h 224"/>
                <a:gd name="T74" fmla="*/ 0 w 267"/>
                <a:gd name="T75" fmla="*/ 1 h 22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67"/>
                <a:gd name="T115" fmla="*/ 0 h 224"/>
                <a:gd name="T116" fmla="*/ 267 w 267"/>
                <a:gd name="T117" fmla="*/ 224 h 22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67" h="224">
                  <a:moveTo>
                    <a:pt x="30" y="153"/>
                  </a:moveTo>
                  <a:lnTo>
                    <a:pt x="26" y="157"/>
                  </a:lnTo>
                  <a:lnTo>
                    <a:pt x="23" y="162"/>
                  </a:lnTo>
                  <a:lnTo>
                    <a:pt x="17" y="175"/>
                  </a:lnTo>
                  <a:lnTo>
                    <a:pt x="5" y="206"/>
                  </a:lnTo>
                  <a:lnTo>
                    <a:pt x="0" y="220"/>
                  </a:lnTo>
                  <a:lnTo>
                    <a:pt x="5" y="222"/>
                  </a:lnTo>
                  <a:lnTo>
                    <a:pt x="11" y="224"/>
                  </a:lnTo>
                  <a:lnTo>
                    <a:pt x="20" y="224"/>
                  </a:lnTo>
                  <a:lnTo>
                    <a:pt x="32" y="220"/>
                  </a:lnTo>
                  <a:lnTo>
                    <a:pt x="45" y="212"/>
                  </a:lnTo>
                  <a:lnTo>
                    <a:pt x="52" y="205"/>
                  </a:lnTo>
                  <a:lnTo>
                    <a:pt x="60" y="196"/>
                  </a:lnTo>
                  <a:lnTo>
                    <a:pt x="83" y="176"/>
                  </a:lnTo>
                  <a:lnTo>
                    <a:pt x="136" y="129"/>
                  </a:lnTo>
                  <a:lnTo>
                    <a:pt x="172" y="98"/>
                  </a:lnTo>
                  <a:lnTo>
                    <a:pt x="174" y="96"/>
                  </a:lnTo>
                  <a:lnTo>
                    <a:pt x="179" y="93"/>
                  </a:lnTo>
                  <a:lnTo>
                    <a:pt x="191" y="88"/>
                  </a:lnTo>
                  <a:lnTo>
                    <a:pt x="214" y="76"/>
                  </a:lnTo>
                  <a:lnTo>
                    <a:pt x="238" y="64"/>
                  </a:lnTo>
                  <a:lnTo>
                    <a:pt x="244" y="61"/>
                  </a:lnTo>
                  <a:lnTo>
                    <a:pt x="242" y="58"/>
                  </a:lnTo>
                  <a:lnTo>
                    <a:pt x="239" y="44"/>
                  </a:lnTo>
                  <a:lnTo>
                    <a:pt x="238" y="36"/>
                  </a:lnTo>
                  <a:lnTo>
                    <a:pt x="239" y="29"/>
                  </a:lnTo>
                  <a:lnTo>
                    <a:pt x="241" y="26"/>
                  </a:lnTo>
                  <a:lnTo>
                    <a:pt x="243" y="24"/>
                  </a:lnTo>
                  <a:lnTo>
                    <a:pt x="248" y="18"/>
                  </a:lnTo>
                  <a:lnTo>
                    <a:pt x="259" y="7"/>
                  </a:lnTo>
                  <a:lnTo>
                    <a:pt x="266" y="1"/>
                  </a:lnTo>
                  <a:lnTo>
                    <a:pt x="267" y="0"/>
                  </a:lnTo>
                  <a:lnTo>
                    <a:pt x="262" y="3"/>
                  </a:lnTo>
                  <a:lnTo>
                    <a:pt x="231" y="22"/>
                  </a:lnTo>
                  <a:lnTo>
                    <a:pt x="123" y="91"/>
                  </a:lnTo>
                  <a:lnTo>
                    <a:pt x="36" y="148"/>
                  </a:lnTo>
                  <a:lnTo>
                    <a:pt x="30" y="153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23" name="Freeform 199"/>
            <p:cNvSpPr>
              <a:spLocks/>
            </p:cNvSpPr>
            <p:nvPr/>
          </p:nvSpPr>
          <p:spPr bwMode="auto">
            <a:xfrm>
              <a:off x="2419" y="1288"/>
              <a:ext cx="207" cy="335"/>
            </a:xfrm>
            <a:custGeom>
              <a:avLst/>
              <a:gdLst>
                <a:gd name="T0" fmla="*/ 1 w 413"/>
                <a:gd name="T1" fmla="*/ 1 h 670"/>
                <a:gd name="T2" fmla="*/ 1 w 413"/>
                <a:gd name="T3" fmla="*/ 1 h 670"/>
                <a:gd name="T4" fmla="*/ 1 w 413"/>
                <a:gd name="T5" fmla="*/ 1 h 670"/>
                <a:gd name="T6" fmla="*/ 1 w 413"/>
                <a:gd name="T7" fmla="*/ 1 h 670"/>
                <a:gd name="T8" fmla="*/ 1 w 413"/>
                <a:gd name="T9" fmla="*/ 1 h 670"/>
                <a:gd name="T10" fmla="*/ 1 w 413"/>
                <a:gd name="T11" fmla="*/ 1 h 670"/>
                <a:gd name="T12" fmla="*/ 1 w 413"/>
                <a:gd name="T13" fmla="*/ 1 h 670"/>
                <a:gd name="T14" fmla="*/ 1 w 413"/>
                <a:gd name="T15" fmla="*/ 1 h 670"/>
                <a:gd name="T16" fmla="*/ 1 w 413"/>
                <a:gd name="T17" fmla="*/ 1 h 670"/>
                <a:gd name="T18" fmla="*/ 1 w 413"/>
                <a:gd name="T19" fmla="*/ 1 h 670"/>
                <a:gd name="T20" fmla="*/ 1 w 413"/>
                <a:gd name="T21" fmla="*/ 1 h 670"/>
                <a:gd name="T22" fmla="*/ 1 w 413"/>
                <a:gd name="T23" fmla="*/ 1 h 670"/>
                <a:gd name="T24" fmla="*/ 1 w 413"/>
                <a:gd name="T25" fmla="*/ 1 h 670"/>
                <a:gd name="T26" fmla="*/ 1 w 413"/>
                <a:gd name="T27" fmla="*/ 1 h 670"/>
                <a:gd name="T28" fmla="*/ 1 w 413"/>
                <a:gd name="T29" fmla="*/ 1 h 670"/>
                <a:gd name="T30" fmla="*/ 1 w 413"/>
                <a:gd name="T31" fmla="*/ 1 h 670"/>
                <a:gd name="T32" fmla="*/ 1 w 413"/>
                <a:gd name="T33" fmla="*/ 1 h 670"/>
                <a:gd name="T34" fmla="*/ 1 w 413"/>
                <a:gd name="T35" fmla="*/ 1 h 670"/>
                <a:gd name="T36" fmla="*/ 1 w 413"/>
                <a:gd name="T37" fmla="*/ 1 h 670"/>
                <a:gd name="T38" fmla="*/ 1 w 413"/>
                <a:gd name="T39" fmla="*/ 1 h 670"/>
                <a:gd name="T40" fmla="*/ 1 w 413"/>
                <a:gd name="T41" fmla="*/ 1 h 670"/>
                <a:gd name="T42" fmla="*/ 1 w 413"/>
                <a:gd name="T43" fmla="*/ 1 h 670"/>
                <a:gd name="T44" fmla="*/ 1 w 413"/>
                <a:gd name="T45" fmla="*/ 1 h 670"/>
                <a:gd name="T46" fmla="*/ 1 w 413"/>
                <a:gd name="T47" fmla="*/ 1 h 670"/>
                <a:gd name="T48" fmla="*/ 1 w 413"/>
                <a:gd name="T49" fmla="*/ 1 h 670"/>
                <a:gd name="T50" fmla="*/ 1 w 413"/>
                <a:gd name="T51" fmla="*/ 1 h 670"/>
                <a:gd name="T52" fmla="*/ 1 w 413"/>
                <a:gd name="T53" fmla="*/ 1 h 670"/>
                <a:gd name="T54" fmla="*/ 1 w 413"/>
                <a:gd name="T55" fmla="*/ 1 h 670"/>
                <a:gd name="T56" fmla="*/ 1 w 413"/>
                <a:gd name="T57" fmla="*/ 1 h 670"/>
                <a:gd name="T58" fmla="*/ 1 w 413"/>
                <a:gd name="T59" fmla="*/ 1 h 670"/>
                <a:gd name="T60" fmla="*/ 1 w 413"/>
                <a:gd name="T61" fmla="*/ 1 h 670"/>
                <a:gd name="T62" fmla="*/ 1 w 413"/>
                <a:gd name="T63" fmla="*/ 1 h 670"/>
                <a:gd name="T64" fmla="*/ 1 w 413"/>
                <a:gd name="T65" fmla="*/ 1 h 670"/>
                <a:gd name="T66" fmla="*/ 1 w 413"/>
                <a:gd name="T67" fmla="*/ 1 h 670"/>
                <a:gd name="T68" fmla="*/ 0 w 413"/>
                <a:gd name="T69" fmla="*/ 1 h 670"/>
                <a:gd name="T70" fmla="*/ 1 w 413"/>
                <a:gd name="T71" fmla="*/ 1 h 670"/>
                <a:gd name="T72" fmla="*/ 1 w 413"/>
                <a:gd name="T73" fmla="*/ 1 h 670"/>
                <a:gd name="T74" fmla="*/ 1 w 413"/>
                <a:gd name="T75" fmla="*/ 1 h 670"/>
                <a:gd name="T76" fmla="*/ 1 w 413"/>
                <a:gd name="T77" fmla="*/ 1 h 670"/>
                <a:gd name="T78" fmla="*/ 1 w 413"/>
                <a:gd name="T79" fmla="*/ 1 h 670"/>
                <a:gd name="T80" fmla="*/ 1 w 413"/>
                <a:gd name="T81" fmla="*/ 1 h 670"/>
                <a:gd name="T82" fmla="*/ 1 w 413"/>
                <a:gd name="T83" fmla="*/ 1 h 670"/>
                <a:gd name="T84" fmla="*/ 1 w 413"/>
                <a:gd name="T85" fmla="*/ 1 h 670"/>
                <a:gd name="T86" fmla="*/ 1 w 413"/>
                <a:gd name="T87" fmla="*/ 1 h 670"/>
                <a:gd name="T88" fmla="*/ 1 w 413"/>
                <a:gd name="T89" fmla="*/ 1 h 670"/>
                <a:gd name="T90" fmla="*/ 1 w 413"/>
                <a:gd name="T91" fmla="*/ 0 h 670"/>
                <a:gd name="T92" fmla="*/ 1 w 413"/>
                <a:gd name="T93" fmla="*/ 1 h 670"/>
                <a:gd name="T94" fmla="*/ 1 w 413"/>
                <a:gd name="T95" fmla="*/ 1 h 670"/>
                <a:gd name="T96" fmla="*/ 1 w 413"/>
                <a:gd name="T97" fmla="*/ 1 h 670"/>
                <a:gd name="T98" fmla="*/ 1 w 413"/>
                <a:gd name="T99" fmla="*/ 1 h 670"/>
                <a:gd name="T100" fmla="*/ 1 w 413"/>
                <a:gd name="T101" fmla="*/ 1 h 670"/>
                <a:gd name="T102" fmla="*/ 1 w 413"/>
                <a:gd name="T103" fmla="*/ 1 h 670"/>
                <a:gd name="T104" fmla="*/ 1 w 413"/>
                <a:gd name="T105" fmla="*/ 1 h 67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13"/>
                <a:gd name="T160" fmla="*/ 0 h 670"/>
                <a:gd name="T161" fmla="*/ 413 w 413"/>
                <a:gd name="T162" fmla="*/ 670 h 67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13" h="670">
                  <a:moveTo>
                    <a:pt x="377" y="30"/>
                  </a:moveTo>
                  <a:lnTo>
                    <a:pt x="381" y="30"/>
                  </a:lnTo>
                  <a:lnTo>
                    <a:pt x="389" y="27"/>
                  </a:lnTo>
                  <a:lnTo>
                    <a:pt x="396" y="23"/>
                  </a:lnTo>
                  <a:lnTo>
                    <a:pt x="402" y="18"/>
                  </a:lnTo>
                  <a:lnTo>
                    <a:pt x="407" y="12"/>
                  </a:lnTo>
                  <a:lnTo>
                    <a:pt x="408" y="11"/>
                  </a:lnTo>
                  <a:lnTo>
                    <a:pt x="408" y="14"/>
                  </a:lnTo>
                  <a:lnTo>
                    <a:pt x="408" y="20"/>
                  </a:lnTo>
                  <a:lnTo>
                    <a:pt x="410" y="32"/>
                  </a:lnTo>
                  <a:lnTo>
                    <a:pt x="412" y="44"/>
                  </a:lnTo>
                  <a:lnTo>
                    <a:pt x="413" y="46"/>
                  </a:lnTo>
                  <a:lnTo>
                    <a:pt x="408" y="46"/>
                  </a:lnTo>
                  <a:lnTo>
                    <a:pt x="398" y="45"/>
                  </a:lnTo>
                  <a:lnTo>
                    <a:pt x="379" y="44"/>
                  </a:lnTo>
                  <a:lnTo>
                    <a:pt x="359" y="43"/>
                  </a:lnTo>
                  <a:lnTo>
                    <a:pt x="355" y="42"/>
                  </a:lnTo>
                  <a:lnTo>
                    <a:pt x="335" y="62"/>
                  </a:lnTo>
                  <a:lnTo>
                    <a:pt x="298" y="98"/>
                  </a:lnTo>
                  <a:lnTo>
                    <a:pt x="223" y="172"/>
                  </a:lnTo>
                  <a:lnTo>
                    <a:pt x="147" y="246"/>
                  </a:lnTo>
                  <a:lnTo>
                    <a:pt x="128" y="264"/>
                  </a:lnTo>
                  <a:lnTo>
                    <a:pt x="121" y="279"/>
                  </a:lnTo>
                  <a:lnTo>
                    <a:pt x="107" y="307"/>
                  </a:lnTo>
                  <a:lnTo>
                    <a:pt x="78" y="362"/>
                  </a:lnTo>
                  <a:lnTo>
                    <a:pt x="49" y="417"/>
                  </a:lnTo>
                  <a:lnTo>
                    <a:pt x="42" y="431"/>
                  </a:lnTo>
                  <a:lnTo>
                    <a:pt x="39" y="451"/>
                  </a:lnTo>
                  <a:lnTo>
                    <a:pt x="34" y="491"/>
                  </a:lnTo>
                  <a:lnTo>
                    <a:pt x="25" y="570"/>
                  </a:lnTo>
                  <a:lnTo>
                    <a:pt x="16" y="650"/>
                  </a:lnTo>
                  <a:lnTo>
                    <a:pt x="14" y="670"/>
                  </a:lnTo>
                  <a:lnTo>
                    <a:pt x="11" y="659"/>
                  </a:lnTo>
                  <a:lnTo>
                    <a:pt x="4" y="615"/>
                  </a:lnTo>
                  <a:lnTo>
                    <a:pt x="0" y="557"/>
                  </a:lnTo>
                  <a:lnTo>
                    <a:pt x="1" y="542"/>
                  </a:lnTo>
                  <a:lnTo>
                    <a:pt x="2" y="527"/>
                  </a:lnTo>
                  <a:lnTo>
                    <a:pt x="6" y="488"/>
                  </a:lnTo>
                  <a:lnTo>
                    <a:pt x="26" y="393"/>
                  </a:lnTo>
                  <a:lnTo>
                    <a:pt x="68" y="296"/>
                  </a:lnTo>
                  <a:lnTo>
                    <a:pt x="83" y="272"/>
                  </a:lnTo>
                  <a:lnTo>
                    <a:pt x="101" y="249"/>
                  </a:lnTo>
                  <a:lnTo>
                    <a:pt x="153" y="194"/>
                  </a:lnTo>
                  <a:lnTo>
                    <a:pt x="276" y="77"/>
                  </a:lnTo>
                  <a:lnTo>
                    <a:pt x="359" y="4"/>
                  </a:lnTo>
                  <a:lnTo>
                    <a:pt x="364" y="0"/>
                  </a:lnTo>
                  <a:lnTo>
                    <a:pt x="363" y="6"/>
                  </a:lnTo>
                  <a:lnTo>
                    <a:pt x="364" y="20"/>
                  </a:lnTo>
                  <a:lnTo>
                    <a:pt x="366" y="27"/>
                  </a:lnTo>
                  <a:lnTo>
                    <a:pt x="369" y="29"/>
                  </a:lnTo>
                  <a:lnTo>
                    <a:pt x="372" y="31"/>
                  </a:lnTo>
                  <a:lnTo>
                    <a:pt x="377" y="3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24" name="Freeform 200"/>
            <p:cNvSpPr>
              <a:spLocks/>
            </p:cNvSpPr>
            <p:nvPr/>
          </p:nvSpPr>
          <p:spPr bwMode="auto">
            <a:xfrm>
              <a:off x="2468" y="1377"/>
              <a:ext cx="128" cy="188"/>
            </a:xfrm>
            <a:custGeom>
              <a:avLst/>
              <a:gdLst>
                <a:gd name="T0" fmla="*/ 0 w 257"/>
                <a:gd name="T1" fmla="*/ 1 h 375"/>
                <a:gd name="T2" fmla="*/ 0 w 257"/>
                <a:gd name="T3" fmla="*/ 1 h 375"/>
                <a:gd name="T4" fmla="*/ 0 w 257"/>
                <a:gd name="T5" fmla="*/ 1 h 375"/>
                <a:gd name="T6" fmla="*/ 0 w 257"/>
                <a:gd name="T7" fmla="*/ 1 h 375"/>
                <a:gd name="T8" fmla="*/ 0 w 257"/>
                <a:gd name="T9" fmla="*/ 1 h 375"/>
                <a:gd name="T10" fmla="*/ 0 w 257"/>
                <a:gd name="T11" fmla="*/ 1 h 375"/>
                <a:gd name="T12" fmla="*/ 0 w 257"/>
                <a:gd name="T13" fmla="*/ 1 h 375"/>
                <a:gd name="T14" fmla="*/ 0 w 257"/>
                <a:gd name="T15" fmla="*/ 1 h 375"/>
                <a:gd name="T16" fmla="*/ 0 w 257"/>
                <a:gd name="T17" fmla="*/ 1 h 375"/>
                <a:gd name="T18" fmla="*/ 0 w 257"/>
                <a:gd name="T19" fmla="*/ 1 h 375"/>
                <a:gd name="T20" fmla="*/ 0 w 257"/>
                <a:gd name="T21" fmla="*/ 1 h 375"/>
                <a:gd name="T22" fmla="*/ 0 w 257"/>
                <a:gd name="T23" fmla="*/ 1 h 375"/>
                <a:gd name="T24" fmla="*/ 0 w 257"/>
                <a:gd name="T25" fmla="*/ 1 h 375"/>
                <a:gd name="T26" fmla="*/ 0 w 257"/>
                <a:gd name="T27" fmla="*/ 1 h 375"/>
                <a:gd name="T28" fmla="*/ 0 w 257"/>
                <a:gd name="T29" fmla="*/ 1 h 375"/>
                <a:gd name="T30" fmla="*/ 0 w 257"/>
                <a:gd name="T31" fmla="*/ 1 h 375"/>
                <a:gd name="T32" fmla="*/ 0 w 257"/>
                <a:gd name="T33" fmla="*/ 1 h 375"/>
                <a:gd name="T34" fmla="*/ 0 w 257"/>
                <a:gd name="T35" fmla="*/ 1 h 375"/>
                <a:gd name="T36" fmla="*/ 0 w 257"/>
                <a:gd name="T37" fmla="*/ 1 h 375"/>
                <a:gd name="T38" fmla="*/ 0 w 257"/>
                <a:gd name="T39" fmla="*/ 1 h 375"/>
                <a:gd name="T40" fmla="*/ 0 w 257"/>
                <a:gd name="T41" fmla="*/ 1 h 375"/>
                <a:gd name="T42" fmla="*/ 0 w 257"/>
                <a:gd name="T43" fmla="*/ 1 h 375"/>
                <a:gd name="T44" fmla="*/ 0 w 257"/>
                <a:gd name="T45" fmla="*/ 1 h 375"/>
                <a:gd name="T46" fmla="*/ 0 w 257"/>
                <a:gd name="T47" fmla="*/ 1 h 375"/>
                <a:gd name="T48" fmla="*/ 0 w 257"/>
                <a:gd name="T49" fmla="*/ 1 h 375"/>
                <a:gd name="T50" fmla="*/ 0 w 257"/>
                <a:gd name="T51" fmla="*/ 1 h 375"/>
                <a:gd name="T52" fmla="*/ 0 w 257"/>
                <a:gd name="T53" fmla="*/ 1 h 375"/>
                <a:gd name="T54" fmla="*/ 0 w 257"/>
                <a:gd name="T55" fmla="*/ 1 h 375"/>
                <a:gd name="T56" fmla="*/ 0 w 257"/>
                <a:gd name="T57" fmla="*/ 0 h 375"/>
                <a:gd name="T58" fmla="*/ 0 w 257"/>
                <a:gd name="T59" fmla="*/ 1 h 375"/>
                <a:gd name="T60" fmla="*/ 0 w 257"/>
                <a:gd name="T61" fmla="*/ 1 h 375"/>
                <a:gd name="T62" fmla="*/ 0 w 257"/>
                <a:gd name="T63" fmla="*/ 1 h 375"/>
                <a:gd name="T64" fmla="*/ 0 w 257"/>
                <a:gd name="T65" fmla="*/ 1 h 375"/>
                <a:gd name="T66" fmla="*/ 0 w 257"/>
                <a:gd name="T67" fmla="*/ 1 h 375"/>
                <a:gd name="T68" fmla="*/ 0 w 257"/>
                <a:gd name="T69" fmla="*/ 1 h 37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7"/>
                <a:gd name="T106" fmla="*/ 0 h 375"/>
                <a:gd name="T107" fmla="*/ 257 w 257"/>
                <a:gd name="T108" fmla="*/ 375 h 37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7" h="375">
                  <a:moveTo>
                    <a:pt x="153" y="65"/>
                  </a:moveTo>
                  <a:lnTo>
                    <a:pt x="146" y="75"/>
                  </a:lnTo>
                  <a:lnTo>
                    <a:pt x="126" y="104"/>
                  </a:lnTo>
                  <a:lnTo>
                    <a:pt x="73" y="187"/>
                  </a:lnTo>
                  <a:lnTo>
                    <a:pt x="26" y="269"/>
                  </a:lnTo>
                  <a:lnTo>
                    <a:pt x="19" y="284"/>
                  </a:lnTo>
                  <a:lnTo>
                    <a:pt x="14" y="297"/>
                  </a:lnTo>
                  <a:lnTo>
                    <a:pt x="6" y="321"/>
                  </a:lnTo>
                  <a:lnTo>
                    <a:pt x="0" y="358"/>
                  </a:lnTo>
                  <a:lnTo>
                    <a:pt x="2" y="369"/>
                  </a:lnTo>
                  <a:lnTo>
                    <a:pt x="4" y="373"/>
                  </a:lnTo>
                  <a:lnTo>
                    <a:pt x="5" y="374"/>
                  </a:lnTo>
                  <a:lnTo>
                    <a:pt x="8" y="375"/>
                  </a:lnTo>
                  <a:lnTo>
                    <a:pt x="10" y="374"/>
                  </a:lnTo>
                  <a:lnTo>
                    <a:pt x="10" y="372"/>
                  </a:lnTo>
                  <a:lnTo>
                    <a:pt x="16" y="358"/>
                  </a:lnTo>
                  <a:lnTo>
                    <a:pt x="37" y="308"/>
                  </a:lnTo>
                  <a:lnTo>
                    <a:pt x="58" y="268"/>
                  </a:lnTo>
                  <a:lnTo>
                    <a:pt x="62" y="264"/>
                  </a:lnTo>
                  <a:lnTo>
                    <a:pt x="65" y="261"/>
                  </a:lnTo>
                  <a:lnTo>
                    <a:pt x="78" y="247"/>
                  </a:lnTo>
                  <a:lnTo>
                    <a:pt x="113" y="207"/>
                  </a:lnTo>
                  <a:lnTo>
                    <a:pt x="137" y="178"/>
                  </a:lnTo>
                  <a:lnTo>
                    <a:pt x="139" y="175"/>
                  </a:lnTo>
                  <a:lnTo>
                    <a:pt x="146" y="157"/>
                  </a:lnTo>
                  <a:lnTo>
                    <a:pt x="160" y="124"/>
                  </a:lnTo>
                  <a:lnTo>
                    <a:pt x="193" y="65"/>
                  </a:lnTo>
                  <a:lnTo>
                    <a:pt x="240" y="13"/>
                  </a:lnTo>
                  <a:lnTo>
                    <a:pt x="257" y="0"/>
                  </a:lnTo>
                  <a:lnTo>
                    <a:pt x="254" y="1"/>
                  </a:lnTo>
                  <a:lnTo>
                    <a:pt x="243" y="7"/>
                  </a:lnTo>
                  <a:lnTo>
                    <a:pt x="202" y="30"/>
                  </a:lnTo>
                  <a:lnTo>
                    <a:pt x="159" y="59"/>
                  </a:lnTo>
                  <a:lnTo>
                    <a:pt x="153" y="65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25" name="Freeform 201"/>
            <p:cNvSpPr>
              <a:spLocks/>
            </p:cNvSpPr>
            <p:nvPr/>
          </p:nvSpPr>
          <p:spPr bwMode="auto">
            <a:xfrm>
              <a:off x="2376" y="1367"/>
              <a:ext cx="59" cy="225"/>
            </a:xfrm>
            <a:custGeom>
              <a:avLst/>
              <a:gdLst>
                <a:gd name="T0" fmla="*/ 1 w 117"/>
                <a:gd name="T1" fmla="*/ 0 h 451"/>
                <a:gd name="T2" fmla="*/ 1 w 117"/>
                <a:gd name="T3" fmla="*/ 0 h 451"/>
                <a:gd name="T4" fmla="*/ 1 w 117"/>
                <a:gd name="T5" fmla="*/ 0 h 451"/>
                <a:gd name="T6" fmla="*/ 1 w 117"/>
                <a:gd name="T7" fmla="*/ 0 h 451"/>
                <a:gd name="T8" fmla="*/ 1 w 117"/>
                <a:gd name="T9" fmla="*/ 0 h 451"/>
                <a:gd name="T10" fmla="*/ 1 w 117"/>
                <a:gd name="T11" fmla="*/ 0 h 451"/>
                <a:gd name="T12" fmla="*/ 1 w 117"/>
                <a:gd name="T13" fmla="*/ 0 h 451"/>
                <a:gd name="T14" fmla="*/ 1 w 117"/>
                <a:gd name="T15" fmla="*/ 0 h 451"/>
                <a:gd name="T16" fmla="*/ 1 w 117"/>
                <a:gd name="T17" fmla="*/ 0 h 451"/>
                <a:gd name="T18" fmla="*/ 1 w 117"/>
                <a:gd name="T19" fmla="*/ 0 h 451"/>
                <a:gd name="T20" fmla="*/ 1 w 117"/>
                <a:gd name="T21" fmla="*/ 0 h 451"/>
                <a:gd name="T22" fmla="*/ 1 w 117"/>
                <a:gd name="T23" fmla="*/ 0 h 451"/>
                <a:gd name="T24" fmla="*/ 1 w 117"/>
                <a:gd name="T25" fmla="*/ 0 h 451"/>
                <a:gd name="T26" fmla="*/ 1 w 117"/>
                <a:gd name="T27" fmla="*/ 0 h 451"/>
                <a:gd name="T28" fmla="*/ 1 w 117"/>
                <a:gd name="T29" fmla="*/ 0 h 451"/>
                <a:gd name="T30" fmla="*/ 1 w 117"/>
                <a:gd name="T31" fmla="*/ 0 h 451"/>
                <a:gd name="T32" fmla="*/ 1 w 117"/>
                <a:gd name="T33" fmla="*/ 0 h 451"/>
                <a:gd name="T34" fmla="*/ 0 w 117"/>
                <a:gd name="T35" fmla="*/ 0 h 451"/>
                <a:gd name="T36" fmla="*/ 1 w 117"/>
                <a:gd name="T37" fmla="*/ 0 h 451"/>
                <a:gd name="T38" fmla="*/ 1 w 117"/>
                <a:gd name="T39" fmla="*/ 0 h 451"/>
                <a:gd name="T40" fmla="*/ 1 w 117"/>
                <a:gd name="T41" fmla="*/ 0 h 451"/>
                <a:gd name="T42" fmla="*/ 1 w 117"/>
                <a:gd name="T43" fmla="*/ 0 h 451"/>
                <a:gd name="T44" fmla="*/ 1 w 117"/>
                <a:gd name="T45" fmla="*/ 0 h 451"/>
                <a:gd name="T46" fmla="*/ 1 w 117"/>
                <a:gd name="T47" fmla="*/ 0 h 451"/>
                <a:gd name="T48" fmla="*/ 1 w 117"/>
                <a:gd name="T49" fmla="*/ 0 h 451"/>
                <a:gd name="T50" fmla="*/ 1 w 117"/>
                <a:gd name="T51" fmla="*/ 0 h 451"/>
                <a:gd name="T52" fmla="*/ 1 w 117"/>
                <a:gd name="T53" fmla="*/ 0 h 451"/>
                <a:gd name="T54" fmla="*/ 1 w 117"/>
                <a:gd name="T55" fmla="*/ 0 h 451"/>
                <a:gd name="T56" fmla="*/ 1 w 117"/>
                <a:gd name="T57" fmla="*/ 0 h 451"/>
                <a:gd name="T58" fmla="*/ 1 w 117"/>
                <a:gd name="T59" fmla="*/ 0 h 451"/>
                <a:gd name="T60" fmla="*/ 1 w 117"/>
                <a:gd name="T61" fmla="*/ 0 h 45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7"/>
                <a:gd name="T94" fmla="*/ 0 h 451"/>
                <a:gd name="T95" fmla="*/ 117 w 117"/>
                <a:gd name="T96" fmla="*/ 451 h 45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7" h="451">
                  <a:moveTo>
                    <a:pt x="35" y="235"/>
                  </a:moveTo>
                  <a:lnTo>
                    <a:pt x="33" y="246"/>
                  </a:lnTo>
                  <a:lnTo>
                    <a:pt x="30" y="265"/>
                  </a:lnTo>
                  <a:lnTo>
                    <a:pt x="27" y="300"/>
                  </a:lnTo>
                  <a:lnTo>
                    <a:pt x="31" y="334"/>
                  </a:lnTo>
                  <a:lnTo>
                    <a:pt x="33" y="342"/>
                  </a:lnTo>
                  <a:lnTo>
                    <a:pt x="34" y="353"/>
                  </a:lnTo>
                  <a:lnTo>
                    <a:pt x="38" y="375"/>
                  </a:lnTo>
                  <a:lnTo>
                    <a:pt x="42" y="421"/>
                  </a:lnTo>
                  <a:lnTo>
                    <a:pt x="44" y="450"/>
                  </a:lnTo>
                  <a:lnTo>
                    <a:pt x="45" y="451"/>
                  </a:lnTo>
                  <a:lnTo>
                    <a:pt x="38" y="444"/>
                  </a:lnTo>
                  <a:lnTo>
                    <a:pt x="18" y="418"/>
                  </a:lnTo>
                  <a:lnTo>
                    <a:pt x="3" y="387"/>
                  </a:lnTo>
                  <a:lnTo>
                    <a:pt x="3" y="379"/>
                  </a:lnTo>
                  <a:lnTo>
                    <a:pt x="2" y="372"/>
                  </a:lnTo>
                  <a:lnTo>
                    <a:pt x="1" y="352"/>
                  </a:lnTo>
                  <a:lnTo>
                    <a:pt x="0" y="293"/>
                  </a:lnTo>
                  <a:lnTo>
                    <a:pt x="10" y="216"/>
                  </a:lnTo>
                  <a:lnTo>
                    <a:pt x="15" y="193"/>
                  </a:lnTo>
                  <a:lnTo>
                    <a:pt x="21" y="171"/>
                  </a:lnTo>
                  <a:lnTo>
                    <a:pt x="40" y="127"/>
                  </a:lnTo>
                  <a:lnTo>
                    <a:pt x="85" y="47"/>
                  </a:lnTo>
                  <a:lnTo>
                    <a:pt x="115" y="3"/>
                  </a:lnTo>
                  <a:lnTo>
                    <a:pt x="117" y="0"/>
                  </a:lnTo>
                  <a:lnTo>
                    <a:pt x="110" y="19"/>
                  </a:lnTo>
                  <a:lnTo>
                    <a:pt x="95" y="58"/>
                  </a:lnTo>
                  <a:lnTo>
                    <a:pt x="63" y="137"/>
                  </a:lnTo>
                  <a:lnTo>
                    <a:pt x="38" y="216"/>
                  </a:lnTo>
                  <a:lnTo>
                    <a:pt x="35" y="235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26" name="Freeform 202"/>
            <p:cNvSpPr>
              <a:spLocks/>
            </p:cNvSpPr>
            <p:nvPr/>
          </p:nvSpPr>
          <p:spPr bwMode="auto">
            <a:xfrm>
              <a:off x="2132" y="868"/>
              <a:ext cx="100" cy="632"/>
            </a:xfrm>
            <a:custGeom>
              <a:avLst/>
              <a:gdLst>
                <a:gd name="T0" fmla="*/ 1 w 199"/>
                <a:gd name="T1" fmla="*/ 1 h 1263"/>
                <a:gd name="T2" fmla="*/ 1 w 199"/>
                <a:gd name="T3" fmla="*/ 1 h 1263"/>
                <a:gd name="T4" fmla="*/ 1 w 199"/>
                <a:gd name="T5" fmla="*/ 1 h 1263"/>
                <a:gd name="T6" fmla="*/ 1 w 199"/>
                <a:gd name="T7" fmla="*/ 1 h 1263"/>
                <a:gd name="T8" fmla="*/ 0 w 199"/>
                <a:gd name="T9" fmla="*/ 1 h 1263"/>
                <a:gd name="T10" fmla="*/ 0 w 199"/>
                <a:gd name="T11" fmla="*/ 1 h 1263"/>
                <a:gd name="T12" fmla="*/ 1 w 199"/>
                <a:gd name="T13" fmla="*/ 1 h 1263"/>
                <a:gd name="T14" fmla="*/ 1 w 199"/>
                <a:gd name="T15" fmla="*/ 1 h 1263"/>
                <a:gd name="T16" fmla="*/ 1 w 199"/>
                <a:gd name="T17" fmla="*/ 1 h 1263"/>
                <a:gd name="T18" fmla="*/ 1 w 199"/>
                <a:gd name="T19" fmla="*/ 1 h 1263"/>
                <a:gd name="T20" fmla="*/ 1 w 199"/>
                <a:gd name="T21" fmla="*/ 1 h 1263"/>
                <a:gd name="T22" fmla="*/ 1 w 199"/>
                <a:gd name="T23" fmla="*/ 1 h 1263"/>
                <a:gd name="T24" fmla="*/ 1 w 199"/>
                <a:gd name="T25" fmla="*/ 1 h 1263"/>
                <a:gd name="T26" fmla="*/ 1 w 199"/>
                <a:gd name="T27" fmla="*/ 1 h 1263"/>
                <a:gd name="T28" fmla="*/ 1 w 199"/>
                <a:gd name="T29" fmla="*/ 1 h 1263"/>
                <a:gd name="T30" fmla="*/ 1 w 199"/>
                <a:gd name="T31" fmla="*/ 1 h 1263"/>
                <a:gd name="T32" fmla="*/ 1 w 199"/>
                <a:gd name="T33" fmla="*/ 1 h 1263"/>
                <a:gd name="T34" fmla="*/ 1 w 199"/>
                <a:gd name="T35" fmla="*/ 1 h 1263"/>
                <a:gd name="T36" fmla="*/ 1 w 199"/>
                <a:gd name="T37" fmla="*/ 1 h 1263"/>
                <a:gd name="T38" fmla="*/ 1 w 199"/>
                <a:gd name="T39" fmla="*/ 1 h 1263"/>
                <a:gd name="T40" fmla="*/ 1 w 199"/>
                <a:gd name="T41" fmla="*/ 1 h 1263"/>
                <a:gd name="T42" fmla="*/ 1 w 199"/>
                <a:gd name="T43" fmla="*/ 1 h 1263"/>
                <a:gd name="T44" fmla="*/ 1 w 199"/>
                <a:gd name="T45" fmla="*/ 1 h 1263"/>
                <a:gd name="T46" fmla="*/ 1 w 199"/>
                <a:gd name="T47" fmla="*/ 1 h 1263"/>
                <a:gd name="T48" fmla="*/ 1 w 199"/>
                <a:gd name="T49" fmla="*/ 1 h 1263"/>
                <a:gd name="T50" fmla="*/ 1 w 199"/>
                <a:gd name="T51" fmla="*/ 1 h 1263"/>
                <a:gd name="T52" fmla="*/ 1 w 199"/>
                <a:gd name="T53" fmla="*/ 1 h 1263"/>
                <a:gd name="T54" fmla="*/ 1 w 199"/>
                <a:gd name="T55" fmla="*/ 1 h 1263"/>
                <a:gd name="T56" fmla="*/ 1 w 199"/>
                <a:gd name="T57" fmla="*/ 1 h 1263"/>
                <a:gd name="T58" fmla="*/ 1 w 199"/>
                <a:gd name="T59" fmla="*/ 1 h 1263"/>
                <a:gd name="T60" fmla="*/ 1 w 199"/>
                <a:gd name="T61" fmla="*/ 1 h 1263"/>
                <a:gd name="T62" fmla="*/ 1 w 199"/>
                <a:gd name="T63" fmla="*/ 1 h 1263"/>
                <a:gd name="T64" fmla="*/ 1 w 199"/>
                <a:gd name="T65" fmla="*/ 1 h 1263"/>
                <a:gd name="T66" fmla="*/ 1 w 199"/>
                <a:gd name="T67" fmla="*/ 1 h 1263"/>
                <a:gd name="T68" fmla="*/ 1 w 199"/>
                <a:gd name="T69" fmla="*/ 1 h 1263"/>
                <a:gd name="T70" fmla="*/ 1 w 199"/>
                <a:gd name="T71" fmla="*/ 1 h 1263"/>
                <a:gd name="T72" fmla="*/ 1 w 199"/>
                <a:gd name="T73" fmla="*/ 1 h 1263"/>
                <a:gd name="T74" fmla="*/ 1 w 199"/>
                <a:gd name="T75" fmla="*/ 1 h 1263"/>
                <a:gd name="T76" fmla="*/ 1 w 199"/>
                <a:gd name="T77" fmla="*/ 1 h 1263"/>
                <a:gd name="T78" fmla="*/ 1 w 199"/>
                <a:gd name="T79" fmla="*/ 1 h 1263"/>
                <a:gd name="T80" fmla="*/ 1 w 199"/>
                <a:gd name="T81" fmla="*/ 1 h 1263"/>
                <a:gd name="T82" fmla="*/ 1 w 199"/>
                <a:gd name="T83" fmla="*/ 1 h 1263"/>
                <a:gd name="T84" fmla="*/ 1 w 199"/>
                <a:gd name="T85" fmla="*/ 1 h 1263"/>
                <a:gd name="T86" fmla="*/ 1 w 199"/>
                <a:gd name="T87" fmla="*/ 1 h 1263"/>
                <a:gd name="T88" fmla="*/ 1 w 199"/>
                <a:gd name="T89" fmla="*/ 0 h 1263"/>
                <a:gd name="T90" fmla="*/ 1 w 199"/>
                <a:gd name="T91" fmla="*/ 1 h 1263"/>
                <a:gd name="T92" fmla="*/ 1 w 199"/>
                <a:gd name="T93" fmla="*/ 1 h 1263"/>
                <a:gd name="T94" fmla="*/ 1 w 199"/>
                <a:gd name="T95" fmla="*/ 1 h 1263"/>
                <a:gd name="T96" fmla="*/ 1 w 199"/>
                <a:gd name="T97" fmla="*/ 1 h 1263"/>
                <a:gd name="T98" fmla="*/ 1 w 199"/>
                <a:gd name="T99" fmla="*/ 1 h 1263"/>
                <a:gd name="T100" fmla="*/ 1 w 199"/>
                <a:gd name="T101" fmla="*/ 1 h 1263"/>
                <a:gd name="T102" fmla="*/ 1 w 199"/>
                <a:gd name="T103" fmla="*/ 1 h 1263"/>
                <a:gd name="T104" fmla="*/ 1 w 199"/>
                <a:gd name="T105" fmla="*/ 1 h 1263"/>
                <a:gd name="T106" fmla="*/ 1 w 199"/>
                <a:gd name="T107" fmla="*/ 1 h 1263"/>
                <a:gd name="T108" fmla="*/ 1 w 199"/>
                <a:gd name="T109" fmla="*/ 1 h 1263"/>
                <a:gd name="T110" fmla="*/ 1 w 199"/>
                <a:gd name="T111" fmla="*/ 1 h 1263"/>
                <a:gd name="T112" fmla="*/ 1 w 199"/>
                <a:gd name="T113" fmla="*/ 1 h 1263"/>
                <a:gd name="T114" fmla="*/ 1 w 199"/>
                <a:gd name="T115" fmla="*/ 1 h 1263"/>
                <a:gd name="T116" fmla="*/ 1 w 199"/>
                <a:gd name="T117" fmla="*/ 1 h 1263"/>
                <a:gd name="T118" fmla="*/ 1 w 199"/>
                <a:gd name="T119" fmla="*/ 1 h 1263"/>
                <a:gd name="T120" fmla="*/ 1 w 199"/>
                <a:gd name="T121" fmla="*/ 1 h 1263"/>
                <a:gd name="T122" fmla="*/ 1 w 199"/>
                <a:gd name="T123" fmla="*/ 1 h 1263"/>
                <a:gd name="T124" fmla="*/ 1 w 199"/>
                <a:gd name="T125" fmla="*/ 1 h 126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99"/>
                <a:gd name="T190" fmla="*/ 0 h 1263"/>
                <a:gd name="T191" fmla="*/ 199 w 199"/>
                <a:gd name="T192" fmla="*/ 1263 h 126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99" h="1263">
                  <a:moveTo>
                    <a:pt x="27" y="1109"/>
                  </a:moveTo>
                  <a:lnTo>
                    <a:pt x="24" y="1119"/>
                  </a:lnTo>
                  <a:lnTo>
                    <a:pt x="17" y="1136"/>
                  </a:lnTo>
                  <a:lnTo>
                    <a:pt x="3" y="1172"/>
                  </a:lnTo>
                  <a:lnTo>
                    <a:pt x="0" y="1189"/>
                  </a:lnTo>
                  <a:lnTo>
                    <a:pt x="0" y="1207"/>
                  </a:lnTo>
                  <a:lnTo>
                    <a:pt x="2" y="1215"/>
                  </a:lnTo>
                  <a:lnTo>
                    <a:pt x="4" y="1222"/>
                  </a:lnTo>
                  <a:lnTo>
                    <a:pt x="9" y="1227"/>
                  </a:lnTo>
                  <a:lnTo>
                    <a:pt x="14" y="1232"/>
                  </a:lnTo>
                  <a:lnTo>
                    <a:pt x="26" y="1240"/>
                  </a:lnTo>
                  <a:lnTo>
                    <a:pt x="42" y="1247"/>
                  </a:lnTo>
                  <a:lnTo>
                    <a:pt x="73" y="1260"/>
                  </a:lnTo>
                  <a:lnTo>
                    <a:pt x="80" y="1263"/>
                  </a:lnTo>
                  <a:lnTo>
                    <a:pt x="79" y="1262"/>
                  </a:lnTo>
                  <a:lnTo>
                    <a:pt x="72" y="1254"/>
                  </a:lnTo>
                  <a:lnTo>
                    <a:pt x="53" y="1218"/>
                  </a:lnTo>
                  <a:lnTo>
                    <a:pt x="46" y="1195"/>
                  </a:lnTo>
                  <a:lnTo>
                    <a:pt x="46" y="1168"/>
                  </a:lnTo>
                  <a:lnTo>
                    <a:pt x="49" y="1155"/>
                  </a:lnTo>
                  <a:lnTo>
                    <a:pt x="70" y="1094"/>
                  </a:lnTo>
                  <a:lnTo>
                    <a:pt x="105" y="973"/>
                  </a:lnTo>
                  <a:lnTo>
                    <a:pt x="156" y="736"/>
                  </a:lnTo>
                  <a:lnTo>
                    <a:pt x="187" y="495"/>
                  </a:lnTo>
                  <a:lnTo>
                    <a:pt x="194" y="432"/>
                  </a:lnTo>
                  <a:lnTo>
                    <a:pt x="191" y="442"/>
                  </a:lnTo>
                  <a:lnTo>
                    <a:pt x="187" y="459"/>
                  </a:lnTo>
                  <a:lnTo>
                    <a:pt x="177" y="495"/>
                  </a:lnTo>
                  <a:lnTo>
                    <a:pt x="169" y="530"/>
                  </a:lnTo>
                  <a:lnTo>
                    <a:pt x="167" y="538"/>
                  </a:lnTo>
                  <a:lnTo>
                    <a:pt x="167" y="535"/>
                  </a:lnTo>
                  <a:lnTo>
                    <a:pt x="168" y="513"/>
                  </a:lnTo>
                  <a:lnTo>
                    <a:pt x="175" y="426"/>
                  </a:lnTo>
                  <a:lnTo>
                    <a:pt x="186" y="326"/>
                  </a:lnTo>
                  <a:lnTo>
                    <a:pt x="190" y="305"/>
                  </a:lnTo>
                  <a:lnTo>
                    <a:pt x="194" y="279"/>
                  </a:lnTo>
                  <a:lnTo>
                    <a:pt x="199" y="232"/>
                  </a:lnTo>
                  <a:lnTo>
                    <a:pt x="197" y="147"/>
                  </a:lnTo>
                  <a:lnTo>
                    <a:pt x="170" y="62"/>
                  </a:lnTo>
                  <a:lnTo>
                    <a:pt x="160" y="37"/>
                  </a:lnTo>
                  <a:lnTo>
                    <a:pt x="160" y="34"/>
                  </a:lnTo>
                  <a:lnTo>
                    <a:pt x="160" y="28"/>
                  </a:lnTo>
                  <a:lnTo>
                    <a:pt x="160" y="15"/>
                  </a:lnTo>
                  <a:lnTo>
                    <a:pt x="160" y="3"/>
                  </a:lnTo>
                  <a:lnTo>
                    <a:pt x="161" y="0"/>
                  </a:lnTo>
                  <a:lnTo>
                    <a:pt x="149" y="13"/>
                  </a:lnTo>
                  <a:lnTo>
                    <a:pt x="142" y="32"/>
                  </a:lnTo>
                  <a:lnTo>
                    <a:pt x="139" y="56"/>
                  </a:lnTo>
                  <a:lnTo>
                    <a:pt x="139" y="84"/>
                  </a:lnTo>
                  <a:lnTo>
                    <a:pt x="144" y="147"/>
                  </a:lnTo>
                  <a:lnTo>
                    <a:pt x="160" y="273"/>
                  </a:lnTo>
                  <a:lnTo>
                    <a:pt x="158" y="318"/>
                  </a:lnTo>
                  <a:lnTo>
                    <a:pt x="155" y="338"/>
                  </a:lnTo>
                  <a:lnTo>
                    <a:pt x="146" y="416"/>
                  </a:lnTo>
                  <a:lnTo>
                    <a:pt x="126" y="643"/>
                  </a:lnTo>
                  <a:lnTo>
                    <a:pt x="113" y="807"/>
                  </a:lnTo>
                  <a:lnTo>
                    <a:pt x="113" y="816"/>
                  </a:lnTo>
                  <a:lnTo>
                    <a:pt x="105" y="841"/>
                  </a:lnTo>
                  <a:lnTo>
                    <a:pt x="91" y="889"/>
                  </a:lnTo>
                  <a:lnTo>
                    <a:pt x="62" y="987"/>
                  </a:lnTo>
                  <a:lnTo>
                    <a:pt x="33" y="1085"/>
                  </a:lnTo>
                  <a:lnTo>
                    <a:pt x="27" y="110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27" name="Freeform 203"/>
            <p:cNvSpPr>
              <a:spLocks/>
            </p:cNvSpPr>
            <p:nvPr/>
          </p:nvSpPr>
          <p:spPr bwMode="auto">
            <a:xfrm>
              <a:off x="2039" y="1459"/>
              <a:ext cx="179" cy="620"/>
            </a:xfrm>
            <a:custGeom>
              <a:avLst/>
              <a:gdLst>
                <a:gd name="T0" fmla="*/ 1 w 357"/>
                <a:gd name="T1" fmla="*/ 0 h 1242"/>
                <a:gd name="T2" fmla="*/ 1 w 357"/>
                <a:gd name="T3" fmla="*/ 0 h 1242"/>
                <a:gd name="T4" fmla="*/ 1 w 357"/>
                <a:gd name="T5" fmla="*/ 0 h 1242"/>
                <a:gd name="T6" fmla="*/ 1 w 357"/>
                <a:gd name="T7" fmla="*/ 0 h 1242"/>
                <a:gd name="T8" fmla="*/ 1 w 357"/>
                <a:gd name="T9" fmla="*/ 0 h 1242"/>
                <a:gd name="T10" fmla="*/ 1 w 357"/>
                <a:gd name="T11" fmla="*/ 0 h 1242"/>
                <a:gd name="T12" fmla="*/ 1 w 357"/>
                <a:gd name="T13" fmla="*/ 0 h 1242"/>
                <a:gd name="T14" fmla="*/ 1 w 357"/>
                <a:gd name="T15" fmla="*/ 0 h 1242"/>
                <a:gd name="T16" fmla="*/ 1 w 357"/>
                <a:gd name="T17" fmla="*/ 0 h 1242"/>
                <a:gd name="T18" fmla="*/ 1 w 357"/>
                <a:gd name="T19" fmla="*/ 0 h 1242"/>
                <a:gd name="T20" fmla="*/ 1 w 357"/>
                <a:gd name="T21" fmla="*/ 0 h 1242"/>
                <a:gd name="T22" fmla="*/ 1 w 357"/>
                <a:gd name="T23" fmla="*/ 0 h 1242"/>
                <a:gd name="T24" fmla="*/ 0 w 357"/>
                <a:gd name="T25" fmla="*/ 0 h 1242"/>
                <a:gd name="T26" fmla="*/ 1 w 357"/>
                <a:gd name="T27" fmla="*/ 0 h 1242"/>
                <a:gd name="T28" fmla="*/ 1 w 357"/>
                <a:gd name="T29" fmla="*/ 0 h 1242"/>
                <a:gd name="T30" fmla="*/ 1 w 357"/>
                <a:gd name="T31" fmla="*/ 0 h 1242"/>
                <a:gd name="T32" fmla="*/ 1 w 357"/>
                <a:gd name="T33" fmla="*/ 0 h 1242"/>
                <a:gd name="T34" fmla="*/ 1 w 357"/>
                <a:gd name="T35" fmla="*/ 0 h 1242"/>
                <a:gd name="T36" fmla="*/ 1 w 357"/>
                <a:gd name="T37" fmla="*/ 0 h 1242"/>
                <a:gd name="T38" fmla="*/ 1 w 357"/>
                <a:gd name="T39" fmla="*/ 0 h 1242"/>
                <a:gd name="T40" fmla="*/ 1 w 357"/>
                <a:gd name="T41" fmla="*/ 0 h 1242"/>
                <a:gd name="T42" fmla="*/ 1 w 357"/>
                <a:gd name="T43" fmla="*/ 0 h 1242"/>
                <a:gd name="T44" fmla="*/ 1 w 357"/>
                <a:gd name="T45" fmla="*/ 0 h 1242"/>
                <a:gd name="T46" fmla="*/ 1 w 357"/>
                <a:gd name="T47" fmla="*/ 0 h 1242"/>
                <a:gd name="T48" fmla="*/ 1 w 357"/>
                <a:gd name="T49" fmla="*/ 0 h 1242"/>
                <a:gd name="T50" fmla="*/ 1 w 357"/>
                <a:gd name="T51" fmla="*/ 0 h 1242"/>
                <a:gd name="T52" fmla="*/ 1 w 357"/>
                <a:gd name="T53" fmla="*/ 0 h 1242"/>
                <a:gd name="T54" fmla="*/ 1 w 357"/>
                <a:gd name="T55" fmla="*/ 0 h 1242"/>
                <a:gd name="T56" fmla="*/ 1 w 357"/>
                <a:gd name="T57" fmla="*/ 0 h 1242"/>
                <a:gd name="T58" fmla="*/ 1 w 357"/>
                <a:gd name="T59" fmla="*/ 0 h 1242"/>
                <a:gd name="T60" fmla="*/ 1 w 357"/>
                <a:gd name="T61" fmla="*/ 0 h 1242"/>
                <a:gd name="T62" fmla="*/ 1 w 357"/>
                <a:gd name="T63" fmla="*/ 0 h 1242"/>
                <a:gd name="T64" fmla="*/ 1 w 357"/>
                <a:gd name="T65" fmla="*/ 0 h 1242"/>
                <a:gd name="T66" fmla="*/ 1 w 357"/>
                <a:gd name="T67" fmla="*/ 0 h 124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57"/>
                <a:gd name="T103" fmla="*/ 0 h 1242"/>
                <a:gd name="T104" fmla="*/ 357 w 357"/>
                <a:gd name="T105" fmla="*/ 1242 h 124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57" h="1242">
                  <a:moveTo>
                    <a:pt x="318" y="66"/>
                  </a:moveTo>
                  <a:lnTo>
                    <a:pt x="317" y="80"/>
                  </a:lnTo>
                  <a:lnTo>
                    <a:pt x="317" y="104"/>
                  </a:lnTo>
                  <a:lnTo>
                    <a:pt x="322" y="150"/>
                  </a:lnTo>
                  <a:lnTo>
                    <a:pt x="318" y="210"/>
                  </a:lnTo>
                  <a:lnTo>
                    <a:pt x="315" y="229"/>
                  </a:lnTo>
                  <a:lnTo>
                    <a:pt x="309" y="256"/>
                  </a:lnTo>
                  <a:lnTo>
                    <a:pt x="293" y="332"/>
                  </a:lnTo>
                  <a:lnTo>
                    <a:pt x="252" y="532"/>
                  </a:lnTo>
                  <a:lnTo>
                    <a:pt x="214" y="707"/>
                  </a:lnTo>
                  <a:lnTo>
                    <a:pt x="208" y="733"/>
                  </a:lnTo>
                  <a:lnTo>
                    <a:pt x="200" y="760"/>
                  </a:lnTo>
                  <a:lnTo>
                    <a:pt x="172" y="837"/>
                  </a:lnTo>
                  <a:lnTo>
                    <a:pt x="94" y="1027"/>
                  </a:lnTo>
                  <a:lnTo>
                    <a:pt x="38" y="1154"/>
                  </a:lnTo>
                  <a:lnTo>
                    <a:pt x="36" y="1161"/>
                  </a:lnTo>
                  <a:lnTo>
                    <a:pt x="37" y="1168"/>
                  </a:lnTo>
                  <a:lnTo>
                    <a:pt x="39" y="1181"/>
                  </a:lnTo>
                  <a:lnTo>
                    <a:pt x="43" y="1207"/>
                  </a:lnTo>
                  <a:lnTo>
                    <a:pt x="47" y="1234"/>
                  </a:lnTo>
                  <a:lnTo>
                    <a:pt x="49" y="1240"/>
                  </a:lnTo>
                  <a:lnTo>
                    <a:pt x="42" y="1241"/>
                  </a:lnTo>
                  <a:lnTo>
                    <a:pt x="33" y="1242"/>
                  </a:lnTo>
                  <a:lnTo>
                    <a:pt x="19" y="1240"/>
                  </a:lnTo>
                  <a:lnTo>
                    <a:pt x="5" y="1230"/>
                  </a:lnTo>
                  <a:lnTo>
                    <a:pt x="0" y="1226"/>
                  </a:lnTo>
                  <a:lnTo>
                    <a:pt x="3" y="1217"/>
                  </a:lnTo>
                  <a:lnTo>
                    <a:pt x="8" y="1200"/>
                  </a:lnTo>
                  <a:lnTo>
                    <a:pt x="15" y="1168"/>
                  </a:lnTo>
                  <a:lnTo>
                    <a:pt x="17" y="1133"/>
                  </a:lnTo>
                  <a:lnTo>
                    <a:pt x="18" y="1123"/>
                  </a:lnTo>
                  <a:lnTo>
                    <a:pt x="19" y="1121"/>
                  </a:lnTo>
                  <a:lnTo>
                    <a:pt x="31" y="1099"/>
                  </a:lnTo>
                  <a:lnTo>
                    <a:pt x="74" y="1014"/>
                  </a:lnTo>
                  <a:lnTo>
                    <a:pt x="119" y="915"/>
                  </a:lnTo>
                  <a:lnTo>
                    <a:pt x="126" y="894"/>
                  </a:lnTo>
                  <a:lnTo>
                    <a:pt x="132" y="869"/>
                  </a:lnTo>
                  <a:lnTo>
                    <a:pt x="149" y="789"/>
                  </a:lnTo>
                  <a:lnTo>
                    <a:pt x="191" y="581"/>
                  </a:lnTo>
                  <a:lnTo>
                    <a:pt x="218" y="437"/>
                  </a:lnTo>
                  <a:lnTo>
                    <a:pt x="220" y="429"/>
                  </a:lnTo>
                  <a:lnTo>
                    <a:pt x="225" y="410"/>
                  </a:lnTo>
                  <a:lnTo>
                    <a:pt x="235" y="371"/>
                  </a:lnTo>
                  <a:lnTo>
                    <a:pt x="255" y="294"/>
                  </a:lnTo>
                  <a:lnTo>
                    <a:pt x="275" y="216"/>
                  </a:lnTo>
                  <a:lnTo>
                    <a:pt x="280" y="196"/>
                  </a:lnTo>
                  <a:lnTo>
                    <a:pt x="279" y="185"/>
                  </a:lnTo>
                  <a:lnTo>
                    <a:pt x="277" y="162"/>
                  </a:lnTo>
                  <a:lnTo>
                    <a:pt x="275" y="116"/>
                  </a:lnTo>
                  <a:lnTo>
                    <a:pt x="272" y="70"/>
                  </a:lnTo>
                  <a:lnTo>
                    <a:pt x="272" y="58"/>
                  </a:lnTo>
                  <a:lnTo>
                    <a:pt x="276" y="48"/>
                  </a:lnTo>
                  <a:lnTo>
                    <a:pt x="285" y="28"/>
                  </a:lnTo>
                  <a:lnTo>
                    <a:pt x="297" y="12"/>
                  </a:lnTo>
                  <a:lnTo>
                    <a:pt x="312" y="2"/>
                  </a:lnTo>
                  <a:lnTo>
                    <a:pt x="320" y="0"/>
                  </a:lnTo>
                  <a:lnTo>
                    <a:pt x="328" y="0"/>
                  </a:lnTo>
                  <a:lnTo>
                    <a:pt x="337" y="3"/>
                  </a:lnTo>
                  <a:lnTo>
                    <a:pt x="347" y="9"/>
                  </a:lnTo>
                  <a:lnTo>
                    <a:pt x="357" y="19"/>
                  </a:lnTo>
                  <a:lnTo>
                    <a:pt x="356" y="19"/>
                  </a:lnTo>
                  <a:lnTo>
                    <a:pt x="352" y="19"/>
                  </a:lnTo>
                  <a:lnTo>
                    <a:pt x="344" y="20"/>
                  </a:lnTo>
                  <a:lnTo>
                    <a:pt x="336" y="25"/>
                  </a:lnTo>
                  <a:lnTo>
                    <a:pt x="327" y="36"/>
                  </a:lnTo>
                  <a:lnTo>
                    <a:pt x="320" y="54"/>
                  </a:lnTo>
                  <a:lnTo>
                    <a:pt x="318" y="66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28" name="Freeform 204"/>
            <p:cNvSpPr>
              <a:spLocks/>
            </p:cNvSpPr>
            <p:nvPr/>
          </p:nvSpPr>
          <p:spPr bwMode="auto">
            <a:xfrm>
              <a:off x="1958" y="1534"/>
              <a:ext cx="191" cy="527"/>
            </a:xfrm>
            <a:custGeom>
              <a:avLst/>
              <a:gdLst>
                <a:gd name="T0" fmla="*/ 1 w 382"/>
                <a:gd name="T1" fmla="*/ 1 h 1053"/>
                <a:gd name="T2" fmla="*/ 1 w 382"/>
                <a:gd name="T3" fmla="*/ 1 h 1053"/>
                <a:gd name="T4" fmla="*/ 1 w 382"/>
                <a:gd name="T5" fmla="*/ 1 h 1053"/>
                <a:gd name="T6" fmla="*/ 1 w 382"/>
                <a:gd name="T7" fmla="*/ 1 h 1053"/>
                <a:gd name="T8" fmla="*/ 1 w 382"/>
                <a:gd name="T9" fmla="*/ 1 h 1053"/>
                <a:gd name="T10" fmla="*/ 1 w 382"/>
                <a:gd name="T11" fmla="*/ 1 h 1053"/>
                <a:gd name="T12" fmla="*/ 1 w 382"/>
                <a:gd name="T13" fmla="*/ 1 h 1053"/>
                <a:gd name="T14" fmla="*/ 1 w 382"/>
                <a:gd name="T15" fmla="*/ 1 h 1053"/>
                <a:gd name="T16" fmla="*/ 1 w 382"/>
                <a:gd name="T17" fmla="*/ 1 h 1053"/>
                <a:gd name="T18" fmla="*/ 1 w 382"/>
                <a:gd name="T19" fmla="*/ 1 h 1053"/>
                <a:gd name="T20" fmla="*/ 1 w 382"/>
                <a:gd name="T21" fmla="*/ 1 h 1053"/>
                <a:gd name="T22" fmla="*/ 1 w 382"/>
                <a:gd name="T23" fmla="*/ 1 h 1053"/>
                <a:gd name="T24" fmla="*/ 1 w 382"/>
                <a:gd name="T25" fmla="*/ 1 h 1053"/>
                <a:gd name="T26" fmla="*/ 1 w 382"/>
                <a:gd name="T27" fmla="*/ 1 h 1053"/>
                <a:gd name="T28" fmla="*/ 1 w 382"/>
                <a:gd name="T29" fmla="*/ 1 h 1053"/>
                <a:gd name="T30" fmla="*/ 1 w 382"/>
                <a:gd name="T31" fmla="*/ 1 h 1053"/>
                <a:gd name="T32" fmla="*/ 1 w 382"/>
                <a:gd name="T33" fmla="*/ 1 h 1053"/>
                <a:gd name="T34" fmla="*/ 1 w 382"/>
                <a:gd name="T35" fmla="*/ 1 h 1053"/>
                <a:gd name="T36" fmla="*/ 1 w 382"/>
                <a:gd name="T37" fmla="*/ 1 h 1053"/>
                <a:gd name="T38" fmla="*/ 1 w 382"/>
                <a:gd name="T39" fmla="*/ 1 h 1053"/>
                <a:gd name="T40" fmla="*/ 1 w 382"/>
                <a:gd name="T41" fmla="*/ 1 h 1053"/>
                <a:gd name="T42" fmla="*/ 1 w 382"/>
                <a:gd name="T43" fmla="*/ 1 h 1053"/>
                <a:gd name="T44" fmla="*/ 1 w 382"/>
                <a:gd name="T45" fmla="*/ 1 h 1053"/>
                <a:gd name="T46" fmla="*/ 1 w 382"/>
                <a:gd name="T47" fmla="*/ 1 h 1053"/>
                <a:gd name="T48" fmla="*/ 1 w 382"/>
                <a:gd name="T49" fmla="*/ 1 h 1053"/>
                <a:gd name="T50" fmla="*/ 1 w 382"/>
                <a:gd name="T51" fmla="*/ 1 h 1053"/>
                <a:gd name="T52" fmla="*/ 1 w 382"/>
                <a:gd name="T53" fmla="*/ 1 h 1053"/>
                <a:gd name="T54" fmla="*/ 1 w 382"/>
                <a:gd name="T55" fmla="*/ 1 h 1053"/>
                <a:gd name="T56" fmla="*/ 1 w 382"/>
                <a:gd name="T57" fmla="*/ 1 h 1053"/>
                <a:gd name="T58" fmla="*/ 1 w 382"/>
                <a:gd name="T59" fmla="*/ 1 h 1053"/>
                <a:gd name="T60" fmla="*/ 1 w 382"/>
                <a:gd name="T61" fmla="*/ 1 h 1053"/>
                <a:gd name="T62" fmla="*/ 0 w 382"/>
                <a:gd name="T63" fmla="*/ 1 h 1053"/>
                <a:gd name="T64" fmla="*/ 1 w 382"/>
                <a:gd name="T65" fmla="*/ 1 h 1053"/>
                <a:gd name="T66" fmla="*/ 1 w 382"/>
                <a:gd name="T67" fmla="*/ 1 h 1053"/>
                <a:gd name="T68" fmla="*/ 1 w 382"/>
                <a:gd name="T69" fmla="*/ 1 h 1053"/>
                <a:gd name="T70" fmla="*/ 1 w 382"/>
                <a:gd name="T71" fmla="*/ 1 h 1053"/>
                <a:gd name="T72" fmla="*/ 1 w 382"/>
                <a:gd name="T73" fmla="*/ 1 h 1053"/>
                <a:gd name="T74" fmla="*/ 1 w 382"/>
                <a:gd name="T75" fmla="*/ 1 h 1053"/>
                <a:gd name="T76" fmla="*/ 1 w 382"/>
                <a:gd name="T77" fmla="*/ 1 h 1053"/>
                <a:gd name="T78" fmla="*/ 1 w 382"/>
                <a:gd name="T79" fmla="*/ 1 h 1053"/>
                <a:gd name="T80" fmla="*/ 1 w 382"/>
                <a:gd name="T81" fmla="*/ 1 h 1053"/>
                <a:gd name="T82" fmla="*/ 1 w 382"/>
                <a:gd name="T83" fmla="*/ 1 h 1053"/>
                <a:gd name="T84" fmla="*/ 1 w 382"/>
                <a:gd name="T85" fmla="*/ 1 h 1053"/>
                <a:gd name="T86" fmla="*/ 1 w 382"/>
                <a:gd name="T87" fmla="*/ 1 h 1053"/>
                <a:gd name="T88" fmla="*/ 1 w 382"/>
                <a:gd name="T89" fmla="*/ 1 h 1053"/>
                <a:gd name="T90" fmla="*/ 1 w 382"/>
                <a:gd name="T91" fmla="*/ 1 h 1053"/>
                <a:gd name="T92" fmla="*/ 1 w 382"/>
                <a:gd name="T93" fmla="*/ 1 h 1053"/>
                <a:gd name="T94" fmla="*/ 1 w 382"/>
                <a:gd name="T95" fmla="*/ 1 h 1053"/>
                <a:gd name="T96" fmla="*/ 1 w 382"/>
                <a:gd name="T97" fmla="*/ 1 h 1053"/>
                <a:gd name="T98" fmla="*/ 1 w 382"/>
                <a:gd name="T99" fmla="*/ 0 h 1053"/>
                <a:gd name="T100" fmla="*/ 1 w 382"/>
                <a:gd name="T101" fmla="*/ 1 h 1053"/>
                <a:gd name="T102" fmla="*/ 1 w 382"/>
                <a:gd name="T103" fmla="*/ 1 h 1053"/>
                <a:gd name="T104" fmla="*/ 1 w 382"/>
                <a:gd name="T105" fmla="*/ 1 h 1053"/>
                <a:gd name="T106" fmla="*/ 1 w 382"/>
                <a:gd name="T107" fmla="*/ 1 h 1053"/>
                <a:gd name="T108" fmla="*/ 1 w 382"/>
                <a:gd name="T109" fmla="*/ 1 h 1053"/>
                <a:gd name="T110" fmla="*/ 1 w 382"/>
                <a:gd name="T111" fmla="*/ 1 h 10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82"/>
                <a:gd name="T169" fmla="*/ 0 h 1053"/>
                <a:gd name="T170" fmla="*/ 382 w 382"/>
                <a:gd name="T171" fmla="*/ 1053 h 10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82" h="1053">
                  <a:moveTo>
                    <a:pt x="382" y="6"/>
                  </a:moveTo>
                  <a:lnTo>
                    <a:pt x="381" y="20"/>
                  </a:lnTo>
                  <a:lnTo>
                    <a:pt x="380" y="45"/>
                  </a:lnTo>
                  <a:lnTo>
                    <a:pt x="378" y="99"/>
                  </a:lnTo>
                  <a:lnTo>
                    <a:pt x="370" y="148"/>
                  </a:lnTo>
                  <a:lnTo>
                    <a:pt x="367" y="159"/>
                  </a:lnTo>
                  <a:lnTo>
                    <a:pt x="351" y="203"/>
                  </a:lnTo>
                  <a:lnTo>
                    <a:pt x="321" y="290"/>
                  </a:lnTo>
                  <a:lnTo>
                    <a:pt x="260" y="466"/>
                  </a:lnTo>
                  <a:lnTo>
                    <a:pt x="195" y="640"/>
                  </a:lnTo>
                  <a:lnTo>
                    <a:pt x="178" y="681"/>
                  </a:lnTo>
                  <a:lnTo>
                    <a:pt x="170" y="698"/>
                  </a:lnTo>
                  <a:lnTo>
                    <a:pt x="147" y="748"/>
                  </a:lnTo>
                  <a:lnTo>
                    <a:pt x="89" y="872"/>
                  </a:lnTo>
                  <a:lnTo>
                    <a:pt x="50" y="956"/>
                  </a:lnTo>
                  <a:lnTo>
                    <a:pt x="48" y="960"/>
                  </a:lnTo>
                  <a:lnTo>
                    <a:pt x="51" y="957"/>
                  </a:lnTo>
                  <a:lnTo>
                    <a:pt x="59" y="950"/>
                  </a:lnTo>
                  <a:lnTo>
                    <a:pt x="75" y="936"/>
                  </a:lnTo>
                  <a:lnTo>
                    <a:pt x="91" y="922"/>
                  </a:lnTo>
                  <a:lnTo>
                    <a:pt x="95" y="918"/>
                  </a:lnTo>
                  <a:lnTo>
                    <a:pt x="93" y="930"/>
                  </a:lnTo>
                  <a:lnTo>
                    <a:pt x="89" y="950"/>
                  </a:lnTo>
                  <a:lnTo>
                    <a:pt x="81" y="992"/>
                  </a:lnTo>
                  <a:lnTo>
                    <a:pt x="73" y="1035"/>
                  </a:lnTo>
                  <a:lnTo>
                    <a:pt x="72" y="1045"/>
                  </a:lnTo>
                  <a:lnTo>
                    <a:pt x="66" y="1046"/>
                  </a:lnTo>
                  <a:lnTo>
                    <a:pt x="54" y="1047"/>
                  </a:lnTo>
                  <a:lnTo>
                    <a:pt x="31" y="1050"/>
                  </a:lnTo>
                  <a:lnTo>
                    <a:pt x="6" y="1053"/>
                  </a:lnTo>
                  <a:lnTo>
                    <a:pt x="1" y="1053"/>
                  </a:lnTo>
                  <a:lnTo>
                    <a:pt x="0" y="1043"/>
                  </a:lnTo>
                  <a:lnTo>
                    <a:pt x="4" y="1006"/>
                  </a:lnTo>
                  <a:lnTo>
                    <a:pt x="20" y="955"/>
                  </a:lnTo>
                  <a:lnTo>
                    <a:pt x="27" y="941"/>
                  </a:lnTo>
                  <a:lnTo>
                    <a:pt x="48" y="899"/>
                  </a:lnTo>
                  <a:lnTo>
                    <a:pt x="89" y="814"/>
                  </a:lnTo>
                  <a:lnTo>
                    <a:pt x="162" y="640"/>
                  </a:lnTo>
                  <a:lnTo>
                    <a:pt x="229" y="463"/>
                  </a:lnTo>
                  <a:lnTo>
                    <a:pt x="247" y="419"/>
                  </a:lnTo>
                  <a:lnTo>
                    <a:pt x="256" y="392"/>
                  </a:lnTo>
                  <a:lnTo>
                    <a:pt x="275" y="340"/>
                  </a:lnTo>
                  <a:lnTo>
                    <a:pt x="315" y="235"/>
                  </a:lnTo>
                  <a:lnTo>
                    <a:pt x="355" y="131"/>
                  </a:lnTo>
                  <a:lnTo>
                    <a:pt x="366" y="105"/>
                  </a:lnTo>
                  <a:lnTo>
                    <a:pt x="363" y="96"/>
                  </a:lnTo>
                  <a:lnTo>
                    <a:pt x="357" y="77"/>
                  </a:lnTo>
                  <a:lnTo>
                    <a:pt x="351" y="45"/>
                  </a:lnTo>
                  <a:lnTo>
                    <a:pt x="354" y="10"/>
                  </a:lnTo>
                  <a:lnTo>
                    <a:pt x="357" y="0"/>
                  </a:lnTo>
                  <a:lnTo>
                    <a:pt x="359" y="1"/>
                  </a:lnTo>
                  <a:lnTo>
                    <a:pt x="363" y="2"/>
                  </a:lnTo>
                  <a:lnTo>
                    <a:pt x="371" y="4"/>
                  </a:lnTo>
                  <a:lnTo>
                    <a:pt x="379" y="6"/>
                  </a:lnTo>
                  <a:lnTo>
                    <a:pt x="382" y="6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29" name="Freeform 205"/>
            <p:cNvSpPr>
              <a:spLocks/>
            </p:cNvSpPr>
            <p:nvPr/>
          </p:nvSpPr>
          <p:spPr bwMode="auto">
            <a:xfrm>
              <a:off x="2005" y="2015"/>
              <a:ext cx="30" cy="58"/>
            </a:xfrm>
            <a:custGeom>
              <a:avLst/>
              <a:gdLst>
                <a:gd name="T0" fmla="*/ 1 w 60"/>
                <a:gd name="T1" fmla="*/ 0 h 115"/>
                <a:gd name="T2" fmla="*/ 1 w 60"/>
                <a:gd name="T3" fmla="*/ 1 h 115"/>
                <a:gd name="T4" fmla="*/ 1 w 60"/>
                <a:gd name="T5" fmla="*/ 1 h 115"/>
                <a:gd name="T6" fmla="*/ 1 w 60"/>
                <a:gd name="T7" fmla="*/ 1 h 115"/>
                <a:gd name="T8" fmla="*/ 1 w 60"/>
                <a:gd name="T9" fmla="*/ 1 h 115"/>
                <a:gd name="T10" fmla="*/ 1 w 60"/>
                <a:gd name="T11" fmla="*/ 1 h 115"/>
                <a:gd name="T12" fmla="*/ 1 w 60"/>
                <a:gd name="T13" fmla="*/ 1 h 115"/>
                <a:gd name="T14" fmla="*/ 1 w 60"/>
                <a:gd name="T15" fmla="*/ 1 h 115"/>
                <a:gd name="T16" fmla="*/ 1 w 60"/>
                <a:gd name="T17" fmla="*/ 1 h 115"/>
                <a:gd name="T18" fmla="*/ 1 w 60"/>
                <a:gd name="T19" fmla="*/ 1 h 115"/>
                <a:gd name="T20" fmla="*/ 0 w 60"/>
                <a:gd name="T21" fmla="*/ 1 h 115"/>
                <a:gd name="T22" fmla="*/ 1 w 60"/>
                <a:gd name="T23" fmla="*/ 1 h 115"/>
                <a:gd name="T24" fmla="*/ 1 w 60"/>
                <a:gd name="T25" fmla="*/ 1 h 115"/>
                <a:gd name="T26" fmla="*/ 1 w 60"/>
                <a:gd name="T27" fmla="*/ 1 h 115"/>
                <a:gd name="T28" fmla="*/ 1 w 60"/>
                <a:gd name="T29" fmla="*/ 1 h 115"/>
                <a:gd name="T30" fmla="*/ 1 w 60"/>
                <a:gd name="T31" fmla="*/ 0 h 115"/>
                <a:gd name="T32" fmla="*/ 1 w 60"/>
                <a:gd name="T33" fmla="*/ 0 h 1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0"/>
                <a:gd name="T52" fmla="*/ 0 h 115"/>
                <a:gd name="T53" fmla="*/ 60 w 60"/>
                <a:gd name="T54" fmla="*/ 115 h 1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0" h="115">
                  <a:moveTo>
                    <a:pt x="44" y="0"/>
                  </a:moveTo>
                  <a:lnTo>
                    <a:pt x="45" y="10"/>
                  </a:lnTo>
                  <a:lnTo>
                    <a:pt x="47" y="30"/>
                  </a:lnTo>
                  <a:lnTo>
                    <a:pt x="52" y="69"/>
                  </a:lnTo>
                  <a:lnTo>
                    <a:pt x="58" y="106"/>
                  </a:lnTo>
                  <a:lnTo>
                    <a:pt x="60" y="115"/>
                  </a:lnTo>
                  <a:lnTo>
                    <a:pt x="54" y="113"/>
                  </a:lnTo>
                  <a:lnTo>
                    <a:pt x="44" y="109"/>
                  </a:lnTo>
                  <a:lnTo>
                    <a:pt x="24" y="99"/>
                  </a:lnTo>
                  <a:lnTo>
                    <a:pt x="4" y="88"/>
                  </a:lnTo>
                  <a:lnTo>
                    <a:pt x="0" y="85"/>
                  </a:lnTo>
                  <a:lnTo>
                    <a:pt x="3" y="78"/>
                  </a:lnTo>
                  <a:lnTo>
                    <a:pt x="10" y="64"/>
                  </a:lnTo>
                  <a:lnTo>
                    <a:pt x="25" y="36"/>
                  </a:lnTo>
                  <a:lnTo>
                    <a:pt x="40" y="8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30" name="Freeform 206"/>
            <p:cNvSpPr>
              <a:spLocks/>
            </p:cNvSpPr>
            <p:nvPr/>
          </p:nvSpPr>
          <p:spPr bwMode="auto">
            <a:xfrm>
              <a:off x="2169" y="1519"/>
              <a:ext cx="91" cy="308"/>
            </a:xfrm>
            <a:custGeom>
              <a:avLst/>
              <a:gdLst>
                <a:gd name="T0" fmla="*/ 1 w 181"/>
                <a:gd name="T1" fmla="*/ 1 h 616"/>
                <a:gd name="T2" fmla="*/ 1 w 181"/>
                <a:gd name="T3" fmla="*/ 1 h 616"/>
                <a:gd name="T4" fmla="*/ 1 w 181"/>
                <a:gd name="T5" fmla="*/ 1 h 616"/>
                <a:gd name="T6" fmla="*/ 1 w 181"/>
                <a:gd name="T7" fmla="*/ 1 h 616"/>
                <a:gd name="T8" fmla="*/ 1 w 181"/>
                <a:gd name="T9" fmla="*/ 1 h 616"/>
                <a:gd name="T10" fmla="*/ 1 w 181"/>
                <a:gd name="T11" fmla="*/ 1 h 616"/>
                <a:gd name="T12" fmla="*/ 1 w 181"/>
                <a:gd name="T13" fmla="*/ 1 h 616"/>
                <a:gd name="T14" fmla="*/ 1 w 181"/>
                <a:gd name="T15" fmla="*/ 1 h 616"/>
                <a:gd name="T16" fmla="*/ 1 w 181"/>
                <a:gd name="T17" fmla="*/ 1 h 616"/>
                <a:gd name="T18" fmla="*/ 0 w 181"/>
                <a:gd name="T19" fmla="*/ 1 h 616"/>
                <a:gd name="T20" fmla="*/ 0 w 181"/>
                <a:gd name="T21" fmla="*/ 1 h 616"/>
                <a:gd name="T22" fmla="*/ 0 w 181"/>
                <a:gd name="T23" fmla="*/ 1 h 616"/>
                <a:gd name="T24" fmla="*/ 1 w 181"/>
                <a:gd name="T25" fmla="*/ 1 h 616"/>
                <a:gd name="T26" fmla="*/ 1 w 181"/>
                <a:gd name="T27" fmla="*/ 1 h 616"/>
                <a:gd name="T28" fmla="*/ 1 w 181"/>
                <a:gd name="T29" fmla="*/ 1 h 616"/>
                <a:gd name="T30" fmla="*/ 1 w 181"/>
                <a:gd name="T31" fmla="*/ 1 h 616"/>
                <a:gd name="T32" fmla="*/ 1 w 181"/>
                <a:gd name="T33" fmla="*/ 1 h 616"/>
                <a:gd name="T34" fmla="*/ 1 w 181"/>
                <a:gd name="T35" fmla="*/ 1 h 616"/>
                <a:gd name="T36" fmla="*/ 1 w 181"/>
                <a:gd name="T37" fmla="*/ 1 h 616"/>
                <a:gd name="T38" fmla="*/ 1 w 181"/>
                <a:gd name="T39" fmla="*/ 1 h 616"/>
                <a:gd name="T40" fmla="*/ 1 w 181"/>
                <a:gd name="T41" fmla="*/ 0 h 616"/>
                <a:gd name="T42" fmla="*/ 1 w 181"/>
                <a:gd name="T43" fmla="*/ 1 h 616"/>
                <a:gd name="T44" fmla="*/ 1 w 181"/>
                <a:gd name="T45" fmla="*/ 1 h 616"/>
                <a:gd name="T46" fmla="*/ 1 w 181"/>
                <a:gd name="T47" fmla="*/ 1 h 616"/>
                <a:gd name="T48" fmla="*/ 1 w 181"/>
                <a:gd name="T49" fmla="*/ 1 h 616"/>
                <a:gd name="T50" fmla="*/ 1 w 181"/>
                <a:gd name="T51" fmla="*/ 1 h 616"/>
                <a:gd name="T52" fmla="*/ 1 w 181"/>
                <a:gd name="T53" fmla="*/ 1 h 616"/>
                <a:gd name="T54" fmla="*/ 1 w 181"/>
                <a:gd name="T55" fmla="*/ 1 h 616"/>
                <a:gd name="T56" fmla="*/ 1 w 181"/>
                <a:gd name="T57" fmla="*/ 1 h 61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1"/>
                <a:gd name="T88" fmla="*/ 0 h 616"/>
                <a:gd name="T89" fmla="*/ 181 w 181"/>
                <a:gd name="T90" fmla="*/ 616 h 61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1" h="616">
                  <a:moveTo>
                    <a:pt x="156" y="128"/>
                  </a:moveTo>
                  <a:lnTo>
                    <a:pt x="147" y="137"/>
                  </a:lnTo>
                  <a:lnTo>
                    <a:pt x="131" y="160"/>
                  </a:lnTo>
                  <a:lnTo>
                    <a:pt x="115" y="191"/>
                  </a:lnTo>
                  <a:lnTo>
                    <a:pt x="86" y="265"/>
                  </a:lnTo>
                  <a:lnTo>
                    <a:pt x="69" y="320"/>
                  </a:lnTo>
                  <a:lnTo>
                    <a:pt x="63" y="340"/>
                  </a:lnTo>
                  <a:lnTo>
                    <a:pt x="50" y="395"/>
                  </a:lnTo>
                  <a:lnTo>
                    <a:pt x="20" y="526"/>
                  </a:lnTo>
                  <a:lnTo>
                    <a:pt x="0" y="612"/>
                  </a:lnTo>
                  <a:lnTo>
                    <a:pt x="0" y="616"/>
                  </a:lnTo>
                  <a:lnTo>
                    <a:pt x="0" y="611"/>
                  </a:lnTo>
                  <a:lnTo>
                    <a:pt x="7" y="569"/>
                  </a:lnTo>
                  <a:lnTo>
                    <a:pt x="31" y="418"/>
                  </a:lnTo>
                  <a:lnTo>
                    <a:pt x="60" y="274"/>
                  </a:lnTo>
                  <a:lnTo>
                    <a:pt x="66" y="251"/>
                  </a:lnTo>
                  <a:lnTo>
                    <a:pt x="72" y="231"/>
                  </a:lnTo>
                  <a:lnTo>
                    <a:pt x="86" y="190"/>
                  </a:lnTo>
                  <a:lnTo>
                    <a:pt x="115" y="105"/>
                  </a:lnTo>
                  <a:lnTo>
                    <a:pt x="141" y="21"/>
                  </a:lnTo>
                  <a:lnTo>
                    <a:pt x="148" y="0"/>
                  </a:lnTo>
                  <a:lnTo>
                    <a:pt x="154" y="12"/>
                  </a:lnTo>
                  <a:lnTo>
                    <a:pt x="166" y="34"/>
                  </a:lnTo>
                  <a:lnTo>
                    <a:pt x="176" y="56"/>
                  </a:lnTo>
                  <a:lnTo>
                    <a:pt x="181" y="75"/>
                  </a:lnTo>
                  <a:lnTo>
                    <a:pt x="179" y="95"/>
                  </a:lnTo>
                  <a:lnTo>
                    <a:pt x="167" y="116"/>
                  </a:lnTo>
                  <a:lnTo>
                    <a:pt x="156" y="128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31" name="Freeform 207"/>
            <p:cNvSpPr>
              <a:spLocks/>
            </p:cNvSpPr>
            <p:nvPr/>
          </p:nvSpPr>
          <p:spPr bwMode="auto">
            <a:xfrm>
              <a:off x="2609" y="388"/>
              <a:ext cx="194" cy="182"/>
            </a:xfrm>
            <a:custGeom>
              <a:avLst/>
              <a:gdLst>
                <a:gd name="T0" fmla="*/ 1 w 388"/>
                <a:gd name="T1" fmla="*/ 0 h 365"/>
                <a:gd name="T2" fmla="*/ 1 w 388"/>
                <a:gd name="T3" fmla="*/ 0 h 365"/>
                <a:gd name="T4" fmla="*/ 1 w 388"/>
                <a:gd name="T5" fmla="*/ 0 h 365"/>
                <a:gd name="T6" fmla="*/ 1 w 388"/>
                <a:gd name="T7" fmla="*/ 0 h 365"/>
                <a:gd name="T8" fmla="*/ 1 w 388"/>
                <a:gd name="T9" fmla="*/ 0 h 365"/>
                <a:gd name="T10" fmla="*/ 1 w 388"/>
                <a:gd name="T11" fmla="*/ 0 h 365"/>
                <a:gd name="T12" fmla="*/ 1 w 388"/>
                <a:gd name="T13" fmla="*/ 0 h 365"/>
                <a:gd name="T14" fmla="*/ 1 w 388"/>
                <a:gd name="T15" fmla="*/ 0 h 365"/>
                <a:gd name="T16" fmla="*/ 1 w 388"/>
                <a:gd name="T17" fmla="*/ 0 h 365"/>
                <a:gd name="T18" fmla="*/ 1 w 388"/>
                <a:gd name="T19" fmla="*/ 0 h 365"/>
                <a:gd name="T20" fmla="*/ 1 w 388"/>
                <a:gd name="T21" fmla="*/ 0 h 365"/>
                <a:gd name="T22" fmla="*/ 1 w 388"/>
                <a:gd name="T23" fmla="*/ 0 h 365"/>
                <a:gd name="T24" fmla="*/ 1 w 388"/>
                <a:gd name="T25" fmla="*/ 0 h 365"/>
                <a:gd name="T26" fmla="*/ 1 w 388"/>
                <a:gd name="T27" fmla="*/ 0 h 365"/>
                <a:gd name="T28" fmla="*/ 1 w 388"/>
                <a:gd name="T29" fmla="*/ 0 h 365"/>
                <a:gd name="T30" fmla="*/ 1 w 388"/>
                <a:gd name="T31" fmla="*/ 0 h 365"/>
                <a:gd name="T32" fmla="*/ 1 w 388"/>
                <a:gd name="T33" fmla="*/ 0 h 365"/>
                <a:gd name="T34" fmla="*/ 1 w 388"/>
                <a:gd name="T35" fmla="*/ 0 h 365"/>
                <a:gd name="T36" fmla="*/ 1 w 388"/>
                <a:gd name="T37" fmla="*/ 0 h 365"/>
                <a:gd name="T38" fmla="*/ 1 w 388"/>
                <a:gd name="T39" fmla="*/ 0 h 365"/>
                <a:gd name="T40" fmla="*/ 1 w 388"/>
                <a:gd name="T41" fmla="*/ 0 h 365"/>
                <a:gd name="T42" fmla="*/ 1 w 388"/>
                <a:gd name="T43" fmla="*/ 0 h 365"/>
                <a:gd name="T44" fmla="*/ 1 w 388"/>
                <a:gd name="T45" fmla="*/ 0 h 365"/>
                <a:gd name="T46" fmla="*/ 1 w 388"/>
                <a:gd name="T47" fmla="*/ 0 h 365"/>
                <a:gd name="T48" fmla="*/ 1 w 388"/>
                <a:gd name="T49" fmla="*/ 0 h 365"/>
                <a:gd name="T50" fmla="*/ 1 w 388"/>
                <a:gd name="T51" fmla="*/ 0 h 365"/>
                <a:gd name="T52" fmla="*/ 1 w 388"/>
                <a:gd name="T53" fmla="*/ 0 h 365"/>
                <a:gd name="T54" fmla="*/ 1 w 388"/>
                <a:gd name="T55" fmla="*/ 0 h 365"/>
                <a:gd name="T56" fmla="*/ 1 w 388"/>
                <a:gd name="T57" fmla="*/ 0 h 365"/>
                <a:gd name="T58" fmla="*/ 1 w 388"/>
                <a:gd name="T59" fmla="*/ 0 h 365"/>
                <a:gd name="T60" fmla="*/ 1 w 388"/>
                <a:gd name="T61" fmla="*/ 0 h 365"/>
                <a:gd name="T62" fmla="*/ 1 w 388"/>
                <a:gd name="T63" fmla="*/ 0 h 365"/>
                <a:gd name="T64" fmla="*/ 1 w 388"/>
                <a:gd name="T65" fmla="*/ 0 h 365"/>
                <a:gd name="T66" fmla="*/ 1 w 388"/>
                <a:gd name="T67" fmla="*/ 0 h 365"/>
                <a:gd name="T68" fmla="*/ 1 w 388"/>
                <a:gd name="T69" fmla="*/ 0 h 365"/>
                <a:gd name="T70" fmla="*/ 1 w 388"/>
                <a:gd name="T71" fmla="*/ 0 h 365"/>
                <a:gd name="T72" fmla="*/ 1 w 388"/>
                <a:gd name="T73" fmla="*/ 0 h 365"/>
                <a:gd name="T74" fmla="*/ 1 w 388"/>
                <a:gd name="T75" fmla="*/ 0 h 365"/>
                <a:gd name="T76" fmla="*/ 1 w 388"/>
                <a:gd name="T77" fmla="*/ 0 h 365"/>
                <a:gd name="T78" fmla="*/ 1 w 388"/>
                <a:gd name="T79" fmla="*/ 0 h 365"/>
                <a:gd name="T80" fmla="*/ 1 w 388"/>
                <a:gd name="T81" fmla="*/ 0 h 365"/>
                <a:gd name="T82" fmla="*/ 1 w 388"/>
                <a:gd name="T83" fmla="*/ 0 h 365"/>
                <a:gd name="T84" fmla="*/ 1 w 388"/>
                <a:gd name="T85" fmla="*/ 0 h 365"/>
                <a:gd name="T86" fmla="*/ 1 w 388"/>
                <a:gd name="T87" fmla="*/ 0 h 365"/>
                <a:gd name="T88" fmla="*/ 1 w 388"/>
                <a:gd name="T89" fmla="*/ 0 h 365"/>
                <a:gd name="T90" fmla="*/ 1 w 388"/>
                <a:gd name="T91" fmla="*/ 0 h 365"/>
                <a:gd name="T92" fmla="*/ 1 w 388"/>
                <a:gd name="T93" fmla="*/ 0 h 365"/>
                <a:gd name="T94" fmla="*/ 1 w 388"/>
                <a:gd name="T95" fmla="*/ 0 h 365"/>
                <a:gd name="T96" fmla="*/ 1 w 388"/>
                <a:gd name="T97" fmla="*/ 0 h 365"/>
                <a:gd name="T98" fmla="*/ 1 w 388"/>
                <a:gd name="T99" fmla="*/ 0 h 365"/>
                <a:gd name="T100" fmla="*/ 1 w 388"/>
                <a:gd name="T101" fmla="*/ 0 h 36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88"/>
                <a:gd name="T154" fmla="*/ 0 h 365"/>
                <a:gd name="T155" fmla="*/ 388 w 388"/>
                <a:gd name="T156" fmla="*/ 365 h 36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88" h="365">
                  <a:moveTo>
                    <a:pt x="378" y="110"/>
                  </a:moveTo>
                  <a:lnTo>
                    <a:pt x="378" y="118"/>
                  </a:lnTo>
                  <a:lnTo>
                    <a:pt x="378" y="143"/>
                  </a:lnTo>
                  <a:lnTo>
                    <a:pt x="374" y="210"/>
                  </a:lnTo>
                  <a:lnTo>
                    <a:pt x="370" y="268"/>
                  </a:lnTo>
                  <a:lnTo>
                    <a:pt x="370" y="276"/>
                  </a:lnTo>
                  <a:lnTo>
                    <a:pt x="370" y="284"/>
                  </a:lnTo>
                  <a:lnTo>
                    <a:pt x="372" y="302"/>
                  </a:lnTo>
                  <a:lnTo>
                    <a:pt x="381" y="341"/>
                  </a:lnTo>
                  <a:lnTo>
                    <a:pt x="387" y="364"/>
                  </a:lnTo>
                  <a:lnTo>
                    <a:pt x="388" y="365"/>
                  </a:lnTo>
                  <a:lnTo>
                    <a:pt x="379" y="362"/>
                  </a:lnTo>
                  <a:lnTo>
                    <a:pt x="353" y="352"/>
                  </a:lnTo>
                  <a:lnTo>
                    <a:pt x="279" y="332"/>
                  </a:lnTo>
                  <a:lnTo>
                    <a:pt x="243" y="327"/>
                  </a:lnTo>
                  <a:lnTo>
                    <a:pt x="217" y="330"/>
                  </a:lnTo>
                  <a:lnTo>
                    <a:pt x="209" y="334"/>
                  </a:lnTo>
                  <a:lnTo>
                    <a:pt x="204" y="323"/>
                  </a:lnTo>
                  <a:lnTo>
                    <a:pt x="199" y="309"/>
                  </a:lnTo>
                  <a:lnTo>
                    <a:pt x="198" y="304"/>
                  </a:lnTo>
                  <a:lnTo>
                    <a:pt x="199" y="301"/>
                  </a:lnTo>
                  <a:lnTo>
                    <a:pt x="201" y="297"/>
                  </a:lnTo>
                  <a:lnTo>
                    <a:pt x="203" y="294"/>
                  </a:lnTo>
                  <a:lnTo>
                    <a:pt x="210" y="286"/>
                  </a:lnTo>
                  <a:lnTo>
                    <a:pt x="220" y="272"/>
                  </a:lnTo>
                  <a:lnTo>
                    <a:pt x="226" y="262"/>
                  </a:lnTo>
                  <a:lnTo>
                    <a:pt x="226" y="259"/>
                  </a:lnTo>
                  <a:lnTo>
                    <a:pt x="225" y="256"/>
                  </a:lnTo>
                  <a:lnTo>
                    <a:pt x="222" y="253"/>
                  </a:lnTo>
                  <a:lnTo>
                    <a:pt x="217" y="249"/>
                  </a:lnTo>
                  <a:lnTo>
                    <a:pt x="206" y="243"/>
                  </a:lnTo>
                  <a:lnTo>
                    <a:pt x="194" y="238"/>
                  </a:lnTo>
                  <a:lnTo>
                    <a:pt x="187" y="232"/>
                  </a:lnTo>
                  <a:lnTo>
                    <a:pt x="187" y="225"/>
                  </a:lnTo>
                  <a:lnTo>
                    <a:pt x="193" y="215"/>
                  </a:lnTo>
                  <a:lnTo>
                    <a:pt x="206" y="199"/>
                  </a:lnTo>
                  <a:lnTo>
                    <a:pt x="213" y="188"/>
                  </a:lnTo>
                  <a:lnTo>
                    <a:pt x="216" y="178"/>
                  </a:lnTo>
                  <a:lnTo>
                    <a:pt x="216" y="172"/>
                  </a:lnTo>
                  <a:lnTo>
                    <a:pt x="214" y="167"/>
                  </a:lnTo>
                  <a:lnTo>
                    <a:pt x="211" y="161"/>
                  </a:lnTo>
                  <a:lnTo>
                    <a:pt x="200" y="144"/>
                  </a:lnTo>
                  <a:lnTo>
                    <a:pt x="195" y="141"/>
                  </a:lnTo>
                  <a:lnTo>
                    <a:pt x="191" y="138"/>
                  </a:lnTo>
                  <a:lnTo>
                    <a:pt x="187" y="136"/>
                  </a:lnTo>
                  <a:lnTo>
                    <a:pt x="176" y="134"/>
                  </a:lnTo>
                  <a:lnTo>
                    <a:pt x="165" y="134"/>
                  </a:lnTo>
                  <a:lnTo>
                    <a:pt x="142" y="134"/>
                  </a:lnTo>
                  <a:lnTo>
                    <a:pt x="138" y="133"/>
                  </a:lnTo>
                  <a:lnTo>
                    <a:pt x="146" y="127"/>
                  </a:lnTo>
                  <a:lnTo>
                    <a:pt x="165" y="119"/>
                  </a:lnTo>
                  <a:lnTo>
                    <a:pt x="186" y="115"/>
                  </a:lnTo>
                  <a:lnTo>
                    <a:pt x="209" y="115"/>
                  </a:lnTo>
                  <a:lnTo>
                    <a:pt x="252" y="121"/>
                  </a:lnTo>
                  <a:lnTo>
                    <a:pt x="262" y="122"/>
                  </a:lnTo>
                  <a:lnTo>
                    <a:pt x="262" y="111"/>
                  </a:lnTo>
                  <a:lnTo>
                    <a:pt x="259" y="101"/>
                  </a:lnTo>
                  <a:lnTo>
                    <a:pt x="254" y="93"/>
                  </a:lnTo>
                  <a:lnTo>
                    <a:pt x="248" y="87"/>
                  </a:lnTo>
                  <a:lnTo>
                    <a:pt x="239" y="84"/>
                  </a:lnTo>
                  <a:lnTo>
                    <a:pt x="228" y="82"/>
                  </a:lnTo>
                  <a:lnTo>
                    <a:pt x="216" y="81"/>
                  </a:lnTo>
                  <a:lnTo>
                    <a:pt x="188" y="83"/>
                  </a:lnTo>
                  <a:lnTo>
                    <a:pt x="125" y="93"/>
                  </a:lnTo>
                  <a:lnTo>
                    <a:pt x="63" y="101"/>
                  </a:lnTo>
                  <a:lnTo>
                    <a:pt x="36" y="98"/>
                  </a:lnTo>
                  <a:lnTo>
                    <a:pt x="16" y="90"/>
                  </a:lnTo>
                  <a:lnTo>
                    <a:pt x="9" y="83"/>
                  </a:lnTo>
                  <a:lnTo>
                    <a:pt x="3" y="74"/>
                  </a:lnTo>
                  <a:lnTo>
                    <a:pt x="1" y="62"/>
                  </a:lnTo>
                  <a:lnTo>
                    <a:pt x="0" y="55"/>
                  </a:lnTo>
                  <a:lnTo>
                    <a:pt x="1" y="48"/>
                  </a:lnTo>
                  <a:lnTo>
                    <a:pt x="4" y="43"/>
                  </a:lnTo>
                  <a:lnTo>
                    <a:pt x="8" y="39"/>
                  </a:lnTo>
                  <a:lnTo>
                    <a:pt x="13" y="36"/>
                  </a:lnTo>
                  <a:lnTo>
                    <a:pt x="20" y="34"/>
                  </a:lnTo>
                  <a:lnTo>
                    <a:pt x="28" y="32"/>
                  </a:lnTo>
                  <a:lnTo>
                    <a:pt x="46" y="32"/>
                  </a:lnTo>
                  <a:lnTo>
                    <a:pt x="68" y="34"/>
                  </a:lnTo>
                  <a:lnTo>
                    <a:pt x="116" y="43"/>
                  </a:lnTo>
                  <a:lnTo>
                    <a:pt x="211" y="56"/>
                  </a:lnTo>
                  <a:lnTo>
                    <a:pt x="221" y="55"/>
                  </a:lnTo>
                  <a:lnTo>
                    <a:pt x="224" y="55"/>
                  </a:lnTo>
                  <a:lnTo>
                    <a:pt x="230" y="53"/>
                  </a:lnTo>
                  <a:lnTo>
                    <a:pt x="236" y="49"/>
                  </a:lnTo>
                  <a:lnTo>
                    <a:pt x="248" y="40"/>
                  </a:lnTo>
                  <a:lnTo>
                    <a:pt x="257" y="33"/>
                  </a:lnTo>
                  <a:lnTo>
                    <a:pt x="272" y="52"/>
                  </a:lnTo>
                  <a:lnTo>
                    <a:pt x="299" y="74"/>
                  </a:lnTo>
                  <a:lnTo>
                    <a:pt x="311" y="79"/>
                  </a:lnTo>
                  <a:lnTo>
                    <a:pt x="322" y="80"/>
                  </a:lnTo>
                  <a:lnTo>
                    <a:pt x="332" y="78"/>
                  </a:lnTo>
                  <a:lnTo>
                    <a:pt x="342" y="72"/>
                  </a:lnTo>
                  <a:lnTo>
                    <a:pt x="352" y="63"/>
                  </a:lnTo>
                  <a:lnTo>
                    <a:pt x="360" y="51"/>
                  </a:lnTo>
                  <a:lnTo>
                    <a:pt x="376" y="19"/>
                  </a:lnTo>
                  <a:lnTo>
                    <a:pt x="384" y="0"/>
                  </a:lnTo>
                  <a:lnTo>
                    <a:pt x="383" y="2"/>
                  </a:lnTo>
                  <a:lnTo>
                    <a:pt x="382" y="14"/>
                  </a:lnTo>
                  <a:lnTo>
                    <a:pt x="378" y="58"/>
                  </a:lnTo>
                  <a:lnTo>
                    <a:pt x="377" y="103"/>
                  </a:lnTo>
                  <a:lnTo>
                    <a:pt x="378" y="110"/>
                  </a:lnTo>
                  <a:close/>
                </a:path>
              </a:pathLst>
            </a:custGeom>
            <a:solidFill>
              <a:srgbClr val="7042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32" name="Freeform 208"/>
            <p:cNvSpPr>
              <a:spLocks/>
            </p:cNvSpPr>
            <p:nvPr/>
          </p:nvSpPr>
          <p:spPr bwMode="auto">
            <a:xfrm>
              <a:off x="2547" y="386"/>
              <a:ext cx="79" cy="26"/>
            </a:xfrm>
            <a:custGeom>
              <a:avLst/>
              <a:gdLst>
                <a:gd name="T0" fmla="*/ 0 w 159"/>
                <a:gd name="T1" fmla="*/ 0 h 54"/>
                <a:gd name="T2" fmla="*/ 0 w 159"/>
                <a:gd name="T3" fmla="*/ 0 h 54"/>
                <a:gd name="T4" fmla="*/ 0 w 159"/>
                <a:gd name="T5" fmla="*/ 0 h 54"/>
                <a:gd name="T6" fmla="*/ 0 w 159"/>
                <a:gd name="T7" fmla="*/ 0 h 54"/>
                <a:gd name="T8" fmla="*/ 0 w 159"/>
                <a:gd name="T9" fmla="*/ 0 h 54"/>
                <a:gd name="T10" fmla="*/ 0 w 159"/>
                <a:gd name="T11" fmla="*/ 0 h 54"/>
                <a:gd name="T12" fmla="*/ 0 w 159"/>
                <a:gd name="T13" fmla="*/ 0 h 54"/>
                <a:gd name="T14" fmla="*/ 0 w 159"/>
                <a:gd name="T15" fmla="*/ 0 h 54"/>
                <a:gd name="T16" fmla="*/ 0 w 159"/>
                <a:gd name="T17" fmla="*/ 0 h 54"/>
                <a:gd name="T18" fmla="*/ 0 w 159"/>
                <a:gd name="T19" fmla="*/ 0 h 54"/>
                <a:gd name="T20" fmla="*/ 0 w 159"/>
                <a:gd name="T21" fmla="*/ 0 h 54"/>
                <a:gd name="T22" fmla="*/ 0 w 159"/>
                <a:gd name="T23" fmla="*/ 0 h 54"/>
                <a:gd name="T24" fmla="*/ 0 w 159"/>
                <a:gd name="T25" fmla="*/ 0 h 54"/>
                <a:gd name="T26" fmla="*/ 0 w 159"/>
                <a:gd name="T27" fmla="*/ 0 h 54"/>
                <a:gd name="T28" fmla="*/ 0 w 159"/>
                <a:gd name="T29" fmla="*/ 0 h 54"/>
                <a:gd name="T30" fmla="*/ 0 w 159"/>
                <a:gd name="T31" fmla="*/ 0 h 54"/>
                <a:gd name="T32" fmla="*/ 0 w 159"/>
                <a:gd name="T33" fmla="*/ 0 h 54"/>
                <a:gd name="T34" fmla="*/ 0 w 159"/>
                <a:gd name="T35" fmla="*/ 0 h 54"/>
                <a:gd name="T36" fmla="*/ 0 w 159"/>
                <a:gd name="T37" fmla="*/ 0 h 54"/>
                <a:gd name="T38" fmla="*/ 0 w 159"/>
                <a:gd name="T39" fmla="*/ 0 h 54"/>
                <a:gd name="T40" fmla="*/ 0 w 159"/>
                <a:gd name="T41" fmla="*/ 0 h 54"/>
                <a:gd name="T42" fmla="*/ 0 w 159"/>
                <a:gd name="T43" fmla="*/ 0 h 54"/>
                <a:gd name="T44" fmla="*/ 0 w 159"/>
                <a:gd name="T45" fmla="*/ 0 h 5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59"/>
                <a:gd name="T70" fmla="*/ 0 h 54"/>
                <a:gd name="T71" fmla="*/ 159 w 159"/>
                <a:gd name="T72" fmla="*/ 54 h 5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59" h="54">
                  <a:moveTo>
                    <a:pt x="90" y="30"/>
                  </a:moveTo>
                  <a:lnTo>
                    <a:pt x="100" y="29"/>
                  </a:lnTo>
                  <a:lnTo>
                    <a:pt x="117" y="24"/>
                  </a:lnTo>
                  <a:lnTo>
                    <a:pt x="144" y="14"/>
                  </a:lnTo>
                  <a:lnTo>
                    <a:pt x="158" y="8"/>
                  </a:lnTo>
                  <a:lnTo>
                    <a:pt x="159" y="7"/>
                  </a:lnTo>
                  <a:lnTo>
                    <a:pt x="158" y="14"/>
                  </a:lnTo>
                  <a:lnTo>
                    <a:pt x="149" y="34"/>
                  </a:lnTo>
                  <a:lnTo>
                    <a:pt x="137" y="44"/>
                  </a:lnTo>
                  <a:lnTo>
                    <a:pt x="120" y="51"/>
                  </a:lnTo>
                  <a:lnTo>
                    <a:pt x="109" y="53"/>
                  </a:lnTo>
                  <a:lnTo>
                    <a:pt x="94" y="54"/>
                  </a:lnTo>
                  <a:lnTo>
                    <a:pt x="81" y="51"/>
                  </a:lnTo>
                  <a:lnTo>
                    <a:pt x="56" y="42"/>
                  </a:lnTo>
                  <a:lnTo>
                    <a:pt x="34" y="29"/>
                  </a:lnTo>
                  <a:lnTo>
                    <a:pt x="4" y="5"/>
                  </a:lnTo>
                  <a:lnTo>
                    <a:pt x="0" y="0"/>
                  </a:lnTo>
                  <a:lnTo>
                    <a:pt x="1" y="1"/>
                  </a:lnTo>
                  <a:lnTo>
                    <a:pt x="8" y="6"/>
                  </a:lnTo>
                  <a:lnTo>
                    <a:pt x="40" y="21"/>
                  </a:lnTo>
                  <a:lnTo>
                    <a:pt x="80" y="31"/>
                  </a:lnTo>
                  <a:lnTo>
                    <a:pt x="9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33" name="Freeform 209"/>
            <p:cNvSpPr>
              <a:spLocks/>
            </p:cNvSpPr>
            <p:nvPr/>
          </p:nvSpPr>
          <p:spPr bwMode="auto">
            <a:xfrm>
              <a:off x="2806" y="283"/>
              <a:ext cx="67" cy="88"/>
            </a:xfrm>
            <a:custGeom>
              <a:avLst/>
              <a:gdLst>
                <a:gd name="T0" fmla="*/ 1 w 134"/>
                <a:gd name="T1" fmla="*/ 0 h 178"/>
                <a:gd name="T2" fmla="*/ 1 w 134"/>
                <a:gd name="T3" fmla="*/ 0 h 178"/>
                <a:gd name="T4" fmla="*/ 1 w 134"/>
                <a:gd name="T5" fmla="*/ 0 h 178"/>
                <a:gd name="T6" fmla="*/ 1 w 134"/>
                <a:gd name="T7" fmla="*/ 0 h 178"/>
                <a:gd name="T8" fmla="*/ 1 w 134"/>
                <a:gd name="T9" fmla="*/ 0 h 178"/>
                <a:gd name="T10" fmla="*/ 1 w 134"/>
                <a:gd name="T11" fmla="*/ 0 h 178"/>
                <a:gd name="T12" fmla="*/ 1 w 134"/>
                <a:gd name="T13" fmla="*/ 0 h 178"/>
                <a:gd name="T14" fmla="*/ 1 w 134"/>
                <a:gd name="T15" fmla="*/ 0 h 178"/>
                <a:gd name="T16" fmla="*/ 1 w 134"/>
                <a:gd name="T17" fmla="*/ 0 h 178"/>
                <a:gd name="T18" fmla="*/ 1 w 134"/>
                <a:gd name="T19" fmla="*/ 0 h 178"/>
                <a:gd name="T20" fmla="*/ 1 w 134"/>
                <a:gd name="T21" fmla="*/ 0 h 178"/>
                <a:gd name="T22" fmla="*/ 1 w 134"/>
                <a:gd name="T23" fmla="*/ 0 h 178"/>
                <a:gd name="T24" fmla="*/ 1 w 134"/>
                <a:gd name="T25" fmla="*/ 0 h 178"/>
                <a:gd name="T26" fmla="*/ 1 w 134"/>
                <a:gd name="T27" fmla="*/ 0 h 178"/>
                <a:gd name="T28" fmla="*/ 1 w 134"/>
                <a:gd name="T29" fmla="*/ 0 h 178"/>
                <a:gd name="T30" fmla="*/ 1 w 134"/>
                <a:gd name="T31" fmla="*/ 0 h 178"/>
                <a:gd name="T32" fmla="*/ 1 w 134"/>
                <a:gd name="T33" fmla="*/ 0 h 178"/>
                <a:gd name="T34" fmla="*/ 1 w 134"/>
                <a:gd name="T35" fmla="*/ 0 h 178"/>
                <a:gd name="T36" fmla="*/ 1 w 134"/>
                <a:gd name="T37" fmla="*/ 0 h 178"/>
                <a:gd name="T38" fmla="*/ 1 w 134"/>
                <a:gd name="T39" fmla="*/ 0 h 178"/>
                <a:gd name="T40" fmla="*/ 1 w 134"/>
                <a:gd name="T41" fmla="*/ 0 h 178"/>
                <a:gd name="T42" fmla="*/ 0 w 134"/>
                <a:gd name="T43" fmla="*/ 0 h 178"/>
                <a:gd name="T44" fmla="*/ 1 w 134"/>
                <a:gd name="T45" fmla="*/ 0 h 178"/>
                <a:gd name="T46" fmla="*/ 1 w 134"/>
                <a:gd name="T47" fmla="*/ 0 h 178"/>
                <a:gd name="T48" fmla="*/ 1 w 134"/>
                <a:gd name="T49" fmla="*/ 0 h 178"/>
                <a:gd name="T50" fmla="*/ 1 w 134"/>
                <a:gd name="T51" fmla="*/ 0 h 178"/>
                <a:gd name="T52" fmla="*/ 1 w 134"/>
                <a:gd name="T53" fmla="*/ 0 h 178"/>
                <a:gd name="T54" fmla="*/ 1 w 134"/>
                <a:gd name="T55" fmla="*/ 0 h 178"/>
                <a:gd name="T56" fmla="*/ 1 w 134"/>
                <a:gd name="T57" fmla="*/ 0 h 178"/>
                <a:gd name="T58" fmla="*/ 1 w 134"/>
                <a:gd name="T59" fmla="*/ 0 h 178"/>
                <a:gd name="T60" fmla="*/ 1 w 134"/>
                <a:gd name="T61" fmla="*/ 0 h 178"/>
                <a:gd name="T62" fmla="*/ 1 w 134"/>
                <a:gd name="T63" fmla="*/ 0 h 178"/>
                <a:gd name="T64" fmla="*/ 1 w 134"/>
                <a:gd name="T65" fmla="*/ 0 h 178"/>
                <a:gd name="T66" fmla="*/ 1 w 134"/>
                <a:gd name="T67" fmla="*/ 0 h 178"/>
                <a:gd name="T68" fmla="*/ 1 w 134"/>
                <a:gd name="T69" fmla="*/ 0 h 17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4"/>
                <a:gd name="T106" fmla="*/ 0 h 178"/>
                <a:gd name="T107" fmla="*/ 134 w 134"/>
                <a:gd name="T108" fmla="*/ 178 h 17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4" h="178">
                  <a:moveTo>
                    <a:pt x="121" y="70"/>
                  </a:moveTo>
                  <a:lnTo>
                    <a:pt x="122" y="65"/>
                  </a:lnTo>
                  <a:lnTo>
                    <a:pt x="125" y="53"/>
                  </a:lnTo>
                  <a:lnTo>
                    <a:pt x="133" y="30"/>
                  </a:lnTo>
                  <a:lnTo>
                    <a:pt x="134" y="19"/>
                  </a:lnTo>
                  <a:lnTo>
                    <a:pt x="133" y="8"/>
                  </a:lnTo>
                  <a:lnTo>
                    <a:pt x="131" y="2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2" y="4"/>
                  </a:lnTo>
                  <a:lnTo>
                    <a:pt x="120" y="9"/>
                  </a:lnTo>
                  <a:lnTo>
                    <a:pt x="116" y="20"/>
                  </a:lnTo>
                  <a:lnTo>
                    <a:pt x="107" y="43"/>
                  </a:lnTo>
                  <a:lnTo>
                    <a:pt x="106" y="47"/>
                  </a:lnTo>
                  <a:lnTo>
                    <a:pt x="104" y="66"/>
                  </a:lnTo>
                  <a:lnTo>
                    <a:pt x="99" y="98"/>
                  </a:lnTo>
                  <a:lnTo>
                    <a:pt x="88" y="120"/>
                  </a:lnTo>
                  <a:lnTo>
                    <a:pt x="73" y="135"/>
                  </a:lnTo>
                  <a:lnTo>
                    <a:pt x="51" y="145"/>
                  </a:lnTo>
                  <a:lnTo>
                    <a:pt x="19" y="151"/>
                  </a:lnTo>
                  <a:lnTo>
                    <a:pt x="0" y="152"/>
                  </a:lnTo>
                  <a:lnTo>
                    <a:pt x="21" y="166"/>
                  </a:lnTo>
                  <a:lnTo>
                    <a:pt x="59" y="178"/>
                  </a:lnTo>
                  <a:lnTo>
                    <a:pt x="75" y="178"/>
                  </a:lnTo>
                  <a:lnTo>
                    <a:pt x="89" y="175"/>
                  </a:lnTo>
                  <a:lnTo>
                    <a:pt x="102" y="169"/>
                  </a:lnTo>
                  <a:lnTo>
                    <a:pt x="111" y="159"/>
                  </a:lnTo>
                  <a:lnTo>
                    <a:pt x="119" y="146"/>
                  </a:lnTo>
                  <a:lnTo>
                    <a:pt x="123" y="131"/>
                  </a:lnTo>
                  <a:lnTo>
                    <a:pt x="125" y="113"/>
                  </a:lnTo>
                  <a:lnTo>
                    <a:pt x="124" y="94"/>
                  </a:lnTo>
                  <a:lnTo>
                    <a:pt x="121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34" name="Freeform 210"/>
            <p:cNvSpPr>
              <a:spLocks/>
            </p:cNvSpPr>
            <p:nvPr/>
          </p:nvSpPr>
          <p:spPr bwMode="auto">
            <a:xfrm>
              <a:off x="2812" y="378"/>
              <a:ext cx="42" cy="58"/>
            </a:xfrm>
            <a:custGeom>
              <a:avLst/>
              <a:gdLst>
                <a:gd name="T0" fmla="*/ 1 w 84"/>
                <a:gd name="T1" fmla="*/ 1 h 114"/>
                <a:gd name="T2" fmla="*/ 1 w 84"/>
                <a:gd name="T3" fmla="*/ 1 h 114"/>
                <a:gd name="T4" fmla="*/ 1 w 84"/>
                <a:gd name="T5" fmla="*/ 1 h 114"/>
                <a:gd name="T6" fmla="*/ 1 w 84"/>
                <a:gd name="T7" fmla="*/ 1 h 114"/>
                <a:gd name="T8" fmla="*/ 1 w 84"/>
                <a:gd name="T9" fmla="*/ 1 h 114"/>
                <a:gd name="T10" fmla="*/ 1 w 84"/>
                <a:gd name="T11" fmla="*/ 1 h 114"/>
                <a:gd name="T12" fmla="*/ 1 w 84"/>
                <a:gd name="T13" fmla="*/ 1 h 114"/>
                <a:gd name="T14" fmla="*/ 1 w 84"/>
                <a:gd name="T15" fmla="*/ 1 h 114"/>
                <a:gd name="T16" fmla="*/ 1 w 84"/>
                <a:gd name="T17" fmla="*/ 1 h 114"/>
                <a:gd name="T18" fmla="*/ 1 w 84"/>
                <a:gd name="T19" fmla="*/ 1 h 114"/>
                <a:gd name="T20" fmla="*/ 1 w 84"/>
                <a:gd name="T21" fmla="*/ 1 h 114"/>
                <a:gd name="T22" fmla="*/ 1 w 84"/>
                <a:gd name="T23" fmla="*/ 1 h 114"/>
                <a:gd name="T24" fmla="*/ 1 w 84"/>
                <a:gd name="T25" fmla="*/ 1 h 114"/>
                <a:gd name="T26" fmla="*/ 1 w 84"/>
                <a:gd name="T27" fmla="*/ 1 h 114"/>
                <a:gd name="T28" fmla="*/ 1 w 84"/>
                <a:gd name="T29" fmla="*/ 1 h 114"/>
                <a:gd name="T30" fmla="*/ 1 w 84"/>
                <a:gd name="T31" fmla="*/ 1 h 114"/>
                <a:gd name="T32" fmla="*/ 1 w 84"/>
                <a:gd name="T33" fmla="*/ 1 h 114"/>
                <a:gd name="T34" fmla="*/ 1 w 84"/>
                <a:gd name="T35" fmla="*/ 1 h 114"/>
                <a:gd name="T36" fmla="*/ 1 w 84"/>
                <a:gd name="T37" fmla="*/ 1 h 114"/>
                <a:gd name="T38" fmla="*/ 1 w 84"/>
                <a:gd name="T39" fmla="*/ 1 h 114"/>
                <a:gd name="T40" fmla="*/ 0 w 84"/>
                <a:gd name="T41" fmla="*/ 0 h 114"/>
                <a:gd name="T42" fmla="*/ 1 w 84"/>
                <a:gd name="T43" fmla="*/ 1 h 114"/>
                <a:gd name="T44" fmla="*/ 1 w 84"/>
                <a:gd name="T45" fmla="*/ 1 h 114"/>
                <a:gd name="T46" fmla="*/ 1 w 84"/>
                <a:gd name="T47" fmla="*/ 1 h 114"/>
                <a:gd name="T48" fmla="*/ 1 w 84"/>
                <a:gd name="T49" fmla="*/ 1 h 114"/>
                <a:gd name="T50" fmla="*/ 1 w 84"/>
                <a:gd name="T51" fmla="*/ 1 h 114"/>
                <a:gd name="T52" fmla="*/ 1 w 84"/>
                <a:gd name="T53" fmla="*/ 1 h 114"/>
                <a:gd name="T54" fmla="*/ 1 w 84"/>
                <a:gd name="T55" fmla="*/ 1 h 114"/>
                <a:gd name="T56" fmla="*/ 1 w 84"/>
                <a:gd name="T57" fmla="*/ 1 h 1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4"/>
                <a:gd name="T88" fmla="*/ 0 h 114"/>
                <a:gd name="T89" fmla="*/ 84 w 84"/>
                <a:gd name="T90" fmla="*/ 114 h 11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4" h="114">
                  <a:moveTo>
                    <a:pt x="74" y="114"/>
                  </a:moveTo>
                  <a:lnTo>
                    <a:pt x="70" y="114"/>
                  </a:lnTo>
                  <a:lnTo>
                    <a:pt x="64" y="114"/>
                  </a:lnTo>
                  <a:lnTo>
                    <a:pt x="51" y="112"/>
                  </a:lnTo>
                  <a:lnTo>
                    <a:pt x="39" y="111"/>
                  </a:lnTo>
                  <a:lnTo>
                    <a:pt x="36" y="110"/>
                  </a:lnTo>
                  <a:lnTo>
                    <a:pt x="34" y="103"/>
                  </a:lnTo>
                  <a:lnTo>
                    <a:pt x="33" y="95"/>
                  </a:lnTo>
                  <a:lnTo>
                    <a:pt x="35" y="78"/>
                  </a:lnTo>
                  <a:lnTo>
                    <a:pt x="37" y="62"/>
                  </a:lnTo>
                  <a:lnTo>
                    <a:pt x="36" y="48"/>
                  </a:lnTo>
                  <a:lnTo>
                    <a:pt x="34" y="40"/>
                  </a:lnTo>
                  <a:lnTo>
                    <a:pt x="29" y="34"/>
                  </a:lnTo>
                  <a:lnTo>
                    <a:pt x="22" y="29"/>
                  </a:lnTo>
                  <a:lnTo>
                    <a:pt x="12" y="24"/>
                  </a:lnTo>
                  <a:lnTo>
                    <a:pt x="11" y="22"/>
                  </a:lnTo>
                  <a:lnTo>
                    <a:pt x="9" y="18"/>
                  </a:lnTo>
                  <a:lnTo>
                    <a:pt x="5" y="10"/>
                  </a:lnTo>
                  <a:lnTo>
                    <a:pt x="1" y="2"/>
                  </a:lnTo>
                  <a:lnTo>
                    <a:pt x="0" y="0"/>
                  </a:lnTo>
                  <a:lnTo>
                    <a:pt x="16" y="5"/>
                  </a:lnTo>
                  <a:lnTo>
                    <a:pt x="43" y="17"/>
                  </a:lnTo>
                  <a:lnTo>
                    <a:pt x="64" y="31"/>
                  </a:lnTo>
                  <a:lnTo>
                    <a:pt x="78" y="50"/>
                  </a:lnTo>
                  <a:lnTo>
                    <a:pt x="84" y="72"/>
                  </a:lnTo>
                  <a:lnTo>
                    <a:pt x="80" y="99"/>
                  </a:lnTo>
                  <a:lnTo>
                    <a:pt x="74" y="1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35" name="Freeform 211"/>
            <p:cNvSpPr>
              <a:spLocks/>
            </p:cNvSpPr>
            <p:nvPr/>
          </p:nvSpPr>
          <p:spPr bwMode="auto">
            <a:xfrm>
              <a:off x="2517" y="409"/>
              <a:ext cx="76" cy="34"/>
            </a:xfrm>
            <a:custGeom>
              <a:avLst/>
              <a:gdLst>
                <a:gd name="T0" fmla="*/ 1 w 151"/>
                <a:gd name="T1" fmla="*/ 1 h 68"/>
                <a:gd name="T2" fmla="*/ 1 w 151"/>
                <a:gd name="T3" fmla="*/ 1 h 68"/>
                <a:gd name="T4" fmla="*/ 1 w 151"/>
                <a:gd name="T5" fmla="*/ 1 h 68"/>
                <a:gd name="T6" fmla="*/ 1 w 151"/>
                <a:gd name="T7" fmla="*/ 1 h 68"/>
                <a:gd name="T8" fmla="*/ 1 w 151"/>
                <a:gd name="T9" fmla="*/ 1 h 68"/>
                <a:gd name="T10" fmla="*/ 1 w 151"/>
                <a:gd name="T11" fmla="*/ 1 h 68"/>
                <a:gd name="T12" fmla="*/ 1 w 151"/>
                <a:gd name="T13" fmla="*/ 1 h 68"/>
                <a:gd name="T14" fmla="*/ 1 w 151"/>
                <a:gd name="T15" fmla="*/ 1 h 68"/>
                <a:gd name="T16" fmla="*/ 1 w 151"/>
                <a:gd name="T17" fmla="*/ 1 h 68"/>
                <a:gd name="T18" fmla="*/ 1 w 151"/>
                <a:gd name="T19" fmla="*/ 1 h 68"/>
                <a:gd name="T20" fmla="*/ 1 w 151"/>
                <a:gd name="T21" fmla="*/ 1 h 68"/>
                <a:gd name="T22" fmla="*/ 1 w 151"/>
                <a:gd name="T23" fmla="*/ 1 h 68"/>
                <a:gd name="T24" fmla="*/ 1 w 151"/>
                <a:gd name="T25" fmla="*/ 1 h 68"/>
                <a:gd name="T26" fmla="*/ 1 w 151"/>
                <a:gd name="T27" fmla="*/ 1 h 68"/>
                <a:gd name="T28" fmla="*/ 1 w 151"/>
                <a:gd name="T29" fmla="*/ 1 h 68"/>
                <a:gd name="T30" fmla="*/ 1 w 151"/>
                <a:gd name="T31" fmla="*/ 1 h 68"/>
                <a:gd name="T32" fmla="*/ 1 w 151"/>
                <a:gd name="T33" fmla="*/ 1 h 68"/>
                <a:gd name="T34" fmla="*/ 1 w 151"/>
                <a:gd name="T35" fmla="*/ 0 h 68"/>
                <a:gd name="T36" fmla="*/ 1 w 151"/>
                <a:gd name="T37" fmla="*/ 1 h 68"/>
                <a:gd name="T38" fmla="*/ 1 w 151"/>
                <a:gd name="T39" fmla="*/ 1 h 68"/>
                <a:gd name="T40" fmla="*/ 1 w 151"/>
                <a:gd name="T41" fmla="*/ 1 h 68"/>
                <a:gd name="T42" fmla="*/ 1 w 151"/>
                <a:gd name="T43" fmla="*/ 1 h 68"/>
                <a:gd name="T44" fmla="*/ 1 w 151"/>
                <a:gd name="T45" fmla="*/ 1 h 68"/>
                <a:gd name="T46" fmla="*/ 1 w 151"/>
                <a:gd name="T47" fmla="*/ 1 h 68"/>
                <a:gd name="T48" fmla="*/ 1 w 151"/>
                <a:gd name="T49" fmla="*/ 1 h 68"/>
                <a:gd name="T50" fmla="*/ 1 w 151"/>
                <a:gd name="T51" fmla="*/ 1 h 68"/>
                <a:gd name="T52" fmla="*/ 1 w 151"/>
                <a:gd name="T53" fmla="*/ 1 h 68"/>
                <a:gd name="T54" fmla="*/ 0 w 151"/>
                <a:gd name="T55" fmla="*/ 1 h 68"/>
                <a:gd name="T56" fmla="*/ 1 w 151"/>
                <a:gd name="T57" fmla="*/ 1 h 68"/>
                <a:gd name="T58" fmla="*/ 1 w 151"/>
                <a:gd name="T59" fmla="*/ 1 h 68"/>
                <a:gd name="T60" fmla="*/ 1 w 151"/>
                <a:gd name="T61" fmla="*/ 1 h 68"/>
                <a:gd name="T62" fmla="*/ 1 w 151"/>
                <a:gd name="T63" fmla="*/ 1 h 68"/>
                <a:gd name="T64" fmla="*/ 1 w 151"/>
                <a:gd name="T65" fmla="*/ 1 h 68"/>
                <a:gd name="T66" fmla="*/ 1 w 151"/>
                <a:gd name="T67" fmla="*/ 1 h 68"/>
                <a:gd name="T68" fmla="*/ 1 w 151"/>
                <a:gd name="T69" fmla="*/ 1 h 68"/>
                <a:gd name="T70" fmla="*/ 1 w 151"/>
                <a:gd name="T71" fmla="*/ 1 h 68"/>
                <a:gd name="T72" fmla="*/ 1 w 151"/>
                <a:gd name="T73" fmla="*/ 1 h 68"/>
                <a:gd name="T74" fmla="*/ 1 w 151"/>
                <a:gd name="T75" fmla="*/ 1 h 68"/>
                <a:gd name="T76" fmla="*/ 1 w 151"/>
                <a:gd name="T77" fmla="*/ 1 h 6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51"/>
                <a:gd name="T118" fmla="*/ 0 h 68"/>
                <a:gd name="T119" fmla="*/ 151 w 151"/>
                <a:gd name="T120" fmla="*/ 68 h 6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51" h="68">
                  <a:moveTo>
                    <a:pt x="118" y="31"/>
                  </a:moveTo>
                  <a:lnTo>
                    <a:pt x="117" y="27"/>
                  </a:lnTo>
                  <a:lnTo>
                    <a:pt x="118" y="24"/>
                  </a:lnTo>
                  <a:lnTo>
                    <a:pt x="121" y="22"/>
                  </a:lnTo>
                  <a:lnTo>
                    <a:pt x="124" y="22"/>
                  </a:lnTo>
                  <a:lnTo>
                    <a:pt x="128" y="22"/>
                  </a:lnTo>
                  <a:lnTo>
                    <a:pt x="137" y="24"/>
                  </a:lnTo>
                  <a:lnTo>
                    <a:pt x="145" y="24"/>
                  </a:lnTo>
                  <a:lnTo>
                    <a:pt x="150" y="21"/>
                  </a:lnTo>
                  <a:lnTo>
                    <a:pt x="151" y="16"/>
                  </a:lnTo>
                  <a:lnTo>
                    <a:pt x="150" y="12"/>
                  </a:lnTo>
                  <a:lnTo>
                    <a:pt x="147" y="9"/>
                  </a:lnTo>
                  <a:lnTo>
                    <a:pt x="144" y="6"/>
                  </a:lnTo>
                  <a:lnTo>
                    <a:pt x="139" y="5"/>
                  </a:lnTo>
                  <a:lnTo>
                    <a:pt x="134" y="3"/>
                  </a:lnTo>
                  <a:lnTo>
                    <a:pt x="121" y="3"/>
                  </a:lnTo>
                  <a:lnTo>
                    <a:pt x="96" y="1"/>
                  </a:lnTo>
                  <a:lnTo>
                    <a:pt x="91" y="0"/>
                  </a:lnTo>
                  <a:lnTo>
                    <a:pt x="89" y="14"/>
                  </a:lnTo>
                  <a:lnTo>
                    <a:pt x="85" y="23"/>
                  </a:lnTo>
                  <a:lnTo>
                    <a:pt x="78" y="29"/>
                  </a:lnTo>
                  <a:lnTo>
                    <a:pt x="71" y="33"/>
                  </a:lnTo>
                  <a:lnTo>
                    <a:pt x="63" y="34"/>
                  </a:lnTo>
                  <a:lnTo>
                    <a:pt x="54" y="33"/>
                  </a:lnTo>
                  <a:lnTo>
                    <a:pt x="45" y="30"/>
                  </a:lnTo>
                  <a:lnTo>
                    <a:pt x="25" y="22"/>
                  </a:lnTo>
                  <a:lnTo>
                    <a:pt x="7" y="11"/>
                  </a:lnTo>
                  <a:lnTo>
                    <a:pt x="0" y="5"/>
                  </a:lnTo>
                  <a:lnTo>
                    <a:pt x="7" y="14"/>
                  </a:lnTo>
                  <a:lnTo>
                    <a:pt x="27" y="34"/>
                  </a:lnTo>
                  <a:lnTo>
                    <a:pt x="49" y="53"/>
                  </a:lnTo>
                  <a:lnTo>
                    <a:pt x="72" y="66"/>
                  </a:lnTo>
                  <a:lnTo>
                    <a:pt x="84" y="68"/>
                  </a:lnTo>
                  <a:lnTo>
                    <a:pt x="94" y="66"/>
                  </a:lnTo>
                  <a:lnTo>
                    <a:pt x="103" y="60"/>
                  </a:lnTo>
                  <a:lnTo>
                    <a:pt x="111" y="48"/>
                  </a:lnTo>
                  <a:lnTo>
                    <a:pt x="118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36" name="Freeform 212"/>
            <p:cNvSpPr>
              <a:spLocks/>
            </p:cNvSpPr>
            <p:nvPr/>
          </p:nvSpPr>
          <p:spPr bwMode="auto">
            <a:xfrm>
              <a:off x="2636" y="454"/>
              <a:ext cx="32" cy="20"/>
            </a:xfrm>
            <a:custGeom>
              <a:avLst/>
              <a:gdLst>
                <a:gd name="T0" fmla="*/ 1 w 63"/>
                <a:gd name="T1" fmla="*/ 1 h 39"/>
                <a:gd name="T2" fmla="*/ 1 w 63"/>
                <a:gd name="T3" fmla="*/ 1 h 39"/>
                <a:gd name="T4" fmla="*/ 1 w 63"/>
                <a:gd name="T5" fmla="*/ 1 h 39"/>
                <a:gd name="T6" fmla="*/ 1 w 63"/>
                <a:gd name="T7" fmla="*/ 1 h 39"/>
                <a:gd name="T8" fmla="*/ 1 w 63"/>
                <a:gd name="T9" fmla="*/ 1 h 39"/>
                <a:gd name="T10" fmla="*/ 1 w 63"/>
                <a:gd name="T11" fmla="*/ 1 h 39"/>
                <a:gd name="T12" fmla="*/ 1 w 63"/>
                <a:gd name="T13" fmla="*/ 1 h 39"/>
                <a:gd name="T14" fmla="*/ 1 w 63"/>
                <a:gd name="T15" fmla="*/ 0 h 39"/>
                <a:gd name="T16" fmla="*/ 1 w 63"/>
                <a:gd name="T17" fmla="*/ 1 h 39"/>
                <a:gd name="T18" fmla="*/ 1 w 63"/>
                <a:gd name="T19" fmla="*/ 1 h 39"/>
                <a:gd name="T20" fmla="*/ 1 w 63"/>
                <a:gd name="T21" fmla="*/ 1 h 39"/>
                <a:gd name="T22" fmla="*/ 1 w 63"/>
                <a:gd name="T23" fmla="*/ 1 h 39"/>
                <a:gd name="T24" fmla="*/ 0 w 63"/>
                <a:gd name="T25" fmla="*/ 1 h 39"/>
                <a:gd name="T26" fmla="*/ 0 w 63"/>
                <a:gd name="T27" fmla="*/ 1 h 39"/>
                <a:gd name="T28" fmla="*/ 1 w 63"/>
                <a:gd name="T29" fmla="*/ 1 h 39"/>
                <a:gd name="T30" fmla="*/ 1 w 63"/>
                <a:gd name="T31" fmla="*/ 1 h 39"/>
                <a:gd name="T32" fmla="*/ 1 w 63"/>
                <a:gd name="T33" fmla="*/ 1 h 39"/>
                <a:gd name="T34" fmla="*/ 1 w 63"/>
                <a:gd name="T35" fmla="*/ 1 h 39"/>
                <a:gd name="T36" fmla="*/ 1 w 63"/>
                <a:gd name="T37" fmla="*/ 1 h 39"/>
                <a:gd name="T38" fmla="*/ 1 w 63"/>
                <a:gd name="T39" fmla="*/ 1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3"/>
                <a:gd name="T61" fmla="*/ 0 h 39"/>
                <a:gd name="T62" fmla="*/ 63 w 63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3" h="39">
                  <a:moveTo>
                    <a:pt x="29" y="39"/>
                  </a:moveTo>
                  <a:lnTo>
                    <a:pt x="33" y="39"/>
                  </a:lnTo>
                  <a:lnTo>
                    <a:pt x="37" y="37"/>
                  </a:lnTo>
                  <a:lnTo>
                    <a:pt x="41" y="33"/>
                  </a:lnTo>
                  <a:lnTo>
                    <a:pt x="45" y="29"/>
                  </a:lnTo>
                  <a:lnTo>
                    <a:pt x="52" y="20"/>
                  </a:lnTo>
                  <a:lnTo>
                    <a:pt x="61" y="3"/>
                  </a:lnTo>
                  <a:lnTo>
                    <a:pt x="63" y="0"/>
                  </a:lnTo>
                  <a:lnTo>
                    <a:pt x="57" y="1"/>
                  </a:lnTo>
                  <a:lnTo>
                    <a:pt x="47" y="1"/>
                  </a:lnTo>
                  <a:lnTo>
                    <a:pt x="26" y="1"/>
                  </a:lnTo>
                  <a:lnTo>
                    <a:pt x="5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2" y="7"/>
                  </a:lnTo>
                  <a:lnTo>
                    <a:pt x="10" y="25"/>
                  </a:lnTo>
                  <a:lnTo>
                    <a:pt x="17" y="34"/>
                  </a:lnTo>
                  <a:lnTo>
                    <a:pt x="24" y="39"/>
                  </a:lnTo>
                  <a:lnTo>
                    <a:pt x="29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37" name="Freeform 213"/>
            <p:cNvSpPr>
              <a:spLocks/>
            </p:cNvSpPr>
            <p:nvPr/>
          </p:nvSpPr>
          <p:spPr bwMode="auto">
            <a:xfrm>
              <a:off x="2611" y="488"/>
              <a:ext cx="91" cy="18"/>
            </a:xfrm>
            <a:custGeom>
              <a:avLst/>
              <a:gdLst>
                <a:gd name="T0" fmla="*/ 1 w 182"/>
                <a:gd name="T1" fmla="*/ 1 h 36"/>
                <a:gd name="T2" fmla="*/ 1 w 182"/>
                <a:gd name="T3" fmla="*/ 1 h 36"/>
                <a:gd name="T4" fmla="*/ 1 w 182"/>
                <a:gd name="T5" fmla="*/ 1 h 36"/>
                <a:gd name="T6" fmla="*/ 1 w 182"/>
                <a:gd name="T7" fmla="*/ 1 h 36"/>
                <a:gd name="T8" fmla="*/ 1 w 182"/>
                <a:gd name="T9" fmla="*/ 1 h 36"/>
                <a:gd name="T10" fmla="*/ 1 w 182"/>
                <a:gd name="T11" fmla="*/ 1 h 36"/>
                <a:gd name="T12" fmla="*/ 1 w 182"/>
                <a:gd name="T13" fmla="*/ 1 h 36"/>
                <a:gd name="T14" fmla="*/ 1 w 182"/>
                <a:gd name="T15" fmla="*/ 1 h 36"/>
                <a:gd name="T16" fmla="*/ 1 w 182"/>
                <a:gd name="T17" fmla="*/ 1 h 36"/>
                <a:gd name="T18" fmla="*/ 1 w 182"/>
                <a:gd name="T19" fmla="*/ 1 h 36"/>
                <a:gd name="T20" fmla="*/ 1 w 182"/>
                <a:gd name="T21" fmla="*/ 1 h 36"/>
                <a:gd name="T22" fmla="*/ 1 w 182"/>
                <a:gd name="T23" fmla="*/ 1 h 36"/>
                <a:gd name="T24" fmla="*/ 1 w 182"/>
                <a:gd name="T25" fmla="*/ 1 h 36"/>
                <a:gd name="T26" fmla="*/ 1 w 182"/>
                <a:gd name="T27" fmla="*/ 1 h 36"/>
                <a:gd name="T28" fmla="*/ 1 w 182"/>
                <a:gd name="T29" fmla="*/ 1 h 36"/>
                <a:gd name="T30" fmla="*/ 1 w 182"/>
                <a:gd name="T31" fmla="*/ 0 h 36"/>
                <a:gd name="T32" fmla="*/ 1 w 182"/>
                <a:gd name="T33" fmla="*/ 1 h 36"/>
                <a:gd name="T34" fmla="*/ 1 w 182"/>
                <a:gd name="T35" fmla="*/ 1 h 36"/>
                <a:gd name="T36" fmla="*/ 1 w 182"/>
                <a:gd name="T37" fmla="*/ 1 h 36"/>
                <a:gd name="T38" fmla="*/ 1 w 182"/>
                <a:gd name="T39" fmla="*/ 1 h 36"/>
                <a:gd name="T40" fmla="*/ 0 w 182"/>
                <a:gd name="T41" fmla="*/ 1 h 36"/>
                <a:gd name="T42" fmla="*/ 1 w 182"/>
                <a:gd name="T43" fmla="*/ 1 h 36"/>
                <a:gd name="T44" fmla="*/ 1 w 182"/>
                <a:gd name="T45" fmla="*/ 1 h 36"/>
                <a:gd name="T46" fmla="*/ 1 w 182"/>
                <a:gd name="T47" fmla="*/ 1 h 36"/>
                <a:gd name="T48" fmla="*/ 1 w 182"/>
                <a:gd name="T49" fmla="*/ 1 h 36"/>
                <a:gd name="T50" fmla="*/ 1 w 182"/>
                <a:gd name="T51" fmla="*/ 1 h 36"/>
                <a:gd name="T52" fmla="*/ 1 w 182"/>
                <a:gd name="T53" fmla="*/ 1 h 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82"/>
                <a:gd name="T82" fmla="*/ 0 h 36"/>
                <a:gd name="T83" fmla="*/ 182 w 182"/>
                <a:gd name="T84" fmla="*/ 36 h 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82" h="36">
                  <a:moveTo>
                    <a:pt x="182" y="36"/>
                  </a:moveTo>
                  <a:lnTo>
                    <a:pt x="179" y="36"/>
                  </a:lnTo>
                  <a:lnTo>
                    <a:pt x="174" y="35"/>
                  </a:lnTo>
                  <a:lnTo>
                    <a:pt x="163" y="31"/>
                  </a:lnTo>
                  <a:lnTo>
                    <a:pt x="138" y="21"/>
                  </a:lnTo>
                  <a:lnTo>
                    <a:pt x="126" y="15"/>
                  </a:lnTo>
                  <a:lnTo>
                    <a:pt x="121" y="15"/>
                  </a:lnTo>
                  <a:lnTo>
                    <a:pt x="112" y="15"/>
                  </a:lnTo>
                  <a:lnTo>
                    <a:pt x="95" y="14"/>
                  </a:lnTo>
                  <a:lnTo>
                    <a:pt x="78" y="13"/>
                  </a:lnTo>
                  <a:lnTo>
                    <a:pt x="74" y="12"/>
                  </a:lnTo>
                  <a:lnTo>
                    <a:pt x="72" y="11"/>
                  </a:lnTo>
                  <a:lnTo>
                    <a:pt x="69" y="9"/>
                  </a:lnTo>
                  <a:lnTo>
                    <a:pt x="63" y="5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3" y="3"/>
                  </a:lnTo>
                  <a:lnTo>
                    <a:pt x="42" y="9"/>
                  </a:lnTo>
                  <a:lnTo>
                    <a:pt x="23" y="19"/>
                  </a:lnTo>
                  <a:lnTo>
                    <a:pt x="4" y="31"/>
                  </a:lnTo>
                  <a:lnTo>
                    <a:pt x="0" y="33"/>
                  </a:lnTo>
                  <a:lnTo>
                    <a:pt x="3" y="34"/>
                  </a:lnTo>
                  <a:lnTo>
                    <a:pt x="29" y="34"/>
                  </a:lnTo>
                  <a:lnTo>
                    <a:pt x="118" y="35"/>
                  </a:lnTo>
                  <a:lnTo>
                    <a:pt x="180" y="36"/>
                  </a:lnTo>
                  <a:lnTo>
                    <a:pt x="182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38" name="Freeform 214"/>
            <p:cNvSpPr>
              <a:spLocks/>
            </p:cNvSpPr>
            <p:nvPr/>
          </p:nvSpPr>
          <p:spPr bwMode="auto">
            <a:xfrm>
              <a:off x="2612" y="525"/>
              <a:ext cx="91" cy="20"/>
            </a:xfrm>
            <a:custGeom>
              <a:avLst/>
              <a:gdLst>
                <a:gd name="T0" fmla="*/ 1 w 180"/>
                <a:gd name="T1" fmla="*/ 1 h 39"/>
                <a:gd name="T2" fmla="*/ 1 w 180"/>
                <a:gd name="T3" fmla="*/ 1 h 39"/>
                <a:gd name="T4" fmla="*/ 1 w 180"/>
                <a:gd name="T5" fmla="*/ 1 h 39"/>
                <a:gd name="T6" fmla="*/ 1 w 180"/>
                <a:gd name="T7" fmla="*/ 1 h 39"/>
                <a:gd name="T8" fmla="*/ 1 w 180"/>
                <a:gd name="T9" fmla="*/ 1 h 39"/>
                <a:gd name="T10" fmla="*/ 1 w 180"/>
                <a:gd name="T11" fmla="*/ 1 h 39"/>
                <a:gd name="T12" fmla="*/ 1 w 180"/>
                <a:gd name="T13" fmla="*/ 1 h 39"/>
                <a:gd name="T14" fmla="*/ 1 w 180"/>
                <a:gd name="T15" fmla="*/ 1 h 39"/>
                <a:gd name="T16" fmla="*/ 1 w 180"/>
                <a:gd name="T17" fmla="*/ 0 h 39"/>
                <a:gd name="T18" fmla="*/ 1 w 180"/>
                <a:gd name="T19" fmla="*/ 1 h 39"/>
                <a:gd name="T20" fmla="*/ 1 w 180"/>
                <a:gd name="T21" fmla="*/ 1 h 39"/>
                <a:gd name="T22" fmla="*/ 1 w 180"/>
                <a:gd name="T23" fmla="*/ 1 h 39"/>
                <a:gd name="T24" fmla="*/ 1 w 180"/>
                <a:gd name="T25" fmla="*/ 1 h 39"/>
                <a:gd name="T26" fmla="*/ 1 w 180"/>
                <a:gd name="T27" fmla="*/ 1 h 39"/>
                <a:gd name="T28" fmla="*/ 1 w 180"/>
                <a:gd name="T29" fmla="*/ 1 h 39"/>
                <a:gd name="T30" fmla="*/ 1 w 180"/>
                <a:gd name="T31" fmla="*/ 1 h 39"/>
                <a:gd name="T32" fmla="*/ 1 w 180"/>
                <a:gd name="T33" fmla="*/ 1 h 39"/>
                <a:gd name="T34" fmla="*/ 1 w 180"/>
                <a:gd name="T35" fmla="*/ 1 h 39"/>
                <a:gd name="T36" fmla="*/ 1 w 180"/>
                <a:gd name="T37" fmla="*/ 1 h 39"/>
                <a:gd name="T38" fmla="*/ 1 w 180"/>
                <a:gd name="T39" fmla="*/ 1 h 39"/>
                <a:gd name="T40" fmla="*/ 0 w 180"/>
                <a:gd name="T41" fmla="*/ 1 h 39"/>
                <a:gd name="T42" fmla="*/ 1 w 180"/>
                <a:gd name="T43" fmla="*/ 1 h 39"/>
                <a:gd name="T44" fmla="*/ 1 w 180"/>
                <a:gd name="T45" fmla="*/ 1 h 39"/>
                <a:gd name="T46" fmla="*/ 1 w 180"/>
                <a:gd name="T47" fmla="*/ 1 h 39"/>
                <a:gd name="T48" fmla="*/ 1 w 180"/>
                <a:gd name="T49" fmla="*/ 1 h 39"/>
                <a:gd name="T50" fmla="*/ 1 w 180"/>
                <a:gd name="T51" fmla="*/ 1 h 39"/>
                <a:gd name="T52" fmla="*/ 1 w 180"/>
                <a:gd name="T53" fmla="*/ 1 h 3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80"/>
                <a:gd name="T82" fmla="*/ 0 h 39"/>
                <a:gd name="T83" fmla="*/ 180 w 180"/>
                <a:gd name="T84" fmla="*/ 39 h 3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80" h="39">
                  <a:moveTo>
                    <a:pt x="99" y="21"/>
                  </a:moveTo>
                  <a:lnTo>
                    <a:pt x="100" y="21"/>
                  </a:lnTo>
                  <a:lnTo>
                    <a:pt x="102" y="20"/>
                  </a:lnTo>
                  <a:lnTo>
                    <a:pt x="104" y="18"/>
                  </a:lnTo>
                  <a:lnTo>
                    <a:pt x="105" y="16"/>
                  </a:lnTo>
                  <a:lnTo>
                    <a:pt x="108" y="11"/>
                  </a:lnTo>
                  <a:lnTo>
                    <a:pt x="112" y="6"/>
                  </a:lnTo>
                  <a:lnTo>
                    <a:pt x="117" y="2"/>
                  </a:lnTo>
                  <a:lnTo>
                    <a:pt x="122" y="0"/>
                  </a:lnTo>
                  <a:lnTo>
                    <a:pt x="126" y="1"/>
                  </a:lnTo>
                  <a:lnTo>
                    <a:pt x="136" y="4"/>
                  </a:lnTo>
                  <a:lnTo>
                    <a:pt x="146" y="8"/>
                  </a:lnTo>
                  <a:lnTo>
                    <a:pt x="165" y="20"/>
                  </a:lnTo>
                  <a:lnTo>
                    <a:pt x="180" y="27"/>
                  </a:lnTo>
                  <a:lnTo>
                    <a:pt x="180" y="28"/>
                  </a:lnTo>
                  <a:lnTo>
                    <a:pt x="179" y="28"/>
                  </a:lnTo>
                  <a:lnTo>
                    <a:pt x="177" y="29"/>
                  </a:lnTo>
                  <a:lnTo>
                    <a:pt x="169" y="30"/>
                  </a:lnTo>
                  <a:lnTo>
                    <a:pt x="142" y="34"/>
                  </a:lnTo>
                  <a:lnTo>
                    <a:pt x="64" y="39"/>
                  </a:lnTo>
                  <a:lnTo>
                    <a:pt x="0" y="31"/>
                  </a:lnTo>
                  <a:lnTo>
                    <a:pt x="10" y="28"/>
                  </a:lnTo>
                  <a:lnTo>
                    <a:pt x="27" y="23"/>
                  </a:lnTo>
                  <a:lnTo>
                    <a:pt x="56" y="20"/>
                  </a:lnTo>
                  <a:lnTo>
                    <a:pt x="88" y="21"/>
                  </a:lnTo>
                  <a:lnTo>
                    <a:pt x="99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39" name="Freeform 215"/>
            <p:cNvSpPr>
              <a:spLocks/>
            </p:cNvSpPr>
            <p:nvPr/>
          </p:nvSpPr>
          <p:spPr bwMode="auto">
            <a:xfrm>
              <a:off x="2602" y="570"/>
              <a:ext cx="97" cy="15"/>
            </a:xfrm>
            <a:custGeom>
              <a:avLst/>
              <a:gdLst>
                <a:gd name="T0" fmla="*/ 1 w 193"/>
                <a:gd name="T1" fmla="*/ 1 h 29"/>
                <a:gd name="T2" fmla="*/ 1 w 193"/>
                <a:gd name="T3" fmla="*/ 1 h 29"/>
                <a:gd name="T4" fmla="*/ 1 w 193"/>
                <a:gd name="T5" fmla="*/ 1 h 29"/>
                <a:gd name="T6" fmla="*/ 1 w 193"/>
                <a:gd name="T7" fmla="*/ 1 h 29"/>
                <a:gd name="T8" fmla="*/ 1 w 193"/>
                <a:gd name="T9" fmla="*/ 1 h 29"/>
                <a:gd name="T10" fmla="*/ 1 w 193"/>
                <a:gd name="T11" fmla="*/ 0 h 29"/>
                <a:gd name="T12" fmla="*/ 1 w 193"/>
                <a:gd name="T13" fmla="*/ 1 h 29"/>
                <a:gd name="T14" fmla="*/ 1 w 193"/>
                <a:gd name="T15" fmla="*/ 1 h 29"/>
                <a:gd name="T16" fmla="*/ 1 w 193"/>
                <a:gd name="T17" fmla="*/ 1 h 29"/>
                <a:gd name="T18" fmla="*/ 1 w 193"/>
                <a:gd name="T19" fmla="*/ 1 h 29"/>
                <a:gd name="T20" fmla="*/ 1 w 193"/>
                <a:gd name="T21" fmla="*/ 1 h 29"/>
                <a:gd name="T22" fmla="*/ 1 w 193"/>
                <a:gd name="T23" fmla="*/ 1 h 29"/>
                <a:gd name="T24" fmla="*/ 1 w 193"/>
                <a:gd name="T25" fmla="*/ 1 h 29"/>
                <a:gd name="T26" fmla="*/ 1 w 193"/>
                <a:gd name="T27" fmla="*/ 1 h 29"/>
                <a:gd name="T28" fmla="*/ 1 w 193"/>
                <a:gd name="T29" fmla="*/ 1 h 29"/>
                <a:gd name="T30" fmla="*/ 1 w 193"/>
                <a:gd name="T31" fmla="*/ 1 h 29"/>
                <a:gd name="T32" fmla="*/ 1 w 193"/>
                <a:gd name="T33" fmla="*/ 1 h 29"/>
                <a:gd name="T34" fmla="*/ 1 w 193"/>
                <a:gd name="T35" fmla="*/ 1 h 29"/>
                <a:gd name="T36" fmla="*/ 1 w 193"/>
                <a:gd name="T37" fmla="*/ 1 h 29"/>
                <a:gd name="T38" fmla="*/ 1 w 193"/>
                <a:gd name="T39" fmla="*/ 1 h 29"/>
                <a:gd name="T40" fmla="*/ 0 w 193"/>
                <a:gd name="T41" fmla="*/ 1 h 29"/>
                <a:gd name="T42" fmla="*/ 1 w 193"/>
                <a:gd name="T43" fmla="*/ 1 h 29"/>
                <a:gd name="T44" fmla="*/ 1 w 193"/>
                <a:gd name="T45" fmla="*/ 1 h 29"/>
                <a:gd name="T46" fmla="*/ 1 w 193"/>
                <a:gd name="T47" fmla="*/ 1 h 29"/>
                <a:gd name="T48" fmla="*/ 1 w 193"/>
                <a:gd name="T49" fmla="*/ 1 h 29"/>
                <a:gd name="T50" fmla="*/ 1 w 193"/>
                <a:gd name="T51" fmla="*/ 1 h 29"/>
                <a:gd name="T52" fmla="*/ 1 w 193"/>
                <a:gd name="T53" fmla="*/ 1 h 2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93"/>
                <a:gd name="T82" fmla="*/ 0 h 29"/>
                <a:gd name="T83" fmla="*/ 193 w 193"/>
                <a:gd name="T84" fmla="*/ 29 h 2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93" h="29">
                  <a:moveTo>
                    <a:pt x="67" y="1"/>
                  </a:moveTo>
                  <a:lnTo>
                    <a:pt x="72" y="1"/>
                  </a:lnTo>
                  <a:lnTo>
                    <a:pt x="84" y="1"/>
                  </a:lnTo>
                  <a:lnTo>
                    <a:pt x="106" y="1"/>
                  </a:lnTo>
                  <a:lnTo>
                    <a:pt x="128" y="1"/>
                  </a:lnTo>
                  <a:lnTo>
                    <a:pt x="134" y="0"/>
                  </a:lnTo>
                  <a:lnTo>
                    <a:pt x="139" y="2"/>
                  </a:lnTo>
                  <a:lnTo>
                    <a:pt x="149" y="5"/>
                  </a:lnTo>
                  <a:lnTo>
                    <a:pt x="169" y="11"/>
                  </a:lnTo>
                  <a:lnTo>
                    <a:pt x="188" y="17"/>
                  </a:lnTo>
                  <a:lnTo>
                    <a:pt x="193" y="18"/>
                  </a:lnTo>
                  <a:lnTo>
                    <a:pt x="185" y="19"/>
                  </a:lnTo>
                  <a:lnTo>
                    <a:pt x="169" y="21"/>
                  </a:lnTo>
                  <a:lnTo>
                    <a:pt x="138" y="25"/>
                  </a:lnTo>
                  <a:lnTo>
                    <a:pt x="105" y="29"/>
                  </a:lnTo>
                  <a:lnTo>
                    <a:pt x="97" y="29"/>
                  </a:lnTo>
                  <a:lnTo>
                    <a:pt x="89" y="28"/>
                  </a:lnTo>
                  <a:lnTo>
                    <a:pt x="73" y="26"/>
                  </a:lnTo>
                  <a:lnTo>
                    <a:pt x="40" y="21"/>
                  </a:lnTo>
                  <a:lnTo>
                    <a:pt x="8" y="17"/>
                  </a:lnTo>
                  <a:lnTo>
                    <a:pt x="0" y="16"/>
                  </a:lnTo>
                  <a:lnTo>
                    <a:pt x="5" y="15"/>
                  </a:lnTo>
                  <a:lnTo>
                    <a:pt x="17" y="13"/>
                  </a:lnTo>
                  <a:lnTo>
                    <a:pt x="39" y="8"/>
                  </a:lnTo>
                  <a:lnTo>
                    <a:pt x="60" y="3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40" name="Freeform 216"/>
            <p:cNvSpPr>
              <a:spLocks/>
            </p:cNvSpPr>
            <p:nvPr/>
          </p:nvSpPr>
          <p:spPr bwMode="auto">
            <a:xfrm>
              <a:off x="2602" y="616"/>
              <a:ext cx="103" cy="9"/>
            </a:xfrm>
            <a:custGeom>
              <a:avLst/>
              <a:gdLst>
                <a:gd name="T0" fmla="*/ 1 w 206"/>
                <a:gd name="T1" fmla="*/ 0 h 17"/>
                <a:gd name="T2" fmla="*/ 1 w 206"/>
                <a:gd name="T3" fmla="*/ 1 h 17"/>
                <a:gd name="T4" fmla="*/ 1 w 206"/>
                <a:gd name="T5" fmla="*/ 1 h 17"/>
                <a:gd name="T6" fmla="*/ 1 w 206"/>
                <a:gd name="T7" fmla="*/ 1 h 17"/>
                <a:gd name="T8" fmla="*/ 1 w 206"/>
                <a:gd name="T9" fmla="*/ 1 h 17"/>
                <a:gd name="T10" fmla="*/ 1 w 206"/>
                <a:gd name="T11" fmla="*/ 1 h 17"/>
                <a:gd name="T12" fmla="*/ 1 w 206"/>
                <a:gd name="T13" fmla="*/ 1 h 17"/>
                <a:gd name="T14" fmla="*/ 1 w 206"/>
                <a:gd name="T15" fmla="*/ 1 h 17"/>
                <a:gd name="T16" fmla="*/ 1 w 206"/>
                <a:gd name="T17" fmla="*/ 1 h 17"/>
                <a:gd name="T18" fmla="*/ 1 w 206"/>
                <a:gd name="T19" fmla="*/ 1 h 17"/>
                <a:gd name="T20" fmla="*/ 1 w 206"/>
                <a:gd name="T21" fmla="*/ 1 h 17"/>
                <a:gd name="T22" fmla="*/ 1 w 206"/>
                <a:gd name="T23" fmla="*/ 1 h 17"/>
                <a:gd name="T24" fmla="*/ 1 w 206"/>
                <a:gd name="T25" fmla="*/ 1 h 17"/>
                <a:gd name="T26" fmla="*/ 1 w 206"/>
                <a:gd name="T27" fmla="*/ 1 h 17"/>
                <a:gd name="T28" fmla="*/ 1 w 206"/>
                <a:gd name="T29" fmla="*/ 1 h 17"/>
                <a:gd name="T30" fmla="*/ 0 w 206"/>
                <a:gd name="T31" fmla="*/ 1 h 17"/>
                <a:gd name="T32" fmla="*/ 1 w 206"/>
                <a:gd name="T33" fmla="*/ 1 h 17"/>
                <a:gd name="T34" fmla="*/ 1 w 206"/>
                <a:gd name="T35" fmla="*/ 1 h 17"/>
                <a:gd name="T36" fmla="*/ 1 w 206"/>
                <a:gd name="T37" fmla="*/ 1 h 17"/>
                <a:gd name="T38" fmla="*/ 1 w 206"/>
                <a:gd name="T39" fmla="*/ 1 h 17"/>
                <a:gd name="T40" fmla="*/ 1 w 206"/>
                <a:gd name="T41" fmla="*/ 0 h 17"/>
                <a:gd name="T42" fmla="*/ 1 w 206"/>
                <a:gd name="T43" fmla="*/ 0 h 1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06"/>
                <a:gd name="T67" fmla="*/ 0 h 17"/>
                <a:gd name="T68" fmla="*/ 206 w 206"/>
                <a:gd name="T69" fmla="*/ 17 h 1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06" h="17">
                  <a:moveTo>
                    <a:pt x="85" y="0"/>
                  </a:moveTo>
                  <a:lnTo>
                    <a:pt x="88" y="1"/>
                  </a:lnTo>
                  <a:lnTo>
                    <a:pt x="96" y="2"/>
                  </a:lnTo>
                  <a:lnTo>
                    <a:pt x="111" y="4"/>
                  </a:lnTo>
                  <a:lnTo>
                    <a:pt x="126" y="6"/>
                  </a:lnTo>
                  <a:lnTo>
                    <a:pt x="130" y="6"/>
                  </a:lnTo>
                  <a:lnTo>
                    <a:pt x="137" y="7"/>
                  </a:lnTo>
                  <a:lnTo>
                    <a:pt x="149" y="9"/>
                  </a:lnTo>
                  <a:lnTo>
                    <a:pt x="174" y="13"/>
                  </a:lnTo>
                  <a:lnTo>
                    <a:pt x="199" y="17"/>
                  </a:lnTo>
                  <a:lnTo>
                    <a:pt x="206" y="17"/>
                  </a:lnTo>
                  <a:lnTo>
                    <a:pt x="189" y="17"/>
                  </a:lnTo>
                  <a:lnTo>
                    <a:pt x="155" y="17"/>
                  </a:lnTo>
                  <a:lnTo>
                    <a:pt x="86" y="17"/>
                  </a:lnTo>
                  <a:lnTo>
                    <a:pt x="17" y="17"/>
                  </a:lnTo>
                  <a:lnTo>
                    <a:pt x="0" y="16"/>
                  </a:lnTo>
                  <a:lnTo>
                    <a:pt x="7" y="15"/>
                  </a:lnTo>
                  <a:lnTo>
                    <a:pt x="21" y="13"/>
                  </a:lnTo>
                  <a:lnTo>
                    <a:pt x="49" y="7"/>
                  </a:lnTo>
                  <a:lnTo>
                    <a:pt x="78" y="2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41" name="Freeform 217"/>
            <p:cNvSpPr>
              <a:spLocks/>
            </p:cNvSpPr>
            <p:nvPr/>
          </p:nvSpPr>
          <p:spPr bwMode="auto">
            <a:xfrm>
              <a:off x="2591" y="643"/>
              <a:ext cx="111" cy="23"/>
            </a:xfrm>
            <a:custGeom>
              <a:avLst/>
              <a:gdLst>
                <a:gd name="T0" fmla="*/ 1 w 221"/>
                <a:gd name="T1" fmla="*/ 1 h 45"/>
                <a:gd name="T2" fmla="*/ 1 w 221"/>
                <a:gd name="T3" fmla="*/ 1 h 45"/>
                <a:gd name="T4" fmla="*/ 1 w 221"/>
                <a:gd name="T5" fmla="*/ 1 h 45"/>
                <a:gd name="T6" fmla="*/ 1 w 221"/>
                <a:gd name="T7" fmla="*/ 1 h 45"/>
                <a:gd name="T8" fmla="*/ 1 w 221"/>
                <a:gd name="T9" fmla="*/ 1 h 45"/>
                <a:gd name="T10" fmla="*/ 1 w 221"/>
                <a:gd name="T11" fmla="*/ 1 h 45"/>
                <a:gd name="T12" fmla="*/ 1 w 221"/>
                <a:gd name="T13" fmla="*/ 1 h 45"/>
                <a:gd name="T14" fmla="*/ 1 w 221"/>
                <a:gd name="T15" fmla="*/ 1 h 45"/>
                <a:gd name="T16" fmla="*/ 1 w 221"/>
                <a:gd name="T17" fmla="*/ 1 h 45"/>
                <a:gd name="T18" fmla="*/ 1 w 221"/>
                <a:gd name="T19" fmla="*/ 1 h 45"/>
                <a:gd name="T20" fmla="*/ 1 w 221"/>
                <a:gd name="T21" fmla="*/ 0 h 45"/>
                <a:gd name="T22" fmla="*/ 1 w 221"/>
                <a:gd name="T23" fmla="*/ 1 h 45"/>
                <a:gd name="T24" fmla="*/ 1 w 221"/>
                <a:gd name="T25" fmla="*/ 1 h 45"/>
                <a:gd name="T26" fmla="*/ 1 w 221"/>
                <a:gd name="T27" fmla="*/ 1 h 45"/>
                <a:gd name="T28" fmla="*/ 1 w 221"/>
                <a:gd name="T29" fmla="*/ 1 h 45"/>
                <a:gd name="T30" fmla="*/ 1 w 221"/>
                <a:gd name="T31" fmla="*/ 1 h 45"/>
                <a:gd name="T32" fmla="*/ 1 w 221"/>
                <a:gd name="T33" fmla="*/ 1 h 45"/>
                <a:gd name="T34" fmla="*/ 1 w 221"/>
                <a:gd name="T35" fmla="*/ 1 h 45"/>
                <a:gd name="T36" fmla="*/ 1 w 221"/>
                <a:gd name="T37" fmla="*/ 1 h 45"/>
                <a:gd name="T38" fmla="*/ 1 w 221"/>
                <a:gd name="T39" fmla="*/ 1 h 45"/>
                <a:gd name="T40" fmla="*/ 1 w 221"/>
                <a:gd name="T41" fmla="*/ 1 h 45"/>
                <a:gd name="T42" fmla="*/ 1 w 221"/>
                <a:gd name="T43" fmla="*/ 1 h 45"/>
                <a:gd name="T44" fmla="*/ 1 w 221"/>
                <a:gd name="T45" fmla="*/ 1 h 45"/>
                <a:gd name="T46" fmla="*/ 1 w 221"/>
                <a:gd name="T47" fmla="*/ 1 h 45"/>
                <a:gd name="T48" fmla="*/ 1 w 221"/>
                <a:gd name="T49" fmla="*/ 1 h 45"/>
                <a:gd name="T50" fmla="*/ 0 w 221"/>
                <a:gd name="T51" fmla="*/ 1 h 45"/>
                <a:gd name="T52" fmla="*/ 1 w 221"/>
                <a:gd name="T53" fmla="*/ 1 h 45"/>
                <a:gd name="T54" fmla="*/ 1 w 221"/>
                <a:gd name="T55" fmla="*/ 1 h 45"/>
                <a:gd name="T56" fmla="*/ 1 w 221"/>
                <a:gd name="T57" fmla="*/ 1 h 45"/>
                <a:gd name="T58" fmla="*/ 1 w 221"/>
                <a:gd name="T59" fmla="*/ 1 h 45"/>
                <a:gd name="T60" fmla="*/ 1 w 221"/>
                <a:gd name="T61" fmla="*/ 1 h 45"/>
                <a:gd name="T62" fmla="*/ 1 w 221"/>
                <a:gd name="T63" fmla="*/ 1 h 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1"/>
                <a:gd name="T97" fmla="*/ 0 h 45"/>
                <a:gd name="T98" fmla="*/ 221 w 221"/>
                <a:gd name="T99" fmla="*/ 45 h 4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1" h="45">
                  <a:moveTo>
                    <a:pt x="93" y="26"/>
                  </a:moveTo>
                  <a:lnTo>
                    <a:pt x="97" y="27"/>
                  </a:lnTo>
                  <a:lnTo>
                    <a:pt x="106" y="27"/>
                  </a:lnTo>
                  <a:lnTo>
                    <a:pt x="124" y="29"/>
                  </a:lnTo>
                  <a:lnTo>
                    <a:pt x="142" y="29"/>
                  </a:lnTo>
                  <a:lnTo>
                    <a:pt x="147" y="29"/>
                  </a:lnTo>
                  <a:lnTo>
                    <a:pt x="147" y="27"/>
                  </a:lnTo>
                  <a:lnTo>
                    <a:pt x="148" y="22"/>
                  </a:lnTo>
                  <a:lnTo>
                    <a:pt x="151" y="12"/>
                  </a:lnTo>
                  <a:lnTo>
                    <a:pt x="153" y="3"/>
                  </a:lnTo>
                  <a:lnTo>
                    <a:pt x="154" y="0"/>
                  </a:lnTo>
                  <a:lnTo>
                    <a:pt x="156" y="3"/>
                  </a:lnTo>
                  <a:lnTo>
                    <a:pt x="161" y="9"/>
                  </a:lnTo>
                  <a:lnTo>
                    <a:pt x="169" y="19"/>
                  </a:lnTo>
                  <a:lnTo>
                    <a:pt x="177" y="29"/>
                  </a:lnTo>
                  <a:lnTo>
                    <a:pt x="179" y="31"/>
                  </a:lnTo>
                  <a:lnTo>
                    <a:pt x="182" y="32"/>
                  </a:lnTo>
                  <a:lnTo>
                    <a:pt x="189" y="34"/>
                  </a:lnTo>
                  <a:lnTo>
                    <a:pt x="203" y="37"/>
                  </a:lnTo>
                  <a:lnTo>
                    <a:pt x="217" y="39"/>
                  </a:lnTo>
                  <a:lnTo>
                    <a:pt x="221" y="39"/>
                  </a:lnTo>
                  <a:lnTo>
                    <a:pt x="202" y="40"/>
                  </a:lnTo>
                  <a:lnTo>
                    <a:pt x="166" y="41"/>
                  </a:lnTo>
                  <a:lnTo>
                    <a:pt x="92" y="43"/>
                  </a:lnTo>
                  <a:lnTo>
                    <a:pt x="19" y="45"/>
                  </a:lnTo>
                  <a:lnTo>
                    <a:pt x="0" y="45"/>
                  </a:lnTo>
                  <a:lnTo>
                    <a:pt x="7" y="44"/>
                  </a:lnTo>
                  <a:lnTo>
                    <a:pt x="23" y="41"/>
                  </a:lnTo>
                  <a:lnTo>
                    <a:pt x="53" y="34"/>
                  </a:lnTo>
                  <a:lnTo>
                    <a:pt x="85" y="28"/>
                  </a:lnTo>
                  <a:lnTo>
                    <a:pt x="93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42" name="Freeform 218"/>
            <p:cNvSpPr>
              <a:spLocks/>
            </p:cNvSpPr>
            <p:nvPr/>
          </p:nvSpPr>
          <p:spPr bwMode="auto">
            <a:xfrm>
              <a:off x="2590" y="691"/>
              <a:ext cx="112" cy="17"/>
            </a:xfrm>
            <a:custGeom>
              <a:avLst/>
              <a:gdLst>
                <a:gd name="T0" fmla="*/ 1 w 224"/>
                <a:gd name="T1" fmla="*/ 1 h 34"/>
                <a:gd name="T2" fmla="*/ 1 w 224"/>
                <a:gd name="T3" fmla="*/ 1 h 34"/>
                <a:gd name="T4" fmla="*/ 1 w 224"/>
                <a:gd name="T5" fmla="*/ 0 h 34"/>
                <a:gd name="T6" fmla="*/ 1 w 224"/>
                <a:gd name="T7" fmla="*/ 1 h 34"/>
                <a:gd name="T8" fmla="*/ 1 w 224"/>
                <a:gd name="T9" fmla="*/ 1 h 34"/>
                <a:gd name="T10" fmla="*/ 1 w 224"/>
                <a:gd name="T11" fmla="*/ 1 h 34"/>
                <a:gd name="T12" fmla="*/ 1 w 224"/>
                <a:gd name="T13" fmla="*/ 1 h 34"/>
                <a:gd name="T14" fmla="*/ 1 w 224"/>
                <a:gd name="T15" fmla="*/ 1 h 34"/>
                <a:gd name="T16" fmla="*/ 1 w 224"/>
                <a:gd name="T17" fmla="*/ 1 h 34"/>
                <a:gd name="T18" fmla="*/ 1 w 224"/>
                <a:gd name="T19" fmla="*/ 1 h 34"/>
                <a:gd name="T20" fmla="*/ 1 w 224"/>
                <a:gd name="T21" fmla="*/ 1 h 34"/>
                <a:gd name="T22" fmla="*/ 1 w 224"/>
                <a:gd name="T23" fmla="*/ 1 h 34"/>
                <a:gd name="T24" fmla="*/ 1 w 224"/>
                <a:gd name="T25" fmla="*/ 1 h 34"/>
                <a:gd name="T26" fmla="*/ 1 w 224"/>
                <a:gd name="T27" fmla="*/ 1 h 34"/>
                <a:gd name="T28" fmla="*/ 1 w 224"/>
                <a:gd name="T29" fmla="*/ 1 h 34"/>
                <a:gd name="T30" fmla="*/ 1 w 224"/>
                <a:gd name="T31" fmla="*/ 1 h 34"/>
                <a:gd name="T32" fmla="*/ 1 w 224"/>
                <a:gd name="T33" fmla="*/ 1 h 34"/>
                <a:gd name="T34" fmla="*/ 1 w 224"/>
                <a:gd name="T35" fmla="*/ 1 h 34"/>
                <a:gd name="T36" fmla="*/ 1 w 224"/>
                <a:gd name="T37" fmla="*/ 1 h 34"/>
                <a:gd name="T38" fmla="*/ 0 w 224"/>
                <a:gd name="T39" fmla="*/ 1 h 34"/>
                <a:gd name="T40" fmla="*/ 0 w 224"/>
                <a:gd name="T41" fmla="*/ 1 h 34"/>
                <a:gd name="T42" fmla="*/ 1 w 224"/>
                <a:gd name="T43" fmla="*/ 1 h 34"/>
                <a:gd name="T44" fmla="*/ 1 w 224"/>
                <a:gd name="T45" fmla="*/ 1 h 34"/>
                <a:gd name="T46" fmla="*/ 1 w 224"/>
                <a:gd name="T47" fmla="*/ 1 h 34"/>
                <a:gd name="T48" fmla="*/ 1 w 224"/>
                <a:gd name="T49" fmla="*/ 1 h 34"/>
                <a:gd name="T50" fmla="*/ 1 w 224"/>
                <a:gd name="T51" fmla="*/ 1 h 34"/>
                <a:gd name="T52" fmla="*/ 1 w 224"/>
                <a:gd name="T53" fmla="*/ 1 h 34"/>
                <a:gd name="T54" fmla="*/ 1 w 224"/>
                <a:gd name="T55" fmla="*/ 1 h 34"/>
                <a:gd name="T56" fmla="*/ 1 w 224"/>
                <a:gd name="T57" fmla="*/ 1 h 34"/>
                <a:gd name="T58" fmla="*/ 1 w 224"/>
                <a:gd name="T59" fmla="*/ 1 h 3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24"/>
                <a:gd name="T91" fmla="*/ 0 h 34"/>
                <a:gd name="T92" fmla="*/ 224 w 224"/>
                <a:gd name="T93" fmla="*/ 34 h 3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24" h="34">
                  <a:moveTo>
                    <a:pt x="122" y="3"/>
                  </a:moveTo>
                  <a:lnTo>
                    <a:pt x="133" y="2"/>
                  </a:lnTo>
                  <a:lnTo>
                    <a:pt x="158" y="0"/>
                  </a:lnTo>
                  <a:lnTo>
                    <a:pt x="208" y="2"/>
                  </a:lnTo>
                  <a:lnTo>
                    <a:pt x="216" y="3"/>
                  </a:lnTo>
                  <a:lnTo>
                    <a:pt x="222" y="5"/>
                  </a:lnTo>
                  <a:lnTo>
                    <a:pt x="223" y="6"/>
                  </a:lnTo>
                  <a:lnTo>
                    <a:pt x="224" y="8"/>
                  </a:lnTo>
                  <a:lnTo>
                    <a:pt x="223" y="10"/>
                  </a:lnTo>
                  <a:lnTo>
                    <a:pt x="222" y="11"/>
                  </a:lnTo>
                  <a:lnTo>
                    <a:pt x="219" y="13"/>
                  </a:lnTo>
                  <a:lnTo>
                    <a:pt x="216" y="14"/>
                  </a:lnTo>
                  <a:lnTo>
                    <a:pt x="200" y="20"/>
                  </a:lnTo>
                  <a:lnTo>
                    <a:pt x="169" y="30"/>
                  </a:lnTo>
                  <a:lnTo>
                    <a:pt x="102" y="34"/>
                  </a:lnTo>
                  <a:lnTo>
                    <a:pt x="29" y="22"/>
                  </a:lnTo>
                  <a:lnTo>
                    <a:pt x="9" y="16"/>
                  </a:lnTo>
                  <a:lnTo>
                    <a:pt x="1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1" y="6"/>
                  </a:lnTo>
                  <a:lnTo>
                    <a:pt x="2" y="5"/>
                  </a:lnTo>
                  <a:lnTo>
                    <a:pt x="5" y="5"/>
                  </a:lnTo>
                  <a:lnTo>
                    <a:pt x="9" y="4"/>
                  </a:lnTo>
                  <a:lnTo>
                    <a:pt x="20" y="4"/>
                  </a:lnTo>
                  <a:lnTo>
                    <a:pt x="47" y="4"/>
                  </a:lnTo>
                  <a:lnTo>
                    <a:pt x="109" y="5"/>
                  </a:lnTo>
                  <a:lnTo>
                    <a:pt x="122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43" name="Freeform 219"/>
            <p:cNvSpPr>
              <a:spLocks/>
            </p:cNvSpPr>
            <p:nvPr/>
          </p:nvSpPr>
          <p:spPr bwMode="auto">
            <a:xfrm>
              <a:off x="2608" y="725"/>
              <a:ext cx="84" cy="21"/>
            </a:xfrm>
            <a:custGeom>
              <a:avLst/>
              <a:gdLst>
                <a:gd name="T0" fmla="*/ 1 w 166"/>
                <a:gd name="T1" fmla="*/ 0 h 43"/>
                <a:gd name="T2" fmla="*/ 1 w 166"/>
                <a:gd name="T3" fmla="*/ 0 h 43"/>
                <a:gd name="T4" fmla="*/ 1 w 166"/>
                <a:gd name="T5" fmla="*/ 0 h 43"/>
                <a:gd name="T6" fmla="*/ 1 w 166"/>
                <a:gd name="T7" fmla="*/ 0 h 43"/>
                <a:gd name="T8" fmla="*/ 1 w 166"/>
                <a:gd name="T9" fmla="*/ 0 h 43"/>
                <a:gd name="T10" fmla="*/ 1 w 166"/>
                <a:gd name="T11" fmla="*/ 0 h 43"/>
                <a:gd name="T12" fmla="*/ 1 w 166"/>
                <a:gd name="T13" fmla="*/ 0 h 43"/>
                <a:gd name="T14" fmla="*/ 1 w 166"/>
                <a:gd name="T15" fmla="*/ 0 h 43"/>
                <a:gd name="T16" fmla="*/ 1 w 166"/>
                <a:gd name="T17" fmla="*/ 0 h 43"/>
                <a:gd name="T18" fmla="*/ 1 w 166"/>
                <a:gd name="T19" fmla="*/ 0 h 43"/>
                <a:gd name="T20" fmla="*/ 1 w 166"/>
                <a:gd name="T21" fmla="*/ 0 h 43"/>
                <a:gd name="T22" fmla="*/ 1 w 166"/>
                <a:gd name="T23" fmla="*/ 0 h 43"/>
                <a:gd name="T24" fmla="*/ 1 w 166"/>
                <a:gd name="T25" fmla="*/ 0 h 43"/>
                <a:gd name="T26" fmla="*/ 1 w 166"/>
                <a:gd name="T27" fmla="*/ 0 h 43"/>
                <a:gd name="T28" fmla="*/ 1 w 166"/>
                <a:gd name="T29" fmla="*/ 0 h 43"/>
                <a:gd name="T30" fmla="*/ 1 w 166"/>
                <a:gd name="T31" fmla="*/ 0 h 43"/>
                <a:gd name="T32" fmla="*/ 0 w 166"/>
                <a:gd name="T33" fmla="*/ 0 h 43"/>
                <a:gd name="T34" fmla="*/ 1 w 166"/>
                <a:gd name="T35" fmla="*/ 0 h 43"/>
                <a:gd name="T36" fmla="*/ 1 w 166"/>
                <a:gd name="T37" fmla="*/ 0 h 43"/>
                <a:gd name="T38" fmla="*/ 1 w 166"/>
                <a:gd name="T39" fmla="*/ 0 h 43"/>
                <a:gd name="T40" fmla="*/ 1 w 166"/>
                <a:gd name="T41" fmla="*/ 0 h 43"/>
                <a:gd name="T42" fmla="*/ 1 w 166"/>
                <a:gd name="T43" fmla="*/ 0 h 43"/>
                <a:gd name="T44" fmla="*/ 1 w 166"/>
                <a:gd name="T45" fmla="*/ 0 h 4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6"/>
                <a:gd name="T70" fmla="*/ 0 h 43"/>
                <a:gd name="T71" fmla="*/ 166 w 166"/>
                <a:gd name="T72" fmla="*/ 43 h 4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6" h="43">
                  <a:moveTo>
                    <a:pt x="72" y="1"/>
                  </a:moveTo>
                  <a:lnTo>
                    <a:pt x="79" y="0"/>
                  </a:lnTo>
                  <a:lnTo>
                    <a:pt x="86" y="0"/>
                  </a:lnTo>
                  <a:lnTo>
                    <a:pt x="102" y="3"/>
                  </a:lnTo>
                  <a:lnTo>
                    <a:pt x="117" y="8"/>
                  </a:lnTo>
                  <a:lnTo>
                    <a:pt x="149" y="21"/>
                  </a:lnTo>
                  <a:lnTo>
                    <a:pt x="164" y="25"/>
                  </a:lnTo>
                  <a:lnTo>
                    <a:pt x="165" y="26"/>
                  </a:lnTo>
                  <a:lnTo>
                    <a:pt x="166" y="27"/>
                  </a:lnTo>
                  <a:lnTo>
                    <a:pt x="166" y="28"/>
                  </a:lnTo>
                  <a:lnTo>
                    <a:pt x="165" y="29"/>
                  </a:lnTo>
                  <a:lnTo>
                    <a:pt x="163" y="30"/>
                  </a:lnTo>
                  <a:lnTo>
                    <a:pt x="160" y="31"/>
                  </a:lnTo>
                  <a:lnTo>
                    <a:pt x="151" y="36"/>
                  </a:lnTo>
                  <a:lnTo>
                    <a:pt x="121" y="43"/>
                  </a:lnTo>
                  <a:lnTo>
                    <a:pt x="43" y="43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23" y="20"/>
                  </a:lnTo>
                  <a:lnTo>
                    <a:pt x="41" y="13"/>
                  </a:lnTo>
                  <a:lnTo>
                    <a:pt x="63" y="4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44" name="Freeform 220"/>
            <p:cNvSpPr>
              <a:spLocks/>
            </p:cNvSpPr>
            <p:nvPr/>
          </p:nvSpPr>
          <p:spPr bwMode="auto">
            <a:xfrm>
              <a:off x="2606" y="766"/>
              <a:ext cx="107" cy="60"/>
            </a:xfrm>
            <a:custGeom>
              <a:avLst/>
              <a:gdLst>
                <a:gd name="T0" fmla="*/ 1 w 214"/>
                <a:gd name="T1" fmla="*/ 0 h 122"/>
                <a:gd name="T2" fmla="*/ 1 w 214"/>
                <a:gd name="T3" fmla="*/ 0 h 122"/>
                <a:gd name="T4" fmla="*/ 1 w 214"/>
                <a:gd name="T5" fmla="*/ 0 h 122"/>
                <a:gd name="T6" fmla="*/ 1 w 214"/>
                <a:gd name="T7" fmla="*/ 0 h 122"/>
                <a:gd name="T8" fmla="*/ 1 w 214"/>
                <a:gd name="T9" fmla="*/ 0 h 122"/>
                <a:gd name="T10" fmla="*/ 1 w 214"/>
                <a:gd name="T11" fmla="*/ 0 h 122"/>
                <a:gd name="T12" fmla="*/ 1 w 214"/>
                <a:gd name="T13" fmla="*/ 0 h 122"/>
                <a:gd name="T14" fmla="*/ 1 w 214"/>
                <a:gd name="T15" fmla="*/ 0 h 122"/>
                <a:gd name="T16" fmla="*/ 1 w 214"/>
                <a:gd name="T17" fmla="*/ 0 h 122"/>
                <a:gd name="T18" fmla="*/ 1 w 214"/>
                <a:gd name="T19" fmla="*/ 0 h 122"/>
                <a:gd name="T20" fmla="*/ 1 w 214"/>
                <a:gd name="T21" fmla="*/ 0 h 122"/>
                <a:gd name="T22" fmla="*/ 1 w 214"/>
                <a:gd name="T23" fmla="*/ 0 h 122"/>
                <a:gd name="T24" fmla="*/ 1 w 214"/>
                <a:gd name="T25" fmla="*/ 0 h 122"/>
                <a:gd name="T26" fmla="*/ 1 w 214"/>
                <a:gd name="T27" fmla="*/ 0 h 122"/>
                <a:gd name="T28" fmla="*/ 1 w 214"/>
                <a:gd name="T29" fmla="*/ 0 h 122"/>
                <a:gd name="T30" fmla="*/ 1 w 214"/>
                <a:gd name="T31" fmla="*/ 0 h 122"/>
                <a:gd name="T32" fmla="*/ 1 w 214"/>
                <a:gd name="T33" fmla="*/ 0 h 122"/>
                <a:gd name="T34" fmla="*/ 1 w 214"/>
                <a:gd name="T35" fmla="*/ 0 h 122"/>
                <a:gd name="T36" fmla="*/ 1 w 214"/>
                <a:gd name="T37" fmla="*/ 0 h 122"/>
                <a:gd name="T38" fmla="*/ 1 w 214"/>
                <a:gd name="T39" fmla="*/ 0 h 122"/>
                <a:gd name="T40" fmla="*/ 1 w 214"/>
                <a:gd name="T41" fmla="*/ 0 h 122"/>
                <a:gd name="T42" fmla="*/ 1 w 214"/>
                <a:gd name="T43" fmla="*/ 0 h 122"/>
                <a:gd name="T44" fmla="*/ 1 w 214"/>
                <a:gd name="T45" fmla="*/ 0 h 122"/>
                <a:gd name="T46" fmla="*/ 1 w 214"/>
                <a:gd name="T47" fmla="*/ 0 h 122"/>
                <a:gd name="T48" fmla="*/ 1 w 214"/>
                <a:gd name="T49" fmla="*/ 0 h 122"/>
                <a:gd name="T50" fmla="*/ 1 w 214"/>
                <a:gd name="T51" fmla="*/ 0 h 122"/>
                <a:gd name="T52" fmla="*/ 1 w 214"/>
                <a:gd name="T53" fmla="*/ 0 h 122"/>
                <a:gd name="T54" fmla="*/ 1 w 214"/>
                <a:gd name="T55" fmla="*/ 0 h 122"/>
                <a:gd name="T56" fmla="*/ 1 w 214"/>
                <a:gd name="T57" fmla="*/ 0 h 122"/>
                <a:gd name="T58" fmla="*/ 1 w 214"/>
                <a:gd name="T59" fmla="*/ 0 h 122"/>
                <a:gd name="T60" fmla="*/ 1 w 214"/>
                <a:gd name="T61" fmla="*/ 0 h 122"/>
                <a:gd name="T62" fmla="*/ 1 w 214"/>
                <a:gd name="T63" fmla="*/ 0 h 122"/>
                <a:gd name="T64" fmla="*/ 1 w 214"/>
                <a:gd name="T65" fmla="*/ 0 h 122"/>
                <a:gd name="T66" fmla="*/ 1 w 214"/>
                <a:gd name="T67" fmla="*/ 0 h 122"/>
                <a:gd name="T68" fmla="*/ 1 w 214"/>
                <a:gd name="T69" fmla="*/ 0 h 122"/>
                <a:gd name="T70" fmla="*/ 0 w 214"/>
                <a:gd name="T71" fmla="*/ 0 h 122"/>
                <a:gd name="T72" fmla="*/ 1 w 214"/>
                <a:gd name="T73" fmla="*/ 0 h 122"/>
                <a:gd name="T74" fmla="*/ 1 w 214"/>
                <a:gd name="T75" fmla="*/ 0 h 122"/>
                <a:gd name="T76" fmla="*/ 1 w 214"/>
                <a:gd name="T77" fmla="*/ 0 h 122"/>
                <a:gd name="T78" fmla="*/ 1 w 214"/>
                <a:gd name="T79" fmla="*/ 0 h 122"/>
                <a:gd name="T80" fmla="*/ 1 w 214"/>
                <a:gd name="T81" fmla="*/ 0 h 122"/>
                <a:gd name="T82" fmla="*/ 1 w 214"/>
                <a:gd name="T83" fmla="*/ 0 h 122"/>
                <a:gd name="T84" fmla="*/ 1 w 214"/>
                <a:gd name="T85" fmla="*/ 0 h 12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4"/>
                <a:gd name="T130" fmla="*/ 0 h 122"/>
                <a:gd name="T131" fmla="*/ 214 w 214"/>
                <a:gd name="T132" fmla="*/ 122 h 12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4" h="122">
                  <a:moveTo>
                    <a:pt x="104" y="122"/>
                  </a:moveTo>
                  <a:lnTo>
                    <a:pt x="114" y="122"/>
                  </a:lnTo>
                  <a:lnTo>
                    <a:pt x="131" y="118"/>
                  </a:lnTo>
                  <a:lnTo>
                    <a:pt x="142" y="111"/>
                  </a:lnTo>
                  <a:lnTo>
                    <a:pt x="152" y="101"/>
                  </a:lnTo>
                  <a:lnTo>
                    <a:pt x="175" y="79"/>
                  </a:lnTo>
                  <a:lnTo>
                    <a:pt x="184" y="73"/>
                  </a:lnTo>
                  <a:lnTo>
                    <a:pt x="189" y="70"/>
                  </a:lnTo>
                  <a:lnTo>
                    <a:pt x="193" y="64"/>
                  </a:lnTo>
                  <a:lnTo>
                    <a:pt x="197" y="57"/>
                  </a:lnTo>
                  <a:lnTo>
                    <a:pt x="205" y="41"/>
                  </a:lnTo>
                  <a:lnTo>
                    <a:pt x="209" y="24"/>
                  </a:lnTo>
                  <a:lnTo>
                    <a:pt x="213" y="2"/>
                  </a:lnTo>
                  <a:lnTo>
                    <a:pt x="214" y="0"/>
                  </a:lnTo>
                  <a:lnTo>
                    <a:pt x="208" y="8"/>
                  </a:lnTo>
                  <a:lnTo>
                    <a:pt x="192" y="27"/>
                  </a:lnTo>
                  <a:lnTo>
                    <a:pt x="174" y="47"/>
                  </a:lnTo>
                  <a:lnTo>
                    <a:pt x="155" y="59"/>
                  </a:lnTo>
                  <a:lnTo>
                    <a:pt x="146" y="62"/>
                  </a:lnTo>
                  <a:lnTo>
                    <a:pt x="137" y="61"/>
                  </a:lnTo>
                  <a:lnTo>
                    <a:pt x="134" y="59"/>
                  </a:lnTo>
                  <a:lnTo>
                    <a:pt x="130" y="55"/>
                  </a:lnTo>
                  <a:lnTo>
                    <a:pt x="128" y="51"/>
                  </a:lnTo>
                  <a:lnTo>
                    <a:pt x="124" y="45"/>
                  </a:lnTo>
                  <a:lnTo>
                    <a:pt x="122" y="38"/>
                  </a:lnTo>
                  <a:lnTo>
                    <a:pt x="121" y="28"/>
                  </a:lnTo>
                  <a:lnTo>
                    <a:pt x="121" y="48"/>
                  </a:lnTo>
                  <a:lnTo>
                    <a:pt x="118" y="61"/>
                  </a:lnTo>
                  <a:lnTo>
                    <a:pt x="111" y="69"/>
                  </a:lnTo>
                  <a:lnTo>
                    <a:pt x="102" y="73"/>
                  </a:lnTo>
                  <a:lnTo>
                    <a:pt x="91" y="74"/>
                  </a:lnTo>
                  <a:lnTo>
                    <a:pt x="78" y="72"/>
                  </a:lnTo>
                  <a:lnTo>
                    <a:pt x="64" y="67"/>
                  </a:lnTo>
                  <a:lnTo>
                    <a:pt x="35" y="55"/>
                  </a:lnTo>
                  <a:lnTo>
                    <a:pt x="10" y="40"/>
                  </a:lnTo>
                  <a:lnTo>
                    <a:pt x="0" y="34"/>
                  </a:lnTo>
                  <a:lnTo>
                    <a:pt x="8" y="42"/>
                  </a:lnTo>
                  <a:lnTo>
                    <a:pt x="23" y="59"/>
                  </a:lnTo>
                  <a:lnTo>
                    <a:pt x="56" y="97"/>
                  </a:lnTo>
                  <a:lnTo>
                    <a:pt x="73" y="112"/>
                  </a:lnTo>
                  <a:lnTo>
                    <a:pt x="92" y="121"/>
                  </a:lnTo>
                  <a:lnTo>
                    <a:pt x="104" y="1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45" name="Freeform 221"/>
            <p:cNvSpPr>
              <a:spLocks/>
            </p:cNvSpPr>
            <p:nvPr/>
          </p:nvSpPr>
          <p:spPr bwMode="auto">
            <a:xfrm>
              <a:off x="2833" y="771"/>
              <a:ext cx="257" cy="128"/>
            </a:xfrm>
            <a:custGeom>
              <a:avLst/>
              <a:gdLst>
                <a:gd name="T0" fmla="*/ 1 w 514"/>
                <a:gd name="T1" fmla="*/ 0 h 258"/>
                <a:gd name="T2" fmla="*/ 1 w 514"/>
                <a:gd name="T3" fmla="*/ 0 h 258"/>
                <a:gd name="T4" fmla="*/ 1 w 514"/>
                <a:gd name="T5" fmla="*/ 0 h 258"/>
                <a:gd name="T6" fmla="*/ 1 w 514"/>
                <a:gd name="T7" fmla="*/ 0 h 258"/>
                <a:gd name="T8" fmla="*/ 1 w 514"/>
                <a:gd name="T9" fmla="*/ 0 h 258"/>
                <a:gd name="T10" fmla="*/ 1 w 514"/>
                <a:gd name="T11" fmla="*/ 0 h 258"/>
                <a:gd name="T12" fmla="*/ 1 w 514"/>
                <a:gd name="T13" fmla="*/ 0 h 258"/>
                <a:gd name="T14" fmla="*/ 1 w 514"/>
                <a:gd name="T15" fmla="*/ 0 h 258"/>
                <a:gd name="T16" fmla="*/ 1 w 514"/>
                <a:gd name="T17" fmla="*/ 0 h 258"/>
                <a:gd name="T18" fmla="*/ 1 w 514"/>
                <a:gd name="T19" fmla="*/ 0 h 258"/>
                <a:gd name="T20" fmla="*/ 1 w 514"/>
                <a:gd name="T21" fmla="*/ 0 h 258"/>
                <a:gd name="T22" fmla="*/ 1 w 514"/>
                <a:gd name="T23" fmla="*/ 0 h 258"/>
                <a:gd name="T24" fmla="*/ 1 w 514"/>
                <a:gd name="T25" fmla="*/ 0 h 258"/>
                <a:gd name="T26" fmla="*/ 1 w 514"/>
                <a:gd name="T27" fmla="*/ 0 h 258"/>
                <a:gd name="T28" fmla="*/ 1 w 514"/>
                <a:gd name="T29" fmla="*/ 0 h 258"/>
                <a:gd name="T30" fmla="*/ 1 w 514"/>
                <a:gd name="T31" fmla="*/ 0 h 258"/>
                <a:gd name="T32" fmla="*/ 1 w 514"/>
                <a:gd name="T33" fmla="*/ 0 h 258"/>
                <a:gd name="T34" fmla="*/ 1 w 514"/>
                <a:gd name="T35" fmla="*/ 0 h 258"/>
                <a:gd name="T36" fmla="*/ 1 w 514"/>
                <a:gd name="T37" fmla="*/ 0 h 258"/>
                <a:gd name="T38" fmla="*/ 1 w 514"/>
                <a:gd name="T39" fmla="*/ 0 h 258"/>
                <a:gd name="T40" fmla="*/ 1 w 514"/>
                <a:gd name="T41" fmla="*/ 0 h 258"/>
                <a:gd name="T42" fmla="*/ 1 w 514"/>
                <a:gd name="T43" fmla="*/ 0 h 258"/>
                <a:gd name="T44" fmla="*/ 1 w 514"/>
                <a:gd name="T45" fmla="*/ 0 h 258"/>
                <a:gd name="T46" fmla="*/ 1 w 514"/>
                <a:gd name="T47" fmla="*/ 0 h 258"/>
                <a:gd name="T48" fmla="*/ 1 w 514"/>
                <a:gd name="T49" fmla="*/ 0 h 258"/>
                <a:gd name="T50" fmla="*/ 1 w 514"/>
                <a:gd name="T51" fmla="*/ 0 h 258"/>
                <a:gd name="T52" fmla="*/ 1 w 514"/>
                <a:gd name="T53" fmla="*/ 0 h 258"/>
                <a:gd name="T54" fmla="*/ 1 w 514"/>
                <a:gd name="T55" fmla="*/ 0 h 258"/>
                <a:gd name="T56" fmla="*/ 1 w 514"/>
                <a:gd name="T57" fmla="*/ 0 h 258"/>
                <a:gd name="T58" fmla="*/ 1 w 514"/>
                <a:gd name="T59" fmla="*/ 0 h 258"/>
                <a:gd name="T60" fmla="*/ 1 w 514"/>
                <a:gd name="T61" fmla="*/ 0 h 258"/>
                <a:gd name="T62" fmla="*/ 0 w 514"/>
                <a:gd name="T63" fmla="*/ 0 h 258"/>
                <a:gd name="T64" fmla="*/ 1 w 514"/>
                <a:gd name="T65" fmla="*/ 0 h 258"/>
                <a:gd name="T66" fmla="*/ 1 w 514"/>
                <a:gd name="T67" fmla="*/ 0 h 258"/>
                <a:gd name="T68" fmla="*/ 1 w 514"/>
                <a:gd name="T69" fmla="*/ 0 h 258"/>
                <a:gd name="T70" fmla="*/ 1 w 514"/>
                <a:gd name="T71" fmla="*/ 0 h 25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4"/>
                <a:gd name="T109" fmla="*/ 0 h 258"/>
                <a:gd name="T110" fmla="*/ 514 w 514"/>
                <a:gd name="T111" fmla="*/ 258 h 25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4" h="258">
                  <a:moveTo>
                    <a:pt x="169" y="129"/>
                  </a:moveTo>
                  <a:lnTo>
                    <a:pt x="177" y="116"/>
                  </a:lnTo>
                  <a:lnTo>
                    <a:pt x="207" y="76"/>
                  </a:lnTo>
                  <a:lnTo>
                    <a:pt x="226" y="57"/>
                  </a:lnTo>
                  <a:lnTo>
                    <a:pt x="244" y="45"/>
                  </a:lnTo>
                  <a:lnTo>
                    <a:pt x="254" y="43"/>
                  </a:lnTo>
                  <a:lnTo>
                    <a:pt x="264" y="43"/>
                  </a:lnTo>
                  <a:lnTo>
                    <a:pt x="295" y="41"/>
                  </a:lnTo>
                  <a:lnTo>
                    <a:pt x="367" y="35"/>
                  </a:lnTo>
                  <a:lnTo>
                    <a:pt x="416" y="31"/>
                  </a:lnTo>
                  <a:lnTo>
                    <a:pt x="419" y="30"/>
                  </a:lnTo>
                  <a:lnTo>
                    <a:pt x="425" y="28"/>
                  </a:lnTo>
                  <a:lnTo>
                    <a:pt x="437" y="21"/>
                  </a:lnTo>
                  <a:lnTo>
                    <a:pt x="460" y="7"/>
                  </a:lnTo>
                  <a:lnTo>
                    <a:pt x="484" y="0"/>
                  </a:lnTo>
                  <a:lnTo>
                    <a:pt x="492" y="0"/>
                  </a:lnTo>
                  <a:lnTo>
                    <a:pt x="495" y="1"/>
                  </a:lnTo>
                  <a:lnTo>
                    <a:pt x="498" y="3"/>
                  </a:lnTo>
                  <a:lnTo>
                    <a:pt x="501" y="5"/>
                  </a:lnTo>
                  <a:lnTo>
                    <a:pt x="503" y="8"/>
                  </a:lnTo>
                  <a:lnTo>
                    <a:pt x="505" y="11"/>
                  </a:lnTo>
                  <a:lnTo>
                    <a:pt x="508" y="20"/>
                  </a:lnTo>
                  <a:lnTo>
                    <a:pt x="512" y="37"/>
                  </a:lnTo>
                  <a:lnTo>
                    <a:pt x="514" y="40"/>
                  </a:lnTo>
                  <a:lnTo>
                    <a:pt x="511" y="41"/>
                  </a:lnTo>
                  <a:lnTo>
                    <a:pt x="493" y="43"/>
                  </a:lnTo>
                  <a:lnTo>
                    <a:pt x="425" y="52"/>
                  </a:lnTo>
                  <a:lnTo>
                    <a:pt x="359" y="66"/>
                  </a:lnTo>
                  <a:lnTo>
                    <a:pt x="350" y="70"/>
                  </a:lnTo>
                  <a:lnTo>
                    <a:pt x="338" y="78"/>
                  </a:lnTo>
                  <a:lnTo>
                    <a:pt x="331" y="88"/>
                  </a:lnTo>
                  <a:lnTo>
                    <a:pt x="325" y="101"/>
                  </a:lnTo>
                  <a:lnTo>
                    <a:pt x="321" y="114"/>
                  </a:lnTo>
                  <a:lnTo>
                    <a:pt x="317" y="143"/>
                  </a:lnTo>
                  <a:lnTo>
                    <a:pt x="315" y="175"/>
                  </a:lnTo>
                  <a:lnTo>
                    <a:pt x="314" y="203"/>
                  </a:lnTo>
                  <a:lnTo>
                    <a:pt x="311" y="227"/>
                  </a:lnTo>
                  <a:lnTo>
                    <a:pt x="310" y="231"/>
                  </a:lnTo>
                  <a:lnTo>
                    <a:pt x="308" y="233"/>
                  </a:lnTo>
                  <a:lnTo>
                    <a:pt x="306" y="236"/>
                  </a:lnTo>
                  <a:lnTo>
                    <a:pt x="301" y="241"/>
                  </a:lnTo>
                  <a:lnTo>
                    <a:pt x="295" y="245"/>
                  </a:lnTo>
                  <a:lnTo>
                    <a:pt x="282" y="254"/>
                  </a:lnTo>
                  <a:lnTo>
                    <a:pt x="280" y="256"/>
                  </a:lnTo>
                  <a:lnTo>
                    <a:pt x="280" y="255"/>
                  </a:lnTo>
                  <a:lnTo>
                    <a:pt x="283" y="241"/>
                  </a:lnTo>
                  <a:lnTo>
                    <a:pt x="291" y="193"/>
                  </a:lnTo>
                  <a:lnTo>
                    <a:pt x="292" y="165"/>
                  </a:lnTo>
                  <a:lnTo>
                    <a:pt x="288" y="143"/>
                  </a:lnTo>
                  <a:lnTo>
                    <a:pt x="285" y="134"/>
                  </a:lnTo>
                  <a:lnTo>
                    <a:pt x="281" y="131"/>
                  </a:lnTo>
                  <a:lnTo>
                    <a:pt x="279" y="130"/>
                  </a:lnTo>
                  <a:lnTo>
                    <a:pt x="276" y="130"/>
                  </a:lnTo>
                  <a:lnTo>
                    <a:pt x="269" y="129"/>
                  </a:lnTo>
                  <a:lnTo>
                    <a:pt x="260" y="130"/>
                  </a:lnTo>
                  <a:lnTo>
                    <a:pt x="239" y="134"/>
                  </a:lnTo>
                  <a:lnTo>
                    <a:pt x="186" y="152"/>
                  </a:lnTo>
                  <a:lnTo>
                    <a:pt x="77" y="203"/>
                  </a:lnTo>
                  <a:lnTo>
                    <a:pt x="37" y="226"/>
                  </a:lnTo>
                  <a:lnTo>
                    <a:pt x="31" y="234"/>
                  </a:lnTo>
                  <a:lnTo>
                    <a:pt x="21" y="245"/>
                  </a:lnTo>
                  <a:lnTo>
                    <a:pt x="6" y="256"/>
                  </a:lnTo>
                  <a:lnTo>
                    <a:pt x="2" y="257"/>
                  </a:lnTo>
                  <a:lnTo>
                    <a:pt x="0" y="258"/>
                  </a:lnTo>
                  <a:lnTo>
                    <a:pt x="0" y="257"/>
                  </a:lnTo>
                  <a:lnTo>
                    <a:pt x="4" y="237"/>
                  </a:lnTo>
                  <a:lnTo>
                    <a:pt x="20" y="204"/>
                  </a:lnTo>
                  <a:lnTo>
                    <a:pt x="46" y="179"/>
                  </a:lnTo>
                  <a:lnTo>
                    <a:pt x="77" y="159"/>
                  </a:lnTo>
                  <a:lnTo>
                    <a:pt x="112" y="145"/>
                  </a:lnTo>
                  <a:lnTo>
                    <a:pt x="150" y="134"/>
                  </a:lnTo>
                  <a:lnTo>
                    <a:pt x="169" y="1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46" name="Freeform 222"/>
            <p:cNvSpPr>
              <a:spLocks/>
            </p:cNvSpPr>
            <p:nvPr/>
          </p:nvSpPr>
          <p:spPr bwMode="auto">
            <a:xfrm>
              <a:off x="2707" y="709"/>
              <a:ext cx="134" cy="63"/>
            </a:xfrm>
            <a:custGeom>
              <a:avLst/>
              <a:gdLst>
                <a:gd name="T0" fmla="*/ 1 w 268"/>
                <a:gd name="T1" fmla="*/ 1 h 124"/>
                <a:gd name="T2" fmla="*/ 1 w 268"/>
                <a:gd name="T3" fmla="*/ 0 h 124"/>
                <a:gd name="T4" fmla="*/ 1 w 268"/>
                <a:gd name="T5" fmla="*/ 1 h 124"/>
                <a:gd name="T6" fmla="*/ 1 w 268"/>
                <a:gd name="T7" fmla="*/ 1 h 124"/>
                <a:gd name="T8" fmla="*/ 1 w 268"/>
                <a:gd name="T9" fmla="*/ 1 h 124"/>
                <a:gd name="T10" fmla="*/ 1 w 268"/>
                <a:gd name="T11" fmla="*/ 1 h 124"/>
                <a:gd name="T12" fmla="*/ 1 w 268"/>
                <a:gd name="T13" fmla="*/ 1 h 124"/>
                <a:gd name="T14" fmla="*/ 1 w 268"/>
                <a:gd name="T15" fmla="*/ 1 h 124"/>
                <a:gd name="T16" fmla="*/ 1 w 268"/>
                <a:gd name="T17" fmla="*/ 1 h 124"/>
                <a:gd name="T18" fmla="*/ 1 w 268"/>
                <a:gd name="T19" fmla="*/ 1 h 124"/>
                <a:gd name="T20" fmla="*/ 1 w 268"/>
                <a:gd name="T21" fmla="*/ 1 h 124"/>
                <a:gd name="T22" fmla="*/ 1 w 268"/>
                <a:gd name="T23" fmla="*/ 1 h 124"/>
                <a:gd name="T24" fmla="*/ 1 w 268"/>
                <a:gd name="T25" fmla="*/ 1 h 124"/>
                <a:gd name="T26" fmla="*/ 1 w 268"/>
                <a:gd name="T27" fmla="*/ 1 h 124"/>
                <a:gd name="T28" fmla="*/ 1 w 268"/>
                <a:gd name="T29" fmla="*/ 1 h 124"/>
                <a:gd name="T30" fmla="*/ 1 w 268"/>
                <a:gd name="T31" fmla="*/ 1 h 124"/>
                <a:gd name="T32" fmla="*/ 1 w 268"/>
                <a:gd name="T33" fmla="*/ 1 h 124"/>
                <a:gd name="T34" fmla="*/ 1 w 268"/>
                <a:gd name="T35" fmla="*/ 1 h 124"/>
                <a:gd name="T36" fmla="*/ 1 w 268"/>
                <a:gd name="T37" fmla="*/ 1 h 124"/>
                <a:gd name="T38" fmla="*/ 1 w 268"/>
                <a:gd name="T39" fmla="*/ 1 h 124"/>
                <a:gd name="T40" fmla="*/ 1 w 268"/>
                <a:gd name="T41" fmla="*/ 1 h 124"/>
                <a:gd name="T42" fmla="*/ 1 w 268"/>
                <a:gd name="T43" fmla="*/ 1 h 124"/>
                <a:gd name="T44" fmla="*/ 1 w 268"/>
                <a:gd name="T45" fmla="*/ 1 h 124"/>
                <a:gd name="T46" fmla="*/ 1 w 268"/>
                <a:gd name="T47" fmla="*/ 1 h 124"/>
                <a:gd name="T48" fmla="*/ 1 w 268"/>
                <a:gd name="T49" fmla="*/ 1 h 124"/>
                <a:gd name="T50" fmla="*/ 1 w 268"/>
                <a:gd name="T51" fmla="*/ 1 h 124"/>
                <a:gd name="T52" fmla="*/ 1 w 268"/>
                <a:gd name="T53" fmla="*/ 1 h 124"/>
                <a:gd name="T54" fmla="*/ 1 w 268"/>
                <a:gd name="T55" fmla="*/ 1 h 124"/>
                <a:gd name="T56" fmla="*/ 1 w 268"/>
                <a:gd name="T57" fmla="*/ 1 h 124"/>
                <a:gd name="T58" fmla="*/ 1 w 268"/>
                <a:gd name="T59" fmla="*/ 1 h 124"/>
                <a:gd name="T60" fmla="*/ 1 w 268"/>
                <a:gd name="T61" fmla="*/ 1 h 124"/>
                <a:gd name="T62" fmla="*/ 1 w 268"/>
                <a:gd name="T63" fmla="*/ 1 h 124"/>
                <a:gd name="T64" fmla="*/ 1 w 268"/>
                <a:gd name="T65" fmla="*/ 1 h 124"/>
                <a:gd name="T66" fmla="*/ 0 w 268"/>
                <a:gd name="T67" fmla="*/ 1 h 124"/>
                <a:gd name="T68" fmla="*/ 0 w 268"/>
                <a:gd name="T69" fmla="*/ 1 h 124"/>
                <a:gd name="T70" fmla="*/ 1 w 268"/>
                <a:gd name="T71" fmla="*/ 1 h 124"/>
                <a:gd name="T72" fmla="*/ 1 w 268"/>
                <a:gd name="T73" fmla="*/ 1 h 124"/>
                <a:gd name="T74" fmla="*/ 1 w 268"/>
                <a:gd name="T75" fmla="*/ 1 h 124"/>
                <a:gd name="T76" fmla="*/ 1 w 268"/>
                <a:gd name="T77" fmla="*/ 1 h 124"/>
                <a:gd name="T78" fmla="*/ 1 w 268"/>
                <a:gd name="T79" fmla="*/ 1 h 124"/>
                <a:gd name="T80" fmla="*/ 1 w 268"/>
                <a:gd name="T81" fmla="*/ 1 h 124"/>
                <a:gd name="T82" fmla="*/ 1 w 268"/>
                <a:gd name="T83" fmla="*/ 1 h 12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68"/>
                <a:gd name="T127" fmla="*/ 0 h 124"/>
                <a:gd name="T128" fmla="*/ 268 w 268"/>
                <a:gd name="T129" fmla="*/ 124 h 12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68" h="124">
                  <a:moveTo>
                    <a:pt x="43" y="3"/>
                  </a:moveTo>
                  <a:lnTo>
                    <a:pt x="65" y="0"/>
                  </a:lnTo>
                  <a:lnTo>
                    <a:pt x="109" y="3"/>
                  </a:lnTo>
                  <a:lnTo>
                    <a:pt x="150" y="16"/>
                  </a:lnTo>
                  <a:lnTo>
                    <a:pt x="187" y="37"/>
                  </a:lnTo>
                  <a:lnTo>
                    <a:pt x="221" y="64"/>
                  </a:lnTo>
                  <a:lnTo>
                    <a:pt x="253" y="94"/>
                  </a:lnTo>
                  <a:lnTo>
                    <a:pt x="268" y="109"/>
                  </a:lnTo>
                  <a:lnTo>
                    <a:pt x="266" y="111"/>
                  </a:lnTo>
                  <a:lnTo>
                    <a:pt x="263" y="114"/>
                  </a:lnTo>
                  <a:lnTo>
                    <a:pt x="256" y="119"/>
                  </a:lnTo>
                  <a:lnTo>
                    <a:pt x="249" y="123"/>
                  </a:lnTo>
                  <a:lnTo>
                    <a:pt x="248" y="124"/>
                  </a:lnTo>
                  <a:lnTo>
                    <a:pt x="238" y="116"/>
                  </a:lnTo>
                  <a:lnTo>
                    <a:pt x="211" y="92"/>
                  </a:lnTo>
                  <a:lnTo>
                    <a:pt x="142" y="48"/>
                  </a:lnTo>
                  <a:lnTo>
                    <a:pt x="126" y="43"/>
                  </a:lnTo>
                  <a:lnTo>
                    <a:pt x="112" y="42"/>
                  </a:lnTo>
                  <a:lnTo>
                    <a:pt x="99" y="47"/>
                  </a:lnTo>
                  <a:lnTo>
                    <a:pt x="89" y="57"/>
                  </a:lnTo>
                  <a:lnTo>
                    <a:pt x="83" y="74"/>
                  </a:lnTo>
                  <a:lnTo>
                    <a:pt x="81" y="72"/>
                  </a:lnTo>
                  <a:lnTo>
                    <a:pt x="77" y="66"/>
                  </a:lnTo>
                  <a:lnTo>
                    <a:pt x="67" y="53"/>
                  </a:lnTo>
                  <a:lnTo>
                    <a:pt x="59" y="41"/>
                  </a:lnTo>
                  <a:lnTo>
                    <a:pt x="57" y="37"/>
                  </a:lnTo>
                  <a:lnTo>
                    <a:pt x="52" y="38"/>
                  </a:lnTo>
                  <a:lnTo>
                    <a:pt x="44" y="38"/>
                  </a:lnTo>
                  <a:lnTo>
                    <a:pt x="27" y="38"/>
                  </a:lnTo>
                  <a:lnTo>
                    <a:pt x="11" y="38"/>
                  </a:lnTo>
                  <a:lnTo>
                    <a:pt x="7" y="38"/>
                  </a:lnTo>
                  <a:lnTo>
                    <a:pt x="3" y="35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2" y="22"/>
                  </a:lnTo>
                  <a:lnTo>
                    <a:pt x="5" y="18"/>
                  </a:lnTo>
                  <a:lnTo>
                    <a:pt x="10" y="14"/>
                  </a:lnTo>
                  <a:lnTo>
                    <a:pt x="18" y="11"/>
                  </a:lnTo>
                  <a:lnTo>
                    <a:pt x="43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47" name="Freeform 223"/>
            <p:cNvSpPr>
              <a:spLocks/>
            </p:cNvSpPr>
            <p:nvPr/>
          </p:nvSpPr>
          <p:spPr bwMode="auto">
            <a:xfrm>
              <a:off x="2732" y="755"/>
              <a:ext cx="96" cy="50"/>
            </a:xfrm>
            <a:custGeom>
              <a:avLst/>
              <a:gdLst>
                <a:gd name="T0" fmla="*/ 0 w 194"/>
                <a:gd name="T1" fmla="*/ 1 h 100"/>
                <a:gd name="T2" fmla="*/ 0 w 194"/>
                <a:gd name="T3" fmla="*/ 1 h 100"/>
                <a:gd name="T4" fmla="*/ 0 w 194"/>
                <a:gd name="T5" fmla="*/ 1 h 100"/>
                <a:gd name="T6" fmla="*/ 0 w 194"/>
                <a:gd name="T7" fmla="*/ 1 h 100"/>
                <a:gd name="T8" fmla="*/ 0 w 194"/>
                <a:gd name="T9" fmla="*/ 1 h 100"/>
                <a:gd name="T10" fmla="*/ 0 w 194"/>
                <a:gd name="T11" fmla="*/ 1 h 100"/>
                <a:gd name="T12" fmla="*/ 0 w 194"/>
                <a:gd name="T13" fmla="*/ 1 h 100"/>
                <a:gd name="T14" fmla="*/ 0 w 194"/>
                <a:gd name="T15" fmla="*/ 1 h 100"/>
                <a:gd name="T16" fmla="*/ 0 w 194"/>
                <a:gd name="T17" fmla="*/ 1 h 100"/>
                <a:gd name="T18" fmla="*/ 0 w 194"/>
                <a:gd name="T19" fmla="*/ 1 h 100"/>
                <a:gd name="T20" fmla="*/ 0 w 194"/>
                <a:gd name="T21" fmla="*/ 1 h 100"/>
                <a:gd name="T22" fmla="*/ 0 w 194"/>
                <a:gd name="T23" fmla="*/ 1 h 100"/>
                <a:gd name="T24" fmla="*/ 0 w 194"/>
                <a:gd name="T25" fmla="*/ 1 h 100"/>
                <a:gd name="T26" fmla="*/ 0 w 194"/>
                <a:gd name="T27" fmla="*/ 1 h 100"/>
                <a:gd name="T28" fmla="*/ 0 w 194"/>
                <a:gd name="T29" fmla="*/ 1 h 100"/>
                <a:gd name="T30" fmla="*/ 0 w 194"/>
                <a:gd name="T31" fmla="*/ 1 h 100"/>
                <a:gd name="T32" fmla="*/ 0 w 194"/>
                <a:gd name="T33" fmla="*/ 1 h 100"/>
                <a:gd name="T34" fmla="*/ 0 w 194"/>
                <a:gd name="T35" fmla="*/ 1 h 100"/>
                <a:gd name="T36" fmla="*/ 0 w 194"/>
                <a:gd name="T37" fmla="*/ 1 h 100"/>
                <a:gd name="T38" fmla="*/ 0 w 194"/>
                <a:gd name="T39" fmla="*/ 1 h 100"/>
                <a:gd name="T40" fmla="*/ 0 w 194"/>
                <a:gd name="T41" fmla="*/ 1 h 100"/>
                <a:gd name="T42" fmla="*/ 0 w 194"/>
                <a:gd name="T43" fmla="*/ 1 h 100"/>
                <a:gd name="T44" fmla="*/ 0 w 194"/>
                <a:gd name="T45" fmla="*/ 1 h 100"/>
                <a:gd name="T46" fmla="*/ 0 w 194"/>
                <a:gd name="T47" fmla="*/ 0 h 100"/>
                <a:gd name="T48" fmla="*/ 0 w 194"/>
                <a:gd name="T49" fmla="*/ 1 h 100"/>
                <a:gd name="T50" fmla="*/ 0 w 194"/>
                <a:gd name="T51" fmla="*/ 1 h 100"/>
                <a:gd name="T52" fmla="*/ 0 w 194"/>
                <a:gd name="T53" fmla="*/ 1 h 100"/>
                <a:gd name="T54" fmla="*/ 0 w 194"/>
                <a:gd name="T55" fmla="*/ 1 h 100"/>
                <a:gd name="T56" fmla="*/ 0 w 194"/>
                <a:gd name="T57" fmla="*/ 1 h 100"/>
                <a:gd name="T58" fmla="*/ 0 w 194"/>
                <a:gd name="T59" fmla="*/ 1 h 100"/>
                <a:gd name="T60" fmla="*/ 0 w 194"/>
                <a:gd name="T61" fmla="*/ 1 h 100"/>
                <a:gd name="T62" fmla="*/ 0 w 194"/>
                <a:gd name="T63" fmla="*/ 1 h 100"/>
                <a:gd name="T64" fmla="*/ 0 w 194"/>
                <a:gd name="T65" fmla="*/ 1 h 10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4"/>
                <a:gd name="T100" fmla="*/ 0 h 100"/>
                <a:gd name="T101" fmla="*/ 194 w 194"/>
                <a:gd name="T102" fmla="*/ 100 h 10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4" h="100">
                  <a:moveTo>
                    <a:pt x="100" y="31"/>
                  </a:moveTo>
                  <a:lnTo>
                    <a:pt x="101" y="35"/>
                  </a:lnTo>
                  <a:lnTo>
                    <a:pt x="101" y="39"/>
                  </a:lnTo>
                  <a:lnTo>
                    <a:pt x="100" y="43"/>
                  </a:lnTo>
                  <a:lnTo>
                    <a:pt x="95" y="55"/>
                  </a:lnTo>
                  <a:lnTo>
                    <a:pt x="90" y="65"/>
                  </a:lnTo>
                  <a:lnTo>
                    <a:pt x="82" y="79"/>
                  </a:lnTo>
                  <a:lnTo>
                    <a:pt x="96" y="84"/>
                  </a:lnTo>
                  <a:lnTo>
                    <a:pt x="120" y="92"/>
                  </a:lnTo>
                  <a:lnTo>
                    <a:pt x="135" y="99"/>
                  </a:lnTo>
                  <a:lnTo>
                    <a:pt x="142" y="100"/>
                  </a:lnTo>
                  <a:lnTo>
                    <a:pt x="148" y="100"/>
                  </a:lnTo>
                  <a:lnTo>
                    <a:pt x="154" y="97"/>
                  </a:lnTo>
                  <a:lnTo>
                    <a:pt x="162" y="92"/>
                  </a:lnTo>
                  <a:lnTo>
                    <a:pt x="170" y="84"/>
                  </a:lnTo>
                  <a:lnTo>
                    <a:pt x="194" y="57"/>
                  </a:lnTo>
                  <a:lnTo>
                    <a:pt x="184" y="51"/>
                  </a:lnTo>
                  <a:lnTo>
                    <a:pt x="150" y="28"/>
                  </a:lnTo>
                  <a:lnTo>
                    <a:pt x="109" y="7"/>
                  </a:lnTo>
                  <a:lnTo>
                    <a:pt x="100" y="3"/>
                  </a:lnTo>
                  <a:lnTo>
                    <a:pt x="89" y="1"/>
                  </a:lnTo>
                  <a:lnTo>
                    <a:pt x="68" y="0"/>
                  </a:lnTo>
                  <a:lnTo>
                    <a:pt x="46" y="1"/>
                  </a:lnTo>
                  <a:lnTo>
                    <a:pt x="10" y="8"/>
                  </a:lnTo>
                  <a:lnTo>
                    <a:pt x="0" y="10"/>
                  </a:lnTo>
                  <a:lnTo>
                    <a:pt x="14" y="12"/>
                  </a:lnTo>
                  <a:lnTo>
                    <a:pt x="59" y="18"/>
                  </a:lnTo>
                  <a:lnTo>
                    <a:pt x="81" y="23"/>
                  </a:lnTo>
                  <a:lnTo>
                    <a:pt x="95" y="29"/>
                  </a:lnTo>
                  <a:lnTo>
                    <a:pt x="100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48" name="Freeform 224"/>
            <p:cNvSpPr>
              <a:spLocks/>
            </p:cNvSpPr>
            <p:nvPr/>
          </p:nvSpPr>
          <p:spPr bwMode="auto">
            <a:xfrm>
              <a:off x="2887" y="748"/>
              <a:ext cx="149" cy="28"/>
            </a:xfrm>
            <a:custGeom>
              <a:avLst/>
              <a:gdLst>
                <a:gd name="T0" fmla="*/ 1 w 297"/>
                <a:gd name="T1" fmla="*/ 1 h 55"/>
                <a:gd name="T2" fmla="*/ 1 w 297"/>
                <a:gd name="T3" fmla="*/ 1 h 55"/>
                <a:gd name="T4" fmla="*/ 1 w 297"/>
                <a:gd name="T5" fmla="*/ 0 h 55"/>
                <a:gd name="T6" fmla="*/ 1 w 297"/>
                <a:gd name="T7" fmla="*/ 0 h 55"/>
                <a:gd name="T8" fmla="*/ 1 w 297"/>
                <a:gd name="T9" fmla="*/ 1 h 55"/>
                <a:gd name="T10" fmla="*/ 1 w 297"/>
                <a:gd name="T11" fmla="*/ 1 h 55"/>
                <a:gd name="T12" fmla="*/ 1 w 297"/>
                <a:gd name="T13" fmla="*/ 1 h 55"/>
                <a:gd name="T14" fmla="*/ 1 w 297"/>
                <a:gd name="T15" fmla="*/ 1 h 55"/>
                <a:gd name="T16" fmla="*/ 1 w 297"/>
                <a:gd name="T17" fmla="*/ 1 h 55"/>
                <a:gd name="T18" fmla="*/ 1 w 297"/>
                <a:gd name="T19" fmla="*/ 1 h 55"/>
                <a:gd name="T20" fmla="*/ 1 w 297"/>
                <a:gd name="T21" fmla="*/ 1 h 55"/>
                <a:gd name="T22" fmla="*/ 1 w 297"/>
                <a:gd name="T23" fmla="*/ 1 h 55"/>
                <a:gd name="T24" fmla="*/ 1 w 297"/>
                <a:gd name="T25" fmla="*/ 1 h 55"/>
                <a:gd name="T26" fmla="*/ 1 w 297"/>
                <a:gd name="T27" fmla="*/ 1 h 55"/>
                <a:gd name="T28" fmla="*/ 1 w 297"/>
                <a:gd name="T29" fmla="*/ 1 h 55"/>
                <a:gd name="T30" fmla="*/ 1 w 297"/>
                <a:gd name="T31" fmla="*/ 1 h 55"/>
                <a:gd name="T32" fmla="*/ 0 w 297"/>
                <a:gd name="T33" fmla="*/ 1 h 55"/>
                <a:gd name="T34" fmla="*/ 1 w 297"/>
                <a:gd name="T35" fmla="*/ 1 h 55"/>
                <a:gd name="T36" fmla="*/ 1 w 297"/>
                <a:gd name="T37" fmla="*/ 1 h 55"/>
                <a:gd name="T38" fmla="*/ 1 w 297"/>
                <a:gd name="T39" fmla="*/ 1 h 55"/>
                <a:gd name="T40" fmla="*/ 1 w 297"/>
                <a:gd name="T41" fmla="*/ 1 h 55"/>
                <a:gd name="T42" fmla="*/ 1 w 297"/>
                <a:gd name="T43" fmla="*/ 1 h 55"/>
                <a:gd name="T44" fmla="*/ 1 w 297"/>
                <a:gd name="T45" fmla="*/ 1 h 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97"/>
                <a:gd name="T70" fmla="*/ 0 h 55"/>
                <a:gd name="T71" fmla="*/ 297 w 297"/>
                <a:gd name="T72" fmla="*/ 55 h 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97" h="55">
                  <a:moveTo>
                    <a:pt x="166" y="9"/>
                  </a:moveTo>
                  <a:lnTo>
                    <a:pt x="176" y="5"/>
                  </a:lnTo>
                  <a:lnTo>
                    <a:pt x="197" y="0"/>
                  </a:lnTo>
                  <a:lnTo>
                    <a:pt x="219" y="0"/>
                  </a:lnTo>
                  <a:lnTo>
                    <a:pt x="243" y="2"/>
                  </a:lnTo>
                  <a:lnTo>
                    <a:pt x="286" y="13"/>
                  </a:lnTo>
                  <a:lnTo>
                    <a:pt x="297" y="16"/>
                  </a:lnTo>
                  <a:lnTo>
                    <a:pt x="289" y="20"/>
                  </a:lnTo>
                  <a:lnTo>
                    <a:pt x="269" y="25"/>
                  </a:lnTo>
                  <a:lnTo>
                    <a:pt x="225" y="32"/>
                  </a:lnTo>
                  <a:lnTo>
                    <a:pt x="197" y="35"/>
                  </a:lnTo>
                  <a:lnTo>
                    <a:pt x="196" y="35"/>
                  </a:lnTo>
                  <a:lnTo>
                    <a:pt x="175" y="39"/>
                  </a:lnTo>
                  <a:lnTo>
                    <a:pt x="139" y="46"/>
                  </a:lnTo>
                  <a:lnTo>
                    <a:pt x="78" y="55"/>
                  </a:lnTo>
                  <a:lnTo>
                    <a:pt x="18" y="42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3" y="32"/>
                  </a:lnTo>
                  <a:lnTo>
                    <a:pt x="93" y="24"/>
                  </a:lnTo>
                  <a:lnTo>
                    <a:pt x="156" y="13"/>
                  </a:lnTo>
                  <a:lnTo>
                    <a:pt x="166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49" name="Freeform 225"/>
            <p:cNvSpPr>
              <a:spLocks/>
            </p:cNvSpPr>
            <p:nvPr/>
          </p:nvSpPr>
          <p:spPr bwMode="auto">
            <a:xfrm>
              <a:off x="3007" y="805"/>
              <a:ext cx="26" cy="108"/>
            </a:xfrm>
            <a:custGeom>
              <a:avLst/>
              <a:gdLst>
                <a:gd name="T0" fmla="*/ 1 w 52"/>
                <a:gd name="T1" fmla="*/ 0 h 217"/>
                <a:gd name="T2" fmla="*/ 1 w 52"/>
                <a:gd name="T3" fmla="*/ 0 h 217"/>
                <a:gd name="T4" fmla="*/ 1 w 52"/>
                <a:gd name="T5" fmla="*/ 0 h 217"/>
                <a:gd name="T6" fmla="*/ 1 w 52"/>
                <a:gd name="T7" fmla="*/ 0 h 217"/>
                <a:gd name="T8" fmla="*/ 1 w 52"/>
                <a:gd name="T9" fmla="*/ 0 h 217"/>
                <a:gd name="T10" fmla="*/ 1 w 52"/>
                <a:gd name="T11" fmla="*/ 0 h 217"/>
                <a:gd name="T12" fmla="*/ 1 w 52"/>
                <a:gd name="T13" fmla="*/ 0 h 217"/>
                <a:gd name="T14" fmla="*/ 1 w 52"/>
                <a:gd name="T15" fmla="*/ 0 h 217"/>
                <a:gd name="T16" fmla="*/ 1 w 52"/>
                <a:gd name="T17" fmla="*/ 0 h 217"/>
                <a:gd name="T18" fmla="*/ 1 w 52"/>
                <a:gd name="T19" fmla="*/ 0 h 217"/>
                <a:gd name="T20" fmla="*/ 1 w 52"/>
                <a:gd name="T21" fmla="*/ 0 h 217"/>
                <a:gd name="T22" fmla="*/ 0 w 52"/>
                <a:gd name="T23" fmla="*/ 0 h 217"/>
                <a:gd name="T24" fmla="*/ 1 w 52"/>
                <a:gd name="T25" fmla="*/ 0 h 217"/>
                <a:gd name="T26" fmla="*/ 1 w 52"/>
                <a:gd name="T27" fmla="*/ 0 h 217"/>
                <a:gd name="T28" fmla="*/ 1 w 52"/>
                <a:gd name="T29" fmla="*/ 0 h 217"/>
                <a:gd name="T30" fmla="*/ 1 w 52"/>
                <a:gd name="T31" fmla="*/ 0 h 217"/>
                <a:gd name="T32" fmla="*/ 1 w 52"/>
                <a:gd name="T33" fmla="*/ 0 h 217"/>
                <a:gd name="T34" fmla="*/ 1 w 52"/>
                <a:gd name="T35" fmla="*/ 0 h 217"/>
                <a:gd name="T36" fmla="*/ 1 w 52"/>
                <a:gd name="T37" fmla="*/ 0 h 217"/>
                <a:gd name="T38" fmla="*/ 1 w 52"/>
                <a:gd name="T39" fmla="*/ 0 h 217"/>
                <a:gd name="T40" fmla="*/ 1 w 52"/>
                <a:gd name="T41" fmla="*/ 0 h 21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217"/>
                <a:gd name="T65" fmla="*/ 52 w 52"/>
                <a:gd name="T66" fmla="*/ 217 h 21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217">
                  <a:moveTo>
                    <a:pt x="15" y="217"/>
                  </a:moveTo>
                  <a:lnTo>
                    <a:pt x="21" y="202"/>
                  </a:lnTo>
                  <a:lnTo>
                    <a:pt x="34" y="165"/>
                  </a:lnTo>
                  <a:lnTo>
                    <a:pt x="52" y="85"/>
                  </a:lnTo>
                  <a:lnTo>
                    <a:pt x="49" y="48"/>
                  </a:lnTo>
                  <a:lnTo>
                    <a:pt x="34" y="14"/>
                  </a:lnTo>
                  <a:lnTo>
                    <a:pt x="21" y="0"/>
                  </a:lnTo>
                  <a:lnTo>
                    <a:pt x="19" y="1"/>
                  </a:lnTo>
                  <a:lnTo>
                    <a:pt x="15" y="3"/>
                  </a:lnTo>
                  <a:lnTo>
                    <a:pt x="9" y="7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3" y="14"/>
                  </a:lnTo>
                  <a:lnTo>
                    <a:pt x="7" y="19"/>
                  </a:lnTo>
                  <a:lnTo>
                    <a:pt x="10" y="24"/>
                  </a:lnTo>
                  <a:lnTo>
                    <a:pt x="15" y="38"/>
                  </a:lnTo>
                  <a:lnTo>
                    <a:pt x="18" y="55"/>
                  </a:lnTo>
                  <a:lnTo>
                    <a:pt x="20" y="95"/>
                  </a:lnTo>
                  <a:lnTo>
                    <a:pt x="16" y="181"/>
                  </a:lnTo>
                  <a:lnTo>
                    <a:pt x="15" y="2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50" name="Freeform 226"/>
            <p:cNvSpPr>
              <a:spLocks/>
            </p:cNvSpPr>
            <p:nvPr/>
          </p:nvSpPr>
          <p:spPr bwMode="auto">
            <a:xfrm>
              <a:off x="3103" y="823"/>
              <a:ext cx="57" cy="487"/>
            </a:xfrm>
            <a:custGeom>
              <a:avLst/>
              <a:gdLst>
                <a:gd name="T0" fmla="*/ 0 w 115"/>
                <a:gd name="T1" fmla="*/ 1 h 973"/>
                <a:gd name="T2" fmla="*/ 0 w 115"/>
                <a:gd name="T3" fmla="*/ 1 h 973"/>
                <a:gd name="T4" fmla="*/ 0 w 115"/>
                <a:gd name="T5" fmla="*/ 1 h 973"/>
                <a:gd name="T6" fmla="*/ 0 w 115"/>
                <a:gd name="T7" fmla="*/ 1 h 973"/>
                <a:gd name="T8" fmla="*/ 0 w 115"/>
                <a:gd name="T9" fmla="*/ 1 h 973"/>
                <a:gd name="T10" fmla="*/ 0 w 115"/>
                <a:gd name="T11" fmla="*/ 1 h 973"/>
                <a:gd name="T12" fmla="*/ 0 w 115"/>
                <a:gd name="T13" fmla="*/ 1 h 973"/>
                <a:gd name="T14" fmla="*/ 0 w 115"/>
                <a:gd name="T15" fmla="*/ 1 h 973"/>
                <a:gd name="T16" fmla="*/ 0 w 115"/>
                <a:gd name="T17" fmla="*/ 1 h 973"/>
                <a:gd name="T18" fmla="*/ 0 w 115"/>
                <a:gd name="T19" fmla="*/ 1 h 973"/>
                <a:gd name="T20" fmla="*/ 0 w 115"/>
                <a:gd name="T21" fmla="*/ 1 h 973"/>
                <a:gd name="T22" fmla="*/ 0 w 115"/>
                <a:gd name="T23" fmla="*/ 1 h 973"/>
                <a:gd name="T24" fmla="*/ 0 w 115"/>
                <a:gd name="T25" fmla="*/ 1 h 973"/>
                <a:gd name="T26" fmla="*/ 0 w 115"/>
                <a:gd name="T27" fmla="*/ 1 h 973"/>
                <a:gd name="T28" fmla="*/ 0 w 115"/>
                <a:gd name="T29" fmla="*/ 1 h 973"/>
                <a:gd name="T30" fmla="*/ 0 w 115"/>
                <a:gd name="T31" fmla="*/ 1 h 973"/>
                <a:gd name="T32" fmla="*/ 0 w 115"/>
                <a:gd name="T33" fmla="*/ 1 h 973"/>
                <a:gd name="T34" fmla="*/ 0 w 115"/>
                <a:gd name="T35" fmla="*/ 1 h 973"/>
                <a:gd name="T36" fmla="*/ 0 w 115"/>
                <a:gd name="T37" fmla="*/ 1 h 973"/>
                <a:gd name="T38" fmla="*/ 0 w 115"/>
                <a:gd name="T39" fmla="*/ 1 h 973"/>
                <a:gd name="T40" fmla="*/ 0 w 115"/>
                <a:gd name="T41" fmla="*/ 1 h 973"/>
                <a:gd name="T42" fmla="*/ 0 w 115"/>
                <a:gd name="T43" fmla="*/ 1 h 973"/>
                <a:gd name="T44" fmla="*/ 0 w 115"/>
                <a:gd name="T45" fmla="*/ 1 h 973"/>
                <a:gd name="T46" fmla="*/ 0 w 115"/>
                <a:gd name="T47" fmla="*/ 1 h 973"/>
                <a:gd name="T48" fmla="*/ 0 w 115"/>
                <a:gd name="T49" fmla="*/ 1 h 973"/>
                <a:gd name="T50" fmla="*/ 0 w 115"/>
                <a:gd name="T51" fmla="*/ 1 h 973"/>
                <a:gd name="T52" fmla="*/ 0 w 115"/>
                <a:gd name="T53" fmla="*/ 1 h 973"/>
                <a:gd name="T54" fmla="*/ 0 w 115"/>
                <a:gd name="T55" fmla="*/ 1 h 973"/>
                <a:gd name="T56" fmla="*/ 0 w 115"/>
                <a:gd name="T57" fmla="*/ 1 h 973"/>
                <a:gd name="T58" fmla="*/ 0 w 115"/>
                <a:gd name="T59" fmla="*/ 1 h 973"/>
                <a:gd name="T60" fmla="*/ 0 w 115"/>
                <a:gd name="T61" fmla="*/ 1 h 973"/>
                <a:gd name="T62" fmla="*/ 0 w 115"/>
                <a:gd name="T63" fmla="*/ 1 h 973"/>
                <a:gd name="T64" fmla="*/ 0 w 115"/>
                <a:gd name="T65" fmla="*/ 1 h 973"/>
                <a:gd name="T66" fmla="*/ 0 w 115"/>
                <a:gd name="T67" fmla="*/ 1 h 973"/>
                <a:gd name="T68" fmla="*/ 0 w 115"/>
                <a:gd name="T69" fmla="*/ 1 h 973"/>
                <a:gd name="T70" fmla="*/ 0 w 115"/>
                <a:gd name="T71" fmla="*/ 1 h 973"/>
                <a:gd name="T72" fmla="*/ 0 w 115"/>
                <a:gd name="T73" fmla="*/ 1 h 973"/>
                <a:gd name="T74" fmla="*/ 0 w 115"/>
                <a:gd name="T75" fmla="*/ 1 h 973"/>
                <a:gd name="T76" fmla="*/ 0 w 115"/>
                <a:gd name="T77" fmla="*/ 1 h 973"/>
                <a:gd name="T78" fmla="*/ 0 w 115"/>
                <a:gd name="T79" fmla="*/ 1 h 973"/>
                <a:gd name="T80" fmla="*/ 0 w 115"/>
                <a:gd name="T81" fmla="*/ 1 h 973"/>
                <a:gd name="T82" fmla="*/ 0 w 115"/>
                <a:gd name="T83" fmla="*/ 1 h 973"/>
                <a:gd name="T84" fmla="*/ 0 w 115"/>
                <a:gd name="T85" fmla="*/ 1 h 973"/>
                <a:gd name="T86" fmla="*/ 0 w 115"/>
                <a:gd name="T87" fmla="*/ 1 h 973"/>
                <a:gd name="T88" fmla="*/ 0 w 115"/>
                <a:gd name="T89" fmla="*/ 1 h 973"/>
                <a:gd name="T90" fmla="*/ 0 w 115"/>
                <a:gd name="T91" fmla="*/ 1 h 973"/>
                <a:gd name="T92" fmla="*/ 0 w 115"/>
                <a:gd name="T93" fmla="*/ 1 h 973"/>
                <a:gd name="T94" fmla="*/ 0 w 115"/>
                <a:gd name="T95" fmla="*/ 1 h 973"/>
                <a:gd name="T96" fmla="*/ 0 w 115"/>
                <a:gd name="T97" fmla="*/ 1 h 973"/>
                <a:gd name="T98" fmla="*/ 0 w 115"/>
                <a:gd name="T99" fmla="*/ 1 h 973"/>
                <a:gd name="T100" fmla="*/ 0 w 115"/>
                <a:gd name="T101" fmla="*/ 1 h 973"/>
                <a:gd name="T102" fmla="*/ 0 w 115"/>
                <a:gd name="T103" fmla="*/ 1 h 973"/>
                <a:gd name="T104" fmla="*/ 0 w 115"/>
                <a:gd name="T105" fmla="*/ 0 h 973"/>
                <a:gd name="T106" fmla="*/ 0 w 115"/>
                <a:gd name="T107" fmla="*/ 0 h 973"/>
                <a:gd name="T108" fmla="*/ 0 w 115"/>
                <a:gd name="T109" fmla="*/ 1 h 973"/>
                <a:gd name="T110" fmla="*/ 0 w 115"/>
                <a:gd name="T111" fmla="*/ 1 h 973"/>
                <a:gd name="T112" fmla="*/ 0 w 115"/>
                <a:gd name="T113" fmla="*/ 1 h 973"/>
                <a:gd name="T114" fmla="*/ 0 w 115"/>
                <a:gd name="T115" fmla="*/ 1 h 973"/>
                <a:gd name="T116" fmla="*/ 0 w 115"/>
                <a:gd name="T117" fmla="*/ 1 h 973"/>
                <a:gd name="T118" fmla="*/ 0 w 115"/>
                <a:gd name="T119" fmla="*/ 1 h 973"/>
                <a:gd name="T120" fmla="*/ 0 w 115"/>
                <a:gd name="T121" fmla="*/ 1 h 97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5"/>
                <a:gd name="T184" fmla="*/ 0 h 973"/>
                <a:gd name="T185" fmla="*/ 115 w 115"/>
                <a:gd name="T186" fmla="*/ 973 h 97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5" h="973">
                  <a:moveTo>
                    <a:pt x="54" y="54"/>
                  </a:moveTo>
                  <a:lnTo>
                    <a:pt x="53" y="68"/>
                  </a:lnTo>
                  <a:lnTo>
                    <a:pt x="52" y="101"/>
                  </a:lnTo>
                  <a:lnTo>
                    <a:pt x="48" y="182"/>
                  </a:lnTo>
                  <a:lnTo>
                    <a:pt x="45" y="236"/>
                  </a:lnTo>
                  <a:lnTo>
                    <a:pt x="45" y="238"/>
                  </a:lnTo>
                  <a:lnTo>
                    <a:pt x="45" y="245"/>
                  </a:lnTo>
                  <a:lnTo>
                    <a:pt x="45" y="292"/>
                  </a:lnTo>
                  <a:lnTo>
                    <a:pt x="50" y="464"/>
                  </a:lnTo>
                  <a:lnTo>
                    <a:pt x="57" y="625"/>
                  </a:lnTo>
                  <a:lnTo>
                    <a:pt x="60" y="648"/>
                  </a:lnTo>
                  <a:lnTo>
                    <a:pt x="63" y="670"/>
                  </a:lnTo>
                  <a:lnTo>
                    <a:pt x="72" y="730"/>
                  </a:lnTo>
                  <a:lnTo>
                    <a:pt x="96" y="874"/>
                  </a:lnTo>
                  <a:lnTo>
                    <a:pt x="114" y="969"/>
                  </a:lnTo>
                  <a:lnTo>
                    <a:pt x="115" y="973"/>
                  </a:lnTo>
                  <a:lnTo>
                    <a:pt x="113" y="969"/>
                  </a:lnTo>
                  <a:lnTo>
                    <a:pt x="106" y="939"/>
                  </a:lnTo>
                  <a:lnTo>
                    <a:pt x="78" y="820"/>
                  </a:lnTo>
                  <a:lnTo>
                    <a:pt x="52" y="688"/>
                  </a:lnTo>
                  <a:lnTo>
                    <a:pt x="49" y="660"/>
                  </a:lnTo>
                  <a:lnTo>
                    <a:pt x="45" y="636"/>
                  </a:lnTo>
                  <a:lnTo>
                    <a:pt x="36" y="586"/>
                  </a:lnTo>
                  <a:lnTo>
                    <a:pt x="14" y="499"/>
                  </a:lnTo>
                  <a:lnTo>
                    <a:pt x="0" y="453"/>
                  </a:lnTo>
                  <a:lnTo>
                    <a:pt x="0" y="450"/>
                  </a:lnTo>
                  <a:lnTo>
                    <a:pt x="3" y="457"/>
                  </a:lnTo>
                  <a:lnTo>
                    <a:pt x="9" y="471"/>
                  </a:lnTo>
                  <a:lnTo>
                    <a:pt x="22" y="497"/>
                  </a:lnTo>
                  <a:lnTo>
                    <a:pt x="35" y="524"/>
                  </a:lnTo>
                  <a:lnTo>
                    <a:pt x="38" y="530"/>
                  </a:lnTo>
                  <a:lnTo>
                    <a:pt x="37" y="528"/>
                  </a:lnTo>
                  <a:lnTo>
                    <a:pt x="35" y="506"/>
                  </a:lnTo>
                  <a:lnTo>
                    <a:pt x="26" y="424"/>
                  </a:lnTo>
                  <a:lnTo>
                    <a:pt x="18" y="333"/>
                  </a:lnTo>
                  <a:lnTo>
                    <a:pt x="18" y="314"/>
                  </a:lnTo>
                  <a:lnTo>
                    <a:pt x="18" y="295"/>
                  </a:lnTo>
                  <a:lnTo>
                    <a:pt x="19" y="244"/>
                  </a:lnTo>
                  <a:lnTo>
                    <a:pt x="22" y="128"/>
                  </a:lnTo>
                  <a:lnTo>
                    <a:pt x="26" y="53"/>
                  </a:lnTo>
                  <a:lnTo>
                    <a:pt x="27" y="49"/>
                  </a:lnTo>
                  <a:lnTo>
                    <a:pt x="25" y="46"/>
                  </a:lnTo>
                  <a:lnTo>
                    <a:pt x="22" y="43"/>
                  </a:lnTo>
                  <a:lnTo>
                    <a:pt x="17" y="38"/>
                  </a:lnTo>
                  <a:lnTo>
                    <a:pt x="11" y="33"/>
                  </a:lnTo>
                  <a:lnTo>
                    <a:pt x="6" y="28"/>
                  </a:lnTo>
                  <a:lnTo>
                    <a:pt x="2" y="19"/>
                  </a:lnTo>
                  <a:lnTo>
                    <a:pt x="1" y="5"/>
                  </a:lnTo>
                  <a:lnTo>
                    <a:pt x="1" y="4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6" y="0"/>
                  </a:lnTo>
                  <a:lnTo>
                    <a:pt x="9" y="0"/>
                  </a:lnTo>
                  <a:lnTo>
                    <a:pt x="14" y="2"/>
                  </a:lnTo>
                  <a:lnTo>
                    <a:pt x="20" y="4"/>
                  </a:lnTo>
                  <a:lnTo>
                    <a:pt x="34" y="13"/>
                  </a:lnTo>
                  <a:lnTo>
                    <a:pt x="45" y="27"/>
                  </a:lnTo>
                  <a:lnTo>
                    <a:pt x="52" y="44"/>
                  </a:lnTo>
                  <a:lnTo>
                    <a:pt x="54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51" name="Freeform 227"/>
            <p:cNvSpPr>
              <a:spLocks/>
            </p:cNvSpPr>
            <p:nvPr/>
          </p:nvSpPr>
          <p:spPr bwMode="auto">
            <a:xfrm>
              <a:off x="3030" y="818"/>
              <a:ext cx="64" cy="105"/>
            </a:xfrm>
            <a:custGeom>
              <a:avLst/>
              <a:gdLst>
                <a:gd name="T0" fmla="*/ 0 w 130"/>
                <a:gd name="T1" fmla="*/ 1 h 210"/>
                <a:gd name="T2" fmla="*/ 0 w 130"/>
                <a:gd name="T3" fmla="*/ 1 h 210"/>
                <a:gd name="T4" fmla="*/ 0 w 130"/>
                <a:gd name="T5" fmla="*/ 1 h 210"/>
                <a:gd name="T6" fmla="*/ 0 w 130"/>
                <a:gd name="T7" fmla="*/ 1 h 210"/>
                <a:gd name="T8" fmla="*/ 0 w 130"/>
                <a:gd name="T9" fmla="*/ 1 h 210"/>
                <a:gd name="T10" fmla="*/ 0 w 130"/>
                <a:gd name="T11" fmla="*/ 1 h 210"/>
                <a:gd name="T12" fmla="*/ 0 w 130"/>
                <a:gd name="T13" fmla="*/ 1 h 210"/>
                <a:gd name="T14" fmla="*/ 0 w 130"/>
                <a:gd name="T15" fmla="*/ 1 h 210"/>
                <a:gd name="T16" fmla="*/ 0 w 130"/>
                <a:gd name="T17" fmla="*/ 1 h 210"/>
                <a:gd name="T18" fmla="*/ 0 w 130"/>
                <a:gd name="T19" fmla="*/ 1 h 210"/>
                <a:gd name="T20" fmla="*/ 0 w 130"/>
                <a:gd name="T21" fmla="*/ 1 h 210"/>
                <a:gd name="T22" fmla="*/ 0 w 130"/>
                <a:gd name="T23" fmla="*/ 1 h 210"/>
                <a:gd name="T24" fmla="*/ 0 w 130"/>
                <a:gd name="T25" fmla="*/ 1 h 210"/>
                <a:gd name="T26" fmla="*/ 0 w 130"/>
                <a:gd name="T27" fmla="*/ 1 h 210"/>
                <a:gd name="T28" fmla="*/ 0 w 130"/>
                <a:gd name="T29" fmla="*/ 1 h 210"/>
                <a:gd name="T30" fmla="*/ 0 w 130"/>
                <a:gd name="T31" fmla="*/ 1 h 210"/>
                <a:gd name="T32" fmla="*/ 0 w 130"/>
                <a:gd name="T33" fmla="*/ 1 h 210"/>
                <a:gd name="T34" fmla="*/ 0 w 130"/>
                <a:gd name="T35" fmla="*/ 1 h 210"/>
                <a:gd name="T36" fmla="*/ 0 w 130"/>
                <a:gd name="T37" fmla="*/ 1 h 210"/>
                <a:gd name="T38" fmla="*/ 0 w 130"/>
                <a:gd name="T39" fmla="*/ 0 h 210"/>
                <a:gd name="T40" fmla="*/ 0 w 130"/>
                <a:gd name="T41" fmla="*/ 1 h 210"/>
                <a:gd name="T42" fmla="*/ 0 w 130"/>
                <a:gd name="T43" fmla="*/ 1 h 210"/>
                <a:gd name="T44" fmla="*/ 0 w 130"/>
                <a:gd name="T45" fmla="*/ 1 h 210"/>
                <a:gd name="T46" fmla="*/ 0 w 130"/>
                <a:gd name="T47" fmla="*/ 1 h 210"/>
                <a:gd name="T48" fmla="*/ 0 w 130"/>
                <a:gd name="T49" fmla="*/ 1 h 210"/>
                <a:gd name="T50" fmla="*/ 0 w 130"/>
                <a:gd name="T51" fmla="*/ 1 h 210"/>
                <a:gd name="T52" fmla="*/ 0 w 130"/>
                <a:gd name="T53" fmla="*/ 1 h 210"/>
                <a:gd name="T54" fmla="*/ 0 w 130"/>
                <a:gd name="T55" fmla="*/ 1 h 210"/>
                <a:gd name="T56" fmla="*/ 0 w 130"/>
                <a:gd name="T57" fmla="*/ 1 h 210"/>
                <a:gd name="T58" fmla="*/ 0 w 130"/>
                <a:gd name="T59" fmla="*/ 1 h 210"/>
                <a:gd name="T60" fmla="*/ 0 w 130"/>
                <a:gd name="T61" fmla="*/ 1 h 21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0"/>
                <a:gd name="T94" fmla="*/ 0 h 210"/>
                <a:gd name="T95" fmla="*/ 130 w 130"/>
                <a:gd name="T96" fmla="*/ 210 h 21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0" h="210">
                  <a:moveTo>
                    <a:pt x="58" y="114"/>
                  </a:moveTo>
                  <a:lnTo>
                    <a:pt x="54" y="127"/>
                  </a:lnTo>
                  <a:lnTo>
                    <a:pt x="49" y="147"/>
                  </a:lnTo>
                  <a:lnTo>
                    <a:pt x="44" y="175"/>
                  </a:lnTo>
                  <a:lnTo>
                    <a:pt x="32" y="201"/>
                  </a:lnTo>
                  <a:lnTo>
                    <a:pt x="27" y="209"/>
                  </a:lnTo>
                  <a:lnTo>
                    <a:pt x="24" y="210"/>
                  </a:lnTo>
                  <a:lnTo>
                    <a:pt x="18" y="210"/>
                  </a:lnTo>
                  <a:lnTo>
                    <a:pt x="11" y="210"/>
                  </a:lnTo>
                  <a:lnTo>
                    <a:pt x="2" y="208"/>
                  </a:lnTo>
                  <a:lnTo>
                    <a:pt x="0" y="207"/>
                  </a:lnTo>
                  <a:lnTo>
                    <a:pt x="6" y="196"/>
                  </a:lnTo>
                  <a:lnTo>
                    <a:pt x="29" y="153"/>
                  </a:lnTo>
                  <a:lnTo>
                    <a:pt x="51" y="99"/>
                  </a:lnTo>
                  <a:lnTo>
                    <a:pt x="55" y="85"/>
                  </a:lnTo>
                  <a:lnTo>
                    <a:pt x="58" y="72"/>
                  </a:lnTo>
                  <a:lnTo>
                    <a:pt x="61" y="50"/>
                  </a:lnTo>
                  <a:lnTo>
                    <a:pt x="59" y="17"/>
                  </a:lnTo>
                  <a:lnTo>
                    <a:pt x="55" y="2"/>
                  </a:lnTo>
                  <a:lnTo>
                    <a:pt x="55" y="0"/>
                  </a:lnTo>
                  <a:lnTo>
                    <a:pt x="61" y="2"/>
                  </a:lnTo>
                  <a:lnTo>
                    <a:pt x="73" y="3"/>
                  </a:lnTo>
                  <a:lnTo>
                    <a:pt x="100" y="6"/>
                  </a:lnTo>
                  <a:lnTo>
                    <a:pt x="124" y="13"/>
                  </a:lnTo>
                  <a:lnTo>
                    <a:pt x="130" y="15"/>
                  </a:lnTo>
                  <a:lnTo>
                    <a:pt x="120" y="21"/>
                  </a:lnTo>
                  <a:lnTo>
                    <a:pt x="105" y="32"/>
                  </a:lnTo>
                  <a:lnTo>
                    <a:pt x="79" y="60"/>
                  </a:lnTo>
                  <a:lnTo>
                    <a:pt x="62" y="102"/>
                  </a:lnTo>
                  <a:lnTo>
                    <a:pt x="58" y="1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52" name="Freeform 228"/>
            <p:cNvSpPr>
              <a:spLocks/>
            </p:cNvSpPr>
            <p:nvPr/>
          </p:nvSpPr>
          <p:spPr bwMode="auto">
            <a:xfrm>
              <a:off x="2848" y="917"/>
              <a:ext cx="172" cy="231"/>
            </a:xfrm>
            <a:custGeom>
              <a:avLst/>
              <a:gdLst>
                <a:gd name="T0" fmla="*/ 1 w 344"/>
                <a:gd name="T1" fmla="*/ 0 h 463"/>
                <a:gd name="T2" fmla="*/ 1 w 344"/>
                <a:gd name="T3" fmla="*/ 0 h 463"/>
                <a:gd name="T4" fmla="*/ 1 w 344"/>
                <a:gd name="T5" fmla="*/ 0 h 463"/>
                <a:gd name="T6" fmla="*/ 1 w 344"/>
                <a:gd name="T7" fmla="*/ 0 h 463"/>
                <a:gd name="T8" fmla="*/ 1 w 344"/>
                <a:gd name="T9" fmla="*/ 0 h 463"/>
                <a:gd name="T10" fmla="*/ 1 w 344"/>
                <a:gd name="T11" fmla="*/ 0 h 463"/>
                <a:gd name="T12" fmla="*/ 1 w 344"/>
                <a:gd name="T13" fmla="*/ 0 h 463"/>
                <a:gd name="T14" fmla="*/ 1 w 344"/>
                <a:gd name="T15" fmla="*/ 0 h 463"/>
                <a:gd name="T16" fmla="*/ 1 w 344"/>
                <a:gd name="T17" fmla="*/ 0 h 463"/>
                <a:gd name="T18" fmla="*/ 1 w 344"/>
                <a:gd name="T19" fmla="*/ 0 h 463"/>
                <a:gd name="T20" fmla="*/ 1 w 344"/>
                <a:gd name="T21" fmla="*/ 0 h 463"/>
                <a:gd name="T22" fmla="*/ 1 w 344"/>
                <a:gd name="T23" fmla="*/ 0 h 463"/>
                <a:gd name="T24" fmla="*/ 1 w 344"/>
                <a:gd name="T25" fmla="*/ 0 h 463"/>
                <a:gd name="T26" fmla="*/ 1 w 344"/>
                <a:gd name="T27" fmla="*/ 0 h 463"/>
                <a:gd name="T28" fmla="*/ 1 w 344"/>
                <a:gd name="T29" fmla="*/ 0 h 463"/>
                <a:gd name="T30" fmla="*/ 1 w 344"/>
                <a:gd name="T31" fmla="*/ 0 h 463"/>
                <a:gd name="T32" fmla="*/ 1 w 344"/>
                <a:gd name="T33" fmla="*/ 0 h 463"/>
                <a:gd name="T34" fmla="*/ 1 w 344"/>
                <a:gd name="T35" fmla="*/ 0 h 463"/>
                <a:gd name="T36" fmla="*/ 1 w 344"/>
                <a:gd name="T37" fmla="*/ 0 h 463"/>
                <a:gd name="T38" fmla="*/ 1 w 344"/>
                <a:gd name="T39" fmla="*/ 0 h 463"/>
                <a:gd name="T40" fmla="*/ 1 w 344"/>
                <a:gd name="T41" fmla="*/ 0 h 463"/>
                <a:gd name="T42" fmla="*/ 1 w 344"/>
                <a:gd name="T43" fmla="*/ 0 h 463"/>
                <a:gd name="T44" fmla="*/ 0 w 344"/>
                <a:gd name="T45" fmla="*/ 0 h 463"/>
                <a:gd name="T46" fmla="*/ 1 w 344"/>
                <a:gd name="T47" fmla="*/ 0 h 463"/>
                <a:gd name="T48" fmla="*/ 1 w 344"/>
                <a:gd name="T49" fmla="*/ 0 h 463"/>
                <a:gd name="T50" fmla="*/ 1 w 344"/>
                <a:gd name="T51" fmla="*/ 0 h 463"/>
                <a:gd name="T52" fmla="*/ 1 w 344"/>
                <a:gd name="T53" fmla="*/ 0 h 463"/>
                <a:gd name="T54" fmla="*/ 1 w 344"/>
                <a:gd name="T55" fmla="*/ 0 h 463"/>
                <a:gd name="T56" fmla="*/ 1 w 344"/>
                <a:gd name="T57" fmla="*/ 0 h 463"/>
                <a:gd name="T58" fmla="*/ 1 w 344"/>
                <a:gd name="T59" fmla="*/ 0 h 463"/>
                <a:gd name="T60" fmla="*/ 1 w 344"/>
                <a:gd name="T61" fmla="*/ 0 h 463"/>
                <a:gd name="T62" fmla="*/ 1 w 344"/>
                <a:gd name="T63" fmla="*/ 0 h 463"/>
                <a:gd name="T64" fmla="*/ 1 w 344"/>
                <a:gd name="T65" fmla="*/ 0 h 463"/>
                <a:gd name="T66" fmla="*/ 1 w 344"/>
                <a:gd name="T67" fmla="*/ 0 h 463"/>
                <a:gd name="T68" fmla="*/ 1 w 344"/>
                <a:gd name="T69" fmla="*/ 0 h 463"/>
                <a:gd name="T70" fmla="*/ 1 w 344"/>
                <a:gd name="T71" fmla="*/ 0 h 463"/>
                <a:gd name="T72" fmla="*/ 1 w 344"/>
                <a:gd name="T73" fmla="*/ 0 h 463"/>
                <a:gd name="T74" fmla="*/ 1 w 344"/>
                <a:gd name="T75" fmla="*/ 0 h 463"/>
                <a:gd name="T76" fmla="*/ 1 w 344"/>
                <a:gd name="T77" fmla="*/ 0 h 463"/>
                <a:gd name="T78" fmla="*/ 1 w 344"/>
                <a:gd name="T79" fmla="*/ 0 h 463"/>
                <a:gd name="T80" fmla="*/ 1 w 344"/>
                <a:gd name="T81" fmla="*/ 0 h 463"/>
                <a:gd name="T82" fmla="*/ 1 w 344"/>
                <a:gd name="T83" fmla="*/ 0 h 463"/>
                <a:gd name="T84" fmla="*/ 1 w 344"/>
                <a:gd name="T85" fmla="*/ 0 h 463"/>
                <a:gd name="T86" fmla="*/ 1 w 344"/>
                <a:gd name="T87" fmla="*/ 0 h 463"/>
                <a:gd name="T88" fmla="*/ 1 w 344"/>
                <a:gd name="T89" fmla="*/ 0 h 463"/>
                <a:gd name="T90" fmla="*/ 1 w 344"/>
                <a:gd name="T91" fmla="*/ 0 h 463"/>
                <a:gd name="T92" fmla="*/ 1 w 344"/>
                <a:gd name="T93" fmla="*/ 0 h 463"/>
                <a:gd name="T94" fmla="*/ 1 w 344"/>
                <a:gd name="T95" fmla="*/ 0 h 463"/>
                <a:gd name="T96" fmla="*/ 1 w 344"/>
                <a:gd name="T97" fmla="*/ 0 h 463"/>
                <a:gd name="T98" fmla="*/ 1 w 344"/>
                <a:gd name="T99" fmla="*/ 0 h 463"/>
                <a:gd name="T100" fmla="*/ 1 w 344"/>
                <a:gd name="T101" fmla="*/ 0 h 463"/>
                <a:gd name="T102" fmla="*/ 1 w 344"/>
                <a:gd name="T103" fmla="*/ 0 h 463"/>
                <a:gd name="T104" fmla="*/ 1 w 344"/>
                <a:gd name="T105" fmla="*/ 0 h 463"/>
                <a:gd name="T106" fmla="*/ 1 w 344"/>
                <a:gd name="T107" fmla="*/ 0 h 463"/>
                <a:gd name="T108" fmla="*/ 1 w 344"/>
                <a:gd name="T109" fmla="*/ 0 h 463"/>
                <a:gd name="T110" fmla="*/ 1 w 344"/>
                <a:gd name="T111" fmla="*/ 0 h 463"/>
                <a:gd name="T112" fmla="*/ 1 w 344"/>
                <a:gd name="T113" fmla="*/ 0 h 463"/>
                <a:gd name="T114" fmla="*/ 1 w 344"/>
                <a:gd name="T115" fmla="*/ 0 h 463"/>
                <a:gd name="T116" fmla="*/ 1 w 344"/>
                <a:gd name="T117" fmla="*/ 0 h 463"/>
                <a:gd name="T118" fmla="*/ 1 w 344"/>
                <a:gd name="T119" fmla="*/ 0 h 463"/>
                <a:gd name="T120" fmla="*/ 1 w 344"/>
                <a:gd name="T121" fmla="*/ 0 h 463"/>
                <a:gd name="T122" fmla="*/ 1 w 344"/>
                <a:gd name="T123" fmla="*/ 0 h 463"/>
                <a:gd name="T124" fmla="*/ 1 w 344"/>
                <a:gd name="T125" fmla="*/ 0 h 46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44"/>
                <a:gd name="T190" fmla="*/ 0 h 463"/>
                <a:gd name="T191" fmla="*/ 344 w 344"/>
                <a:gd name="T192" fmla="*/ 463 h 46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44" h="463">
                  <a:moveTo>
                    <a:pt x="269" y="103"/>
                  </a:moveTo>
                  <a:lnTo>
                    <a:pt x="258" y="132"/>
                  </a:lnTo>
                  <a:lnTo>
                    <a:pt x="239" y="187"/>
                  </a:lnTo>
                  <a:lnTo>
                    <a:pt x="209" y="282"/>
                  </a:lnTo>
                  <a:lnTo>
                    <a:pt x="195" y="331"/>
                  </a:lnTo>
                  <a:lnTo>
                    <a:pt x="195" y="333"/>
                  </a:lnTo>
                  <a:lnTo>
                    <a:pt x="194" y="335"/>
                  </a:lnTo>
                  <a:lnTo>
                    <a:pt x="189" y="346"/>
                  </a:lnTo>
                  <a:lnTo>
                    <a:pt x="171" y="381"/>
                  </a:lnTo>
                  <a:lnTo>
                    <a:pt x="151" y="415"/>
                  </a:lnTo>
                  <a:lnTo>
                    <a:pt x="149" y="419"/>
                  </a:lnTo>
                  <a:lnTo>
                    <a:pt x="145" y="423"/>
                  </a:lnTo>
                  <a:lnTo>
                    <a:pt x="135" y="432"/>
                  </a:lnTo>
                  <a:lnTo>
                    <a:pt x="105" y="453"/>
                  </a:lnTo>
                  <a:lnTo>
                    <a:pt x="89" y="460"/>
                  </a:lnTo>
                  <a:lnTo>
                    <a:pt x="72" y="463"/>
                  </a:lnTo>
                  <a:lnTo>
                    <a:pt x="65" y="461"/>
                  </a:lnTo>
                  <a:lnTo>
                    <a:pt x="57" y="458"/>
                  </a:lnTo>
                  <a:lnTo>
                    <a:pt x="50" y="453"/>
                  </a:lnTo>
                  <a:lnTo>
                    <a:pt x="35" y="438"/>
                  </a:lnTo>
                  <a:lnTo>
                    <a:pt x="22" y="420"/>
                  </a:lnTo>
                  <a:lnTo>
                    <a:pt x="2" y="390"/>
                  </a:lnTo>
                  <a:lnTo>
                    <a:pt x="0" y="384"/>
                  </a:lnTo>
                  <a:lnTo>
                    <a:pt x="7" y="392"/>
                  </a:lnTo>
                  <a:lnTo>
                    <a:pt x="33" y="415"/>
                  </a:lnTo>
                  <a:lnTo>
                    <a:pt x="59" y="432"/>
                  </a:lnTo>
                  <a:lnTo>
                    <a:pt x="64" y="432"/>
                  </a:lnTo>
                  <a:lnTo>
                    <a:pt x="67" y="432"/>
                  </a:lnTo>
                  <a:lnTo>
                    <a:pt x="75" y="430"/>
                  </a:lnTo>
                  <a:lnTo>
                    <a:pt x="82" y="425"/>
                  </a:lnTo>
                  <a:lnTo>
                    <a:pt x="89" y="419"/>
                  </a:lnTo>
                  <a:lnTo>
                    <a:pt x="93" y="410"/>
                  </a:lnTo>
                  <a:lnTo>
                    <a:pt x="95" y="401"/>
                  </a:lnTo>
                  <a:lnTo>
                    <a:pt x="96" y="396"/>
                  </a:lnTo>
                  <a:lnTo>
                    <a:pt x="97" y="391"/>
                  </a:lnTo>
                  <a:lnTo>
                    <a:pt x="100" y="385"/>
                  </a:lnTo>
                  <a:lnTo>
                    <a:pt x="104" y="379"/>
                  </a:lnTo>
                  <a:lnTo>
                    <a:pt x="117" y="365"/>
                  </a:lnTo>
                  <a:lnTo>
                    <a:pt x="144" y="342"/>
                  </a:lnTo>
                  <a:lnTo>
                    <a:pt x="153" y="333"/>
                  </a:lnTo>
                  <a:lnTo>
                    <a:pt x="154" y="330"/>
                  </a:lnTo>
                  <a:lnTo>
                    <a:pt x="163" y="309"/>
                  </a:lnTo>
                  <a:lnTo>
                    <a:pt x="194" y="228"/>
                  </a:lnTo>
                  <a:lnTo>
                    <a:pt x="223" y="151"/>
                  </a:lnTo>
                  <a:lnTo>
                    <a:pt x="228" y="139"/>
                  </a:lnTo>
                  <a:lnTo>
                    <a:pt x="231" y="130"/>
                  </a:lnTo>
                  <a:lnTo>
                    <a:pt x="238" y="109"/>
                  </a:lnTo>
                  <a:lnTo>
                    <a:pt x="254" y="66"/>
                  </a:lnTo>
                  <a:lnTo>
                    <a:pt x="274" y="33"/>
                  </a:lnTo>
                  <a:lnTo>
                    <a:pt x="281" y="26"/>
                  </a:lnTo>
                  <a:lnTo>
                    <a:pt x="288" y="22"/>
                  </a:lnTo>
                  <a:lnTo>
                    <a:pt x="302" y="14"/>
                  </a:lnTo>
                  <a:lnTo>
                    <a:pt x="329" y="4"/>
                  </a:lnTo>
                  <a:lnTo>
                    <a:pt x="343" y="1"/>
                  </a:lnTo>
                  <a:lnTo>
                    <a:pt x="344" y="0"/>
                  </a:lnTo>
                  <a:lnTo>
                    <a:pt x="343" y="0"/>
                  </a:lnTo>
                  <a:lnTo>
                    <a:pt x="339" y="1"/>
                  </a:lnTo>
                  <a:lnTo>
                    <a:pt x="330" y="5"/>
                  </a:lnTo>
                  <a:lnTo>
                    <a:pt x="317" y="16"/>
                  </a:lnTo>
                  <a:lnTo>
                    <a:pt x="300" y="40"/>
                  </a:lnTo>
                  <a:lnTo>
                    <a:pt x="280" y="78"/>
                  </a:lnTo>
                  <a:lnTo>
                    <a:pt x="269" y="10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53" name="Freeform 229"/>
            <p:cNvSpPr>
              <a:spLocks/>
            </p:cNvSpPr>
            <p:nvPr/>
          </p:nvSpPr>
          <p:spPr bwMode="auto">
            <a:xfrm>
              <a:off x="2785" y="968"/>
              <a:ext cx="44" cy="30"/>
            </a:xfrm>
            <a:custGeom>
              <a:avLst/>
              <a:gdLst>
                <a:gd name="T0" fmla="*/ 0 w 89"/>
                <a:gd name="T1" fmla="*/ 0 h 61"/>
                <a:gd name="T2" fmla="*/ 0 w 89"/>
                <a:gd name="T3" fmla="*/ 0 h 61"/>
                <a:gd name="T4" fmla="*/ 0 w 89"/>
                <a:gd name="T5" fmla="*/ 0 h 61"/>
                <a:gd name="T6" fmla="*/ 0 w 89"/>
                <a:gd name="T7" fmla="*/ 0 h 61"/>
                <a:gd name="T8" fmla="*/ 0 w 89"/>
                <a:gd name="T9" fmla="*/ 0 h 61"/>
                <a:gd name="T10" fmla="*/ 0 w 89"/>
                <a:gd name="T11" fmla="*/ 0 h 61"/>
                <a:gd name="T12" fmla="*/ 0 w 89"/>
                <a:gd name="T13" fmla="*/ 0 h 61"/>
                <a:gd name="T14" fmla="*/ 0 w 89"/>
                <a:gd name="T15" fmla="*/ 0 h 61"/>
                <a:gd name="T16" fmla="*/ 0 w 89"/>
                <a:gd name="T17" fmla="*/ 0 h 61"/>
                <a:gd name="T18" fmla="*/ 0 w 89"/>
                <a:gd name="T19" fmla="*/ 0 h 61"/>
                <a:gd name="T20" fmla="*/ 0 w 89"/>
                <a:gd name="T21" fmla="*/ 0 h 61"/>
                <a:gd name="T22" fmla="*/ 0 w 89"/>
                <a:gd name="T23" fmla="*/ 0 h 61"/>
                <a:gd name="T24" fmla="*/ 0 w 89"/>
                <a:gd name="T25" fmla="*/ 0 h 61"/>
                <a:gd name="T26" fmla="*/ 0 w 89"/>
                <a:gd name="T27" fmla="*/ 0 h 61"/>
                <a:gd name="T28" fmla="*/ 0 w 89"/>
                <a:gd name="T29" fmla="*/ 0 h 61"/>
                <a:gd name="T30" fmla="*/ 0 w 89"/>
                <a:gd name="T31" fmla="*/ 0 h 61"/>
                <a:gd name="T32" fmla="*/ 0 w 89"/>
                <a:gd name="T33" fmla="*/ 0 h 61"/>
                <a:gd name="T34" fmla="*/ 0 w 89"/>
                <a:gd name="T35" fmla="*/ 0 h 61"/>
                <a:gd name="T36" fmla="*/ 0 w 89"/>
                <a:gd name="T37" fmla="*/ 0 h 61"/>
                <a:gd name="T38" fmla="*/ 0 w 89"/>
                <a:gd name="T39" fmla="*/ 0 h 61"/>
                <a:gd name="T40" fmla="*/ 0 w 89"/>
                <a:gd name="T41" fmla="*/ 0 h 61"/>
                <a:gd name="T42" fmla="*/ 0 w 89"/>
                <a:gd name="T43" fmla="*/ 0 h 61"/>
                <a:gd name="T44" fmla="*/ 0 w 89"/>
                <a:gd name="T45" fmla="*/ 0 h 6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89"/>
                <a:gd name="T70" fmla="*/ 0 h 61"/>
                <a:gd name="T71" fmla="*/ 89 w 89"/>
                <a:gd name="T72" fmla="*/ 61 h 6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89" h="61">
                  <a:moveTo>
                    <a:pt x="85" y="61"/>
                  </a:moveTo>
                  <a:lnTo>
                    <a:pt x="88" y="61"/>
                  </a:lnTo>
                  <a:lnTo>
                    <a:pt x="88" y="59"/>
                  </a:lnTo>
                  <a:lnTo>
                    <a:pt x="89" y="56"/>
                  </a:lnTo>
                  <a:lnTo>
                    <a:pt x="88" y="53"/>
                  </a:lnTo>
                  <a:lnTo>
                    <a:pt x="86" y="45"/>
                  </a:lnTo>
                  <a:lnTo>
                    <a:pt x="83" y="37"/>
                  </a:lnTo>
                  <a:lnTo>
                    <a:pt x="79" y="31"/>
                  </a:lnTo>
                  <a:lnTo>
                    <a:pt x="77" y="29"/>
                  </a:lnTo>
                  <a:lnTo>
                    <a:pt x="71" y="26"/>
                  </a:lnTo>
                  <a:lnTo>
                    <a:pt x="55" y="18"/>
                  </a:lnTo>
                  <a:lnTo>
                    <a:pt x="18" y="3"/>
                  </a:lnTo>
                  <a:lnTo>
                    <a:pt x="4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3"/>
                  </a:lnTo>
                  <a:lnTo>
                    <a:pt x="10" y="11"/>
                  </a:lnTo>
                  <a:lnTo>
                    <a:pt x="25" y="24"/>
                  </a:lnTo>
                  <a:lnTo>
                    <a:pt x="52" y="44"/>
                  </a:lnTo>
                  <a:lnTo>
                    <a:pt x="78" y="58"/>
                  </a:lnTo>
                  <a:lnTo>
                    <a:pt x="85" y="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54" name="Freeform 230"/>
            <p:cNvSpPr>
              <a:spLocks/>
            </p:cNvSpPr>
            <p:nvPr/>
          </p:nvSpPr>
          <p:spPr bwMode="auto">
            <a:xfrm>
              <a:off x="2821" y="790"/>
              <a:ext cx="25" cy="50"/>
            </a:xfrm>
            <a:custGeom>
              <a:avLst/>
              <a:gdLst>
                <a:gd name="T0" fmla="*/ 1 w 48"/>
                <a:gd name="T1" fmla="*/ 1 h 100"/>
                <a:gd name="T2" fmla="*/ 1 w 48"/>
                <a:gd name="T3" fmla="*/ 1 h 100"/>
                <a:gd name="T4" fmla="*/ 1 w 48"/>
                <a:gd name="T5" fmla="*/ 1 h 100"/>
                <a:gd name="T6" fmla="*/ 1 w 48"/>
                <a:gd name="T7" fmla="*/ 1 h 100"/>
                <a:gd name="T8" fmla="*/ 1 w 48"/>
                <a:gd name="T9" fmla="*/ 1 h 100"/>
                <a:gd name="T10" fmla="*/ 1 w 48"/>
                <a:gd name="T11" fmla="*/ 1 h 100"/>
                <a:gd name="T12" fmla="*/ 1 w 48"/>
                <a:gd name="T13" fmla="*/ 1 h 100"/>
                <a:gd name="T14" fmla="*/ 1 w 48"/>
                <a:gd name="T15" fmla="*/ 1 h 100"/>
                <a:gd name="T16" fmla="*/ 1 w 48"/>
                <a:gd name="T17" fmla="*/ 1 h 100"/>
                <a:gd name="T18" fmla="*/ 1 w 48"/>
                <a:gd name="T19" fmla="*/ 1 h 100"/>
                <a:gd name="T20" fmla="*/ 1 w 48"/>
                <a:gd name="T21" fmla="*/ 1 h 100"/>
                <a:gd name="T22" fmla="*/ 1 w 48"/>
                <a:gd name="T23" fmla="*/ 1 h 100"/>
                <a:gd name="T24" fmla="*/ 1 w 48"/>
                <a:gd name="T25" fmla="*/ 1 h 100"/>
                <a:gd name="T26" fmla="*/ 1 w 48"/>
                <a:gd name="T27" fmla="*/ 1 h 100"/>
                <a:gd name="T28" fmla="*/ 1 w 48"/>
                <a:gd name="T29" fmla="*/ 1 h 100"/>
                <a:gd name="T30" fmla="*/ 1 w 48"/>
                <a:gd name="T31" fmla="*/ 1 h 100"/>
                <a:gd name="T32" fmla="*/ 1 w 48"/>
                <a:gd name="T33" fmla="*/ 1 h 100"/>
                <a:gd name="T34" fmla="*/ 1 w 48"/>
                <a:gd name="T35" fmla="*/ 0 h 100"/>
                <a:gd name="T36" fmla="*/ 1 w 48"/>
                <a:gd name="T37" fmla="*/ 1 h 100"/>
                <a:gd name="T38" fmla="*/ 1 w 48"/>
                <a:gd name="T39" fmla="*/ 1 h 100"/>
                <a:gd name="T40" fmla="*/ 1 w 48"/>
                <a:gd name="T41" fmla="*/ 1 h 100"/>
                <a:gd name="T42" fmla="*/ 1 w 48"/>
                <a:gd name="T43" fmla="*/ 1 h 100"/>
                <a:gd name="T44" fmla="*/ 0 w 48"/>
                <a:gd name="T45" fmla="*/ 1 h 100"/>
                <a:gd name="T46" fmla="*/ 1 w 48"/>
                <a:gd name="T47" fmla="*/ 1 h 100"/>
                <a:gd name="T48" fmla="*/ 1 w 48"/>
                <a:gd name="T49" fmla="*/ 1 h 1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8"/>
                <a:gd name="T76" fmla="*/ 0 h 100"/>
                <a:gd name="T77" fmla="*/ 48 w 48"/>
                <a:gd name="T78" fmla="*/ 100 h 1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8" h="100">
                  <a:moveTo>
                    <a:pt x="2" y="80"/>
                  </a:moveTo>
                  <a:lnTo>
                    <a:pt x="4" y="86"/>
                  </a:lnTo>
                  <a:lnTo>
                    <a:pt x="8" y="91"/>
                  </a:lnTo>
                  <a:lnTo>
                    <a:pt x="12" y="94"/>
                  </a:lnTo>
                  <a:lnTo>
                    <a:pt x="17" y="97"/>
                  </a:lnTo>
                  <a:lnTo>
                    <a:pt x="23" y="98"/>
                  </a:lnTo>
                  <a:lnTo>
                    <a:pt x="33" y="100"/>
                  </a:lnTo>
                  <a:lnTo>
                    <a:pt x="42" y="99"/>
                  </a:lnTo>
                  <a:lnTo>
                    <a:pt x="47" y="99"/>
                  </a:lnTo>
                  <a:lnTo>
                    <a:pt x="48" y="98"/>
                  </a:lnTo>
                  <a:lnTo>
                    <a:pt x="40" y="93"/>
                  </a:lnTo>
                  <a:lnTo>
                    <a:pt x="35" y="86"/>
                  </a:lnTo>
                  <a:lnTo>
                    <a:pt x="31" y="78"/>
                  </a:lnTo>
                  <a:lnTo>
                    <a:pt x="29" y="70"/>
                  </a:lnTo>
                  <a:lnTo>
                    <a:pt x="28" y="51"/>
                  </a:lnTo>
                  <a:lnTo>
                    <a:pt x="30" y="33"/>
                  </a:lnTo>
                  <a:lnTo>
                    <a:pt x="34" y="16"/>
                  </a:lnTo>
                  <a:lnTo>
                    <a:pt x="40" y="0"/>
                  </a:lnTo>
                  <a:lnTo>
                    <a:pt x="39" y="2"/>
                  </a:lnTo>
                  <a:lnTo>
                    <a:pt x="32" y="9"/>
                  </a:lnTo>
                  <a:lnTo>
                    <a:pt x="12" y="40"/>
                  </a:lnTo>
                  <a:lnTo>
                    <a:pt x="3" y="58"/>
                  </a:lnTo>
                  <a:lnTo>
                    <a:pt x="0" y="74"/>
                  </a:lnTo>
                  <a:lnTo>
                    <a:pt x="2" y="8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55" name="Freeform 231"/>
            <p:cNvSpPr>
              <a:spLocks/>
            </p:cNvSpPr>
            <p:nvPr/>
          </p:nvSpPr>
          <p:spPr bwMode="auto">
            <a:xfrm>
              <a:off x="2477" y="745"/>
              <a:ext cx="124" cy="78"/>
            </a:xfrm>
            <a:custGeom>
              <a:avLst/>
              <a:gdLst>
                <a:gd name="T0" fmla="*/ 0 w 250"/>
                <a:gd name="T1" fmla="*/ 0 h 157"/>
                <a:gd name="T2" fmla="*/ 0 w 250"/>
                <a:gd name="T3" fmla="*/ 0 h 157"/>
                <a:gd name="T4" fmla="*/ 0 w 250"/>
                <a:gd name="T5" fmla="*/ 0 h 157"/>
                <a:gd name="T6" fmla="*/ 0 w 250"/>
                <a:gd name="T7" fmla="*/ 0 h 157"/>
                <a:gd name="T8" fmla="*/ 0 w 250"/>
                <a:gd name="T9" fmla="*/ 0 h 157"/>
                <a:gd name="T10" fmla="*/ 0 w 250"/>
                <a:gd name="T11" fmla="*/ 0 h 157"/>
                <a:gd name="T12" fmla="*/ 0 w 250"/>
                <a:gd name="T13" fmla="*/ 0 h 157"/>
                <a:gd name="T14" fmla="*/ 0 w 250"/>
                <a:gd name="T15" fmla="*/ 0 h 157"/>
                <a:gd name="T16" fmla="*/ 0 w 250"/>
                <a:gd name="T17" fmla="*/ 0 h 157"/>
                <a:gd name="T18" fmla="*/ 0 w 250"/>
                <a:gd name="T19" fmla="*/ 0 h 157"/>
                <a:gd name="T20" fmla="*/ 0 w 250"/>
                <a:gd name="T21" fmla="*/ 0 h 157"/>
                <a:gd name="T22" fmla="*/ 0 w 250"/>
                <a:gd name="T23" fmla="*/ 0 h 157"/>
                <a:gd name="T24" fmla="*/ 0 w 250"/>
                <a:gd name="T25" fmla="*/ 0 h 157"/>
                <a:gd name="T26" fmla="*/ 0 w 250"/>
                <a:gd name="T27" fmla="*/ 0 h 157"/>
                <a:gd name="T28" fmla="*/ 0 w 250"/>
                <a:gd name="T29" fmla="*/ 0 h 157"/>
                <a:gd name="T30" fmla="*/ 0 w 250"/>
                <a:gd name="T31" fmla="*/ 0 h 157"/>
                <a:gd name="T32" fmla="*/ 0 w 250"/>
                <a:gd name="T33" fmla="*/ 0 h 157"/>
                <a:gd name="T34" fmla="*/ 0 w 250"/>
                <a:gd name="T35" fmla="*/ 0 h 157"/>
                <a:gd name="T36" fmla="*/ 0 w 250"/>
                <a:gd name="T37" fmla="*/ 0 h 157"/>
                <a:gd name="T38" fmla="*/ 0 w 250"/>
                <a:gd name="T39" fmla="*/ 0 h 157"/>
                <a:gd name="T40" fmla="*/ 0 w 250"/>
                <a:gd name="T41" fmla="*/ 0 h 157"/>
                <a:gd name="T42" fmla="*/ 0 w 250"/>
                <a:gd name="T43" fmla="*/ 0 h 157"/>
                <a:gd name="T44" fmla="*/ 0 w 250"/>
                <a:gd name="T45" fmla="*/ 0 h 157"/>
                <a:gd name="T46" fmla="*/ 0 w 250"/>
                <a:gd name="T47" fmla="*/ 0 h 157"/>
                <a:gd name="T48" fmla="*/ 0 w 250"/>
                <a:gd name="T49" fmla="*/ 0 h 157"/>
                <a:gd name="T50" fmla="*/ 0 w 250"/>
                <a:gd name="T51" fmla="*/ 0 h 157"/>
                <a:gd name="T52" fmla="*/ 0 w 250"/>
                <a:gd name="T53" fmla="*/ 0 h 157"/>
                <a:gd name="T54" fmla="*/ 0 w 250"/>
                <a:gd name="T55" fmla="*/ 0 h 157"/>
                <a:gd name="T56" fmla="*/ 0 w 250"/>
                <a:gd name="T57" fmla="*/ 0 h 157"/>
                <a:gd name="T58" fmla="*/ 0 w 250"/>
                <a:gd name="T59" fmla="*/ 0 h 157"/>
                <a:gd name="T60" fmla="*/ 0 w 250"/>
                <a:gd name="T61" fmla="*/ 0 h 157"/>
                <a:gd name="T62" fmla="*/ 0 w 250"/>
                <a:gd name="T63" fmla="*/ 0 h 157"/>
                <a:gd name="T64" fmla="*/ 0 w 250"/>
                <a:gd name="T65" fmla="*/ 0 h 157"/>
                <a:gd name="T66" fmla="*/ 0 w 250"/>
                <a:gd name="T67" fmla="*/ 0 h 157"/>
                <a:gd name="T68" fmla="*/ 0 w 250"/>
                <a:gd name="T69" fmla="*/ 0 h 157"/>
                <a:gd name="T70" fmla="*/ 0 w 250"/>
                <a:gd name="T71" fmla="*/ 0 h 157"/>
                <a:gd name="T72" fmla="*/ 0 w 250"/>
                <a:gd name="T73" fmla="*/ 0 h 157"/>
                <a:gd name="T74" fmla="*/ 0 w 250"/>
                <a:gd name="T75" fmla="*/ 0 h 157"/>
                <a:gd name="T76" fmla="*/ 0 w 250"/>
                <a:gd name="T77" fmla="*/ 0 h 157"/>
                <a:gd name="T78" fmla="*/ 0 w 250"/>
                <a:gd name="T79" fmla="*/ 0 h 157"/>
                <a:gd name="T80" fmla="*/ 0 w 250"/>
                <a:gd name="T81" fmla="*/ 0 h 157"/>
                <a:gd name="T82" fmla="*/ 0 w 250"/>
                <a:gd name="T83" fmla="*/ 0 h 157"/>
                <a:gd name="T84" fmla="*/ 0 w 250"/>
                <a:gd name="T85" fmla="*/ 0 h 157"/>
                <a:gd name="T86" fmla="*/ 0 w 250"/>
                <a:gd name="T87" fmla="*/ 0 h 157"/>
                <a:gd name="T88" fmla="*/ 0 w 250"/>
                <a:gd name="T89" fmla="*/ 0 h 157"/>
                <a:gd name="T90" fmla="*/ 0 w 250"/>
                <a:gd name="T91" fmla="*/ 0 h 157"/>
                <a:gd name="T92" fmla="*/ 0 w 250"/>
                <a:gd name="T93" fmla="*/ 0 h 157"/>
                <a:gd name="T94" fmla="*/ 0 w 250"/>
                <a:gd name="T95" fmla="*/ 0 h 157"/>
                <a:gd name="T96" fmla="*/ 0 w 250"/>
                <a:gd name="T97" fmla="*/ 0 h 15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50"/>
                <a:gd name="T148" fmla="*/ 0 h 157"/>
                <a:gd name="T149" fmla="*/ 250 w 250"/>
                <a:gd name="T150" fmla="*/ 157 h 15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50" h="157">
                  <a:moveTo>
                    <a:pt x="165" y="12"/>
                  </a:moveTo>
                  <a:lnTo>
                    <a:pt x="162" y="12"/>
                  </a:lnTo>
                  <a:lnTo>
                    <a:pt x="161" y="11"/>
                  </a:lnTo>
                  <a:lnTo>
                    <a:pt x="158" y="10"/>
                  </a:lnTo>
                  <a:lnTo>
                    <a:pt x="155" y="7"/>
                  </a:lnTo>
                  <a:lnTo>
                    <a:pt x="149" y="2"/>
                  </a:lnTo>
                  <a:lnTo>
                    <a:pt x="147" y="0"/>
                  </a:lnTo>
                  <a:lnTo>
                    <a:pt x="145" y="1"/>
                  </a:lnTo>
                  <a:lnTo>
                    <a:pt x="132" y="7"/>
                  </a:lnTo>
                  <a:lnTo>
                    <a:pt x="81" y="30"/>
                  </a:lnTo>
                  <a:lnTo>
                    <a:pt x="28" y="59"/>
                  </a:lnTo>
                  <a:lnTo>
                    <a:pt x="18" y="65"/>
                  </a:lnTo>
                  <a:lnTo>
                    <a:pt x="9" y="73"/>
                  </a:lnTo>
                  <a:lnTo>
                    <a:pt x="4" y="81"/>
                  </a:lnTo>
                  <a:lnTo>
                    <a:pt x="1" y="91"/>
                  </a:lnTo>
                  <a:lnTo>
                    <a:pt x="0" y="100"/>
                  </a:lnTo>
                  <a:lnTo>
                    <a:pt x="1" y="111"/>
                  </a:lnTo>
                  <a:lnTo>
                    <a:pt x="5" y="130"/>
                  </a:lnTo>
                  <a:lnTo>
                    <a:pt x="11" y="147"/>
                  </a:lnTo>
                  <a:lnTo>
                    <a:pt x="15" y="156"/>
                  </a:lnTo>
                  <a:lnTo>
                    <a:pt x="17" y="157"/>
                  </a:lnTo>
                  <a:lnTo>
                    <a:pt x="29" y="152"/>
                  </a:lnTo>
                  <a:lnTo>
                    <a:pt x="68" y="134"/>
                  </a:lnTo>
                  <a:lnTo>
                    <a:pt x="98" y="121"/>
                  </a:lnTo>
                  <a:lnTo>
                    <a:pt x="100" y="120"/>
                  </a:lnTo>
                  <a:lnTo>
                    <a:pt x="93" y="116"/>
                  </a:lnTo>
                  <a:lnTo>
                    <a:pt x="82" y="107"/>
                  </a:lnTo>
                  <a:lnTo>
                    <a:pt x="65" y="94"/>
                  </a:lnTo>
                  <a:lnTo>
                    <a:pt x="49" y="84"/>
                  </a:lnTo>
                  <a:lnTo>
                    <a:pt x="45" y="81"/>
                  </a:lnTo>
                  <a:lnTo>
                    <a:pt x="62" y="65"/>
                  </a:lnTo>
                  <a:lnTo>
                    <a:pt x="96" y="42"/>
                  </a:lnTo>
                  <a:lnTo>
                    <a:pt x="127" y="31"/>
                  </a:lnTo>
                  <a:lnTo>
                    <a:pt x="158" y="29"/>
                  </a:lnTo>
                  <a:lnTo>
                    <a:pt x="191" y="37"/>
                  </a:lnTo>
                  <a:lnTo>
                    <a:pt x="228" y="52"/>
                  </a:lnTo>
                  <a:lnTo>
                    <a:pt x="250" y="62"/>
                  </a:lnTo>
                  <a:lnTo>
                    <a:pt x="249" y="60"/>
                  </a:lnTo>
                  <a:lnTo>
                    <a:pt x="249" y="56"/>
                  </a:lnTo>
                  <a:lnTo>
                    <a:pt x="249" y="46"/>
                  </a:lnTo>
                  <a:lnTo>
                    <a:pt x="248" y="42"/>
                  </a:lnTo>
                  <a:lnTo>
                    <a:pt x="246" y="38"/>
                  </a:lnTo>
                  <a:lnTo>
                    <a:pt x="245" y="36"/>
                  </a:lnTo>
                  <a:lnTo>
                    <a:pt x="239" y="33"/>
                  </a:lnTo>
                  <a:lnTo>
                    <a:pt x="225" y="27"/>
                  </a:lnTo>
                  <a:lnTo>
                    <a:pt x="199" y="19"/>
                  </a:lnTo>
                  <a:lnTo>
                    <a:pt x="171" y="14"/>
                  </a:lnTo>
                  <a:lnTo>
                    <a:pt x="165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56" name="Freeform 232"/>
            <p:cNvSpPr>
              <a:spLocks/>
            </p:cNvSpPr>
            <p:nvPr/>
          </p:nvSpPr>
          <p:spPr bwMode="auto">
            <a:xfrm>
              <a:off x="2524" y="704"/>
              <a:ext cx="80" cy="28"/>
            </a:xfrm>
            <a:custGeom>
              <a:avLst/>
              <a:gdLst>
                <a:gd name="T0" fmla="*/ 1 w 159"/>
                <a:gd name="T1" fmla="*/ 1 h 54"/>
                <a:gd name="T2" fmla="*/ 1 w 159"/>
                <a:gd name="T3" fmla="*/ 1 h 54"/>
                <a:gd name="T4" fmla="*/ 1 w 159"/>
                <a:gd name="T5" fmla="*/ 1 h 54"/>
                <a:gd name="T6" fmla="*/ 1 w 159"/>
                <a:gd name="T7" fmla="*/ 1 h 54"/>
                <a:gd name="T8" fmla="*/ 1 w 159"/>
                <a:gd name="T9" fmla="*/ 1 h 54"/>
                <a:gd name="T10" fmla="*/ 1 w 159"/>
                <a:gd name="T11" fmla="*/ 1 h 54"/>
                <a:gd name="T12" fmla="*/ 1 w 159"/>
                <a:gd name="T13" fmla="*/ 1 h 54"/>
                <a:gd name="T14" fmla="*/ 1 w 159"/>
                <a:gd name="T15" fmla="*/ 1 h 54"/>
                <a:gd name="T16" fmla="*/ 1 w 159"/>
                <a:gd name="T17" fmla="*/ 1 h 54"/>
                <a:gd name="T18" fmla="*/ 1 w 159"/>
                <a:gd name="T19" fmla="*/ 1 h 54"/>
                <a:gd name="T20" fmla="*/ 1 w 159"/>
                <a:gd name="T21" fmla="*/ 1 h 54"/>
                <a:gd name="T22" fmla="*/ 1 w 159"/>
                <a:gd name="T23" fmla="*/ 1 h 54"/>
                <a:gd name="T24" fmla="*/ 1 w 159"/>
                <a:gd name="T25" fmla="*/ 1 h 54"/>
                <a:gd name="T26" fmla="*/ 1 w 159"/>
                <a:gd name="T27" fmla="*/ 1 h 54"/>
                <a:gd name="T28" fmla="*/ 1 w 159"/>
                <a:gd name="T29" fmla="*/ 1 h 54"/>
                <a:gd name="T30" fmla="*/ 1 w 159"/>
                <a:gd name="T31" fmla="*/ 1 h 54"/>
                <a:gd name="T32" fmla="*/ 1 w 159"/>
                <a:gd name="T33" fmla="*/ 1 h 54"/>
                <a:gd name="T34" fmla="*/ 1 w 159"/>
                <a:gd name="T35" fmla="*/ 1 h 54"/>
                <a:gd name="T36" fmla="*/ 1 w 159"/>
                <a:gd name="T37" fmla="*/ 1 h 54"/>
                <a:gd name="T38" fmla="*/ 1 w 159"/>
                <a:gd name="T39" fmla="*/ 1 h 54"/>
                <a:gd name="T40" fmla="*/ 1 w 159"/>
                <a:gd name="T41" fmla="*/ 1 h 54"/>
                <a:gd name="T42" fmla="*/ 1 w 159"/>
                <a:gd name="T43" fmla="*/ 0 h 54"/>
                <a:gd name="T44" fmla="*/ 1 w 159"/>
                <a:gd name="T45" fmla="*/ 0 h 54"/>
                <a:gd name="T46" fmla="*/ 1 w 159"/>
                <a:gd name="T47" fmla="*/ 1 h 54"/>
                <a:gd name="T48" fmla="*/ 1 w 159"/>
                <a:gd name="T49" fmla="*/ 1 h 54"/>
                <a:gd name="T50" fmla="*/ 1 w 159"/>
                <a:gd name="T51" fmla="*/ 1 h 54"/>
                <a:gd name="T52" fmla="*/ 1 w 159"/>
                <a:gd name="T53" fmla="*/ 1 h 54"/>
                <a:gd name="T54" fmla="*/ 1 w 159"/>
                <a:gd name="T55" fmla="*/ 1 h 54"/>
                <a:gd name="T56" fmla="*/ 0 w 159"/>
                <a:gd name="T57" fmla="*/ 1 h 54"/>
                <a:gd name="T58" fmla="*/ 1 w 159"/>
                <a:gd name="T59" fmla="*/ 1 h 54"/>
                <a:gd name="T60" fmla="*/ 1 w 159"/>
                <a:gd name="T61" fmla="*/ 1 h 54"/>
                <a:gd name="T62" fmla="*/ 1 w 159"/>
                <a:gd name="T63" fmla="*/ 1 h 54"/>
                <a:gd name="T64" fmla="*/ 1 w 159"/>
                <a:gd name="T65" fmla="*/ 1 h 54"/>
                <a:gd name="T66" fmla="*/ 1 w 159"/>
                <a:gd name="T67" fmla="*/ 1 h 5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59"/>
                <a:gd name="T103" fmla="*/ 0 h 54"/>
                <a:gd name="T104" fmla="*/ 159 w 159"/>
                <a:gd name="T105" fmla="*/ 54 h 5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59" h="54">
                  <a:moveTo>
                    <a:pt x="76" y="43"/>
                  </a:moveTo>
                  <a:lnTo>
                    <a:pt x="85" y="45"/>
                  </a:lnTo>
                  <a:lnTo>
                    <a:pt x="104" y="47"/>
                  </a:lnTo>
                  <a:lnTo>
                    <a:pt x="138" y="52"/>
                  </a:lnTo>
                  <a:lnTo>
                    <a:pt x="158" y="54"/>
                  </a:lnTo>
                  <a:lnTo>
                    <a:pt x="159" y="54"/>
                  </a:lnTo>
                  <a:lnTo>
                    <a:pt x="157" y="42"/>
                  </a:lnTo>
                  <a:lnTo>
                    <a:pt x="154" y="31"/>
                  </a:lnTo>
                  <a:lnTo>
                    <a:pt x="149" y="22"/>
                  </a:lnTo>
                  <a:lnTo>
                    <a:pt x="143" y="15"/>
                  </a:lnTo>
                  <a:lnTo>
                    <a:pt x="135" y="10"/>
                  </a:lnTo>
                  <a:lnTo>
                    <a:pt x="127" y="7"/>
                  </a:lnTo>
                  <a:lnTo>
                    <a:pt x="117" y="6"/>
                  </a:lnTo>
                  <a:lnTo>
                    <a:pt x="108" y="7"/>
                  </a:lnTo>
                  <a:lnTo>
                    <a:pt x="98" y="9"/>
                  </a:lnTo>
                  <a:lnTo>
                    <a:pt x="78" y="19"/>
                  </a:lnTo>
                  <a:lnTo>
                    <a:pt x="69" y="26"/>
                  </a:lnTo>
                  <a:lnTo>
                    <a:pt x="66" y="24"/>
                  </a:lnTo>
                  <a:lnTo>
                    <a:pt x="62" y="18"/>
                  </a:lnTo>
                  <a:lnTo>
                    <a:pt x="54" y="6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38" y="3"/>
                  </a:lnTo>
                  <a:lnTo>
                    <a:pt x="29" y="11"/>
                  </a:lnTo>
                  <a:lnTo>
                    <a:pt x="21" y="20"/>
                  </a:lnTo>
                  <a:lnTo>
                    <a:pt x="15" y="30"/>
                  </a:lnTo>
                  <a:lnTo>
                    <a:pt x="3" y="50"/>
                  </a:lnTo>
                  <a:lnTo>
                    <a:pt x="0" y="54"/>
                  </a:lnTo>
                  <a:lnTo>
                    <a:pt x="6" y="52"/>
                  </a:lnTo>
                  <a:lnTo>
                    <a:pt x="31" y="46"/>
                  </a:lnTo>
                  <a:lnTo>
                    <a:pt x="65" y="43"/>
                  </a:lnTo>
                  <a:lnTo>
                    <a:pt x="76" y="4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57" name="Freeform 233"/>
            <p:cNvSpPr>
              <a:spLocks/>
            </p:cNvSpPr>
            <p:nvPr/>
          </p:nvSpPr>
          <p:spPr bwMode="auto">
            <a:xfrm>
              <a:off x="2219" y="803"/>
              <a:ext cx="212" cy="63"/>
            </a:xfrm>
            <a:custGeom>
              <a:avLst/>
              <a:gdLst>
                <a:gd name="T0" fmla="*/ 1 w 423"/>
                <a:gd name="T1" fmla="*/ 0 h 127"/>
                <a:gd name="T2" fmla="*/ 1 w 423"/>
                <a:gd name="T3" fmla="*/ 0 h 127"/>
                <a:gd name="T4" fmla="*/ 1 w 423"/>
                <a:gd name="T5" fmla="*/ 0 h 127"/>
                <a:gd name="T6" fmla="*/ 1 w 423"/>
                <a:gd name="T7" fmla="*/ 0 h 127"/>
                <a:gd name="T8" fmla="*/ 1 w 423"/>
                <a:gd name="T9" fmla="*/ 0 h 127"/>
                <a:gd name="T10" fmla="*/ 1 w 423"/>
                <a:gd name="T11" fmla="*/ 0 h 127"/>
                <a:gd name="T12" fmla="*/ 1 w 423"/>
                <a:gd name="T13" fmla="*/ 0 h 127"/>
                <a:gd name="T14" fmla="*/ 1 w 423"/>
                <a:gd name="T15" fmla="*/ 0 h 127"/>
                <a:gd name="T16" fmla="*/ 1 w 423"/>
                <a:gd name="T17" fmla="*/ 0 h 127"/>
                <a:gd name="T18" fmla="*/ 1 w 423"/>
                <a:gd name="T19" fmla="*/ 0 h 127"/>
                <a:gd name="T20" fmla="*/ 1 w 423"/>
                <a:gd name="T21" fmla="*/ 0 h 127"/>
                <a:gd name="T22" fmla="*/ 1 w 423"/>
                <a:gd name="T23" fmla="*/ 0 h 127"/>
                <a:gd name="T24" fmla="*/ 1 w 423"/>
                <a:gd name="T25" fmla="*/ 0 h 127"/>
                <a:gd name="T26" fmla="*/ 1 w 423"/>
                <a:gd name="T27" fmla="*/ 0 h 127"/>
                <a:gd name="T28" fmla="*/ 1 w 423"/>
                <a:gd name="T29" fmla="*/ 0 h 127"/>
                <a:gd name="T30" fmla="*/ 1 w 423"/>
                <a:gd name="T31" fmla="*/ 0 h 127"/>
                <a:gd name="T32" fmla="*/ 1 w 423"/>
                <a:gd name="T33" fmla="*/ 0 h 127"/>
                <a:gd name="T34" fmla="*/ 1 w 423"/>
                <a:gd name="T35" fmla="*/ 0 h 127"/>
                <a:gd name="T36" fmla="*/ 1 w 423"/>
                <a:gd name="T37" fmla="*/ 0 h 127"/>
                <a:gd name="T38" fmla="*/ 1 w 423"/>
                <a:gd name="T39" fmla="*/ 0 h 127"/>
                <a:gd name="T40" fmla="*/ 0 w 423"/>
                <a:gd name="T41" fmla="*/ 0 h 127"/>
                <a:gd name="T42" fmla="*/ 1 w 423"/>
                <a:gd name="T43" fmla="*/ 0 h 127"/>
                <a:gd name="T44" fmla="*/ 1 w 423"/>
                <a:gd name="T45" fmla="*/ 0 h 127"/>
                <a:gd name="T46" fmla="*/ 1 w 423"/>
                <a:gd name="T47" fmla="*/ 0 h 127"/>
                <a:gd name="T48" fmla="*/ 1 w 423"/>
                <a:gd name="T49" fmla="*/ 0 h 127"/>
                <a:gd name="T50" fmla="*/ 1 w 423"/>
                <a:gd name="T51" fmla="*/ 0 h 127"/>
                <a:gd name="T52" fmla="*/ 1 w 423"/>
                <a:gd name="T53" fmla="*/ 0 h 127"/>
                <a:gd name="T54" fmla="*/ 1 w 423"/>
                <a:gd name="T55" fmla="*/ 0 h 12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23"/>
                <a:gd name="T85" fmla="*/ 0 h 127"/>
                <a:gd name="T86" fmla="*/ 423 w 423"/>
                <a:gd name="T87" fmla="*/ 127 h 12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23" h="127">
                  <a:moveTo>
                    <a:pt x="236" y="47"/>
                  </a:moveTo>
                  <a:lnTo>
                    <a:pt x="253" y="56"/>
                  </a:lnTo>
                  <a:lnTo>
                    <a:pt x="285" y="73"/>
                  </a:lnTo>
                  <a:lnTo>
                    <a:pt x="341" y="99"/>
                  </a:lnTo>
                  <a:lnTo>
                    <a:pt x="404" y="121"/>
                  </a:lnTo>
                  <a:lnTo>
                    <a:pt x="423" y="125"/>
                  </a:lnTo>
                  <a:lnTo>
                    <a:pt x="421" y="126"/>
                  </a:lnTo>
                  <a:lnTo>
                    <a:pt x="413" y="126"/>
                  </a:lnTo>
                  <a:lnTo>
                    <a:pt x="378" y="127"/>
                  </a:lnTo>
                  <a:lnTo>
                    <a:pt x="327" y="124"/>
                  </a:lnTo>
                  <a:lnTo>
                    <a:pt x="314" y="121"/>
                  </a:lnTo>
                  <a:lnTo>
                    <a:pt x="293" y="114"/>
                  </a:lnTo>
                  <a:lnTo>
                    <a:pt x="262" y="98"/>
                  </a:lnTo>
                  <a:lnTo>
                    <a:pt x="217" y="78"/>
                  </a:lnTo>
                  <a:lnTo>
                    <a:pt x="166" y="69"/>
                  </a:lnTo>
                  <a:lnTo>
                    <a:pt x="148" y="69"/>
                  </a:lnTo>
                  <a:lnTo>
                    <a:pt x="130" y="67"/>
                  </a:lnTo>
                  <a:lnTo>
                    <a:pt x="100" y="63"/>
                  </a:lnTo>
                  <a:lnTo>
                    <a:pt x="50" y="49"/>
                  </a:lnTo>
                  <a:lnTo>
                    <a:pt x="9" y="14"/>
                  </a:lnTo>
                  <a:lnTo>
                    <a:pt x="0" y="0"/>
                  </a:lnTo>
                  <a:lnTo>
                    <a:pt x="16" y="11"/>
                  </a:lnTo>
                  <a:lnTo>
                    <a:pt x="34" y="19"/>
                  </a:lnTo>
                  <a:lnTo>
                    <a:pt x="73" y="28"/>
                  </a:lnTo>
                  <a:lnTo>
                    <a:pt x="116" y="30"/>
                  </a:lnTo>
                  <a:lnTo>
                    <a:pt x="199" y="36"/>
                  </a:lnTo>
                  <a:lnTo>
                    <a:pt x="236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58" name="Freeform 234"/>
            <p:cNvSpPr>
              <a:spLocks/>
            </p:cNvSpPr>
            <p:nvPr/>
          </p:nvSpPr>
          <p:spPr bwMode="auto">
            <a:xfrm>
              <a:off x="2386" y="798"/>
              <a:ext cx="112" cy="370"/>
            </a:xfrm>
            <a:custGeom>
              <a:avLst/>
              <a:gdLst>
                <a:gd name="T0" fmla="*/ 1 w 224"/>
                <a:gd name="T1" fmla="*/ 0 h 741"/>
                <a:gd name="T2" fmla="*/ 1 w 224"/>
                <a:gd name="T3" fmla="*/ 0 h 741"/>
                <a:gd name="T4" fmla="*/ 1 w 224"/>
                <a:gd name="T5" fmla="*/ 0 h 741"/>
                <a:gd name="T6" fmla="*/ 1 w 224"/>
                <a:gd name="T7" fmla="*/ 0 h 741"/>
                <a:gd name="T8" fmla="*/ 1 w 224"/>
                <a:gd name="T9" fmla="*/ 0 h 741"/>
                <a:gd name="T10" fmla="*/ 1 w 224"/>
                <a:gd name="T11" fmla="*/ 0 h 741"/>
                <a:gd name="T12" fmla="*/ 1 w 224"/>
                <a:gd name="T13" fmla="*/ 0 h 741"/>
                <a:gd name="T14" fmla="*/ 1 w 224"/>
                <a:gd name="T15" fmla="*/ 0 h 741"/>
                <a:gd name="T16" fmla="*/ 1 w 224"/>
                <a:gd name="T17" fmla="*/ 0 h 741"/>
                <a:gd name="T18" fmla="*/ 1 w 224"/>
                <a:gd name="T19" fmla="*/ 0 h 741"/>
                <a:gd name="T20" fmla="*/ 1 w 224"/>
                <a:gd name="T21" fmla="*/ 0 h 741"/>
                <a:gd name="T22" fmla="*/ 1 w 224"/>
                <a:gd name="T23" fmla="*/ 0 h 741"/>
                <a:gd name="T24" fmla="*/ 1 w 224"/>
                <a:gd name="T25" fmla="*/ 0 h 741"/>
                <a:gd name="T26" fmla="*/ 1 w 224"/>
                <a:gd name="T27" fmla="*/ 0 h 741"/>
                <a:gd name="T28" fmla="*/ 1 w 224"/>
                <a:gd name="T29" fmla="*/ 0 h 741"/>
                <a:gd name="T30" fmla="*/ 1 w 224"/>
                <a:gd name="T31" fmla="*/ 0 h 741"/>
                <a:gd name="T32" fmla="*/ 1 w 224"/>
                <a:gd name="T33" fmla="*/ 0 h 741"/>
                <a:gd name="T34" fmla="*/ 1 w 224"/>
                <a:gd name="T35" fmla="*/ 0 h 741"/>
                <a:gd name="T36" fmla="*/ 1 w 224"/>
                <a:gd name="T37" fmla="*/ 0 h 741"/>
                <a:gd name="T38" fmla="*/ 1 w 224"/>
                <a:gd name="T39" fmla="*/ 0 h 741"/>
                <a:gd name="T40" fmla="*/ 1 w 224"/>
                <a:gd name="T41" fmla="*/ 0 h 741"/>
                <a:gd name="T42" fmla="*/ 1 w 224"/>
                <a:gd name="T43" fmla="*/ 0 h 741"/>
                <a:gd name="T44" fmla="*/ 1 w 224"/>
                <a:gd name="T45" fmla="*/ 0 h 741"/>
                <a:gd name="T46" fmla="*/ 1 w 224"/>
                <a:gd name="T47" fmla="*/ 0 h 741"/>
                <a:gd name="T48" fmla="*/ 1 w 224"/>
                <a:gd name="T49" fmla="*/ 0 h 741"/>
                <a:gd name="T50" fmla="*/ 1 w 224"/>
                <a:gd name="T51" fmla="*/ 0 h 741"/>
                <a:gd name="T52" fmla="*/ 1 w 224"/>
                <a:gd name="T53" fmla="*/ 0 h 741"/>
                <a:gd name="T54" fmla="*/ 1 w 224"/>
                <a:gd name="T55" fmla="*/ 0 h 741"/>
                <a:gd name="T56" fmla="*/ 1 w 224"/>
                <a:gd name="T57" fmla="*/ 0 h 741"/>
                <a:gd name="T58" fmla="*/ 1 w 224"/>
                <a:gd name="T59" fmla="*/ 0 h 741"/>
                <a:gd name="T60" fmla="*/ 1 w 224"/>
                <a:gd name="T61" fmla="*/ 0 h 741"/>
                <a:gd name="T62" fmla="*/ 1 w 224"/>
                <a:gd name="T63" fmla="*/ 0 h 741"/>
                <a:gd name="T64" fmla="*/ 1 w 224"/>
                <a:gd name="T65" fmla="*/ 0 h 741"/>
                <a:gd name="T66" fmla="*/ 1 w 224"/>
                <a:gd name="T67" fmla="*/ 0 h 741"/>
                <a:gd name="T68" fmla="*/ 1 w 224"/>
                <a:gd name="T69" fmla="*/ 0 h 741"/>
                <a:gd name="T70" fmla="*/ 1 w 224"/>
                <a:gd name="T71" fmla="*/ 0 h 741"/>
                <a:gd name="T72" fmla="*/ 1 w 224"/>
                <a:gd name="T73" fmla="*/ 0 h 741"/>
                <a:gd name="T74" fmla="*/ 1 w 224"/>
                <a:gd name="T75" fmla="*/ 0 h 741"/>
                <a:gd name="T76" fmla="*/ 1 w 224"/>
                <a:gd name="T77" fmla="*/ 0 h 741"/>
                <a:gd name="T78" fmla="*/ 1 w 224"/>
                <a:gd name="T79" fmla="*/ 0 h 741"/>
                <a:gd name="T80" fmla="*/ 1 w 224"/>
                <a:gd name="T81" fmla="*/ 0 h 741"/>
                <a:gd name="T82" fmla="*/ 1 w 224"/>
                <a:gd name="T83" fmla="*/ 0 h 741"/>
                <a:gd name="T84" fmla="*/ 1 w 224"/>
                <a:gd name="T85" fmla="*/ 0 h 741"/>
                <a:gd name="T86" fmla="*/ 1 w 224"/>
                <a:gd name="T87" fmla="*/ 0 h 741"/>
                <a:gd name="T88" fmla="*/ 1 w 224"/>
                <a:gd name="T89" fmla="*/ 0 h 741"/>
                <a:gd name="T90" fmla="*/ 1 w 224"/>
                <a:gd name="T91" fmla="*/ 0 h 741"/>
                <a:gd name="T92" fmla="*/ 1 w 224"/>
                <a:gd name="T93" fmla="*/ 0 h 741"/>
                <a:gd name="T94" fmla="*/ 1 w 224"/>
                <a:gd name="T95" fmla="*/ 0 h 741"/>
                <a:gd name="T96" fmla="*/ 1 w 224"/>
                <a:gd name="T97" fmla="*/ 0 h 741"/>
                <a:gd name="T98" fmla="*/ 1 w 224"/>
                <a:gd name="T99" fmla="*/ 0 h 741"/>
                <a:gd name="T100" fmla="*/ 1 w 224"/>
                <a:gd name="T101" fmla="*/ 0 h 741"/>
                <a:gd name="T102" fmla="*/ 1 w 224"/>
                <a:gd name="T103" fmla="*/ 0 h 741"/>
                <a:gd name="T104" fmla="*/ 1 w 224"/>
                <a:gd name="T105" fmla="*/ 0 h 741"/>
                <a:gd name="T106" fmla="*/ 1 w 224"/>
                <a:gd name="T107" fmla="*/ 0 h 741"/>
                <a:gd name="T108" fmla="*/ 0 w 224"/>
                <a:gd name="T109" fmla="*/ 0 h 741"/>
                <a:gd name="T110" fmla="*/ 1 w 224"/>
                <a:gd name="T111" fmla="*/ 0 h 741"/>
                <a:gd name="T112" fmla="*/ 1 w 224"/>
                <a:gd name="T113" fmla="*/ 0 h 741"/>
                <a:gd name="T114" fmla="*/ 1 w 224"/>
                <a:gd name="T115" fmla="*/ 0 h 741"/>
                <a:gd name="T116" fmla="*/ 1 w 224"/>
                <a:gd name="T117" fmla="*/ 0 h 741"/>
                <a:gd name="T118" fmla="*/ 1 w 224"/>
                <a:gd name="T119" fmla="*/ 0 h 741"/>
                <a:gd name="T120" fmla="*/ 1 w 224"/>
                <a:gd name="T121" fmla="*/ 0 h 74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24"/>
                <a:gd name="T184" fmla="*/ 0 h 741"/>
                <a:gd name="T185" fmla="*/ 224 w 224"/>
                <a:gd name="T186" fmla="*/ 741 h 74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24" h="741">
                  <a:moveTo>
                    <a:pt x="71" y="741"/>
                  </a:moveTo>
                  <a:lnTo>
                    <a:pt x="84" y="739"/>
                  </a:lnTo>
                  <a:lnTo>
                    <a:pt x="96" y="732"/>
                  </a:lnTo>
                  <a:lnTo>
                    <a:pt x="108" y="721"/>
                  </a:lnTo>
                  <a:lnTo>
                    <a:pt x="119" y="709"/>
                  </a:lnTo>
                  <a:lnTo>
                    <a:pt x="138" y="680"/>
                  </a:lnTo>
                  <a:lnTo>
                    <a:pt x="161" y="630"/>
                  </a:lnTo>
                  <a:lnTo>
                    <a:pt x="164" y="621"/>
                  </a:lnTo>
                  <a:lnTo>
                    <a:pt x="164" y="619"/>
                  </a:lnTo>
                  <a:lnTo>
                    <a:pt x="166" y="599"/>
                  </a:lnTo>
                  <a:lnTo>
                    <a:pt x="173" y="526"/>
                  </a:lnTo>
                  <a:lnTo>
                    <a:pt x="183" y="453"/>
                  </a:lnTo>
                  <a:lnTo>
                    <a:pt x="186" y="441"/>
                  </a:lnTo>
                  <a:lnTo>
                    <a:pt x="189" y="430"/>
                  </a:lnTo>
                  <a:lnTo>
                    <a:pt x="196" y="401"/>
                  </a:lnTo>
                  <a:lnTo>
                    <a:pt x="213" y="330"/>
                  </a:lnTo>
                  <a:lnTo>
                    <a:pt x="223" y="262"/>
                  </a:lnTo>
                  <a:lnTo>
                    <a:pt x="224" y="248"/>
                  </a:lnTo>
                  <a:lnTo>
                    <a:pt x="223" y="234"/>
                  </a:lnTo>
                  <a:lnTo>
                    <a:pt x="223" y="195"/>
                  </a:lnTo>
                  <a:lnTo>
                    <a:pt x="221" y="96"/>
                  </a:lnTo>
                  <a:lnTo>
                    <a:pt x="220" y="31"/>
                  </a:lnTo>
                  <a:lnTo>
                    <a:pt x="220" y="27"/>
                  </a:lnTo>
                  <a:lnTo>
                    <a:pt x="214" y="23"/>
                  </a:lnTo>
                  <a:lnTo>
                    <a:pt x="195" y="11"/>
                  </a:lnTo>
                  <a:lnTo>
                    <a:pt x="181" y="1"/>
                  </a:lnTo>
                  <a:lnTo>
                    <a:pt x="181" y="0"/>
                  </a:lnTo>
                  <a:lnTo>
                    <a:pt x="183" y="10"/>
                  </a:lnTo>
                  <a:lnTo>
                    <a:pt x="188" y="34"/>
                  </a:lnTo>
                  <a:lnTo>
                    <a:pt x="189" y="87"/>
                  </a:lnTo>
                  <a:lnTo>
                    <a:pt x="182" y="110"/>
                  </a:lnTo>
                  <a:lnTo>
                    <a:pt x="168" y="130"/>
                  </a:lnTo>
                  <a:lnTo>
                    <a:pt x="158" y="136"/>
                  </a:lnTo>
                  <a:lnTo>
                    <a:pt x="165" y="139"/>
                  </a:lnTo>
                  <a:lnTo>
                    <a:pt x="186" y="151"/>
                  </a:lnTo>
                  <a:lnTo>
                    <a:pt x="195" y="161"/>
                  </a:lnTo>
                  <a:lnTo>
                    <a:pt x="201" y="176"/>
                  </a:lnTo>
                  <a:lnTo>
                    <a:pt x="201" y="184"/>
                  </a:lnTo>
                  <a:lnTo>
                    <a:pt x="199" y="198"/>
                  </a:lnTo>
                  <a:lnTo>
                    <a:pt x="194" y="239"/>
                  </a:lnTo>
                  <a:lnTo>
                    <a:pt x="183" y="355"/>
                  </a:lnTo>
                  <a:lnTo>
                    <a:pt x="168" y="450"/>
                  </a:lnTo>
                  <a:lnTo>
                    <a:pt x="164" y="461"/>
                  </a:lnTo>
                  <a:lnTo>
                    <a:pt x="159" y="471"/>
                  </a:lnTo>
                  <a:lnTo>
                    <a:pt x="155" y="483"/>
                  </a:lnTo>
                  <a:lnTo>
                    <a:pt x="149" y="513"/>
                  </a:lnTo>
                  <a:lnTo>
                    <a:pt x="142" y="575"/>
                  </a:lnTo>
                  <a:lnTo>
                    <a:pt x="141" y="604"/>
                  </a:lnTo>
                  <a:lnTo>
                    <a:pt x="133" y="621"/>
                  </a:lnTo>
                  <a:lnTo>
                    <a:pt x="117" y="653"/>
                  </a:lnTo>
                  <a:lnTo>
                    <a:pt x="101" y="681"/>
                  </a:lnTo>
                  <a:lnTo>
                    <a:pt x="81" y="702"/>
                  </a:lnTo>
                  <a:lnTo>
                    <a:pt x="56" y="713"/>
                  </a:lnTo>
                  <a:lnTo>
                    <a:pt x="21" y="713"/>
                  </a:lnTo>
                  <a:lnTo>
                    <a:pt x="0" y="707"/>
                  </a:lnTo>
                  <a:lnTo>
                    <a:pt x="3" y="713"/>
                  </a:lnTo>
                  <a:lnTo>
                    <a:pt x="20" y="730"/>
                  </a:lnTo>
                  <a:lnTo>
                    <a:pt x="35" y="738"/>
                  </a:lnTo>
                  <a:lnTo>
                    <a:pt x="58" y="741"/>
                  </a:lnTo>
                  <a:lnTo>
                    <a:pt x="71" y="7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59" name="Freeform 235"/>
            <p:cNvSpPr>
              <a:spLocks/>
            </p:cNvSpPr>
            <p:nvPr/>
          </p:nvSpPr>
          <p:spPr bwMode="auto">
            <a:xfrm>
              <a:off x="2474" y="985"/>
              <a:ext cx="33" cy="42"/>
            </a:xfrm>
            <a:custGeom>
              <a:avLst/>
              <a:gdLst>
                <a:gd name="T0" fmla="*/ 1 w 65"/>
                <a:gd name="T1" fmla="*/ 1 h 84"/>
                <a:gd name="T2" fmla="*/ 1 w 65"/>
                <a:gd name="T3" fmla="*/ 1 h 84"/>
                <a:gd name="T4" fmla="*/ 1 w 65"/>
                <a:gd name="T5" fmla="*/ 1 h 84"/>
                <a:gd name="T6" fmla="*/ 1 w 65"/>
                <a:gd name="T7" fmla="*/ 1 h 84"/>
                <a:gd name="T8" fmla="*/ 1 w 65"/>
                <a:gd name="T9" fmla="*/ 1 h 84"/>
                <a:gd name="T10" fmla="*/ 0 w 65"/>
                <a:gd name="T11" fmla="*/ 1 h 84"/>
                <a:gd name="T12" fmla="*/ 1 w 65"/>
                <a:gd name="T13" fmla="*/ 1 h 84"/>
                <a:gd name="T14" fmla="*/ 1 w 65"/>
                <a:gd name="T15" fmla="*/ 1 h 84"/>
                <a:gd name="T16" fmla="*/ 1 w 65"/>
                <a:gd name="T17" fmla="*/ 1 h 84"/>
                <a:gd name="T18" fmla="*/ 1 w 65"/>
                <a:gd name="T19" fmla="*/ 1 h 84"/>
                <a:gd name="T20" fmla="*/ 1 w 65"/>
                <a:gd name="T21" fmla="*/ 1 h 84"/>
                <a:gd name="T22" fmla="*/ 1 w 65"/>
                <a:gd name="T23" fmla="*/ 1 h 84"/>
                <a:gd name="T24" fmla="*/ 1 w 65"/>
                <a:gd name="T25" fmla="*/ 1 h 84"/>
                <a:gd name="T26" fmla="*/ 1 w 65"/>
                <a:gd name="T27" fmla="*/ 1 h 84"/>
                <a:gd name="T28" fmla="*/ 1 w 65"/>
                <a:gd name="T29" fmla="*/ 1 h 84"/>
                <a:gd name="T30" fmla="*/ 1 w 65"/>
                <a:gd name="T31" fmla="*/ 0 h 84"/>
                <a:gd name="T32" fmla="*/ 1 w 65"/>
                <a:gd name="T33" fmla="*/ 1 h 84"/>
                <a:gd name="T34" fmla="*/ 1 w 65"/>
                <a:gd name="T35" fmla="*/ 1 h 84"/>
                <a:gd name="T36" fmla="*/ 1 w 65"/>
                <a:gd name="T37" fmla="*/ 1 h 84"/>
                <a:gd name="T38" fmla="*/ 1 w 65"/>
                <a:gd name="T39" fmla="*/ 1 h 84"/>
                <a:gd name="T40" fmla="*/ 1 w 65"/>
                <a:gd name="T41" fmla="*/ 1 h 84"/>
                <a:gd name="T42" fmla="*/ 1 w 65"/>
                <a:gd name="T43" fmla="*/ 1 h 8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5"/>
                <a:gd name="T67" fmla="*/ 0 h 84"/>
                <a:gd name="T68" fmla="*/ 65 w 65"/>
                <a:gd name="T69" fmla="*/ 84 h 8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5" h="84">
                  <a:moveTo>
                    <a:pt x="65" y="23"/>
                  </a:moveTo>
                  <a:lnTo>
                    <a:pt x="59" y="28"/>
                  </a:lnTo>
                  <a:lnTo>
                    <a:pt x="49" y="38"/>
                  </a:lnTo>
                  <a:lnTo>
                    <a:pt x="28" y="61"/>
                  </a:lnTo>
                  <a:lnTo>
                    <a:pt x="5" y="81"/>
                  </a:lnTo>
                  <a:lnTo>
                    <a:pt x="0" y="84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7" y="46"/>
                  </a:lnTo>
                  <a:lnTo>
                    <a:pt x="11" y="24"/>
                  </a:lnTo>
                  <a:lnTo>
                    <a:pt x="13" y="18"/>
                  </a:lnTo>
                  <a:lnTo>
                    <a:pt x="15" y="18"/>
                  </a:lnTo>
                  <a:lnTo>
                    <a:pt x="23" y="15"/>
                  </a:lnTo>
                  <a:lnTo>
                    <a:pt x="36" y="8"/>
                  </a:lnTo>
                  <a:lnTo>
                    <a:pt x="49" y="2"/>
                  </a:lnTo>
                  <a:lnTo>
                    <a:pt x="52" y="0"/>
                  </a:lnTo>
                  <a:lnTo>
                    <a:pt x="53" y="3"/>
                  </a:lnTo>
                  <a:lnTo>
                    <a:pt x="56" y="7"/>
                  </a:lnTo>
                  <a:lnTo>
                    <a:pt x="59" y="14"/>
                  </a:lnTo>
                  <a:lnTo>
                    <a:pt x="63" y="22"/>
                  </a:lnTo>
                  <a:lnTo>
                    <a:pt x="65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60" name="Freeform 236"/>
            <p:cNvSpPr>
              <a:spLocks/>
            </p:cNvSpPr>
            <p:nvPr/>
          </p:nvSpPr>
          <p:spPr bwMode="auto">
            <a:xfrm>
              <a:off x="2338" y="1295"/>
              <a:ext cx="32" cy="56"/>
            </a:xfrm>
            <a:custGeom>
              <a:avLst/>
              <a:gdLst>
                <a:gd name="T0" fmla="*/ 1 w 62"/>
                <a:gd name="T1" fmla="*/ 1 h 111"/>
                <a:gd name="T2" fmla="*/ 1 w 62"/>
                <a:gd name="T3" fmla="*/ 1 h 111"/>
                <a:gd name="T4" fmla="*/ 1 w 62"/>
                <a:gd name="T5" fmla="*/ 1 h 111"/>
                <a:gd name="T6" fmla="*/ 1 w 62"/>
                <a:gd name="T7" fmla="*/ 1 h 111"/>
                <a:gd name="T8" fmla="*/ 1 w 62"/>
                <a:gd name="T9" fmla="*/ 1 h 111"/>
                <a:gd name="T10" fmla="*/ 1 w 62"/>
                <a:gd name="T11" fmla="*/ 1 h 111"/>
                <a:gd name="T12" fmla="*/ 1 w 62"/>
                <a:gd name="T13" fmla="*/ 1 h 111"/>
                <a:gd name="T14" fmla="*/ 1 w 62"/>
                <a:gd name="T15" fmla="*/ 1 h 111"/>
                <a:gd name="T16" fmla="*/ 1 w 62"/>
                <a:gd name="T17" fmla="*/ 1 h 111"/>
                <a:gd name="T18" fmla="*/ 1 w 62"/>
                <a:gd name="T19" fmla="*/ 1 h 111"/>
                <a:gd name="T20" fmla="*/ 1 w 62"/>
                <a:gd name="T21" fmla="*/ 1 h 111"/>
                <a:gd name="T22" fmla="*/ 1 w 62"/>
                <a:gd name="T23" fmla="*/ 1 h 111"/>
                <a:gd name="T24" fmla="*/ 1 w 62"/>
                <a:gd name="T25" fmla="*/ 1 h 111"/>
                <a:gd name="T26" fmla="*/ 1 w 62"/>
                <a:gd name="T27" fmla="*/ 1 h 111"/>
                <a:gd name="T28" fmla="*/ 1 w 62"/>
                <a:gd name="T29" fmla="*/ 1 h 111"/>
                <a:gd name="T30" fmla="*/ 1 w 62"/>
                <a:gd name="T31" fmla="*/ 0 h 111"/>
                <a:gd name="T32" fmla="*/ 1 w 62"/>
                <a:gd name="T33" fmla="*/ 1 h 111"/>
                <a:gd name="T34" fmla="*/ 1 w 62"/>
                <a:gd name="T35" fmla="*/ 1 h 111"/>
                <a:gd name="T36" fmla="*/ 1 w 62"/>
                <a:gd name="T37" fmla="*/ 1 h 111"/>
                <a:gd name="T38" fmla="*/ 1 w 62"/>
                <a:gd name="T39" fmla="*/ 1 h 111"/>
                <a:gd name="T40" fmla="*/ 0 w 62"/>
                <a:gd name="T41" fmla="*/ 1 h 111"/>
                <a:gd name="T42" fmla="*/ 1 w 62"/>
                <a:gd name="T43" fmla="*/ 1 h 111"/>
                <a:gd name="T44" fmla="*/ 1 w 62"/>
                <a:gd name="T45" fmla="*/ 1 h 1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2"/>
                <a:gd name="T70" fmla="*/ 0 h 111"/>
                <a:gd name="T71" fmla="*/ 62 w 62"/>
                <a:gd name="T72" fmla="*/ 111 h 1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2" h="111">
                  <a:moveTo>
                    <a:pt x="2" y="77"/>
                  </a:moveTo>
                  <a:lnTo>
                    <a:pt x="4" y="85"/>
                  </a:lnTo>
                  <a:lnTo>
                    <a:pt x="10" y="96"/>
                  </a:lnTo>
                  <a:lnTo>
                    <a:pt x="20" y="108"/>
                  </a:lnTo>
                  <a:lnTo>
                    <a:pt x="25" y="111"/>
                  </a:lnTo>
                  <a:lnTo>
                    <a:pt x="26" y="111"/>
                  </a:lnTo>
                  <a:lnTo>
                    <a:pt x="28" y="106"/>
                  </a:lnTo>
                  <a:lnTo>
                    <a:pt x="34" y="96"/>
                  </a:lnTo>
                  <a:lnTo>
                    <a:pt x="46" y="77"/>
                  </a:lnTo>
                  <a:lnTo>
                    <a:pt x="58" y="57"/>
                  </a:lnTo>
                  <a:lnTo>
                    <a:pt x="62" y="52"/>
                  </a:lnTo>
                  <a:lnTo>
                    <a:pt x="59" y="48"/>
                  </a:lnTo>
                  <a:lnTo>
                    <a:pt x="54" y="40"/>
                  </a:lnTo>
                  <a:lnTo>
                    <a:pt x="45" y="22"/>
                  </a:lnTo>
                  <a:lnTo>
                    <a:pt x="35" y="5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26" y="8"/>
                  </a:lnTo>
                  <a:lnTo>
                    <a:pt x="8" y="35"/>
                  </a:lnTo>
                  <a:lnTo>
                    <a:pt x="2" y="53"/>
                  </a:lnTo>
                  <a:lnTo>
                    <a:pt x="0" y="69"/>
                  </a:lnTo>
                  <a:lnTo>
                    <a:pt x="2" y="7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61" name="Freeform 237"/>
            <p:cNvSpPr>
              <a:spLocks/>
            </p:cNvSpPr>
            <p:nvPr/>
          </p:nvSpPr>
          <p:spPr bwMode="auto">
            <a:xfrm>
              <a:off x="2339" y="1169"/>
              <a:ext cx="85" cy="103"/>
            </a:xfrm>
            <a:custGeom>
              <a:avLst/>
              <a:gdLst>
                <a:gd name="T0" fmla="*/ 0 w 170"/>
                <a:gd name="T1" fmla="*/ 1 h 205"/>
                <a:gd name="T2" fmla="*/ 1 w 170"/>
                <a:gd name="T3" fmla="*/ 1 h 205"/>
                <a:gd name="T4" fmla="*/ 1 w 170"/>
                <a:gd name="T5" fmla="*/ 1 h 205"/>
                <a:gd name="T6" fmla="*/ 1 w 170"/>
                <a:gd name="T7" fmla="*/ 1 h 205"/>
                <a:gd name="T8" fmla="*/ 1 w 170"/>
                <a:gd name="T9" fmla="*/ 1 h 205"/>
                <a:gd name="T10" fmla="*/ 1 w 170"/>
                <a:gd name="T11" fmla="*/ 1 h 205"/>
                <a:gd name="T12" fmla="*/ 1 w 170"/>
                <a:gd name="T13" fmla="*/ 1 h 205"/>
                <a:gd name="T14" fmla="*/ 1 w 170"/>
                <a:gd name="T15" fmla="*/ 1 h 205"/>
                <a:gd name="T16" fmla="*/ 1 w 170"/>
                <a:gd name="T17" fmla="*/ 1 h 205"/>
                <a:gd name="T18" fmla="*/ 1 w 170"/>
                <a:gd name="T19" fmla="*/ 1 h 205"/>
                <a:gd name="T20" fmla="*/ 1 w 170"/>
                <a:gd name="T21" fmla="*/ 1 h 205"/>
                <a:gd name="T22" fmla="*/ 1 w 170"/>
                <a:gd name="T23" fmla="*/ 1 h 205"/>
                <a:gd name="T24" fmla="*/ 1 w 170"/>
                <a:gd name="T25" fmla="*/ 1 h 205"/>
                <a:gd name="T26" fmla="*/ 1 w 170"/>
                <a:gd name="T27" fmla="*/ 1 h 205"/>
                <a:gd name="T28" fmla="*/ 1 w 170"/>
                <a:gd name="T29" fmla="*/ 1 h 205"/>
                <a:gd name="T30" fmla="*/ 1 w 170"/>
                <a:gd name="T31" fmla="*/ 1 h 205"/>
                <a:gd name="T32" fmla="*/ 1 w 170"/>
                <a:gd name="T33" fmla="*/ 1 h 205"/>
                <a:gd name="T34" fmla="*/ 1 w 170"/>
                <a:gd name="T35" fmla="*/ 1 h 205"/>
                <a:gd name="T36" fmla="*/ 1 w 170"/>
                <a:gd name="T37" fmla="*/ 1 h 205"/>
                <a:gd name="T38" fmla="*/ 1 w 170"/>
                <a:gd name="T39" fmla="*/ 1 h 205"/>
                <a:gd name="T40" fmla="*/ 1 w 170"/>
                <a:gd name="T41" fmla="*/ 1 h 205"/>
                <a:gd name="T42" fmla="*/ 1 w 170"/>
                <a:gd name="T43" fmla="*/ 1 h 205"/>
                <a:gd name="T44" fmla="*/ 1 w 170"/>
                <a:gd name="T45" fmla="*/ 1 h 205"/>
                <a:gd name="T46" fmla="*/ 1 w 170"/>
                <a:gd name="T47" fmla="*/ 1 h 205"/>
                <a:gd name="T48" fmla="*/ 1 w 170"/>
                <a:gd name="T49" fmla="*/ 1 h 205"/>
                <a:gd name="T50" fmla="*/ 1 w 170"/>
                <a:gd name="T51" fmla="*/ 1 h 205"/>
                <a:gd name="T52" fmla="*/ 1 w 170"/>
                <a:gd name="T53" fmla="*/ 1 h 205"/>
                <a:gd name="T54" fmla="*/ 1 w 170"/>
                <a:gd name="T55" fmla="*/ 1 h 205"/>
                <a:gd name="T56" fmla="*/ 1 w 170"/>
                <a:gd name="T57" fmla="*/ 1 h 205"/>
                <a:gd name="T58" fmla="*/ 1 w 170"/>
                <a:gd name="T59" fmla="*/ 1 h 205"/>
                <a:gd name="T60" fmla="*/ 1 w 170"/>
                <a:gd name="T61" fmla="*/ 1 h 205"/>
                <a:gd name="T62" fmla="*/ 1 w 170"/>
                <a:gd name="T63" fmla="*/ 1 h 205"/>
                <a:gd name="T64" fmla="*/ 1 w 170"/>
                <a:gd name="T65" fmla="*/ 1 h 205"/>
                <a:gd name="T66" fmla="*/ 1 w 170"/>
                <a:gd name="T67" fmla="*/ 1 h 205"/>
                <a:gd name="T68" fmla="*/ 1 w 170"/>
                <a:gd name="T69" fmla="*/ 1 h 205"/>
                <a:gd name="T70" fmla="*/ 1 w 170"/>
                <a:gd name="T71" fmla="*/ 0 h 205"/>
                <a:gd name="T72" fmla="*/ 1 w 170"/>
                <a:gd name="T73" fmla="*/ 1 h 205"/>
                <a:gd name="T74" fmla="*/ 1 w 170"/>
                <a:gd name="T75" fmla="*/ 1 h 205"/>
                <a:gd name="T76" fmla="*/ 1 w 170"/>
                <a:gd name="T77" fmla="*/ 1 h 205"/>
                <a:gd name="T78" fmla="*/ 0 w 170"/>
                <a:gd name="T79" fmla="*/ 1 h 205"/>
                <a:gd name="T80" fmla="*/ 0 w 170"/>
                <a:gd name="T81" fmla="*/ 1 h 205"/>
                <a:gd name="T82" fmla="*/ 0 w 170"/>
                <a:gd name="T83" fmla="*/ 1 h 20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70"/>
                <a:gd name="T127" fmla="*/ 0 h 205"/>
                <a:gd name="T128" fmla="*/ 170 w 170"/>
                <a:gd name="T129" fmla="*/ 205 h 20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70" h="205">
                  <a:moveTo>
                    <a:pt x="0" y="205"/>
                  </a:moveTo>
                  <a:lnTo>
                    <a:pt x="4" y="200"/>
                  </a:lnTo>
                  <a:lnTo>
                    <a:pt x="14" y="189"/>
                  </a:lnTo>
                  <a:lnTo>
                    <a:pt x="34" y="169"/>
                  </a:lnTo>
                  <a:lnTo>
                    <a:pt x="53" y="149"/>
                  </a:lnTo>
                  <a:lnTo>
                    <a:pt x="58" y="143"/>
                  </a:lnTo>
                  <a:lnTo>
                    <a:pt x="57" y="142"/>
                  </a:lnTo>
                  <a:lnTo>
                    <a:pt x="55" y="139"/>
                  </a:lnTo>
                  <a:lnTo>
                    <a:pt x="51" y="133"/>
                  </a:lnTo>
                  <a:lnTo>
                    <a:pt x="47" y="126"/>
                  </a:lnTo>
                  <a:lnTo>
                    <a:pt x="46" y="124"/>
                  </a:lnTo>
                  <a:lnTo>
                    <a:pt x="48" y="121"/>
                  </a:lnTo>
                  <a:lnTo>
                    <a:pt x="52" y="115"/>
                  </a:lnTo>
                  <a:lnTo>
                    <a:pt x="61" y="102"/>
                  </a:lnTo>
                  <a:lnTo>
                    <a:pt x="70" y="88"/>
                  </a:lnTo>
                  <a:lnTo>
                    <a:pt x="73" y="84"/>
                  </a:lnTo>
                  <a:lnTo>
                    <a:pt x="75" y="85"/>
                  </a:lnTo>
                  <a:lnTo>
                    <a:pt x="79" y="87"/>
                  </a:lnTo>
                  <a:lnTo>
                    <a:pt x="88" y="90"/>
                  </a:lnTo>
                  <a:lnTo>
                    <a:pt x="97" y="94"/>
                  </a:lnTo>
                  <a:lnTo>
                    <a:pt x="100" y="94"/>
                  </a:lnTo>
                  <a:lnTo>
                    <a:pt x="105" y="90"/>
                  </a:lnTo>
                  <a:lnTo>
                    <a:pt x="117" y="80"/>
                  </a:lnTo>
                  <a:lnTo>
                    <a:pt x="140" y="61"/>
                  </a:lnTo>
                  <a:lnTo>
                    <a:pt x="164" y="40"/>
                  </a:lnTo>
                  <a:lnTo>
                    <a:pt x="170" y="35"/>
                  </a:lnTo>
                  <a:lnTo>
                    <a:pt x="165" y="35"/>
                  </a:lnTo>
                  <a:lnTo>
                    <a:pt x="157" y="34"/>
                  </a:lnTo>
                  <a:lnTo>
                    <a:pt x="138" y="33"/>
                  </a:lnTo>
                  <a:lnTo>
                    <a:pt x="120" y="32"/>
                  </a:lnTo>
                  <a:lnTo>
                    <a:pt x="116" y="31"/>
                  </a:lnTo>
                  <a:lnTo>
                    <a:pt x="116" y="29"/>
                  </a:lnTo>
                  <a:lnTo>
                    <a:pt x="116" y="23"/>
                  </a:lnTo>
                  <a:lnTo>
                    <a:pt x="118" y="13"/>
                  </a:lnTo>
                  <a:lnTo>
                    <a:pt x="120" y="3"/>
                  </a:lnTo>
                  <a:lnTo>
                    <a:pt x="121" y="0"/>
                  </a:lnTo>
                  <a:lnTo>
                    <a:pt x="104" y="13"/>
                  </a:lnTo>
                  <a:lnTo>
                    <a:pt x="74" y="40"/>
                  </a:lnTo>
                  <a:lnTo>
                    <a:pt x="24" y="107"/>
                  </a:lnTo>
                  <a:lnTo>
                    <a:pt x="0" y="185"/>
                  </a:lnTo>
                  <a:lnTo>
                    <a:pt x="0" y="20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62" name="Freeform 238"/>
            <p:cNvSpPr>
              <a:spLocks/>
            </p:cNvSpPr>
            <p:nvPr/>
          </p:nvSpPr>
          <p:spPr bwMode="auto">
            <a:xfrm>
              <a:off x="2334" y="1138"/>
              <a:ext cx="48" cy="71"/>
            </a:xfrm>
            <a:custGeom>
              <a:avLst/>
              <a:gdLst>
                <a:gd name="T0" fmla="*/ 0 w 98"/>
                <a:gd name="T1" fmla="*/ 1 h 142"/>
                <a:gd name="T2" fmla="*/ 0 w 98"/>
                <a:gd name="T3" fmla="*/ 1 h 142"/>
                <a:gd name="T4" fmla="*/ 0 w 98"/>
                <a:gd name="T5" fmla="*/ 1 h 142"/>
                <a:gd name="T6" fmla="*/ 0 w 98"/>
                <a:gd name="T7" fmla="*/ 1 h 142"/>
                <a:gd name="T8" fmla="*/ 0 w 98"/>
                <a:gd name="T9" fmla="*/ 1 h 142"/>
                <a:gd name="T10" fmla="*/ 0 w 98"/>
                <a:gd name="T11" fmla="*/ 1 h 142"/>
                <a:gd name="T12" fmla="*/ 0 w 98"/>
                <a:gd name="T13" fmla="*/ 1 h 142"/>
                <a:gd name="T14" fmla="*/ 0 w 98"/>
                <a:gd name="T15" fmla="*/ 1 h 142"/>
                <a:gd name="T16" fmla="*/ 0 w 98"/>
                <a:gd name="T17" fmla="*/ 1 h 142"/>
                <a:gd name="T18" fmla="*/ 0 w 98"/>
                <a:gd name="T19" fmla="*/ 0 h 142"/>
                <a:gd name="T20" fmla="*/ 0 w 98"/>
                <a:gd name="T21" fmla="*/ 1 h 142"/>
                <a:gd name="T22" fmla="*/ 0 w 98"/>
                <a:gd name="T23" fmla="*/ 1 h 142"/>
                <a:gd name="T24" fmla="*/ 0 w 98"/>
                <a:gd name="T25" fmla="*/ 1 h 142"/>
                <a:gd name="T26" fmla="*/ 0 w 98"/>
                <a:gd name="T27" fmla="*/ 1 h 142"/>
                <a:gd name="T28" fmla="*/ 0 w 98"/>
                <a:gd name="T29" fmla="*/ 1 h 142"/>
                <a:gd name="T30" fmla="*/ 0 w 98"/>
                <a:gd name="T31" fmla="*/ 1 h 14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8"/>
                <a:gd name="T49" fmla="*/ 0 h 142"/>
                <a:gd name="T50" fmla="*/ 98 w 98"/>
                <a:gd name="T51" fmla="*/ 142 h 14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8" h="142">
                  <a:moveTo>
                    <a:pt x="1" y="142"/>
                  </a:moveTo>
                  <a:lnTo>
                    <a:pt x="7" y="131"/>
                  </a:lnTo>
                  <a:lnTo>
                    <a:pt x="19" y="108"/>
                  </a:lnTo>
                  <a:lnTo>
                    <a:pt x="49" y="69"/>
                  </a:lnTo>
                  <a:lnTo>
                    <a:pt x="87" y="34"/>
                  </a:lnTo>
                  <a:lnTo>
                    <a:pt x="98" y="26"/>
                  </a:lnTo>
                  <a:lnTo>
                    <a:pt x="93" y="22"/>
                  </a:lnTo>
                  <a:lnTo>
                    <a:pt x="81" y="10"/>
                  </a:lnTo>
                  <a:lnTo>
                    <a:pt x="71" y="1"/>
                  </a:lnTo>
                  <a:lnTo>
                    <a:pt x="71" y="0"/>
                  </a:lnTo>
                  <a:lnTo>
                    <a:pt x="55" y="15"/>
                  </a:lnTo>
                  <a:lnTo>
                    <a:pt x="31" y="43"/>
                  </a:lnTo>
                  <a:lnTo>
                    <a:pt x="5" y="92"/>
                  </a:lnTo>
                  <a:lnTo>
                    <a:pt x="0" y="133"/>
                  </a:lnTo>
                  <a:lnTo>
                    <a:pt x="1" y="1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63" name="Freeform 239"/>
            <p:cNvSpPr>
              <a:spLocks/>
            </p:cNvSpPr>
            <p:nvPr/>
          </p:nvSpPr>
          <p:spPr bwMode="auto">
            <a:xfrm>
              <a:off x="2337" y="1102"/>
              <a:ext cx="27" cy="46"/>
            </a:xfrm>
            <a:custGeom>
              <a:avLst/>
              <a:gdLst>
                <a:gd name="T0" fmla="*/ 0 w 53"/>
                <a:gd name="T1" fmla="*/ 1 h 92"/>
                <a:gd name="T2" fmla="*/ 1 w 53"/>
                <a:gd name="T3" fmla="*/ 1 h 92"/>
                <a:gd name="T4" fmla="*/ 1 w 53"/>
                <a:gd name="T5" fmla="*/ 1 h 92"/>
                <a:gd name="T6" fmla="*/ 1 w 53"/>
                <a:gd name="T7" fmla="*/ 1 h 92"/>
                <a:gd name="T8" fmla="*/ 1 w 53"/>
                <a:gd name="T9" fmla="*/ 1 h 92"/>
                <a:gd name="T10" fmla="*/ 1 w 53"/>
                <a:gd name="T11" fmla="*/ 1 h 92"/>
                <a:gd name="T12" fmla="*/ 1 w 53"/>
                <a:gd name="T13" fmla="*/ 1 h 92"/>
                <a:gd name="T14" fmla="*/ 1 w 53"/>
                <a:gd name="T15" fmla="*/ 1 h 92"/>
                <a:gd name="T16" fmla="*/ 1 w 53"/>
                <a:gd name="T17" fmla="*/ 1 h 92"/>
                <a:gd name="T18" fmla="*/ 1 w 53"/>
                <a:gd name="T19" fmla="*/ 0 h 92"/>
                <a:gd name="T20" fmla="*/ 1 w 53"/>
                <a:gd name="T21" fmla="*/ 1 h 92"/>
                <a:gd name="T22" fmla="*/ 1 w 53"/>
                <a:gd name="T23" fmla="*/ 1 h 92"/>
                <a:gd name="T24" fmla="*/ 1 w 53"/>
                <a:gd name="T25" fmla="*/ 1 h 92"/>
                <a:gd name="T26" fmla="*/ 1 w 53"/>
                <a:gd name="T27" fmla="*/ 1 h 92"/>
                <a:gd name="T28" fmla="*/ 0 w 53"/>
                <a:gd name="T29" fmla="*/ 1 h 92"/>
                <a:gd name="T30" fmla="*/ 0 w 53"/>
                <a:gd name="T31" fmla="*/ 1 h 9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3"/>
                <a:gd name="T49" fmla="*/ 0 h 92"/>
                <a:gd name="T50" fmla="*/ 53 w 53"/>
                <a:gd name="T51" fmla="*/ 92 h 9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3" h="92">
                  <a:moveTo>
                    <a:pt x="0" y="92"/>
                  </a:moveTo>
                  <a:lnTo>
                    <a:pt x="4" y="87"/>
                  </a:lnTo>
                  <a:lnTo>
                    <a:pt x="12" y="77"/>
                  </a:lnTo>
                  <a:lnTo>
                    <a:pt x="28" y="56"/>
                  </a:lnTo>
                  <a:lnTo>
                    <a:pt x="47" y="36"/>
                  </a:lnTo>
                  <a:lnTo>
                    <a:pt x="53" y="32"/>
                  </a:lnTo>
                  <a:lnTo>
                    <a:pt x="50" y="27"/>
                  </a:lnTo>
                  <a:lnTo>
                    <a:pt x="44" y="13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35" y="6"/>
                  </a:lnTo>
                  <a:lnTo>
                    <a:pt x="25" y="19"/>
                  </a:lnTo>
                  <a:lnTo>
                    <a:pt x="10" y="53"/>
                  </a:lnTo>
                  <a:lnTo>
                    <a:pt x="1" y="86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64" name="Freeform 240"/>
            <p:cNvSpPr>
              <a:spLocks/>
            </p:cNvSpPr>
            <p:nvPr/>
          </p:nvSpPr>
          <p:spPr bwMode="auto">
            <a:xfrm>
              <a:off x="2492" y="1155"/>
              <a:ext cx="134" cy="104"/>
            </a:xfrm>
            <a:custGeom>
              <a:avLst/>
              <a:gdLst>
                <a:gd name="T0" fmla="*/ 1 w 266"/>
                <a:gd name="T1" fmla="*/ 1 h 207"/>
                <a:gd name="T2" fmla="*/ 1 w 266"/>
                <a:gd name="T3" fmla="*/ 1 h 207"/>
                <a:gd name="T4" fmla="*/ 1 w 266"/>
                <a:gd name="T5" fmla="*/ 1 h 207"/>
                <a:gd name="T6" fmla="*/ 1 w 266"/>
                <a:gd name="T7" fmla="*/ 1 h 207"/>
                <a:gd name="T8" fmla="*/ 1 w 266"/>
                <a:gd name="T9" fmla="*/ 1 h 207"/>
                <a:gd name="T10" fmla="*/ 1 w 266"/>
                <a:gd name="T11" fmla="*/ 0 h 207"/>
                <a:gd name="T12" fmla="*/ 1 w 266"/>
                <a:gd name="T13" fmla="*/ 1 h 207"/>
                <a:gd name="T14" fmla="*/ 1 w 266"/>
                <a:gd name="T15" fmla="*/ 1 h 207"/>
                <a:gd name="T16" fmla="*/ 1 w 266"/>
                <a:gd name="T17" fmla="*/ 1 h 207"/>
                <a:gd name="T18" fmla="*/ 1 w 266"/>
                <a:gd name="T19" fmla="*/ 1 h 207"/>
                <a:gd name="T20" fmla="*/ 1 w 266"/>
                <a:gd name="T21" fmla="*/ 1 h 207"/>
                <a:gd name="T22" fmla="*/ 1 w 266"/>
                <a:gd name="T23" fmla="*/ 1 h 207"/>
                <a:gd name="T24" fmla="*/ 1 w 266"/>
                <a:gd name="T25" fmla="*/ 1 h 207"/>
                <a:gd name="T26" fmla="*/ 1 w 266"/>
                <a:gd name="T27" fmla="*/ 1 h 207"/>
                <a:gd name="T28" fmla="*/ 1 w 266"/>
                <a:gd name="T29" fmla="*/ 1 h 207"/>
                <a:gd name="T30" fmla="*/ 0 w 266"/>
                <a:gd name="T31" fmla="*/ 1 h 207"/>
                <a:gd name="T32" fmla="*/ 1 w 266"/>
                <a:gd name="T33" fmla="*/ 1 h 207"/>
                <a:gd name="T34" fmla="*/ 1 w 266"/>
                <a:gd name="T35" fmla="*/ 1 h 207"/>
                <a:gd name="T36" fmla="*/ 1 w 266"/>
                <a:gd name="T37" fmla="*/ 1 h 207"/>
                <a:gd name="T38" fmla="*/ 1 w 266"/>
                <a:gd name="T39" fmla="*/ 1 h 207"/>
                <a:gd name="T40" fmla="*/ 1 w 266"/>
                <a:gd name="T41" fmla="*/ 1 h 207"/>
                <a:gd name="T42" fmla="*/ 1 w 266"/>
                <a:gd name="T43" fmla="*/ 1 h 207"/>
                <a:gd name="T44" fmla="*/ 1 w 266"/>
                <a:gd name="T45" fmla="*/ 1 h 207"/>
                <a:gd name="T46" fmla="*/ 1 w 266"/>
                <a:gd name="T47" fmla="*/ 1 h 207"/>
                <a:gd name="T48" fmla="*/ 1 w 266"/>
                <a:gd name="T49" fmla="*/ 1 h 207"/>
                <a:gd name="T50" fmla="*/ 1 w 266"/>
                <a:gd name="T51" fmla="*/ 1 h 207"/>
                <a:gd name="T52" fmla="*/ 1 w 266"/>
                <a:gd name="T53" fmla="*/ 1 h 207"/>
                <a:gd name="T54" fmla="*/ 1 w 266"/>
                <a:gd name="T55" fmla="*/ 1 h 207"/>
                <a:gd name="T56" fmla="*/ 1 w 266"/>
                <a:gd name="T57" fmla="*/ 1 h 207"/>
                <a:gd name="T58" fmla="*/ 1 w 266"/>
                <a:gd name="T59" fmla="*/ 1 h 207"/>
                <a:gd name="T60" fmla="*/ 1 w 266"/>
                <a:gd name="T61" fmla="*/ 1 h 207"/>
                <a:gd name="T62" fmla="*/ 1 w 266"/>
                <a:gd name="T63" fmla="*/ 1 h 20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6"/>
                <a:gd name="T97" fmla="*/ 0 h 207"/>
                <a:gd name="T98" fmla="*/ 266 w 266"/>
                <a:gd name="T99" fmla="*/ 207 h 20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6" h="207">
                  <a:moveTo>
                    <a:pt x="208" y="24"/>
                  </a:moveTo>
                  <a:lnTo>
                    <a:pt x="207" y="23"/>
                  </a:lnTo>
                  <a:lnTo>
                    <a:pt x="204" y="19"/>
                  </a:lnTo>
                  <a:lnTo>
                    <a:pt x="201" y="10"/>
                  </a:lnTo>
                  <a:lnTo>
                    <a:pt x="197" y="2"/>
                  </a:lnTo>
                  <a:lnTo>
                    <a:pt x="197" y="0"/>
                  </a:lnTo>
                  <a:lnTo>
                    <a:pt x="196" y="3"/>
                  </a:lnTo>
                  <a:lnTo>
                    <a:pt x="194" y="9"/>
                  </a:lnTo>
                  <a:lnTo>
                    <a:pt x="192" y="21"/>
                  </a:lnTo>
                  <a:lnTo>
                    <a:pt x="189" y="33"/>
                  </a:lnTo>
                  <a:lnTo>
                    <a:pt x="189" y="35"/>
                  </a:lnTo>
                  <a:lnTo>
                    <a:pt x="168" y="48"/>
                  </a:lnTo>
                  <a:lnTo>
                    <a:pt x="130" y="72"/>
                  </a:lnTo>
                  <a:lnTo>
                    <a:pt x="69" y="124"/>
                  </a:lnTo>
                  <a:lnTo>
                    <a:pt x="13" y="188"/>
                  </a:lnTo>
                  <a:lnTo>
                    <a:pt x="0" y="207"/>
                  </a:lnTo>
                  <a:lnTo>
                    <a:pt x="19" y="193"/>
                  </a:lnTo>
                  <a:lnTo>
                    <a:pt x="56" y="166"/>
                  </a:lnTo>
                  <a:lnTo>
                    <a:pt x="130" y="118"/>
                  </a:lnTo>
                  <a:lnTo>
                    <a:pt x="216" y="82"/>
                  </a:lnTo>
                  <a:lnTo>
                    <a:pt x="240" y="75"/>
                  </a:lnTo>
                  <a:lnTo>
                    <a:pt x="242" y="72"/>
                  </a:lnTo>
                  <a:lnTo>
                    <a:pt x="246" y="64"/>
                  </a:lnTo>
                  <a:lnTo>
                    <a:pt x="254" y="50"/>
                  </a:lnTo>
                  <a:lnTo>
                    <a:pt x="263" y="34"/>
                  </a:lnTo>
                  <a:lnTo>
                    <a:pt x="266" y="30"/>
                  </a:lnTo>
                  <a:lnTo>
                    <a:pt x="261" y="30"/>
                  </a:lnTo>
                  <a:lnTo>
                    <a:pt x="251" y="30"/>
                  </a:lnTo>
                  <a:lnTo>
                    <a:pt x="232" y="28"/>
                  </a:lnTo>
                  <a:lnTo>
                    <a:pt x="212" y="25"/>
                  </a:lnTo>
                  <a:lnTo>
                    <a:pt x="208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65" name="Freeform 241"/>
            <p:cNvSpPr>
              <a:spLocks/>
            </p:cNvSpPr>
            <p:nvPr/>
          </p:nvSpPr>
          <p:spPr bwMode="auto">
            <a:xfrm>
              <a:off x="2357" y="1270"/>
              <a:ext cx="141" cy="257"/>
            </a:xfrm>
            <a:custGeom>
              <a:avLst/>
              <a:gdLst>
                <a:gd name="T0" fmla="*/ 0 w 283"/>
                <a:gd name="T1" fmla="*/ 0 h 515"/>
                <a:gd name="T2" fmla="*/ 0 w 283"/>
                <a:gd name="T3" fmla="*/ 0 h 515"/>
                <a:gd name="T4" fmla="*/ 0 w 283"/>
                <a:gd name="T5" fmla="*/ 0 h 515"/>
                <a:gd name="T6" fmla="*/ 0 w 283"/>
                <a:gd name="T7" fmla="*/ 0 h 515"/>
                <a:gd name="T8" fmla="*/ 0 w 283"/>
                <a:gd name="T9" fmla="*/ 0 h 515"/>
                <a:gd name="T10" fmla="*/ 0 w 283"/>
                <a:gd name="T11" fmla="*/ 0 h 515"/>
                <a:gd name="T12" fmla="*/ 0 w 283"/>
                <a:gd name="T13" fmla="*/ 0 h 515"/>
                <a:gd name="T14" fmla="*/ 0 w 283"/>
                <a:gd name="T15" fmla="*/ 0 h 515"/>
                <a:gd name="T16" fmla="*/ 0 w 283"/>
                <a:gd name="T17" fmla="*/ 0 h 515"/>
                <a:gd name="T18" fmla="*/ 0 w 283"/>
                <a:gd name="T19" fmla="*/ 0 h 515"/>
                <a:gd name="T20" fmla="*/ 0 w 283"/>
                <a:gd name="T21" fmla="*/ 0 h 515"/>
                <a:gd name="T22" fmla="*/ 0 w 283"/>
                <a:gd name="T23" fmla="*/ 0 h 515"/>
                <a:gd name="T24" fmla="*/ 0 w 283"/>
                <a:gd name="T25" fmla="*/ 0 h 515"/>
                <a:gd name="T26" fmla="*/ 0 w 283"/>
                <a:gd name="T27" fmla="*/ 0 h 515"/>
                <a:gd name="T28" fmla="*/ 0 w 283"/>
                <a:gd name="T29" fmla="*/ 0 h 515"/>
                <a:gd name="T30" fmla="*/ 0 w 283"/>
                <a:gd name="T31" fmla="*/ 0 h 515"/>
                <a:gd name="T32" fmla="*/ 0 w 283"/>
                <a:gd name="T33" fmla="*/ 0 h 515"/>
                <a:gd name="T34" fmla="*/ 0 w 283"/>
                <a:gd name="T35" fmla="*/ 0 h 515"/>
                <a:gd name="T36" fmla="*/ 0 w 283"/>
                <a:gd name="T37" fmla="*/ 0 h 515"/>
                <a:gd name="T38" fmla="*/ 0 w 283"/>
                <a:gd name="T39" fmla="*/ 0 h 515"/>
                <a:gd name="T40" fmla="*/ 0 w 283"/>
                <a:gd name="T41" fmla="*/ 0 h 515"/>
                <a:gd name="T42" fmla="*/ 0 w 283"/>
                <a:gd name="T43" fmla="*/ 0 h 515"/>
                <a:gd name="T44" fmla="*/ 0 w 283"/>
                <a:gd name="T45" fmla="*/ 0 h 515"/>
                <a:gd name="T46" fmla="*/ 0 w 283"/>
                <a:gd name="T47" fmla="*/ 0 h 515"/>
                <a:gd name="T48" fmla="*/ 0 w 283"/>
                <a:gd name="T49" fmla="*/ 0 h 515"/>
                <a:gd name="T50" fmla="*/ 0 w 283"/>
                <a:gd name="T51" fmla="*/ 0 h 515"/>
                <a:gd name="T52" fmla="*/ 0 w 283"/>
                <a:gd name="T53" fmla="*/ 0 h 515"/>
                <a:gd name="T54" fmla="*/ 0 w 283"/>
                <a:gd name="T55" fmla="*/ 0 h 515"/>
                <a:gd name="T56" fmla="*/ 0 w 283"/>
                <a:gd name="T57" fmla="*/ 0 h 515"/>
                <a:gd name="T58" fmla="*/ 0 w 283"/>
                <a:gd name="T59" fmla="*/ 0 h 515"/>
                <a:gd name="T60" fmla="*/ 0 w 283"/>
                <a:gd name="T61" fmla="*/ 0 h 515"/>
                <a:gd name="T62" fmla="*/ 0 w 283"/>
                <a:gd name="T63" fmla="*/ 0 h 515"/>
                <a:gd name="T64" fmla="*/ 0 w 283"/>
                <a:gd name="T65" fmla="*/ 0 h 515"/>
                <a:gd name="T66" fmla="*/ 0 w 283"/>
                <a:gd name="T67" fmla="*/ 0 h 515"/>
                <a:gd name="T68" fmla="*/ 0 w 283"/>
                <a:gd name="T69" fmla="*/ 0 h 515"/>
                <a:gd name="T70" fmla="*/ 0 w 283"/>
                <a:gd name="T71" fmla="*/ 0 h 515"/>
                <a:gd name="T72" fmla="*/ 0 w 283"/>
                <a:gd name="T73" fmla="*/ 0 h 515"/>
                <a:gd name="T74" fmla="*/ 0 w 283"/>
                <a:gd name="T75" fmla="*/ 0 h 515"/>
                <a:gd name="T76" fmla="*/ 0 w 283"/>
                <a:gd name="T77" fmla="*/ 0 h 515"/>
                <a:gd name="T78" fmla="*/ 0 w 283"/>
                <a:gd name="T79" fmla="*/ 0 h 515"/>
                <a:gd name="T80" fmla="*/ 0 w 283"/>
                <a:gd name="T81" fmla="*/ 0 h 515"/>
                <a:gd name="T82" fmla="*/ 0 w 283"/>
                <a:gd name="T83" fmla="*/ 0 h 515"/>
                <a:gd name="T84" fmla="*/ 0 w 283"/>
                <a:gd name="T85" fmla="*/ 0 h 515"/>
                <a:gd name="T86" fmla="*/ 0 w 283"/>
                <a:gd name="T87" fmla="*/ 0 h 515"/>
                <a:gd name="T88" fmla="*/ 0 w 283"/>
                <a:gd name="T89" fmla="*/ 0 h 515"/>
                <a:gd name="T90" fmla="*/ 0 w 283"/>
                <a:gd name="T91" fmla="*/ 0 h 515"/>
                <a:gd name="T92" fmla="*/ 0 w 283"/>
                <a:gd name="T93" fmla="*/ 0 h 515"/>
                <a:gd name="T94" fmla="*/ 0 w 283"/>
                <a:gd name="T95" fmla="*/ 0 h 515"/>
                <a:gd name="T96" fmla="*/ 0 w 283"/>
                <a:gd name="T97" fmla="*/ 0 h 515"/>
                <a:gd name="T98" fmla="*/ 0 w 283"/>
                <a:gd name="T99" fmla="*/ 0 h 515"/>
                <a:gd name="T100" fmla="*/ 0 w 283"/>
                <a:gd name="T101" fmla="*/ 0 h 515"/>
                <a:gd name="T102" fmla="*/ 0 w 283"/>
                <a:gd name="T103" fmla="*/ 0 h 515"/>
                <a:gd name="T104" fmla="*/ 0 w 283"/>
                <a:gd name="T105" fmla="*/ 0 h 51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83"/>
                <a:gd name="T160" fmla="*/ 0 h 515"/>
                <a:gd name="T161" fmla="*/ 283 w 283"/>
                <a:gd name="T162" fmla="*/ 515 h 51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83" h="515">
                  <a:moveTo>
                    <a:pt x="4" y="240"/>
                  </a:moveTo>
                  <a:lnTo>
                    <a:pt x="2" y="264"/>
                  </a:lnTo>
                  <a:lnTo>
                    <a:pt x="0" y="310"/>
                  </a:lnTo>
                  <a:lnTo>
                    <a:pt x="4" y="403"/>
                  </a:lnTo>
                  <a:lnTo>
                    <a:pt x="17" y="493"/>
                  </a:lnTo>
                  <a:lnTo>
                    <a:pt x="22" y="515"/>
                  </a:lnTo>
                  <a:lnTo>
                    <a:pt x="23" y="490"/>
                  </a:lnTo>
                  <a:lnTo>
                    <a:pt x="26" y="439"/>
                  </a:lnTo>
                  <a:lnTo>
                    <a:pt x="29" y="337"/>
                  </a:lnTo>
                  <a:lnTo>
                    <a:pt x="31" y="235"/>
                  </a:lnTo>
                  <a:lnTo>
                    <a:pt x="31" y="209"/>
                  </a:lnTo>
                  <a:lnTo>
                    <a:pt x="35" y="211"/>
                  </a:lnTo>
                  <a:lnTo>
                    <a:pt x="41" y="214"/>
                  </a:lnTo>
                  <a:lnTo>
                    <a:pt x="53" y="221"/>
                  </a:lnTo>
                  <a:lnTo>
                    <a:pt x="65" y="228"/>
                  </a:lnTo>
                  <a:lnTo>
                    <a:pt x="68" y="229"/>
                  </a:lnTo>
                  <a:lnTo>
                    <a:pt x="71" y="223"/>
                  </a:lnTo>
                  <a:lnTo>
                    <a:pt x="78" y="211"/>
                  </a:lnTo>
                  <a:lnTo>
                    <a:pt x="92" y="186"/>
                  </a:lnTo>
                  <a:lnTo>
                    <a:pt x="109" y="161"/>
                  </a:lnTo>
                  <a:lnTo>
                    <a:pt x="113" y="154"/>
                  </a:lnTo>
                  <a:lnTo>
                    <a:pt x="109" y="153"/>
                  </a:lnTo>
                  <a:lnTo>
                    <a:pt x="102" y="150"/>
                  </a:lnTo>
                  <a:lnTo>
                    <a:pt x="90" y="145"/>
                  </a:lnTo>
                  <a:lnTo>
                    <a:pt x="78" y="140"/>
                  </a:lnTo>
                  <a:lnTo>
                    <a:pt x="75" y="138"/>
                  </a:lnTo>
                  <a:lnTo>
                    <a:pt x="78" y="134"/>
                  </a:lnTo>
                  <a:lnTo>
                    <a:pt x="85" y="125"/>
                  </a:lnTo>
                  <a:lnTo>
                    <a:pt x="100" y="108"/>
                  </a:lnTo>
                  <a:lnTo>
                    <a:pt x="116" y="90"/>
                  </a:lnTo>
                  <a:lnTo>
                    <a:pt x="120" y="84"/>
                  </a:lnTo>
                  <a:lnTo>
                    <a:pt x="125" y="85"/>
                  </a:lnTo>
                  <a:lnTo>
                    <a:pt x="136" y="85"/>
                  </a:lnTo>
                  <a:lnTo>
                    <a:pt x="157" y="86"/>
                  </a:lnTo>
                  <a:lnTo>
                    <a:pt x="179" y="88"/>
                  </a:lnTo>
                  <a:lnTo>
                    <a:pt x="186" y="88"/>
                  </a:lnTo>
                  <a:lnTo>
                    <a:pt x="194" y="82"/>
                  </a:lnTo>
                  <a:lnTo>
                    <a:pt x="210" y="72"/>
                  </a:lnTo>
                  <a:lnTo>
                    <a:pt x="242" y="50"/>
                  </a:lnTo>
                  <a:lnTo>
                    <a:pt x="275" y="30"/>
                  </a:lnTo>
                  <a:lnTo>
                    <a:pt x="283" y="24"/>
                  </a:lnTo>
                  <a:lnTo>
                    <a:pt x="279" y="23"/>
                  </a:lnTo>
                  <a:lnTo>
                    <a:pt x="271" y="19"/>
                  </a:lnTo>
                  <a:lnTo>
                    <a:pt x="254" y="10"/>
                  </a:lnTo>
                  <a:lnTo>
                    <a:pt x="238" y="2"/>
                  </a:lnTo>
                  <a:lnTo>
                    <a:pt x="235" y="0"/>
                  </a:lnTo>
                  <a:lnTo>
                    <a:pt x="210" y="6"/>
                  </a:lnTo>
                  <a:lnTo>
                    <a:pt x="184" y="17"/>
                  </a:lnTo>
                  <a:lnTo>
                    <a:pt x="133" y="48"/>
                  </a:lnTo>
                  <a:lnTo>
                    <a:pt x="85" y="91"/>
                  </a:lnTo>
                  <a:lnTo>
                    <a:pt x="17" y="191"/>
                  </a:lnTo>
                  <a:lnTo>
                    <a:pt x="4" y="24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66" name="Freeform 242"/>
            <p:cNvSpPr>
              <a:spLocks/>
            </p:cNvSpPr>
            <p:nvPr/>
          </p:nvSpPr>
          <p:spPr bwMode="auto">
            <a:xfrm>
              <a:off x="2388" y="1246"/>
              <a:ext cx="213" cy="258"/>
            </a:xfrm>
            <a:custGeom>
              <a:avLst/>
              <a:gdLst>
                <a:gd name="T0" fmla="*/ 1 w 425"/>
                <a:gd name="T1" fmla="*/ 1 h 516"/>
                <a:gd name="T2" fmla="*/ 1 w 425"/>
                <a:gd name="T3" fmla="*/ 1 h 516"/>
                <a:gd name="T4" fmla="*/ 1 w 425"/>
                <a:gd name="T5" fmla="*/ 1 h 516"/>
                <a:gd name="T6" fmla="*/ 1 w 425"/>
                <a:gd name="T7" fmla="*/ 1 h 516"/>
                <a:gd name="T8" fmla="*/ 1 w 425"/>
                <a:gd name="T9" fmla="*/ 1 h 516"/>
                <a:gd name="T10" fmla="*/ 1 w 425"/>
                <a:gd name="T11" fmla="*/ 1 h 516"/>
                <a:gd name="T12" fmla="*/ 1 w 425"/>
                <a:gd name="T13" fmla="*/ 1 h 516"/>
                <a:gd name="T14" fmla="*/ 1 w 425"/>
                <a:gd name="T15" fmla="*/ 1 h 516"/>
                <a:gd name="T16" fmla="*/ 0 w 425"/>
                <a:gd name="T17" fmla="*/ 1 h 516"/>
                <a:gd name="T18" fmla="*/ 1 w 425"/>
                <a:gd name="T19" fmla="*/ 1 h 516"/>
                <a:gd name="T20" fmla="*/ 1 w 425"/>
                <a:gd name="T21" fmla="*/ 1 h 516"/>
                <a:gd name="T22" fmla="*/ 1 w 425"/>
                <a:gd name="T23" fmla="*/ 1 h 516"/>
                <a:gd name="T24" fmla="*/ 1 w 425"/>
                <a:gd name="T25" fmla="*/ 1 h 516"/>
                <a:gd name="T26" fmla="*/ 1 w 425"/>
                <a:gd name="T27" fmla="*/ 1 h 516"/>
                <a:gd name="T28" fmla="*/ 1 w 425"/>
                <a:gd name="T29" fmla="*/ 1 h 516"/>
                <a:gd name="T30" fmla="*/ 1 w 425"/>
                <a:gd name="T31" fmla="*/ 1 h 516"/>
                <a:gd name="T32" fmla="*/ 1 w 425"/>
                <a:gd name="T33" fmla="*/ 1 h 516"/>
                <a:gd name="T34" fmla="*/ 1 w 425"/>
                <a:gd name="T35" fmla="*/ 1 h 516"/>
                <a:gd name="T36" fmla="*/ 1 w 425"/>
                <a:gd name="T37" fmla="*/ 1 h 516"/>
                <a:gd name="T38" fmla="*/ 1 w 425"/>
                <a:gd name="T39" fmla="*/ 1 h 516"/>
                <a:gd name="T40" fmla="*/ 1 w 425"/>
                <a:gd name="T41" fmla="*/ 1 h 516"/>
                <a:gd name="T42" fmla="*/ 1 w 425"/>
                <a:gd name="T43" fmla="*/ 1 h 516"/>
                <a:gd name="T44" fmla="*/ 1 w 425"/>
                <a:gd name="T45" fmla="*/ 1 h 516"/>
                <a:gd name="T46" fmla="*/ 1 w 425"/>
                <a:gd name="T47" fmla="*/ 1 h 516"/>
                <a:gd name="T48" fmla="*/ 1 w 425"/>
                <a:gd name="T49" fmla="*/ 1 h 516"/>
                <a:gd name="T50" fmla="*/ 1 w 425"/>
                <a:gd name="T51" fmla="*/ 1 h 516"/>
                <a:gd name="T52" fmla="*/ 1 w 425"/>
                <a:gd name="T53" fmla="*/ 1 h 516"/>
                <a:gd name="T54" fmla="*/ 1 w 425"/>
                <a:gd name="T55" fmla="*/ 1 h 516"/>
                <a:gd name="T56" fmla="*/ 1 w 425"/>
                <a:gd name="T57" fmla="*/ 1 h 516"/>
                <a:gd name="T58" fmla="*/ 1 w 425"/>
                <a:gd name="T59" fmla="*/ 1 h 516"/>
                <a:gd name="T60" fmla="*/ 1 w 425"/>
                <a:gd name="T61" fmla="*/ 1 h 516"/>
                <a:gd name="T62" fmla="*/ 1 w 425"/>
                <a:gd name="T63" fmla="*/ 1 h 516"/>
                <a:gd name="T64" fmla="*/ 1 w 425"/>
                <a:gd name="T65" fmla="*/ 1 h 516"/>
                <a:gd name="T66" fmla="*/ 1 w 425"/>
                <a:gd name="T67" fmla="*/ 1 h 516"/>
                <a:gd name="T68" fmla="*/ 1 w 425"/>
                <a:gd name="T69" fmla="*/ 1 h 516"/>
                <a:gd name="T70" fmla="*/ 1 w 425"/>
                <a:gd name="T71" fmla="*/ 1 h 516"/>
                <a:gd name="T72" fmla="*/ 1 w 425"/>
                <a:gd name="T73" fmla="*/ 1 h 516"/>
                <a:gd name="T74" fmla="*/ 1 w 425"/>
                <a:gd name="T75" fmla="*/ 1 h 516"/>
                <a:gd name="T76" fmla="*/ 1 w 425"/>
                <a:gd name="T77" fmla="*/ 1 h 516"/>
                <a:gd name="T78" fmla="*/ 1 w 425"/>
                <a:gd name="T79" fmla="*/ 1 h 516"/>
                <a:gd name="T80" fmla="*/ 1 w 425"/>
                <a:gd name="T81" fmla="*/ 0 h 516"/>
                <a:gd name="T82" fmla="*/ 1 w 425"/>
                <a:gd name="T83" fmla="*/ 1 h 516"/>
                <a:gd name="T84" fmla="*/ 1 w 425"/>
                <a:gd name="T85" fmla="*/ 1 h 516"/>
                <a:gd name="T86" fmla="*/ 1 w 425"/>
                <a:gd name="T87" fmla="*/ 1 h 5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25"/>
                <a:gd name="T133" fmla="*/ 0 h 516"/>
                <a:gd name="T134" fmla="*/ 425 w 425"/>
                <a:gd name="T135" fmla="*/ 516 h 5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25" h="516">
                  <a:moveTo>
                    <a:pt x="297" y="61"/>
                  </a:moveTo>
                  <a:lnTo>
                    <a:pt x="290" y="72"/>
                  </a:lnTo>
                  <a:lnTo>
                    <a:pt x="274" y="93"/>
                  </a:lnTo>
                  <a:lnTo>
                    <a:pt x="237" y="131"/>
                  </a:lnTo>
                  <a:lnTo>
                    <a:pt x="220" y="145"/>
                  </a:lnTo>
                  <a:lnTo>
                    <a:pt x="206" y="152"/>
                  </a:lnTo>
                  <a:lnTo>
                    <a:pt x="201" y="151"/>
                  </a:lnTo>
                  <a:lnTo>
                    <a:pt x="198" y="151"/>
                  </a:lnTo>
                  <a:lnTo>
                    <a:pt x="194" y="152"/>
                  </a:lnTo>
                  <a:lnTo>
                    <a:pt x="189" y="154"/>
                  </a:lnTo>
                  <a:lnTo>
                    <a:pt x="179" y="159"/>
                  </a:lnTo>
                  <a:lnTo>
                    <a:pt x="155" y="177"/>
                  </a:lnTo>
                  <a:lnTo>
                    <a:pt x="101" y="228"/>
                  </a:lnTo>
                  <a:lnTo>
                    <a:pt x="72" y="267"/>
                  </a:lnTo>
                  <a:lnTo>
                    <a:pt x="63" y="287"/>
                  </a:lnTo>
                  <a:lnTo>
                    <a:pt x="46" y="326"/>
                  </a:lnTo>
                  <a:lnTo>
                    <a:pt x="14" y="404"/>
                  </a:lnTo>
                  <a:lnTo>
                    <a:pt x="0" y="484"/>
                  </a:lnTo>
                  <a:lnTo>
                    <a:pt x="1" y="503"/>
                  </a:lnTo>
                  <a:lnTo>
                    <a:pt x="2" y="510"/>
                  </a:lnTo>
                  <a:lnTo>
                    <a:pt x="3" y="513"/>
                  </a:lnTo>
                  <a:lnTo>
                    <a:pt x="4" y="515"/>
                  </a:lnTo>
                  <a:lnTo>
                    <a:pt x="6" y="516"/>
                  </a:lnTo>
                  <a:lnTo>
                    <a:pt x="7" y="516"/>
                  </a:lnTo>
                  <a:lnTo>
                    <a:pt x="9" y="516"/>
                  </a:lnTo>
                  <a:lnTo>
                    <a:pt x="11" y="515"/>
                  </a:lnTo>
                  <a:lnTo>
                    <a:pt x="14" y="513"/>
                  </a:lnTo>
                  <a:lnTo>
                    <a:pt x="19" y="509"/>
                  </a:lnTo>
                  <a:lnTo>
                    <a:pt x="30" y="498"/>
                  </a:lnTo>
                  <a:lnTo>
                    <a:pt x="57" y="471"/>
                  </a:lnTo>
                  <a:lnTo>
                    <a:pt x="61" y="468"/>
                  </a:lnTo>
                  <a:lnTo>
                    <a:pt x="63" y="461"/>
                  </a:lnTo>
                  <a:lnTo>
                    <a:pt x="69" y="445"/>
                  </a:lnTo>
                  <a:lnTo>
                    <a:pt x="80" y="414"/>
                  </a:lnTo>
                  <a:lnTo>
                    <a:pt x="90" y="383"/>
                  </a:lnTo>
                  <a:lnTo>
                    <a:pt x="93" y="375"/>
                  </a:lnTo>
                  <a:lnTo>
                    <a:pt x="92" y="373"/>
                  </a:lnTo>
                  <a:lnTo>
                    <a:pt x="89" y="373"/>
                  </a:lnTo>
                  <a:lnTo>
                    <a:pt x="86" y="374"/>
                  </a:lnTo>
                  <a:lnTo>
                    <a:pt x="82" y="376"/>
                  </a:lnTo>
                  <a:lnTo>
                    <a:pt x="73" y="381"/>
                  </a:lnTo>
                  <a:lnTo>
                    <a:pt x="63" y="387"/>
                  </a:lnTo>
                  <a:lnTo>
                    <a:pt x="56" y="389"/>
                  </a:lnTo>
                  <a:lnTo>
                    <a:pt x="53" y="386"/>
                  </a:lnTo>
                  <a:lnTo>
                    <a:pt x="52" y="379"/>
                  </a:lnTo>
                  <a:lnTo>
                    <a:pt x="52" y="365"/>
                  </a:lnTo>
                  <a:lnTo>
                    <a:pt x="59" y="334"/>
                  </a:lnTo>
                  <a:lnTo>
                    <a:pt x="74" y="308"/>
                  </a:lnTo>
                  <a:lnTo>
                    <a:pt x="80" y="302"/>
                  </a:lnTo>
                  <a:lnTo>
                    <a:pt x="83" y="300"/>
                  </a:lnTo>
                  <a:lnTo>
                    <a:pt x="86" y="299"/>
                  </a:lnTo>
                  <a:lnTo>
                    <a:pt x="90" y="299"/>
                  </a:lnTo>
                  <a:lnTo>
                    <a:pt x="95" y="300"/>
                  </a:lnTo>
                  <a:lnTo>
                    <a:pt x="105" y="302"/>
                  </a:lnTo>
                  <a:lnTo>
                    <a:pt x="125" y="306"/>
                  </a:lnTo>
                  <a:lnTo>
                    <a:pt x="133" y="303"/>
                  </a:lnTo>
                  <a:lnTo>
                    <a:pt x="156" y="287"/>
                  </a:lnTo>
                  <a:lnTo>
                    <a:pt x="203" y="251"/>
                  </a:lnTo>
                  <a:lnTo>
                    <a:pt x="293" y="175"/>
                  </a:lnTo>
                  <a:lnTo>
                    <a:pt x="377" y="95"/>
                  </a:lnTo>
                  <a:lnTo>
                    <a:pt x="397" y="74"/>
                  </a:lnTo>
                  <a:lnTo>
                    <a:pt x="398" y="72"/>
                  </a:lnTo>
                  <a:lnTo>
                    <a:pt x="396" y="72"/>
                  </a:lnTo>
                  <a:lnTo>
                    <a:pt x="395" y="72"/>
                  </a:lnTo>
                  <a:lnTo>
                    <a:pt x="390" y="74"/>
                  </a:lnTo>
                  <a:lnTo>
                    <a:pt x="378" y="81"/>
                  </a:lnTo>
                  <a:lnTo>
                    <a:pt x="342" y="103"/>
                  </a:lnTo>
                  <a:lnTo>
                    <a:pt x="246" y="166"/>
                  </a:lnTo>
                  <a:lnTo>
                    <a:pt x="193" y="204"/>
                  </a:lnTo>
                  <a:lnTo>
                    <a:pt x="187" y="208"/>
                  </a:lnTo>
                  <a:lnTo>
                    <a:pt x="174" y="216"/>
                  </a:lnTo>
                  <a:lnTo>
                    <a:pt x="145" y="229"/>
                  </a:lnTo>
                  <a:lnTo>
                    <a:pt x="134" y="232"/>
                  </a:lnTo>
                  <a:lnTo>
                    <a:pt x="133" y="232"/>
                  </a:lnTo>
                  <a:lnTo>
                    <a:pt x="132" y="232"/>
                  </a:lnTo>
                  <a:lnTo>
                    <a:pt x="132" y="230"/>
                  </a:lnTo>
                  <a:lnTo>
                    <a:pt x="134" y="228"/>
                  </a:lnTo>
                  <a:lnTo>
                    <a:pt x="155" y="207"/>
                  </a:lnTo>
                  <a:lnTo>
                    <a:pt x="202" y="167"/>
                  </a:lnTo>
                  <a:lnTo>
                    <a:pt x="298" y="88"/>
                  </a:lnTo>
                  <a:lnTo>
                    <a:pt x="398" y="17"/>
                  </a:lnTo>
                  <a:lnTo>
                    <a:pt x="425" y="0"/>
                  </a:lnTo>
                  <a:lnTo>
                    <a:pt x="422" y="1"/>
                  </a:lnTo>
                  <a:lnTo>
                    <a:pt x="407" y="5"/>
                  </a:lnTo>
                  <a:lnTo>
                    <a:pt x="356" y="22"/>
                  </a:lnTo>
                  <a:lnTo>
                    <a:pt x="304" y="51"/>
                  </a:lnTo>
                  <a:lnTo>
                    <a:pt x="297" y="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67" name="Freeform 243"/>
            <p:cNvSpPr>
              <a:spLocks/>
            </p:cNvSpPr>
            <p:nvPr/>
          </p:nvSpPr>
          <p:spPr bwMode="auto">
            <a:xfrm>
              <a:off x="2424" y="1315"/>
              <a:ext cx="162" cy="316"/>
            </a:xfrm>
            <a:custGeom>
              <a:avLst/>
              <a:gdLst>
                <a:gd name="T0" fmla="*/ 1 w 322"/>
                <a:gd name="T1" fmla="*/ 0 h 633"/>
                <a:gd name="T2" fmla="*/ 1 w 322"/>
                <a:gd name="T3" fmla="*/ 0 h 633"/>
                <a:gd name="T4" fmla="*/ 1 w 322"/>
                <a:gd name="T5" fmla="*/ 0 h 633"/>
                <a:gd name="T6" fmla="*/ 1 w 322"/>
                <a:gd name="T7" fmla="*/ 0 h 633"/>
                <a:gd name="T8" fmla="*/ 1 w 322"/>
                <a:gd name="T9" fmla="*/ 0 h 633"/>
                <a:gd name="T10" fmla="*/ 1 w 322"/>
                <a:gd name="T11" fmla="*/ 0 h 633"/>
                <a:gd name="T12" fmla="*/ 1 w 322"/>
                <a:gd name="T13" fmla="*/ 0 h 633"/>
                <a:gd name="T14" fmla="*/ 1 w 322"/>
                <a:gd name="T15" fmla="*/ 0 h 633"/>
                <a:gd name="T16" fmla="*/ 1 w 322"/>
                <a:gd name="T17" fmla="*/ 0 h 633"/>
                <a:gd name="T18" fmla="*/ 1 w 322"/>
                <a:gd name="T19" fmla="*/ 0 h 633"/>
                <a:gd name="T20" fmla="*/ 1 w 322"/>
                <a:gd name="T21" fmla="*/ 0 h 633"/>
                <a:gd name="T22" fmla="*/ 1 w 322"/>
                <a:gd name="T23" fmla="*/ 0 h 633"/>
                <a:gd name="T24" fmla="*/ 1 w 322"/>
                <a:gd name="T25" fmla="*/ 0 h 633"/>
                <a:gd name="T26" fmla="*/ 1 w 322"/>
                <a:gd name="T27" fmla="*/ 0 h 633"/>
                <a:gd name="T28" fmla="*/ 1 w 322"/>
                <a:gd name="T29" fmla="*/ 0 h 633"/>
                <a:gd name="T30" fmla="*/ 1 w 322"/>
                <a:gd name="T31" fmla="*/ 0 h 633"/>
                <a:gd name="T32" fmla="*/ 1 w 322"/>
                <a:gd name="T33" fmla="*/ 0 h 633"/>
                <a:gd name="T34" fmla="*/ 1 w 322"/>
                <a:gd name="T35" fmla="*/ 0 h 633"/>
                <a:gd name="T36" fmla="*/ 1 w 322"/>
                <a:gd name="T37" fmla="*/ 0 h 633"/>
                <a:gd name="T38" fmla="*/ 1 w 322"/>
                <a:gd name="T39" fmla="*/ 0 h 633"/>
                <a:gd name="T40" fmla="*/ 1 w 322"/>
                <a:gd name="T41" fmla="*/ 0 h 633"/>
                <a:gd name="T42" fmla="*/ 1 w 322"/>
                <a:gd name="T43" fmla="*/ 0 h 633"/>
                <a:gd name="T44" fmla="*/ 1 w 322"/>
                <a:gd name="T45" fmla="*/ 0 h 633"/>
                <a:gd name="T46" fmla="*/ 1 w 322"/>
                <a:gd name="T47" fmla="*/ 0 h 633"/>
                <a:gd name="T48" fmla="*/ 1 w 322"/>
                <a:gd name="T49" fmla="*/ 0 h 633"/>
                <a:gd name="T50" fmla="*/ 1 w 322"/>
                <a:gd name="T51" fmla="*/ 0 h 633"/>
                <a:gd name="T52" fmla="*/ 1 w 322"/>
                <a:gd name="T53" fmla="*/ 0 h 633"/>
                <a:gd name="T54" fmla="*/ 1 w 322"/>
                <a:gd name="T55" fmla="*/ 0 h 633"/>
                <a:gd name="T56" fmla="*/ 1 w 322"/>
                <a:gd name="T57" fmla="*/ 0 h 633"/>
                <a:gd name="T58" fmla="*/ 0 w 322"/>
                <a:gd name="T59" fmla="*/ 0 h 633"/>
                <a:gd name="T60" fmla="*/ 0 w 322"/>
                <a:gd name="T61" fmla="*/ 0 h 633"/>
                <a:gd name="T62" fmla="*/ 0 w 322"/>
                <a:gd name="T63" fmla="*/ 0 h 633"/>
                <a:gd name="T64" fmla="*/ 1 w 322"/>
                <a:gd name="T65" fmla="*/ 0 h 633"/>
                <a:gd name="T66" fmla="*/ 1 w 322"/>
                <a:gd name="T67" fmla="*/ 0 h 633"/>
                <a:gd name="T68" fmla="*/ 1 w 322"/>
                <a:gd name="T69" fmla="*/ 0 h 633"/>
                <a:gd name="T70" fmla="*/ 1 w 322"/>
                <a:gd name="T71" fmla="*/ 0 h 633"/>
                <a:gd name="T72" fmla="*/ 1 w 322"/>
                <a:gd name="T73" fmla="*/ 0 h 63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2"/>
                <a:gd name="T112" fmla="*/ 0 h 633"/>
                <a:gd name="T113" fmla="*/ 322 w 322"/>
                <a:gd name="T114" fmla="*/ 633 h 63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2" h="633">
                  <a:moveTo>
                    <a:pt x="7" y="633"/>
                  </a:moveTo>
                  <a:lnTo>
                    <a:pt x="7" y="629"/>
                  </a:lnTo>
                  <a:lnTo>
                    <a:pt x="10" y="599"/>
                  </a:lnTo>
                  <a:lnTo>
                    <a:pt x="23" y="488"/>
                  </a:lnTo>
                  <a:lnTo>
                    <a:pt x="49" y="371"/>
                  </a:lnTo>
                  <a:lnTo>
                    <a:pt x="58" y="349"/>
                  </a:lnTo>
                  <a:lnTo>
                    <a:pt x="69" y="326"/>
                  </a:lnTo>
                  <a:lnTo>
                    <a:pt x="95" y="280"/>
                  </a:lnTo>
                  <a:lnTo>
                    <a:pt x="157" y="193"/>
                  </a:lnTo>
                  <a:lnTo>
                    <a:pt x="231" y="115"/>
                  </a:lnTo>
                  <a:lnTo>
                    <a:pt x="251" y="97"/>
                  </a:lnTo>
                  <a:lnTo>
                    <a:pt x="256" y="90"/>
                  </a:lnTo>
                  <a:lnTo>
                    <a:pt x="269" y="74"/>
                  </a:lnTo>
                  <a:lnTo>
                    <a:pt x="293" y="41"/>
                  </a:lnTo>
                  <a:lnTo>
                    <a:pt x="316" y="9"/>
                  </a:lnTo>
                  <a:lnTo>
                    <a:pt x="322" y="0"/>
                  </a:lnTo>
                  <a:lnTo>
                    <a:pt x="319" y="3"/>
                  </a:lnTo>
                  <a:lnTo>
                    <a:pt x="302" y="18"/>
                  </a:lnTo>
                  <a:lnTo>
                    <a:pt x="239" y="76"/>
                  </a:lnTo>
                  <a:lnTo>
                    <a:pt x="176" y="137"/>
                  </a:lnTo>
                  <a:lnTo>
                    <a:pt x="167" y="149"/>
                  </a:lnTo>
                  <a:lnTo>
                    <a:pt x="158" y="160"/>
                  </a:lnTo>
                  <a:lnTo>
                    <a:pt x="137" y="185"/>
                  </a:lnTo>
                  <a:lnTo>
                    <a:pt x="88" y="247"/>
                  </a:lnTo>
                  <a:lnTo>
                    <a:pt x="44" y="317"/>
                  </a:lnTo>
                  <a:lnTo>
                    <a:pt x="37" y="335"/>
                  </a:lnTo>
                  <a:lnTo>
                    <a:pt x="30" y="355"/>
                  </a:lnTo>
                  <a:lnTo>
                    <a:pt x="20" y="398"/>
                  </a:lnTo>
                  <a:lnTo>
                    <a:pt x="6" y="490"/>
                  </a:lnTo>
                  <a:lnTo>
                    <a:pt x="0" y="562"/>
                  </a:lnTo>
                  <a:lnTo>
                    <a:pt x="0" y="572"/>
                  </a:lnTo>
                  <a:lnTo>
                    <a:pt x="0" y="581"/>
                  </a:lnTo>
                  <a:lnTo>
                    <a:pt x="1" y="597"/>
                  </a:lnTo>
                  <a:lnTo>
                    <a:pt x="4" y="622"/>
                  </a:lnTo>
                  <a:lnTo>
                    <a:pt x="6" y="633"/>
                  </a:lnTo>
                  <a:lnTo>
                    <a:pt x="7" y="6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68" name="Freeform 244"/>
            <p:cNvSpPr>
              <a:spLocks/>
            </p:cNvSpPr>
            <p:nvPr/>
          </p:nvSpPr>
          <p:spPr bwMode="auto">
            <a:xfrm>
              <a:off x="2473" y="1372"/>
              <a:ext cx="139" cy="197"/>
            </a:xfrm>
            <a:custGeom>
              <a:avLst/>
              <a:gdLst>
                <a:gd name="T0" fmla="*/ 0 w 280"/>
                <a:gd name="T1" fmla="*/ 1 h 393"/>
                <a:gd name="T2" fmla="*/ 0 w 280"/>
                <a:gd name="T3" fmla="*/ 1 h 393"/>
                <a:gd name="T4" fmla="*/ 0 w 280"/>
                <a:gd name="T5" fmla="*/ 1 h 393"/>
                <a:gd name="T6" fmla="*/ 0 w 280"/>
                <a:gd name="T7" fmla="*/ 1 h 393"/>
                <a:gd name="T8" fmla="*/ 0 w 280"/>
                <a:gd name="T9" fmla="*/ 1 h 393"/>
                <a:gd name="T10" fmla="*/ 0 w 280"/>
                <a:gd name="T11" fmla="*/ 1 h 393"/>
                <a:gd name="T12" fmla="*/ 0 w 280"/>
                <a:gd name="T13" fmla="*/ 1 h 393"/>
                <a:gd name="T14" fmla="*/ 0 w 280"/>
                <a:gd name="T15" fmla="*/ 1 h 393"/>
                <a:gd name="T16" fmla="*/ 0 w 280"/>
                <a:gd name="T17" fmla="*/ 1 h 393"/>
                <a:gd name="T18" fmla="*/ 0 w 280"/>
                <a:gd name="T19" fmla="*/ 1 h 393"/>
                <a:gd name="T20" fmla="*/ 0 w 280"/>
                <a:gd name="T21" fmla="*/ 0 h 393"/>
                <a:gd name="T22" fmla="*/ 0 w 280"/>
                <a:gd name="T23" fmla="*/ 1 h 393"/>
                <a:gd name="T24" fmla="*/ 0 w 280"/>
                <a:gd name="T25" fmla="*/ 1 h 393"/>
                <a:gd name="T26" fmla="*/ 0 w 280"/>
                <a:gd name="T27" fmla="*/ 1 h 393"/>
                <a:gd name="T28" fmla="*/ 0 w 280"/>
                <a:gd name="T29" fmla="*/ 1 h 393"/>
                <a:gd name="T30" fmla="*/ 0 w 280"/>
                <a:gd name="T31" fmla="*/ 1 h 393"/>
                <a:gd name="T32" fmla="*/ 0 w 280"/>
                <a:gd name="T33" fmla="*/ 1 h 393"/>
                <a:gd name="T34" fmla="*/ 0 w 280"/>
                <a:gd name="T35" fmla="*/ 1 h 393"/>
                <a:gd name="T36" fmla="*/ 0 w 280"/>
                <a:gd name="T37" fmla="*/ 1 h 393"/>
                <a:gd name="T38" fmla="*/ 0 w 280"/>
                <a:gd name="T39" fmla="*/ 1 h 393"/>
                <a:gd name="T40" fmla="*/ 0 w 280"/>
                <a:gd name="T41" fmla="*/ 1 h 393"/>
                <a:gd name="T42" fmla="*/ 0 w 280"/>
                <a:gd name="T43" fmla="*/ 1 h 393"/>
                <a:gd name="T44" fmla="*/ 0 w 280"/>
                <a:gd name="T45" fmla="*/ 1 h 393"/>
                <a:gd name="T46" fmla="*/ 0 w 280"/>
                <a:gd name="T47" fmla="*/ 1 h 393"/>
                <a:gd name="T48" fmla="*/ 0 w 280"/>
                <a:gd name="T49" fmla="*/ 1 h 393"/>
                <a:gd name="T50" fmla="*/ 0 w 280"/>
                <a:gd name="T51" fmla="*/ 1 h 393"/>
                <a:gd name="T52" fmla="*/ 0 w 280"/>
                <a:gd name="T53" fmla="*/ 1 h 393"/>
                <a:gd name="T54" fmla="*/ 0 w 280"/>
                <a:gd name="T55" fmla="*/ 1 h 393"/>
                <a:gd name="T56" fmla="*/ 0 w 280"/>
                <a:gd name="T57" fmla="*/ 1 h 393"/>
                <a:gd name="T58" fmla="*/ 0 w 280"/>
                <a:gd name="T59" fmla="*/ 1 h 3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80"/>
                <a:gd name="T91" fmla="*/ 0 h 393"/>
                <a:gd name="T92" fmla="*/ 280 w 280"/>
                <a:gd name="T93" fmla="*/ 393 h 3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80" h="393">
                  <a:moveTo>
                    <a:pt x="132" y="197"/>
                  </a:moveTo>
                  <a:lnTo>
                    <a:pt x="132" y="195"/>
                  </a:lnTo>
                  <a:lnTo>
                    <a:pt x="139" y="179"/>
                  </a:lnTo>
                  <a:lnTo>
                    <a:pt x="164" y="122"/>
                  </a:lnTo>
                  <a:lnTo>
                    <a:pt x="194" y="69"/>
                  </a:lnTo>
                  <a:lnTo>
                    <a:pt x="201" y="61"/>
                  </a:lnTo>
                  <a:lnTo>
                    <a:pt x="207" y="56"/>
                  </a:lnTo>
                  <a:lnTo>
                    <a:pt x="223" y="43"/>
                  </a:lnTo>
                  <a:lnTo>
                    <a:pt x="257" y="16"/>
                  </a:lnTo>
                  <a:lnTo>
                    <a:pt x="278" y="1"/>
                  </a:lnTo>
                  <a:lnTo>
                    <a:pt x="280" y="0"/>
                  </a:lnTo>
                  <a:lnTo>
                    <a:pt x="259" y="4"/>
                  </a:lnTo>
                  <a:lnTo>
                    <a:pt x="238" y="12"/>
                  </a:lnTo>
                  <a:lnTo>
                    <a:pt x="219" y="24"/>
                  </a:lnTo>
                  <a:lnTo>
                    <a:pt x="201" y="41"/>
                  </a:lnTo>
                  <a:lnTo>
                    <a:pt x="168" y="81"/>
                  </a:lnTo>
                  <a:lnTo>
                    <a:pt x="141" y="126"/>
                  </a:lnTo>
                  <a:lnTo>
                    <a:pt x="118" y="170"/>
                  </a:lnTo>
                  <a:lnTo>
                    <a:pt x="101" y="207"/>
                  </a:lnTo>
                  <a:lnTo>
                    <a:pt x="86" y="222"/>
                  </a:lnTo>
                  <a:lnTo>
                    <a:pt x="61" y="249"/>
                  </a:lnTo>
                  <a:lnTo>
                    <a:pt x="23" y="307"/>
                  </a:lnTo>
                  <a:lnTo>
                    <a:pt x="2" y="374"/>
                  </a:lnTo>
                  <a:lnTo>
                    <a:pt x="0" y="393"/>
                  </a:lnTo>
                  <a:lnTo>
                    <a:pt x="7" y="376"/>
                  </a:lnTo>
                  <a:lnTo>
                    <a:pt x="26" y="341"/>
                  </a:lnTo>
                  <a:lnTo>
                    <a:pt x="69" y="274"/>
                  </a:lnTo>
                  <a:lnTo>
                    <a:pt x="119" y="212"/>
                  </a:lnTo>
                  <a:lnTo>
                    <a:pt x="132" y="19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69" name="Freeform 245"/>
            <p:cNvSpPr>
              <a:spLocks/>
            </p:cNvSpPr>
            <p:nvPr/>
          </p:nvSpPr>
          <p:spPr bwMode="auto">
            <a:xfrm>
              <a:off x="2571" y="1238"/>
              <a:ext cx="55" cy="47"/>
            </a:xfrm>
            <a:custGeom>
              <a:avLst/>
              <a:gdLst>
                <a:gd name="T0" fmla="*/ 1 w 109"/>
                <a:gd name="T1" fmla="*/ 0 h 95"/>
                <a:gd name="T2" fmla="*/ 1 w 109"/>
                <a:gd name="T3" fmla="*/ 0 h 95"/>
                <a:gd name="T4" fmla="*/ 1 w 109"/>
                <a:gd name="T5" fmla="*/ 0 h 95"/>
                <a:gd name="T6" fmla="*/ 1 w 109"/>
                <a:gd name="T7" fmla="*/ 0 h 95"/>
                <a:gd name="T8" fmla="*/ 1 w 109"/>
                <a:gd name="T9" fmla="*/ 0 h 95"/>
                <a:gd name="T10" fmla="*/ 1 w 109"/>
                <a:gd name="T11" fmla="*/ 0 h 95"/>
                <a:gd name="T12" fmla="*/ 1 w 109"/>
                <a:gd name="T13" fmla="*/ 0 h 95"/>
                <a:gd name="T14" fmla="*/ 1 w 109"/>
                <a:gd name="T15" fmla="*/ 0 h 95"/>
                <a:gd name="T16" fmla="*/ 1 w 109"/>
                <a:gd name="T17" fmla="*/ 0 h 95"/>
                <a:gd name="T18" fmla="*/ 1 w 109"/>
                <a:gd name="T19" fmla="*/ 0 h 95"/>
                <a:gd name="T20" fmla="*/ 1 w 109"/>
                <a:gd name="T21" fmla="*/ 0 h 95"/>
                <a:gd name="T22" fmla="*/ 1 w 109"/>
                <a:gd name="T23" fmla="*/ 0 h 95"/>
                <a:gd name="T24" fmla="*/ 1 w 109"/>
                <a:gd name="T25" fmla="*/ 0 h 95"/>
                <a:gd name="T26" fmla="*/ 1 w 109"/>
                <a:gd name="T27" fmla="*/ 0 h 95"/>
                <a:gd name="T28" fmla="*/ 1 w 109"/>
                <a:gd name="T29" fmla="*/ 0 h 95"/>
                <a:gd name="T30" fmla="*/ 1 w 109"/>
                <a:gd name="T31" fmla="*/ 0 h 95"/>
                <a:gd name="T32" fmla="*/ 1 w 109"/>
                <a:gd name="T33" fmla="*/ 0 h 95"/>
                <a:gd name="T34" fmla="*/ 0 w 109"/>
                <a:gd name="T35" fmla="*/ 0 h 95"/>
                <a:gd name="T36" fmla="*/ 1 w 109"/>
                <a:gd name="T37" fmla="*/ 0 h 95"/>
                <a:gd name="T38" fmla="*/ 1 w 109"/>
                <a:gd name="T39" fmla="*/ 0 h 95"/>
                <a:gd name="T40" fmla="*/ 1 w 109"/>
                <a:gd name="T41" fmla="*/ 0 h 95"/>
                <a:gd name="T42" fmla="*/ 1 w 109"/>
                <a:gd name="T43" fmla="*/ 0 h 95"/>
                <a:gd name="T44" fmla="*/ 1 w 109"/>
                <a:gd name="T45" fmla="*/ 0 h 95"/>
                <a:gd name="T46" fmla="*/ 1 w 109"/>
                <a:gd name="T47" fmla="*/ 0 h 95"/>
                <a:gd name="T48" fmla="*/ 1 w 109"/>
                <a:gd name="T49" fmla="*/ 0 h 95"/>
                <a:gd name="T50" fmla="*/ 1 w 109"/>
                <a:gd name="T51" fmla="*/ 0 h 95"/>
                <a:gd name="T52" fmla="*/ 1 w 109"/>
                <a:gd name="T53" fmla="*/ 0 h 95"/>
                <a:gd name="T54" fmla="*/ 1 w 109"/>
                <a:gd name="T55" fmla="*/ 0 h 95"/>
                <a:gd name="T56" fmla="*/ 1 w 109"/>
                <a:gd name="T57" fmla="*/ 0 h 95"/>
                <a:gd name="T58" fmla="*/ 1 w 109"/>
                <a:gd name="T59" fmla="*/ 0 h 95"/>
                <a:gd name="T60" fmla="*/ 1 w 109"/>
                <a:gd name="T61" fmla="*/ 0 h 95"/>
                <a:gd name="T62" fmla="*/ 1 w 109"/>
                <a:gd name="T63" fmla="*/ 0 h 95"/>
                <a:gd name="T64" fmla="*/ 1 w 109"/>
                <a:gd name="T65" fmla="*/ 0 h 95"/>
                <a:gd name="T66" fmla="*/ 1 w 109"/>
                <a:gd name="T67" fmla="*/ 0 h 95"/>
                <a:gd name="T68" fmla="*/ 1 w 109"/>
                <a:gd name="T69" fmla="*/ 0 h 95"/>
                <a:gd name="T70" fmla="*/ 1 w 109"/>
                <a:gd name="T71" fmla="*/ 0 h 95"/>
                <a:gd name="T72" fmla="*/ 1 w 109"/>
                <a:gd name="T73" fmla="*/ 0 h 9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09"/>
                <a:gd name="T112" fmla="*/ 0 h 95"/>
                <a:gd name="T113" fmla="*/ 109 w 109"/>
                <a:gd name="T114" fmla="*/ 95 h 9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09" h="95">
                  <a:moveTo>
                    <a:pt x="107" y="13"/>
                  </a:moveTo>
                  <a:lnTo>
                    <a:pt x="108" y="20"/>
                  </a:lnTo>
                  <a:lnTo>
                    <a:pt x="109" y="31"/>
                  </a:lnTo>
                  <a:lnTo>
                    <a:pt x="108" y="43"/>
                  </a:lnTo>
                  <a:lnTo>
                    <a:pt x="105" y="52"/>
                  </a:lnTo>
                  <a:lnTo>
                    <a:pt x="100" y="63"/>
                  </a:lnTo>
                  <a:lnTo>
                    <a:pt x="93" y="66"/>
                  </a:lnTo>
                  <a:lnTo>
                    <a:pt x="79" y="72"/>
                  </a:lnTo>
                  <a:lnTo>
                    <a:pt x="52" y="83"/>
                  </a:lnTo>
                  <a:lnTo>
                    <a:pt x="23" y="93"/>
                  </a:lnTo>
                  <a:lnTo>
                    <a:pt x="17" y="95"/>
                  </a:lnTo>
                  <a:lnTo>
                    <a:pt x="16" y="95"/>
                  </a:lnTo>
                  <a:lnTo>
                    <a:pt x="13" y="95"/>
                  </a:lnTo>
                  <a:lnTo>
                    <a:pt x="8" y="94"/>
                  </a:lnTo>
                  <a:lnTo>
                    <a:pt x="3" y="92"/>
                  </a:lnTo>
                  <a:lnTo>
                    <a:pt x="1" y="91"/>
                  </a:lnTo>
                  <a:lnTo>
                    <a:pt x="0" y="89"/>
                  </a:lnTo>
                  <a:lnTo>
                    <a:pt x="2" y="85"/>
                  </a:lnTo>
                  <a:lnTo>
                    <a:pt x="5" y="81"/>
                  </a:lnTo>
                  <a:lnTo>
                    <a:pt x="8" y="78"/>
                  </a:lnTo>
                  <a:lnTo>
                    <a:pt x="20" y="68"/>
                  </a:lnTo>
                  <a:lnTo>
                    <a:pt x="47" y="50"/>
                  </a:lnTo>
                  <a:lnTo>
                    <a:pt x="67" y="39"/>
                  </a:lnTo>
                  <a:lnTo>
                    <a:pt x="68" y="38"/>
                  </a:lnTo>
                  <a:lnTo>
                    <a:pt x="67" y="36"/>
                  </a:lnTo>
                  <a:lnTo>
                    <a:pt x="67" y="30"/>
                  </a:lnTo>
                  <a:lnTo>
                    <a:pt x="66" y="19"/>
                  </a:lnTo>
                  <a:lnTo>
                    <a:pt x="65" y="7"/>
                  </a:lnTo>
                  <a:lnTo>
                    <a:pt x="65" y="4"/>
                  </a:lnTo>
                  <a:lnTo>
                    <a:pt x="70" y="3"/>
                  </a:lnTo>
                  <a:lnTo>
                    <a:pt x="86" y="0"/>
                  </a:lnTo>
                  <a:lnTo>
                    <a:pt x="95" y="2"/>
                  </a:lnTo>
                  <a:lnTo>
                    <a:pt x="103" y="8"/>
                  </a:lnTo>
                  <a:lnTo>
                    <a:pt x="107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70" name="Freeform 246"/>
            <p:cNvSpPr>
              <a:spLocks/>
            </p:cNvSpPr>
            <p:nvPr/>
          </p:nvSpPr>
          <p:spPr bwMode="auto">
            <a:xfrm>
              <a:off x="2687" y="1227"/>
              <a:ext cx="221" cy="177"/>
            </a:xfrm>
            <a:custGeom>
              <a:avLst/>
              <a:gdLst>
                <a:gd name="T0" fmla="*/ 1 w 442"/>
                <a:gd name="T1" fmla="*/ 0 h 355"/>
                <a:gd name="T2" fmla="*/ 1 w 442"/>
                <a:gd name="T3" fmla="*/ 0 h 355"/>
                <a:gd name="T4" fmla="*/ 1 w 442"/>
                <a:gd name="T5" fmla="*/ 0 h 355"/>
                <a:gd name="T6" fmla="*/ 1 w 442"/>
                <a:gd name="T7" fmla="*/ 0 h 355"/>
                <a:gd name="T8" fmla="*/ 1 w 442"/>
                <a:gd name="T9" fmla="*/ 0 h 355"/>
                <a:gd name="T10" fmla="*/ 1 w 442"/>
                <a:gd name="T11" fmla="*/ 0 h 355"/>
                <a:gd name="T12" fmla="*/ 1 w 442"/>
                <a:gd name="T13" fmla="*/ 0 h 355"/>
                <a:gd name="T14" fmla="*/ 1 w 442"/>
                <a:gd name="T15" fmla="*/ 0 h 355"/>
                <a:gd name="T16" fmla="*/ 1 w 442"/>
                <a:gd name="T17" fmla="*/ 0 h 355"/>
                <a:gd name="T18" fmla="*/ 1 w 442"/>
                <a:gd name="T19" fmla="*/ 0 h 355"/>
                <a:gd name="T20" fmla="*/ 1 w 442"/>
                <a:gd name="T21" fmla="*/ 0 h 355"/>
                <a:gd name="T22" fmla="*/ 1 w 442"/>
                <a:gd name="T23" fmla="*/ 0 h 355"/>
                <a:gd name="T24" fmla="*/ 1 w 442"/>
                <a:gd name="T25" fmla="*/ 0 h 355"/>
                <a:gd name="T26" fmla="*/ 1 w 442"/>
                <a:gd name="T27" fmla="*/ 0 h 355"/>
                <a:gd name="T28" fmla="*/ 1 w 442"/>
                <a:gd name="T29" fmla="*/ 0 h 355"/>
                <a:gd name="T30" fmla="*/ 1 w 442"/>
                <a:gd name="T31" fmla="*/ 0 h 355"/>
                <a:gd name="T32" fmla="*/ 1 w 442"/>
                <a:gd name="T33" fmla="*/ 0 h 355"/>
                <a:gd name="T34" fmla="*/ 1 w 442"/>
                <a:gd name="T35" fmla="*/ 0 h 355"/>
                <a:gd name="T36" fmla="*/ 1 w 442"/>
                <a:gd name="T37" fmla="*/ 0 h 355"/>
                <a:gd name="T38" fmla="*/ 1 w 442"/>
                <a:gd name="T39" fmla="*/ 0 h 355"/>
                <a:gd name="T40" fmla="*/ 1 w 442"/>
                <a:gd name="T41" fmla="*/ 0 h 355"/>
                <a:gd name="T42" fmla="*/ 1 w 442"/>
                <a:gd name="T43" fmla="*/ 0 h 355"/>
                <a:gd name="T44" fmla="*/ 1 w 442"/>
                <a:gd name="T45" fmla="*/ 0 h 355"/>
                <a:gd name="T46" fmla="*/ 1 w 442"/>
                <a:gd name="T47" fmla="*/ 0 h 355"/>
                <a:gd name="T48" fmla="*/ 0 w 442"/>
                <a:gd name="T49" fmla="*/ 0 h 355"/>
                <a:gd name="T50" fmla="*/ 1 w 442"/>
                <a:gd name="T51" fmla="*/ 0 h 355"/>
                <a:gd name="T52" fmla="*/ 1 w 442"/>
                <a:gd name="T53" fmla="*/ 0 h 355"/>
                <a:gd name="T54" fmla="*/ 1 w 442"/>
                <a:gd name="T55" fmla="*/ 0 h 355"/>
                <a:gd name="T56" fmla="*/ 1 w 442"/>
                <a:gd name="T57" fmla="*/ 0 h 355"/>
                <a:gd name="T58" fmla="*/ 1 w 442"/>
                <a:gd name="T59" fmla="*/ 0 h 355"/>
                <a:gd name="T60" fmla="*/ 1 w 442"/>
                <a:gd name="T61" fmla="*/ 0 h 355"/>
                <a:gd name="T62" fmla="*/ 1 w 442"/>
                <a:gd name="T63" fmla="*/ 0 h 355"/>
                <a:gd name="T64" fmla="*/ 1 w 442"/>
                <a:gd name="T65" fmla="*/ 0 h 355"/>
                <a:gd name="T66" fmla="*/ 1 w 442"/>
                <a:gd name="T67" fmla="*/ 0 h 355"/>
                <a:gd name="T68" fmla="*/ 1 w 442"/>
                <a:gd name="T69" fmla="*/ 0 h 355"/>
                <a:gd name="T70" fmla="*/ 1 w 442"/>
                <a:gd name="T71" fmla="*/ 0 h 355"/>
                <a:gd name="T72" fmla="*/ 1 w 442"/>
                <a:gd name="T73" fmla="*/ 0 h 355"/>
                <a:gd name="T74" fmla="*/ 1 w 442"/>
                <a:gd name="T75" fmla="*/ 0 h 355"/>
                <a:gd name="T76" fmla="*/ 1 w 442"/>
                <a:gd name="T77" fmla="*/ 0 h 355"/>
                <a:gd name="T78" fmla="*/ 1 w 442"/>
                <a:gd name="T79" fmla="*/ 0 h 355"/>
                <a:gd name="T80" fmla="*/ 1 w 442"/>
                <a:gd name="T81" fmla="*/ 0 h 355"/>
                <a:gd name="T82" fmla="*/ 1 w 442"/>
                <a:gd name="T83" fmla="*/ 0 h 355"/>
                <a:gd name="T84" fmla="*/ 1 w 442"/>
                <a:gd name="T85" fmla="*/ 0 h 355"/>
                <a:gd name="T86" fmla="*/ 1 w 442"/>
                <a:gd name="T87" fmla="*/ 0 h 355"/>
                <a:gd name="T88" fmla="*/ 1 w 442"/>
                <a:gd name="T89" fmla="*/ 0 h 355"/>
                <a:gd name="T90" fmla="*/ 1 w 442"/>
                <a:gd name="T91" fmla="*/ 0 h 355"/>
                <a:gd name="T92" fmla="*/ 1 w 442"/>
                <a:gd name="T93" fmla="*/ 0 h 355"/>
                <a:gd name="T94" fmla="*/ 1 w 442"/>
                <a:gd name="T95" fmla="*/ 0 h 355"/>
                <a:gd name="T96" fmla="*/ 1 w 442"/>
                <a:gd name="T97" fmla="*/ 0 h 355"/>
                <a:gd name="T98" fmla="*/ 1 w 442"/>
                <a:gd name="T99" fmla="*/ 0 h 35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42"/>
                <a:gd name="T151" fmla="*/ 0 h 355"/>
                <a:gd name="T152" fmla="*/ 442 w 442"/>
                <a:gd name="T153" fmla="*/ 355 h 35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42" h="355">
                  <a:moveTo>
                    <a:pt x="442" y="355"/>
                  </a:moveTo>
                  <a:lnTo>
                    <a:pt x="440" y="353"/>
                  </a:lnTo>
                  <a:lnTo>
                    <a:pt x="426" y="336"/>
                  </a:lnTo>
                  <a:lnTo>
                    <a:pt x="375" y="273"/>
                  </a:lnTo>
                  <a:lnTo>
                    <a:pt x="318" y="216"/>
                  </a:lnTo>
                  <a:lnTo>
                    <a:pt x="308" y="208"/>
                  </a:lnTo>
                  <a:lnTo>
                    <a:pt x="293" y="199"/>
                  </a:lnTo>
                  <a:lnTo>
                    <a:pt x="274" y="182"/>
                  </a:lnTo>
                  <a:lnTo>
                    <a:pt x="225" y="136"/>
                  </a:lnTo>
                  <a:lnTo>
                    <a:pt x="119" y="45"/>
                  </a:lnTo>
                  <a:lnTo>
                    <a:pt x="53" y="49"/>
                  </a:lnTo>
                  <a:lnTo>
                    <a:pt x="51" y="52"/>
                  </a:lnTo>
                  <a:lnTo>
                    <a:pt x="49" y="59"/>
                  </a:lnTo>
                  <a:lnTo>
                    <a:pt x="44" y="74"/>
                  </a:lnTo>
                  <a:lnTo>
                    <a:pt x="41" y="79"/>
                  </a:lnTo>
                  <a:lnTo>
                    <a:pt x="35" y="82"/>
                  </a:lnTo>
                  <a:lnTo>
                    <a:pt x="33" y="81"/>
                  </a:lnTo>
                  <a:lnTo>
                    <a:pt x="28" y="81"/>
                  </a:lnTo>
                  <a:lnTo>
                    <a:pt x="25" y="80"/>
                  </a:lnTo>
                  <a:lnTo>
                    <a:pt x="22" y="77"/>
                  </a:lnTo>
                  <a:lnTo>
                    <a:pt x="19" y="75"/>
                  </a:lnTo>
                  <a:lnTo>
                    <a:pt x="14" y="67"/>
                  </a:lnTo>
                  <a:lnTo>
                    <a:pt x="9" y="59"/>
                  </a:lnTo>
                  <a:lnTo>
                    <a:pt x="5" y="51"/>
                  </a:lnTo>
                  <a:lnTo>
                    <a:pt x="0" y="43"/>
                  </a:lnTo>
                  <a:lnTo>
                    <a:pt x="1" y="37"/>
                  </a:lnTo>
                  <a:lnTo>
                    <a:pt x="8" y="16"/>
                  </a:lnTo>
                  <a:lnTo>
                    <a:pt x="13" y="7"/>
                  </a:lnTo>
                  <a:lnTo>
                    <a:pt x="16" y="4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6" y="1"/>
                  </a:lnTo>
                  <a:lnTo>
                    <a:pt x="32" y="2"/>
                  </a:lnTo>
                  <a:lnTo>
                    <a:pt x="37" y="5"/>
                  </a:lnTo>
                  <a:lnTo>
                    <a:pt x="46" y="10"/>
                  </a:lnTo>
                  <a:lnTo>
                    <a:pt x="49" y="11"/>
                  </a:lnTo>
                  <a:lnTo>
                    <a:pt x="65" y="3"/>
                  </a:lnTo>
                  <a:lnTo>
                    <a:pt x="82" y="1"/>
                  </a:lnTo>
                  <a:lnTo>
                    <a:pt x="100" y="5"/>
                  </a:lnTo>
                  <a:lnTo>
                    <a:pt x="120" y="15"/>
                  </a:lnTo>
                  <a:lnTo>
                    <a:pt x="138" y="29"/>
                  </a:lnTo>
                  <a:lnTo>
                    <a:pt x="175" y="62"/>
                  </a:lnTo>
                  <a:lnTo>
                    <a:pt x="237" y="126"/>
                  </a:lnTo>
                  <a:lnTo>
                    <a:pt x="249" y="134"/>
                  </a:lnTo>
                  <a:lnTo>
                    <a:pt x="277" y="150"/>
                  </a:lnTo>
                  <a:lnTo>
                    <a:pt x="322" y="182"/>
                  </a:lnTo>
                  <a:lnTo>
                    <a:pt x="385" y="246"/>
                  </a:lnTo>
                  <a:lnTo>
                    <a:pt x="430" y="330"/>
                  </a:lnTo>
                  <a:lnTo>
                    <a:pt x="442" y="35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71" name="Freeform 247"/>
            <p:cNvSpPr>
              <a:spLocks/>
            </p:cNvSpPr>
            <p:nvPr/>
          </p:nvSpPr>
          <p:spPr bwMode="auto">
            <a:xfrm>
              <a:off x="2719" y="1300"/>
              <a:ext cx="202" cy="314"/>
            </a:xfrm>
            <a:custGeom>
              <a:avLst/>
              <a:gdLst>
                <a:gd name="T0" fmla="*/ 1 w 402"/>
                <a:gd name="T1" fmla="*/ 1 h 628"/>
                <a:gd name="T2" fmla="*/ 1 w 402"/>
                <a:gd name="T3" fmla="*/ 1 h 628"/>
                <a:gd name="T4" fmla="*/ 1 w 402"/>
                <a:gd name="T5" fmla="*/ 1 h 628"/>
                <a:gd name="T6" fmla="*/ 1 w 402"/>
                <a:gd name="T7" fmla="*/ 1 h 628"/>
                <a:gd name="T8" fmla="*/ 1 w 402"/>
                <a:gd name="T9" fmla="*/ 1 h 628"/>
                <a:gd name="T10" fmla="*/ 1 w 402"/>
                <a:gd name="T11" fmla="*/ 1 h 628"/>
                <a:gd name="T12" fmla="*/ 1 w 402"/>
                <a:gd name="T13" fmla="*/ 1 h 628"/>
                <a:gd name="T14" fmla="*/ 1 w 402"/>
                <a:gd name="T15" fmla="*/ 1 h 628"/>
                <a:gd name="T16" fmla="*/ 1 w 402"/>
                <a:gd name="T17" fmla="*/ 1 h 628"/>
                <a:gd name="T18" fmla="*/ 1 w 402"/>
                <a:gd name="T19" fmla="*/ 1 h 628"/>
                <a:gd name="T20" fmla="*/ 1 w 402"/>
                <a:gd name="T21" fmla="*/ 1 h 628"/>
                <a:gd name="T22" fmla="*/ 1 w 402"/>
                <a:gd name="T23" fmla="*/ 1 h 628"/>
                <a:gd name="T24" fmla="*/ 1 w 402"/>
                <a:gd name="T25" fmla="*/ 1 h 628"/>
                <a:gd name="T26" fmla="*/ 1 w 402"/>
                <a:gd name="T27" fmla="*/ 1 h 628"/>
                <a:gd name="T28" fmla="*/ 1 w 402"/>
                <a:gd name="T29" fmla="*/ 1 h 628"/>
                <a:gd name="T30" fmla="*/ 1 w 402"/>
                <a:gd name="T31" fmla="*/ 1 h 628"/>
                <a:gd name="T32" fmla="*/ 1 w 402"/>
                <a:gd name="T33" fmla="*/ 1 h 628"/>
                <a:gd name="T34" fmla="*/ 1 w 402"/>
                <a:gd name="T35" fmla="*/ 1 h 628"/>
                <a:gd name="T36" fmla="*/ 1 w 402"/>
                <a:gd name="T37" fmla="*/ 1 h 628"/>
                <a:gd name="T38" fmla="*/ 1 w 402"/>
                <a:gd name="T39" fmla="*/ 1 h 628"/>
                <a:gd name="T40" fmla="*/ 1 w 402"/>
                <a:gd name="T41" fmla="*/ 1 h 628"/>
                <a:gd name="T42" fmla="*/ 1 w 402"/>
                <a:gd name="T43" fmla="*/ 1 h 628"/>
                <a:gd name="T44" fmla="*/ 1 w 402"/>
                <a:gd name="T45" fmla="*/ 1 h 628"/>
                <a:gd name="T46" fmla="*/ 1 w 402"/>
                <a:gd name="T47" fmla="*/ 1 h 628"/>
                <a:gd name="T48" fmla="*/ 1 w 402"/>
                <a:gd name="T49" fmla="*/ 1 h 628"/>
                <a:gd name="T50" fmla="*/ 0 w 402"/>
                <a:gd name="T51" fmla="*/ 1 h 628"/>
                <a:gd name="T52" fmla="*/ 1 w 402"/>
                <a:gd name="T53" fmla="*/ 0 h 628"/>
                <a:gd name="T54" fmla="*/ 1 w 402"/>
                <a:gd name="T55" fmla="*/ 1 h 628"/>
                <a:gd name="T56" fmla="*/ 1 w 402"/>
                <a:gd name="T57" fmla="*/ 1 h 628"/>
                <a:gd name="T58" fmla="*/ 1 w 402"/>
                <a:gd name="T59" fmla="*/ 1 h 628"/>
                <a:gd name="T60" fmla="*/ 1 w 402"/>
                <a:gd name="T61" fmla="*/ 1 h 628"/>
                <a:gd name="T62" fmla="*/ 1 w 402"/>
                <a:gd name="T63" fmla="*/ 1 h 628"/>
                <a:gd name="T64" fmla="*/ 1 w 402"/>
                <a:gd name="T65" fmla="*/ 1 h 628"/>
                <a:gd name="T66" fmla="*/ 1 w 402"/>
                <a:gd name="T67" fmla="*/ 1 h 628"/>
                <a:gd name="T68" fmla="*/ 1 w 402"/>
                <a:gd name="T69" fmla="*/ 1 h 62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02"/>
                <a:gd name="T106" fmla="*/ 0 h 628"/>
                <a:gd name="T107" fmla="*/ 402 w 402"/>
                <a:gd name="T108" fmla="*/ 628 h 62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02" h="628">
                  <a:moveTo>
                    <a:pt x="176" y="157"/>
                  </a:moveTo>
                  <a:lnTo>
                    <a:pt x="183" y="162"/>
                  </a:lnTo>
                  <a:lnTo>
                    <a:pt x="206" y="175"/>
                  </a:lnTo>
                  <a:lnTo>
                    <a:pt x="267" y="223"/>
                  </a:lnTo>
                  <a:lnTo>
                    <a:pt x="330" y="301"/>
                  </a:lnTo>
                  <a:lnTo>
                    <a:pt x="343" y="325"/>
                  </a:lnTo>
                  <a:lnTo>
                    <a:pt x="354" y="354"/>
                  </a:lnTo>
                  <a:lnTo>
                    <a:pt x="372" y="415"/>
                  </a:lnTo>
                  <a:lnTo>
                    <a:pt x="394" y="537"/>
                  </a:lnTo>
                  <a:lnTo>
                    <a:pt x="401" y="611"/>
                  </a:lnTo>
                  <a:lnTo>
                    <a:pt x="402" y="614"/>
                  </a:lnTo>
                  <a:lnTo>
                    <a:pt x="400" y="616"/>
                  </a:lnTo>
                  <a:lnTo>
                    <a:pt x="397" y="618"/>
                  </a:lnTo>
                  <a:lnTo>
                    <a:pt x="390" y="623"/>
                  </a:lnTo>
                  <a:lnTo>
                    <a:pt x="384" y="627"/>
                  </a:lnTo>
                  <a:lnTo>
                    <a:pt x="383" y="628"/>
                  </a:lnTo>
                  <a:lnTo>
                    <a:pt x="379" y="585"/>
                  </a:lnTo>
                  <a:lnTo>
                    <a:pt x="367" y="505"/>
                  </a:lnTo>
                  <a:lnTo>
                    <a:pt x="318" y="366"/>
                  </a:lnTo>
                  <a:lnTo>
                    <a:pt x="226" y="239"/>
                  </a:lnTo>
                  <a:lnTo>
                    <a:pt x="195" y="207"/>
                  </a:lnTo>
                  <a:lnTo>
                    <a:pt x="180" y="189"/>
                  </a:lnTo>
                  <a:lnTo>
                    <a:pt x="150" y="152"/>
                  </a:lnTo>
                  <a:lnTo>
                    <a:pt x="89" y="81"/>
                  </a:lnTo>
                  <a:lnTo>
                    <a:pt x="19" y="17"/>
                  </a:lnTo>
                  <a:lnTo>
                    <a:pt x="0" y="2"/>
                  </a:lnTo>
                  <a:lnTo>
                    <a:pt x="16" y="0"/>
                  </a:lnTo>
                  <a:lnTo>
                    <a:pt x="33" y="4"/>
                  </a:lnTo>
                  <a:lnTo>
                    <a:pt x="51" y="13"/>
                  </a:lnTo>
                  <a:lnTo>
                    <a:pt x="67" y="26"/>
                  </a:lnTo>
                  <a:lnTo>
                    <a:pt x="99" y="62"/>
                  </a:lnTo>
                  <a:lnTo>
                    <a:pt x="129" y="101"/>
                  </a:lnTo>
                  <a:lnTo>
                    <a:pt x="155" y="136"/>
                  </a:lnTo>
                  <a:lnTo>
                    <a:pt x="176" y="15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72" name="Freeform 248"/>
            <p:cNvSpPr>
              <a:spLocks/>
            </p:cNvSpPr>
            <p:nvPr/>
          </p:nvSpPr>
          <p:spPr bwMode="auto">
            <a:xfrm>
              <a:off x="2700" y="1250"/>
              <a:ext cx="202" cy="147"/>
            </a:xfrm>
            <a:custGeom>
              <a:avLst/>
              <a:gdLst>
                <a:gd name="T0" fmla="*/ 0 w 406"/>
                <a:gd name="T1" fmla="*/ 1 h 293"/>
                <a:gd name="T2" fmla="*/ 0 w 406"/>
                <a:gd name="T3" fmla="*/ 1 h 293"/>
                <a:gd name="T4" fmla="*/ 0 w 406"/>
                <a:gd name="T5" fmla="*/ 1 h 293"/>
                <a:gd name="T6" fmla="*/ 0 w 406"/>
                <a:gd name="T7" fmla="*/ 1 h 293"/>
                <a:gd name="T8" fmla="*/ 0 w 406"/>
                <a:gd name="T9" fmla="*/ 1 h 293"/>
                <a:gd name="T10" fmla="*/ 0 w 406"/>
                <a:gd name="T11" fmla="*/ 1 h 293"/>
                <a:gd name="T12" fmla="*/ 0 w 406"/>
                <a:gd name="T13" fmla="*/ 1 h 293"/>
                <a:gd name="T14" fmla="*/ 0 w 406"/>
                <a:gd name="T15" fmla="*/ 1 h 293"/>
                <a:gd name="T16" fmla="*/ 0 w 406"/>
                <a:gd name="T17" fmla="*/ 1 h 293"/>
                <a:gd name="T18" fmla="*/ 0 w 406"/>
                <a:gd name="T19" fmla="*/ 1 h 293"/>
                <a:gd name="T20" fmla="*/ 0 w 406"/>
                <a:gd name="T21" fmla="*/ 1 h 293"/>
                <a:gd name="T22" fmla="*/ 0 w 406"/>
                <a:gd name="T23" fmla="*/ 1 h 293"/>
                <a:gd name="T24" fmla="*/ 0 w 406"/>
                <a:gd name="T25" fmla="*/ 1 h 293"/>
                <a:gd name="T26" fmla="*/ 0 w 406"/>
                <a:gd name="T27" fmla="*/ 1 h 293"/>
                <a:gd name="T28" fmla="*/ 0 w 406"/>
                <a:gd name="T29" fmla="*/ 1 h 293"/>
                <a:gd name="T30" fmla="*/ 0 w 406"/>
                <a:gd name="T31" fmla="*/ 1 h 293"/>
                <a:gd name="T32" fmla="*/ 0 w 406"/>
                <a:gd name="T33" fmla="*/ 1 h 293"/>
                <a:gd name="T34" fmla="*/ 0 w 406"/>
                <a:gd name="T35" fmla="*/ 1 h 293"/>
                <a:gd name="T36" fmla="*/ 0 w 406"/>
                <a:gd name="T37" fmla="*/ 1 h 293"/>
                <a:gd name="T38" fmla="*/ 0 w 406"/>
                <a:gd name="T39" fmla="*/ 1 h 293"/>
                <a:gd name="T40" fmla="*/ 0 w 406"/>
                <a:gd name="T41" fmla="*/ 1 h 293"/>
                <a:gd name="T42" fmla="*/ 0 w 406"/>
                <a:gd name="T43" fmla="*/ 1 h 293"/>
                <a:gd name="T44" fmla="*/ 0 w 406"/>
                <a:gd name="T45" fmla="*/ 1 h 293"/>
                <a:gd name="T46" fmla="*/ 0 w 406"/>
                <a:gd name="T47" fmla="*/ 1 h 293"/>
                <a:gd name="T48" fmla="*/ 0 w 406"/>
                <a:gd name="T49" fmla="*/ 1 h 293"/>
                <a:gd name="T50" fmla="*/ 0 w 406"/>
                <a:gd name="T51" fmla="*/ 1 h 293"/>
                <a:gd name="T52" fmla="*/ 0 w 406"/>
                <a:gd name="T53" fmla="*/ 1 h 293"/>
                <a:gd name="T54" fmla="*/ 0 w 406"/>
                <a:gd name="T55" fmla="*/ 1 h 293"/>
                <a:gd name="T56" fmla="*/ 0 w 406"/>
                <a:gd name="T57" fmla="*/ 1 h 293"/>
                <a:gd name="T58" fmla="*/ 0 w 406"/>
                <a:gd name="T59" fmla="*/ 1 h 293"/>
                <a:gd name="T60" fmla="*/ 0 w 406"/>
                <a:gd name="T61" fmla="*/ 1 h 293"/>
                <a:gd name="T62" fmla="*/ 0 w 406"/>
                <a:gd name="T63" fmla="*/ 1 h 293"/>
                <a:gd name="T64" fmla="*/ 0 w 406"/>
                <a:gd name="T65" fmla="*/ 0 h 293"/>
                <a:gd name="T66" fmla="*/ 0 w 406"/>
                <a:gd name="T67" fmla="*/ 0 h 293"/>
                <a:gd name="T68" fmla="*/ 0 w 406"/>
                <a:gd name="T69" fmla="*/ 1 h 293"/>
                <a:gd name="T70" fmla="*/ 0 w 406"/>
                <a:gd name="T71" fmla="*/ 1 h 293"/>
                <a:gd name="T72" fmla="*/ 0 w 406"/>
                <a:gd name="T73" fmla="*/ 1 h 293"/>
                <a:gd name="T74" fmla="*/ 0 w 406"/>
                <a:gd name="T75" fmla="*/ 1 h 293"/>
                <a:gd name="T76" fmla="*/ 0 w 406"/>
                <a:gd name="T77" fmla="*/ 1 h 293"/>
                <a:gd name="T78" fmla="*/ 0 w 406"/>
                <a:gd name="T79" fmla="*/ 1 h 293"/>
                <a:gd name="T80" fmla="*/ 0 w 406"/>
                <a:gd name="T81" fmla="*/ 1 h 29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06"/>
                <a:gd name="T124" fmla="*/ 0 h 293"/>
                <a:gd name="T125" fmla="*/ 406 w 406"/>
                <a:gd name="T126" fmla="*/ 293 h 29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06" h="293">
                  <a:moveTo>
                    <a:pt x="154" y="98"/>
                  </a:moveTo>
                  <a:lnTo>
                    <a:pt x="170" y="112"/>
                  </a:lnTo>
                  <a:lnTo>
                    <a:pt x="197" y="137"/>
                  </a:lnTo>
                  <a:lnTo>
                    <a:pt x="250" y="172"/>
                  </a:lnTo>
                  <a:lnTo>
                    <a:pt x="278" y="180"/>
                  </a:lnTo>
                  <a:lnTo>
                    <a:pt x="313" y="181"/>
                  </a:lnTo>
                  <a:lnTo>
                    <a:pt x="333" y="177"/>
                  </a:lnTo>
                  <a:lnTo>
                    <a:pt x="334" y="180"/>
                  </a:lnTo>
                  <a:lnTo>
                    <a:pt x="344" y="195"/>
                  </a:lnTo>
                  <a:lnTo>
                    <a:pt x="377" y="250"/>
                  </a:lnTo>
                  <a:lnTo>
                    <a:pt x="404" y="291"/>
                  </a:lnTo>
                  <a:lnTo>
                    <a:pt x="406" y="293"/>
                  </a:lnTo>
                  <a:lnTo>
                    <a:pt x="399" y="293"/>
                  </a:lnTo>
                  <a:lnTo>
                    <a:pt x="387" y="292"/>
                  </a:lnTo>
                  <a:lnTo>
                    <a:pt x="361" y="287"/>
                  </a:lnTo>
                  <a:lnTo>
                    <a:pt x="338" y="274"/>
                  </a:lnTo>
                  <a:lnTo>
                    <a:pt x="333" y="270"/>
                  </a:lnTo>
                  <a:lnTo>
                    <a:pt x="308" y="249"/>
                  </a:lnTo>
                  <a:lnTo>
                    <a:pt x="262" y="207"/>
                  </a:lnTo>
                  <a:lnTo>
                    <a:pt x="164" y="123"/>
                  </a:lnTo>
                  <a:lnTo>
                    <a:pt x="61" y="46"/>
                  </a:lnTo>
                  <a:lnTo>
                    <a:pt x="35" y="28"/>
                  </a:lnTo>
                  <a:lnTo>
                    <a:pt x="25" y="30"/>
                  </a:lnTo>
                  <a:lnTo>
                    <a:pt x="9" y="28"/>
                  </a:lnTo>
                  <a:lnTo>
                    <a:pt x="4" y="26"/>
                  </a:lnTo>
                  <a:lnTo>
                    <a:pt x="1" y="22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5" y="7"/>
                  </a:lnTo>
                  <a:lnTo>
                    <a:pt x="9" y="4"/>
                  </a:lnTo>
                  <a:lnTo>
                    <a:pt x="17" y="2"/>
                  </a:lnTo>
                  <a:lnTo>
                    <a:pt x="25" y="0"/>
                  </a:lnTo>
                  <a:lnTo>
                    <a:pt x="38" y="1"/>
                  </a:lnTo>
                  <a:lnTo>
                    <a:pt x="62" y="7"/>
                  </a:lnTo>
                  <a:lnTo>
                    <a:pt x="83" y="20"/>
                  </a:lnTo>
                  <a:lnTo>
                    <a:pt x="103" y="39"/>
                  </a:lnTo>
                  <a:lnTo>
                    <a:pt x="142" y="86"/>
                  </a:lnTo>
                  <a:lnTo>
                    <a:pt x="154" y="9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73" name="Freeform 249"/>
            <p:cNvSpPr>
              <a:spLocks/>
            </p:cNvSpPr>
            <p:nvPr/>
          </p:nvSpPr>
          <p:spPr bwMode="auto">
            <a:xfrm>
              <a:off x="2917" y="1357"/>
              <a:ext cx="41" cy="43"/>
            </a:xfrm>
            <a:custGeom>
              <a:avLst/>
              <a:gdLst>
                <a:gd name="T0" fmla="*/ 1 w 81"/>
                <a:gd name="T1" fmla="*/ 1 h 86"/>
                <a:gd name="T2" fmla="*/ 1 w 81"/>
                <a:gd name="T3" fmla="*/ 1 h 86"/>
                <a:gd name="T4" fmla="*/ 1 w 81"/>
                <a:gd name="T5" fmla="*/ 1 h 86"/>
                <a:gd name="T6" fmla="*/ 1 w 81"/>
                <a:gd name="T7" fmla="*/ 1 h 86"/>
                <a:gd name="T8" fmla="*/ 1 w 81"/>
                <a:gd name="T9" fmla="*/ 1 h 86"/>
                <a:gd name="T10" fmla="*/ 1 w 81"/>
                <a:gd name="T11" fmla="*/ 1 h 86"/>
                <a:gd name="T12" fmla="*/ 1 w 81"/>
                <a:gd name="T13" fmla="*/ 1 h 86"/>
                <a:gd name="T14" fmla="*/ 1 w 81"/>
                <a:gd name="T15" fmla="*/ 1 h 86"/>
                <a:gd name="T16" fmla="*/ 1 w 81"/>
                <a:gd name="T17" fmla="*/ 1 h 86"/>
                <a:gd name="T18" fmla="*/ 1 w 81"/>
                <a:gd name="T19" fmla="*/ 0 h 86"/>
                <a:gd name="T20" fmla="*/ 1 w 81"/>
                <a:gd name="T21" fmla="*/ 1 h 86"/>
                <a:gd name="T22" fmla="*/ 1 w 81"/>
                <a:gd name="T23" fmla="*/ 1 h 86"/>
                <a:gd name="T24" fmla="*/ 1 w 81"/>
                <a:gd name="T25" fmla="*/ 1 h 86"/>
                <a:gd name="T26" fmla="*/ 1 w 81"/>
                <a:gd name="T27" fmla="*/ 1 h 86"/>
                <a:gd name="T28" fmla="*/ 0 w 81"/>
                <a:gd name="T29" fmla="*/ 0 h 86"/>
                <a:gd name="T30" fmla="*/ 1 w 81"/>
                <a:gd name="T31" fmla="*/ 1 h 86"/>
                <a:gd name="T32" fmla="*/ 1 w 81"/>
                <a:gd name="T33" fmla="*/ 1 h 86"/>
                <a:gd name="T34" fmla="*/ 1 w 81"/>
                <a:gd name="T35" fmla="*/ 1 h 86"/>
                <a:gd name="T36" fmla="*/ 1 w 81"/>
                <a:gd name="T37" fmla="*/ 1 h 86"/>
                <a:gd name="T38" fmla="*/ 1 w 81"/>
                <a:gd name="T39" fmla="*/ 1 h 8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81"/>
                <a:gd name="T61" fmla="*/ 0 h 86"/>
                <a:gd name="T62" fmla="*/ 81 w 81"/>
                <a:gd name="T63" fmla="*/ 86 h 8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81" h="86">
                  <a:moveTo>
                    <a:pt x="38" y="82"/>
                  </a:moveTo>
                  <a:lnTo>
                    <a:pt x="41" y="84"/>
                  </a:lnTo>
                  <a:lnTo>
                    <a:pt x="49" y="86"/>
                  </a:lnTo>
                  <a:lnTo>
                    <a:pt x="63" y="85"/>
                  </a:lnTo>
                  <a:lnTo>
                    <a:pt x="77" y="80"/>
                  </a:lnTo>
                  <a:lnTo>
                    <a:pt x="81" y="77"/>
                  </a:lnTo>
                  <a:lnTo>
                    <a:pt x="76" y="66"/>
                  </a:lnTo>
                  <a:lnTo>
                    <a:pt x="64" y="29"/>
                  </a:lnTo>
                  <a:lnTo>
                    <a:pt x="54" y="2"/>
                  </a:lnTo>
                  <a:lnTo>
                    <a:pt x="54" y="0"/>
                  </a:lnTo>
                  <a:lnTo>
                    <a:pt x="50" y="1"/>
                  </a:lnTo>
                  <a:lnTo>
                    <a:pt x="43" y="2"/>
                  </a:lnTo>
                  <a:lnTo>
                    <a:pt x="26" y="3"/>
                  </a:lnTo>
                  <a:lnTo>
                    <a:pt x="5" y="1"/>
                  </a:lnTo>
                  <a:lnTo>
                    <a:pt x="0" y="0"/>
                  </a:lnTo>
                  <a:lnTo>
                    <a:pt x="5" y="13"/>
                  </a:lnTo>
                  <a:lnTo>
                    <a:pt x="23" y="51"/>
                  </a:lnTo>
                  <a:lnTo>
                    <a:pt x="37" y="81"/>
                  </a:lnTo>
                  <a:lnTo>
                    <a:pt x="38" y="8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74" name="Freeform 250"/>
            <p:cNvSpPr>
              <a:spLocks/>
            </p:cNvSpPr>
            <p:nvPr/>
          </p:nvSpPr>
          <p:spPr bwMode="auto">
            <a:xfrm>
              <a:off x="2785" y="1203"/>
              <a:ext cx="143" cy="127"/>
            </a:xfrm>
            <a:custGeom>
              <a:avLst/>
              <a:gdLst>
                <a:gd name="T0" fmla="*/ 1 w 285"/>
                <a:gd name="T1" fmla="*/ 1 h 253"/>
                <a:gd name="T2" fmla="*/ 1 w 285"/>
                <a:gd name="T3" fmla="*/ 1 h 253"/>
                <a:gd name="T4" fmla="*/ 1 w 285"/>
                <a:gd name="T5" fmla="*/ 1 h 253"/>
                <a:gd name="T6" fmla="*/ 1 w 285"/>
                <a:gd name="T7" fmla="*/ 1 h 253"/>
                <a:gd name="T8" fmla="*/ 1 w 285"/>
                <a:gd name="T9" fmla="*/ 1 h 253"/>
                <a:gd name="T10" fmla="*/ 1 w 285"/>
                <a:gd name="T11" fmla="*/ 1 h 253"/>
                <a:gd name="T12" fmla="*/ 1 w 285"/>
                <a:gd name="T13" fmla="*/ 1 h 253"/>
                <a:gd name="T14" fmla="*/ 1 w 285"/>
                <a:gd name="T15" fmla="*/ 1 h 253"/>
                <a:gd name="T16" fmla="*/ 1 w 285"/>
                <a:gd name="T17" fmla="*/ 1 h 253"/>
                <a:gd name="T18" fmla="*/ 1 w 285"/>
                <a:gd name="T19" fmla="*/ 1 h 253"/>
                <a:gd name="T20" fmla="*/ 1 w 285"/>
                <a:gd name="T21" fmla="*/ 1 h 253"/>
                <a:gd name="T22" fmla="*/ 1 w 285"/>
                <a:gd name="T23" fmla="*/ 1 h 253"/>
                <a:gd name="T24" fmla="*/ 1 w 285"/>
                <a:gd name="T25" fmla="*/ 1 h 253"/>
                <a:gd name="T26" fmla="*/ 1 w 285"/>
                <a:gd name="T27" fmla="*/ 1 h 253"/>
                <a:gd name="T28" fmla="*/ 1 w 285"/>
                <a:gd name="T29" fmla="*/ 1 h 253"/>
                <a:gd name="T30" fmla="*/ 1 w 285"/>
                <a:gd name="T31" fmla="*/ 1 h 253"/>
                <a:gd name="T32" fmla="*/ 1 w 285"/>
                <a:gd name="T33" fmla="*/ 1 h 253"/>
                <a:gd name="T34" fmla="*/ 1 w 285"/>
                <a:gd name="T35" fmla="*/ 1 h 253"/>
                <a:gd name="T36" fmla="*/ 1 w 285"/>
                <a:gd name="T37" fmla="*/ 1 h 253"/>
                <a:gd name="T38" fmla="*/ 1 w 285"/>
                <a:gd name="T39" fmla="*/ 1 h 253"/>
                <a:gd name="T40" fmla="*/ 0 w 285"/>
                <a:gd name="T41" fmla="*/ 0 h 253"/>
                <a:gd name="T42" fmla="*/ 1 w 285"/>
                <a:gd name="T43" fmla="*/ 1 h 253"/>
                <a:gd name="T44" fmla="*/ 1 w 285"/>
                <a:gd name="T45" fmla="*/ 1 h 253"/>
                <a:gd name="T46" fmla="*/ 1 w 285"/>
                <a:gd name="T47" fmla="*/ 1 h 253"/>
                <a:gd name="T48" fmla="*/ 1 w 285"/>
                <a:gd name="T49" fmla="*/ 1 h 253"/>
                <a:gd name="T50" fmla="*/ 1 w 285"/>
                <a:gd name="T51" fmla="*/ 1 h 253"/>
                <a:gd name="T52" fmla="*/ 1 w 285"/>
                <a:gd name="T53" fmla="*/ 1 h 253"/>
                <a:gd name="T54" fmla="*/ 1 w 285"/>
                <a:gd name="T55" fmla="*/ 1 h 253"/>
                <a:gd name="T56" fmla="*/ 1 w 285"/>
                <a:gd name="T57" fmla="*/ 1 h 253"/>
                <a:gd name="T58" fmla="*/ 1 w 285"/>
                <a:gd name="T59" fmla="*/ 1 h 253"/>
                <a:gd name="T60" fmla="*/ 1 w 285"/>
                <a:gd name="T61" fmla="*/ 1 h 253"/>
                <a:gd name="T62" fmla="*/ 1 w 285"/>
                <a:gd name="T63" fmla="*/ 1 h 253"/>
                <a:gd name="T64" fmla="*/ 1 w 285"/>
                <a:gd name="T65" fmla="*/ 1 h 253"/>
                <a:gd name="T66" fmla="*/ 1 w 285"/>
                <a:gd name="T67" fmla="*/ 1 h 253"/>
                <a:gd name="T68" fmla="*/ 1 w 285"/>
                <a:gd name="T69" fmla="*/ 1 h 253"/>
                <a:gd name="T70" fmla="*/ 1 w 285"/>
                <a:gd name="T71" fmla="*/ 1 h 253"/>
                <a:gd name="T72" fmla="*/ 1 w 285"/>
                <a:gd name="T73" fmla="*/ 1 h 253"/>
                <a:gd name="T74" fmla="*/ 1 w 285"/>
                <a:gd name="T75" fmla="*/ 1 h 253"/>
                <a:gd name="T76" fmla="*/ 1 w 285"/>
                <a:gd name="T77" fmla="*/ 1 h 253"/>
                <a:gd name="T78" fmla="*/ 1 w 285"/>
                <a:gd name="T79" fmla="*/ 1 h 253"/>
                <a:gd name="T80" fmla="*/ 1 w 285"/>
                <a:gd name="T81" fmla="*/ 1 h 25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85"/>
                <a:gd name="T124" fmla="*/ 0 h 253"/>
                <a:gd name="T125" fmla="*/ 285 w 285"/>
                <a:gd name="T126" fmla="*/ 253 h 25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85" h="253">
                  <a:moveTo>
                    <a:pt x="218" y="243"/>
                  </a:moveTo>
                  <a:lnTo>
                    <a:pt x="225" y="245"/>
                  </a:lnTo>
                  <a:lnTo>
                    <a:pt x="238" y="248"/>
                  </a:lnTo>
                  <a:lnTo>
                    <a:pt x="261" y="252"/>
                  </a:lnTo>
                  <a:lnTo>
                    <a:pt x="280" y="253"/>
                  </a:lnTo>
                  <a:lnTo>
                    <a:pt x="285" y="252"/>
                  </a:lnTo>
                  <a:lnTo>
                    <a:pt x="284" y="251"/>
                  </a:lnTo>
                  <a:lnTo>
                    <a:pt x="278" y="241"/>
                  </a:lnTo>
                  <a:lnTo>
                    <a:pt x="255" y="204"/>
                  </a:lnTo>
                  <a:lnTo>
                    <a:pt x="223" y="169"/>
                  </a:lnTo>
                  <a:lnTo>
                    <a:pt x="215" y="163"/>
                  </a:lnTo>
                  <a:lnTo>
                    <a:pt x="205" y="159"/>
                  </a:lnTo>
                  <a:lnTo>
                    <a:pt x="186" y="149"/>
                  </a:lnTo>
                  <a:lnTo>
                    <a:pt x="149" y="127"/>
                  </a:lnTo>
                  <a:lnTo>
                    <a:pt x="118" y="106"/>
                  </a:lnTo>
                  <a:lnTo>
                    <a:pt x="113" y="100"/>
                  </a:lnTo>
                  <a:lnTo>
                    <a:pt x="107" y="94"/>
                  </a:lnTo>
                  <a:lnTo>
                    <a:pt x="87" y="75"/>
                  </a:lnTo>
                  <a:lnTo>
                    <a:pt x="36" y="30"/>
                  </a:lnTo>
                  <a:lnTo>
                    <a:pt x="1" y="2"/>
                  </a:lnTo>
                  <a:lnTo>
                    <a:pt x="0" y="0"/>
                  </a:lnTo>
                  <a:lnTo>
                    <a:pt x="1" y="2"/>
                  </a:lnTo>
                  <a:lnTo>
                    <a:pt x="11" y="15"/>
                  </a:lnTo>
                  <a:lnTo>
                    <a:pt x="49" y="59"/>
                  </a:lnTo>
                  <a:lnTo>
                    <a:pt x="89" y="102"/>
                  </a:lnTo>
                  <a:lnTo>
                    <a:pt x="96" y="107"/>
                  </a:lnTo>
                  <a:lnTo>
                    <a:pt x="102" y="112"/>
                  </a:lnTo>
                  <a:lnTo>
                    <a:pt x="119" y="124"/>
                  </a:lnTo>
                  <a:lnTo>
                    <a:pt x="160" y="148"/>
                  </a:lnTo>
                  <a:lnTo>
                    <a:pt x="185" y="163"/>
                  </a:lnTo>
                  <a:lnTo>
                    <a:pt x="187" y="163"/>
                  </a:lnTo>
                  <a:lnTo>
                    <a:pt x="181" y="163"/>
                  </a:lnTo>
                  <a:lnTo>
                    <a:pt x="172" y="164"/>
                  </a:lnTo>
                  <a:lnTo>
                    <a:pt x="155" y="165"/>
                  </a:lnTo>
                  <a:lnTo>
                    <a:pt x="125" y="160"/>
                  </a:lnTo>
                  <a:lnTo>
                    <a:pt x="115" y="157"/>
                  </a:lnTo>
                  <a:lnTo>
                    <a:pt x="130" y="171"/>
                  </a:lnTo>
                  <a:lnTo>
                    <a:pt x="179" y="211"/>
                  </a:lnTo>
                  <a:lnTo>
                    <a:pt x="216" y="242"/>
                  </a:lnTo>
                  <a:lnTo>
                    <a:pt x="218" y="24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75" name="Freeform 251"/>
            <p:cNvSpPr>
              <a:spLocks/>
            </p:cNvSpPr>
            <p:nvPr/>
          </p:nvSpPr>
          <p:spPr bwMode="auto">
            <a:xfrm>
              <a:off x="2869" y="1205"/>
              <a:ext cx="97" cy="111"/>
            </a:xfrm>
            <a:custGeom>
              <a:avLst/>
              <a:gdLst>
                <a:gd name="T0" fmla="*/ 1 w 194"/>
                <a:gd name="T1" fmla="*/ 1 h 222"/>
                <a:gd name="T2" fmla="*/ 1 w 194"/>
                <a:gd name="T3" fmla="*/ 1 h 222"/>
                <a:gd name="T4" fmla="*/ 1 w 194"/>
                <a:gd name="T5" fmla="*/ 1 h 222"/>
                <a:gd name="T6" fmla="*/ 1 w 194"/>
                <a:gd name="T7" fmla="*/ 1 h 222"/>
                <a:gd name="T8" fmla="*/ 1 w 194"/>
                <a:gd name="T9" fmla="*/ 1 h 222"/>
                <a:gd name="T10" fmla="*/ 1 w 194"/>
                <a:gd name="T11" fmla="*/ 1 h 222"/>
                <a:gd name="T12" fmla="*/ 1 w 194"/>
                <a:gd name="T13" fmla="*/ 1 h 222"/>
                <a:gd name="T14" fmla="*/ 1 w 194"/>
                <a:gd name="T15" fmla="*/ 1 h 222"/>
                <a:gd name="T16" fmla="*/ 1 w 194"/>
                <a:gd name="T17" fmla="*/ 1 h 222"/>
                <a:gd name="T18" fmla="*/ 1 w 194"/>
                <a:gd name="T19" fmla="*/ 1 h 222"/>
                <a:gd name="T20" fmla="*/ 1 w 194"/>
                <a:gd name="T21" fmla="*/ 1 h 222"/>
                <a:gd name="T22" fmla="*/ 1 w 194"/>
                <a:gd name="T23" fmla="*/ 1 h 222"/>
                <a:gd name="T24" fmla="*/ 1 w 194"/>
                <a:gd name="T25" fmla="*/ 1 h 222"/>
                <a:gd name="T26" fmla="*/ 1 w 194"/>
                <a:gd name="T27" fmla="*/ 1 h 222"/>
                <a:gd name="T28" fmla="*/ 1 w 194"/>
                <a:gd name="T29" fmla="*/ 1 h 222"/>
                <a:gd name="T30" fmla="*/ 0 w 194"/>
                <a:gd name="T31" fmla="*/ 0 h 222"/>
                <a:gd name="T32" fmla="*/ 1 w 194"/>
                <a:gd name="T33" fmla="*/ 1 h 222"/>
                <a:gd name="T34" fmla="*/ 1 w 194"/>
                <a:gd name="T35" fmla="*/ 1 h 222"/>
                <a:gd name="T36" fmla="*/ 1 w 194"/>
                <a:gd name="T37" fmla="*/ 1 h 222"/>
                <a:gd name="T38" fmla="*/ 1 w 194"/>
                <a:gd name="T39" fmla="*/ 1 h 222"/>
                <a:gd name="T40" fmla="*/ 1 w 194"/>
                <a:gd name="T41" fmla="*/ 1 h 222"/>
                <a:gd name="T42" fmla="*/ 1 w 194"/>
                <a:gd name="T43" fmla="*/ 1 h 222"/>
                <a:gd name="T44" fmla="*/ 1 w 194"/>
                <a:gd name="T45" fmla="*/ 1 h 222"/>
                <a:gd name="T46" fmla="*/ 1 w 194"/>
                <a:gd name="T47" fmla="*/ 1 h 222"/>
                <a:gd name="T48" fmla="*/ 1 w 194"/>
                <a:gd name="T49" fmla="*/ 1 h 222"/>
                <a:gd name="T50" fmla="*/ 1 w 194"/>
                <a:gd name="T51" fmla="*/ 1 h 222"/>
                <a:gd name="T52" fmla="*/ 1 w 194"/>
                <a:gd name="T53" fmla="*/ 1 h 222"/>
                <a:gd name="T54" fmla="*/ 1 w 194"/>
                <a:gd name="T55" fmla="*/ 1 h 222"/>
                <a:gd name="T56" fmla="*/ 1 w 194"/>
                <a:gd name="T57" fmla="*/ 1 h 222"/>
                <a:gd name="T58" fmla="*/ 1 w 194"/>
                <a:gd name="T59" fmla="*/ 1 h 222"/>
                <a:gd name="T60" fmla="*/ 1 w 194"/>
                <a:gd name="T61" fmla="*/ 1 h 222"/>
                <a:gd name="T62" fmla="*/ 1 w 194"/>
                <a:gd name="T63" fmla="*/ 1 h 22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94"/>
                <a:gd name="T97" fmla="*/ 0 h 222"/>
                <a:gd name="T98" fmla="*/ 194 w 194"/>
                <a:gd name="T99" fmla="*/ 222 h 22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94" h="222">
                  <a:moveTo>
                    <a:pt x="162" y="222"/>
                  </a:moveTo>
                  <a:lnTo>
                    <a:pt x="164" y="222"/>
                  </a:lnTo>
                  <a:lnTo>
                    <a:pt x="167" y="221"/>
                  </a:lnTo>
                  <a:lnTo>
                    <a:pt x="169" y="219"/>
                  </a:lnTo>
                  <a:lnTo>
                    <a:pt x="176" y="213"/>
                  </a:lnTo>
                  <a:lnTo>
                    <a:pt x="188" y="203"/>
                  </a:lnTo>
                  <a:lnTo>
                    <a:pt x="194" y="200"/>
                  </a:lnTo>
                  <a:lnTo>
                    <a:pt x="188" y="188"/>
                  </a:lnTo>
                  <a:lnTo>
                    <a:pt x="170" y="147"/>
                  </a:lnTo>
                  <a:lnTo>
                    <a:pt x="141" y="101"/>
                  </a:lnTo>
                  <a:lnTo>
                    <a:pt x="133" y="92"/>
                  </a:lnTo>
                  <a:lnTo>
                    <a:pt x="123" y="84"/>
                  </a:lnTo>
                  <a:lnTo>
                    <a:pt x="97" y="65"/>
                  </a:lnTo>
                  <a:lnTo>
                    <a:pt x="38" y="25"/>
                  </a:lnTo>
                  <a:lnTo>
                    <a:pt x="1" y="2"/>
                  </a:lnTo>
                  <a:lnTo>
                    <a:pt x="0" y="0"/>
                  </a:lnTo>
                  <a:lnTo>
                    <a:pt x="10" y="11"/>
                  </a:lnTo>
                  <a:lnTo>
                    <a:pt x="35" y="34"/>
                  </a:lnTo>
                  <a:lnTo>
                    <a:pt x="90" y="81"/>
                  </a:lnTo>
                  <a:lnTo>
                    <a:pt x="136" y="129"/>
                  </a:lnTo>
                  <a:lnTo>
                    <a:pt x="144" y="141"/>
                  </a:lnTo>
                  <a:lnTo>
                    <a:pt x="143" y="142"/>
                  </a:lnTo>
                  <a:lnTo>
                    <a:pt x="141" y="142"/>
                  </a:lnTo>
                  <a:lnTo>
                    <a:pt x="135" y="144"/>
                  </a:lnTo>
                  <a:lnTo>
                    <a:pt x="118" y="147"/>
                  </a:lnTo>
                  <a:lnTo>
                    <a:pt x="110" y="149"/>
                  </a:lnTo>
                  <a:lnTo>
                    <a:pt x="114" y="156"/>
                  </a:lnTo>
                  <a:lnTo>
                    <a:pt x="123" y="168"/>
                  </a:lnTo>
                  <a:lnTo>
                    <a:pt x="140" y="192"/>
                  </a:lnTo>
                  <a:lnTo>
                    <a:pt x="157" y="217"/>
                  </a:lnTo>
                  <a:lnTo>
                    <a:pt x="162" y="2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76" name="Freeform 252"/>
            <p:cNvSpPr>
              <a:spLocks/>
            </p:cNvSpPr>
            <p:nvPr/>
          </p:nvSpPr>
          <p:spPr bwMode="auto">
            <a:xfrm>
              <a:off x="2883" y="1146"/>
              <a:ext cx="64" cy="60"/>
            </a:xfrm>
            <a:custGeom>
              <a:avLst/>
              <a:gdLst>
                <a:gd name="T0" fmla="*/ 1 w 128"/>
                <a:gd name="T1" fmla="*/ 0 h 121"/>
                <a:gd name="T2" fmla="*/ 1 w 128"/>
                <a:gd name="T3" fmla="*/ 0 h 121"/>
                <a:gd name="T4" fmla="*/ 1 w 128"/>
                <a:gd name="T5" fmla="*/ 0 h 121"/>
                <a:gd name="T6" fmla="*/ 1 w 128"/>
                <a:gd name="T7" fmla="*/ 0 h 121"/>
                <a:gd name="T8" fmla="*/ 1 w 128"/>
                <a:gd name="T9" fmla="*/ 0 h 121"/>
                <a:gd name="T10" fmla="*/ 1 w 128"/>
                <a:gd name="T11" fmla="*/ 0 h 121"/>
                <a:gd name="T12" fmla="*/ 1 w 128"/>
                <a:gd name="T13" fmla="*/ 0 h 121"/>
                <a:gd name="T14" fmla="*/ 1 w 128"/>
                <a:gd name="T15" fmla="*/ 0 h 121"/>
                <a:gd name="T16" fmla="*/ 1 w 128"/>
                <a:gd name="T17" fmla="*/ 0 h 121"/>
                <a:gd name="T18" fmla="*/ 1 w 128"/>
                <a:gd name="T19" fmla="*/ 0 h 121"/>
                <a:gd name="T20" fmla="*/ 1 w 128"/>
                <a:gd name="T21" fmla="*/ 0 h 121"/>
                <a:gd name="T22" fmla="*/ 1 w 128"/>
                <a:gd name="T23" fmla="*/ 0 h 121"/>
                <a:gd name="T24" fmla="*/ 1 w 128"/>
                <a:gd name="T25" fmla="*/ 0 h 121"/>
                <a:gd name="T26" fmla="*/ 0 w 128"/>
                <a:gd name="T27" fmla="*/ 0 h 121"/>
                <a:gd name="T28" fmla="*/ 0 w 128"/>
                <a:gd name="T29" fmla="*/ 0 h 121"/>
                <a:gd name="T30" fmla="*/ 1 w 128"/>
                <a:gd name="T31" fmla="*/ 0 h 121"/>
                <a:gd name="T32" fmla="*/ 1 w 128"/>
                <a:gd name="T33" fmla="*/ 0 h 121"/>
                <a:gd name="T34" fmla="*/ 1 w 128"/>
                <a:gd name="T35" fmla="*/ 0 h 121"/>
                <a:gd name="T36" fmla="*/ 1 w 128"/>
                <a:gd name="T37" fmla="*/ 0 h 121"/>
                <a:gd name="T38" fmla="*/ 1 w 128"/>
                <a:gd name="T39" fmla="*/ 0 h 121"/>
                <a:gd name="T40" fmla="*/ 1 w 128"/>
                <a:gd name="T41" fmla="*/ 0 h 121"/>
                <a:gd name="T42" fmla="*/ 1 w 128"/>
                <a:gd name="T43" fmla="*/ 0 h 121"/>
                <a:gd name="T44" fmla="*/ 1 w 128"/>
                <a:gd name="T45" fmla="*/ 0 h 121"/>
                <a:gd name="T46" fmla="*/ 1 w 128"/>
                <a:gd name="T47" fmla="*/ 0 h 121"/>
                <a:gd name="T48" fmla="*/ 1 w 128"/>
                <a:gd name="T49" fmla="*/ 0 h 121"/>
                <a:gd name="T50" fmla="*/ 1 w 128"/>
                <a:gd name="T51" fmla="*/ 0 h 121"/>
                <a:gd name="T52" fmla="*/ 1 w 128"/>
                <a:gd name="T53" fmla="*/ 0 h 121"/>
                <a:gd name="T54" fmla="*/ 1 w 128"/>
                <a:gd name="T55" fmla="*/ 0 h 121"/>
                <a:gd name="T56" fmla="*/ 1 w 128"/>
                <a:gd name="T57" fmla="*/ 0 h 121"/>
                <a:gd name="T58" fmla="*/ 1 w 128"/>
                <a:gd name="T59" fmla="*/ 0 h 121"/>
                <a:gd name="T60" fmla="*/ 1 w 128"/>
                <a:gd name="T61" fmla="*/ 0 h 12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8"/>
                <a:gd name="T94" fmla="*/ 0 h 121"/>
                <a:gd name="T95" fmla="*/ 128 w 128"/>
                <a:gd name="T96" fmla="*/ 121 h 12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8" h="121">
                  <a:moveTo>
                    <a:pt x="94" y="121"/>
                  </a:moveTo>
                  <a:lnTo>
                    <a:pt x="99" y="120"/>
                  </a:lnTo>
                  <a:lnTo>
                    <a:pt x="115" y="117"/>
                  </a:lnTo>
                  <a:lnTo>
                    <a:pt x="127" y="114"/>
                  </a:lnTo>
                  <a:lnTo>
                    <a:pt x="128" y="113"/>
                  </a:lnTo>
                  <a:lnTo>
                    <a:pt x="120" y="102"/>
                  </a:lnTo>
                  <a:lnTo>
                    <a:pt x="103" y="82"/>
                  </a:lnTo>
                  <a:lnTo>
                    <a:pt x="64" y="46"/>
                  </a:lnTo>
                  <a:lnTo>
                    <a:pt x="23" y="1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9" y="3"/>
                  </a:lnTo>
                  <a:lnTo>
                    <a:pt x="4" y="5"/>
                  </a:lnTo>
                  <a:lnTo>
                    <a:pt x="0" y="6"/>
                  </a:lnTo>
                  <a:lnTo>
                    <a:pt x="4" y="11"/>
                  </a:lnTo>
                  <a:lnTo>
                    <a:pt x="13" y="18"/>
                  </a:lnTo>
                  <a:lnTo>
                    <a:pt x="31" y="34"/>
                  </a:lnTo>
                  <a:lnTo>
                    <a:pt x="45" y="51"/>
                  </a:lnTo>
                  <a:lnTo>
                    <a:pt x="49" y="55"/>
                  </a:lnTo>
                  <a:lnTo>
                    <a:pt x="48" y="57"/>
                  </a:lnTo>
                  <a:lnTo>
                    <a:pt x="44" y="58"/>
                  </a:lnTo>
                  <a:lnTo>
                    <a:pt x="40" y="58"/>
                  </a:lnTo>
                  <a:lnTo>
                    <a:pt x="31" y="57"/>
                  </a:lnTo>
                  <a:lnTo>
                    <a:pt x="16" y="57"/>
                  </a:lnTo>
                  <a:lnTo>
                    <a:pt x="16" y="58"/>
                  </a:lnTo>
                  <a:lnTo>
                    <a:pt x="28" y="68"/>
                  </a:lnTo>
                  <a:lnTo>
                    <a:pt x="64" y="97"/>
                  </a:lnTo>
                  <a:lnTo>
                    <a:pt x="91" y="120"/>
                  </a:lnTo>
                  <a:lnTo>
                    <a:pt x="94" y="1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77" name="Freeform 253"/>
            <p:cNvSpPr>
              <a:spLocks/>
            </p:cNvSpPr>
            <p:nvPr/>
          </p:nvSpPr>
          <p:spPr bwMode="auto">
            <a:xfrm>
              <a:off x="2931" y="1110"/>
              <a:ext cx="65" cy="133"/>
            </a:xfrm>
            <a:custGeom>
              <a:avLst/>
              <a:gdLst>
                <a:gd name="T0" fmla="*/ 1 w 130"/>
                <a:gd name="T1" fmla="*/ 0 h 268"/>
                <a:gd name="T2" fmla="*/ 1 w 130"/>
                <a:gd name="T3" fmla="*/ 0 h 268"/>
                <a:gd name="T4" fmla="*/ 1 w 130"/>
                <a:gd name="T5" fmla="*/ 0 h 268"/>
                <a:gd name="T6" fmla="*/ 1 w 130"/>
                <a:gd name="T7" fmla="*/ 0 h 268"/>
                <a:gd name="T8" fmla="*/ 1 w 130"/>
                <a:gd name="T9" fmla="*/ 0 h 268"/>
                <a:gd name="T10" fmla="*/ 1 w 130"/>
                <a:gd name="T11" fmla="*/ 0 h 268"/>
                <a:gd name="T12" fmla="*/ 1 w 130"/>
                <a:gd name="T13" fmla="*/ 0 h 268"/>
                <a:gd name="T14" fmla="*/ 1 w 130"/>
                <a:gd name="T15" fmla="*/ 0 h 268"/>
                <a:gd name="T16" fmla="*/ 1 w 130"/>
                <a:gd name="T17" fmla="*/ 0 h 268"/>
                <a:gd name="T18" fmla="*/ 1 w 130"/>
                <a:gd name="T19" fmla="*/ 0 h 268"/>
                <a:gd name="T20" fmla="*/ 1 w 130"/>
                <a:gd name="T21" fmla="*/ 0 h 268"/>
                <a:gd name="T22" fmla="*/ 1 w 130"/>
                <a:gd name="T23" fmla="*/ 0 h 268"/>
                <a:gd name="T24" fmla="*/ 1 w 130"/>
                <a:gd name="T25" fmla="*/ 0 h 268"/>
                <a:gd name="T26" fmla="*/ 1 w 130"/>
                <a:gd name="T27" fmla="*/ 0 h 268"/>
                <a:gd name="T28" fmla="*/ 1 w 130"/>
                <a:gd name="T29" fmla="*/ 0 h 268"/>
                <a:gd name="T30" fmla="*/ 1 w 130"/>
                <a:gd name="T31" fmla="*/ 0 h 268"/>
                <a:gd name="T32" fmla="*/ 1 w 130"/>
                <a:gd name="T33" fmla="*/ 0 h 268"/>
                <a:gd name="T34" fmla="*/ 1 w 130"/>
                <a:gd name="T35" fmla="*/ 0 h 268"/>
                <a:gd name="T36" fmla="*/ 1 w 130"/>
                <a:gd name="T37" fmla="*/ 0 h 268"/>
                <a:gd name="T38" fmla="*/ 1 w 130"/>
                <a:gd name="T39" fmla="*/ 0 h 268"/>
                <a:gd name="T40" fmla="*/ 1 w 130"/>
                <a:gd name="T41" fmla="*/ 0 h 268"/>
                <a:gd name="T42" fmla="*/ 1 w 130"/>
                <a:gd name="T43" fmla="*/ 0 h 268"/>
                <a:gd name="T44" fmla="*/ 1 w 130"/>
                <a:gd name="T45" fmla="*/ 0 h 268"/>
                <a:gd name="T46" fmla="*/ 1 w 130"/>
                <a:gd name="T47" fmla="*/ 0 h 268"/>
                <a:gd name="T48" fmla="*/ 1 w 130"/>
                <a:gd name="T49" fmla="*/ 0 h 268"/>
                <a:gd name="T50" fmla="*/ 1 w 130"/>
                <a:gd name="T51" fmla="*/ 0 h 268"/>
                <a:gd name="T52" fmla="*/ 1 w 130"/>
                <a:gd name="T53" fmla="*/ 0 h 268"/>
                <a:gd name="T54" fmla="*/ 1 w 130"/>
                <a:gd name="T55" fmla="*/ 0 h 268"/>
                <a:gd name="T56" fmla="*/ 1 w 130"/>
                <a:gd name="T57" fmla="*/ 0 h 268"/>
                <a:gd name="T58" fmla="*/ 1 w 130"/>
                <a:gd name="T59" fmla="*/ 0 h 268"/>
                <a:gd name="T60" fmla="*/ 1 w 130"/>
                <a:gd name="T61" fmla="*/ 0 h 268"/>
                <a:gd name="T62" fmla="*/ 1 w 130"/>
                <a:gd name="T63" fmla="*/ 0 h 268"/>
                <a:gd name="T64" fmla="*/ 1 w 130"/>
                <a:gd name="T65" fmla="*/ 0 h 268"/>
                <a:gd name="T66" fmla="*/ 1 w 130"/>
                <a:gd name="T67" fmla="*/ 0 h 268"/>
                <a:gd name="T68" fmla="*/ 1 w 130"/>
                <a:gd name="T69" fmla="*/ 0 h 268"/>
                <a:gd name="T70" fmla="*/ 0 w 130"/>
                <a:gd name="T71" fmla="*/ 0 h 268"/>
                <a:gd name="T72" fmla="*/ 1 w 130"/>
                <a:gd name="T73" fmla="*/ 0 h 268"/>
                <a:gd name="T74" fmla="*/ 1 w 130"/>
                <a:gd name="T75" fmla="*/ 0 h 268"/>
                <a:gd name="T76" fmla="*/ 1 w 130"/>
                <a:gd name="T77" fmla="*/ 0 h 268"/>
                <a:gd name="T78" fmla="*/ 1 w 130"/>
                <a:gd name="T79" fmla="*/ 0 h 268"/>
                <a:gd name="T80" fmla="*/ 1 w 130"/>
                <a:gd name="T81" fmla="*/ 0 h 268"/>
                <a:gd name="T82" fmla="*/ 1 w 130"/>
                <a:gd name="T83" fmla="*/ 0 h 26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30"/>
                <a:gd name="T127" fmla="*/ 0 h 268"/>
                <a:gd name="T128" fmla="*/ 130 w 130"/>
                <a:gd name="T129" fmla="*/ 268 h 26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30" h="268">
                  <a:moveTo>
                    <a:pt x="89" y="119"/>
                  </a:moveTo>
                  <a:lnTo>
                    <a:pt x="89" y="120"/>
                  </a:lnTo>
                  <a:lnTo>
                    <a:pt x="91" y="127"/>
                  </a:lnTo>
                  <a:lnTo>
                    <a:pt x="99" y="155"/>
                  </a:lnTo>
                  <a:lnTo>
                    <a:pt x="111" y="192"/>
                  </a:lnTo>
                  <a:lnTo>
                    <a:pt x="115" y="200"/>
                  </a:lnTo>
                  <a:lnTo>
                    <a:pt x="118" y="209"/>
                  </a:lnTo>
                  <a:lnTo>
                    <a:pt x="123" y="225"/>
                  </a:lnTo>
                  <a:lnTo>
                    <a:pt x="128" y="253"/>
                  </a:lnTo>
                  <a:lnTo>
                    <a:pt x="129" y="268"/>
                  </a:lnTo>
                  <a:lnTo>
                    <a:pt x="130" y="268"/>
                  </a:lnTo>
                  <a:lnTo>
                    <a:pt x="125" y="258"/>
                  </a:lnTo>
                  <a:lnTo>
                    <a:pt x="117" y="235"/>
                  </a:lnTo>
                  <a:lnTo>
                    <a:pt x="100" y="192"/>
                  </a:lnTo>
                  <a:lnTo>
                    <a:pt x="84" y="148"/>
                  </a:lnTo>
                  <a:lnTo>
                    <a:pt x="81" y="137"/>
                  </a:lnTo>
                  <a:lnTo>
                    <a:pt x="79" y="138"/>
                  </a:lnTo>
                  <a:lnTo>
                    <a:pt x="77" y="140"/>
                  </a:lnTo>
                  <a:lnTo>
                    <a:pt x="72" y="143"/>
                  </a:lnTo>
                  <a:lnTo>
                    <a:pt x="66" y="146"/>
                  </a:lnTo>
                  <a:lnTo>
                    <a:pt x="65" y="146"/>
                  </a:lnTo>
                  <a:lnTo>
                    <a:pt x="61" y="142"/>
                  </a:lnTo>
                  <a:lnTo>
                    <a:pt x="54" y="133"/>
                  </a:lnTo>
                  <a:lnTo>
                    <a:pt x="40" y="115"/>
                  </a:lnTo>
                  <a:lnTo>
                    <a:pt x="26" y="95"/>
                  </a:lnTo>
                  <a:lnTo>
                    <a:pt x="23" y="90"/>
                  </a:lnTo>
                  <a:lnTo>
                    <a:pt x="24" y="90"/>
                  </a:lnTo>
                  <a:lnTo>
                    <a:pt x="27" y="89"/>
                  </a:lnTo>
                  <a:lnTo>
                    <a:pt x="32" y="87"/>
                  </a:lnTo>
                  <a:lnTo>
                    <a:pt x="38" y="85"/>
                  </a:lnTo>
                  <a:lnTo>
                    <a:pt x="40" y="84"/>
                  </a:lnTo>
                  <a:lnTo>
                    <a:pt x="36" y="78"/>
                  </a:lnTo>
                  <a:lnTo>
                    <a:pt x="30" y="64"/>
                  </a:lnTo>
                  <a:lnTo>
                    <a:pt x="17" y="36"/>
                  </a:lnTo>
                  <a:lnTo>
                    <a:pt x="3" y="7"/>
                  </a:lnTo>
                  <a:lnTo>
                    <a:pt x="0" y="0"/>
                  </a:lnTo>
                  <a:lnTo>
                    <a:pt x="7" y="10"/>
                  </a:lnTo>
                  <a:lnTo>
                    <a:pt x="22" y="31"/>
                  </a:lnTo>
                  <a:lnTo>
                    <a:pt x="52" y="70"/>
                  </a:lnTo>
                  <a:lnTo>
                    <a:pt x="81" y="110"/>
                  </a:lnTo>
                  <a:lnTo>
                    <a:pt x="89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78" name="Freeform 254"/>
            <p:cNvSpPr>
              <a:spLocks/>
            </p:cNvSpPr>
            <p:nvPr/>
          </p:nvSpPr>
          <p:spPr bwMode="auto">
            <a:xfrm>
              <a:off x="2946" y="1053"/>
              <a:ext cx="37" cy="83"/>
            </a:xfrm>
            <a:custGeom>
              <a:avLst/>
              <a:gdLst>
                <a:gd name="T0" fmla="*/ 1 w 74"/>
                <a:gd name="T1" fmla="*/ 1 h 165"/>
                <a:gd name="T2" fmla="*/ 1 w 74"/>
                <a:gd name="T3" fmla="*/ 1 h 165"/>
                <a:gd name="T4" fmla="*/ 1 w 74"/>
                <a:gd name="T5" fmla="*/ 1 h 165"/>
                <a:gd name="T6" fmla="*/ 1 w 74"/>
                <a:gd name="T7" fmla="*/ 1 h 165"/>
                <a:gd name="T8" fmla="*/ 1 w 74"/>
                <a:gd name="T9" fmla="*/ 1 h 165"/>
                <a:gd name="T10" fmla="*/ 1 w 74"/>
                <a:gd name="T11" fmla="*/ 1 h 165"/>
                <a:gd name="T12" fmla="*/ 1 w 74"/>
                <a:gd name="T13" fmla="*/ 1 h 165"/>
                <a:gd name="T14" fmla="*/ 1 w 74"/>
                <a:gd name="T15" fmla="*/ 1 h 165"/>
                <a:gd name="T16" fmla="*/ 1 w 74"/>
                <a:gd name="T17" fmla="*/ 1 h 165"/>
                <a:gd name="T18" fmla="*/ 1 w 74"/>
                <a:gd name="T19" fmla="*/ 1 h 165"/>
                <a:gd name="T20" fmla="*/ 1 w 74"/>
                <a:gd name="T21" fmla="*/ 1 h 165"/>
                <a:gd name="T22" fmla="*/ 1 w 74"/>
                <a:gd name="T23" fmla="*/ 1 h 165"/>
                <a:gd name="T24" fmla="*/ 1 w 74"/>
                <a:gd name="T25" fmla="*/ 1 h 165"/>
                <a:gd name="T26" fmla="*/ 1 w 74"/>
                <a:gd name="T27" fmla="*/ 1 h 165"/>
                <a:gd name="T28" fmla="*/ 1 w 74"/>
                <a:gd name="T29" fmla="*/ 1 h 165"/>
                <a:gd name="T30" fmla="*/ 1 w 74"/>
                <a:gd name="T31" fmla="*/ 1 h 165"/>
                <a:gd name="T32" fmla="*/ 1 w 74"/>
                <a:gd name="T33" fmla="*/ 1 h 165"/>
                <a:gd name="T34" fmla="*/ 1 w 74"/>
                <a:gd name="T35" fmla="*/ 1 h 165"/>
                <a:gd name="T36" fmla="*/ 0 w 74"/>
                <a:gd name="T37" fmla="*/ 1 h 165"/>
                <a:gd name="T38" fmla="*/ 0 w 74"/>
                <a:gd name="T39" fmla="*/ 1 h 165"/>
                <a:gd name="T40" fmla="*/ 0 w 74"/>
                <a:gd name="T41" fmla="*/ 1 h 165"/>
                <a:gd name="T42" fmla="*/ 1 w 74"/>
                <a:gd name="T43" fmla="*/ 1 h 165"/>
                <a:gd name="T44" fmla="*/ 1 w 74"/>
                <a:gd name="T45" fmla="*/ 1 h 165"/>
                <a:gd name="T46" fmla="*/ 1 w 74"/>
                <a:gd name="T47" fmla="*/ 1 h 165"/>
                <a:gd name="T48" fmla="*/ 1 w 74"/>
                <a:gd name="T49" fmla="*/ 0 h 165"/>
                <a:gd name="T50" fmla="*/ 1 w 74"/>
                <a:gd name="T51" fmla="*/ 1 h 165"/>
                <a:gd name="T52" fmla="*/ 1 w 74"/>
                <a:gd name="T53" fmla="*/ 1 h 165"/>
                <a:gd name="T54" fmla="*/ 1 w 74"/>
                <a:gd name="T55" fmla="*/ 1 h 165"/>
                <a:gd name="T56" fmla="*/ 1 w 74"/>
                <a:gd name="T57" fmla="*/ 1 h 165"/>
                <a:gd name="T58" fmla="*/ 1 w 74"/>
                <a:gd name="T59" fmla="*/ 1 h 165"/>
                <a:gd name="T60" fmla="*/ 1 w 74"/>
                <a:gd name="T61" fmla="*/ 1 h 16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74"/>
                <a:gd name="T94" fmla="*/ 0 h 165"/>
                <a:gd name="T95" fmla="*/ 74 w 74"/>
                <a:gd name="T96" fmla="*/ 165 h 16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74" h="165">
                  <a:moveTo>
                    <a:pt x="70" y="92"/>
                  </a:moveTo>
                  <a:lnTo>
                    <a:pt x="71" y="101"/>
                  </a:lnTo>
                  <a:lnTo>
                    <a:pt x="74" y="118"/>
                  </a:lnTo>
                  <a:lnTo>
                    <a:pt x="74" y="149"/>
                  </a:lnTo>
                  <a:lnTo>
                    <a:pt x="73" y="165"/>
                  </a:lnTo>
                  <a:lnTo>
                    <a:pt x="70" y="162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3" y="130"/>
                  </a:lnTo>
                  <a:lnTo>
                    <a:pt x="41" y="126"/>
                  </a:lnTo>
                  <a:lnTo>
                    <a:pt x="42" y="120"/>
                  </a:lnTo>
                  <a:lnTo>
                    <a:pt x="44" y="98"/>
                  </a:lnTo>
                  <a:lnTo>
                    <a:pt x="36" y="71"/>
                  </a:lnTo>
                  <a:lnTo>
                    <a:pt x="32" y="64"/>
                  </a:lnTo>
                  <a:lnTo>
                    <a:pt x="27" y="58"/>
                  </a:lnTo>
                  <a:lnTo>
                    <a:pt x="19" y="47"/>
                  </a:lnTo>
                  <a:lnTo>
                    <a:pt x="6" y="30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3" y="9"/>
                  </a:lnTo>
                  <a:lnTo>
                    <a:pt x="4" y="2"/>
                  </a:lnTo>
                  <a:lnTo>
                    <a:pt x="5" y="0"/>
                  </a:lnTo>
                  <a:lnTo>
                    <a:pt x="6" y="2"/>
                  </a:lnTo>
                  <a:lnTo>
                    <a:pt x="13" y="10"/>
                  </a:lnTo>
                  <a:lnTo>
                    <a:pt x="41" y="44"/>
                  </a:lnTo>
                  <a:lnTo>
                    <a:pt x="66" y="84"/>
                  </a:lnTo>
                  <a:lnTo>
                    <a:pt x="7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79" name="Freeform 255"/>
            <p:cNvSpPr>
              <a:spLocks/>
            </p:cNvSpPr>
            <p:nvPr/>
          </p:nvSpPr>
          <p:spPr bwMode="auto">
            <a:xfrm>
              <a:off x="2962" y="1221"/>
              <a:ext cx="22" cy="64"/>
            </a:xfrm>
            <a:custGeom>
              <a:avLst/>
              <a:gdLst>
                <a:gd name="T0" fmla="*/ 1 w 44"/>
                <a:gd name="T1" fmla="*/ 0 h 129"/>
                <a:gd name="T2" fmla="*/ 1 w 44"/>
                <a:gd name="T3" fmla="*/ 0 h 129"/>
                <a:gd name="T4" fmla="*/ 1 w 44"/>
                <a:gd name="T5" fmla="*/ 0 h 129"/>
                <a:gd name="T6" fmla="*/ 1 w 44"/>
                <a:gd name="T7" fmla="*/ 0 h 129"/>
                <a:gd name="T8" fmla="*/ 1 w 44"/>
                <a:gd name="T9" fmla="*/ 0 h 129"/>
                <a:gd name="T10" fmla="*/ 1 w 44"/>
                <a:gd name="T11" fmla="*/ 0 h 129"/>
                <a:gd name="T12" fmla="*/ 1 w 44"/>
                <a:gd name="T13" fmla="*/ 0 h 129"/>
                <a:gd name="T14" fmla="*/ 1 w 44"/>
                <a:gd name="T15" fmla="*/ 0 h 129"/>
                <a:gd name="T16" fmla="*/ 0 w 44"/>
                <a:gd name="T17" fmla="*/ 0 h 129"/>
                <a:gd name="T18" fmla="*/ 0 w 44"/>
                <a:gd name="T19" fmla="*/ 0 h 129"/>
                <a:gd name="T20" fmla="*/ 0 w 44"/>
                <a:gd name="T21" fmla="*/ 0 h 129"/>
                <a:gd name="T22" fmla="*/ 1 w 44"/>
                <a:gd name="T23" fmla="*/ 0 h 129"/>
                <a:gd name="T24" fmla="*/ 1 w 44"/>
                <a:gd name="T25" fmla="*/ 0 h 129"/>
                <a:gd name="T26" fmla="*/ 1 w 44"/>
                <a:gd name="T27" fmla="*/ 0 h 129"/>
                <a:gd name="T28" fmla="*/ 1 w 44"/>
                <a:gd name="T29" fmla="*/ 0 h 129"/>
                <a:gd name="T30" fmla="*/ 1 w 44"/>
                <a:gd name="T31" fmla="*/ 0 h 129"/>
                <a:gd name="T32" fmla="*/ 1 w 44"/>
                <a:gd name="T33" fmla="*/ 0 h 129"/>
                <a:gd name="T34" fmla="*/ 1 w 44"/>
                <a:gd name="T35" fmla="*/ 0 h 129"/>
                <a:gd name="T36" fmla="*/ 1 w 44"/>
                <a:gd name="T37" fmla="*/ 0 h 129"/>
                <a:gd name="T38" fmla="*/ 1 w 44"/>
                <a:gd name="T39" fmla="*/ 0 h 129"/>
                <a:gd name="T40" fmla="*/ 1 w 44"/>
                <a:gd name="T41" fmla="*/ 0 h 12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"/>
                <a:gd name="T64" fmla="*/ 0 h 129"/>
                <a:gd name="T65" fmla="*/ 44 w 44"/>
                <a:gd name="T66" fmla="*/ 129 h 12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" h="129">
                  <a:moveTo>
                    <a:pt x="38" y="129"/>
                  </a:moveTo>
                  <a:lnTo>
                    <a:pt x="39" y="127"/>
                  </a:lnTo>
                  <a:lnTo>
                    <a:pt x="43" y="117"/>
                  </a:lnTo>
                  <a:lnTo>
                    <a:pt x="44" y="97"/>
                  </a:lnTo>
                  <a:lnTo>
                    <a:pt x="44" y="90"/>
                  </a:lnTo>
                  <a:lnTo>
                    <a:pt x="42" y="83"/>
                  </a:lnTo>
                  <a:lnTo>
                    <a:pt x="35" y="64"/>
                  </a:lnTo>
                  <a:lnTo>
                    <a:pt x="15" y="25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6"/>
                  </a:lnTo>
                  <a:lnTo>
                    <a:pt x="3" y="17"/>
                  </a:lnTo>
                  <a:lnTo>
                    <a:pt x="9" y="41"/>
                  </a:lnTo>
                  <a:lnTo>
                    <a:pt x="13" y="62"/>
                  </a:lnTo>
                  <a:lnTo>
                    <a:pt x="13" y="66"/>
                  </a:lnTo>
                  <a:lnTo>
                    <a:pt x="14" y="72"/>
                  </a:lnTo>
                  <a:lnTo>
                    <a:pt x="18" y="82"/>
                  </a:lnTo>
                  <a:lnTo>
                    <a:pt x="26" y="103"/>
                  </a:lnTo>
                  <a:lnTo>
                    <a:pt x="35" y="125"/>
                  </a:lnTo>
                  <a:lnTo>
                    <a:pt x="38" y="1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80" name="Freeform 256"/>
            <p:cNvSpPr>
              <a:spLocks/>
            </p:cNvSpPr>
            <p:nvPr/>
          </p:nvSpPr>
          <p:spPr bwMode="auto">
            <a:xfrm>
              <a:off x="2889" y="1421"/>
              <a:ext cx="42" cy="50"/>
            </a:xfrm>
            <a:custGeom>
              <a:avLst/>
              <a:gdLst>
                <a:gd name="T0" fmla="*/ 1 w 84"/>
                <a:gd name="T1" fmla="*/ 0 h 101"/>
                <a:gd name="T2" fmla="*/ 1 w 84"/>
                <a:gd name="T3" fmla="*/ 0 h 101"/>
                <a:gd name="T4" fmla="*/ 1 w 84"/>
                <a:gd name="T5" fmla="*/ 0 h 101"/>
                <a:gd name="T6" fmla="*/ 1 w 84"/>
                <a:gd name="T7" fmla="*/ 0 h 101"/>
                <a:gd name="T8" fmla="*/ 1 w 84"/>
                <a:gd name="T9" fmla="*/ 0 h 101"/>
                <a:gd name="T10" fmla="*/ 1 w 84"/>
                <a:gd name="T11" fmla="*/ 0 h 101"/>
                <a:gd name="T12" fmla="*/ 1 w 84"/>
                <a:gd name="T13" fmla="*/ 0 h 101"/>
                <a:gd name="T14" fmla="*/ 1 w 84"/>
                <a:gd name="T15" fmla="*/ 0 h 101"/>
                <a:gd name="T16" fmla="*/ 1 w 84"/>
                <a:gd name="T17" fmla="*/ 0 h 101"/>
                <a:gd name="T18" fmla="*/ 1 w 84"/>
                <a:gd name="T19" fmla="*/ 0 h 101"/>
                <a:gd name="T20" fmla="*/ 1 w 84"/>
                <a:gd name="T21" fmla="*/ 0 h 101"/>
                <a:gd name="T22" fmla="*/ 1 w 84"/>
                <a:gd name="T23" fmla="*/ 0 h 101"/>
                <a:gd name="T24" fmla="*/ 1 w 84"/>
                <a:gd name="T25" fmla="*/ 0 h 101"/>
                <a:gd name="T26" fmla="*/ 1 w 84"/>
                <a:gd name="T27" fmla="*/ 0 h 101"/>
                <a:gd name="T28" fmla="*/ 0 w 84"/>
                <a:gd name="T29" fmla="*/ 0 h 101"/>
                <a:gd name="T30" fmla="*/ 1 w 84"/>
                <a:gd name="T31" fmla="*/ 0 h 101"/>
                <a:gd name="T32" fmla="*/ 1 w 84"/>
                <a:gd name="T33" fmla="*/ 0 h 101"/>
                <a:gd name="T34" fmla="*/ 1 w 84"/>
                <a:gd name="T35" fmla="*/ 0 h 101"/>
                <a:gd name="T36" fmla="*/ 1 w 84"/>
                <a:gd name="T37" fmla="*/ 0 h 101"/>
                <a:gd name="T38" fmla="*/ 1 w 84"/>
                <a:gd name="T39" fmla="*/ 0 h 101"/>
                <a:gd name="T40" fmla="*/ 1 w 84"/>
                <a:gd name="T41" fmla="*/ 0 h 10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4"/>
                <a:gd name="T64" fmla="*/ 0 h 101"/>
                <a:gd name="T65" fmla="*/ 84 w 84"/>
                <a:gd name="T66" fmla="*/ 101 h 10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4" h="101">
                  <a:moveTo>
                    <a:pt x="50" y="95"/>
                  </a:moveTo>
                  <a:lnTo>
                    <a:pt x="55" y="96"/>
                  </a:lnTo>
                  <a:lnTo>
                    <a:pt x="70" y="99"/>
                  </a:lnTo>
                  <a:lnTo>
                    <a:pt x="83" y="101"/>
                  </a:lnTo>
                  <a:lnTo>
                    <a:pt x="84" y="101"/>
                  </a:lnTo>
                  <a:lnTo>
                    <a:pt x="83" y="93"/>
                  </a:lnTo>
                  <a:lnTo>
                    <a:pt x="81" y="76"/>
                  </a:lnTo>
                  <a:lnTo>
                    <a:pt x="71" y="44"/>
                  </a:lnTo>
                  <a:lnTo>
                    <a:pt x="56" y="14"/>
                  </a:lnTo>
                  <a:lnTo>
                    <a:pt x="52" y="6"/>
                  </a:lnTo>
                  <a:lnTo>
                    <a:pt x="47" y="7"/>
                  </a:lnTo>
                  <a:lnTo>
                    <a:pt x="39" y="7"/>
                  </a:lnTo>
                  <a:lnTo>
                    <a:pt x="23" y="6"/>
                  </a:lnTo>
                  <a:lnTo>
                    <a:pt x="4" y="2"/>
                  </a:lnTo>
                  <a:lnTo>
                    <a:pt x="0" y="0"/>
                  </a:lnTo>
                  <a:lnTo>
                    <a:pt x="4" y="9"/>
                  </a:lnTo>
                  <a:lnTo>
                    <a:pt x="14" y="26"/>
                  </a:lnTo>
                  <a:lnTo>
                    <a:pt x="28" y="53"/>
                  </a:lnTo>
                  <a:lnTo>
                    <a:pt x="45" y="84"/>
                  </a:lnTo>
                  <a:lnTo>
                    <a:pt x="50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81" name="Freeform 257"/>
            <p:cNvSpPr>
              <a:spLocks/>
            </p:cNvSpPr>
            <p:nvPr/>
          </p:nvSpPr>
          <p:spPr bwMode="auto">
            <a:xfrm>
              <a:off x="2942" y="1414"/>
              <a:ext cx="25" cy="48"/>
            </a:xfrm>
            <a:custGeom>
              <a:avLst/>
              <a:gdLst>
                <a:gd name="T0" fmla="*/ 1 w 50"/>
                <a:gd name="T1" fmla="*/ 1 h 96"/>
                <a:gd name="T2" fmla="*/ 1 w 50"/>
                <a:gd name="T3" fmla="*/ 1 h 96"/>
                <a:gd name="T4" fmla="*/ 1 w 50"/>
                <a:gd name="T5" fmla="*/ 1 h 96"/>
                <a:gd name="T6" fmla="*/ 1 w 50"/>
                <a:gd name="T7" fmla="*/ 1 h 96"/>
                <a:gd name="T8" fmla="*/ 1 w 50"/>
                <a:gd name="T9" fmla="*/ 1 h 96"/>
                <a:gd name="T10" fmla="*/ 1 w 50"/>
                <a:gd name="T11" fmla="*/ 1 h 96"/>
                <a:gd name="T12" fmla="*/ 1 w 50"/>
                <a:gd name="T13" fmla="*/ 1 h 96"/>
                <a:gd name="T14" fmla="*/ 1 w 50"/>
                <a:gd name="T15" fmla="*/ 1 h 96"/>
                <a:gd name="T16" fmla="*/ 1 w 50"/>
                <a:gd name="T17" fmla="*/ 1 h 96"/>
                <a:gd name="T18" fmla="*/ 1 w 50"/>
                <a:gd name="T19" fmla="*/ 0 h 96"/>
                <a:gd name="T20" fmla="*/ 1 w 50"/>
                <a:gd name="T21" fmla="*/ 1 h 96"/>
                <a:gd name="T22" fmla="*/ 1 w 50"/>
                <a:gd name="T23" fmla="*/ 1 h 96"/>
                <a:gd name="T24" fmla="*/ 0 w 50"/>
                <a:gd name="T25" fmla="*/ 1 h 96"/>
                <a:gd name="T26" fmla="*/ 0 w 50"/>
                <a:gd name="T27" fmla="*/ 1 h 96"/>
                <a:gd name="T28" fmla="*/ 0 w 50"/>
                <a:gd name="T29" fmla="*/ 1 h 96"/>
                <a:gd name="T30" fmla="*/ 1 w 50"/>
                <a:gd name="T31" fmla="*/ 1 h 96"/>
                <a:gd name="T32" fmla="*/ 1 w 50"/>
                <a:gd name="T33" fmla="*/ 1 h 96"/>
                <a:gd name="T34" fmla="*/ 1 w 50"/>
                <a:gd name="T35" fmla="*/ 1 h 96"/>
                <a:gd name="T36" fmla="*/ 1 w 50"/>
                <a:gd name="T37" fmla="*/ 1 h 96"/>
                <a:gd name="T38" fmla="*/ 1 w 50"/>
                <a:gd name="T39" fmla="*/ 1 h 96"/>
                <a:gd name="T40" fmla="*/ 1 w 50"/>
                <a:gd name="T41" fmla="*/ 1 h 9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0"/>
                <a:gd name="T64" fmla="*/ 0 h 96"/>
                <a:gd name="T65" fmla="*/ 50 w 50"/>
                <a:gd name="T66" fmla="*/ 96 h 9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0" h="96">
                  <a:moveTo>
                    <a:pt x="18" y="96"/>
                  </a:moveTo>
                  <a:lnTo>
                    <a:pt x="22" y="94"/>
                  </a:lnTo>
                  <a:lnTo>
                    <a:pt x="37" y="87"/>
                  </a:lnTo>
                  <a:lnTo>
                    <a:pt x="49" y="82"/>
                  </a:lnTo>
                  <a:lnTo>
                    <a:pt x="50" y="81"/>
                  </a:lnTo>
                  <a:lnTo>
                    <a:pt x="49" y="72"/>
                  </a:lnTo>
                  <a:lnTo>
                    <a:pt x="47" y="56"/>
                  </a:lnTo>
                  <a:lnTo>
                    <a:pt x="43" y="33"/>
                  </a:lnTo>
                  <a:lnTo>
                    <a:pt x="38" y="8"/>
                  </a:lnTo>
                  <a:lnTo>
                    <a:pt x="37" y="0"/>
                  </a:lnTo>
                  <a:lnTo>
                    <a:pt x="31" y="2"/>
                  </a:lnTo>
                  <a:lnTo>
                    <a:pt x="13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3" y="22"/>
                  </a:lnTo>
                  <a:lnTo>
                    <a:pt x="14" y="62"/>
                  </a:lnTo>
                  <a:lnTo>
                    <a:pt x="18" y="81"/>
                  </a:lnTo>
                  <a:lnTo>
                    <a:pt x="19" y="94"/>
                  </a:lnTo>
                  <a:lnTo>
                    <a:pt x="18" y="9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82" name="Freeform 258"/>
            <p:cNvSpPr>
              <a:spLocks/>
            </p:cNvSpPr>
            <p:nvPr/>
          </p:nvSpPr>
          <p:spPr bwMode="auto">
            <a:xfrm>
              <a:off x="2716" y="1359"/>
              <a:ext cx="64" cy="67"/>
            </a:xfrm>
            <a:custGeom>
              <a:avLst/>
              <a:gdLst>
                <a:gd name="T0" fmla="*/ 1 w 128"/>
                <a:gd name="T1" fmla="*/ 1 h 133"/>
                <a:gd name="T2" fmla="*/ 1 w 128"/>
                <a:gd name="T3" fmla="*/ 1 h 133"/>
                <a:gd name="T4" fmla="*/ 1 w 128"/>
                <a:gd name="T5" fmla="*/ 1 h 133"/>
                <a:gd name="T6" fmla="*/ 1 w 128"/>
                <a:gd name="T7" fmla="*/ 1 h 133"/>
                <a:gd name="T8" fmla="*/ 1 w 128"/>
                <a:gd name="T9" fmla="*/ 1 h 133"/>
                <a:gd name="T10" fmla="*/ 1 w 128"/>
                <a:gd name="T11" fmla="*/ 1 h 133"/>
                <a:gd name="T12" fmla="*/ 1 w 128"/>
                <a:gd name="T13" fmla="*/ 1 h 133"/>
                <a:gd name="T14" fmla="*/ 1 w 128"/>
                <a:gd name="T15" fmla="*/ 1 h 133"/>
                <a:gd name="T16" fmla="*/ 1 w 128"/>
                <a:gd name="T17" fmla="*/ 1 h 133"/>
                <a:gd name="T18" fmla="*/ 1 w 128"/>
                <a:gd name="T19" fmla="*/ 1 h 133"/>
                <a:gd name="T20" fmla="*/ 1 w 128"/>
                <a:gd name="T21" fmla="*/ 1 h 133"/>
                <a:gd name="T22" fmla="*/ 1 w 128"/>
                <a:gd name="T23" fmla="*/ 0 h 133"/>
                <a:gd name="T24" fmla="*/ 0 w 128"/>
                <a:gd name="T25" fmla="*/ 1 h 133"/>
                <a:gd name="T26" fmla="*/ 0 w 128"/>
                <a:gd name="T27" fmla="*/ 1 h 133"/>
                <a:gd name="T28" fmla="*/ 0 w 128"/>
                <a:gd name="T29" fmla="*/ 1 h 133"/>
                <a:gd name="T30" fmla="*/ 1 w 128"/>
                <a:gd name="T31" fmla="*/ 1 h 133"/>
                <a:gd name="T32" fmla="*/ 1 w 128"/>
                <a:gd name="T33" fmla="*/ 1 h 133"/>
                <a:gd name="T34" fmla="*/ 1 w 128"/>
                <a:gd name="T35" fmla="*/ 1 h 133"/>
                <a:gd name="T36" fmla="*/ 1 w 128"/>
                <a:gd name="T37" fmla="*/ 1 h 133"/>
                <a:gd name="T38" fmla="*/ 1 w 128"/>
                <a:gd name="T39" fmla="*/ 1 h 133"/>
                <a:gd name="T40" fmla="*/ 1 w 128"/>
                <a:gd name="T41" fmla="*/ 1 h 133"/>
                <a:gd name="T42" fmla="*/ 1 w 128"/>
                <a:gd name="T43" fmla="*/ 1 h 133"/>
                <a:gd name="T44" fmla="*/ 1 w 128"/>
                <a:gd name="T45" fmla="*/ 1 h 13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28"/>
                <a:gd name="T70" fmla="*/ 0 h 133"/>
                <a:gd name="T71" fmla="*/ 128 w 128"/>
                <a:gd name="T72" fmla="*/ 133 h 13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28" h="133">
                  <a:moveTo>
                    <a:pt x="27" y="28"/>
                  </a:moveTo>
                  <a:lnTo>
                    <a:pt x="32" y="32"/>
                  </a:lnTo>
                  <a:lnTo>
                    <a:pt x="39" y="39"/>
                  </a:lnTo>
                  <a:lnTo>
                    <a:pt x="60" y="59"/>
                  </a:lnTo>
                  <a:lnTo>
                    <a:pt x="105" y="108"/>
                  </a:lnTo>
                  <a:lnTo>
                    <a:pt x="128" y="133"/>
                  </a:lnTo>
                  <a:lnTo>
                    <a:pt x="121" y="121"/>
                  </a:lnTo>
                  <a:lnTo>
                    <a:pt x="106" y="93"/>
                  </a:lnTo>
                  <a:lnTo>
                    <a:pt x="70" y="37"/>
                  </a:lnTo>
                  <a:lnTo>
                    <a:pt x="46" y="16"/>
                  </a:lnTo>
                  <a:lnTo>
                    <a:pt x="18" y="3"/>
                  </a:lnTo>
                  <a:lnTo>
                    <a:pt x="2" y="0"/>
                  </a:lnTo>
                  <a:lnTo>
                    <a:pt x="0" y="13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2" y="33"/>
                  </a:lnTo>
                  <a:lnTo>
                    <a:pt x="5" y="31"/>
                  </a:lnTo>
                  <a:lnTo>
                    <a:pt x="6" y="30"/>
                  </a:lnTo>
                  <a:lnTo>
                    <a:pt x="9" y="28"/>
                  </a:lnTo>
                  <a:lnTo>
                    <a:pt x="18" y="26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83" name="Freeform 259"/>
            <p:cNvSpPr>
              <a:spLocks/>
            </p:cNvSpPr>
            <p:nvPr/>
          </p:nvSpPr>
          <p:spPr bwMode="auto">
            <a:xfrm>
              <a:off x="2805" y="1422"/>
              <a:ext cx="63" cy="121"/>
            </a:xfrm>
            <a:custGeom>
              <a:avLst/>
              <a:gdLst>
                <a:gd name="T0" fmla="*/ 0 w 127"/>
                <a:gd name="T1" fmla="*/ 0 h 243"/>
                <a:gd name="T2" fmla="*/ 0 w 127"/>
                <a:gd name="T3" fmla="*/ 0 h 243"/>
                <a:gd name="T4" fmla="*/ 0 w 127"/>
                <a:gd name="T5" fmla="*/ 0 h 243"/>
                <a:gd name="T6" fmla="*/ 0 w 127"/>
                <a:gd name="T7" fmla="*/ 0 h 243"/>
                <a:gd name="T8" fmla="*/ 0 w 127"/>
                <a:gd name="T9" fmla="*/ 0 h 243"/>
                <a:gd name="T10" fmla="*/ 0 w 127"/>
                <a:gd name="T11" fmla="*/ 0 h 243"/>
                <a:gd name="T12" fmla="*/ 0 w 127"/>
                <a:gd name="T13" fmla="*/ 0 h 243"/>
                <a:gd name="T14" fmla="*/ 0 w 127"/>
                <a:gd name="T15" fmla="*/ 0 h 243"/>
                <a:gd name="T16" fmla="*/ 0 w 127"/>
                <a:gd name="T17" fmla="*/ 0 h 243"/>
                <a:gd name="T18" fmla="*/ 0 w 127"/>
                <a:gd name="T19" fmla="*/ 0 h 243"/>
                <a:gd name="T20" fmla="*/ 0 w 127"/>
                <a:gd name="T21" fmla="*/ 0 h 243"/>
                <a:gd name="T22" fmla="*/ 0 w 127"/>
                <a:gd name="T23" fmla="*/ 0 h 243"/>
                <a:gd name="T24" fmla="*/ 0 w 127"/>
                <a:gd name="T25" fmla="*/ 0 h 243"/>
                <a:gd name="T26" fmla="*/ 0 w 127"/>
                <a:gd name="T27" fmla="*/ 0 h 243"/>
                <a:gd name="T28" fmla="*/ 0 w 127"/>
                <a:gd name="T29" fmla="*/ 0 h 243"/>
                <a:gd name="T30" fmla="*/ 0 w 127"/>
                <a:gd name="T31" fmla="*/ 0 h 243"/>
                <a:gd name="T32" fmla="*/ 0 w 127"/>
                <a:gd name="T33" fmla="*/ 0 h 243"/>
                <a:gd name="T34" fmla="*/ 0 w 127"/>
                <a:gd name="T35" fmla="*/ 0 h 243"/>
                <a:gd name="T36" fmla="*/ 0 w 127"/>
                <a:gd name="T37" fmla="*/ 0 h 243"/>
                <a:gd name="T38" fmla="*/ 0 w 127"/>
                <a:gd name="T39" fmla="*/ 0 h 243"/>
                <a:gd name="T40" fmla="*/ 0 w 127"/>
                <a:gd name="T41" fmla="*/ 0 h 243"/>
                <a:gd name="T42" fmla="*/ 0 w 127"/>
                <a:gd name="T43" fmla="*/ 0 h 243"/>
                <a:gd name="T44" fmla="*/ 0 w 127"/>
                <a:gd name="T45" fmla="*/ 0 h 243"/>
                <a:gd name="T46" fmla="*/ 0 w 127"/>
                <a:gd name="T47" fmla="*/ 0 h 243"/>
                <a:gd name="T48" fmla="*/ 0 w 127"/>
                <a:gd name="T49" fmla="*/ 0 h 243"/>
                <a:gd name="T50" fmla="*/ 0 w 127"/>
                <a:gd name="T51" fmla="*/ 0 h 243"/>
                <a:gd name="T52" fmla="*/ 0 w 127"/>
                <a:gd name="T53" fmla="*/ 0 h 243"/>
                <a:gd name="T54" fmla="*/ 0 w 127"/>
                <a:gd name="T55" fmla="*/ 0 h 24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27"/>
                <a:gd name="T85" fmla="*/ 0 h 243"/>
                <a:gd name="T86" fmla="*/ 127 w 127"/>
                <a:gd name="T87" fmla="*/ 243 h 24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27" h="243">
                  <a:moveTo>
                    <a:pt x="91" y="103"/>
                  </a:moveTo>
                  <a:lnTo>
                    <a:pt x="96" y="116"/>
                  </a:lnTo>
                  <a:lnTo>
                    <a:pt x="108" y="142"/>
                  </a:lnTo>
                  <a:lnTo>
                    <a:pt x="124" y="194"/>
                  </a:lnTo>
                  <a:lnTo>
                    <a:pt x="127" y="215"/>
                  </a:lnTo>
                  <a:lnTo>
                    <a:pt x="127" y="230"/>
                  </a:lnTo>
                  <a:lnTo>
                    <a:pt x="126" y="235"/>
                  </a:lnTo>
                  <a:lnTo>
                    <a:pt x="123" y="240"/>
                  </a:lnTo>
                  <a:lnTo>
                    <a:pt x="121" y="242"/>
                  </a:lnTo>
                  <a:lnTo>
                    <a:pt x="118" y="243"/>
                  </a:lnTo>
                  <a:lnTo>
                    <a:pt x="116" y="242"/>
                  </a:lnTo>
                  <a:lnTo>
                    <a:pt x="114" y="241"/>
                  </a:lnTo>
                  <a:lnTo>
                    <a:pt x="112" y="237"/>
                  </a:lnTo>
                  <a:lnTo>
                    <a:pt x="111" y="234"/>
                  </a:lnTo>
                  <a:lnTo>
                    <a:pt x="107" y="225"/>
                  </a:lnTo>
                  <a:lnTo>
                    <a:pt x="102" y="202"/>
                  </a:lnTo>
                  <a:lnTo>
                    <a:pt x="94" y="154"/>
                  </a:lnTo>
                  <a:lnTo>
                    <a:pt x="92" y="144"/>
                  </a:lnTo>
                  <a:lnTo>
                    <a:pt x="88" y="136"/>
                  </a:lnTo>
                  <a:lnTo>
                    <a:pt x="82" y="125"/>
                  </a:lnTo>
                  <a:lnTo>
                    <a:pt x="64" y="96"/>
                  </a:lnTo>
                  <a:lnTo>
                    <a:pt x="21" y="32"/>
                  </a:lnTo>
                  <a:lnTo>
                    <a:pt x="0" y="0"/>
                  </a:lnTo>
                  <a:lnTo>
                    <a:pt x="10" y="11"/>
                  </a:lnTo>
                  <a:lnTo>
                    <a:pt x="47" y="45"/>
                  </a:lnTo>
                  <a:lnTo>
                    <a:pt x="84" y="92"/>
                  </a:lnTo>
                  <a:lnTo>
                    <a:pt x="91" y="10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84" name="Freeform 260"/>
            <p:cNvSpPr>
              <a:spLocks/>
            </p:cNvSpPr>
            <p:nvPr/>
          </p:nvSpPr>
          <p:spPr bwMode="auto">
            <a:xfrm>
              <a:off x="2567" y="2102"/>
              <a:ext cx="128" cy="114"/>
            </a:xfrm>
            <a:custGeom>
              <a:avLst/>
              <a:gdLst>
                <a:gd name="T0" fmla="*/ 1 w 255"/>
                <a:gd name="T1" fmla="*/ 1 h 227"/>
                <a:gd name="T2" fmla="*/ 1 w 255"/>
                <a:gd name="T3" fmla="*/ 1 h 227"/>
                <a:gd name="T4" fmla="*/ 1 w 255"/>
                <a:gd name="T5" fmla="*/ 1 h 227"/>
                <a:gd name="T6" fmla="*/ 1 w 255"/>
                <a:gd name="T7" fmla="*/ 1 h 227"/>
                <a:gd name="T8" fmla="*/ 1 w 255"/>
                <a:gd name="T9" fmla="*/ 1 h 227"/>
                <a:gd name="T10" fmla="*/ 1 w 255"/>
                <a:gd name="T11" fmla="*/ 1 h 227"/>
                <a:gd name="T12" fmla="*/ 1 w 255"/>
                <a:gd name="T13" fmla="*/ 1 h 227"/>
                <a:gd name="T14" fmla="*/ 1 w 255"/>
                <a:gd name="T15" fmla="*/ 1 h 227"/>
                <a:gd name="T16" fmla="*/ 1 w 255"/>
                <a:gd name="T17" fmla="*/ 1 h 227"/>
                <a:gd name="T18" fmla="*/ 1 w 255"/>
                <a:gd name="T19" fmla="*/ 1 h 227"/>
                <a:gd name="T20" fmla="*/ 1 w 255"/>
                <a:gd name="T21" fmla="*/ 1 h 227"/>
                <a:gd name="T22" fmla="*/ 1 w 255"/>
                <a:gd name="T23" fmla="*/ 1 h 227"/>
                <a:gd name="T24" fmla="*/ 1 w 255"/>
                <a:gd name="T25" fmla="*/ 1 h 227"/>
                <a:gd name="T26" fmla="*/ 1 w 255"/>
                <a:gd name="T27" fmla="*/ 1 h 227"/>
                <a:gd name="T28" fmla="*/ 1 w 255"/>
                <a:gd name="T29" fmla="*/ 1 h 227"/>
                <a:gd name="T30" fmla="*/ 1 w 255"/>
                <a:gd name="T31" fmla="*/ 1 h 227"/>
                <a:gd name="T32" fmla="*/ 1 w 255"/>
                <a:gd name="T33" fmla="*/ 0 h 227"/>
                <a:gd name="T34" fmla="*/ 1 w 255"/>
                <a:gd name="T35" fmla="*/ 0 h 227"/>
                <a:gd name="T36" fmla="*/ 1 w 255"/>
                <a:gd name="T37" fmla="*/ 1 h 227"/>
                <a:gd name="T38" fmla="*/ 1 w 255"/>
                <a:gd name="T39" fmla="*/ 1 h 227"/>
                <a:gd name="T40" fmla="*/ 1 w 255"/>
                <a:gd name="T41" fmla="*/ 1 h 227"/>
                <a:gd name="T42" fmla="*/ 1 w 255"/>
                <a:gd name="T43" fmla="*/ 1 h 227"/>
                <a:gd name="T44" fmla="*/ 1 w 255"/>
                <a:gd name="T45" fmla="*/ 1 h 227"/>
                <a:gd name="T46" fmla="*/ 1 w 255"/>
                <a:gd name="T47" fmla="*/ 1 h 227"/>
                <a:gd name="T48" fmla="*/ 1 w 255"/>
                <a:gd name="T49" fmla="*/ 1 h 227"/>
                <a:gd name="T50" fmla="*/ 1 w 255"/>
                <a:gd name="T51" fmla="*/ 1 h 227"/>
                <a:gd name="T52" fmla="*/ 1 w 255"/>
                <a:gd name="T53" fmla="*/ 1 h 227"/>
                <a:gd name="T54" fmla="*/ 1 w 255"/>
                <a:gd name="T55" fmla="*/ 1 h 227"/>
                <a:gd name="T56" fmla="*/ 1 w 255"/>
                <a:gd name="T57" fmla="*/ 1 h 227"/>
                <a:gd name="T58" fmla="*/ 1 w 255"/>
                <a:gd name="T59" fmla="*/ 1 h 227"/>
                <a:gd name="T60" fmla="*/ 1 w 255"/>
                <a:gd name="T61" fmla="*/ 1 h 227"/>
                <a:gd name="T62" fmla="*/ 1 w 255"/>
                <a:gd name="T63" fmla="*/ 1 h 227"/>
                <a:gd name="T64" fmla="*/ 1 w 255"/>
                <a:gd name="T65" fmla="*/ 1 h 227"/>
                <a:gd name="T66" fmla="*/ 1 w 255"/>
                <a:gd name="T67" fmla="*/ 1 h 227"/>
                <a:gd name="T68" fmla="*/ 1 w 255"/>
                <a:gd name="T69" fmla="*/ 1 h 227"/>
                <a:gd name="T70" fmla="*/ 1 w 255"/>
                <a:gd name="T71" fmla="*/ 1 h 227"/>
                <a:gd name="T72" fmla="*/ 1 w 255"/>
                <a:gd name="T73" fmla="*/ 1 h 227"/>
                <a:gd name="T74" fmla="*/ 1 w 255"/>
                <a:gd name="T75" fmla="*/ 1 h 227"/>
                <a:gd name="T76" fmla="*/ 1 w 255"/>
                <a:gd name="T77" fmla="*/ 1 h 227"/>
                <a:gd name="T78" fmla="*/ 0 w 255"/>
                <a:gd name="T79" fmla="*/ 1 h 227"/>
                <a:gd name="T80" fmla="*/ 1 w 255"/>
                <a:gd name="T81" fmla="*/ 1 h 227"/>
                <a:gd name="T82" fmla="*/ 1 w 255"/>
                <a:gd name="T83" fmla="*/ 1 h 227"/>
                <a:gd name="T84" fmla="*/ 1 w 255"/>
                <a:gd name="T85" fmla="*/ 1 h 227"/>
                <a:gd name="T86" fmla="*/ 1 w 255"/>
                <a:gd name="T87" fmla="*/ 1 h 227"/>
                <a:gd name="T88" fmla="*/ 1 w 255"/>
                <a:gd name="T89" fmla="*/ 1 h 227"/>
                <a:gd name="T90" fmla="*/ 1 w 255"/>
                <a:gd name="T91" fmla="*/ 1 h 22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55"/>
                <a:gd name="T139" fmla="*/ 0 h 227"/>
                <a:gd name="T140" fmla="*/ 255 w 255"/>
                <a:gd name="T141" fmla="*/ 227 h 22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55" h="227">
                  <a:moveTo>
                    <a:pt x="94" y="227"/>
                  </a:moveTo>
                  <a:lnTo>
                    <a:pt x="108" y="227"/>
                  </a:lnTo>
                  <a:lnTo>
                    <a:pt x="133" y="220"/>
                  </a:lnTo>
                  <a:lnTo>
                    <a:pt x="150" y="209"/>
                  </a:lnTo>
                  <a:lnTo>
                    <a:pt x="162" y="197"/>
                  </a:lnTo>
                  <a:lnTo>
                    <a:pt x="168" y="186"/>
                  </a:lnTo>
                  <a:lnTo>
                    <a:pt x="171" y="179"/>
                  </a:lnTo>
                  <a:lnTo>
                    <a:pt x="172" y="178"/>
                  </a:lnTo>
                  <a:lnTo>
                    <a:pt x="174" y="169"/>
                  </a:lnTo>
                  <a:lnTo>
                    <a:pt x="185" y="139"/>
                  </a:lnTo>
                  <a:lnTo>
                    <a:pt x="197" y="98"/>
                  </a:lnTo>
                  <a:lnTo>
                    <a:pt x="200" y="86"/>
                  </a:lnTo>
                  <a:lnTo>
                    <a:pt x="202" y="76"/>
                  </a:lnTo>
                  <a:lnTo>
                    <a:pt x="213" y="56"/>
                  </a:lnTo>
                  <a:lnTo>
                    <a:pt x="225" y="38"/>
                  </a:lnTo>
                  <a:lnTo>
                    <a:pt x="247" y="8"/>
                  </a:lnTo>
                  <a:lnTo>
                    <a:pt x="255" y="0"/>
                  </a:lnTo>
                  <a:lnTo>
                    <a:pt x="254" y="0"/>
                  </a:lnTo>
                  <a:lnTo>
                    <a:pt x="249" y="1"/>
                  </a:lnTo>
                  <a:lnTo>
                    <a:pt x="241" y="3"/>
                  </a:lnTo>
                  <a:lnTo>
                    <a:pt x="230" y="10"/>
                  </a:lnTo>
                  <a:lnTo>
                    <a:pt x="216" y="23"/>
                  </a:lnTo>
                  <a:lnTo>
                    <a:pt x="200" y="44"/>
                  </a:lnTo>
                  <a:lnTo>
                    <a:pt x="193" y="58"/>
                  </a:lnTo>
                  <a:lnTo>
                    <a:pt x="185" y="74"/>
                  </a:lnTo>
                  <a:lnTo>
                    <a:pt x="170" y="102"/>
                  </a:lnTo>
                  <a:lnTo>
                    <a:pt x="147" y="144"/>
                  </a:lnTo>
                  <a:lnTo>
                    <a:pt x="136" y="163"/>
                  </a:lnTo>
                  <a:lnTo>
                    <a:pt x="135" y="171"/>
                  </a:lnTo>
                  <a:lnTo>
                    <a:pt x="127" y="193"/>
                  </a:lnTo>
                  <a:lnTo>
                    <a:pt x="118" y="202"/>
                  </a:lnTo>
                  <a:lnTo>
                    <a:pt x="113" y="205"/>
                  </a:lnTo>
                  <a:lnTo>
                    <a:pt x="105" y="207"/>
                  </a:lnTo>
                  <a:lnTo>
                    <a:pt x="97" y="206"/>
                  </a:lnTo>
                  <a:lnTo>
                    <a:pt x="86" y="204"/>
                  </a:lnTo>
                  <a:lnTo>
                    <a:pt x="65" y="196"/>
                  </a:lnTo>
                  <a:lnTo>
                    <a:pt x="43" y="184"/>
                  </a:lnTo>
                  <a:lnTo>
                    <a:pt x="9" y="159"/>
                  </a:lnTo>
                  <a:lnTo>
                    <a:pt x="0" y="151"/>
                  </a:lnTo>
                  <a:lnTo>
                    <a:pt x="5" y="163"/>
                  </a:lnTo>
                  <a:lnTo>
                    <a:pt x="32" y="199"/>
                  </a:lnTo>
                  <a:lnTo>
                    <a:pt x="52" y="216"/>
                  </a:lnTo>
                  <a:lnTo>
                    <a:pt x="79" y="226"/>
                  </a:lnTo>
                  <a:lnTo>
                    <a:pt x="94" y="2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85" name="Freeform 261"/>
            <p:cNvSpPr>
              <a:spLocks/>
            </p:cNvSpPr>
            <p:nvPr/>
          </p:nvSpPr>
          <p:spPr bwMode="auto">
            <a:xfrm>
              <a:off x="2395" y="1967"/>
              <a:ext cx="95" cy="635"/>
            </a:xfrm>
            <a:custGeom>
              <a:avLst/>
              <a:gdLst>
                <a:gd name="T0" fmla="*/ 0 w 192"/>
                <a:gd name="T1" fmla="*/ 1 h 1270"/>
                <a:gd name="T2" fmla="*/ 0 w 192"/>
                <a:gd name="T3" fmla="*/ 1 h 1270"/>
                <a:gd name="T4" fmla="*/ 0 w 192"/>
                <a:gd name="T5" fmla="*/ 1 h 1270"/>
                <a:gd name="T6" fmla="*/ 0 w 192"/>
                <a:gd name="T7" fmla="*/ 1 h 1270"/>
                <a:gd name="T8" fmla="*/ 0 w 192"/>
                <a:gd name="T9" fmla="*/ 1 h 1270"/>
                <a:gd name="T10" fmla="*/ 0 w 192"/>
                <a:gd name="T11" fmla="*/ 1 h 1270"/>
                <a:gd name="T12" fmla="*/ 0 w 192"/>
                <a:gd name="T13" fmla="*/ 1 h 1270"/>
                <a:gd name="T14" fmla="*/ 0 w 192"/>
                <a:gd name="T15" fmla="*/ 1 h 1270"/>
                <a:gd name="T16" fmla="*/ 0 w 192"/>
                <a:gd name="T17" fmla="*/ 1 h 1270"/>
                <a:gd name="T18" fmla="*/ 0 w 192"/>
                <a:gd name="T19" fmla="*/ 1 h 1270"/>
                <a:gd name="T20" fmla="*/ 0 w 192"/>
                <a:gd name="T21" fmla="*/ 1 h 1270"/>
                <a:gd name="T22" fmla="*/ 0 w 192"/>
                <a:gd name="T23" fmla="*/ 1 h 1270"/>
                <a:gd name="T24" fmla="*/ 0 w 192"/>
                <a:gd name="T25" fmla="*/ 1 h 1270"/>
                <a:gd name="T26" fmla="*/ 0 w 192"/>
                <a:gd name="T27" fmla="*/ 1 h 1270"/>
                <a:gd name="T28" fmla="*/ 0 w 192"/>
                <a:gd name="T29" fmla="*/ 1 h 1270"/>
                <a:gd name="T30" fmla="*/ 0 w 192"/>
                <a:gd name="T31" fmla="*/ 1 h 1270"/>
                <a:gd name="T32" fmla="*/ 0 w 192"/>
                <a:gd name="T33" fmla="*/ 0 h 1270"/>
                <a:gd name="T34" fmla="*/ 0 w 192"/>
                <a:gd name="T35" fmla="*/ 1 h 1270"/>
                <a:gd name="T36" fmla="*/ 0 w 192"/>
                <a:gd name="T37" fmla="*/ 1 h 1270"/>
                <a:gd name="T38" fmla="*/ 0 w 192"/>
                <a:gd name="T39" fmla="*/ 1 h 1270"/>
                <a:gd name="T40" fmla="*/ 0 w 192"/>
                <a:gd name="T41" fmla="*/ 1 h 1270"/>
                <a:gd name="T42" fmla="*/ 0 w 192"/>
                <a:gd name="T43" fmla="*/ 1 h 1270"/>
                <a:gd name="T44" fmla="*/ 0 w 192"/>
                <a:gd name="T45" fmla="*/ 1 h 1270"/>
                <a:gd name="T46" fmla="*/ 0 w 192"/>
                <a:gd name="T47" fmla="*/ 1 h 1270"/>
                <a:gd name="T48" fmla="*/ 0 w 192"/>
                <a:gd name="T49" fmla="*/ 1 h 1270"/>
                <a:gd name="T50" fmla="*/ 0 w 192"/>
                <a:gd name="T51" fmla="*/ 1 h 1270"/>
                <a:gd name="T52" fmla="*/ 0 w 192"/>
                <a:gd name="T53" fmla="*/ 1 h 1270"/>
                <a:gd name="T54" fmla="*/ 0 w 192"/>
                <a:gd name="T55" fmla="*/ 1 h 1270"/>
                <a:gd name="T56" fmla="*/ 0 w 192"/>
                <a:gd name="T57" fmla="*/ 1 h 1270"/>
                <a:gd name="T58" fmla="*/ 0 w 192"/>
                <a:gd name="T59" fmla="*/ 1 h 1270"/>
                <a:gd name="T60" fmla="*/ 0 w 192"/>
                <a:gd name="T61" fmla="*/ 1 h 1270"/>
                <a:gd name="T62" fmla="*/ 0 w 192"/>
                <a:gd name="T63" fmla="*/ 1 h 1270"/>
                <a:gd name="T64" fmla="*/ 0 w 192"/>
                <a:gd name="T65" fmla="*/ 1 h 1270"/>
                <a:gd name="T66" fmla="*/ 0 w 192"/>
                <a:gd name="T67" fmla="*/ 1 h 1270"/>
                <a:gd name="T68" fmla="*/ 0 w 192"/>
                <a:gd name="T69" fmla="*/ 1 h 1270"/>
                <a:gd name="T70" fmla="*/ 0 w 192"/>
                <a:gd name="T71" fmla="*/ 1 h 1270"/>
                <a:gd name="T72" fmla="*/ 0 w 192"/>
                <a:gd name="T73" fmla="*/ 1 h 1270"/>
                <a:gd name="T74" fmla="*/ 0 w 192"/>
                <a:gd name="T75" fmla="*/ 1 h 1270"/>
                <a:gd name="T76" fmla="*/ 0 w 192"/>
                <a:gd name="T77" fmla="*/ 1 h 1270"/>
                <a:gd name="T78" fmla="*/ 0 w 192"/>
                <a:gd name="T79" fmla="*/ 1 h 1270"/>
                <a:gd name="T80" fmla="*/ 0 w 192"/>
                <a:gd name="T81" fmla="*/ 1 h 1270"/>
                <a:gd name="T82" fmla="*/ 0 w 192"/>
                <a:gd name="T83" fmla="*/ 1 h 1270"/>
                <a:gd name="T84" fmla="*/ 0 w 192"/>
                <a:gd name="T85" fmla="*/ 1 h 1270"/>
                <a:gd name="T86" fmla="*/ 0 w 192"/>
                <a:gd name="T87" fmla="*/ 1 h 1270"/>
                <a:gd name="T88" fmla="*/ 0 w 192"/>
                <a:gd name="T89" fmla="*/ 1 h 12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92"/>
                <a:gd name="T136" fmla="*/ 0 h 1270"/>
                <a:gd name="T137" fmla="*/ 192 w 192"/>
                <a:gd name="T138" fmla="*/ 1270 h 12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92" h="1270">
                  <a:moveTo>
                    <a:pt x="84" y="1270"/>
                  </a:moveTo>
                  <a:lnTo>
                    <a:pt x="80" y="1213"/>
                  </a:lnTo>
                  <a:lnTo>
                    <a:pt x="72" y="1097"/>
                  </a:lnTo>
                  <a:lnTo>
                    <a:pt x="56" y="864"/>
                  </a:lnTo>
                  <a:lnTo>
                    <a:pt x="41" y="630"/>
                  </a:lnTo>
                  <a:lnTo>
                    <a:pt x="38" y="571"/>
                  </a:lnTo>
                  <a:lnTo>
                    <a:pt x="37" y="557"/>
                  </a:lnTo>
                  <a:lnTo>
                    <a:pt x="39" y="529"/>
                  </a:lnTo>
                  <a:lnTo>
                    <a:pt x="52" y="475"/>
                  </a:lnTo>
                  <a:lnTo>
                    <a:pt x="68" y="420"/>
                  </a:lnTo>
                  <a:lnTo>
                    <a:pt x="73" y="405"/>
                  </a:lnTo>
                  <a:lnTo>
                    <a:pt x="61" y="388"/>
                  </a:lnTo>
                  <a:lnTo>
                    <a:pt x="54" y="370"/>
                  </a:lnTo>
                  <a:lnTo>
                    <a:pt x="51" y="352"/>
                  </a:lnTo>
                  <a:lnTo>
                    <a:pt x="51" y="335"/>
                  </a:lnTo>
                  <a:lnTo>
                    <a:pt x="54" y="318"/>
                  </a:lnTo>
                  <a:lnTo>
                    <a:pt x="67" y="284"/>
                  </a:lnTo>
                  <a:lnTo>
                    <a:pt x="87" y="253"/>
                  </a:lnTo>
                  <a:lnTo>
                    <a:pt x="111" y="224"/>
                  </a:lnTo>
                  <a:lnTo>
                    <a:pt x="123" y="208"/>
                  </a:lnTo>
                  <a:lnTo>
                    <a:pt x="124" y="208"/>
                  </a:lnTo>
                  <a:lnTo>
                    <a:pt x="131" y="208"/>
                  </a:lnTo>
                  <a:lnTo>
                    <a:pt x="158" y="204"/>
                  </a:lnTo>
                  <a:lnTo>
                    <a:pt x="172" y="201"/>
                  </a:lnTo>
                  <a:lnTo>
                    <a:pt x="184" y="196"/>
                  </a:lnTo>
                  <a:lnTo>
                    <a:pt x="187" y="192"/>
                  </a:lnTo>
                  <a:lnTo>
                    <a:pt x="192" y="177"/>
                  </a:lnTo>
                  <a:lnTo>
                    <a:pt x="192" y="161"/>
                  </a:lnTo>
                  <a:lnTo>
                    <a:pt x="188" y="144"/>
                  </a:lnTo>
                  <a:lnTo>
                    <a:pt x="181" y="125"/>
                  </a:lnTo>
                  <a:lnTo>
                    <a:pt x="157" y="89"/>
                  </a:lnTo>
                  <a:lnTo>
                    <a:pt x="129" y="54"/>
                  </a:lnTo>
                  <a:lnTo>
                    <a:pt x="100" y="24"/>
                  </a:lnTo>
                  <a:lnTo>
                    <a:pt x="78" y="0"/>
                  </a:lnTo>
                  <a:lnTo>
                    <a:pt x="77" y="3"/>
                  </a:lnTo>
                  <a:lnTo>
                    <a:pt x="76" y="8"/>
                  </a:lnTo>
                  <a:lnTo>
                    <a:pt x="74" y="18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79" y="38"/>
                  </a:lnTo>
                  <a:lnTo>
                    <a:pt x="100" y="61"/>
                  </a:lnTo>
                  <a:lnTo>
                    <a:pt x="142" y="119"/>
                  </a:lnTo>
                  <a:lnTo>
                    <a:pt x="152" y="148"/>
                  </a:lnTo>
                  <a:lnTo>
                    <a:pt x="151" y="162"/>
                  </a:lnTo>
                  <a:lnTo>
                    <a:pt x="146" y="175"/>
                  </a:lnTo>
                  <a:lnTo>
                    <a:pt x="136" y="186"/>
                  </a:lnTo>
                  <a:lnTo>
                    <a:pt x="131" y="185"/>
                  </a:lnTo>
                  <a:lnTo>
                    <a:pt x="122" y="180"/>
                  </a:lnTo>
                  <a:lnTo>
                    <a:pt x="102" y="170"/>
                  </a:lnTo>
                  <a:lnTo>
                    <a:pt x="94" y="167"/>
                  </a:lnTo>
                  <a:lnTo>
                    <a:pt x="90" y="167"/>
                  </a:lnTo>
                  <a:lnTo>
                    <a:pt x="86" y="168"/>
                  </a:lnTo>
                  <a:lnTo>
                    <a:pt x="83" y="170"/>
                  </a:lnTo>
                  <a:lnTo>
                    <a:pt x="74" y="181"/>
                  </a:lnTo>
                  <a:lnTo>
                    <a:pt x="58" y="203"/>
                  </a:lnTo>
                  <a:lnTo>
                    <a:pt x="35" y="252"/>
                  </a:lnTo>
                  <a:lnTo>
                    <a:pt x="19" y="303"/>
                  </a:lnTo>
                  <a:lnTo>
                    <a:pt x="17" y="315"/>
                  </a:lnTo>
                  <a:lnTo>
                    <a:pt x="16" y="321"/>
                  </a:lnTo>
                  <a:lnTo>
                    <a:pt x="16" y="326"/>
                  </a:lnTo>
                  <a:lnTo>
                    <a:pt x="19" y="337"/>
                  </a:lnTo>
                  <a:lnTo>
                    <a:pt x="25" y="347"/>
                  </a:lnTo>
                  <a:lnTo>
                    <a:pt x="38" y="369"/>
                  </a:lnTo>
                  <a:lnTo>
                    <a:pt x="43" y="379"/>
                  </a:lnTo>
                  <a:lnTo>
                    <a:pt x="38" y="384"/>
                  </a:lnTo>
                  <a:lnTo>
                    <a:pt x="34" y="391"/>
                  </a:lnTo>
                  <a:lnTo>
                    <a:pt x="25" y="407"/>
                  </a:lnTo>
                  <a:lnTo>
                    <a:pt x="20" y="425"/>
                  </a:lnTo>
                  <a:lnTo>
                    <a:pt x="19" y="444"/>
                  </a:lnTo>
                  <a:lnTo>
                    <a:pt x="21" y="452"/>
                  </a:lnTo>
                  <a:lnTo>
                    <a:pt x="24" y="458"/>
                  </a:lnTo>
                  <a:lnTo>
                    <a:pt x="29" y="464"/>
                  </a:lnTo>
                  <a:lnTo>
                    <a:pt x="38" y="467"/>
                  </a:lnTo>
                  <a:lnTo>
                    <a:pt x="31" y="468"/>
                  </a:lnTo>
                  <a:lnTo>
                    <a:pt x="23" y="471"/>
                  </a:lnTo>
                  <a:lnTo>
                    <a:pt x="13" y="478"/>
                  </a:lnTo>
                  <a:lnTo>
                    <a:pt x="5" y="489"/>
                  </a:lnTo>
                  <a:lnTo>
                    <a:pt x="0" y="507"/>
                  </a:lnTo>
                  <a:lnTo>
                    <a:pt x="0" y="519"/>
                  </a:lnTo>
                  <a:lnTo>
                    <a:pt x="0" y="529"/>
                  </a:lnTo>
                  <a:lnTo>
                    <a:pt x="3" y="566"/>
                  </a:lnTo>
                  <a:lnTo>
                    <a:pt x="16" y="697"/>
                  </a:lnTo>
                  <a:lnTo>
                    <a:pt x="36" y="870"/>
                  </a:lnTo>
                  <a:lnTo>
                    <a:pt x="42" y="915"/>
                  </a:lnTo>
                  <a:lnTo>
                    <a:pt x="46" y="960"/>
                  </a:lnTo>
                  <a:lnTo>
                    <a:pt x="56" y="1047"/>
                  </a:lnTo>
                  <a:lnTo>
                    <a:pt x="73" y="1192"/>
                  </a:lnTo>
                  <a:lnTo>
                    <a:pt x="83" y="1267"/>
                  </a:lnTo>
                  <a:lnTo>
                    <a:pt x="84" y="12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86" name="Freeform 262"/>
            <p:cNvSpPr>
              <a:spLocks/>
            </p:cNvSpPr>
            <p:nvPr/>
          </p:nvSpPr>
          <p:spPr bwMode="auto">
            <a:xfrm>
              <a:off x="2500" y="2056"/>
              <a:ext cx="33" cy="17"/>
            </a:xfrm>
            <a:custGeom>
              <a:avLst/>
              <a:gdLst>
                <a:gd name="T0" fmla="*/ 1 w 66"/>
                <a:gd name="T1" fmla="*/ 1 h 34"/>
                <a:gd name="T2" fmla="*/ 1 w 66"/>
                <a:gd name="T3" fmla="*/ 1 h 34"/>
                <a:gd name="T4" fmla="*/ 1 w 66"/>
                <a:gd name="T5" fmla="*/ 1 h 34"/>
                <a:gd name="T6" fmla="*/ 1 w 66"/>
                <a:gd name="T7" fmla="*/ 1 h 34"/>
                <a:gd name="T8" fmla="*/ 1 w 66"/>
                <a:gd name="T9" fmla="*/ 1 h 34"/>
                <a:gd name="T10" fmla="*/ 1 w 66"/>
                <a:gd name="T11" fmla="*/ 1 h 34"/>
                <a:gd name="T12" fmla="*/ 1 w 66"/>
                <a:gd name="T13" fmla="*/ 1 h 34"/>
                <a:gd name="T14" fmla="*/ 1 w 66"/>
                <a:gd name="T15" fmla="*/ 1 h 34"/>
                <a:gd name="T16" fmla="*/ 1 w 66"/>
                <a:gd name="T17" fmla="*/ 1 h 34"/>
                <a:gd name="T18" fmla="*/ 1 w 66"/>
                <a:gd name="T19" fmla="*/ 1 h 34"/>
                <a:gd name="T20" fmla="*/ 1 w 66"/>
                <a:gd name="T21" fmla="*/ 1 h 34"/>
                <a:gd name="T22" fmla="*/ 1 w 66"/>
                <a:gd name="T23" fmla="*/ 1 h 34"/>
                <a:gd name="T24" fmla="*/ 0 w 66"/>
                <a:gd name="T25" fmla="*/ 1 h 34"/>
                <a:gd name="T26" fmla="*/ 1 w 66"/>
                <a:gd name="T27" fmla="*/ 1 h 34"/>
                <a:gd name="T28" fmla="*/ 1 w 66"/>
                <a:gd name="T29" fmla="*/ 1 h 34"/>
                <a:gd name="T30" fmla="*/ 1 w 66"/>
                <a:gd name="T31" fmla="*/ 1 h 34"/>
                <a:gd name="T32" fmla="*/ 1 w 66"/>
                <a:gd name="T33" fmla="*/ 0 h 34"/>
                <a:gd name="T34" fmla="*/ 1 w 66"/>
                <a:gd name="T35" fmla="*/ 0 h 34"/>
                <a:gd name="T36" fmla="*/ 1 w 66"/>
                <a:gd name="T37" fmla="*/ 1 h 34"/>
                <a:gd name="T38" fmla="*/ 1 w 66"/>
                <a:gd name="T39" fmla="*/ 1 h 3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6"/>
                <a:gd name="T61" fmla="*/ 0 h 34"/>
                <a:gd name="T62" fmla="*/ 66 w 66"/>
                <a:gd name="T63" fmla="*/ 34 h 3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6" h="34">
                  <a:moveTo>
                    <a:pt x="43" y="2"/>
                  </a:moveTo>
                  <a:lnTo>
                    <a:pt x="48" y="6"/>
                  </a:lnTo>
                  <a:lnTo>
                    <a:pt x="56" y="13"/>
                  </a:lnTo>
                  <a:lnTo>
                    <a:pt x="61" y="20"/>
                  </a:lnTo>
                  <a:lnTo>
                    <a:pt x="64" y="27"/>
                  </a:lnTo>
                  <a:lnTo>
                    <a:pt x="65" y="31"/>
                  </a:lnTo>
                  <a:lnTo>
                    <a:pt x="65" y="34"/>
                  </a:lnTo>
                  <a:lnTo>
                    <a:pt x="66" y="34"/>
                  </a:lnTo>
                  <a:lnTo>
                    <a:pt x="60" y="34"/>
                  </a:lnTo>
                  <a:lnTo>
                    <a:pt x="49" y="32"/>
                  </a:lnTo>
                  <a:lnTo>
                    <a:pt x="26" y="29"/>
                  </a:lnTo>
                  <a:lnTo>
                    <a:pt x="5" y="26"/>
                  </a:lnTo>
                  <a:lnTo>
                    <a:pt x="0" y="25"/>
                  </a:lnTo>
                  <a:lnTo>
                    <a:pt x="3" y="20"/>
                  </a:lnTo>
                  <a:lnTo>
                    <a:pt x="16" y="6"/>
                  </a:lnTo>
                  <a:lnTo>
                    <a:pt x="25" y="1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87" name="Freeform 263"/>
            <p:cNvSpPr>
              <a:spLocks/>
            </p:cNvSpPr>
            <p:nvPr/>
          </p:nvSpPr>
          <p:spPr bwMode="auto">
            <a:xfrm>
              <a:off x="2736" y="1757"/>
              <a:ext cx="84" cy="281"/>
            </a:xfrm>
            <a:custGeom>
              <a:avLst/>
              <a:gdLst>
                <a:gd name="T0" fmla="*/ 1 w 168"/>
                <a:gd name="T1" fmla="*/ 0 h 563"/>
                <a:gd name="T2" fmla="*/ 1 w 168"/>
                <a:gd name="T3" fmla="*/ 0 h 563"/>
                <a:gd name="T4" fmla="*/ 1 w 168"/>
                <a:gd name="T5" fmla="*/ 0 h 563"/>
                <a:gd name="T6" fmla="*/ 1 w 168"/>
                <a:gd name="T7" fmla="*/ 0 h 563"/>
                <a:gd name="T8" fmla="*/ 1 w 168"/>
                <a:gd name="T9" fmla="*/ 0 h 563"/>
                <a:gd name="T10" fmla="*/ 1 w 168"/>
                <a:gd name="T11" fmla="*/ 0 h 563"/>
                <a:gd name="T12" fmla="*/ 1 w 168"/>
                <a:gd name="T13" fmla="*/ 0 h 563"/>
                <a:gd name="T14" fmla="*/ 1 w 168"/>
                <a:gd name="T15" fmla="*/ 0 h 563"/>
                <a:gd name="T16" fmla="*/ 1 w 168"/>
                <a:gd name="T17" fmla="*/ 0 h 563"/>
                <a:gd name="T18" fmla="*/ 1 w 168"/>
                <a:gd name="T19" fmla="*/ 0 h 563"/>
                <a:gd name="T20" fmla="*/ 1 w 168"/>
                <a:gd name="T21" fmla="*/ 0 h 563"/>
                <a:gd name="T22" fmla="*/ 1 w 168"/>
                <a:gd name="T23" fmla="*/ 0 h 563"/>
                <a:gd name="T24" fmla="*/ 1 w 168"/>
                <a:gd name="T25" fmla="*/ 0 h 563"/>
                <a:gd name="T26" fmla="*/ 1 w 168"/>
                <a:gd name="T27" fmla="*/ 0 h 563"/>
                <a:gd name="T28" fmla="*/ 1 w 168"/>
                <a:gd name="T29" fmla="*/ 0 h 563"/>
                <a:gd name="T30" fmla="*/ 1 w 168"/>
                <a:gd name="T31" fmla="*/ 0 h 563"/>
                <a:gd name="T32" fmla="*/ 1 w 168"/>
                <a:gd name="T33" fmla="*/ 0 h 563"/>
                <a:gd name="T34" fmla="*/ 0 w 168"/>
                <a:gd name="T35" fmla="*/ 0 h 563"/>
                <a:gd name="T36" fmla="*/ 1 w 168"/>
                <a:gd name="T37" fmla="*/ 0 h 563"/>
                <a:gd name="T38" fmla="*/ 1 w 168"/>
                <a:gd name="T39" fmla="*/ 0 h 563"/>
                <a:gd name="T40" fmla="*/ 1 w 168"/>
                <a:gd name="T41" fmla="*/ 0 h 563"/>
                <a:gd name="T42" fmla="*/ 1 w 168"/>
                <a:gd name="T43" fmla="*/ 0 h 563"/>
                <a:gd name="T44" fmla="*/ 1 w 168"/>
                <a:gd name="T45" fmla="*/ 0 h 563"/>
                <a:gd name="T46" fmla="*/ 1 w 168"/>
                <a:gd name="T47" fmla="*/ 0 h 563"/>
                <a:gd name="T48" fmla="*/ 1 w 168"/>
                <a:gd name="T49" fmla="*/ 0 h 563"/>
                <a:gd name="T50" fmla="*/ 1 w 168"/>
                <a:gd name="T51" fmla="*/ 0 h 563"/>
                <a:gd name="T52" fmla="*/ 1 w 168"/>
                <a:gd name="T53" fmla="*/ 0 h 563"/>
                <a:gd name="T54" fmla="*/ 1 w 168"/>
                <a:gd name="T55" fmla="*/ 0 h 563"/>
                <a:gd name="T56" fmla="*/ 1 w 168"/>
                <a:gd name="T57" fmla="*/ 0 h 563"/>
                <a:gd name="T58" fmla="*/ 1 w 168"/>
                <a:gd name="T59" fmla="*/ 0 h 563"/>
                <a:gd name="T60" fmla="*/ 1 w 168"/>
                <a:gd name="T61" fmla="*/ 0 h 563"/>
                <a:gd name="T62" fmla="*/ 1 w 168"/>
                <a:gd name="T63" fmla="*/ 0 h 563"/>
                <a:gd name="T64" fmla="*/ 1 w 168"/>
                <a:gd name="T65" fmla="*/ 0 h 563"/>
                <a:gd name="T66" fmla="*/ 1 w 168"/>
                <a:gd name="T67" fmla="*/ 0 h 563"/>
                <a:gd name="T68" fmla="*/ 1 w 168"/>
                <a:gd name="T69" fmla="*/ 0 h 563"/>
                <a:gd name="T70" fmla="*/ 1 w 168"/>
                <a:gd name="T71" fmla="*/ 0 h 563"/>
                <a:gd name="T72" fmla="*/ 1 w 168"/>
                <a:gd name="T73" fmla="*/ 0 h 563"/>
                <a:gd name="T74" fmla="*/ 1 w 168"/>
                <a:gd name="T75" fmla="*/ 0 h 563"/>
                <a:gd name="T76" fmla="*/ 1 w 168"/>
                <a:gd name="T77" fmla="*/ 0 h 563"/>
                <a:gd name="T78" fmla="*/ 1 w 168"/>
                <a:gd name="T79" fmla="*/ 0 h 563"/>
                <a:gd name="T80" fmla="*/ 1 w 168"/>
                <a:gd name="T81" fmla="*/ 0 h 563"/>
                <a:gd name="T82" fmla="*/ 1 w 168"/>
                <a:gd name="T83" fmla="*/ 0 h 563"/>
                <a:gd name="T84" fmla="*/ 1 w 168"/>
                <a:gd name="T85" fmla="*/ 0 h 563"/>
                <a:gd name="T86" fmla="*/ 1 w 168"/>
                <a:gd name="T87" fmla="*/ 0 h 563"/>
                <a:gd name="T88" fmla="*/ 1 w 168"/>
                <a:gd name="T89" fmla="*/ 0 h 56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68"/>
                <a:gd name="T136" fmla="*/ 0 h 563"/>
                <a:gd name="T137" fmla="*/ 168 w 168"/>
                <a:gd name="T138" fmla="*/ 563 h 56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68" h="563">
                  <a:moveTo>
                    <a:pt x="95" y="0"/>
                  </a:moveTo>
                  <a:lnTo>
                    <a:pt x="94" y="4"/>
                  </a:lnTo>
                  <a:lnTo>
                    <a:pt x="94" y="27"/>
                  </a:lnTo>
                  <a:lnTo>
                    <a:pt x="93" y="104"/>
                  </a:lnTo>
                  <a:lnTo>
                    <a:pt x="97" y="168"/>
                  </a:lnTo>
                  <a:lnTo>
                    <a:pt x="100" y="173"/>
                  </a:lnTo>
                  <a:lnTo>
                    <a:pt x="102" y="176"/>
                  </a:lnTo>
                  <a:lnTo>
                    <a:pt x="106" y="179"/>
                  </a:lnTo>
                  <a:lnTo>
                    <a:pt x="111" y="181"/>
                  </a:lnTo>
                  <a:lnTo>
                    <a:pt x="122" y="184"/>
                  </a:lnTo>
                  <a:lnTo>
                    <a:pt x="143" y="185"/>
                  </a:lnTo>
                  <a:lnTo>
                    <a:pt x="150" y="185"/>
                  </a:lnTo>
                  <a:lnTo>
                    <a:pt x="156" y="203"/>
                  </a:lnTo>
                  <a:lnTo>
                    <a:pt x="166" y="233"/>
                  </a:lnTo>
                  <a:lnTo>
                    <a:pt x="168" y="258"/>
                  </a:lnTo>
                  <a:lnTo>
                    <a:pt x="162" y="280"/>
                  </a:lnTo>
                  <a:lnTo>
                    <a:pt x="150" y="302"/>
                  </a:lnTo>
                  <a:lnTo>
                    <a:pt x="132" y="330"/>
                  </a:lnTo>
                  <a:lnTo>
                    <a:pt x="120" y="345"/>
                  </a:lnTo>
                  <a:lnTo>
                    <a:pt x="117" y="356"/>
                  </a:lnTo>
                  <a:lnTo>
                    <a:pt x="112" y="377"/>
                  </a:lnTo>
                  <a:lnTo>
                    <a:pt x="101" y="420"/>
                  </a:lnTo>
                  <a:lnTo>
                    <a:pt x="91" y="462"/>
                  </a:lnTo>
                  <a:lnTo>
                    <a:pt x="88" y="472"/>
                  </a:lnTo>
                  <a:lnTo>
                    <a:pt x="87" y="474"/>
                  </a:lnTo>
                  <a:lnTo>
                    <a:pt x="85" y="475"/>
                  </a:lnTo>
                  <a:lnTo>
                    <a:pt x="83" y="477"/>
                  </a:lnTo>
                  <a:lnTo>
                    <a:pt x="77" y="479"/>
                  </a:lnTo>
                  <a:lnTo>
                    <a:pt x="60" y="487"/>
                  </a:lnTo>
                  <a:lnTo>
                    <a:pt x="40" y="497"/>
                  </a:lnTo>
                  <a:lnTo>
                    <a:pt x="24" y="513"/>
                  </a:lnTo>
                  <a:lnTo>
                    <a:pt x="15" y="537"/>
                  </a:lnTo>
                  <a:lnTo>
                    <a:pt x="19" y="563"/>
                  </a:lnTo>
                  <a:lnTo>
                    <a:pt x="9" y="557"/>
                  </a:lnTo>
                  <a:lnTo>
                    <a:pt x="3" y="550"/>
                  </a:lnTo>
                  <a:lnTo>
                    <a:pt x="0" y="541"/>
                  </a:lnTo>
                  <a:lnTo>
                    <a:pt x="0" y="531"/>
                  </a:lnTo>
                  <a:lnTo>
                    <a:pt x="1" y="520"/>
                  </a:lnTo>
                  <a:lnTo>
                    <a:pt x="9" y="497"/>
                  </a:lnTo>
                  <a:lnTo>
                    <a:pt x="22" y="478"/>
                  </a:lnTo>
                  <a:lnTo>
                    <a:pt x="35" y="466"/>
                  </a:lnTo>
                  <a:lnTo>
                    <a:pt x="41" y="464"/>
                  </a:lnTo>
                  <a:lnTo>
                    <a:pt x="50" y="463"/>
                  </a:lnTo>
                  <a:lnTo>
                    <a:pt x="58" y="459"/>
                  </a:lnTo>
                  <a:lnTo>
                    <a:pt x="63" y="454"/>
                  </a:lnTo>
                  <a:lnTo>
                    <a:pt x="68" y="446"/>
                  </a:lnTo>
                  <a:lnTo>
                    <a:pt x="70" y="437"/>
                  </a:lnTo>
                  <a:lnTo>
                    <a:pt x="72" y="428"/>
                  </a:lnTo>
                  <a:lnTo>
                    <a:pt x="73" y="408"/>
                  </a:lnTo>
                  <a:lnTo>
                    <a:pt x="72" y="388"/>
                  </a:lnTo>
                  <a:lnTo>
                    <a:pt x="71" y="373"/>
                  </a:lnTo>
                  <a:lnTo>
                    <a:pt x="81" y="369"/>
                  </a:lnTo>
                  <a:lnTo>
                    <a:pt x="89" y="364"/>
                  </a:lnTo>
                  <a:lnTo>
                    <a:pt x="95" y="359"/>
                  </a:lnTo>
                  <a:lnTo>
                    <a:pt x="98" y="352"/>
                  </a:lnTo>
                  <a:lnTo>
                    <a:pt x="100" y="346"/>
                  </a:lnTo>
                  <a:lnTo>
                    <a:pt x="101" y="338"/>
                  </a:lnTo>
                  <a:lnTo>
                    <a:pt x="101" y="322"/>
                  </a:lnTo>
                  <a:lnTo>
                    <a:pt x="102" y="305"/>
                  </a:lnTo>
                  <a:lnTo>
                    <a:pt x="107" y="288"/>
                  </a:lnTo>
                  <a:lnTo>
                    <a:pt x="111" y="290"/>
                  </a:lnTo>
                  <a:lnTo>
                    <a:pt x="118" y="291"/>
                  </a:lnTo>
                  <a:lnTo>
                    <a:pt x="125" y="290"/>
                  </a:lnTo>
                  <a:lnTo>
                    <a:pt x="129" y="288"/>
                  </a:lnTo>
                  <a:lnTo>
                    <a:pt x="132" y="284"/>
                  </a:lnTo>
                  <a:lnTo>
                    <a:pt x="135" y="279"/>
                  </a:lnTo>
                  <a:lnTo>
                    <a:pt x="137" y="273"/>
                  </a:lnTo>
                  <a:lnTo>
                    <a:pt x="139" y="264"/>
                  </a:lnTo>
                  <a:lnTo>
                    <a:pt x="138" y="252"/>
                  </a:lnTo>
                  <a:lnTo>
                    <a:pt x="136" y="242"/>
                  </a:lnTo>
                  <a:lnTo>
                    <a:pt x="131" y="232"/>
                  </a:lnTo>
                  <a:lnTo>
                    <a:pt x="119" y="214"/>
                  </a:lnTo>
                  <a:lnTo>
                    <a:pt x="104" y="196"/>
                  </a:lnTo>
                  <a:lnTo>
                    <a:pt x="78" y="157"/>
                  </a:lnTo>
                  <a:lnTo>
                    <a:pt x="76" y="146"/>
                  </a:lnTo>
                  <a:lnTo>
                    <a:pt x="74" y="136"/>
                  </a:lnTo>
                  <a:lnTo>
                    <a:pt x="71" y="113"/>
                  </a:lnTo>
                  <a:lnTo>
                    <a:pt x="65" y="67"/>
                  </a:lnTo>
                  <a:lnTo>
                    <a:pt x="64" y="20"/>
                  </a:lnTo>
                  <a:lnTo>
                    <a:pt x="65" y="8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8" y="4"/>
                  </a:lnTo>
                  <a:lnTo>
                    <a:pt x="70" y="3"/>
                  </a:lnTo>
                  <a:lnTo>
                    <a:pt x="73" y="3"/>
                  </a:lnTo>
                  <a:lnTo>
                    <a:pt x="79" y="2"/>
                  </a:lnTo>
                  <a:lnTo>
                    <a:pt x="92" y="1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88" name="Freeform 264"/>
            <p:cNvSpPr>
              <a:spLocks/>
            </p:cNvSpPr>
            <p:nvPr/>
          </p:nvSpPr>
          <p:spPr bwMode="auto">
            <a:xfrm>
              <a:off x="2673" y="2046"/>
              <a:ext cx="81" cy="76"/>
            </a:xfrm>
            <a:custGeom>
              <a:avLst/>
              <a:gdLst>
                <a:gd name="T0" fmla="*/ 1 w 161"/>
                <a:gd name="T1" fmla="*/ 0 h 153"/>
                <a:gd name="T2" fmla="*/ 1 w 161"/>
                <a:gd name="T3" fmla="*/ 0 h 153"/>
                <a:gd name="T4" fmla="*/ 1 w 161"/>
                <a:gd name="T5" fmla="*/ 0 h 153"/>
                <a:gd name="T6" fmla="*/ 1 w 161"/>
                <a:gd name="T7" fmla="*/ 0 h 153"/>
                <a:gd name="T8" fmla="*/ 1 w 161"/>
                <a:gd name="T9" fmla="*/ 0 h 153"/>
                <a:gd name="T10" fmla="*/ 1 w 161"/>
                <a:gd name="T11" fmla="*/ 0 h 153"/>
                <a:gd name="T12" fmla="*/ 1 w 161"/>
                <a:gd name="T13" fmla="*/ 0 h 153"/>
                <a:gd name="T14" fmla="*/ 1 w 161"/>
                <a:gd name="T15" fmla="*/ 0 h 153"/>
                <a:gd name="T16" fmla="*/ 1 w 161"/>
                <a:gd name="T17" fmla="*/ 0 h 153"/>
                <a:gd name="T18" fmla="*/ 1 w 161"/>
                <a:gd name="T19" fmla="*/ 0 h 153"/>
                <a:gd name="T20" fmla="*/ 1 w 161"/>
                <a:gd name="T21" fmla="*/ 0 h 153"/>
                <a:gd name="T22" fmla="*/ 1 w 161"/>
                <a:gd name="T23" fmla="*/ 0 h 153"/>
                <a:gd name="T24" fmla="*/ 1 w 161"/>
                <a:gd name="T25" fmla="*/ 0 h 153"/>
                <a:gd name="T26" fmla="*/ 1 w 161"/>
                <a:gd name="T27" fmla="*/ 0 h 153"/>
                <a:gd name="T28" fmla="*/ 1 w 161"/>
                <a:gd name="T29" fmla="*/ 0 h 153"/>
                <a:gd name="T30" fmla="*/ 1 w 161"/>
                <a:gd name="T31" fmla="*/ 0 h 153"/>
                <a:gd name="T32" fmla="*/ 1 w 161"/>
                <a:gd name="T33" fmla="*/ 0 h 153"/>
                <a:gd name="T34" fmla="*/ 1 w 161"/>
                <a:gd name="T35" fmla="*/ 0 h 153"/>
                <a:gd name="T36" fmla="*/ 1 w 161"/>
                <a:gd name="T37" fmla="*/ 0 h 153"/>
                <a:gd name="T38" fmla="*/ 1 w 161"/>
                <a:gd name="T39" fmla="*/ 0 h 153"/>
                <a:gd name="T40" fmla="*/ 1 w 161"/>
                <a:gd name="T41" fmla="*/ 0 h 153"/>
                <a:gd name="T42" fmla="*/ 1 w 161"/>
                <a:gd name="T43" fmla="*/ 0 h 153"/>
                <a:gd name="T44" fmla="*/ 1 w 161"/>
                <a:gd name="T45" fmla="*/ 0 h 153"/>
                <a:gd name="T46" fmla="*/ 1 w 161"/>
                <a:gd name="T47" fmla="*/ 0 h 153"/>
                <a:gd name="T48" fmla="*/ 1 w 161"/>
                <a:gd name="T49" fmla="*/ 0 h 153"/>
                <a:gd name="T50" fmla="*/ 1 w 161"/>
                <a:gd name="T51" fmla="*/ 0 h 153"/>
                <a:gd name="T52" fmla="*/ 1 w 161"/>
                <a:gd name="T53" fmla="*/ 0 h 153"/>
                <a:gd name="T54" fmla="*/ 1 w 161"/>
                <a:gd name="T55" fmla="*/ 0 h 153"/>
                <a:gd name="T56" fmla="*/ 1 w 161"/>
                <a:gd name="T57" fmla="*/ 0 h 153"/>
                <a:gd name="T58" fmla="*/ 1 w 161"/>
                <a:gd name="T59" fmla="*/ 0 h 153"/>
                <a:gd name="T60" fmla="*/ 1 w 161"/>
                <a:gd name="T61" fmla="*/ 0 h 153"/>
                <a:gd name="T62" fmla="*/ 1 w 161"/>
                <a:gd name="T63" fmla="*/ 0 h 153"/>
                <a:gd name="T64" fmla="*/ 1 w 161"/>
                <a:gd name="T65" fmla="*/ 0 h 153"/>
                <a:gd name="T66" fmla="*/ 1 w 161"/>
                <a:gd name="T67" fmla="*/ 0 h 153"/>
                <a:gd name="T68" fmla="*/ 1 w 161"/>
                <a:gd name="T69" fmla="*/ 0 h 153"/>
                <a:gd name="T70" fmla="*/ 1 w 161"/>
                <a:gd name="T71" fmla="*/ 0 h 153"/>
                <a:gd name="T72" fmla="*/ 1 w 161"/>
                <a:gd name="T73" fmla="*/ 0 h 153"/>
                <a:gd name="T74" fmla="*/ 1 w 161"/>
                <a:gd name="T75" fmla="*/ 0 h 153"/>
                <a:gd name="T76" fmla="*/ 1 w 161"/>
                <a:gd name="T77" fmla="*/ 0 h 153"/>
                <a:gd name="T78" fmla="*/ 1 w 161"/>
                <a:gd name="T79" fmla="*/ 0 h 153"/>
                <a:gd name="T80" fmla="*/ 1 w 161"/>
                <a:gd name="T81" fmla="*/ 0 h 153"/>
                <a:gd name="T82" fmla="*/ 1 w 161"/>
                <a:gd name="T83" fmla="*/ 0 h 153"/>
                <a:gd name="T84" fmla="*/ 1 w 161"/>
                <a:gd name="T85" fmla="*/ 0 h 153"/>
                <a:gd name="T86" fmla="*/ 1 w 161"/>
                <a:gd name="T87" fmla="*/ 0 h 153"/>
                <a:gd name="T88" fmla="*/ 1 w 161"/>
                <a:gd name="T89" fmla="*/ 0 h 153"/>
                <a:gd name="T90" fmla="*/ 1 w 161"/>
                <a:gd name="T91" fmla="*/ 0 h 153"/>
                <a:gd name="T92" fmla="*/ 1 w 161"/>
                <a:gd name="T93" fmla="*/ 0 h 153"/>
                <a:gd name="T94" fmla="*/ 1 w 161"/>
                <a:gd name="T95" fmla="*/ 0 h 153"/>
                <a:gd name="T96" fmla="*/ 0 w 161"/>
                <a:gd name="T97" fmla="*/ 0 h 153"/>
                <a:gd name="T98" fmla="*/ 1 w 161"/>
                <a:gd name="T99" fmla="*/ 0 h 153"/>
                <a:gd name="T100" fmla="*/ 1 w 161"/>
                <a:gd name="T101" fmla="*/ 0 h 153"/>
                <a:gd name="T102" fmla="*/ 1 w 161"/>
                <a:gd name="T103" fmla="*/ 0 h 153"/>
                <a:gd name="T104" fmla="*/ 1 w 161"/>
                <a:gd name="T105" fmla="*/ 0 h 153"/>
                <a:gd name="T106" fmla="*/ 1 w 161"/>
                <a:gd name="T107" fmla="*/ 0 h 153"/>
                <a:gd name="T108" fmla="*/ 1 w 161"/>
                <a:gd name="T109" fmla="*/ 0 h 153"/>
                <a:gd name="T110" fmla="*/ 1 w 161"/>
                <a:gd name="T111" fmla="*/ 0 h 153"/>
                <a:gd name="T112" fmla="*/ 1 w 161"/>
                <a:gd name="T113" fmla="*/ 0 h 153"/>
                <a:gd name="T114" fmla="*/ 1 w 161"/>
                <a:gd name="T115" fmla="*/ 0 h 153"/>
                <a:gd name="T116" fmla="*/ 1 w 161"/>
                <a:gd name="T117" fmla="*/ 0 h 153"/>
                <a:gd name="T118" fmla="*/ 1 w 161"/>
                <a:gd name="T119" fmla="*/ 0 h 15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61"/>
                <a:gd name="T181" fmla="*/ 0 h 153"/>
                <a:gd name="T182" fmla="*/ 161 w 161"/>
                <a:gd name="T183" fmla="*/ 153 h 15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61" h="153">
                  <a:moveTo>
                    <a:pt x="127" y="76"/>
                  </a:moveTo>
                  <a:lnTo>
                    <a:pt x="126" y="90"/>
                  </a:lnTo>
                  <a:lnTo>
                    <a:pt x="121" y="115"/>
                  </a:lnTo>
                  <a:lnTo>
                    <a:pt x="112" y="136"/>
                  </a:lnTo>
                  <a:lnTo>
                    <a:pt x="101" y="149"/>
                  </a:lnTo>
                  <a:lnTo>
                    <a:pt x="94" y="152"/>
                  </a:lnTo>
                  <a:lnTo>
                    <a:pt x="88" y="153"/>
                  </a:lnTo>
                  <a:lnTo>
                    <a:pt x="81" y="152"/>
                  </a:lnTo>
                  <a:lnTo>
                    <a:pt x="75" y="147"/>
                  </a:lnTo>
                  <a:lnTo>
                    <a:pt x="69" y="140"/>
                  </a:lnTo>
                  <a:lnTo>
                    <a:pt x="64" y="134"/>
                  </a:lnTo>
                  <a:lnTo>
                    <a:pt x="63" y="128"/>
                  </a:lnTo>
                  <a:lnTo>
                    <a:pt x="64" y="124"/>
                  </a:lnTo>
                  <a:lnTo>
                    <a:pt x="69" y="122"/>
                  </a:lnTo>
                  <a:lnTo>
                    <a:pt x="74" y="120"/>
                  </a:lnTo>
                  <a:lnTo>
                    <a:pt x="80" y="118"/>
                  </a:lnTo>
                  <a:lnTo>
                    <a:pt x="93" y="114"/>
                  </a:lnTo>
                  <a:lnTo>
                    <a:pt x="98" y="111"/>
                  </a:lnTo>
                  <a:lnTo>
                    <a:pt x="102" y="107"/>
                  </a:lnTo>
                  <a:lnTo>
                    <a:pt x="104" y="102"/>
                  </a:lnTo>
                  <a:lnTo>
                    <a:pt x="104" y="94"/>
                  </a:lnTo>
                  <a:lnTo>
                    <a:pt x="101" y="91"/>
                  </a:lnTo>
                  <a:lnTo>
                    <a:pt x="98" y="89"/>
                  </a:lnTo>
                  <a:lnTo>
                    <a:pt x="92" y="87"/>
                  </a:lnTo>
                  <a:lnTo>
                    <a:pt x="86" y="87"/>
                  </a:lnTo>
                  <a:lnTo>
                    <a:pt x="72" y="86"/>
                  </a:lnTo>
                  <a:lnTo>
                    <a:pt x="53" y="86"/>
                  </a:lnTo>
                  <a:lnTo>
                    <a:pt x="55" y="84"/>
                  </a:lnTo>
                  <a:lnTo>
                    <a:pt x="65" y="81"/>
                  </a:lnTo>
                  <a:lnTo>
                    <a:pt x="86" y="76"/>
                  </a:lnTo>
                  <a:lnTo>
                    <a:pt x="116" y="70"/>
                  </a:lnTo>
                  <a:lnTo>
                    <a:pt x="121" y="67"/>
                  </a:lnTo>
                  <a:lnTo>
                    <a:pt x="124" y="63"/>
                  </a:lnTo>
                  <a:lnTo>
                    <a:pt x="126" y="57"/>
                  </a:lnTo>
                  <a:lnTo>
                    <a:pt x="125" y="49"/>
                  </a:lnTo>
                  <a:lnTo>
                    <a:pt x="124" y="39"/>
                  </a:lnTo>
                  <a:lnTo>
                    <a:pt x="122" y="36"/>
                  </a:lnTo>
                  <a:lnTo>
                    <a:pt x="120" y="34"/>
                  </a:lnTo>
                  <a:lnTo>
                    <a:pt x="118" y="32"/>
                  </a:lnTo>
                  <a:lnTo>
                    <a:pt x="115" y="31"/>
                  </a:lnTo>
                  <a:lnTo>
                    <a:pt x="111" y="30"/>
                  </a:lnTo>
                  <a:lnTo>
                    <a:pt x="103" y="30"/>
                  </a:lnTo>
                  <a:lnTo>
                    <a:pt x="93" y="31"/>
                  </a:lnTo>
                  <a:lnTo>
                    <a:pt x="69" y="34"/>
                  </a:lnTo>
                  <a:lnTo>
                    <a:pt x="17" y="35"/>
                  </a:lnTo>
                  <a:lnTo>
                    <a:pt x="0" y="29"/>
                  </a:lnTo>
                  <a:lnTo>
                    <a:pt x="11" y="26"/>
                  </a:lnTo>
                  <a:lnTo>
                    <a:pt x="35" y="22"/>
                  </a:lnTo>
                  <a:lnTo>
                    <a:pt x="63" y="21"/>
                  </a:lnTo>
                  <a:lnTo>
                    <a:pt x="121" y="16"/>
                  </a:lnTo>
                  <a:lnTo>
                    <a:pt x="161" y="0"/>
                  </a:lnTo>
                  <a:lnTo>
                    <a:pt x="160" y="1"/>
                  </a:lnTo>
                  <a:lnTo>
                    <a:pt x="155" y="9"/>
                  </a:lnTo>
                  <a:lnTo>
                    <a:pt x="139" y="37"/>
                  </a:lnTo>
                  <a:lnTo>
                    <a:pt x="127" y="70"/>
                  </a:lnTo>
                  <a:lnTo>
                    <a:pt x="127" y="7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89" name="Freeform 265"/>
            <p:cNvSpPr>
              <a:spLocks/>
            </p:cNvSpPr>
            <p:nvPr/>
          </p:nvSpPr>
          <p:spPr bwMode="auto">
            <a:xfrm>
              <a:off x="2773" y="1971"/>
              <a:ext cx="202" cy="232"/>
            </a:xfrm>
            <a:custGeom>
              <a:avLst/>
              <a:gdLst>
                <a:gd name="T0" fmla="*/ 0 w 405"/>
                <a:gd name="T1" fmla="*/ 1 h 464"/>
                <a:gd name="T2" fmla="*/ 0 w 405"/>
                <a:gd name="T3" fmla="*/ 1 h 464"/>
                <a:gd name="T4" fmla="*/ 0 w 405"/>
                <a:gd name="T5" fmla="*/ 1 h 464"/>
                <a:gd name="T6" fmla="*/ 0 w 405"/>
                <a:gd name="T7" fmla="*/ 1 h 464"/>
                <a:gd name="T8" fmla="*/ 0 w 405"/>
                <a:gd name="T9" fmla="*/ 1 h 464"/>
                <a:gd name="T10" fmla="*/ 0 w 405"/>
                <a:gd name="T11" fmla="*/ 1 h 464"/>
                <a:gd name="T12" fmla="*/ 0 w 405"/>
                <a:gd name="T13" fmla="*/ 1 h 464"/>
                <a:gd name="T14" fmla="*/ 0 w 405"/>
                <a:gd name="T15" fmla="*/ 1 h 464"/>
                <a:gd name="T16" fmla="*/ 0 w 405"/>
                <a:gd name="T17" fmla="*/ 1 h 464"/>
                <a:gd name="T18" fmla="*/ 0 w 405"/>
                <a:gd name="T19" fmla="*/ 1 h 464"/>
                <a:gd name="T20" fmla="*/ 0 w 405"/>
                <a:gd name="T21" fmla="*/ 1 h 464"/>
                <a:gd name="T22" fmla="*/ 0 w 405"/>
                <a:gd name="T23" fmla="*/ 1 h 464"/>
                <a:gd name="T24" fmla="*/ 0 w 405"/>
                <a:gd name="T25" fmla="*/ 1 h 464"/>
                <a:gd name="T26" fmla="*/ 0 w 405"/>
                <a:gd name="T27" fmla="*/ 1 h 464"/>
                <a:gd name="T28" fmla="*/ 0 w 405"/>
                <a:gd name="T29" fmla="*/ 1 h 464"/>
                <a:gd name="T30" fmla="*/ 0 w 405"/>
                <a:gd name="T31" fmla="*/ 1 h 464"/>
                <a:gd name="T32" fmla="*/ 0 w 405"/>
                <a:gd name="T33" fmla="*/ 1 h 464"/>
                <a:gd name="T34" fmla="*/ 0 w 405"/>
                <a:gd name="T35" fmla="*/ 1 h 464"/>
                <a:gd name="T36" fmla="*/ 0 w 405"/>
                <a:gd name="T37" fmla="*/ 1 h 464"/>
                <a:gd name="T38" fmla="*/ 0 w 405"/>
                <a:gd name="T39" fmla="*/ 1 h 464"/>
                <a:gd name="T40" fmla="*/ 0 w 405"/>
                <a:gd name="T41" fmla="*/ 1 h 464"/>
                <a:gd name="T42" fmla="*/ 0 w 405"/>
                <a:gd name="T43" fmla="*/ 1 h 464"/>
                <a:gd name="T44" fmla="*/ 0 w 405"/>
                <a:gd name="T45" fmla="*/ 1 h 464"/>
                <a:gd name="T46" fmla="*/ 0 w 405"/>
                <a:gd name="T47" fmla="*/ 1 h 464"/>
                <a:gd name="T48" fmla="*/ 0 w 405"/>
                <a:gd name="T49" fmla="*/ 1 h 464"/>
                <a:gd name="T50" fmla="*/ 0 w 405"/>
                <a:gd name="T51" fmla="*/ 1 h 464"/>
                <a:gd name="T52" fmla="*/ 0 w 405"/>
                <a:gd name="T53" fmla="*/ 1 h 464"/>
                <a:gd name="T54" fmla="*/ 0 w 405"/>
                <a:gd name="T55" fmla="*/ 1 h 464"/>
                <a:gd name="T56" fmla="*/ 0 w 405"/>
                <a:gd name="T57" fmla="*/ 1 h 464"/>
                <a:gd name="T58" fmla="*/ 0 w 405"/>
                <a:gd name="T59" fmla="*/ 1 h 464"/>
                <a:gd name="T60" fmla="*/ 0 w 405"/>
                <a:gd name="T61" fmla="*/ 1 h 464"/>
                <a:gd name="T62" fmla="*/ 0 w 405"/>
                <a:gd name="T63" fmla="*/ 1 h 464"/>
                <a:gd name="T64" fmla="*/ 0 w 405"/>
                <a:gd name="T65" fmla="*/ 1 h 464"/>
                <a:gd name="T66" fmla="*/ 0 w 405"/>
                <a:gd name="T67" fmla="*/ 1 h 464"/>
                <a:gd name="T68" fmla="*/ 0 w 405"/>
                <a:gd name="T69" fmla="*/ 1 h 464"/>
                <a:gd name="T70" fmla="*/ 0 w 405"/>
                <a:gd name="T71" fmla="*/ 1 h 464"/>
                <a:gd name="T72" fmla="*/ 0 w 405"/>
                <a:gd name="T73" fmla="*/ 1 h 464"/>
                <a:gd name="T74" fmla="*/ 0 w 405"/>
                <a:gd name="T75" fmla="*/ 1 h 464"/>
                <a:gd name="T76" fmla="*/ 0 w 405"/>
                <a:gd name="T77" fmla="*/ 1 h 464"/>
                <a:gd name="T78" fmla="*/ 0 w 405"/>
                <a:gd name="T79" fmla="*/ 1 h 464"/>
                <a:gd name="T80" fmla="*/ 0 w 405"/>
                <a:gd name="T81" fmla="*/ 1 h 464"/>
                <a:gd name="T82" fmla="*/ 0 w 405"/>
                <a:gd name="T83" fmla="*/ 1 h 464"/>
                <a:gd name="T84" fmla="*/ 0 w 405"/>
                <a:gd name="T85" fmla="*/ 1 h 464"/>
                <a:gd name="T86" fmla="*/ 0 w 405"/>
                <a:gd name="T87" fmla="*/ 1 h 464"/>
                <a:gd name="T88" fmla="*/ 0 w 405"/>
                <a:gd name="T89" fmla="*/ 0 h 464"/>
                <a:gd name="T90" fmla="*/ 0 w 405"/>
                <a:gd name="T91" fmla="*/ 1 h 464"/>
                <a:gd name="T92" fmla="*/ 0 w 405"/>
                <a:gd name="T93" fmla="*/ 1 h 464"/>
                <a:gd name="T94" fmla="*/ 0 w 405"/>
                <a:gd name="T95" fmla="*/ 1 h 46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5"/>
                <a:gd name="T145" fmla="*/ 0 h 464"/>
                <a:gd name="T146" fmla="*/ 405 w 405"/>
                <a:gd name="T147" fmla="*/ 464 h 46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5" h="464">
                  <a:moveTo>
                    <a:pt x="259" y="178"/>
                  </a:moveTo>
                  <a:lnTo>
                    <a:pt x="254" y="184"/>
                  </a:lnTo>
                  <a:lnTo>
                    <a:pt x="245" y="192"/>
                  </a:lnTo>
                  <a:lnTo>
                    <a:pt x="241" y="193"/>
                  </a:lnTo>
                  <a:lnTo>
                    <a:pt x="237" y="193"/>
                  </a:lnTo>
                  <a:lnTo>
                    <a:pt x="235" y="193"/>
                  </a:lnTo>
                  <a:lnTo>
                    <a:pt x="232" y="191"/>
                  </a:lnTo>
                  <a:lnTo>
                    <a:pt x="230" y="188"/>
                  </a:lnTo>
                  <a:lnTo>
                    <a:pt x="228" y="183"/>
                  </a:lnTo>
                  <a:lnTo>
                    <a:pt x="225" y="172"/>
                  </a:lnTo>
                  <a:lnTo>
                    <a:pt x="224" y="165"/>
                  </a:lnTo>
                  <a:lnTo>
                    <a:pt x="223" y="166"/>
                  </a:lnTo>
                  <a:lnTo>
                    <a:pt x="220" y="172"/>
                  </a:lnTo>
                  <a:lnTo>
                    <a:pt x="213" y="194"/>
                  </a:lnTo>
                  <a:lnTo>
                    <a:pt x="211" y="209"/>
                  </a:lnTo>
                  <a:lnTo>
                    <a:pt x="212" y="222"/>
                  </a:lnTo>
                  <a:lnTo>
                    <a:pt x="215" y="228"/>
                  </a:lnTo>
                  <a:lnTo>
                    <a:pt x="217" y="235"/>
                  </a:lnTo>
                  <a:lnTo>
                    <a:pt x="222" y="249"/>
                  </a:lnTo>
                  <a:lnTo>
                    <a:pt x="229" y="281"/>
                  </a:lnTo>
                  <a:lnTo>
                    <a:pt x="229" y="308"/>
                  </a:lnTo>
                  <a:lnTo>
                    <a:pt x="228" y="312"/>
                  </a:lnTo>
                  <a:lnTo>
                    <a:pt x="219" y="328"/>
                  </a:lnTo>
                  <a:lnTo>
                    <a:pt x="202" y="363"/>
                  </a:lnTo>
                  <a:lnTo>
                    <a:pt x="158" y="423"/>
                  </a:lnTo>
                  <a:lnTo>
                    <a:pt x="129" y="441"/>
                  </a:lnTo>
                  <a:lnTo>
                    <a:pt x="112" y="443"/>
                  </a:lnTo>
                  <a:lnTo>
                    <a:pt x="92" y="441"/>
                  </a:lnTo>
                  <a:lnTo>
                    <a:pt x="70" y="431"/>
                  </a:lnTo>
                  <a:lnTo>
                    <a:pt x="63" y="423"/>
                  </a:lnTo>
                  <a:lnTo>
                    <a:pt x="48" y="401"/>
                  </a:lnTo>
                  <a:lnTo>
                    <a:pt x="15" y="353"/>
                  </a:lnTo>
                  <a:lnTo>
                    <a:pt x="5" y="339"/>
                  </a:lnTo>
                  <a:lnTo>
                    <a:pt x="3" y="337"/>
                  </a:lnTo>
                  <a:lnTo>
                    <a:pt x="1" y="336"/>
                  </a:lnTo>
                  <a:lnTo>
                    <a:pt x="0" y="338"/>
                  </a:lnTo>
                  <a:lnTo>
                    <a:pt x="1" y="340"/>
                  </a:lnTo>
                  <a:lnTo>
                    <a:pt x="2" y="343"/>
                  </a:lnTo>
                  <a:lnTo>
                    <a:pt x="5" y="354"/>
                  </a:lnTo>
                  <a:lnTo>
                    <a:pt x="14" y="377"/>
                  </a:lnTo>
                  <a:lnTo>
                    <a:pt x="38" y="418"/>
                  </a:lnTo>
                  <a:lnTo>
                    <a:pt x="69" y="453"/>
                  </a:lnTo>
                  <a:lnTo>
                    <a:pt x="78" y="459"/>
                  </a:lnTo>
                  <a:lnTo>
                    <a:pt x="83" y="462"/>
                  </a:lnTo>
                  <a:lnTo>
                    <a:pt x="89" y="463"/>
                  </a:lnTo>
                  <a:lnTo>
                    <a:pt x="96" y="464"/>
                  </a:lnTo>
                  <a:lnTo>
                    <a:pt x="109" y="462"/>
                  </a:lnTo>
                  <a:lnTo>
                    <a:pt x="123" y="459"/>
                  </a:lnTo>
                  <a:lnTo>
                    <a:pt x="149" y="452"/>
                  </a:lnTo>
                  <a:lnTo>
                    <a:pt x="156" y="451"/>
                  </a:lnTo>
                  <a:lnTo>
                    <a:pt x="157" y="449"/>
                  </a:lnTo>
                  <a:lnTo>
                    <a:pt x="172" y="433"/>
                  </a:lnTo>
                  <a:lnTo>
                    <a:pt x="217" y="377"/>
                  </a:lnTo>
                  <a:lnTo>
                    <a:pt x="253" y="319"/>
                  </a:lnTo>
                  <a:lnTo>
                    <a:pt x="255" y="308"/>
                  </a:lnTo>
                  <a:lnTo>
                    <a:pt x="254" y="300"/>
                  </a:lnTo>
                  <a:lnTo>
                    <a:pt x="250" y="281"/>
                  </a:lnTo>
                  <a:lnTo>
                    <a:pt x="237" y="247"/>
                  </a:lnTo>
                  <a:lnTo>
                    <a:pt x="228" y="227"/>
                  </a:lnTo>
                  <a:lnTo>
                    <a:pt x="228" y="226"/>
                  </a:lnTo>
                  <a:lnTo>
                    <a:pt x="235" y="215"/>
                  </a:lnTo>
                  <a:lnTo>
                    <a:pt x="249" y="198"/>
                  </a:lnTo>
                  <a:lnTo>
                    <a:pt x="261" y="191"/>
                  </a:lnTo>
                  <a:lnTo>
                    <a:pt x="275" y="191"/>
                  </a:lnTo>
                  <a:lnTo>
                    <a:pt x="290" y="194"/>
                  </a:lnTo>
                  <a:lnTo>
                    <a:pt x="310" y="200"/>
                  </a:lnTo>
                  <a:lnTo>
                    <a:pt x="323" y="203"/>
                  </a:lnTo>
                  <a:lnTo>
                    <a:pt x="308" y="194"/>
                  </a:lnTo>
                  <a:lnTo>
                    <a:pt x="299" y="183"/>
                  </a:lnTo>
                  <a:lnTo>
                    <a:pt x="294" y="169"/>
                  </a:lnTo>
                  <a:lnTo>
                    <a:pt x="294" y="154"/>
                  </a:lnTo>
                  <a:lnTo>
                    <a:pt x="296" y="137"/>
                  </a:lnTo>
                  <a:lnTo>
                    <a:pt x="307" y="102"/>
                  </a:lnTo>
                  <a:lnTo>
                    <a:pt x="324" y="68"/>
                  </a:lnTo>
                  <a:lnTo>
                    <a:pt x="340" y="38"/>
                  </a:lnTo>
                  <a:lnTo>
                    <a:pt x="347" y="26"/>
                  </a:lnTo>
                  <a:lnTo>
                    <a:pt x="353" y="25"/>
                  </a:lnTo>
                  <a:lnTo>
                    <a:pt x="364" y="26"/>
                  </a:lnTo>
                  <a:lnTo>
                    <a:pt x="374" y="29"/>
                  </a:lnTo>
                  <a:lnTo>
                    <a:pt x="383" y="36"/>
                  </a:lnTo>
                  <a:lnTo>
                    <a:pt x="392" y="43"/>
                  </a:lnTo>
                  <a:lnTo>
                    <a:pt x="400" y="51"/>
                  </a:lnTo>
                  <a:lnTo>
                    <a:pt x="405" y="55"/>
                  </a:lnTo>
                  <a:lnTo>
                    <a:pt x="402" y="45"/>
                  </a:lnTo>
                  <a:lnTo>
                    <a:pt x="396" y="29"/>
                  </a:lnTo>
                  <a:lnTo>
                    <a:pt x="389" y="17"/>
                  </a:lnTo>
                  <a:lnTo>
                    <a:pt x="379" y="9"/>
                  </a:lnTo>
                  <a:lnTo>
                    <a:pt x="367" y="4"/>
                  </a:lnTo>
                  <a:lnTo>
                    <a:pt x="351" y="1"/>
                  </a:lnTo>
                  <a:lnTo>
                    <a:pt x="341" y="0"/>
                  </a:lnTo>
                  <a:lnTo>
                    <a:pt x="334" y="15"/>
                  </a:lnTo>
                  <a:lnTo>
                    <a:pt x="322" y="45"/>
                  </a:lnTo>
                  <a:lnTo>
                    <a:pt x="297" y="107"/>
                  </a:lnTo>
                  <a:lnTo>
                    <a:pt x="268" y="165"/>
                  </a:lnTo>
                  <a:lnTo>
                    <a:pt x="259" y="17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90" name="Freeform 266"/>
            <p:cNvSpPr>
              <a:spLocks/>
            </p:cNvSpPr>
            <p:nvPr/>
          </p:nvSpPr>
          <p:spPr bwMode="auto">
            <a:xfrm>
              <a:off x="2946" y="2012"/>
              <a:ext cx="70" cy="63"/>
            </a:xfrm>
            <a:custGeom>
              <a:avLst/>
              <a:gdLst>
                <a:gd name="T0" fmla="*/ 1 w 140"/>
                <a:gd name="T1" fmla="*/ 1 h 126"/>
                <a:gd name="T2" fmla="*/ 1 w 140"/>
                <a:gd name="T3" fmla="*/ 1 h 126"/>
                <a:gd name="T4" fmla="*/ 1 w 140"/>
                <a:gd name="T5" fmla="*/ 1 h 126"/>
                <a:gd name="T6" fmla="*/ 1 w 140"/>
                <a:gd name="T7" fmla="*/ 1 h 126"/>
                <a:gd name="T8" fmla="*/ 1 w 140"/>
                <a:gd name="T9" fmla="*/ 1 h 126"/>
                <a:gd name="T10" fmla="*/ 1 w 140"/>
                <a:gd name="T11" fmla="*/ 1 h 126"/>
                <a:gd name="T12" fmla="*/ 1 w 140"/>
                <a:gd name="T13" fmla="*/ 1 h 126"/>
                <a:gd name="T14" fmla="*/ 1 w 140"/>
                <a:gd name="T15" fmla="*/ 1 h 126"/>
                <a:gd name="T16" fmla="*/ 1 w 140"/>
                <a:gd name="T17" fmla="*/ 1 h 126"/>
                <a:gd name="T18" fmla="*/ 1 w 140"/>
                <a:gd name="T19" fmla="*/ 1 h 126"/>
                <a:gd name="T20" fmla="*/ 1 w 140"/>
                <a:gd name="T21" fmla="*/ 1 h 126"/>
                <a:gd name="T22" fmla="*/ 1 w 140"/>
                <a:gd name="T23" fmla="*/ 1 h 126"/>
                <a:gd name="T24" fmla="*/ 1 w 140"/>
                <a:gd name="T25" fmla="*/ 1 h 126"/>
                <a:gd name="T26" fmla="*/ 1 w 140"/>
                <a:gd name="T27" fmla="*/ 1 h 126"/>
                <a:gd name="T28" fmla="*/ 1 w 140"/>
                <a:gd name="T29" fmla="*/ 1 h 126"/>
                <a:gd name="T30" fmla="*/ 1 w 140"/>
                <a:gd name="T31" fmla="*/ 1 h 126"/>
                <a:gd name="T32" fmla="*/ 1 w 140"/>
                <a:gd name="T33" fmla="*/ 1 h 126"/>
                <a:gd name="T34" fmla="*/ 1 w 140"/>
                <a:gd name="T35" fmla="*/ 1 h 126"/>
                <a:gd name="T36" fmla="*/ 1 w 140"/>
                <a:gd name="T37" fmla="*/ 1 h 126"/>
                <a:gd name="T38" fmla="*/ 1 w 140"/>
                <a:gd name="T39" fmla="*/ 1 h 126"/>
                <a:gd name="T40" fmla="*/ 1 w 140"/>
                <a:gd name="T41" fmla="*/ 1 h 126"/>
                <a:gd name="T42" fmla="*/ 1 w 140"/>
                <a:gd name="T43" fmla="*/ 1 h 126"/>
                <a:gd name="T44" fmla="*/ 1 w 140"/>
                <a:gd name="T45" fmla="*/ 1 h 126"/>
                <a:gd name="T46" fmla="*/ 0 w 140"/>
                <a:gd name="T47" fmla="*/ 1 h 126"/>
                <a:gd name="T48" fmla="*/ 0 w 140"/>
                <a:gd name="T49" fmla="*/ 1 h 126"/>
                <a:gd name="T50" fmla="*/ 1 w 140"/>
                <a:gd name="T51" fmla="*/ 1 h 126"/>
                <a:gd name="T52" fmla="*/ 1 w 140"/>
                <a:gd name="T53" fmla="*/ 1 h 126"/>
                <a:gd name="T54" fmla="*/ 1 w 140"/>
                <a:gd name="T55" fmla="*/ 1 h 126"/>
                <a:gd name="T56" fmla="*/ 1 w 140"/>
                <a:gd name="T57" fmla="*/ 1 h 126"/>
                <a:gd name="T58" fmla="*/ 1 w 140"/>
                <a:gd name="T59" fmla="*/ 0 h 126"/>
                <a:gd name="T60" fmla="*/ 1 w 140"/>
                <a:gd name="T61" fmla="*/ 1 h 126"/>
                <a:gd name="T62" fmla="*/ 1 w 140"/>
                <a:gd name="T63" fmla="*/ 1 h 126"/>
                <a:gd name="T64" fmla="*/ 1 w 140"/>
                <a:gd name="T65" fmla="*/ 1 h 126"/>
                <a:gd name="T66" fmla="*/ 1 w 140"/>
                <a:gd name="T67" fmla="*/ 1 h 126"/>
                <a:gd name="T68" fmla="*/ 1 w 140"/>
                <a:gd name="T69" fmla="*/ 1 h 126"/>
                <a:gd name="T70" fmla="*/ 1 w 140"/>
                <a:gd name="T71" fmla="*/ 1 h 12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40"/>
                <a:gd name="T109" fmla="*/ 0 h 126"/>
                <a:gd name="T110" fmla="*/ 140 w 140"/>
                <a:gd name="T111" fmla="*/ 126 h 12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40" h="126">
                  <a:moveTo>
                    <a:pt x="105" y="69"/>
                  </a:moveTo>
                  <a:lnTo>
                    <a:pt x="109" y="73"/>
                  </a:lnTo>
                  <a:lnTo>
                    <a:pt x="119" y="77"/>
                  </a:lnTo>
                  <a:lnTo>
                    <a:pt x="126" y="80"/>
                  </a:lnTo>
                  <a:lnTo>
                    <a:pt x="132" y="80"/>
                  </a:lnTo>
                  <a:lnTo>
                    <a:pt x="137" y="80"/>
                  </a:lnTo>
                  <a:lnTo>
                    <a:pt x="139" y="80"/>
                  </a:lnTo>
                  <a:lnTo>
                    <a:pt x="140" y="79"/>
                  </a:lnTo>
                  <a:lnTo>
                    <a:pt x="138" y="83"/>
                  </a:lnTo>
                  <a:lnTo>
                    <a:pt x="136" y="91"/>
                  </a:lnTo>
                  <a:lnTo>
                    <a:pt x="132" y="106"/>
                  </a:lnTo>
                  <a:lnTo>
                    <a:pt x="128" y="122"/>
                  </a:lnTo>
                  <a:lnTo>
                    <a:pt x="127" y="126"/>
                  </a:lnTo>
                  <a:lnTo>
                    <a:pt x="126" y="125"/>
                  </a:lnTo>
                  <a:lnTo>
                    <a:pt x="119" y="111"/>
                  </a:lnTo>
                  <a:lnTo>
                    <a:pt x="93" y="70"/>
                  </a:lnTo>
                  <a:lnTo>
                    <a:pt x="78" y="52"/>
                  </a:lnTo>
                  <a:lnTo>
                    <a:pt x="71" y="45"/>
                  </a:lnTo>
                  <a:lnTo>
                    <a:pt x="64" y="42"/>
                  </a:lnTo>
                  <a:lnTo>
                    <a:pt x="58" y="42"/>
                  </a:lnTo>
                  <a:lnTo>
                    <a:pt x="52" y="46"/>
                  </a:lnTo>
                  <a:lnTo>
                    <a:pt x="38" y="54"/>
                  </a:lnTo>
                  <a:lnTo>
                    <a:pt x="14" y="72"/>
                  </a:lnTo>
                  <a:lnTo>
                    <a:pt x="0" y="83"/>
                  </a:lnTo>
                  <a:lnTo>
                    <a:pt x="5" y="77"/>
                  </a:lnTo>
                  <a:lnTo>
                    <a:pt x="16" y="64"/>
                  </a:lnTo>
                  <a:lnTo>
                    <a:pt x="38" y="35"/>
                  </a:lnTo>
                  <a:lnTo>
                    <a:pt x="61" y="7"/>
                  </a:lnTo>
                  <a:lnTo>
                    <a:pt x="67" y="0"/>
                  </a:lnTo>
                  <a:lnTo>
                    <a:pt x="67" y="2"/>
                  </a:lnTo>
                  <a:lnTo>
                    <a:pt x="70" y="9"/>
                  </a:lnTo>
                  <a:lnTo>
                    <a:pt x="82" y="36"/>
                  </a:lnTo>
                  <a:lnTo>
                    <a:pt x="100" y="65"/>
                  </a:lnTo>
                  <a:lnTo>
                    <a:pt x="105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91" name="Freeform 267"/>
            <p:cNvSpPr>
              <a:spLocks/>
            </p:cNvSpPr>
            <p:nvPr/>
          </p:nvSpPr>
          <p:spPr bwMode="auto">
            <a:xfrm>
              <a:off x="2767" y="1882"/>
              <a:ext cx="100" cy="204"/>
            </a:xfrm>
            <a:custGeom>
              <a:avLst/>
              <a:gdLst>
                <a:gd name="T0" fmla="*/ 0 w 202"/>
                <a:gd name="T1" fmla="*/ 0 h 409"/>
                <a:gd name="T2" fmla="*/ 0 w 202"/>
                <a:gd name="T3" fmla="*/ 0 h 409"/>
                <a:gd name="T4" fmla="*/ 0 w 202"/>
                <a:gd name="T5" fmla="*/ 0 h 409"/>
                <a:gd name="T6" fmla="*/ 0 w 202"/>
                <a:gd name="T7" fmla="*/ 0 h 409"/>
                <a:gd name="T8" fmla="*/ 0 w 202"/>
                <a:gd name="T9" fmla="*/ 0 h 409"/>
                <a:gd name="T10" fmla="*/ 0 w 202"/>
                <a:gd name="T11" fmla="*/ 0 h 409"/>
                <a:gd name="T12" fmla="*/ 0 w 202"/>
                <a:gd name="T13" fmla="*/ 0 h 409"/>
                <a:gd name="T14" fmla="*/ 0 w 202"/>
                <a:gd name="T15" fmla="*/ 0 h 409"/>
                <a:gd name="T16" fmla="*/ 0 w 202"/>
                <a:gd name="T17" fmla="*/ 0 h 409"/>
                <a:gd name="T18" fmla="*/ 0 w 202"/>
                <a:gd name="T19" fmla="*/ 0 h 409"/>
                <a:gd name="T20" fmla="*/ 0 w 202"/>
                <a:gd name="T21" fmla="*/ 0 h 409"/>
                <a:gd name="T22" fmla="*/ 0 w 202"/>
                <a:gd name="T23" fmla="*/ 0 h 409"/>
                <a:gd name="T24" fmla="*/ 0 w 202"/>
                <a:gd name="T25" fmla="*/ 0 h 409"/>
                <a:gd name="T26" fmla="*/ 0 w 202"/>
                <a:gd name="T27" fmla="*/ 0 h 409"/>
                <a:gd name="T28" fmla="*/ 0 w 202"/>
                <a:gd name="T29" fmla="*/ 0 h 409"/>
                <a:gd name="T30" fmla="*/ 0 w 202"/>
                <a:gd name="T31" fmla="*/ 0 h 409"/>
                <a:gd name="T32" fmla="*/ 0 w 202"/>
                <a:gd name="T33" fmla="*/ 0 h 409"/>
                <a:gd name="T34" fmla="*/ 0 w 202"/>
                <a:gd name="T35" fmla="*/ 0 h 409"/>
                <a:gd name="T36" fmla="*/ 0 w 202"/>
                <a:gd name="T37" fmla="*/ 0 h 409"/>
                <a:gd name="T38" fmla="*/ 0 w 202"/>
                <a:gd name="T39" fmla="*/ 0 h 409"/>
                <a:gd name="T40" fmla="*/ 0 w 202"/>
                <a:gd name="T41" fmla="*/ 0 h 409"/>
                <a:gd name="T42" fmla="*/ 0 w 202"/>
                <a:gd name="T43" fmla="*/ 0 h 409"/>
                <a:gd name="T44" fmla="*/ 0 w 202"/>
                <a:gd name="T45" fmla="*/ 0 h 409"/>
                <a:gd name="T46" fmla="*/ 0 w 202"/>
                <a:gd name="T47" fmla="*/ 0 h 409"/>
                <a:gd name="T48" fmla="*/ 0 w 202"/>
                <a:gd name="T49" fmla="*/ 0 h 409"/>
                <a:gd name="T50" fmla="*/ 0 w 202"/>
                <a:gd name="T51" fmla="*/ 0 h 409"/>
                <a:gd name="T52" fmla="*/ 0 w 202"/>
                <a:gd name="T53" fmla="*/ 0 h 409"/>
                <a:gd name="T54" fmla="*/ 0 w 202"/>
                <a:gd name="T55" fmla="*/ 0 h 409"/>
                <a:gd name="T56" fmla="*/ 0 w 202"/>
                <a:gd name="T57" fmla="*/ 0 h 409"/>
                <a:gd name="T58" fmla="*/ 0 w 202"/>
                <a:gd name="T59" fmla="*/ 0 h 409"/>
                <a:gd name="T60" fmla="*/ 0 w 202"/>
                <a:gd name="T61" fmla="*/ 0 h 409"/>
                <a:gd name="T62" fmla="*/ 0 w 202"/>
                <a:gd name="T63" fmla="*/ 0 h 409"/>
                <a:gd name="T64" fmla="*/ 0 w 202"/>
                <a:gd name="T65" fmla="*/ 0 h 409"/>
                <a:gd name="T66" fmla="*/ 0 w 202"/>
                <a:gd name="T67" fmla="*/ 0 h 409"/>
                <a:gd name="T68" fmla="*/ 0 w 202"/>
                <a:gd name="T69" fmla="*/ 0 h 409"/>
                <a:gd name="T70" fmla="*/ 0 w 202"/>
                <a:gd name="T71" fmla="*/ 0 h 409"/>
                <a:gd name="T72" fmla="*/ 0 w 202"/>
                <a:gd name="T73" fmla="*/ 0 h 409"/>
                <a:gd name="T74" fmla="*/ 0 w 202"/>
                <a:gd name="T75" fmla="*/ 0 h 40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02"/>
                <a:gd name="T115" fmla="*/ 0 h 409"/>
                <a:gd name="T116" fmla="*/ 202 w 202"/>
                <a:gd name="T117" fmla="*/ 409 h 40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02" h="409">
                  <a:moveTo>
                    <a:pt x="172" y="45"/>
                  </a:moveTo>
                  <a:lnTo>
                    <a:pt x="173" y="50"/>
                  </a:lnTo>
                  <a:lnTo>
                    <a:pt x="174" y="56"/>
                  </a:lnTo>
                  <a:lnTo>
                    <a:pt x="174" y="64"/>
                  </a:lnTo>
                  <a:lnTo>
                    <a:pt x="172" y="84"/>
                  </a:lnTo>
                  <a:lnTo>
                    <a:pt x="164" y="125"/>
                  </a:lnTo>
                  <a:lnTo>
                    <a:pt x="155" y="148"/>
                  </a:lnTo>
                  <a:lnTo>
                    <a:pt x="149" y="154"/>
                  </a:lnTo>
                  <a:lnTo>
                    <a:pt x="133" y="170"/>
                  </a:lnTo>
                  <a:lnTo>
                    <a:pt x="89" y="204"/>
                  </a:lnTo>
                  <a:lnTo>
                    <a:pt x="59" y="225"/>
                  </a:lnTo>
                  <a:lnTo>
                    <a:pt x="58" y="226"/>
                  </a:lnTo>
                  <a:lnTo>
                    <a:pt x="61" y="226"/>
                  </a:lnTo>
                  <a:lnTo>
                    <a:pt x="69" y="225"/>
                  </a:lnTo>
                  <a:lnTo>
                    <a:pt x="85" y="223"/>
                  </a:lnTo>
                  <a:lnTo>
                    <a:pt x="101" y="221"/>
                  </a:lnTo>
                  <a:lnTo>
                    <a:pt x="106" y="220"/>
                  </a:lnTo>
                  <a:lnTo>
                    <a:pt x="105" y="222"/>
                  </a:lnTo>
                  <a:lnTo>
                    <a:pt x="102" y="230"/>
                  </a:lnTo>
                  <a:lnTo>
                    <a:pt x="93" y="259"/>
                  </a:lnTo>
                  <a:lnTo>
                    <a:pt x="80" y="285"/>
                  </a:lnTo>
                  <a:lnTo>
                    <a:pt x="77" y="288"/>
                  </a:lnTo>
                  <a:lnTo>
                    <a:pt x="72" y="291"/>
                  </a:lnTo>
                  <a:lnTo>
                    <a:pt x="57" y="298"/>
                  </a:lnTo>
                  <a:lnTo>
                    <a:pt x="22" y="319"/>
                  </a:lnTo>
                  <a:lnTo>
                    <a:pt x="7" y="331"/>
                  </a:lnTo>
                  <a:lnTo>
                    <a:pt x="3" y="338"/>
                  </a:lnTo>
                  <a:lnTo>
                    <a:pt x="0" y="345"/>
                  </a:lnTo>
                  <a:lnTo>
                    <a:pt x="0" y="352"/>
                  </a:lnTo>
                  <a:lnTo>
                    <a:pt x="2" y="360"/>
                  </a:lnTo>
                  <a:lnTo>
                    <a:pt x="8" y="374"/>
                  </a:lnTo>
                  <a:lnTo>
                    <a:pt x="17" y="387"/>
                  </a:lnTo>
                  <a:lnTo>
                    <a:pt x="35" y="405"/>
                  </a:lnTo>
                  <a:lnTo>
                    <a:pt x="41" y="409"/>
                  </a:lnTo>
                  <a:lnTo>
                    <a:pt x="40" y="408"/>
                  </a:lnTo>
                  <a:lnTo>
                    <a:pt x="36" y="400"/>
                  </a:lnTo>
                  <a:lnTo>
                    <a:pt x="23" y="370"/>
                  </a:lnTo>
                  <a:lnTo>
                    <a:pt x="19" y="354"/>
                  </a:lnTo>
                  <a:lnTo>
                    <a:pt x="18" y="347"/>
                  </a:lnTo>
                  <a:lnTo>
                    <a:pt x="19" y="342"/>
                  </a:lnTo>
                  <a:lnTo>
                    <a:pt x="22" y="337"/>
                  </a:lnTo>
                  <a:lnTo>
                    <a:pt x="26" y="333"/>
                  </a:lnTo>
                  <a:lnTo>
                    <a:pt x="34" y="329"/>
                  </a:lnTo>
                  <a:lnTo>
                    <a:pt x="53" y="318"/>
                  </a:lnTo>
                  <a:lnTo>
                    <a:pt x="97" y="298"/>
                  </a:lnTo>
                  <a:lnTo>
                    <a:pt x="121" y="288"/>
                  </a:lnTo>
                  <a:lnTo>
                    <a:pt x="121" y="283"/>
                  </a:lnTo>
                  <a:lnTo>
                    <a:pt x="122" y="271"/>
                  </a:lnTo>
                  <a:lnTo>
                    <a:pt x="123" y="247"/>
                  </a:lnTo>
                  <a:lnTo>
                    <a:pt x="124" y="222"/>
                  </a:lnTo>
                  <a:lnTo>
                    <a:pt x="125" y="215"/>
                  </a:lnTo>
                  <a:lnTo>
                    <a:pt x="133" y="210"/>
                  </a:lnTo>
                  <a:lnTo>
                    <a:pt x="161" y="189"/>
                  </a:lnTo>
                  <a:lnTo>
                    <a:pt x="186" y="150"/>
                  </a:lnTo>
                  <a:lnTo>
                    <a:pt x="189" y="137"/>
                  </a:lnTo>
                  <a:lnTo>
                    <a:pt x="190" y="125"/>
                  </a:lnTo>
                  <a:lnTo>
                    <a:pt x="195" y="101"/>
                  </a:lnTo>
                  <a:lnTo>
                    <a:pt x="202" y="55"/>
                  </a:lnTo>
                  <a:lnTo>
                    <a:pt x="201" y="16"/>
                  </a:lnTo>
                  <a:lnTo>
                    <a:pt x="198" y="8"/>
                  </a:lnTo>
                  <a:lnTo>
                    <a:pt x="195" y="5"/>
                  </a:lnTo>
                  <a:lnTo>
                    <a:pt x="193" y="2"/>
                  </a:lnTo>
                  <a:lnTo>
                    <a:pt x="190" y="0"/>
                  </a:lnTo>
                  <a:lnTo>
                    <a:pt x="186" y="0"/>
                  </a:lnTo>
                  <a:lnTo>
                    <a:pt x="182" y="0"/>
                  </a:lnTo>
                  <a:lnTo>
                    <a:pt x="178" y="0"/>
                  </a:lnTo>
                  <a:lnTo>
                    <a:pt x="168" y="4"/>
                  </a:lnTo>
                  <a:lnTo>
                    <a:pt x="159" y="9"/>
                  </a:lnTo>
                  <a:lnTo>
                    <a:pt x="140" y="21"/>
                  </a:lnTo>
                  <a:lnTo>
                    <a:pt x="114" y="41"/>
                  </a:lnTo>
                  <a:lnTo>
                    <a:pt x="113" y="42"/>
                  </a:lnTo>
                  <a:lnTo>
                    <a:pt x="120" y="41"/>
                  </a:lnTo>
                  <a:lnTo>
                    <a:pt x="145" y="38"/>
                  </a:lnTo>
                  <a:lnTo>
                    <a:pt x="158" y="39"/>
                  </a:lnTo>
                  <a:lnTo>
                    <a:pt x="168" y="42"/>
                  </a:lnTo>
                  <a:lnTo>
                    <a:pt x="172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92" name="Freeform 268"/>
            <p:cNvSpPr>
              <a:spLocks/>
            </p:cNvSpPr>
            <p:nvPr/>
          </p:nvSpPr>
          <p:spPr bwMode="auto">
            <a:xfrm>
              <a:off x="2932" y="1784"/>
              <a:ext cx="84" cy="169"/>
            </a:xfrm>
            <a:custGeom>
              <a:avLst/>
              <a:gdLst>
                <a:gd name="T0" fmla="*/ 0 w 168"/>
                <a:gd name="T1" fmla="*/ 1 h 338"/>
                <a:gd name="T2" fmla="*/ 0 w 168"/>
                <a:gd name="T3" fmla="*/ 1 h 338"/>
                <a:gd name="T4" fmla="*/ 1 w 168"/>
                <a:gd name="T5" fmla="*/ 1 h 338"/>
                <a:gd name="T6" fmla="*/ 1 w 168"/>
                <a:gd name="T7" fmla="*/ 1 h 338"/>
                <a:gd name="T8" fmla="*/ 1 w 168"/>
                <a:gd name="T9" fmla="*/ 1 h 338"/>
                <a:gd name="T10" fmla="*/ 1 w 168"/>
                <a:gd name="T11" fmla="*/ 1 h 338"/>
                <a:gd name="T12" fmla="*/ 1 w 168"/>
                <a:gd name="T13" fmla="*/ 1 h 338"/>
                <a:gd name="T14" fmla="*/ 1 w 168"/>
                <a:gd name="T15" fmla="*/ 1 h 338"/>
                <a:gd name="T16" fmla="*/ 1 w 168"/>
                <a:gd name="T17" fmla="*/ 1 h 338"/>
                <a:gd name="T18" fmla="*/ 1 w 168"/>
                <a:gd name="T19" fmla="*/ 1 h 338"/>
                <a:gd name="T20" fmla="*/ 1 w 168"/>
                <a:gd name="T21" fmla="*/ 1 h 338"/>
                <a:gd name="T22" fmla="*/ 1 w 168"/>
                <a:gd name="T23" fmla="*/ 1 h 338"/>
                <a:gd name="T24" fmla="*/ 1 w 168"/>
                <a:gd name="T25" fmla="*/ 1 h 338"/>
                <a:gd name="T26" fmla="*/ 1 w 168"/>
                <a:gd name="T27" fmla="*/ 1 h 338"/>
                <a:gd name="T28" fmla="*/ 1 w 168"/>
                <a:gd name="T29" fmla="*/ 1 h 338"/>
                <a:gd name="T30" fmla="*/ 1 w 168"/>
                <a:gd name="T31" fmla="*/ 1 h 338"/>
                <a:gd name="T32" fmla="*/ 1 w 168"/>
                <a:gd name="T33" fmla="*/ 1 h 338"/>
                <a:gd name="T34" fmla="*/ 1 w 168"/>
                <a:gd name="T35" fmla="*/ 0 h 338"/>
                <a:gd name="T36" fmla="*/ 1 w 168"/>
                <a:gd name="T37" fmla="*/ 1 h 338"/>
                <a:gd name="T38" fmla="*/ 1 w 168"/>
                <a:gd name="T39" fmla="*/ 1 h 338"/>
                <a:gd name="T40" fmla="*/ 1 w 168"/>
                <a:gd name="T41" fmla="*/ 1 h 338"/>
                <a:gd name="T42" fmla="*/ 1 w 168"/>
                <a:gd name="T43" fmla="*/ 1 h 338"/>
                <a:gd name="T44" fmla="*/ 0 w 168"/>
                <a:gd name="T45" fmla="*/ 1 h 338"/>
                <a:gd name="T46" fmla="*/ 0 w 168"/>
                <a:gd name="T47" fmla="*/ 1 h 33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68"/>
                <a:gd name="T73" fmla="*/ 0 h 338"/>
                <a:gd name="T74" fmla="*/ 168 w 168"/>
                <a:gd name="T75" fmla="*/ 338 h 33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68" h="338">
                  <a:moveTo>
                    <a:pt x="0" y="274"/>
                  </a:moveTo>
                  <a:lnTo>
                    <a:pt x="0" y="288"/>
                  </a:lnTo>
                  <a:lnTo>
                    <a:pt x="3" y="308"/>
                  </a:lnTo>
                  <a:lnTo>
                    <a:pt x="12" y="331"/>
                  </a:lnTo>
                  <a:lnTo>
                    <a:pt x="18" y="338"/>
                  </a:lnTo>
                  <a:lnTo>
                    <a:pt x="19" y="338"/>
                  </a:lnTo>
                  <a:lnTo>
                    <a:pt x="13" y="315"/>
                  </a:lnTo>
                  <a:lnTo>
                    <a:pt x="13" y="290"/>
                  </a:lnTo>
                  <a:lnTo>
                    <a:pt x="18" y="263"/>
                  </a:lnTo>
                  <a:lnTo>
                    <a:pt x="39" y="208"/>
                  </a:lnTo>
                  <a:lnTo>
                    <a:pt x="73" y="153"/>
                  </a:lnTo>
                  <a:lnTo>
                    <a:pt x="145" y="60"/>
                  </a:lnTo>
                  <a:lnTo>
                    <a:pt x="160" y="42"/>
                  </a:lnTo>
                  <a:lnTo>
                    <a:pt x="160" y="39"/>
                  </a:lnTo>
                  <a:lnTo>
                    <a:pt x="162" y="32"/>
                  </a:lnTo>
                  <a:lnTo>
                    <a:pt x="165" y="18"/>
                  </a:lnTo>
                  <a:lnTo>
                    <a:pt x="167" y="4"/>
                  </a:lnTo>
                  <a:lnTo>
                    <a:pt x="168" y="0"/>
                  </a:lnTo>
                  <a:lnTo>
                    <a:pt x="153" y="16"/>
                  </a:lnTo>
                  <a:lnTo>
                    <a:pt x="118" y="56"/>
                  </a:lnTo>
                  <a:lnTo>
                    <a:pt x="44" y="154"/>
                  </a:lnTo>
                  <a:lnTo>
                    <a:pt x="1" y="253"/>
                  </a:lnTo>
                  <a:lnTo>
                    <a:pt x="0" y="2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93" name="Freeform 269"/>
            <p:cNvSpPr>
              <a:spLocks/>
            </p:cNvSpPr>
            <p:nvPr/>
          </p:nvSpPr>
          <p:spPr bwMode="auto">
            <a:xfrm>
              <a:off x="2892" y="2039"/>
              <a:ext cx="185" cy="901"/>
            </a:xfrm>
            <a:custGeom>
              <a:avLst/>
              <a:gdLst>
                <a:gd name="T0" fmla="*/ 1 w 368"/>
                <a:gd name="T1" fmla="*/ 1 h 1801"/>
                <a:gd name="T2" fmla="*/ 1 w 368"/>
                <a:gd name="T3" fmla="*/ 1 h 1801"/>
                <a:gd name="T4" fmla="*/ 1 w 368"/>
                <a:gd name="T5" fmla="*/ 1 h 1801"/>
                <a:gd name="T6" fmla="*/ 1 w 368"/>
                <a:gd name="T7" fmla="*/ 1 h 1801"/>
                <a:gd name="T8" fmla="*/ 1 w 368"/>
                <a:gd name="T9" fmla="*/ 1 h 1801"/>
                <a:gd name="T10" fmla="*/ 1 w 368"/>
                <a:gd name="T11" fmla="*/ 1 h 1801"/>
                <a:gd name="T12" fmla="*/ 1 w 368"/>
                <a:gd name="T13" fmla="*/ 1 h 1801"/>
                <a:gd name="T14" fmla="*/ 1 w 368"/>
                <a:gd name="T15" fmla="*/ 1 h 1801"/>
                <a:gd name="T16" fmla="*/ 1 w 368"/>
                <a:gd name="T17" fmla="*/ 1 h 1801"/>
                <a:gd name="T18" fmla="*/ 1 w 368"/>
                <a:gd name="T19" fmla="*/ 1 h 1801"/>
                <a:gd name="T20" fmla="*/ 1 w 368"/>
                <a:gd name="T21" fmla="*/ 1 h 1801"/>
                <a:gd name="T22" fmla="*/ 1 w 368"/>
                <a:gd name="T23" fmla="*/ 1 h 1801"/>
                <a:gd name="T24" fmla="*/ 1 w 368"/>
                <a:gd name="T25" fmla="*/ 1 h 1801"/>
                <a:gd name="T26" fmla="*/ 1 w 368"/>
                <a:gd name="T27" fmla="*/ 1 h 1801"/>
                <a:gd name="T28" fmla="*/ 1 w 368"/>
                <a:gd name="T29" fmla="*/ 1 h 1801"/>
                <a:gd name="T30" fmla="*/ 1 w 368"/>
                <a:gd name="T31" fmla="*/ 1 h 1801"/>
                <a:gd name="T32" fmla="*/ 1 w 368"/>
                <a:gd name="T33" fmla="*/ 1 h 1801"/>
                <a:gd name="T34" fmla="*/ 1 w 368"/>
                <a:gd name="T35" fmla="*/ 1 h 1801"/>
                <a:gd name="T36" fmla="*/ 1 w 368"/>
                <a:gd name="T37" fmla="*/ 1 h 1801"/>
                <a:gd name="T38" fmla="*/ 1 w 368"/>
                <a:gd name="T39" fmla="*/ 1 h 1801"/>
                <a:gd name="T40" fmla="*/ 1 w 368"/>
                <a:gd name="T41" fmla="*/ 1 h 1801"/>
                <a:gd name="T42" fmla="*/ 1 w 368"/>
                <a:gd name="T43" fmla="*/ 1 h 1801"/>
                <a:gd name="T44" fmla="*/ 1 w 368"/>
                <a:gd name="T45" fmla="*/ 1 h 1801"/>
                <a:gd name="T46" fmla="*/ 1 w 368"/>
                <a:gd name="T47" fmla="*/ 1 h 1801"/>
                <a:gd name="T48" fmla="*/ 1 w 368"/>
                <a:gd name="T49" fmla="*/ 1 h 1801"/>
                <a:gd name="T50" fmla="*/ 1 w 368"/>
                <a:gd name="T51" fmla="*/ 1 h 1801"/>
                <a:gd name="T52" fmla="*/ 1 w 368"/>
                <a:gd name="T53" fmla="*/ 1 h 1801"/>
                <a:gd name="T54" fmla="*/ 1 w 368"/>
                <a:gd name="T55" fmla="*/ 1 h 1801"/>
                <a:gd name="T56" fmla="*/ 1 w 368"/>
                <a:gd name="T57" fmla="*/ 1 h 1801"/>
                <a:gd name="T58" fmla="*/ 1 w 368"/>
                <a:gd name="T59" fmla="*/ 0 h 1801"/>
                <a:gd name="T60" fmla="*/ 1 w 368"/>
                <a:gd name="T61" fmla="*/ 1 h 1801"/>
                <a:gd name="T62" fmla="*/ 1 w 368"/>
                <a:gd name="T63" fmla="*/ 1 h 1801"/>
                <a:gd name="T64" fmla="*/ 1 w 368"/>
                <a:gd name="T65" fmla="*/ 1 h 180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8"/>
                <a:gd name="T100" fmla="*/ 0 h 1801"/>
                <a:gd name="T101" fmla="*/ 368 w 368"/>
                <a:gd name="T102" fmla="*/ 1801 h 180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8" h="1801">
                  <a:moveTo>
                    <a:pt x="368" y="104"/>
                  </a:moveTo>
                  <a:lnTo>
                    <a:pt x="367" y="120"/>
                  </a:lnTo>
                  <a:lnTo>
                    <a:pt x="363" y="155"/>
                  </a:lnTo>
                  <a:lnTo>
                    <a:pt x="348" y="224"/>
                  </a:lnTo>
                  <a:lnTo>
                    <a:pt x="336" y="263"/>
                  </a:lnTo>
                  <a:lnTo>
                    <a:pt x="336" y="265"/>
                  </a:lnTo>
                  <a:lnTo>
                    <a:pt x="328" y="269"/>
                  </a:lnTo>
                  <a:lnTo>
                    <a:pt x="317" y="281"/>
                  </a:lnTo>
                  <a:lnTo>
                    <a:pt x="303" y="305"/>
                  </a:lnTo>
                  <a:lnTo>
                    <a:pt x="285" y="345"/>
                  </a:lnTo>
                  <a:lnTo>
                    <a:pt x="268" y="406"/>
                  </a:lnTo>
                  <a:lnTo>
                    <a:pt x="261" y="445"/>
                  </a:lnTo>
                  <a:lnTo>
                    <a:pt x="256" y="471"/>
                  </a:lnTo>
                  <a:lnTo>
                    <a:pt x="242" y="538"/>
                  </a:lnTo>
                  <a:lnTo>
                    <a:pt x="201" y="723"/>
                  </a:lnTo>
                  <a:lnTo>
                    <a:pt x="154" y="942"/>
                  </a:lnTo>
                  <a:lnTo>
                    <a:pt x="141" y="997"/>
                  </a:lnTo>
                  <a:lnTo>
                    <a:pt x="129" y="1051"/>
                  </a:lnTo>
                  <a:lnTo>
                    <a:pt x="106" y="1156"/>
                  </a:lnTo>
                  <a:lnTo>
                    <a:pt x="66" y="1327"/>
                  </a:lnTo>
                  <a:lnTo>
                    <a:pt x="46" y="1413"/>
                  </a:lnTo>
                  <a:lnTo>
                    <a:pt x="46" y="1417"/>
                  </a:lnTo>
                  <a:lnTo>
                    <a:pt x="43" y="1450"/>
                  </a:lnTo>
                  <a:lnTo>
                    <a:pt x="38" y="1513"/>
                  </a:lnTo>
                  <a:lnTo>
                    <a:pt x="28" y="1641"/>
                  </a:lnTo>
                  <a:lnTo>
                    <a:pt x="18" y="1770"/>
                  </a:lnTo>
                  <a:lnTo>
                    <a:pt x="16" y="1801"/>
                  </a:lnTo>
                  <a:lnTo>
                    <a:pt x="15" y="1798"/>
                  </a:lnTo>
                  <a:lnTo>
                    <a:pt x="12" y="1769"/>
                  </a:lnTo>
                  <a:lnTo>
                    <a:pt x="4" y="1664"/>
                  </a:lnTo>
                  <a:lnTo>
                    <a:pt x="0" y="1560"/>
                  </a:lnTo>
                  <a:lnTo>
                    <a:pt x="1" y="1543"/>
                  </a:lnTo>
                  <a:lnTo>
                    <a:pt x="2" y="1532"/>
                  </a:lnTo>
                  <a:lnTo>
                    <a:pt x="11" y="1484"/>
                  </a:lnTo>
                  <a:lnTo>
                    <a:pt x="47" y="1312"/>
                  </a:lnTo>
                  <a:lnTo>
                    <a:pt x="97" y="1082"/>
                  </a:lnTo>
                  <a:lnTo>
                    <a:pt x="111" y="1020"/>
                  </a:lnTo>
                  <a:lnTo>
                    <a:pt x="122" y="965"/>
                  </a:lnTo>
                  <a:lnTo>
                    <a:pt x="146" y="855"/>
                  </a:lnTo>
                  <a:lnTo>
                    <a:pt x="194" y="634"/>
                  </a:lnTo>
                  <a:lnTo>
                    <a:pt x="240" y="412"/>
                  </a:lnTo>
                  <a:lnTo>
                    <a:pt x="251" y="356"/>
                  </a:lnTo>
                  <a:lnTo>
                    <a:pt x="251" y="354"/>
                  </a:lnTo>
                  <a:lnTo>
                    <a:pt x="255" y="340"/>
                  </a:lnTo>
                  <a:lnTo>
                    <a:pt x="272" y="287"/>
                  </a:lnTo>
                  <a:lnTo>
                    <a:pt x="297" y="241"/>
                  </a:lnTo>
                  <a:lnTo>
                    <a:pt x="304" y="235"/>
                  </a:lnTo>
                  <a:lnTo>
                    <a:pt x="315" y="226"/>
                  </a:lnTo>
                  <a:lnTo>
                    <a:pt x="324" y="214"/>
                  </a:lnTo>
                  <a:lnTo>
                    <a:pt x="332" y="202"/>
                  </a:lnTo>
                  <a:lnTo>
                    <a:pt x="341" y="175"/>
                  </a:lnTo>
                  <a:lnTo>
                    <a:pt x="345" y="145"/>
                  </a:lnTo>
                  <a:lnTo>
                    <a:pt x="344" y="116"/>
                  </a:lnTo>
                  <a:lnTo>
                    <a:pt x="341" y="90"/>
                  </a:lnTo>
                  <a:lnTo>
                    <a:pt x="340" y="77"/>
                  </a:lnTo>
                  <a:lnTo>
                    <a:pt x="338" y="71"/>
                  </a:lnTo>
                  <a:lnTo>
                    <a:pt x="334" y="57"/>
                  </a:lnTo>
                  <a:lnTo>
                    <a:pt x="324" y="32"/>
                  </a:lnTo>
                  <a:lnTo>
                    <a:pt x="313" y="7"/>
                  </a:lnTo>
                  <a:lnTo>
                    <a:pt x="311" y="0"/>
                  </a:lnTo>
                  <a:lnTo>
                    <a:pt x="312" y="1"/>
                  </a:lnTo>
                  <a:lnTo>
                    <a:pt x="319" y="9"/>
                  </a:lnTo>
                  <a:lnTo>
                    <a:pt x="346" y="41"/>
                  </a:lnTo>
                  <a:lnTo>
                    <a:pt x="366" y="90"/>
                  </a:lnTo>
                  <a:lnTo>
                    <a:pt x="368" y="10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94" name="Freeform 270"/>
            <p:cNvSpPr>
              <a:spLocks/>
            </p:cNvSpPr>
            <p:nvPr/>
          </p:nvSpPr>
          <p:spPr bwMode="auto">
            <a:xfrm>
              <a:off x="2346" y="2983"/>
              <a:ext cx="201" cy="96"/>
            </a:xfrm>
            <a:custGeom>
              <a:avLst/>
              <a:gdLst>
                <a:gd name="T0" fmla="*/ 1 w 401"/>
                <a:gd name="T1" fmla="*/ 1 h 192"/>
                <a:gd name="T2" fmla="*/ 1 w 401"/>
                <a:gd name="T3" fmla="*/ 1 h 192"/>
                <a:gd name="T4" fmla="*/ 1 w 401"/>
                <a:gd name="T5" fmla="*/ 1 h 192"/>
                <a:gd name="T6" fmla="*/ 1 w 401"/>
                <a:gd name="T7" fmla="*/ 1 h 192"/>
                <a:gd name="T8" fmla="*/ 1 w 401"/>
                <a:gd name="T9" fmla="*/ 1 h 192"/>
                <a:gd name="T10" fmla="*/ 1 w 401"/>
                <a:gd name="T11" fmla="*/ 1 h 192"/>
                <a:gd name="T12" fmla="*/ 1 w 401"/>
                <a:gd name="T13" fmla="*/ 1 h 192"/>
                <a:gd name="T14" fmla="*/ 1 w 401"/>
                <a:gd name="T15" fmla="*/ 1 h 192"/>
                <a:gd name="T16" fmla="*/ 1 w 401"/>
                <a:gd name="T17" fmla="*/ 1 h 192"/>
                <a:gd name="T18" fmla="*/ 1 w 401"/>
                <a:gd name="T19" fmla="*/ 1 h 192"/>
                <a:gd name="T20" fmla="*/ 1 w 401"/>
                <a:gd name="T21" fmla="*/ 1 h 192"/>
                <a:gd name="T22" fmla="*/ 1 w 401"/>
                <a:gd name="T23" fmla="*/ 1 h 192"/>
                <a:gd name="T24" fmla="*/ 1 w 401"/>
                <a:gd name="T25" fmla="*/ 1 h 192"/>
                <a:gd name="T26" fmla="*/ 1 w 401"/>
                <a:gd name="T27" fmla="*/ 1 h 192"/>
                <a:gd name="T28" fmla="*/ 1 w 401"/>
                <a:gd name="T29" fmla="*/ 1 h 192"/>
                <a:gd name="T30" fmla="*/ 1 w 401"/>
                <a:gd name="T31" fmla="*/ 1 h 192"/>
                <a:gd name="T32" fmla="*/ 1 w 401"/>
                <a:gd name="T33" fmla="*/ 1 h 192"/>
                <a:gd name="T34" fmla="*/ 1 w 401"/>
                <a:gd name="T35" fmla="*/ 1 h 192"/>
                <a:gd name="T36" fmla="*/ 1 w 401"/>
                <a:gd name="T37" fmla="*/ 1 h 192"/>
                <a:gd name="T38" fmla="*/ 1 w 401"/>
                <a:gd name="T39" fmla="*/ 1 h 192"/>
                <a:gd name="T40" fmla="*/ 1 w 401"/>
                <a:gd name="T41" fmla="*/ 1 h 192"/>
                <a:gd name="T42" fmla="*/ 1 w 401"/>
                <a:gd name="T43" fmla="*/ 1 h 192"/>
                <a:gd name="T44" fmla="*/ 1 w 401"/>
                <a:gd name="T45" fmla="*/ 1 h 192"/>
                <a:gd name="T46" fmla="*/ 1 w 401"/>
                <a:gd name="T47" fmla="*/ 1 h 192"/>
                <a:gd name="T48" fmla="*/ 1 w 401"/>
                <a:gd name="T49" fmla="*/ 1 h 192"/>
                <a:gd name="T50" fmla="*/ 1 w 401"/>
                <a:gd name="T51" fmla="*/ 1 h 192"/>
                <a:gd name="T52" fmla="*/ 1 w 401"/>
                <a:gd name="T53" fmla="*/ 1 h 192"/>
                <a:gd name="T54" fmla="*/ 1 w 401"/>
                <a:gd name="T55" fmla="*/ 1 h 192"/>
                <a:gd name="T56" fmla="*/ 1 w 401"/>
                <a:gd name="T57" fmla="*/ 1 h 192"/>
                <a:gd name="T58" fmla="*/ 1 w 401"/>
                <a:gd name="T59" fmla="*/ 1 h 192"/>
                <a:gd name="T60" fmla="*/ 1 w 401"/>
                <a:gd name="T61" fmla="*/ 1 h 192"/>
                <a:gd name="T62" fmla="*/ 1 w 401"/>
                <a:gd name="T63" fmla="*/ 1 h 192"/>
                <a:gd name="T64" fmla="*/ 1 w 401"/>
                <a:gd name="T65" fmla="*/ 1 h 192"/>
                <a:gd name="T66" fmla="*/ 1 w 401"/>
                <a:gd name="T67" fmla="*/ 1 h 192"/>
                <a:gd name="T68" fmla="*/ 1 w 401"/>
                <a:gd name="T69" fmla="*/ 1 h 192"/>
                <a:gd name="T70" fmla="*/ 1 w 401"/>
                <a:gd name="T71" fmla="*/ 1 h 192"/>
                <a:gd name="T72" fmla="*/ 1 w 401"/>
                <a:gd name="T73" fmla="*/ 1 h 192"/>
                <a:gd name="T74" fmla="*/ 1 w 401"/>
                <a:gd name="T75" fmla="*/ 1 h 192"/>
                <a:gd name="T76" fmla="*/ 1 w 401"/>
                <a:gd name="T77" fmla="*/ 1 h 192"/>
                <a:gd name="T78" fmla="*/ 1 w 401"/>
                <a:gd name="T79" fmla="*/ 1 h 192"/>
                <a:gd name="T80" fmla="*/ 1 w 401"/>
                <a:gd name="T81" fmla="*/ 1 h 192"/>
                <a:gd name="T82" fmla="*/ 1 w 401"/>
                <a:gd name="T83" fmla="*/ 1 h 192"/>
                <a:gd name="T84" fmla="*/ 1 w 401"/>
                <a:gd name="T85" fmla="*/ 1 h 192"/>
                <a:gd name="T86" fmla="*/ 1 w 401"/>
                <a:gd name="T87" fmla="*/ 1 h 192"/>
                <a:gd name="T88" fmla="*/ 1 w 401"/>
                <a:gd name="T89" fmla="*/ 1 h 192"/>
                <a:gd name="T90" fmla="*/ 1 w 401"/>
                <a:gd name="T91" fmla="*/ 1 h 192"/>
                <a:gd name="T92" fmla="*/ 1 w 401"/>
                <a:gd name="T93" fmla="*/ 1 h 192"/>
                <a:gd name="T94" fmla="*/ 1 w 401"/>
                <a:gd name="T95" fmla="*/ 1 h 192"/>
                <a:gd name="T96" fmla="*/ 1 w 401"/>
                <a:gd name="T97" fmla="*/ 1 h 192"/>
                <a:gd name="T98" fmla="*/ 1 w 401"/>
                <a:gd name="T99" fmla="*/ 1 h 192"/>
                <a:gd name="T100" fmla="*/ 1 w 401"/>
                <a:gd name="T101" fmla="*/ 1 h 192"/>
                <a:gd name="T102" fmla="*/ 1 w 401"/>
                <a:gd name="T103" fmla="*/ 1 h 192"/>
                <a:gd name="T104" fmla="*/ 1 w 401"/>
                <a:gd name="T105" fmla="*/ 0 h 192"/>
                <a:gd name="T106" fmla="*/ 1 w 401"/>
                <a:gd name="T107" fmla="*/ 1 h 192"/>
                <a:gd name="T108" fmla="*/ 1 w 401"/>
                <a:gd name="T109" fmla="*/ 1 h 192"/>
                <a:gd name="T110" fmla="*/ 0 w 401"/>
                <a:gd name="T111" fmla="*/ 1 h 192"/>
                <a:gd name="T112" fmla="*/ 1 w 401"/>
                <a:gd name="T113" fmla="*/ 1 h 192"/>
                <a:gd name="T114" fmla="*/ 1 w 401"/>
                <a:gd name="T115" fmla="*/ 1 h 192"/>
                <a:gd name="T116" fmla="*/ 1 w 401"/>
                <a:gd name="T117" fmla="*/ 1 h 192"/>
                <a:gd name="T118" fmla="*/ 1 w 401"/>
                <a:gd name="T119" fmla="*/ 1 h 19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1"/>
                <a:gd name="T181" fmla="*/ 0 h 192"/>
                <a:gd name="T182" fmla="*/ 401 w 401"/>
                <a:gd name="T183" fmla="*/ 192 h 19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1" h="192">
                  <a:moveTo>
                    <a:pt x="23" y="137"/>
                  </a:moveTo>
                  <a:lnTo>
                    <a:pt x="42" y="150"/>
                  </a:lnTo>
                  <a:lnTo>
                    <a:pt x="63" y="156"/>
                  </a:lnTo>
                  <a:lnTo>
                    <a:pt x="83" y="157"/>
                  </a:lnTo>
                  <a:lnTo>
                    <a:pt x="102" y="155"/>
                  </a:lnTo>
                  <a:lnTo>
                    <a:pt x="142" y="144"/>
                  </a:lnTo>
                  <a:lnTo>
                    <a:pt x="178" y="133"/>
                  </a:lnTo>
                  <a:lnTo>
                    <a:pt x="212" y="132"/>
                  </a:lnTo>
                  <a:lnTo>
                    <a:pt x="242" y="148"/>
                  </a:lnTo>
                  <a:lnTo>
                    <a:pt x="247" y="154"/>
                  </a:lnTo>
                  <a:lnTo>
                    <a:pt x="261" y="167"/>
                  </a:lnTo>
                  <a:lnTo>
                    <a:pt x="296" y="187"/>
                  </a:lnTo>
                  <a:lnTo>
                    <a:pt x="338" y="192"/>
                  </a:lnTo>
                  <a:lnTo>
                    <a:pt x="351" y="189"/>
                  </a:lnTo>
                  <a:lnTo>
                    <a:pt x="361" y="186"/>
                  </a:lnTo>
                  <a:lnTo>
                    <a:pt x="378" y="179"/>
                  </a:lnTo>
                  <a:lnTo>
                    <a:pt x="396" y="167"/>
                  </a:lnTo>
                  <a:lnTo>
                    <a:pt x="399" y="162"/>
                  </a:lnTo>
                  <a:lnTo>
                    <a:pt x="400" y="159"/>
                  </a:lnTo>
                  <a:lnTo>
                    <a:pt x="401" y="158"/>
                  </a:lnTo>
                  <a:lnTo>
                    <a:pt x="399" y="159"/>
                  </a:lnTo>
                  <a:lnTo>
                    <a:pt x="389" y="163"/>
                  </a:lnTo>
                  <a:lnTo>
                    <a:pt x="346" y="166"/>
                  </a:lnTo>
                  <a:lnTo>
                    <a:pt x="321" y="160"/>
                  </a:lnTo>
                  <a:lnTo>
                    <a:pt x="297" y="146"/>
                  </a:lnTo>
                  <a:lnTo>
                    <a:pt x="287" y="135"/>
                  </a:lnTo>
                  <a:lnTo>
                    <a:pt x="278" y="122"/>
                  </a:lnTo>
                  <a:lnTo>
                    <a:pt x="271" y="108"/>
                  </a:lnTo>
                  <a:lnTo>
                    <a:pt x="264" y="77"/>
                  </a:lnTo>
                  <a:lnTo>
                    <a:pt x="260" y="48"/>
                  </a:lnTo>
                  <a:lnTo>
                    <a:pt x="256" y="26"/>
                  </a:lnTo>
                  <a:lnTo>
                    <a:pt x="252" y="17"/>
                  </a:lnTo>
                  <a:lnTo>
                    <a:pt x="247" y="12"/>
                  </a:lnTo>
                  <a:lnTo>
                    <a:pt x="244" y="10"/>
                  </a:lnTo>
                  <a:lnTo>
                    <a:pt x="240" y="9"/>
                  </a:lnTo>
                  <a:lnTo>
                    <a:pt x="235" y="9"/>
                  </a:lnTo>
                  <a:lnTo>
                    <a:pt x="230" y="10"/>
                  </a:lnTo>
                  <a:lnTo>
                    <a:pt x="219" y="15"/>
                  </a:lnTo>
                  <a:lnTo>
                    <a:pt x="210" y="21"/>
                  </a:lnTo>
                  <a:lnTo>
                    <a:pt x="204" y="29"/>
                  </a:lnTo>
                  <a:lnTo>
                    <a:pt x="197" y="39"/>
                  </a:lnTo>
                  <a:lnTo>
                    <a:pt x="188" y="59"/>
                  </a:lnTo>
                  <a:lnTo>
                    <a:pt x="168" y="99"/>
                  </a:lnTo>
                  <a:lnTo>
                    <a:pt x="151" y="111"/>
                  </a:lnTo>
                  <a:lnTo>
                    <a:pt x="123" y="120"/>
                  </a:lnTo>
                  <a:lnTo>
                    <a:pt x="83" y="124"/>
                  </a:lnTo>
                  <a:lnTo>
                    <a:pt x="68" y="121"/>
                  </a:lnTo>
                  <a:lnTo>
                    <a:pt x="55" y="115"/>
                  </a:lnTo>
                  <a:lnTo>
                    <a:pt x="44" y="105"/>
                  </a:lnTo>
                  <a:lnTo>
                    <a:pt x="35" y="93"/>
                  </a:lnTo>
                  <a:lnTo>
                    <a:pt x="28" y="78"/>
                  </a:lnTo>
                  <a:lnTo>
                    <a:pt x="17" y="43"/>
                  </a:lnTo>
                  <a:lnTo>
                    <a:pt x="6" y="0"/>
                  </a:lnTo>
                  <a:lnTo>
                    <a:pt x="5" y="5"/>
                  </a:lnTo>
                  <a:lnTo>
                    <a:pt x="3" y="24"/>
                  </a:lnTo>
                  <a:lnTo>
                    <a:pt x="0" y="77"/>
                  </a:lnTo>
                  <a:lnTo>
                    <a:pt x="4" y="106"/>
                  </a:lnTo>
                  <a:lnTo>
                    <a:pt x="14" y="129"/>
                  </a:lnTo>
                  <a:lnTo>
                    <a:pt x="23" y="1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3695" name="Freeform 271"/>
            <p:cNvSpPr>
              <a:spLocks/>
            </p:cNvSpPr>
            <p:nvPr/>
          </p:nvSpPr>
          <p:spPr bwMode="auto">
            <a:xfrm>
              <a:off x="2428" y="3096"/>
              <a:ext cx="89" cy="100"/>
            </a:xfrm>
            <a:custGeom>
              <a:avLst/>
              <a:gdLst>
                <a:gd name="T0" fmla="*/ 1 w 178"/>
                <a:gd name="T1" fmla="*/ 0 h 202"/>
                <a:gd name="T2" fmla="*/ 1 w 178"/>
                <a:gd name="T3" fmla="*/ 0 h 202"/>
                <a:gd name="T4" fmla="*/ 1 w 178"/>
                <a:gd name="T5" fmla="*/ 0 h 202"/>
                <a:gd name="T6" fmla="*/ 1 w 178"/>
                <a:gd name="T7" fmla="*/ 0 h 202"/>
                <a:gd name="T8" fmla="*/ 1 w 178"/>
                <a:gd name="T9" fmla="*/ 0 h 202"/>
                <a:gd name="T10" fmla="*/ 0 w 178"/>
                <a:gd name="T11" fmla="*/ 0 h 202"/>
                <a:gd name="T12" fmla="*/ 1 w 178"/>
                <a:gd name="T13" fmla="*/ 0 h 202"/>
                <a:gd name="T14" fmla="*/ 1 w 178"/>
                <a:gd name="T15" fmla="*/ 0 h 202"/>
                <a:gd name="T16" fmla="*/ 1 w 178"/>
                <a:gd name="T17" fmla="*/ 0 h 202"/>
                <a:gd name="T18" fmla="*/ 1 w 178"/>
                <a:gd name="T19" fmla="*/ 0 h 202"/>
                <a:gd name="T20" fmla="*/ 1 w 178"/>
                <a:gd name="T21" fmla="*/ 0 h 202"/>
                <a:gd name="T22" fmla="*/ 1 w 178"/>
                <a:gd name="T23" fmla="*/ 0 h 202"/>
                <a:gd name="T24" fmla="*/ 1 w 178"/>
                <a:gd name="T25" fmla="*/ 0 h 202"/>
                <a:gd name="T26" fmla="*/ 1 w 178"/>
                <a:gd name="T27" fmla="*/ 0 h 202"/>
                <a:gd name="T28" fmla="*/ 1 w 178"/>
                <a:gd name="T29" fmla="*/ 0 h 202"/>
                <a:gd name="T30" fmla="*/ 1 w 178"/>
                <a:gd name="T31" fmla="*/ 0 h 202"/>
                <a:gd name="T32" fmla="*/ 1 w 178"/>
                <a:gd name="T33" fmla="*/ 0 h 202"/>
                <a:gd name="T34" fmla="*/ 1 w 178"/>
                <a:gd name="T35" fmla="*/ 0 h 202"/>
                <a:gd name="T36" fmla="*/ 1 w 178"/>
                <a:gd name="T37" fmla="*/ 0 h 202"/>
                <a:gd name="T38" fmla="*/ 1 w 178"/>
                <a:gd name="T39" fmla="*/ 0 h 202"/>
                <a:gd name="T40" fmla="*/ 1 w 178"/>
                <a:gd name="T41" fmla="*/ 0 h 202"/>
                <a:gd name="T42" fmla="*/ 1 w 178"/>
                <a:gd name="T43" fmla="*/ 0 h 202"/>
                <a:gd name="T44" fmla="*/ 1 w 178"/>
                <a:gd name="T45" fmla="*/ 0 h 202"/>
                <a:gd name="T46" fmla="*/ 1 w 178"/>
                <a:gd name="T47" fmla="*/ 0 h 202"/>
                <a:gd name="T48" fmla="*/ 1 w 178"/>
                <a:gd name="T49" fmla="*/ 0 h 202"/>
                <a:gd name="T50" fmla="*/ 1 w 178"/>
                <a:gd name="T51" fmla="*/ 0 h 202"/>
                <a:gd name="T52" fmla="*/ 1 w 178"/>
                <a:gd name="T53" fmla="*/ 0 h 202"/>
                <a:gd name="T54" fmla="*/ 1 w 178"/>
                <a:gd name="T55" fmla="*/ 0 h 202"/>
                <a:gd name="T56" fmla="*/ 1 w 178"/>
                <a:gd name="T57" fmla="*/ 0 h 202"/>
                <a:gd name="T58" fmla="*/ 1 w 178"/>
                <a:gd name="T59" fmla="*/ 0 h 202"/>
                <a:gd name="T60" fmla="*/ 1 w 178"/>
                <a:gd name="T61" fmla="*/ 0 h 202"/>
                <a:gd name="T62" fmla="*/ 1 w 178"/>
                <a:gd name="T63" fmla="*/ 0 h 202"/>
                <a:gd name="T64" fmla="*/ 1 w 178"/>
                <a:gd name="T65" fmla="*/ 0 h 202"/>
                <a:gd name="T66" fmla="*/ 1 w 178"/>
                <a:gd name="T67" fmla="*/ 0 h 202"/>
                <a:gd name="T68" fmla="*/ 1 w 178"/>
                <a:gd name="T69" fmla="*/ 0 h 202"/>
                <a:gd name="T70" fmla="*/ 1 w 178"/>
                <a:gd name="T71" fmla="*/ 0 h 202"/>
                <a:gd name="T72" fmla="*/ 1 w 178"/>
                <a:gd name="T73" fmla="*/ 0 h 20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8"/>
                <a:gd name="T112" fmla="*/ 0 h 202"/>
                <a:gd name="T113" fmla="*/ 178 w 178"/>
                <a:gd name="T114" fmla="*/ 202 h 20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8" h="202">
                  <a:moveTo>
                    <a:pt x="31" y="51"/>
                  </a:moveTo>
                  <a:lnTo>
                    <a:pt x="27" y="55"/>
                  </a:lnTo>
                  <a:lnTo>
                    <a:pt x="21" y="62"/>
                  </a:lnTo>
                  <a:lnTo>
                    <a:pt x="11" y="79"/>
                  </a:lnTo>
                  <a:lnTo>
                    <a:pt x="2" y="98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8" y="106"/>
                  </a:lnTo>
                  <a:lnTo>
                    <a:pt x="33" y="124"/>
                  </a:lnTo>
                  <a:lnTo>
                    <a:pt x="45" y="134"/>
                  </a:lnTo>
                  <a:lnTo>
                    <a:pt x="52" y="144"/>
                  </a:lnTo>
                  <a:lnTo>
                    <a:pt x="54" y="148"/>
                  </a:lnTo>
                  <a:lnTo>
                    <a:pt x="54" y="153"/>
                  </a:lnTo>
                  <a:lnTo>
                    <a:pt x="55" y="158"/>
                  </a:lnTo>
                  <a:lnTo>
                    <a:pt x="59" y="171"/>
                  </a:lnTo>
                  <a:lnTo>
                    <a:pt x="69" y="193"/>
                  </a:lnTo>
                  <a:lnTo>
                    <a:pt x="75" y="202"/>
                  </a:lnTo>
                  <a:lnTo>
                    <a:pt x="79" y="188"/>
                  </a:lnTo>
                  <a:lnTo>
                    <a:pt x="89" y="166"/>
                  </a:lnTo>
                  <a:lnTo>
                    <a:pt x="101" y="148"/>
                  </a:lnTo>
                  <a:lnTo>
                    <a:pt x="118" y="137"/>
                  </a:lnTo>
                  <a:lnTo>
                    <a:pt x="138" y="130"/>
                  </a:lnTo>
                  <a:lnTo>
                    <a:pt x="163" y="125"/>
                  </a:lnTo>
                  <a:lnTo>
                    <a:pt x="178" y="122"/>
                  </a:lnTo>
                  <a:lnTo>
                    <a:pt x="160" y="120"/>
                  </a:lnTo>
                  <a:lnTo>
                    <a:pt x="130" y="109"/>
                  </a:lnTo>
                  <a:lnTo>
                    <a:pt x="108" y="93"/>
                  </a:lnTo>
                  <a:lnTo>
                    <a:pt x="96" y="71"/>
                  </a:lnTo>
                  <a:lnTo>
                    <a:pt x="94" y="46"/>
                  </a:lnTo>
                  <a:lnTo>
                    <a:pt x="101" y="17"/>
                  </a:lnTo>
                  <a:lnTo>
                    <a:pt x="110" y="0"/>
                  </a:lnTo>
                  <a:lnTo>
                    <a:pt x="103" y="4"/>
                  </a:lnTo>
                  <a:lnTo>
                    <a:pt x="90" y="13"/>
                  </a:lnTo>
                  <a:lnTo>
                    <a:pt x="63" y="29"/>
                  </a:lnTo>
                  <a:lnTo>
                    <a:pt x="36" y="47"/>
                  </a:lnTo>
                  <a:lnTo>
                    <a:pt x="31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323850" y="1412875"/>
            <a:ext cx="8458200" cy="4975225"/>
          </a:xfrm>
        </p:spPr>
        <p:txBody>
          <a:bodyPr/>
          <a:lstStyle/>
          <a:p>
            <a:pPr algn="just" eaLnBrk="1" hangingPunct="1">
              <a:lnSpc>
                <a:spcPct val="130000"/>
              </a:lnSpc>
            </a:pPr>
            <a:r>
              <a:rPr lang="el-GR" sz="2400" b="1" smtClean="0"/>
              <a:t>Οστική μάζα - ΒΜ</a:t>
            </a:r>
            <a:r>
              <a:rPr lang="en-US" sz="2400" b="1" smtClean="0"/>
              <a:t>C</a:t>
            </a:r>
            <a:r>
              <a:rPr lang="el-GR" sz="2400" b="1" smtClean="0"/>
              <a:t>: </a:t>
            </a:r>
            <a:r>
              <a:rPr lang="el-GR" sz="2400" smtClean="0"/>
              <a:t>η μάζα των οστικών αλάτων που εμπεριέχεται στο </a:t>
            </a:r>
            <a:r>
              <a:rPr lang="en-US" sz="2400" smtClean="0"/>
              <a:t>ROI </a:t>
            </a:r>
            <a:r>
              <a:rPr lang="el-GR" sz="2400" smtClean="0">
                <a:solidFill>
                  <a:srgbClr val="FFFF00"/>
                </a:solidFill>
              </a:rPr>
              <a:t>σε </a:t>
            </a:r>
            <a:r>
              <a:rPr lang="en-US" sz="2400" smtClean="0">
                <a:solidFill>
                  <a:srgbClr val="FFFF00"/>
                </a:solidFill>
              </a:rPr>
              <a:t>gr</a:t>
            </a:r>
            <a:r>
              <a:rPr lang="el-GR" sz="2400" smtClean="0"/>
              <a:t>.</a:t>
            </a:r>
          </a:p>
          <a:p>
            <a:pPr algn="just" eaLnBrk="1" hangingPunct="1">
              <a:lnSpc>
                <a:spcPct val="130000"/>
              </a:lnSpc>
              <a:buFont typeface="Wingdings" pitchFamily="2" charset="2"/>
              <a:buNone/>
            </a:pPr>
            <a:endParaRPr lang="el-GR" sz="2400" smtClean="0"/>
          </a:p>
          <a:p>
            <a:pPr algn="just" eaLnBrk="1" hangingPunct="1">
              <a:lnSpc>
                <a:spcPct val="130000"/>
              </a:lnSpc>
            </a:pPr>
            <a:r>
              <a:rPr lang="el-GR" sz="2400" b="1" smtClean="0"/>
              <a:t>Οστική πυκνότητα - </a:t>
            </a:r>
            <a:r>
              <a:rPr lang="en-US" sz="2400" b="1" smtClean="0"/>
              <a:t>BMD</a:t>
            </a:r>
            <a:r>
              <a:rPr lang="el-GR" sz="2400" b="1" smtClean="0"/>
              <a:t>: </a:t>
            </a:r>
            <a:r>
              <a:rPr lang="el-GR" sz="2400" smtClean="0"/>
              <a:t>Η μέση οστική πυκνότητα του τμήματος του οστού που εμπεριέχεται στο </a:t>
            </a:r>
            <a:r>
              <a:rPr lang="en-US" sz="2400" smtClean="0"/>
              <a:t>ROI</a:t>
            </a:r>
            <a:r>
              <a:rPr lang="el-GR" sz="2400" smtClean="0"/>
              <a:t> </a:t>
            </a:r>
            <a:r>
              <a:rPr lang="el-GR" sz="2400" smtClean="0">
                <a:solidFill>
                  <a:srgbClr val="FFFF00"/>
                </a:solidFill>
              </a:rPr>
              <a:t>σε </a:t>
            </a:r>
            <a:r>
              <a:rPr lang="en-US" sz="2400" smtClean="0">
                <a:solidFill>
                  <a:srgbClr val="FFFF00"/>
                </a:solidFill>
              </a:rPr>
              <a:t>gr/cm</a:t>
            </a:r>
            <a:r>
              <a:rPr lang="en-US" sz="2400" baseline="30000" smtClean="0">
                <a:solidFill>
                  <a:srgbClr val="FFFF00"/>
                </a:solidFill>
              </a:rPr>
              <a:t>2</a:t>
            </a:r>
            <a:r>
              <a:rPr lang="en-US" sz="2400" baseline="30000" smtClean="0"/>
              <a:t>.</a:t>
            </a:r>
          </a:p>
          <a:p>
            <a:pPr algn="just" eaLnBrk="1" hangingPunct="1">
              <a:lnSpc>
                <a:spcPct val="130000"/>
              </a:lnSpc>
              <a:buFont typeface="Wingdings" pitchFamily="2" charset="2"/>
              <a:buNone/>
            </a:pPr>
            <a:endParaRPr lang="el-GR" sz="2400" b="1" baseline="30000" smtClean="0"/>
          </a:p>
        </p:txBody>
      </p:sp>
      <p:sp>
        <p:nvSpPr>
          <p:cNvPr id="181251" name="Rectangle 3"/>
          <p:cNvSpPr>
            <a:spLocks noGrp="1" noChangeArrowheads="1"/>
          </p:cNvSpPr>
          <p:nvPr>
            <p:ph type="title"/>
          </p:nvPr>
        </p:nvSpPr>
        <p:spPr>
          <a:xfrm>
            <a:off x="684213" y="260350"/>
            <a:ext cx="7772400" cy="1143000"/>
          </a:xfrm>
        </p:spPr>
        <p:txBody>
          <a:bodyPr/>
          <a:lstStyle/>
          <a:p>
            <a:pPr eaLnBrk="1" hangingPunct="1">
              <a:defRPr/>
            </a:pPr>
            <a:r>
              <a:rPr lang="el-GR" sz="3600" b="1" smtClean="0"/>
              <a:t>Μετρούμενα μεγέθη</a:t>
            </a:r>
            <a:br>
              <a:rPr lang="el-GR" sz="3600" b="1" smtClean="0"/>
            </a:br>
            <a:endParaRPr lang="el-GR" sz="3600" b="1" smtClean="0"/>
          </a:p>
        </p:txBody>
      </p:sp>
      <p:grpSp>
        <p:nvGrpSpPr>
          <p:cNvPr id="64516" name="Group 69"/>
          <p:cNvGrpSpPr>
            <a:grpSpLocks/>
          </p:cNvGrpSpPr>
          <p:nvPr/>
        </p:nvGrpSpPr>
        <p:grpSpPr bwMode="auto">
          <a:xfrm>
            <a:off x="738188" y="4437063"/>
            <a:ext cx="8405812" cy="2233612"/>
            <a:chOff x="465" y="2795"/>
            <a:chExt cx="5295" cy="1407"/>
          </a:xfrm>
        </p:grpSpPr>
        <p:grpSp>
          <p:nvGrpSpPr>
            <p:cNvPr id="64517" name="Group 15"/>
            <p:cNvGrpSpPr>
              <a:grpSpLocks/>
            </p:cNvGrpSpPr>
            <p:nvPr/>
          </p:nvGrpSpPr>
          <p:grpSpPr bwMode="auto">
            <a:xfrm>
              <a:off x="4241" y="3113"/>
              <a:ext cx="1519" cy="1043"/>
              <a:chOff x="2766" y="2024"/>
              <a:chExt cx="2994" cy="2177"/>
            </a:xfrm>
          </p:grpSpPr>
          <p:sp>
            <p:nvSpPr>
              <p:cNvPr id="64579" name="Freeform 4"/>
              <p:cNvSpPr>
                <a:spLocks/>
              </p:cNvSpPr>
              <p:nvPr/>
            </p:nvSpPr>
            <p:spPr bwMode="auto">
              <a:xfrm>
                <a:off x="2766" y="2024"/>
                <a:ext cx="2994" cy="2177"/>
              </a:xfrm>
              <a:custGeom>
                <a:avLst/>
                <a:gdLst>
                  <a:gd name="T0" fmla="*/ 261661404 w 946"/>
                  <a:gd name="T1" fmla="*/ 170146 h 1224"/>
                  <a:gd name="T2" fmla="*/ 76938184 w 946"/>
                  <a:gd name="T3" fmla="*/ 382035 h 1224"/>
                  <a:gd name="T4" fmla="*/ 7961389 w 946"/>
                  <a:gd name="T5" fmla="*/ 558577 h 1224"/>
                  <a:gd name="T6" fmla="*/ 14023696 w 946"/>
                  <a:gd name="T7" fmla="*/ 727427 h 1224"/>
                  <a:gd name="T8" fmla="*/ 75630902 w 946"/>
                  <a:gd name="T9" fmla="*/ 535348 h 1224"/>
                  <a:gd name="T10" fmla="*/ 290694664 w 946"/>
                  <a:gd name="T11" fmla="*/ 228713 h 1224"/>
                  <a:gd name="T12" fmla="*/ 424119727 w 946"/>
                  <a:gd name="T13" fmla="*/ 151419 h 1224"/>
                  <a:gd name="T14" fmla="*/ 439450927 w 946"/>
                  <a:gd name="T15" fmla="*/ 210698 h 1224"/>
                  <a:gd name="T16" fmla="*/ 347562470 w 946"/>
                  <a:gd name="T17" fmla="*/ 267659 h 1224"/>
                  <a:gd name="T18" fmla="*/ 126356895 w 946"/>
                  <a:gd name="T19" fmla="*/ 581496 h 1224"/>
                  <a:gd name="T20" fmla="*/ 156688728 w 946"/>
                  <a:gd name="T21" fmla="*/ 637523 h 1224"/>
                  <a:gd name="T22" fmla="*/ 323281732 w 946"/>
                  <a:gd name="T23" fmla="*/ 358897 h 1224"/>
                  <a:gd name="T24" fmla="*/ 434284994 w 946"/>
                  <a:gd name="T25" fmla="*/ 284403 h 1224"/>
                  <a:gd name="T26" fmla="*/ 409077875 w 946"/>
                  <a:gd name="T27" fmla="*/ 369750 h 1224"/>
                  <a:gd name="T28" fmla="*/ 374700231 w 946"/>
                  <a:gd name="T29" fmla="*/ 423912 h 1224"/>
                  <a:gd name="T30" fmla="*/ 433388085 w 946"/>
                  <a:gd name="T31" fmla="*/ 472656 h 1224"/>
                  <a:gd name="T32" fmla="*/ 352623279 w 946"/>
                  <a:gd name="T33" fmla="*/ 507220 h 1224"/>
                  <a:gd name="T34" fmla="*/ 361583046 w 946"/>
                  <a:gd name="T35" fmla="*/ 554993 h 1224"/>
                  <a:gd name="T36" fmla="*/ 448397326 w 946"/>
                  <a:gd name="T37" fmla="*/ 563889 h 1224"/>
                  <a:gd name="T38" fmla="*/ 355523647 w 946"/>
                  <a:gd name="T39" fmla="*/ 683236 h 1224"/>
                  <a:gd name="T40" fmla="*/ 342425907 w 946"/>
                  <a:gd name="T41" fmla="*/ 748959 h 1224"/>
                  <a:gd name="T42" fmla="*/ 433388085 w 946"/>
                  <a:gd name="T43" fmla="*/ 753968 h 1224"/>
                  <a:gd name="T44" fmla="*/ 359671748 w 946"/>
                  <a:gd name="T45" fmla="*/ 843900 h 1224"/>
                  <a:gd name="T46" fmla="*/ 346573602 w 946"/>
                  <a:gd name="T47" fmla="*/ 894683 h 1224"/>
                  <a:gd name="T48" fmla="*/ 416155107 w 946"/>
                  <a:gd name="T49" fmla="*/ 909806 h 1224"/>
                  <a:gd name="T50" fmla="*/ 433388085 w 946"/>
                  <a:gd name="T51" fmla="*/ 942260 h 1224"/>
                  <a:gd name="T52" fmla="*/ 390918719 w 946"/>
                  <a:gd name="T53" fmla="*/ 1010226 h 1224"/>
                  <a:gd name="T54" fmla="*/ 337302105 w 946"/>
                  <a:gd name="T55" fmla="*/ 1065337 h 1224"/>
                  <a:gd name="T56" fmla="*/ 558507629 w 946"/>
                  <a:gd name="T57" fmla="*/ 1226617 h 1224"/>
                  <a:gd name="T58" fmla="*/ 759477112 w 946"/>
                  <a:gd name="T59" fmla="*/ 1130299 h 1224"/>
                  <a:gd name="T60" fmla="*/ 712899042 w 946"/>
                  <a:gd name="T61" fmla="*/ 1057110 h 1224"/>
                  <a:gd name="T62" fmla="*/ 755342583 w 946"/>
                  <a:gd name="T63" fmla="*/ 1007939 h 1224"/>
                  <a:gd name="T64" fmla="*/ 738520079 w 946"/>
                  <a:gd name="T65" fmla="*/ 975399 h 1224"/>
                  <a:gd name="T66" fmla="*/ 675592672 w 946"/>
                  <a:gd name="T67" fmla="*/ 945069 h 1224"/>
                  <a:gd name="T68" fmla="*/ 721274239 w 946"/>
                  <a:gd name="T69" fmla="*/ 882048 h 1224"/>
                  <a:gd name="T70" fmla="*/ 747368847 w 946"/>
                  <a:gd name="T71" fmla="*/ 847984 h 1224"/>
                  <a:gd name="T72" fmla="*/ 704938270 w 946"/>
                  <a:gd name="T73" fmla="*/ 831550 h 1224"/>
                  <a:gd name="T74" fmla="*/ 665716551 w 946"/>
                  <a:gd name="T75" fmla="*/ 799508 h 1224"/>
                  <a:gd name="T76" fmla="*/ 665716551 w 946"/>
                  <a:gd name="T77" fmla="*/ 724523 h 1224"/>
                  <a:gd name="T78" fmla="*/ 752533971 w 946"/>
                  <a:gd name="T79" fmla="*/ 694664 h 1224"/>
                  <a:gd name="T80" fmla="*/ 737212392 w 946"/>
                  <a:gd name="T81" fmla="*/ 673228 h 1224"/>
                  <a:gd name="T82" fmla="*/ 649470111 w 946"/>
                  <a:gd name="T83" fmla="*/ 642432 h 1224"/>
                  <a:gd name="T84" fmla="*/ 688690210 w 946"/>
                  <a:gd name="T85" fmla="*/ 549982 h 1224"/>
                  <a:gd name="T86" fmla="*/ 703026972 w 946"/>
                  <a:gd name="T87" fmla="*/ 491878 h 1224"/>
                  <a:gd name="T88" fmla="*/ 636374194 w 946"/>
                  <a:gd name="T89" fmla="*/ 455731 h 1224"/>
                  <a:gd name="T90" fmla="*/ 630312567 w 946"/>
                  <a:gd name="T91" fmla="*/ 421881 h 1224"/>
                  <a:gd name="T92" fmla="*/ 687692835 w 946"/>
                  <a:gd name="T93" fmla="*/ 396662 h 1224"/>
                  <a:gd name="T94" fmla="*/ 667631495 w 946"/>
                  <a:gd name="T95" fmla="*/ 358897 h 1224"/>
                  <a:gd name="T96" fmla="*/ 618110723 w 946"/>
                  <a:gd name="T97" fmla="*/ 318966 h 1224"/>
                  <a:gd name="T98" fmla="*/ 663484002 w 946"/>
                  <a:gd name="T99" fmla="*/ 268582 h 1224"/>
                  <a:gd name="T100" fmla="*/ 832281451 w 946"/>
                  <a:gd name="T101" fmla="*/ 437815 h 1224"/>
                  <a:gd name="T102" fmla="*/ 659656950 w 946"/>
                  <a:gd name="T103" fmla="*/ 202473 h 1224"/>
                  <a:gd name="T104" fmla="*/ 602890826 w 946"/>
                  <a:gd name="T105" fmla="*/ 146377 h 1224"/>
                  <a:gd name="T106" fmla="*/ 696963320 w 946"/>
                  <a:gd name="T107" fmla="*/ 144064 h 1224"/>
                  <a:gd name="T108" fmla="*/ 901860929 w 946"/>
                  <a:gd name="T109" fmla="*/ 369750 h 1224"/>
                  <a:gd name="T110" fmla="*/ 936327494 w 946"/>
                  <a:gd name="T111" fmla="*/ 311759 h 1224"/>
                  <a:gd name="T112" fmla="*/ 779642564 w 946"/>
                  <a:gd name="T113" fmla="*/ 154231 h 1224"/>
                  <a:gd name="T114" fmla="*/ 473627030 w 946"/>
                  <a:gd name="T115" fmla="*/ 5001 h 1224"/>
                  <a:gd name="T116" fmla="*/ 430137501 w 946"/>
                  <a:gd name="T117" fmla="*/ 62205 h 122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946"/>
                  <a:gd name="T178" fmla="*/ 0 h 1224"/>
                  <a:gd name="T179" fmla="*/ 946 w 946"/>
                  <a:gd name="T180" fmla="*/ 1224 h 122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946" h="1224">
                    <a:moveTo>
                      <a:pt x="426" y="62"/>
                    </a:moveTo>
                    <a:lnTo>
                      <a:pt x="413" y="70"/>
                    </a:lnTo>
                    <a:lnTo>
                      <a:pt x="387" y="87"/>
                    </a:lnTo>
                    <a:lnTo>
                      <a:pt x="337" y="118"/>
                    </a:lnTo>
                    <a:lnTo>
                      <a:pt x="285" y="148"/>
                    </a:lnTo>
                    <a:lnTo>
                      <a:pt x="273" y="155"/>
                    </a:lnTo>
                    <a:lnTo>
                      <a:pt x="259" y="170"/>
                    </a:lnTo>
                    <a:lnTo>
                      <a:pt x="230" y="198"/>
                    </a:lnTo>
                    <a:lnTo>
                      <a:pt x="176" y="253"/>
                    </a:lnTo>
                    <a:lnTo>
                      <a:pt x="120" y="307"/>
                    </a:lnTo>
                    <a:lnTo>
                      <a:pt x="107" y="321"/>
                    </a:lnTo>
                    <a:lnTo>
                      <a:pt x="102" y="330"/>
                    </a:lnTo>
                    <a:lnTo>
                      <a:pt x="94" y="347"/>
                    </a:lnTo>
                    <a:lnTo>
                      <a:pt x="76" y="381"/>
                    </a:lnTo>
                    <a:lnTo>
                      <a:pt x="59" y="414"/>
                    </a:lnTo>
                    <a:lnTo>
                      <a:pt x="55" y="422"/>
                    </a:lnTo>
                    <a:lnTo>
                      <a:pt x="51" y="434"/>
                    </a:lnTo>
                    <a:lnTo>
                      <a:pt x="43" y="456"/>
                    </a:lnTo>
                    <a:lnTo>
                      <a:pt x="28" y="501"/>
                    </a:lnTo>
                    <a:lnTo>
                      <a:pt x="11" y="546"/>
                    </a:lnTo>
                    <a:lnTo>
                      <a:pt x="8" y="557"/>
                    </a:lnTo>
                    <a:lnTo>
                      <a:pt x="7" y="560"/>
                    </a:lnTo>
                    <a:lnTo>
                      <a:pt x="5" y="574"/>
                    </a:lnTo>
                    <a:lnTo>
                      <a:pt x="0" y="629"/>
                    </a:lnTo>
                    <a:lnTo>
                      <a:pt x="0" y="686"/>
                    </a:lnTo>
                    <a:lnTo>
                      <a:pt x="3" y="697"/>
                    </a:lnTo>
                    <a:lnTo>
                      <a:pt x="5" y="707"/>
                    </a:lnTo>
                    <a:lnTo>
                      <a:pt x="14" y="726"/>
                    </a:lnTo>
                    <a:lnTo>
                      <a:pt x="36" y="760"/>
                    </a:lnTo>
                    <a:lnTo>
                      <a:pt x="50" y="781"/>
                    </a:lnTo>
                    <a:lnTo>
                      <a:pt x="51" y="781"/>
                    </a:lnTo>
                    <a:lnTo>
                      <a:pt x="51" y="778"/>
                    </a:lnTo>
                    <a:lnTo>
                      <a:pt x="52" y="749"/>
                    </a:lnTo>
                    <a:lnTo>
                      <a:pt x="60" y="645"/>
                    </a:lnTo>
                    <a:lnTo>
                      <a:pt x="75" y="534"/>
                    </a:lnTo>
                    <a:lnTo>
                      <a:pt x="81" y="514"/>
                    </a:lnTo>
                    <a:lnTo>
                      <a:pt x="88" y="496"/>
                    </a:lnTo>
                    <a:lnTo>
                      <a:pt x="112" y="453"/>
                    </a:lnTo>
                    <a:lnTo>
                      <a:pt x="184" y="353"/>
                    </a:lnTo>
                    <a:lnTo>
                      <a:pt x="258" y="262"/>
                    </a:lnTo>
                    <a:lnTo>
                      <a:pt x="274" y="244"/>
                    </a:lnTo>
                    <a:lnTo>
                      <a:pt x="288" y="228"/>
                    </a:lnTo>
                    <a:lnTo>
                      <a:pt x="318" y="201"/>
                    </a:lnTo>
                    <a:lnTo>
                      <a:pt x="368" y="164"/>
                    </a:lnTo>
                    <a:lnTo>
                      <a:pt x="396" y="148"/>
                    </a:lnTo>
                    <a:lnTo>
                      <a:pt x="398" y="147"/>
                    </a:lnTo>
                    <a:lnTo>
                      <a:pt x="401" y="148"/>
                    </a:lnTo>
                    <a:lnTo>
                      <a:pt x="407" y="149"/>
                    </a:lnTo>
                    <a:lnTo>
                      <a:pt x="420" y="151"/>
                    </a:lnTo>
                    <a:lnTo>
                      <a:pt x="434" y="153"/>
                    </a:lnTo>
                    <a:lnTo>
                      <a:pt x="438" y="153"/>
                    </a:lnTo>
                    <a:lnTo>
                      <a:pt x="437" y="159"/>
                    </a:lnTo>
                    <a:lnTo>
                      <a:pt x="437" y="169"/>
                    </a:lnTo>
                    <a:lnTo>
                      <a:pt x="436" y="188"/>
                    </a:lnTo>
                    <a:lnTo>
                      <a:pt x="435" y="206"/>
                    </a:lnTo>
                    <a:lnTo>
                      <a:pt x="435" y="210"/>
                    </a:lnTo>
                    <a:lnTo>
                      <a:pt x="429" y="213"/>
                    </a:lnTo>
                    <a:lnTo>
                      <a:pt x="418" y="219"/>
                    </a:lnTo>
                    <a:lnTo>
                      <a:pt x="396" y="231"/>
                    </a:lnTo>
                    <a:lnTo>
                      <a:pt x="373" y="244"/>
                    </a:lnTo>
                    <a:lnTo>
                      <a:pt x="368" y="246"/>
                    </a:lnTo>
                    <a:lnTo>
                      <a:pt x="365" y="249"/>
                    </a:lnTo>
                    <a:lnTo>
                      <a:pt x="344" y="267"/>
                    </a:lnTo>
                    <a:lnTo>
                      <a:pt x="271" y="335"/>
                    </a:lnTo>
                    <a:lnTo>
                      <a:pt x="206" y="404"/>
                    </a:lnTo>
                    <a:lnTo>
                      <a:pt x="198" y="415"/>
                    </a:lnTo>
                    <a:lnTo>
                      <a:pt x="191" y="426"/>
                    </a:lnTo>
                    <a:lnTo>
                      <a:pt x="176" y="453"/>
                    </a:lnTo>
                    <a:lnTo>
                      <a:pt x="144" y="517"/>
                    </a:lnTo>
                    <a:lnTo>
                      <a:pt x="125" y="580"/>
                    </a:lnTo>
                    <a:lnTo>
                      <a:pt x="125" y="593"/>
                    </a:lnTo>
                    <a:lnTo>
                      <a:pt x="125" y="605"/>
                    </a:lnTo>
                    <a:lnTo>
                      <a:pt x="128" y="624"/>
                    </a:lnTo>
                    <a:lnTo>
                      <a:pt x="137" y="647"/>
                    </a:lnTo>
                    <a:lnTo>
                      <a:pt x="144" y="654"/>
                    </a:lnTo>
                    <a:lnTo>
                      <a:pt x="145" y="654"/>
                    </a:lnTo>
                    <a:lnTo>
                      <a:pt x="155" y="636"/>
                    </a:lnTo>
                    <a:lnTo>
                      <a:pt x="176" y="599"/>
                    </a:lnTo>
                    <a:lnTo>
                      <a:pt x="216" y="525"/>
                    </a:lnTo>
                    <a:lnTo>
                      <a:pt x="257" y="452"/>
                    </a:lnTo>
                    <a:lnTo>
                      <a:pt x="267" y="433"/>
                    </a:lnTo>
                    <a:lnTo>
                      <a:pt x="274" y="423"/>
                    </a:lnTo>
                    <a:lnTo>
                      <a:pt x="289" y="402"/>
                    </a:lnTo>
                    <a:lnTo>
                      <a:pt x="320" y="358"/>
                    </a:lnTo>
                    <a:lnTo>
                      <a:pt x="350" y="316"/>
                    </a:lnTo>
                    <a:lnTo>
                      <a:pt x="358" y="304"/>
                    </a:lnTo>
                    <a:lnTo>
                      <a:pt x="363" y="303"/>
                    </a:lnTo>
                    <a:lnTo>
                      <a:pt x="375" y="300"/>
                    </a:lnTo>
                    <a:lnTo>
                      <a:pt x="400" y="293"/>
                    </a:lnTo>
                    <a:lnTo>
                      <a:pt x="424" y="286"/>
                    </a:lnTo>
                    <a:lnTo>
                      <a:pt x="430" y="284"/>
                    </a:lnTo>
                    <a:lnTo>
                      <a:pt x="432" y="290"/>
                    </a:lnTo>
                    <a:lnTo>
                      <a:pt x="436" y="311"/>
                    </a:lnTo>
                    <a:lnTo>
                      <a:pt x="430" y="341"/>
                    </a:lnTo>
                    <a:lnTo>
                      <a:pt x="426" y="349"/>
                    </a:lnTo>
                    <a:lnTo>
                      <a:pt x="420" y="357"/>
                    </a:lnTo>
                    <a:lnTo>
                      <a:pt x="413" y="364"/>
                    </a:lnTo>
                    <a:lnTo>
                      <a:pt x="405" y="369"/>
                    </a:lnTo>
                    <a:lnTo>
                      <a:pt x="385" y="377"/>
                    </a:lnTo>
                    <a:lnTo>
                      <a:pt x="354" y="392"/>
                    </a:lnTo>
                    <a:lnTo>
                      <a:pt x="350" y="405"/>
                    </a:lnTo>
                    <a:lnTo>
                      <a:pt x="353" y="411"/>
                    </a:lnTo>
                    <a:lnTo>
                      <a:pt x="357" y="416"/>
                    </a:lnTo>
                    <a:lnTo>
                      <a:pt x="364" y="420"/>
                    </a:lnTo>
                    <a:lnTo>
                      <a:pt x="371" y="423"/>
                    </a:lnTo>
                    <a:lnTo>
                      <a:pt x="387" y="427"/>
                    </a:lnTo>
                    <a:lnTo>
                      <a:pt x="403" y="429"/>
                    </a:lnTo>
                    <a:lnTo>
                      <a:pt x="414" y="429"/>
                    </a:lnTo>
                    <a:lnTo>
                      <a:pt x="419" y="429"/>
                    </a:lnTo>
                    <a:lnTo>
                      <a:pt x="422" y="436"/>
                    </a:lnTo>
                    <a:lnTo>
                      <a:pt x="428" y="458"/>
                    </a:lnTo>
                    <a:lnTo>
                      <a:pt x="429" y="472"/>
                    </a:lnTo>
                    <a:lnTo>
                      <a:pt x="425" y="484"/>
                    </a:lnTo>
                    <a:lnTo>
                      <a:pt x="422" y="488"/>
                    </a:lnTo>
                    <a:lnTo>
                      <a:pt x="416" y="492"/>
                    </a:lnTo>
                    <a:lnTo>
                      <a:pt x="410" y="495"/>
                    </a:lnTo>
                    <a:lnTo>
                      <a:pt x="402" y="498"/>
                    </a:lnTo>
                    <a:lnTo>
                      <a:pt x="382" y="501"/>
                    </a:lnTo>
                    <a:lnTo>
                      <a:pt x="349" y="506"/>
                    </a:lnTo>
                    <a:lnTo>
                      <a:pt x="339" y="515"/>
                    </a:lnTo>
                    <a:lnTo>
                      <a:pt x="339" y="521"/>
                    </a:lnTo>
                    <a:lnTo>
                      <a:pt x="341" y="530"/>
                    </a:lnTo>
                    <a:lnTo>
                      <a:pt x="345" y="540"/>
                    </a:lnTo>
                    <a:lnTo>
                      <a:pt x="354" y="552"/>
                    </a:lnTo>
                    <a:lnTo>
                      <a:pt x="357" y="554"/>
                    </a:lnTo>
                    <a:lnTo>
                      <a:pt x="358" y="554"/>
                    </a:lnTo>
                    <a:lnTo>
                      <a:pt x="369" y="552"/>
                    </a:lnTo>
                    <a:lnTo>
                      <a:pt x="407" y="548"/>
                    </a:lnTo>
                    <a:lnTo>
                      <a:pt x="425" y="548"/>
                    </a:lnTo>
                    <a:lnTo>
                      <a:pt x="438" y="550"/>
                    </a:lnTo>
                    <a:lnTo>
                      <a:pt x="442" y="552"/>
                    </a:lnTo>
                    <a:lnTo>
                      <a:pt x="443" y="557"/>
                    </a:lnTo>
                    <a:lnTo>
                      <a:pt x="444" y="563"/>
                    </a:lnTo>
                    <a:lnTo>
                      <a:pt x="443" y="580"/>
                    </a:lnTo>
                    <a:lnTo>
                      <a:pt x="436" y="621"/>
                    </a:lnTo>
                    <a:lnTo>
                      <a:pt x="425" y="647"/>
                    </a:lnTo>
                    <a:lnTo>
                      <a:pt x="420" y="651"/>
                    </a:lnTo>
                    <a:lnTo>
                      <a:pt x="413" y="654"/>
                    </a:lnTo>
                    <a:lnTo>
                      <a:pt x="395" y="662"/>
                    </a:lnTo>
                    <a:lnTo>
                      <a:pt x="352" y="682"/>
                    </a:lnTo>
                    <a:lnTo>
                      <a:pt x="329" y="703"/>
                    </a:lnTo>
                    <a:lnTo>
                      <a:pt x="328" y="709"/>
                    </a:lnTo>
                    <a:lnTo>
                      <a:pt x="327" y="719"/>
                    </a:lnTo>
                    <a:lnTo>
                      <a:pt x="326" y="728"/>
                    </a:lnTo>
                    <a:lnTo>
                      <a:pt x="327" y="736"/>
                    </a:lnTo>
                    <a:lnTo>
                      <a:pt x="331" y="743"/>
                    </a:lnTo>
                    <a:lnTo>
                      <a:pt x="339" y="747"/>
                    </a:lnTo>
                    <a:lnTo>
                      <a:pt x="345" y="748"/>
                    </a:lnTo>
                    <a:lnTo>
                      <a:pt x="352" y="749"/>
                    </a:lnTo>
                    <a:lnTo>
                      <a:pt x="369" y="749"/>
                    </a:lnTo>
                    <a:lnTo>
                      <a:pt x="406" y="748"/>
                    </a:lnTo>
                    <a:lnTo>
                      <a:pt x="429" y="747"/>
                    </a:lnTo>
                    <a:lnTo>
                      <a:pt x="431" y="746"/>
                    </a:lnTo>
                    <a:lnTo>
                      <a:pt x="429" y="752"/>
                    </a:lnTo>
                    <a:lnTo>
                      <a:pt x="427" y="764"/>
                    </a:lnTo>
                    <a:lnTo>
                      <a:pt x="422" y="789"/>
                    </a:lnTo>
                    <a:lnTo>
                      <a:pt x="417" y="813"/>
                    </a:lnTo>
                    <a:lnTo>
                      <a:pt x="416" y="819"/>
                    </a:lnTo>
                    <a:lnTo>
                      <a:pt x="414" y="820"/>
                    </a:lnTo>
                    <a:lnTo>
                      <a:pt x="401" y="824"/>
                    </a:lnTo>
                    <a:lnTo>
                      <a:pt x="356" y="842"/>
                    </a:lnTo>
                    <a:lnTo>
                      <a:pt x="336" y="853"/>
                    </a:lnTo>
                    <a:lnTo>
                      <a:pt x="330" y="859"/>
                    </a:lnTo>
                    <a:lnTo>
                      <a:pt x="326" y="865"/>
                    </a:lnTo>
                    <a:lnTo>
                      <a:pt x="326" y="871"/>
                    </a:lnTo>
                    <a:lnTo>
                      <a:pt x="328" y="877"/>
                    </a:lnTo>
                    <a:lnTo>
                      <a:pt x="334" y="886"/>
                    </a:lnTo>
                    <a:lnTo>
                      <a:pt x="343" y="893"/>
                    </a:lnTo>
                    <a:lnTo>
                      <a:pt x="354" y="898"/>
                    </a:lnTo>
                    <a:lnTo>
                      <a:pt x="367" y="901"/>
                    </a:lnTo>
                    <a:lnTo>
                      <a:pt x="382" y="902"/>
                    </a:lnTo>
                    <a:lnTo>
                      <a:pt x="392" y="902"/>
                    </a:lnTo>
                    <a:lnTo>
                      <a:pt x="399" y="903"/>
                    </a:lnTo>
                    <a:lnTo>
                      <a:pt x="406" y="905"/>
                    </a:lnTo>
                    <a:lnTo>
                      <a:pt x="412" y="908"/>
                    </a:lnTo>
                    <a:lnTo>
                      <a:pt x="416" y="912"/>
                    </a:lnTo>
                    <a:lnTo>
                      <a:pt x="420" y="916"/>
                    </a:lnTo>
                    <a:lnTo>
                      <a:pt x="426" y="926"/>
                    </a:lnTo>
                    <a:lnTo>
                      <a:pt x="428" y="934"/>
                    </a:lnTo>
                    <a:lnTo>
                      <a:pt x="429" y="939"/>
                    </a:lnTo>
                    <a:lnTo>
                      <a:pt x="430" y="939"/>
                    </a:lnTo>
                    <a:lnTo>
                      <a:pt x="429" y="940"/>
                    </a:lnTo>
                    <a:lnTo>
                      <a:pt x="424" y="944"/>
                    </a:lnTo>
                    <a:lnTo>
                      <a:pt x="406" y="963"/>
                    </a:lnTo>
                    <a:lnTo>
                      <a:pt x="397" y="975"/>
                    </a:lnTo>
                    <a:lnTo>
                      <a:pt x="392" y="987"/>
                    </a:lnTo>
                    <a:lnTo>
                      <a:pt x="392" y="994"/>
                    </a:lnTo>
                    <a:lnTo>
                      <a:pt x="391" y="1001"/>
                    </a:lnTo>
                    <a:lnTo>
                      <a:pt x="387" y="1008"/>
                    </a:lnTo>
                    <a:lnTo>
                      <a:pt x="382" y="1014"/>
                    </a:lnTo>
                    <a:lnTo>
                      <a:pt x="369" y="1028"/>
                    </a:lnTo>
                    <a:lnTo>
                      <a:pt x="355" y="1040"/>
                    </a:lnTo>
                    <a:lnTo>
                      <a:pt x="334" y="1054"/>
                    </a:lnTo>
                    <a:lnTo>
                      <a:pt x="333" y="1054"/>
                    </a:lnTo>
                    <a:lnTo>
                      <a:pt x="333" y="1055"/>
                    </a:lnTo>
                    <a:lnTo>
                      <a:pt x="334" y="1063"/>
                    </a:lnTo>
                    <a:lnTo>
                      <a:pt x="345" y="1094"/>
                    </a:lnTo>
                    <a:lnTo>
                      <a:pt x="371" y="1139"/>
                    </a:lnTo>
                    <a:lnTo>
                      <a:pt x="381" y="1151"/>
                    </a:lnTo>
                    <a:lnTo>
                      <a:pt x="392" y="1162"/>
                    </a:lnTo>
                    <a:lnTo>
                      <a:pt x="415" y="1182"/>
                    </a:lnTo>
                    <a:lnTo>
                      <a:pt x="474" y="1211"/>
                    </a:lnTo>
                    <a:lnTo>
                      <a:pt x="553" y="1224"/>
                    </a:lnTo>
                    <a:lnTo>
                      <a:pt x="577" y="1223"/>
                    </a:lnTo>
                    <a:lnTo>
                      <a:pt x="601" y="1220"/>
                    </a:lnTo>
                    <a:lnTo>
                      <a:pt x="647" y="1207"/>
                    </a:lnTo>
                    <a:lnTo>
                      <a:pt x="687" y="1188"/>
                    </a:lnTo>
                    <a:lnTo>
                      <a:pt x="740" y="1148"/>
                    </a:lnTo>
                    <a:lnTo>
                      <a:pt x="753" y="1134"/>
                    </a:lnTo>
                    <a:lnTo>
                      <a:pt x="752" y="1128"/>
                    </a:lnTo>
                    <a:lnTo>
                      <a:pt x="751" y="1116"/>
                    </a:lnTo>
                    <a:lnTo>
                      <a:pt x="749" y="1092"/>
                    </a:lnTo>
                    <a:lnTo>
                      <a:pt x="747" y="1067"/>
                    </a:lnTo>
                    <a:lnTo>
                      <a:pt x="747" y="1060"/>
                    </a:lnTo>
                    <a:lnTo>
                      <a:pt x="741" y="1060"/>
                    </a:lnTo>
                    <a:lnTo>
                      <a:pt x="729" y="1059"/>
                    </a:lnTo>
                    <a:lnTo>
                      <a:pt x="706" y="1055"/>
                    </a:lnTo>
                    <a:lnTo>
                      <a:pt x="682" y="1051"/>
                    </a:lnTo>
                    <a:lnTo>
                      <a:pt x="677" y="1050"/>
                    </a:lnTo>
                    <a:lnTo>
                      <a:pt x="682" y="1047"/>
                    </a:lnTo>
                    <a:lnTo>
                      <a:pt x="695" y="1040"/>
                    </a:lnTo>
                    <a:lnTo>
                      <a:pt x="719" y="1025"/>
                    </a:lnTo>
                    <a:lnTo>
                      <a:pt x="742" y="1010"/>
                    </a:lnTo>
                    <a:lnTo>
                      <a:pt x="748" y="1006"/>
                    </a:lnTo>
                    <a:lnTo>
                      <a:pt x="749" y="1003"/>
                    </a:lnTo>
                    <a:lnTo>
                      <a:pt x="751" y="998"/>
                    </a:lnTo>
                    <a:lnTo>
                      <a:pt x="751" y="991"/>
                    </a:lnTo>
                    <a:lnTo>
                      <a:pt x="749" y="984"/>
                    </a:lnTo>
                    <a:lnTo>
                      <a:pt x="743" y="978"/>
                    </a:lnTo>
                    <a:lnTo>
                      <a:pt x="738" y="975"/>
                    </a:lnTo>
                    <a:lnTo>
                      <a:pt x="731" y="973"/>
                    </a:lnTo>
                    <a:lnTo>
                      <a:pt x="719" y="972"/>
                    </a:lnTo>
                    <a:lnTo>
                      <a:pt x="709" y="971"/>
                    </a:lnTo>
                    <a:lnTo>
                      <a:pt x="698" y="970"/>
                    </a:lnTo>
                    <a:lnTo>
                      <a:pt x="689" y="966"/>
                    </a:lnTo>
                    <a:lnTo>
                      <a:pt x="678" y="957"/>
                    </a:lnTo>
                    <a:lnTo>
                      <a:pt x="674" y="950"/>
                    </a:lnTo>
                    <a:lnTo>
                      <a:pt x="669" y="943"/>
                    </a:lnTo>
                    <a:lnTo>
                      <a:pt x="662" y="928"/>
                    </a:lnTo>
                    <a:lnTo>
                      <a:pt x="653" y="901"/>
                    </a:lnTo>
                    <a:lnTo>
                      <a:pt x="651" y="887"/>
                    </a:lnTo>
                    <a:lnTo>
                      <a:pt x="651" y="886"/>
                    </a:lnTo>
                    <a:lnTo>
                      <a:pt x="658" y="887"/>
                    </a:lnTo>
                    <a:lnTo>
                      <a:pt x="684" y="886"/>
                    </a:lnTo>
                    <a:lnTo>
                      <a:pt x="714" y="880"/>
                    </a:lnTo>
                    <a:lnTo>
                      <a:pt x="721" y="877"/>
                    </a:lnTo>
                    <a:lnTo>
                      <a:pt x="726" y="874"/>
                    </a:lnTo>
                    <a:lnTo>
                      <a:pt x="735" y="866"/>
                    </a:lnTo>
                    <a:lnTo>
                      <a:pt x="740" y="858"/>
                    </a:lnTo>
                    <a:lnTo>
                      <a:pt x="742" y="853"/>
                    </a:lnTo>
                    <a:lnTo>
                      <a:pt x="742" y="850"/>
                    </a:lnTo>
                    <a:lnTo>
                      <a:pt x="740" y="846"/>
                    </a:lnTo>
                    <a:lnTo>
                      <a:pt x="738" y="842"/>
                    </a:lnTo>
                    <a:lnTo>
                      <a:pt x="734" y="838"/>
                    </a:lnTo>
                    <a:lnTo>
                      <a:pt x="728" y="834"/>
                    </a:lnTo>
                    <a:lnTo>
                      <a:pt x="721" y="831"/>
                    </a:lnTo>
                    <a:lnTo>
                      <a:pt x="712" y="830"/>
                    </a:lnTo>
                    <a:lnTo>
                      <a:pt x="698" y="830"/>
                    </a:lnTo>
                    <a:lnTo>
                      <a:pt x="687" y="831"/>
                    </a:lnTo>
                    <a:lnTo>
                      <a:pt x="676" y="830"/>
                    </a:lnTo>
                    <a:lnTo>
                      <a:pt x="672" y="827"/>
                    </a:lnTo>
                    <a:lnTo>
                      <a:pt x="669" y="824"/>
                    </a:lnTo>
                    <a:lnTo>
                      <a:pt x="665" y="818"/>
                    </a:lnTo>
                    <a:lnTo>
                      <a:pt x="662" y="809"/>
                    </a:lnTo>
                    <a:lnTo>
                      <a:pt x="659" y="798"/>
                    </a:lnTo>
                    <a:lnTo>
                      <a:pt x="655" y="786"/>
                    </a:lnTo>
                    <a:lnTo>
                      <a:pt x="651" y="764"/>
                    </a:lnTo>
                    <a:lnTo>
                      <a:pt x="648" y="735"/>
                    </a:lnTo>
                    <a:lnTo>
                      <a:pt x="648" y="723"/>
                    </a:lnTo>
                    <a:lnTo>
                      <a:pt x="649" y="722"/>
                    </a:lnTo>
                    <a:lnTo>
                      <a:pt x="659" y="723"/>
                    </a:lnTo>
                    <a:lnTo>
                      <a:pt x="694" y="722"/>
                    </a:lnTo>
                    <a:lnTo>
                      <a:pt x="725" y="715"/>
                    </a:lnTo>
                    <a:lnTo>
                      <a:pt x="730" y="712"/>
                    </a:lnTo>
                    <a:lnTo>
                      <a:pt x="733" y="709"/>
                    </a:lnTo>
                    <a:lnTo>
                      <a:pt x="739" y="702"/>
                    </a:lnTo>
                    <a:lnTo>
                      <a:pt x="744" y="696"/>
                    </a:lnTo>
                    <a:lnTo>
                      <a:pt x="745" y="693"/>
                    </a:lnTo>
                    <a:lnTo>
                      <a:pt x="746" y="689"/>
                    </a:lnTo>
                    <a:lnTo>
                      <a:pt x="745" y="685"/>
                    </a:lnTo>
                    <a:lnTo>
                      <a:pt x="743" y="682"/>
                    </a:lnTo>
                    <a:lnTo>
                      <a:pt x="740" y="679"/>
                    </a:lnTo>
                    <a:lnTo>
                      <a:pt x="736" y="676"/>
                    </a:lnTo>
                    <a:lnTo>
                      <a:pt x="730" y="672"/>
                    </a:lnTo>
                    <a:lnTo>
                      <a:pt x="722" y="669"/>
                    </a:lnTo>
                    <a:lnTo>
                      <a:pt x="705" y="666"/>
                    </a:lnTo>
                    <a:lnTo>
                      <a:pt x="687" y="664"/>
                    </a:lnTo>
                    <a:lnTo>
                      <a:pt x="656" y="665"/>
                    </a:lnTo>
                    <a:lnTo>
                      <a:pt x="648" y="666"/>
                    </a:lnTo>
                    <a:lnTo>
                      <a:pt x="646" y="658"/>
                    </a:lnTo>
                    <a:lnTo>
                      <a:pt x="643" y="641"/>
                    </a:lnTo>
                    <a:lnTo>
                      <a:pt x="637" y="606"/>
                    </a:lnTo>
                    <a:lnTo>
                      <a:pt x="632" y="571"/>
                    </a:lnTo>
                    <a:lnTo>
                      <a:pt x="631" y="562"/>
                    </a:lnTo>
                    <a:lnTo>
                      <a:pt x="632" y="562"/>
                    </a:lnTo>
                    <a:lnTo>
                      <a:pt x="639" y="561"/>
                    </a:lnTo>
                    <a:lnTo>
                      <a:pt x="667" y="555"/>
                    </a:lnTo>
                    <a:lnTo>
                      <a:pt x="682" y="549"/>
                    </a:lnTo>
                    <a:lnTo>
                      <a:pt x="694" y="540"/>
                    </a:lnTo>
                    <a:lnTo>
                      <a:pt x="698" y="533"/>
                    </a:lnTo>
                    <a:lnTo>
                      <a:pt x="700" y="528"/>
                    </a:lnTo>
                    <a:lnTo>
                      <a:pt x="701" y="517"/>
                    </a:lnTo>
                    <a:lnTo>
                      <a:pt x="701" y="507"/>
                    </a:lnTo>
                    <a:lnTo>
                      <a:pt x="699" y="499"/>
                    </a:lnTo>
                    <a:lnTo>
                      <a:pt x="696" y="491"/>
                    </a:lnTo>
                    <a:lnTo>
                      <a:pt x="696" y="490"/>
                    </a:lnTo>
                    <a:lnTo>
                      <a:pt x="691" y="488"/>
                    </a:lnTo>
                    <a:lnTo>
                      <a:pt x="680" y="483"/>
                    </a:lnTo>
                    <a:lnTo>
                      <a:pt x="660" y="473"/>
                    </a:lnTo>
                    <a:lnTo>
                      <a:pt x="640" y="462"/>
                    </a:lnTo>
                    <a:lnTo>
                      <a:pt x="636" y="458"/>
                    </a:lnTo>
                    <a:lnTo>
                      <a:pt x="630" y="455"/>
                    </a:lnTo>
                    <a:lnTo>
                      <a:pt x="617" y="443"/>
                    </a:lnTo>
                    <a:lnTo>
                      <a:pt x="615" y="439"/>
                    </a:lnTo>
                    <a:lnTo>
                      <a:pt x="614" y="434"/>
                    </a:lnTo>
                    <a:lnTo>
                      <a:pt x="615" y="430"/>
                    </a:lnTo>
                    <a:lnTo>
                      <a:pt x="618" y="426"/>
                    </a:lnTo>
                    <a:lnTo>
                      <a:pt x="624" y="421"/>
                    </a:lnTo>
                    <a:lnTo>
                      <a:pt x="630" y="418"/>
                    </a:lnTo>
                    <a:lnTo>
                      <a:pt x="642" y="414"/>
                    </a:lnTo>
                    <a:lnTo>
                      <a:pt x="654" y="412"/>
                    </a:lnTo>
                    <a:lnTo>
                      <a:pt x="664" y="411"/>
                    </a:lnTo>
                    <a:lnTo>
                      <a:pt x="672" y="408"/>
                    </a:lnTo>
                    <a:lnTo>
                      <a:pt x="678" y="401"/>
                    </a:lnTo>
                    <a:lnTo>
                      <a:pt x="681" y="396"/>
                    </a:lnTo>
                    <a:lnTo>
                      <a:pt x="682" y="391"/>
                    </a:lnTo>
                    <a:lnTo>
                      <a:pt x="681" y="385"/>
                    </a:lnTo>
                    <a:lnTo>
                      <a:pt x="680" y="379"/>
                    </a:lnTo>
                    <a:lnTo>
                      <a:pt x="678" y="374"/>
                    </a:lnTo>
                    <a:lnTo>
                      <a:pt x="674" y="370"/>
                    </a:lnTo>
                    <a:lnTo>
                      <a:pt x="667" y="363"/>
                    </a:lnTo>
                    <a:lnTo>
                      <a:pt x="661" y="358"/>
                    </a:lnTo>
                    <a:lnTo>
                      <a:pt x="656" y="356"/>
                    </a:lnTo>
                    <a:lnTo>
                      <a:pt x="656" y="355"/>
                    </a:lnTo>
                    <a:lnTo>
                      <a:pt x="652" y="352"/>
                    </a:lnTo>
                    <a:lnTo>
                      <a:pt x="645" y="346"/>
                    </a:lnTo>
                    <a:lnTo>
                      <a:pt x="630" y="334"/>
                    </a:lnTo>
                    <a:lnTo>
                      <a:pt x="615" y="322"/>
                    </a:lnTo>
                    <a:lnTo>
                      <a:pt x="612" y="318"/>
                    </a:lnTo>
                    <a:lnTo>
                      <a:pt x="615" y="310"/>
                    </a:lnTo>
                    <a:lnTo>
                      <a:pt x="629" y="284"/>
                    </a:lnTo>
                    <a:lnTo>
                      <a:pt x="637" y="272"/>
                    </a:lnTo>
                    <a:lnTo>
                      <a:pt x="646" y="265"/>
                    </a:lnTo>
                    <a:lnTo>
                      <a:pt x="650" y="263"/>
                    </a:lnTo>
                    <a:lnTo>
                      <a:pt x="654" y="266"/>
                    </a:lnTo>
                    <a:lnTo>
                      <a:pt x="657" y="268"/>
                    </a:lnTo>
                    <a:lnTo>
                      <a:pt x="662" y="273"/>
                    </a:lnTo>
                    <a:lnTo>
                      <a:pt x="677" y="289"/>
                    </a:lnTo>
                    <a:lnTo>
                      <a:pt x="717" y="335"/>
                    </a:lnTo>
                    <a:lnTo>
                      <a:pt x="805" y="443"/>
                    </a:lnTo>
                    <a:lnTo>
                      <a:pt x="842" y="490"/>
                    </a:lnTo>
                    <a:lnTo>
                      <a:pt x="838" y="478"/>
                    </a:lnTo>
                    <a:lnTo>
                      <a:pt x="824" y="437"/>
                    </a:lnTo>
                    <a:lnTo>
                      <a:pt x="809" y="394"/>
                    </a:lnTo>
                    <a:lnTo>
                      <a:pt x="807" y="385"/>
                    </a:lnTo>
                    <a:lnTo>
                      <a:pt x="802" y="375"/>
                    </a:lnTo>
                    <a:lnTo>
                      <a:pt x="792" y="361"/>
                    </a:lnTo>
                    <a:lnTo>
                      <a:pt x="764" y="325"/>
                    </a:lnTo>
                    <a:lnTo>
                      <a:pt x="691" y="244"/>
                    </a:lnTo>
                    <a:lnTo>
                      <a:pt x="653" y="202"/>
                    </a:lnTo>
                    <a:lnTo>
                      <a:pt x="642" y="197"/>
                    </a:lnTo>
                    <a:lnTo>
                      <a:pt x="610" y="180"/>
                    </a:lnTo>
                    <a:lnTo>
                      <a:pt x="597" y="168"/>
                    </a:lnTo>
                    <a:lnTo>
                      <a:pt x="593" y="163"/>
                    </a:lnTo>
                    <a:lnTo>
                      <a:pt x="592" y="157"/>
                    </a:lnTo>
                    <a:lnTo>
                      <a:pt x="594" y="150"/>
                    </a:lnTo>
                    <a:lnTo>
                      <a:pt x="597" y="146"/>
                    </a:lnTo>
                    <a:lnTo>
                      <a:pt x="602" y="142"/>
                    </a:lnTo>
                    <a:lnTo>
                      <a:pt x="616" y="134"/>
                    </a:lnTo>
                    <a:lnTo>
                      <a:pt x="631" y="129"/>
                    </a:lnTo>
                    <a:lnTo>
                      <a:pt x="647" y="127"/>
                    </a:lnTo>
                    <a:lnTo>
                      <a:pt x="664" y="130"/>
                    </a:lnTo>
                    <a:lnTo>
                      <a:pt x="680" y="136"/>
                    </a:lnTo>
                    <a:lnTo>
                      <a:pt x="690" y="144"/>
                    </a:lnTo>
                    <a:lnTo>
                      <a:pt x="701" y="155"/>
                    </a:lnTo>
                    <a:lnTo>
                      <a:pt x="730" y="189"/>
                    </a:lnTo>
                    <a:lnTo>
                      <a:pt x="790" y="265"/>
                    </a:lnTo>
                    <a:lnTo>
                      <a:pt x="820" y="304"/>
                    </a:lnTo>
                    <a:lnTo>
                      <a:pt x="830" y="315"/>
                    </a:lnTo>
                    <a:lnTo>
                      <a:pt x="851" y="333"/>
                    </a:lnTo>
                    <a:lnTo>
                      <a:pt x="893" y="369"/>
                    </a:lnTo>
                    <a:lnTo>
                      <a:pt x="935" y="407"/>
                    </a:lnTo>
                    <a:lnTo>
                      <a:pt x="946" y="416"/>
                    </a:lnTo>
                    <a:lnTo>
                      <a:pt x="944" y="408"/>
                    </a:lnTo>
                    <a:lnTo>
                      <a:pt x="941" y="390"/>
                    </a:lnTo>
                    <a:lnTo>
                      <a:pt x="934" y="354"/>
                    </a:lnTo>
                    <a:lnTo>
                      <a:pt x="928" y="320"/>
                    </a:lnTo>
                    <a:lnTo>
                      <a:pt x="927" y="311"/>
                    </a:lnTo>
                    <a:lnTo>
                      <a:pt x="918" y="301"/>
                    </a:lnTo>
                    <a:lnTo>
                      <a:pt x="900" y="281"/>
                    </a:lnTo>
                    <a:lnTo>
                      <a:pt x="865" y="242"/>
                    </a:lnTo>
                    <a:lnTo>
                      <a:pt x="828" y="201"/>
                    </a:lnTo>
                    <a:lnTo>
                      <a:pt x="820" y="191"/>
                    </a:lnTo>
                    <a:lnTo>
                      <a:pt x="804" y="179"/>
                    </a:lnTo>
                    <a:lnTo>
                      <a:pt x="772" y="154"/>
                    </a:lnTo>
                    <a:lnTo>
                      <a:pt x="708" y="105"/>
                    </a:lnTo>
                    <a:lnTo>
                      <a:pt x="642" y="54"/>
                    </a:lnTo>
                    <a:lnTo>
                      <a:pt x="626" y="41"/>
                    </a:lnTo>
                    <a:lnTo>
                      <a:pt x="610" y="38"/>
                    </a:lnTo>
                    <a:lnTo>
                      <a:pt x="582" y="31"/>
                    </a:lnTo>
                    <a:lnTo>
                      <a:pt x="525" y="18"/>
                    </a:lnTo>
                    <a:lnTo>
                      <a:pt x="469" y="5"/>
                    </a:lnTo>
                    <a:lnTo>
                      <a:pt x="454" y="0"/>
                    </a:lnTo>
                    <a:lnTo>
                      <a:pt x="451" y="6"/>
                    </a:lnTo>
                    <a:lnTo>
                      <a:pt x="446" y="17"/>
                    </a:lnTo>
                    <a:lnTo>
                      <a:pt x="437" y="37"/>
                    </a:lnTo>
                    <a:lnTo>
                      <a:pt x="428" y="57"/>
                    </a:lnTo>
                    <a:lnTo>
                      <a:pt x="426" y="62"/>
                    </a:lnTo>
                    <a:close/>
                  </a:path>
                </a:pathLst>
              </a:custGeom>
              <a:solidFill>
                <a:srgbClr val="E3D1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4580" name="Rectangle 5"/>
              <p:cNvSpPr>
                <a:spLocks noChangeArrowheads="1"/>
              </p:cNvSpPr>
              <p:nvPr/>
            </p:nvSpPr>
            <p:spPr bwMode="auto">
              <a:xfrm>
                <a:off x="4105" y="2704"/>
                <a:ext cx="681" cy="908"/>
              </a:xfrm>
              <a:prstGeom prst="rect">
                <a:avLst/>
              </a:prstGeom>
              <a:solidFill>
                <a:schemeClr val="accent1"/>
              </a:solidFill>
              <a:ln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:ln>
            </p:spPr>
            <p:txBody>
              <a:bodyPr wrap="none" anchor="ctr"/>
              <a:lstStyle/>
              <a:p>
                <a:endParaRPr lang="el-GR"/>
              </a:p>
            </p:txBody>
          </p:sp>
        </p:grpSp>
        <p:grpSp>
          <p:nvGrpSpPr>
            <p:cNvPr id="64518" name="Group 6"/>
            <p:cNvGrpSpPr>
              <a:grpSpLocks/>
            </p:cNvGrpSpPr>
            <p:nvPr/>
          </p:nvGrpSpPr>
          <p:grpSpPr bwMode="auto">
            <a:xfrm rot="3650097">
              <a:off x="688" y="2763"/>
              <a:ext cx="1123" cy="1569"/>
              <a:chOff x="2869" y="1874"/>
              <a:chExt cx="155" cy="378"/>
            </a:xfrm>
          </p:grpSpPr>
          <p:sp>
            <p:nvSpPr>
              <p:cNvPr id="64573" name="Freeform 7"/>
              <p:cNvSpPr>
                <a:spLocks/>
              </p:cNvSpPr>
              <p:nvPr/>
            </p:nvSpPr>
            <p:spPr bwMode="auto">
              <a:xfrm>
                <a:off x="2873" y="1947"/>
                <a:ext cx="101" cy="292"/>
              </a:xfrm>
              <a:custGeom>
                <a:avLst/>
                <a:gdLst>
                  <a:gd name="T0" fmla="*/ 0 w 431"/>
                  <a:gd name="T1" fmla="*/ 0 h 1058"/>
                  <a:gd name="T2" fmla="*/ 0 w 431"/>
                  <a:gd name="T3" fmla="*/ 0 h 1058"/>
                  <a:gd name="T4" fmla="*/ 0 w 431"/>
                  <a:gd name="T5" fmla="*/ 0 h 1058"/>
                  <a:gd name="T6" fmla="*/ 0 w 431"/>
                  <a:gd name="T7" fmla="*/ 0 h 1058"/>
                  <a:gd name="T8" fmla="*/ 0 w 431"/>
                  <a:gd name="T9" fmla="*/ 0 h 1058"/>
                  <a:gd name="T10" fmla="*/ 0 w 431"/>
                  <a:gd name="T11" fmla="*/ 0 h 1058"/>
                  <a:gd name="T12" fmla="*/ 0 w 431"/>
                  <a:gd name="T13" fmla="*/ 0 h 1058"/>
                  <a:gd name="T14" fmla="*/ 0 w 431"/>
                  <a:gd name="T15" fmla="*/ 0 h 1058"/>
                  <a:gd name="T16" fmla="*/ 0 w 431"/>
                  <a:gd name="T17" fmla="*/ 0 h 1058"/>
                  <a:gd name="T18" fmla="*/ 0 w 431"/>
                  <a:gd name="T19" fmla="*/ 0 h 1058"/>
                  <a:gd name="T20" fmla="*/ 0 w 431"/>
                  <a:gd name="T21" fmla="*/ 0 h 1058"/>
                  <a:gd name="T22" fmla="*/ 0 w 431"/>
                  <a:gd name="T23" fmla="*/ 0 h 1058"/>
                  <a:gd name="T24" fmla="*/ 0 w 431"/>
                  <a:gd name="T25" fmla="*/ 0 h 1058"/>
                  <a:gd name="T26" fmla="*/ 0 w 431"/>
                  <a:gd name="T27" fmla="*/ 0 h 1058"/>
                  <a:gd name="T28" fmla="*/ 0 w 431"/>
                  <a:gd name="T29" fmla="*/ 0 h 1058"/>
                  <a:gd name="T30" fmla="*/ 0 w 431"/>
                  <a:gd name="T31" fmla="*/ 0 h 1058"/>
                  <a:gd name="T32" fmla="*/ 0 w 431"/>
                  <a:gd name="T33" fmla="*/ 0 h 1058"/>
                  <a:gd name="T34" fmla="*/ 0 w 431"/>
                  <a:gd name="T35" fmla="*/ 0 h 1058"/>
                  <a:gd name="T36" fmla="*/ 0 w 431"/>
                  <a:gd name="T37" fmla="*/ 0 h 1058"/>
                  <a:gd name="T38" fmla="*/ 0 w 431"/>
                  <a:gd name="T39" fmla="*/ 0 h 1058"/>
                  <a:gd name="T40" fmla="*/ 0 w 431"/>
                  <a:gd name="T41" fmla="*/ 0 h 1058"/>
                  <a:gd name="T42" fmla="*/ 0 w 431"/>
                  <a:gd name="T43" fmla="*/ 0 h 1058"/>
                  <a:gd name="T44" fmla="*/ 0 w 431"/>
                  <a:gd name="T45" fmla="*/ 0 h 1058"/>
                  <a:gd name="T46" fmla="*/ 0 w 431"/>
                  <a:gd name="T47" fmla="*/ 0 h 1058"/>
                  <a:gd name="T48" fmla="*/ 0 w 431"/>
                  <a:gd name="T49" fmla="*/ 0 h 1058"/>
                  <a:gd name="T50" fmla="*/ 0 w 431"/>
                  <a:gd name="T51" fmla="*/ 0 h 1058"/>
                  <a:gd name="T52" fmla="*/ 0 w 431"/>
                  <a:gd name="T53" fmla="*/ 0 h 1058"/>
                  <a:gd name="T54" fmla="*/ 0 w 431"/>
                  <a:gd name="T55" fmla="*/ 0 h 1058"/>
                  <a:gd name="T56" fmla="*/ 0 w 431"/>
                  <a:gd name="T57" fmla="*/ 0 h 1058"/>
                  <a:gd name="T58" fmla="*/ 0 w 431"/>
                  <a:gd name="T59" fmla="*/ 0 h 1058"/>
                  <a:gd name="T60" fmla="*/ 0 w 431"/>
                  <a:gd name="T61" fmla="*/ 0 h 1058"/>
                  <a:gd name="T62" fmla="*/ 0 w 431"/>
                  <a:gd name="T63" fmla="*/ 0 h 1058"/>
                  <a:gd name="T64" fmla="*/ 0 w 431"/>
                  <a:gd name="T65" fmla="*/ 0 h 1058"/>
                  <a:gd name="T66" fmla="*/ 0 w 431"/>
                  <a:gd name="T67" fmla="*/ 0 h 1058"/>
                  <a:gd name="T68" fmla="*/ 0 w 431"/>
                  <a:gd name="T69" fmla="*/ 0 h 1058"/>
                  <a:gd name="T70" fmla="*/ 0 w 431"/>
                  <a:gd name="T71" fmla="*/ 0 h 1058"/>
                  <a:gd name="T72" fmla="*/ 0 w 431"/>
                  <a:gd name="T73" fmla="*/ 0 h 1058"/>
                  <a:gd name="T74" fmla="*/ 0 w 431"/>
                  <a:gd name="T75" fmla="*/ 0 h 1058"/>
                  <a:gd name="T76" fmla="*/ 0 w 431"/>
                  <a:gd name="T77" fmla="*/ 0 h 1058"/>
                  <a:gd name="T78" fmla="*/ 0 w 431"/>
                  <a:gd name="T79" fmla="*/ 0 h 1058"/>
                  <a:gd name="T80" fmla="*/ 0 w 431"/>
                  <a:gd name="T81" fmla="*/ 0 h 1058"/>
                  <a:gd name="T82" fmla="*/ 0 w 431"/>
                  <a:gd name="T83" fmla="*/ 0 h 1058"/>
                  <a:gd name="T84" fmla="*/ 0 w 431"/>
                  <a:gd name="T85" fmla="*/ 0 h 1058"/>
                  <a:gd name="T86" fmla="*/ 0 w 431"/>
                  <a:gd name="T87" fmla="*/ 0 h 1058"/>
                  <a:gd name="T88" fmla="*/ 0 w 431"/>
                  <a:gd name="T89" fmla="*/ 0 h 1058"/>
                  <a:gd name="T90" fmla="*/ 0 w 431"/>
                  <a:gd name="T91" fmla="*/ 0 h 1058"/>
                  <a:gd name="T92" fmla="*/ 0 w 431"/>
                  <a:gd name="T93" fmla="*/ 0 h 1058"/>
                  <a:gd name="T94" fmla="*/ 0 w 431"/>
                  <a:gd name="T95" fmla="*/ 0 h 1058"/>
                  <a:gd name="T96" fmla="*/ 0 w 431"/>
                  <a:gd name="T97" fmla="*/ 0 h 1058"/>
                  <a:gd name="T98" fmla="*/ 0 w 431"/>
                  <a:gd name="T99" fmla="*/ 0 h 1058"/>
                  <a:gd name="T100" fmla="*/ 0 w 431"/>
                  <a:gd name="T101" fmla="*/ 0 h 1058"/>
                  <a:gd name="T102" fmla="*/ 0 w 431"/>
                  <a:gd name="T103" fmla="*/ 0 h 1058"/>
                  <a:gd name="T104" fmla="*/ 0 w 431"/>
                  <a:gd name="T105" fmla="*/ 0 h 1058"/>
                  <a:gd name="T106" fmla="*/ 0 w 431"/>
                  <a:gd name="T107" fmla="*/ 0 h 1058"/>
                  <a:gd name="T108" fmla="*/ 0 w 431"/>
                  <a:gd name="T109" fmla="*/ 0 h 1058"/>
                  <a:gd name="T110" fmla="*/ 0 w 431"/>
                  <a:gd name="T111" fmla="*/ 0 h 105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31"/>
                  <a:gd name="T169" fmla="*/ 0 h 1058"/>
                  <a:gd name="T170" fmla="*/ 431 w 431"/>
                  <a:gd name="T171" fmla="*/ 1058 h 105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31" h="1058">
                    <a:moveTo>
                      <a:pt x="418" y="19"/>
                    </a:moveTo>
                    <a:lnTo>
                      <a:pt x="419" y="27"/>
                    </a:lnTo>
                    <a:lnTo>
                      <a:pt x="421" y="42"/>
                    </a:lnTo>
                    <a:lnTo>
                      <a:pt x="425" y="73"/>
                    </a:lnTo>
                    <a:lnTo>
                      <a:pt x="429" y="106"/>
                    </a:lnTo>
                    <a:lnTo>
                      <a:pt x="431" y="113"/>
                    </a:lnTo>
                    <a:lnTo>
                      <a:pt x="428" y="120"/>
                    </a:lnTo>
                    <a:lnTo>
                      <a:pt x="411" y="165"/>
                    </a:lnTo>
                    <a:lnTo>
                      <a:pt x="348" y="335"/>
                    </a:lnTo>
                    <a:lnTo>
                      <a:pt x="283" y="506"/>
                    </a:lnTo>
                    <a:lnTo>
                      <a:pt x="273" y="534"/>
                    </a:lnTo>
                    <a:lnTo>
                      <a:pt x="263" y="561"/>
                    </a:lnTo>
                    <a:lnTo>
                      <a:pt x="242" y="616"/>
                    </a:lnTo>
                    <a:lnTo>
                      <a:pt x="203" y="735"/>
                    </a:lnTo>
                    <a:lnTo>
                      <a:pt x="177" y="836"/>
                    </a:lnTo>
                    <a:lnTo>
                      <a:pt x="175" y="855"/>
                    </a:lnTo>
                    <a:lnTo>
                      <a:pt x="172" y="874"/>
                    </a:lnTo>
                    <a:lnTo>
                      <a:pt x="169" y="916"/>
                    </a:lnTo>
                    <a:lnTo>
                      <a:pt x="166" y="1004"/>
                    </a:lnTo>
                    <a:lnTo>
                      <a:pt x="166" y="1056"/>
                    </a:lnTo>
                    <a:lnTo>
                      <a:pt x="167" y="1058"/>
                    </a:lnTo>
                    <a:lnTo>
                      <a:pt x="160" y="1058"/>
                    </a:lnTo>
                    <a:lnTo>
                      <a:pt x="146" y="1058"/>
                    </a:lnTo>
                    <a:lnTo>
                      <a:pt x="120" y="1058"/>
                    </a:lnTo>
                    <a:lnTo>
                      <a:pt x="94" y="1058"/>
                    </a:lnTo>
                    <a:lnTo>
                      <a:pt x="88" y="1057"/>
                    </a:lnTo>
                    <a:lnTo>
                      <a:pt x="81" y="1056"/>
                    </a:lnTo>
                    <a:lnTo>
                      <a:pt x="66" y="1054"/>
                    </a:lnTo>
                    <a:lnTo>
                      <a:pt x="39" y="1049"/>
                    </a:lnTo>
                    <a:lnTo>
                      <a:pt x="11" y="1045"/>
                    </a:lnTo>
                    <a:lnTo>
                      <a:pt x="5" y="1044"/>
                    </a:lnTo>
                    <a:lnTo>
                      <a:pt x="3" y="1034"/>
                    </a:lnTo>
                    <a:lnTo>
                      <a:pt x="0" y="996"/>
                    </a:lnTo>
                    <a:lnTo>
                      <a:pt x="10" y="944"/>
                    </a:lnTo>
                    <a:lnTo>
                      <a:pt x="15" y="930"/>
                    </a:lnTo>
                    <a:lnTo>
                      <a:pt x="36" y="880"/>
                    </a:lnTo>
                    <a:lnTo>
                      <a:pt x="81" y="781"/>
                    </a:lnTo>
                    <a:lnTo>
                      <a:pt x="170" y="579"/>
                    </a:lnTo>
                    <a:lnTo>
                      <a:pt x="258" y="378"/>
                    </a:lnTo>
                    <a:lnTo>
                      <a:pt x="280" y="328"/>
                    </a:lnTo>
                    <a:lnTo>
                      <a:pt x="286" y="308"/>
                    </a:lnTo>
                    <a:lnTo>
                      <a:pt x="300" y="268"/>
                    </a:lnTo>
                    <a:lnTo>
                      <a:pt x="325" y="189"/>
                    </a:lnTo>
                    <a:lnTo>
                      <a:pt x="351" y="110"/>
                    </a:lnTo>
                    <a:lnTo>
                      <a:pt x="358" y="90"/>
                    </a:lnTo>
                    <a:lnTo>
                      <a:pt x="357" y="82"/>
                    </a:lnTo>
                    <a:lnTo>
                      <a:pt x="355" y="67"/>
                    </a:lnTo>
                    <a:lnTo>
                      <a:pt x="351" y="38"/>
                    </a:lnTo>
                    <a:lnTo>
                      <a:pt x="347" y="8"/>
                    </a:lnTo>
                    <a:lnTo>
                      <a:pt x="347" y="0"/>
                    </a:lnTo>
                    <a:lnTo>
                      <a:pt x="352" y="2"/>
                    </a:lnTo>
                    <a:lnTo>
                      <a:pt x="364" y="5"/>
                    </a:lnTo>
                    <a:lnTo>
                      <a:pt x="389" y="11"/>
                    </a:lnTo>
                    <a:lnTo>
                      <a:pt x="412" y="18"/>
                    </a:lnTo>
                    <a:lnTo>
                      <a:pt x="418" y="19"/>
                    </a:lnTo>
                    <a:close/>
                  </a:path>
                </a:pathLst>
              </a:custGeom>
              <a:solidFill>
                <a:srgbClr val="E3D1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4574" name="Freeform 8"/>
              <p:cNvSpPr>
                <a:spLocks/>
              </p:cNvSpPr>
              <p:nvPr/>
            </p:nvSpPr>
            <p:spPr bwMode="auto">
              <a:xfrm>
                <a:off x="2904" y="1905"/>
                <a:ext cx="101" cy="347"/>
              </a:xfrm>
              <a:custGeom>
                <a:avLst/>
                <a:gdLst>
                  <a:gd name="T0" fmla="*/ 0 w 430"/>
                  <a:gd name="T1" fmla="*/ 0 h 1265"/>
                  <a:gd name="T2" fmla="*/ 0 w 430"/>
                  <a:gd name="T3" fmla="*/ 0 h 1265"/>
                  <a:gd name="T4" fmla="*/ 0 w 430"/>
                  <a:gd name="T5" fmla="*/ 0 h 1265"/>
                  <a:gd name="T6" fmla="*/ 0 w 430"/>
                  <a:gd name="T7" fmla="*/ 0 h 1265"/>
                  <a:gd name="T8" fmla="*/ 0 w 430"/>
                  <a:gd name="T9" fmla="*/ 0 h 1265"/>
                  <a:gd name="T10" fmla="*/ 0 w 430"/>
                  <a:gd name="T11" fmla="*/ 0 h 1265"/>
                  <a:gd name="T12" fmla="*/ 0 w 430"/>
                  <a:gd name="T13" fmla="*/ 0 h 1265"/>
                  <a:gd name="T14" fmla="*/ 0 w 430"/>
                  <a:gd name="T15" fmla="*/ 0 h 1265"/>
                  <a:gd name="T16" fmla="*/ 0 w 430"/>
                  <a:gd name="T17" fmla="*/ 0 h 1265"/>
                  <a:gd name="T18" fmla="*/ 0 w 430"/>
                  <a:gd name="T19" fmla="*/ 0 h 1265"/>
                  <a:gd name="T20" fmla="*/ 0 w 430"/>
                  <a:gd name="T21" fmla="*/ 0 h 1265"/>
                  <a:gd name="T22" fmla="*/ 0 w 430"/>
                  <a:gd name="T23" fmla="*/ 0 h 1265"/>
                  <a:gd name="T24" fmla="*/ 0 w 430"/>
                  <a:gd name="T25" fmla="*/ 0 h 1265"/>
                  <a:gd name="T26" fmla="*/ 0 w 430"/>
                  <a:gd name="T27" fmla="*/ 0 h 1265"/>
                  <a:gd name="T28" fmla="*/ 0 w 430"/>
                  <a:gd name="T29" fmla="*/ 0 h 1265"/>
                  <a:gd name="T30" fmla="*/ 0 w 430"/>
                  <a:gd name="T31" fmla="*/ 0 h 1265"/>
                  <a:gd name="T32" fmla="*/ 0 w 430"/>
                  <a:gd name="T33" fmla="*/ 0 h 1265"/>
                  <a:gd name="T34" fmla="*/ 0 w 430"/>
                  <a:gd name="T35" fmla="*/ 0 h 1265"/>
                  <a:gd name="T36" fmla="*/ 0 w 430"/>
                  <a:gd name="T37" fmla="*/ 0 h 1265"/>
                  <a:gd name="T38" fmla="*/ 0 w 430"/>
                  <a:gd name="T39" fmla="*/ 0 h 1265"/>
                  <a:gd name="T40" fmla="*/ 0 w 430"/>
                  <a:gd name="T41" fmla="*/ 0 h 1265"/>
                  <a:gd name="T42" fmla="*/ 0 w 430"/>
                  <a:gd name="T43" fmla="*/ 0 h 1265"/>
                  <a:gd name="T44" fmla="*/ 0 w 430"/>
                  <a:gd name="T45" fmla="*/ 0 h 1265"/>
                  <a:gd name="T46" fmla="*/ 0 w 430"/>
                  <a:gd name="T47" fmla="*/ 0 h 1265"/>
                  <a:gd name="T48" fmla="*/ 0 w 430"/>
                  <a:gd name="T49" fmla="*/ 0 h 1265"/>
                  <a:gd name="T50" fmla="*/ 0 w 430"/>
                  <a:gd name="T51" fmla="*/ 0 h 1265"/>
                  <a:gd name="T52" fmla="*/ 0 w 430"/>
                  <a:gd name="T53" fmla="*/ 0 h 1265"/>
                  <a:gd name="T54" fmla="*/ 0 w 430"/>
                  <a:gd name="T55" fmla="*/ 0 h 1265"/>
                  <a:gd name="T56" fmla="*/ 0 w 430"/>
                  <a:gd name="T57" fmla="*/ 0 h 1265"/>
                  <a:gd name="T58" fmla="*/ 0 w 430"/>
                  <a:gd name="T59" fmla="*/ 0 h 1265"/>
                  <a:gd name="T60" fmla="*/ 0 w 430"/>
                  <a:gd name="T61" fmla="*/ 0 h 1265"/>
                  <a:gd name="T62" fmla="*/ 0 w 430"/>
                  <a:gd name="T63" fmla="*/ 0 h 1265"/>
                  <a:gd name="T64" fmla="*/ 0 w 430"/>
                  <a:gd name="T65" fmla="*/ 0 h 1265"/>
                  <a:gd name="T66" fmla="*/ 0 w 430"/>
                  <a:gd name="T67" fmla="*/ 0 h 1265"/>
                  <a:gd name="T68" fmla="*/ 0 w 430"/>
                  <a:gd name="T69" fmla="*/ 0 h 1265"/>
                  <a:gd name="T70" fmla="*/ 0 w 430"/>
                  <a:gd name="T71" fmla="*/ 0 h 1265"/>
                  <a:gd name="T72" fmla="*/ 0 w 430"/>
                  <a:gd name="T73" fmla="*/ 0 h 1265"/>
                  <a:gd name="T74" fmla="*/ 0 w 430"/>
                  <a:gd name="T75" fmla="*/ 0 h 1265"/>
                  <a:gd name="T76" fmla="*/ 0 w 430"/>
                  <a:gd name="T77" fmla="*/ 0 h 1265"/>
                  <a:gd name="T78" fmla="*/ 0 w 430"/>
                  <a:gd name="T79" fmla="*/ 0 h 1265"/>
                  <a:gd name="T80" fmla="*/ 0 w 430"/>
                  <a:gd name="T81" fmla="*/ 0 h 1265"/>
                  <a:gd name="T82" fmla="*/ 0 w 430"/>
                  <a:gd name="T83" fmla="*/ 0 h 1265"/>
                  <a:gd name="T84" fmla="*/ 0 w 430"/>
                  <a:gd name="T85" fmla="*/ 0 h 1265"/>
                  <a:gd name="T86" fmla="*/ 0 w 430"/>
                  <a:gd name="T87" fmla="*/ 0 h 1265"/>
                  <a:gd name="T88" fmla="*/ 0 w 430"/>
                  <a:gd name="T89" fmla="*/ 0 h 1265"/>
                  <a:gd name="T90" fmla="*/ 0 w 430"/>
                  <a:gd name="T91" fmla="*/ 0 h 1265"/>
                  <a:gd name="T92" fmla="*/ 0 w 430"/>
                  <a:gd name="T93" fmla="*/ 0 h 1265"/>
                  <a:gd name="T94" fmla="*/ 0 w 430"/>
                  <a:gd name="T95" fmla="*/ 0 h 1265"/>
                  <a:gd name="T96" fmla="*/ 0 w 430"/>
                  <a:gd name="T97" fmla="*/ 0 h 1265"/>
                  <a:gd name="T98" fmla="*/ 0 w 430"/>
                  <a:gd name="T99" fmla="*/ 0 h 1265"/>
                  <a:gd name="T100" fmla="*/ 0 w 430"/>
                  <a:gd name="T101" fmla="*/ 0 h 1265"/>
                  <a:gd name="T102" fmla="*/ 0 w 430"/>
                  <a:gd name="T103" fmla="*/ 0 h 1265"/>
                  <a:gd name="T104" fmla="*/ 0 w 430"/>
                  <a:gd name="T105" fmla="*/ 0 h 1265"/>
                  <a:gd name="T106" fmla="*/ 0 w 430"/>
                  <a:gd name="T107" fmla="*/ 0 h 1265"/>
                  <a:gd name="T108" fmla="*/ 0 w 430"/>
                  <a:gd name="T109" fmla="*/ 0 h 1265"/>
                  <a:gd name="T110" fmla="*/ 0 w 430"/>
                  <a:gd name="T111" fmla="*/ 0 h 1265"/>
                  <a:gd name="T112" fmla="*/ 0 w 430"/>
                  <a:gd name="T113" fmla="*/ 0 h 1265"/>
                  <a:gd name="T114" fmla="*/ 0 w 430"/>
                  <a:gd name="T115" fmla="*/ 0 h 1265"/>
                  <a:gd name="T116" fmla="*/ 0 w 430"/>
                  <a:gd name="T117" fmla="*/ 0 h 1265"/>
                  <a:gd name="T118" fmla="*/ 0 w 430"/>
                  <a:gd name="T119" fmla="*/ 0 h 1265"/>
                  <a:gd name="T120" fmla="*/ 0 w 430"/>
                  <a:gd name="T121" fmla="*/ 0 h 1265"/>
                  <a:gd name="T122" fmla="*/ 0 w 430"/>
                  <a:gd name="T123" fmla="*/ 0 h 1265"/>
                  <a:gd name="T124" fmla="*/ 0 w 430"/>
                  <a:gd name="T125" fmla="*/ 0 h 126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30"/>
                  <a:gd name="T190" fmla="*/ 0 h 1265"/>
                  <a:gd name="T191" fmla="*/ 430 w 430"/>
                  <a:gd name="T192" fmla="*/ 1265 h 126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30" h="1265">
                    <a:moveTo>
                      <a:pt x="311" y="193"/>
                    </a:moveTo>
                    <a:lnTo>
                      <a:pt x="308" y="203"/>
                    </a:lnTo>
                    <a:lnTo>
                      <a:pt x="300" y="241"/>
                    </a:lnTo>
                    <a:lnTo>
                      <a:pt x="270" y="373"/>
                    </a:lnTo>
                    <a:lnTo>
                      <a:pt x="227" y="548"/>
                    </a:lnTo>
                    <a:lnTo>
                      <a:pt x="216" y="594"/>
                    </a:lnTo>
                    <a:lnTo>
                      <a:pt x="204" y="641"/>
                    </a:lnTo>
                    <a:lnTo>
                      <a:pt x="182" y="729"/>
                    </a:lnTo>
                    <a:lnTo>
                      <a:pt x="144" y="877"/>
                    </a:lnTo>
                    <a:lnTo>
                      <a:pt x="125" y="954"/>
                    </a:lnTo>
                    <a:lnTo>
                      <a:pt x="125" y="957"/>
                    </a:lnTo>
                    <a:lnTo>
                      <a:pt x="115" y="979"/>
                    </a:lnTo>
                    <a:lnTo>
                      <a:pt x="95" y="1023"/>
                    </a:lnTo>
                    <a:lnTo>
                      <a:pt x="51" y="1114"/>
                    </a:lnTo>
                    <a:lnTo>
                      <a:pt x="9" y="1203"/>
                    </a:lnTo>
                    <a:lnTo>
                      <a:pt x="0" y="1224"/>
                    </a:lnTo>
                    <a:lnTo>
                      <a:pt x="2" y="1229"/>
                    </a:lnTo>
                    <a:lnTo>
                      <a:pt x="6" y="1233"/>
                    </a:lnTo>
                    <a:lnTo>
                      <a:pt x="15" y="1239"/>
                    </a:lnTo>
                    <a:lnTo>
                      <a:pt x="24" y="1244"/>
                    </a:lnTo>
                    <a:lnTo>
                      <a:pt x="41" y="1256"/>
                    </a:lnTo>
                    <a:lnTo>
                      <a:pt x="48" y="1265"/>
                    </a:lnTo>
                    <a:lnTo>
                      <a:pt x="53" y="1264"/>
                    </a:lnTo>
                    <a:lnTo>
                      <a:pt x="62" y="1261"/>
                    </a:lnTo>
                    <a:lnTo>
                      <a:pt x="70" y="1256"/>
                    </a:lnTo>
                    <a:lnTo>
                      <a:pt x="77" y="1249"/>
                    </a:lnTo>
                    <a:lnTo>
                      <a:pt x="92" y="1235"/>
                    </a:lnTo>
                    <a:lnTo>
                      <a:pt x="97" y="1230"/>
                    </a:lnTo>
                    <a:lnTo>
                      <a:pt x="96" y="1224"/>
                    </a:lnTo>
                    <a:lnTo>
                      <a:pt x="95" y="1212"/>
                    </a:lnTo>
                    <a:lnTo>
                      <a:pt x="94" y="1188"/>
                    </a:lnTo>
                    <a:lnTo>
                      <a:pt x="93" y="1163"/>
                    </a:lnTo>
                    <a:lnTo>
                      <a:pt x="93" y="1155"/>
                    </a:lnTo>
                    <a:lnTo>
                      <a:pt x="95" y="1150"/>
                    </a:lnTo>
                    <a:lnTo>
                      <a:pt x="117" y="1110"/>
                    </a:lnTo>
                    <a:lnTo>
                      <a:pt x="194" y="946"/>
                    </a:lnTo>
                    <a:lnTo>
                      <a:pt x="269" y="738"/>
                    </a:lnTo>
                    <a:lnTo>
                      <a:pt x="281" y="688"/>
                    </a:lnTo>
                    <a:lnTo>
                      <a:pt x="290" y="641"/>
                    </a:lnTo>
                    <a:lnTo>
                      <a:pt x="312" y="543"/>
                    </a:lnTo>
                    <a:lnTo>
                      <a:pt x="361" y="349"/>
                    </a:lnTo>
                    <a:lnTo>
                      <a:pt x="416" y="156"/>
                    </a:lnTo>
                    <a:lnTo>
                      <a:pt x="430" y="108"/>
                    </a:lnTo>
                    <a:lnTo>
                      <a:pt x="429" y="102"/>
                    </a:lnTo>
                    <a:lnTo>
                      <a:pt x="428" y="88"/>
                    </a:lnTo>
                    <a:lnTo>
                      <a:pt x="426" y="62"/>
                    </a:lnTo>
                    <a:lnTo>
                      <a:pt x="424" y="35"/>
                    </a:lnTo>
                    <a:lnTo>
                      <a:pt x="424" y="28"/>
                    </a:lnTo>
                    <a:lnTo>
                      <a:pt x="417" y="26"/>
                    </a:lnTo>
                    <a:lnTo>
                      <a:pt x="405" y="22"/>
                    </a:lnTo>
                    <a:lnTo>
                      <a:pt x="380" y="12"/>
                    </a:lnTo>
                    <a:lnTo>
                      <a:pt x="356" y="3"/>
                    </a:lnTo>
                    <a:lnTo>
                      <a:pt x="350" y="0"/>
                    </a:lnTo>
                    <a:lnTo>
                      <a:pt x="347" y="4"/>
                    </a:lnTo>
                    <a:lnTo>
                      <a:pt x="341" y="11"/>
                    </a:lnTo>
                    <a:lnTo>
                      <a:pt x="330" y="26"/>
                    </a:lnTo>
                    <a:lnTo>
                      <a:pt x="318" y="40"/>
                    </a:lnTo>
                    <a:lnTo>
                      <a:pt x="316" y="43"/>
                    </a:lnTo>
                    <a:lnTo>
                      <a:pt x="315" y="59"/>
                    </a:lnTo>
                    <a:lnTo>
                      <a:pt x="315" y="115"/>
                    </a:lnTo>
                    <a:lnTo>
                      <a:pt x="312" y="180"/>
                    </a:lnTo>
                    <a:lnTo>
                      <a:pt x="311" y="193"/>
                    </a:lnTo>
                    <a:close/>
                  </a:path>
                </a:pathLst>
              </a:custGeom>
              <a:solidFill>
                <a:srgbClr val="E3D1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4575" name="Freeform 9"/>
              <p:cNvSpPr>
                <a:spLocks/>
              </p:cNvSpPr>
              <p:nvPr/>
            </p:nvSpPr>
            <p:spPr bwMode="auto">
              <a:xfrm>
                <a:off x="2971" y="1874"/>
                <a:ext cx="53" cy="62"/>
              </a:xfrm>
              <a:custGeom>
                <a:avLst/>
                <a:gdLst>
                  <a:gd name="T0" fmla="*/ 0 w 226"/>
                  <a:gd name="T1" fmla="*/ 0 h 224"/>
                  <a:gd name="T2" fmla="*/ 0 w 226"/>
                  <a:gd name="T3" fmla="*/ 0 h 224"/>
                  <a:gd name="T4" fmla="*/ 0 w 226"/>
                  <a:gd name="T5" fmla="*/ 0 h 224"/>
                  <a:gd name="T6" fmla="*/ 0 w 226"/>
                  <a:gd name="T7" fmla="*/ 0 h 224"/>
                  <a:gd name="T8" fmla="*/ 0 w 226"/>
                  <a:gd name="T9" fmla="*/ 0 h 224"/>
                  <a:gd name="T10" fmla="*/ 0 w 226"/>
                  <a:gd name="T11" fmla="*/ 0 h 224"/>
                  <a:gd name="T12" fmla="*/ 0 w 226"/>
                  <a:gd name="T13" fmla="*/ 0 h 224"/>
                  <a:gd name="T14" fmla="*/ 0 w 226"/>
                  <a:gd name="T15" fmla="*/ 0 h 224"/>
                  <a:gd name="T16" fmla="*/ 0 w 226"/>
                  <a:gd name="T17" fmla="*/ 0 h 224"/>
                  <a:gd name="T18" fmla="*/ 0 w 226"/>
                  <a:gd name="T19" fmla="*/ 0 h 224"/>
                  <a:gd name="T20" fmla="*/ 0 w 226"/>
                  <a:gd name="T21" fmla="*/ 0 h 224"/>
                  <a:gd name="T22" fmla="*/ 0 w 226"/>
                  <a:gd name="T23" fmla="*/ 0 h 224"/>
                  <a:gd name="T24" fmla="*/ 0 w 226"/>
                  <a:gd name="T25" fmla="*/ 0 h 224"/>
                  <a:gd name="T26" fmla="*/ 0 w 226"/>
                  <a:gd name="T27" fmla="*/ 0 h 224"/>
                  <a:gd name="T28" fmla="*/ 0 w 226"/>
                  <a:gd name="T29" fmla="*/ 0 h 224"/>
                  <a:gd name="T30" fmla="*/ 0 w 226"/>
                  <a:gd name="T31" fmla="*/ 0 h 224"/>
                  <a:gd name="T32" fmla="*/ 0 w 226"/>
                  <a:gd name="T33" fmla="*/ 0 h 224"/>
                  <a:gd name="T34" fmla="*/ 0 w 226"/>
                  <a:gd name="T35" fmla="*/ 0 h 224"/>
                  <a:gd name="T36" fmla="*/ 0 w 226"/>
                  <a:gd name="T37" fmla="*/ 0 h 224"/>
                  <a:gd name="T38" fmla="*/ 0 w 226"/>
                  <a:gd name="T39" fmla="*/ 0 h 224"/>
                  <a:gd name="T40" fmla="*/ 0 w 226"/>
                  <a:gd name="T41" fmla="*/ 0 h 224"/>
                  <a:gd name="T42" fmla="*/ 0 w 226"/>
                  <a:gd name="T43" fmla="*/ 0 h 224"/>
                  <a:gd name="T44" fmla="*/ 0 w 226"/>
                  <a:gd name="T45" fmla="*/ 0 h 224"/>
                  <a:gd name="T46" fmla="*/ 0 w 226"/>
                  <a:gd name="T47" fmla="*/ 0 h 224"/>
                  <a:gd name="T48" fmla="*/ 0 w 226"/>
                  <a:gd name="T49" fmla="*/ 0 h 224"/>
                  <a:gd name="T50" fmla="*/ 0 w 226"/>
                  <a:gd name="T51" fmla="*/ 0 h 224"/>
                  <a:gd name="T52" fmla="*/ 0 w 226"/>
                  <a:gd name="T53" fmla="*/ 0 h 224"/>
                  <a:gd name="T54" fmla="*/ 0 w 226"/>
                  <a:gd name="T55" fmla="*/ 0 h 224"/>
                  <a:gd name="T56" fmla="*/ 0 w 226"/>
                  <a:gd name="T57" fmla="*/ 0 h 224"/>
                  <a:gd name="T58" fmla="*/ 0 w 226"/>
                  <a:gd name="T59" fmla="*/ 0 h 224"/>
                  <a:gd name="T60" fmla="*/ 0 w 226"/>
                  <a:gd name="T61" fmla="*/ 0 h 224"/>
                  <a:gd name="T62" fmla="*/ 0 w 226"/>
                  <a:gd name="T63" fmla="*/ 0 h 224"/>
                  <a:gd name="T64" fmla="*/ 0 w 226"/>
                  <a:gd name="T65" fmla="*/ 0 h 224"/>
                  <a:gd name="T66" fmla="*/ 0 w 226"/>
                  <a:gd name="T67" fmla="*/ 0 h 224"/>
                  <a:gd name="T68" fmla="*/ 0 w 226"/>
                  <a:gd name="T69" fmla="*/ 0 h 224"/>
                  <a:gd name="T70" fmla="*/ 0 w 226"/>
                  <a:gd name="T71" fmla="*/ 0 h 224"/>
                  <a:gd name="T72" fmla="*/ 0 w 226"/>
                  <a:gd name="T73" fmla="*/ 0 h 224"/>
                  <a:gd name="T74" fmla="*/ 0 w 226"/>
                  <a:gd name="T75" fmla="*/ 0 h 224"/>
                  <a:gd name="T76" fmla="*/ 0 w 226"/>
                  <a:gd name="T77" fmla="*/ 0 h 224"/>
                  <a:gd name="T78" fmla="*/ 0 w 226"/>
                  <a:gd name="T79" fmla="*/ 0 h 22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26"/>
                  <a:gd name="T121" fmla="*/ 0 h 224"/>
                  <a:gd name="T122" fmla="*/ 226 w 226"/>
                  <a:gd name="T123" fmla="*/ 224 h 22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26" h="224">
                    <a:moveTo>
                      <a:pt x="52" y="0"/>
                    </a:moveTo>
                    <a:lnTo>
                      <a:pt x="60" y="16"/>
                    </a:lnTo>
                    <a:lnTo>
                      <a:pt x="81" y="44"/>
                    </a:lnTo>
                    <a:lnTo>
                      <a:pt x="128" y="99"/>
                    </a:lnTo>
                    <a:lnTo>
                      <a:pt x="168" y="158"/>
                    </a:lnTo>
                    <a:lnTo>
                      <a:pt x="177" y="174"/>
                    </a:lnTo>
                    <a:lnTo>
                      <a:pt x="181" y="178"/>
                    </a:lnTo>
                    <a:lnTo>
                      <a:pt x="186" y="180"/>
                    </a:lnTo>
                    <a:lnTo>
                      <a:pt x="192" y="181"/>
                    </a:lnTo>
                    <a:lnTo>
                      <a:pt x="197" y="182"/>
                    </a:lnTo>
                    <a:lnTo>
                      <a:pt x="202" y="181"/>
                    </a:lnTo>
                    <a:lnTo>
                      <a:pt x="207" y="179"/>
                    </a:lnTo>
                    <a:lnTo>
                      <a:pt x="211" y="177"/>
                    </a:lnTo>
                    <a:lnTo>
                      <a:pt x="219" y="170"/>
                    </a:lnTo>
                    <a:lnTo>
                      <a:pt x="224" y="160"/>
                    </a:lnTo>
                    <a:lnTo>
                      <a:pt x="226" y="154"/>
                    </a:lnTo>
                    <a:lnTo>
                      <a:pt x="226" y="161"/>
                    </a:lnTo>
                    <a:lnTo>
                      <a:pt x="226" y="175"/>
                    </a:lnTo>
                    <a:lnTo>
                      <a:pt x="219" y="207"/>
                    </a:lnTo>
                    <a:lnTo>
                      <a:pt x="210" y="218"/>
                    </a:lnTo>
                    <a:lnTo>
                      <a:pt x="204" y="222"/>
                    </a:lnTo>
                    <a:lnTo>
                      <a:pt x="196" y="224"/>
                    </a:lnTo>
                    <a:lnTo>
                      <a:pt x="188" y="223"/>
                    </a:lnTo>
                    <a:lnTo>
                      <a:pt x="180" y="221"/>
                    </a:lnTo>
                    <a:lnTo>
                      <a:pt x="171" y="215"/>
                    </a:lnTo>
                    <a:lnTo>
                      <a:pt x="162" y="207"/>
                    </a:lnTo>
                    <a:lnTo>
                      <a:pt x="143" y="185"/>
                    </a:lnTo>
                    <a:lnTo>
                      <a:pt x="113" y="140"/>
                    </a:lnTo>
                    <a:lnTo>
                      <a:pt x="104" y="124"/>
                    </a:lnTo>
                    <a:lnTo>
                      <a:pt x="94" y="127"/>
                    </a:lnTo>
                    <a:lnTo>
                      <a:pt x="77" y="130"/>
                    </a:lnTo>
                    <a:lnTo>
                      <a:pt x="43" y="137"/>
                    </a:lnTo>
                    <a:lnTo>
                      <a:pt x="9" y="145"/>
                    </a:lnTo>
                    <a:lnTo>
                      <a:pt x="1" y="146"/>
                    </a:lnTo>
                    <a:lnTo>
                      <a:pt x="0" y="135"/>
                    </a:lnTo>
                    <a:lnTo>
                      <a:pt x="2" y="112"/>
                    </a:lnTo>
                    <a:lnTo>
                      <a:pt x="14" y="66"/>
                    </a:lnTo>
                    <a:lnTo>
                      <a:pt x="42" y="14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8C5E4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4576" name="Freeform 10"/>
              <p:cNvSpPr>
                <a:spLocks/>
              </p:cNvSpPr>
              <p:nvPr/>
            </p:nvSpPr>
            <p:spPr bwMode="auto">
              <a:xfrm>
                <a:off x="2907" y="1906"/>
                <a:ext cx="84" cy="341"/>
              </a:xfrm>
              <a:custGeom>
                <a:avLst/>
                <a:gdLst>
                  <a:gd name="T0" fmla="*/ 0 w 357"/>
                  <a:gd name="T1" fmla="*/ 0 h 1242"/>
                  <a:gd name="T2" fmla="*/ 0 w 357"/>
                  <a:gd name="T3" fmla="*/ 0 h 1242"/>
                  <a:gd name="T4" fmla="*/ 0 w 357"/>
                  <a:gd name="T5" fmla="*/ 0 h 1242"/>
                  <a:gd name="T6" fmla="*/ 0 w 357"/>
                  <a:gd name="T7" fmla="*/ 0 h 1242"/>
                  <a:gd name="T8" fmla="*/ 0 w 357"/>
                  <a:gd name="T9" fmla="*/ 0 h 1242"/>
                  <a:gd name="T10" fmla="*/ 0 w 357"/>
                  <a:gd name="T11" fmla="*/ 0 h 1242"/>
                  <a:gd name="T12" fmla="*/ 0 w 357"/>
                  <a:gd name="T13" fmla="*/ 0 h 1242"/>
                  <a:gd name="T14" fmla="*/ 0 w 357"/>
                  <a:gd name="T15" fmla="*/ 0 h 1242"/>
                  <a:gd name="T16" fmla="*/ 0 w 357"/>
                  <a:gd name="T17" fmla="*/ 0 h 1242"/>
                  <a:gd name="T18" fmla="*/ 0 w 357"/>
                  <a:gd name="T19" fmla="*/ 0 h 1242"/>
                  <a:gd name="T20" fmla="*/ 0 w 357"/>
                  <a:gd name="T21" fmla="*/ 0 h 1242"/>
                  <a:gd name="T22" fmla="*/ 0 w 357"/>
                  <a:gd name="T23" fmla="*/ 0 h 1242"/>
                  <a:gd name="T24" fmla="*/ 0 w 357"/>
                  <a:gd name="T25" fmla="*/ 0 h 1242"/>
                  <a:gd name="T26" fmla="*/ 0 w 357"/>
                  <a:gd name="T27" fmla="*/ 0 h 1242"/>
                  <a:gd name="T28" fmla="*/ 0 w 357"/>
                  <a:gd name="T29" fmla="*/ 0 h 1242"/>
                  <a:gd name="T30" fmla="*/ 0 w 357"/>
                  <a:gd name="T31" fmla="*/ 0 h 1242"/>
                  <a:gd name="T32" fmla="*/ 0 w 357"/>
                  <a:gd name="T33" fmla="*/ 0 h 1242"/>
                  <a:gd name="T34" fmla="*/ 0 w 357"/>
                  <a:gd name="T35" fmla="*/ 0 h 1242"/>
                  <a:gd name="T36" fmla="*/ 0 w 357"/>
                  <a:gd name="T37" fmla="*/ 0 h 1242"/>
                  <a:gd name="T38" fmla="*/ 0 w 357"/>
                  <a:gd name="T39" fmla="*/ 0 h 1242"/>
                  <a:gd name="T40" fmla="*/ 0 w 357"/>
                  <a:gd name="T41" fmla="*/ 0 h 1242"/>
                  <a:gd name="T42" fmla="*/ 0 w 357"/>
                  <a:gd name="T43" fmla="*/ 0 h 1242"/>
                  <a:gd name="T44" fmla="*/ 0 w 357"/>
                  <a:gd name="T45" fmla="*/ 0 h 1242"/>
                  <a:gd name="T46" fmla="*/ 0 w 357"/>
                  <a:gd name="T47" fmla="*/ 0 h 1242"/>
                  <a:gd name="T48" fmla="*/ 0 w 357"/>
                  <a:gd name="T49" fmla="*/ 0 h 1242"/>
                  <a:gd name="T50" fmla="*/ 0 w 357"/>
                  <a:gd name="T51" fmla="*/ 0 h 1242"/>
                  <a:gd name="T52" fmla="*/ 0 w 357"/>
                  <a:gd name="T53" fmla="*/ 0 h 1242"/>
                  <a:gd name="T54" fmla="*/ 0 w 357"/>
                  <a:gd name="T55" fmla="*/ 0 h 1242"/>
                  <a:gd name="T56" fmla="*/ 0 w 357"/>
                  <a:gd name="T57" fmla="*/ 0 h 1242"/>
                  <a:gd name="T58" fmla="*/ 0 w 357"/>
                  <a:gd name="T59" fmla="*/ 0 h 1242"/>
                  <a:gd name="T60" fmla="*/ 0 w 357"/>
                  <a:gd name="T61" fmla="*/ 0 h 1242"/>
                  <a:gd name="T62" fmla="*/ 0 w 357"/>
                  <a:gd name="T63" fmla="*/ 0 h 1242"/>
                  <a:gd name="T64" fmla="*/ 0 w 357"/>
                  <a:gd name="T65" fmla="*/ 0 h 1242"/>
                  <a:gd name="T66" fmla="*/ 0 w 357"/>
                  <a:gd name="T67" fmla="*/ 0 h 124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57"/>
                  <a:gd name="T103" fmla="*/ 0 h 1242"/>
                  <a:gd name="T104" fmla="*/ 357 w 357"/>
                  <a:gd name="T105" fmla="*/ 1242 h 124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57" h="1242">
                    <a:moveTo>
                      <a:pt x="318" y="66"/>
                    </a:moveTo>
                    <a:lnTo>
                      <a:pt x="317" y="80"/>
                    </a:lnTo>
                    <a:lnTo>
                      <a:pt x="317" y="104"/>
                    </a:lnTo>
                    <a:lnTo>
                      <a:pt x="322" y="150"/>
                    </a:lnTo>
                    <a:lnTo>
                      <a:pt x="318" y="210"/>
                    </a:lnTo>
                    <a:lnTo>
                      <a:pt x="315" y="229"/>
                    </a:lnTo>
                    <a:lnTo>
                      <a:pt x="309" y="256"/>
                    </a:lnTo>
                    <a:lnTo>
                      <a:pt x="293" y="332"/>
                    </a:lnTo>
                    <a:lnTo>
                      <a:pt x="252" y="532"/>
                    </a:lnTo>
                    <a:lnTo>
                      <a:pt x="214" y="707"/>
                    </a:lnTo>
                    <a:lnTo>
                      <a:pt x="208" y="733"/>
                    </a:lnTo>
                    <a:lnTo>
                      <a:pt x="200" y="760"/>
                    </a:lnTo>
                    <a:lnTo>
                      <a:pt x="172" y="837"/>
                    </a:lnTo>
                    <a:lnTo>
                      <a:pt x="94" y="1027"/>
                    </a:lnTo>
                    <a:lnTo>
                      <a:pt x="38" y="1154"/>
                    </a:lnTo>
                    <a:lnTo>
                      <a:pt x="36" y="1161"/>
                    </a:lnTo>
                    <a:lnTo>
                      <a:pt x="37" y="1168"/>
                    </a:lnTo>
                    <a:lnTo>
                      <a:pt x="39" y="1181"/>
                    </a:lnTo>
                    <a:lnTo>
                      <a:pt x="43" y="1207"/>
                    </a:lnTo>
                    <a:lnTo>
                      <a:pt x="47" y="1234"/>
                    </a:lnTo>
                    <a:lnTo>
                      <a:pt x="49" y="1240"/>
                    </a:lnTo>
                    <a:lnTo>
                      <a:pt x="42" y="1241"/>
                    </a:lnTo>
                    <a:lnTo>
                      <a:pt x="33" y="1242"/>
                    </a:lnTo>
                    <a:lnTo>
                      <a:pt x="19" y="1240"/>
                    </a:lnTo>
                    <a:lnTo>
                      <a:pt x="5" y="1230"/>
                    </a:lnTo>
                    <a:lnTo>
                      <a:pt x="0" y="1226"/>
                    </a:lnTo>
                    <a:lnTo>
                      <a:pt x="3" y="1217"/>
                    </a:lnTo>
                    <a:lnTo>
                      <a:pt x="8" y="1200"/>
                    </a:lnTo>
                    <a:lnTo>
                      <a:pt x="15" y="1168"/>
                    </a:lnTo>
                    <a:lnTo>
                      <a:pt x="17" y="1133"/>
                    </a:lnTo>
                    <a:lnTo>
                      <a:pt x="18" y="1123"/>
                    </a:lnTo>
                    <a:lnTo>
                      <a:pt x="19" y="1121"/>
                    </a:lnTo>
                    <a:lnTo>
                      <a:pt x="31" y="1099"/>
                    </a:lnTo>
                    <a:lnTo>
                      <a:pt x="74" y="1014"/>
                    </a:lnTo>
                    <a:lnTo>
                      <a:pt x="119" y="915"/>
                    </a:lnTo>
                    <a:lnTo>
                      <a:pt x="126" y="894"/>
                    </a:lnTo>
                    <a:lnTo>
                      <a:pt x="132" y="869"/>
                    </a:lnTo>
                    <a:lnTo>
                      <a:pt x="149" y="789"/>
                    </a:lnTo>
                    <a:lnTo>
                      <a:pt x="191" y="581"/>
                    </a:lnTo>
                    <a:lnTo>
                      <a:pt x="218" y="437"/>
                    </a:lnTo>
                    <a:lnTo>
                      <a:pt x="220" y="429"/>
                    </a:lnTo>
                    <a:lnTo>
                      <a:pt x="225" y="410"/>
                    </a:lnTo>
                    <a:lnTo>
                      <a:pt x="235" y="371"/>
                    </a:lnTo>
                    <a:lnTo>
                      <a:pt x="255" y="294"/>
                    </a:lnTo>
                    <a:lnTo>
                      <a:pt x="275" y="216"/>
                    </a:lnTo>
                    <a:lnTo>
                      <a:pt x="280" y="196"/>
                    </a:lnTo>
                    <a:lnTo>
                      <a:pt x="279" y="185"/>
                    </a:lnTo>
                    <a:lnTo>
                      <a:pt x="277" y="162"/>
                    </a:lnTo>
                    <a:lnTo>
                      <a:pt x="275" y="116"/>
                    </a:lnTo>
                    <a:lnTo>
                      <a:pt x="272" y="70"/>
                    </a:lnTo>
                    <a:lnTo>
                      <a:pt x="272" y="58"/>
                    </a:lnTo>
                    <a:lnTo>
                      <a:pt x="276" y="48"/>
                    </a:lnTo>
                    <a:lnTo>
                      <a:pt x="285" y="28"/>
                    </a:lnTo>
                    <a:lnTo>
                      <a:pt x="297" y="12"/>
                    </a:lnTo>
                    <a:lnTo>
                      <a:pt x="312" y="2"/>
                    </a:lnTo>
                    <a:lnTo>
                      <a:pt x="320" y="0"/>
                    </a:lnTo>
                    <a:lnTo>
                      <a:pt x="328" y="0"/>
                    </a:lnTo>
                    <a:lnTo>
                      <a:pt x="337" y="3"/>
                    </a:lnTo>
                    <a:lnTo>
                      <a:pt x="347" y="9"/>
                    </a:lnTo>
                    <a:lnTo>
                      <a:pt x="357" y="19"/>
                    </a:lnTo>
                    <a:lnTo>
                      <a:pt x="356" y="19"/>
                    </a:lnTo>
                    <a:lnTo>
                      <a:pt x="352" y="19"/>
                    </a:lnTo>
                    <a:lnTo>
                      <a:pt x="344" y="20"/>
                    </a:lnTo>
                    <a:lnTo>
                      <a:pt x="336" y="25"/>
                    </a:lnTo>
                    <a:lnTo>
                      <a:pt x="327" y="36"/>
                    </a:lnTo>
                    <a:lnTo>
                      <a:pt x="320" y="54"/>
                    </a:lnTo>
                    <a:lnTo>
                      <a:pt x="318" y="66"/>
                    </a:lnTo>
                    <a:close/>
                  </a:path>
                </a:pathLst>
              </a:custGeom>
              <a:solidFill>
                <a:srgbClr val="8C5E4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4577" name="Freeform 11"/>
              <p:cNvSpPr>
                <a:spLocks/>
              </p:cNvSpPr>
              <p:nvPr/>
            </p:nvSpPr>
            <p:spPr bwMode="auto">
              <a:xfrm>
                <a:off x="2869" y="1947"/>
                <a:ext cx="90" cy="290"/>
              </a:xfrm>
              <a:custGeom>
                <a:avLst/>
                <a:gdLst>
                  <a:gd name="T0" fmla="*/ 0 w 382"/>
                  <a:gd name="T1" fmla="*/ 0 h 1053"/>
                  <a:gd name="T2" fmla="*/ 0 w 382"/>
                  <a:gd name="T3" fmla="*/ 0 h 1053"/>
                  <a:gd name="T4" fmla="*/ 0 w 382"/>
                  <a:gd name="T5" fmla="*/ 0 h 1053"/>
                  <a:gd name="T6" fmla="*/ 0 w 382"/>
                  <a:gd name="T7" fmla="*/ 0 h 1053"/>
                  <a:gd name="T8" fmla="*/ 0 w 382"/>
                  <a:gd name="T9" fmla="*/ 0 h 1053"/>
                  <a:gd name="T10" fmla="*/ 0 w 382"/>
                  <a:gd name="T11" fmla="*/ 0 h 1053"/>
                  <a:gd name="T12" fmla="*/ 0 w 382"/>
                  <a:gd name="T13" fmla="*/ 0 h 1053"/>
                  <a:gd name="T14" fmla="*/ 0 w 382"/>
                  <a:gd name="T15" fmla="*/ 0 h 1053"/>
                  <a:gd name="T16" fmla="*/ 0 w 382"/>
                  <a:gd name="T17" fmla="*/ 0 h 1053"/>
                  <a:gd name="T18" fmla="*/ 0 w 382"/>
                  <a:gd name="T19" fmla="*/ 0 h 1053"/>
                  <a:gd name="T20" fmla="*/ 0 w 382"/>
                  <a:gd name="T21" fmla="*/ 0 h 1053"/>
                  <a:gd name="T22" fmla="*/ 0 w 382"/>
                  <a:gd name="T23" fmla="*/ 0 h 1053"/>
                  <a:gd name="T24" fmla="*/ 0 w 382"/>
                  <a:gd name="T25" fmla="*/ 0 h 1053"/>
                  <a:gd name="T26" fmla="*/ 0 w 382"/>
                  <a:gd name="T27" fmla="*/ 0 h 1053"/>
                  <a:gd name="T28" fmla="*/ 0 w 382"/>
                  <a:gd name="T29" fmla="*/ 0 h 1053"/>
                  <a:gd name="T30" fmla="*/ 0 w 382"/>
                  <a:gd name="T31" fmla="*/ 0 h 1053"/>
                  <a:gd name="T32" fmla="*/ 0 w 382"/>
                  <a:gd name="T33" fmla="*/ 0 h 1053"/>
                  <a:gd name="T34" fmla="*/ 0 w 382"/>
                  <a:gd name="T35" fmla="*/ 0 h 1053"/>
                  <a:gd name="T36" fmla="*/ 0 w 382"/>
                  <a:gd name="T37" fmla="*/ 0 h 1053"/>
                  <a:gd name="T38" fmla="*/ 0 w 382"/>
                  <a:gd name="T39" fmla="*/ 0 h 1053"/>
                  <a:gd name="T40" fmla="*/ 0 w 382"/>
                  <a:gd name="T41" fmla="*/ 0 h 1053"/>
                  <a:gd name="T42" fmla="*/ 0 w 382"/>
                  <a:gd name="T43" fmla="*/ 0 h 1053"/>
                  <a:gd name="T44" fmla="*/ 0 w 382"/>
                  <a:gd name="T45" fmla="*/ 0 h 1053"/>
                  <a:gd name="T46" fmla="*/ 0 w 382"/>
                  <a:gd name="T47" fmla="*/ 0 h 1053"/>
                  <a:gd name="T48" fmla="*/ 0 w 382"/>
                  <a:gd name="T49" fmla="*/ 0 h 1053"/>
                  <a:gd name="T50" fmla="*/ 0 w 382"/>
                  <a:gd name="T51" fmla="*/ 0 h 1053"/>
                  <a:gd name="T52" fmla="*/ 0 w 382"/>
                  <a:gd name="T53" fmla="*/ 0 h 1053"/>
                  <a:gd name="T54" fmla="*/ 0 w 382"/>
                  <a:gd name="T55" fmla="*/ 0 h 1053"/>
                  <a:gd name="T56" fmla="*/ 0 w 382"/>
                  <a:gd name="T57" fmla="*/ 0 h 1053"/>
                  <a:gd name="T58" fmla="*/ 0 w 382"/>
                  <a:gd name="T59" fmla="*/ 0 h 1053"/>
                  <a:gd name="T60" fmla="*/ 0 w 382"/>
                  <a:gd name="T61" fmla="*/ 0 h 1053"/>
                  <a:gd name="T62" fmla="*/ 0 w 382"/>
                  <a:gd name="T63" fmla="*/ 0 h 1053"/>
                  <a:gd name="T64" fmla="*/ 0 w 382"/>
                  <a:gd name="T65" fmla="*/ 0 h 1053"/>
                  <a:gd name="T66" fmla="*/ 0 w 382"/>
                  <a:gd name="T67" fmla="*/ 0 h 1053"/>
                  <a:gd name="T68" fmla="*/ 0 w 382"/>
                  <a:gd name="T69" fmla="*/ 0 h 1053"/>
                  <a:gd name="T70" fmla="*/ 0 w 382"/>
                  <a:gd name="T71" fmla="*/ 0 h 1053"/>
                  <a:gd name="T72" fmla="*/ 0 w 382"/>
                  <a:gd name="T73" fmla="*/ 0 h 1053"/>
                  <a:gd name="T74" fmla="*/ 0 w 382"/>
                  <a:gd name="T75" fmla="*/ 0 h 1053"/>
                  <a:gd name="T76" fmla="*/ 0 w 382"/>
                  <a:gd name="T77" fmla="*/ 0 h 1053"/>
                  <a:gd name="T78" fmla="*/ 0 w 382"/>
                  <a:gd name="T79" fmla="*/ 0 h 1053"/>
                  <a:gd name="T80" fmla="*/ 0 w 382"/>
                  <a:gd name="T81" fmla="*/ 0 h 1053"/>
                  <a:gd name="T82" fmla="*/ 0 w 382"/>
                  <a:gd name="T83" fmla="*/ 0 h 1053"/>
                  <a:gd name="T84" fmla="*/ 0 w 382"/>
                  <a:gd name="T85" fmla="*/ 0 h 1053"/>
                  <a:gd name="T86" fmla="*/ 0 w 382"/>
                  <a:gd name="T87" fmla="*/ 0 h 1053"/>
                  <a:gd name="T88" fmla="*/ 0 w 382"/>
                  <a:gd name="T89" fmla="*/ 0 h 1053"/>
                  <a:gd name="T90" fmla="*/ 0 w 382"/>
                  <a:gd name="T91" fmla="*/ 0 h 1053"/>
                  <a:gd name="T92" fmla="*/ 0 w 382"/>
                  <a:gd name="T93" fmla="*/ 0 h 1053"/>
                  <a:gd name="T94" fmla="*/ 0 w 382"/>
                  <a:gd name="T95" fmla="*/ 0 h 1053"/>
                  <a:gd name="T96" fmla="*/ 0 w 382"/>
                  <a:gd name="T97" fmla="*/ 0 h 1053"/>
                  <a:gd name="T98" fmla="*/ 0 w 382"/>
                  <a:gd name="T99" fmla="*/ 0 h 1053"/>
                  <a:gd name="T100" fmla="*/ 0 w 382"/>
                  <a:gd name="T101" fmla="*/ 0 h 1053"/>
                  <a:gd name="T102" fmla="*/ 0 w 382"/>
                  <a:gd name="T103" fmla="*/ 0 h 1053"/>
                  <a:gd name="T104" fmla="*/ 0 w 382"/>
                  <a:gd name="T105" fmla="*/ 0 h 1053"/>
                  <a:gd name="T106" fmla="*/ 0 w 382"/>
                  <a:gd name="T107" fmla="*/ 0 h 1053"/>
                  <a:gd name="T108" fmla="*/ 0 w 382"/>
                  <a:gd name="T109" fmla="*/ 0 h 1053"/>
                  <a:gd name="T110" fmla="*/ 0 w 382"/>
                  <a:gd name="T111" fmla="*/ 0 h 105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382"/>
                  <a:gd name="T169" fmla="*/ 0 h 1053"/>
                  <a:gd name="T170" fmla="*/ 382 w 382"/>
                  <a:gd name="T171" fmla="*/ 1053 h 1053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382" h="1053">
                    <a:moveTo>
                      <a:pt x="382" y="6"/>
                    </a:moveTo>
                    <a:lnTo>
                      <a:pt x="381" y="20"/>
                    </a:lnTo>
                    <a:lnTo>
                      <a:pt x="380" y="45"/>
                    </a:lnTo>
                    <a:lnTo>
                      <a:pt x="378" y="99"/>
                    </a:lnTo>
                    <a:lnTo>
                      <a:pt x="370" y="148"/>
                    </a:lnTo>
                    <a:lnTo>
                      <a:pt x="367" y="159"/>
                    </a:lnTo>
                    <a:lnTo>
                      <a:pt x="351" y="203"/>
                    </a:lnTo>
                    <a:lnTo>
                      <a:pt x="321" y="290"/>
                    </a:lnTo>
                    <a:lnTo>
                      <a:pt x="260" y="466"/>
                    </a:lnTo>
                    <a:lnTo>
                      <a:pt x="195" y="640"/>
                    </a:lnTo>
                    <a:lnTo>
                      <a:pt x="178" y="681"/>
                    </a:lnTo>
                    <a:lnTo>
                      <a:pt x="170" y="698"/>
                    </a:lnTo>
                    <a:lnTo>
                      <a:pt x="147" y="748"/>
                    </a:lnTo>
                    <a:lnTo>
                      <a:pt x="89" y="872"/>
                    </a:lnTo>
                    <a:lnTo>
                      <a:pt x="50" y="956"/>
                    </a:lnTo>
                    <a:lnTo>
                      <a:pt x="48" y="960"/>
                    </a:lnTo>
                    <a:lnTo>
                      <a:pt x="51" y="957"/>
                    </a:lnTo>
                    <a:lnTo>
                      <a:pt x="59" y="950"/>
                    </a:lnTo>
                    <a:lnTo>
                      <a:pt x="75" y="936"/>
                    </a:lnTo>
                    <a:lnTo>
                      <a:pt x="91" y="922"/>
                    </a:lnTo>
                    <a:lnTo>
                      <a:pt x="95" y="918"/>
                    </a:lnTo>
                    <a:lnTo>
                      <a:pt x="93" y="930"/>
                    </a:lnTo>
                    <a:lnTo>
                      <a:pt x="89" y="950"/>
                    </a:lnTo>
                    <a:lnTo>
                      <a:pt x="81" y="992"/>
                    </a:lnTo>
                    <a:lnTo>
                      <a:pt x="73" y="1035"/>
                    </a:lnTo>
                    <a:lnTo>
                      <a:pt x="72" y="1045"/>
                    </a:lnTo>
                    <a:lnTo>
                      <a:pt x="66" y="1046"/>
                    </a:lnTo>
                    <a:lnTo>
                      <a:pt x="54" y="1047"/>
                    </a:lnTo>
                    <a:lnTo>
                      <a:pt x="31" y="1050"/>
                    </a:lnTo>
                    <a:lnTo>
                      <a:pt x="6" y="1053"/>
                    </a:lnTo>
                    <a:lnTo>
                      <a:pt x="1" y="1053"/>
                    </a:lnTo>
                    <a:lnTo>
                      <a:pt x="0" y="1043"/>
                    </a:lnTo>
                    <a:lnTo>
                      <a:pt x="4" y="1006"/>
                    </a:lnTo>
                    <a:lnTo>
                      <a:pt x="20" y="955"/>
                    </a:lnTo>
                    <a:lnTo>
                      <a:pt x="27" y="941"/>
                    </a:lnTo>
                    <a:lnTo>
                      <a:pt x="48" y="899"/>
                    </a:lnTo>
                    <a:lnTo>
                      <a:pt x="89" y="814"/>
                    </a:lnTo>
                    <a:lnTo>
                      <a:pt x="162" y="640"/>
                    </a:lnTo>
                    <a:lnTo>
                      <a:pt x="229" y="463"/>
                    </a:lnTo>
                    <a:lnTo>
                      <a:pt x="247" y="419"/>
                    </a:lnTo>
                    <a:lnTo>
                      <a:pt x="256" y="392"/>
                    </a:lnTo>
                    <a:lnTo>
                      <a:pt x="275" y="340"/>
                    </a:lnTo>
                    <a:lnTo>
                      <a:pt x="315" y="235"/>
                    </a:lnTo>
                    <a:lnTo>
                      <a:pt x="355" y="131"/>
                    </a:lnTo>
                    <a:lnTo>
                      <a:pt x="366" y="105"/>
                    </a:lnTo>
                    <a:lnTo>
                      <a:pt x="363" y="96"/>
                    </a:lnTo>
                    <a:lnTo>
                      <a:pt x="357" y="77"/>
                    </a:lnTo>
                    <a:lnTo>
                      <a:pt x="351" y="45"/>
                    </a:lnTo>
                    <a:lnTo>
                      <a:pt x="354" y="10"/>
                    </a:lnTo>
                    <a:lnTo>
                      <a:pt x="357" y="0"/>
                    </a:lnTo>
                    <a:lnTo>
                      <a:pt x="359" y="1"/>
                    </a:lnTo>
                    <a:lnTo>
                      <a:pt x="363" y="2"/>
                    </a:lnTo>
                    <a:lnTo>
                      <a:pt x="371" y="4"/>
                    </a:lnTo>
                    <a:lnTo>
                      <a:pt x="379" y="6"/>
                    </a:lnTo>
                    <a:lnTo>
                      <a:pt x="382" y="6"/>
                    </a:lnTo>
                    <a:close/>
                  </a:path>
                </a:pathLst>
              </a:custGeom>
              <a:solidFill>
                <a:srgbClr val="8C5E4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4578" name="Freeform 12"/>
              <p:cNvSpPr>
                <a:spLocks/>
              </p:cNvSpPr>
              <p:nvPr/>
            </p:nvSpPr>
            <p:spPr bwMode="auto">
              <a:xfrm>
                <a:off x="2968" y="1939"/>
                <a:ext cx="43" cy="169"/>
              </a:xfrm>
              <a:custGeom>
                <a:avLst/>
                <a:gdLst>
                  <a:gd name="T0" fmla="*/ 0 w 181"/>
                  <a:gd name="T1" fmla="*/ 0 h 616"/>
                  <a:gd name="T2" fmla="*/ 0 w 181"/>
                  <a:gd name="T3" fmla="*/ 0 h 616"/>
                  <a:gd name="T4" fmla="*/ 0 w 181"/>
                  <a:gd name="T5" fmla="*/ 0 h 616"/>
                  <a:gd name="T6" fmla="*/ 0 w 181"/>
                  <a:gd name="T7" fmla="*/ 0 h 616"/>
                  <a:gd name="T8" fmla="*/ 0 w 181"/>
                  <a:gd name="T9" fmla="*/ 0 h 616"/>
                  <a:gd name="T10" fmla="*/ 0 w 181"/>
                  <a:gd name="T11" fmla="*/ 0 h 616"/>
                  <a:gd name="T12" fmla="*/ 0 w 181"/>
                  <a:gd name="T13" fmla="*/ 0 h 616"/>
                  <a:gd name="T14" fmla="*/ 0 w 181"/>
                  <a:gd name="T15" fmla="*/ 0 h 616"/>
                  <a:gd name="T16" fmla="*/ 0 w 181"/>
                  <a:gd name="T17" fmla="*/ 0 h 616"/>
                  <a:gd name="T18" fmla="*/ 0 w 181"/>
                  <a:gd name="T19" fmla="*/ 0 h 616"/>
                  <a:gd name="T20" fmla="*/ 0 w 181"/>
                  <a:gd name="T21" fmla="*/ 0 h 616"/>
                  <a:gd name="T22" fmla="*/ 0 w 181"/>
                  <a:gd name="T23" fmla="*/ 0 h 616"/>
                  <a:gd name="T24" fmla="*/ 0 w 181"/>
                  <a:gd name="T25" fmla="*/ 0 h 616"/>
                  <a:gd name="T26" fmla="*/ 0 w 181"/>
                  <a:gd name="T27" fmla="*/ 0 h 616"/>
                  <a:gd name="T28" fmla="*/ 0 w 181"/>
                  <a:gd name="T29" fmla="*/ 0 h 616"/>
                  <a:gd name="T30" fmla="*/ 0 w 181"/>
                  <a:gd name="T31" fmla="*/ 0 h 616"/>
                  <a:gd name="T32" fmla="*/ 0 w 181"/>
                  <a:gd name="T33" fmla="*/ 0 h 616"/>
                  <a:gd name="T34" fmla="*/ 0 w 181"/>
                  <a:gd name="T35" fmla="*/ 0 h 616"/>
                  <a:gd name="T36" fmla="*/ 0 w 181"/>
                  <a:gd name="T37" fmla="*/ 0 h 616"/>
                  <a:gd name="T38" fmla="*/ 0 w 181"/>
                  <a:gd name="T39" fmla="*/ 0 h 616"/>
                  <a:gd name="T40" fmla="*/ 0 w 181"/>
                  <a:gd name="T41" fmla="*/ 0 h 616"/>
                  <a:gd name="T42" fmla="*/ 0 w 181"/>
                  <a:gd name="T43" fmla="*/ 0 h 616"/>
                  <a:gd name="T44" fmla="*/ 0 w 181"/>
                  <a:gd name="T45" fmla="*/ 0 h 616"/>
                  <a:gd name="T46" fmla="*/ 0 w 181"/>
                  <a:gd name="T47" fmla="*/ 0 h 616"/>
                  <a:gd name="T48" fmla="*/ 0 w 181"/>
                  <a:gd name="T49" fmla="*/ 0 h 616"/>
                  <a:gd name="T50" fmla="*/ 0 w 181"/>
                  <a:gd name="T51" fmla="*/ 0 h 616"/>
                  <a:gd name="T52" fmla="*/ 0 w 181"/>
                  <a:gd name="T53" fmla="*/ 0 h 616"/>
                  <a:gd name="T54" fmla="*/ 0 w 181"/>
                  <a:gd name="T55" fmla="*/ 0 h 616"/>
                  <a:gd name="T56" fmla="*/ 0 w 181"/>
                  <a:gd name="T57" fmla="*/ 0 h 61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81"/>
                  <a:gd name="T88" fmla="*/ 0 h 616"/>
                  <a:gd name="T89" fmla="*/ 181 w 181"/>
                  <a:gd name="T90" fmla="*/ 616 h 61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81" h="616">
                    <a:moveTo>
                      <a:pt x="156" y="128"/>
                    </a:moveTo>
                    <a:lnTo>
                      <a:pt x="147" y="137"/>
                    </a:lnTo>
                    <a:lnTo>
                      <a:pt x="131" y="160"/>
                    </a:lnTo>
                    <a:lnTo>
                      <a:pt x="115" y="191"/>
                    </a:lnTo>
                    <a:lnTo>
                      <a:pt x="86" y="265"/>
                    </a:lnTo>
                    <a:lnTo>
                      <a:pt x="69" y="320"/>
                    </a:lnTo>
                    <a:lnTo>
                      <a:pt x="63" y="340"/>
                    </a:lnTo>
                    <a:lnTo>
                      <a:pt x="50" y="395"/>
                    </a:lnTo>
                    <a:lnTo>
                      <a:pt x="20" y="526"/>
                    </a:lnTo>
                    <a:lnTo>
                      <a:pt x="0" y="612"/>
                    </a:lnTo>
                    <a:lnTo>
                      <a:pt x="0" y="616"/>
                    </a:lnTo>
                    <a:lnTo>
                      <a:pt x="0" y="611"/>
                    </a:lnTo>
                    <a:lnTo>
                      <a:pt x="7" y="569"/>
                    </a:lnTo>
                    <a:lnTo>
                      <a:pt x="31" y="418"/>
                    </a:lnTo>
                    <a:lnTo>
                      <a:pt x="60" y="274"/>
                    </a:lnTo>
                    <a:lnTo>
                      <a:pt x="66" y="251"/>
                    </a:lnTo>
                    <a:lnTo>
                      <a:pt x="72" y="231"/>
                    </a:lnTo>
                    <a:lnTo>
                      <a:pt x="86" y="190"/>
                    </a:lnTo>
                    <a:lnTo>
                      <a:pt x="115" y="105"/>
                    </a:lnTo>
                    <a:lnTo>
                      <a:pt x="141" y="21"/>
                    </a:lnTo>
                    <a:lnTo>
                      <a:pt x="148" y="0"/>
                    </a:lnTo>
                    <a:lnTo>
                      <a:pt x="154" y="12"/>
                    </a:lnTo>
                    <a:lnTo>
                      <a:pt x="166" y="34"/>
                    </a:lnTo>
                    <a:lnTo>
                      <a:pt x="176" y="56"/>
                    </a:lnTo>
                    <a:lnTo>
                      <a:pt x="181" y="75"/>
                    </a:lnTo>
                    <a:lnTo>
                      <a:pt x="179" y="95"/>
                    </a:lnTo>
                    <a:lnTo>
                      <a:pt x="167" y="116"/>
                    </a:lnTo>
                    <a:lnTo>
                      <a:pt x="156" y="128"/>
                    </a:lnTo>
                    <a:close/>
                  </a:path>
                </a:pathLst>
              </a:custGeom>
              <a:solidFill>
                <a:srgbClr val="8C5E4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</p:grpSp>
        <p:sp>
          <p:nvSpPr>
            <p:cNvPr id="64519" name="Rectangle 14"/>
            <p:cNvSpPr>
              <a:spLocks noChangeArrowheads="1"/>
            </p:cNvSpPr>
            <p:nvPr/>
          </p:nvSpPr>
          <p:spPr bwMode="auto">
            <a:xfrm>
              <a:off x="1247" y="3612"/>
              <a:ext cx="181" cy="136"/>
            </a:xfrm>
            <a:prstGeom prst="rect">
              <a:avLst/>
            </a:prstGeom>
            <a:solidFill>
              <a:schemeClr val="accent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endParaRPr lang="el-GR"/>
            </a:p>
          </p:txBody>
        </p:sp>
        <p:grpSp>
          <p:nvGrpSpPr>
            <p:cNvPr id="64520" name="Group 16"/>
            <p:cNvGrpSpPr>
              <a:grpSpLocks/>
            </p:cNvGrpSpPr>
            <p:nvPr/>
          </p:nvGrpSpPr>
          <p:grpSpPr bwMode="auto">
            <a:xfrm>
              <a:off x="2608" y="2795"/>
              <a:ext cx="953" cy="1407"/>
              <a:chOff x="2154" y="2024"/>
              <a:chExt cx="1542" cy="1860"/>
            </a:xfrm>
          </p:grpSpPr>
          <p:grpSp>
            <p:nvGrpSpPr>
              <p:cNvPr id="64521" name="Group 17"/>
              <p:cNvGrpSpPr>
                <a:grpSpLocks/>
              </p:cNvGrpSpPr>
              <p:nvPr/>
            </p:nvGrpSpPr>
            <p:grpSpPr bwMode="auto">
              <a:xfrm>
                <a:off x="2154" y="2024"/>
                <a:ext cx="1542" cy="1860"/>
                <a:chOff x="2891" y="1983"/>
                <a:chExt cx="504" cy="915"/>
              </a:xfrm>
            </p:grpSpPr>
            <p:sp>
              <p:nvSpPr>
                <p:cNvPr id="64523" name="Freeform 18"/>
                <p:cNvSpPr>
                  <a:spLocks/>
                </p:cNvSpPr>
                <p:nvPr/>
              </p:nvSpPr>
              <p:spPr bwMode="auto">
                <a:xfrm>
                  <a:off x="3149" y="2078"/>
                  <a:ext cx="125" cy="184"/>
                </a:xfrm>
                <a:custGeom>
                  <a:avLst/>
                  <a:gdLst>
                    <a:gd name="T0" fmla="*/ 0 w 533"/>
                    <a:gd name="T1" fmla="*/ 0 h 669"/>
                    <a:gd name="T2" fmla="*/ 0 w 533"/>
                    <a:gd name="T3" fmla="*/ 0 h 669"/>
                    <a:gd name="T4" fmla="*/ 0 w 533"/>
                    <a:gd name="T5" fmla="*/ 0 h 669"/>
                    <a:gd name="T6" fmla="*/ 0 w 533"/>
                    <a:gd name="T7" fmla="*/ 0 h 669"/>
                    <a:gd name="T8" fmla="*/ 0 w 533"/>
                    <a:gd name="T9" fmla="*/ 0 h 669"/>
                    <a:gd name="T10" fmla="*/ 0 w 533"/>
                    <a:gd name="T11" fmla="*/ 0 h 669"/>
                    <a:gd name="T12" fmla="*/ 0 w 533"/>
                    <a:gd name="T13" fmla="*/ 0 h 669"/>
                    <a:gd name="T14" fmla="*/ 0 w 533"/>
                    <a:gd name="T15" fmla="*/ 0 h 669"/>
                    <a:gd name="T16" fmla="*/ 0 w 533"/>
                    <a:gd name="T17" fmla="*/ 0 h 669"/>
                    <a:gd name="T18" fmla="*/ 0 w 533"/>
                    <a:gd name="T19" fmla="*/ 0 h 669"/>
                    <a:gd name="T20" fmla="*/ 0 w 533"/>
                    <a:gd name="T21" fmla="*/ 0 h 669"/>
                    <a:gd name="T22" fmla="*/ 0 w 533"/>
                    <a:gd name="T23" fmla="*/ 0 h 669"/>
                    <a:gd name="T24" fmla="*/ 0 w 533"/>
                    <a:gd name="T25" fmla="*/ 0 h 669"/>
                    <a:gd name="T26" fmla="*/ 0 w 533"/>
                    <a:gd name="T27" fmla="*/ 0 h 669"/>
                    <a:gd name="T28" fmla="*/ 0 w 533"/>
                    <a:gd name="T29" fmla="*/ 0 h 669"/>
                    <a:gd name="T30" fmla="*/ 0 w 533"/>
                    <a:gd name="T31" fmla="*/ 0 h 669"/>
                    <a:gd name="T32" fmla="*/ 0 w 533"/>
                    <a:gd name="T33" fmla="*/ 0 h 669"/>
                    <a:gd name="T34" fmla="*/ 0 w 533"/>
                    <a:gd name="T35" fmla="*/ 0 h 669"/>
                    <a:gd name="T36" fmla="*/ 0 w 533"/>
                    <a:gd name="T37" fmla="*/ 0 h 669"/>
                    <a:gd name="T38" fmla="*/ 0 w 533"/>
                    <a:gd name="T39" fmla="*/ 0 h 669"/>
                    <a:gd name="T40" fmla="*/ 0 w 533"/>
                    <a:gd name="T41" fmla="*/ 0 h 669"/>
                    <a:gd name="T42" fmla="*/ 0 w 533"/>
                    <a:gd name="T43" fmla="*/ 0 h 669"/>
                    <a:gd name="T44" fmla="*/ 0 w 533"/>
                    <a:gd name="T45" fmla="*/ 0 h 669"/>
                    <a:gd name="T46" fmla="*/ 0 w 533"/>
                    <a:gd name="T47" fmla="*/ 0 h 669"/>
                    <a:gd name="T48" fmla="*/ 0 w 533"/>
                    <a:gd name="T49" fmla="*/ 0 h 669"/>
                    <a:gd name="T50" fmla="*/ 0 w 533"/>
                    <a:gd name="T51" fmla="*/ 0 h 669"/>
                    <a:gd name="T52" fmla="*/ 0 w 533"/>
                    <a:gd name="T53" fmla="*/ 0 h 669"/>
                    <a:gd name="T54" fmla="*/ 0 w 533"/>
                    <a:gd name="T55" fmla="*/ 0 h 669"/>
                    <a:gd name="T56" fmla="*/ 0 w 533"/>
                    <a:gd name="T57" fmla="*/ 0 h 669"/>
                    <a:gd name="T58" fmla="*/ 0 w 533"/>
                    <a:gd name="T59" fmla="*/ 0 h 669"/>
                    <a:gd name="T60" fmla="*/ 0 w 533"/>
                    <a:gd name="T61" fmla="*/ 0 h 669"/>
                    <a:gd name="T62" fmla="*/ 0 w 533"/>
                    <a:gd name="T63" fmla="*/ 0 h 669"/>
                    <a:gd name="T64" fmla="*/ 0 w 533"/>
                    <a:gd name="T65" fmla="*/ 0 h 669"/>
                    <a:gd name="T66" fmla="*/ 0 w 533"/>
                    <a:gd name="T67" fmla="*/ 0 h 669"/>
                    <a:gd name="T68" fmla="*/ 0 w 533"/>
                    <a:gd name="T69" fmla="*/ 0 h 669"/>
                    <a:gd name="T70" fmla="*/ 0 w 533"/>
                    <a:gd name="T71" fmla="*/ 0 h 669"/>
                    <a:gd name="T72" fmla="*/ 0 w 533"/>
                    <a:gd name="T73" fmla="*/ 0 h 669"/>
                    <a:gd name="T74" fmla="*/ 0 w 533"/>
                    <a:gd name="T75" fmla="*/ 0 h 669"/>
                    <a:gd name="T76" fmla="*/ 0 w 533"/>
                    <a:gd name="T77" fmla="*/ 0 h 669"/>
                    <a:gd name="T78" fmla="*/ 0 w 533"/>
                    <a:gd name="T79" fmla="*/ 0 h 669"/>
                    <a:gd name="T80" fmla="*/ 0 w 533"/>
                    <a:gd name="T81" fmla="*/ 0 h 669"/>
                    <a:gd name="T82" fmla="*/ 0 w 533"/>
                    <a:gd name="T83" fmla="*/ 0 h 669"/>
                    <a:gd name="T84" fmla="*/ 0 w 533"/>
                    <a:gd name="T85" fmla="*/ 0 h 669"/>
                    <a:gd name="T86" fmla="*/ 0 w 533"/>
                    <a:gd name="T87" fmla="*/ 0 h 669"/>
                    <a:gd name="T88" fmla="*/ 0 w 533"/>
                    <a:gd name="T89" fmla="*/ 0 h 669"/>
                    <a:gd name="T90" fmla="*/ 0 w 533"/>
                    <a:gd name="T91" fmla="*/ 0 h 669"/>
                    <a:gd name="T92" fmla="*/ 0 w 533"/>
                    <a:gd name="T93" fmla="*/ 0 h 669"/>
                    <a:gd name="T94" fmla="*/ 0 w 533"/>
                    <a:gd name="T95" fmla="*/ 0 h 669"/>
                    <a:gd name="T96" fmla="*/ 0 w 533"/>
                    <a:gd name="T97" fmla="*/ 0 h 669"/>
                    <a:gd name="T98" fmla="*/ 0 w 533"/>
                    <a:gd name="T99" fmla="*/ 0 h 669"/>
                    <a:gd name="T100" fmla="*/ 0 w 533"/>
                    <a:gd name="T101" fmla="*/ 0 h 669"/>
                    <a:gd name="T102" fmla="*/ 0 w 533"/>
                    <a:gd name="T103" fmla="*/ 0 h 669"/>
                    <a:gd name="T104" fmla="*/ 0 w 533"/>
                    <a:gd name="T105" fmla="*/ 0 h 669"/>
                    <a:gd name="T106" fmla="*/ 0 w 533"/>
                    <a:gd name="T107" fmla="*/ 0 h 669"/>
                    <a:gd name="T108" fmla="*/ 0 w 533"/>
                    <a:gd name="T109" fmla="*/ 0 h 669"/>
                    <a:gd name="T110" fmla="*/ 0 w 533"/>
                    <a:gd name="T111" fmla="*/ 0 h 669"/>
                    <a:gd name="T112" fmla="*/ 0 w 533"/>
                    <a:gd name="T113" fmla="*/ 0 h 669"/>
                    <a:gd name="T114" fmla="*/ 0 w 533"/>
                    <a:gd name="T115" fmla="*/ 0 h 669"/>
                    <a:gd name="T116" fmla="*/ 0 w 533"/>
                    <a:gd name="T117" fmla="*/ 0 h 669"/>
                    <a:gd name="T118" fmla="*/ 0 w 533"/>
                    <a:gd name="T119" fmla="*/ 0 h 669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533"/>
                    <a:gd name="T181" fmla="*/ 0 h 669"/>
                    <a:gd name="T182" fmla="*/ 533 w 533"/>
                    <a:gd name="T183" fmla="*/ 669 h 669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533" h="669">
                      <a:moveTo>
                        <a:pt x="134" y="473"/>
                      </a:moveTo>
                      <a:lnTo>
                        <a:pt x="133" y="471"/>
                      </a:lnTo>
                      <a:lnTo>
                        <a:pt x="129" y="457"/>
                      </a:lnTo>
                      <a:lnTo>
                        <a:pt x="111" y="401"/>
                      </a:lnTo>
                      <a:lnTo>
                        <a:pt x="88" y="343"/>
                      </a:lnTo>
                      <a:lnTo>
                        <a:pt x="82" y="332"/>
                      </a:lnTo>
                      <a:lnTo>
                        <a:pt x="75" y="324"/>
                      </a:lnTo>
                      <a:lnTo>
                        <a:pt x="59" y="306"/>
                      </a:lnTo>
                      <a:lnTo>
                        <a:pt x="24" y="275"/>
                      </a:lnTo>
                      <a:lnTo>
                        <a:pt x="1" y="259"/>
                      </a:lnTo>
                      <a:lnTo>
                        <a:pt x="0" y="258"/>
                      </a:lnTo>
                      <a:lnTo>
                        <a:pt x="6" y="240"/>
                      </a:lnTo>
                      <a:lnTo>
                        <a:pt x="21" y="203"/>
                      </a:lnTo>
                      <a:lnTo>
                        <a:pt x="47" y="130"/>
                      </a:lnTo>
                      <a:lnTo>
                        <a:pt x="74" y="57"/>
                      </a:lnTo>
                      <a:lnTo>
                        <a:pt x="81" y="39"/>
                      </a:lnTo>
                      <a:lnTo>
                        <a:pt x="111" y="36"/>
                      </a:lnTo>
                      <a:lnTo>
                        <a:pt x="171" y="29"/>
                      </a:lnTo>
                      <a:lnTo>
                        <a:pt x="291" y="16"/>
                      </a:lnTo>
                      <a:lnTo>
                        <a:pt x="412" y="4"/>
                      </a:lnTo>
                      <a:lnTo>
                        <a:pt x="442" y="0"/>
                      </a:lnTo>
                      <a:lnTo>
                        <a:pt x="441" y="3"/>
                      </a:lnTo>
                      <a:lnTo>
                        <a:pt x="442" y="19"/>
                      </a:lnTo>
                      <a:lnTo>
                        <a:pt x="447" y="81"/>
                      </a:lnTo>
                      <a:lnTo>
                        <a:pt x="454" y="113"/>
                      </a:lnTo>
                      <a:lnTo>
                        <a:pt x="467" y="140"/>
                      </a:lnTo>
                      <a:lnTo>
                        <a:pt x="475" y="149"/>
                      </a:lnTo>
                      <a:lnTo>
                        <a:pt x="483" y="157"/>
                      </a:lnTo>
                      <a:lnTo>
                        <a:pt x="498" y="178"/>
                      </a:lnTo>
                      <a:lnTo>
                        <a:pt x="510" y="201"/>
                      </a:lnTo>
                      <a:lnTo>
                        <a:pt x="527" y="242"/>
                      </a:lnTo>
                      <a:lnTo>
                        <a:pt x="533" y="254"/>
                      </a:lnTo>
                      <a:lnTo>
                        <a:pt x="532" y="254"/>
                      </a:lnTo>
                      <a:lnTo>
                        <a:pt x="528" y="254"/>
                      </a:lnTo>
                      <a:lnTo>
                        <a:pt x="522" y="255"/>
                      </a:lnTo>
                      <a:lnTo>
                        <a:pt x="513" y="260"/>
                      </a:lnTo>
                      <a:lnTo>
                        <a:pt x="502" y="271"/>
                      </a:lnTo>
                      <a:lnTo>
                        <a:pt x="490" y="289"/>
                      </a:lnTo>
                      <a:lnTo>
                        <a:pt x="484" y="302"/>
                      </a:lnTo>
                      <a:lnTo>
                        <a:pt x="476" y="320"/>
                      </a:lnTo>
                      <a:lnTo>
                        <a:pt x="457" y="373"/>
                      </a:lnTo>
                      <a:lnTo>
                        <a:pt x="413" y="508"/>
                      </a:lnTo>
                      <a:lnTo>
                        <a:pt x="387" y="601"/>
                      </a:lnTo>
                      <a:lnTo>
                        <a:pt x="386" y="606"/>
                      </a:lnTo>
                      <a:lnTo>
                        <a:pt x="382" y="612"/>
                      </a:lnTo>
                      <a:lnTo>
                        <a:pt x="373" y="622"/>
                      </a:lnTo>
                      <a:lnTo>
                        <a:pt x="357" y="644"/>
                      </a:lnTo>
                      <a:lnTo>
                        <a:pt x="341" y="664"/>
                      </a:lnTo>
                      <a:lnTo>
                        <a:pt x="338" y="669"/>
                      </a:lnTo>
                      <a:lnTo>
                        <a:pt x="332" y="668"/>
                      </a:lnTo>
                      <a:lnTo>
                        <a:pt x="320" y="666"/>
                      </a:lnTo>
                      <a:lnTo>
                        <a:pt x="296" y="662"/>
                      </a:lnTo>
                      <a:lnTo>
                        <a:pt x="273" y="657"/>
                      </a:lnTo>
                      <a:lnTo>
                        <a:pt x="268" y="655"/>
                      </a:lnTo>
                      <a:lnTo>
                        <a:pt x="257" y="640"/>
                      </a:lnTo>
                      <a:lnTo>
                        <a:pt x="235" y="610"/>
                      </a:lnTo>
                      <a:lnTo>
                        <a:pt x="190" y="549"/>
                      </a:lnTo>
                      <a:lnTo>
                        <a:pt x="145" y="488"/>
                      </a:lnTo>
                      <a:lnTo>
                        <a:pt x="134" y="473"/>
                      </a:lnTo>
                      <a:close/>
                    </a:path>
                  </a:pathLst>
                </a:custGeom>
                <a:solidFill>
                  <a:srgbClr val="E3D1A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4524" name="Freeform 19"/>
                <p:cNvSpPr>
                  <a:spLocks/>
                </p:cNvSpPr>
                <p:nvPr/>
              </p:nvSpPr>
              <p:spPr bwMode="auto">
                <a:xfrm>
                  <a:off x="3053" y="2032"/>
                  <a:ext cx="128" cy="283"/>
                </a:xfrm>
                <a:custGeom>
                  <a:avLst/>
                  <a:gdLst>
                    <a:gd name="T0" fmla="*/ 0 w 541"/>
                    <a:gd name="T1" fmla="*/ 0 h 1028"/>
                    <a:gd name="T2" fmla="*/ 0 w 541"/>
                    <a:gd name="T3" fmla="*/ 0 h 1028"/>
                    <a:gd name="T4" fmla="*/ 0 w 541"/>
                    <a:gd name="T5" fmla="*/ 0 h 1028"/>
                    <a:gd name="T6" fmla="*/ 0 w 541"/>
                    <a:gd name="T7" fmla="*/ 0 h 1028"/>
                    <a:gd name="T8" fmla="*/ 0 w 541"/>
                    <a:gd name="T9" fmla="*/ 0 h 1028"/>
                    <a:gd name="T10" fmla="*/ 0 w 541"/>
                    <a:gd name="T11" fmla="*/ 0 h 1028"/>
                    <a:gd name="T12" fmla="*/ 0 w 541"/>
                    <a:gd name="T13" fmla="*/ 0 h 1028"/>
                    <a:gd name="T14" fmla="*/ 0 w 541"/>
                    <a:gd name="T15" fmla="*/ 0 h 1028"/>
                    <a:gd name="T16" fmla="*/ 0 w 541"/>
                    <a:gd name="T17" fmla="*/ 0 h 1028"/>
                    <a:gd name="T18" fmla="*/ 0 w 541"/>
                    <a:gd name="T19" fmla="*/ 0 h 1028"/>
                    <a:gd name="T20" fmla="*/ 0 w 541"/>
                    <a:gd name="T21" fmla="*/ 0 h 1028"/>
                    <a:gd name="T22" fmla="*/ 0 w 541"/>
                    <a:gd name="T23" fmla="*/ 0 h 1028"/>
                    <a:gd name="T24" fmla="*/ 0 w 541"/>
                    <a:gd name="T25" fmla="*/ 0 h 1028"/>
                    <a:gd name="T26" fmla="*/ 0 w 541"/>
                    <a:gd name="T27" fmla="*/ 0 h 1028"/>
                    <a:gd name="T28" fmla="*/ 0 w 541"/>
                    <a:gd name="T29" fmla="*/ 0 h 1028"/>
                    <a:gd name="T30" fmla="*/ 0 w 541"/>
                    <a:gd name="T31" fmla="*/ 0 h 1028"/>
                    <a:gd name="T32" fmla="*/ 0 w 541"/>
                    <a:gd name="T33" fmla="*/ 0 h 1028"/>
                    <a:gd name="T34" fmla="*/ 0 w 541"/>
                    <a:gd name="T35" fmla="*/ 0 h 1028"/>
                    <a:gd name="T36" fmla="*/ 0 w 541"/>
                    <a:gd name="T37" fmla="*/ 0 h 1028"/>
                    <a:gd name="T38" fmla="*/ 0 w 541"/>
                    <a:gd name="T39" fmla="*/ 0 h 1028"/>
                    <a:gd name="T40" fmla="*/ 0 w 541"/>
                    <a:gd name="T41" fmla="*/ 0 h 1028"/>
                    <a:gd name="T42" fmla="*/ 0 w 541"/>
                    <a:gd name="T43" fmla="*/ 0 h 1028"/>
                    <a:gd name="T44" fmla="*/ 0 w 541"/>
                    <a:gd name="T45" fmla="*/ 0 h 1028"/>
                    <a:gd name="T46" fmla="*/ 0 w 541"/>
                    <a:gd name="T47" fmla="*/ 0 h 1028"/>
                    <a:gd name="T48" fmla="*/ 0 w 541"/>
                    <a:gd name="T49" fmla="*/ 0 h 1028"/>
                    <a:gd name="T50" fmla="*/ 0 w 541"/>
                    <a:gd name="T51" fmla="*/ 0 h 1028"/>
                    <a:gd name="T52" fmla="*/ 0 w 541"/>
                    <a:gd name="T53" fmla="*/ 0 h 1028"/>
                    <a:gd name="T54" fmla="*/ 0 w 541"/>
                    <a:gd name="T55" fmla="*/ 0 h 1028"/>
                    <a:gd name="T56" fmla="*/ 0 w 541"/>
                    <a:gd name="T57" fmla="*/ 0 h 1028"/>
                    <a:gd name="T58" fmla="*/ 0 w 541"/>
                    <a:gd name="T59" fmla="*/ 0 h 1028"/>
                    <a:gd name="T60" fmla="*/ 0 w 541"/>
                    <a:gd name="T61" fmla="*/ 0 h 1028"/>
                    <a:gd name="T62" fmla="*/ 0 w 541"/>
                    <a:gd name="T63" fmla="*/ 0 h 1028"/>
                    <a:gd name="T64" fmla="*/ 0 w 541"/>
                    <a:gd name="T65" fmla="*/ 0 h 1028"/>
                    <a:gd name="T66" fmla="*/ 0 w 541"/>
                    <a:gd name="T67" fmla="*/ 0 h 1028"/>
                    <a:gd name="T68" fmla="*/ 0 w 541"/>
                    <a:gd name="T69" fmla="*/ 0 h 1028"/>
                    <a:gd name="T70" fmla="*/ 0 w 541"/>
                    <a:gd name="T71" fmla="*/ 0 h 1028"/>
                    <a:gd name="T72" fmla="*/ 0 w 541"/>
                    <a:gd name="T73" fmla="*/ 0 h 1028"/>
                    <a:gd name="T74" fmla="*/ 0 w 541"/>
                    <a:gd name="T75" fmla="*/ 0 h 1028"/>
                    <a:gd name="T76" fmla="*/ 0 w 541"/>
                    <a:gd name="T77" fmla="*/ 0 h 1028"/>
                    <a:gd name="T78" fmla="*/ 0 w 541"/>
                    <a:gd name="T79" fmla="*/ 0 h 1028"/>
                    <a:gd name="T80" fmla="*/ 0 w 541"/>
                    <a:gd name="T81" fmla="*/ 0 h 1028"/>
                    <a:gd name="T82" fmla="*/ 0 w 541"/>
                    <a:gd name="T83" fmla="*/ 0 h 1028"/>
                    <a:gd name="T84" fmla="*/ 0 w 541"/>
                    <a:gd name="T85" fmla="*/ 0 h 1028"/>
                    <a:gd name="T86" fmla="*/ 0 w 541"/>
                    <a:gd name="T87" fmla="*/ 0 h 1028"/>
                    <a:gd name="T88" fmla="*/ 0 w 541"/>
                    <a:gd name="T89" fmla="*/ 0 h 1028"/>
                    <a:gd name="T90" fmla="*/ 0 w 541"/>
                    <a:gd name="T91" fmla="*/ 0 h 1028"/>
                    <a:gd name="T92" fmla="*/ 0 w 541"/>
                    <a:gd name="T93" fmla="*/ 0 h 1028"/>
                    <a:gd name="T94" fmla="*/ 0 w 541"/>
                    <a:gd name="T95" fmla="*/ 0 h 1028"/>
                    <a:gd name="T96" fmla="*/ 0 w 541"/>
                    <a:gd name="T97" fmla="*/ 0 h 1028"/>
                    <a:gd name="T98" fmla="*/ 0 w 541"/>
                    <a:gd name="T99" fmla="*/ 0 h 1028"/>
                    <a:gd name="T100" fmla="*/ 0 w 541"/>
                    <a:gd name="T101" fmla="*/ 0 h 1028"/>
                    <a:gd name="T102" fmla="*/ 0 w 541"/>
                    <a:gd name="T103" fmla="*/ 0 h 1028"/>
                    <a:gd name="T104" fmla="*/ 0 w 541"/>
                    <a:gd name="T105" fmla="*/ 0 h 1028"/>
                    <a:gd name="T106" fmla="*/ 0 w 541"/>
                    <a:gd name="T107" fmla="*/ 0 h 1028"/>
                    <a:gd name="T108" fmla="*/ 0 w 541"/>
                    <a:gd name="T109" fmla="*/ 0 h 1028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541"/>
                    <a:gd name="T166" fmla="*/ 0 h 1028"/>
                    <a:gd name="T167" fmla="*/ 541 w 541"/>
                    <a:gd name="T168" fmla="*/ 1028 h 1028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541" h="1028">
                      <a:moveTo>
                        <a:pt x="330" y="28"/>
                      </a:moveTo>
                      <a:lnTo>
                        <a:pt x="292" y="9"/>
                      </a:lnTo>
                      <a:lnTo>
                        <a:pt x="250" y="0"/>
                      </a:lnTo>
                      <a:lnTo>
                        <a:pt x="207" y="0"/>
                      </a:lnTo>
                      <a:lnTo>
                        <a:pt x="164" y="7"/>
                      </a:lnTo>
                      <a:lnTo>
                        <a:pt x="85" y="41"/>
                      </a:lnTo>
                      <a:lnTo>
                        <a:pt x="25" y="98"/>
                      </a:lnTo>
                      <a:lnTo>
                        <a:pt x="8" y="132"/>
                      </a:lnTo>
                      <a:lnTo>
                        <a:pt x="0" y="170"/>
                      </a:lnTo>
                      <a:lnTo>
                        <a:pt x="4" y="210"/>
                      </a:lnTo>
                      <a:lnTo>
                        <a:pt x="21" y="252"/>
                      </a:lnTo>
                      <a:lnTo>
                        <a:pt x="24" y="256"/>
                      </a:lnTo>
                      <a:lnTo>
                        <a:pt x="48" y="280"/>
                      </a:lnTo>
                      <a:lnTo>
                        <a:pt x="127" y="369"/>
                      </a:lnTo>
                      <a:lnTo>
                        <a:pt x="163" y="416"/>
                      </a:lnTo>
                      <a:lnTo>
                        <a:pt x="183" y="452"/>
                      </a:lnTo>
                      <a:lnTo>
                        <a:pt x="185" y="463"/>
                      </a:lnTo>
                      <a:lnTo>
                        <a:pt x="182" y="474"/>
                      </a:lnTo>
                      <a:lnTo>
                        <a:pt x="179" y="494"/>
                      </a:lnTo>
                      <a:lnTo>
                        <a:pt x="174" y="532"/>
                      </a:lnTo>
                      <a:lnTo>
                        <a:pt x="172" y="555"/>
                      </a:lnTo>
                      <a:lnTo>
                        <a:pt x="172" y="556"/>
                      </a:lnTo>
                      <a:lnTo>
                        <a:pt x="159" y="560"/>
                      </a:lnTo>
                      <a:lnTo>
                        <a:pt x="148" y="566"/>
                      </a:lnTo>
                      <a:lnTo>
                        <a:pt x="139" y="573"/>
                      </a:lnTo>
                      <a:lnTo>
                        <a:pt x="131" y="581"/>
                      </a:lnTo>
                      <a:lnTo>
                        <a:pt x="119" y="601"/>
                      </a:lnTo>
                      <a:lnTo>
                        <a:pt x="113" y="625"/>
                      </a:lnTo>
                      <a:lnTo>
                        <a:pt x="111" y="648"/>
                      </a:lnTo>
                      <a:lnTo>
                        <a:pt x="114" y="670"/>
                      </a:lnTo>
                      <a:lnTo>
                        <a:pt x="106" y="677"/>
                      </a:lnTo>
                      <a:lnTo>
                        <a:pt x="90" y="688"/>
                      </a:lnTo>
                      <a:lnTo>
                        <a:pt x="56" y="712"/>
                      </a:lnTo>
                      <a:lnTo>
                        <a:pt x="41" y="725"/>
                      </a:lnTo>
                      <a:lnTo>
                        <a:pt x="32" y="740"/>
                      </a:lnTo>
                      <a:lnTo>
                        <a:pt x="30" y="748"/>
                      </a:lnTo>
                      <a:lnTo>
                        <a:pt x="28" y="762"/>
                      </a:lnTo>
                      <a:lnTo>
                        <a:pt x="28" y="792"/>
                      </a:lnTo>
                      <a:lnTo>
                        <a:pt x="38" y="852"/>
                      </a:lnTo>
                      <a:lnTo>
                        <a:pt x="51" y="875"/>
                      </a:lnTo>
                      <a:lnTo>
                        <a:pt x="60" y="883"/>
                      </a:lnTo>
                      <a:lnTo>
                        <a:pt x="70" y="889"/>
                      </a:lnTo>
                      <a:lnTo>
                        <a:pt x="82" y="891"/>
                      </a:lnTo>
                      <a:lnTo>
                        <a:pt x="95" y="891"/>
                      </a:lnTo>
                      <a:lnTo>
                        <a:pt x="107" y="886"/>
                      </a:lnTo>
                      <a:lnTo>
                        <a:pt x="117" y="879"/>
                      </a:lnTo>
                      <a:lnTo>
                        <a:pt x="128" y="869"/>
                      </a:lnTo>
                      <a:lnTo>
                        <a:pt x="145" y="843"/>
                      </a:lnTo>
                      <a:lnTo>
                        <a:pt x="161" y="814"/>
                      </a:lnTo>
                      <a:lnTo>
                        <a:pt x="178" y="786"/>
                      </a:lnTo>
                      <a:lnTo>
                        <a:pt x="199" y="762"/>
                      </a:lnTo>
                      <a:lnTo>
                        <a:pt x="204" y="760"/>
                      </a:lnTo>
                      <a:lnTo>
                        <a:pt x="208" y="759"/>
                      </a:lnTo>
                      <a:lnTo>
                        <a:pt x="221" y="757"/>
                      </a:lnTo>
                      <a:lnTo>
                        <a:pt x="255" y="751"/>
                      </a:lnTo>
                      <a:lnTo>
                        <a:pt x="335" y="746"/>
                      </a:lnTo>
                      <a:lnTo>
                        <a:pt x="370" y="757"/>
                      </a:lnTo>
                      <a:lnTo>
                        <a:pt x="369" y="765"/>
                      </a:lnTo>
                      <a:lnTo>
                        <a:pt x="368" y="785"/>
                      </a:lnTo>
                      <a:lnTo>
                        <a:pt x="366" y="837"/>
                      </a:lnTo>
                      <a:lnTo>
                        <a:pt x="368" y="887"/>
                      </a:lnTo>
                      <a:lnTo>
                        <a:pt x="371" y="896"/>
                      </a:lnTo>
                      <a:lnTo>
                        <a:pt x="375" y="906"/>
                      </a:lnTo>
                      <a:lnTo>
                        <a:pt x="382" y="918"/>
                      </a:lnTo>
                      <a:lnTo>
                        <a:pt x="403" y="946"/>
                      </a:lnTo>
                      <a:lnTo>
                        <a:pt x="453" y="1002"/>
                      </a:lnTo>
                      <a:lnTo>
                        <a:pt x="479" y="1028"/>
                      </a:lnTo>
                      <a:lnTo>
                        <a:pt x="483" y="1028"/>
                      </a:lnTo>
                      <a:lnTo>
                        <a:pt x="494" y="1027"/>
                      </a:lnTo>
                      <a:lnTo>
                        <a:pt x="514" y="1026"/>
                      </a:lnTo>
                      <a:lnTo>
                        <a:pt x="523" y="1025"/>
                      </a:lnTo>
                      <a:lnTo>
                        <a:pt x="530" y="1021"/>
                      </a:lnTo>
                      <a:lnTo>
                        <a:pt x="534" y="1018"/>
                      </a:lnTo>
                      <a:lnTo>
                        <a:pt x="540" y="1004"/>
                      </a:lnTo>
                      <a:lnTo>
                        <a:pt x="541" y="987"/>
                      </a:lnTo>
                      <a:lnTo>
                        <a:pt x="537" y="969"/>
                      </a:lnTo>
                      <a:lnTo>
                        <a:pt x="529" y="950"/>
                      </a:lnTo>
                      <a:lnTo>
                        <a:pt x="506" y="908"/>
                      </a:lnTo>
                      <a:lnTo>
                        <a:pt x="462" y="827"/>
                      </a:lnTo>
                      <a:lnTo>
                        <a:pt x="460" y="792"/>
                      </a:lnTo>
                      <a:lnTo>
                        <a:pt x="463" y="782"/>
                      </a:lnTo>
                      <a:lnTo>
                        <a:pt x="474" y="760"/>
                      </a:lnTo>
                      <a:lnTo>
                        <a:pt x="489" y="740"/>
                      </a:lnTo>
                      <a:lnTo>
                        <a:pt x="518" y="712"/>
                      </a:lnTo>
                      <a:lnTo>
                        <a:pt x="527" y="704"/>
                      </a:lnTo>
                      <a:lnTo>
                        <a:pt x="522" y="701"/>
                      </a:lnTo>
                      <a:lnTo>
                        <a:pt x="494" y="673"/>
                      </a:lnTo>
                      <a:lnTo>
                        <a:pt x="395" y="574"/>
                      </a:lnTo>
                      <a:lnTo>
                        <a:pt x="352" y="521"/>
                      </a:lnTo>
                      <a:lnTo>
                        <a:pt x="326" y="479"/>
                      </a:lnTo>
                      <a:lnTo>
                        <a:pt x="325" y="463"/>
                      </a:lnTo>
                      <a:lnTo>
                        <a:pt x="329" y="453"/>
                      </a:lnTo>
                      <a:lnTo>
                        <a:pt x="336" y="445"/>
                      </a:lnTo>
                      <a:lnTo>
                        <a:pt x="345" y="438"/>
                      </a:lnTo>
                      <a:lnTo>
                        <a:pt x="356" y="433"/>
                      </a:lnTo>
                      <a:lnTo>
                        <a:pt x="379" y="427"/>
                      </a:lnTo>
                      <a:lnTo>
                        <a:pt x="401" y="425"/>
                      </a:lnTo>
                      <a:lnTo>
                        <a:pt x="418" y="424"/>
                      </a:lnTo>
                      <a:lnTo>
                        <a:pt x="425" y="424"/>
                      </a:lnTo>
                      <a:lnTo>
                        <a:pt x="427" y="406"/>
                      </a:lnTo>
                      <a:lnTo>
                        <a:pt x="431" y="369"/>
                      </a:lnTo>
                      <a:lnTo>
                        <a:pt x="439" y="296"/>
                      </a:lnTo>
                      <a:lnTo>
                        <a:pt x="447" y="222"/>
                      </a:lnTo>
                      <a:lnTo>
                        <a:pt x="450" y="203"/>
                      </a:lnTo>
                      <a:lnTo>
                        <a:pt x="448" y="201"/>
                      </a:lnTo>
                      <a:lnTo>
                        <a:pt x="437" y="181"/>
                      </a:lnTo>
                      <a:lnTo>
                        <a:pt x="394" y="108"/>
                      </a:lnTo>
                      <a:lnTo>
                        <a:pt x="341" y="38"/>
                      </a:lnTo>
                      <a:lnTo>
                        <a:pt x="330" y="28"/>
                      </a:lnTo>
                      <a:close/>
                    </a:path>
                  </a:pathLst>
                </a:custGeom>
                <a:solidFill>
                  <a:srgbClr val="E3D1A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4525" name="Freeform 20"/>
                <p:cNvSpPr>
                  <a:spLocks/>
                </p:cNvSpPr>
                <p:nvPr/>
              </p:nvSpPr>
              <p:spPr bwMode="auto">
                <a:xfrm>
                  <a:off x="3240" y="2011"/>
                  <a:ext cx="123" cy="298"/>
                </a:xfrm>
                <a:custGeom>
                  <a:avLst/>
                  <a:gdLst>
                    <a:gd name="T0" fmla="*/ 0 w 522"/>
                    <a:gd name="T1" fmla="*/ 0 h 1085"/>
                    <a:gd name="T2" fmla="*/ 0 w 522"/>
                    <a:gd name="T3" fmla="*/ 0 h 1085"/>
                    <a:gd name="T4" fmla="*/ 0 w 522"/>
                    <a:gd name="T5" fmla="*/ 0 h 1085"/>
                    <a:gd name="T6" fmla="*/ 0 w 522"/>
                    <a:gd name="T7" fmla="*/ 0 h 1085"/>
                    <a:gd name="T8" fmla="*/ 0 w 522"/>
                    <a:gd name="T9" fmla="*/ 0 h 1085"/>
                    <a:gd name="T10" fmla="*/ 0 w 522"/>
                    <a:gd name="T11" fmla="*/ 0 h 1085"/>
                    <a:gd name="T12" fmla="*/ 0 w 522"/>
                    <a:gd name="T13" fmla="*/ 0 h 1085"/>
                    <a:gd name="T14" fmla="*/ 0 w 522"/>
                    <a:gd name="T15" fmla="*/ 0 h 1085"/>
                    <a:gd name="T16" fmla="*/ 0 w 522"/>
                    <a:gd name="T17" fmla="*/ 0 h 1085"/>
                    <a:gd name="T18" fmla="*/ 0 w 522"/>
                    <a:gd name="T19" fmla="*/ 0 h 1085"/>
                    <a:gd name="T20" fmla="*/ 0 w 522"/>
                    <a:gd name="T21" fmla="*/ 0 h 1085"/>
                    <a:gd name="T22" fmla="*/ 0 w 522"/>
                    <a:gd name="T23" fmla="*/ 0 h 1085"/>
                    <a:gd name="T24" fmla="*/ 0 w 522"/>
                    <a:gd name="T25" fmla="*/ 0 h 1085"/>
                    <a:gd name="T26" fmla="*/ 0 w 522"/>
                    <a:gd name="T27" fmla="*/ 0 h 1085"/>
                    <a:gd name="T28" fmla="*/ 0 w 522"/>
                    <a:gd name="T29" fmla="*/ 0 h 1085"/>
                    <a:gd name="T30" fmla="*/ 0 w 522"/>
                    <a:gd name="T31" fmla="*/ 0 h 1085"/>
                    <a:gd name="T32" fmla="*/ 0 w 522"/>
                    <a:gd name="T33" fmla="*/ 0 h 1085"/>
                    <a:gd name="T34" fmla="*/ 0 w 522"/>
                    <a:gd name="T35" fmla="*/ 0 h 1085"/>
                    <a:gd name="T36" fmla="*/ 0 w 522"/>
                    <a:gd name="T37" fmla="*/ 0 h 1085"/>
                    <a:gd name="T38" fmla="*/ 0 w 522"/>
                    <a:gd name="T39" fmla="*/ 0 h 1085"/>
                    <a:gd name="T40" fmla="*/ 0 w 522"/>
                    <a:gd name="T41" fmla="*/ 0 h 1085"/>
                    <a:gd name="T42" fmla="*/ 0 w 522"/>
                    <a:gd name="T43" fmla="*/ 0 h 1085"/>
                    <a:gd name="T44" fmla="*/ 0 w 522"/>
                    <a:gd name="T45" fmla="*/ 0 h 1085"/>
                    <a:gd name="T46" fmla="*/ 0 w 522"/>
                    <a:gd name="T47" fmla="*/ 0 h 1085"/>
                    <a:gd name="T48" fmla="*/ 0 w 522"/>
                    <a:gd name="T49" fmla="*/ 0 h 1085"/>
                    <a:gd name="T50" fmla="*/ 0 w 522"/>
                    <a:gd name="T51" fmla="*/ 0 h 1085"/>
                    <a:gd name="T52" fmla="*/ 0 w 522"/>
                    <a:gd name="T53" fmla="*/ 0 h 1085"/>
                    <a:gd name="T54" fmla="*/ 0 w 522"/>
                    <a:gd name="T55" fmla="*/ 0 h 1085"/>
                    <a:gd name="T56" fmla="*/ 0 w 522"/>
                    <a:gd name="T57" fmla="*/ 0 h 1085"/>
                    <a:gd name="T58" fmla="*/ 0 w 522"/>
                    <a:gd name="T59" fmla="*/ 0 h 1085"/>
                    <a:gd name="T60" fmla="*/ 0 w 522"/>
                    <a:gd name="T61" fmla="*/ 0 h 1085"/>
                    <a:gd name="T62" fmla="*/ 0 w 522"/>
                    <a:gd name="T63" fmla="*/ 0 h 1085"/>
                    <a:gd name="T64" fmla="*/ 0 w 522"/>
                    <a:gd name="T65" fmla="*/ 0 h 1085"/>
                    <a:gd name="T66" fmla="*/ 0 w 522"/>
                    <a:gd name="T67" fmla="*/ 0 h 1085"/>
                    <a:gd name="T68" fmla="*/ 0 w 522"/>
                    <a:gd name="T69" fmla="*/ 0 h 1085"/>
                    <a:gd name="T70" fmla="*/ 0 w 522"/>
                    <a:gd name="T71" fmla="*/ 0 h 1085"/>
                    <a:gd name="T72" fmla="*/ 0 w 522"/>
                    <a:gd name="T73" fmla="*/ 0 h 1085"/>
                    <a:gd name="T74" fmla="*/ 0 w 522"/>
                    <a:gd name="T75" fmla="*/ 0 h 1085"/>
                    <a:gd name="T76" fmla="*/ 0 w 522"/>
                    <a:gd name="T77" fmla="*/ 0 h 1085"/>
                    <a:gd name="T78" fmla="*/ 0 w 522"/>
                    <a:gd name="T79" fmla="*/ 0 h 1085"/>
                    <a:gd name="T80" fmla="*/ 0 w 522"/>
                    <a:gd name="T81" fmla="*/ 0 h 1085"/>
                    <a:gd name="T82" fmla="*/ 0 w 522"/>
                    <a:gd name="T83" fmla="*/ 0 h 1085"/>
                    <a:gd name="T84" fmla="*/ 0 w 522"/>
                    <a:gd name="T85" fmla="*/ 0 h 1085"/>
                    <a:gd name="T86" fmla="*/ 0 w 522"/>
                    <a:gd name="T87" fmla="*/ 0 h 1085"/>
                    <a:gd name="T88" fmla="*/ 0 w 522"/>
                    <a:gd name="T89" fmla="*/ 0 h 1085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522"/>
                    <a:gd name="T136" fmla="*/ 0 h 1085"/>
                    <a:gd name="T137" fmla="*/ 522 w 522"/>
                    <a:gd name="T138" fmla="*/ 1085 h 1085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522" h="1085">
                      <a:moveTo>
                        <a:pt x="344" y="1"/>
                      </a:moveTo>
                      <a:lnTo>
                        <a:pt x="364" y="6"/>
                      </a:lnTo>
                      <a:lnTo>
                        <a:pt x="384" y="16"/>
                      </a:lnTo>
                      <a:lnTo>
                        <a:pt x="422" y="40"/>
                      </a:lnTo>
                      <a:lnTo>
                        <a:pt x="458" y="71"/>
                      </a:lnTo>
                      <a:lnTo>
                        <a:pt x="506" y="132"/>
                      </a:lnTo>
                      <a:lnTo>
                        <a:pt x="517" y="150"/>
                      </a:lnTo>
                      <a:lnTo>
                        <a:pt x="518" y="158"/>
                      </a:lnTo>
                      <a:lnTo>
                        <a:pt x="520" y="179"/>
                      </a:lnTo>
                      <a:lnTo>
                        <a:pt x="521" y="231"/>
                      </a:lnTo>
                      <a:lnTo>
                        <a:pt x="522" y="268"/>
                      </a:lnTo>
                      <a:lnTo>
                        <a:pt x="522" y="269"/>
                      </a:lnTo>
                      <a:lnTo>
                        <a:pt x="492" y="297"/>
                      </a:lnTo>
                      <a:lnTo>
                        <a:pt x="441" y="353"/>
                      </a:lnTo>
                      <a:lnTo>
                        <a:pt x="377" y="472"/>
                      </a:lnTo>
                      <a:lnTo>
                        <a:pt x="370" y="537"/>
                      </a:lnTo>
                      <a:lnTo>
                        <a:pt x="382" y="609"/>
                      </a:lnTo>
                      <a:lnTo>
                        <a:pt x="397" y="648"/>
                      </a:lnTo>
                      <a:lnTo>
                        <a:pt x="390" y="662"/>
                      </a:lnTo>
                      <a:lnTo>
                        <a:pt x="377" y="689"/>
                      </a:lnTo>
                      <a:lnTo>
                        <a:pt x="351" y="744"/>
                      </a:lnTo>
                      <a:lnTo>
                        <a:pt x="321" y="797"/>
                      </a:lnTo>
                      <a:lnTo>
                        <a:pt x="313" y="808"/>
                      </a:lnTo>
                      <a:lnTo>
                        <a:pt x="310" y="812"/>
                      </a:lnTo>
                      <a:lnTo>
                        <a:pt x="306" y="814"/>
                      </a:lnTo>
                      <a:lnTo>
                        <a:pt x="302" y="816"/>
                      </a:lnTo>
                      <a:lnTo>
                        <a:pt x="293" y="819"/>
                      </a:lnTo>
                      <a:lnTo>
                        <a:pt x="282" y="821"/>
                      </a:lnTo>
                      <a:lnTo>
                        <a:pt x="261" y="824"/>
                      </a:lnTo>
                      <a:lnTo>
                        <a:pt x="257" y="824"/>
                      </a:lnTo>
                      <a:lnTo>
                        <a:pt x="261" y="838"/>
                      </a:lnTo>
                      <a:lnTo>
                        <a:pt x="269" y="890"/>
                      </a:lnTo>
                      <a:lnTo>
                        <a:pt x="253" y="960"/>
                      </a:lnTo>
                      <a:lnTo>
                        <a:pt x="242" y="977"/>
                      </a:lnTo>
                      <a:lnTo>
                        <a:pt x="229" y="994"/>
                      </a:lnTo>
                      <a:lnTo>
                        <a:pt x="205" y="1026"/>
                      </a:lnTo>
                      <a:lnTo>
                        <a:pt x="166" y="1072"/>
                      </a:lnTo>
                      <a:lnTo>
                        <a:pt x="148" y="1084"/>
                      </a:lnTo>
                      <a:lnTo>
                        <a:pt x="140" y="1085"/>
                      </a:lnTo>
                      <a:lnTo>
                        <a:pt x="131" y="1084"/>
                      </a:lnTo>
                      <a:lnTo>
                        <a:pt x="123" y="1080"/>
                      </a:lnTo>
                      <a:lnTo>
                        <a:pt x="113" y="1071"/>
                      </a:lnTo>
                      <a:lnTo>
                        <a:pt x="101" y="1059"/>
                      </a:lnTo>
                      <a:lnTo>
                        <a:pt x="75" y="1026"/>
                      </a:lnTo>
                      <a:lnTo>
                        <a:pt x="23" y="949"/>
                      </a:lnTo>
                      <a:lnTo>
                        <a:pt x="0" y="909"/>
                      </a:lnTo>
                      <a:lnTo>
                        <a:pt x="2" y="910"/>
                      </a:lnTo>
                      <a:lnTo>
                        <a:pt x="18" y="917"/>
                      </a:lnTo>
                      <a:lnTo>
                        <a:pt x="77" y="937"/>
                      </a:lnTo>
                      <a:lnTo>
                        <a:pt x="108" y="942"/>
                      </a:lnTo>
                      <a:lnTo>
                        <a:pt x="120" y="942"/>
                      </a:lnTo>
                      <a:lnTo>
                        <a:pt x="131" y="940"/>
                      </a:lnTo>
                      <a:lnTo>
                        <a:pt x="138" y="934"/>
                      </a:lnTo>
                      <a:lnTo>
                        <a:pt x="151" y="914"/>
                      </a:lnTo>
                      <a:lnTo>
                        <a:pt x="169" y="875"/>
                      </a:lnTo>
                      <a:lnTo>
                        <a:pt x="177" y="837"/>
                      </a:lnTo>
                      <a:lnTo>
                        <a:pt x="173" y="803"/>
                      </a:lnTo>
                      <a:lnTo>
                        <a:pt x="156" y="770"/>
                      </a:lnTo>
                      <a:lnTo>
                        <a:pt x="124" y="741"/>
                      </a:lnTo>
                      <a:lnTo>
                        <a:pt x="103" y="727"/>
                      </a:lnTo>
                      <a:lnTo>
                        <a:pt x="111" y="718"/>
                      </a:lnTo>
                      <a:lnTo>
                        <a:pt x="128" y="699"/>
                      </a:lnTo>
                      <a:lnTo>
                        <a:pt x="163" y="660"/>
                      </a:lnTo>
                      <a:lnTo>
                        <a:pt x="197" y="622"/>
                      </a:lnTo>
                      <a:lnTo>
                        <a:pt x="206" y="611"/>
                      </a:lnTo>
                      <a:lnTo>
                        <a:pt x="206" y="609"/>
                      </a:lnTo>
                      <a:lnTo>
                        <a:pt x="212" y="592"/>
                      </a:lnTo>
                      <a:lnTo>
                        <a:pt x="230" y="533"/>
                      </a:lnTo>
                      <a:lnTo>
                        <a:pt x="233" y="505"/>
                      </a:lnTo>
                      <a:lnTo>
                        <a:pt x="232" y="494"/>
                      </a:lnTo>
                      <a:lnTo>
                        <a:pt x="231" y="490"/>
                      </a:lnTo>
                      <a:lnTo>
                        <a:pt x="229" y="486"/>
                      </a:lnTo>
                      <a:lnTo>
                        <a:pt x="226" y="484"/>
                      </a:lnTo>
                      <a:lnTo>
                        <a:pt x="223" y="482"/>
                      </a:lnTo>
                      <a:lnTo>
                        <a:pt x="214" y="482"/>
                      </a:lnTo>
                      <a:lnTo>
                        <a:pt x="189" y="482"/>
                      </a:lnTo>
                      <a:lnTo>
                        <a:pt x="133" y="491"/>
                      </a:lnTo>
                      <a:lnTo>
                        <a:pt x="97" y="498"/>
                      </a:lnTo>
                      <a:lnTo>
                        <a:pt x="96" y="498"/>
                      </a:lnTo>
                      <a:lnTo>
                        <a:pt x="90" y="481"/>
                      </a:lnTo>
                      <a:lnTo>
                        <a:pt x="80" y="445"/>
                      </a:lnTo>
                      <a:lnTo>
                        <a:pt x="58" y="376"/>
                      </a:lnTo>
                      <a:lnTo>
                        <a:pt x="37" y="307"/>
                      </a:lnTo>
                      <a:lnTo>
                        <a:pt x="32" y="290"/>
                      </a:lnTo>
                      <a:lnTo>
                        <a:pt x="46" y="256"/>
                      </a:lnTo>
                      <a:lnTo>
                        <a:pt x="78" y="185"/>
                      </a:lnTo>
                      <a:lnTo>
                        <a:pt x="163" y="59"/>
                      </a:lnTo>
                      <a:lnTo>
                        <a:pt x="223" y="18"/>
                      </a:lnTo>
                      <a:lnTo>
                        <a:pt x="299" y="0"/>
                      </a:lnTo>
                      <a:lnTo>
                        <a:pt x="344" y="1"/>
                      </a:lnTo>
                      <a:close/>
                    </a:path>
                  </a:pathLst>
                </a:custGeom>
                <a:solidFill>
                  <a:srgbClr val="E3D1A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4526" name="Freeform 21"/>
                <p:cNvSpPr>
                  <a:spLocks/>
                </p:cNvSpPr>
                <p:nvPr/>
              </p:nvSpPr>
              <p:spPr bwMode="auto">
                <a:xfrm>
                  <a:off x="3231" y="2182"/>
                  <a:ext cx="161" cy="604"/>
                </a:xfrm>
                <a:custGeom>
                  <a:avLst/>
                  <a:gdLst>
                    <a:gd name="T0" fmla="*/ 0 w 688"/>
                    <a:gd name="T1" fmla="*/ 0 h 2194"/>
                    <a:gd name="T2" fmla="*/ 0 w 688"/>
                    <a:gd name="T3" fmla="*/ 0 h 2194"/>
                    <a:gd name="T4" fmla="*/ 0 w 688"/>
                    <a:gd name="T5" fmla="*/ 0 h 2194"/>
                    <a:gd name="T6" fmla="*/ 0 w 688"/>
                    <a:gd name="T7" fmla="*/ 0 h 2194"/>
                    <a:gd name="T8" fmla="*/ 0 w 688"/>
                    <a:gd name="T9" fmla="*/ 0 h 2194"/>
                    <a:gd name="T10" fmla="*/ 0 w 688"/>
                    <a:gd name="T11" fmla="*/ 0 h 2194"/>
                    <a:gd name="T12" fmla="*/ 0 w 688"/>
                    <a:gd name="T13" fmla="*/ 0 h 2194"/>
                    <a:gd name="T14" fmla="*/ 0 w 688"/>
                    <a:gd name="T15" fmla="*/ 0 h 2194"/>
                    <a:gd name="T16" fmla="*/ 0 w 688"/>
                    <a:gd name="T17" fmla="*/ 0 h 2194"/>
                    <a:gd name="T18" fmla="*/ 0 w 688"/>
                    <a:gd name="T19" fmla="*/ 0 h 2194"/>
                    <a:gd name="T20" fmla="*/ 0 w 688"/>
                    <a:gd name="T21" fmla="*/ 0 h 2194"/>
                    <a:gd name="T22" fmla="*/ 0 w 688"/>
                    <a:gd name="T23" fmla="*/ 0 h 2194"/>
                    <a:gd name="T24" fmla="*/ 0 w 688"/>
                    <a:gd name="T25" fmla="*/ 0 h 2194"/>
                    <a:gd name="T26" fmla="*/ 0 w 688"/>
                    <a:gd name="T27" fmla="*/ 0 h 2194"/>
                    <a:gd name="T28" fmla="*/ 0 w 688"/>
                    <a:gd name="T29" fmla="*/ 0 h 2194"/>
                    <a:gd name="T30" fmla="*/ 0 w 688"/>
                    <a:gd name="T31" fmla="*/ 0 h 2194"/>
                    <a:gd name="T32" fmla="*/ 0 w 688"/>
                    <a:gd name="T33" fmla="*/ 0 h 2194"/>
                    <a:gd name="T34" fmla="*/ 0 w 688"/>
                    <a:gd name="T35" fmla="*/ 0 h 2194"/>
                    <a:gd name="T36" fmla="*/ 0 w 688"/>
                    <a:gd name="T37" fmla="*/ 0 h 2194"/>
                    <a:gd name="T38" fmla="*/ 0 w 688"/>
                    <a:gd name="T39" fmla="*/ 0 h 2194"/>
                    <a:gd name="T40" fmla="*/ 0 w 688"/>
                    <a:gd name="T41" fmla="*/ 0 h 2194"/>
                    <a:gd name="T42" fmla="*/ 0 w 688"/>
                    <a:gd name="T43" fmla="*/ 0 h 2194"/>
                    <a:gd name="T44" fmla="*/ 0 w 688"/>
                    <a:gd name="T45" fmla="*/ 0 h 2194"/>
                    <a:gd name="T46" fmla="*/ 0 w 688"/>
                    <a:gd name="T47" fmla="*/ 0 h 2194"/>
                    <a:gd name="T48" fmla="*/ 0 w 688"/>
                    <a:gd name="T49" fmla="*/ 0 h 2194"/>
                    <a:gd name="T50" fmla="*/ 0 w 688"/>
                    <a:gd name="T51" fmla="*/ 0 h 2194"/>
                    <a:gd name="T52" fmla="*/ 0 w 688"/>
                    <a:gd name="T53" fmla="*/ 0 h 2194"/>
                    <a:gd name="T54" fmla="*/ 0 w 688"/>
                    <a:gd name="T55" fmla="*/ 0 h 2194"/>
                    <a:gd name="T56" fmla="*/ 0 w 688"/>
                    <a:gd name="T57" fmla="*/ 0 h 2194"/>
                    <a:gd name="T58" fmla="*/ 0 w 688"/>
                    <a:gd name="T59" fmla="*/ 0 h 2194"/>
                    <a:gd name="T60" fmla="*/ 0 w 688"/>
                    <a:gd name="T61" fmla="*/ 0 h 2194"/>
                    <a:gd name="T62" fmla="*/ 0 w 688"/>
                    <a:gd name="T63" fmla="*/ 0 h 2194"/>
                    <a:gd name="T64" fmla="*/ 0 w 688"/>
                    <a:gd name="T65" fmla="*/ 0 h 2194"/>
                    <a:gd name="T66" fmla="*/ 0 w 688"/>
                    <a:gd name="T67" fmla="*/ 0 h 2194"/>
                    <a:gd name="T68" fmla="*/ 0 w 688"/>
                    <a:gd name="T69" fmla="*/ 0 h 2194"/>
                    <a:gd name="T70" fmla="*/ 0 w 688"/>
                    <a:gd name="T71" fmla="*/ 0 h 2194"/>
                    <a:gd name="T72" fmla="*/ 0 w 688"/>
                    <a:gd name="T73" fmla="*/ 0 h 2194"/>
                    <a:gd name="T74" fmla="*/ 0 w 688"/>
                    <a:gd name="T75" fmla="*/ 0 h 2194"/>
                    <a:gd name="T76" fmla="*/ 0 w 688"/>
                    <a:gd name="T77" fmla="*/ 0 h 2194"/>
                    <a:gd name="T78" fmla="*/ 0 w 688"/>
                    <a:gd name="T79" fmla="*/ 0 h 2194"/>
                    <a:gd name="T80" fmla="*/ 0 w 688"/>
                    <a:gd name="T81" fmla="*/ 0 h 2194"/>
                    <a:gd name="T82" fmla="*/ 0 w 688"/>
                    <a:gd name="T83" fmla="*/ 0 h 2194"/>
                    <a:gd name="T84" fmla="*/ 0 w 688"/>
                    <a:gd name="T85" fmla="*/ 0 h 2194"/>
                    <a:gd name="T86" fmla="*/ 0 w 688"/>
                    <a:gd name="T87" fmla="*/ 0 h 2194"/>
                    <a:gd name="T88" fmla="*/ 0 w 688"/>
                    <a:gd name="T89" fmla="*/ 0 h 2194"/>
                    <a:gd name="T90" fmla="*/ 0 w 688"/>
                    <a:gd name="T91" fmla="*/ 0 h 2194"/>
                    <a:gd name="T92" fmla="*/ 0 w 688"/>
                    <a:gd name="T93" fmla="*/ 0 h 2194"/>
                    <a:gd name="T94" fmla="*/ 0 w 688"/>
                    <a:gd name="T95" fmla="*/ 0 h 2194"/>
                    <a:gd name="T96" fmla="*/ 0 w 688"/>
                    <a:gd name="T97" fmla="*/ 0 h 2194"/>
                    <a:gd name="T98" fmla="*/ 0 w 688"/>
                    <a:gd name="T99" fmla="*/ 0 h 2194"/>
                    <a:gd name="T100" fmla="*/ 0 w 688"/>
                    <a:gd name="T101" fmla="*/ 0 h 2194"/>
                    <a:gd name="T102" fmla="*/ 0 w 688"/>
                    <a:gd name="T103" fmla="*/ 0 h 2194"/>
                    <a:gd name="T104" fmla="*/ 0 w 688"/>
                    <a:gd name="T105" fmla="*/ 0 h 2194"/>
                    <a:gd name="T106" fmla="*/ 0 w 688"/>
                    <a:gd name="T107" fmla="*/ 0 h 2194"/>
                    <a:gd name="T108" fmla="*/ 0 w 688"/>
                    <a:gd name="T109" fmla="*/ 0 h 2194"/>
                    <a:gd name="T110" fmla="*/ 0 w 688"/>
                    <a:gd name="T111" fmla="*/ 0 h 2194"/>
                    <a:gd name="T112" fmla="*/ 0 w 688"/>
                    <a:gd name="T113" fmla="*/ 0 h 2194"/>
                    <a:gd name="T114" fmla="*/ 0 w 688"/>
                    <a:gd name="T115" fmla="*/ 0 h 2194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688"/>
                    <a:gd name="T175" fmla="*/ 0 h 2194"/>
                    <a:gd name="T176" fmla="*/ 688 w 688"/>
                    <a:gd name="T177" fmla="*/ 2194 h 2194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688" h="2194">
                      <a:moveTo>
                        <a:pt x="469" y="311"/>
                      </a:moveTo>
                      <a:lnTo>
                        <a:pt x="468" y="321"/>
                      </a:lnTo>
                      <a:lnTo>
                        <a:pt x="462" y="345"/>
                      </a:lnTo>
                      <a:lnTo>
                        <a:pt x="444" y="401"/>
                      </a:lnTo>
                      <a:lnTo>
                        <a:pt x="429" y="438"/>
                      </a:lnTo>
                      <a:lnTo>
                        <a:pt x="429" y="439"/>
                      </a:lnTo>
                      <a:lnTo>
                        <a:pt x="434" y="453"/>
                      </a:lnTo>
                      <a:lnTo>
                        <a:pt x="448" y="502"/>
                      </a:lnTo>
                      <a:lnTo>
                        <a:pt x="452" y="570"/>
                      </a:lnTo>
                      <a:lnTo>
                        <a:pt x="450" y="587"/>
                      </a:lnTo>
                      <a:lnTo>
                        <a:pt x="448" y="598"/>
                      </a:lnTo>
                      <a:lnTo>
                        <a:pt x="442" y="627"/>
                      </a:lnTo>
                      <a:lnTo>
                        <a:pt x="427" y="713"/>
                      </a:lnTo>
                      <a:lnTo>
                        <a:pt x="407" y="827"/>
                      </a:lnTo>
                      <a:lnTo>
                        <a:pt x="401" y="859"/>
                      </a:lnTo>
                      <a:lnTo>
                        <a:pt x="394" y="892"/>
                      </a:lnTo>
                      <a:lnTo>
                        <a:pt x="382" y="960"/>
                      </a:lnTo>
                      <a:lnTo>
                        <a:pt x="355" y="1100"/>
                      </a:lnTo>
                      <a:lnTo>
                        <a:pt x="326" y="1237"/>
                      </a:lnTo>
                      <a:lnTo>
                        <a:pt x="319" y="1268"/>
                      </a:lnTo>
                      <a:lnTo>
                        <a:pt x="311" y="1301"/>
                      </a:lnTo>
                      <a:lnTo>
                        <a:pt x="296" y="1364"/>
                      </a:lnTo>
                      <a:lnTo>
                        <a:pt x="265" y="1492"/>
                      </a:lnTo>
                      <a:lnTo>
                        <a:pt x="232" y="1611"/>
                      </a:lnTo>
                      <a:lnTo>
                        <a:pt x="225" y="1638"/>
                      </a:lnTo>
                      <a:lnTo>
                        <a:pt x="217" y="1665"/>
                      </a:lnTo>
                      <a:lnTo>
                        <a:pt x="203" y="1715"/>
                      </a:lnTo>
                      <a:lnTo>
                        <a:pt x="176" y="1796"/>
                      </a:lnTo>
                      <a:lnTo>
                        <a:pt x="154" y="1847"/>
                      </a:lnTo>
                      <a:lnTo>
                        <a:pt x="150" y="1854"/>
                      </a:lnTo>
                      <a:lnTo>
                        <a:pt x="139" y="1867"/>
                      </a:lnTo>
                      <a:lnTo>
                        <a:pt x="113" y="1900"/>
                      </a:lnTo>
                      <a:lnTo>
                        <a:pt x="53" y="1969"/>
                      </a:lnTo>
                      <a:lnTo>
                        <a:pt x="14" y="2014"/>
                      </a:lnTo>
                      <a:lnTo>
                        <a:pt x="13" y="2016"/>
                      </a:lnTo>
                      <a:lnTo>
                        <a:pt x="11" y="2026"/>
                      </a:lnTo>
                      <a:lnTo>
                        <a:pt x="9" y="2045"/>
                      </a:lnTo>
                      <a:lnTo>
                        <a:pt x="5" y="2084"/>
                      </a:lnTo>
                      <a:lnTo>
                        <a:pt x="1" y="2122"/>
                      </a:lnTo>
                      <a:lnTo>
                        <a:pt x="0" y="2132"/>
                      </a:lnTo>
                      <a:lnTo>
                        <a:pt x="0" y="2134"/>
                      </a:lnTo>
                      <a:lnTo>
                        <a:pt x="2" y="2142"/>
                      </a:lnTo>
                      <a:lnTo>
                        <a:pt x="16" y="2171"/>
                      </a:lnTo>
                      <a:lnTo>
                        <a:pt x="30" y="2185"/>
                      </a:lnTo>
                      <a:lnTo>
                        <a:pt x="53" y="2193"/>
                      </a:lnTo>
                      <a:lnTo>
                        <a:pt x="67" y="2194"/>
                      </a:lnTo>
                      <a:lnTo>
                        <a:pt x="81" y="2194"/>
                      </a:lnTo>
                      <a:lnTo>
                        <a:pt x="107" y="2188"/>
                      </a:lnTo>
                      <a:lnTo>
                        <a:pt x="132" y="2181"/>
                      </a:lnTo>
                      <a:lnTo>
                        <a:pt x="181" y="2171"/>
                      </a:lnTo>
                      <a:lnTo>
                        <a:pt x="224" y="2180"/>
                      </a:lnTo>
                      <a:lnTo>
                        <a:pt x="233" y="2184"/>
                      </a:lnTo>
                      <a:lnTo>
                        <a:pt x="254" y="2188"/>
                      </a:lnTo>
                      <a:lnTo>
                        <a:pt x="278" y="2189"/>
                      </a:lnTo>
                      <a:lnTo>
                        <a:pt x="328" y="2186"/>
                      </a:lnTo>
                      <a:lnTo>
                        <a:pt x="362" y="2184"/>
                      </a:lnTo>
                      <a:lnTo>
                        <a:pt x="362" y="2171"/>
                      </a:lnTo>
                      <a:lnTo>
                        <a:pt x="364" y="2145"/>
                      </a:lnTo>
                      <a:lnTo>
                        <a:pt x="367" y="2090"/>
                      </a:lnTo>
                      <a:lnTo>
                        <a:pt x="370" y="2035"/>
                      </a:lnTo>
                      <a:lnTo>
                        <a:pt x="371" y="2021"/>
                      </a:lnTo>
                      <a:lnTo>
                        <a:pt x="370" y="2017"/>
                      </a:lnTo>
                      <a:lnTo>
                        <a:pt x="364" y="1986"/>
                      </a:lnTo>
                      <a:lnTo>
                        <a:pt x="346" y="1861"/>
                      </a:lnTo>
                      <a:lnTo>
                        <a:pt x="337" y="1713"/>
                      </a:lnTo>
                      <a:lnTo>
                        <a:pt x="340" y="1681"/>
                      </a:lnTo>
                      <a:lnTo>
                        <a:pt x="343" y="1661"/>
                      </a:lnTo>
                      <a:lnTo>
                        <a:pt x="355" y="1593"/>
                      </a:lnTo>
                      <a:lnTo>
                        <a:pt x="401" y="1377"/>
                      </a:lnTo>
                      <a:lnTo>
                        <a:pt x="462" y="1097"/>
                      </a:lnTo>
                      <a:lnTo>
                        <a:pt x="480" y="1024"/>
                      </a:lnTo>
                      <a:lnTo>
                        <a:pt x="495" y="952"/>
                      </a:lnTo>
                      <a:lnTo>
                        <a:pt x="526" y="813"/>
                      </a:lnTo>
                      <a:lnTo>
                        <a:pt x="579" y="583"/>
                      </a:lnTo>
                      <a:lnTo>
                        <a:pt x="605" y="465"/>
                      </a:lnTo>
                      <a:lnTo>
                        <a:pt x="607" y="459"/>
                      </a:lnTo>
                      <a:lnTo>
                        <a:pt x="613" y="447"/>
                      </a:lnTo>
                      <a:lnTo>
                        <a:pt x="626" y="425"/>
                      </a:lnTo>
                      <a:lnTo>
                        <a:pt x="654" y="379"/>
                      </a:lnTo>
                      <a:lnTo>
                        <a:pt x="681" y="332"/>
                      </a:lnTo>
                      <a:lnTo>
                        <a:pt x="688" y="320"/>
                      </a:lnTo>
                      <a:lnTo>
                        <a:pt x="686" y="308"/>
                      </a:lnTo>
                      <a:lnTo>
                        <a:pt x="681" y="282"/>
                      </a:lnTo>
                      <a:lnTo>
                        <a:pt x="669" y="235"/>
                      </a:lnTo>
                      <a:lnTo>
                        <a:pt x="658" y="186"/>
                      </a:lnTo>
                      <a:lnTo>
                        <a:pt x="657" y="172"/>
                      </a:lnTo>
                      <a:lnTo>
                        <a:pt x="651" y="169"/>
                      </a:lnTo>
                      <a:lnTo>
                        <a:pt x="642" y="160"/>
                      </a:lnTo>
                      <a:lnTo>
                        <a:pt x="625" y="141"/>
                      </a:lnTo>
                      <a:lnTo>
                        <a:pt x="608" y="122"/>
                      </a:lnTo>
                      <a:lnTo>
                        <a:pt x="603" y="118"/>
                      </a:lnTo>
                      <a:lnTo>
                        <a:pt x="598" y="127"/>
                      </a:lnTo>
                      <a:lnTo>
                        <a:pt x="588" y="143"/>
                      </a:lnTo>
                      <a:lnTo>
                        <a:pt x="569" y="176"/>
                      </a:lnTo>
                      <a:lnTo>
                        <a:pt x="549" y="207"/>
                      </a:lnTo>
                      <a:lnTo>
                        <a:pt x="545" y="214"/>
                      </a:lnTo>
                      <a:lnTo>
                        <a:pt x="540" y="209"/>
                      </a:lnTo>
                      <a:lnTo>
                        <a:pt x="531" y="197"/>
                      </a:lnTo>
                      <a:lnTo>
                        <a:pt x="513" y="173"/>
                      </a:lnTo>
                      <a:lnTo>
                        <a:pt x="496" y="149"/>
                      </a:lnTo>
                      <a:lnTo>
                        <a:pt x="493" y="142"/>
                      </a:lnTo>
                      <a:lnTo>
                        <a:pt x="485" y="131"/>
                      </a:lnTo>
                      <a:lnTo>
                        <a:pt x="469" y="107"/>
                      </a:lnTo>
                      <a:lnTo>
                        <a:pt x="439" y="59"/>
                      </a:lnTo>
                      <a:lnTo>
                        <a:pt x="410" y="12"/>
                      </a:lnTo>
                      <a:lnTo>
                        <a:pt x="402" y="0"/>
                      </a:lnTo>
                      <a:lnTo>
                        <a:pt x="396" y="11"/>
                      </a:lnTo>
                      <a:lnTo>
                        <a:pt x="385" y="32"/>
                      </a:lnTo>
                      <a:lnTo>
                        <a:pt x="362" y="75"/>
                      </a:lnTo>
                      <a:lnTo>
                        <a:pt x="340" y="118"/>
                      </a:lnTo>
                      <a:lnTo>
                        <a:pt x="335" y="128"/>
                      </a:lnTo>
                      <a:lnTo>
                        <a:pt x="337" y="131"/>
                      </a:lnTo>
                      <a:lnTo>
                        <a:pt x="355" y="153"/>
                      </a:lnTo>
                      <a:lnTo>
                        <a:pt x="418" y="229"/>
                      </a:lnTo>
                      <a:lnTo>
                        <a:pt x="466" y="301"/>
                      </a:lnTo>
                      <a:lnTo>
                        <a:pt x="469" y="311"/>
                      </a:lnTo>
                      <a:close/>
                    </a:path>
                  </a:pathLst>
                </a:custGeom>
                <a:solidFill>
                  <a:srgbClr val="E3D1A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4527" name="Freeform 22"/>
                <p:cNvSpPr>
                  <a:spLocks/>
                </p:cNvSpPr>
                <p:nvPr/>
              </p:nvSpPr>
              <p:spPr bwMode="auto">
                <a:xfrm>
                  <a:off x="3031" y="2222"/>
                  <a:ext cx="124" cy="563"/>
                </a:xfrm>
                <a:custGeom>
                  <a:avLst/>
                  <a:gdLst>
                    <a:gd name="T0" fmla="*/ 0 w 528"/>
                    <a:gd name="T1" fmla="*/ 0 h 2046"/>
                    <a:gd name="T2" fmla="*/ 0 w 528"/>
                    <a:gd name="T3" fmla="*/ 0 h 2046"/>
                    <a:gd name="T4" fmla="*/ 0 w 528"/>
                    <a:gd name="T5" fmla="*/ 0 h 2046"/>
                    <a:gd name="T6" fmla="*/ 0 w 528"/>
                    <a:gd name="T7" fmla="*/ 0 h 2046"/>
                    <a:gd name="T8" fmla="*/ 0 w 528"/>
                    <a:gd name="T9" fmla="*/ 0 h 2046"/>
                    <a:gd name="T10" fmla="*/ 0 w 528"/>
                    <a:gd name="T11" fmla="*/ 0 h 2046"/>
                    <a:gd name="T12" fmla="*/ 0 w 528"/>
                    <a:gd name="T13" fmla="*/ 0 h 2046"/>
                    <a:gd name="T14" fmla="*/ 0 w 528"/>
                    <a:gd name="T15" fmla="*/ 0 h 2046"/>
                    <a:gd name="T16" fmla="*/ 0 w 528"/>
                    <a:gd name="T17" fmla="*/ 0 h 2046"/>
                    <a:gd name="T18" fmla="*/ 0 w 528"/>
                    <a:gd name="T19" fmla="*/ 0 h 2046"/>
                    <a:gd name="T20" fmla="*/ 0 w 528"/>
                    <a:gd name="T21" fmla="*/ 0 h 2046"/>
                    <a:gd name="T22" fmla="*/ 0 w 528"/>
                    <a:gd name="T23" fmla="*/ 0 h 2046"/>
                    <a:gd name="T24" fmla="*/ 0 w 528"/>
                    <a:gd name="T25" fmla="*/ 0 h 2046"/>
                    <a:gd name="T26" fmla="*/ 0 w 528"/>
                    <a:gd name="T27" fmla="*/ 0 h 2046"/>
                    <a:gd name="T28" fmla="*/ 0 w 528"/>
                    <a:gd name="T29" fmla="*/ 0 h 2046"/>
                    <a:gd name="T30" fmla="*/ 0 w 528"/>
                    <a:gd name="T31" fmla="*/ 0 h 2046"/>
                    <a:gd name="T32" fmla="*/ 0 w 528"/>
                    <a:gd name="T33" fmla="*/ 0 h 2046"/>
                    <a:gd name="T34" fmla="*/ 0 w 528"/>
                    <a:gd name="T35" fmla="*/ 0 h 2046"/>
                    <a:gd name="T36" fmla="*/ 0 w 528"/>
                    <a:gd name="T37" fmla="*/ 0 h 2046"/>
                    <a:gd name="T38" fmla="*/ 0 w 528"/>
                    <a:gd name="T39" fmla="*/ 0 h 2046"/>
                    <a:gd name="T40" fmla="*/ 0 w 528"/>
                    <a:gd name="T41" fmla="*/ 0 h 2046"/>
                    <a:gd name="T42" fmla="*/ 0 w 528"/>
                    <a:gd name="T43" fmla="*/ 0 h 2046"/>
                    <a:gd name="T44" fmla="*/ 0 w 528"/>
                    <a:gd name="T45" fmla="*/ 0 h 2046"/>
                    <a:gd name="T46" fmla="*/ 0 w 528"/>
                    <a:gd name="T47" fmla="*/ 0 h 2046"/>
                    <a:gd name="T48" fmla="*/ 0 w 528"/>
                    <a:gd name="T49" fmla="*/ 0 h 2046"/>
                    <a:gd name="T50" fmla="*/ 0 w 528"/>
                    <a:gd name="T51" fmla="*/ 0 h 2046"/>
                    <a:gd name="T52" fmla="*/ 0 w 528"/>
                    <a:gd name="T53" fmla="*/ 0 h 2046"/>
                    <a:gd name="T54" fmla="*/ 0 w 528"/>
                    <a:gd name="T55" fmla="*/ 0 h 2046"/>
                    <a:gd name="T56" fmla="*/ 0 w 528"/>
                    <a:gd name="T57" fmla="*/ 0 h 2046"/>
                    <a:gd name="T58" fmla="*/ 0 w 528"/>
                    <a:gd name="T59" fmla="*/ 0 h 2046"/>
                    <a:gd name="T60" fmla="*/ 0 w 528"/>
                    <a:gd name="T61" fmla="*/ 0 h 2046"/>
                    <a:gd name="T62" fmla="*/ 0 w 528"/>
                    <a:gd name="T63" fmla="*/ 0 h 2046"/>
                    <a:gd name="T64" fmla="*/ 0 w 528"/>
                    <a:gd name="T65" fmla="*/ 0 h 2046"/>
                    <a:gd name="T66" fmla="*/ 0 w 528"/>
                    <a:gd name="T67" fmla="*/ 0 h 2046"/>
                    <a:gd name="T68" fmla="*/ 0 w 528"/>
                    <a:gd name="T69" fmla="*/ 0 h 2046"/>
                    <a:gd name="T70" fmla="*/ 0 w 528"/>
                    <a:gd name="T71" fmla="*/ 0 h 2046"/>
                    <a:gd name="T72" fmla="*/ 0 w 528"/>
                    <a:gd name="T73" fmla="*/ 0 h 2046"/>
                    <a:gd name="T74" fmla="*/ 0 w 528"/>
                    <a:gd name="T75" fmla="*/ 0 h 2046"/>
                    <a:gd name="T76" fmla="*/ 0 w 528"/>
                    <a:gd name="T77" fmla="*/ 0 h 2046"/>
                    <a:gd name="T78" fmla="*/ 0 w 528"/>
                    <a:gd name="T79" fmla="*/ 0 h 2046"/>
                    <a:gd name="T80" fmla="*/ 0 w 528"/>
                    <a:gd name="T81" fmla="*/ 0 h 2046"/>
                    <a:gd name="T82" fmla="*/ 0 w 528"/>
                    <a:gd name="T83" fmla="*/ 0 h 2046"/>
                    <a:gd name="T84" fmla="*/ 0 w 528"/>
                    <a:gd name="T85" fmla="*/ 0 h 2046"/>
                    <a:gd name="T86" fmla="*/ 0 w 528"/>
                    <a:gd name="T87" fmla="*/ 0 h 2046"/>
                    <a:gd name="T88" fmla="*/ 0 w 528"/>
                    <a:gd name="T89" fmla="*/ 0 h 2046"/>
                    <a:gd name="T90" fmla="*/ 0 w 528"/>
                    <a:gd name="T91" fmla="*/ 0 h 2046"/>
                    <a:gd name="T92" fmla="*/ 0 w 528"/>
                    <a:gd name="T93" fmla="*/ 0 h 2046"/>
                    <a:gd name="T94" fmla="*/ 0 w 528"/>
                    <a:gd name="T95" fmla="*/ 0 h 204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528"/>
                    <a:gd name="T145" fmla="*/ 0 h 2046"/>
                    <a:gd name="T146" fmla="*/ 528 w 528"/>
                    <a:gd name="T147" fmla="*/ 2046 h 204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528" h="2046">
                      <a:moveTo>
                        <a:pt x="113" y="0"/>
                      </a:moveTo>
                      <a:lnTo>
                        <a:pt x="111" y="0"/>
                      </a:lnTo>
                      <a:lnTo>
                        <a:pt x="104" y="0"/>
                      </a:lnTo>
                      <a:lnTo>
                        <a:pt x="73" y="10"/>
                      </a:lnTo>
                      <a:lnTo>
                        <a:pt x="55" y="22"/>
                      </a:lnTo>
                      <a:lnTo>
                        <a:pt x="39" y="43"/>
                      </a:lnTo>
                      <a:lnTo>
                        <a:pt x="33" y="57"/>
                      </a:lnTo>
                      <a:lnTo>
                        <a:pt x="27" y="74"/>
                      </a:lnTo>
                      <a:lnTo>
                        <a:pt x="16" y="107"/>
                      </a:lnTo>
                      <a:lnTo>
                        <a:pt x="2" y="172"/>
                      </a:lnTo>
                      <a:lnTo>
                        <a:pt x="0" y="222"/>
                      </a:lnTo>
                      <a:lnTo>
                        <a:pt x="2" y="230"/>
                      </a:lnTo>
                      <a:lnTo>
                        <a:pt x="4" y="239"/>
                      </a:lnTo>
                      <a:lnTo>
                        <a:pt x="12" y="253"/>
                      </a:lnTo>
                      <a:lnTo>
                        <a:pt x="22" y="268"/>
                      </a:lnTo>
                      <a:lnTo>
                        <a:pt x="44" y="309"/>
                      </a:lnTo>
                      <a:lnTo>
                        <a:pt x="57" y="357"/>
                      </a:lnTo>
                      <a:lnTo>
                        <a:pt x="58" y="372"/>
                      </a:lnTo>
                      <a:lnTo>
                        <a:pt x="65" y="433"/>
                      </a:lnTo>
                      <a:lnTo>
                        <a:pt x="87" y="648"/>
                      </a:lnTo>
                      <a:lnTo>
                        <a:pt x="114" y="936"/>
                      </a:lnTo>
                      <a:lnTo>
                        <a:pt x="122" y="1012"/>
                      </a:lnTo>
                      <a:lnTo>
                        <a:pt x="128" y="1088"/>
                      </a:lnTo>
                      <a:lnTo>
                        <a:pt x="141" y="1235"/>
                      </a:lnTo>
                      <a:lnTo>
                        <a:pt x="164" y="1479"/>
                      </a:lnTo>
                      <a:lnTo>
                        <a:pt x="176" y="1607"/>
                      </a:lnTo>
                      <a:lnTo>
                        <a:pt x="177" y="1612"/>
                      </a:lnTo>
                      <a:lnTo>
                        <a:pt x="177" y="1616"/>
                      </a:lnTo>
                      <a:lnTo>
                        <a:pt x="180" y="1637"/>
                      </a:lnTo>
                      <a:lnTo>
                        <a:pt x="186" y="1717"/>
                      </a:lnTo>
                      <a:lnTo>
                        <a:pt x="181" y="1792"/>
                      </a:lnTo>
                      <a:lnTo>
                        <a:pt x="177" y="1801"/>
                      </a:lnTo>
                      <a:lnTo>
                        <a:pt x="170" y="1809"/>
                      </a:lnTo>
                      <a:lnTo>
                        <a:pt x="156" y="1821"/>
                      </a:lnTo>
                      <a:lnTo>
                        <a:pt x="133" y="1848"/>
                      </a:lnTo>
                      <a:lnTo>
                        <a:pt x="126" y="1867"/>
                      </a:lnTo>
                      <a:lnTo>
                        <a:pt x="124" y="1893"/>
                      </a:lnTo>
                      <a:lnTo>
                        <a:pt x="126" y="1910"/>
                      </a:lnTo>
                      <a:lnTo>
                        <a:pt x="128" y="1927"/>
                      </a:lnTo>
                      <a:lnTo>
                        <a:pt x="135" y="1957"/>
                      </a:lnTo>
                      <a:lnTo>
                        <a:pt x="144" y="1979"/>
                      </a:lnTo>
                      <a:lnTo>
                        <a:pt x="156" y="1997"/>
                      </a:lnTo>
                      <a:lnTo>
                        <a:pt x="171" y="2008"/>
                      </a:lnTo>
                      <a:lnTo>
                        <a:pt x="190" y="2014"/>
                      </a:lnTo>
                      <a:lnTo>
                        <a:pt x="202" y="2014"/>
                      </a:lnTo>
                      <a:lnTo>
                        <a:pt x="218" y="2015"/>
                      </a:lnTo>
                      <a:lnTo>
                        <a:pt x="264" y="2021"/>
                      </a:lnTo>
                      <a:lnTo>
                        <a:pt x="385" y="2038"/>
                      </a:lnTo>
                      <a:lnTo>
                        <a:pt x="471" y="2046"/>
                      </a:lnTo>
                      <a:lnTo>
                        <a:pt x="477" y="2044"/>
                      </a:lnTo>
                      <a:lnTo>
                        <a:pt x="483" y="2034"/>
                      </a:lnTo>
                      <a:lnTo>
                        <a:pt x="494" y="2012"/>
                      </a:lnTo>
                      <a:lnTo>
                        <a:pt x="510" y="1964"/>
                      </a:lnTo>
                      <a:lnTo>
                        <a:pt x="524" y="1917"/>
                      </a:lnTo>
                      <a:lnTo>
                        <a:pt x="528" y="1904"/>
                      </a:lnTo>
                      <a:lnTo>
                        <a:pt x="524" y="1901"/>
                      </a:lnTo>
                      <a:lnTo>
                        <a:pt x="501" y="1878"/>
                      </a:lnTo>
                      <a:lnTo>
                        <a:pt x="421" y="1787"/>
                      </a:lnTo>
                      <a:lnTo>
                        <a:pt x="351" y="1688"/>
                      </a:lnTo>
                      <a:lnTo>
                        <a:pt x="344" y="1667"/>
                      </a:lnTo>
                      <a:lnTo>
                        <a:pt x="341" y="1656"/>
                      </a:lnTo>
                      <a:lnTo>
                        <a:pt x="334" y="1616"/>
                      </a:lnTo>
                      <a:lnTo>
                        <a:pt x="314" y="1484"/>
                      </a:lnTo>
                      <a:lnTo>
                        <a:pt x="289" y="1314"/>
                      </a:lnTo>
                      <a:lnTo>
                        <a:pt x="284" y="1269"/>
                      </a:lnTo>
                      <a:lnTo>
                        <a:pt x="277" y="1226"/>
                      </a:lnTo>
                      <a:lnTo>
                        <a:pt x="266" y="1141"/>
                      </a:lnTo>
                      <a:lnTo>
                        <a:pt x="247" y="1002"/>
                      </a:lnTo>
                      <a:lnTo>
                        <a:pt x="238" y="929"/>
                      </a:lnTo>
                      <a:lnTo>
                        <a:pt x="238" y="925"/>
                      </a:lnTo>
                      <a:lnTo>
                        <a:pt x="235" y="881"/>
                      </a:lnTo>
                      <a:lnTo>
                        <a:pt x="229" y="793"/>
                      </a:lnTo>
                      <a:lnTo>
                        <a:pt x="216" y="617"/>
                      </a:lnTo>
                      <a:lnTo>
                        <a:pt x="204" y="440"/>
                      </a:lnTo>
                      <a:lnTo>
                        <a:pt x="202" y="396"/>
                      </a:lnTo>
                      <a:lnTo>
                        <a:pt x="205" y="385"/>
                      </a:lnTo>
                      <a:lnTo>
                        <a:pt x="211" y="363"/>
                      </a:lnTo>
                      <a:lnTo>
                        <a:pt x="225" y="319"/>
                      </a:lnTo>
                      <a:lnTo>
                        <a:pt x="237" y="274"/>
                      </a:lnTo>
                      <a:lnTo>
                        <a:pt x="241" y="263"/>
                      </a:lnTo>
                      <a:lnTo>
                        <a:pt x="237" y="256"/>
                      </a:lnTo>
                      <a:lnTo>
                        <a:pt x="231" y="241"/>
                      </a:lnTo>
                      <a:lnTo>
                        <a:pt x="216" y="210"/>
                      </a:lnTo>
                      <a:lnTo>
                        <a:pt x="202" y="180"/>
                      </a:lnTo>
                      <a:lnTo>
                        <a:pt x="199" y="172"/>
                      </a:lnTo>
                      <a:lnTo>
                        <a:pt x="197" y="163"/>
                      </a:lnTo>
                      <a:lnTo>
                        <a:pt x="195" y="144"/>
                      </a:lnTo>
                      <a:lnTo>
                        <a:pt x="190" y="107"/>
                      </a:lnTo>
                      <a:lnTo>
                        <a:pt x="184" y="69"/>
                      </a:lnTo>
                      <a:lnTo>
                        <a:pt x="183" y="59"/>
                      </a:lnTo>
                      <a:lnTo>
                        <a:pt x="177" y="55"/>
                      </a:lnTo>
                      <a:lnTo>
                        <a:pt x="165" y="45"/>
                      </a:lnTo>
                      <a:lnTo>
                        <a:pt x="141" y="26"/>
                      </a:lnTo>
                      <a:lnTo>
                        <a:pt x="118" y="5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E3D1A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4528" name="Freeform 23"/>
                <p:cNvSpPr>
                  <a:spLocks/>
                </p:cNvSpPr>
                <p:nvPr/>
              </p:nvSpPr>
              <p:spPr bwMode="auto">
                <a:xfrm>
                  <a:off x="3133" y="2170"/>
                  <a:ext cx="81" cy="151"/>
                </a:xfrm>
                <a:custGeom>
                  <a:avLst/>
                  <a:gdLst>
                    <a:gd name="T0" fmla="*/ 0 w 344"/>
                    <a:gd name="T1" fmla="*/ 0 h 545"/>
                    <a:gd name="T2" fmla="*/ 0 w 344"/>
                    <a:gd name="T3" fmla="*/ 0 h 545"/>
                    <a:gd name="T4" fmla="*/ 0 w 344"/>
                    <a:gd name="T5" fmla="*/ 0 h 545"/>
                    <a:gd name="T6" fmla="*/ 0 w 344"/>
                    <a:gd name="T7" fmla="*/ 0 h 545"/>
                    <a:gd name="T8" fmla="*/ 0 w 344"/>
                    <a:gd name="T9" fmla="*/ 0 h 545"/>
                    <a:gd name="T10" fmla="*/ 0 w 344"/>
                    <a:gd name="T11" fmla="*/ 0 h 545"/>
                    <a:gd name="T12" fmla="*/ 0 w 344"/>
                    <a:gd name="T13" fmla="*/ 0 h 545"/>
                    <a:gd name="T14" fmla="*/ 0 w 344"/>
                    <a:gd name="T15" fmla="*/ 0 h 545"/>
                    <a:gd name="T16" fmla="*/ 0 w 344"/>
                    <a:gd name="T17" fmla="*/ 0 h 545"/>
                    <a:gd name="T18" fmla="*/ 0 w 344"/>
                    <a:gd name="T19" fmla="*/ 0 h 545"/>
                    <a:gd name="T20" fmla="*/ 0 w 344"/>
                    <a:gd name="T21" fmla="*/ 0 h 545"/>
                    <a:gd name="T22" fmla="*/ 0 w 344"/>
                    <a:gd name="T23" fmla="*/ 0 h 545"/>
                    <a:gd name="T24" fmla="*/ 0 w 344"/>
                    <a:gd name="T25" fmla="*/ 0 h 545"/>
                    <a:gd name="T26" fmla="*/ 0 w 344"/>
                    <a:gd name="T27" fmla="*/ 0 h 545"/>
                    <a:gd name="T28" fmla="*/ 0 w 344"/>
                    <a:gd name="T29" fmla="*/ 0 h 545"/>
                    <a:gd name="T30" fmla="*/ 0 w 344"/>
                    <a:gd name="T31" fmla="*/ 0 h 545"/>
                    <a:gd name="T32" fmla="*/ 0 w 344"/>
                    <a:gd name="T33" fmla="*/ 0 h 545"/>
                    <a:gd name="T34" fmla="*/ 0 w 344"/>
                    <a:gd name="T35" fmla="*/ 0 h 545"/>
                    <a:gd name="T36" fmla="*/ 0 w 344"/>
                    <a:gd name="T37" fmla="*/ 0 h 545"/>
                    <a:gd name="T38" fmla="*/ 0 w 344"/>
                    <a:gd name="T39" fmla="*/ 0 h 545"/>
                    <a:gd name="T40" fmla="*/ 0 w 344"/>
                    <a:gd name="T41" fmla="*/ 0 h 545"/>
                    <a:gd name="T42" fmla="*/ 0 w 344"/>
                    <a:gd name="T43" fmla="*/ 0 h 545"/>
                    <a:gd name="T44" fmla="*/ 0 w 344"/>
                    <a:gd name="T45" fmla="*/ 0 h 545"/>
                    <a:gd name="T46" fmla="*/ 0 w 344"/>
                    <a:gd name="T47" fmla="*/ 0 h 545"/>
                    <a:gd name="T48" fmla="*/ 0 w 344"/>
                    <a:gd name="T49" fmla="*/ 0 h 545"/>
                    <a:gd name="T50" fmla="*/ 0 w 344"/>
                    <a:gd name="T51" fmla="*/ 0 h 545"/>
                    <a:gd name="T52" fmla="*/ 0 w 344"/>
                    <a:gd name="T53" fmla="*/ 0 h 545"/>
                    <a:gd name="T54" fmla="*/ 0 w 344"/>
                    <a:gd name="T55" fmla="*/ 0 h 545"/>
                    <a:gd name="T56" fmla="*/ 0 w 344"/>
                    <a:gd name="T57" fmla="*/ 0 h 545"/>
                    <a:gd name="T58" fmla="*/ 0 w 344"/>
                    <a:gd name="T59" fmla="*/ 0 h 545"/>
                    <a:gd name="T60" fmla="*/ 0 w 344"/>
                    <a:gd name="T61" fmla="*/ 0 h 545"/>
                    <a:gd name="T62" fmla="*/ 0 w 344"/>
                    <a:gd name="T63" fmla="*/ 0 h 545"/>
                    <a:gd name="T64" fmla="*/ 0 w 344"/>
                    <a:gd name="T65" fmla="*/ 0 h 545"/>
                    <a:gd name="T66" fmla="*/ 0 w 344"/>
                    <a:gd name="T67" fmla="*/ 0 h 545"/>
                    <a:gd name="T68" fmla="*/ 0 w 344"/>
                    <a:gd name="T69" fmla="*/ 0 h 545"/>
                    <a:gd name="T70" fmla="*/ 0 w 344"/>
                    <a:gd name="T71" fmla="*/ 0 h 545"/>
                    <a:gd name="T72" fmla="*/ 0 w 344"/>
                    <a:gd name="T73" fmla="*/ 0 h 545"/>
                    <a:gd name="T74" fmla="*/ 0 w 344"/>
                    <a:gd name="T75" fmla="*/ 0 h 545"/>
                    <a:gd name="T76" fmla="*/ 0 w 344"/>
                    <a:gd name="T77" fmla="*/ 0 h 545"/>
                    <a:gd name="T78" fmla="*/ 0 w 344"/>
                    <a:gd name="T79" fmla="*/ 0 h 545"/>
                    <a:gd name="T80" fmla="*/ 0 w 344"/>
                    <a:gd name="T81" fmla="*/ 0 h 545"/>
                    <a:gd name="T82" fmla="*/ 0 w 344"/>
                    <a:gd name="T83" fmla="*/ 0 h 545"/>
                    <a:gd name="T84" fmla="*/ 0 w 344"/>
                    <a:gd name="T85" fmla="*/ 0 h 54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44"/>
                    <a:gd name="T130" fmla="*/ 0 h 545"/>
                    <a:gd name="T131" fmla="*/ 344 w 344"/>
                    <a:gd name="T132" fmla="*/ 545 h 545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44" h="545">
                      <a:moveTo>
                        <a:pt x="167" y="216"/>
                      </a:moveTo>
                      <a:lnTo>
                        <a:pt x="172" y="221"/>
                      </a:lnTo>
                      <a:lnTo>
                        <a:pt x="184" y="229"/>
                      </a:lnTo>
                      <a:lnTo>
                        <a:pt x="199" y="236"/>
                      </a:lnTo>
                      <a:lnTo>
                        <a:pt x="226" y="249"/>
                      </a:lnTo>
                      <a:lnTo>
                        <a:pt x="237" y="263"/>
                      </a:lnTo>
                      <a:lnTo>
                        <a:pt x="238" y="275"/>
                      </a:lnTo>
                      <a:lnTo>
                        <a:pt x="238" y="295"/>
                      </a:lnTo>
                      <a:lnTo>
                        <a:pt x="233" y="316"/>
                      </a:lnTo>
                      <a:lnTo>
                        <a:pt x="217" y="359"/>
                      </a:lnTo>
                      <a:lnTo>
                        <a:pt x="207" y="390"/>
                      </a:lnTo>
                      <a:lnTo>
                        <a:pt x="200" y="385"/>
                      </a:lnTo>
                      <a:lnTo>
                        <a:pt x="179" y="367"/>
                      </a:lnTo>
                      <a:lnTo>
                        <a:pt x="156" y="342"/>
                      </a:lnTo>
                      <a:lnTo>
                        <a:pt x="152" y="336"/>
                      </a:lnTo>
                      <a:lnTo>
                        <a:pt x="147" y="330"/>
                      </a:lnTo>
                      <a:lnTo>
                        <a:pt x="145" y="321"/>
                      </a:lnTo>
                      <a:lnTo>
                        <a:pt x="142" y="301"/>
                      </a:lnTo>
                      <a:lnTo>
                        <a:pt x="141" y="260"/>
                      </a:lnTo>
                      <a:lnTo>
                        <a:pt x="143" y="240"/>
                      </a:lnTo>
                      <a:lnTo>
                        <a:pt x="128" y="249"/>
                      </a:lnTo>
                      <a:lnTo>
                        <a:pt x="118" y="262"/>
                      </a:lnTo>
                      <a:lnTo>
                        <a:pt x="111" y="278"/>
                      </a:lnTo>
                      <a:lnTo>
                        <a:pt x="107" y="295"/>
                      </a:lnTo>
                      <a:lnTo>
                        <a:pt x="106" y="314"/>
                      </a:lnTo>
                      <a:lnTo>
                        <a:pt x="110" y="356"/>
                      </a:lnTo>
                      <a:lnTo>
                        <a:pt x="122" y="395"/>
                      </a:lnTo>
                      <a:lnTo>
                        <a:pt x="138" y="429"/>
                      </a:lnTo>
                      <a:lnTo>
                        <a:pt x="148" y="442"/>
                      </a:lnTo>
                      <a:lnTo>
                        <a:pt x="153" y="447"/>
                      </a:lnTo>
                      <a:lnTo>
                        <a:pt x="162" y="456"/>
                      </a:lnTo>
                      <a:lnTo>
                        <a:pt x="182" y="473"/>
                      </a:lnTo>
                      <a:lnTo>
                        <a:pt x="189" y="483"/>
                      </a:lnTo>
                      <a:lnTo>
                        <a:pt x="193" y="493"/>
                      </a:lnTo>
                      <a:lnTo>
                        <a:pt x="194" y="499"/>
                      </a:lnTo>
                      <a:lnTo>
                        <a:pt x="193" y="503"/>
                      </a:lnTo>
                      <a:lnTo>
                        <a:pt x="191" y="506"/>
                      </a:lnTo>
                      <a:lnTo>
                        <a:pt x="188" y="508"/>
                      </a:lnTo>
                      <a:lnTo>
                        <a:pt x="184" y="509"/>
                      </a:lnTo>
                      <a:lnTo>
                        <a:pt x="180" y="511"/>
                      </a:lnTo>
                      <a:lnTo>
                        <a:pt x="170" y="512"/>
                      </a:lnTo>
                      <a:lnTo>
                        <a:pt x="148" y="514"/>
                      </a:lnTo>
                      <a:lnTo>
                        <a:pt x="144" y="514"/>
                      </a:lnTo>
                      <a:lnTo>
                        <a:pt x="152" y="522"/>
                      </a:lnTo>
                      <a:lnTo>
                        <a:pt x="180" y="540"/>
                      </a:lnTo>
                      <a:lnTo>
                        <a:pt x="197" y="545"/>
                      </a:lnTo>
                      <a:lnTo>
                        <a:pt x="206" y="545"/>
                      </a:lnTo>
                      <a:lnTo>
                        <a:pt x="214" y="543"/>
                      </a:lnTo>
                      <a:lnTo>
                        <a:pt x="223" y="538"/>
                      </a:lnTo>
                      <a:lnTo>
                        <a:pt x="232" y="529"/>
                      </a:lnTo>
                      <a:lnTo>
                        <a:pt x="240" y="515"/>
                      </a:lnTo>
                      <a:lnTo>
                        <a:pt x="259" y="477"/>
                      </a:lnTo>
                      <a:lnTo>
                        <a:pt x="293" y="391"/>
                      </a:lnTo>
                      <a:lnTo>
                        <a:pt x="309" y="347"/>
                      </a:lnTo>
                      <a:lnTo>
                        <a:pt x="312" y="345"/>
                      </a:lnTo>
                      <a:lnTo>
                        <a:pt x="320" y="339"/>
                      </a:lnTo>
                      <a:lnTo>
                        <a:pt x="336" y="328"/>
                      </a:lnTo>
                      <a:lnTo>
                        <a:pt x="342" y="322"/>
                      </a:lnTo>
                      <a:lnTo>
                        <a:pt x="343" y="319"/>
                      </a:lnTo>
                      <a:lnTo>
                        <a:pt x="344" y="316"/>
                      </a:lnTo>
                      <a:lnTo>
                        <a:pt x="344" y="312"/>
                      </a:lnTo>
                      <a:lnTo>
                        <a:pt x="340" y="305"/>
                      </a:lnTo>
                      <a:lnTo>
                        <a:pt x="335" y="298"/>
                      </a:lnTo>
                      <a:lnTo>
                        <a:pt x="322" y="286"/>
                      </a:lnTo>
                      <a:lnTo>
                        <a:pt x="308" y="275"/>
                      </a:lnTo>
                      <a:lnTo>
                        <a:pt x="280" y="252"/>
                      </a:lnTo>
                      <a:lnTo>
                        <a:pt x="271" y="237"/>
                      </a:lnTo>
                      <a:lnTo>
                        <a:pt x="270" y="234"/>
                      </a:lnTo>
                      <a:lnTo>
                        <a:pt x="271" y="231"/>
                      </a:lnTo>
                      <a:lnTo>
                        <a:pt x="273" y="227"/>
                      </a:lnTo>
                      <a:lnTo>
                        <a:pt x="276" y="224"/>
                      </a:lnTo>
                      <a:lnTo>
                        <a:pt x="284" y="217"/>
                      </a:lnTo>
                      <a:lnTo>
                        <a:pt x="290" y="211"/>
                      </a:lnTo>
                      <a:lnTo>
                        <a:pt x="295" y="206"/>
                      </a:lnTo>
                      <a:lnTo>
                        <a:pt x="294" y="201"/>
                      </a:lnTo>
                      <a:lnTo>
                        <a:pt x="274" y="186"/>
                      </a:lnTo>
                      <a:lnTo>
                        <a:pt x="232" y="157"/>
                      </a:lnTo>
                      <a:lnTo>
                        <a:pt x="135" y="94"/>
                      </a:lnTo>
                      <a:lnTo>
                        <a:pt x="28" y="21"/>
                      </a:lnTo>
                      <a:lnTo>
                        <a:pt x="0" y="0"/>
                      </a:lnTo>
                      <a:lnTo>
                        <a:pt x="7" y="17"/>
                      </a:lnTo>
                      <a:lnTo>
                        <a:pt x="28" y="54"/>
                      </a:lnTo>
                      <a:lnTo>
                        <a:pt x="89" y="132"/>
                      </a:lnTo>
                      <a:lnTo>
                        <a:pt x="153" y="202"/>
                      </a:lnTo>
                      <a:lnTo>
                        <a:pt x="167" y="216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4529" name="Freeform 24"/>
                <p:cNvSpPr>
                  <a:spLocks/>
                </p:cNvSpPr>
                <p:nvPr/>
              </p:nvSpPr>
              <p:spPr bwMode="auto">
                <a:xfrm>
                  <a:off x="3232" y="2197"/>
                  <a:ext cx="52" cy="91"/>
                </a:xfrm>
                <a:custGeom>
                  <a:avLst/>
                  <a:gdLst>
                    <a:gd name="T0" fmla="*/ 0 w 218"/>
                    <a:gd name="T1" fmla="*/ 0 h 331"/>
                    <a:gd name="T2" fmla="*/ 0 w 218"/>
                    <a:gd name="T3" fmla="*/ 0 h 331"/>
                    <a:gd name="T4" fmla="*/ 0 w 218"/>
                    <a:gd name="T5" fmla="*/ 0 h 331"/>
                    <a:gd name="T6" fmla="*/ 0 w 218"/>
                    <a:gd name="T7" fmla="*/ 0 h 331"/>
                    <a:gd name="T8" fmla="*/ 0 w 218"/>
                    <a:gd name="T9" fmla="*/ 0 h 331"/>
                    <a:gd name="T10" fmla="*/ 0 w 218"/>
                    <a:gd name="T11" fmla="*/ 0 h 331"/>
                    <a:gd name="T12" fmla="*/ 0 w 218"/>
                    <a:gd name="T13" fmla="*/ 0 h 331"/>
                    <a:gd name="T14" fmla="*/ 0 w 218"/>
                    <a:gd name="T15" fmla="*/ 0 h 331"/>
                    <a:gd name="T16" fmla="*/ 0 w 218"/>
                    <a:gd name="T17" fmla="*/ 0 h 331"/>
                    <a:gd name="T18" fmla="*/ 0 w 218"/>
                    <a:gd name="T19" fmla="*/ 0 h 331"/>
                    <a:gd name="T20" fmla="*/ 0 w 218"/>
                    <a:gd name="T21" fmla="*/ 0 h 331"/>
                    <a:gd name="T22" fmla="*/ 0 w 218"/>
                    <a:gd name="T23" fmla="*/ 0 h 331"/>
                    <a:gd name="T24" fmla="*/ 0 w 218"/>
                    <a:gd name="T25" fmla="*/ 0 h 331"/>
                    <a:gd name="T26" fmla="*/ 0 w 218"/>
                    <a:gd name="T27" fmla="*/ 0 h 331"/>
                    <a:gd name="T28" fmla="*/ 0 w 218"/>
                    <a:gd name="T29" fmla="*/ 0 h 331"/>
                    <a:gd name="T30" fmla="*/ 0 w 218"/>
                    <a:gd name="T31" fmla="*/ 0 h 331"/>
                    <a:gd name="T32" fmla="*/ 0 w 218"/>
                    <a:gd name="T33" fmla="*/ 0 h 331"/>
                    <a:gd name="T34" fmla="*/ 0 w 218"/>
                    <a:gd name="T35" fmla="*/ 0 h 331"/>
                    <a:gd name="T36" fmla="*/ 0 w 218"/>
                    <a:gd name="T37" fmla="*/ 0 h 331"/>
                    <a:gd name="T38" fmla="*/ 0 w 218"/>
                    <a:gd name="T39" fmla="*/ 0 h 331"/>
                    <a:gd name="T40" fmla="*/ 0 w 218"/>
                    <a:gd name="T41" fmla="*/ 0 h 331"/>
                    <a:gd name="T42" fmla="*/ 0 w 218"/>
                    <a:gd name="T43" fmla="*/ 0 h 331"/>
                    <a:gd name="T44" fmla="*/ 0 w 218"/>
                    <a:gd name="T45" fmla="*/ 0 h 331"/>
                    <a:gd name="T46" fmla="*/ 0 w 218"/>
                    <a:gd name="T47" fmla="*/ 0 h 331"/>
                    <a:gd name="T48" fmla="*/ 0 w 218"/>
                    <a:gd name="T49" fmla="*/ 0 h 331"/>
                    <a:gd name="T50" fmla="*/ 0 w 218"/>
                    <a:gd name="T51" fmla="*/ 0 h 331"/>
                    <a:gd name="T52" fmla="*/ 0 w 218"/>
                    <a:gd name="T53" fmla="*/ 0 h 331"/>
                    <a:gd name="T54" fmla="*/ 0 w 218"/>
                    <a:gd name="T55" fmla="*/ 0 h 331"/>
                    <a:gd name="T56" fmla="*/ 0 w 218"/>
                    <a:gd name="T57" fmla="*/ 0 h 331"/>
                    <a:gd name="T58" fmla="*/ 0 w 218"/>
                    <a:gd name="T59" fmla="*/ 0 h 331"/>
                    <a:gd name="T60" fmla="*/ 0 w 218"/>
                    <a:gd name="T61" fmla="*/ 0 h 331"/>
                    <a:gd name="T62" fmla="*/ 0 w 218"/>
                    <a:gd name="T63" fmla="*/ 0 h 331"/>
                    <a:gd name="T64" fmla="*/ 0 w 218"/>
                    <a:gd name="T65" fmla="*/ 0 h 331"/>
                    <a:gd name="T66" fmla="*/ 0 w 218"/>
                    <a:gd name="T67" fmla="*/ 0 h 331"/>
                    <a:gd name="T68" fmla="*/ 0 w 218"/>
                    <a:gd name="T69" fmla="*/ 0 h 331"/>
                    <a:gd name="T70" fmla="*/ 0 w 218"/>
                    <a:gd name="T71" fmla="*/ 0 h 331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218"/>
                    <a:gd name="T109" fmla="*/ 0 h 331"/>
                    <a:gd name="T110" fmla="*/ 218 w 218"/>
                    <a:gd name="T111" fmla="*/ 331 h 331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218" h="331">
                      <a:moveTo>
                        <a:pt x="39" y="37"/>
                      </a:moveTo>
                      <a:lnTo>
                        <a:pt x="42" y="37"/>
                      </a:lnTo>
                      <a:lnTo>
                        <a:pt x="63" y="32"/>
                      </a:lnTo>
                      <a:lnTo>
                        <a:pt x="136" y="14"/>
                      </a:lnTo>
                      <a:lnTo>
                        <a:pt x="192" y="1"/>
                      </a:lnTo>
                      <a:lnTo>
                        <a:pt x="196" y="0"/>
                      </a:lnTo>
                      <a:lnTo>
                        <a:pt x="199" y="3"/>
                      </a:lnTo>
                      <a:lnTo>
                        <a:pt x="201" y="7"/>
                      </a:lnTo>
                      <a:lnTo>
                        <a:pt x="201" y="12"/>
                      </a:lnTo>
                      <a:lnTo>
                        <a:pt x="199" y="17"/>
                      </a:lnTo>
                      <a:lnTo>
                        <a:pt x="196" y="23"/>
                      </a:lnTo>
                      <a:lnTo>
                        <a:pt x="187" y="35"/>
                      </a:lnTo>
                      <a:lnTo>
                        <a:pt x="168" y="59"/>
                      </a:lnTo>
                      <a:lnTo>
                        <a:pt x="166" y="64"/>
                      </a:lnTo>
                      <a:lnTo>
                        <a:pt x="164" y="66"/>
                      </a:lnTo>
                      <a:lnTo>
                        <a:pt x="151" y="73"/>
                      </a:lnTo>
                      <a:lnTo>
                        <a:pt x="108" y="103"/>
                      </a:lnTo>
                      <a:lnTo>
                        <a:pt x="87" y="120"/>
                      </a:lnTo>
                      <a:lnTo>
                        <a:pt x="74" y="137"/>
                      </a:lnTo>
                      <a:lnTo>
                        <a:pt x="73" y="143"/>
                      </a:lnTo>
                      <a:lnTo>
                        <a:pt x="74" y="150"/>
                      </a:lnTo>
                      <a:lnTo>
                        <a:pt x="78" y="159"/>
                      </a:lnTo>
                      <a:lnTo>
                        <a:pt x="83" y="168"/>
                      </a:lnTo>
                      <a:lnTo>
                        <a:pt x="99" y="190"/>
                      </a:lnTo>
                      <a:lnTo>
                        <a:pt x="133" y="227"/>
                      </a:lnTo>
                      <a:lnTo>
                        <a:pt x="144" y="238"/>
                      </a:lnTo>
                      <a:lnTo>
                        <a:pt x="156" y="236"/>
                      </a:lnTo>
                      <a:lnTo>
                        <a:pt x="167" y="230"/>
                      </a:lnTo>
                      <a:lnTo>
                        <a:pt x="176" y="220"/>
                      </a:lnTo>
                      <a:lnTo>
                        <a:pt x="182" y="208"/>
                      </a:lnTo>
                      <a:lnTo>
                        <a:pt x="187" y="195"/>
                      </a:lnTo>
                      <a:lnTo>
                        <a:pt x="192" y="163"/>
                      </a:lnTo>
                      <a:lnTo>
                        <a:pt x="192" y="132"/>
                      </a:lnTo>
                      <a:lnTo>
                        <a:pt x="191" y="105"/>
                      </a:lnTo>
                      <a:lnTo>
                        <a:pt x="190" y="94"/>
                      </a:lnTo>
                      <a:lnTo>
                        <a:pt x="195" y="98"/>
                      </a:lnTo>
                      <a:lnTo>
                        <a:pt x="199" y="102"/>
                      </a:lnTo>
                      <a:lnTo>
                        <a:pt x="203" y="107"/>
                      </a:lnTo>
                      <a:lnTo>
                        <a:pt x="207" y="113"/>
                      </a:lnTo>
                      <a:lnTo>
                        <a:pt x="212" y="128"/>
                      </a:lnTo>
                      <a:lnTo>
                        <a:pt x="216" y="147"/>
                      </a:lnTo>
                      <a:lnTo>
                        <a:pt x="218" y="190"/>
                      </a:lnTo>
                      <a:lnTo>
                        <a:pt x="207" y="271"/>
                      </a:lnTo>
                      <a:lnTo>
                        <a:pt x="197" y="293"/>
                      </a:lnTo>
                      <a:lnTo>
                        <a:pt x="189" y="301"/>
                      </a:lnTo>
                      <a:lnTo>
                        <a:pt x="175" y="316"/>
                      </a:lnTo>
                      <a:lnTo>
                        <a:pt x="158" y="327"/>
                      </a:lnTo>
                      <a:lnTo>
                        <a:pt x="141" y="331"/>
                      </a:lnTo>
                      <a:lnTo>
                        <a:pt x="121" y="326"/>
                      </a:lnTo>
                      <a:lnTo>
                        <a:pt x="96" y="309"/>
                      </a:lnTo>
                      <a:lnTo>
                        <a:pt x="83" y="296"/>
                      </a:lnTo>
                      <a:lnTo>
                        <a:pt x="77" y="291"/>
                      </a:lnTo>
                      <a:lnTo>
                        <a:pt x="62" y="273"/>
                      </a:lnTo>
                      <a:lnTo>
                        <a:pt x="25" y="228"/>
                      </a:lnTo>
                      <a:lnTo>
                        <a:pt x="1" y="198"/>
                      </a:lnTo>
                      <a:lnTo>
                        <a:pt x="0" y="196"/>
                      </a:lnTo>
                      <a:lnTo>
                        <a:pt x="4" y="189"/>
                      </a:lnTo>
                      <a:lnTo>
                        <a:pt x="12" y="175"/>
                      </a:lnTo>
                      <a:lnTo>
                        <a:pt x="30" y="145"/>
                      </a:lnTo>
                      <a:lnTo>
                        <a:pt x="45" y="116"/>
                      </a:lnTo>
                      <a:lnTo>
                        <a:pt x="49" y="108"/>
                      </a:lnTo>
                      <a:lnTo>
                        <a:pt x="47" y="103"/>
                      </a:lnTo>
                      <a:lnTo>
                        <a:pt x="46" y="100"/>
                      </a:lnTo>
                      <a:lnTo>
                        <a:pt x="44" y="98"/>
                      </a:lnTo>
                      <a:lnTo>
                        <a:pt x="38" y="92"/>
                      </a:lnTo>
                      <a:lnTo>
                        <a:pt x="25" y="84"/>
                      </a:lnTo>
                      <a:lnTo>
                        <a:pt x="21" y="79"/>
                      </a:lnTo>
                      <a:lnTo>
                        <a:pt x="21" y="74"/>
                      </a:lnTo>
                      <a:lnTo>
                        <a:pt x="24" y="56"/>
                      </a:lnTo>
                      <a:lnTo>
                        <a:pt x="29" y="47"/>
                      </a:lnTo>
                      <a:lnTo>
                        <a:pt x="35" y="40"/>
                      </a:lnTo>
                      <a:lnTo>
                        <a:pt x="39" y="37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4530" name="Freeform 25"/>
                <p:cNvSpPr>
                  <a:spLocks/>
                </p:cNvSpPr>
                <p:nvPr/>
              </p:nvSpPr>
              <p:spPr bwMode="auto">
                <a:xfrm>
                  <a:off x="3267" y="2218"/>
                  <a:ext cx="52" cy="93"/>
                </a:xfrm>
                <a:custGeom>
                  <a:avLst/>
                  <a:gdLst>
                    <a:gd name="T0" fmla="*/ 0 w 221"/>
                    <a:gd name="T1" fmla="*/ 0 h 339"/>
                    <a:gd name="T2" fmla="*/ 0 w 221"/>
                    <a:gd name="T3" fmla="*/ 0 h 339"/>
                    <a:gd name="T4" fmla="*/ 0 w 221"/>
                    <a:gd name="T5" fmla="*/ 0 h 339"/>
                    <a:gd name="T6" fmla="*/ 0 w 221"/>
                    <a:gd name="T7" fmla="*/ 0 h 339"/>
                    <a:gd name="T8" fmla="*/ 0 w 221"/>
                    <a:gd name="T9" fmla="*/ 0 h 339"/>
                    <a:gd name="T10" fmla="*/ 0 w 221"/>
                    <a:gd name="T11" fmla="*/ 0 h 339"/>
                    <a:gd name="T12" fmla="*/ 0 w 221"/>
                    <a:gd name="T13" fmla="*/ 0 h 339"/>
                    <a:gd name="T14" fmla="*/ 0 w 221"/>
                    <a:gd name="T15" fmla="*/ 0 h 339"/>
                    <a:gd name="T16" fmla="*/ 0 w 221"/>
                    <a:gd name="T17" fmla="*/ 0 h 339"/>
                    <a:gd name="T18" fmla="*/ 0 w 221"/>
                    <a:gd name="T19" fmla="*/ 0 h 339"/>
                    <a:gd name="T20" fmla="*/ 0 w 221"/>
                    <a:gd name="T21" fmla="*/ 0 h 339"/>
                    <a:gd name="T22" fmla="*/ 0 w 221"/>
                    <a:gd name="T23" fmla="*/ 0 h 339"/>
                    <a:gd name="T24" fmla="*/ 0 w 221"/>
                    <a:gd name="T25" fmla="*/ 0 h 339"/>
                    <a:gd name="T26" fmla="*/ 0 w 221"/>
                    <a:gd name="T27" fmla="*/ 0 h 339"/>
                    <a:gd name="T28" fmla="*/ 0 w 221"/>
                    <a:gd name="T29" fmla="*/ 0 h 339"/>
                    <a:gd name="T30" fmla="*/ 0 w 221"/>
                    <a:gd name="T31" fmla="*/ 0 h 339"/>
                    <a:gd name="T32" fmla="*/ 0 w 221"/>
                    <a:gd name="T33" fmla="*/ 0 h 339"/>
                    <a:gd name="T34" fmla="*/ 0 w 221"/>
                    <a:gd name="T35" fmla="*/ 0 h 339"/>
                    <a:gd name="T36" fmla="*/ 0 w 221"/>
                    <a:gd name="T37" fmla="*/ 0 h 339"/>
                    <a:gd name="T38" fmla="*/ 0 w 221"/>
                    <a:gd name="T39" fmla="*/ 0 h 339"/>
                    <a:gd name="T40" fmla="*/ 0 w 221"/>
                    <a:gd name="T41" fmla="*/ 0 h 339"/>
                    <a:gd name="T42" fmla="*/ 0 w 221"/>
                    <a:gd name="T43" fmla="*/ 0 h 339"/>
                    <a:gd name="T44" fmla="*/ 0 w 221"/>
                    <a:gd name="T45" fmla="*/ 0 h 339"/>
                    <a:gd name="T46" fmla="*/ 0 w 221"/>
                    <a:gd name="T47" fmla="*/ 0 h 339"/>
                    <a:gd name="T48" fmla="*/ 0 w 221"/>
                    <a:gd name="T49" fmla="*/ 0 h 339"/>
                    <a:gd name="T50" fmla="*/ 0 w 221"/>
                    <a:gd name="T51" fmla="*/ 0 h 339"/>
                    <a:gd name="T52" fmla="*/ 0 w 221"/>
                    <a:gd name="T53" fmla="*/ 0 h 339"/>
                    <a:gd name="T54" fmla="*/ 0 w 221"/>
                    <a:gd name="T55" fmla="*/ 0 h 339"/>
                    <a:gd name="T56" fmla="*/ 0 w 221"/>
                    <a:gd name="T57" fmla="*/ 0 h 339"/>
                    <a:gd name="T58" fmla="*/ 0 w 221"/>
                    <a:gd name="T59" fmla="*/ 0 h 339"/>
                    <a:gd name="T60" fmla="*/ 0 w 221"/>
                    <a:gd name="T61" fmla="*/ 0 h 339"/>
                    <a:gd name="T62" fmla="*/ 0 w 221"/>
                    <a:gd name="T63" fmla="*/ 0 h 339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221"/>
                    <a:gd name="T97" fmla="*/ 0 h 339"/>
                    <a:gd name="T98" fmla="*/ 221 w 221"/>
                    <a:gd name="T99" fmla="*/ 339 h 339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221" h="339">
                      <a:moveTo>
                        <a:pt x="79" y="268"/>
                      </a:moveTo>
                      <a:lnTo>
                        <a:pt x="84" y="258"/>
                      </a:lnTo>
                      <a:lnTo>
                        <a:pt x="98" y="238"/>
                      </a:lnTo>
                      <a:lnTo>
                        <a:pt x="125" y="203"/>
                      </a:lnTo>
                      <a:lnTo>
                        <a:pt x="135" y="187"/>
                      </a:lnTo>
                      <a:lnTo>
                        <a:pt x="140" y="172"/>
                      </a:lnTo>
                      <a:lnTo>
                        <a:pt x="141" y="165"/>
                      </a:lnTo>
                      <a:lnTo>
                        <a:pt x="139" y="160"/>
                      </a:lnTo>
                      <a:lnTo>
                        <a:pt x="137" y="155"/>
                      </a:lnTo>
                      <a:lnTo>
                        <a:pt x="131" y="146"/>
                      </a:lnTo>
                      <a:lnTo>
                        <a:pt x="124" y="137"/>
                      </a:lnTo>
                      <a:lnTo>
                        <a:pt x="119" y="126"/>
                      </a:lnTo>
                      <a:lnTo>
                        <a:pt x="117" y="113"/>
                      </a:lnTo>
                      <a:lnTo>
                        <a:pt x="120" y="93"/>
                      </a:lnTo>
                      <a:lnTo>
                        <a:pt x="124" y="83"/>
                      </a:lnTo>
                      <a:lnTo>
                        <a:pt x="136" y="61"/>
                      </a:lnTo>
                      <a:lnTo>
                        <a:pt x="167" y="23"/>
                      </a:lnTo>
                      <a:lnTo>
                        <a:pt x="188" y="1"/>
                      </a:lnTo>
                      <a:lnTo>
                        <a:pt x="190" y="0"/>
                      </a:lnTo>
                      <a:lnTo>
                        <a:pt x="189" y="5"/>
                      </a:lnTo>
                      <a:lnTo>
                        <a:pt x="188" y="15"/>
                      </a:lnTo>
                      <a:lnTo>
                        <a:pt x="186" y="34"/>
                      </a:lnTo>
                      <a:lnTo>
                        <a:pt x="183" y="53"/>
                      </a:lnTo>
                      <a:lnTo>
                        <a:pt x="183" y="57"/>
                      </a:lnTo>
                      <a:lnTo>
                        <a:pt x="186" y="54"/>
                      </a:lnTo>
                      <a:lnTo>
                        <a:pt x="192" y="48"/>
                      </a:lnTo>
                      <a:lnTo>
                        <a:pt x="205" y="35"/>
                      </a:lnTo>
                      <a:lnTo>
                        <a:pt x="217" y="23"/>
                      </a:lnTo>
                      <a:lnTo>
                        <a:pt x="221" y="18"/>
                      </a:lnTo>
                      <a:lnTo>
                        <a:pt x="219" y="23"/>
                      </a:lnTo>
                      <a:lnTo>
                        <a:pt x="217" y="31"/>
                      </a:lnTo>
                      <a:lnTo>
                        <a:pt x="212" y="46"/>
                      </a:lnTo>
                      <a:lnTo>
                        <a:pt x="206" y="62"/>
                      </a:lnTo>
                      <a:lnTo>
                        <a:pt x="205" y="65"/>
                      </a:lnTo>
                      <a:lnTo>
                        <a:pt x="201" y="69"/>
                      </a:lnTo>
                      <a:lnTo>
                        <a:pt x="193" y="76"/>
                      </a:lnTo>
                      <a:lnTo>
                        <a:pt x="177" y="90"/>
                      </a:lnTo>
                      <a:lnTo>
                        <a:pt x="160" y="105"/>
                      </a:lnTo>
                      <a:lnTo>
                        <a:pt x="156" y="108"/>
                      </a:lnTo>
                      <a:lnTo>
                        <a:pt x="157" y="116"/>
                      </a:lnTo>
                      <a:lnTo>
                        <a:pt x="161" y="131"/>
                      </a:lnTo>
                      <a:lnTo>
                        <a:pt x="168" y="161"/>
                      </a:lnTo>
                      <a:lnTo>
                        <a:pt x="175" y="192"/>
                      </a:lnTo>
                      <a:lnTo>
                        <a:pt x="178" y="199"/>
                      </a:lnTo>
                      <a:lnTo>
                        <a:pt x="170" y="210"/>
                      </a:lnTo>
                      <a:lnTo>
                        <a:pt x="156" y="230"/>
                      </a:lnTo>
                      <a:lnTo>
                        <a:pt x="130" y="272"/>
                      </a:lnTo>
                      <a:lnTo>
                        <a:pt x="104" y="314"/>
                      </a:lnTo>
                      <a:lnTo>
                        <a:pt x="97" y="324"/>
                      </a:lnTo>
                      <a:lnTo>
                        <a:pt x="96" y="326"/>
                      </a:lnTo>
                      <a:lnTo>
                        <a:pt x="92" y="328"/>
                      </a:lnTo>
                      <a:lnTo>
                        <a:pt x="75" y="336"/>
                      </a:lnTo>
                      <a:lnTo>
                        <a:pt x="52" y="339"/>
                      </a:lnTo>
                      <a:lnTo>
                        <a:pt x="47" y="338"/>
                      </a:lnTo>
                      <a:lnTo>
                        <a:pt x="41" y="337"/>
                      </a:lnTo>
                      <a:lnTo>
                        <a:pt x="30" y="334"/>
                      </a:lnTo>
                      <a:lnTo>
                        <a:pt x="10" y="327"/>
                      </a:lnTo>
                      <a:lnTo>
                        <a:pt x="0" y="323"/>
                      </a:lnTo>
                      <a:lnTo>
                        <a:pt x="0" y="322"/>
                      </a:lnTo>
                      <a:lnTo>
                        <a:pt x="1" y="322"/>
                      </a:lnTo>
                      <a:lnTo>
                        <a:pt x="8" y="320"/>
                      </a:lnTo>
                      <a:lnTo>
                        <a:pt x="39" y="306"/>
                      </a:lnTo>
                      <a:lnTo>
                        <a:pt x="72" y="278"/>
                      </a:lnTo>
                      <a:lnTo>
                        <a:pt x="79" y="268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4531" name="Freeform 26"/>
                <p:cNvSpPr>
                  <a:spLocks/>
                </p:cNvSpPr>
                <p:nvPr/>
              </p:nvSpPr>
              <p:spPr bwMode="auto">
                <a:xfrm>
                  <a:off x="3053" y="2082"/>
                  <a:ext cx="46" cy="102"/>
                </a:xfrm>
                <a:custGeom>
                  <a:avLst/>
                  <a:gdLst>
                    <a:gd name="T0" fmla="*/ 0 w 197"/>
                    <a:gd name="T1" fmla="*/ 0 h 368"/>
                    <a:gd name="T2" fmla="*/ 0 w 197"/>
                    <a:gd name="T3" fmla="*/ 0 h 368"/>
                    <a:gd name="T4" fmla="*/ 0 w 197"/>
                    <a:gd name="T5" fmla="*/ 0 h 368"/>
                    <a:gd name="T6" fmla="*/ 0 w 197"/>
                    <a:gd name="T7" fmla="*/ 0 h 368"/>
                    <a:gd name="T8" fmla="*/ 0 w 197"/>
                    <a:gd name="T9" fmla="*/ 0 h 368"/>
                    <a:gd name="T10" fmla="*/ 0 w 197"/>
                    <a:gd name="T11" fmla="*/ 0 h 368"/>
                    <a:gd name="T12" fmla="*/ 0 w 197"/>
                    <a:gd name="T13" fmla="*/ 0 h 368"/>
                    <a:gd name="T14" fmla="*/ 0 w 197"/>
                    <a:gd name="T15" fmla="*/ 0 h 368"/>
                    <a:gd name="T16" fmla="*/ 0 w 197"/>
                    <a:gd name="T17" fmla="*/ 0 h 368"/>
                    <a:gd name="T18" fmla="*/ 0 w 197"/>
                    <a:gd name="T19" fmla="*/ 0 h 368"/>
                    <a:gd name="T20" fmla="*/ 0 w 197"/>
                    <a:gd name="T21" fmla="*/ 0 h 368"/>
                    <a:gd name="T22" fmla="*/ 0 w 197"/>
                    <a:gd name="T23" fmla="*/ 0 h 368"/>
                    <a:gd name="T24" fmla="*/ 0 w 197"/>
                    <a:gd name="T25" fmla="*/ 0 h 368"/>
                    <a:gd name="T26" fmla="*/ 0 w 197"/>
                    <a:gd name="T27" fmla="*/ 0 h 368"/>
                    <a:gd name="T28" fmla="*/ 0 w 197"/>
                    <a:gd name="T29" fmla="*/ 0 h 368"/>
                    <a:gd name="T30" fmla="*/ 0 w 197"/>
                    <a:gd name="T31" fmla="*/ 0 h 368"/>
                    <a:gd name="T32" fmla="*/ 0 w 197"/>
                    <a:gd name="T33" fmla="*/ 0 h 368"/>
                    <a:gd name="T34" fmla="*/ 0 w 197"/>
                    <a:gd name="T35" fmla="*/ 0 h 368"/>
                    <a:gd name="T36" fmla="*/ 0 w 197"/>
                    <a:gd name="T37" fmla="*/ 0 h 368"/>
                    <a:gd name="T38" fmla="*/ 0 w 197"/>
                    <a:gd name="T39" fmla="*/ 0 h 368"/>
                    <a:gd name="T40" fmla="*/ 0 w 197"/>
                    <a:gd name="T41" fmla="*/ 0 h 368"/>
                    <a:gd name="T42" fmla="*/ 0 w 197"/>
                    <a:gd name="T43" fmla="*/ 0 h 368"/>
                    <a:gd name="T44" fmla="*/ 0 w 197"/>
                    <a:gd name="T45" fmla="*/ 0 h 368"/>
                    <a:gd name="T46" fmla="*/ 0 w 197"/>
                    <a:gd name="T47" fmla="*/ 0 h 368"/>
                    <a:gd name="T48" fmla="*/ 0 w 197"/>
                    <a:gd name="T49" fmla="*/ 0 h 368"/>
                    <a:gd name="T50" fmla="*/ 0 w 197"/>
                    <a:gd name="T51" fmla="*/ 0 h 368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97"/>
                    <a:gd name="T79" fmla="*/ 0 h 368"/>
                    <a:gd name="T80" fmla="*/ 197 w 197"/>
                    <a:gd name="T81" fmla="*/ 368 h 368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97" h="368">
                      <a:moveTo>
                        <a:pt x="35" y="139"/>
                      </a:moveTo>
                      <a:lnTo>
                        <a:pt x="60" y="155"/>
                      </a:lnTo>
                      <a:lnTo>
                        <a:pt x="100" y="186"/>
                      </a:lnTo>
                      <a:lnTo>
                        <a:pt x="148" y="252"/>
                      </a:lnTo>
                      <a:lnTo>
                        <a:pt x="165" y="340"/>
                      </a:lnTo>
                      <a:lnTo>
                        <a:pt x="167" y="368"/>
                      </a:lnTo>
                      <a:lnTo>
                        <a:pt x="183" y="343"/>
                      </a:lnTo>
                      <a:lnTo>
                        <a:pt x="192" y="319"/>
                      </a:lnTo>
                      <a:lnTo>
                        <a:pt x="197" y="296"/>
                      </a:lnTo>
                      <a:lnTo>
                        <a:pt x="194" y="271"/>
                      </a:lnTo>
                      <a:lnTo>
                        <a:pt x="188" y="248"/>
                      </a:lnTo>
                      <a:lnTo>
                        <a:pt x="178" y="226"/>
                      </a:lnTo>
                      <a:lnTo>
                        <a:pt x="149" y="181"/>
                      </a:lnTo>
                      <a:lnTo>
                        <a:pt x="112" y="139"/>
                      </a:lnTo>
                      <a:lnTo>
                        <a:pt x="75" y="98"/>
                      </a:lnTo>
                      <a:lnTo>
                        <a:pt x="67" y="91"/>
                      </a:lnTo>
                      <a:lnTo>
                        <a:pt x="54" y="79"/>
                      </a:lnTo>
                      <a:lnTo>
                        <a:pt x="31" y="53"/>
                      </a:lnTo>
                      <a:lnTo>
                        <a:pt x="6" y="14"/>
                      </a:ln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3" y="47"/>
                      </a:lnTo>
                      <a:lnTo>
                        <a:pt x="15" y="92"/>
                      </a:lnTo>
                      <a:lnTo>
                        <a:pt x="30" y="128"/>
                      </a:lnTo>
                      <a:lnTo>
                        <a:pt x="35" y="139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4532" name="Freeform 27"/>
                <p:cNvSpPr>
                  <a:spLocks/>
                </p:cNvSpPr>
                <p:nvPr/>
              </p:nvSpPr>
              <p:spPr bwMode="auto">
                <a:xfrm>
                  <a:off x="3113" y="2040"/>
                  <a:ext cx="34" cy="80"/>
                </a:xfrm>
                <a:custGeom>
                  <a:avLst/>
                  <a:gdLst>
                    <a:gd name="T0" fmla="*/ 0 w 148"/>
                    <a:gd name="T1" fmla="*/ 0 h 290"/>
                    <a:gd name="T2" fmla="*/ 0 w 148"/>
                    <a:gd name="T3" fmla="*/ 0 h 290"/>
                    <a:gd name="T4" fmla="*/ 0 w 148"/>
                    <a:gd name="T5" fmla="*/ 0 h 290"/>
                    <a:gd name="T6" fmla="*/ 0 w 148"/>
                    <a:gd name="T7" fmla="*/ 0 h 290"/>
                    <a:gd name="T8" fmla="*/ 0 w 148"/>
                    <a:gd name="T9" fmla="*/ 0 h 290"/>
                    <a:gd name="T10" fmla="*/ 0 w 148"/>
                    <a:gd name="T11" fmla="*/ 0 h 290"/>
                    <a:gd name="T12" fmla="*/ 0 w 148"/>
                    <a:gd name="T13" fmla="*/ 0 h 290"/>
                    <a:gd name="T14" fmla="*/ 0 w 148"/>
                    <a:gd name="T15" fmla="*/ 0 h 290"/>
                    <a:gd name="T16" fmla="*/ 0 w 148"/>
                    <a:gd name="T17" fmla="*/ 0 h 290"/>
                    <a:gd name="T18" fmla="*/ 0 w 148"/>
                    <a:gd name="T19" fmla="*/ 0 h 290"/>
                    <a:gd name="T20" fmla="*/ 0 w 148"/>
                    <a:gd name="T21" fmla="*/ 0 h 290"/>
                    <a:gd name="T22" fmla="*/ 0 w 148"/>
                    <a:gd name="T23" fmla="*/ 0 h 290"/>
                    <a:gd name="T24" fmla="*/ 0 w 148"/>
                    <a:gd name="T25" fmla="*/ 0 h 290"/>
                    <a:gd name="T26" fmla="*/ 0 w 148"/>
                    <a:gd name="T27" fmla="*/ 0 h 290"/>
                    <a:gd name="T28" fmla="*/ 0 w 148"/>
                    <a:gd name="T29" fmla="*/ 0 h 290"/>
                    <a:gd name="T30" fmla="*/ 0 w 148"/>
                    <a:gd name="T31" fmla="*/ 0 h 290"/>
                    <a:gd name="T32" fmla="*/ 0 w 148"/>
                    <a:gd name="T33" fmla="*/ 0 h 290"/>
                    <a:gd name="T34" fmla="*/ 0 w 148"/>
                    <a:gd name="T35" fmla="*/ 0 h 290"/>
                    <a:gd name="T36" fmla="*/ 0 w 148"/>
                    <a:gd name="T37" fmla="*/ 0 h 290"/>
                    <a:gd name="T38" fmla="*/ 0 w 148"/>
                    <a:gd name="T39" fmla="*/ 0 h 290"/>
                    <a:gd name="T40" fmla="*/ 0 w 148"/>
                    <a:gd name="T41" fmla="*/ 0 h 290"/>
                    <a:gd name="T42" fmla="*/ 0 w 148"/>
                    <a:gd name="T43" fmla="*/ 0 h 290"/>
                    <a:gd name="T44" fmla="*/ 0 w 148"/>
                    <a:gd name="T45" fmla="*/ 0 h 290"/>
                    <a:gd name="T46" fmla="*/ 0 w 148"/>
                    <a:gd name="T47" fmla="*/ 0 h 290"/>
                    <a:gd name="T48" fmla="*/ 0 w 148"/>
                    <a:gd name="T49" fmla="*/ 0 h 290"/>
                    <a:gd name="T50" fmla="*/ 0 w 148"/>
                    <a:gd name="T51" fmla="*/ 0 h 290"/>
                    <a:gd name="T52" fmla="*/ 0 w 148"/>
                    <a:gd name="T53" fmla="*/ 0 h 290"/>
                    <a:gd name="T54" fmla="*/ 0 w 148"/>
                    <a:gd name="T55" fmla="*/ 0 h 290"/>
                    <a:gd name="T56" fmla="*/ 0 w 148"/>
                    <a:gd name="T57" fmla="*/ 0 h 290"/>
                    <a:gd name="T58" fmla="*/ 0 w 148"/>
                    <a:gd name="T59" fmla="*/ 0 h 290"/>
                    <a:gd name="T60" fmla="*/ 0 w 148"/>
                    <a:gd name="T61" fmla="*/ 0 h 290"/>
                    <a:gd name="T62" fmla="*/ 0 w 148"/>
                    <a:gd name="T63" fmla="*/ 0 h 290"/>
                    <a:gd name="T64" fmla="*/ 0 w 148"/>
                    <a:gd name="T65" fmla="*/ 0 h 290"/>
                    <a:gd name="T66" fmla="*/ 0 w 148"/>
                    <a:gd name="T67" fmla="*/ 0 h 290"/>
                    <a:gd name="T68" fmla="*/ 0 w 148"/>
                    <a:gd name="T69" fmla="*/ 0 h 290"/>
                    <a:gd name="T70" fmla="*/ 0 w 148"/>
                    <a:gd name="T71" fmla="*/ 0 h 290"/>
                    <a:gd name="T72" fmla="*/ 0 w 148"/>
                    <a:gd name="T73" fmla="*/ 0 h 290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48"/>
                    <a:gd name="T112" fmla="*/ 0 h 290"/>
                    <a:gd name="T113" fmla="*/ 148 w 148"/>
                    <a:gd name="T114" fmla="*/ 290 h 290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48" h="290">
                      <a:moveTo>
                        <a:pt x="104" y="201"/>
                      </a:moveTo>
                      <a:lnTo>
                        <a:pt x="107" y="204"/>
                      </a:lnTo>
                      <a:lnTo>
                        <a:pt x="116" y="210"/>
                      </a:lnTo>
                      <a:lnTo>
                        <a:pt x="134" y="220"/>
                      </a:lnTo>
                      <a:lnTo>
                        <a:pt x="142" y="226"/>
                      </a:lnTo>
                      <a:lnTo>
                        <a:pt x="146" y="233"/>
                      </a:lnTo>
                      <a:lnTo>
                        <a:pt x="148" y="237"/>
                      </a:lnTo>
                      <a:lnTo>
                        <a:pt x="148" y="242"/>
                      </a:lnTo>
                      <a:lnTo>
                        <a:pt x="148" y="254"/>
                      </a:lnTo>
                      <a:lnTo>
                        <a:pt x="145" y="266"/>
                      </a:lnTo>
                      <a:lnTo>
                        <a:pt x="140" y="277"/>
                      </a:lnTo>
                      <a:lnTo>
                        <a:pt x="133" y="286"/>
                      </a:lnTo>
                      <a:lnTo>
                        <a:pt x="129" y="289"/>
                      </a:lnTo>
                      <a:lnTo>
                        <a:pt x="124" y="290"/>
                      </a:lnTo>
                      <a:lnTo>
                        <a:pt x="120" y="290"/>
                      </a:lnTo>
                      <a:lnTo>
                        <a:pt x="104" y="273"/>
                      </a:lnTo>
                      <a:lnTo>
                        <a:pt x="91" y="254"/>
                      </a:lnTo>
                      <a:lnTo>
                        <a:pt x="81" y="233"/>
                      </a:lnTo>
                      <a:lnTo>
                        <a:pt x="69" y="186"/>
                      </a:lnTo>
                      <a:lnTo>
                        <a:pt x="62" y="140"/>
                      </a:lnTo>
                      <a:lnTo>
                        <a:pt x="49" y="67"/>
                      </a:lnTo>
                      <a:lnTo>
                        <a:pt x="43" y="57"/>
                      </a:lnTo>
                      <a:lnTo>
                        <a:pt x="39" y="52"/>
                      </a:lnTo>
                      <a:lnTo>
                        <a:pt x="30" y="42"/>
                      </a:lnTo>
                      <a:lnTo>
                        <a:pt x="11" y="17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1" y="3"/>
                      </a:lnTo>
                      <a:lnTo>
                        <a:pt x="39" y="11"/>
                      </a:lnTo>
                      <a:lnTo>
                        <a:pt x="54" y="24"/>
                      </a:lnTo>
                      <a:lnTo>
                        <a:pt x="66" y="40"/>
                      </a:lnTo>
                      <a:lnTo>
                        <a:pt x="75" y="60"/>
                      </a:lnTo>
                      <a:lnTo>
                        <a:pt x="88" y="102"/>
                      </a:lnTo>
                      <a:lnTo>
                        <a:pt x="97" y="147"/>
                      </a:lnTo>
                      <a:lnTo>
                        <a:pt x="102" y="186"/>
                      </a:lnTo>
                      <a:lnTo>
                        <a:pt x="104" y="201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4533" name="Freeform 28"/>
                <p:cNvSpPr>
                  <a:spLocks/>
                </p:cNvSpPr>
                <p:nvPr/>
              </p:nvSpPr>
              <p:spPr bwMode="auto">
                <a:xfrm>
                  <a:off x="3271" y="2025"/>
                  <a:ext cx="57" cy="140"/>
                </a:xfrm>
                <a:custGeom>
                  <a:avLst/>
                  <a:gdLst>
                    <a:gd name="T0" fmla="*/ 0 w 247"/>
                    <a:gd name="T1" fmla="*/ 0 h 513"/>
                    <a:gd name="T2" fmla="*/ 0 w 247"/>
                    <a:gd name="T3" fmla="*/ 0 h 513"/>
                    <a:gd name="T4" fmla="*/ 0 w 247"/>
                    <a:gd name="T5" fmla="*/ 0 h 513"/>
                    <a:gd name="T6" fmla="*/ 0 w 247"/>
                    <a:gd name="T7" fmla="*/ 0 h 513"/>
                    <a:gd name="T8" fmla="*/ 0 w 247"/>
                    <a:gd name="T9" fmla="*/ 0 h 513"/>
                    <a:gd name="T10" fmla="*/ 0 w 247"/>
                    <a:gd name="T11" fmla="*/ 0 h 513"/>
                    <a:gd name="T12" fmla="*/ 0 w 247"/>
                    <a:gd name="T13" fmla="*/ 0 h 513"/>
                    <a:gd name="T14" fmla="*/ 0 w 247"/>
                    <a:gd name="T15" fmla="*/ 0 h 513"/>
                    <a:gd name="T16" fmla="*/ 0 w 247"/>
                    <a:gd name="T17" fmla="*/ 0 h 513"/>
                    <a:gd name="T18" fmla="*/ 0 w 247"/>
                    <a:gd name="T19" fmla="*/ 0 h 513"/>
                    <a:gd name="T20" fmla="*/ 0 w 247"/>
                    <a:gd name="T21" fmla="*/ 0 h 513"/>
                    <a:gd name="T22" fmla="*/ 0 w 247"/>
                    <a:gd name="T23" fmla="*/ 0 h 513"/>
                    <a:gd name="T24" fmla="*/ 0 w 247"/>
                    <a:gd name="T25" fmla="*/ 0 h 513"/>
                    <a:gd name="T26" fmla="*/ 0 w 247"/>
                    <a:gd name="T27" fmla="*/ 0 h 513"/>
                    <a:gd name="T28" fmla="*/ 0 w 247"/>
                    <a:gd name="T29" fmla="*/ 0 h 513"/>
                    <a:gd name="T30" fmla="*/ 0 w 247"/>
                    <a:gd name="T31" fmla="*/ 0 h 513"/>
                    <a:gd name="T32" fmla="*/ 0 w 247"/>
                    <a:gd name="T33" fmla="*/ 0 h 513"/>
                    <a:gd name="T34" fmla="*/ 0 w 247"/>
                    <a:gd name="T35" fmla="*/ 0 h 513"/>
                    <a:gd name="T36" fmla="*/ 0 w 247"/>
                    <a:gd name="T37" fmla="*/ 0 h 513"/>
                    <a:gd name="T38" fmla="*/ 0 w 247"/>
                    <a:gd name="T39" fmla="*/ 0 h 513"/>
                    <a:gd name="T40" fmla="*/ 0 w 247"/>
                    <a:gd name="T41" fmla="*/ 0 h 513"/>
                    <a:gd name="T42" fmla="*/ 0 w 247"/>
                    <a:gd name="T43" fmla="*/ 0 h 513"/>
                    <a:gd name="T44" fmla="*/ 0 w 247"/>
                    <a:gd name="T45" fmla="*/ 0 h 513"/>
                    <a:gd name="T46" fmla="*/ 0 w 247"/>
                    <a:gd name="T47" fmla="*/ 0 h 513"/>
                    <a:gd name="T48" fmla="*/ 0 w 247"/>
                    <a:gd name="T49" fmla="*/ 0 h 513"/>
                    <a:gd name="T50" fmla="*/ 0 w 247"/>
                    <a:gd name="T51" fmla="*/ 0 h 513"/>
                    <a:gd name="T52" fmla="*/ 0 w 247"/>
                    <a:gd name="T53" fmla="*/ 0 h 513"/>
                    <a:gd name="T54" fmla="*/ 0 w 247"/>
                    <a:gd name="T55" fmla="*/ 0 h 513"/>
                    <a:gd name="T56" fmla="*/ 0 w 247"/>
                    <a:gd name="T57" fmla="*/ 0 h 513"/>
                    <a:gd name="T58" fmla="*/ 0 w 247"/>
                    <a:gd name="T59" fmla="*/ 0 h 513"/>
                    <a:gd name="T60" fmla="*/ 0 w 247"/>
                    <a:gd name="T61" fmla="*/ 0 h 513"/>
                    <a:gd name="T62" fmla="*/ 0 w 247"/>
                    <a:gd name="T63" fmla="*/ 0 h 513"/>
                    <a:gd name="T64" fmla="*/ 0 w 247"/>
                    <a:gd name="T65" fmla="*/ 0 h 513"/>
                    <a:gd name="T66" fmla="*/ 0 w 247"/>
                    <a:gd name="T67" fmla="*/ 0 h 513"/>
                    <a:gd name="T68" fmla="*/ 0 w 247"/>
                    <a:gd name="T69" fmla="*/ 0 h 513"/>
                    <a:gd name="T70" fmla="*/ 0 w 247"/>
                    <a:gd name="T71" fmla="*/ 0 h 513"/>
                    <a:gd name="T72" fmla="*/ 0 w 247"/>
                    <a:gd name="T73" fmla="*/ 0 h 513"/>
                    <a:gd name="T74" fmla="*/ 0 w 247"/>
                    <a:gd name="T75" fmla="*/ 0 h 513"/>
                    <a:gd name="T76" fmla="*/ 0 w 247"/>
                    <a:gd name="T77" fmla="*/ 0 h 513"/>
                    <a:gd name="T78" fmla="*/ 0 w 247"/>
                    <a:gd name="T79" fmla="*/ 0 h 513"/>
                    <a:gd name="T80" fmla="*/ 0 w 247"/>
                    <a:gd name="T81" fmla="*/ 0 h 513"/>
                    <a:gd name="T82" fmla="*/ 0 w 247"/>
                    <a:gd name="T83" fmla="*/ 0 h 513"/>
                    <a:gd name="T84" fmla="*/ 0 w 247"/>
                    <a:gd name="T85" fmla="*/ 0 h 513"/>
                    <a:gd name="T86" fmla="*/ 0 w 247"/>
                    <a:gd name="T87" fmla="*/ 0 h 513"/>
                    <a:gd name="T88" fmla="*/ 0 w 247"/>
                    <a:gd name="T89" fmla="*/ 0 h 513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247"/>
                    <a:gd name="T136" fmla="*/ 0 h 513"/>
                    <a:gd name="T137" fmla="*/ 247 w 247"/>
                    <a:gd name="T138" fmla="*/ 513 h 513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247" h="513">
                      <a:moveTo>
                        <a:pt x="24" y="142"/>
                      </a:moveTo>
                      <a:lnTo>
                        <a:pt x="22" y="157"/>
                      </a:lnTo>
                      <a:lnTo>
                        <a:pt x="17" y="192"/>
                      </a:lnTo>
                      <a:lnTo>
                        <a:pt x="6" y="271"/>
                      </a:lnTo>
                      <a:lnTo>
                        <a:pt x="0" y="320"/>
                      </a:lnTo>
                      <a:lnTo>
                        <a:pt x="0" y="322"/>
                      </a:lnTo>
                      <a:lnTo>
                        <a:pt x="14" y="326"/>
                      </a:lnTo>
                      <a:lnTo>
                        <a:pt x="24" y="331"/>
                      </a:lnTo>
                      <a:lnTo>
                        <a:pt x="32" y="337"/>
                      </a:lnTo>
                      <a:lnTo>
                        <a:pt x="37" y="346"/>
                      </a:lnTo>
                      <a:lnTo>
                        <a:pt x="41" y="356"/>
                      </a:lnTo>
                      <a:lnTo>
                        <a:pt x="43" y="366"/>
                      </a:lnTo>
                      <a:lnTo>
                        <a:pt x="43" y="388"/>
                      </a:lnTo>
                      <a:lnTo>
                        <a:pt x="40" y="410"/>
                      </a:lnTo>
                      <a:lnTo>
                        <a:pt x="37" y="431"/>
                      </a:lnTo>
                      <a:lnTo>
                        <a:pt x="47" y="425"/>
                      </a:lnTo>
                      <a:lnTo>
                        <a:pt x="80" y="407"/>
                      </a:lnTo>
                      <a:lnTo>
                        <a:pt x="97" y="401"/>
                      </a:lnTo>
                      <a:lnTo>
                        <a:pt x="104" y="399"/>
                      </a:lnTo>
                      <a:lnTo>
                        <a:pt x="109" y="399"/>
                      </a:lnTo>
                      <a:lnTo>
                        <a:pt x="113" y="401"/>
                      </a:lnTo>
                      <a:lnTo>
                        <a:pt x="114" y="407"/>
                      </a:lnTo>
                      <a:lnTo>
                        <a:pt x="115" y="415"/>
                      </a:lnTo>
                      <a:lnTo>
                        <a:pt x="116" y="437"/>
                      </a:lnTo>
                      <a:lnTo>
                        <a:pt x="115" y="487"/>
                      </a:lnTo>
                      <a:lnTo>
                        <a:pt x="115" y="513"/>
                      </a:lnTo>
                      <a:lnTo>
                        <a:pt x="118" y="511"/>
                      </a:lnTo>
                      <a:lnTo>
                        <a:pt x="125" y="505"/>
                      </a:lnTo>
                      <a:lnTo>
                        <a:pt x="139" y="494"/>
                      </a:lnTo>
                      <a:lnTo>
                        <a:pt x="154" y="483"/>
                      </a:lnTo>
                      <a:lnTo>
                        <a:pt x="158" y="480"/>
                      </a:lnTo>
                      <a:lnTo>
                        <a:pt x="158" y="442"/>
                      </a:lnTo>
                      <a:lnTo>
                        <a:pt x="156" y="358"/>
                      </a:lnTo>
                      <a:lnTo>
                        <a:pt x="160" y="182"/>
                      </a:lnTo>
                      <a:lnTo>
                        <a:pt x="180" y="100"/>
                      </a:lnTo>
                      <a:lnTo>
                        <a:pt x="217" y="29"/>
                      </a:lnTo>
                      <a:lnTo>
                        <a:pt x="247" y="0"/>
                      </a:lnTo>
                      <a:lnTo>
                        <a:pt x="219" y="1"/>
                      </a:lnTo>
                      <a:lnTo>
                        <a:pt x="169" y="5"/>
                      </a:lnTo>
                      <a:lnTo>
                        <a:pt x="122" y="16"/>
                      </a:lnTo>
                      <a:lnTo>
                        <a:pt x="81" y="38"/>
                      </a:lnTo>
                      <a:lnTo>
                        <a:pt x="50" y="70"/>
                      </a:lnTo>
                      <a:lnTo>
                        <a:pt x="30" y="115"/>
                      </a:lnTo>
                      <a:lnTo>
                        <a:pt x="24" y="142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4534" name="Freeform 29"/>
                <p:cNvSpPr>
                  <a:spLocks/>
                </p:cNvSpPr>
                <p:nvPr/>
              </p:nvSpPr>
              <p:spPr bwMode="auto">
                <a:xfrm>
                  <a:off x="3319" y="2021"/>
                  <a:ext cx="49" cy="159"/>
                </a:xfrm>
                <a:custGeom>
                  <a:avLst/>
                  <a:gdLst>
                    <a:gd name="T0" fmla="*/ 0 w 210"/>
                    <a:gd name="T1" fmla="*/ 0 h 577"/>
                    <a:gd name="T2" fmla="*/ 0 w 210"/>
                    <a:gd name="T3" fmla="*/ 0 h 577"/>
                    <a:gd name="T4" fmla="*/ 0 w 210"/>
                    <a:gd name="T5" fmla="*/ 0 h 577"/>
                    <a:gd name="T6" fmla="*/ 0 w 210"/>
                    <a:gd name="T7" fmla="*/ 0 h 577"/>
                    <a:gd name="T8" fmla="*/ 0 w 210"/>
                    <a:gd name="T9" fmla="*/ 0 h 577"/>
                    <a:gd name="T10" fmla="*/ 0 w 210"/>
                    <a:gd name="T11" fmla="*/ 0 h 577"/>
                    <a:gd name="T12" fmla="*/ 0 w 210"/>
                    <a:gd name="T13" fmla="*/ 0 h 577"/>
                    <a:gd name="T14" fmla="*/ 0 w 210"/>
                    <a:gd name="T15" fmla="*/ 0 h 577"/>
                    <a:gd name="T16" fmla="*/ 0 w 210"/>
                    <a:gd name="T17" fmla="*/ 0 h 577"/>
                    <a:gd name="T18" fmla="*/ 0 w 210"/>
                    <a:gd name="T19" fmla="*/ 0 h 577"/>
                    <a:gd name="T20" fmla="*/ 0 w 210"/>
                    <a:gd name="T21" fmla="*/ 0 h 577"/>
                    <a:gd name="T22" fmla="*/ 0 w 210"/>
                    <a:gd name="T23" fmla="*/ 0 h 577"/>
                    <a:gd name="T24" fmla="*/ 0 w 210"/>
                    <a:gd name="T25" fmla="*/ 0 h 577"/>
                    <a:gd name="T26" fmla="*/ 0 w 210"/>
                    <a:gd name="T27" fmla="*/ 0 h 577"/>
                    <a:gd name="T28" fmla="*/ 0 w 210"/>
                    <a:gd name="T29" fmla="*/ 0 h 577"/>
                    <a:gd name="T30" fmla="*/ 0 w 210"/>
                    <a:gd name="T31" fmla="*/ 0 h 577"/>
                    <a:gd name="T32" fmla="*/ 0 w 210"/>
                    <a:gd name="T33" fmla="*/ 0 h 577"/>
                    <a:gd name="T34" fmla="*/ 0 w 210"/>
                    <a:gd name="T35" fmla="*/ 0 h 577"/>
                    <a:gd name="T36" fmla="*/ 0 w 210"/>
                    <a:gd name="T37" fmla="*/ 0 h 577"/>
                    <a:gd name="T38" fmla="*/ 0 w 210"/>
                    <a:gd name="T39" fmla="*/ 0 h 577"/>
                    <a:gd name="T40" fmla="*/ 0 w 210"/>
                    <a:gd name="T41" fmla="*/ 0 h 577"/>
                    <a:gd name="T42" fmla="*/ 0 w 210"/>
                    <a:gd name="T43" fmla="*/ 0 h 577"/>
                    <a:gd name="T44" fmla="*/ 0 w 210"/>
                    <a:gd name="T45" fmla="*/ 0 h 577"/>
                    <a:gd name="T46" fmla="*/ 0 w 210"/>
                    <a:gd name="T47" fmla="*/ 0 h 577"/>
                    <a:gd name="T48" fmla="*/ 0 w 210"/>
                    <a:gd name="T49" fmla="*/ 0 h 577"/>
                    <a:gd name="T50" fmla="*/ 0 w 210"/>
                    <a:gd name="T51" fmla="*/ 0 h 577"/>
                    <a:gd name="T52" fmla="*/ 0 w 210"/>
                    <a:gd name="T53" fmla="*/ 0 h 577"/>
                    <a:gd name="T54" fmla="*/ 0 w 210"/>
                    <a:gd name="T55" fmla="*/ 0 h 577"/>
                    <a:gd name="T56" fmla="*/ 0 w 210"/>
                    <a:gd name="T57" fmla="*/ 0 h 57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210"/>
                    <a:gd name="T88" fmla="*/ 0 h 577"/>
                    <a:gd name="T89" fmla="*/ 210 w 210"/>
                    <a:gd name="T90" fmla="*/ 577 h 577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210" h="577">
                      <a:moveTo>
                        <a:pt x="210" y="238"/>
                      </a:moveTo>
                      <a:lnTo>
                        <a:pt x="191" y="261"/>
                      </a:lnTo>
                      <a:lnTo>
                        <a:pt x="151" y="312"/>
                      </a:lnTo>
                      <a:lnTo>
                        <a:pt x="77" y="425"/>
                      </a:lnTo>
                      <a:lnTo>
                        <a:pt x="53" y="485"/>
                      </a:lnTo>
                      <a:lnTo>
                        <a:pt x="43" y="547"/>
                      </a:lnTo>
                      <a:lnTo>
                        <a:pt x="46" y="577"/>
                      </a:lnTo>
                      <a:lnTo>
                        <a:pt x="38" y="569"/>
                      </a:lnTo>
                      <a:lnTo>
                        <a:pt x="15" y="535"/>
                      </a:lnTo>
                      <a:lnTo>
                        <a:pt x="0" y="484"/>
                      </a:lnTo>
                      <a:lnTo>
                        <a:pt x="0" y="469"/>
                      </a:lnTo>
                      <a:lnTo>
                        <a:pt x="4" y="453"/>
                      </a:lnTo>
                      <a:lnTo>
                        <a:pt x="14" y="431"/>
                      </a:lnTo>
                      <a:lnTo>
                        <a:pt x="48" y="377"/>
                      </a:lnTo>
                      <a:lnTo>
                        <a:pt x="131" y="264"/>
                      </a:lnTo>
                      <a:lnTo>
                        <a:pt x="175" y="210"/>
                      </a:lnTo>
                      <a:lnTo>
                        <a:pt x="172" y="186"/>
                      </a:lnTo>
                      <a:lnTo>
                        <a:pt x="167" y="145"/>
                      </a:lnTo>
                      <a:lnTo>
                        <a:pt x="145" y="82"/>
                      </a:lnTo>
                      <a:lnTo>
                        <a:pt x="101" y="19"/>
                      </a:lnTo>
                      <a:lnTo>
                        <a:pt x="86" y="0"/>
                      </a:lnTo>
                      <a:lnTo>
                        <a:pt x="108" y="16"/>
                      </a:lnTo>
                      <a:lnTo>
                        <a:pt x="143" y="47"/>
                      </a:lnTo>
                      <a:lnTo>
                        <a:pt x="169" y="82"/>
                      </a:lnTo>
                      <a:lnTo>
                        <a:pt x="188" y="120"/>
                      </a:lnTo>
                      <a:lnTo>
                        <a:pt x="200" y="163"/>
                      </a:lnTo>
                      <a:lnTo>
                        <a:pt x="207" y="212"/>
                      </a:lnTo>
                      <a:lnTo>
                        <a:pt x="210" y="238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4535" name="Freeform 30"/>
                <p:cNvSpPr>
                  <a:spLocks/>
                </p:cNvSpPr>
                <p:nvPr/>
              </p:nvSpPr>
              <p:spPr bwMode="auto">
                <a:xfrm>
                  <a:off x="3322" y="2189"/>
                  <a:ext cx="41" cy="96"/>
                </a:xfrm>
                <a:custGeom>
                  <a:avLst/>
                  <a:gdLst>
                    <a:gd name="T0" fmla="*/ 0 w 176"/>
                    <a:gd name="T1" fmla="*/ 0 h 348"/>
                    <a:gd name="T2" fmla="*/ 0 w 176"/>
                    <a:gd name="T3" fmla="*/ 0 h 348"/>
                    <a:gd name="T4" fmla="*/ 0 w 176"/>
                    <a:gd name="T5" fmla="*/ 0 h 348"/>
                    <a:gd name="T6" fmla="*/ 0 w 176"/>
                    <a:gd name="T7" fmla="*/ 0 h 348"/>
                    <a:gd name="T8" fmla="*/ 0 w 176"/>
                    <a:gd name="T9" fmla="*/ 0 h 348"/>
                    <a:gd name="T10" fmla="*/ 0 w 176"/>
                    <a:gd name="T11" fmla="*/ 0 h 348"/>
                    <a:gd name="T12" fmla="*/ 0 w 176"/>
                    <a:gd name="T13" fmla="*/ 0 h 348"/>
                    <a:gd name="T14" fmla="*/ 0 w 176"/>
                    <a:gd name="T15" fmla="*/ 0 h 348"/>
                    <a:gd name="T16" fmla="*/ 0 w 176"/>
                    <a:gd name="T17" fmla="*/ 0 h 348"/>
                    <a:gd name="T18" fmla="*/ 0 w 176"/>
                    <a:gd name="T19" fmla="*/ 0 h 348"/>
                    <a:gd name="T20" fmla="*/ 0 w 176"/>
                    <a:gd name="T21" fmla="*/ 0 h 348"/>
                    <a:gd name="T22" fmla="*/ 0 w 176"/>
                    <a:gd name="T23" fmla="*/ 0 h 348"/>
                    <a:gd name="T24" fmla="*/ 0 w 176"/>
                    <a:gd name="T25" fmla="*/ 0 h 348"/>
                    <a:gd name="T26" fmla="*/ 0 w 176"/>
                    <a:gd name="T27" fmla="*/ 0 h 348"/>
                    <a:gd name="T28" fmla="*/ 0 w 176"/>
                    <a:gd name="T29" fmla="*/ 0 h 348"/>
                    <a:gd name="T30" fmla="*/ 0 w 176"/>
                    <a:gd name="T31" fmla="*/ 0 h 348"/>
                    <a:gd name="T32" fmla="*/ 0 w 176"/>
                    <a:gd name="T33" fmla="*/ 0 h 348"/>
                    <a:gd name="T34" fmla="*/ 0 w 176"/>
                    <a:gd name="T35" fmla="*/ 0 h 348"/>
                    <a:gd name="T36" fmla="*/ 0 w 176"/>
                    <a:gd name="T37" fmla="*/ 0 h 348"/>
                    <a:gd name="T38" fmla="*/ 0 w 176"/>
                    <a:gd name="T39" fmla="*/ 0 h 348"/>
                    <a:gd name="T40" fmla="*/ 0 w 176"/>
                    <a:gd name="T41" fmla="*/ 0 h 348"/>
                    <a:gd name="T42" fmla="*/ 0 w 176"/>
                    <a:gd name="T43" fmla="*/ 0 h 348"/>
                    <a:gd name="T44" fmla="*/ 0 w 176"/>
                    <a:gd name="T45" fmla="*/ 0 h 348"/>
                    <a:gd name="T46" fmla="*/ 0 w 176"/>
                    <a:gd name="T47" fmla="*/ 0 h 348"/>
                    <a:gd name="T48" fmla="*/ 0 w 176"/>
                    <a:gd name="T49" fmla="*/ 0 h 348"/>
                    <a:gd name="T50" fmla="*/ 0 w 176"/>
                    <a:gd name="T51" fmla="*/ 0 h 348"/>
                    <a:gd name="T52" fmla="*/ 0 w 176"/>
                    <a:gd name="T53" fmla="*/ 0 h 348"/>
                    <a:gd name="T54" fmla="*/ 0 w 176"/>
                    <a:gd name="T55" fmla="*/ 0 h 348"/>
                    <a:gd name="T56" fmla="*/ 0 w 176"/>
                    <a:gd name="T57" fmla="*/ 0 h 348"/>
                    <a:gd name="T58" fmla="*/ 0 w 176"/>
                    <a:gd name="T59" fmla="*/ 0 h 348"/>
                    <a:gd name="T60" fmla="*/ 0 w 176"/>
                    <a:gd name="T61" fmla="*/ 0 h 348"/>
                    <a:gd name="T62" fmla="*/ 0 w 176"/>
                    <a:gd name="T63" fmla="*/ 0 h 348"/>
                    <a:gd name="T64" fmla="*/ 0 w 176"/>
                    <a:gd name="T65" fmla="*/ 0 h 348"/>
                    <a:gd name="T66" fmla="*/ 0 w 176"/>
                    <a:gd name="T67" fmla="*/ 0 h 348"/>
                    <a:gd name="T68" fmla="*/ 0 w 176"/>
                    <a:gd name="T69" fmla="*/ 0 h 348"/>
                    <a:gd name="T70" fmla="*/ 0 w 176"/>
                    <a:gd name="T71" fmla="*/ 0 h 348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176"/>
                    <a:gd name="T109" fmla="*/ 0 h 348"/>
                    <a:gd name="T110" fmla="*/ 176 w 176"/>
                    <a:gd name="T111" fmla="*/ 348 h 348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176" h="348">
                      <a:moveTo>
                        <a:pt x="55" y="59"/>
                      </a:moveTo>
                      <a:lnTo>
                        <a:pt x="59" y="62"/>
                      </a:lnTo>
                      <a:lnTo>
                        <a:pt x="63" y="66"/>
                      </a:lnTo>
                      <a:lnTo>
                        <a:pt x="66" y="71"/>
                      </a:lnTo>
                      <a:lnTo>
                        <a:pt x="68" y="77"/>
                      </a:lnTo>
                      <a:lnTo>
                        <a:pt x="70" y="90"/>
                      </a:lnTo>
                      <a:lnTo>
                        <a:pt x="71" y="104"/>
                      </a:lnTo>
                      <a:lnTo>
                        <a:pt x="70" y="114"/>
                      </a:lnTo>
                      <a:lnTo>
                        <a:pt x="70" y="117"/>
                      </a:lnTo>
                      <a:lnTo>
                        <a:pt x="64" y="123"/>
                      </a:lnTo>
                      <a:lnTo>
                        <a:pt x="52" y="135"/>
                      </a:lnTo>
                      <a:lnTo>
                        <a:pt x="30" y="156"/>
                      </a:lnTo>
                      <a:lnTo>
                        <a:pt x="7" y="178"/>
                      </a:lnTo>
                      <a:lnTo>
                        <a:pt x="2" y="183"/>
                      </a:lnTo>
                      <a:lnTo>
                        <a:pt x="8" y="191"/>
                      </a:lnTo>
                      <a:lnTo>
                        <a:pt x="31" y="218"/>
                      </a:lnTo>
                      <a:lnTo>
                        <a:pt x="53" y="249"/>
                      </a:lnTo>
                      <a:lnTo>
                        <a:pt x="57" y="256"/>
                      </a:lnTo>
                      <a:lnTo>
                        <a:pt x="59" y="264"/>
                      </a:lnTo>
                      <a:lnTo>
                        <a:pt x="63" y="282"/>
                      </a:lnTo>
                      <a:lnTo>
                        <a:pt x="64" y="302"/>
                      </a:lnTo>
                      <a:lnTo>
                        <a:pt x="64" y="338"/>
                      </a:lnTo>
                      <a:lnTo>
                        <a:pt x="64" y="348"/>
                      </a:lnTo>
                      <a:lnTo>
                        <a:pt x="66" y="341"/>
                      </a:lnTo>
                      <a:lnTo>
                        <a:pt x="72" y="313"/>
                      </a:lnTo>
                      <a:lnTo>
                        <a:pt x="76" y="275"/>
                      </a:lnTo>
                      <a:lnTo>
                        <a:pt x="76" y="265"/>
                      </a:lnTo>
                      <a:lnTo>
                        <a:pt x="74" y="256"/>
                      </a:lnTo>
                      <a:lnTo>
                        <a:pt x="71" y="237"/>
                      </a:lnTo>
                      <a:lnTo>
                        <a:pt x="64" y="199"/>
                      </a:lnTo>
                      <a:lnTo>
                        <a:pt x="60" y="178"/>
                      </a:lnTo>
                      <a:lnTo>
                        <a:pt x="60" y="176"/>
                      </a:lnTo>
                      <a:lnTo>
                        <a:pt x="63" y="172"/>
                      </a:lnTo>
                      <a:lnTo>
                        <a:pt x="75" y="159"/>
                      </a:lnTo>
                      <a:lnTo>
                        <a:pt x="84" y="154"/>
                      </a:lnTo>
                      <a:lnTo>
                        <a:pt x="96" y="152"/>
                      </a:lnTo>
                      <a:lnTo>
                        <a:pt x="103" y="153"/>
                      </a:lnTo>
                      <a:lnTo>
                        <a:pt x="109" y="156"/>
                      </a:lnTo>
                      <a:lnTo>
                        <a:pt x="116" y="161"/>
                      </a:lnTo>
                      <a:lnTo>
                        <a:pt x="132" y="174"/>
                      </a:lnTo>
                      <a:lnTo>
                        <a:pt x="159" y="205"/>
                      </a:lnTo>
                      <a:lnTo>
                        <a:pt x="173" y="220"/>
                      </a:lnTo>
                      <a:lnTo>
                        <a:pt x="173" y="217"/>
                      </a:lnTo>
                      <a:lnTo>
                        <a:pt x="173" y="209"/>
                      </a:lnTo>
                      <a:lnTo>
                        <a:pt x="175" y="194"/>
                      </a:lnTo>
                      <a:lnTo>
                        <a:pt x="175" y="180"/>
                      </a:lnTo>
                      <a:lnTo>
                        <a:pt x="176" y="176"/>
                      </a:lnTo>
                      <a:lnTo>
                        <a:pt x="171" y="170"/>
                      </a:lnTo>
                      <a:lnTo>
                        <a:pt x="161" y="156"/>
                      </a:lnTo>
                      <a:lnTo>
                        <a:pt x="142" y="130"/>
                      </a:lnTo>
                      <a:lnTo>
                        <a:pt x="122" y="101"/>
                      </a:lnTo>
                      <a:lnTo>
                        <a:pt x="118" y="94"/>
                      </a:lnTo>
                      <a:lnTo>
                        <a:pt x="116" y="89"/>
                      </a:lnTo>
                      <a:lnTo>
                        <a:pt x="114" y="79"/>
                      </a:lnTo>
                      <a:lnTo>
                        <a:pt x="109" y="59"/>
                      </a:lnTo>
                      <a:lnTo>
                        <a:pt x="104" y="37"/>
                      </a:lnTo>
                      <a:lnTo>
                        <a:pt x="103" y="31"/>
                      </a:lnTo>
                      <a:lnTo>
                        <a:pt x="98" y="29"/>
                      </a:lnTo>
                      <a:lnTo>
                        <a:pt x="88" y="23"/>
                      </a:lnTo>
                      <a:lnTo>
                        <a:pt x="69" y="13"/>
                      </a:lnTo>
                      <a:lnTo>
                        <a:pt x="49" y="3"/>
                      </a:lnTo>
                      <a:lnTo>
                        <a:pt x="45" y="0"/>
                      </a:lnTo>
                      <a:lnTo>
                        <a:pt x="41" y="9"/>
                      </a:lnTo>
                      <a:lnTo>
                        <a:pt x="34" y="26"/>
                      </a:lnTo>
                      <a:lnTo>
                        <a:pt x="19" y="62"/>
                      </a:lnTo>
                      <a:lnTo>
                        <a:pt x="3" y="97"/>
                      </a:lnTo>
                      <a:lnTo>
                        <a:pt x="0" y="105"/>
                      </a:lnTo>
                      <a:lnTo>
                        <a:pt x="5" y="98"/>
                      </a:lnTo>
                      <a:lnTo>
                        <a:pt x="25" y="75"/>
                      </a:lnTo>
                      <a:lnTo>
                        <a:pt x="37" y="65"/>
                      </a:lnTo>
                      <a:lnTo>
                        <a:pt x="49" y="60"/>
                      </a:lnTo>
                      <a:lnTo>
                        <a:pt x="55" y="59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4536" name="Freeform 31"/>
                <p:cNvSpPr>
                  <a:spLocks/>
                </p:cNvSpPr>
                <p:nvPr/>
              </p:nvSpPr>
              <p:spPr bwMode="auto">
                <a:xfrm>
                  <a:off x="3324" y="2278"/>
                  <a:ext cx="37" cy="139"/>
                </a:xfrm>
                <a:custGeom>
                  <a:avLst/>
                  <a:gdLst>
                    <a:gd name="T0" fmla="*/ 0 w 159"/>
                    <a:gd name="T1" fmla="*/ 0 h 506"/>
                    <a:gd name="T2" fmla="*/ 0 w 159"/>
                    <a:gd name="T3" fmla="*/ 0 h 506"/>
                    <a:gd name="T4" fmla="*/ 0 w 159"/>
                    <a:gd name="T5" fmla="*/ 0 h 506"/>
                    <a:gd name="T6" fmla="*/ 0 w 159"/>
                    <a:gd name="T7" fmla="*/ 0 h 506"/>
                    <a:gd name="T8" fmla="*/ 0 w 159"/>
                    <a:gd name="T9" fmla="*/ 0 h 506"/>
                    <a:gd name="T10" fmla="*/ 0 w 159"/>
                    <a:gd name="T11" fmla="*/ 0 h 506"/>
                    <a:gd name="T12" fmla="*/ 0 w 159"/>
                    <a:gd name="T13" fmla="*/ 0 h 506"/>
                    <a:gd name="T14" fmla="*/ 0 w 159"/>
                    <a:gd name="T15" fmla="*/ 0 h 506"/>
                    <a:gd name="T16" fmla="*/ 0 w 159"/>
                    <a:gd name="T17" fmla="*/ 0 h 506"/>
                    <a:gd name="T18" fmla="*/ 0 w 159"/>
                    <a:gd name="T19" fmla="*/ 0 h 506"/>
                    <a:gd name="T20" fmla="*/ 0 w 159"/>
                    <a:gd name="T21" fmla="*/ 0 h 506"/>
                    <a:gd name="T22" fmla="*/ 0 w 159"/>
                    <a:gd name="T23" fmla="*/ 0 h 506"/>
                    <a:gd name="T24" fmla="*/ 0 w 159"/>
                    <a:gd name="T25" fmla="*/ 0 h 506"/>
                    <a:gd name="T26" fmla="*/ 0 w 159"/>
                    <a:gd name="T27" fmla="*/ 0 h 506"/>
                    <a:gd name="T28" fmla="*/ 0 w 159"/>
                    <a:gd name="T29" fmla="*/ 0 h 506"/>
                    <a:gd name="T30" fmla="*/ 0 w 159"/>
                    <a:gd name="T31" fmla="*/ 0 h 506"/>
                    <a:gd name="T32" fmla="*/ 0 w 159"/>
                    <a:gd name="T33" fmla="*/ 0 h 506"/>
                    <a:gd name="T34" fmla="*/ 0 w 159"/>
                    <a:gd name="T35" fmla="*/ 0 h 506"/>
                    <a:gd name="T36" fmla="*/ 0 w 159"/>
                    <a:gd name="T37" fmla="*/ 0 h 506"/>
                    <a:gd name="T38" fmla="*/ 0 w 159"/>
                    <a:gd name="T39" fmla="*/ 0 h 506"/>
                    <a:gd name="T40" fmla="*/ 0 w 159"/>
                    <a:gd name="T41" fmla="*/ 0 h 506"/>
                    <a:gd name="T42" fmla="*/ 0 w 159"/>
                    <a:gd name="T43" fmla="*/ 0 h 506"/>
                    <a:gd name="T44" fmla="*/ 0 w 159"/>
                    <a:gd name="T45" fmla="*/ 0 h 506"/>
                    <a:gd name="T46" fmla="*/ 0 w 159"/>
                    <a:gd name="T47" fmla="*/ 0 h 506"/>
                    <a:gd name="T48" fmla="*/ 0 w 159"/>
                    <a:gd name="T49" fmla="*/ 0 h 506"/>
                    <a:gd name="T50" fmla="*/ 0 w 159"/>
                    <a:gd name="T51" fmla="*/ 0 h 506"/>
                    <a:gd name="T52" fmla="*/ 0 w 159"/>
                    <a:gd name="T53" fmla="*/ 0 h 506"/>
                    <a:gd name="T54" fmla="*/ 0 w 159"/>
                    <a:gd name="T55" fmla="*/ 0 h 506"/>
                    <a:gd name="T56" fmla="*/ 0 w 159"/>
                    <a:gd name="T57" fmla="*/ 0 h 506"/>
                    <a:gd name="T58" fmla="*/ 0 w 159"/>
                    <a:gd name="T59" fmla="*/ 0 h 506"/>
                    <a:gd name="T60" fmla="*/ 0 w 159"/>
                    <a:gd name="T61" fmla="*/ 0 h 506"/>
                    <a:gd name="T62" fmla="*/ 0 w 159"/>
                    <a:gd name="T63" fmla="*/ 0 h 506"/>
                    <a:gd name="T64" fmla="*/ 0 w 159"/>
                    <a:gd name="T65" fmla="*/ 0 h 506"/>
                    <a:gd name="T66" fmla="*/ 0 w 159"/>
                    <a:gd name="T67" fmla="*/ 0 h 50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59"/>
                    <a:gd name="T103" fmla="*/ 0 h 506"/>
                    <a:gd name="T104" fmla="*/ 159 w 159"/>
                    <a:gd name="T105" fmla="*/ 506 h 50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59" h="506">
                      <a:moveTo>
                        <a:pt x="73" y="108"/>
                      </a:moveTo>
                      <a:lnTo>
                        <a:pt x="69" y="111"/>
                      </a:lnTo>
                      <a:lnTo>
                        <a:pt x="65" y="112"/>
                      </a:lnTo>
                      <a:lnTo>
                        <a:pt x="57" y="114"/>
                      </a:lnTo>
                      <a:lnTo>
                        <a:pt x="49" y="114"/>
                      </a:lnTo>
                      <a:lnTo>
                        <a:pt x="37" y="112"/>
                      </a:lnTo>
                      <a:lnTo>
                        <a:pt x="36" y="111"/>
                      </a:lnTo>
                      <a:lnTo>
                        <a:pt x="36" y="141"/>
                      </a:lnTo>
                      <a:lnTo>
                        <a:pt x="35" y="198"/>
                      </a:lnTo>
                      <a:lnTo>
                        <a:pt x="23" y="313"/>
                      </a:lnTo>
                      <a:lnTo>
                        <a:pt x="4" y="461"/>
                      </a:lnTo>
                      <a:lnTo>
                        <a:pt x="0" y="506"/>
                      </a:lnTo>
                      <a:lnTo>
                        <a:pt x="13" y="445"/>
                      </a:lnTo>
                      <a:lnTo>
                        <a:pt x="32" y="354"/>
                      </a:lnTo>
                      <a:lnTo>
                        <a:pt x="54" y="257"/>
                      </a:lnTo>
                      <a:lnTo>
                        <a:pt x="66" y="189"/>
                      </a:lnTo>
                      <a:lnTo>
                        <a:pt x="70" y="164"/>
                      </a:lnTo>
                      <a:lnTo>
                        <a:pt x="72" y="158"/>
                      </a:lnTo>
                      <a:lnTo>
                        <a:pt x="75" y="154"/>
                      </a:lnTo>
                      <a:lnTo>
                        <a:pt x="79" y="151"/>
                      </a:lnTo>
                      <a:lnTo>
                        <a:pt x="83" y="151"/>
                      </a:lnTo>
                      <a:lnTo>
                        <a:pt x="87" y="152"/>
                      </a:lnTo>
                      <a:lnTo>
                        <a:pt x="91" y="154"/>
                      </a:lnTo>
                      <a:lnTo>
                        <a:pt x="94" y="157"/>
                      </a:lnTo>
                      <a:lnTo>
                        <a:pt x="103" y="166"/>
                      </a:lnTo>
                      <a:lnTo>
                        <a:pt x="112" y="178"/>
                      </a:lnTo>
                      <a:lnTo>
                        <a:pt x="117" y="184"/>
                      </a:lnTo>
                      <a:lnTo>
                        <a:pt x="117" y="183"/>
                      </a:lnTo>
                      <a:lnTo>
                        <a:pt x="118" y="169"/>
                      </a:lnTo>
                      <a:lnTo>
                        <a:pt x="121" y="125"/>
                      </a:lnTo>
                      <a:lnTo>
                        <a:pt x="124" y="88"/>
                      </a:lnTo>
                      <a:lnTo>
                        <a:pt x="125" y="84"/>
                      </a:lnTo>
                      <a:lnTo>
                        <a:pt x="125" y="82"/>
                      </a:lnTo>
                      <a:lnTo>
                        <a:pt x="127" y="77"/>
                      </a:lnTo>
                      <a:lnTo>
                        <a:pt x="133" y="62"/>
                      </a:lnTo>
                      <a:lnTo>
                        <a:pt x="149" y="25"/>
                      </a:lnTo>
                      <a:lnTo>
                        <a:pt x="159" y="6"/>
                      </a:lnTo>
                      <a:lnTo>
                        <a:pt x="155" y="8"/>
                      </a:lnTo>
                      <a:lnTo>
                        <a:pt x="146" y="13"/>
                      </a:lnTo>
                      <a:lnTo>
                        <a:pt x="130" y="22"/>
                      </a:lnTo>
                      <a:lnTo>
                        <a:pt x="114" y="27"/>
                      </a:lnTo>
                      <a:lnTo>
                        <a:pt x="110" y="26"/>
                      </a:lnTo>
                      <a:lnTo>
                        <a:pt x="107" y="26"/>
                      </a:lnTo>
                      <a:lnTo>
                        <a:pt x="106" y="24"/>
                      </a:lnTo>
                      <a:lnTo>
                        <a:pt x="105" y="22"/>
                      </a:lnTo>
                      <a:lnTo>
                        <a:pt x="104" y="19"/>
                      </a:lnTo>
                      <a:lnTo>
                        <a:pt x="103" y="12"/>
                      </a:lnTo>
                      <a:lnTo>
                        <a:pt x="103" y="6"/>
                      </a:lnTo>
                      <a:lnTo>
                        <a:pt x="101" y="2"/>
                      </a:lnTo>
                      <a:lnTo>
                        <a:pt x="99" y="0"/>
                      </a:lnTo>
                      <a:lnTo>
                        <a:pt x="88" y="4"/>
                      </a:lnTo>
                      <a:lnTo>
                        <a:pt x="70" y="10"/>
                      </a:lnTo>
                      <a:lnTo>
                        <a:pt x="61" y="16"/>
                      </a:lnTo>
                      <a:lnTo>
                        <a:pt x="59" y="17"/>
                      </a:lnTo>
                      <a:lnTo>
                        <a:pt x="58" y="19"/>
                      </a:lnTo>
                      <a:lnTo>
                        <a:pt x="58" y="20"/>
                      </a:lnTo>
                      <a:lnTo>
                        <a:pt x="59" y="22"/>
                      </a:lnTo>
                      <a:lnTo>
                        <a:pt x="61" y="24"/>
                      </a:lnTo>
                      <a:lnTo>
                        <a:pt x="62" y="26"/>
                      </a:lnTo>
                      <a:lnTo>
                        <a:pt x="68" y="31"/>
                      </a:lnTo>
                      <a:lnTo>
                        <a:pt x="85" y="41"/>
                      </a:lnTo>
                      <a:lnTo>
                        <a:pt x="91" y="43"/>
                      </a:lnTo>
                      <a:lnTo>
                        <a:pt x="90" y="45"/>
                      </a:lnTo>
                      <a:lnTo>
                        <a:pt x="90" y="52"/>
                      </a:lnTo>
                      <a:lnTo>
                        <a:pt x="85" y="78"/>
                      </a:lnTo>
                      <a:lnTo>
                        <a:pt x="76" y="105"/>
                      </a:lnTo>
                      <a:lnTo>
                        <a:pt x="73" y="108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4537" name="Freeform 32"/>
                <p:cNvSpPr>
                  <a:spLocks/>
                </p:cNvSpPr>
                <p:nvPr/>
              </p:nvSpPr>
              <p:spPr bwMode="auto">
                <a:xfrm>
                  <a:off x="3286" y="2214"/>
                  <a:ext cx="106" cy="579"/>
                </a:xfrm>
                <a:custGeom>
                  <a:avLst/>
                  <a:gdLst>
                    <a:gd name="T0" fmla="*/ 0 w 454"/>
                    <a:gd name="T1" fmla="*/ 0 h 2103"/>
                    <a:gd name="T2" fmla="*/ 0 w 454"/>
                    <a:gd name="T3" fmla="*/ 0 h 2103"/>
                    <a:gd name="T4" fmla="*/ 0 w 454"/>
                    <a:gd name="T5" fmla="*/ 0 h 2103"/>
                    <a:gd name="T6" fmla="*/ 0 w 454"/>
                    <a:gd name="T7" fmla="*/ 0 h 2103"/>
                    <a:gd name="T8" fmla="*/ 0 w 454"/>
                    <a:gd name="T9" fmla="*/ 0 h 2103"/>
                    <a:gd name="T10" fmla="*/ 0 w 454"/>
                    <a:gd name="T11" fmla="*/ 0 h 2103"/>
                    <a:gd name="T12" fmla="*/ 0 w 454"/>
                    <a:gd name="T13" fmla="*/ 0 h 2103"/>
                    <a:gd name="T14" fmla="*/ 0 w 454"/>
                    <a:gd name="T15" fmla="*/ 0 h 2103"/>
                    <a:gd name="T16" fmla="*/ 0 w 454"/>
                    <a:gd name="T17" fmla="*/ 0 h 2103"/>
                    <a:gd name="T18" fmla="*/ 0 w 454"/>
                    <a:gd name="T19" fmla="*/ 0 h 2103"/>
                    <a:gd name="T20" fmla="*/ 0 w 454"/>
                    <a:gd name="T21" fmla="*/ 0 h 2103"/>
                    <a:gd name="T22" fmla="*/ 0 w 454"/>
                    <a:gd name="T23" fmla="*/ 0 h 2103"/>
                    <a:gd name="T24" fmla="*/ 0 w 454"/>
                    <a:gd name="T25" fmla="*/ 0 h 2103"/>
                    <a:gd name="T26" fmla="*/ 0 w 454"/>
                    <a:gd name="T27" fmla="*/ 0 h 2103"/>
                    <a:gd name="T28" fmla="*/ 0 w 454"/>
                    <a:gd name="T29" fmla="*/ 0 h 2103"/>
                    <a:gd name="T30" fmla="*/ 0 w 454"/>
                    <a:gd name="T31" fmla="*/ 0 h 2103"/>
                    <a:gd name="T32" fmla="*/ 0 w 454"/>
                    <a:gd name="T33" fmla="*/ 0 h 2103"/>
                    <a:gd name="T34" fmla="*/ 0 w 454"/>
                    <a:gd name="T35" fmla="*/ 0 h 2103"/>
                    <a:gd name="T36" fmla="*/ 0 w 454"/>
                    <a:gd name="T37" fmla="*/ 0 h 2103"/>
                    <a:gd name="T38" fmla="*/ 0 w 454"/>
                    <a:gd name="T39" fmla="*/ 0 h 2103"/>
                    <a:gd name="T40" fmla="*/ 0 w 454"/>
                    <a:gd name="T41" fmla="*/ 0 h 2103"/>
                    <a:gd name="T42" fmla="*/ 0 w 454"/>
                    <a:gd name="T43" fmla="*/ 0 h 2103"/>
                    <a:gd name="T44" fmla="*/ 0 w 454"/>
                    <a:gd name="T45" fmla="*/ 0 h 2103"/>
                    <a:gd name="T46" fmla="*/ 0 w 454"/>
                    <a:gd name="T47" fmla="*/ 0 h 2103"/>
                    <a:gd name="T48" fmla="*/ 0 w 454"/>
                    <a:gd name="T49" fmla="*/ 0 h 2103"/>
                    <a:gd name="T50" fmla="*/ 0 w 454"/>
                    <a:gd name="T51" fmla="*/ 0 h 2103"/>
                    <a:gd name="T52" fmla="*/ 0 w 454"/>
                    <a:gd name="T53" fmla="*/ 0 h 2103"/>
                    <a:gd name="T54" fmla="*/ 0 w 454"/>
                    <a:gd name="T55" fmla="*/ 0 h 2103"/>
                    <a:gd name="T56" fmla="*/ 0 w 454"/>
                    <a:gd name="T57" fmla="*/ 0 h 2103"/>
                    <a:gd name="T58" fmla="*/ 0 w 454"/>
                    <a:gd name="T59" fmla="*/ 0 h 2103"/>
                    <a:gd name="T60" fmla="*/ 0 w 454"/>
                    <a:gd name="T61" fmla="*/ 0 h 2103"/>
                    <a:gd name="T62" fmla="*/ 0 w 454"/>
                    <a:gd name="T63" fmla="*/ 0 h 2103"/>
                    <a:gd name="T64" fmla="*/ 0 w 454"/>
                    <a:gd name="T65" fmla="*/ 0 h 2103"/>
                    <a:gd name="T66" fmla="*/ 0 w 454"/>
                    <a:gd name="T67" fmla="*/ 0 h 2103"/>
                    <a:gd name="T68" fmla="*/ 0 w 454"/>
                    <a:gd name="T69" fmla="*/ 0 h 2103"/>
                    <a:gd name="T70" fmla="*/ 0 w 454"/>
                    <a:gd name="T71" fmla="*/ 0 h 2103"/>
                    <a:gd name="T72" fmla="*/ 0 w 454"/>
                    <a:gd name="T73" fmla="*/ 0 h 2103"/>
                    <a:gd name="T74" fmla="*/ 0 w 454"/>
                    <a:gd name="T75" fmla="*/ 0 h 2103"/>
                    <a:gd name="T76" fmla="*/ 0 w 454"/>
                    <a:gd name="T77" fmla="*/ 0 h 2103"/>
                    <a:gd name="T78" fmla="*/ 0 w 454"/>
                    <a:gd name="T79" fmla="*/ 0 h 2103"/>
                    <a:gd name="T80" fmla="*/ 0 w 454"/>
                    <a:gd name="T81" fmla="*/ 0 h 2103"/>
                    <a:gd name="T82" fmla="*/ 0 w 454"/>
                    <a:gd name="T83" fmla="*/ 0 h 2103"/>
                    <a:gd name="T84" fmla="*/ 0 w 454"/>
                    <a:gd name="T85" fmla="*/ 0 h 2103"/>
                    <a:gd name="T86" fmla="*/ 0 w 454"/>
                    <a:gd name="T87" fmla="*/ 0 h 2103"/>
                    <a:gd name="T88" fmla="*/ 0 w 454"/>
                    <a:gd name="T89" fmla="*/ 0 h 2103"/>
                    <a:gd name="T90" fmla="*/ 0 w 454"/>
                    <a:gd name="T91" fmla="*/ 0 h 2103"/>
                    <a:gd name="T92" fmla="*/ 0 w 454"/>
                    <a:gd name="T93" fmla="*/ 0 h 2103"/>
                    <a:gd name="T94" fmla="*/ 0 w 454"/>
                    <a:gd name="T95" fmla="*/ 0 h 2103"/>
                    <a:gd name="T96" fmla="*/ 0 w 454"/>
                    <a:gd name="T97" fmla="*/ 0 h 2103"/>
                    <a:gd name="T98" fmla="*/ 0 w 454"/>
                    <a:gd name="T99" fmla="*/ 0 h 2103"/>
                    <a:gd name="T100" fmla="*/ 0 w 454"/>
                    <a:gd name="T101" fmla="*/ 0 h 2103"/>
                    <a:gd name="T102" fmla="*/ 0 w 454"/>
                    <a:gd name="T103" fmla="*/ 0 h 2103"/>
                    <a:gd name="T104" fmla="*/ 0 w 454"/>
                    <a:gd name="T105" fmla="*/ 0 h 2103"/>
                    <a:gd name="T106" fmla="*/ 0 w 454"/>
                    <a:gd name="T107" fmla="*/ 0 h 2103"/>
                    <a:gd name="T108" fmla="*/ 0 w 454"/>
                    <a:gd name="T109" fmla="*/ 0 h 2103"/>
                    <a:gd name="T110" fmla="*/ 0 w 454"/>
                    <a:gd name="T111" fmla="*/ 0 h 2103"/>
                    <a:gd name="T112" fmla="*/ 0 w 454"/>
                    <a:gd name="T113" fmla="*/ 0 h 2103"/>
                    <a:gd name="T114" fmla="*/ 0 w 454"/>
                    <a:gd name="T115" fmla="*/ 0 h 2103"/>
                    <a:gd name="T116" fmla="*/ 0 w 454"/>
                    <a:gd name="T117" fmla="*/ 0 h 2103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454"/>
                    <a:gd name="T178" fmla="*/ 0 h 2103"/>
                    <a:gd name="T179" fmla="*/ 454 w 454"/>
                    <a:gd name="T180" fmla="*/ 2103 h 2103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454" h="2103">
                      <a:moveTo>
                        <a:pt x="454" y="136"/>
                      </a:moveTo>
                      <a:lnTo>
                        <a:pt x="453" y="146"/>
                      </a:lnTo>
                      <a:lnTo>
                        <a:pt x="452" y="170"/>
                      </a:lnTo>
                      <a:lnTo>
                        <a:pt x="446" y="226"/>
                      </a:lnTo>
                      <a:lnTo>
                        <a:pt x="429" y="273"/>
                      </a:lnTo>
                      <a:lnTo>
                        <a:pt x="423" y="281"/>
                      </a:lnTo>
                      <a:lnTo>
                        <a:pt x="416" y="291"/>
                      </a:lnTo>
                      <a:lnTo>
                        <a:pt x="409" y="303"/>
                      </a:lnTo>
                      <a:lnTo>
                        <a:pt x="393" y="336"/>
                      </a:lnTo>
                      <a:lnTo>
                        <a:pt x="370" y="408"/>
                      </a:lnTo>
                      <a:lnTo>
                        <a:pt x="360" y="444"/>
                      </a:lnTo>
                      <a:lnTo>
                        <a:pt x="346" y="503"/>
                      </a:lnTo>
                      <a:lnTo>
                        <a:pt x="320" y="620"/>
                      </a:lnTo>
                      <a:lnTo>
                        <a:pt x="266" y="856"/>
                      </a:lnTo>
                      <a:lnTo>
                        <a:pt x="213" y="1091"/>
                      </a:lnTo>
                      <a:lnTo>
                        <a:pt x="201" y="1150"/>
                      </a:lnTo>
                      <a:lnTo>
                        <a:pt x="199" y="1158"/>
                      </a:lnTo>
                      <a:lnTo>
                        <a:pt x="187" y="1209"/>
                      </a:lnTo>
                      <a:lnTo>
                        <a:pt x="146" y="1395"/>
                      </a:lnTo>
                      <a:lnTo>
                        <a:pt x="113" y="1574"/>
                      </a:lnTo>
                      <a:lnTo>
                        <a:pt x="110" y="1600"/>
                      </a:lnTo>
                      <a:lnTo>
                        <a:pt x="108" y="1622"/>
                      </a:lnTo>
                      <a:lnTo>
                        <a:pt x="108" y="1675"/>
                      </a:lnTo>
                      <a:lnTo>
                        <a:pt x="119" y="1798"/>
                      </a:lnTo>
                      <a:lnTo>
                        <a:pt x="153" y="1906"/>
                      </a:lnTo>
                      <a:lnTo>
                        <a:pt x="167" y="1924"/>
                      </a:lnTo>
                      <a:lnTo>
                        <a:pt x="167" y="1939"/>
                      </a:lnTo>
                      <a:lnTo>
                        <a:pt x="169" y="1972"/>
                      </a:lnTo>
                      <a:lnTo>
                        <a:pt x="166" y="2048"/>
                      </a:lnTo>
                      <a:lnTo>
                        <a:pt x="154" y="2079"/>
                      </a:lnTo>
                      <a:lnTo>
                        <a:pt x="145" y="2092"/>
                      </a:lnTo>
                      <a:lnTo>
                        <a:pt x="132" y="2099"/>
                      </a:lnTo>
                      <a:lnTo>
                        <a:pt x="117" y="2102"/>
                      </a:lnTo>
                      <a:lnTo>
                        <a:pt x="98" y="2103"/>
                      </a:lnTo>
                      <a:lnTo>
                        <a:pt x="69" y="2101"/>
                      </a:lnTo>
                      <a:lnTo>
                        <a:pt x="33" y="2087"/>
                      </a:lnTo>
                      <a:lnTo>
                        <a:pt x="7" y="2072"/>
                      </a:lnTo>
                      <a:lnTo>
                        <a:pt x="0" y="2068"/>
                      </a:lnTo>
                      <a:lnTo>
                        <a:pt x="20" y="2073"/>
                      </a:lnTo>
                      <a:lnTo>
                        <a:pt x="39" y="2072"/>
                      </a:lnTo>
                      <a:lnTo>
                        <a:pt x="54" y="2067"/>
                      </a:lnTo>
                      <a:lnTo>
                        <a:pt x="67" y="2057"/>
                      </a:lnTo>
                      <a:lnTo>
                        <a:pt x="77" y="2044"/>
                      </a:lnTo>
                      <a:lnTo>
                        <a:pt x="85" y="2029"/>
                      </a:lnTo>
                      <a:lnTo>
                        <a:pt x="90" y="2010"/>
                      </a:lnTo>
                      <a:lnTo>
                        <a:pt x="98" y="1974"/>
                      </a:lnTo>
                      <a:lnTo>
                        <a:pt x="99" y="1938"/>
                      </a:lnTo>
                      <a:lnTo>
                        <a:pt x="98" y="1922"/>
                      </a:lnTo>
                      <a:lnTo>
                        <a:pt x="91" y="1922"/>
                      </a:lnTo>
                      <a:lnTo>
                        <a:pt x="85" y="1922"/>
                      </a:lnTo>
                      <a:lnTo>
                        <a:pt x="70" y="1925"/>
                      </a:lnTo>
                      <a:lnTo>
                        <a:pt x="53" y="1930"/>
                      </a:lnTo>
                      <a:lnTo>
                        <a:pt x="24" y="1947"/>
                      </a:lnTo>
                      <a:lnTo>
                        <a:pt x="16" y="1956"/>
                      </a:lnTo>
                      <a:lnTo>
                        <a:pt x="18" y="1947"/>
                      </a:lnTo>
                      <a:lnTo>
                        <a:pt x="22" y="1938"/>
                      </a:lnTo>
                      <a:lnTo>
                        <a:pt x="30" y="1928"/>
                      </a:lnTo>
                      <a:lnTo>
                        <a:pt x="38" y="1921"/>
                      </a:lnTo>
                      <a:lnTo>
                        <a:pt x="59" y="1908"/>
                      </a:lnTo>
                      <a:lnTo>
                        <a:pt x="83" y="1899"/>
                      </a:lnTo>
                      <a:lnTo>
                        <a:pt x="107" y="1895"/>
                      </a:lnTo>
                      <a:lnTo>
                        <a:pt x="128" y="1895"/>
                      </a:lnTo>
                      <a:lnTo>
                        <a:pt x="127" y="1894"/>
                      </a:lnTo>
                      <a:lnTo>
                        <a:pt x="122" y="1883"/>
                      </a:lnTo>
                      <a:lnTo>
                        <a:pt x="103" y="1830"/>
                      </a:lnTo>
                      <a:lnTo>
                        <a:pt x="84" y="1752"/>
                      </a:lnTo>
                      <a:lnTo>
                        <a:pt x="81" y="1729"/>
                      </a:lnTo>
                      <a:lnTo>
                        <a:pt x="79" y="1699"/>
                      </a:lnTo>
                      <a:lnTo>
                        <a:pt x="81" y="1658"/>
                      </a:lnTo>
                      <a:lnTo>
                        <a:pt x="92" y="1547"/>
                      </a:lnTo>
                      <a:lnTo>
                        <a:pt x="128" y="1303"/>
                      </a:lnTo>
                      <a:lnTo>
                        <a:pt x="148" y="1181"/>
                      </a:lnTo>
                      <a:lnTo>
                        <a:pt x="154" y="1154"/>
                      </a:lnTo>
                      <a:lnTo>
                        <a:pt x="167" y="1100"/>
                      </a:lnTo>
                      <a:lnTo>
                        <a:pt x="195" y="991"/>
                      </a:lnTo>
                      <a:lnTo>
                        <a:pt x="220" y="882"/>
                      </a:lnTo>
                      <a:lnTo>
                        <a:pt x="226" y="854"/>
                      </a:lnTo>
                      <a:lnTo>
                        <a:pt x="231" y="827"/>
                      </a:lnTo>
                      <a:lnTo>
                        <a:pt x="241" y="770"/>
                      </a:lnTo>
                      <a:lnTo>
                        <a:pt x="258" y="658"/>
                      </a:lnTo>
                      <a:lnTo>
                        <a:pt x="278" y="545"/>
                      </a:lnTo>
                      <a:lnTo>
                        <a:pt x="284" y="517"/>
                      </a:lnTo>
                      <a:lnTo>
                        <a:pt x="286" y="506"/>
                      </a:lnTo>
                      <a:lnTo>
                        <a:pt x="294" y="483"/>
                      </a:lnTo>
                      <a:lnTo>
                        <a:pt x="312" y="440"/>
                      </a:lnTo>
                      <a:lnTo>
                        <a:pt x="332" y="397"/>
                      </a:lnTo>
                      <a:lnTo>
                        <a:pt x="337" y="386"/>
                      </a:lnTo>
                      <a:lnTo>
                        <a:pt x="337" y="385"/>
                      </a:lnTo>
                      <a:lnTo>
                        <a:pt x="339" y="371"/>
                      </a:lnTo>
                      <a:lnTo>
                        <a:pt x="348" y="321"/>
                      </a:lnTo>
                      <a:lnTo>
                        <a:pt x="363" y="274"/>
                      </a:lnTo>
                      <a:lnTo>
                        <a:pt x="368" y="266"/>
                      </a:lnTo>
                      <a:lnTo>
                        <a:pt x="376" y="256"/>
                      </a:lnTo>
                      <a:lnTo>
                        <a:pt x="396" y="235"/>
                      </a:lnTo>
                      <a:lnTo>
                        <a:pt x="429" y="189"/>
                      </a:lnTo>
                      <a:lnTo>
                        <a:pt x="433" y="164"/>
                      </a:lnTo>
                      <a:lnTo>
                        <a:pt x="431" y="151"/>
                      </a:lnTo>
                      <a:lnTo>
                        <a:pt x="425" y="138"/>
                      </a:lnTo>
                      <a:lnTo>
                        <a:pt x="414" y="125"/>
                      </a:lnTo>
                      <a:lnTo>
                        <a:pt x="414" y="119"/>
                      </a:lnTo>
                      <a:lnTo>
                        <a:pt x="413" y="103"/>
                      </a:lnTo>
                      <a:lnTo>
                        <a:pt x="407" y="71"/>
                      </a:lnTo>
                      <a:lnTo>
                        <a:pt x="404" y="65"/>
                      </a:lnTo>
                      <a:lnTo>
                        <a:pt x="399" y="61"/>
                      </a:lnTo>
                      <a:lnTo>
                        <a:pt x="391" y="58"/>
                      </a:lnTo>
                      <a:lnTo>
                        <a:pt x="383" y="57"/>
                      </a:lnTo>
                      <a:lnTo>
                        <a:pt x="374" y="59"/>
                      </a:lnTo>
                      <a:lnTo>
                        <a:pt x="373" y="55"/>
                      </a:lnTo>
                      <a:lnTo>
                        <a:pt x="371" y="45"/>
                      </a:lnTo>
                      <a:lnTo>
                        <a:pt x="368" y="25"/>
                      </a:lnTo>
                      <a:lnTo>
                        <a:pt x="366" y="5"/>
                      </a:lnTo>
                      <a:lnTo>
                        <a:pt x="366" y="0"/>
                      </a:lnTo>
                      <a:lnTo>
                        <a:pt x="381" y="14"/>
                      </a:lnTo>
                      <a:lnTo>
                        <a:pt x="405" y="38"/>
                      </a:lnTo>
                      <a:lnTo>
                        <a:pt x="431" y="76"/>
                      </a:lnTo>
                      <a:lnTo>
                        <a:pt x="448" y="122"/>
                      </a:lnTo>
                      <a:lnTo>
                        <a:pt x="454" y="136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4538" name="Freeform 33"/>
                <p:cNvSpPr>
                  <a:spLocks/>
                </p:cNvSpPr>
                <p:nvPr/>
              </p:nvSpPr>
              <p:spPr bwMode="auto">
                <a:xfrm>
                  <a:off x="3251" y="2658"/>
                  <a:ext cx="45" cy="93"/>
                </a:xfrm>
                <a:custGeom>
                  <a:avLst/>
                  <a:gdLst>
                    <a:gd name="T0" fmla="*/ 0 w 191"/>
                    <a:gd name="T1" fmla="*/ 0 h 337"/>
                    <a:gd name="T2" fmla="*/ 0 w 191"/>
                    <a:gd name="T3" fmla="*/ 0 h 337"/>
                    <a:gd name="T4" fmla="*/ 0 w 191"/>
                    <a:gd name="T5" fmla="*/ 0 h 337"/>
                    <a:gd name="T6" fmla="*/ 0 w 191"/>
                    <a:gd name="T7" fmla="*/ 0 h 337"/>
                    <a:gd name="T8" fmla="*/ 0 w 191"/>
                    <a:gd name="T9" fmla="*/ 0 h 337"/>
                    <a:gd name="T10" fmla="*/ 0 w 191"/>
                    <a:gd name="T11" fmla="*/ 0 h 337"/>
                    <a:gd name="T12" fmla="*/ 0 w 191"/>
                    <a:gd name="T13" fmla="*/ 0 h 337"/>
                    <a:gd name="T14" fmla="*/ 0 w 191"/>
                    <a:gd name="T15" fmla="*/ 0 h 337"/>
                    <a:gd name="T16" fmla="*/ 0 w 191"/>
                    <a:gd name="T17" fmla="*/ 0 h 337"/>
                    <a:gd name="T18" fmla="*/ 0 w 191"/>
                    <a:gd name="T19" fmla="*/ 0 h 337"/>
                    <a:gd name="T20" fmla="*/ 0 w 191"/>
                    <a:gd name="T21" fmla="*/ 0 h 337"/>
                    <a:gd name="T22" fmla="*/ 0 w 191"/>
                    <a:gd name="T23" fmla="*/ 0 h 337"/>
                    <a:gd name="T24" fmla="*/ 0 w 191"/>
                    <a:gd name="T25" fmla="*/ 0 h 337"/>
                    <a:gd name="T26" fmla="*/ 0 w 191"/>
                    <a:gd name="T27" fmla="*/ 0 h 337"/>
                    <a:gd name="T28" fmla="*/ 0 w 191"/>
                    <a:gd name="T29" fmla="*/ 0 h 337"/>
                    <a:gd name="T30" fmla="*/ 0 w 191"/>
                    <a:gd name="T31" fmla="*/ 0 h 337"/>
                    <a:gd name="T32" fmla="*/ 0 w 191"/>
                    <a:gd name="T33" fmla="*/ 0 h 337"/>
                    <a:gd name="T34" fmla="*/ 0 w 191"/>
                    <a:gd name="T35" fmla="*/ 0 h 337"/>
                    <a:gd name="T36" fmla="*/ 0 w 191"/>
                    <a:gd name="T37" fmla="*/ 0 h 337"/>
                    <a:gd name="T38" fmla="*/ 0 w 191"/>
                    <a:gd name="T39" fmla="*/ 0 h 337"/>
                    <a:gd name="T40" fmla="*/ 0 w 191"/>
                    <a:gd name="T41" fmla="*/ 0 h 337"/>
                    <a:gd name="T42" fmla="*/ 0 w 191"/>
                    <a:gd name="T43" fmla="*/ 0 h 337"/>
                    <a:gd name="T44" fmla="*/ 0 w 191"/>
                    <a:gd name="T45" fmla="*/ 0 h 337"/>
                    <a:gd name="T46" fmla="*/ 0 w 191"/>
                    <a:gd name="T47" fmla="*/ 0 h 337"/>
                    <a:gd name="T48" fmla="*/ 0 w 191"/>
                    <a:gd name="T49" fmla="*/ 0 h 337"/>
                    <a:gd name="T50" fmla="*/ 0 w 191"/>
                    <a:gd name="T51" fmla="*/ 0 h 337"/>
                    <a:gd name="T52" fmla="*/ 0 w 191"/>
                    <a:gd name="T53" fmla="*/ 0 h 337"/>
                    <a:gd name="T54" fmla="*/ 0 w 191"/>
                    <a:gd name="T55" fmla="*/ 0 h 337"/>
                    <a:gd name="T56" fmla="*/ 0 w 191"/>
                    <a:gd name="T57" fmla="*/ 0 h 337"/>
                    <a:gd name="T58" fmla="*/ 0 w 191"/>
                    <a:gd name="T59" fmla="*/ 0 h 337"/>
                    <a:gd name="T60" fmla="*/ 0 w 191"/>
                    <a:gd name="T61" fmla="*/ 0 h 337"/>
                    <a:gd name="T62" fmla="*/ 0 w 191"/>
                    <a:gd name="T63" fmla="*/ 0 h 337"/>
                    <a:gd name="T64" fmla="*/ 0 w 191"/>
                    <a:gd name="T65" fmla="*/ 0 h 337"/>
                    <a:gd name="T66" fmla="*/ 0 w 191"/>
                    <a:gd name="T67" fmla="*/ 0 h 337"/>
                    <a:gd name="T68" fmla="*/ 0 w 191"/>
                    <a:gd name="T69" fmla="*/ 0 h 337"/>
                    <a:gd name="T70" fmla="*/ 0 w 191"/>
                    <a:gd name="T71" fmla="*/ 0 h 337"/>
                    <a:gd name="T72" fmla="*/ 0 w 191"/>
                    <a:gd name="T73" fmla="*/ 0 h 337"/>
                    <a:gd name="T74" fmla="*/ 0 w 191"/>
                    <a:gd name="T75" fmla="*/ 0 h 337"/>
                    <a:gd name="T76" fmla="*/ 0 w 191"/>
                    <a:gd name="T77" fmla="*/ 0 h 337"/>
                    <a:gd name="T78" fmla="*/ 0 w 191"/>
                    <a:gd name="T79" fmla="*/ 0 h 337"/>
                    <a:gd name="T80" fmla="*/ 0 w 191"/>
                    <a:gd name="T81" fmla="*/ 0 h 337"/>
                    <a:gd name="T82" fmla="*/ 0 w 191"/>
                    <a:gd name="T83" fmla="*/ 0 h 337"/>
                    <a:gd name="T84" fmla="*/ 0 w 191"/>
                    <a:gd name="T85" fmla="*/ 0 h 337"/>
                    <a:gd name="T86" fmla="*/ 0 w 191"/>
                    <a:gd name="T87" fmla="*/ 0 h 337"/>
                    <a:gd name="T88" fmla="*/ 0 w 191"/>
                    <a:gd name="T89" fmla="*/ 0 h 337"/>
                    <a:gd name="T90" fmla="*/ 0 w 191"/>
                    <a:gd name="T91" fmla="*/ 0 h 337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191"/>
                    <a:gd name="T139" fmla="*/ 0 h 337"/>
                    <a:gd name="T140" fmla="*/ 191 w 191"/>
                    <a:gd name="T141" fmla="*/ 337 h 337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191" h="337">
                      <a:moveTo>
                        <a:pt x="91" y="149"/>
                      </a:moveTo>
                      <a:lnTo>
                        <a:pt x="84" y="160"/>
                      </a:lnTo>
                      <a:lnTo>
                        <a:pt x="71" y="181"/>
                      </a:lnTo>
                      <a:lnTo>
                        <a:pt x="40" y="220"/>
                      </a:lnTo>
                      <a:lnTo>
                        <a:pt x="7" y="259"/>
                      </a:lnTo>
                      <a:lnTo>
                        <a:pt x="0" y="268"/>
                      </a:lnTo>
                      <a:lnTo>
                        <a:pt x="7" y="270"/>
                      </a:lnTo>
                      <a:lnTo>
                        <a:pt x="32" y="279"/>
                      </a:lnTo>
                      <a:lnTo>
                        <a:pt x="44" y="285"/>
                      </a:lnTo>
                      <a:lnTo>
                        <a:pt x="52" y="292"/>
                      </a:lnTo>
                      <a:lnTo>
                        <a:pt x="55" y="296"/>
                      </a:lnTo>
                      <a:lnTo>
                        <a:pt x="56" y="301"/>
                      </a:lnTo>
                      <a:lnTo>
                        <a:pt x="57" y="310"/>
                      </a:lnTo>
                      <a:lnTo>
                        <a:pt x="58" y="328"/>
                      </a:lnTo>
                      <a:lnTo>
                        <a:pt x="58" y="337"/>
                      </a:lnTo>
                      <a:lnTo>
                        <a:pt x="60" y="325"/>
                      </a:lnTo>
                      <a:lnTo>
                        <a:pt x="68" y="305"/>
                      </a:lnTo>
                      <a:lnTo>
                        <a:pt x="80" y="292"/>
                      </a:lnTo>
                      <a:lnTo>
                        <a:pt x="95" y="284"/>
                      </a:lnTo>
                      <a:lnTo>
                        <a:pt x="113" y="279"/>
                      </a:lnTo>
                      <a:lnTo>
                        <a:pt x="134" y="276"/>
                      </a:lnTo>
                      <a:lnTo>
                        <a:pt x="146" y="274"/>
                      </a:lnTo>
                      <a:lnTo>
                        <a:pt x="145" y="273"/>
                      </a:lnTo>
                      <a:lnTo>
                        <a:pt x="140" y="266"/>
                      </a:lnTo>
                      <a:lnTo>
                        <a:pt x="124" y="232"/>
                      </a:lnTo>
                      <a:lnTo>
                        <a:pt x="116" y="184"/>
                      </a:lnTo>
                      <a:lnTo>
                        <a:pt x="118" y="171"/>
                      </a:lnTo>
                      <a:lnTo>
                        <a:pt x="123" y="149"/>
                      </a:lnTo>
                      <a:lnTo>
                        <a:pt x="133" y="123"/>
                      </a:lnTo>
                      <a:lnTo>
                        <a:pt x="143" y="110"/>
                      </a:lnTo>
                      <a:lnTo>
                        <a:pt x="154" y="100"/>
                      </a:lnTo>
                      <a:lnTo>
                        <a:pt x="166" y="78"/>
                      </a:lnTo>
                      <a:lnTo>
                        <a:pt x="182" y="35"/>
                      </a:lnTo>
                      <a:lnTo>
                        <a:pt x="191" y="0"/>
                      </a:lnTo>
                      <a:lnTo>
                        <a:pt x="169" y="2"/>
                      </a:lnTo>
                      <a:lnTo>
                        <a:pt x="152" y="6"/>
                      </a:lnTo>
                      <a:lnTo>
                        <a:pt x="140" y="12"/>
                      </a:lnTo>
                      <a:lnTo>
                        <a:pt x="131" y="20"/>
                      </a:lnTo>
                      <a:lnTo>
                        <a:pt x="126" y="30"/>
                      </a:lnTo>
                      <a:lnTo>
                        <a:pt x="122" y="41"/>
                      </a:lnTo>
                      <a:lnTo>
                        <a:pt x="119" y="55"/>
                      </a:lnTo>
                      <a:lnTo>
                        <a:pt x="113" y="87"/>
                      </a:lnTo>
                      <a:lnTo>
                        <a:pt x="102" y="127"/>
                      </a:lnTo>
                      <a:lnTo>
                        <a:pt x="91" y="149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4539" name="Freeform 34"/>
                <p:cNvSpPr>
                  <a:spLocks/>
                </p:cNvSpPr>
                <p:nvPr/>
              </p:nvSpPr>
              <p:spPr bwMode="auto">
                <a:xfrm>
                  <a:off x="3227" y="2737"/>
                  <a:ext cx="40" cy="54"/>
                </a:xfrm>
                <a:custGeom>
                  <a:avLst/>
                  <a:gdLst>
                    <a:gd name="T0" fmla="*/ 0 w 168"/>
                    <a:gd name="T1" fmla="*/ 0 h 195"/>
                    <a:gd name="T2" fmla="*/ 0 w 168"/>
                    <a:gd name="T3" fmla="*/ 0 h 195"/>
                    <a:gd name="T4" fmla="*/ 0 w 168"/>
                    <a:gd name="T5" fmla="*/ 0 h 195"/>
                    <a:gd name="T6" fmla="*/ 0 w 168"/>
                    <a:gd name="T7" fmla="*/ 0 h 195"/>
                    <a:gd name="T8" fmla="*/ 0 w 168"/>
                    <a:gd name="T9" fmla="*/ 0 h 195"/>
                    <a:gd name="T10" fmla="*/ 0 w 168"/>
                    <a:gd name="T11" fmla="*/ 0 h 195"/>
                    <a:gd name="T12" fmla="*/ 0 w 168"/>
                    <a:gd name="T13" fmla="*/ 0 h 195"/>
                    <a:gd name="T14" fmla="*/ 0 w 168"/>
                    <a:gd name="T15" fmla="*/ 0 h 195"/>
                    <a:gd name="T16" fmla="*/ 0 w 168"/>
                    <a:gd name="T17" fmla="*/ 0 h 195"/>
                    <a:gd name="T18" fmla="*/ 0 w 168"/>
                    <a:gd name="T19" fmla="*/ 0 h 195"/>
                    <a:gd name="T20" fmla="*/ 0 w 168"/>
                    <a:gd name="T21" fmla="*/ 0 h 195"/>
                    <a:gd name="T22" fmla="*/ 0 w 168"/>
                    <a:gd name="T23" fmla="*/ 0 h 195"/>
                    <a:gd name="T24" fmla="*/ 0 w 168"/>
                    <a:gd name="T25" fmla="*/ 0 h 195"/>
                    <a:gd name="T26" fmla="*/ 0 w 168"/>
                    <a:gd name="T27" fmla="*/ 0 h 195"/>
                    <a:gd name="T28" fmla="*/ 0 w 168"/>
                    <a:gd name="T29" fmla="*/ 0 h 195"/>
                    <a:gd name="T30" fmla="*/ 0 w 168"/>
                    <a:gd name="T31" fmla="*/ 0 h 195"/>
                    <a:gd name="T32" fmla="*/ 0 w 168"/>
                    <a:gd name="T33" fmla="*/ 0 h 195"/>
                    <a:gd name="T34" fmla="*/ 0 w 168"/>
                    <a:gd name="T35" fmla="*/ 0 h 195"/>
                    <a:gd name="T36" fmla="*/ 0 w 168"/>
                    <a:gd name="T37" fmla="*/ 0 h 195"/>
                    <a:gd name="T38" fmla="*/ 0 w 168"/>
                    <a:gd name="T39" fmla="*/ 0 h 195"/>
                    <a:gd name="T40" fmla="*/ 0 w 168"/>
                    <a:gd name="T41" fmla="*/ 0 h 195"/>
                    <a:gd name="T42" fmla="*/ 0 w 168"/>
                    <a:gd name="T43" fmla="*/ 0 h 195"/>
                    <a:gd name="T44" fmla="*/ 0 w 168"/>
                    <a:gd name="T45" fmla="*/ 0 h 195"/>
                    <a:gd name="T46" fmla="*/ 0 w 168"/>
                    <a:gd name="T47" fmla="*/ 0 h 195"/>
                    <a:gd name="T48" fmla="*/ 0 w 168"/>
                    <a:gd name="T49" fmla="*/ 0 h 195"/>
                    <a:gd name="T50" fmla="*/ 0 w 168"/>
                    <a:gd name="T51" fmla="*/ 0 h 195"/>
                    <a:gd name="T52" fmla="*/ 0 w 168"/>
                    <a:gd name="T53" fmla="*/ 0 h 195"/>
                    <a:gd name="T54" fmla="*/ 0 w 168"/>
                    <a:gd name="T55" fmla="*/ 0 h 195"/>
                    <a:gd name="T56" fmla="*/ 0 w 168"/>
                    <a:gd name="T57" fmla="*/ 0 h 195"/>
                    <a:gd name="T58" fmla="*/ 0 w 168"/>
                    <a:gd name="T59" fmla="*/ 0 h 195"/>
                    <a:gd name="T60" fmla="*/ 0 w 168"/>
                    <a:gd name="T61" fmla="*/ 0 h 195"/>
                    <a:gd name="T62" fmla="*/ 0 w 168"/>
                    <a:gd name="T63" fmla="*/ 0 h 195"/>
                    <a:gd name="T64" fmla="*/ 0 w 168"/>
                    <a:gd name="T65" fmla="*/ 0 h 195"/>
                    <a:gd name="T66" fmla="*/ 0 w 168"/>
                    <a:gd name="T67" fmla="*/ 0 h 195"/>
                    <a:gd name="T68" fmla="*/ 0 w 168"/>
                    <a:gd name="T69" fmla="*/ 0 h 195"/>
                    <a:gd name="T70" fmla="*/ 0 w 168"/>
                    <a:gd name="T71" fmla="*/ 0 h 195"/>
                    <a:gd name="T72" fmla="*/ 0 w 168"/>
                    <a:gd name="T73" fmla="*/ 0 h 19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68"/>
                    <a:gd name="T112" fmla="*/ 0 h 195"/>
                    <a:gd name="T113" fmla="*/ 168 w 168"/>
                    <a:gd name="T114" fmla="*/ 195 h 19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68" h="195">
                      <a:moveTo>
                        <a:pt x="2" y="133"/>
                      </a:moveTo>
                      <a:lnTo>
                        <a:pt x="0" y="139"/>
                      </a:lnTo>
                      <a:lnTo>
                        <a:pt x="0" y="146"/>
                      </a:lnTo>
                      <a:lnTo>
                        <a:pt x="2" y="157"/>
                      </a:lnTo>
                      <a:lnTo>
                        <a:pt x="9" y="168"/>
                      </a:lnTo>
                      <a:lnTo>
                        <a:pt x="21" y="180"/>
                      </a:lnTo>
                      <a:lnTo>
                        <a:pt x="31" y="185"/>
                      </a:lnTo>
                      <a:lnTo>
                        <a:pt x="41" y="191"/>
                      </a:lnTo>
                      <a:lnTo>
                        <a:pt x="65" y="195"/>
                      </a:lnTo>
                      <a:lnTo>
                        <a:pt x="87" y="195"/>
                      </a:lnTo>
                      <a:lnTo>
                        <a:pt x="124" y="191"/>
                      </a:lnTo>
                      <a:lnTo>
                        <a:pt x="135" y="188"/>
                      </a:lnTo>
                      <a:lnTo>
                        <a:pt x="137" y="181"/>
                      </a:lnTo>
                      <a:lnTo>
                        <a:pt x="143" y="169"/>
                      </a:lnTo>
                      <a:lnTo>
                        <a:pt x="154" y="144"/>
                      </a:lnTo>
                      <a:lnTo>
                        <a:pt x="165" y="120"/>
                      </a:lnTo>
                      <a:lnTo>
                        <a:pt x="168" y="113"/>
                      </a:lnTo>
                      <a:lnTo>
                        <a:pt x="166" y="115"/>
                      </a:lnTo>
                      <a:lnTo>
                        <a:pt x="154" y="124"/>
                      </a:lnTo>
                      <a:lnTo>
                        <a:pt x="111" y="153"/>
                      </a:lnTo>
                      <a:lnTo>
                        <a:pt x="88" y="164"/>
                      </a:lnTo>
                      <a:lnTo>
                        <a:pt x="77" y="167"/>
                      </a:lnTo>
                      <a:lnTo>
                        <a:pt x="68" y="168"/>
                      </a:lnTo>
                      <a:lnTo>
                        <a:pt x="62" y="166"/>
                      </a:lnTo>
                      <a:lnTo>
                        <a:pt x="59" y="164"/>
                      </a:lnTo>
                      <a:lnTo>
                        <a:pt x="56" y="160"/>
                      </a:lnTo>
                      <a:lnTo>
                        <a:pt x="53" y="155"/>
                      </a:lnTo>
                      <a:lnTo>
                        <a:pt x="49" y="142"/>
                      </a:lnTo>
                      <a:lnTo>
                        <a:pt x="39" y="107"/>
                      </a:lnTo>
                      <a:lnTo>
                        <a:pt x="29" y="32"/>
                      </a:lnTo>
                      <a:lnTo>
                        <a:pt x="26" y="0"/>
                      </a:lnTo>
                      <a:lnTo>
                        <a:pt x="24" y="11"/>
                      </a:lnTo>
                      <a:lnTo>
                        <a:pt x="19" y="32"/>
                      </a:lnTo>
                      <a:lnTo>
                        <a:pt x="10" y="78"/>
                      </a:lnTo>
                      <a:lnTo>
                        <a:pt x="2" y="123"/>
                      </a:lnTo>
                      <a:lnTo>
                        <a:pt x="2" y="133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4540" name="Freeform 35"/>
                <p:cNvSpPr>
                  <a:spLocks/>
                </p:cNvSpPr>
                <p:nvPr/>
              </p:nvSpPr>
              <p:spPr bwMode="auto">
                <a:xfrm>
                  <a:off x="3232" y="2741"/>
                  <a:ext cx="29" cy="25"/>
                </a:xfrm>
                <a:custGeom>
                  <a:avLst/>
                  <a:gdLst>
                    <a:gd name="T0" fmla="*/ 0 w 125"/>
                    <a:gd name="T1" fmla="*/ 0 h 90"/>
                    <a:gd name="T2" fmla="*/ 0 w 125"/>
                    <a:gd name="T3" fmla="*/ 0 h 90"/>
                    <a:gd name="T4" fmla="*/ 0 w 125"/>
                    <a:gd name="T5" fmla="*/ 0 h 90"/>
                    <a:gd name="T6" fmla="*/ 0 w 125"/>
                    <a:gd name="T7" fmla="*/ 0 h 90"/>
                    <a:gd name="T8" fmla="*/ 0 w 125"/>
                    <a:gd name="T9" fmla="*/ 0 h 90"/>
                    <a:gd name="T10" fmla="*/ 0 w 125"/>
                    <a:gd name="T11" fmla="*/ 0 h 90"/>
                    <a:gd name="T12" fmla="*/ 0 w 125"/>
                    <a:gd name="T13" fmla="*/ 0 h 90"/>
                    <a:gd name="T14" fmla="*/ 0 w 125"/>
                    <a:gd name="T15" fmla="*/ 0 h 90"/>
                    <a:gd name="T16" fmla="*/ 0 w 125"/>
                    <a:gd name="T17" fmla="*/ 0 h 90"/>
                    <a:gd name="T18" fmla="*/ 0 w 125"/>
                    <a:gd name="T19" fmla="*/ 0 h 90"/>
                    <a:gd name="T20" fmla="*/ 0 w 125"/>
                    <a:gd name="T21" fmla="*/ 0 h 90"/>
                    <a:gd name="T22" fmla="*/ 0 w 125"/>
                    <a:gd name="T23" fmla="*/ 0 h 90"/>
                    <a:gd name="T24" fmla="*/ 0 w 125"/>
                    <a:gd name="T25" fmla="*/ 0 h 90"/>
                    <a:gd name="T26" fmla="*/ 0 w 125"/>
                    <a:gd name="T27" fmla="*/ 0 h 90"/>
                    <a:gd name="T28" fmla="*/ 0 w 125"/>
                    <a:gd name="T29" fmla="*/ 0 h 90"/>
                    <a:gd name="T30" fmla="*/ 0 w 125"/>
                    <a:gd name="T31" fmla="*/ 0 h 90"/>
                    <a:gd name="T32" fmla="*/ 0 w 125"/>
                    <a:gd name="T33" fmla="*/ 0 h 90"/>
                    <a:gd name="T34" fmla="*/ 0 w 125"/>
                    <a:gd name="T35" fmla="*/ 0 h 90"/>
                    <a:gd name="T36" fmla="*/ 0 w 125"/>
                    <a:gd name="T37" fmla="*/ 0 h 90"/>
                    <a:gd name="T38" fmla="*/ 0 w 125"/>
                    <a:gd name="T39" fmla="*/ 0 h 90"/>
                    <a:gd name="T40" fmla="*/ 0 w 125"/>
                    <a:gd name="T41" fmla="*/ 0 h 90"/>
                    <a:gd name="T42" fmla="*/ 0 w 125"/>
                    <a:gd name="T43" fmla="*/ 0 h 90"/>
                    <a:gd name="T44" fmla="*/ 0 w 125"/>
                    <a:gd name="T45" fmla="*/ 0 h 90"/>
                    <a:gd name="T46" fmla="*/ 0 w 125"/>
                    <a:gd name="T47" fmla="*/ 0 h 90"/>
                    <a:gd name="T48" fmla="*/ 0 w 125"/>
                    <a:gd name="T49" fmla="*/ 0 h 90"/>
                    <a:gd name="T50" fmla="*/ 0 w 125"/>
                    <a:gd name="T51" fmla="*/ 0 h 90"/>
                    <a:gd name="T52" fmla="*/ 0 w 125"/>
                    <a:gd name="T53" fmla="*/ 0 h 9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125"/>
                    <a:gd name="T82" fmla="*/ 0 h 90"/>
                    <a:gd name="T83" fmla="*/ 125 w 125"/>
                    <a:gd name="T84" fmla="*/ 90 h 9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125" h="90">
                      <a:moveTo>
                        <a:pt x="49" y="2"/>
                      </a:moveTo>
                      <a:lnTo>
                        <a:pt x="55" y="1"/>
                      </a:lnTo>
                      <a:lnTo>
                        <a:pt x="71" y="0"/>
                      </a:lnTo>
                      <a:lnTo>
                        <a:pt x="104" y="1"/>
                      </a:lnTo>
                      <a:lnTo>
                        <a:pt x="124" y="3"/>
                      </a:lnTo>
                      <a:lnTo>
                        <a:pt x="125" y="3"/>
                      </a:lnTo>
                      <a:lnTo>
                        <a:pt x="123" y="4"/>
                      </a:lnTo>
                      <a:lnTo>
                        <a:pt x="116" y="5"/>
                      </a:lnTo>
                      <a:lnTo>
                        <a:pt x="86" y="11"/>
                      </a:lnTo>
                      <a:lnTo>
                        <a:pt x="54" y="23"/>
                      </a:lnTo>
                      <a:lnTo>
                        <a:pt x="49" y="26"/>
                      </a:lnTo>
                      <a:lnTo>
                        <a:pt x="43" y="31"/>
                      </a:lnTo>
                      <a:lnTo>
                        <a:pt x="34" y="42"/>
                      </a:lnTo>
                      <a:lnTo>
                        <a:pt x="24" y="57"/>
                      </a:lnTo>
                      <a:lnTo>
                        <a:pt x="10" y="82"/>
                      </a:lnTo>
                      <a:lnTo>
                        <a:pt x="7" y="90"/>
                      </a:lnTo>
                      <a:lnTo>
                        <a:pt x="6" y="88"/>
                      </a:lnTo>
                      <a:lnTo>
                        <a:pt x="5" y="84"/>
                      </a:lnTo>
                      <a:lnTo>
                        <a:pt x="3" y="76"/>
                      </a:lnTo>
                      <a:lnTo>
                        <a:pt x="0" y="68"/>
                      </a:lnTo>
                      <a:lnTo>
                        <a:pt x="0" y="65"/>
                      </a:lnTo>
                      <a:lnTo>
                        <a:pt x="4" y="57"/>
                      </a:lnTo>
                      <a:lnTo>
                        <a:pt x="19" y="30"/>
                      </a:lnTo>
                      <a:lnTo>
                        <a:pt x="31" y="15"/>
                      </a:lnTo>
                      <a:lnTo>
                        <a:pt x="43" y="5"/>
                      </a:lnTo>
                      <a:lnTo>
                        <a:pt x="49" y="2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4541" name="Freeform 36"/>
                <p:cNvSpPr>
                  <a:spLocks/>
                </p:cNvSpPr>
                <p:nvPr/>
              </p:nvSpPr>
              <p:spPr bwMode="auto">
                <a:xfrm>
                  <a:off x="3230" y="2797"/>
                  <a:ext cx="35" cy="16"/>
                </a:xfrm>
                <a:custGeom>
                  <a:avLst/>
                  <a:gdLst>
                    <a:gd name="T0" fmla="*/ 0 w 151"/>
                    <a:gd name="T1" fmla="*/ 0 h 59"/>
                    <a:gd name="T2" fmla="*/ 0 w 151"/>
                    <a:gd name="T3" fmla="*/ 0 h 59"/>
                    <a:gd name="T4" fmla="*/ 0 w 151"/>
                    <a:gd name="T5" fmla="*/ 0 h 59"/>
                    <a:gd name="T6" fmla="*/ 0 w 151"/>
                    <a:gd name="T7" fmla="*/ 0 h 59"/>
                    <a:gd name="T8" fmla="*/ 0 w 151"/>
                    <a:gd name="T9" fmla="*/ 0 h 59"/>
                    <a:gd name="T10" fmla="*/ 0 w 151"/>
                    <a:gd name="T11" fmla="*/ 0 h 59"/>
                    <a:gd name="T12" fmla="*/ 0 w 151"/>
                    <a:gd name="T13" fmla="*/ 0 h 59"/>
                    <a:gd name="T14" fmla="*/ 0 w 151"/>
                    <a:gd name="T15" fmla="*/ 0 h 59"/>
                    <a:gd name="T16" fmla="*/ 0 w 151"/>
                    <a:gd name="T17" fmla="*/ 0 h 59"/>
                    <a:gd name="T18" fmla="*/ 0 w 151"/>
                    <a:gd name="T19" fmla="*/ 0 h 59"/>
                    <a:gd name="T20" fmla="*/ 0 w 151"/>
                    <a:gd name="T21" fmla="*/ 0 h 59"/>
                    <a:gd name="T22" fmla="*/ 0 w 151"/>
                    <a:gd name="T23" fmla="*/ 0 h 59"/>
                    <a:gd name="T24" fmla="*/ 0 w 151"/>
                    <a:gd name="T25" fmla="*/ 0 h 59"/>
                    <a:gd name="T26" fmla="*/ 0 w 151"/>
                    <a:gd name="T27" fmla="*/ 0 h 59"/>
                    <a:gd name="T28" fmla="*/ 0 w 151"/>
                    <a:gd name="T29" fmla="*/ 0 h 59"/>
                    <a:gd name="T30" fmla="*/ 0 w 151"/>
                    <a:gd name="T31" fmla="*/ 0 h 59"/>
                    <a:gd name="T32" fmla="*/ 0 w 151"/>
                    <a:gd name="T33" fmla="*/ 0 h 59"/>
                    <a:gd name="T34" fmla="*/ 0 w 151"/>
                    <a:gd name="T35" fmla="*/ 0 h 59"/>
                    <a:gd name="T36" fmla="*/ 0 w 151"/>
                    <a:gd name="T37" fmla="*/ 0 h 59"/>
                    <a:gd name="T38" fmla="*/ 0 w 151"/>
                    <a:gd name="T39" fmla="*/ 0 h 59"/>
                    <a:gd name="T40" fmla="*/ 0 w 151"/>
                    <a:gd name="T41" fmla="*/ 0 h 59"/>
                    <a:gd name="T42" fmla="*/ 0 w 151"/>
                    <a:gd name="T43" fmla="*/ 0 h 59"/>
                    <a:gd name="T44" fmla="*/ 0 w 151"/>
                    <a:gd name="T45" fmla="*/ 0 h 59"/>
                    <a:gd name="T46" fmla="*/ 0 w 151"/>
                    <a:gd name="T47" fmla="*/ 0 h 59"/>
                    <a:gd name="T48" fmla="*/ 0 w 151"/>
                    <a:gd name="T49" fmla="*/ 0 h 59"/>
                    <a:gd name="T50" fmla="*/ 0 w 151"/>
                    <a:gd name="T51" fmla="*/ 0 h 59"/>
                    <a:gd name="T52" fmla="*/ 0 w 151"/>
                    <a:gd name="T53" fmla="*/ 0 h 59"/>
                    <a:gd name="T54" fmla="*/ 0 w 151"/>
                    <a:gd name="T55" fmla="*/ 0 h 59"/>
                    <a:gd name="T56" fmla="*/ 0 w 151"/>
                    <a:gd name="T57" fmla="*/ 0 h 59"/>
                    <a:gd name="T58" fmla="*/ 0 w 151"/>
                    <a:gd name="T59" fmla="*/ 0 h 59"/>
                    <a:gd name="T60" fmla="*/ 0 w 151"/>
                    <a:gd name="T61" fmla="*/ 0 h 59"/>
                    <a:gd name="T62" fmla="*/ 0 w 151"/>
                    <a:gd name="T63" fmla="*/ 0 h 59"/>
                    <a:gd name="T64" fmla="*/ 0 w 151"/>
                    <a:gd name="T65" fmla="*/ 0 h 59"/>
                    <a:gd name="T66" fmla="*/ 0 w 151"/>
                    <a:gd name="T67" fmla="*/ 0 h 59"/>
                    <a:gd name="T68" fmla="*/ 0 w 151"/>
                    <a:gd name="T69" fmla="*/ 0 h 5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51"/>
                    <a:gd name="T106" fmla="*/ 0 h 59"/>
                    <a:gd name="T107" fmla="*/ 151 w 151"/>
                    <a:gd name="T108" fmla="*/ 59 h 5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51" h="59">
                      <a:moveTo>
                        <a:pt x="82" y="59"/>
                      </a:moveTo>
                      <a:lnTo>
                        <a:pt x="92" y="59"/>
                      </a:lnTo>
                      <a:lnTo>
                        <a:pt x="109" y="58"/>
                      </a:lnTo>
                      <a:lnTo>
                        <a:pt x="135" y="55"/>
                      </a:lnTo>
                      <a:lnTo>
                        <a:pt x="145" y="52"/>
                      </a:lnTo>
                      <a:lnTo>
                        <a:pt x="146" y="51"/>
                      </a:lnTo>
                      <a:lnTo>
                        <a:pt x="142" y="49"/>
                      </a:lnTo>
                      <a:lnTo>
                        <a:pt x="134" y="44"/>
                      </a:lnTo>
                      <a:lnTo>
                        <a:pt x="118" y="34"/>
                      </a:lnTo>
                      <a:lnTo>
                        <a:pt x="100" y="25"/>
                      </a:lnTo>
                      <a:lnTo>
                        <a:pt x="96" y="22"/>
                      </a:lnTo>
                      <a:lnTo>
                        <a:pt x="99" y="21"/>
                      </a:lnTo>
                      <a:lnTo>
                        <a:pt x="108" y="17"/>
                      </a:lnTo>
                      <a:lnTo>
                        <a:pt x="128" y="10"/>
                      </a:lnTo>
                      <a:lnTo>
                        <a:pt x="147" y="2"/>
                      </a:lnTo>
                      <a:lnTo>
                        <a:pt x="151" y="0"/>
                      </a:lnTo>
                      <a:lnTo>
                        <a:pt x="141" y="1"/>
                      </a:lnTo>
                      <a:lnTo>
                        <a:pt x="120" y="1"/>
                      </a:lnTo>
                      <a:lnTo>
                        <a:pt x="77" y="2"/>
                      </a:lnTo>
                      <a:lnTo>
                        <a:pt x="36" y="2"/>
                      </a:lnTo>
                      <a:lnTo>
                        <a:pt x="27" y="2"/>
                      </a:lnTo>
                      <a:lnTo>
                        <a:pt x="24" y="3"/>
                      </a:lnTo>
                      <a:lnTo>
                        <a:pt x="20" y="5"/>
                      </a:lnTo>
                      <a:lnTo>
                        <a:pt x="11" y="8"/>
                      </a:lnTo>
                      <a:lnTo>
                        <a:pt x="3" y="12"/>
                      </a:lnTo>
                      <a:lnTo>
                        <a:pt x="1" y="13"/>
                      </a:lnTo>
                      <a:lnTo>
                        <a:pt x="0" y="14"/>
                      </a:lnTo>
                      <a:lnTo>
                        <a:pt x="0" y="15"/>
                      </a:lnTo>
                      <a:lnTo>
                        <a:pt x="1" y="16"/>
                      </a:lnTo>
                      <a:lnTo>
                        <a:pt x="2" y="18"/>
                      </a:lnTo>
                      <a:lnTo>
                        <a:pt x="5" y="22"/>
                      </a:lnTo>
                      <a:lnTo>
                        <a:pt x="16" y="32"/>
                      </a:lnTo>
                      <a:lnTo>
                        <a:pt x="51" y="53"/>
                      </a:lnTo>
                      <a:lnTo>
                        <a:pt x="82" y="59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4542" name="Freeform 37"/>
                <p:cNvSpPr>
                  <a:spLocks/>
                </p:cNvSpPr>
                <p:nvPr/>
              </p:nvSpPr>
              <p:spPr bwMode="auto">
                <a:xfrm>
                  <a:off x="3273" y="2793"/>
                  <a:ext cx="37" cy="15"/>
                </a:xfrm>
                <a:custGeom>
                  <a:avLst/>
                  <a:gdLst>
                    <a:gd name="T0" fmla="*/ 0 w 158"/>
                    <a:gd name="T1" fmla="*/ 0 h 52"/>
                    <a:gd name="T2" fmla="*/ 0 w 158"/>
                    <a:gd name="T3" fmla="*/ 0 h 52"/>
                    <a:gd name="T4" fmla="*/ 0 w 158"/>
                    <a:gd name="T5" fmla="*/ 0 h 52"/>
                    <a:gd name="T6" fmla="*/ 0 w 158"/>
                    <a:gd name="T7" fmla="*/ 0 h 52"/>
                    <a:gd name="T8" fmla="*/ 0 w 158"/>
                    <a:gd name="T9" fmla="*/ 0 h 52"/>
                    <a:gd name="T10" fmla="*/ 0 w 158"/>
                    <a:gd name="T11" fmla="*/ 0 h 52"/>
                    <a:gd name="T12" fmla="*/ 0 w 158"/>
                    <a:gd name="T13" fmla="*/ 0 h 52"/>
                    <a:gd name="T14" fmla="*/ 0 w 158"/>
                    <a:gd name="T15" fmla="*/ 0 h 52"/>
                    <a:gd name="T16" fmla="*/ 0 w 158"/>
                    <a:gd name="T17" fmla="*/ 0 h 52"/>
                    <a:gd name="T18" fmla="*/ 0 w 158"/>
                    <a:gd name="T19" fmla="*/ 0 h 52"/>
                    <a:gd name="T20" fmla="*/ 0 w 158"/>
                    <a:gd name="T21" fmla="*/ 0 h 52"/>
                    <a:gd name="T22" fmla="*/ 0 w 158"/>
                    <a:gd name="T23" fmla="*/ 0 h 52"/>
                    <a:gd name="T24" fmla="*/ 0 w 158"/>
                    <a:gd name="T25" fmla="*/ 0 h 52"/>
                    <a:gd name="T26" fmla="*/ 0 w 158"/>
                    <a:gd name="T27" fmla="*/ 0 h 52"/>
                    <a:gd name="T28" fmla="*/ 0 w 158"/>
                    <a:gd name="T29" fmla="*/ 0 h 52"/>
                    <a:gd name="T30" fmla="*/ 0 w 158"/>
                    <a:gd name="T31" fmla="*/ 0 h 52"/>
                    <a:gd name="T32" fmla="*/ 0 w 158"/>
                    <a:gd name="T33" fmla="*/ 0 h 52"/>
                    <a:gd name="T34" fmla="*/ 0 w 158"/>
                    <a:gd name="T35" fmla="*/ 0 h 52"/>
                    <a:gd name="T36" fmla="*/ 0 w 158"/>
                    <a:gd name="T37" fmla="*/ 0 h 52"/>
                    <a:gd name="T38" fmla="*/ 0 w 158"/>
                    <a:gd name="T39" fmla="*/ 0 h 52"/>
                    <a:gd name="T40" fmla="*/ 0 w 158"/>
                    <a:gd name="T41" fmla="*/ 0 h 52"/>
                    <a:gd name="T42" fmla="*/ 0 w 158"/>
                    <a:gd name="T43" fmla="*/ 0 h 52"/>
                    <a:gd name="T44" fmla="*/ 0 w 158"/>
                    <a:gd name="T45" fmla="*/ 0 h 52"/>
                    <a:gd name="T46" fmla="*/ 0 w 158"/>
                    <a:gd name="T47" fmla="*/ 0 h 52"/>
                    <a:gd name="T48" fmla="*/ 0 w 158"/>
                    <a:gd name="T49" fmla="*/ 0 h 52"/>
                    <a:gd name="T50" fmla="*/ 0 w 158"/>
                    <a:gd name="T51" fmla="*/ 0 h 52"/>
                    <a:gd name="T52" fmla="*/ 0 w 158"/>
                    <a:gd name="T53" fmla="*/ 0 h 52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158"/>
                    <a:gd name="T82" fmla="*/ 0 h 52"/>
                    <a:gd name="T83" fmla="*/ 158 w 158"/>
                    <a:gd name="T84" fmla="*/ 52 h 52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158" h="52">
                      <a:moveTo>
                        <a:pt x="48" y="48"/>
                      </a:moveTo>
                      <a:lnTo>
                        <a:pt x="57" y="50"/>
                      </a:lnTo>
                      <a:lnTo>
                        <a:pt x="79" y="52"/>
                      </a:lnTo>
                      <a:lnTo>
                        <a:pt x="126" y="51"/>
                      </a:lnTo>
                      <a:lnTo>
                        <a:pt x="156" y="50"/>
                      </a:lnTo>
                      <a:lnTo>
                        <a:pt x="158" y="49"/>
                      </a:lnTo>
                      <a:lnTo>
                        <a:pt x="156" y="49"/>
                      </a:lnTo>
                      <a:lnTo>
                        <a:pt x="145" y="47"/>
                      </a:lnTo>
                      <a:lnTo>
                        <a:pt x="109" y="39"/>
                      </a:lnTo>
                      <a:lnTo>
                        <a:pt x="71" y="30"/>
                      </a:lnTo>
                      <a:lnTo>
                        <a:pt x="66" y="27"/>
                      </a:lnTo>
                      <a:lnTo>
                        <a:pt x="60" y="26"/>
                      </a:lnTo>
                      <a:lnTo>
                        <a:pt x="50" y="20"/>
                      </a:lnTo>
                      <a:lnTo>
                        <a:pt x="32" y="9"/>
                      </a:lnTo>
                      <a:lnTo>
                        <a:pt x="23" y="2"/>
                      </a:lnTo>
                      <a:lnTo>
                        <a:pt x="23" y="1"/>
                      </a:lnTo>
                      <a:lnTo>
                        <a:pt x="20" y="1"/>
                      </a:lnTo>
                      <a:lnTo>
                        <a:pt x="16" y="1"/>
                      </a:lnTo>
                      <a:lnTo>
                        <a:pt x="9" y="1"/>
                      </a:ln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3" y="7"/>
                      </a:lnTo>
                      <a:lnTo>
                        <a:pt x="15" y="27"/>
                      </a:lnTo>
                      <a:lnTo>
                        <a:pt x="39" y="46"/>
                      </a:lnTo>
                      <a:lnTo>
                        <a:pt x="48" y="48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4543" name="Freeform 38"/>
                <p:cNvSpPr>
                  <a:spLocks/>
                </p:cNvSpPr>
                <p:nvPr/>
              </p:nvSpPr>
              <p:spPr bwMode="auto">
                <a:xfrm>
                  <a:off x="3133" y="2195"/>
                  <a:ext cx="21" cy="30"/>
                </a:xfrm>
                <a:custGeom>
                  <a:avLst/>
                  <a:gdLst>
                    <a:gd name="T0" fmla="*/ 0 w 89"/>
                    <a:gd name="T1" fmla="*/ 0 h 108"/>
                    <a:gd name="T2" fmla="*/ 0 w 89"/>
                    <a:gd name="T3" fmla="*/ 0 h 108"/>
                    <a:gd name="T4" fmla="*/ 0 w 89"/>
                    <a:gd name="T5" fmla="*/ 0 h 108"/>
                    <a:gd name="T6" fmla="*/ 0 w 89"/>
                    <a:gd name="T7" fmla="*/ 0 h 108"/>
                    <a:gd name="T8" fmla="*/ 0 w 89"/>
                    <a:gd name="T9" fmla="*/ 0 h 108"/>
                    <a:gd name="T10" fmla="*/ 0 w 89"/>
                    <a:gd name="T11" fmla="*/ 0 h 108"/>
                    <a:gd name="T12" fmla="*/ 0 w 89"/>
                    <a:gd name="T13" fmla="*/ 0 h 108"/>
                    <a:gd name="T14" fmla="*/ 0 w 89"/>
                    <a:gd name="T15" fmla="*/ 0 h 108"/>
                    <a:gd name="T16" fmla="*/ 0 w 89"/>
                    <a:gd name="T17" fmla="*/ 0 h 108"/>
                    <a:gd name="T18" fmla="*/ 0 w 89"/>
                    <a:gd name="T19" fmla="*/ 0 h 108"/>
                    <a:gd name="T20" fmla="*/ 0 w 89"/>
                    <a:gd name="T21" fmla="*/ 0 h 108"/>
                    <a:gd name="T22" fmla="*/ 0 w 89"/>
                    <a:gd name="T23" fmla="*/ 0 h 108"/>
                    <a:gd name="T24" fmla="*/ 0 w 89"/>
                    <a:gd name="T25" fmla="*/ 0 h 108"/>
                    <a:gd name="T26" fmla="*/ 0 w 89"/>
                    <a:gd name="T27" fmla="*/ 0 h 108"/>
                    <a:gd name="T28" fmla="*/ 0 w 89"/>
                    <a:gd name="T29" fmla="*/ 0 h 108"/>
                    <a:gd name="T30" fmla="*/ 0 w 89"/>
                    <a:gd name="T31" fmla="*/ 0 h 108"/>
                    <a:gd name="T32" fmla="*/ 0 w 89"/>
                    <a:gd name="T33" fmla="*/ 0 h 10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89"/>
                    <a:gd name="T52" fmla="*/ 0 h 108"/>
                    <a:gd name="T53" fmla="*/ 89 w 89"/>
                    <a:gd name="T54" fmla="*/ 108 h 10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89" h="108">
                      <a:moveTo>
                        <a:pt x="89" y="108"/>
                      </a:moveTo>
                      <a:lnTo>
                        <a:pt x="83" y="105"/>
                      </a:lnTo>
                      <a:lnTo>
                        <a:pt x="71" y="98"/>
                      </a:lnTo>
                      <a:lnTo>
                        <a:pt x="49" y="85"/>
                      </a:lnTo>
                      <a:lnTo>
                        <a:pt x="27" y="71"/>
                      </a:lnTo>
                      <a:lnTo>
                        <a:pt x="22" y="67"/>
                      </a:lnTo>
                      <a:lnTo>
                        <a:pt x="20" y="62"/>
                      </a:lnTo>
                      <a:lnTo>
                        <a:pt x="16" y="51"/>
                      </a:lnTo>
                      <a:lnTo>
                        <a:pt x="10" y="29"/>
                      </a:lnTo>
                      <a:lnTo>
                        <a:pt x="1" y="6"/>
                      </a:lnTo>
                      <a:lnTo>
                        <a:pt x="0" y="0"/>
                      </a:lnTo>
                      <a:lnTo>
                        <a:pt x="8" y="9"/>
                      </a:lnTo>
                      <a:lnTo>
                        <a:pt x="22" y="28"/>
                      </a:lnTo>
                      <a:lnTo>
                        <a:pt x="51" y="63"/>
                      </a:lnTo>
                      <a:lnTo>
                        <a:pt x="81" y="99"/>
                      </a:lnTo>
                      <a:lnTo>
                        <a:pt x="89" y="108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4544" name="Freeform 39"/>
                <p:cNvSpPr>
                  <a:spLocks/>
                </p:cNvSpPr>
                <p:nvPr/>
              </p:nvSpPr>
              <p:spPr bwMode="auto">
                <a:xfrm>
                  <a:off x="3052" y="2203"/>
                  <a:ext cx="85" cy="90"/>
                </a:xfrm>
                <a:custGeom>
                  <a:avLst/>
                  <a:gdLst>
                    <a:gd name="T0" fmla="*/ 0 w 359"/>
                    <a:gd name="T1" fmla="*/ 0 h 329"/>
                    <a:gd name="T2" fmla="*/ 0 w 359"/>
                    <a:gd name="T3" fmla="*/ 0 h 329"/>
                    <a:gd name="T4" fmla="*/ 0 w 359"/>
                    <a:gd name="T5" fmla="*/ 0 h 329"/>
                    <a:gd name="T6" fmla="*/ 0 w 359"/>
                    <a:gd name="T7" fmla="*/ 0 h 329"/>
                    <a:gd name="T8" fmla="*/ 0 w 359"/>
                    <a:gd name="T9" fmla="*/ 0 h 329"/>
                    <a:gd name="T10" fmla="*/ 0 w 359"/>
                    <a:gd name="T11" fmla="*/ 0 h 329"/>
                    <a:gd name="T12" fmla="*/ 0 w 359"/>
                    <a:gd name="T13" fmla="*/ 0 h 329"/>
                    <a:gd name="T14" fmla="*/ 0 w 359"/>
                    <a:gd name="T15" fmla="*/ 0 h 329"/>
                    <a:gd name="T16" fmla="*/ 0 w 359"/>
                    <a:gd name="T17" fmla="*/ 0 h 329"/>
                    <a:gd name="T18" fmla="*/ 0 w 359"/>
                    <a:gd name="T19" fmla="*/ 0 h 329"/>
                    <a:gd name="T20" fmla="*/ 0 w 359"/>
                    <a:gd name="T21" fmla="*/ 0 h 329"/>
                    <a:gd name="T22" fmla="*/ 0 w 359"/>
                    <a:gd name="T23" fmla="*/ 0 h 329"/>
                    <a:gd name="T24" fmla="*/ 0 w 359"/>
                    <a:gd name="T25" fmla="*/ 0 h 329"/>
                    <a:gd name="T26" fmla="*/ 0 w 359"/>
                    <a:gd name="T27" fmla="*/ 0 h 329"/>
                    <a:gd name="T28" fmla="*/ 0 w 359"/>
                    <a:gd name="T29" fmla="*/ 0 h 329"/>
                    <a:gd name="T30" fmla="*/ 0 w 359"/>
                    <a:gd name="T31" fmla="*/ 0 h 329"/>
                    <a:gd name="T32" fmla="*/ 0 w 359"/>
                    <a:gd name="T33" fmla="*/ 0 h 329"/>
                    <a:gd name="T34" fmla="*/ 0 w 359"/>
                    <a:gd name="T35" fmla="*/ 0 h 329"/>
                    <a:gd name="T36" fmla="*/ 0 w 359"/>
                    <a:gd name="T37" fmla="*/ 0 h 329"/>
                    <a:gd name="T38" fmla="*/ 0 w 359"/>
                    <a:gd name="T39" fmla="*/ 0 h 329"/>
                    <a:gd name="T40" fmla="*/ 0 w 359"/>
                    <a:gd name="T41" fmla="*/ 0 h 329"/>
                    <a:gd name="T42" fmla="*/ 0 w 359"/>
                    <a:gd name="T43" fmla="*/ 0 h 329"/>
                    <a:gd name="T44" fmla="*/ 0 w 359"/>
                    <a:gd name="T45" fmla="*/ 0 h 329"/>
                    <a:gd name="T46" fmla="*/ 0 w 359"/>
                    <a:gd name="T47" fmla="*/ 0 h 329"/>
                    <a:gd name="T48" fmla="*/ 0 w 359"/>
                    <a:gd name="T49" fmla="*/ 0 h 329"/>
                    <a:gd name="T50" fmla="*/ 0 w 359"/>
                    <a:gd name="T51" fmla="*/ 0 h 329"/>
                    <a:gd name="T52" fmla="*/ 0 w 359"/>
                    <a:gd name="T53" fmla="*/ 0 h 329"/>
                    <a:gd name="T54" fmla="*/ 0 w 359"/>
                    <a:gd name="T55" fmla="*/ 0 h 329"/>
                    <a:gd name="T56" fmla="*/ 0 w 359"/>
                    <a:gd name="T57" fmla="*/ 0 h 329"/>
                    <a:gd name="T58" fmla="*/ 0 w 359"/>
                    <a:gd name="T59" fmla="*/ 0 h 329"/>
                    <a:gd name="T60" fmla="*/ 0 w 359"/>
                    <a:gd name="T61" fmla="*/ 0 h 329"/>
                    <a:gd name="T62" fmla="*/ 0 w 359"/>
                    <a:gd name="T63" fmla="*/ 0 h 329"/>
                    <a:gd name="T64" fmla="*/ 0 w 359"/>
                    <a:gd name="T65" fmla="*/ 0 h 329"/>
                    <a:gd name="T66" fmla="*/ 0 w 359"/>
                    <a:gd name="T67" fmla="*/ 0 h 329"/>
                    <a:gd name="T68" fmla="*/ 0 w 359"/>
                    <a:gd name="T69" fmla="*/ 0 h 329"/>
                    <a:gd name="T70" fmla="*/ 0 w 359"/>
                    <a:gd name="T71" fmla="*/ 0 h 329"/>
                    <a:gd name="T72" fmla="*/ 0 w 359"/>
                    <a:gd name="T73" fmla="*/ 0 h 329"/>
                    <a:gd name="T74" fmla="*/ 0 w 359"/>
                    <a:gd name="T75" fmla="*/ 0 h 329"/>
                    <a:gd name="T76" fmla="*/ 0 w 359"/>
                    <a:gd name="T77" fmla="*/ 0 h 329"/>
                    <a:gd name="T78" fmla="*/ 0 w 359"/>
                    <a:gd name="T79" fmla="*/ 0 h 329"/>
                    <a:gd name="T80" fmla="*/ 0 w 359"/>
                    <a:gd name="T81" fmla="*/ 0 h 329"/>
                    <a:gd name="T82" fmla="*/ 0 w 359"/>
                    <a:gd name="T83" fmla="*/ 0 h 329"/>
                    <a:gd name="T84" fmla="*/ 0 w 359"/>
                    <a:gd name="T85" fmla="*/ 0 h 329"/>
                    <a:gd name="T86" fmla="*/ 0 w 359"/>
                    <a:gd name="T87" fmla="*/ 0 h 329"/>
                    <a:gd name="T88" fmla="*/ 0 w 359"/>
                    <a:gd name="T89" fmla="*/ 0 h 329"/>
                    <a:gd name="T90" fmla="*/ 0 w 359"/>
                    <a:gd name="T91" fmla="*/ 0 h 329"/>
                    <a:gd name="T92" fmla="*/ 0 w 359"/>
                    <a:gd name="T93" fmla="*/ 0 h 329"/>
                    <a:gd name="T94" fmla="*/ 0 w 359"/>
                    <a:gd name="T95" fmla="*/ 0 h 329"/>
                    <a:gd name="T96" fmla="*/ 0 w 359"/>
                    <a:gd name="T97" fmla="*/ 0 h 329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359"/>
                    <a:gd name="T148" fmla="*/ 0 h 329"/>
                    <a:gd name="T149" fmla="*/ 359 w 359"/>
                    <a:gd name="T150" fmla="*/ 329 h 329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359" h="329">
                      <a:moveTo>
                        <a:pt x="308" y="80"/>
                      </a:moveTo>
                      <a:lnTo>
                        <a:pt x="312" y="84"/>
                      </a:lnTo>
                      <a:lnTo>
                        <a:pt x="325" y="94"/>
                      </a:lnTo>
                      <a:lnTo>
                        <a:pt x="351" y="116"/>
                      </a:lnTo>
                      <a:lnTo>
                        <a:pt x="358" y="126"/>
                      </a:lnTo>
                      <a:lnTo>
                        <a:pt x="359" y="130"/>
                      </a:lnTo>
                      <a:lnTo>
                        <a:pt x="359" y="132"/>
                      </a:lnTo>
                      <a:lnTo>
                        <a:pt x="358" y="134"/>
                      </a:lnTo>
                      <a:lnTo>
                        <a:pt x="357" y="135"/>
                      </a:lnTo>
                      <a:lnTo>
                        <a:pt x="355" y="136"/>
                      </a:lnTo>
                      <a:lnTo>
                        <a:pt x="343" y="141"/>
                      </a:lnTo>
                      <a:lnTo>
                        <a:pt x="330" y="143"/>
                      </a:lnTo>
                      <a:lnTo>
                        <a:pt x="303" y="144"/>
                      </a:lnTo>
                      <a:lnTo>
                        <a:pt x="275" y="142"/>
                      </a:lnTo>
                      <a:lnTo>
                        <a:pt x="218" y="141"/>
                      </a:lnTo>
                      <a:lnTo>
                        <a:pt x="195" y="147"/>
                      </a:lnTo>
                      <a:lnTo>
                        <a:pt x="182" y="157"/>
                      </a:lnTo>
                      <a:lnTo>
                        <a:pt x="172" y="168"/>
                      </a:lnTo>
                      <a:lnTo>
                        <a:pt x="163" y="181"/>
                      </a:lnTo>
                      <a:lnTo>
                        <a:pt x="151" y="212"/>
                      </a:lnTo>
                      <a:lnTo>
                        <a:pt x="143" y="248"/>
                      </a:lnTo>
                      <a:lnTo>
                        <a:pt x="140" y="316"/>
                      </a:lnTo>
                      <a:lnTo>
                        <a:pt x="141" y="329"/>
                      </a:lnTo>
                      <a:lnTo>
                        <a:pt x="139" y="329"/>
                      </a:lnTo>
                      <a:lnTo>
                        <a:pt x="131" y="326"/>
                      </a:lnTo>
                      <a:lnTo>
                        <a:pt x="100" y="309"/>
                      </a:lnTo>
                      <a:lnTo>
                        <a:pt x="68" y="281"/>
                      </a:lnTo>
                      <a:lnTo>
                        <a:pt x="63" y="272"/>
                      </a:lnTo>
                      <a:lnTo>
                        <a:pt x="57" y="263"/>
                      </a:lnTo>
                      <a:lnTo>
                        <a:pt x="46" y="242"/>
                      </a:lnTo>
                      <a:lnTo>
                        <a:pt x="30" y="198"/>
                      </a:lnTo>
                      <a:lnTo>
                        <a:pt x="22" y="173"/>
                      </a:lnTo>
                      <a:lnTo>
                        <a:pt x="22" y="171"/>
                      </a:lnTo>
                      <a:lnTo>
                        <a:pt x="17" y="168"/>
                      </a:lnTo>
                      <a:lnTo>
                        <a:pt x="4" y="153"/>
                      </a:lnTo>
                      <a:lnTo>
                        <a:pt x="0" y="138"/>
                      </a:lnTo>
                      <a:lnTo>
                        <a:pt x="0" y="121"/>
                      </a:lnTo>
                      <a:lnTo>
                        <a:pt x="3" y="111"/>
                      </a:lnTo>
                      <a:lnTo>
                        <a:pt x="6" y="102"/>
                      </a:lnTo>
                      <a:lnTo>
                        <a:pt x="12" y="87"/>
                      </a:lnTo>
                      <a:lnTo>
                        <a:pt x="24" y="68"/>
                      </a:lnTo>
                      <a:lnTo>
                        <a:pt x="31" y="63"/>
                      </a:lnTo>
                      <a:lnTo>
                        <a:pt x="32" y="62"/>
                      </a:lnTo>
                      <a:lnTo>
                        <a:pt x="34" y="65"/>
                      </a:lnTo>
                      <a:lnTo>
                        <a:pt x="38" y="71"/>
                      </a:lnTo>
                      <a:lnTo>
                        <a:pt x="47" y="85"/>
                      </a:lnTo>
                      <a:lnTo>
                        <a:pt x="54" y="89"/>
                      </a:lnTo>
                      <a:lnTo>
                        <a:pt x="59" y="91"/>
                      </a:lnTo>
                      <a:lnTo>
                        <a:pt x="63" y="90"/>
                      </a:lnTo>
                      <a:lnTo>
                        <a:pt x="69" y="87"/>
                      </a:lnTo>
                      <a:lnTo>
                        <a:pt x="76" y="82"/>
                      </a:lnTo>
                      <a:lnTo>
                        <a:pt x="91" y="66"/>
                      </a:lnTo>
                      <a:lnTo>
                        <a:pt x="116" y="37"/>
                      </a:lnTo>
                      <a:lnTo>
                        <a:pt x="122" y="35"/>
                      </a:lnTo>
                      <a:lnTo>
                        <a:pt x="117" y="45"/>
                      </a:lnTo>
                      <a:lnTo>
                        <a:pt x="105" y="65"/>
                      </a:lnTo>
                      <a:lnTo>
                        <a:pt x="78" y="107"/>
                      </a:lnTo>
                      <a:lnTo>
                        <a:pt x="59" y="141"/>
                      </a:lnTo>
                      <a:lnTo>
                        <a:pt x="59" y="147"/>
                      </a:lnTo>
                      <a:lnTo>
                        <a:pt x="59" y="154"/>
                      </a:lnTo>
                      <a:lnTo>
                        <a:pt x="61" y="160"/>
                      </a:lnTo>
                      <a:lnTo>
                        <a:pt x="64" y="167"/>
                      </a:lnTo>
                      <a:lnTo>
                        <a:pt x="73" y="178"/>
                      </a:lnTo>
                      <a:lnTo>
                        <a:pt x="83" y="186"/>
                      </a:lnTo>
                      <a:lnTo>
                        <a:pt x="95" y="191"/>
                      </a:lnTo>
                      <a:lnTo>
                        <a:pt x="101" y="191"/>
                      </a:lnTo>
                      <a:lnTo>
                        <a:pt x="106" y="189"/>
                      </a:lnTo>
                      <a:lnTo>
                        <a:pt x="112" y="185"/>
                      </a:lnTo>
                      <a:lnTo>
                        <a:pt x="116" y="180"/>
                      </a:lnTo>
                      <a:lnTo>
                        <a:pt x="128" y="165"/>
                      </a:lnTo>
                      <a:lnTo>
                        <a:pt x="149" y="128"/>
                      </a:lnTo>
                      <a:lnTo>
                        <a:pt x="161" y="104"/>
                      </a:lnTo>
                      <a:lnTo>
                        <a:pt x="162" y="102"/>
                      </a:lnTo>
                      <a:lnTo>
                        <a:pt x="160" y="100"/>
                      </a:lnTo>
                      <a:lnTo>
                        <a:pt x="157" y="94"/>
                      </a:lnTo>
                      <a:lnTo>
                        <a:pt x="152" y="82"/>
                      </a:lnTo>
                      <a:lnTo>
                        <a:pt x="146" y="69"/>
                      </a:lnTo>
                      <a:lnTo>
                        <a:pt x="145" y="66"/>
                      </a:lnTo>
                      <a:lnTo>
                        <a:pt x="146" y="67"/>
                      </a:lnTo>
                      <a:lnTo>
                        <a:pt x="153" y="73"/>
                      </a:lnTo>
                      <a:lnTo>
                        <a:pt x="181" y="90"/>
                      </a:lnTo>
                      <a:lnTo>
                        <a:pt x="197" y="94"/>
                      </a:lnTo>
                      <a:lnTo>
                        <a:pt x="205" y="94"/>
                      </a:lnTo>
                      <a:lnTo>
                        <a:pt x="212" y="92"/>
                      </a:lnTo>
                      <a:lnTo>
                        <a:pt x="218" y="87"/>
                      </a:lnTo>
                      <a:lnTo>
                        <a:pt x="222" y="81"/>
                      </a:lnTo>
                      <a:lnTo>
                        <a:pt x="224" y="72"/>
                      </a:lnTo>
                      <a:lnTo>
                        <a:pt x="225" y="63"/>
                      </a:lnTo>
                      <a:lnTo>
                        <a:pt x="224" y="54"/>
                      </a:lnTo>
                      <a:lnTo>
                        <a:pt x="220" y="35"/>
                      </a:lnTo>
                      <a:lnTo>
                        <a:pt x="210" y="5"/>
                      </a:lnTo>
                      <a:lnTo>
                        <a:pt x="208" y="0"/>
                      </a:lnTo>
                      <a:lnTo>
                        <a:pt x="216" y="7"/>
                      </a:lnTo>
                      <a:lnTo>
                        <a:pt x="232" y="19"/>
                      </a:lnTo>
                      <a:lnTo>
                        <a:pt x="265" y="45"/>
                      </a:lnTo>
                      <a:lnTo>
                        <a:pt x="299" y="73"/>
                      </a:lnTo>
                      <a:lnTo>
                        <a:pt x="308" y="80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4545" name="Freeform 40"/>
                <p:cNvSpPr>
                  <a:spLocks/>
                </p:cNvSpPr>
                <p:nvPr/>
              </p:nvSpPr>
              <p:spPr bwMode="auto">
                <a:xfrm>
                  <a:off x="3052" y="2266"/>
                  <a:ext cx="21" cy="107"/>
                </a:xfrm>
                <a:custGeom>
                  <a:avLst/>
                  <a:gdLst>
                    <a:gd name="T0" fmla="*/ 0 w 88"/>
                    <a:gd name="T1" fmla="*/ 0 h 391"/>
                    <a:gd name="T2" fmla="*/ 0 w 88"/>
                    <a:gd name="T3" fmla="*/ 0 h 391"/>
                    <a:gd name="T4" fmla="*/ 0 w 88"/>
                    <a:gd name="T5" fmla="*/ 0 h 391"/>
                    <a:gd name="T6" fmla="*/ 0 w 88"/>
                    <a:gd name="T7" fmla="*/ 0 h 391"/>
                    <a:gd name="T8" fmla="*/ 0 w 88"/>
                    <a:gd name="T9" fmla="*/ 0 h 391"/>
                    <a:gd name="T10" fmla="*/ 0 w 88"/>
                    <a:gd name="T11" fmla="*/ 0 h 391"/>
                    <a:gd name="T12" fmla="*/ 0 w 88"/>
                    <a:gd name="T13" fmla="*/ 0 h 391"/>
                    <a:gd name="T14" fmla="*/ 0 w 88"/>
                    <a:gd name="T15" fmla="*/ 0 h 391"/>
                    <a:gd name="T16" fmla="*/ 0 w 88"/>
                    <a:gd name="T17" fmla="*/ 0 h 391"/>
                    <a:gd name="T18" fmla="*/ 0 w 88"/>
                    <a:gd name="T19" fmla="*/ 0 h 391"/>
                    <a:gd name="T20" fmla="*/ 0 w 88"/>
                    <a:gd name="T21" fmla="*/ 0 h 391"/>
                    <a:gd name="T22" fmla="*/ 0 w 88"/>
                    <a:gd name="T23" fmla="*/ 0 h 391"/>
                    <a:gd name="T24" fmla="*/ 0 w 88"/>
                    <a:gd name="T25" fmla="*/ 0 h 391"/>
                    <a:gd name="T26" fmla="*/ 0 w 88"/>
                    <a:gd name="T27" fmla="*/ 0 h 391"/>
                    <a:gd name="T28" fmla="*/ 0 w 88"/>
                    <a:gd name="T29" fmla="*/ 0 h 391"/>
                    <a:gd name="T30" fmla="*/ 0 w 88"/>
                    <a:gd name="T31" fmla="*/ 0 h 391"/>
                    <a:gd name="T32" fmla="*/ 0 w 88"/>
                    <a:gd name="T33" fmla="*/ 0 h 391"/>
                    <a:gd name="T34" fmla="*/ 0 w 88"/>
                    <a:gd name="T35" fmla="*/ 0 h 391"/>
                    <a:gd name="T36" fmla="*/ 0 w 88"/>
                    <a:gd name="T37" fmla="*/ 0 h 391"/>
                    <a:gd name="T38" fmla="*/ 0 w 88"/>
                    <a:gd name="T39" fmla="*/ 0 h 391"/>
                    <a:gd name="T40" fmla="*/ 0 w 88"/>
                    <a:gd name="T41" fmla="*/ 0 h 391"/>
                    <a:gd name="T42" fmla="*/ 0 w 88"/>
                    <a:gd name="T43" fmla="*/ 0 h 391"/>
                    <a:gd name="T44" fmla="*/ 0 w 88"/>
                    <a:gd name="T45" fmla="*/ 0 h 391"/>
                    <a:gd name="T46" fmla="*/ 0 w 88"/>
                    <a:gd name="T47" fmla="*/ 0 h 391"/>
                    <a:gd name="T48" fmla="*/ 0 w 88"/>
                    <a:gd name="T49" fmla="*/ 0 h 391"/>
                    <a:gd name="T50" fmla="*/ 0 w 88"/>
                    <a:gd name="T51" fmla="*/ 0 h 391"/>
                    <a:gd name="T52" fmla="*/ 0 w 88"/>
                    <a:gd name="T53" fmla="*/ 0 h 391"/>
                    <a:gd name="T54" fmla="*/ 0 w 88"/>
                    <a:gd name="T55" fmla="*/ 0 h 391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88"/>
                    <a:gd name="T85" fmla="*/ 0 h 391"/>
                    <a:gd name="T86" fmla="*/ 88 w 88"/>
                    <a:gd name="T87" fmla="*/ 391 h 391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88" h="391">
                      <a:moveTo>
                        <a:pt x="0" y="104"/>
                      </a:moveTo>
                      <a:lnTo>
                        <a:pt x="1" y="119"/>
                      </a:lnTo>
                      <a:lnTo>
                        <a:pt x="8" y="168"/>
                      </a:lnTo>
                      <a:lnTo>
                        <a:pt x="28" y="296"/>
                      </a:lnTo>
                      <a:lnTo>
                        <a:pt x="43" y="387"/>
                      </a:lnTo>
                      <a:lnTo>
                        <a:pt x="44" y="391"/>
                      </a:lnTo>
                      <a:lnTo>
                        <a:pt x="45" y="375"/>
                      </a:lnTo>
                      <a:lnTo>
                        <a:pt x="47" y="344"/>
                      </a:lnTo>
                      <a:lnTo>
                        <a:pt x="52" y="282"/>
                      </a:lnTo>
                      <a:lnTo>
                        <a:pt x="58" y="219"/>
                      </a:lnTo>
                      <a:lnTo>
                        <a:pt x="60" y="203"/>
                      </a:lnTo>
                      <a:lnTo>
                        <a:pt x="62" y="192"/>
                      </a:lnTo>
                      <a:lnTo>
                        <a:pt x="67" y="168"/>
                      </a:lnTo>
                      <a:lnTo>
                        <a:pt x="80" y="119"/>
                      </a:lnTo>
                      <a:lnTo>
                        <a:pt x="88" y="70"/>
                      </a:lnTo>
                      <a:lnTo>
                        <a:pt x="88" y="58"/>
                      </a:lnTo>
                      <a:lnTo>
                        <a:pt x="87" y="53"/>
                      </a:lnTo>
                      <a:lnTo>
                        <a:pt x="83" y="43"/>
                      </a:lnTo>
                      <a:lnTo>
                        <a:pt x="77" y="33"/>
                      </a:lnTo>
                      <a:lnTo>
                        <a:pt x="70" y="24"/>
                      </a:lnTo>
                      <a:lnTo>
                        <a:pt x="55" y="5"/>
                      </a:lnTo>
                      <a:lnTo>
                        <a:pt x="51" y="0"/>
                      </a:lnTo>
                      <a:lnTo>
                        <a:pt x="49" y="2"/>
                      </a:lnTo>
                      <a:lnTo>
                        <a:pt x="42" y="11"/>
                      </a:lnTo>
                      <a:lnTo>
                        <a:pt x="17" y="47"/>
                      </a:lnTo>
                      <a:lnTo>
                        <a:pt x="0" y="94"/>
                      </a:lnTo>
                      <a:lnTo>
                        <a:pt x="0" y="104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4546" name="Freeform 41"/>
                <p:cNvSpPr>
                  <a:spLocks/>
                </p:cNvSpPr>
                <p:nvPr/>
              </p:nvSpPr>
              <p:spPr bwMode="auto">
                <a:xfrm>
                  <a:off x="3070" y="2296"/>
                  <a:ext cx="68" cy="427"/>
                </a:xfrm>
                <a:custGeom>
                  <a:avLst/>
                  <a:gdLst>
                    <a:gd name="T0" fmla="*/ 0 w 292"/>
                    <a:gd name="T1" fmla="*/ 0 h 1552"/>
                    <a:gd name="T2" fmla="*/ 0 w 292"/>
                    <a:gd name="T3" fmla="*/ 0 h 1552"/>
                    <a:gd name="T4" fmla="*/ 0 w 292"/>
                    <a:gd name="T5" fmla="*/ 0 h 1552"/>
                    <a:gd name="T6" fmla="*/ 0 w 292"/>
                    <a:gd name="T7" fmla="*/ 0 h 1552"/>
                    <a:gd name="T8" fmla="*/ 0 w 292"/>
                    <a:gd name="T9" fmla="*/ 0 h 1552"/>
                    <a:gd name="T10" fmla="*/ 0 w 292"/>
                    <a:gd name="T11" fmla="*/ 0 h 1552"/>
                    <a:gd name="T12" fmla="*/ 0 w 292"/>
                    <a:gd name="T13" fmla="*/ 0 h 1552"/>
                    <a:gd name="T14" fmla="*/ 0 w 292"/>
                    <a:gd name="T15" fmla="*/ 0 h 1552"/>
                    <a:gd name="T16" fmla="*/ 0 w 292"/>
                    <a:gd name="T17" fmla="*/ 0 h 1552"/>
                    <a:gd name="T18" fmla="*/ 0 w 292"/>
                    <a:gd name="T19" fmla="*/ 0 h 1552"/>
                    <a:gd name="T20" fmla="*/ 0 w 292"/>
                    <a:gd name="T21" fmla="*/ 0 h 1552"/>
                    <a:gd name="T22" fmla="*/ 0 w 292"/>
                    <a:gd name="T23" fmla="*/ 0 h 1552"/>
                    <a:gd name="T24" fmla="*/ 0 w 292"/>
                    <a:gd name="T25" fmla="*/ 0 h 1552"/>
                    <a:gd name="T26" fmla="*/ 0 w 292"/>
                    <a:gd name="T27" fmla="*/ 0 h 1552"/>
                    <a:gd name="T28" fmla="*/ 0 w 292"/>
                    <a:gd name="T29" fmla="*/ 0 h 1552"/>
                    <a:gd name="T30" fmla="*/ 0 w 292"/>
                    <a:gd name="T31" fmla="*/ 0 h 1552"/>
                    <a:gd name="T32" fmla="*/ 0 w 292"/>
                    <a:gd name="T33" fmla="*/ 0 h 1552"/>
                    <a:gd name="T34" fmla="*/ 0 w 292"/>
                    <a:gd name="T35" fmla="*/ 0 h 1552"/>
                    <a:gd name="T36" fmla="*/ 0 w 292"/>
                    <a:gd name="T37" fmla="*/ 0 h 1552"/>
                    <a:gd name="T38" fmla="*/ 0 w 292"/>
                    <a:gd name="T39" fmla="*/ 0 h 1552"/>
                    <a:gd name="T40" fmla="*/ 0 w 292"/>
                    <a:gd name="T41" fmla="*/ 0 h 1552"/>
                    <a:gd name="T42" fmla="*/ 0 w 292"/>
                    <a:gd name="T43" fmla="*/ 0 h 1552"/>
                    <a:gd name="T44" fmla="*/ 0 w 292"/>
                    <a:gd name="T45" fmla="*/ 0 h 1552"/>
                    <a:gd name="T46" fmla="*/ 0 w 292"/>
                    <a:gd name="T47" fmla="*/ 0 h 1552"/>
                    <a:gd name="T48" fmla="*/ 0 w 292"/>
                    <a:gd name="T49" fmla="*/ 0 h 1552"/>
                    <a:gd name="T50" fmla="*/ 0 w 292"/>
                    <a:gd name="T51" fmla="*/ 0 h 1552"/>
                    <a:gd name="T52" fmla="*/ 0 w 292"/>
                    <a:gd name="T53" fmla="*/ 0 h 1552"/>
                    <a:gd name="T54" fmla="*/ 0 w 292"/>
                    <a:gd name="T55" fmla="*/ 0 h 1552"/>
                    <a:gd name="T56" fmla="*/ 0 w 292"/>
                    <a:gd name="T57" fmla="*/ 0 h 1552"/>
                    <a:gd name="T58" fmla="*/ 0 w 292"/>
                    <a:gd name="T59" fmla="*/ 0 h 1552"/>
                    <a:gd name="T60" fmla="*/ 0 w 292"/>
                    <a:gd name="T61" fmla="*/ 0 h 1552"/>
                    <a:gd name="T62" fmla="*/ 0 w 292"/>
                    <a:gd name="T63" fmla="*/ 0 h 1552"/>
                    <a:gd name="T64" fmla="*/ 0 w 292"/>
                    <a:gd name="T65" fmla="*/ 0 h 1552"/>
                    <a:gd name="T66" fmla="*/ 0 w 292"/>
                    <a:gd name="T67" fmla="*/ 0 h 1552"/>
                    <a:gd name="T68" fmla="*/ 0 w 292"/>
                    <a:gd name="T69" fmla="*/ 0 h 1552"/>
                    <a:gd name="T70" fmla="*/ 0 w 292"/>
                    <a:gd name="T71" fmla="*/ 0 h 1552"/>
                    <a:gd name="T72" fmla="*/ 0 w 292"/>
                    <a:gd name="T73" fmla="*/ 0 h 1552"/>
                    <a:gd name="T74" fmla="*/ 0 w 292"/>
                    <a:gd name="T75" fmla="*/ 0 h 1552"/>
                    <a:gd name="T76" fmla="*/ 0 w 292"/>
                    <a:gd name="T77" fmla="*/ 0 h 1552"/>
                    <a:gd name="T78" fmla="*/ 0 w 292"/>
                    <a:gd name="T79" fmla="*/ 0 h 1552"/>
                    <a:gd name="T80" fmla="*/ 0 w 292"/>
                    <a:gd name="T81" fmla="*/ 0 h 1552"/>
                    <a:gd name="T82" fmla="*/ 0 w 292"/>
                    <a:gd name="T83" fmla="*/ 0 h 1552"/>
                    <a:gd name="T84" fmla="*/ 0 w 292"/>
                    <a:gd name="T85" fmla="*/ 0 h 1552"/>
                    <a:gd name="T86" fmla="*/ 0 w 292"/>
                    <a:gd name="T87" fmla="*/ 0 h 1552"/>
                    <a:gd name="T88" fmla="*/ 0 w 292"/>
                    <a:gd name="T89" fmla="*/ 0 h 1552"/>
                    <a:gd name="T90" fmla="*/ 0 w 292"/>
                    <a:gd name="T91" fmla="*/ 0 h 1552"/>
                    <a:gd name="T92" fmla="*/ 0 w 292"/>
                    <a:gd name="T93" fmla="*/ 0 h 1552"/>
                    <a:gd name="T94" fmla="*/ 0 w 292"/>
                    <a:gd name="T95" fmla="*/ 0 h 1552"/>
                    <a:gd name="T96" fmla="*/ 0 w 292"/>
                    <a:gd name="T97" fmla="*/ 0 h 155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292"/>
                    <a:gd name="T148" fmla="*/ 0 h 1552"/>
                    <a:gd name="T149" fmla="*/ 292 w 292"/>
                    <a:gd name="T150" fmla="*/ 1552 h 155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292" h="1552">
                      <a:moveTo>
                        <a:pt x="0" y="179"/>
                      </a:moveTo>
                      <a:lnTo>
                        <a:pt x="0" y="193"/>
                      </a:lnTo>
                      <a:lnTo>
                        <a:pt x="2" y="229"/>
                      </a:lnTo>
                      <a:lnTo>
                        <a:pt x="11" y="340"/>
                      </a:lnTo>
                      <a:lnTo>
                        <a:pt x="25" y="482"/>
                      </a:lnTo>
                      <a:lnTo>
                        <a:pt x="29" y="520"/>
                      </a:lnTo>
                      <a:lnTo>
                        <a:pt x="32" y="558"/>
                      </a:lnTo>
                      <a:lnTo>
                        <a:pt x="39" y="635"/>
                      </a:lnTo>
                      <a:lnTo>
                        <a:pt x="53" y="777"/>
                      </a:lnTo>
                      <a:lnTo>
                        <a:pt x="61" y="887"/>
                      </a:lnTo>
                      <a:lnTo>
                        <a:pt x="62" y="906"/>
                      </a:lnTo>
                      <a:lnTo>
                        <a:pt x="64" y="945"/>
                      </a:lnTo>
                      <a:lnTo>
                        <a:pt x="76" y="1043"/>
                      </a:lnTo>
                      <a:lnTo>
                        <a:pt x="117" y="1260"/>
                      </a:lnTo>
                      <a:lnTo>
                        <a:pt x="166" y="1423"/>
                      </a:lnTo>
                      <a:lnTo>
                        <a:pt x="178" y="1442"/>
                      </a:lnTo>
                      <a:lnTo>
                        <a:pt x="189" y="1456"/>
                      </a:lnTo>
                      <a:lnTo>
                        <a:pt x="214" y="1483"/>
                      </a:lnTo>
                      <a:lnTo>
                        <a:pt x="261" y="1529"/>
                      </a:lnTo>
                      <a:lnTo>
                        <a:pt x="290" y="1551"/>
                      </a:lnTo>
                      <a:lnTo>
                        <a:pt x="292" y="1552"/>
                      </a:lnTo>
                      <a:lnTo>
                        <a:pt x="289" y="1549"/>
                      </a:lnTo>
                      <a:lnTo>
                        <a:pt x="271" y="1525"/>
                      </a:lnTo>
                      <a:lnTo>
                        <a:pt x="212" y="1420"/>
                      </a:lnTo>
                      <a:lnTo>
                        <a:pt x="157" y="1264"/>
                      </a:lnTo>
                      <a:lnTo>
                        <a:pt x="151" y="1220"/>
                      </a:lnTo>
                      <a:lnTo>
                        <a:pt x="141" y="1131"/>
                      </a:lnTo>
                      <a:lnTo>
                        <a:pt x="122" y="950"/>
                      </a:lnTo>
                      <a:lnTo>
                        <a:pt x="89" y="588"/>
                      </a:lnTo>
                      <a:lnTo>
                        <a:pt x="58" y="226"/>
                      </a:lnTo>
                      <a:lnTo>
                        <a:pt x="50" y="135"/>
                      </a:lnTo>
                      <a:lnTo>
                        <a:pt x="50" y="126"/>
                      </a:lnTo>
                      <a:lnTo>
                        <a:pt x="53" y="116"/>
                      </a:lnTo>
                      <a:lnTo>
                        <a:pt x="60" y="91"/>
                      </a:lnTo>
                      <a:lnTo>
                        <a:pt x="75" y="41"/>
                      </a:lnTo>
                      <a:lnTo>
                        <a:pt x="68" y="4"/>
                      </a:lnTo>
                      <a:lnTo>
                        <a:pt x="62" y="2"/>
                      </a:lnTo>
                      <a:lnTo>
                        <a:pt x="58" y="0"/>
                      </a:lnTo>
                      <a:lnTo>
                        <a:pt x="53" y="1"/>
                      </a:lnTo>
                      <a:lnTo>
                        <a:pt x="47" y="2"/>
                      </a:lnTo>
                      <a:lnTo>
                        <a:pt x="43" y="5"/>
                      </a:lnTo>
                      <a:lnTo>
                        <a:pt x="39" y="8"/>
                      </a:lnTo>
                      <a:lnTo>
                        <a:pt x="35" y="13"/>
                      </a:lnTo>
                      <a:lnTo>
                        <a:pt x="27" y="26"/>
                      </a:lnTo>
                      <a:lnTo>
                        <a:pt x="21" y="42"/>
                      </a:lnTo>
                      <a:lnTo>
                        <a:pt x="10" y="81"/>
                      </a:lnTo>
                      <a:lnTo>
                        <a:pt x="0" y="169"/>
                      </a:lnTo>
                      <a:lnTo>
                        <a:pt x="0" y="179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4547" name="Freeform 42"/>
                <p:cNvSpPr>
                  <a:spLocks/>
                </p:cNvSpPr>
                <p:nvPr/>
              </p:nvSpPr>
              <p:spPr bwMode="auto">
                <a:xfrm>
                  <a:off x="3053" y="2598"/>
                  <a:ext cx="45" cy="183"/>
                </a:xfrm>
                <a:custGeom>
                  <a:avLst/>
                  <a:gdLst>
                    <a:gd name="T0" fmla="*/ 0 w 188"/>
                    <a:gd name="T1" fmla="*/ 0 h 663"/>
                    <a:gd name="T2" fmla="*/ 0 w 188"/>
                    <a:gd name="T3" fmla="*/ 0 h 663"/>
                    <a:gd name="T4" fmla="*/ 0 w 188"/>
                    <a:gd name="T5" fmla="*/ 0 h 663"/>
                    <a:gd name="T6" fmla="*/ 0 w 188"/>
                    <a:gd name="T7" fmla="*/ 0 h 663"/>
                    <a:gd name="T8" fmla="*/ 0 w 188"/>
                    <a:gd name="T9" fmla="*/ 0 h 663"/>
                    <a:gd name="T10" fmla="*/ 0 w 188"/>
                    <a:gd name="T11" fmla="*/ 0 h 663"/>
                    <a:gd name="T12" fmla="*/ 0 w 188"/>
                    <a:gd name="T13" fmla="*/ 0 h 663"/>
                    <a:gd name="T14" fmla="*/ 0 w 188"/>
                    <a:gd name="T15" fmla="*/ 0 h 663"/>
                    <a:gd name="T16" fmla="*/ 0 w 188"/>
                    <a:gd name="T17" fmla="*/ 0 h 663"/>
                    <a:gd name="T18" fmla="*/ 0 w 188"/>
                    <a:gd name="T19" fmla="*/ 0 h 663"/>
                    <a:gd name="T20" fmla="*/ 0 w 188"/>
                    <a:gd name="T21" fmla="*/ 0 h 663"/>
                    <a:gd name="T22" fmla="*/ 0 w 188"/>
                    <a:gd name="T23" fmla="*/ 0 h 663"/>
                    <a:gd name="T24" fmla="*/ 0 w 188"/>
                    <a:gd name="T25" fmla="*/ 0 h 663"/>
                    <a:gd name="T26" fmla="*/ 0 w 188"/>
                    <a:gd name="T27" fmla="*/ 0 h 663"/>
                    <a:gd name="T28" fmla="*/ 0 w 188"/>
                    <a:gd name="T29" fmla="*/ 0 h 663"/>
                    <a:gd name="T30" fmla="*/ 0 w 188"/>
                    <a:gd name="T31" fmla="*/ 0 h 663"/>
                    <a:gd name="T32" fmla="*/ 0 w 188"/>
                    <a:gd name="T33" fmla="*/ 0 h 663"/>
                    <a:gd name="T34" fmla="*/ 0 w 188"/>
                    <a:gd name="T35" fmla="*/ 0 h 663"/>
                    <a:gd name="T36" fmla="*/ 0 w 188"/>
                    <a:gd name="T37" fmla="*/ 0 h 663"/>
                    <a:gd name="T38" fmla="*/ 0 w 188"/>
                    <a:gd name="T39" fmla="*/ 0 h 663"/>
                    <a:gd name="T40" fmla="*/ 0 w 188"/>
                    <a:gd name="T41" fmla="*/ 0 h 663"/>
                    <a:gd name="T42" fmla="*/ 0 w 188"/>
                    <a:gd name="T43" fmla="*/ 0 h 663"/>
                    <a:gd name="T44" fmla="*/ 0 w 188"/>
                    <a:gd name="T45" fmla="*/ 0 h 663"/>
                    <a:gd name="T46" fmla="*/ 0 w 188"/>
                    <a:gd name="T47" fmla="*/ 0 h 663"/>
                    <a:gd name="T48" fmla="*/ 0 w 188"/>
                    <a:gd name="T49" fmla="*/ 0 h 663"/>
                    <a:gd name="T50" fmla="*/ 0 w 188"/>
                    <a:gd name="T51" fmla="*/ 0 h 663"/>
                    <a:gd name="T52" fmla="*/ 0 w 188"/>
                    <a:gd name="T53" fmla="*/ 0 h 663"/>
                    <a:gd name="T54" fmla="*/ 0 w 188"/>
                    <a:gd name="T55" fmla="*/ 0 h 663"/>
                    <a:gd name="T56" fmla="*/ 0 w 188"/>
                    <a:gd name="T57" fmla="*/ 0 h 663"/>
                    <a:gd name="T58" fmla="*/ 0 w 188"/>
                    <a:gd name="T59" fmla="*/ 0 h 663"/>
                    <a:gd name="T60" fmla="*/ 0 w 188"/>
                    <a:gd name="T61" fmla="*/ 0 h 663"/>
                    <a:gd name="T62" fmla="*/ 0 w 188"/>
                    <a:gd name="T63" fmla="*/ 0 h 663"/>
                    <a:gd name="T64" fmla="*/ 0 w 188"/>
                    <a:gd name="T65" fmla="*/ 0 h 663"/>
                    <a:gd name="T66" fmla="*/ 0 w 188"/>
                    <a:gd name="T67" fmla="*/ 0 h 663"/>
                    <a:gd name="T68" fmla="*/ 0 w 188"/>
                    <a:gd name="T69" fmla="*/ 0 h 663"/>
                    <a:gd name="T70" fmla="*/ 0 w 188"/>
                    <a:gd name="T71" fmla="*/ 0 h 663"/>
                    <a:gd name="T72" fmla="*/ 0 w 188"/>
                    <a:gd name="T73" fmla="*/ 0 h 663"/>
                    <a:gd name="T74" fmla="*/ 0 w 188"/>
                    <a:gd name="T75" fmla="*/ 0 h 663"/>
                    <a:gd name="T76" fmla="*/ 0 w 188"/>
                    <a:gd name="T77" fmla="*/ 0 h 663"/>
                    <a:gd name="T78" fmla="*/ 0 w 188"/>
                    <a:gd name="T79" fmla="*/ 0 h 663"/>
                    <a:gd name="T80" fmla="*/ 0 w 188"/>
                    <a:gd name="T81" fmla="*/ 0 h 663"/>
                    <a:gd name="T82" fmla="*/ 0 w 188"/>
                    <a:gd name="T83" fmla="*/ 0 h 663"/>
                    <a:gd name="T84" fmla="*/ 0 w 188"/>
                    <a:gd name="T85" fmla="*/ 0 h 663"/>
                    <a:gd name="T86" fmla="*/ 0 w 188"/>
                    <a:gd name="T87" fmla="*/ 0 h 663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88"/>
                    <a:gd name="T133" fmla="*/ 0 h 663"/>
                    <a:gd name="T134" fmla="*/ 188 w 188"/>
                    <a:gd name="T135" fmla="*/ 663 h 663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88" h="663">
                      <a:moveTo>
                        <a:pt x="67" y="407"/>
                      </a:moveTo>
                      <a:lnTo>
                        <a:pt x="65" y="409"/>
                      </a:lnTo>
                      <a:lnTo>
                        <a:pt x="57" y="418"/>
                      </a:lnTo>
                      <a:lnTo>
                        <a:pt x="28" y="458"/>
                      </a:lnTo>
                      <a:lnTo>
                        <a:pt x="4" y="522"/>
                      </a:lnTo>
                      <a:lnTo>
                        <a:pt x="2" y="539"/>
                      </a:lnTo>
                      <a:lnTo>
                        <a:pt x="0" y="573"/>
                      </a:lnTo>
                      <a:lnTo>
                        <a:pt x="8" y="622"/>
                      </a:lnTo>
                      <a:lnTo>
                        <a:pt x="17" y="639"/>
                      </a:lnTo>
                      <a:lnTo>
                        <a:pt x="29" y="651"/>
                      </a:lnTo>
                      <a:lnTo>
                        <a:pt x="44" y="659"/>
                      </a:lnTo>
                      <a:lnTo>
                        <a:pt x="63" y="663"/>
                      </a:lnTo>
                      <a:lnTo>
                        <a:pt x="84" y="663"/>
                      </a:lnTo>
                      <a:lnTo>
                        <a:pt x="107" y="661"/>
                      </a:lnTo>
                      <a:lnTo>
                        <a:pt x="159" y="648"/>
                      </a:lnTo>
                      <a:lnTo>
                        <a:pt x="188" y="638"/>
                      </a:lnTo>
                      <a:lnTo>
                        <a:pt x="167" y="637"/>
                      </a:lnTo>
                      <a:lnTo>
                        <a:pt x="133" y="627"/>
                      </a:lnTo>
                      <a:lnTo>
                        <a:pt x="107" y="611"/>
                      </a:lnTo>
                      <a:lnTo>
                        <a:pt x="93" y="589"/>
                      </a:lnTo>
                      <a:lnTo>
                        <a:pt x="90" y="561"/>
                      </a:lnTo>
                      <a:lnTo>
                        <a:pt x="100" y="528"/>
                      </a:lnTo>
                      <a:lnTo>
                        <a:pt x="111" y="510"/>
                      </a:lnTo>
                      <a:lnTo>
                        <a:pt x="105" y="510"/>
                      </a:lnTo>
                      <a:lnTo>
                        <a:pt x="94" y="508"/>
                      </a:lnTo>
                      <a:lnTo>
                        <a:pt x="72" y="505"/>
                      </a:lnTo>
                      <a:lnTo>
                        <a:pt x="50" y="503"/>
                      </a:lnTo>
                      <a:lnTo>
                        <a:pt x="44" y="502"/>
                      </a:lnTo>
                      <a:lnTo>
                        <a:pt x="45" y="501"/>
                      </a:lnTo>
                      <a:lnTo>
                        <a:pt x="53" y="494"/>
                      </a:lnTo>
                      <a:lnTo>
                        <a:pt x="78" y="456"/>
                      </a:lnTo>
                      <a:lnTo>
                        <a:pt x="97" y="396"/>
                      </a:lnTo>
                      <a:lnTo>
                        <a:pt x="99" y="377"/>
                      </a:lnTo>
                      <a:lnTo>
                        <a:pt x="98" y="355"/>
                      </a:lnTo>
                      <a:lnTo>
                        <a:pt x="92" y="288"/>
                      </a:lnTo>
                      <a:lnTo>
                        <a:pt x="74" y="120"/>
                      </a:lnTo>
                      <a:lnTo>
                        <a:pt x="59" y="6"/>
                      </a:lnTo>
                      <a:lnTo>
                        <a:pt x="59" y="0"/>
                      </a:lnTo>
                      <a:lnTo>
                        <a:pt x="59" y="35"/>
                      </a:lnTo>
                      <a:lnTo>
                        <a:pt x="61" y="102"/>
                      </a:lnTo>
                      <a:lnTo>
                        <a:pt x="64" y="238"/>
                      </a:lnTo>
                      <a:lnTo>
                        <a:pt x="66" y="373"/>
                      </a:lnTo>
                      <a:lnTo>
                        <a:pt x="67" y="407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4548" name="Freeform 43"/>
                <p:cNvSpPr>
                  <a:spLocks/>
                </p:cNvSpPr>
                <p:nvPr/>
              </p:nvSpPr>
              <p:spPr bwMode="auto">
                <a:xfrm>
                  <a:off x="3100" y="2698"/>
                  <a:ext cx="26" cy="49"/>
                </a:xfrm>
                <a:custGeom>
                  <a:avLst/>
                  <a:gdLst>
                    <a:gd name="T0" fmla="*/ 0 w 106"/>
                    <a:gd name="T1" fmla="*/ 0 h 181"/>
                    <a:gd name="T2" fmla="*/ 0 w 106"/>
                    <a:gd name="T3" fmla="*/ 0 h 181"/>
                    <a:gd name="T4" fmla="*/ 0 w 106"/>
                    <a:gd name="T5" fmla="*/ 0 h 181"/>
                    <a:gd name="T6" fmla="*/ 0 w 106"/>
                    <a:gd name="T7" fmla="*/ 0 h 181"/>
                    <a:gd name="T8" fmla="*/ 0 w 106"/>
                    <a:gd name="T9" fmla="*/ 0 h 181"/>
                    <a:gd name="T10" fmla="*/ 0 w 106"/>
                    <a:gd name="T11" fmla="*/ 0 h 181"/>
                    <a:gd name="T12" fmla="*/ 0 w 106"/>
                    <a:gd name="T13" fmla="*/ 0 h 181"/>
                    <a:gd name="T14" fmla="*/ 0 w 106"/>
                    <a:gd name="T15" fmla="*/ 0 h 181"/>
                    <a:gd name="T16" fmla="*/ 0 w 106"/>
                    <a:gd name="T17" fmla="*/ 0 h 181"/>
                    <a:gd name="T18" fmla="*/ 0 w 106"/>
                    <a:gd name="T19" fmla="*/ 0 h 181"/>
                    <a:gd name="T20" fmla="*/ 0 w 106"/>
                    <a:gd name="T21" fmla="*/ 0 h 181"/>
                    <a:gd name="T22" fmla="*/ 0 w 106"/>
                    <a:gd name="T23" fmla="*/ 0 h 181"/>
                    <a:gd name="T24" fmla="*/ 0 w 106"/>
                    <a:gd name="T25" fmla="*/ 0 h 181"/>
                    <a:gd name="T26" fmla="*/ 0 w 106"/>
                    <a:gd name="T27" fmla="*/ 0 h 181"/>
                    <a:gd name="T28" fmla="*/ 0 w 106"/>
                    <a:gd name="T29" fmla="*/ 0 h 181"/>
                    <a:gd name="T30" fmla="*/ 0 w 106"/>
                    <a:gd name="T31" fmla="*/ 0 h 181"/>
                    <a:gd name="T32" fmla="*/ 0 w 106"/>
                    <a:gd name="T33" fmla="*/ 0 h 181"/>
                    <a:gd name="T34" fmla="*/ 0 w 106"/>
                    <a:gd name="T35" fmla="*/ 0 h 181"/>
                    <a:gd name="T36" fmla="*/ 0 w 106"/>
                    <a:gd name="T37" fmla="*/ 0 h 181"/>
                    <a:gd name="T38" fmla="*/ 0 w 106"/>
                    <a:gd name="T39" fmla="*/ 0 h 181"/>
                    <a:gd name="T40" fmla="*/ 0 w 106"/>
                    <a:gd name="T41" fmla="*/ 0 h 181"/>
                    <a:gd name="T42" fmla="*/ 0 w 106"/>
                    <a:gd name="T43" fmla="*/ 0 h 181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106"/>
                    <a:gd name="T67" fmla="*/ 0 h 181"/>
                    <a:gd name="T68" fmla="*/ 106 w 106"/>
                    <a:gd name="T69" fmla="*/ 181 h 181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106" h="181">
                      <a:moveTo>
                        <a:pt x="106" y="119"/>
                      </a:moveTo>
                      <a:lnTo>
                        <a:pt x="102" y="125"/>
                      </a:lnTo>
                      <a:lnTo>
                        <a:pt x="96" y="135"/>
                      </a:lnTo>
                      <a:lnTo>
                        <a:pt x="82" y="155"/>
                      </a:lnTo>
                      <a:lnTo>
                        <a:pt x="69" y="175"/>
                      </a:lnTo>
                      <a:lnTo>
                        <a:pt x="65" y="181"/>
                      </a:lnTo>
                      <a:lnTo>
                        <a:pt x="59" y="175"/>
                      </a:lnTo>
                      <a:lnTo>
                        <a:pt x="49" y="164"/>
                      </a:lnTo>
                      <a:lnTo>
                        <a:pt x="27" y="141"/>
                      </a:lnTo>
                      <a:lnTo>
                        <a:pt x="5" y="117"/>
                      </a:lnTo>
                      <a:lnTo>
                        <a:pt x="0" y="111"/>
                      </a:lnTo>
                      <a:lnTo>
                        <a:pt x="0" y="101"/>
                      </a:lnTo>
                      <a:lnTo>
                        <a:pt x="0" y="83"/>
                      </a:lnTo>
                      <a:lnTo>
                        <a:pt x="0" y="47"/>
                      </a:lnTo>
                      <a:lnTo>
                        <a:pt x="0" y="10"/>
                      </a:lnTo>
                      <a:lnTo>
                        <a:pt x="0" y="0"/>
                      </a:lnTo>
                      <a:lnTo>
                        <a:pt x="8" y="10"/>
                      </a:lnTo>
                      <a:lnTo>
                        <a:pt x="26" y="31"/>
                      </a:lnTo>
                      <a:lnTo>
                        <a:pt x="60" y="70"/>
                      </a:lnTo>
                      <a:lnTo>
                        <a:pt x="97" y="110"/>
                      </a:lnTo>
                      <a:lnTo>
                        <a:pt x="106" y="119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4549" name="Freeform 44"/>
                <p:cNvSpPr>
                  <a:spLocks/>
                </p:cNvSpPr>
                <p:nvPr/>
              </p:nvSpPr>
              <p:spPr bwMode="auto">
                <a:xfrm>
                  <a:off x="3112" y="2753"/>
                  <a:ext cx="37" cy="41"/>
                </a:xfrm>
                <a:custGeom>
                  <a:avLst/>
                  <a:gdLst>
                    <a:gd name="T0" fmla="*/ 0 w 156"/>
                    <a:gd name="T1" fmla="*/ 0 h 151"/>
                    <a:gd name="T2" fmla="*/ 0 w 156"/>
                    <a:gd name="T3" fmla="*/ 0 h 151"/>
                    <a:gd name="T4" fmla="*/ 0 w 156"/>
                    <a:gd name="T5" fmla="*/ 0 h 151"/>
                    <a:gd name="T6" fmla="*/ 0 w 156"/>
                    <a:gd name="T7" fmla="*/ 0 h 151"/>
                    <a:gd name="T8" fmla="*/ 0 w 156"/>
                    <a:gd name="T9" fmla="*/ 0 h 151"/>
                    <a:gd name="T10" fmla="*/ 0 w 156"/>
                    <a:gd name="T11" fmla="*/ 0 h 151"/>
                    <a:gd name="T12" fmla="*/ 0 w 156"/>
                    <a:gd name="T13" fmla="*/ 0 h 151"/>
                    <a:gd name="T14" fmla="*/ 0 w 156"/>
                    <a:gd name="T15" fmla="*/ 0 h 151"/>
                    <a:gd name="T16" fmla="*/ 0 w 156"/>
                    <a:gd name="T17" fmla="*/ 0 h 151"/>
                    <a:gd name="T18" fmla="*/ 0 w 156"/>
                    <a:gd name="T19" fmla="*/ 0 h 151"/>
                    <a:gd name="T20" fmla="*/ 0 w 156"/>
                    <a:gd name="T21" fmla="*/ 0 h 151"/>
                    <a:gd name="T22" fmla="*/ 0 w 156"/>
                    <a:gd name="T23" fmla="*/ 0 h 151"/>
                    <a:gd name="T24" fmla="*/ 0 w 156"/>
                    <a:gd name="T25" fmla="*/ 0 h 151"/>
                    <a:gd name="T26" fmla="*/ 0 w 156"/>
                    <a:gd name="T27" fmla="*/ 0 h 151"/>
                    <a:gd name="T28" fmla="*/ 0 w 156"/>
                    <a:gd name="T29" fmla="*/ 0 h 151"/>
                    <a:gd name="T30" fmla="*/ 0 w 156"/>
                    <a:gd name="T31" fmla="*/ 0 h 151"/>
                    <a:gd name="T32" fmla="*/ 0 w 156"/>
                    <a:gd name="T33" fmla="*/ 0 h 151"/>
                    <a:gd name="T34" fmla="*/ 0 w 156"/>
                    <a:gd name="T35" fmla="*/ 0 h 151"/>
                    <a:gd name="T36" fmla="*/ 0 w 156"/>
                    <a:gd name="T37" fmla="*/ 0 h 151"/>
                    <a:gd name="T38" fmla="*/ 0 w 156"/>
                    <a:gd name="T39" fmla="*/ 0 h 151"/>
                    <a:gd name="T40" fmla="*/ 0 w 156"/>
                    <a:gd name="T41" fmla="*/ 0 h 151"/>
                    <a:gd name="T42" fmla="*/ 0 w 156"/>
                    <a:gd name="T43" fmla="*/ 0 h 151"/>
                    <a:gd name="T44" fmla="*/ 0 w 156"/>
                    <a:gd name="T45" fmla="*/ 0 h 151"/>
                    <a:gd name="T46" fmla="*/ 0 w 156"/>
                    <a:gd name="T47" fmla="*/ 0 h 151"/>
                    <a:gd name="T48" fmla="*/ 0 w 156"/>
                    <a:gd name="T49" fmla="*/ 0 h 151"/>
                    <a:gd name="T50" fmla="*/ 0 w 156"/>
                    <a:gd name="T51" fmla="*/ 0 h 151"/>
                    <a:gd name="T52" fmla="*/ 0 w 156"/>
                    <a:gd name="T53" fmla="*/ 0 h 151"/>
                    <a:gd name="T54" fmla="*/ 0 w 156"/>
                    <a:gd name="T55" fmla="*/ 0 h 151"/>
                    <a:gd name="T56" fmla="*/ 0 w 156"/>
                    <a:gd name="T57" fmla="*/ 0 h 151"/>
                    <a:gd name="T58" fmla="*/ 0 w 156"/>
                    <a:gd name="T59" fmla="*/ 0 h 151"/>
                    <a:gd name="T60" fmla="*/ 0 w 156"/>
                    <a:gd name="T61" fmla="*/ 0 h 151"/>
                    <a:gd name="T62" fmla="*/ 0 w 156"/>
                    <a:gd name="T63" fmla="*/ 0 h 151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56"/>
                    <a:gd name="T97" fmla="*/ 0 h 151"/>
                    <a:gd name="T98" fmla="*/ 156 w 156"/>
                    <a:gd name="T99" fmla="*/ 151 h 151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56" h="151">
                      <a:moveTo>
                        <a:pt x="60" y="36"/>
                      </a:moveTo>
                      <a:lnTo>
                        <a:pt x="63" y="46"/>
                      </a:lnTo>
                      <a:lnTo>
                        <a:pt x="69" y="55"/>
                      </a:lnTo>
                      <a:lnTo>
                        <a:pt x="77" y="62"/>
                      </a:lnTo>
                      <a:lnTo>
                        <a:pt x="86" y="67"/>
                      </a:lnTo>
                      <a:lnTo>
                        <a:pt x="108" y="75"/>
                      </a:lnTo>
                      <a:lnTo>
                        <a:pt x="127" y="80"/>
                      </a:lnTo>
                      <a:lnTo>
                        <a:pt x="143" y="82"/>
                      </a:lnTo>
                      <a:lnTo>
                        <a:pt x="149" y="82"/>
                      </a:lnTo>
                      <a:lnTo>
                        <a:pt x="149" y="86"/>
                      </a:lnTo>
                      <a:lnTo>
                        <a:pt x="151" y="93"/>
                      </a:lnTo>
                      <a:lnTo>
                        <a:pt x="153" y="106"/>
                      </a:lnTo>
                      <a:lnTo>
                        <a:pt x="155" y="120"/>
                      </a:lnTo>
                      <a:lnTo>
                        <a:pt x="156" y="123"/>
                      </a:lnTo>
                      <a:lnTo>
                        <a:pt x="154" y="125"/>
                      </a:lnTo>
                      <a:lnTo>
                        <a:pt x="144" y="133"/>
                      </a:lnTo>
                      <a:lnTo>
                        <a:pt x="101" y="150"/>
                      </a:lnTo>
                      <a:lnTo>
                        <a:pt x="74" y="151"/>
                      </a:lnTo>
                      <a:lnTo>
                        <a:pt x="48" y="142"/>
                      </a:lnTo>
                      <a:lnTo>
                        <a:pt x="36" y="131"/>
                      </a:lnTo>
                      <a:lnTo>
                        <a:pt x="25" y="118"/>
                      </a:lnTo>
                      <a:lnTo>
                        <a:pt x="10" y="90"/>
                      </a:lnTo>
                      <a:lnTo>
                        <a:pt x="3" y="62"/>
                      </a:lnTo>
                      <a:lnTo>
                        <a:pt x="0" y="34"/>
                      </a:lnTo>
                      <a:lnTo>
                        <a:pt x="1" y="2"/>
                      </a:lnTo>
                      <a:lnTo>
                        <a:pt x="2" y="0"/>
                      </a:lnTo>
                      <a:lnTo>
                        <a:pt x="9" y="0"/>
                      </a:lnTo>
                      <a:lnTo>
                        <a:pt x="35" y="6"/>
                      </a:lnTo>
                      <a:lnTo>
                        <a:pt x="47" y="14"/>
                      </a:lnTo>
                      <a:lnTo>
                        <a:pt x="57" y="27"/>
                      </a:lnTo>
                      <a:lnTo>
                        <a:pt x="60" y="36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4550" name="Freeform 45"/>
                <p:cNvSpPr>
                  <a:spLocks/>
                </p:cNvSpPr>
                <p:nvPr/>
              </p:nvSpPr>
              <p:spPr bwMode="auto">
                <a:xfrm>
                  <a:off x="3066" y="2792"/>
                  <a:ext cx="32" cy="13"/>
                </a:xfrm>
                <a:custGeom>
                  <a:avLst/>
                  <a:gdLst>
                    <a:gd name="T0" fmla="*/ 0 w 139"/>
                    <a:gd name="T1" fmla="*/ 0 h 49"/>
                    <a:gd name="T2" fmla="*/ 0 w 139"/>
                    <a:gd name="T3" fmla="*/ 0 h 49"/>
                    <a:gd name="T4" fmla="*/ 0 w 139"/>
                    <a:gd name="T5" fmla="*/ 0 h 49"/>
                    <a:gd name="T6" fmla="*/ 0 w 139"/>
                    <a:gd name="T7" fmla="*/ 0 h 49"/>
                    <a:gd name="T8" fmla="*/ 0 w 139"/>
                    <a:gd name="T9" fmla="*/ 0 h 49"/>
                    <a:gd name="T10" fmla="*/ 0 w 139"/>
                    <a:gd name="T11" fmla="*/ 0 h 49"/>
                    <a:gd name="T12" fmla="*/ 0 w 139"/>
                    <a:gd name="T13" fmla="*/ 0 h 49"/>
                    <a:gd name="T14" fmla="*/ 0 w 139"/>
                    <a:gd name="T15" fmla="*/ 0 h 49"/>
                    <a:gd name="T16" fmla="*/ 0 w 139"/>
                    <a:gd name="T17" fmla="*/ 0 h 49"/>
                    <a:gd name="T18" fmla="*/ 0 w 139"/>
                    <a:gd name="T19" fmla="*/ 0 h 49"/>
                    <a:gd name="T20" fmla="*/ 0 w 139"/>
                    <a:gd name="T21" fmla="*/ 0 h 49"/>
                    <a:gd name="T22" fmla="*/ 0 w 139"/>
                    <a:gd name="T23" fmla="*/ 0 h 49"/>
                    <a:gd name="T24" fmla="*/ 0 w 139"/>
                    <a:gd name="T25" fmla="*/ 0 h 49"/>
                    <a:gd name="T26" fmla="*/ 0 w 139"/>
                    <a:gd name="T27" fmla="*/ 0 h 49"/>
                    <a:gd name="T28" fmla="*/ 0 w 139"/>
                    <a:gd name="T29" fmla="*/ 0 h 49"/>
                    <a:gd name="T30" fmla="*/ 0 w 139"/>
                    <a:gd name="T31" fmla="*/ 0 h 49"/>
                    <a:gd name="T32" fmla="*/ 0 w 139"/>
                    <a:gd name="T33" fmla="*/ 0 h 49"/>
                    <a:gd name="T34" fmla="*/ 0 w 139"/>
                    <a:gd name="T35" fmla="*/ 0 h 49"/>
                    <a:gd name="T36" fmla="*/ 0 w 139"/>
                    <a:gd name="T37" fmla="*/ 0 h 49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39"/>
                    <a:gd name="T58" fmla="*/ 0 h 49"/>
                    <a:gd name="T59" fmla="*/ 139 w 139"/>
                    <a:gd name="T60" fmla="*/ 49 h 49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39" h="49">
                      <a:moveTo>
                        <a:pt x="139" y="0"/>
                      </a:moveTo>
                      <a:lnTo>
                        <a:pt x="138" y="1"/>
                      </a:lnTo>
                      <a:lnTo>
                        <a:pt x="132" y="8"/>
                      </a:lnTo>
                      <a:lnTo>
                        <a:pt x="109" y="31"/>
                      </a:lnTo>
                      <a:lnTo>
                        <a:pt x="93" y="42"/>
                      </a:lnTo>
                      <a:lnTo>
                        <a:pt x="75" y="49"/>
                      </a:lnTo>
                      <a:lnTo>
                        <a:pt x="65" y="49"/>
                      </a:lnTo>
                      <a:lnTo>
                        <a:pt x="55" y="49"/>
                      </a:lnTo>
                      <a:lnTo>
                        <a:pt x="38" y="45"/>
                      </a:lnTo>
                      <a:lnTo>
                        <a:pt x="23" y="38"/>
                      </a:lnTo>
                      <a:lnTo>
                        <a:pt x="12" y="30"/>
                      </a:lnTo>
                      <a:lnTo>
                        <a:pt x="0" y="19"/>
                      </a:lnTo>
                      <a:lnTo>
                        <a:pt x="0" y="18"/>
                      </a:lnTo>
                      <a:lnTo>
                        <a:pt x="12" y="17"/>
                      </a:lnTo>
                      <a:lnTo>
                        <a:pt x="35" y="14"/>
                      </a:lnTo>
                      <a:lnTo>
                        <a:pt x="81" y="8"/>
                      </a:lnTo>
                      <a:lnTo>
                        <a:pt x="127" y="2"/>
                      </a:lnTo>
                      <a:lnTo>
                        <a:pt x="139" y="0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4551" name="Freeform 46"/>
                <p:cNvSpPr>
                  <a:spLocks/>
                </p:cNvSpPr>
                <p:nvPr/>
              </p:nvSpPr>
              <p:spPr bwMode="auto">
                <a:xfrm>
                  <a:off x="3114" y="2799"/>
                  <a:ext cx="34" cy="15"/>
                </a:xfrm>
                <a:custGeom>
                  <a:avLst/>
                  <a:gdLst>
                    <a:gd name="T0" fmla="*/ 0 w 145"/>
                    <a:gd name="T1" fmla="*/ 0 h 54"/>
                    <a:gd name="T2" fmla="*/ 0 w 145"/>
                    <a:gd name="T3" fmla="*/ 0 h 54"/>
                    <a:gd name="T4" fmla="*/ 0 w 145"/>
                    <a:gd name="T5" fmla="*/ 0 h 54"/>
                    <a:gd name="T6" fmla="*/ 0 w 145"/>
                    <a:gd name="T7" fmla="*/ 0 h 54"/>
                    <a:gd name="T8" fmla="*/ 0 w 145"/>
                    <a:gd name="T9" fmla="*/ 0 h 54"/>
                    <a:gd name="T10" fmla="*/ 0 w 145"/>
                    <a:gd name="T11" fmla="*/ 0 h 54"/>
                    <a:gd name="T12" fmla="*/ 0 w 145"/>
                    <a:gd name="T13" fmla="*/ 0 h 54"/>
                    <a:gd name="T14" fmla="*/ 0 w 145"/>
                    <a:gd name="T15" fmla="*/ 0 h 54"/>
                    <a:gd name="T16" fmla="*/ 0 w 145"/>
                    <a:gd name="T17" fmla="*/ 0 h 54"/>
                    <a:gd name="T18" fmla="*/ 0 w 145"/>
                    <a:gd name="T19" fmla="*/ 0 h 54"/>
                    <a:gd name="T20" fmla="*/ 0 w 145"/>
                    <a:gd name="T21" fmla="*/ 0 h 54"/>
                    <a:gd name="T22" fmla="*/ 0 w 145"/>
                    <a:gd name="T23" fmla="*/ 0 h 54"/>
                    <a:gd name="T24" fmla="*/ 0 w 145"/>
                    <a:gd name="T25" fmla="*/ 0 h 54"/>
                    <a:gd name="T26" fmla="*/ 0 w 145"/>
                    <a:gd name="T27" fmla="*/ 0 h 54"/>
                    <a:gd name="T28" fmla="*/ 0 w 145"/>
                    <a:gd name="T29" fmla="*/ 0 h 54"/>
                    <a:gd name="T30" fmla="*/ 0 w 145"/>
                    <a:gd name="T31" fmla="*/ 0 h 54"/>
                    <a:gd name="T32" fmla="*/ 0 w 145"/>
                    <a:gd name="T33" fmla="*/ 0 h 54"/>
                    <a:gd name="T34" fmla="*/ 0 w 145"/>
                    <a:gd name="T35" fmla="*/ 0 h 54"/>
                    <a:gd name="T36" fmla="*/ 0 w 145"/>
                    <a:gd name="T37" fmla="*/ 0 h 54"/>
                    <a:gd name="T38" fmla="*/ 0 w 145"/>
                    <a:gd name="T39" fmla="*/ 0 h 54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145"/>
                    <a:gd name="T61" fmla="*/ 0 h 54"/>
                    <a:gd name="T62" fmla="*/ 145 w 145"/>
                    <a:gd name="T63" fmla="*/ 54 h 54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145" h="54">
                      <a:moveTo>
                        <a:pt x="145" y="5"/>
                      </a:moveTo>
                      <a:lnTo>
                        <a:pt x="143" y="7"/>
                      </a:lnTo>
                      <a:lnTo>
                        <a:pt x="136" y="15"/>
                      </a:lnTo>
                      <a:lnTo>
                        <a:pt x="104" y="41"/>
                      </a:lnTo>
                      <a:lnTo>
                        <a:pt x="82" y="51"/>
                      </a:lnTo>
                      <a:lnTo>
                        <a:pt x="59" y="54"/>
                      </a:lnTo>
                      <a:lnTo>
                        <a:pt x="48" y="51"/>
                      </a:lnTo>
                      <a:lnTo>
                        <a:pt x="37" y="47"/>
                      </a:lnTo>
                      <a:lnTo>
                        <a:pt x="20" y="36"/>
                      </a:lnTo>
                      <a:lnTo>
                        <a:pt x="9" y="25"/>
                      </a:lnTo>
                      <a:lnTo>
                        <a:pt x="3" y="14"/>
                      </a:lnTo>
                      <a:lnTo>
                        <a:pt x="0" y="6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2" y="1"/>
                      </a:lnTo>
                      <a:lnTo>
                        <a:pt x="36" y="2"/>
                      </a:lnTo>
                      <a:lnTo>
                        <a:pt x="84" y="4"/>
                      </a:lnTo>
                      <a:lnTo>
                        <a:pt x="133" y="5"/>
                      </a:lnTo>
                      <a:lnTo>
                        <a:pt x="145" y="5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4552" name="Freeform 47"/>
                <p:cNvSpPr>
                  <a:spLocks/>
                </p:cNvSpPr>
                <p:nvPr/>
              </p:nvSpPr>
              <p:spPr bwMode="auto">
                <a:xfrm>
                  <a:off x="3094" y="2830"/>
                  <a:ext cx="46" cy="68"/>
                </a:xfrm>
                <a:custGeom>
                  <a:avLst/>
                  <a:gdLst>
                    <a:gd name="T0" fmla="*/ 0 w 196"/>
                    <a:gd name="T1" fmla="*/ 0 h 246"/>
                    <a:gd name="T2" fmla="*/ 0 w 196"/>
                    <a:gd name="T3" fmla="*/ 0 h 246"/>
                    <a:gd name="T4" fmla="*/ 0 w 196"/>
                    <a:gd name="T5" fmla="*/ 0 h 246"/>
                    <a:gd name="T6" fmla="*/ 0 w 196"/>
                    <a:gd name="T7" fmla="*/ 0 h 246"/>
                    <a:gd name="T8" fmla="*/ 0 w 196"/>
                    <a:gd name="T9" fmla="*/ 0 h 246"/>
                    <a:gd name="T10" fmla="*/ 0 w 196"/>
                    <a:gd name="T11" fmla="*/ 0 h 246"/>
                    <a:gd name="T12" fmla="*/ 0 w 196"/>
                    <a:gd name="T13" fmla="*/ 0 h 246"/>
                    <a:gd name="T14" fmla="*/ 0 w 196"/>
                    <a:gd name="T15" fmla="*/ 0 h 246"/>
                    <a:gd name="T16" fmla="*/ 0 w 196"/>
                    <a:gd name="T17" fmla="*/ 0 h 246"/>
                    <a:gd name="T18" fmla="*/ 0 w 196"/>
                    <a:gd name="T19" fmla="*/ 0 h 246"/>
                    <a:gd name="T20" fmla="*/ 0 w 196"/>
                    <a:gd name="T21" fmla="*/ 0 h 246"/>
                    <a:gd name="T22" fmla="*/ 0 w 196"/>
                    <a:gd name="T23" fmla="*/ 0 h 246"/>
                    <a:gd name="T24" fmla="*/ 0 w 196"/>
                    <a:gd name="T25" fmla="*/ 0 h 246"/>
                    <a:gd name="T26" fmla="*/ 0 w 196"/>
                    <a:gd name="T27" fmla="*/ 0 h 246"/>
                    <a:gd name="T28" fmla="*/ 0 w 196"/>
                    <a:gd name="T29" fmla="*/ 0 h 246"/>
                    <a:gd name="T30" fmla="*/ 0 w 196"/>
                    <a:gd name="T31" fmla="*/ 0 h 246"/>
                    <a:gd name="T32" fmla="*/ 0 w 196"/>
                    <a:gd name="T33" fmla="*/ 0 h 246"/>
                    <a:gd name="T34" fmla="*/ 0 w 196"/>
                    <a:gd name="T35" fmla="*/ 0 h 246"/>
                    <a:gd name="T36" fmla="*/ 0 w 196"/>
                    <a:gd name="T37" fmla="*/ 0 h 246"/>
                    <a:gd name="T38" fmla="*/ 0 w 196"/>
                    <a:gd name="T39" fmla="*/ 0 h 246"/>
                    <a:gd name="T40" fmla="*/ 0 w 196"/>
                    <a:gd name="T41" fmla="*/ 0 h 246"/>
                    <a:gd name="T42" fmla="*/ 0 w 196"/>
                    <a:gd name="T43" fmla="*/ 0 h 246"/>
                    <a:gd name="T44" fmla="*/ 0 w 196"/>
                    <a:gd name="T45" fmla="*/ 0 h 246"/>
                    <a:gd name="T46" fmla="*/ 0 w 196"/>
                    <a:gd name="T47" fmla="*/ 0 h 246"/>
                    <a:gd name="T48" fmla="*/ 0 w 196"/>
                    <a:gd name="T49" fmla="*/ 0 h 246"/>
                    <a:gd name="T50" fmla="*/ 0 w 196"/>
                    <a:gd name="T51" fmla="*/ 0 h 246"/>
                    <a:gd name="T52" fmla="*/ 0 w 196"/>
                    <a:gd name="T53" fmla="*/ 0 h 246"/>
                    <a:gd name="T54" fmla="*/ 0 w 196"/>
                    <a:gd name="T55" fmla="*/ 0 h 24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196"/>
                    <a:gd name="T85" fmla="*/ 0 h 246"/>
                    <a:gd name="T86" fmla="*/ 196 w 196"/>
                    <a:gd name="T87" fmla="*/ 246 h 24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196" h="246">
                      <a:moveTo>
                        <a:pt x="196" y="32"/>
                      </a:moveTo>
                      <a:lnTo>
                        <a:pt x="194" y="33"/>
                      </a:lnTo>
                      <a:lnTo>
                        <a:pt x="184" y="35"/>
                      </a:lnTo>
                      <a:lnTo>
                        <a:pt x="146" y="51"/>
                      </a:lnTo>
                      <a:lnTo>
                        <a:pt x="126" y="65"/>
                      </a:lnTo>
                      <a:lnTo>
                        <a:pt x="111" y="85"/>
                      </a:lnTo>
                      <a:lnTo>
                        <a:pt x="106" y="96"/>
                      </a:lnTo>
                      <a:lnTo>
                        <a:pt x="102" y="109"/>
                      </a:lnTo>
                      <a:lnTo>
                        <a:pt x="94" y="140"/>
                      </a:lnTo>
                      <a:lnTo>
                        <a:pt x="83" y="204"/>
                      </a:lnTo>
                      <a:lnTo>
                        <a:pt x="79" y="245"/>
                      </a:lnTo>
                      <a:lnTo>
                        <a:pt x="79" y="246"/>
                      </a:lnTo>
                      <a:lnTo>
                        <a:pt x="72" y="226"/>
                      </a:lnTo>
                      <a:lnTo>
                        <a:pt x="59" y="188"/>
                      </a:lnTo>
                      <a:lnTo>
                        <a:pt x="33" y="110"/>
                      </a:lnTo>
                      <a:lnTo>
                        <a:pt x="6" y="32"/>
                      </a:lnTo>
                      <a:lnTo>
                        <a:pt x="0" y="12"/>
                      </a:lnTo>
                      <a:lnTo>
                        <a:pt x="6" y="12"/>
                      </a:lnTo>
                      <a:lnTo>
                        <a:pt x="18" y="11"/>
                      </a:lnTo>
                      <a:lnTo>
                        <a:pt x="43" y="6"/>
                      </a:lnTo>
                      <a:lnTo>
                        <a:pt x="67" y="2"/>
                      </a:lnTo>
                      <a:lnTo>
                        <a:pt x="74" y="0"/>
                      </a:lnTo>
                      <a:lnTo>
                        <a:pt x="83" y="3"/>
                      </a:lnTo>
                      <a:lnTo>
                        <a:pt x="104" y="8"/>
                      </a:lnTo>
                      <a:lnTo>
                        <a:pt x="144" y="20"/>
                      </a:lnTo>
                      <a:lnTo>
                        <a:pt x="185" y="31"/>
                      </a:lnTo>
                      <a:lnTo>
                        <a:pt x="196" y="32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4553" name="Freeform 48"/>
                <p:cNvSpPr>
                  <a:spLocks/>
                </p:cNvSpPr>
                <p:nvPr/>
              </p:nvSpPr>
              <p:spPr bwMode="auto">
                <a:xfrm>
                  <a:off x="3205" y="2098"/>
                  <a:ext cx="27" cy="83"/>
                </a:xfrm>
                <a:custGeom>
                  <a:avLst/>
                  <a:gdLst>
                    <a:gd name="T0" fmla="*/ 0 w 113"/>
                    <a:gd name="T1" fmla="*/ 0 h 300"/>
                    <a:gd name="T2" fmla="*/ 0 w 113"/>
                    <a:gd name="T3" fmla="*/ 0 h 300"/>
                    <a:gd name="T4" fmla="*/ 0 w 113"/>
                    <a:gd name="T5" fmla="*/ 0 h 300"/>
                    <a:gd name="T6" fmla="*/ 0 w 113"/>
                    <a:gd name="T7" fmla="*/ 0 h 300"/>
                    <a:gd name="T8" fmla="*/ 0 w 113"/>
                    <a:gd name="T9" fmla="*/ 0 h 300"/>
                    <a:gd name="T10" fmla="*/ 0 w 113"/>
                    <a:gd name="T11" fmla="*/ 0 h 300"/>
                    <a:gd name="T12" fmla="*/ 0 w 113"/>
                    <a:gd name="T13" fmla="*/ 0 h 300"/>
                    <a:gd name="T14" fmla="*/ 0 w 113"/>
                    <a:gd name="T15" fmla="*/ 0 h 300"/>
                    <a:gd name="T16" fmla="*/ 0 w 113"/>
                    <a:gd name="T17" fmla="*/ 0 h 300"/>
                    <a:gd name="T18" fmla="*/ 0 w 113"/>
                    <a:gd name="T19" fmla="*/ 0 h 300"/>
                    <a:gd name="T20" fmla="*/ 0 w 113"/>
                    <a:gd name="T21" fmla="*/ 0 h 300"/>
                    <a:gd name="T22" fmla="*/ 0 w 113"/>
                    <a:gd name="T23" fmla="*/ 0 h 300"/>
                    <a:gd name="T24" fmla="*/ 0 w 113"/>
                    <a:gd name="T25" fmla="*/ 0 h 300"/>
                    <a:gd name="T26" fmla="*/ 0 w 113"/>
                    <a:gd name="T27" fmla="*/ 0 h 300"/>
                    <a:gd name="T28" fmla="*/ 0 w 113"/>
                    <a:gd name="T29" fmla="*/ 0 h 300"/>
                    <a:gd name="T30" fmla="*/ 0 w 113"/>
                    <a:gd name="T31" fmla="*/ 0 h 300"/>
                    <a:gd name="T32" fmla="*/ 0 w 113"/>
                    <a:gd name="T33" fmla="*/ 0 h 300"/>
                    <a:gd name="T34" fmla="*/ 0 w 113"/>
                    <a:gd name="T35" fmla="*/ 0 h 300"/>
                    <a:gd name="T36" fmla="*/ 0 w 113"/>
                    <a:gd name="T37" fmla="*/ 0 h 300"/>
                    <a:gd name="T38" fmla="*/ 0 w 113"/>
                    <a:gd name="T39" fmla="*/ 0 h 300"/>
                    <a:gd name="T40" fmla="*/ 0 w 113"/>
                    <a:gd name="T41" fmla="*/ 0 h 300"/>
                    <a:gd name="T42" fmla="*/ 0 w 113"/>
                    <a:gd name="T43" fmla="*/ 0 h 300"/>
                    <a:gd name="T44" fmla="*/ 0 w 113"/>
                    <a:gd name="T45" fmla="*/ 0 h 300"/>
                    <a:gd name="T46" fmla="*/ 0 w 113"/>
                    <a:gd name="T47" fmla="*/ 0 h 300"/>
                    <a:gd name="T48" fmla="*/ 0 w 113"/>
                    <a:gd name="T49" fmla="*/ 0 h 300"/>
                    <a:gd name="T50" fmla="*/ 0 w 113"/>
                    <a:gd name="T51" fmla="*/ 0 h 300"/>
                    <a:gd name="T52" fmla="*/ 0 w 113"/>
                    <a:gd name="T53" fmla="*/ 0 h 300"/>
                    <a:gd name="T54" fmla="*/ 0 w 113"/>
                    <a:gd name="T55" fmla="*/ 0 h 300"/>
                    <a:gd name="T56" fmla="*/ 0 w 113"/>
                    <a:gd name="T57" fmla="*/ 0 h 300"/>
                    <a:gd name="T58" fmla="*/ 0 w 113"/>
                    <a:gd name="T59" fmla="*/ 0 h 300"/>
                    <a:gd name="T60" fmla="*/ 0 w 113"/>
                    <a:gd name="T61" fmla="*/ 0 h 300"/>
                    <a:gd name="T62" fmla="*/ 0 w 113"/>
                    <a:gd name="T63" fmla="*/ 0 h 300"/>
                    <a:gd name="T64" fmla="*/ 0 w 113"/>
                    <a:gd name="T65" fmla="*/ 0 h 300"/>
                    <a:gd name="T66" fmla="*/ 0 w 113"/>
                    <a:gd name="T67" fmla="*/ 0 h 300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13"/>
                    <a:gd name="T103" fmla="*/ 0 h 300"/>
                    <a:gd name="T104" fmla="*/ 113 w 113"/>
                    <a:gd name="T105" fmla="*/ 300 h 300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13" h="300">
                      <a:moveTo>
                        <a:pt x="27" y="40"/>
                      </a:moveTo>
                      <a:lnTo>
                        <a:pt x="27" y="46"/>
                      </a:lnTo>
                      <a:lnTo>
                        <a:pt x="28" y="59"/>
                      </a:lnTo>
                      <a:lnTo>
                        <a:pt x="29" y="71"/>
                      </a:lnTo>
                      <a:lnTo>
                        <a:pt x="28" y="82"/>
                      </a:lnTo>
                      <a:lnTo>
                        <a:pt x="25" y="86"/>
                      </a:lnTo>
                      <a:lnTo>
                        <a:pt x="21" y="88"/>
                      </a:lnTo>
                      <a:lnTo>
                        <a:pt x="16" y="89"/>
                      </a:lnTo>
                      <a:lnTo>
                        <a:pt x="9" y="88"/>
                      </a:lnTo>
                      <a:lnTo>
                        <a:pt x="0" y="85"/>
                      </a:lnTo>
                      <a:lnTo>
                        <a:pt x="0" y="90"/>
                      </a:lnTo>
                      <a:lnTo>
                        <a:pt x="2" y="98"/>
                      </a:lnTo>
                      <a:lnTo>
                        <a:pt x="6" y="114"/>
                      </a:lnTo>
                      <a:lnTo>
                        <a:pt x="9" y="129"/>
                      </a:lnTo>
                      <a:lnTo>
                        <a:pt x="10" y="132"/>
                      </a:lnTo>
                      <a:lnTo>
                        <a:pt x="12" y="132"/>
                      </a:lnTo>
                      <a:lnTo>
                        <a:pt x="15" y="132"/>
                      </a:lnTo>
                      <a:lnTo>
                        <a:pt x="18" y="132"/>
                      </a:lnTo>
                      <a:lnTo>
                        <a:pt x="21" y="135"/>
                      </a:lnTo>
                      <a:lnTo>
                        <a:pt x="23" y="139"/>
                      </a:lnTo>
                      <a:lnTo>
                        <a:pt x="24" y="142"/>
                      </a:lnTo>
                      <a:lnTo>
                        <a:pt x="23" y="146"/>
                      </a:lnTo>
                      <a:lnTo>
                        <a:pt x="23" y="155"/>
                      </a:lnTo>
                      <a:lnTo>
                        <a:pt x="22" y="171"/>
                      </a:lnTo>
                      <a:lnTo>
                        <a:pt x="19" y="178"/>
                      </a:lnTo>
                      <a:lnTo>
                        <a:pt x="18" y="180"/>
                      </a:lnTo>
                      <a:lnTo>
                        <a:pt x="16" y="182"/>
                      </a:lnTo>
                      <a:lnTo>
                        <a:pt x="14" y="183"/>
                      </a:lnTo>
                      <a:lnTo>
                        <a:pt x="11" y="187"/>
                      </a:lnTo>
                      <a:lnTo>
                        <a:pt x="10" y="191"/>
                      </a:lnTo>
                      <a:lnTo>
                        <a:pt x="11" y="197"/>
                      </a:lnTo>
                      <a:lnTo>
                        <a:pt x="14" y="203"/>
                      </a:lnTo>
                      <a:lnTo>
                        <a:pt x="21" y="219"/>
                      </a:lnTo>
                      <a:lnTo>
                        <a:pt x="26" y="236"/>
                      </a:lnTo>
                      <a:lnTo>
                        <a:pt x="27" y="253"/>
                      </a:lnTo>
                      <a:lnTo>
                        <a:pt x="18" y="267"/>
                      </a:lnTo>
                      <a:lnTo>
                        <a:pt x="20" y="270"/>
                      </a:lnTo>
                      <a:lnTo>
                        <a:pt x="26" y="278"/>
                      </a:lnTo>
                      <a:lnTo>
                        <a:pt x="38" y="294"/>
                      </a:lnTo>
                      <a:lnTo>
                        <a:pt x="44" y="299"/>
                      </a:lnTo>
                      <a:lnTo>
                        <a:pt x="47" y="300"/>
                      </a:lnTo>
                      <a:lnTo>
                        <a:pt x="49" y="299"/>
                      </a:lnTo>
                      <a:lnTo>
                        <a:pt x="52" y="297"/>
                      </a:lnTo>
                      <a:lnTo>
                        <a:pt x="56" y="291"/>
                      </a:lnTo>
                      <a:lnTo>
                        <a:pt x="62" y="277"/>
                      </a:lnTo>
                      <a:lnTo>
                        <a:pt x="65" y="262"/>
                      </a:lnTo>
                      <a:lnTo>
                        <a:pt x="66" y="246"/>
                      </a:lnTo>
                      <a:lnTo>
                        <a:pt x="69" y="212"/>
                      </a:lnTo>
                      <a:lnTo>
                        <a:pt x="70" y="204"/>
                      </a:lnTo>
                      <a:lnTo>
                        <a:pt x="71" y="193"/>
                      </a:lnTo>
                      <a:lnTo>
                        <a:pt x="75" y="170"/>
                      </a:lnTo>
                      <a:lnTo>
                        <a:pt x="82" y="124"/>
                      </a:lnTo>
                      <a:lnTo>
                        <a:pt x="104" y="84"/>
                      </a:lnTo>
                      <a:lnTo>
                        <a:pt x="113" y="73"/>
                      </a:lnTo>
                      <a:lnTo>
                        <a:pt x="112" y="67"/>
                      </a:lnTo>
                      <a:lnTo>
                        <a:pt x="110" y="55"/>
                      </a:lnTo>
                      <a:lnTo>
                        <a:pt x="106" y="31"/>
                      </a:lnTo>
                      <a:lnTo>
                        <a:pt x="102" y="7"/>
                      </a:lnTo>
                      <a:lnTo>
                        <a:pt x="101" y="0"/>
                      </a:lnTo>
                      <a:lnTo>
                        <a:pt x="99" y="1"/>
                      </a:lnTo>
                      <a:lnTo>
                        <a:pt x="89" y="3"/>
                      </a:lnTo>
                      <a:lnTo>
                        <a:pt x="54" y="14"/>
                      </a:lnTo>
                      <a:lnTo>
                        <a:pt x="38" y="23"/>
                      </a:lnTo>
                      <a:lnTo>
                        <a:pt x="32" y="28"/>
                      </a:lnTo>
                      <a:lnTo>
                        <a:pt x="28" y="34"/>
                      </a:lnTo>
                      <a:lnTo>
                        <a:pt x="27" y="40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4554" name="Freeform 49"/>
                <p:cNvSpPr>
                  <a:spLocks/>
                </p:cNvSpPr>
                <p:nvPr/>
              </p:nvSpPr>
              <p:spPr bwMode="auto">
                <a:xfrm>
                  <a:off x="3235" y="2161"/>
                  <a:ext cx="11" cy="14"/>
                </a:xfrm>
                <a:custGeom>
                  <a:avLst/>
                  <a:gdLst>
                    <a:gd name="T0" fmla="*/ 0 w 45"/>
                    <a:gd name="T1" fmla="*/ 0 h 51"/>
                    <a:gd name="T2" fmla="*/ 0 w 45"/>
                    <a:gd name="T3" fmla="*/ 0 h 51"/>
                    <a:gd name="T4" fmla="*/ 0 w 45"/>
                    <a:gd name="T5" fmla="*/ 0 h 51"/>
                    <a:gd name="T6" fmla="*/ 0 w 45"/>
                    <a:gd name="T7" fmla="*/ 0 h 51"/>
                    <a:gd name="T8" fmla="*/ 0 w 45"/>
                    <a:gd name="T9" fmla="*/ 0 h 51"/>
                    <a:gd name="T10" fmla="*/ 0 w 45"/>
                    <a:gd name="T11" fmla="*/ 0 h 51"/>
                    <a:gd name="T12" fmla="*/ 0 w 45"/>
                    <a:gd name="T13" fmla="*/ 0 h 51"/>
                    <a:gd name="T14" fmla="*/ 0 w 45"/>
                    <a:gd name="T15" fmla="*/ 0 h 51"/>
                    <a:gd name="T16" fmla="*/ 0 w 45"/>
                    <a:gd name="T17" fmla="*/ 0 h 51"/>
                    <a:gd name="T18" fmla="*/ 0 w 45"/>
                    <a:gd name="T19" fmla="*/ 0 h 51"/>
                    <a:gd name="T20" fmla="*/ 0 w 45"/>
                    <a:gd name="T21" fmla="*/ 0 h 51"/>
                    <a:gd name="T22" fmla="*/ 0 w 45"/>
                    <a:gd name="T23" fmla="*/ 0 h 51"/>
                    <a:gd name="T24" fmla="*/ 0 w 45"/>
                    <a:gd name="T25" fmla="*/ 0 h 51"/>
                    <a:gd name="T26" fmla="*/ 0 w 45"/>
                    <a:gd name="T27" fmla="*/ 0 h 51"/>
                    <a:gd name="T28" fmla="*/ 0 w 45"/>
                    <a:gd name="T29" fmla="*/ 0 h 51"/>
                    <a:gd name="T30" fmla="*/ 0 w 45"/>
                    <a:gd name="T31" fmla="*/ 0 h 51"/>
                    <a:gd name="T32" fmla="*/ 0 w 45"/>
                    <a:gd name="T33" fmla="*/ 0 h 51"/>
                    <a:gd name="T34" fmla="*/ 0 w 45"/>
                    <a:gd name="T35" fmla="*/ 0 h 51"/>
                    <a:gd name="T36" fmla="*/ 0 w 45"/>
                    <a:gd name="T37" fmla="*/ 0 h 51"/>
                    <a:gd name="T38" fmla="*/ 0 w 45"/>
                    <a:gd name="T39" fmla="*/ 0 h 51"/>
                    <a:gd name="T40" fmla="*/ 0 w 45"/>
                    <a:gd name="T41" fmla="*/ 0 h 5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5"/>
                    <a:gd name="T64" fmla="*/ 0 h 51"/>
                    <a:gd name="T65" fmla="*/ 45 w 45"/>
                    <a:gd name="T66" fmla="*/ 51 h 5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5" h="51">
                      <a:moveTo>
                        <a:pt x="14" y="3"/>
                      </a:moveTo>
                      <a:lnTo>
                        <a:pt x="18" y="2"/>
                      </a:lnTo>
                      <a:lnTo>
                        <a:pt x="26" y="0"/>
                      </a:lnTo>
                      <a:lnTo>
                        <a:pt x="33" y="0"/>
                      </a:lnTo>
                      <a:lnTo>
                        <a:pt x="39" y="3"/>
                      </a:lnTo>
                      <a:lnTo>
                        <a:pt x="43" y="8"/>
                      </a:lnTo>
                      <a:lnTo>
                        <a:pt x="45" y="15"/>
                      </a:lnTo>
                      <a:lnTo>
                        <a:pt x="45" y="19"/>
                      </a:lnTo>
                      <a:lnTo>
                        <a:pt x="43" y="24"/>
                      </a:lnTo>
                      <a:lnTo>
                        <a:pt x="40" y="28"/>
                      </a:lnTo>
                      <a:lnTo>
                        <a:pt x="37" y="33"/>
                      </a:lnTo>
                      <a:lnTo>
                        <a:pt x="27" y="40"/>
                      </a:lnTo>
                      <a:lnTo>
                        <a:pt x="17" y="45"/>
                      </a:lnTo>
                      <a:lnTo>
                        <a:pt x="1" y="51"/>
                      </a:lnTo>
                      <a:lnTo>
                        <a:pt x="0" y="45"/>
                      </a:lnTo>
                      <a:lnTo>
                        <a:pt x="1" y="26"/>
                      </a:lnTo>
                      <a:lnTo>
                        <a:pt x="4" y="15"/>
                      </a:lnTo>
                      <a:lnTo>
                        <a:pt x="10" y="7"/>
                      </a:lnTo>
                      <a:lnTo>
                        <a:pt x="14" y="3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4555" name="Freeform 50"/>
                <p:cNvSpPr>
                  <a:spLocks/>
                </p:cNvSpPr>
                <p:nvPr/>
              </p:nvSpPr>
              <p:spPr bwMode="auto">
                <a:xfrm>
                  <a:off x="3202" y="2235"/>
                  <a:ext cx="33" cy="32"/>
                </a:xfrm>
                <a:custGeom>
                  <a:avLst/>
                  <a:gdLst>
                    <a:gd name="T0" fmla="*/ 0 w 142"/>
                    <a:gd name="T1" fmla="*/ 0 h 114"/>
                    <a:gd name="T2" fmla="*/ 0 w 142"/>
                    <a:gd name="T3" fmla="*/ 0 h 114"/>
                    <a:gd name="T4" fmla="*/ 0 w 142"/>
                    <a:gd name="T5" fmla="*/ 0 h 114"/>
                    <a:gd name="T6" fmla="*/ 0 w 142"/>
                    <a:gd name="T7" fmla="*/ 0 h 114"/>
                    <a:gd name="T8" fmla="*/ 0 w 142"/>
                    <a:gd name="T9" fmla="*/ 0 h 114"/>
                    <a:gd name="T10" fmla="*/ 0 w 142"/>
                    <a:gd name="T11" fmla="*/ 0 h 114"/>
                    <a:gd name="T12" fmla="*/ 0 w 142"/>
                    <a:gd name="T13" fmla="*/ 0 h 114"/>
                    <a:gd name="T14" fmla="*/ 0 w 142"/>
                    <a:gd name="T15" fmla="*/ 0 h 114"/>
                    <a:gd name="T16" fmla="*/ 0 w 142"/>
                    <a:gd name="T17" fmla="*/ 0 h 114"/>
                    <a:gd name="T18" fmla="*/ 0 w 142"/>
                    <a:gd name="T19" fmla="*/ 0 h 114"/>
                    <a:gd name="T20" fmla="*/ 0 w 142"/>
                    <a:gd name="T21" fmla="*/ 0 h 114"/>
                    <a:gd name="T22" fmla="*/ 0 w 142"/>
                    <a:gd name="T23" fmla="*/ 0 h 114"/>
                    <a:gd name="T24" fmla="*/ 0 w 142"/>
                    <a:gd name="T25" fmla="*/ 0 h 114"/>
                    <a:gd name="T26" fmla="*/ 0 w 142"/>
                    <a:gd name="T27" fmla="*/ 0 h 114"/>
                    <a:gd name="T28" fmla="*/ 0 w 142"/>
                    <a:gd name="T29" fmla="*/ 0 h 114"/>
                    <a:gd name="T30" fmla="*/ 0 w 142"/>
                    <a:gd name="T31" fmla="*/ 0 h 114"/>
                    <a:gd name="T32" fmla="*/ 0 w 142"/>
                    <a:gd name="T33" fmla="*/ 0 h 114"/>
                    <a:gd name="T34" fmla="*/ 0 w 142"/>
                    <a:gd name="T35" fmla="*/ 0 h 114"/>
                    <a:gd name="T36" fmla="*/ 0 w 142"/>
                    <a:gd name="T37" fmla="*/ 0 h 114"/>
                    <a:gd name="T38" fmla="*/ 0 w 142"/>
                    <a:gd name="T39" fmla="*/ 0 h 114"/>
                    <a:gd name="T40" fmla="*/ 0 w 142"/>
                    <a:gd name="T41" fmla="*/ 0 h 114"/>
                    <a:gd name="T42" fmla="*/ 0 w 142"/>
                    <a:gd name="T43" fmla="*/ 0 h 114"/>
                    <a:gd name="T44" fmla="*/ 0 w 142"/>
                    <a:gd name="T45" fmla="*/ 0 h 114"/>
                    <a:gd name="T46" fmla="*/ 0 w 142"/>
                    <a:gd name="T47" fmla="*/ 0 h 114"/>
                    <a:gd name="T48" fmla="*/ 0 w 142"/>
                    <a:gd name="T49" fmla="*/ 0 h 114"/>
                    <a:gd name="T50" fmla="*/ 0 w 142"/>
                    <a:gd name="T51" fmla="*/ 0 h 114"/>
                    <a:gd name="T52" fmla="*/ 0 w 142"/>
                    <a:gd name="T53" fmla="*/ 0 h 114"/>
                    <a:gd name="T54" fmla="*/ 0 w 142"/>
                    <a:gd name="T55" fmla="*/ 0 h 114"/>
                    <a:gd name="T56" fmla="*/ 0 w 142"/>
                    <a:gd name="T57" fmla="*/ 0 h 114"/>
                    <a:gd name="T58" fmla="*/ 0 w 142"/>
                    <a:gd name="T59" fmla="*/ 0 h 114"/>
                    <a:gd name="T60" fmla="*/ 0 w 142"/>
                    <a:gd name="T61" fmla="*/ 0 h 114"/>
                    <a:gd name="T62" fmla="*/ 0 w 142"/>
                    <a:gd name="T63" fmla="*/ 0 h 114"/>
                    <a:gd name="T64" fmla="*/ 0 w 142"/>
                    <a:gd name="T65" fmla="*/ 0 h 114"/>
                    <a:gd name="T66" fmla="*/ 0 w 142"/>
                    <a:gd name="T67" fmla="*/ 0 h 114"/>
                    <a:gd name="T68" fmla="*/ 0 w 142"/>
                    <a:gd name="T69" fmla="*/ 0 h 114"/>
                    <a:gd name="T70" fmla="*/ 0 w 142"/>
                    <a:gd name="T71" fmla="*/ 0 h 114"/>
                    <a:gd name="T72" fmla="*/ 0 w 142"/>
                    <a:gd name="T73" fmla="*/ 0 h 114"/>
                    <a:gd name="T74" fmla="*/ 0 w 142"/>
                    <a:gd name="T75" fmla="*/ 0 h 114"/>
                    <a:gd name="T76" fmla="*/ 0 w 142"/>
                    <a:gd name="T77" fmla="*/ 0 h 114"/>
                    <a:gd name="T78" fmla="*/ 0 w 142"/>
                    <a:gd name="T79" fmla="*/ 0 h 114"/>
                    <a:gd name="T80" fmla="*/ 0 w 142"/>
                    <a:gd name="T81" fmla="*/ 0 h 114"/>
                    <a:gd name="T82" fmla="*/ 0 w 142"/>
                    <a:gd name="T83" fmla="*/ 0 h 114"/>
                    <a:gd name="T84" fmla="*/ 0 w 142"/>
                    <a:gd name="T85" fmla="*/ 0 h 114"/>
                    <a:gd name="T86" fmla="*/ 0 w 142"/>
                    <a:gd name="T87" fmla="*/ 0 h 114"/>
                    <a:gd name="T88" fmla="*/ 0 w 142"/>
                    <a:gd name="T89" fmla="*/ 0 h 114"/>
                    <a:gd name="T90" fmla="*/ 0 w 142"/>
                    <a:gd name="T91" fmla="*/ 0 h 114"/>
                    <a:gd name="T92" fmla="*/ 0 w 142"/>
                    <a:gd name="T93" fmla="*/ 0 h 114"/>
                    <a:gd name="T94" fmla="*/ 0 w 142"/>
                    <a:gd name="T95" fmla="*/ 0 h 114"/>
                    <a:gd name="T96" fmla="*/ 0 w 142"/>
                    <a:gd name="T97" fmla="*/ 0 h 114"/>
                    <a:gd name="T98" fmla="*/ 0 w 142"/>
                    <a:gd name="T99" fmla="*/ 0 h 114"/>
                    <a:gd name="T100" fmla="*/ 0 w 142"/>
                    <a:gd name="T101" fmla="*/ 0 h 114"/>
                    <a:gd name="T102" fmla="*/ 0 w 142"/>
                    <a:gd name="T103" fmla="*/ 0 h 114"/>
                    <a:gd name="T104" fmla="*/ 0 w 142"/>
                    <a:gd name="T105" fmla="*/ 0 h 114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142"/>
                    <a:gd name="T160" fmla="*/ 0 h 114"/>
                    <a:gd name="T161" fmla="*/ 142 w 142"/>
                    <a:gd name="T162" fmla="*/ 114 h 114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142" h="114">
                      <a:moveTo>
                        <a:pt x="142" y="0"/>
                      </a:moveTo>
                      <a:lnTo>
                        <a:pt x="133" y="3"/>
                      </a:lnTo>
                      <a:lnTo>
                        <a:pt x="117" y="7"/>
                      </a:lnTo>
                      <a:lnTo>
                        <a:pt x="83" y="15"/>
                      </a:lnTo>
                      <a:lnTo>
                        <a:pt x="48" y="21"/>
                      </a:lnTo>
                      <a:lnTo>
                        <a:pt x="40" y="22"/>
                      </a:lnTo>
                      <a:lnTo>
                        <a:pt x="46" y="27"/>
                      </a:lnTo>
                      <a:lnTo>
                        <a:pt x="60" y="35"/>
                      </a:lnTo>
                      <a:lnTo>
                        <a:pt x="75" y="38"/>
                      </a:lnTo>
                      <a:lnTo>
                        <a:pt x="91" y="38"/>
                      </a:lnTo>
                      <a:lnTo>
                        <a:pt x="124" y="37"/>
                      </a:lnTo>
                      <a:lnTo>
                        <a:pt x="133" y="36"/>
                      </a:lnTo>
                      <a:lnTo>
                        <a:pt x="132" y="38"/>
                      </a:lnTo>
                      <a:lnTo>
                        <a:pt x="131" y="41"/>
                      </a:lnTo>
                      <a:lnTo>
                        <a:pt x="130" y="47"/>
                      </a:lnTo>
                      <a:lnTo>
                        <a:pt x="128" y="54"/>
                      </a:lnTo>
                      <a:lnTo>
                        <a:pt x="128" y="55"/>
                      </a:lnTo>
                      <a:lnTo>
                        <a:pt x="122" y="56"/>
                      </a:lnTo>
                      <a:lnTo>
                        <a:pt x="112" y="57"/>
                      </a:lnTo>
                      <a:lnTo>
                        <a:pt x="90" y="60"/>
                      </a:lnTo>
                      <a:lnTo>
                        <a:pt x="68" y="63"/>
                      </a:lnTo>
                      <a:lnTo>
                        <a:pt x="63" y="63"/>
                      </a:lnTo>
                      <a:lnTo>
                        <a:pt x="63" y="65"/>
                      </a:lnTo>
                      <a:lnTo>
                        <a:pt x="64" y="69"/>
                      </a:lnTo>
                      <a:lnTo>
                        <a:pt x="66" y="76"/>
                      </a:lnTo>
                      <a:lnTo>
                        <a:pt x="69" y="83"/>
                      </a:lnTo>
                      <a:lnTo>
                        <a:pt x="70" y="84"/>
                      </a:lnTo>
                      <a:lnTo>
                        <a:pt x="73" y="85"/>
                      </a:lnTo>
                      <a:lnTo>
                        <a:pt x="80" y="85"/>
                      </a:lnTo>
                      <a:lnTo>
                        <a:pt x="96" y="87"/>
                      </a:lnTo>
                      <a:lnTo>
                        <a:pt x="111" y="88"/>
                      </a:lnTo>
                      <a:lnTo>
                        <a:pt x="115" y="88"/>
                      </a:lnTo>
                      <a:lnTo>
                        <a:pt x="114" y="90"/>
                      </a:lnTo>
                      <a:lnTo>
                        <a:pt x="114" y="94"/>
                      </a:lnTo>
                      <a:lnTo>
                        <a:pt x="113" y="101"/>
                      </a:lnTo>
                      <a:lnTo>
                        <a:pt x="112" y="109"/>
                      </a:lnTo>
                      <a:lnTo>
                        <a:pt x="112" y="110"/>
                      </a:lnTo>
                      <a:lnTo>
                        <a:pt x="108" y="111"/>
                      </a:lnTo>
                      <a:lnTo>
                        <a:pt x="102" y="112"/>
                      </a:lnTo>
                      <a:lnTo>
                        <a:pt x="90" y="113"/>
                      </a:lnTo>
                      <a:lnTo>
                        <a:pt x="76" y="114"/>
                      </a:lnTo>
                      <a:lnTo>
                        <a:pt x="73" y="114"/>
                      </a:lnTo>
                      <a:lnTo>
                        <a:pt x="67" y="103"/>
                      </a:lnTo>
                      <a:lnTo>
                        <a:pt x="57" y="83"/>
                      </a:lnTo>
                      <a:lnTo>
                        <a:pt x="35" y="47"/>
                      </a:lnTo>
                      <a:lnTo>
                        <a:pt x="8" y="11"/>
                      </a:lnTo>
                      <a:lnTo>
                        <a:pt x="0" y="2"/>
                      </a:lnTo>
                      <a:lnTo>
                        <a:pt x="12" y="2"/>
                      </a:lnTo>
                      <a:lnTo>
                        <a:pt x="35" y="1"/>
                      </a:lnTo>
                      <a:lnTo>
                        <a:pt x="84" y="1"/>
                      </a:lnTo>
                      <a:lnTo>
                        <a:pt x="130" y="1"/>
                      </a:lnTo>
                      <a:lnTo>
                        <a:pt x="142" y="0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4556" name="Freeform 51"/>
                <p:cNvSpPr>
                  <a:spLocks/>
                </p:cNvSpPr>
                <p:nvPr/>
              </p:nvSpPr>
              <p:spPr bwMode="auto">
                <a:xfrm>
                  <a:off x="3178" y="2165"/>
                  <a:ext cx="13" cy="13"/>
                </a:xfrm>
                <a:custGeom>
                  <a:avLst/>
                  <a:gdLst>
                    <a:gd name="T0" fmla="*/ 0 w 54"/>
                    <a:gd name="T1" fmla="*/ 0 h 47"/>
                    <a:gd name="T2" fmla="*/ 0 w 54"/>
                    <a:gd name="T3" fmla="*/ 0 h 47"/>
                    <a:gd name="T4" fmla="*/ 0 w 54"/>
                    <a:gd name="T5" fmla="*/ 0 h 47"/>
                    <a:gd name="T6" fmla="*/ 0 w 54"/>
                    <a:gd name="T7" fmla="*/ 0 h 47"/>
                    <a:gd name="T8" fmla="*/ 0 w 54"/>
                    <a:gd name="T9" fmla="*/ 0 h 47"/>
                    <a:gd name="T10" fmla="*/ 0 w 54"/>
                    <a:gd name="T11" fmla="*/ 0 h 47"/>
                    <a:gd name="T12" fmla="*/ 0 w 54"/>
                    <a:gd name="T13" fmla="*/ 0 h 47"/>
                    <a:gd name="T14" fmla="*/ 0 w 54"/>
                    <a:gd name="T15" fmla="*/ 0 h 47"/>
                    <a:gd name="T16" fmla="*/ 0 w 54"/>
                    <a:gd name="T17" fmla="*/ 0 h 47"/>
                    <a:gd name="T18" fmla="*/ 0 w 54"/>
                    <a:gd name="T19" fmla="*/ 0 h 47"/>
                    <a:gd name="T20" fmla="*/ 0 w 54"/>
                    <a:gd name="T21" fmla="*/ 0 h 47"/>
                    <a:gd name="T22" fmla="*/ 0 w 54"/>
                    <a:gd name="T23" fmla="*/ 0 h 47"/>
                    <a:gd name="T24" fmla="*/ 0 w 54"/>
                    <a:gd name="T25" fmla="*/ 0 h 47"/>
                    <a:gd name="T26" fmla="*/ 0 w 54"/>
                    <a:gd name="T27" fmla="*/ 0 h 47"/>
                    <a:gd name="T28" fmla="*/ 0 w 54"/>
                    <a:gd name="T29" fmla="*/ 0 h 47"/>
                    <a:gd name="T30" fmla="*/ 0 w 54"/>
                    <a:gd name="T31" fmla="*/ 0 h 47"/>
                    <a:gd name="T32" fmla="*/ 0 w 54"/>
                    <a:gd name="T33" fmla="*/ 0 h 47"/>
                    <a:gd name="T34" fmla="*/ 0 w 54"/>
                    <a:gd name="T35" fmla="*/ 0 h 47"/>
                    <a:gd name="T36" fmla="*/ 0 w 54"/>
                    <a:gd name="T37" fmla="*/ 0 h 47"/>
                    <a:gd name="T38" fmla="*/ 0 w 54"/>
                    <a:gd name="T39" fmla="*/ 0 h 47"/>
                    <a:gd name="T40" fmla="*/ 0 w 54"/>
                    <a:gd name="T41" fmla="*/ 0 h 47"/>
                    <a:gd name="T42" fmla="*/ 0 w 54"/>
                    <a:gd name="T43" fmla="*/ 0 h 47"/>
                    <a:gd name="T44" fmla="*/ 0 w 54"/>
                    <a:gd name="T45" fmla="*/ 0 h 47"/>
                    <a:gd name="T46" fmla="*/ 0 w 54"/>
                    <a:gd name="T47" fmla="*/ 0 h 47"/>
                    <a:gd name="T48" fmla="*/ 0 w 54"/>
                    <a:gd name="T49" fmla="*/ 0 h 47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54"/>
                    <a:gd name="T76" fmla="*/ 0 h 47"/>
                    <a:gd name="T77" fmla="*/ 54 w 54"/>
                    <a:gd name="T78" fmla="*/ 47 h 47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54" h="47">
                      <a:moveTo>
                        <a:pt x="1" y="15"/>
                      </a:moveTo>
                      <a:lnTo>
                        <a:pt x="2" y="11"/>
                      </a:lnTo>
                      <a:lnTo>
                        <a:pt x="6" y="8"/>
                      </a:lnTo>
                      <a:lnTo>
                        <a:pt x="10" y="5"/>
                      </a:lnTo>
                      <a:lnTo>
                        <a:pt x="15" y="3"/>
                      </a:lnTo>
                      <a:lnTo>
                        <a:pt x="27" y="1"/>
                      </a:lnTo>
                      <a:lnTo>
                        <a:pt x="39" y="0"/>
                      </a:lnTo>
                      <a:lnTo>
                        <a:pt x="48" y="0"/>
                      </a:lnTo>
                      <a:lnTo>
                        <a:pt x="52" y="0"/>
                      </a:lnTo>
                      <a:lnTo>
                        <a:pt x="52" y="3"/>
                      </a:lnTo>
                      <a:lnTo>
                        <a:pt x="52" y="9"/>
                      </a:lnTo>
                      <a:lnTo>
                        <a:pt x="53" y="21"/>
                      </a:lnTo>
                      <a:lnTo>
                        <a:pt x="53" y="33"/>
                      </a:lnTo>
                      <a:lnTo>
                        <a:pt x="54" y="36"/>
                      </a:lnTo>
                      <a:lnTo>
                        <a:pt x="51" y="37"/>
                      </a:lnTo>
                      <a:lnTo>
                        <a:pt x="45" y="39"/>
                      </a:lnTo>
                      <a:lnTo>
                        <a:pt x="33" y="43"/>
                      </a:lnTo>
                      <a:lnTo>
                        <a:pt x="21" y="47"/>
                      </a:lnTo>
                      <a:lnTo>
                        <a:pt x="19" y="47"/>
                      </a:lnTo>
                      <a:lnTo>
                        <a:pt x="15" y="45"/>
                      </a:lnTo>
                      <a:lnTo>
                        <a:pt x="6" y="35"/>
                      </a:lnTo>
                      <a:lnTo>
                        <a:pt x="2" y="28"/>
                      </a:lnTo>
                      <a:lnTo>
                        <a:pt x="0" y="20"/>
                      </a:lnTo>
                      <a:lnTo>
                        <a:pt x="1" y="15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4557" name="Freeform 52"/>
                <p:cNvSpPr>
                  <a:spLocks/>
                </p:cNvSpPr>
                <p:nvPr/>
              </p:nvSpPr>
              <p:spPr bwMode="auto">
                <a:xfrm>
                  <a:off x="3183" y="2184"/>
                  <a:ext cx="13" cy="14"/>
                </a:xfrm>
                <a:custGeom>
                  <a:avLst/>
                  <a:gdLst>
                    <a:gd name="T0" fmla="*/ 0 w 56"/>
                    <a:gd name="T1" fmla="*/ 0 h 50"/>
                    <a:gd name="T2" fmla="*/ 0 w 56"/>
                    <a:gd name="T3" fmla="*/ 0 h 50"/>
                    <a:gd name="T4" fmla="*/ 0 w 56"/>
                    <a:gd name="T5" fmla="*/ 0 h 50"/>
                    <a:gd name="T6" fmla="*/ 0 w 56"/>
                    <a:gd name="T7" fmla="*/ 0 h 50"/>
                    <a:gd name="T8" fmla="*/ 0 w 56"/>
                    <a:gd name="T9" fmla="*/ 0 h 50"/>
                    <a:gd name="T10" fmla="*/ 0 w 56"/>
                    <a:gd name="T11" fmla="*/ 0 h 50"/>
                    <a:gd name="T12" fmla="*/ 0 w 56"/>
                    <a:gd name="T13" fmla="*/ 0 h 50"/>
                    <a:gd name="T14" fmla="*/ 0 w 56"/>
                    <a:gd name="T15" fmla="*/ 0 h 50"/>
                    <a:gd name="T16" fmla="*/ 0 w 56"/>
                    <a:gd name="T17" fmla="*/ 0 h 50"/>
                    <a:gd name="T18" fmla="*/ 0 w 56"/>
                    <a:gd name="T19" fmla="*/ 0 h 50"/>
                    <a:gd name="T20" fmla="*/ 0 w 56"/>
                    <a:gd name="T21" fmla="*/ 0 h 50"/>
                    <a:gd name="T22" fmla="*/ 0 w 56"/>
                    <a:gd name="T23" fmla="*/ 0 h 50"/>
                    <a:gd name="T24" fmla="*/ 0 w 56"/>
                    <a:gd name="T25" fmla="*/ 0 h 50"/>
                    <a:gd name="T26" fmla="*/ 0 w 56"/>
                    <a:gd name="T27" fmla="*/ 0 h 50"/>
                    <a:gd name="T28" fmla="*/ 0 w 56"/>
                    <a:gd name="T29" fmla="*/ 0 h 50"/>
                    <a:gd name="T30" fmla="*/ 0 w 56"/>
                    <a:gd name="T31" fmla="*/ 0 h 50"/>
                    <a:gd name="T32" fmla="*/ 0 w 56"/>
                    <a:gd name="T33" fmla="*/ 0 h 50"/>
                    <a:gd name="T34" fmla="*/ 0 w 56"/>
                    <a:gd name="T35" fmla="*/ 0 h 50"/>
                    <a:gd name="T36" fmla="*/ 0 w 56"/>
                    <a:gd name="T37" fmla="*/ 0 h 50"/>
                    <a:gd name="T38" fmla="*/ 0 w 56"/>
                    <a:gd name="T39" fmla="*/ 0 h 50"/>
                    <a:gd name="T40" fmla="*/ 0 w 56"/>
                    <a:gd name="T41" fmla="*/ 0 h 50"/>
                    <a:gd name="T42" fmla="*/ 0 w 56"/>
                    <a:gd name="T43" fmla="*/ 0 h 50"/>
                    <a:gd name="T44" fmla="*/ 0 w 56"/>
                    <a:gd name="T45" fmla="*/ 0 h 50"/>
                    <a:gd name="T46" fmla="*/ 0 w 56"/>
                    <a:gd name="T47" fmla="*/ 0 h 50"/>
                    <a:gd name="T48" fmla="*/ 0 w 56"/>
                    <a:gd name="T49" fmla="*/ 0 h 50"/>
                    <a:gd name="T50" fmla="*/ 0 w 56"/>
                    <a:gd name="T51" fmla="*/ 0 h 50"/>
                    <a:gd name="T52" fmla="*/ 0 w 56"/>
                    <a:gd name="T53" fmla="*/ 0 h 5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6"/>
                    <a:gd name="T82" fmla="*/ 0 h 50"/>
                    <a:gd name="T83" fmla="*/ 56 w 56"/>
                    <a:gd name="T84" fmla="*/ 50 h 5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6" h="50">
                      <a:moveTo>
                        <a:pt x="5" y="9"/>
                      </a:moveTo>
                      <a:lnTo>
                        <a:pt x="7" y="8"/>
                      </a:lnTo>
                      <a:lnTo>
                        <a:pt x="14" y="4"/>
                      </a:lnTo>
                      <a:lnTo>
                        <a:pt x="30" y="0"/>
                      </a:lnTo>
                      <a:lnTo>
                        <a:pt x="37" y="0"/>
                      </a:lnTo>
                      <a:lnTo>
                        <a:pt x="42" y="2"/>
                      </a:lnTo>
                      <a:lnTo>
                        <a:pt x="45" y="4"/>
                      </a:lnTo>
                      <a:lnTo>
                        <a:pt x="46" y="8"/>
                      </a:lnTo>
                      <a:lnTo>
                        <a:pt x="50" y="14"/>
                      </a:lnTo>
                      <a:lnTo>
                        <a:pt x="55" y="26"/>
                      </a:lnTo>
                      <a:lnTo>
                        <a:pt x="56" y="33"/>
                      </a:lnTo>
                      <a:lnTo>
                        <a:pt x="54" y="40"/>
                      </a:lnTo>
                      <a:lnTo>
                        <a:pt x="52" y="43"/>
                      </a:lnTo>
                      <a:lnTo>
                        <a:pt x="49" y="47"/>
                      </a:lnTo>
                      <a:lnTo>
                        <a:pt x="45" y="49"/>
                      </a:lnTo>
                      <a:lnTo>
                        <a:pt x="41" y="50"/>
                      </a:lnTo>
                      <a:lnTo>
                        <a:pt x="36" y="50"/>
                      </a:lnTo>
                      <a:lnTo>
                        <a:pt x="26" y="49"/>
                      </a:lnTo>
                      <a:lnTo>
                        <a:pt x="16" y="46"/>
                      </a:lnTo>
                      <a:lnTo>
                        <a:pt x="8" y="44"/>
                      </a:lnTo>
                      <a:lnTo>
                        <a:pt x="6" y="42"/>
                      </a:lnTo>
                      <a:lnTo>
                        <a:pt x="4" y="39"/>
                      </a:lnTo>
                      <a:lnTo>
                        <a:pt x="0" y="26"/>
                      </a:lnTo>
                      <a:lnTo>
                        <a:pt x="0" y="19"/>
                      </a:lnTo>
                      <a:lnTo>
                        <a:pt x="2" y="12"/>
                      </a:lnTo>
                      <a:lnTo>
                        <a:pt x="5" y="9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4558" name="Freeform 53"/>
                <p:cNvSpPr>
                  <a:spLocks/>
                </p:cNvSpPr>
                <p:nvPr/>
              </p:nvSpPr>
              <p:spPr bwMode="auto">
                <a:xfrm>
                  <a:off x="3179" y="2011"/>
                  <a:ext cx="49" cy="98"/>
                </a:xfrm>
                <a:custGeom>
                  <a:avLst/>
                  <a:gdLst>
                    <a:gd name="T0" fmla="*/ 0 w 208"/>
                    <a:gd name="T1" fmla="*/ 0 h 355"/>
                    <a:gd name="T2" fmla="*/ 0 w 208"/>
                    <a:gd name="T3" fmla="*/ 0 h 355"/>
                    <a:gd name="T4" fmla="*/ 0 w 208"/>
                    <a:gd name="T5" fmla="*/ 0 h 355"/>
                    <a:gd name="T6" fmla="*/ 0 w 208"/>
                    <a:gd name="T7" fmla="*/ 0 h 355"/>
                    <a:gd name="T8" fmla="*/ 0 w 208"/>
                    <a:gd name="T9" fmla="*/ 0 h 355"/>
                    <a:gd name="T10" fmla="*/ 0 w 208"/>
                    <a:gd name="T11" fmla="*/ 0 h 355"/>
                    <a:gd name="T12" fmla="*/ 0 w 208"/>
                    <a:gd name="T13" fmla="*/ 0 h 355"/>
                    <a:gd name="T14" fmla="*/ 0 w 208"/>
                    <a:gd name="T15" fmla="*/ 0 h 355"/>
                    <a:gd name="T16" fmla="*/ 0 w 208"/>
                    <a:gd name="T17" fmla="*/ 0 h 355"/>
                    <a:gd name="T18" fmla="*/ 0 w 208"/>
                    <a:gd name="T19" fmla="*/ 0 h 355"/>
                    <a:gd name="T20" fmla="*/ 0 w 208"/>
                    <a:gd name="T21" fmla="*/ 0 h 355"/>
                    <a:gd name="T22" fmla="*/ 0 w 208"/>
                    <a:gd name="T23" fmla="*/ 0 h 355"/>
                    <a:gd name="T24" fmla="*/ 0 w 208"/>
                    <a:gd name="T25" fmla="*/ 0 h 355"/>
                    <a:gd name="T26" fmla="*/ 0 w 208"/>
                    <a:gd name="T27" fmla="*/ 0 h 355"/>
                    <a:gd name="T28" fmla="*/ 0 w 208"/>
                    <a:gd name="T29" fmla="*/ 0 h 355"/>
                    <a:gd name="T30" fmla="*/ 0 w 208"/>
                    <a:gd name="T31" fmla="*/ 0 h 355"/>
                    <a:gd name="T32" fmla="*/ 0 w 208"/>
                    <a:gd name="T33" fmla="*/ 0 h 355"/>
                    <a:gd name="T34" fmla="*/ 0 w 208"/>
                    <a:gd name="T35" fmla="*/ 0 h 355"/>
                    <a:gd name="T36" fmla="*/ 0 w 208"/>
                    <a:gd name="T37" fmla="*/ 0 h 355"/>
                    <a:gd name="T38" fmla="*/ 0 w 208"/>
                    <a:gd name="T39" fmla="*/ 0 h 355"/>
                    <a:gd name="T40" fmla="*/ 0 w 208"/>
                    <a:gd name="T41" fmla="*/ 0 h 355"/>
                    <a:gd name="T42" fmla="*/ 0 w 208"/>
                    <a:gd name="T43" fmla="*/ 0 h 355"/>
                    <a:gd name="T44" fmla="*/ 0 w 208"/>
                    <a:gd name="T45" fmla="*/ 0 h 355"/>
                    <a:gd name="T46" fmla="*/ 0 w 208"/>
                    <a:gd name="T47" fmla="*/ 0 h 355"/>
                    <a:gd name="T48" fmla="*/ 0 w 208"/>
                    <a:gd name="T49" fmla="*/ 0 h 355"/>
                    <a:gd name="T50" fmla="*/ 0 w 208"/>
                    <a:gd name="T51" fmla="*/ 0 h 355"/>
                    <a:gd name="T52" fmla="*/ 0 w 208"/>
                    <a:gd name="T53" fmla="*/ 0 h 355"/>
                    <a:gd name="T54" fmla="*/ 0 w 208"/>
                    <a:gd name="T55" fmla="*/ 0 h 355"/>
                    <a:gd name="T56" fmla="*/ 0 w 208"/>
                    <a:gd name="T57" fmla="*/ 0 h 355"/>
                    <a:gd name="T58" fmla="*/ 0 w 208"/>
                    <a:gd name="T59" fmla="*/ 0 h 355"/>
                    <a:gd name="T60" fmla="*/ 0 w 208"/>
                    <a:gd name="T61" fmla="*/ 0 h 355"/>
                    <a:gd name="T62" fmla="*/ 0 w 208"/>
                    <a:gd name="T63" fmla="*/ 0 h 355"/>
                    <a:gd name="T64" fmla="*/ 0 w 208"/>
                    <a:gd name="T65" fmla="*/ 0 h 355"/>
                    <a:gd name="T66" fmla="*/ 0 w 208"/>
                    <a:gd name="T67" fmla="*/ 0 h 355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08"/>
                    <a:gd name="T103" fmla="*/ 0 h 355"/>
                    <a:gd name="T104" fmla="*/ 208 w 208"/>
                    <a:gd name="T105" fmla="*/ 355 h 355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08" h="355">
                      <a:moveTo>
                        <a:pt x="134" y="253"/>
                      </a:moveTo>
                      <a:lnTo>
                        <a:pt x="133" y="254"/>
                      </a:lnTo>
                      <a:lnTo>
                        <a:pt x="131" y="255"/>
                      </a:lnTo>
                      <a:lnTo>
                        <a:pt x="128" y="254"/>
                      </a:lnTo>
                      <a:lnTo>
                        <a:pt x="124" y="253"/>
                      </a:lnTo>
                      <a:lnTo>
                        <a:pt x="116" y="251"/>
                      </a:lnTo>
                      <a:lnTo>
                        <a:pt x="92" y="246"/>
                      </a:lnTo>
                      <a:lnTo>
                        <a:pt x="65" y="246"/>
                      </a:lnTo>
                      <a:lnTo>
                        <a:pt x="36" y="255"/>
                      </a:lnTo>
                      <a:lnTo>
                        <a:pt x="8" y="281"/>
                      </a:lnTo>
                      <a:lnTo>
                        <a:pt x="0" y="295"/>
                      </a:lnTo>
                      <a:lnTo>
                        <a:pt x="2" y="300"/>
                      </a:lnTo>
                      <a:lnTo>
                        <a:pt x="6" y="305"/>
                      </a:lnTo>
                      <a:lnTo>
                        <a:pt x="11" y="311"/>
                      </a:lnTo>
                      <a:lnTo>
                        <a:pt x="28" y="323"/>
                      </a:lnTo>
                      <a:lnTo>
                        <a:pt x="73" y="344"/>
                      </a:lnTo>
                      <a:lnTo>
                        <a:pt x="124" y="355"/>
                      </a:lnTo>
                      <a:lnTo>
                        <a:pt x="147" y="354"/>
                      </a:lnTo>
                      <a:lnTo>
                        <a:pt x="167" y="347"/>
                      </a:lnTo>
                      <a:lnTo>
                        <a:pt x="182" y="333"/>
                      </a:lnTo>
                      <a:lnTo>
                        <a:pt x="189" y="311"/>
                      </a:lnTo>
                      <a:lnTo>
                        <a:pt x="187" y="280"/>
                      </a:lnTo>
                      <a:lnTo>
                        <a:pt x="183" y="261"/>
                      </a:lnTo>
                      <a:lnTo>
                        <a:pt x="184" y="251"/>
                      </a:lnTo>
                      <a:lnTo>
                        <a:pt x="191" y="232"/>
                      </a:lnTo>
                      <a:lnTo>
                        <a:pt x="205" y="198"/>
                      </a:lnTo>
                      <a:lnTo>
                        <a:pt x="208" y="181"/>
                      </a:lnTo>
                      <a:lnTo>
                        <a:pt x="207" y="161"/>
                      </a:lnTo>
                      <a:lnTo>
                        <a:pt x="204" y="151"/>
                      </a:lnTo>
                      <a:lnTo>
                        <a:pt x="189" y="139"/>
                      </a:lnTo>
                      <a:lnTo>
                        <a:pt x="168" y="116"/>
                      </a:lnTo>
                      <a:lnTo>
                        <a:pt x="159" y="97"/>
                      </a:lnTo>
                      <a:lnTo>
                        <a:pt x="156" y="75"/>
                      </a:lnTo>
                      <a:lnTo>
                        <a:pt x="155" y="52"/>
                      </a:lnTo>
                      <a:lnTo>
                        <a:pt x="151" y="22"/>
                      </a:lnTo>
                      <a:lnTo>
                        <a:pt x="148" y="3"/>
                      </a:lnTo>
                      <a:lnTo>
                        <a:pt x="147" y="2"/>
                      </a:lnTo>
                      <a:lnTo>
                        <a:pt x="146" y="1"/>
                      </a:lnTo>
                      <a:lnTo>
                        <a:pt x="142" y="0"/>
                      </a:lnTo>
                      <a:lnTo>
                        <a:pt x="141" y="0"/>
                      </a:lnTo>
                      <a:lnTo>
                        <a:pt x="137" y="0"/>
                      </a:lnTo>
                      <a:lnTo>
                        <a:pt x="133" y="0"/>
                      </a:lnTo>
                      <a:lnTo>
                        <a:pt x="131" y="2"/>
                      </a:lnTo>
                      <a:lnTo>
                        <a:pt x="130" y="9"/>
                      </a:lnTo>
                      <a:lnTo>
                        <a:pt x="129" y="23"/>
                      </a:lnTo>
                      <a:lnTo>
                        <a:pt x="132" y="50"/>
                      </a:lnTo>
                      <a:lnTo>
                        <a:pt x="132" y="76"/>
                      </a:lnTo>
                      <a:lnTo>
                        <a:pt x="131" y="82"/>
                      </a:lnTo>
                      <a:lnTo>
                        <a:pt x="129" y="85"/>
                      </a:lnTo>
                      <a:lnTo>
                        <a:pt x="126" y="89"/>
                      </a:lnTo>
                      <a:lnTo>
                        <a:pt x="123" y="91"/>
                      </a:lnTo>
                      <a:lnTo>
                        <a:pt x="116" y="95"/>
                      </a:lnTo>
                      <a:lnTo>
                        <a:pt x="100" y="102"/>
                      </a:lnTo>
                      <a:lnTo>
                        <a:pt x="95" y="109"/>
                      </a:lnTo>
                      <a:lnTo>
                        <a:pt x="95" y="112"/>
                      </a:lnTo>
                      <a:lnTo>
                        <a:pt x="95" y="115"/>
                      </a:lnTo>
                      <a:lnTo>
                        <a:pt x="97" y="117"/>
                      </a:lnTo>
                      <a:lnTo>
                        <a:pt x="99" y="119"/>
                      </a:lnTo>
                      <a:lnTo>
                        <a:pt x="105" y="123"/>
                      </a:lnTo>
                      <a:lnTo>
                        <a:pt x="110" y="127"/>
                      </a:lnTo>
                      <a:lnTo>
                        <a:pt x="116" y="131"/>
                      </a:lnTo>
                      <a:lnTo>
                        <a:pt x="121" y="134"/>
                      </a:lnTo>
                      <a:lnTo>
                        <a:pt x="121" y="137"/>
                      </a:lnTo>
                      <a:lnTo>
                        <a:pt x="123" y="151"/>
                      </a:lnTo>
                      <a:lnTo>
                        <a:pt x="130" y="202"/>
                      </a:lnTo>
                      <a:lnTo>
                        <a:pt x="134" y="248"/>
                      </a:lnTo>
                      <a:lnTo>
                        <a:pt x="134" y="253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4559" name="Freeform 54"/>
                <p:cNvSpPr>
                  <a:spLocks/>
                </p:cNvSpPr>
                <p:nvPr/>
              </p:nvSpPr>
              <p:spPr bwMode="auto">
                <a:xfrm>
                  <a:off x="3153" y="1983"/>
                  <a:ext cx="29" cy="10"/>
                </a:xfrm>
                <a:custGeom>
                  <a:avLst/>
                  <a:gdLst>
                    <a:gd name="T0" fmla="*/ 0 w 125"/>
                    <a:gd name="T1" fmla="*/ 0 h 34"/>
                    <a:gd name="T2" fmla="*/ 0 w 125"/>
                    <a:gd name="T3" fmla="*/ 0 h 34"/>
                    <a:gd name="T4" fmla="*/ 0 w 125"/>
                    <a:gd name="T5" fmla="*/ 0 h 34"/>
                    <a:gd name="T6" fmla="*/ 0 w 125"/>
                    <a:gd name="T7" fmla="*/ 0 h 34"/>
                    <a:gd name="T8" fmla="*/ 0 w 125"/>
                    <a:gd name="T9" fmla="*/ 0 h 34"/>
                    <a:gd name="T10" fmla="*/ 0 w 125"/>
                    <a:gd name="T11" fmla="*/ 0 h 34"/>
                    <a:gd name="T12" fmla="*/ 0 w 125"/>
                    <a:gd name="T13" fmla="*/ 0 h 34"/>
                    <a:gd name="T14" fmla="*/ 0 w 125"/>
                    <a:gd name="T15" fmla="*/ 0 h 34"/>
                    <a:gd name="T16" fmla="*/ 0 w 125"/>
                    <a:gd name="T17" fmla="*/ 0 h 34"/>
                    <a:gd name="T18" fmla="*/ 0 w 125"/>
                    <a:gd name="T19" fmla="*/ 0 h 34"/>
                    <a:gd name="T20" fmla="*/ 0 w 125"/>
                    <a:gd name="T21" fmla="*/ 0 h 34"/>
                    <a:gd name="T22" fmla="*/ 0 w 125"/>
                    <a:gd name="T23" fmla="*/ 0 h 34"/>
                    <a:gd name="T24" fmla="*/ 0 w 125"/>
                    <a:gd name="T25" fmla="*/ 0 h 34"/>
                    <a:gd name="T26" fmla="*/ 0 w 125"/>
                    <a:gd name="T27" fmla="*/ 0 h 34"/>
                    <a:gd name="T28" fmla="*/ 0 w 125"/>
                    <a:gd name="T29" fmla="*/ 0 h 34"/>
                    <a:gd name="T30" fmla="*/ 0 w 125"/>
                    <a:gd name="T31" fmla="*/ 0 h 34"/>
                    <a:gd name="T32" fmla="*/ 0 w 125"/>
                    <a:gd name="T33" fmla="*/ 0 h 34"/>
                    <a:gd name="T34" fmla="*/ 0 w 125"/>
                    <a:gd name="T35" fmla="*/ 0 h 34"/>
                    <a:gd name="T36" fmla="*/ 0 w 125"/>
                    <a:gd name="T37" fmla="*/ 0 h 34"/>
                    <a:gd name="T38" fmla="*/ 0 w 125"/>
                    <a:gd name="T39" fmla="*/ 0 h 34"/>
                    <a:gd name="T40" fmla="*/ 0 w 125"/>
                    <a:gd name="T41" fmla="*/ 0 h 34"/>
                    <a:gd name="T42" fmla="*/ 0 w 125"/>
                    <a:gd name="T43" fmla="*/ 0 h 34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125"/>
                    <a:gd name="T67" fmla="*/ 0 h 34"/>
                    <a:gd name="T68" fmla="*/ 125 w 125"/>
                    <a:gd name="T69" fmla="*/ 34 h 34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125" h="34">
                      <a:moveTo>
                        <a:pt x="55" y="24"/>
                      </a:moveTo>
                      <a:lnTo>
                        <a:pt x="63" y="24"/>
                      </a:lnTo>
                      <a:lnTo>
                        <a:pt x="79" y="24"/>
                      </a:lnTo>
                      <a:lnTo>
                        <a:pt x="102" y="29"/>
                      </a:lnTo>
                      <a:lnTo>
                        <a:pt x="113" y="34"/>
                      </a:lnTo>
                      <a:lnTo>
                        <a:pt x="114" y="34"/>
                      </a:lnTo>
                      <a:lnTo>
                        <a:pt x="114" y="32"/>
                      </a:lnTo>
                      <a:lnTo>
                        <a:pt x="117" y="25"/>
                      </a:lnTo>
                      <a:lnTo>
                        <a:pt x="124" y="12"/>
                      </a:lnTo>
                      <a:lnTo>
                        <a:pt x="125" y="7"/>
                      </a:lnTo>
                      <a:lnTo>
                        <a:pt x="124" y="3"/>
                      </a:lnTo>
                      <a:lnTo>
                        <a:pt x="122" y="2"/>
                      </a:lnTo>
                      <a:lnTo>
                        <a:pt x="111" y="1"/>
                      </a:lnTo>
                      <a:lnTo>
                        <a:pt x="91" y="0"/>
                      </a:lnTo>
                      <a:lnTo>
                        <a:pt x="49" y="3"/>
                      </a:lnTo>
                      <a:lnTo>
                        <a:pt x="9" y="6"/>
                      </a:lnTo>
                      <a:lnTo>
                        <a:pt x="0" y="6"/>
                      </a:lnTo>
                      <a:lnTo>
                        <a:pt x="3" y="10"/>
                      </a:lnTo>
                      <a:lnTo>
                        <a:pt x="18" y="20"/>
                      </a:lnTo>
                      <a:lnTo>
                        <a:pt x="46" y="25"/>
                      </a:lnTo>
                      <a:lnTo>
                        <a:pt x="55" y="24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4560" name="Freeform 55"/>
                <p:cNvSpPr>
                  <a:spLocks/>
                </p:cNvSpPr>
                <p:nvPr/>
              </p:nvSpPr>
              <p:spPr bwMode="auto">
                <a:xfrm>
                  <a:off x="2891" y="2212"/>
                  <a:ext cx="14" cy="32"/>
                </a:xfrm>
                <a:custGeom>
                  <a:avLst/>
                  <a:gdLst>
                    <a:gd name="T0" fmla="*/ 0 w 60"/>
                    <a:gd name="T1" fmla="*/ 0 h 115"/>
                    <a:gd name="T2" fmla="*/ 0 w 60"/>
                    <a:gd name="T3" fmla="*/ 0 h 115"/>
                    <a:gd name="T4" fmla="*/ 0 w 60"/>
                    <a:gd name="T5" fmla="*/ 0 h 115"/>
                    <a:gd name="T6" fmla="*/ 0 w 60"/>
                    <a:gd name="T7" fmla="*/ 0 h 115"/>
                    <a:gd name="T8" fmla="*/ 0 w 60"/>
                    <a:gd name="T9" fmla="*/ 0 h 115"/>
                    <a:gd name="T10" fmla="*/ 0 w 60"/>
                    <a:gd name="T11" fmla="*/ 0 h 115"/>
                    <a:gd name="T12" fmla="*/ 0 w 60"/>
                    <a:gd name="T13" fmla="*/ 0 h 115"/>
                    <a:gd name="T14" fmla="*/ 0 w 60"/>
                    <a:gd name="T15" fmla="*/ 0 h 115"/>
                    <a:gd name="T16" fmla="*/ 0 w 60"/>
                    <a:gd name="T17" fmla="*/ 0 h 115"/>
                    <a:gd name="T18" fmla="*/ 0 w 60"/>
                    <a:gd name="T19" fmla="*/ 0 h 115"/>
                    <a:gd name="T20" fmla="*/ 0 w 60"/>
                    <a:gd name="T21" fmla="*/ 0 h 115"/>
                    <a:gd name="T22" fmla="*/ 0 w 60"/>
                    <a:gd name="T23" fmla="*/ 0 h 115"/>
                    <a:gd name="T24" fmla="*/ 0 w 60"/>
                    <a:gd name="T25" fmla="*/ 0 h 115"/>
                    <a:gd name="T26" fmla="*/ 0 w 60"/>
                    <a:gd name="T27" fmla="*/ 0 h 115"/>
                    <a:gd name="T28" fmla="*/ 0 w 60"/>
                    <a:gd name="T29" fmla="*/ 0 h 115"/>
                    <a:gd name="T30" fmla="*/ 0 w 60"/>
                    <a:gd name="T31" fmla="*/ 0 h 115"/>
                    <a:gd name="T32" fmla="*/ 0 w 60"/>
                    <a:gd name="T33" fmla="*/ 0 h 11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0"/>
                    <a:gd name="T52" fmla="*/ 0 h 115"/>
                    <a:gd name="T53" fmla="*/ 60 w 60"/>
                    <a:gd name="T54" fmla="*/ 115 h 11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0" h="115">
                      <a:moveTo>
                        <a:pt x="44" y="0"/>
                      </a:moveTo>
                      <a:lnTo>
                        <a:pt x="45" y="10"/>
                      </a:lnTo>
                      <a:lnTo>
                        <a:pt x="47" y="30"/>
                      </a:lnTo>
                      <a:lnTo>
                        <a:pt x="52" y="69"/>
                      </a:lnTo>
                      <a:lnTo>
                        <a:pt x="58" y="106"/>
                      </a:lnTo>
                      <a:lnTo>
                        <a:pt x="60" y="115"/>
                      </a:lnTo>
                      <a:lnTo>
                        <a:pt x="54" y="113"/>
                      </a:lnTo>
                      <a:lnTo>
                        <a:pt x="44" y="109"/>
                      </a:lnTo>
                      <a:lnTo>
                        <a:pt x="24" y="99"/>
                      </a:lnTo>
                      <a:lnTo>
                        <a:pt x="4" y="88"/>
                      </a:lnTo>
                      <a:lnTo>
                        <a:pt x="0" y="85"/>
                      </a:lnTo>
                      <a:lnTo>
                        <a:pt x="3" y="78"/>
                      </a:lnTo>
                      <a:lnTo>
                        <a:pt x="10" y="64"/>
                      </a:lnTo>
                      <a:lnTo>
                        <a:pt x="25" y="36"/>
                      </a:lnTo>
                      <a:lnTo>
                        <a:pt x="40" y="8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4561" name="Freeform 56"/>
                <p:cNvSpPr>
                  <a:spLocks/>
                </p:cNvSpPr>
                <p:nvPr/>
              </p:nvSpPr>
              <p:spPr bwMode="auto">
                <a:xfrm>
                  <a:off x="3155" y="2259"/>
                  <a:ext cx="61" cy="63"/>
                </a:xfrm>
                <a:custGeom>
                  <a:avLst/>
                  <a:gdLst>
                    <a:gd name="T0" fmla="*/ 0 w 255"/>
                    <a:gd name="T1" fmla="*/ 0 h 227"/>
                    <a:gd name="T2" fmla="*/ 0 w 255"/>
                    <a:gd name="T3" fmla="*/ 0 h 227"/>
                    <a:gd name="T4" fmla="*/ 0 w 255"/>
                    <a:gd name="T5" fmla="*/ 0 h 227"/>
                    <a:gd name="T6" fmla="*/ 0 w 255"/>
                    <a:gd name="T7" fmla="*/ 0 h 227"/>
                    <a:gd name="T8" fmla="*/ 0 w 255"/>
                    <a:gd name="T9" fmla="*/ 0 h 227"/>
                    <a:gd name="T10" fmla="*/ 0 w 255"/>
                    <a:gd name="T11" fmla="*/ 0 h 227"/>
                    <a:gd name="T12" fmla="*/ 0 w 255"/>
                    <a:gd name="T13" fmla="*/ 0 h 227"/>
                    <a:gd name="T14" fmla="*/ 0 w 255"/>
                    <a:gd name="T15" fmla="*/ 0 h 227"/>
                    <a:gd name="T16" fmla="*/ 0 w 255"/>
                    <a:gd name="T17" fmla="*/ 0 h 227"/>
                    <a:gd name="T18" fmla="*/ 0 w 255"/>
                    <a:gd name="T19" fmla="*/ 0 h 227"/>
                    <a:gd name="T20" fmla="*/ 0 w 255"/>
                    <a:gd name="T21" fmla="*/ 0 h 227"/>
                    <a:gd name="T22" fmla="*/ 0 w 255"/>
                    <a:gd name="T23" fmla="*/ 0 h 227"/>
                    <a:gd name="T24" fmla="*/ 0 w 255"/>
                    <a:gd name="T25" fmla="*/ 0 h 227"/>
                    <a:gd name="T26" fmla="*/ 0 w 255"/>
                    <a:gd name="T27" fmla="*/ 0 h 227"/>
                    <a:gd name="T28" fmla="*/ 0 w 255"/>
                    <a:gd name="T29" fmla="*/ 0 h 227"/>
                    <a:gd name="T30" fmla="*/ 0 w 255"/>
                    <a:gd name="T31" fmla="*/ 0 h 227"/>
                    <a:gd name="T32" fmla="*/ 0 w 255"/>
                    <a:gd name="T33" fmla="*/ 0 h 227"/>
                    <a:gd name="T34" fmla="*/ 0 w 255"/>
                    <a:gd name="T35" fmla="*/ 0 h 227"/>
                    <a:gd name="T36" fmla="*/ 0 w 255"/>
                    <a:gd name="T37" fmla="*/ 0 h 227"/>
                    <a:gd name="T38" fmla="*/ 0 w 255"/>
                    <a:gd name="T39" fmla="*/ 0 h 227"/>
                    <a:gd name="T40" fmla="*/ 0 w 255"/>
                    <a:gd name="T41" fmla="*/ 0 h 227"/>
                    <a:gd name="T42" fmla="*/ 0 w 255"/>
                    <a:gd name="T43" fmla="*/ 0 h 227"/>
                    <a:gd name="T44" fmla="*/ 0 w 255"/>
                    <a:gd name="T45" fmla="*/ 0 h 227"/>
                    <a:gd name="T46" fmla="*/ 0 w 255"/>
                    <a:gd name="T47" fmla="*/ 0 h 227"/>
                    <a:gd name="T48" fmla="*/ 0 w 255"/>
                    <a:gd name="T49" fmla="*/ 0 h 227"/>
                    <a:gd name="T50" fmla="*/ 0 w 255"/>
                    <a:gd name="T51" fmla="*/ 0 h 227"/>
                    <a:gd name="T52" fmla="*/ 0 w 255"/>
                    <a:gd name="T53" fmla="*/ 0 h 227"/>
                    <a:gd name="T54" fmla="*/ 0 w 255"/>
                    <a:gd name="T55" fmla="*/ 0 h 227"/>
                    <a:gd name="T56" fmla="*/ 0 w 255"/>
                    <a:gd name="T57" fmla="*/ 0 h 227"/>
                    <a:gd name="T58" fmla="*/ 0 w 255"/>
                    <a:gd name="T59" fmla="*/ 0 h 227"/>
                    <a:gd name="T60" fmla="*/ 0 w 255"/>
                    <a:gd name="T61" fmla="*/ 0 h 227"/>
                    <a:gd name="T62" fmla="*/ 0 w 255"/>
                    <a:gd name="T63" fmla="*/ 0 h 227"/>
                    <a:gd name="T64" fmla="*/ 0 w 255"/>
                    <a:gd name="T65" fmla="*/ 0 h 227"/>
                    <a:gd name="T66" fmla="*/ 0 w 255"/>
                    <a:gd name="T67" fmla="*/ 0 h 227"/>
                    <a:gd name="T68" fmla="*/ 0 w 255"/>
                    <a:gd name="T69" fmla="*/ 0 h 227"/>
                    <a:gd name="T70" fmla="*/ 0 w 255"/>
                    <a:gd name="T71" fmla="*/ 0 h 227"/>
                    <a:gd name="T72" fmla="*/ 0 w 255"/>
                    <a:gd name="T73" fmla="*/ 0 h 227"/>
                    <a:gd name="T74" fmla="*/ 0 w 255"/>
                    <a:gd name="T75" fmla="*/ 0 h 227"/>
                    <a:gd name="T76" fmla="*/ 0 w 255"/>
                    <a:gd name="T77" fmla="*/ 0 h 227"/>
                    <a:gd name="T78" fmla="*/ 0 w 255"/>
                    <a:gd name="T79" fmla="*/ 0 h 227"/>
                    <a:gd name="T80" fmla="*/ 0 w 255"/>
                    <a:gd name="T81" fmla="*/ 0 h 227"/>
                    <a:gd name="T82" fmla="*/ 0 w 255"/>
                    <a:gd name="T83" fmla="*/ 0 h 227"/>
                    <a:gd name="T84" fmla="*/ 0 w 255"/>
                    <a:gd name="T85" fmla="*/ 0 h 227"/>
                    <a:gd name="T86" fmla="*/ 0 w 255"/>
                    <a:gd name="T87" fmla="*/ 0 h 227"/>
                    <a:gd name="T88" fmla="*/ 0 w 255"/>
                    <a:gd name="T89" fmla="*/ 0 h 227"/>
                    <a:gd name="T90" fmla="*/ 0 w 255"/>
                    <a:gd name="T91" fmla="*/ 0 h 227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55"/>
                    <a:gd name="T139" fmla="*/ 0 h 227"/>
                    <a:gd name="T140" fmla="*/ 255 w 255"/>
                    <a:gd name="T141" fmla="*/ 227 h 227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55" h="227">
                      <a:moveTo>
                        <a:pt x="94" y="227"/>
                      </a:moveTo>
                      <a:lnTo>
                        <a:pt x="108" y="227"/>
                      </a:lnTo>
                      <a:lnTo>
                        <a:pt x="133" y="220"/>
                      </a:lnTo>
                      <a:lnTo>
                        <a:pt x="150" y="209"/>
                      </a:lnTo>
                      <a:lnTo>
                        <a:pt x="162" y="197"/>
                      </a:lnTo>
                      <a:lnTo>
                        <a:pt x="168" y="186"/>
                      </a:lnTo>
                      <a:lnTo>
                        <a:pt x="171" y="179"/>
                      </a:lnTo>
                      <a:lnTo>
                        <a:pt x="172" y="178"/>
                      </a:lnTo>
                      <a:lnTo>
                        <a:pt x="174" y="169"/>
                      </a:lnTo>
                      <a:lnTo>
                        <a:pt x="185" y="139"/>
                      </a:lnTo>
                      <a:lnTo>
                        <a:pt x="197" y="98"/>
                      </a:lnTo>
                      <a:lnTo>
                        <a:pt x="200" y="86"/>
                      </a:lnTo>
                      <a:lnTo>
                        <a:pt x="202" y="76"/>
                      </a:lnTo>
                      <a:lnTo>
                        <a:pt x="213" y="56"/>
                      </a:lnTo>
                      <a:lnTo>
                        <a:pt x="225" y="38"/>
                      </a:lnTo>
                      <a:lnTo>
                        <a:pt x="247" y="8"/>
                      </a:lnTo>
                      <a:lnTo>
                        <a:pt x="255" y="0"/>
                      </a:lnTo>
                      <a:lnTo>
                        <a:pt x="254" y="0"/>
                      </a:lnTo>
                      <a:lnTo>
                        <a:pt x="249" y="1"/>
                      </a:lnTo>
                      <a:lnTo>
                        <a:pt x="241" y="3"/>
                      </a:lnTo>
                      <a:lnTo>
                        <a:pt x="230" y="10"/>
                      </a:lnTo>
                      <a:lnTo>
                        <a:pt x="216" y="23"/>
                      </a:lnTo>
                      <a:lnTo>
                        <a:pt x="200" y="44"/>
                      </a:lnTo>
                      <a:lnTo>
                        <a:pt x="193" y="58"/>
                      </a:lnTo>
                      <a:lnTo>
                        <a:pt x="185" y="74"/>
                      </a:lnTo>
                      <a:lnTo>
                        <a:pt x="170" y="102"/>
                      </a:lnTo>
                      <a:lnTo>
                        <a:pt x="147" y="144"/>
                      </a:lnTo>
                      <a:lnTo>
                        <a:pt x="136" y="163"/>
                      </a:lnTo>
                      <a:lnTo>
                        <a:pt x="135" y="171"/>
                      </a:lnTo>
                      <a:lnTo>
                        <a:pt x="127" y="193"/>
                      </a:lnTo>
                      <a:lnTo>
                        <a:pt x="118" y="202"/>
                      </a:lnTo>
                      <a:lnTo>
                        <a:pt x="113" y="205"/>
                      </a:lnTo>
                      <a:lnTo>
                        <a:pt x="105" y="207"/>
                      </a:lnTo>
                      <a:lnTo>
                        <a:pt x="97" y="206"/>
                      </a:lnTo>
                      <a:lnTo>
                        <a:pt x="86" y="204"/>
                      </a:lnTo>
                      <a:lnTo>
                        <a:pt x="65" y="196"/>
                      </a:lnTo>
                      <a:lnTo>
                        <a:pt x="43" y="184"/>
                      </a:lnTo>
                      <a:lnTo>
                        <a:pt x="9" y="159"/>
                      </a:lnTo>
                      <a:lnTo>
                        <a:pt x="0" y="151"/>
                      </a:lnTo>
                      <a:lnTo>
                        <a:pt x="5" y="163"/>
                      </a:lnTo>
                      <a:lnTo>
                        <a:pt x="32" y="199"/>
                      </a:lnTo>
                      <a:lnTo>
                        <a:pt x="52" y="216"/>
                      </a:lnTo>
                      <a:lnTo>
                        <a:pt x="79" y="226"/>
                      </a:lnTo>
                      <a:lnTo>
                        <a:pt x="94" y="2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4562" name="Freeform 57"/>
                <p:cNvSpPr>
                  <a:spLocks/>
                </p:cNvSpPr>
                <p:nvPr/>
              </p:nvSpPr>
              <p:spPr bwMode="auto">
                <a:xfrm>
                  <a:off x="3074" y="2185"/>
                  <a:ext cx="45" cy="350"/>
                </a:xfrm>
                <a:custGeom>
                  <a:avLst/>
                  <a:gdLst>
                    <a:gd name="T0" fmla="*/ 0 w 192"/>
                    <a:gd name="T1" fmla="*/ 0 h 1270"/>
                    <a:gd name="T2" fmla="*/ 0 w 192"/>
                    <a:gd name="T3" fmla="*/ 0 h 1270"/>
                    <a:gd name="T4" fmla="*/ 0 w 192"/>
                    <a:gd name="T5" fmla="*/ 0 h 1270"/>
                    <a:gd name="T6" fmla="*/ 0 w 192"/>
                    <a:gd name="T7" fmla="*/ 0 h 1270"/>
                    <a:gd name="T8" fmla="*/ 0 w 192"/>
                    <a:gd name="T9" fmla="*/ 0 h 1270"/>
                    <a:gd name="T10" fmla="*/ 0 w 192"/>
                    <a:gd name="T11" fmla="*/ 0 h 1270"/>
                    <a:gd name="T12" fmla="*/ 0 w 192"/>
                    <a:gd name="T13" fmla="*/ 0 h 1270"/>
                    <a:gd name="T14" fmla="*/ 0 w 192"/>
                    <a:gd name="T15" fmla="*/ 0 h 1270"/>
                    <a:gd name="T16" fmla="*/ 0 w 192"/>
                    <a:gd name="T17" fmla="*/ 0 h 1270"/>
                    <a:gd name="T18" fmla="*/ 0 w 192"/>
                    <a:gd name="T19" fmla="*/ 0 h 1270"/>
                    <a:gd name="T20" fmla="*/ 0 w 192"/>
                    <a:gd name="T21" fmla="*/ 0 h 1270"/>
                    <a:gd name="T22" fmla="*/ 0 w 192"/>
                    <a:gd name="T23" fmla="*/ 0 h 1270"/>
                    <a:gd name="T24" fmla="*/ 0 w 192"/>
                    <a:gd name="T25" fmla="*/ 0 h 1270"/>
                    <a:gd name="T26" fmla="*/ 0 w 192"/>
                    <a:gd name="T27" fmla="*/ 0 h 1270"/>
                    <a:gd name="T28" fmla="*/ 0 w 192"/>
                    <a:gd name="T29" fmla="*/ 0 h 1270"/>
                    <a:gd name="T30" fmla="*/ 0 w 192"/>
                    <a:gd name="T31" fmla="*/ 0 h 1270"/>
                    <a:gd name="T32" fmla="*/ 0 w 192"/>
                    <a:gd name="T33" fmla="*/ 0 h 1270"/>
                    <a:gd name="T34" fmla="*/ 0 w 192"/>
                    <a:gd name="T35" fmla="*/ 0 h 1270"/>
                    <a:gd name="T36" fmla="*/ 0 w 192"/>
                    <a:gd name="T37" fmla="*/ 0 h 1270"/>
                    <a:gd name="T38" fmla="*/ 0 w 192"/>
                    <a:gd name="T39" fmla="*/ 0 h 1270"/>
                    <a:gd name="T40" fmla="*/ 0 w 192"/>
                    <a:gd name="T41" fmla="*/ 0 h 1270"/>
                    <a:gd name="T42" fmla="*/ 0 w 192"/>
                    <a:gd name="T43" fmla="*/ 0 h 1270"/>
                    <a:gd name="T44" fmla="*/ 0 w 192"/>
                    <a:gd name="T45" fmla="*/ 0 h 1270"/>
                    <a:gd name="T46" fmla="*/ 0 w 192"/>
                    <a:gd name="T47" fmla="*/ 0 h 1270"/>
                    <a:gd name="T48" fmla="*/ 0 w 192"/>
                    <a:gd name="T49" fmla="*/ 0 h 1270"/>
                    <a:gd name="T50" fmla="*/ 0 w 192"/>
                    <a:gd name="T51" fmla="*/ 0 h 1270"/>
                    <a:gd name="T52" fmla="*/ 0 w 192"/>
                    <a:gd name="T53" fmla="*/ 0 h 1270"/>
                    <a:gd name="T54" fmla="*/ 0 w 192"/>
                    <a:gd name="T55" fmla="*/ 0 h 1270"/>
                    <a:gd name="T56" fmla="*/ 0 w 192"/>
                    <a:gd name="T57" fmla="*/ 0 h 1270"/>
                    <a:gd name="T58" fmla="*/ 0 w 192"/>
                    <a:gd name="T59" fmla="*/ 0 h 1270"/>
                    <a:gd name="T60" fmla="*/ 0 w 192"/>
                    <a:gd name="T61" fmla="*/ 0 h 1270"/>
                    <a:gd name="T62" fmla="*/ 0 w 192"/>
                    <a:gd name="T63" fmla="*/ 0 h 1270"/>
                    <a:gd name="T64" fmla="*/ 0 w 192"/>
                    <a:gd name="T65" fmla="*/ 0 h 1270"/>
                    <a:gd name="T66" fmla="*/ 0 w 192"/>
                    <a:gd name="T67" fmla="*/ 0 h 1270"/>
                    <a:gd name="T68" fmla="*/ 0 w 192"/>
                    <a:gd name="T69" fmla="*/ 0 h 1270"/>
                    <a:gd name="T70" fmla="*/ 0 w 192"/>
                    <a:gd name="T71" fmla="*/ 0 h 1270"/>
                    <a:gd name="T72" fmla="*/ 0 w 192"/>
                    <a:gd name="T73" fmla="*/ 0 h 1270"/>
                    <a:gd name="T74" fmla="*/ 0 w 192"/>
                    <a:gd name="T75" fmla="*/ 0 h 1270"/>
                    <a:gd name="T76" fmla="*/ 0 w 192"/>
                    <a:gd name="T77" fmla="*/ 0 h 1270"/>
                    <a:gd name="T78" fmla="*/ 0 w 192"/>
                    <a:gd name="T79" fmla="*/ 0 h 1270"/>
                    <a:gd name="T80" fmla="*/ 0 w 192"/>
                    <a:gd name="T81" fmla="*/ 0 h 1270"/>
                    <a:gd name="T82" fmla="*/ 0 w 192"/>
                    <a:gd name="T83" fmla="*/ 0 h 1270"/>
                    <a:gd name="T84" fmla="*/ 0 w 192"/>
                    <a:gd name="T85" fmla="*/ 0 h 1270"/>
                    <a:gd name="T86" fmla="*/ 0 w 192"/>
                    <a:gd name="T87" fmla="*/ 0 h 1270"/>
                    <a:gd name="T88" fmla="*/ 0 w 192"/>
                    <a:gd name="T89" fmla="*/ 0 h 12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92"/>
                    <a:gd name="T136" fmla="*/ 0 h 1270"/>
                    <a:gd name="T137" fmla="*/ 192 w 192"/>
                    <a:gd name="T138" fmla="*/ 1270 h 12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92" h="1270">
                      <a:moveTo>
                        <a:pt x="84" y="1270"/>
                      </a:moveTo>
                      <a:lnTo>
                        <a:pt x="80" y="1213"/>
                      </a:lnTo>
                      <a:lnTo>
                        <a:pt x="72" y="1097"/>
                      </a:lnTo>
                      <a:lnTo>
                        <a:pt x="56" y="864"/>
                      </a:lnTo>
                      <a:lnTo>
                        <a:pt x="41" y="630"/>
                      </a:lnTo>
                      <a:lnTo>
                        <a:pt x="38" y="571"/>
                      </a:lnTo>
                      <a:lnTo>
                        <a:pt x="37" y="557"/>
                      </a:lnTo>
                      <a:lnTo>
                        <a:pt x="39" y="529"/>
                      </a:lnTo>
                      <a:lnTo>
                        <a:pt x="52" y="475"/>
                      </a:lnTo>
                      <a:lnTo>
                        <a:pt x="68" y="420"/>
                      </a:lnTo>
                      <a:lnTo>
                        <a:pt x="73" y="405"/>
                      </a:lnTo>
                      <a:lnTo>
                        <a:pt x="61" y="388"/>
                      </a:lnTo>
                      <a:lnTo>
                        <a:pt x="54" y="370"/>
                      </a:lnTo>
                      <a:lnTo>
                        <a:pt x="51" y="352"/>
                      </a:lnTo>
                      <a:lnTo>
                        <a:pt x="51" y="335"/>
                      </a:lnTo>
                      <a:lnTo>
                        <a:pt x="54" y="318"/>
                      </a:lnTo>
                      <a:lnTo>
                        <a:pt x="67" y="284"/>
                      </a:lnTo>
                      <a:lnTo>
                        <a:pt x="87" y="253"/>
                      </a:lnTo>
                      <a:lnTo>
                        <a:pt x="111" y="224"/>
                      </a:lnTo>
                      <a:lnTo>
                        <a:pt x="123" y="208"/>
                      </a:lnTo>
                      <a:lnTo>
                        <a:pt x="124" y="208"/>
                      </a:lnTo>
                      <a:lnTo>
                        <a:pt x="131" y="208"/>
                      </a:lnTo>
                      <a:lnTo>
                        <a:pt x="158" y="204"/>
                      </a:lnTo>
                      <a:lnTo>
                        <a:pt x="172" y="201"/>
                      </a:lnTo>
                      <a:lnTo>
                        <a:pt x="184" y="196"/>
                      </a:lnTo>
                      <a:lnTo>
                        <a:pt x="187" y="192"/>
                      </a:lnTo>
                      <a:lnTo>
                        <a:pt x="192" y="177"/>
                      </a:lnTo>
                      <a:lnTo>
                        <a:pt x="192" y="161"/>
                      </a:lnTo>
                      <a:lnTo>
                        <a:pt x="188" y="144"/>
                      </a:lnTo>
                      <a:lnTo>
                        <a:pt x="181" y="125"/>
                      </a:lnTo>
                      <a:lnTo>
                        <a:pt x="157" y="89"/>
                      </a:lnTo>
                      <a:lnTo>
                        <a:pt x="129" y="54"/>
                      </a:lnTo>
                      <a:lnTo>
                        <a:pt x="100" y="24"/>
                      </a:lnTo>
                      <a:lnTo>
                        <a:pt x="78" y="0"/>
                      </a:lnTo>
                      <a:lnTo>
                        <a:pt x="77" y="3"/>
                      </a:lnTo>
                      <a:lnTo>
                        <a:pt x="76" y="8"/>
                      </a:lnTo>
                      <a:lnTo>
                        <a:pt x="74" y="18"/>
                      </a:lnTo>
                      <a:lnTo>
                        <a:pt x="71" y="26"/>
                      </a:lnTo>
                      <a:lnTo>
                        <a:pt x="71" y="28"/>
                      </a:lnTo>
                      <a:lnTo>
                        <a:pt x="79" y="38"/>
                      </a:lnTo>
                      <a:lnTo>
                        <a:pt x="100" y="61"/>
                      </a:lnTo>
                      <a:lnTo>
                        <a:pt x="142" y="119"/>
                      </a:lnTo>
                      <a:lnTo>
                        <a:pt x="152" y="148"/>
                      </a:lnTo>
                      <a:lnTo>
                        <a:pt x="151" y="162"/>
                      </a:lnTo>
                      <a:lnTo>
                        <a:pt x="146" y="175"/>
                      </a:lnTo>
                      <a:lnTo>
                        <a:pt x="136" y="186"/>
                      </a:lnTo>
                      <a:lnTo>
                        <a:pt x="131" y="185"/>
                      </a:lnTo>
                      <a:lnTo>
                        <a:pt x="122" y="180"/>
                      </a:lnTo>
                      <a:lnTo>
                        <a:pt x="102" y="170"/>
                      </a:lnTo>
                      <a:lnTo>
                        <a:pt x="94" y="167"/>
                      </a:lnTo>
                      <a:lnTo>
                        <a:pt x="90" y="167"/>
                      </a:lnTo>
                      <a:lnTo>
                        <a:pt x="86" y="168"/>
                      </a:lnTo>
                      <a:lnTo>
                        <a:pt x="83" y="170"/>
                      </a:lnTo>
                      <a:lnTo>
                        <a:pt x="74" y="181"/>
                      </a:lnTo>
                      <a:lnTo>
                        <a:pt x="58" y="203"/>
                      </a:lnTo>
                      <a:lnTo>
                        <a:pt x="35" y="252"/>
                      </a:lnTo>
                      <a:lnTo>
                        <a:pt x="19" y="303"/>
                      </a:lnTo>
                      <a:lnTo>
                        <a:pt x="17" y="315"/>
                      </a:lnTo>
                      <a:lnTo>
                        <a:pt x="16" y="321"/>
                      </a:lnTo>
                      <a:lnTo>
                        <a:pt x="16" y="326"/>
                      </a:lnTo>
                      <a:lnTo>
                        <a:pt x="19" y="337"/>
                      </a:lnTo>
                      <a:lnTo>
                        <a:pt x="25" y="347"/>
                      </a:lnTo>
                      <a:lnTo>
                        <a:pt x="38" y="369"/>
                      </a:lnTo>
                      <a:lnTo>
                        <a:pt x="43" y="379"/>
                      </a:lnTo>
                      <a:lnTo>
                        <a:pt x="38" y="384"/>
                      </a:lnTo>
                      <a:lnTo>
                        <a:pt x="34" y="391"/>
                      </a:lnTo>
                      <a:lnTo>
                        <a:pt x="25" y="407"/>
                      </a:lnTo>
                      <a:lnTo>
                        <a:pt x="20" y="425"/>
                      </a:lnTo>
                      <a:lnTo>
                        <a:pt x="19" y="444"/>
                      </a:lnTo>
                      <a:lnTo>
                        <a:pt x="21" y="452"/>
                      </a:lnTo>
                      <a:lnTo>
                        <a:pt x="24" y="458"/>
                      </a:lnTo>
                      <a:lnTo>
                        <a:pt x="29" y="464"/>
                      </a:lnTo>
                      <a:lnTo>
                        <a:pt x="38" y="467"/>
                      </a:lnTo>
                      <a:lnTo>
                        <a:pt x="31" y="468"/>
                      </a:lnTo>
                      <a:lnTo>
                        <a:pt x="23" y="471"/>
                      </a:lnTo>
                      <a:lnTo>
                        <a:pt x="13" y="478"/>
                      </a:lnTo>
                      <a:lnTo>
                        <a:pt x="5" y="489"/>
                      </a:lnTo>
                      <a:lnTo>
                        <a:pt x="0" y="507"/>
                      </a:lnTo>
                      <a:lnTo>
                        <a:pt x="0" y="519"/>
                      </a:lnTo>
                      <a:lnTo>
                        <a:pt x="0" y="529"/>
                      </a:lnTo>
                      <a:lnTo>
                        <a:pt x="3" y="566"/>
                      </a:lnTo>
                      <a:lnTo>
                        <a:pt x="16" y="697"/>
                      </a:lnTo>
                      <a:lnTo>
                        <a:pt x="36" y="870"/>
                      </a:lnTo>
                      <a:lnTo>
                        <a:pt x="42" y="915"/>
                      </a:lnTo>
                      <a:lnTo>
                        <a:pt x="46" y="960"/>
                      </a:lnTo>
                      <a:lnTo>
                        <a:pt x="56" y="1047"/>
                      </a:lnTo>
                      <a:lnTo>
                        <a:pt x="73" y="1192"/>
                      </a:lnTo>
                      <a:lnTo>
                        <a:pt x="83" y="1267"/>
                      </a:lnTo>
                      <a:lnTo>
                        <a:pt x="84" y="127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4563" name="Freeform 58"/>
                <p:cNvSpPr>
                  <a:spLocks/>
                </p:cNvSpPr>
                <p:nvPr/>
              </p:nvSpPr>
              <p:spPr bwMode="auto">
                <a:xfrm>
                  <a:off x="3124" y="2234"/>
                  <a:ext cx="15" cy="10"/>
                </a:xfrm>
                <a:custGeom>
                  <a:avLst/>
                  <a:gdLst>
                    <a:gd name="T0" fmla="*/ 0 w 66"/>
                    <a:gd name="T1" fmla="*/ 0 h 34"/>
                    <a:gd name="T2" fmla="*/ 0 w 66"/>
                    <a:gd name="T3" fmla="*/ 0 h 34"/>
                    <a:gd name="T4" fmla="*/ 0 w 66"/>
                    <a:gd name="T5" fmla="*/ 0 h 34"/>
                    <a:gd name="T6" fmla="*/ 0 w 66"/>
                    <a:gd name="T7" fmla="*/ 0 h 34"/>
                    <a:gd name="T8" fmla="*/ 0 w 66"/>
                    <a:gd name="T9" fmla="*/ 0 h 34"/>
                    <a:gd name="T10" fmla="*/ 0 w 66"/>
                    <a:gd name="T11" fmla="*/ 0 h 34"/>
                    <a:gd name="T12" fmla="*/ 0 w 66"/>
                    <a:gd name="T13" fmla="*/ 0 h 34"/>
                    <a:gd name="T14" fmla="*/ 0 w 66"/>
                    <a:gd name="T15" fmla="*/ 0 h 34"/>
                    <a:gd name="T16" fmla="*/ 0 w 66"/>
                    <a:gd name="T17" fmla="*/ 0 h 34"/>
                    <a:gd name="T18" fmla="*/ 0 w 66"/>
                    <a:gd name="T19" fmla="*/ 0 h 34"/>
                    <a:gd name="T20" fmla="*/ 0 w 66"/>
                    <a:gd name="T21" fmla="*/ 0 h 34"/>
                    <a:gd name="T22" fmla="*/ 0 w 66"/>
                    <a:gd name="T23" fmla="*/ 0 h 34"/>
                    <a:gd name="T24" fmla="*/ 0 w 66"/>
                    <a:gd name="T25" fmla="*/ 0 h 34"/>
                    <a:gd name="T26" fmla="*/ 0 w 66"/>
                    <a:gd name="T27" fmla="*/ 0 h 34"/>
                    <a:gd name="T28" fmla="*/ 0 w 66"/>
                    <a:gd name="T29" fmla="*/ 0 h 34"/>
                    <a:gd name="T30" fmla="*/ 0 w 66"/>
                    <a:gd name="T31" fmla="*/ 0 h 34"/>
                    <a:gd name="T32" fmla="*/ 0 w 66"/>
                    <a:gd name="T33" fmla="*/ 0 h 34"/>
                    <a:gd name="T34" fmla="*/ 0 w 66"/>
                    <a:gd name="T35" fmla="*/ 0 h 34"/>
                    <a:gd name="T36" fmla="*/ 0 w 66"/>
                    <a:gd name="T37" fmla="*/ 0 h 34"/>
                    <a:gd name="T38" fmla="*/ 0 w 66"/>
                    <a:gd name="T39" fmla="*/ 0 h 34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66"/>
                    <a:gd name="T61" fmla="*/ 0 h 34"/>
                    <a:gd name="T62" fmla="*/ 66 w 66"/>
                    <a:gd name="T63" fmla="*/ 34 h 34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66" h="34">
                      <a:moveTo>
                        <a:pt x="43" y="2"/>
                      </a:moveTo>
                      <a:lnTo>
                        <a:pt x="48" y="6"/>
                      </a:lnTo>
                      <a:lnTo>
                        <a:pt x="56" y="13"/>
                      </a:lnTo>
                      <a:lnTo>
                        <a:pt x="61" y="20"/>
                      </a:lnTo>
                      <a:lnTo>
                        <a:pt x="64" y="27"/>
                      </a:lnTo>
                      <a:lnTo>
                        <a:pt x="65" y="31"/>
                      </a:lnTo>
                      <a:lnTo>
                        <a:pt x="65" y="34"/>
                      </a:lnTo>
                      <a:lnTo>
                        <a:pt x="66" y="34"/>
                      </a:lnTo>
                      <a:lnTo>
                        <a:pt x="60" y="34"/>
                      </a:lnTo>
                      <a:lnTo>
                        <a:pt x="49" y="32"/>
                      </a:lnTo>
                      <a:lnTo>
                        <a:pt x="26" y="29"/>
                      </a:lnTo>
                      <a:lnTo>
                        <a:pt x="5" y="26"/>
                      </a:lnTo>
                      <a:lnTo>
                        <a:pt x="0" y="25"/>
                      </a:lnTo>
                      <a:lnTo>
                        <a:pt x="3" y="20"/>
                      </a:lnTo>
                      <a:lnTo>
                        <a:pt x="16" y="6"/>
                      </a:lnTo>
                      <a:lnTo>
                        <a:pt x="25" y="1"/>
                      </a:lnTo>
                      <a:lnTo>
                        <a:pt x="30" y="0"/>
                      </a:lnTo>
                      <a:lnTo>
                        <a:pt x="36" y="0"/>
                      </a:lnTo>
                      <a:lnTo>
                        <a:pt x="43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4564" name="Freeform 59"/>
                <p:cNvSpPr>
                  <a:spLocks/>
                </p:cNvSpPr>
                <p:nvPr/>
              </p:nvSpPr>
              <p:spPr bwMode="auto">
                <a:xfrm>
                  <a:off x="3235" y="2070"/>
                  <a:ext cx="39" cy="154"/>
                </a:xfrm>
                <a:custGeom>
                  <a:avLst/>
                  <a:gdLst>
                    <a:gd name="T0" fmla="*/ 0 w 168"/>
                    <a:gd name="T1" fmla="*/ 0 h 563"/>
                    <a:gd name="T2" fmla="*/ 0 w 168"/>
                    <a:gd name="T3" fmla="*/ 0 h 563"/>
                    <a:gd name="T4" fmla="*/ 0 w 168"/>
                    <a:gd name="T5" fmla="*/ 0 h 563"/>
                    <a:gd name="T6" fmla="*/ 0 w 168"/>
                    <a:gd name="T7" fmla="*/ 0 h 563"/>
                    <a:gd name="T8" fmla="*/ 0 w 168"/>
                    <a:gd name="T9" fmla="*/ 0 h 563"/>
                    <a:gd name="T10" fmla="*/ 0 w 168"/>
                    <a:gd name="T11" fmla="*/ 0 h 563"/>
                    <a:gd name="T12" fmla="*/ 0 w 168"/>
                    <a:gd name="T13" fmla="*/ 0 h 563"/>
                    <a:gd name="T14" fmla="*/ 0 w 168"/>
                    <a:gd name="T15" fmla="*/ 0 h 563"/>
                    <a:gd name="T16" fmla="*/ 0 w 168"/>
                    <a:gd name="T17" fmla="*/ 0 h 563"/>
                    <a:gd name="T18" fmla="*/ 0 w 168"/>
                    <a:gd name="T19" fmla="*/ 0 h 563"/>
                    <a:gd name="T20" fmla="*/ 0 w 168"/>
                    <a:gd name="T21" fmla="*/ 0 h 563"/>
                    <a:gd name="T22" fmla="*/ 0 w 168"/>
                    <a:gd name="T23" fmla="*/ 0 h 563"/>
                    <a:gd name="T24" fmla="*/ 0 w 168"/>
                    <a:gd name="T25" fmla="*/ 0 h 563"/>
                    <a:gd name="T26" fmla="*/ 0 w 168"/>
                    <a:gd name="T27" fmla="*/ 0 h 563"/>
                    <a:gd name="T28" fmla="*/ 0 w 168"/>
                    <a:gd name="T29" fmla="*/ 0 h 563"/>
                    <a:gd name="T30" fmla="*/ 0 w 168"/>
                    <a:gd name="T31" fmla="*/ 0 h 563"/>
                    <a:gd name="T32" fmla="*/ 0 w 168"/>
                    <a:gd name="T33" fmla="*/ 0 h 563"/>
                    <a:gd name="T34" fmla="*/ 0 w 168"/>
                    <a:gd name="T35" fmla="*/ 0 h 563"/>
                    <a:gd name="T36" fmla="*/ 0 w 168"/>
                    <a:gd name="T37" fmla="*/ 0 h 563"/>
                    <a:gd name="T38" fmla="*/ 0 w 168"/>
                    <a:gd name="T39" fmla="*/ 0 h 563"/>
                    <a:gd name="T40" fmla="*/ 0 w 168"/>
                    <a:gd name="T41" fmla="*/ 0 h 563"/>
                    <a:gd name="T42" fmla="*/ 0 w 168"/>
                    <a:gd name="T43" fmla="*/ 0 h 563"/>
                    <a:gd name="T44" fmla="*/ 0 w 168"/>
                    <a:gd name="T45" fmla="*/ 0 h 563"/>
                    <a:gd name="T46" fmla="*/ 0 w 168"/>
                    <a:gd name="T47" fmla="*/ 0 h 563"/>
                    <a:gd name="T48" fmla="*/ 0 w 168"/>
                    <a:gd name="T49" fmla="*/ 0 h 563"/>
                    <a:gd name="T50" fmla="*/ 0 w 168"/>
                    <a:gd name="T51" fmla="*/ 0 h 563"/>
                    <a:gd name="T52" fmla="*/ 0 w 168"/>
                    <a:gd name="T53" fmla="*/ 0 h 563"/>
                    <a:gd name="T54" fmla="*/ 0 w 168"/>
                    <a:gd name="T55" fmla="*/ 0 h 563"/>
                    <a:gd name="T56" fmla="*/ 0 w 168"/>
                    <a:gd name="T57" fmla="*/ 0 h 563"/>
                    <a:gd name="T58" fmla="*/ 0 w 168"/>
                    <a:gd name="T59" fmla="*/ 0 h 563"/>
                    <a:gd name="T60" fmla="*/ 0 w 168"/>
                    <a:gd name="T61" fmla="*/ 0 h 563"/>
                    <a:gd name="T62" fmla="*/ 0 w 168"/>
                    <a:gd name="T63" fmla="*/ 0 h 563"/>
                    <a:gd name="T64" fmla="*/ 0 w 168"/>
                    <a:gd name="T65" fmla="*/ 0 h 563"/>
                    <a:gd name="T66" fmla="*/ 0 w 168"/>
                    <a:gd name="T67" fmla="*/ 0 h 563"/>
                    <a:gd name="T68" fmla="*/ 0 w 168"/>
                    <a:gd name="T69" fmla="*/ 0 h 563"/>
                    <a:gd name="T70" fmla="*/ 0 w 168"/>
                    <a:gd name="T71" fmla="*/ 0 h 563"/>
                    <a:gd name="T72" fmla="*/ 0 w 168"/>
                    <a:gd name="T73" fmla="*/ 0 h 563"/>
                    <a:gd name="T74" fmla="*/ 0 w 168"/>
                    <a:gd name="T75" fmla="*/ 0 h 563"/>
                    <a:gd name="T76" fmla="*/ 0 w 168"/>
                    <a:gd name="T77" fmla="*/ 0 h 563"/>
                    <a:gd name="T78" fmla="*/ 0 w 168"/>
                    <a:gd name="T79" fmla="*/ 0 h 563"/>
                    <a:gd name="T80" fmla="*/ 0 w 168"/>
                    <a:gd name="T81" fmla="*/ 0 h 563"/>
                    <a:gd name="T82" fmla="*/ 0 w 168"/>
                    <a:gd name="T83" fmla="*/ 0 h 563"/>
                    <a:gd name="T84" fmla="*/ 0 w 168"/>
                    <a:gd name="T85" fmla="*/ 0 h 563"/>
                    <a:gd name="T86" fmla="*/ 0 w 168"/>
                    <a:gd name="T87" fmla="*/ 0 h 563"/>
                    <a:gd name="T88" fmla="*/ 0 w 168"/>
                    <a:gd name="T89" fmla="*/ 0 h 563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68"/>
                    <a:gd name="T136" fmla="*/ 0 h 563"/>
                    <a:gd name="T137" fmla="*/ 168 w 168"/>
                    <a:gd name="T138" fmla="*/ 563 h 563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68" h="563">
                      <a:moveTo>
                        <a:pt x="95" y="0"/>
                      </a:moveTo>
                      <a:lnTo>
                        <a:pt x="94" y="4"/>
                      </a:lnTo>
                      <a:lnTo>
                        <a:pt x="94" y="27"/>
                      </a:lnTo>
                      <a:lnTo>
                        <a:pt x="93" y="104"/>
                      </a:lnTo>
                      <a:lnTo>
                        <a:pt x="97" y="168"/>
                      </a:lnTo>
                      <a:lnTo>
                        <a:pt x="100" y="173"/>
                      </a:lnTo>
                      <a:lnTo>
                        <a:pt x="102" y="176"/>
                      </a:lnTo>
                      <a:lnTo>
                        <a:pt x="106" y="179"/>
                      </a:lnTo>
                      <a:lnTo>
                        <a:pt x="111" y="181"/>
                      </a:lnTo>
                      <a:lnTo>
                        <a:pt x="122" y="184"/>
                      </a:lnTo>
                      <a:lnTo>
                        <a:pt x="143" y="185"/>
                      </a:lnTo>
                      <a:lnTo>
                        <a:pt x="150" y="185"/>
                      </a:lnTo>
                      <a:lnTo>
                        <a:pt x="156" y="203"/>
                      </a:lnTo>
                      <a:lnTo>
                        <a:pt x="166" y="233"/>
                      </a:lnTo>
                      <a:lnTo>
                        <a:pt x="168" y="258"/>
                      </a:lnTo>
                      <a:lnTo>
                        <a:pt x="162" y="280"/>
                      </a:lnTo>
                      <a:lnTo>
                        <a:pt x="150" y="302"/>
                      </a:lnTo>
                      <a:lnTo>
                        <a:pt x="132" y="330"/>
                      </a:lnTo>
                      <a:lnTo>
                        <a:pt x="120" y="345"/>
                      </a:lnTo>
                      <a:lnTo>
                        <a:pt x="117" y="356"/>
                      </a:lnTo>
                      <a:lnTo>
                        <a:pt x="112" y="377"/>
                      </a:lnTo>
                      <a:lnTo>
                        <a:pt x="101" y="420"/>
                      </a:lnTo>
                      <a:lnTo>
                        <a:pt x="91" y="462"/>
                      </a:lnTo>
                      <a:lnTo>
                        <a:pt x="88" y="472"/>
                      </a:lnTo>
                      <a:lnTo>
                        <a:pt x="87" y="474"/>
                      </a:lnTo>
                      <a:lnTo>
                        <a:pt x="85" y="475"/>
                      </a:lnTo>
                      <a:lnTo>
                        <a:pt x="83" y="477"/>
                      </a:lnTo>
                      <a:lnTo>
                        <a:pt x="77" y="479"/>
                      </a:lnTo>
                      <a:lnTo>
                        <a:pt x="60" y="487"/>
                      </a:lnTo>
                      <a:lnTo>
                        <a:pt x="40" y="497"/>
                      </a:lnTo>
                      <a:lnTo>
                        <a:pt x="24" y="513"/>
                      </a:lnTo>
                      <a:lnTo>
                        <a:pt x="15" y="537"/>
                      </a:lnTo>
                      <a:lnTo>
                        <a:pt x="19" y="563"/>
                      </a:lnTo>
                      <a:lnTo>
                        <a:pt x="9" y="557"/>
                      </a:lnTo>
                      <a:lnTo>
                        <a:pt x="3" y="550"/>
                      </a:lnTo>
                      <a:lnTo>
                        <a:pt x="0" y="541"/>
                      </a:lnTo>
                      <a:lnTo>
                        <a:pt x="0" y="531"/>
                      </a:lnTo>
                      <a:lnTo>
                        <a:pt x="1" y="520"/>
                      </a:lnTo>
                      <a:lnTo>
                        <a:pt x="9" y="497"/>
                      </a:lnTo>
                      <a:lnTo>
                        <a:pt x="22" y="478"/>
                      </a:lnTo>
                      <a:lnTo>
                        <a:pt x="35" y="466"/>
                      </a:lnTo>
                      <a:lnTo>
                        <a:pt x="41" y="464"/>
                      </a:lnTo>
                      <a:lnTo>
                        <a:pt x="50" y="463"/>
                      </a:lnTo>
                      <a:lnTo>
                        <a:pt x="58" y="459"/>
                      </a:lnTo>
                      <a:lnTo>
                        <a:pt x="63" y="454"/>
                      </a:lnTo>
                      <a:lnTo>
                        <a:pt x="68" y="446"/>
                      </a:lnTo>
                      <a:lnTo>
                        <a:pt x="70" y="437"/>
                      </a:lnTo>
                      <a:lnTo>
                        <a:pt x="72" y="428"/>
                      </a:lnTo>
                      <a:lnTo>
                        <a:pt x="73" y="408"/>
                      </a:lnTo>
                      <a:lnTo>
                        <a:pt x="72" y="388"/>
                      </a:lnTo>
                      <a:lnTo>
                        <a:pt x="71" y="373"/>
                      </a:lnTo>
                      <a:lnTo>
                        <a:pt x="81" y="369"/>
                      </a:lnTo>
                      <a:lnTo>
                        <a:pt x="89" y="364"/>
                      </a:lnTo>
                      <a:lnTo>
                        <a:pt x="95" y="359"/>
                      </a:lnTo>
                      <a:lnTo>
                        <a:pt x="98" y="352"/>
                      </a:lnTo>
                      <a:lnTo>
                        <a:pt x="100" y="346"/>
                      </a:lnTo>
                      <a:lnTo>
                        <a:pt x="101" y="338"/>
                      </a:lnTo>
                      <a:lnTo>
                        <a:pt x="101" y="322"/>
                      </a:lnTo>
                      <a:lnTo>
                        <a:pt x="102" y="305"/>
                      </a:lnTo>
                      <a:lnTo>
                        <a:pt x="107" y="288"/>
                      </a:lnTo>
                      <a:lnTo>
                        <a:pt x="111" y="290"/>
                      </a:lnTo>
                      <a:lnTo>
                        <a:pt x="118" y="291"/>
                      </a:lnTo>
                      <a:lnTo>
                        <a:pt x="125" y="290"/>
                      </a:lnTo>
                      <a:lnTo>
                        <a:pt x="129" y="288"/>
                      </a:lnTo>
                      <a:lnTo>
                        <a:pt x="132" y="284"/>
                      </a:lnTo>
                      <a:lnTo>
                        <a:pt x="135" y="279"/>
                      </a:lnTo>
                      <a:lnTo>
                        <a:pt x="137" y="273"/>
                      </a:lnTo>
                      <a:lnTo>
                        <a:pt x="139" y="264"/>
                      </a:lnTo>
                      <a:lnTo>
                        <a:pt x="138" y="252"/>
                      </a:lnTo>
                      <a:lnTo>
                        <a:pt x="136" y="242"/>
                      </a:lnTo>
                      <a:lnTo>
                        <a:pt x="131" y="232"/>
                      </a:lnTo>
                      <a:lnTo>
                        <a:pt x="119" y="214"/>
                      </a:lnTo>
                      <a:lnTo>
                        <a:pt x="104" y="196"/>
                      </a:lnTo>
                      <a:lnTo>
                        <a:pt x="78" y="157"/>
                      </a:lnTo>
                      <a:lnTo>
                        <a:pt x="76" y="146"/>
                      </a:lnTo>
                      <a:lnTo>
                        <a:pt x="74" y="136"/>
                      </a:lnTo>
                      <a:lnTo>
                        <a:pt x="71" y="113"/>
                      </a:lnTo>
                      <a:lnTo>
                        <a:pt x="65" y="67"/>
                      </a:lnTo>
                      <a:lnTo>
                        <a:pt x="64" y="20"/>
                      </a:lnTo>
                      <a:lnTo>
                        <a:pt x="65" y="8"/>
                      </a:lnTo>
                      <a:lnTo>
                        <a:pt x="65" y="7"/>
                      </a:lnTo>
                      <a:lnTo>
                        <a:pt x="66" y="5"/>
                      </a:lnTo>
                      <a:lnTo>
                        <a:pt x="68" y="4"/>
                      </a:lnTo>
                      <a:lnTo>
                        <a:pt x="70" y="3"/>
                      </a:lnTo>
                      <a:lnTo>
                        <a:pt x="73" y="3"/>
                      </a:lnTo>
                      <a:lnTo>
                        <a:pt x="79" y="2"/>
                      </a:lnTo>
                      <a:lnTo>
                        <a:pt x="92" y="1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4565" name="Freeform 60"/>
                <p:cNvSpPr>
                  <a:spLocks/>
                </p:cNvSpPr>
                <p:nvPr/>
              </p:nvSpPr>
              <p:spPr bwMode="auto">
                <a:xfrm>
                  <a:off x="3205" y="2229"/>
                  <a:ext cx="38" cy="42"/>
                </a:xfrm>
                <a:custGeom>
                  <a:avLst/>
                  <a:gdLst>
                    <a:gd name="T0" fmla="*/ 0 w 161"/>
                    <a:gd name="T1" fmla="*/ 0 h 153"/>
                    <a:gd name="T2" fmla="*/ 0 w 161"/>
                    <a:gd name="T3" fmla="*/ 0 h 153"/>
                    <a:gd name="T4" fmla="*/ 0 w 161"/>
                    <a:gd name="T5" fmla="*/ 0 h 153"/>
                    <a:gd name="T6" fmla="*/ 0 w 161"/>
                    <a:gd name="T7" fmla="*/ 0 h 153"/>
                    <a:gd name="T8" fmla="*/ 0 w 161"/>
                    <a:gd name="T9" fmla="*/ 0 h 153"/>
                    <a:gd name="T10" fmla="*/ 0 w 161"/>
                    <a:gd name="T11" fmla="*/ 0 h 153"/>
                    <a:gd name="T12" fmla="*/ 0 w 161"/>
                    <a:gd name="T13" fmla="*/ 0 h 153"/>
                    <a:gd name="T14" fmla="*/ 0 w 161"/>
                    <a:gd name="T15" fmla="*/ 0 h 153"/>
                    <a:gd name="T16" fmla="*/ 0 w 161"/>
                    <a:gd name="T17" fmla="*/ 0 h 153"/>
                    <a:gd name="T18" fmla="*/ 0 w 161"/>
                    <a:gd name="T19" fmla="*/ 0 h 153"/>
                    <a:gd name="T20" fmla="*/ 0 w 161"/>
                    <a:gd name="T21" fmla="*/ 0 h 153"/>
                    <a:gd name="T22" fmla="*/ 0 w 161"/>
                    <a:gd name="T23" fmla="*/ 0 h 153"/>
                    <a:gd name="T24" fmla="*/ 0 w 161"/>
                    <a:gd name="T25" fmla="*/ 0 h 153"/>
                    <a:gd name="T26" fmla="*/ 0 w 161"/>
                    <a:gd name="T27" fmla="*/ 0 h 153"/>
                    <a:gd name="T28" fmla="*/ 0 w 161"/>
                    <a:gd name="T29" fmla="*/ 0 h 153"/>
                    <a:gd name="T30" fmla="*/ 0 w 161"/>
                    <a:gd name="T31" fmla="*/ 0 h 153"/>
                    <a:gd name="T32" fmla="*/ 0 w 161"/>
                    <a:gd name="T33" fmla="*/ 0 h 153"/>
                    <a:gd name="T34" fmla="*/ 0 w 161"/>
                    <a:gd name="T35" fmla="*/ 0 h 153"/>
                    <a:gd name="T36" fmla="*/ 0 w 161"/>
                    <a:gd name="T37" fmla="*/ 0 h 153"/>
                    <a:gd name="T38" fmla="*/ 0 w 161"/>
                    <a:gd name="T39" fmla="*/ 0 h 153"/>
                    <a:gd name="T40" fmla="*/ 0 w 161"/>
                    <a:gd name="T41" fmla="*/ 0 h 153"/>
                    <a:gd name="T42" fmla="*/ 0 w 161"/>
                    <a:gd name="T43" fmla="*/ 0 h 153"/>
                    <a:gd name="T44" fmla="*/ 0 w 161"/>
                    <a:gd name="T45" fmla="*/ 0 h 153"/>
                    <a:gd name="T46" fmla="*/ 0 w 161"/>
                    <a:gd name="T47" fmla="*/ 0 h 153"/>
                    <a:gd name="T48" fmla="*/ 0 w 161"/>
                    <a:gd name="T49" fmla="*/ 0 h 153"/>
                    <a:gd name="T50" fmla="*/ 0 w 161"/>
                    <a:gd name="T51" fmla="*/ 0 h 153"/>
                    <a:gd name="T52" fmla="*/ 0 w 161"/>
                    <a:gd name="T53" fmla="*/ 0 h 153"/>
                    <a:gd name="T54" fmla="*/ 0 w 161"/>
                    <a:gd name="T55" fmla="*/ 0 h 153"/>
                    <a:gd name="T56" fmla="*/ 0 w 161"/>
                    <a:gd name="T57" fmla="*/ 0 h 153"/>
                    <a:gd name="T58" fmla="*/ 0 w 161"/>
                    <a:gd name="T59" fmla="*/ 0 h 153"/>
                    <a:gd name="T60" fmla="*/ 0 w 161"/>
                    <a:gd name="T61" fmla="*/ 0 h 153"/>
                    <a:gd name="T62" fmla="*/ 0 w 161"/>
                    <a:gd name="T63" fmla="*/ 0 h 153"/>
                    <a:gd name="T64" fmla="*/ 0 w 161"/>
                    <a:gd name="T65" fmla="*/ 0 h 153"/>
                    <a:gd name="T66" fmla="*/ 0 w 161"/>
                    <a:gd name="T67" fmla="*/ 0 h 153"/>
                    <a:gd name="T68" fmla="*/ 0 w 161"/>
                    <a:gd name="T69" fmla="*/ 0 h 153"/>
                    <a:gd name="T70" fmla="*/ 0 w 161"/>
                    <a:gd name="T71" fmla="*/ 0 h 153"/>
                    <a:gd name="T72" fmla="*/ 0 w 161"/>
                    <a:gd name="T73" fmla="*/ 0 h 153"/>
                    <a:gd name="T74" fmla="*/ 0 w 161"/>
                    <a:gd name="T75" fmla="*/ 0 h 153"/>
                    <a:gd name="T76" fmla="*/ 0 w 161"/>
                    <a:gd name="T77" fmla="*/ 0 h 153"/>
                    <a:gd name="T78" fmla="*/ 0 w 161"/>
                    <a:gd name="T79" fmla="*/ 0 h 153"/>
                    <a:gd name="T80" fmla="*/ 0 w 161"/>
                    <a:gd name="T81" fmla="*/ 0 h 153"/>
                    <a:gd name="T82" fmla="*/ 0 w 161"/>
                    <a:gd name="T83" fmla="*/ 0 h 153"/>
                    <a:gd name="T84" fmla="*/ 0 w 161"/>
                    <a:gd name="T85" fmla="*/ 0 h 153"/>
                    <a:gd name="T86" fmla="*/ 0 w 161"/>
                    <a:gd name="T87" fmla="*/ 0 h 153"/>
                    <a:gd name="T88" fmla="*/ 0 w 161"/>
                    <a:gd name="T89" fmla="*/ 0 h 153"/>
                    <a:gd name="T90" fmla="*/ 0 w 161"/>
                    <a:gd name="T91" fmla="*/ 0 h 153"/>
                    <a:gd name="T92" fmla="*/ 0 w 161"/>
                    <a:gd name="T93" fmla="*/ 0 h 153"/>
                    <a:gd name="T94" fmla="*/ 0 w 161"/>
                    <a:gd name="T95" fmla="*/ 0 h 153"/>
                    <a:gd name="T96" fmla="*/ 0 w 161"/>
                    <a:gd name="T97" fmla="*/ 0 h 153"/>
                    <a:gd name="T98" fmla="*/ 0 w 161"/>
                    <a:gd name="T99" fmla="*/ 0 h 153"/>
                    <a:gd name="T100" fmla="*/ 0 w 161"/>
                    <a:gd name="T101" fmla="*/ 0 h 153"/>
                    <a:gd name="T102" fmla="*/ 0 w 161"/>
                    <a:gd name="T103" fmla="*/ 0 h 153"/>
                    <a:gd name="T104" fmla="*/ 0 w 161"/>
                    <a:gd name="T105" fmla="*/ 0 h 153"/>
                    <a:gd name="T106" fmla="*/ 0 w 161"/>
                    <a:gd name="T107" fmla="*/ 0 h 153"/>
                    <a:gd name="T108" fmla="*/ 0 w 161"/>
                    <a:gd name="T109" fmla="*/ 0 h 153"/>
                    <a:gd name="T110" fmla="*/ 0 w 161"/>
                    <a:gd name="T111" fmla="*/ 0 h 153"/>
                    <a:gd name="T112" fmla="*/ 0 w 161"/>
                    <a:gd name="T113" fmla="*/ 0 h 153"/>
                    <a:gd name="T114" fmla="*/ 0 w 161"/>
                    <a:gd name="T115" fmla="*/ 0 h 153"/>
                    <a:gd name="T116" fmla="*/ 0 w 161"/>
                    <a:gd name="T117" fmla="*/ 0 h 153"/>
                    <a:gd name="T118" fmla="*/ 0 w 161"/>
                    <a:gd name="T119" fmla="*/ 0 h 153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161"/>
                    <a:gd name="T181" fmla="*/ 0 h 153"/>
                    <a:gd name="T182" fmla="*/ 161 w 161"/>
                    <a:gd name="T183" fmla="*/ 153 h 153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161" h="153">
                      <a:moveTo>
                        <a:pt x="127" y="76"/>
                      </a:moveTo>
                      <a:lnTo>
                        <a:pt x="126" y="90"/>
                      </a:lnTo>
                      <a:lnTo>
                        <a:pt x="121" y="115"/>
                      </a:lnTo>
                      <a:lnTo>
                        <a:pt x="112" y="136"/>
                      </a:lnTo>
                      <a:lnTo>
                        <a:pt x="101" y="149"/>
                      </a:lnTo>
                      <a:lnTo>
                        <a:pt x="94" y="152"/>
                      </a:lnTo>
                      <a:lnTo>
                        <a:pt x="88" y="153"/>
                      </a:lnTo>
                      <a:lnTo>
                        <a:pt x="81" y="152"/>
                      </a:lnTo>
                      <a:lnTo>
                        <a:pt x="75" y="147"/>
                      </a:lnTo>
                      <a:lnTo>
                        <a:pt x="69" y="140"/>
                      </a:lnTo>
                      <a:lnTo>
                        <a:pt x="64" y="134"/>
                      </a:lnTo>
                      <a:lnTo>
                        <a:pt x="63" y="128"/>
                      </a:lnTo>
                      <a:lnTo>
                        <a:pt x="64" y="124"/>
                      </a:lnTo>
                      <a:lnTo>
                        <a:pt x="69" y="122"/>
                      </a:lnTo>
                      <a:lnTo>
                        <a:pt x="74" y="120"/>
                      </a:lnTo>
                      <a:lnTo>
                        <a:pt x="80" y="118"/>
                      </a:lnTo>
                      <a:lnTo>
                        <a:pt x="93" y="114"/>
                      </a:lnTo>
                      <a:lnTo>
                        <a:pt x="98" y="111"/>
                      </a:lnTo>
                      <a:lnTo>
                        <a:pt x="102" y="107"/>
                      </a:lnTo>
                      <a:lnTo>
                        <a:pt x="104" y="102"/>
                      </a:lnTo>
                      <a:lnTo>
                        <a:pt x="104" y="94"/>
                      </a:lnTo>
                      <a:lnTo>
                        <a:pt x="101" y="91"/>
                      </a:lnTo>
                      <a:lnTo>
                        <a:pt x="98" y="89"/>
                      </a:lnTo>
                      <a:lnTo>
                        <a:pt x="92" y="87"/>
                      </a:lnTo>
                      <a:lnTo>
                        <a:pt x="86" y="87"/>
                      </a:lnTo>
                      <a:lnTo>
                        <a:pt x="72" y="86"/>
                      </a:lnTo>
                      <a:lnTo>
                        <a:pt x="53" y="86"/>
                      </a:lnTo>
                      <a:lnTo>
                        <a:pt x="55" y="84"/>
                      </a:lnTo>
                      <a:lnTo>
                        <a:pt x="65" y="81"/>
                      </a:lnTo>
                      <a:lnTo>
                        <a:pt x="86" y="76"/>
                      </a:lnTo>
                      <a:lnTo>
                        <a:pt x="116" y="70"/>
                      </a:lnTo>
                      <a:lnTo>
                        <a:pt x="121" y="67"/>
                      </a:lnTo>
                      <a:lnTo>
                        <a:pt x="124" y="63"/>
                      </a:lnTo>
                      <a:lnTo>
                        <a:pt x="126" y="57"/>
                      </a:lnTo>
                      <a:lnTo>
                        <a:pt x="125" y="49"/>
                      </a:lnTo>
                      <a:lnTo>
                        <a:pt x="124" y="39"/>
                      </a:lnTo>
                      <a:lnTo>
                        <a:pt x="122" y="36"/>
                      </a:lnTo>
                      <a:lnTo>
                        <a:pt x="120" y="34"/>
                      </a:lnTo>
                      <a:lnTo>
                        <a:pt x="118" y="32"/>
                      </a:lnTo>
                      <a:lnTo>
                        <a:pt x="115" y="31"/>
                      </a:lnTo>
                      <a:lnTo>
                        <a:pt x="111" y="30"/>
                      </a:lnTo>
                      <a:lnTo>
                        <a:pt x="103" y="30"/>
                      </a:lnTo>
                      <a:lnTo>
                        <a:pt x="93" y="31"/>
                      </a:lnTo>
                      <a:lnTo>
                        <a:pt x="69" y="34"/>
                      </a:lnTo>
                      <a:lnTo>
                        <a:pt x="17" y="35"/>
                      </a:lnTo>
                      <a:lnTo>
                        <a:pt x="0" y="29"/>
                      </a:lnTo>
                      <a:lnTo>
                        <a:pt x="11" y="26"/>
                      </a:lnTo>
                      <a:lnTo>
                        <a:pt x="35" y="22"/>
                      </a:lnTo>
                      <a:lnTo>
                        <a:pt x="63" y="21"/>
                      </a:lnTo>
                      <a:lnTo>
                        <a:pt x="121" y="16"/>
                      </a:lnTo>
                      <a:lnTo>
                        <a:pt x="161" y="0"/>
                      </a:lnTo>
                      <a:lnTo>
                        <a:pt x="160" y="1"/>
                      </a:lnTo>
                      <a:lnTo>
                        <a:pt x="155" y="9"/>
                      </a:lnTo>
                      <a:lnTo>
                        <a:pt x="139" y="37"/>
                      </a:lnTo>
                      <a:lnTo>
                        <a:pt x="127" y="70"/>
                      </a:lnTo>
                      <a:lnTo>
                        <a:pt x="127" y="7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4566" name="Freeform 61"/>
                <p:cNvSpPr>
                  <a:spLocks/>
                </p:cNvSpPr>
                <p:nvPr/>
              </p:nvSpPr>
              <p:spPr bwMode="auto">
                <a:xfrm>
                  <a:off x="3252" y="2187"/>
                  <a:ext cx="95" cy="128"/>
                </a:xfrm>
                <a:custGeom>
                  <a:avLst/>
                  <a:gdLst>
                    <a:gd name="T0" fmla="*/ 0 w 405"/>
                    <a:gd name="T1" fmla="*/ 0 h 464"/>
                    <a:gd name="T2" fmla="*/ 0 w 405"/>
                    <a:gd name="T3" fmla="*/ 0 h 464"/>
                    <a:gd name="T4" fmla="*/ 0 w 405"/>
                    <a:gd name="T5" fmla="*/ 0 h 464"/>
                    <a:gd name="T6" fmla="*/ 0 w 405"/>
                    <a:gd name="T7" fmla="*/ 0 h 464"/>
                    <a:gd name="T8" fmla="*/ 0 w 405"/>
                    <a:gd name="T9" fmla="*/ 0 h 464"/>
                    <a:gd name="T10" fmla="*/ 0 w 405"/>
                    <a:gd name="T11" fmla="*/ 0 h 464"/>
                    <a:gd name="T12" fmla="*/ 0 w 405"/>
                    <a:gd name="T13" fmla="*/ 0 h 464"/>
                    <a:gd name="T14" fmla="*/ 0 w 405"/>
                    <a:gd name="T15" fmla="*/ 0 h 464"/>
                    <a:gd name="T16" fmla="*/ 0 w 405"/>
                    <a:gd name="T17" fmla="*/ 0 h 464"/>
                    <a:gd name="T18" fmla="*/ 0 w 405"/>
                    <a:gd name="T19" fmla="*/ 0 h 464"/>
                    <a:gd name="T20" fmla="*/ 0 w 405"/>
                    <a:gd name="T21" fmla="*/ 0 h 464"/>
                    <a:gd name="T22" fmla="*/ 0 w 405"/>
                    <a:gd name="T23" fmla="*/ 0 h 464"/>
                    <a:gd name="T24" fmla="*/ 0 w 405"/>
                    <a:gd name="T25" fmla="*/ 0 h 464"/>
                    <a:gd name="T26" fmla="*/ 0 w 405"/>
                    <a:gd name="T27" fmla="*/ 0 h 464"/>
                    <a:gd name="T28" fmla="*/ 0 w 405"/>
                    <a:gd name="T29" fmla="*/ 0 h 464"/>
                    <a:gd name="T30" fmla="*/ 0 w 405"/>
                    <a:gd name="T31" fmla="*/ 0 h 464"/>
                    <a:gd name="T32" fmla="*/ 0 w 405"/>
                    <a:gd name="T33" fmla="*/ 0 h 464"/>
                    <a:gd name="T34" fmla="*/ 0 w 405"/>
                    <a:gd name="T35" fmla="*/ 0 h 464"/>
                    <a:gd name="T36" fmla="*/ 0 w 405"/>
                    <a:gd name="T37" fmla="*/ 0 h 464"/>
                    <a:gd name="T38" fmla="*/ 0 w 405"/>
                    <a:gd name="T39" fmla="*/ 0 h 464"/>
                    <a:gd name="T40" fmla="*/ 0 w 405"/>
                    <a:gd name="T41" fmla="*/ 0 h 464"/>
                    <a:gd name="T42" fmla="*/ 0 w 405"/>
                    <a:gd name="T43" fmla="*/ 0 h 464"/>
                    <a:gd name="T44" fmla="*/ 0 w 405"/>
                    <a:gd name="T45" fmla="*/ 0 h 464"/>
                    <a:gd name="T46" fmla="*/ 0 w 405"/>
                    <a:gd name="T47" fmla="*/ 0 h 464"/>
                    <a:gd name="T48" fmla="*/ 0 w 405"/>
                    <a:gd name="T49" fmla="*/ 0 h 464"/>
                    <a:gd name="T50" fmla="*/ 0 w 405"/>
                    <a:gd name="T51" fmla="*/ 0 h 464"/>
                    <a:gd name="T52" fmla="*/ 0 w 405"/>
                    <a:gd name="T53" fmla="*/ 0 h 464"/>
                    <a:gd name="T54" fmla="*/ 0 w 405"/>
                    <a:gd name="T55" fmla="*/ 0 h 464"/>
                    <a:gd name="T56" fmla="*/ 0 w 405"/>
                    <a:gd name="T57" fmla="*/ 0 h 464"/>
                    <a:gd name="T58" fmla="*/ 0 w 405"/>
                    <a:gd name="T59" fmla="*/ 0 h 464"/>
                    <a:gd name="T60" fmla="*/ 0 w 405"/>
                    <a:gd name="T61" fmla="*/ 0 h 464"/>
                    <a:gd name="T62" fmla="*/ 0 w 405"/>
                    <a:gd name="T63" fmla="*/ 0 h 464"/>
                    <a:gd name="T64" fmla="*/ 0 w 405"/>
                    <a:gd name="T65" fmla="*/ 0 h 464"/>
                    <a:gd name="T66" fmla="*/ 0 w 405"/>
                    <a:gd name="T67" fmla="*/ 0 h 464"/>
                    <a:gd name="T68" fmla="*/ 0 w 405"/>
                    <a:gd name="T69" fmla="*/ 0 h 464"/>
                    <a:gd name="T70" fmla="*/ 0 w 405"/>
                    <a:gd name="T71" fmla="*/ 0 h 464"/>
                    <a:gd name="T72" fmla="*/ 0 w 405"/>
                    <a:gd name="T73" fmla="*/ 0 h 464"/>
                    <a:gd name="T74" fmla="*/ 0 w 405"/>
                    <a:gd name="T75" fmla="*/ 0 h 464"/>
                    <a:gd name="T76" fmla="*/ 0 w 405"/>
                    <a:gd name="T77" fmla="*/ 0 h 464"/>
                    <a:gd name="T78" fmla="*/ 0 w 405"/>
                    <a:gd name="T79" fmla="*/ 0 h 464"/>
                    <a:gd name="T80" fmla="*/ 0 w 405"/>
                    <a:gd name="T81" fmla="*/ 0 h 464"/>
                    <a:gd name="T82" fmla="*/ 0 w 405"/>
                    <a:gd name="T83" fmla="*/ 0 h 464"/>
                    <a:gd name="T84" fmla="*/ 0 w 405"/>
                    <a:gd name="T85" fmla="*/ 0 h 464"/>
                    <a:gd name="T86" fmla="*/ 0 w 405"/>
                    <a:gd name="T87" fmla="*/ 0 h 464"/>
                    <a:gd name="T88" fmla="*/ 0 w 405"/>
                    <a:gd name="T89" fmla="*/ 0 h 464"/>
                    <a:gd name="T90" fmla="*/ 0 w 405"/>
                    <a:gd name="T91" fmla="*/ 0 h 464"/>
                    <a:gd name="T92" fmla="*/ 0 w 405"/>
                    <a:gd name="T93" fmla="*/ 0 h 464"/>
                    <a:gd name="T94" fmla="*/ 0 w 405"/>
                    <a:gd name="T95" fmla="*/ 0 h 464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405"/>
                    <a:gd name="T145" fmla="*/ 0 h 464"/>
                    <a:gd name="T146" fmla="*/ 405 w 405"/>
                    <a:gd name="T147" fmla="*/ 464 h 464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405" h="464">
                      <a:moveTo>
                        <a:pt x="259" y="178"/>
                      </a:moveTo>
                      <a:lnTo>
                        <a:pt x="254" y="184"/>
                      </a:lnTo>
                      <a:lnTo>
                        <a:pt x="245" y="192"/>
                      </a:lnTo>
                      <a:lnTo>
                        <a:pt x="241" y="193"/>
                      </a:lnTo>
                      <a:lnTo>
                        <a:pt x="237" y="193"/>
                      </a:lnTo>
                      <a:lnTo>
                        <a:pt x="235" y="193"/>
                      </a:lnTo>
                      <a:lnTo>
                        <a:pt x="232" y="191"/>
                      </a:lnTo>
                      <a:lnTo>
                        <a:pt x="230" y="188"/>
                      </a:lnTo>
                      <a:lnTo>
                        <a:pt x="228" y="183"/>
                      </a:lnTo>
                      <a:lnTo>
                        <a:pt x="225" y="172"/>
                      </a:lnTo>
                      <a:lnTo>
                        <a:pt x="224" y="165"/>
                      </a:lnTo>
                      <a:lnTo>
                        <a:pt x="223" y="166"/>
                      </a:lnTo>
                      <a:lnTo>
                        <a:pt x="220" y="172"/>
                      </a:lnTo>
                      <a:lnTo>
                        <a:pt x="213" y="194"/>
                      </a:lnTo>
                      <a:lnTo>
                        <a:pt x="211" y="209"/>
                      </a:lnTo>
                      <a:lnTo>
                        <a:pt x="212" y="222"/>
                      </a:lnTo>
                      <a:lnTo>
                        <a:pt x="215" y="228"/>
                      </a:lnTo>
                      <a:lnTo>
                        <a:pt x="217" y="235"/>
                      </a:lnTo>
                      <a:lnTo>
                        <a:pt x="222" y="249"/>
                      </a:lnTo>
                      <a:lnTo>
                        <a:pt x="229" y="281"/>
                      </a:lnTo>
                      <a:lnTo>
                        <a:pt x="229" y="308"/>
                      </a:lnTo>
                      <a:lnTo>
                        <a:pt x="228" y="312"/>
                      </a:lnTo>
                      <a:lnTo>
                        <a:pt x="219" y="328"/>
                      </a:lnTo>
                      <a:lnTo>
                        <a:pt x="202" y="363"/>
                      </a:lnTo>
                      <a:lnTo>
                        <a:pt x="158" y="423"/>
                      </a:lnTo>
                      <a:lnTo>
                        <a:pt x="129" y="441"/>
                      </a:lnTo>
                      <a:lnTo>
                        <a:pt x="112" y="443"/>
                      </a:lnTo>
                      <a:lnTo>
                        <a:pt x="92" y="441"/>
                      </a:lnTo>
                      <a:lnTo>
                        <a:pt x="70" y="431"/>
                      </a:lnTo>
                      <a:lnTo>
                        <a:pt x="63" y="423"/>
                      </a:lnTo>
                      <a:lnTo>
                        <a:pt x="48" y="401"/>
                      </a:lnTo>
                      <a:lnTo>
                        <a:pt x="15" y="353"/>
                      </a:lnTo>
                      <a:lnTo>
                        <a:pt x="5" y="339"/>
                      </a:lnTo>
                      <a:lnTo>
                        <a:pt x="3" y="337"/>
                      </a:lnTo>
                      <a:lnTo>
                        <a:pt x="1" y="336"/>
                      </a:lnTo>
                      <a:lnTo>
                        <a:pt x="0" y="338"/>
                      </a:lnTo>
                      <a:lnTo>
                        <a:pt x="1" y="340"/>
                      </a:lnTo>
                      <a:lnTo>
                        <a:pt x="2" y="343"/>
                      </a:lnTo>
                      <a:lnTo>
                        <a:pt x="5" y="354"/>
                      </a:lnTo>
                      <a:lnTo>
                        <a:pt x="14" y="377"/>
                      </a:lnTo>
                      <a:lnTo>
                        <a:pt x="38" y="418"/>
                      </a:lnTo>
                      <a:lnTo>
                        <a:pt x="69" y="453"/>
                      </a:lnTo>
                      <a:lnTo>
                        <a:pt x="78" y="459"/>
                      </a:lnTo>
                      <a:lnTo>
                        <a:pt x="83" y="462"/>
                      </a:lnTo>
                      <a:lnTo>
                        <a:pt x="89" y="463"/>
                      </a:lnTo>
                      <a:lnTo>
                        <a:pt x="96" y="464"/>
                      </a:lnTo>
                      <a:lnTo>
                        <a:pt x="109" y="462"/>
                      </a:lnTo>
                      <a:lnTo>
                        <a:pt x="123" y="459"/>
                      </a:lnTo>
                      <a:lnTo>
                        <a:pt x="149" y="452"/>
                      </a:lnTo>
                      <a:lnTo>
                        <a:pt x="156" y="451"/>
                      </a:lnTo>
                      <a:lnTo>
                        <a:pt x="157" y="449"/>
                      </a:lnTo>
                      <a:lnTo>
                        <a:pt x="172" y="433"/>
                      </a:lnTo>
                      <a:lnTo>
                        <a:pt x="217" y="377"/>
                      </a:lnTo>
                      <a:lnTo>
                        <a:pt x="253" y="319"/>
                      </a:lnTo>
                      <a:lnTo>
                        <a:pt x="255" y="308"/>
                      </a:lnTo>
                      <a:lnTo>
                        <a:pt x="254" y="300"/>
                      </a:lnTo>
                      <a:lnTo>
                        <a:pt x="250" y="281"/>
                      </a:lnTo>
                      <a:lnTo>
                        <a:pt x="237" y="247"/>
                      </a:lnTo>
                      <a:lnTo>
                        <a:pt x="228" y="227"/>
                      </a:lnTo>
                      <a:lnTo>
                        <a:pt x="228" y="226"/>
                      </a:lnTo>
                      <a:lnTo>
                        <a:pt x="235" y="215"/>
                      </a:lnTo>
                      <a:lnTo>
                        <a:pt x="249" y="198"/>
                      </a:lnTo>
                      <a:lnTo>
                        <a:pt x="261" y="191"/>
                      </a:lnTo>
                      <a:lnTo>
                        <a:pt x="275" y="191"/>
                      </a:lnTo>
                      <a:lnTo>
                        <a:pt x="290" y="194"/>
                      </a:lnTo>
                      <a:lnTo>
                        <a:pt x="310" y="200"/>
                      </a:lnTo>
                      <a:lnTo>
                        <a:pt x="323" y="203"/>
                      </a:lnTo>
                      <a:lnTo>
                        <a:pt x="308" y="194"/>
                      </a:lnTo>
                      <a:lnTo>
                        <a:pt x="299" y="183"/>
                      </a:lnTo>
                      <a:lnTo>
                        <a:pt x="294" y="169"/>
                      </a:lnTo>
                      <a:lnTo>
                        <a:pt x="294" y="154"/>
                      </a:lnTo>
                      <a:lnTo>
                        <a:pt x="296" y="137"/>
                      </a:lnTo>
                      <a:lnTo>
                        <a:pt x="307" y="102"/>
                      </a:lnTo>
                      <a:lnTo>
                        <a:pt x="324" y="68"/>
                      </a:lnTo>
                      <a:lnTo>
                        <a:pt x="340" y="38"/>
                      </a:lnTo>
                      <a:lnTo>
                        <a:pt x="347" y="26"/>
                      </a:lnTo>
                      <a:lnTo>
                        <a:pt x="353" y="25"/>
                      </a:lnTo>
                      <a:lnTo>
                        <a:pt x="364" y="26"/>
                      </a:lnTo>
                      <a:lnTo>
                        <a:pt x="374" y="29"/>
                      </a:lnTo>
                      <a:lnTo>
                        <a:pt x="383" y="36"/>
                      </a:lnTo>
                      <a:lnTo>
                        <a:pt x="392" y="43"/>
                      </a:lnTo>
                      <a:lnTo>
                        <a:pt x="400" y="51"/>
                      </a:lnTo>
                      <a:lnTo>
                        <a:pt x="405" y="55"/>
                      </a:lnTo>
                      <a:lnTo>
                        <a:pt x="402" y="45"/>
                      </a:lnTo>
                      <a:lnTo>
                        <a:pt x="396" y="29"/>
                      </a:lnTo>
                      <a:lnTo>
                        <a:pt x="389" y="17"/>
                      </a:lnTo>
                      <a:lnTo>
                        <a:pt x="379" y="9"/>
                      </a:lnTo>
                      <a:lnTo>
                        <a:pt x="367" y="4"/>
                      </a:lnTo>
                      <a:lnTo>
                        <a:pt x="351" y="1"/>
                      </a:lnTo>
                      <a:lnTo>
                        <a:pt x="341" y="0"/>
                      </a:lnTo>
                      <a:lnTo>
                        <a:pt x="334" y="15"/>
                      </a:lnTo>
                      <a:lnTo>
                        <a:pt x="322" y="45"/>
                      </a:lnTo>
                      <a:lnTo>
                        <a:pt x="297" y="107"/>
                      </a:lnTo>
                      <a:lnTo>
                        <a:pt x="268" y="165"/>
                      </a:lnTo>
                      <a:lnTo>
                        <a:pt x="259" y="1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4567" name="Freeform 62"/>
                <p:cNvSpPr>
                  <a:spLocks/>
                </p:cNvSpPr>
                <p:nvPr/>
              </p:nvSpPr>
              <p:spPr bwMode="auto">
                <a:xfrm>
                  <a:off x="3334" y="2210"/>
                  <a:ext cx="33" cy="35"/>
                </a:xfrm>
                <a:custGeom>
                  <a:avLst/>
                  <a:gdLst>
                    <a:gd name="T0" fmla="*/ 0 w 140"/>
                    <a:gd name="T1" fmla="*/ 0 h 126"/>
                    <a:gd name="T2" fmla="*/ 0 w 140"/>
                    <a:gd name="T3" fmla="*/ 0 h 126"/>
                    <a:gd name="T4" fmla="*/ 0 w 140"/>
                    <a:gd name="T5" fmla="*/ 0 h 126"/>
                    <a:gd name="T6" fmla="*/ 0 w 140"/>
                    <a:gd name="T7" fmla="*/ 0 h 126"/>
                    <a:gd name="T8" fmla="*/ 0 w 140"/>
                    <a:gd name="T9" fmla="*/ 0 h 126"/>
                    <a:gd name="T10" fmla="*/ 0 w 140"/>
                    <a:gd name="T11" fmla="*/ 0 h 126"/>
                    <a:gd name="T12" fmla="*/ 0 w 140"/>
                    <a:gd name="T13" fmla="*/ 0 h 126"/>
                    <a:gd name="T14" fmla="*/ 0 w 140"/>
                    <a:gd name="T15" fmla="*/ 0 h 126"/>
                    <a:gd name="T16" fmla="*/ 0 w 140"/>
                    <a:gd name="T17" fmla="*/ 0 h 126"/>
                    <a:gd name="T18" fmla="*/ 0 w 140"/>
                    <a:gd name="T19" fmla="*/ 0 h 126"/>
                    <a:gd name="T20" fmla="*/ 0 w 140"/>
                    <a:gd name="T21" fmla="*/ 0 h 126"/>
                    <a:gd name="T22" fmla="*/ 0 w 140"/>
                    <a:gd name="T23" fmla="*/ 0 h 126"/>
                    <a:gd name="T24" fmla="*/ 0 w 140"/>
                    <a:gd name="T25" fmla="*/ 0 h 126"/>
                    <a:gd name="T26" fmla="*/ 0 w 140"/>
                    <a:gd name="T27" fmla="*/ 0 h 126"/>
                    <a:gd name="T28" fmla="*/ 0 w 140"/>
                    <a:gd name="T29" fmla="*/ 0 h 126"/>
                    <a:gd name="T30" fmla="*/ 0 w 140"/>
                    <a:gd name="T31" fmla="*/ 0 h 126"/>
                    <a:gd name="T32" fmla="*/ 0 w 140"/>
                    <a:gd name="T33" fmla="*/ 0 h 126"/>
                    <a:gd name="T34" fmla="*/ 0 w 140"/>
                    <a:gd name="T35" fmla="*/ 0 h 126"/>
                    <a:gd name="T36" fmla="*/ 0 w 140"/>
                    <a:gd name="T37" fmla="*/ 0 h 126"/>
                    <a:gd name="T38" fmla="*/ 0 w 140"/>
                    <a:gd name="T39" fmla="*/ 0 h 126"/>
                    <a:gd name="T40" fmla="*/ 0 w 140"/>
                    <a:gd name="T41" fmla="*/ 0 h 126"/>
                    <a:gd name="T42" fmla="*/ 0 w 140"/>
                    <a:gd name="T43" fmla="*/ 0 h 126"/>
                    <a:gd name="T44" fmla="*/ 0 w 140"/>
                    <a:gd name="T45" fmla="*/ 0 h 126"/>
                    <a:gd name="T46" fmla="*/ 0 w 140"/>
                    <a:gd name="T47" fmla="*/ 0 h 126"/>
                    <a:gd name="T48" fmla="*/ 0 w 140"/>
                    <a:gd name="T49" fmla="*/ 0 h 126"/>
                    <a:gd name="T50" fmla="*/ 0 w 140"/>
                    <a:gd name="T51" fmla="*/ 0 h 126"/>
                    <a:gd name="T52" fmla="*/ 0 w 140"/>
                    <a:gd name="T53" fmla="*/ 0 h 126"/>
                    <a:gd name="T54" fmla="*/ 0 w 140"/>
                    <a:gd name="T55" fmla="*/ 0 h 126"/>
                    <a:gd name="T56" fmla="*/ 0 w 140"/>
                    <a:gd name="T57" fmla="*/ 0 h 126"/>
                    <a:gd name="T58" fmla="*/ 0 w 140"/>
                    <a:gd name="T59" fmla="*/ 0 h 126"/>
                    <a:gd name="T60" fmla="*/ 0 w 140"/>
                    <a:gd name="T61" fmla="*/ 0 h 126"/>
                    <a:gd name="T62" fmla="*/ 0 w 140"/>
                    <a:gd name="T63" fmla="*/ 0 h 126"/>
                    <a:gd name="T64" fmla="*/ 0 w 140"/>
                    <a:gd name="T65" fmla="*/ 0 h 126"/>
                    <a:gd name="T66" fmla="*/ 0 w 140"/>
                    <a:gd name="T67" fmla="*/ 0 h 126"/>
                    <a:gd name="T68" fmla="*/ 0 w 140"/>
                    <a:gd name="T69" fmla="*/ 0 h 126"/>
                    <a:gd name="T70" fmla="*/ 0 w 140"/>
                    <a:gd name="T71" fmla="*/ 0 h 12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140"/>
                    <a:gd name="T109" fmla="*/ 0 h 126"/>
                    <a:gd name="T110" fmla="*/ 140 w 140"/>
                    <a:gd name="T111" fmla="*/ 126 h 12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140" h="126">
                      <a:moveTo>
                        <a:pt x="105" y="69"/>
                      </a:moveTo>
                      <a:lnTo>
                        <a:pt x="109" y="73"/>
                      </a:lnTo>
                      <a:lnTo>
                        <a:pt x="119" y="77"/>
                      </a:lnTo>
                      <a:lnTo>
                        <a:pt x="126" y="80"/>
                      </a:lnTo>
                      <a:lnTo>
                        <a:pt x="132" y="80"/>
                      </a:lnTo>
                      <a:lnTo>
                        <a:pt x="137" y="80"/>
                      </a:lnTo>
                      <a:lnTo>
                        <a:pt x="139" y="80"/>
                      </a:lnTo>
                      <a:lnTo>
                        <a:pt x="140" y="79"/>
                      </a:lnTo>
                      <a:lnTo>
                        <a:pt x="138" y="83"/>
                      </a:lnTo>
                      <a:lnTo>
                        <a:pt x="136" y="91"/>
                      </a:lnTo>
                      <a:lnTo>
                        <a:pt x="132" y="106"/>
                      </a:lnTo>
                      <a:lnTo>
                        <a:pt x="128" y="122"/>
                      </a:lnTo>
                      <a:lnTo>
                        <a:pt x="127" y="126"/>
                      </a:lnTo>
                      <a:lnTo>
                        <a:pt x="126" y="125"/>
                      </a:lnTo>
                      <a:lnTo>
                        <a:pt x="119" y="111"/>
                      </a:lnTo>
                      <a:lnTo>
                        <a:pt x="93" y="70"/>
                      </a:lnTo>
                      <a:lnTo>
                        <a:pt x="78" y="52"/>
                      </a:lnTo>
                      <a:lnTo>
                        <a:pt x="71" y="45"/>
                      </a:lnTo>
                      <a:lnTo>
                        <a:pt x="64" y="42"/>
                      </a:lnTo>
                      <a:lnTo>
                        <a:pt x="58" y="42"/>
                      </a:lnTo>
                      <a:lnTo>
                        <a:pt x="52" y="46"/>
                      </a:lnTo>
                      <a:lnTo>
                        <a:pt x="38" y="54"/>
                      </a:lnTo>
                      <a:lnTo>
                        <a:pt x="14" y="72"/>
                      </a:lnTo>
                      <a:lnTo>
                        <a:pt x="0" y="83"/>
                      </a:lnTo>
                      <a:lnTo>
                        <a:pt x="5" y="77"/>
                      </a:lnTo>
                      <a:lnTo>
                        <a:pt x="16" y="64"/>
                      </a:lnTo>
                      <a:lnTo>
                        <a:pt x="38" y="35"/>
                      </a:lnTo>
                      <a:lnTo>
                        <a:pt x="61" y="7"/>
                      </a:lnTo>
                      <a:lnTo>
                        <a:pt x="67" y="0"/>
                      </a:lnTo>
                      <a:lnTo>
                        <a:pt x="67" y="2"/>
                      </a:lnTo>
                      <a:lnTo>
                        <a:pt x="70" y="9"/>
                      </a:lnTo>
                      <a:lnTo>
                        <a:pt x="82" y="36"/>
                      </a:lnTo>
                      <a:lnTo>
                        <a:pt x="100" y="65"/>
                      </a:lnTo>
                      <a:lnTo>
                        <a:pt x="105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4568" name="Freeform 63"/>
                <p:cNvSpPr>
                  <a:spLocks/>
                </p:cNvSpPr>
                <p:nvPr/>
              </p:nvSpPr>
              <p:spPr bwMode="auto">
                <a:xfrm>
                  <a:off x="3249" y="2138"/>
                  <a:ext cx="47" cy="113"/>
                </a:xfrm>
                <a:custGeom>
                  <a:avLst/>
                  <a:gdLst>
                    <a:gd name="T0" fmla="*/ 0 w 202"/>
                    <a:gd name="T1" fmla="*/ 0 h 409"/>
                    <a:gd name="T2" fmla="*/ 0 w 202"/>
                    <a:gd name="T3" fmla="*/ 0 h 409"/>
                    <a:gd name="T4" fmla="*/ 0 w 202"/>
                    <a:gd name="T5" fmla="*/ 0 h 409"/>
                    <a:gd name="T6" fmla="*/ 0 w 202"/>
                    <a:gd name="T7" fmla="*/ 0 h 409"/>
                    <a:gd name="T8" fmla="*/ 0 w 202"/>
                    <a:gd name="T9" fmla="*/ 0 h 409"/>
                    <a:gd name="T10" fmla="*/ 0 w 202"/>
                    <a:gd name="T11" fmla="*/ 0 h 409"/>
                    <a:gd name="T12" fmla="*/ 0 w 202"/>
                    <a:gd name="T13" fmla="*/ 0 h 409"/>
                    <a:gd name="T14" fmla="*/ 0 w 202"/>
                    <a:gd name="T15" fmla="*/ 0 h 409"/>
                    <a:gd name="T16" fmla="*/ 0 w 202"/>
                    <a:gd name="T17" fmla="*/ 0 h 409"/>
                    <a:gd name="T18" fmla="*/ 0 w 202"/>
                    <a:gd name="T19" fmla="*/ 0 h 409"/>
                    <a:gd name="T20" fmla="*/ 0 w 202"/>
                    <a:gd name="T21" fmla="*/ 0 h 409"/>
                    <a:gd name="T22" fmla="*/ 0 w 202"/>
                    <a:gd name="T23" fmla="*/ 0 h 409"/>
                    <a:gd name="T24" fmla="*/ 0 w 202"/>
                    <a:gd name="T25" fmla="*/ 0 h 409"/>
                    <a:gd name="T26" fmla="*/ 0 w 202"/>
                    <a:gd name="T27" fmla="*/ 0 h 409"/>
                    <a:gd name="T28" fmla="*/ 0 w 202"/>
                    <a:gd name="T29" fmla="*/ 0 h 409"/>
                    <a:gd name="T30" fmla="*/ 0 w 202"/>
                    <a:gd name="T31" fmla="*/ 0 h 409"/>
                    <a:gd name="T32" fmla="*/ 0 w 202"/>
                    <a:gd name="T33" fmla="*/ 0 h 409"/>
                    <a:gd name="T34" fmla="*/ 0 w 202"/>
                    <a:gd name="T35" fmla="*/ 0 h 409"/>
                    <a:gd name="T36" fmla="*/ 0 w 202"/>
                    <a:gd name="T37" fmla="*/ 0 h 409"/>
                    <a:gd name="T38" fmla="*/ 0 w 202"/>
                    <a:gd name="T39" fmla="*/ 0 h 409"/>
                    <a:gd name="T40" fmla="*/ 0 w 202"/>
                    <a:gd name="T41" fmla="*/ 0 h 409"/>
                    <a:gd name="T42" fmla="*/ 0 w 202"/>
                    <a:gd name="T43" fmla="*/ 0 h 409"/>
                    <a:gd name="T44" fmla="*/ 0 w 202"/>
                    <a:gd name="T45" fmla="*/ 0 h 409"/>
                    <a:gd name="T46" fmla="*/ 0 w 202"/>
                    <a:gd name="T47" fmla="*/ 0 h 409"/>
                    <a:gd name="T48" fmla="*/ 0 w 202"/>
                    <a:gd name="T49" fmla="*/ 0 h 409"/>
                    <a:gd name="T50" fmla="*/ 0 w 202"/>
                    <a:gd name="T51" fmla="*/ 0 h 409"/>
                    <a:gd name="T52" fmla="*/ 0 w 202"/>
                    <a:gd name="T53" fmla="*/ 0 h 409"/>
                    <a:gd name="T54" fmla="*/ 0 w 202"/>
                    <a:gd name="T55" fmla="*/ 0 h 409"/>
                    <a:gd name="T56" fmla="*/ 0 w 202"/>
                    <a:gd name="T57" fmla="*/ 0 h 409"/>
                    <a:gd name="T58" fmla="*/ 0 w 202"/>
                    <a:gd name="T59" fmla="*/ 0 h 409"/>
                    <a:gd name="T60" fmla="*/ 0 w 202"/>
                    <a:gd name="T61" fmla="*/ 0 h 409"/>
                    <a:gd name="T62" fmla="*/ 0 w 202"/>
                    <a:gd name="T63" fmla="*/ 0 h 409"/>
                    <a:gd name="T64" fmla="*/ 0 w 202"/>
                    <a:gd name="T65" fmla="*/ 0 h 409"/>
                    <a:gd name="T66" fmla="*/ 0 w 202"/>
                    <a:gd name="T67" fmla="*/ 0 h 409"/>
                    <a:gd name="T68" fmla="*/ 0 w 202"/>
                    <a:gd name="T69" fmla="*/ 0 h 409"/>
                    <a:gd name="T70" fmla="*/ 0 w 202"/>
                    <a:gd name="T71" fmla="*/ 0 h 409"/>
                    <a:gd name="T72" fmla="*/ 0 w 202"/>
                    <a:gd name="T73" fmla="*/ 0 h 409"/>
                    <a:gd name="T74" fmla="*/ 0 w 202"/>
                    <a:gd name="T75" fmla="*/ 0 h 409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02"/>
                    <a:gd name="T115" fmla="*/ 0 h 409"/>
                    <a:gd name="T116" fmla="*/ 202 w 202"/>
                    <a:gd name="T117" fmla="*/ 409 h 409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02" h="409">
                      <a:moveTo>
                        <a:pt x="172" y="45"/>
                      </a:moveTo>
                      <a:lnTo>
                        <a:pt x="173" y="50"/>
                      </a:lnTo>
                      <a:lnTo>
                        <a:pt x="174" y="56"/>
                      </a:lnTo>
                      <a:lnTo>
                        <a:pt x="174" y="64"/>
                      </a:lnTo>
                      <a:lnTo>
                        <a:pt x="172" y="84"/>
                      </a:lnTo>
                      <a:lnTo>
                        <a:pt x="164" y="125"/>
                      </a:lnTo>
                      <a:lnTo>
                        <a:pt x="155" y="148"/>
                      </a:lnTo>
                      <a:lnTo>
                        <a:pt x="149" y="154"/>
                      </a:lnTo>
                      <a:lnTo>
                        <a:pt x="133" y="170"/>
                      </a:lnTo>
                      <a:lnTo>
                        <a:pt x="89" y="204"/>
                      </a:lnTo>
                      <a:lnTo>
                        <a:pt x="59" y="225"/>
                      </a:lnTo>
                      <a:lnTo>
                        <a:pt x="58" y="226"/>
                      </a:lnTo>
                      <a:lnTo>
                        <a:pt x="61" y="226"/>
                      </a:lnTo>
                      <a:lnTo>
                        <a:pt x="69" y="225"/>
                      </a:lnTo>
                      <a:lnTo>
                        <a:pt x="85" y="223"/>
                      </a:lnTo>
                      <a:lnTo>
                        <a:pt x="101" y="221"/>
                      </a:lnTo>
                      <a:lnTo>
                        <a:pt x="106" y="220"/>
                      </a:lnTo>
                      <a:lnTo>
                        <a:pt x="105" y="222"/>
                      </a:lnTo>
                      <a:lnTo>
                        <a:pt x="102" y="230"/>
                      </a:lnTo>
                      <a:lnTo>
                        <a:pt x="93" y="259"/>
                      </a:lnTo>
                      <a:lnTo>
                        <a:pt x="80" y="285"/>
                      </a:lnTo>
                      <a:lnTo>
                        <a:pt x="77" y="288"/>
                      </a:lnTo>
                      <a:lnTo>
                        <a:pt x="72" y="291"/>
                      </a:lnTo>
                      <a:lnTo>
                        <a:pt x="57" y="298"/>
                      </a:lnTo>
                      <a:lnTo>
                        <a:pt x="22" y="319"/>
                      </a:lnTo>
                      <a:lnTo>
                        <a:pt x="7" y="331"/>
                      </a:lnTo>
                      <a:lnTo>
                        <a:pt x="3" y="338"/>
                      </a:lnTo>
                      <a:lnTo>
                        <a:pt x="0" y="345"/>
                      </a:lnTo>
                      <a:lnTo>
                        <a:pt x="0" y="352"/>
                      </a:lnTo>
                      <a:lnTo>
                        <a:pt x="2" y="360"/>
                      </a:lnTo>
                      <a:lnTo>
                        <a:pt x="8" y="374"/>
                      </a:lnTo>
                      <a:lnTo>
                        <a:pt x="17" y="387"/>
                      </a:lnTo>
                      <a:lnTo>
                        <a:pt x="35" y="405"/>
                      </a:lnTo>
                      <a:lnTo>
                        <a:pt x="41" y="409"/>
                      </a:lnTo>
                      <a:lnTo>
                        <a:pt x="40" y="408"/>
                      </a:lnTo>
                      <a:lnTo>
                        <a:pt x="36" y="400"/>
                      </a:lnTo>
                      <a:lnTo>
                        <a:pt x="23" y="370"/>
                      </a:lnTo>
                      <a:lnTo>
                        <a:pt x="19" y="354"/>
                      </a:lnTo>
                      <a:lnTo>
                        <a:pt x="18" y="347"/>
                      </a:lnTo>
                      <a:lnTo>
                        <a:pt x="19" y="342"/>
                      </a:lnTo>
                      <a:lnTo>
                        <a:pt x="22" y="337"/>
                      </a:lnTo>
                      <a:lnTo>
                        <a:pt x="26" y="333"/>
                      </a:lnTo>
                      <a:lnTo>
                        <a:pt x="34" y="329"/>
                      </a:lnTo>
                      <a:lnTo>
                        <a:pt x="53" y="318"/>
                      </a:lnTo>
                      <a:lnTo>
                        <a:pt x="97" y="298"/>
                      </a:lnTo>
                      <a:lnTo>
                        <a:pt x="121" y="288"/>
                      </a:lnTo>
                      <a:lnTo>
                        <a:pt x="121" y="283"/>
                      </a:lnTo>
                      <a:lnTo>
                        <a:pt x="122" y="271"/>
                      </a:lnTo>
                      <a:lnTo>
                        <a:pt x="123" y="247"/>
                      </a:lnTo>
                      <a:lnTo>
                        <a:pt x="124" y="222"/>
                      </a:lnTo>
                      <a:lnTo>
                        <a:pt x="125" y="215"/>
                      </a:lnTo>
                      <a:lnTo>
                        <a:pt x="133" y="210"/>
                      </a:lnTo>
                      <a:lnTo>
                        <a:pt x="161" y="189"/>
                      </a:lnTo>
                      <a:lnTo>
                        <a:pt x="186" y="150"/>
                      </a:lnTo>
                      <a:lnTo>
                        <a:pt x="189" y="137"/>
                      </a:lnTo>
                      <a:lnTo>
                        <a:pt x="190" y="125"/>
                      </a:lnTo>
                      <a:lnTo>
                        <a:pt x="195" y="101"/>
                      </a:lnTo>
                      <a:lnTo>
                        <a:pt x="202" y="55"/>
                      </a:lnTo>
                      <a:lnTo>
                        <a:pt x="201" y="16"/>
                      </a:lnTo>
                      <a:lnTo>
                        <a:pt x="198" y="8"/>
                      </a:lnTo>
                      <a:lnTo>
                        <a:pt x="195" y="5"/>
                      </a:lnTo>
                      <a:lnTo>
                        <a:pt x="193" y="2"/>
                      </a:lnTo>
                      <a:lnTo>
                        <a:pt x="190" y="0"/>
                      </a:lnTo>
                      <a:lnTo>
                        <a:pt x="186" y="0"/>
                      </a:lnTo>
                      <a:lnTo>
                        <a:pt x="182" y="0"/>
                      </a:lnTo>
                      <a:lnTo>
                        <a:pt x="178" y="0"/>
                      </a:lnTo>
                      <a:lnTo>
                        <a:pt x="168" y="4"/>
                      </a:lnTo>
                      <a:lnTo>
                        <a:pt x="159" y="9"/>
                      </a:lnTo>
                      <a:lnTo>
                        <a:pt x="140" y="21"/>
                      </a:lnTo>
                      <a:lnTo>
                        <a:pt x="114" y="41"/>
                      </a:lnTo>
                      <a:lnTo>
                        <a:pt x="113" y="42"/>
                      </a:lnTo>
                      <a:lnTo>
                        <a:pt x="120" y="41"/>
                      </a:lnTo>
                      <a:lnTo>
                        <a:pt x="145" y="38"/>
                      </a:lnTo>
                      <a:lnTo>
                        <a:pt x="158" y="39"/>
                      </a:lnTo>
                      <a:lnTo>
                        <a:pt x="168" y="42"/>
                      </a:lnTo>
                      <a:lnTo>
                        <a:pt x="172" y="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4569" name="Freeform 64"/>
                <p:cNvSpPr>
                  <a:spLocks/>
                </p:cNvSpPr>
                <p:nvPr/>
              </p:nvSpPr>
              <p:spPr bwMode="auto">
                <a:xfrm>
                  <a:off x="3327" y="2084"/>
                  <a:ext cx="40" cy="93"/>
                </a:xfrm>
                <a:custGeom>
                  <a:avLst/>
                  <a:gdLst>
                    <a:gd name="T0" fmla="*/ 0 w 168"/>
                    <a:gd name="T1" fmla="*/ 0 h 338"/>
                    <a:gd name="T2" fmla="*/ 0 w 168"/>
                    <a:gd name="T3" fmla="*/ 0 h 338"/>
                    <a:gd name="T4" fmla="*/ 0 w 168"/>
                    <a:gd name="T5" fmla="*/ 0 h 338"/>
                    <a:gd name="T6" fmla="*/ 0 w 168"/>
                    <a:gd name="T7" fmla="*/ 0 h 338"/>
                    <a:gd name="T8" fmla="*/ 0 w 168"/>
                    <a:gd name="T9" fmla="*/ 0 h 338"/>
                    <a:gd name="T10" fmla="*/ 0 w 168"/>
                    <a:gd name="T11" fmla="*/ 0 h 338"/>
                    <a:gd name="T12" fmla="*/ 0 w 168"/>
                    <a:gd name="T13" fmla="*/ 0 h 338"/>
                    <a:gd name="T14" fmla="*/ 0 w 168"/>
                    <a:gd name="T15" fmla="*/ 0 h 338"/>
                    <a:gd name="T16" fmla="*/ 0 w 168"/>
                    <a:gd name="T17" fmla="*/ 0 h 338"/>
                    <a:gd name="T18" fmla="*/ 0 w 168"/>
                    <a:gd name="T19" fmla="*/ 0 h 338"/>
                    <a:gd name="T20" fmla="*/ 0 w 168"/>
                    <a:gd name="T21" fmla="*/ 0 h 338"/>
                    <a:gd name="T22" fmla="*/ 0 w 168"/>
                    <a:gd name="T23" fmla="*/ 0 h 338"/>
                    <a:gd name="T24" fmla="*/ 0 w 168"/>
                    <a:gd name="T25" fmla="*/ 0 h 338"/>
                    <a:gd name="T26" fmla="*/ 0 w 168"/>
                    <a:gd name="T27" fmla="*/ 0 h 338"/>
                    <a:gd name="T28" fmla="*/ 0 w 168"/>
                    <a:gd name="T29" fmla="*/ 0 h 338"/>
                    <a:gd name="T30" fmla="*/ 0 w 168"/>
                    <a:gd name="T31" fmla="*/ 0 h 338"/>
                    <a:gd name="T32" fmla="*/ 0 w 168"/>
                    <a:gd name="T33" fmla="*/ 0 h 338"/>
                    <a:gd name="T34" fmla="*/ 0 w 168"/>
                    <a:gd name="T35" fmla="*/ 0 h 338"/>
                    <a:gd name="T36" fmla="*/ 0 w 168"/>
                    <a:gd name="T37" fmla="*/ 0 h 338"/>
                    <a:gd name="T38" fmla="*/ 0 w 168"/>
                    <a:gd name="T39" fmla="*/ 0 h 338"/>
                    <a:gd name="T40" fmla="*/ 0 w 168"/>
                    <a:gd name="T41" fmla="*/ 0 h 338"/>
                    <a:gd name="T42" fmla="*/ 0 w 168"/>
                    <a:gd name="T43" fmla="*/ 0 h 338"/>
                    <a:gd name="T44" fmla="*/ 0 w 168"/>
                    <a:gd name="T45" fmla="*/ 0 h 338"/>
                    <a:gd name="T46" fmla="*/ 0 w 168"/>
                    <a:gd name="T47" fmla="*/ 0 h 338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68"/>
                    <a:gd name="T73" fmla="*/ 0 h 338"/>
                    <a:gd name="T74" fmla="*/ 168 w 168"/>
                    <a:gd name="T75" fmla="*/ 338 h 338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68" h="338">
                      <a:moveTo>
                        <a:pt x="0" y="274"/>
                      </a:moveTo>
                      <a:lnTo>
                        <a:pt x="0" y="288"/>
                      </a:lnTo>
                      <a:lnTo>
                        <a:pt x="3" y="308"/>
                      </a:lnTo>
                      <a:lnTo>
                        <a:pt x="12" y="331"/>
                      </a:lnTo>
                      <a:lnTo>
                        <a:pt x="18" y="338"/>
                      </a:lnTo>
                      <a:lnTo>
                        <a:pt x="19" y="338"/>
                      </a:lnTo>
                      <a:lnTo>
                        <a:pt x="13" y="315"/>
                      </a:lnTo>
                      <a:lnTo>
                        <a:pt x="13" y="290"/>
                      </a:lnTo>
                      <a:lnTo>
                        <a:pt x="18" y="263"/>
                      </a:lnTo>
                      <a:lnTo>
                        <a:pt x="39" y="208"/>
                      </a:lnTo>
                      <a:lnTo>
                        <a:pt x="73" y="153"/>
                      </a:lnTo>
                      <a:lnTo>
                        <a:pt x="145" y="60"/>
                      </a:lnTo>
                      <a:lnTo>
                        <a:pt x="160" y="42"/>
                      </a:lnTo>
                      <a:lnTo>
                        <a:pt x="160" y="39"/>
                      </a:lnTo>
                      <a:lnTo>
                        <a:pt x="162" y="32"/>
                      </a:lnTo>
                      <a:lnTo>
                        <a:pt x="165" y="18"/>
                      </a:lnTo>
                      <a:lnTo>
                        <a:pt x="167" y="4"/>
                      </a:lnTo>
                      <a:lnTo>
                        <a:pt x="168" y="0"/>
                      </a:lnTo>
                      <a:lnTo>
                        <a:pt x="153" y="16"/>
                      </a:lnTo>
                      <a:lnTo>
                        <a:pt x="118" y="56"/>
                      </a:lnTo>
                      <a:lnTo>
                        <a:pt x="44" y="154"/>
                      </a:lnTo>
                      <a:lnTo>
                        <a:pt x="1" y="253"/>
                      </a:lnTo>
                      <a:lnTo>
                        <a:pt x="0" y="2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4570" name="Freeform 65"/>
                <p:cNvSpPr>
                  <a:spLocks/>
                </p:cNvSpPr>
                <p:nvPr/>
              </p:nvSpPr>
              <p:spPr bwMode="auto">
                <a:xfrm>
                  <a:off x="3308" y="2225"/>
                  <a:ext cx="87" cy="496"/>
                </a:xfrm>
                <a:custGeom>
                  <a:avLst/>
                  <a:gdLst>
                    <a:gd name="T0" fmla="*/ 0 w 368"/>
                    <a:gd name="T1" fmla="*/ 0 h 1801"/>
                    <a:gd name="T2" fmla="*/ 0 w 368"/>
                    <a:gd name="T3" fmla="*/ 0 h 1801"/>
                    <a:gd name="T4" fmla="*/ 0 w 368"/>
                    <a:gd name="T5" fmla="*/ 0 h 1801"/>
                    <a:gd name="T6" fmla="*/ 0 w 368"/>
                    <a:gd name="T7" fmla="*/ 0 h 1801"/>
                    <a:gd name="T8" fmla="*/ 0 w 368"/>
                    <a:gd name="T9" fmla="*/ 0 h 1801"/>
                    <a:gd name="T10" fmla="*/ 0 w 368"/>
                    <a:gd name="T11" fmla="*/ 0 h 1801"/>
                    <a:gd name="T12" fmla="*/ 0 w 368"/>
                    <a:gd name="T13" fmla="*/ 0 h 1801"/>
                    <a:gd name="T14" fmla="*/ 0 w 368"/>
                    <a:gd name="T15" fmla="*/ 0 h 1801"/>
                    <a:gd name="T16" fmla="*/ 0 w 368"/>
                    <a:gd name="T17" fmla="*/ 0 h 1801"/>
                    <a:gd name="T18" fmla="*/ 0 w 368"/>
                    <a:gd name="T19" fmla="*/ 0 h 1801"/>
                    <a:gd name="T20" fmla="*/ 0 w 368"/>
                    <a:gd name="T21" fmla="*/ 0 h 1801"/>
                    <a:gd name="T22" fmla="*/ 0 w 368"/>
                    <a:gd name="T23" fmla="*/ 0 h 1801"/>
                    <a:gd name="T24" fmla="*/ 0 w 368"/>
                    <a:gd name="T25" fmla="*/ 0 h 1801"/>
                    <a:gd name="T26" fmla="*/ 0 w 368"/>
                    <a:gd name="T27" fmla="*/ 0 h 1801"/>
                    <a:gd name="T28" fmla="*/ 0 w 368"/>
                    <a:gd name="T29" fmla="*/ 0 h 1801"/>
                    <a:gd name="T30" fmla="*/ 0 w 368"/>
                    <a:gd name="T31" fmla="*/ 0 h 1801"/>
                    <a:gd name="T32" fmla="*/ 0 w 368"/>
                    <a:gd name="T33" fmla="*/ 0 h 1801"/>
                    <a:gd name="T34" fmla="*/ 0 w 368"/>
                    <a:gd name="T35" fmla="*/ 0 h 1801"/>
                    <a:gd name="T36" fmla="*/ 0 w 368"/>
                    <a:gd name="T37" fmla="*/ 0 h 1801"/>
                    <a:gd name="T38" fmla="*/ 0 w 368"/>
                    <a:gd name="T39" fmla="*/ 0 h 1801"/>
                    <a:gd name="T40" fmla="*/ 0 w 368"/>
                    <a:gd name="T41" fmla="*/ 0 h 1801"/>
                    <a:gd name="T42" fmla="*/ 0 w 368"/>
                    <a:gd name="T43" fmla="*/ 0 h 1801"/>
                    <a:gd name="T44" fmla="*/ 0 w 368"/>
                    <a:gd name="T45" fmla="*/ 0 h 1801"/>
                    <a:gd name="T46" fmla="*/ 0 w 368"/>
                    <a:gd name="T47" fmla="*/ 0 h 1801"/>
                    <a:gd name="T48" fmla="*/ 0 w 368"/>
                    <a:gd name="T49" fmla="*/ 0 h 1801"/>
                    <a:gd name="T50" fmla="*/ 0 w 368"/>
                    <a:gd name="T51" fmla="*/ 0 h 1801"/>
                    <a:gd name="T52" fmla="*/ 0 w 368"/>
                    <a:gd name="T53" fmla="*/ 0 h 1801"/>
                    <a:gd name="T54" fmla="*/ 0 w 368"/>
                    <a:gd name="T55" fmla="*/ 0 h 1801"/>
                    <a:gd name="T56" fmla="*/ 0 w 368"/>
                    <a:gd name="T57" fmla="*/ 0 h 1801"/>
                    <a:gd name="T58" fmla="*/ 0 w 368"/>
                    <a:gd name="T59" fmla="*/ 0 h 1801"/>
                    <a:gd name="T60" fmla="*/ 0 w 368"/>
                    <a:gd name="T61" fmla="*/ 0 h 1801"/>
                    <a:gd name="T62" fmla="*/ 0 w 368"/>
                    <a:gd name="T63" fmla="*/ 0 h 1801"/>
                    <a:gd name="T64" fmla="*/ 0 w 368"/>
                    <a:gd name="T65" fmla="*/ 0 h 1801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68"/>
                    <a:gd name="T100" fmla="*/ 0 h 1801"/>
                    <a:gd name="T101" fmla="*/ 368 w 368"/>
                    <a:gd name="T102" fmla="*/ 1801 h 1801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68" h="1801">
                      <a:moveTo>
                        <a:pt x="368" y="104"/>
                      </a:moveTo>
                      <a:lnTo>
                        <a:pt x="367" y="120"/>
                      </a:lnTo>
                      <a:lnTo>
                        <a:pt x="363" y="155"/>
                      </a:lnTo>
                      <a:lnTo>
                        <a:pt x="348" y="224"/>
                      </a:lnTo>
                      <a:lnTo>
                        <a:pt x="336" y="263"/>
                      </a:lnTo>
                      <a:lnTo>
                        <a:pt x="336" y="265"/>
                      </a:lnTo>
                      <a:lnTo>
                        <a:pt x="328" y="269"/>
                      </a:lnTo>
                      <a:lnTo>
                        <a:pt x="317" y="281"/>
                      </a:lnTo>
                      <a:lnTo>
                        <a:pt x="303" y="305"/>
                      </a:lnTo>
                      <a:lnTo>
                        <a:pt x="285" y="345"/>
                      </a:lnTo>
                      <a:lnTo>
                        <a:pt x="268" y="406"/>
                      </a:lnTo>
                      <a:lnTo>
                        <a:pt x="261" y="445"/>
                      </a:lnTo>
                      <a:lnTo>
                        <a:pt x="256" y="471"/>
                      </a:lnTo>
                      <a:lnTo>
                        <a:pt x="242" y="538"/>
                      </a:lnTo>
                      <a:lnTo>
                        <a:pt x="201" y="723"/>
                      </a:lnTo>
                      <a:lnTo>
                        <a:pt x="154" y="942"/>
                      </a:lnTo>
                      <a:lnTo>
                        <a:pt x="141" y="997"/>
                      </a:lnTo>
                      <a:lnTo>
                        <a:pt x="129" y="1051"/>
                      </a:lnTo>
                      <a:lnTo>
                        <a:pt x="106" y="1156"/>
                      </a:lnTo>
                      <a:lnTo>
                        <a:pt x="66" y="1327"/>
                      </a:lnTo>
                      <a:lnTo>
                        <a:pt x="46" y="1413"/>
                      </a:lnTo>
                      <a:lnTo>
                        <a:pt x="46" y="1417"/>
                      </a:lnTo>
                      <a:lnTo>
                        <a:pt x="43" y="1450"/>
                      </a:lnTo>
                      <a:lnTo>
                        <a:pt x="38" y="1513"/>
                      </a:lnTo>
                      <a:lnTo>
                        <a:pt x="28" y="1641"/>
                      </a:lnTo>
                      <a:lnTo>
                        <a:pt x="18" y="1770"/>
                      </a:lnTo>
                      <a:lnTo>
                        <a:pt x="16" y="1801"/>
                      </a:lnTo>
                      <a:lnTo>
                        <a:pt x="15" y="1798"/>
                      </a:lnTo>
                      <a:lnTo>
                        <a:pt x="12" y="1769"/>
                      </a:lnTo>
                      <a:lnTo>
                        <a:pt x="4" y="1664"/>
                      </a:lnTo>
                      <a:lnTo>
                        <a:pt x="0" y="1560"/>
                      </a:lnTo>
                      <a:lnTo>
                        <a:pt x="1" y="1543"/>
                      </a:lnTo>
                      <a:lnTo>
                        <a:pt x="2" y="1532"/>
                      </a:lnTo>
                      <a:lnTo>
                        <a:pt x="11" y="1484"/>
                      </a:lnTo>
                      <a:lnTo>
                        <a:pt x="47" y="1312"/>
                      </a:lnTo>
                      <a:lnTo>
                        <a:pt x="97" y="1082"/>
                      </a:lnTo>
                      <a:lnTo>
                        <a:pt x="111" y="1020"/>
                      </a:lnTo>
                      <a:lnTo>
                        <a:pt x="122" y="965"/>
                      </a:lnTo>
                      <a:lnTo>
                        <a:pt x="146" y="855"/>
                      </a:lnTo>
                      <a:lnTo>
                        <a:pt x="194" y="634"/>
                      </a:lnTo>
                      <a:lnTo>
                        <a:pt x="240" y="412"/>
                      </a:lnTo>
                      <a:lnTo>
                        <a:pt x="251" y="356"/>
                      </a:lnTo>
                      <a:lnTo>
                        <a:pt x="251" y="354"/>
                      </a:lnTo>
                      <a:lnTo>
                        <a:pt x="255" y="340"/>
                      </a:lnTo>
                      <a:lnTo>
                        <a:pt x="272" y="287"/>
                      </a:lnTo>
                      <a:lnTo>
                        <a:pt x="297" y="241"/>
                      </a:lnTo>
                      <a:lnTo>
                        <a:pt x="304" y="235"/>
                      </a:lnTo>
                      <a:lnTo>
                        <a:pt x="315" y="226"/>
                      </a:lnTo>
                      <a:lnTo>
                        <a:pt x="324" y="214"/>
                      </a:lnTo>
                      <a:lnTo>
                        <a:pt x="332" y="202"/>
                      </a:lnTo>
                      <a:lnTo>
                        <a:pt x="341" y="175"/>
                      </a:lnTo>
                      <a:lnTo>
                        <a:pt x="345" y="145"/>
                      </a:lnTo>
                      <a:lnTo>
                        <a:pt x="344" y="116"/>
                      </a:lnTo>
                      <a:lnTo>
                        <a:pt x="341" y="90"/>
                      </a:lnTo>
                      <a:lnTo>
                        <a:pt x="340" y="77"/>
                      </a:lnTo>
                      <a:lnTo>
                        <a:pt x="338" y="71"/>
                      </a:lnTo>
                      <a:lnTo>
                        <a:pt x="334" y="57"/>
                      </a:lnTo>
                      <a:lnTo>
                        <a:pt x="324" y="32"/>
                      </a:lnTo>
                      <a:lnTo>
                        <a:pt x="313" y="7"/>
                      </a:lnTo>
                      <a:lnTo>
                        <a:pt x="311" y="0"/>
                      </a:lnTo>
                      <a:lnTo>
                        <a:pt x="312" y="1"/>
                      </a:lnTo>
                      <a:lnTo>
                        <a:pt x="319" y="9"/>
                      </a:lnTo>
                      <a:lnTo>
                        <a:pt x="346" y="41"/>
                      </a:lnTo>
                      <a:lnTo>
                        <a:pt x="366" y="90"/>
                      </a:lnTo>
                      <a:lnTo>
                        <a:pt x="368" y="10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4571" name="Freeform 66"/>
                <p:cNvSpPr>
                  <a:spLocks/>
                </p:cNvSpPr>
                <p:nvPr/>
              </p:nvSpPr>
              <p:spPr bwMode="auto">
                <a:xfrm>
                  <a:off x="3051" y="2744"/>
                  <a:ext cx="95" cy="53"/>
                </a:xfrm>
                <a:custGeom>
                  <a:avLst/>
                  <a:gdLst>
                    <a:gd name="T0" fmla="*/ 0 w 401"/>
                    <a:gd name="T1" fmla="*/ 0 h 192"/>
                    <a:gd name="T2" fmla="*/ 0 w 401"/>
                    <a:gd name="T3" fmla="*/ 0 h 192"/>
                    <a:gd name="T4" fmla="*/ 0 w 401"/>
                    <a:gd name="T5" fmla="*/ 0 h 192"/>
                    <a:gd name="T6" fmla="*/ 0 w 401"/>
                    <a:gd name="T7" fmla="*/ 0 h 192"/>
                    <a:gd name="T8" fmla="*/ 0 w 401"/>
                    <a:gd name="T9" fmla="*/ 0 h 192"/>
                    <a:gd name="T10" fmla="*/ 0 w 401"/>
                    <a:gd name="T11" fmla="*/ 0 h 192"/>
                    <a:gd name="T12" fmla="*/ 0 w 401"/>
                    <a:gd name="T13" fmla="*/ 0 h 192"/>
                    <a:gd name="T14" fmla="*/ 0 w 401"/>
                    <a:gd name="T15" fmla="*/ 0 h 192"/>
                    <a:gd name="T16" fmla="*/ 0 w 401"/>
                    <a:gd name="T17" fmla="*/ 0 h 192"/>
                    <a:gd name="T18" fmla="*/ 0 w 401"/>
                    <a:gd name="T19" fmla="*/ 0 h 192"/>
                    <a:gd name="T20" fmla="*/ 0 w 401"/>
                    <a:gd name="T21" fmla="*/ 0 h 192"/>
                    <a:gd name="T22" fmla="*/ 0 w 401"/>
                    <a:gd name="T23" fmla="*/ 0 h 192"/>
                    <a:gd name="T24" fmla="*/ 0 w 401"/>
                    <a:gd name="T25" fmla="*/ 0 h 192"/>
                    <a:gd name="T26" fmla="*/ 0 w 401"/>
                    <a:gd name="T27" fmla="*/ 0 h 192"/>
                    <a:gd name="T28" fmla="*/ 0 w 401"/>
                    <a:gd name="T29" fmla="*/ 0 h 192"/>
                    <a:gd name="T30" fmla="*/ 0 w 401"/>
                    <a:gd name="T31" fmla="*/ 0 h 192"/>
                    <a:gd name="T32" fmla="*/ 0 w 401"/>
                    <a:gd name="T33" fmla="*/ 0 h 192"/>
                    <a:gd name="T34" fmla="*/ 0 w 401"/>
                    <a:gd name="T35" fmla="*/ 0 h 192"/>
                    <a:gd name="T36" fmla="*/ 0 w 401"/>
                    <a:gd name="T37" fmla="*/ 0 h 192"/>
                    <a:gd name="T38" fmla="*/ 0 w 401"/>
                    <a:gd name="T39" fmla="*/ 0 h 192"/>
                    <a:gd name="T40" fmla="*/ 0 w 401"/>
                    <a:gd name="T41" fmla="*/ 0 h 192"/>
                    <a:gd name="T42" fmla="*/ 0 w 401"/>
                    <a:gd name="T43" fmla="*/ 0 h 192"/>
                    <a:gd name="T44" fmla="*/ 0 w 401"/>
                    <a:gd name="T45" fmla="*/ 0 h 192"/>
                    <a:gd name="T46" fmla="*/ 0 w 401"/>
                    <a:gd name="T47" fmla="*/ 0 h 192"/>
                    <a:gd name="T48" fmla="*/ 0 w 401"/>
                    <a:gd name="T49" fmla="*/ 0 h 192"/>
                    <a:gd name="T50" fmla="*/ 0 w 401"/>
                    <a:gd name="T51" fmla="*/ 0 h 192"/>
                    <a:gd name="T52" fmla="*/ 0 w 401"/>
                    <a:gd name="T53" fmla="*/ 0 h 192"/>
                    <a:gd name="T54" fmla="*/ 0 w 401"/>
                    <a:gd name="T55" fmla="*/ 0 h 192"/>
                    <a:gd name="T56" fmla="*/ 0 w 401"/>
                    <a:gd name="T57" fmla="*/ 0 h 192"/>
                    <a:gd name="T58" fmla="*/ 0 w 401"/>
                    <a:gd name="T59" fmla="*/ 0 h 192"/>
                    <a:gd name="T60" fmla="*/ 0 w 401"/>
                    <a:gd name="T61" fmla="*/ 0 h 192"/>
                    <a:gd name="T62" fmla="*/ 0 w 401"/>
                    <a:gd name="T63" fmla="*/ 0 h 192"/>
                    <a:gd name="T64" fmla="*/ 0 w 401"/>
                    <a:gd name="T65" fmla="*/ 0 h 192"/>
                    <a:gd name="T66" fmla="*/ 0 w 401"/>
                    <a:gd name="T67" fmla="*/ 0 h 192"/>
                    <a:gd name="T68" fmla="*/ 0 w 401"/>
                    <a:gd name="T69" fmla="*/ 0 h 192"/>
                    <a:gd name="T70" fmla="*/ 0 w 401"/>
                    <a:gd name="T71" fmla="*/ 0 h 192"/>
                    <a:gd name="T72" fmla="*/ 0 w 401"/>
                    <a:gd name="T73" fmla="*/ 0 h 192"/>
                    <a:gd name="T74" fmla="*/ 0 w 401"/>
                    <a:gd name="T75" fmla="*/ 0 h 192"/>
                    <a:gd name="T76" fmla="*/ 0 w 401"/>
                    <a:gd name="T77" fmla="*/ 0 h 192"/>
                    <a:gd name="T78" fmla="*/ 0 w 401"/>
                    <a:gd name="T79" fmla="*/ 0 h 192"/>
                    <a:gd name="T80" fmla="*/ 0 w 401"/>
                    <a:gd name="T81" fmla="*/ 0 h 192"/>
                    <a:gd name="T82" fmla="*/ 0 w 401"/>
                    <a:gd name="T83" fmla="*/ 0 h 192"/>
                    <a:gd name="T84" fmla="*/ 0 w 401"/>
                    <a:gd name="T85" fmla="*/ 0 h 192"/>
                    <a:gd name="T86" fmla="*/ 0 w 401"/>
                    <a:gd name="T87" fmla="*/ 0 h 192"/>
                    <a:gd name="T88" fmla="*/ 0 w 401"/>
                    <a:gd name="T89" fmla="*/ 0 h 192"/>
                    <a:gd name="T90" fmla="*/ 0 w 401"/>
                    <a:gd name="T91" fmla="*/ 0 h 192"/>
                    <a:gd name="T92" fmla="*/ 0 w 401"/>
                    <a:gd name="T93" fmla="*/ 0 h 192"/>
                    <a:gd name="T94" fmla="*/ 0 w 401"/>
                    <a:gd name="T95" fmla="*/ 0 h 192"/>
                    <a:gd name="T96" fmla="*/ 0 w 401"/>
                    <a:gd name="T97" fmla="*/ 0 h 192"/>
                    <a:gd name="T98" fmla="*/ 0 w 401"/>
                    <a:gd name="T99" fmla="*/ 0 h 192"/>
                    <a:gd name="T100" fmla="*/ 0 w 401"/>
                    <a:gd name="T101" fmla="*/ 0 h 192"/>
                    <a:gd name="T102" fmla="*/ 0 w 401"/>
                    <a:gd name="T103" fmla="*/ 0 h 192"/>
                    <a:gd name="T104" fmla="*/ 0 w 401"/>
                    <a:gd name="T105" fmla="*/ 0 h 192"/>
                    <a:gd name="T106" fmla="*/ 0 w 401"/>
                    <a:gd name="T107" fmla="*/ 0 h 192"/>
                    <a:gd name="T108" fmla="*/ 0 w 401"/>
                    <a:gd name="T109" fmla="*/ 0 h 192"/>
                    <a:gd name="T110" fmla="*/ 0 w 401"/>
                    <a:gd name="T111" fmla="*/ 0 h 192"/>
                    <a:gd name="T112" fmla="*/ 0 w 401"/>
                    <a:gd name="T113" fmla="*/ 0 h 192"/>
                    <a:gd name="T114" fmla="*/ 0 w 401"/>
                    <a:gd name="T115" fmla="*/ 0 h 192"/>
                    <a:gd name="T116" fmla="*/ 0 w 401"/>
                    <a:gd name="T117" fmla="*/ 0 h 192"/>
                    <a:gd name="T118" fmla="*/ 0 w 401"/>
                    <a:gd name="T119" fmla="*/ 0 h 192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401"/>
                    <a:gd name="T181" fmla="*/ 0 h 192"/>
                    <a:gd name="T182" fmla="*/ 401 w 401"/>
                    <a:gd name="T183" fmla="*/ 192 h 192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401" h="192">
                      <a:moveTo>
                        <a:pt x="23" y="137"/>
                      </a:moveTo>
                      <a:lnTo>
                        <a:pt x="42" y="150"/>
                      </a:lnTo>
                      <a:lnTo>
                        <a:pt x="63" y="156"/>
                      </a:lnTo>
                      <a:lnTo>
                        <a:pt x="83" y="157"/>
                      </a:lnTo>
                      <a:lnTo>
                        <a:pt x="102" y="155"/>
                      </a:lnTo>
                      <a:lnTo>
                        <a:pt x="142" y="144"/>
                      </a:lnTo>
                      <a:lnTo>
                        <a:pt x="178" y="133"/>
                      </a:lnTo>
                      <a:lnTo>
                        <a:pt x="212" y="132"/>
                      </a:lnTo>
                      <a:lnTo>
                        <a:pt x="242" y="148"/>
                      </a:lnTo>
                      <a:lnTo>
                        <a:pt x="247" y="154"/>
                      </a:lnTo>
                      <a:lnTo>
                        <a:pt x="261" y="167"/>
                      </a:lnTo>
                      <a:lnTo>
                        <a:pt x="296" y="187"/>
                      </a:lnTo>
                      <a:lnTo>
                        <a:pt x="338" y="192"/>
                      </a:lnTo>
                      <a:lnTo>
                        <a:pt x="351" y="189"/>
                      </a:lnTo>
                      <a:lnTo>
                        <a:pt x="361" y="186"/>
                      </a:lnTo>
                      <a:lnTo>
                        <a:pt x="378" y="179"/>
                      </a:lnTo>
                      <a:lnTo>
                        <a:pt x="396" y="167"/>
                      </a:lnTo>
                      <a:lnTo>
                        <a:pt x="399" y="162"/>
                      </a:lnTo>
                      <a:lnTo>
                        <a:pt x="400" y="159"/>
                      </a:lnTo>
                      <a:lnTo>
                        <a:pt x="401" y="158"/>
                      </a:lnTo>
                      <a:lnTo>
                        <a:pt x="399" y="159"/>
                      </a:lnTo>
                      <a:lnTo>
                        <a:pt x="389" y="163"/>
                      </a:lnTo>
                      <a:lnTo>
                        <a:pt x="346" y="166"/>
                      </a:lnTo>
                      <a:lnTo>
                        <a:pt x="321" y="160"/>
                      </a:lnTo>
                      <a:lnTo>
                        <a:pt x="297" y="146"/>
                      </a:lnTo>
                      <a:lnTo>
                        <a:pt x="287" y="135"/>
                      </a:lnTo>
                      <a:lnTo>
                        <a:pt x="278" y="122"/>
                      </a:lnTo>
                      <a:lnTo>
                        <a:pt x="271" y="108"/>
                      </a:lnTo>
                      <a:lnTo>
                        <a:pt x="264" y="77"/>
                      </a:lnTo>
                      <a:lnTo>
                        <a:pt x="260" y="48"/>
                      </a:lnTo>
                      <a:lnTo>
                        <a:pt x="256" y="26"/>
                      </a:lnTo>
                      <a:lnTo>
                        <a:pt x="252" y="17"/>
                      </a:lnTo>
                      <a:lnTo>
                        <a:pt x="247" y="12"/>
                      </a:lnTo>
                      <a:lnTo>
                        <a:pt x="244" y="10"/>
                      </a:lnTo>
                      <a:lnTo>
                        <a:pt x="240" y="9"/>
                      </a:lnTo>
                      <a:lnTo>
                        <a:pt x="235" y="9"/>
                      </a:lnTo>
                      <a:lnTo>
                        <a:pt x="230" y="10"/>
                      </a:lnTo>
                      <a:lnTo>
                        <a:pt x="219" y="15"/>
                      </a:lnTo>
                      <a:lnTo>
                        <a:pt x="210" y="21"/>
                      </a:lnTo>
                      <a:lnTo>
                        <a:pt x="204" y="29"/>
                      </a:lnTo>
                      <a:lnTo>
                        <a:pt x="197" y="39"/>
                      </a:lnTo>
                      <a:lnTo>
                        <a:pt x="188" y="59"/>
                      </a:lnTo>
                      <a:lnTo>
                        <a:pt x="168" y="99"/>
                      </a:lnTo>
                      <a:lnTo>
                        <a:pt x="151" y="111"/>
                      </a:lnTo>
                      <a:lnTo>
                        <a:pt x="123" y="120"/>
                      </a:lnTo>
                      <a:lnTo>
                        <a:pt x="83" y="124"/>
                      </a:lnTo>
                      <a:lnTo>
                        <a:pt x="68" y="121"/>
                      </a:lnTo>
                      <a:lnTo>
                        <a:pt x="55" y="115"/>
                      </a:lnTo>
                      <a:lnTo>
                        <a:pt x="44" y="105"/>
                      </a:lnTo>
                      <a:lnTo>
                        <a:pt x="35" y="93"/>
                      </a:lnTo>
                      <a:lnTo>
                        <a:pt x="28" y="78"/>
                      </a:lnTo>
                      <a:lnTo>
                        <a:pt x="17" y="43"/>
                      </a:lnTo>
                      <a:lnTo>
                        <a:pt x="6" y="0"/>
                      </a:lnTo>
                      <a:lnTo>
                        <a:pt x="5" y="5"/>
                      </a:lnTo>
                      <a:lnTo>
                        <a:pt x="3" y="24"/>
                      </a:lnTo>
                      <a:lnTo>
                        <a:pt x="0" y="77"/>
                      </a:lnTo>
                      <a:lnTo>
                        <a:pt x="4" y="106"/>
                      </a:lnTo>
                      <a:lnTo>
                        <a:pt x="14" y="129"/>
                      </a:lnTo>
                      <a:lnTo>
                        <a:pt x="23" y="1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4572" name="Freeform 67"/>
                <p:cNvSpPr>
                  <a:spLocks/>
                </p:cNvSpPr>
                <p:nvPr/>
              </p:nvSpPr>
              <p:spPr bwMode="auto">
                <a:xfrm>
                  <a:off x="3090" y="2807"/>
                  <a:ext cx="42" cy="55"/>
                </a:xfrm>
                <a:custGeom>
                  <a:avLst/>
                  <a:gdLst>
                    <a:gd name="T0" fmla="*/ 0 w 178"/>
                    <a:gd name="T1" fmla="*/ 0 h 202"/>
                    <a:gd name="T2" fmla="*/ 0 w 178"/>
                    <a:gd name="T3" fmla="*/ 0 h 202"/>
                    <a:gd name="T4" fmla="*/ 0 w 178"/>
                    <a:gd name="T5" fmla="*/ 0 h 202"/>
                    <a:gd name="T6" fmla="*/ 0 w 178"/>
                    <a:gd name="T7" fmla="*/ 0 h 202"/>
                    <a:gd name="T8" fmla="*/ 0 w 178"/>
                    <a:gd name="T9" fmla="*/ 0 h 202"/>
                    <a:gd name="T10" fmla="*/ 0 w 178"/>
                    <a:gd name="T11" fmla="*/ 0 h 202"/>
                    <a:gd name="T12" fmla="*/ 0 w 178"/>
                    <a:gd name="T13" fmla="*/ 0 h 202"/>
                    <a:gd name="T14" fmla="*/ 0 w 178"/>
                    <a:gd name="T15" fmla="*/ 0 h 202"/>
                    <a:gd name="T16" fmla="*/ 0 w 178"/>
                    <a:gd name="T17" fmla="*/ 0 h 202"/>
                    <a:gd name="T18" fmla="*/ 0 w 178"/>
                    <a:gd name="T19" fmla="*/ 0 h 202"/>
                    <a:gd name="T20" fmla="*/ 0 w 178"/>
                    <a:gd name="T21" fmla="*/ 0 h 202"/>
                    <a:gd name="T22" fmla="*/ 0 w 178"/>
                    <a:gd name="T23" fmla="*/ 0 h 202"/>
                    <a:gd name="T24" fmla="*/ 0 w 178"/>
                    <a:gd name="T25" fmla="*/ 0 h 202"/>
                    <a:gd name="T26" fmla="*/ 0 w 178"/>
                    <a:gd name="T27" fmla="*/ 0 h 202"/>
                    <a:gd name="T28" fmla="*/ 0 w 178"/>
                    <a:gd name="T29" fmla="*/ 0 h 202"/>
                    <a:gd name="T30" fmla="*/ 0 w 178"/>
                    <a:gd name="T31" fmla="*/ 0 h 202"/>
                    <a:gd name="T32" fmla="*/ 0 w 178"/>
                    <a:gd name="T33" fmla="*/ 0 h 202"/>
                    <a:gd name="T34" fmla="*/ 0 w 178"/>
                    <a:gd name="T35" fmla="*/ 0 h 202"/>
                    <a:gd name="T36" fmla="*/ 0 w 178"/>
                    <a:gd name="T37" fmla="*/ 0 h 202"/>
                    <a:gd name="T38" fmla="*/ 0 w 178"/>
                    <a:gd name="T39" fmla="*/ 0 h 202"/>
                    <a:gd name="T40" fmla="*/ 0 w 178"/>
                    <a:gd name="T41" fmla="*/ 0 h 202"/>
                    <a:gd name="T42" fmla="*/ 0 w 178"/>
                    <a:gd name="T43" fmla="*/ 0 h 202"/>
                    <a:gd name="T44" fmla="*/ 0 w 178"/>
                    <a:gd name="T45" fmla="*/ 0 h 202"/>
                    <a:gd name="T46" fmla="*/ 0 w 178"/>
                    <a:gd name="T47" fmla="*/ 0 h 202"/>
                    <a:gd name="T48" fmla="*/ 0 w 178"/>
                    <a:gd name="T49" fmla="*/ 0 h 202"/>
                    <a:gd name="T50" fmla="*/ 0 w 178"/>
                    <a:gd name="T51" fmla="*/ 0 h 202"/>
                    <a:gd name="T52" fmla="*/ 0 w 178"/>
                    <a:gd name="T53" fmla="*/ 0 h 202"/>
                    <a:gd name="T54" fmla="*/ 0 w 178"/>
                    <a:gd name="T55" fmla="*/ 0 h 202"/>
                    <a:gd name="T56" fmla="*/ 0 w 178"/>
                    <a:gd name="T57" fmla="*/ 0 h 202"/>
                    <a:gd name="T58" fmla="*/ 0 w 178"/>
                    <a:gd name="T59" fmla="*/ 0 h 202"/>
                    <a:gd name="T60" fmla="*/ 0 w 178"/>
                    <a:gd name="T61" fmla="*/ 0 h 202"/>
                    <a:gd name="T62" fmla="*/ 0 w 178"/>
                    <a:gd name="T63" fmla="*/ 0 h 202"/>
                    <a:gd name="T64" fmla="*/ 0 w 178"/>
                    <a:gd name="T65" fmla="*/ 0 h 202"/>
                    <a:gd name="T66" fmla="*/ 0 w 178"/>
                    <a:gd name="T67" fmla="*/ 0 h 202"/>
                    <a:gd name="T68" fmla="*/ 0 w 178"/>
                    <a:gd name="T69" fmla="*/ 0 h 202"/>
                    <a:gd name="T70" fmla="*/ 0 w 178"/>
                    <a:gd name="T71" fmla="*/ 0 h 202"/>
                    <a:gd name="T72" fmla="*/ 0 w 178"/>
                    <a:gd name="T73" fmla="*/ 0 h 202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78"/>
                    <a:gd name="T112" fmla="*/ 0 h 202"/>
                    <a:gd name="T113" fmla="*/ 178 w 178"/>
                    <a:gd name="T114" fmla="*/ 202 h 202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78" h="202">
                      <a:moveTo>
                        <a:pt x="31" y="51"/>
                      </a:moveTo>
                      <a:lnTo>
                        <a:pt x="27" y="55"/>
                      </a:lnTo>
                      <a:lnTo>
                        <a:pt x="21" y="62"/>
                      </a:lnTo>
                      <a:lnTo>
                        <a:pt x="11" y="79"/>
                      </a:lnTo>
                      <a:lnTo>
                        <a:pt x="2" y="98"/>
                      </a:lnTo>
                      <a:lnTo>
                        <a:pt x="0" y="101"/>
                      </a:lnTo>
                      <a:lnTo>
                        <a:pt x="1" y="102"/>
                      </a:lnTo>
                      <a:lnTo>
                        <a:pt x="8" y="106"/>
                      </a:lnTo>
                      <a:lnTo>
                        <a:pt x="33" y="124"/>
                      </a:lnTo>
                      <a:lnTo>
                        <a:pt x="45" y="134"/>
                      </a:lnTo>
                      <a:lnTo>
                        <a:pt x="52" y="144"/>
                      </a:lnTo>
                      <a:lnTo>
                        <a:pt x="54" y="148"/>
                      </a:lnTo>
                      <a:lnTo>
                        <a:pt x="54" y="153"/>
                      </a:lnTo>
                      <a:lnTo>
                        <a:pt x="55" y="158"/>
                      </a:lnTo>
                      <a:lnTo>
                        <a:pt x="59" y="171"/>
                      </a:lnTo>
                      <a:lnTo>
                        <a:pt x="69" y="193"/>
                      </a:lnTo>
                      <a:lnTo>
                        <a:pt x="75" y="202"/>
                      </a:lnTo>
                      <a:lnTo>
                        <a:pt x="79" y="188"/>
                      </a:lnTo>
                      <a:lnTo>
                        <a:pt x="89" y="166"/>
                      </a:lnTo>
                      <a:lnTo>
                        <a:pt x="101" y="148"/>
                      </a:lnTo>
                      <a:lnTo>
                        <a:pt x="118" y="137"/>
                      </a:lnTo>
                      <a:lnTo>
                        <a:pt x="138" y="130"/>
                      </a:lnTo>
                      <a:lnTo>
                        <a:pt x="163" y="125"/>
                      </a:lnTo>
                      <a:lnTo>
                        <a:pt x="178" y="122"/>
                      </a:lnTo>
                      <a:lnTo>
                        <a:pt x="160" y="120"/>
                      </a:lnTo>
                      <a:lnTo>
                        <a:pt x="130" y="109"/>
                      </a:lnTo>
                      <a:lnTo>
                        <a:pt x="108" y="93"/>
                      </a:lnTo>
                      <a:lnTo>
                        <a:pt x="96" y="71"/>
                      </a:lnTo>
                      <a:lnTo>
                        <a:pt x="94" y="46"/>
                      </a:lnTo>
                      <a:lnTo>
                        <a:pt x="101" y="17"/>
                      </a:lnTo>
                      <a:lnTo>
                        <a:pt x="110" y="0"/>
                      </a:lnTo>
                      <a:lnTo>
                        <a:pt x="103" y="4"/>
                      </a:lnTo>
                      <a:lnTo>
                        <a:pt x="90" y="13"/>
                      </a:lnTo>
                      <a:lnTo>
                        <a:pt x="63" y="29"/>
                      </a:lnTo>
                      <a:lnTo>
                        <a:pt x="36" y="47"/>
                      </a:lnTo>
                      <a:lnTo>
                        <a:pt x="31" y="5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</p:grpSp>
          <p:sp>
            <p:nvSpPr>
              <p:cNvPr id="64522" name="Rectangle 68"/>
              <p:cNvSpPr>
                <a:spLocks noChangeArrowheads="1"/>
              </p:cNvSpPr>
              <p:nvPr/>
            </p:nvSpPr>
            <p:spPr bwMode="auto">
              <a:xfrm>
                <a:off x="3470" y="2432"/>
                <a:ext cx="136" cy="227"/>
              </a:xfrm>
              <a:prstGeom prst="rect">
                <a:avLst/>
              </a:prstGeom>
              <a:solidFill>
                <a:schemeClr val="accent1"/>
              </a:solidFill>
              <a:ln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:ln>
            </p:spPr>
            <p:txBody>
              <a:bodyPr wrap="none" anchor="ctr"/>
              <a:lstStyle/>
              <a:p>
                <a:endParaRPr lang="el-GR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l-GR" b="1" smtClean="0"/>
              <a:t>Μετρούμενα μεγέθη</a:t>
            </a:r>
          </a:p>
        </p:txBody>
      </p:sp>
      <p:sp>
        <p:nvSpPr>
          <p:cNvPr id="6553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0" y="1341438"/>
            <a:ext cx="8458200" cy="3024187"/>
          </a:xfrm>
        </p:spPr>
        <p:txBody>
          <a:bodyPr/>
          <a:lstStyle/>
          <a:p>
            <a:pPr algn="just" eaLnBrk="1" hangingPunct="1">
              <a:lnSpc>
                <a:spcPct val="130000"/>
              </a:lnSpc>
              <a:buFont typeface="Wingdings" pitchFamily="2" charset="2"/>
              <a:buNone/>
            </a:pPr>
            <a:r>
              <a:rPr lang="en-US" sz="2400" b="1" smtClean="0"/>
              <a:t>H </a:t>
            </a:r>
            <a:r>
              <a:rPr lang="el-GR" sz="2400" b="1" smtClean="0"/>
              <a:t>Οστική πυκνότητα </a:t>
            </a:r>
            <a:r>
              <a:rPr lang="en-US" sz="2400" b="1" smtClean="0"/>
              <a:t>BMD </a:t>
            </a:r>
            <a:r>
              <a:rPr lang="el-GR" sz="2400" b="1" smtClean="0"/>
              <a:t>διαφέρει:</a:t>
            </a:r>
          </a:p>
          <a:p>
            <a:pPr algn="just" eaLnBrk="1" hangingPunct="1">
              <a:lnSpc>
                <a:spcPct val="130000"/>
              </a:lnSpc>
            </a:pPr>
            <a:r>
              <a:rPr lang="el-GR" sz="2400" smtClean="0"/>
              <a:t>Μεταξύ των διαφόρων οστών του σκελετού</a:t>
            </a:r>
          </a:p>
          <a:p>
            <a:pPr algn="just" eaLnBrk="1" hangingPunct="1">
              <a:lnSpc>
                <a:spcPct val="130000"/>
              </a:lnSpc>
            </a:pPr>
            <a:r>
              <a:rPr lang="el-GR" sz="2400" smtClean="0"/>
              <a:t>Μεταξύ των διαφόρων περιοχών του ιδίου οστού</a:t>
            </a:r>
          </a:p>
          <a:p>
            <a:pPr algn="just" eaLnBrk="1" hangingPunct="1">
              <a:lnSpc>
                <a:spcPct val="130000"/>
              </a:lnSpc>
            </a:pPr>
            <a:r>
              <a:rPr lang="el-GR" sz="2400" smtClean="0"/>
              <a:t>Εξαρτάται από τη σχέση:</a:t>
            </a:r>
          </a:p>
          <a:p>
            <a:pPr algn="just" eaLnBrk="1" hangingPunct="1">
              <a:lnSpc>
                <a:spcPct val="130000"/>
              </a:lnSpc>
              <a:buFont typeface="Wingdings" pitchFamily="2" charset="2"/>
              <a:buNone/>
            </a:pPr>
            <a:r>
              <a:rPr lang="el-GR" sz="2400" smtClean="0"/>
              <a:t>	Σπογγώδες / φλοιώδες οστό</a:t>
            </a:r>
          </a:p>
        </p:txBody>
      </p:sp>
      <p:grpSp>
        <p:nvGrpSpPr>
          <p:cNvPr id="65540" name="Group 4"/>
          <p:cNvGrpSpPr>
            <a:grpSpLocks/>
          </p:cNvGrpSpPr>
          <p:nvPr/>
        </p:nvGrpSpPr>
        <p:grpSpPr bwMode="auto">
          <a:xfrm>
            <a:off x="827088" y="4437063"/>
            <a:ext cx="8316912" cy="2420937"/>
            <a:chOff x="521" y="2795"/>
            <a:chExt cx="5239" cy="1525"/>
          </a:xfrm>
        </p:grpSpPr>
        <p:grpSp>
          <p:nvGrpSpPr>
            <p:cNvPr id="65541" name="Group 5"/>
            <p:cNvGrpSpPr>
              <a:grpSpLocks/>
            </p:cNvGrpSpPr>
            <p:nvPr/>
          </p:nvGrpSpPr>
          <p:grpSpPr bwMode="auto">
            <a:xfrm>
              <a:off x="4241" y="3113"/>
              <a:ext cx="1519" cy="1043"/>
              <a:chOff x="2766" y="2024"/>
              <a:chExt cx="2994" cy="2177"/>
            </a:xfrm>
          </p:grpSpPr>
          <p:sp>
            <p:nvSpPr>
              <p:cNvPr id="65604" name="Freeform 6"/>
              <p:cNvSpPr>
                <a:spLocks/>
              </p:cNvSpPr>
              <p:nvPr/>
            </p:nvSpPr>
            <p:spPr bwMode="auto">
              <a:xfrm>
                <a:off x="2766" y="2024"/>
                <a:ext cx="2994" cy="2177"/>
              </a:xfrm>
              <a:custGeom>
                <a:avLst/>
                <a:gdLst>
                  <a:gd name="T0" fmla="*/ 261661404 w 946"/>
                  <a:gd name="T1" fmla="*/ 170146 h 1224"/>
                  <a:gd name="T2" fmla="*/ 76938184 w 946"/>
                  <a:gd name="T3" fmla="*/ 382035 h 1224"/>
                  <a:gd name="T4" fmla="*/ 7961389 w 946"/>
                  <a:gd name="T5" fmla="*/ 558577 h 1224"/>
                  <a:gd name="T6" fmla="*/ 14023696 w 946"/>
                  <a:gd name="T7" fmla="*/ 727427 h 1224"/>
                  <a:gd name="T8" fmla="*/ 75630902 w 946"/>
                  <a:gd name="T9" fmla="*/ 535348 h 1224"/>
                  <a:gd name="T10" fmla="*/ 290694664 w 946"/>
                  <a:gd name="T11" fmla="*/ 228713 h 1224"/>
                  <a:gd name="T12" fmla="*/ 424119727 w 946"/>
                  <a:gd name="T13" fmla="*/ 151419 h 1224"/>
                  <a:gd name="T14" fmla="*/ 439450927 w 946"/>
                  <a:gd name="T15" fmla="*/ 210698 h 1224"/>
                  <a:gd name="T16" fmla="*/ 347562470 w 946"/>
                  <a:gd name="T17" fmla="*/ 267659 h 1224"/>
                  <a:gd name="T18" fmla="*/ 126356895 w 946"/>
                  <a:gd name="T19" fmla="*/ 581496 h 1224"/>
                  <a:gd name="T20" fmla="*/ 156688728 w 946"/>
                  <a:gd name="T21" fmla="*/ 637523 h 1224"/>
                  <a:gd name="T22" fmla="*/ 323281732 w 946"/>
                  <a:gd name="T23" fmla="*/ 358897 h 1224"/>
                  <a:gd name="T24" fmla="*/ 434284994 w 946"/>
                  <a:gd name="T25" fmla="*/ 284403 h 1224"/>
                  <a:gd name="T26" fmla="*/ 409077875 w 946"/>
                  <a:gd name="T27" fmla="*/ 369750 h 1224"/>
                  <a:gd name="T28" fmla="*/ 374700231 w 946"/>
                  <a:gd name="T29" fmla="*/ 423912 h 1224"/>
                  <a:gd name="T30" fmla="*/ 433388085 w 946"/>
                  <a:gd name="T31" fmla="*/ 472656 h 1224"/>
                  <a:gd name="T32" fmla="*/ 352623279 w 946"/>
                  <a:gd name="T33" fmla="*/ 507220 h 1224"/>
                  <a:gd name="T34" fmla="*/ 361583046 w 946"/>
                  <a:gd name="T35" fmla="*/ 554993 h 1224"/>
                  <a:gd name="T36" fmla="*/ 448397326 w 946"/>
                  <a:gd name="T37" fmla="*/ 563889 h 1224"/>
                  <a:gd name="T38" fmla="*/ 355523647 w 946"/>
                  <a:gd name="T39" fmla="*/ 683236 h 1224"/>
                  <a:gd name="T40" fmla="*/ 342425907 w 946"/>
                  <a:gd name="T41" fmla="*/ 748959 h 1224"/>
                  <a:gd name="T42" fmla="*/ 433388085 w 946"/>
                  <a:gd name="T43" fmla="*/ 753968 h 1224"/>
                  <a:gd name="T44" fmla="*/ 359671748 w 946"/>
                  <a:gd name="T45" fmla="*/ 843900 h 1224"/>
                  <a:gd name="T46" fmla="*/ 346573602 w 946"/>
                  <a:gd name="T47" fmla="*/ 894683 h 1224"/>
                  <a:gd name="T48" fmla="*/ 416155107 w 946"/>
                  <a:gd name="T49" fmla="*/ 909806 h 1224"/>
                  <a:gd name="T50" fmla="*/ 433388085 w 946"/>
                  <a:gd name="T51" fmla="*/ 942260 h 1224"/>
                  <a:gd name="T52" fmla="*/ 390918719 w 946"/>
                  <a:gd name="T53" fmla="*/ 1010226 h 1224"/>
                  <a:gd name="T54" fmla="*/ 337302105 w 946"/>
                  <a:gd name="T55" fmla="*/ 1065337 h 1224"/>
                  <a:gd name="T56" fmla="*/ 558507629 w 946"/>
                  <a:gd name="T57" fmla="*/ 1226617 h 1224"/>
                  <a:gd name="T58" fmla="*/ 759477112 w 946"/>
                  <a:gd name="T59" fmla="*/ 1130299 h 1224"/>
                  <a:gd name="T60" fmla="*/ 712899042 w 946"/>
                  <a:gd name="T61" fmla="*/ 1057110 h 1224"/>
                  <a:gd name="T62" fmla="*/ 755342583 w 946"/>
                  <a:gd name="T63" fmla="*/ 1007939 h 1224"/>
                  <a:gd name="T64" fmla="*/ 738520079 w 946"/>
                  <a:gd name="T65" fmla="*/ 975399 h 1224"/>
                  <a:gd name="T66" fmla="*/ 675592672 w 946"/>
                  <a:gd name="T67" fmla="*/ 945069 h 1224"/>
                  <a:gd name="T68" fmla="*/ 721274239 w 946"/>
                  <a:gd name="T69" fmla="*/ 882048 h 1224"/>
                  <a:gd name="T70" fmla="*/ 747368847 w 946"/>
                  <a:gd name="T71" fmla="*/ 847984 h 1224"/>
                  <a:gd name="T72" fmla="*/ 704938270 w 946"/>
                  <a:gd name="T73" fmla="*/ 831550 h 1224"/>
                  <a:gd name="T74" fmla="*/ 665716551 w 946"/>
                  <a:gd name="T75" fmla="*/ 799508 h 1224"/>
                  <a:gd name="T76" fmla="*/ 665716551 w 946"/>
                  <a:gd name="T77" fmla="*/ 724523 h 1224"/>
                  <a:gd name="T78" fmla="*/ 752533971 w 946"/>
                  <a:gd name="T79" fmla="*/ 694664 h 1224"/>
                  <a:gd name="T80" fmla="*/ 737212392 w 946"/>
                  <a:gd name="T81" fmla="*/ 673228 h 1224"/>
                  <a:gd name="T82" fmla="*/ 649470111 w 946"/>
                  <a:gd name="T83" fmla="*/ 642432 h 1224"/>
                  <a:gd name="T84" fmla="*/ 688690210 w 946"/>
                  <a:gd name="T85" fmla="*/ 549982 h 1224"/>
                  <a:gd name="T86" fmla="*/ 703026972 w 946"/>
                  <a:gd name="T87" fmla="*/ 491878 h 1224"/>
                  <a:gd name="T88" fmla="*/ 636374194 w 946"/>
                  <a:gd name="T89" fmla="*/ 455731 h 1224"/>
                  <a:gd name="T90" fmla="*/ 630312567 w 946"/>
                  <a:gd name="T91" fmla="*/ 421881 h 1224"/>
                  <a:gd name="T92" fmla="*/ 687692835 w 946"/>
                  <a:gd name="T93" fmla="*/ 396662 h 1224"/>
                  <a:gd name="T94" fmla="*/ 667631495 w 946"/>
                  <a:gd name="T95" fmla="*/ 358897 h 1224"/>
                  <a:gd name="T96" fmla="*/ 618110723 w 946"/>
                  <a:gd name="T97" fmla="*/ 318966 h 1224"/>
                  <a:gd name="T98" fmla="*/ 663484002 w 946"/>
                  <a:gd name="T99" fmla="*/ 268582 h 1224"/>
                  <a:gd name="T100" fmla="*/ 832281451 w 946"/>
                  <a:gd name="T101" fmla="*/ 437815 h 1224"/>
                  <a:gd name="T102" fmla="*/ 659656950 w 946"/>
                  <a:gd name="T103" fmla="*/ 202473 h 1224"/>
                  <a:gd name="T104" fmla="*/ 602890826 w 946"/>
                  <a:gd name="T105" fmla="*/ 146377 h 1224"/>
                  <a:gd name="T106" fmla="*/ 696963320 w 946"/>
                  <a:gd name="T107" fmla="*/ 144064 h 1224"/>
                  <a:gd name="T108" fmla="*/ 901860929 w 946"/>
                  <a:gd name="T109" fmla="*/ 369750 h 1224"/>
                  <a:gd name="T110" fmla="*/ 936327494 w 946"/>
                  <a:gd name="T111" fmla="*/ 311759 h 1224"/>
                  <a:gd name="T112" fmla="*/ 779642564 w 946"/>
                  <a:gd name="T113" fmla="*/ 154231 h 1224"/>
                  <a:gd name="T114" fmla="*/ 473627030 w 946"/>
                  <a:gd name="T115" fmla="*/ 5001 h 1224"/>
                  <a:gd name="T116" fmla="*/ 430137501 w 946"/>
                  <a:gd name="T117" fmla="*/ 62205 h 122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946"/>
                  <a:gd name="T178" fmla="*/ 0 h 1224"/>
                  <a:gd name="T179" fmla="*/ 946 w 946"/>
                  <a:gd name="T180" fmla="*/ 1224 h 122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946" h="1224">
                    <a:moveTo>
                      <a:pt x="426" y="62"/>
                    </a:moveTo>
                    <a:lnTo>
                      <a:pt x="413" y="70"/>
                    </a:lnTo>
                    <a:lnTo>
                      <a:pt x="387" y="87"/>
                    </a:lnTo>
                    <a:lnTo>
                      <a:pt x="337" y="118"/>
                    </a:lnTo>
                    <a:lnTo>
                      <a:pt x="285" y="148"/>
                    </a:lnTo>
                    <a:lnTo>
                      <a:pt x="273" y="155"/>
                    </a:lnTo>
                    <a:lnTo>
                      <a:pt x="259" y="170"/>
                    </a:lnTo>
                    <a:lnTo>
                      <a:pt x="230" y="198"/>
                    </a:lnTo>
                    <a:lnTo>
                      <a:pt x="176" y="253"/>
                    </a:lnTo>
                    <a:lnTo>
                      <a:pt x="120" y="307"/>
                    </a:lnTo>
                    <a:lnTo>
                      <a:pt x="107" y="321"/>
                    </a:lnTo>
                    <a:lnTo>
                      <a:pt x="102" y="330"/>
                    </a:lnTo>
                    <a:lnTo>
                      <a:pt x="94" y="347"/>
                    </a:lnTo>
                    <a:lnTo>
                      <a:pt x="76" y="381"/>
                    </a:lnTo>
                    <a:lnTo>
                      <a:pt x="59" y="414"/>
                    </a:lnTo>
                    <a:lnTo>
                      <a:pt x="55" y="422"/>
                    </a:lnTo>
                    <a:lnTo>
                      <a:pt x="51" y="434"/>
                    </a:lnTo>
                    <a:lnTo>
                      <a:pt x="43" y="456"/>
                    </a:lnTo>
                    <a:lnTo>
                      <a:pt x="28" y="501"/>
                    </a:lnTo>
                    <a:lnTo>
                      <a:pt x="11" y="546"/>
                    </a:lnTo>
                    <a:lnTo>
                      <a:pt x="8" y="557"/>
                    </a:lnTo>
                    <a:lnTo>
                      <a:pt x="7" y="560"/>
                    </a:lnTo>
                    <a:lnTo>
                      <a:pt x="5" y="574"/>
                    </a:lnTo>
                    <a:lnTo>
                      <a:pt x="0" y="629"/>
                    </a:lnTo>
                    <a:lnTo>
                      <a:pt x="0" y="686"/>
                    </a:lnTo>
                    <a:lnTo>
                      <a:pt x="3" y="697"/>
                    </a:lnTo>
                    <a:lnTo>
                      <a:pt x="5" y="707"/>
                    </a:lnTo>
                    <a:lnTo>
                      <a:pt x="14" y="726"/>
                    </a:lnTo>
                    <a:lnTo>
                      <a:pt x="36" y="760"/>
                    </a:lnTo>
                    <a:lnTo>
                      <a:pt x="50" y="781"/>
                    </a:lnTo>
                    <a:lnTo>
                      <a:pt x="51" y="781"/>
                    </a:lnTo>
                    <a:lnTo>
                      <a:pt x="51" y="778"/>
                    </a:lnTo>
                    <a:lnTo>
                      <a:pt x="52" y="749"/>
                    </a:lnTo>
                    <a:lnTo>
                      <a:pt x="60" y="645"/>
                    </a:lnTo>
                    <a:lnTo>
                      <a:pt x="75" y="534"/>
                    </a:lnTo>
                    <a:lnTo>
                      <a:pt x="81" y="514"/>
                    </a:lnTo>
                    <a:lnTo>
                      <a:pt x="88" y="496"/>
                    </a:lnTo>
                    <a:lnTo>
                      <a:pt x="112" y="453"/>
                    </a:lnTo>
                    <a:lnTo>
                      <a:pt x="184" y="353"/>
                    </a:lnTo>
                    <a:lnTo>
                      <a:pt x="258" y="262"/>
                    </a:lnTo>
                    <a:lnTo>
                      <a:pt x="274" y="244"/>
                    </a:lnTo>
                    <a:lnTo>
                      <a:pt x="288" y="228"/>
                    </a:lnTo>
                    <a:lnTo>
                      <a:pt x="318" y="201"/>
                    </a:lnTo>
                    <a:lnTo>
                      <a:pt x="368" y="164"/>
                    </a:lnTo>
                    <a:lnTo>
                      <a:pt x="396" y="148"/>
                    </a:lnTo>
                    <a:lnTo>
                      <a:pt x="398" y="147"/>
                    </a:lnTo>
                    <a:lnTo>
                      <a:pt x="401" y="148"/>
                    </a:lnTo>
                    <a:lnTo>
                      <a:pt x="407" y="149"/>
                    </a:lnTo>
                    <a:lnTo>
                      <a:pt x="420" y="151"/>
                    </a:lnTo>
                    <a:lnTo>
                      <a:pt x="434" y="153"/>
                    </a:lnTo>
                    <a:lnTo>
                      <a:pt x="438" y="153"/>
                    </a:lnTo>
                    <a:lnTo>
                      <a:pt x="437" y="159"/>
                    </a:lnTo>
                    <a:lnTo>
                      <a:pt x="437" y="169"/>
                    </a:lnTo>
                    <a:lnTo>
                      <a:pt x="436" y="188"/>
                    </a:lnTo>
                    <a:lnTo>
                      <a:pt x="435" y="206"/>
                    </a:lnTo>
                    <a:lnTo>
                      <a:pt x="435" y="210"/>
                    </a:lnTo>
                    <a:lnTo>
                      <a:pt x="429" y="213"/>
                    </a:lnTo>
                    <a:lnTo>
                      <a:pt x="418" y="219"/>
                    </a:lnTo>
                    <a:lnTo>
                      <a:pt x="396" y="231"/>
                    </a:lnTo>
                    <a:lnTo>
                      <a:pt x="373" y="244"/>
                    </a:lnTo>
                    <a:lnTo>
                      <a:pt x="368" y="246"/>
                    </a:lnTo>
                    <a:lnTo>
                      <a:pt x="365" y="249"/>
                    </a:lnTo>
                    <a:lnTo>
                      <a:pt x="344" y="267"/>
                    </a:lnTo>
                    <a:lnTo>
                      <a:pt x="271" y="335"/>
                    </a:lnTo>
                    <a:lnTo>
                      <a:pt x="206" y="404"/>
                    </a:lnTo>
                    <a:lnTo>
                      <a:pt x="198" y="415"/>
                    </a:lnTo>
                    <a:lnTo>
                      <a:pt x="191" y="426"/>
                    </a:lnTo>
                    <a:lnTo>
                      <a:pt x="176" y="453"/>
                    </a:lnTo>
                    <a:lnTo>
                      <a:pt x="144" y="517"/>
                    </a:lnTo>
                    <a:lnTo>
                      <a:pt x="125" y="580"/>
                    </a:lnTo>
                    <a:lnTo>
                      <a:pt x="125" y="593"/>
                    </a:lnTo>
                    <a:lnTo>
                      <a:pt x="125" y="605"/>
                    </a:lnTo>
                    <a:lnTo>
                      <a:pt x="128" y="624"/>
                    </a:lnTo>
                    <a:lnTo>
                      <a:pt x="137" y="647"/>
                    </a:lnTo>
                    <a:lnTo>
                      <a:pt x="144" y="654"/>
                    </a:lnTo>
                    <a:lnTo>
                      <a:pt x="145" y="654"/>
                    </a:lnTo>
                    <a:lnTo>
                      <a:pt x="155" y="636"/>
                    </a:lnTo>
                    <a:lnTo>
                      <a:pt x="176" y="599"/>
                    </a:lnTo>
                    <a:lnTo>
                      <a:pt x="216" y="525"/>
                    </a:lnTo>
                    <a:lnTo>
                      <a:pt x="257" y="452"/>
                    </a:lnTo>
                    <a:lnTo>
                      <a:pt x="267" y="433"/>
                    </a:lnTo>
                    <a:lnTo>
                      <a:pt x="274" y="423"/>
                    </a:lnTo>
                    <a:lnTo>
                      <a:pt x="289" y="402"/>
                    </a:lnTo>
                    <a:lnTo>
                      <a:pt x="320" y="358"/>
                    </a:lnTo>
                    <a:lnTo>
                      <a:pt x="350" y="316"/>
                    </a:lnTo>
                    <a:lnTo>
                      <a:pt x="358" y="304"/>
                    </a:lnTo>
                    <a:lnTo>
                      <a:pt x="363" y="303"/>
                    </a:lnTo>
                    <a:lnTo>
                      <a:pt x="375" y="300"/>
                    </a:lnTo>
                    <a:lnTo>
                      <a:pt x="400" y="293"/>
                    </a:lnTo>
                    <a:lnTo>
                      <a:pt x="424" y="286"/>
                    </a:lnTo>
                    <a:lnTo>
                      <a:pt x="430" y="284"/>
                    </a:lnTo>
                    <a:lnTo>
                      <a:pt x="432" y="290"/>
                    </a:lnTo>
                    <a:lnTo>
                      <a:pt x="436" y="311"/>
                    </a:lnTo>
                    <a:lnTo>
                      <a:pt x="430" y="341"/>
                    </a:lnTo>
                    <a:lnTo>
                      <a:pt x="426" y="349"/>
                    </a:lnTo>
                    <a:lnTo>
                      <a:pt x="420" y="357"/>
                    </a:lnTo>
                    <a:lnTo>
                      <a:pt x="413" y="364"/>
                    </a:lnTo>
                    <a:lnTo>
                      <a:pt x="405" y="369"/>
                    </a:lnTo>
                    <a:lnTo>
                      <a:pt x="385" y="377"/>
                    </a:lnTo>
                    <a:lnTo>
                      <a:pt x="354" y="392"/>
                    </a:lnTo>
                    <a:lnTo>
                      <a:pt x="350" y="405"/>
                    </a:lnTo>
                    <a:lnTo>
                      <a:pt x="353" y="411"/>
                    </a:lnTo>
                    <a:lnTo>
                      <a:pt x="357" y="416"/>
                    </a:lnTo>
                    <a:lnTo>
                      <a:pt x="364" y="420"/>
                    </a:lnTo>
                    <a:lnTo>
                      <a:pt x="371" y="423"/>
                    </a:lnTo>
                    <a:lnTo>
                      <a:pt x="387" y="427"/>
                    </a:lnTo>
                    <a:lnTo>
                      <a:pt x="403" y="429"/>
                    </a:lnTo>
                    <a:lnTo>
                      <a:pt x="414" y="429"/>
                    </a:lnTo>
                    <a:lnTo>
                      <a:pt x="419" y="429"/>
                    </a:lnTo>
                    <a:lnTo>
                      <a:pt x="422" y="436"/>
                    </a:lnTo>
                    <a:lnTo>
                      <a:pt x="428" y="458"/>
                    </a:lnTo>
                    <a:lnTo>
                      <a:pt x="429" y="472"/>
                    </a:lnTo>
                    <a:lnTo>
                      <a:pt x="425" y="484"/>
                    </a:lnTo>
                    <a:lnTo>
                      <a:pt x="422" y="488"/>
                    </a:lnTo>
                    <a:lnTo>
                      <a:pt x="416" y="492"/>
                    </a:lnTo>
                    <a:lnTo>
                      <a:pt x="410" y="495"/>
                    </a:lnTo>
                    <a:lnTo>
                      <a:pt x="402" y="498"/>
                    </a:lnTo>
                    <a:lnTo>
                      <a:pt x="382" y="501"/>
                    </a:lnTo>
                    <a:lnTo>
                      <a:pt x="349" y="506"/>
                    </a:lnTo>
                    <a:lnTo>
                      <a:pt x="339" y="515"/>
                    </a:lnTo>
                    <a:lnTo>
                      <a:pt x="339" y="521"/>
                    </a:lnTo>
                    <a:lnTo>
                      <a:pt x="341" y="530"/>
                    </a:lnTo>
                    <a:lnTo>
                      <a:pt x="345" y="540"/>
                    </a:lnTo>
                    <a:lnTo>
                      <a:pt x="354" y="552"/>
                    </a:lnTo>
                    <a:lnTo>
                      <a:pt x="357" y="554"/>
                    </a:lnTo>
                    <a:lnTo>
                      <a:pt x="358" y="554"/>
                    </a:lnTo>
                    <a:lnTo>
                      <a:pt x="369" y="552"/>
                    </a:lnTo>
                    <a:lnTo>
                      <a:pt x="407" y="548"/>
                    </a:lnTo>
                    <a:lnTo>
                      <a:pt x="425" y="548"/>
                    </a:lnTo>
                    <a:lnTo>
                      <a:pt x="438" y="550"/>
                    </a:lnTo>
                    <a:lnTo>
                      <a:pt x="442" y="552"/>
                    </a:lnTo>
                    <a:lnTo>
                      <a:pt x="443" y="557"/>
                    </a:lnTo>
                    <a:lnTo>
                      <a:pt x="444" y="563"/>
                    </a:lnTo>
                    <a:lnTo>
                      <a:pt x="443" y="580"/>
                    </a:lnTo>
                    <a:lnTo>
                      <a:pt x="436" y="621"/>
                    </a:lnTo>
                    <a:lnTo>
                      <a:pt x="425" y="647"/>
                    </a:lnTo>
                    <a:lnTo>
                      <a:pt x="420" y="651"/>
                    </a:lnTo>
                    <a:lnTo>
                      <a:pt x="413" y="654"/>
                    </a:lnTo>
                    <a:lnTo>
                      <a:pt x="395" y="662"/>
                    </a:lnTo>
                    <a:lnTo>
                      <a:pt x="352" y="682"/>
                    </a:lnTo>
                    <a:lnTo>
                      <a:pt x="329" y="703"/>
                    </a:lnTo>
                    <a:lnTo>
                      <a:pt x="328" y="709"/>
                    </a:lnTo>
                    <a:lnTo>
                      <a:pt x="327" y="719"/>
                    </a:lnTo>
                    <a:lnTo>
                      <a:pt x="326" y="728"/>
                    </a:lnTo>
                    <a:lnTo>
                      <a:pt x="327" y="736"/>
                    </a:lnTo>
                    <a:lnTo>
                      <a:pt x="331" y="743"/>
                    </a:lnTo>
                    <a:lnTo>
                      <a:pt x="339" y="747"/>
                    </a:lnTo>
                    <a:lnTo>
                      <a:pt x="345" y="748"/>
                    </a:lnTo>
                    <a:lnTo>
                      <a:pt x="352" y="749"/>
                    </a:lnTo>
                    <a:lnTo>
                      <a:pt x="369" y="749"/>
                    </a:lnTo>
                    <a:lnTo>
                      <a:pt x="406" y="748"/>
                    </a:lnTo>
                    <a:lnTo>
                      <a:pt x="429" y="747"/>
                    </a:lnTo>
                    <a:lnTo>
                      <a:pt x="431" y="746"/>
                    </a:lnTo>
                    <a:lnTo>
                      <a:pt x="429" y="752"/>
                    </a:lnTo>
                    <a:lnTo>
                      <a:pt x="427" y="764"/>
                    </a:lnTo>
                    <a:lnTo>
                      <a:pt x="422" y="789"/>
                    </a:lnTo>
                    <a:lnTo>
                      <a:pt x="417" y="813"/>
                    </a:lnTo>
                    <a:lnTo>
                      <a:pt x="416" y="819"/>
                    </a:lnTo>
                    <a:lnTo>
                      <a:pt x="414" y="820"/>
                    </a:lnTo>
                    <a:lnTo>
                      <a:pt x="401" y="824"/>
                    </a:lnTo>
                    <a:lnTo>
                      <a:pt x="356" y="842"/>
                    </a:lnTo>
                    <a:lnTo>
                      <a:pt x="336" y="853"/>
                    </a:lnTo>
                    <a:lnTo>
                      <a:pt x="330" y="859"/>
                    </a:lnTo>
                    <a:lnTo>
                      <a:pt x="326" y="865"/>
                    </a:lnTo>
                    <a:lnTo>
                      <a:pt x="326" y="871"/>
                    </a:lnTo>
                    <a:lnTo>
                      <a:pt x="328" y="877"/>
                    </a:lnTo>
                    <a:lnTo>
                      <a:pt x="334" y="886"/>
                    </a:lnTo>
                    <a:lnTo>
                      <a:pt x="343" y="893"/>
                    </a:lnTo>
                    <a:lnTo>
                      <a:pt x="354" y="898"/>
                    </a:lnTo>
                    <a:lnTo>
                      <a:pt x="367" y="901"/>
                    </a:lnTo>
                    <a:lnTo>
                      <a:pt x="382" y="902"/>
                    </a:lnTo>
                    <a:lnTo>
                      <a:pt x="392" y="902"/>
                    </a:lnTo>
                    <a:lnTo>
                      <a:pt x="399" y="903"/>
                    </a:lnTo>
                    <a:lnTo>
                      <a:pt x="406" y="905"/>
                    </a:lnTo>
                    <a:lnTo>
                      <a:pt x="412" y="908"/>
                    </a:lnTo>
                    <a:lnTo>
                      <a:pt x="416" y="912"/>
                    </a:lnTo>
                    <a:lnTo>
                      <a:pt x="420" y="916"/>
                    </a:lnTo>
                    <a:lnTo>
                      <a:pt x="426" y="926"/>
                    </a:lnTo>
                    <a:lnTo>
                      <a:pt x="428" y="934"/>
                    </a:lnTo>
                    <a:lnTo>
                      <a:pt x="429" y="939"/>
                    </a:lnTo>
                    <a:lnTo>
                      <a:pt x="430" y="939"/>
                    </a:lnTo>
                    <a:lnTo>
                      <a:pt x="429" y="940"/>
                    </a:lnTo>
                    <a:lnTo>
                      <a:pt x="424" y="944"/>
                    </a:lnTo>
                    <a:lnTo>
                      <a:pt x="406" y="963"/>
                    </a:lnTo>
                    <a:lnTo>
                      <a:pt x="397" y="975"/>
                    </a:lnTo>
                    <a:lnTo>
                      <a:pt x="392" y="987"/>
                    </a:lnTo>
                    <a:lnTo>
                      <a:pt x="392" y="994"/>
                    </a:lnTo>
                    <a:lnTo>
                      <a:pt x="391" y="1001"/>
                    </a:lnTo>
                    <a:lnTo>
                      <a:pt x="387" y="1008"/>
                    </a:lnTo>
                    <a:lnTo>
                      <a:pt x="382" y="1014"/>
                    </a:lnTo>
                    <a:lnTo>
                      <a:pt x="369" y="1028"/>
                    </a:lnTo>
                    <a:lnTo>
                      <a:pt x="355" y="1040"/>
                    </a:lnTo>
                    <a:lnTo>
                      <a:pt x="334" y="1054"/>
                    </a:lnTo>
                    <a:lnTo>
                      <a:pt x="333" y="1054"/>
                    </a:lnTo>
                    <a:lnTo>
                      <a:pt x="333" y="1055"/>
                    </a:lnTo>
                    <a:lnTo>
                      <a:pt x="334" y="1063"/>
                    </a:lnTo>
                    <a:lnTo>
                      <a:pt x="345" y="1094"/>
                    </a:lnTo>
                    <a:lnTo>
                      <a:pt x="371" y="1139"/>
                    </a:lnTo>
                    <a:lnTo>
                      <a:pt x="381" y="1151"/>
                    </a:lnTo>
                    <a:lnTo>
                      <a:pt x="392" y="1162"/>
                    </a:lnTo>
                    <a:lnTo>
                      <a:pt x="415" y="1182"/>
                    </a:lnTo>
                    <a:lnTo>
                      <a:pt x="474" y="1211"/>
                    </a:lnTo>
                    <a:lnTo>
                      <a:pt x="553" y="1224"/>
                    </a:lnTo>
                    <a:lnTo>
                      <a:pt x="577" y="1223"/>
                    </a:lnTo>
                    <a:lnTo>
                      <a:pt x="601" y="1220"/>
                    </a:lnTo>
                    <a:lnTo>
                      <a:pt x="647" y="1207"/>
                    </a:lnTo>
                    <a:lnTo>
                      <a:pt x="687" y="1188"/>
                    </a:lnTo>
                    <a:lnTo>
                      <a:pt x="740" y="1148"/>
                    </a:lnTo>
                    <a:lnTo>
                      <a:pt x="753" y="1134"/>
                    </a:lnTo>
                    <a:lnTo>
                      <a:pt x="752" y="1128"/>
                    </a:lnTo>
                    <a:lnTo>
                      <a:pt x="751" y="1116"/>
                    </a:lnTo>
                    <a:lnTo>
                      <a:pt x="749" y="1092"/>
                    </a:lnTo>
                    <a:lnTo>
                      <a:pt x="747" y="1067"/>
                    </a:lnTo>
                    <a:lnTo>
                      <a:pt x="747" y="1060"/>
                    </a:lnTo>
                    <a:lnTo>
                      <a:pt x="741" y="1060"/>
                    </a:lnTo>
                    <a:lnTo>
                      <a:pt x="729" y="1059"/>
                    </a:lnTo>
                    <a:lnTo>
                      <a:pt x="706" y="1055"/>
                    </a:lnTo>
                    <a:lnTo>
                      <a:pt x="682" y="1051"/>
                    </a:lnTo>
                    <a:lnTo>
                      <a:pt x="677" y="1050"/>
                    </a:lnTo>
                    <a:lnTo>
                      <a:pt x="682" y="1047"/>
                    </a:lnTo>
                    <a:lnTo>
                      <a:pt x="695" y="1040"/>
                    </a:lnTo>
                    <a:lnTo>
                      <a:pt x="719" y="1025"/>
                    </a:lnTo>
                    <a:lnTo>
                      <a:pt x="742" y="1010"/>
                    </a:lnTo>
                    <a:lnTo>
                      <a:pt x="748" y="1006"/>
                    </a:lnTo>
                    <a:lnTo>
                      <a:pt x="749" y="1003"/>
                    </a:lnTo>
                    <a:lnTo>
                      <a:pt x="751" y="998"/>
                    </a:lnTo>
                    <a:lnTo>
                      <a:pt x="751" y="991"/>
                    </a:lnTo>
                    <a:lnTo>
                      <a:pt x="749" y="984"/>
                    </a:lnTo>
                    <a:lnTo>
                      <a:pt x="743" y="978"/>
                    </a:lnTo>
                    <a:lnTo>
                      <a:pt x="738" y="975"/>
                    </a:lnTo>
                    <a:lnTo>
                      <a:pt x="731" y="973"/>
                    </a:lnTo>
                    <a:lnTo>
                      <a:pt x="719" y="972"/>
                    </a:lnTo>
                    <a:lnTo>
                      <a:pt x="709" y="971"/>
                    </a:lnTo>
                    <a:lnTo>
                      <a:pt x="698" y="970"/>
                    </a:lnTo>
                    <a:lnTo>
                      <a:pt x="689" y="966"/>
                    </a:lnTo>
                    <a:lnTo>
                      <a:pt x="678" y="957"/>
                    </a:lnTo>
                    <a:lnTo>
                      <a:pt x="674" y="950"/>
                    </a:lnTo>
                    <a:lnTo>
                      <a:pt x="669" y="943"/>
                    </a:lnTo>
                    <a:lnTo>
                      <a:pt x="662" y="928"/>
                    </a:lnTo>
                    <a:lnTo>
                      <a:pt x="653" y="901"/>
                    </a:lnTo>
                    <a:lnTo>
                      <a:pt x="651" y="887"/>
                    </a:lnTo>
                    <a:lnTo>
                      <a:pt x="651" y="886"/>
                    </a:lnTo>
                    <a:lnTo>
                      <a:pt x="658" y="887"/>
                    </a:lnTo>
                    <a:lnTo>
                      <a:pt x="684" y="886"/>
                    </a:lnTo>
                    <a:lnTo>
                      <a:pt x="714" y="880"/>
                    </a:lnTo>
                    <a:lnTo>
                      <a:pt x="721" y="877"/>
                    </a:lnTo>
                    <a:lnTo>
                      <a:pt x="726" y="874"/>
                    </a:lnTo>
                    <a:lnTo>
                      <a:pt x="735" y="866"/>
                    </a:lnTo>
                    <a:lnTo>
                      <a:pt x="740" y="858"/>
                    </a:lnTo>
                    <a:lnTo>
                      <a:pt x="742" y="853"/>
                    </a:lnTo>
                    <a:lnTo>
                      <a:pt x="742" y="850"/>
                    </a:lnTo>
                    <a:lnTo>
                      <a:pt x="740" y="846"/>
                    </a:lnTo>
                    <a:lnTo>
                      <a:pt x="738" y="842"/>
                    </a:lnTo>
                    <a:lnTo>
                      <a:pt x="734" y="838"/>
                    </a:lnTo>
                    <a:lnTo>
                      <a:pt x="728" y="834"/>
                    </a:lnTo>
                    <a:lnTo>
                      <a:pt x="721" y="831"/>
                    </a:lnTo>
                    <a:lnTo>
                      <a:pt x="712" y="830"/>
                    </a:lnTo>
                    <a:lnTo>
                      <a:pt x="698" y="830"/>
                    </a:lnTo>
                    <a:lnTo>
                      <a:pt x="687" y="831"/>
                    </a:lnTo>
                    <a:lnTo>
                      <a:pt x="676" y="830"/>
                    </a:lnTo>
                    <a:lnTo>
                      <a:pt x="672" y="827"/>
                    </a:lnTo>
                    <a:lnTo>
                      <a:pt x="669" y="824"/>
                    </a:lnTo>
                    <a:lnTo>
                      <a:pt x="665" y="818"/>
                    </a:lnTo>
                    <a:lnTo>
                      <a:pt x="662" y="809"/>
                    </a:lnTo>
                    <a:lnTo>
                      <a:pt x="659" y="798"/>
                    </a:lnTo>
                    <a:lnTo>
                      <a:pt x="655" y="786"/>
                    </a:lnTo>
                    <a:lnTo>
                      <a:pt x="651" y="764"/>
                    </a:lnTo>
                    <a:lnTo>
                      <a:pt x="648" y="735"/>
                    </a:lnTo>
                    <a:lnTo>
                      <a:pt x="648" y="723"/>
                    </a:lnTo>
                    <a:lnTo>
                      <a:pt x="649" y="722"/>
                    </a:lnTo>
                    <a:lnTo>
                      <a:pt x="659" y="723"/>
                    </a:lnTo>
                    <a:lnTo>
                      <a:pt x="694" y="722"/>
                    </a:lnTo>
                    <a:lnTo>
                      <a:pt x="725" y="715"/>
                    </a:lnTo>
                    <a:lnTo>
                      <a:pt x="730" y="712"/>
                    </a:lnTo>
                    <a:lnTo>
                      <a:pt x="733" y="709"/>
                    </a:lnTo>
                    <a:lnTo>
                      <a:pt x="739" y="702"/>
                    </a:lnTo>
                    <a:lnTo>
                      <a:pt x="744" y="696"/>
                    </a:lnTo>
                    <a:lnTo>
                      <a:pt x="745" y="693"/>
                    </a:lnTo>
                    <a:lnTo>
                      <a:pt x="746" y="689"/>
                    </a:lnTo>
                    <a:lnTo>
                      <a:pt x="745" y="685"/>
                    </a:lnTo>
                    <a:lnTo>
                      <a:pt x="743" y="682"/>
                    </a:lnTo>
                    <a:lnTo>
                      <a:pt x="740" y="679"/>
                    </a:lnTo>
                    <a:lnTo>
                      <a:pt x="736" y="676"/>
                    </a:lnTo>
                    <a:lnTo>
                      <a:pt x="730" y="672"/>
                    </a:lnTo>
                    <a:lnTo>
                      <a:pt x="722" y="669"/>
                    </a:lnTo>
                    <a:lnTo>
                      <a:pt x="705" y="666"/>
                    </a:lnTo>
                    <a:lnTo>
                      <a:pt x="687" y="664"/>
                    </a:lnTo>
                    <a:lnTo>
                      <a:pt x="656" y="665"/>
                    </a:lnTo>
                    <a:lnTo>
                      <a:pt x="648" y="666"/>
                    </a:lnTo>
                    <a:lnTo>
                      <a:pt x="646" y="658"/>
                    </a:lnTo>
                    <a:lnTo>
                      <a:pt x="643" y="641"/>
                    </a:lnTo>
                    <a:lnTo>
                      <a:pt x="637" y="606"/>
                    </a:lnTo>
                    <a:lnTo>
                      <a:pt x="632" y="571"/>
                    </a:lnTo>
                    <a:lnTo>
                      <a:pt x="631" y="562"/>
                    </a:lnTo>
                    <a:lnTo>
                      <a:pt x="632" y="562"/>
                    </a:lnTo>
                    <a:lnTo>
                      <a:pt x="639" y="561"/>
                    </a:lnTo>
                    <a:lnTo>
                      <a:pt x="667" y="555"/>
                    </a:lnTo>
                    <a:lnTo>
                      <a:pt x="682" y="549"/>
                    </a:lnTo>
                    <a:lnTo>
                      <a:pt x="694" y="540"/>
                    </a:lnTo>
                    <a:lnTo>
                      <a:pt x="698" y="533"/>
                    </a:lnTo>
                    <a:lnTo>
                      <a:pt x="700" y="528"/>
                    </a:lnTo>
                    <a:lnTo>
                      <a:pt x="701" y="517"/>
                    </a:lnTo>
                    <a:lnTo>
                      <a:pt x="701" y="507"/>
                    </a:lnTo>
                    <a:lnTo>
                      <a:pt x="699" y="499"/>
                    </a:lnTo>
                    <a:lnTo>
                      <a:pt x="696" y="491"/>
                    </a:lnTo>
                    <a:lnTo>
                      <a:pt x="696" y="490"/>
                    </a:lnTo>
                    <a:lnTo>
                      <a:pt x="691" y="488"/>
                    </a:lnTo>
                    <a:lnTo>
                      <a:pt x="680" y="483"/>
                    </a:lnTo>
                    <a:lnTo>
                      <a:pt x="660" y="473"/>
                    </a:lnTo>
                    <a:lnTo>
                      <a:pt x="640" y="462"/>
                    </a:lnTo>
                    <a:lnTo>
                      <a:pt x="636" y="458"/>
                    </a:lnTo>
                    <a:lnTo>
                      <a:pt x="630" y="455"/>
                    </a:lnTo>
                    <a:lnTo>
                      <a:pt x="617" y="443"/>
                    </a:lnTo>
                    <a:lnTo>
                      <a:pt x="615" y="439"/>
                    </a:lnTo>
                    <a:lnTo>
                      <a:pt x="614" y="434"/>
                    </a:lnTo>
                    <a:lnTo>
                      <a:pt x="615" y="430"/>
                    </a:lnTo>
                    <a:lnTo>
                      <a:pt x="618" y="426"/>
                    </a:lnTo>
                    <a:lnTo>
                      <a:pt x="624" y="421"/>
                    </a:lnTo>
                    <a:lnTo>
                      <a:pt x="630" y="418"/>
                    </a:lnTo>
                    <a:lnTo>
                      <a:pt x="642" y="414"/>
                    </a:lnTo>
                    <a:lnTo>
                      <a:pt x="654" y="412"/>
                    </a:lnTo>
                    <a:lnTo>
                      <a:pt x="664" y="411"/>
                    </a:lnTo>
                    <a:lnTo>
                      <a:pt x="672" y="408"/>
                    </a:lnTo>
                    <a:lnTo>
                      <a:pt x="678" y="401"/>
                    </a:lnTo>
                    <a:lnTo>
                      <a:pt x="681" y="396"/>
                    </a:lnTo>
                    <a:lnTo>
                      <a:pt x="682" y="391"/>
                    </a:lnTo>
                    <a:lnTo>
                      <a:pt x="681" y="385"/>
                    </a:lnTo>
                    <a:lnTo>
                      <a:pt x="680" y="379"/>
                    </a:lnTo>
                    <a:lnTo>
                      <a:pt x="678" y="374"/>
                    </a:lnTo>
                    <a:lnTo>
                      <a:pt x="674" y="370"/>
                    </a:lnTo>
                    <a:lnTo>
                      <a:pt x="667" y="363"/>
                    </a:lnTo>
                    <a:lnTo>
                      <a:pt x="661" y="358"/>
                    </a:lnTo>
                    <a:lnTo>
                      <a:pt x="656" y="356"/>
                    </a:lnTo>
                    <a:lnTo>
                      <a:pt x="656" y="355"/>
                    </a:lnTo>
                    <a:lnTo>
                      <a:pt x="652" y="352"/>
                    </a:lnTo>
                    <a:lnTo>
                      <a:pt x="645" y="346"/>
                    </a:lnTo>
                    <a:lnTo>
                      <a:pt x="630" y="334"/>
                    </a:lnTo>
                    <a:lnTo>
                      <a:pt x="615" y="322"/>
                    </a:lnTo>
                    <a:lnTo>
                      <a:pt x="612" y="318"/>
                    </a:lnTo>
                    <a:lnTo>
                      <a:pt x="615" y="310"/>
                    </a:lnTo>
                    <a:lnTo>
                      <a:pt x="629" y="284"/>
                    </a:lnTo>
                    <a:lnTo>
                      <a:pt x="637" y="272"/>
                    </a:lnTo>
                    <a:lnTo>
                      <a:pt x="646" y="265"/>
                    </a:lnTo>
                    <a:lnTo>
                      <a:pt x="650" y="263"/>
                    </a:lnTo>
                    <a:lnTo>
                      <a:pt x="654" y="266"/>
                    </a:lnTo>
                    <a:lnTo>
                      <a:pt x="657" y="268"/>
                    </a:lnTo>
                    <a:lnTo>
                      <a:pt x="662" y="273"/>
                    </a:lnTo>
                    <a:lnTo>
                      <a:pt x="677" y="289"/>
                    </a:lnTo>
                    <a:lnTo>
                      <a:pt x="717" y="335"/>
                    </a:lnTo>
                    <a:lnTo>
                      <a:pt x="805" y="443"/>
                    </a:lnTo>
                    <a:lnTo>
                      <a:pt x="842" y="490"/>
                    </a:lnTo>
                    <a:lnTo>
                      <a:pt x="838" y="478"/>
                    </a:lnTo>
                    <a:lnTo>
                      <a:pt x="824" y="437"/>
                    </a:lnTo>
                    <a:lnTo>
                      <a:pt x="809" y="394"/>
                    </a:lnTo>
                    <a:lnTo>
                      <a:pt x="807" y="385"/>
                    </a:lnTo>
                    <a:lnTo>
                      <a:pt x="802" y="375"/>
                    </a:lnTo>
                    <a:lnTo>
                      <a:pt x="792" y="361"/>
                    </a:lnTo>
                    <a:lnTo>
                      <a:pt x="764" y="325"/>
                    </a:lnTo>
                    <a:lnTo>
                      <a:pt x="691" y="244"/>
                    </a:lnTo>
                    <a:lnTo>
                      <a:pt x="653" y="202"/>
                    </a:lnTo>
                    <a:lnTo>
                      <a:pt x="642" y="197"/>
                    </a:lnTo>
                    <a:lnTo>
                      <a:pt x="610" y="180"/>
                    </a:lnTo>
                    <a:lnTo>
                      <a:pt x="597" y="168"/>
                    </a:lnTo>
                    <a:lnTo>
                      <a:pt x="593" y="163"/>
                    </a:lnTo>
                    <a:lnTo>
                      <a:pt x="592" y="157"/>
                    </a:lnTo>
                    <a:lnTo>
                      <a:pt x="594" y="150"/>
                    </a:lnTo>
                    <a:lnTo>
                      <a:pt x="597" y="146"/>
                    </a:lnTo>
                    <a:lnTo>
                      <a:pt x="602" y="142"/>
                    </a:lnTo>
                    <a:lnTo>
                      <a:pt x="616" y="134"/>
                    </a:lnTo>
                    <a:lnTo>
                      <a:pt x="631" y="129"/>
                    </a:lnTo>
                    <a:lnTo>
                      <a:pt x="647" y="127"/>
                    </a:lnTo>
                    <a:lnTo>
                      <a:pt x="664" y="130"/>
                    </a:lnTo>
                    <a:lnTo>
                      <a:pt x="680" y="136"/>
                    </a:lnTo>
                    <a:lnTo>
                      <a:pt x="690" y="144"/>
                    </a:lnTo>
                    <a:lnTo>
                      <a:pt x="701" y="155"/>
                    </a:lnTo>
                    <a:lnTo>
                      <a:pt x="730" y="189"/>
                    </a:lnTo>
                    <a:lnTo>
                      <a:pt x="790" y="265"/>
                    </a:lnTo>
                    <a:lnTo>
                      <a:pt x="820" y="304"/>
                    </a:lnTo>
                    <a:lnTo>
                      <a:pt x="830" y="315"/>
                    </a:lnTo>
                    <a:lnTo>
                      <a:pt x="851" y="333"/>
                    </a:lnTo>
                    <a:lnTo>
                      <a:pt x="893" y="369"/>
                    </a:lnTo>
                    <a:lnTo>
                      <a:pt x="935" y="407"/>
                    </a:lnTo>
                    <a:lnTo>
                      <a:pt x="946" y="416"/>
                    </a:lnTo>
                    <a:lnTo>
                      <a:pt x="944" y="408"/>
                    </a:lnTo>
                    <a:lnTo>
                      <a:pt x="941" y="390"/>
                    </a:lnTo>
                    <a:lnTo>
                      <a:pt x="934" y="354"/>
                    </a:lnTo>
                    <a:lnTo>
                      <a:pt x="928" y="320"/>
                    </a:lnTo>
                    <a:lnTo>
                      <a:pt x="927" y="311"/>
                    </a:lnTo>
                    <a:lnTo>
                      <a:pt x="918" y="301"/>
                    </a:lnTo>
                    <a:lnTo>
                      <a:pt x="900" y="281"/>
                    </a:lnTo>
                    <a:lnTo>
                      <a:pt x="865" y="242"/>
                    </a:lnTo>
                    <a:lnTo>
                      <a:pt x="828" y="201"/>
                    </a:lnTo>
                    <a:lnTo>
                      <a:pt x="820" y="191"/>
                    </a:lnTo>
                    <a:lnTo>
                      <a:pt x="804" y="179"/>
                    </a:lnTo>
                    <a:lnTo>
                      <a:pt x="772" y="154"/>
                    </a:lnTo>
                    <a:lnTo>
                      <a:pt x="708" y="105"/>
                    </a:lnTo>
                    <a:lnTo>
                      <a:pt x="642" y="54"/>
                    </a:lnTo>
                    <a:lnTo>
                      <a:pt x="626" y="41"/>
                    </a:lnTo>
                    <a:lnTo>
                      <a:pt x="610" y="38"/>
                    </a:lnTo>
                    <a:lnTo>
                      <a:pt x="582" y="31"/>
                    </a:lnTo>
                    <a:lnTo>
                      <a:pt x="525" y="18"/>
                    </a:lnTo>
                    <a:lnTo>
                      <a:pt x="469" y="5"/>
                    </a:lnTo>
                    <a:lnTo>
                      <a:pt x="454" y="0"/>
                    </a:lnTo>
                    <a:lnTo>
                      <a:pt x="451" y="6"/>
                    </a:lnTo>
                    <a:lnTo>
                      <a:pt x="446" y="17"/>
                    </a:lnTo>
                    <a:lnTo>
                      <a:pt x="437" y="37"/>
                    </a:lnTo>
                    <a:lnTo>
                      <a:pt x="428" y="57"/>
                    </a:lnTo>
                    <a:lnTo>
                      <a:pt x="426" y="62"/>
                    </a:lnTo>
                    <a:close/>
                  </a:path>
                </a:pathLst>
              </a:custGeom>
              <a:solidFill>
                <a:srgbClr val="E3D1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5605" name="Rectangle 7"/>
              <p:cNvSpPr>
                <a:spLocks noChangeArrowheads="1"/>
              </p:cNvSpPr>
              <p:nvPr/>
            </p:nvSpPr>
            <p:spPr bwMode="auto">
              <a:xfrm>
                <a:off x="4105" y="2704"/>
                <a:ext cx="681" cy="908"/>
              </a:xfrm>
              <a:prstGeom prst="rect">
                <a:avLst/>
              </a:prstGeom>
              <a:solidFill>
                <a:schemeClr val="accent1"/>
              </a:solidFill>
              <a:ln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:ln>
            </p:spPr>
            <p:txBody>
              <a:bodyPr wrap="none" anchor="ctr"/>
              <a:lstStyle/>
              <a:p>
                <a:endParaRPr lang="el-GR"/>
              </a:p>
            </p:txBody>
          </p:sp>
        </p:grpSp>
        <p:grpSp>
          <p:nvGrpSpPr>
            <p:cNvPr id="65542" name="Group 8"/>
            <p:cNvGrpSpPr>
              <a:grpSpLocks/>
            </p:cNvGrpSpPr>
            <p:nvPr/>
          </p:nvGrpSpPr>
          <p:grpSpPr bwMode="auto">
            <a:xfrm rot="3650097">
              <a:off x="725" y="2710"/>
              <a:ext cx="1406" cy="1814"/>
              <a:chOff x="2869" y="1815"/>
              <a:chExt cx="194" cy="437"/>
            </a:xfrm>
          </p:grpSpPr>
          <p:sp>
            <p:nvSpPr>
              <p:cNvPr id="65597" name="Freeform 9"/>
              <p:cNvSpPr>
                <a:spLocks/>
              </p:cNvSpPr>
              <p:nvPr/>
            </p:nvSpPr>
            <p:spPr bwMode="auto">
              <a:xfrm>
                <a:off x="2873" y="1947"/>
                <a:ext cx="101" cy="292"/>
              </a:xfrm>
              <a:custGeom>
                <a:avLst/>
                <a:gdLst>
                  <a:gd name="T0" fmla="*/ 0 w 431"/>
                  <a:gd name="T1" fmla="*/ 0 h 1058"/>
                  <a:gd name="T2" fmla="*/ 0 w 431"/>
                  <a:gd name="T3" fmla="*/ 0 h 1058"/>
                  <a:gd name="T4" fmla="*/ 0 w 431"/>
                  <a:gd name="T5" fmla="*/ 0 h 1058"/>
                  <a:gd name="T6" fmla="*/ 0 w 431"/>
                  <a:gd name="T7" fmla="*/ 0 h 1058"/>
                  <a:gd name="T8" fmla="*/ 0 w 431"/>
                  <a:gd name="T9" fmla="*/ 0 h 1058"/>
                  <a:gd name="T10" fmla="*/ 0 w 431"/>
                  <a:gd name="T11" fmla="*/ 0 h 1058"/>
                  <a:gd name="T12" fmla="*/ 0 w 431"/>
                  <a:gd name="T13" fmla="*/ 0 h 1058"/>
                  <a:gd name="T14" fmla="*/ 0 w 431"/>
                  <a:gd name="T15" fmla="*/ 0 h 1058"/>
                  <a:gd name="T16" fmla="*/ 0 w 431"/>
                  <a:gd name="T17" fmla="*/ 0 h 1058"/>
                  <a:gd name="T18" fmla="*/ 0 w 431"/>
                  <a:gd name="T19" fmla="*/ 0 h 1058"/>
                  <a:gd name="T20" fmla="*/ 0 w 431"/>
                  <a:gd name="T21" fmla="*/ 0 h 1058"/>
                  <a:gd name="T22" fmla="*/ 0 w 431"/>
                  <a:gd name="T23" fmla="*/ 0 h 1058"/>
                  <a:gd name="T24" fmla="*/ 0 w 431"/>
                  <a:gd name="T25" fmla="*/ 0 h 1058"/>
                  <a:gd name="T26" fmla="*/ 0 w 431"/>
                  <a:gd name="T27" fmla="*/ 0 h 1058"/>
                  <a:gd name="T28" fmla="*/ 0 w 431"/>
                  <a:gd name="T29" fmla="*/ 0 h 1058"/>
                  <a:gd name="T30" fmla="*/ 0 w 431"/>
                  <a:gd name="T31" fmla="*/ 0 h 1058"/>
                  <a:gd name="T32" fmla="*/ 0 w 431"/>
                  <a:gd name="T33" fmla="*/ 0 h 1058"/>
                  <a:gd name="T34" fmla="*/ 0 w 431"/>
                  <a:gd name="T35" fmla="*/ 0 h 1058"/>
                  <a:gd name="T36" fmla="*/ 0 w 431"/>
                  <a:gd name="T37" fmla="*/ 0 h 1058"/>
                  <a:gd name="T38" fmla="*/ 0 w 431"/>
                  <a:gd name="T39" fmla="*/ 0 h 1058"/>
                  <a:gd name="T40" fmla="*/ 0 w 431"/>
                  <a:gd name="T41" fmla="*/ 0 h 1058"/>
                  <a:gd name="T42" fmla="*/ 0 w 431"/>
                  <a:gd name="T43" fmla="*/ 0 h 1058"/>
                  <a:gd name="T44" fmla="*/ 0 w 431"/>
                  <a:gd name="T45" fmla="*/ 0 h 1058"/>
                  <a:gd name="T46" fmla="*/ 0 w 431"/>
                  <a:gd name="T47" fmla="*/ 0 h 1058"/>
                  <a:gd name="T48" fmla="*/ 0 w 431"/>
                  <a:gd name="T49" fmla="*/ 0 h 1058"/>
                  <a:gd name="T50" fmla="*/ 0 w 431"/>
                  <a:gd name="T51" fmla="*/ 0 h 1058"/>
                  <a:gd name="T52" fmla="*/ 0 w 431"/>
                  <a:gd name="T53" fmla="*/ 0 h 1058"/>
                  <a:gd name="T54" fmla="*/ 0 w 431"/>
                  <a:gd name="T55" fmla="*/ 0 h 1058"/>
                  <a:gd name="T56" fmla="*/ 0 w 431"/>
                  <a:gd name="T57" fmla="*/ 0 h 1058"/>
                  <a:gd name="T58" fmla="*/ 0 w 431"/>
                  <a:gd name="T59" fmla="*/ 0 h 1058"/>
                  <a:gd name="T60" fmla="*/ 0 w 431"/>
                  <a:gd name="T61" fmla="*/ 0 h 1058"/>
                  <a:gd name="T62" fmla="*/ 0 w 431"/>
                  <a:gd name="T63" fmla="*/ 0 h 1058"/>
                  <a:gd name="T64" fmla="*/ 0 w 431"/>
                  <a:gd name="T65" fmla="*/ 0 h 1058"/>
                  <a:gd name="T66" fmla="*/ 0 w 431"/>
                  <a:gd name="T67" fmla="*/ 0 h 1058"/>
                  <a:gd name="T68" fmla="*/ 0 w 431"/>
                  <a:gd name="T69" fmla="*/ 0 h 1058"/>
                  <a:gd name="T70" fmla="*/ 0 w 431"/>
                  <a:gd name="T71" fmla="*/ 0 h 1058"/>
                  <a:gd name="T72" fmla="*/ 0 w 431"/>
                  <a:gd name="T73" fmla="*/ 0 h 1058"/>
                  <a:gd name="T74" fmla="*/ 0 w 431"/>
                  <a:gd name="T75" fmla="*/ 0 h 1058"/>
                  <a:gd name="T76" fmla="*/ 0 w 431"/>
                  <a:gd name="T77" fmla="*/ 0 h 1058"/>
                  <a:gd name="T78" fmla="*/ 0 w 431"/>
                  <a:gd name="T79" fmla="*/ 0 h 1058"/>
                  <a:gd name="T80" fmla="*/ 0 w 431"/>
                  <a:gd name="T81" fmla="*/ 0 h 1058"/>
                  <a:gd name="T82" fmla="*/ 0 w 431"/>
                  <a:gd name="T83" fmla="*/ 0 h 1058"/>
                  <a:gd name="T84" fmla="*/ 0 w 431"/>
                  <a:gd name="T85" fmla="*/ 0 h 1058"/>
                  <a:gd name="T86" fmla="*/ 0 w 431"/>
                  <a:gd name="T87" fmla="*/ 0 h 1058"/>
                  <a:gd name="T88" fmla="*/ 0 w 431"/>
                  <a:gd name="T89" fmla="*/ 0 h 1058"/>
                  <a:gd name="T90" fmla="*/ 0 w 431"/>
                  <a:gd name="T91" fmla="*/ 0 h 1058"/>
                  <a:gd name="T92" fmla="*/ 0 w 431"/>
                  <a:gd name="T93" fmla="*/ 0 h 1058"/>
                  <a:gd name="T94" fmla="*/ 0 w 431"/>
                  <a:gd name="T95" fmla="*/ 0 h 1058"/>
                  <a:gd name="T96" fmla="*/ 0 w 431"/>
                  <a:gd name="T97" fmla="*/ 0 h 1058"/>
                  <a:gd name="T98" fmla="*/ 0 w 431"/>
                  <a:gd name="T99" fmla="*/ 0 h 1058"/>
                  <a:gd name="T100" fmla="*/ 0 w 431"/>
                  <a:gd name="T101" fmla="*/ 0 h 1058"/>
                  <a:gd name="T102" fmla="*/ 0 w 431"/>
                  <a:gd name="T103" fmla="*/ 0 h 1058"/>
                  <a:gd name="T104" fmla="*/ 0 w 431"/>
                  <a:gd name="T105" fmla="*/ 0 h 1058"/>
                  <a:gd name="T106" fmla="*/ 0 w 431"/>
                  <a:gd name="T107" fmla="*/ 0 h 1058"/>
                  <a:gd name="T108" fmla="*/ 0 w 431"/>
                  <a:gd name="T109" fmla="*/ 0 h 1058"/>
                  <a:gd name="T110" fmla="*/ 0 w 431"/>
                  <a:gd name="T111" fmla="*/ 0 h 105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31"/>
                  <a:gd name="T169" fmla="*/ 0 h 1058"/>
                  <a:gd name="T170" fmla="*/ 431 w 431"/>
                  <a:gd name="T171" fmla="*/ 1058 h 105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31" h="1058">
                    <a:moveTo>
                      <a:pt x="418" y="19"/>
                    </a:moveTo>
                    <a:lnTo>
                      <a:pt x="419" y="27"/>
                    </a:lnTo>
                    <a:lnTo>
                      <a:pt x="421" y="42"/>
                    </a:lnTo>
                    <a:lnTo>
                      <a:pt x="425" y="73"/>
                    </a:lnTo>
                    <a:lnTo>
                      <a:pt x="429" y="106"/>
                    </a:lnTo>
                    <a:lnTo>
                      <a:pt x="431" y="113"/>
                    </a:lnTo>
                    <a:lnTo>
                      <a:pt x="428" y="120"/>
                    </a:lnTo>
                    <a:lnTo>
                      <a:pt x="411" y="165"/>
                    </a:lnTo>
                    <a:lnTo>
                      <a:pt x="348" y="335"/>
                    </a:lnTo>
                    <a:lnTo>
                      <a:pt x="283" y="506"/>
                    </a:lnTo>
                    <a:lnTo>
                      <a:pt x="273" y="534"/>
                    </a:lnTo>
                    <a:lnTo>
                      <a:pt x="263" y="561"/>
                    </a:lnTo>
                    <a:lnTo>
                      <a:pt x="242" y="616"/>
                    </a:lnTo>
                    <a:lnTo>
                      <a:pt x="203" y="735"/>
                    </a:lnTo>
                    <a:lnTo>
                      <a:pt x="177" y="836"/>
                    </a:lnTo>
                    <a:lnTo>
                      <a:pt x="175" y="855"/>
                    </a:lnTo>
                    <a:lnTo>
                      <a:pt x="172" y="874"/>
                    </a:lnTo>
                    <a:lnTo>
                      <a:pt x="169" y="916"/>
                    </a:lnTo>
                    <a:lnTo>
                      <a:pt x="166" y="1004"/>
                    </a:lnTo>
                    <a:lnTo>
                      <a:pt x="166" y="1056"/>
                    </a:lnTo>
                    <a:lnTo>
                      <a:pt x="167" y="1058"/>
                    </a:lnTo>
                    <a:lnTo>
                      <a:pt x="160" y="1058"/>
                    </a:lnTo>
                    <a:lnTo>
                      <a:pt x="146" y="1058"/>
                    </a:lnTo>
                    <a:lnTo>
                      <a:pt x="120" y="1058"/>
                    </a:lnTo>
                    <a:lnTo>
                      <a:pt x="94" y="1058"/>
                    </a:lnTo>
                    <a:lnTo>
                      <a:pt x="88" y="1057"/>
                    </a:lnTo>
                    <a:lnTo>
                      <a:pt x="81" y="1056"/>
                    </a:lnTo>
                    <a:lnTo>
                      <a:pt x="66" y="1054"/>
                    </a:lnTo>
                    <a:lnTo>
                      <a:pt x="39" y="1049"/>
                    </a:lnTo>
                    <a:lnTo>
                      <a:pt x="11" y="1045"/>
                    </a:lnTo>
                    <a:lnTo>
                      <a:pt x="5" y="1044"/>
                    </a:lnTo>
                    <a:lnTo>
                      <a:pt x="3" y="1034"/>
                    </a:lnTo>
                    <a:lnTo>
                      <a:pt x="0" y="996"/>
                    </a:lnTo>
                    <a:lnTo>
                      <a:pt x="10" y="944"/>
                    </a:lnTo>
                    <a:lnTo>
                      <a:pt x="15" y="930"/>
                    </a:lnTo>
                    <a:lnTo>
                      <a:pt x="36" y="880"/>
                    </a:lnTo>
                    <a:lnTo>
                      <a:pt x="81" y="781"/>
                    </a:lnTo>
                    <a:lnTo>
                      <a:pt x="170" y="579"/>
                    </a:lnTo>
                    <a:lnTo>
                      <a:pt x="258" y="378"/>
                    </a:lnTo>
                    <a:lnTo>
                      <a:pt x="280" y="328"/>
                    </a:lnTo>
                    <a:lnTo>
                      <a:pt x="286" y="308"/>
                    </a:lnTo>
                    <a:lnTo>
                      <a:pt x="300" y="268"/>
                    </a:lnTo>
                    <a:lnTo>
                      <a:pt x="325" y="189"/>
                    </a:lnTo>
                    <a:lnTo>
                      <a:pt x="351" y="110"/>
                    </a:lnTo>
                    <a:lnTo>
                      <a:pt x="358" y="90"/>
                    </a:lnTo>
                    <a:lnTo>
                      <a:pt x="357" y="82"/>
                    </a:lnTo>
                    <a:lnTo>
                      <a:pt x="355" y="67"/>
                    </a:lnTo>
                    <a:lnTo>
                      <a:pt x="351" y="38"/>
                    </a:lnTo>
                    <a:lnTo>
                      <a:pt x="347" y="8"/>
                    </a:lnTo>
                    <a:lnTo>
                      <a:pt x="347" y="0"/>
                    </a:lnTo>
                    <a:lnTo>
                      <a:pt x="352" y="2"/>
                    </a:lnTo>
                    <a:lnTo>
                      <a:pt x="364" y="5"/>
                    </a:lnTo>
                    <a:lnTo>
                      <a:pt x="389" y="11"/>
                    </a:lnTo>
                    <a:lnTo>
                      <a:pt x="412" y="18"/>
                    </a:lnTo>
                    <a:lnTo>
                      <a:pt x="418" y="19"/>
                    </a:lnTo>
                    <a:close/>
                  </a:path>
                </a:pathLst>
              </a:custGeom>
              <a:solidFill>
                <a:srgbClr val="E3D1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5598" name="Freeform 10"/>
              <p:cNvSpPr>
                <a:spLocks/>
              </p:cNvSpPr>
              <p:nvPr/>
            </p:nvSpPr>
            <p:spPr bwMode="auto">
              <a:xfrm>
                <a:off x="2904" y="1905"/>
                <a:ext cx="101" cy="347"/>
              </a:xfrm>
              <a:custGeom>
                <a:avLst/>
                <a:gdLst>
                  <a:gd name="T0" fmla="*/ 0 w 430"/>
                  <a:gd name="T1" fmla="*/ 0 h 1265"/>
                  <a:gd name="T2" fmla="*/ 0 w 430"/>
                  <a:gd name="T3" fmla="*/ 0 h 1265"/>
                  <a:gd name="T4" fmla="*/ 0 w 430"/>
                  <a:gd name="T5" fmla="*/ 0 h 1265"/>
                  <a:gd name="T6" fmla="*/ 0 w 430"/>
                  <a:gd name="T7" fmla="*/ 0 h 1265"/>
                  <a:gd name="T8" fmla="*/ 0 w 430"/>
                  <a:gd name="T9" fmla="*/ 0 h 1265"/>
                  <a:gd name="T10" fmla="*/ 0 w 430"/>
                  <a:gd name="T11" fmla="*/ 0 h 1265"/>
                  <a:gd name="T12" fmla="*/ 0 w 430"/>
                  <a:gd name="T13" fmla="*/ 0 h 1265"/>
                  <a:gd name="T14" fmla="*/ 0 w 430"/>
                  <a:gd name="T15" fmla="*/ 0 h 1265"/>
                  <a:gd name="T16" fmla="*/ 0 w 430"/>
                  <a:gd name="T17" fmla="*/ 0 h 1265"/>
                  <a:gd name="T18" fmla="*/ 0 w 430"/>
                  <a:gd name="T19" fmla="*/ 0 h 1265"/>
                  <a:gd name="T20" fmla="*/ 0 w 430"/>
                  <a:gd name="T21" fmla="*/ 0 h 1265"/>
                  <a:gd name="T22" fmla="*/ 0 w 430"/>
                  <a:gd name="T23" fmla="*/ 0 h 1265"/>
                  <a:gd name="T24" fmla="*/ 0 w 430"/>
                  <a:gd name="T25" fmla="*/ 0 h 1265"/>
                  <a:gd name="T26" fmla="*/ 0 w 430"/>
                  <a:gd name="T27" fmla="*/ 0 h 1265"/>
                  <a:gd name="T28" fmla="*/ 0 w 430"/>
                  <a:gd name="T29" fmla="*/ 0 h 1265"/>
                  <a:gd name="T30" fmla="*/ 0 w 430"/>
                  <a:gd name="T31" fmla="*/ 0 h 1265"/>
                  <a:gd name="T32" fmla="*/ 0 w 430"/>
                  <a:gd name="T33" fmla="*/ 0 h 1265"/>
                  <a:gd name="T34" fmla="*/ 0 w 430"/>
                  <a:gd name="T35" fmla="*/ 0 h 1265"/>
                  <a:gd name="T36" fmla="*/ 0 w 430"/>
                  <a:gd name="T37" fmla="*/ 0 h 1265"/>
                  <a:gd name="T38" fmla="*/ 0 w 430"/>
                  <a:gd name="T39" fmla="*/ 0 h 1265"/>
                  <a:gd name="T40" fmla="*/ 0 w 430"/>
                  <a:gd name="T41" fmla="*/ 0 h 1265"/>
                  <a:gd name="T42" fmla="*/ 0 w 430"/>
                  <a:gd name="T43" fmla="*/ 0 h 1265"/>
                  <a:gd name="T44" fmla="*/ 0 w 430"/>
                  <a:gd name="T45" fmla="*/ 0 h 1265"/>
                  <a:gd name="T46" fmla="*/ 0 w 430"/>
                  <a:gd name="T47" fmla="*/ 0 h 1265"/>
                  <a:gd name="T48" fmla="*/ 0 w 430"/>
                  <a:gd name="T49" fmla="*/ 0 h 1265"/>
                  <a:gd name="T50" fmla="*/ 0 w 430"/>
                  <a:gd name="T51" fmla="*/ 0 h 1265"/>
                  <a:gd name="T52" fmla="*/ 0 w 430"/>
                  <a:gd name="T53" fmla="*/ 0 h 1265"/>
                  <a:gd name="T54" fmla="*/ 0 w 430"/>
                  <a:gd name="T55" fmla="*/ 0 h 1265"/>
                  <a:gd name="T56" fmla="*/ 0 w 430"/>
                  <a:gd name="T57" fmla="*/ 0 h 1265"/>
                  <a:gd name="T58" fmla="*/ 0 w 430"/>
                  <a:gd name="T59" fmla="*/ 0 h 1265"/>
                  <a:gd name="T60" fmla="*/ 0 w 430"/>
                  <a:gd name="T61" fmla="*/ 0 h 1265"/>
                  <a:gd name="T62" fmla="*/ 0 w 430"/>
                  <a:gd name="T63" fmla="*/ 0 h 1265"/>
                  <a:gd name="T64" fmla="*/ 0 w 430"/>
                  <a:gd name="T65" fmla="*/ 0 h 1265"/>
                  <a:gd name="T66" fmla="*/ 0 w 430"/>
                  <a:gd name="T67" fmla="*/ 0 h 1265"/>
                  <a:gd name="T68" fmla="*/ 0 w 430"/>
                  <a:gd name="T69" fmla="*/ 0 h 1265"/>
                  <a:gd name="T70" fmla="*/ 0 w 430"/>
                  <a:gd name="T71" fmla="*/ 0 h 1265"/>
                  <a:gd name="T72" fmla="*/ 0 w 430"/>
                  <a:gd name="T73" fmla="*/ 0 h 1265"/>
                  <a:gd name="T74" fmla="*/ 0 w 430"/>
                  <a:gd name="T75" fmla="*/ 0 h 1265"/>
                  <a:gd name="T76" fmla="*/ 0 w 430"/>
                  <a:gd name="T77" fmla="*/ 0 h 1265"/>
                  <a:gd name="T78" fmla="*/ 0 w 430"/>
                  <a:gd name="T79" fmla="*/ 0 h 1265"/>
                  <a:gd name="T80" fmla="*/ 0 w 430"/>
                  <a:gd name="T81" fmla="*/ 0 h 1265"/>
                  <a:gd name="T82" fmla="*/ 0 w 430"/>
                  <a:gd name="T83" fmla="*/ 0 h 1265"/>
                  <a:gd name="T84" fmla="*/ 0 w 430"/>
                  <a:gd name="T85" fmla="*/ 0 h 1265"/>
                  <a:gd name="T86" fmla="*/ 0 w 430"/>
                  <a:gd name="T87" fmla="*/ 0 h 1265"/>
                  <a:gd name="T88" fmla="*/ 0 w 430"/>
                  <a:gd name="T89" fmla="*/ 0 h 1265"/>
                  <a:gd name="T90" fmla="*/ 0 w 430"/>
                  <a:gd name="T91" fmla="*/ 0 h 1265"/>
                  <a:gd name="T92" fmla="*/ 0 w 430"/>
                  <a:gd name="T93" fmla="*/ 0 h 1265"/>
                  <a:gd name="T94" fmla="*/ 0 w 430"/>
                  <a:gd name="T95" fmla="*/ 0 h 1265"/>
                  <a:gd name="T96" fmla="*/ 0 w 430"/>
                  <a:gd name="T97" fmla="*/ 0 h 1265"/>
                  <a:gd name="T98" fmla="*/ 0 w 430"/>
                  <a:gd name="T99" fmla="*/ 0 h 1265"/>
                  <a:gd name="T100" fmla="*/ 0 w 430"/>
                  <a:gd name="T101" fmla="*/ 0 h 1265"/>
                  <a:gd name="T102" fmla="*/ 0 w 430"/>
                  <a:gd name="T103" fmla="*/ 0 h 1265"/>
                  <a:gd name="T104" fmla="*/ 0 w 430"/>
                  <a:gd name="T105" fmla="*/ 0 h 1265"/>
                  <a:gd name="T106" fmla="*/ 0 w 430"/>
                  <a:gd name="T107" fmla="*/ 0 h 1265"/>
                  <a:gd name="T108" fmla="*/ 0 w 430"/>
                  <a:gd name="T109" fmla="*/ 0 h 1265"/>
                  <a:gd name="T110" fmla="*/ 0 w 430"/>
                  <a:gd name="T111" fmla="*/ 0 h 1265"/>
                  <a:gd name="T112" fmla="*/ 0 w 430"/>
                  <a:gd name="T113" fmla="*/ 0 h 1265"/>
                  <a:gd name="T114" fmla="*/ 0 w 430"/>
                  <a:gd name="T115" fmla="*/ 0 h 1265"/>
                  <a:gd name="T116" fmla="*/ 0 w 430"/>
                  <a:gd name="T117" fmla="*/ 0 h 1265"/>
                  <a:gd name="T118" fmla="*/ 0 w 430"/>
                  <a:gd name="T119" fmla="*/ 0 h 1265"/>
                  <a:gd name="T120" fmla="*/ 0 w 430"/>
                  <a:gd name="T121" fmla="*/ 0 h 1265"/>
                  <a:gd name="T122" fmla="*/ 0 w 430"/>
                  <a:gd name="T123" fmla="*/ 0 h 1265"/>
                  <a:gd name="T124" fmla="*/ 0 w 430"/>
                  <a:gd name="T125" fmla="*/ 0 h 126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30"/>
                  <a:gd name="T190" fmla="*/ 0 h 1265"/>
                  <a:gd name="T191" fmla="*/ 430 w 430"/>
                  <a:gd name="T192" fmla="*/ 1265 h 126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30" h="1265">
                    <a:moveTo>
                      <a:pt x="311" y="193"/>
                    </a:moveTo>
                    <a:lnTo>
                      <a:pt x="308" y="203"/>
                    </a:lnTo>
                    <a:lnTo>
                      <a:pt x="300" y="241"/>
                    </a:lnTo>
                    <a:lnTo>
                      <a:pt x="270" y="373"/>
                    </a:lnTo>
                    <a:lnTo>
                      <a:pt x="227" y="548"/>
                    </a:lnTo>
                    <a:lnTo>
                      <a:pt x="216" y="594"/>
                    </a:lnTo>
                    <a:lnTo>
                      <a:pt x="204" y="641"/>
                    </a:lnTo>
                    <a:lnTo>
                      <a:pt x="182" y="729"/>
                    </a:lnTo>
                    <a:lnTo>
                      <a:pt x="144" y="877"/>
                    </a:lnTo>
                    <a:lnTo>
                      <a:pt x="125" y="954"/>
                    </a:lnTo>
                    <a:lnTo>
                      <a:pt x="125" y="957"/>
                    </a:lnTo>
                    <a:lnTo>
                      <a:pt x="115" y="979"/>
                    </a:lnTo>
                    <a:lnTo>
                      <a:pt x="95" y="1023"/>
                    </a:lnTo>
                    <a:lnTo>
                      <a:pt x="51" y="1114"/>
                    </a:lnTo>
                    <a:lnTo>
                      <a:pt x="9" y="1203"/>
                    </a:lnTo>
                    <a:lnTo>
                      <a:pt x="0" y="1224"/>
                    </a:lnTo>
                    <a:lnTo>
                      <a:pt x="2" y="1229"/>
                    </a:lnTo>
                    <a:lnTo>
                      <a:pt x="6" y="1233"/>
                    </a:lnTo>
                    <a:lnTo>
                      <a:pt x="15" y="1239"/>
                    </a:lnTo>
                    <a:lnTo>
                      <a:pt x="24" y="1244"/>
                    </a:lnTo>
                    <a:lnTo>
                      <a:pt x="41" y="1256"/>
                    </a:lnTo>
                    <a:lnTo>
                      <a:pt x="48" y="1265"/>
                    </a:lnTo>
                    <a:lnTo>
                      <a:pt x="53" y="1264"/>
                    </a:lnTo>
                    <a:lnTo>
                      <a:pt x="62" y="1261"/>
                    </a:lnTo>
                    <a:lnTo>
                      <a:pt x="70" y="1256"/>
                    </a:lnTo>
                    <a:lnTo>
                      <a:pt x="77" y="1249"/>
                    </a:lnTo>
                    <a:lnTo>
                      <a:pt x="92" y="1235"/>
                    </a:lnTo>
                    <a:lnTo>
                      <a:pt x="97" y="1230"/>
                    </a:lnTo>
                    <a:lnTo>
                      <a:pt x="96" y="1224"/>
                    </a:lnTo>
                    <a:lnTo>
                      <a:pt x="95" y="1212"/>
                    </a:lnTo>
                    <a:lnTo>
                      <a:pt x="94" y="1188"/>
                    </a:lnTo>
                    <a:lnTo>
                      <a:pt x="93" y="1163"/>
                    </a:lnTo>
                    <a:lnTo>
                      <a:pt x="93" y="1155"/>
                    </a:lnTo>
                    <a:lnTo>
                      <a:pt x="95" y="1150"/>
                    </a:lnTo>
                    <a:lnTo>
                      <a:pt x="117" y="1110"/>
                    </a:lnTo>
                    <a:lnTo>
                      <a:pt x="194" y="946"/>
                    </a:lnTo>
                    <a:lnTo>
                      <a:pt x="269" y="738"/>
                    </a:lnTo>
                    <a:lnTo>
                      <a:pt x="281" y="688"/>
                    </a:lnTo>
                    <a:lnTo>
                      <a:pt x="290" y="641"/>
                    </a:lnTo>
                    <a:lnTo>
                      <a:pt x="312" y="543"/>
                    </a:lnTo>
                    <a:lnTo>
                      <a:pt x="361" y="349"/>
                    </a:lnTo>
                    <a:lnTo>
                      <a:pt x="416" y="156"/>
                    </a:lnTo>
                    <a:lnTo>
                      <a:pt x="430" y="108"/>
                    </a:lnTo>
                    <a:lnTo>
                      <a:pt x="429" y="102"/>
                    </a:lnTo>
                    <a:lnTo>
                      <a:pt x="428" y="88"/>
                    </a:lnTo>
                    <a:lnTo>
                      <a:pt x="426" y="62"/>
                    </a:lnTo>
                    <a:lnTo>
                      <a:pt x="424" y="35"/>
                    </a:lnTo>
                    <a:lnTo>
                      <a:pt x="424" y="28"/>
                    </a:lnTo>
                    <a:lnTo>
                      <a:pt x="417" y="26"/>
                    </a:lnTo>
                    <a:lnTo>
                      <a:pt x="405" y="22"/>
                    </a:lnTo>
                    <a:lnTo>
                      <a:pt x="380" y="12"/>
                    </a:lnTo>
                    <a:lnTo>
                      <a:pt x="356" y="3"/>
                    </a:lnTo>
                    <a:lnTo>
                      <a:pt x="350" y="0"/>
                    </a:lnTo>
                    <a:lnTo>
                      <a:pt x="347" y="4"/>
                    </a:lnTo>
                    <a:lnTo>
                      <a:pt x="341" y="11"/>
                    </a:lnTo>
                    <a:lnTo>
                      <a:pt x="330" y="26"/>
                    </a:lnTo>
                    <a:lnTo>
                      <a:pt x="318" y="40"/>
                    </a:lnTo>
                    <a:lnTo>
                      <a:pt x="316" y="43"/>
                    </a:lnTo>
                    <a:lnTo>
                      <a:pt x="315" y="59"/>
                    </a:lnTo>
                    <a:lnTo>
                      <a:pt x="315" y="115"/>
                    </a:lnTo>
                    <a:lnTo>
                      <a:pt x="312" y="180"/>
                    </a:lnTo>
                    <a:lnTo>
                      <a:pt x="311" y="193"/>
                    </a:lnTo>
                    <a:close/>
                  </a:path>
                </a:pathLst>
              </a:custGeom>
              <a:solidFill>
                <a:srgbClr val="E3D1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5599" name="Freeform 11"/>
              <p:cNvSpPr>
                <a:spLocks/>
              </p:cNvSpPr>
              <p:nvPr/>
            </p:nvSpPr>
            <p:spPr bwMode="auto">
              <a:xfrm>
                <a:off x="2971" y="1874"/>
                <a:ext cx="53" cy="62"/>
              </a:xfrm>
              <a:custGeom>
                <a:avLst/>
                <a:gdLst>
                  <a:gd name="T0" fmla="*/ 0 w 226"/>
                  <a:gd name="T1" fmla="*/ 0 h 224"/>
                  <a:gd name="T2" fmla="*/ 0 w 226"/>
                  <a:gd name="T3" fmla="*/ 0 h 224"/>
                  <a:gd name="T4" fmla="*/ 0 w 226"/>
                  <a:gd name="T5" fmla="*/ 0 h 224"/>
                  <a:gd name="T6" fmla="*/ 0 w 226"/>
                  <a:gd name="T7" fmla="*/ 0 h 224"/>
                  <a:gd name="T8" fmla="*/ 0 w 226"/>
                  <a:gd name="T9" fmla="*/ 0 h 224"/>
                  <a:gd name="T10" fmla="*/ 0 w 226"/>
                  <a:gd name="T11" fmla="*/ 0 h 224"/>
                  <a:gd name="T12" fmla="*/ 0 w 226"/>
                  <a:gd name="T13" fmla="*/ 0 h 224"/>
                  <a:gd name="T14" fmla="*/ 0 w 226"/>
                  <a:gd name="T15" fmla="*/ 0 h 224"/>
                  <a:gd name="T16" fmla="*/ 0 w 226"/>
                  <a:gd name="T17" fmla="*/ 0 h 224"/>
                  <a:gd name="T18" fmla="*/ 0 w 226"/>
                  <a:gd name="T19" fmla="*/ 0 h 224"/>
                  <a:gd name="T20" fmla="*/ 0 w 226"/>
                  <a:gd name="T21" fmla="*/ 0 h 224"/>
                  <a:gd name="T22" fmla="*/ 0 w 226"/>
                  <a:gd name="T23" fmla="*/ 0 h 224"/>
                  <a:gd name="T24" fmla="*/ 0 w 226"/>
                  <a:gd name="T25" fmla="*/ 0 h 224"/>
                  <a:gd name="T26" fmla="*/ 0 w 226"/>
                  <a:gd name="T27" fmla="*/ 0 h 224"/>
                  <a:gd name="T28" fmla="*/ 0 w 226"/>
                  <a:gd name="T29" fmla="*/ 0 h 224"/>
                  <a:gd name="T30" fmla="*/ 0 w 226"/>
                  <a:gd name="T31" fmla="*/ 0 h 224"/>
                  <a:gd name="T32" fmla="*/ 0 w 226"/>
                  <a:gd name="T33" fmla="*/ 0 h 224"/>
                  <a:gd name="T34" fmla="*/ 0 w 226"/>
                  <a:gd name="T35" fmla="*/ 0 h 224"/>
                  <a:gd name="T36" fmla="*/ 0 w 226"/>
                  <a:gd name="T37" fmla="*/ 0 h 224"/>
                  <a:gd name="T38" fmla="*/ 0 w 226"/>
                  <a:gd name="T39" fmla="*/ 0 h 224"/>
                  <a:gd name="T40" fmla="*/ 0 w 226"/>
                  <a:gd name="T41" fmla="*/ 0 h 224"/>
                  <a:gd name="T42" fmla="*/ 0 w 226"/>
                  <a:gd name="T43" fmla="*/ 0 h 224"/>
                  <a:gd name="T44" fmla="*/ 0 w 226"/>
                  <a:gd name="T45" fmla="*/ 0 h 224"/>
                  <a:gd name="T46" fmla="*/ 0 w 226"/>
                  <a:gd name="T47" fmla="*/ 0 h 224"/>
                  <a:gd name="T48" fmla="*/ 0 w 226"/>
                  <a:gd name="T49" fmla="*/ 0 h 224"/>
                  <a:gd name="T50" fmla="*/ 0 w 226"/>
                  <a:gd name="T51" fmla="*/ 0 h 224"/>
                  <a:gd name="T52" fmla="*/ 0 w 226"/>
                  <a:gd name="T53" fmla="*/ 0 h 224"/>
                  <a:gd name="T54" fmla="*/ 0 w 226"/>
                  <a:gd name="T55" fmla="*/ 0 h 224"/>
                  <a:gd name="T56" fmla="*/ 0 w 226"/>
                  <a:gd name="T57" fmla="*/ 0 h 224"/>
                  <a:gd name="T58" fmla="*/ 0 w 226"/>
                  <a:gd name="T59" fmla="*/ 0 h 224"/>
                  <a:gd name="T60" fmla="*/ 0 w 226"/>
                  <a:gd name="T61" fmla="*/ 0 h 224"/>
                  <a:gd name="T62" fmla="*/ 0 w 226"/>
                  <a:gd name="T63" fmla="*/ 0 h 224"/>
                  <a:gd name="T64" fmla="*/ 0 w 226"/>
                  <a:gd name="T65" fmla="*/ 0 h 224"/>
                  <a:gd name="T66" fmla="*/ 0 w 226"/>
                  <a:gd name="T67" fmla="*/ 0 h 224"/>
                  <a:gd name="T68" fmla="*/ 0 w 226"/>
                  <a:gd name="T69" fmla="*/ 0 h 224"/>
                  <a:gd name="T70" fmla="*/ 0 w 226"/>
                  <a:gd name="T71" fmla="*/ 0 h 224"/>
                  <a:gd name="T72" fmla="*/ 0 w 226"/>
                  <a:gd name="T73" fmla="*/ 0 h 224"/>
                  <a:gd name="T74" fmla="*/ 0 w 226"/>
                  <a:gd name="T75" fmla="*/ 0 h 224"/>
                  <a:gd name="T76" fmla="*/ 0 w 226"/>
                  <a:gd name="T77" fmla="*/ 0 h 224"/>
                  <a:gd name="T78" fmla="*/ 0 w 226"/>
                  <a:gd name="T79" fmla="*/ 0 h 22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26"/>
                  <a:gd name="T121" fmla="*/ 0 h 224"/>
                  <a:gd name="T122" fmla="*/ 226 w 226"/>
                  <a:gd name="T123" fmla="*/ 224 h 22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26" h="224">
                    <a:moveTo>
                      <a:pt x="52" y="0"/>
                    </a:moveTo>
                    <a:lnTo>
                      <a:pt x="60" y="16"/>
                    </a:lnTo>
                    <a:lnTo>
                      <a:pt x="81" y="44"/>
                    </a:lnTo>
                    <a:lnTo>
                      <a:pt x="128" y="99"/>
                    </a:lnTo>
                    <a:lnTo>
                      <a:pt x="168" y="158"/>
                    </a:lnTo>
                    <a:lnTo>
                      <a:pt x="177" y="174"/>
                    </a:lnTo>
                    <a:lnTo>
                      <a:pt x="181" y="178"/>
                    </a:lnTo>
                    <a:lnTo>
                      <a:pt x="186" y="180"/>
                    </a:lnTo>
                    <a:lnTo>
                      <a:pt x="192" y="181"/>
                    </a:lnTo>
                    <a:lnTo>
                      <a:pt x="197" y="182"/>
                    </a:lnTo>
                    <a:lnTo>
                      <a:pt x="202" y="181"/>
                    </a:lnTo>
                    <a:lnTo>
                      <a:pt x="207" y="179"/>
                    </a:lnTo>
                    <a:lnTo>
                      <a:pt x="211" y="177"/>
                    </a:lnTo>
                    <a:lnTo>
                      <a:pt x="219" y="170"/>
                    </a:lnTo>
                    <a:lnTo>
                      <a:pt x="224" y="160"/>
                    </a:lnTo>
                    <a:lnTo>
                      <a:pt x="226" y="154"/>
                    </a:lnTo>
                    <a:lnTo>
                      <a:pt x="226" y="161"/>
                    </a:lnTo>
                    <a:lnTo>
                      <a:pt x="226" y="175"/>
                    </a:lnTo>
                    <a:lnTo>
                      <a:pt x="219" y="207"/>
                    </a:lnTo>
                    <a:lnTo>
                      <a:pt x="210" y="218"/>
                    </a:lnTo>
                    <a:lnTo>
                      <a:pt x="204" y="222"/>
                    </a:lnTo>
                    <a:lnTo>
                      <a:pt x="196" y="224"/>
                    </a:lnTo>
                    <a:lnTo>
                      <a:pt x="188" y="223"/>
                    </a:lnTo>
                    <a:lnTo>
                      <a:pt x="180" y="221"/>
                    </a:lnTo>
                    <a:lnTo>
                      <a:pt x="171" y="215"/>
                    </a:lnTo>
                    <a:lnTo>
                      <a:pt x="162" y="207"/>
                    </a:lnTo>
                    <a:lnTo>
                      <a:pt x="143" y="185"/>
                    </a:lnTo>
                    <a:lnTo>
                      <a:pt x="113" y="140"/>
                    </a:lnTo>
                    <a:lnTo>
                      <a:pt x="104" y="124"/>
                    </a:lnTo>
                    <a:lnTo>
                      <a:pt x="94" y="127"/>
                    </a:lnTo>
                    <a:lnTo>
                      <a:pt x="77" y="130"/>
                    </a:lnTo>
                    <a:lnTo>
                      <a:pt x="43" y="137"/>
                    </a:lnTo>
                    <a:lnTo>
                      <a:pt x="9" y="145"/>
                    </a:lnTo>
                    <a:lnTo>
                      <a:pt x="1" y="146"/>
                    </a:lnTo>
                    <a:lnTo>
                      <a:pt x="0" y="135"/>
                    </a:lnTo>
                    <a:lnTo>
                      <a:pt x="2" y="112"/>
                    </a:lnTo>
                    <a:lnTo>
                      <a:pt x="14" y="66"/>
                    </a:lnTo>
                    <a:lnTo>
                      <a:pt x="42" y="14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8C5E4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5600" name="Freeform 12"/>
              <p:cNvSpPr>
                <a:spLocks/>
              </p:cNvSpPr>
              <p:nvPr/>
            </p:nvSpPr>
            <p:spPr bwMode="auto">
              <a:xfrm>
                <a:off x="2907" y="1906"/>
                <a:ext cx="84" cy="341"/>
              </a:xfrm>
              <a:custGeom>
                <a:avLst/>
                <a:gdLst>
                  <a:gd name="T0" fmla="*/ 0 w 357"/>
                  <a:gd name="T1" fmla="*/ 0 h 1242"/>
                  <a:gd name="T2" fmla="*/ 0 w 357"/>
                  <a:gd name="T3" fmla="*/ 0 h 1242"/>
                  <a:gd name="T4" fmla="*/ 0 w 357"/>
                  <a:gd name="T5" fmla="*/ 0 h 1242"/>
                  <a:gd name="T6" fmla="*/ 0 w 357"/>
                  <a:gd name="T7" fmla="*/ 0 h 1242"/>
                  <a:gd name="T8" fmla="*/ 0 w 357"/>
                  <a:gd name="T9" fmla="*/ 0 h 1242"/>
                  <a:gd name="T10" fmla="*/ 0 w 357"/>
                  <a:gd name="T11" fmla="*/ 0 h 1242"/>
                  <a:gd name="T12" fmla="*/ 0 w 357"/>
                  <a:gd name="T13" fmla="*/ 0 h 1242"/>
                  <a:gd name="T14" fmla="*/ 0 w 357"/>
                  <a:gd name="T15" fmla="*/ 0 h 1242"/>
                  <a:gd name="T16" fmla="*/ 0 w 357"/>
                  <a:gd name="T17" fmla="*/ 0 h 1242"/>
                  <a:gd name="T18" fmla="*/ 0 w 357"/>
                  <a:gd name="T19" fmla="*/ 0 h 1242"/>
                  <a:gd name="T20" fmla="*/ 0 w 357"/>
                  <a:gd name="T21" fmla="*/ 0 h 1242"/>
                  <a:gd name="T22" fmla="*/ 0 w 357"/>
                  <a:gd name="T23" fmla="*/ 0 h 1242"/>
                  <a:gd name="T24" fmla="*/ 0 w 357"/>
                  <a:gd name="T25" fmla="*/ 0 h 1242"/>
                  <a:gd name="T26" fmla="*/ 0 w 357"/>
                  <a:gd name="T27" fmla="*/ 0 h 1242"/>
                  <a:gd name="T28" fmla="*/ 0 w 357"/>
                  <a:gd name="T29" fmla="*/ 0 h 1242"/>
                  <a:gd name="T30" fmla="*/ 0 w 357"/>
                  <a:gd name="T31" fmla="*/ 0 h 1242"/>
                  <a:gd name="T32" fmla="*/ 0 w 357"/>
                  <a:gd name="T33" fmla="*/ 0 h 1242"/>
                  <a:gd name="T34" fmla="*/ 0 w 357"/>
                  <a:gd name="T35" fmla="*/ 0 h 1242"/>
                  <a:gd name="T36" fmla="*/ 0 w 357"/>
                  <a:gd name="T37" fmla="*/ 0 h 1242"/>
                  <a:gd name="T38" fmla="*/ 0 w 357"/>
                  <a:gd name="T39" fmla="*/ 0 h 1242"/>
                  <a:gd name="T40" fmla="*/ 0 w 357"/>
                  <a:gd name="T41" fmla="*/ 0 h 1242"/>
                  <a:gd name="T42" fmla="*/ 0 w 357"/>
                  <a:gd name="T43" fmla="*/ 0 h 1242"/>
                  <a:gd name="T44" fmla="*/ 0 w 357"/>
                  <a:gd name="T45" fmla="*/ 0 h 1242"/>
                  <a:gd name="T46" fmla="*/ 0 w 357"/>
                  <a:gd name="T47" fmla="*/ 0 h 1242"/>
                  <a:gd name="T48" fmla="*/ 0 w 357"/>
                  <a:gd name="T49" fmla="*/ 0 h 1242"/>
                  <a:gd name="T50" fmla="*/ 0 w 357"/>
                  <a:gd name="T51" fmla="*/ 0 h 1242"/>
                  <a:gd name="T52" fmla="*/ 0 w 357"/>
                  <a:gd name="T53" fmla="*/ 0 h 1242"/>
                  <a:gd name="T54" fmla="*/ 0 w 357"/>
                  <a:gd name="T55" fmla="*/ 0 h 1242"/>
                  <a:gd name="T56" fmla="*/ 0 w 357"/>
                  <a:gd name="T57" fmla="*/ 0 h 1242"/>
                  <a:gd name="T58" fmla="*/ 0 w 357"/>
                  <a:gd name="T59" fmla="*/ 0 h 1242"/>
                  <a:gd name="T60" fmla="*/ 0 w 357"/>
                  <a:gd name="T61" fmla="*/ 0 h 1242"/>
                  <a:gd name="T62" fmla="*/ 0 w 357"/>
                  <a:gd name="T63" fmla="*/ 0 h 1242"/>
                  <a:gd name="T64" fmla="*/ 0 w 357"/>
                  <a:gd name="T65" fmla="*/ 0 h 1242"/>
                  <a:gd name="T66" fmla="*/ 0 w 357"/>
                  <a:gd name="T67" fmla="*/ 0 h 124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57"/>
                  <a:gd name="T103" fmla="*/ 0 h 1242"/>
                  <a:gd name="T104" fmla="*/ 357 w 357"/>
                  <a:gd name="T105" fmla="*/ 1242 h 124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57" h="1242">
                    <a:moveTo>
                      <a:pt x="318" y="66"/>
                    </a:moveTo>
                    <a:lnTo>
                      <a:pt x="317" y="80"/>
                    </a:lnTo>
                    <a:lnTo>
                      <a:pt x="317" y="104"/>
                    </a:lnTo>
                    <a:lnTo>
                      <a:pt x="322" y="150"/>
                    </a:lnTo>
                    <a:lnTo>
                      <a:pt x="318" y="210"/>
                    </a:lnTo>
                    <a:lnTo>
                      <a:pt x="315" y="229"/>
                    </a:lnTo>
                    <a:lnTo>
                      <a:pt x="309" y="256"/>
                    </a:lnTo>
                    <a:lnTo>
                      <a:pt x="293" y="332"/>
                    </a:lnTo>
                    <a:lnTo>
                      <a:pt x="252" y="532"/>
                    </a:lnTo>
                    <a:lnTo>
                      <a:pt x="214" y="707"/>
                    </a:lnTo>
                    <a:lnTo>
                      <a:pt x="208" y="733"/>
                    </a:lnTo>
                    <a:lnTo>
                      <a:pt x="200" y="760"/>
                    </a:lnTo>
                    <a:lnTo>
                      <a:pt x="172" y="837"/>
                    </a:lnTo>
                    <a:lnTo>
                      <a:pt x="94" y="1027"/>
                    </a:lnTo>
                    <a:lnTo>
                      <a:pt x="38" y="1154"/>
                    </a:lnTo>
                    <a:lnTo>
                      <a:pt x="36" y="1161"/>
                    </a:lnTo>
                    <a:lnTo>
                      <a:pt x="37" y="1168"/>
                    </a:lnTo>
                    <a:lnTo>
                      <a:pt x="39" y="1181"/>
                    </a:lnTo>
                    <a:lnTo>
                      <a:pt x="43" y="1207"/>
                    </a:lnTo>
                    <a:lnTo>
                      <a:pt x="47" y="1234"/>
                    </a:lnTo>
                    <a:lnTo>
                      <a:pt x="49" y="1240"/>
                    </a:lnTo>
                    <a:lnTo>
                      <a:pt x="42" y="1241"/>
                    </a:lnTo>
                    <a:lnTo>
                      <a:pt x="33" y="1242"/>
                    </a:lnTo>
                    <a:lnTo>
                      <a:pt x="19" y="1240"/>
                    </a:lnTo>
                    <a:lnTo>
                      <a:pt x="5" y="1230"/>
                    </a:lnTo>
                    <a:lnTo>
                      <a:pt x="0" y="1226"/>
                    </a:lnTo>
                    <a:lnTo>
                      <a:pt x="3" y="1217"/>
                    </a:lnTo>
                    <a:lnTo>
                      <a:pt x="8" y="1200"/>
                    </a:lnTo>
                    <a:lnTo>
                      <a:pt x="15" y="1168"/>
                    </a:lnTo>
                    <a:lnTo>
                      <a:pt x="17" y="1133"/>
                    </a:lnTo>
                    <a:lnTo>
                      <a:pt x="18" y="1123"/>
                    </a:lnTo>
                    <a:lnTo>
                      <a:pt x="19" y="1121"/>
                    </a:lnTo>
                    <a:lnTo>
                      <a:pt x="31" y="1099"/>
                    </a:lnTo>
                    <a:lnTo>
                      <a:pt x="74" y="1014"/>
                    </a:lnTo>
                    <a:lnTo>
                      <a:pt x="119" y="915"/>
                    </a:lnTo>
                    <a:lnTo>
                      <a:pt x="126" y="894"/>
                    </a:lnTo>
                    <a:lnTo>
                      <a:pt x="132" y="869"/>
                    </a:lnTo>
                    <a:lnTo>
                      <a:pt x="149" y="789"/>
                    </a:lnTo>
                    <a:lnTo>
                      <a:pt x="191" y="581"/>
                    </a:lnTo>
                    <a:lnTo>
                      <a:pt x="218" y="437"/>
                    </a:lnTo>
                    <a:lnTo>
                      <a:pt x="220" y="429"/>
                    </a:lnTo>
                    <a:lnTo>
                      <a:pt x="225" y="410"/>
                    </a:lnTo>
                    <a:lnTo>
                      <a:pt x="235" y="371"/>
                    </a:lnTo>
                    <a:lnTo>
                      <a:pt x="255" y="294"/>
                    </a:lnTo>
                    <a:lnTo>
                      <a:pt x="275" y="216"/>
                    </a:lnTo>
                    <a:lnTo>
                      <a:pt x="280" y="196"/>
                    </a:lnTo>
                    <a:lnTo>
                      <a:pt x="279" y="185"/>
                    </a:lnTo>
                    <a:lnTo>
                      <a:pt x="277" y="162"/>
                    </a:lnTo>
                    <a:lnTo>
                      <a:pt x="275" y="116"/>
                    </a:lnTo>
                    <a:lnTo>
                      <a:pt x="272" y="70"/>
                    </a:lnTo>
                    <a:lnTo>
                      <a:pt x="272" y="58"/>
                    </a:lnTo>
                    <a:lnTo>
                      <a:pt x="276" y="48"/>
                    </a:lnTo>
                    <a:lnTo>
                      <a:pt x="285" y="28"/>
                    </a:lnTo>
                    <a:lnTo>
                      <a:pt x="297" y="12"/>
                    </a:lnTo>
                    <a:lnTo>
                      <a:pt x="312" y="2"/>
                    </a:lnTo>
                    <a:lnTo>
                      <a:pt x="320" y="0"/>
                    </a:lnTo>
                    <a:lnTo>
                      <a:pt x="328" y="0"/>
                    </a:lnTo>
                    <a:lnTo>
                      <a:pt x="337" y="3"/>
                    </a:lnTo>
                    <a:lnTo>
                      <a:pt x="347" y="9"/>
                    </a:lnTo>
                    <a:lnTo>
                      <a:pt x="357" y="19"/>
                    </a:lnTo>
                    <a:lnTo>
                      <a:pt x="356" y="19"/>
                    </a:lnTo>
                    <a:lnTo>
                      <a:pt x="352" y="19"/>
                    </a:lnTo>
                    <a:lnTo>
                      <a:pt x="344" y="20"/>
                    </a:lnTo>
                    <a:lnTo>
                      <a:pt x="336" y="25"/>
                    </a:lnTo>
                    <a:lnTo>
                      <a:pt x="327" y="36"/>
                    </a:lnTo>
                    <a:lnTo>
                      <a:pt x="320" y="54"/>
                    </a:lnTo>
                    <a:lnTo>
                      <a:pt x="318" y="66"/>
                    </a:lnTo>
                    <a:close/>
                  </a:path>
                </a:pathLst>
              </a:custGeom>
              <a:solidFill>
                <a:srgbClr val="8C5E4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5601" name="Freeform 13"/>
              <p:cNvSpPr>
                <a:spLocks/>
              </p:cNvSpPr>
              <p:nvPr/>
            </p:nvSpPr>
            <p:spPr bwMode="auto">
              <a:xfrm>
                <a:off x="2869" y="1947"/>
                <a:ext cx="90" cy="290"/>
              </a:xfrm>
              <a:custGeom>
                <a:avLst/>
                <a:gdLst>
                  <a:gd name="T0" fmla="*/ 0 w 382"/>
                  <a:gd name="T1" fmla="*/ 0 h 1053"/>
                  <a:gd name="T2" fmla="*/ 0 w 382"/>
                  <a:gd name="T3" fmla="*/ 0 h 1053"/>
                  <a:gd name="T4" fmla="*/ 0 w 382"/>
                  <a:gd name="T5" fmla="*/ 0 h 1053"/>
                  <a:gd name="T6" fmla="*/ 0 w 382"/>
                  <a:gd name="T7" fmla="*/ 0 h 1053"/>
                  <a:gd name="T8" fmla="*/ 0 w 382"/>
                  <a:gd name="T9" fmla="*/ 0 h 1053"/>
                  <a:gd name="T10" fmla="*/ 0 w 382"/>
                  <a:gd name="T11" fmla="*/ 0 h 1053"/>
                  <a:gd name="T12" fmla="*/ 0 w 382"/>
                  <a:gd name="T13" fmla="*/ 0 h 1053"/>
                  <a:gd name="T14" fmla="*/ 0 w 382"/>
                  <a:gd name="T15" fmla="*/ 0 h 1053"/>
                  <a:gd name="T16" fmla="*/ 0 w 382"/>
                  <a:gd name="T17" fmla="*/ 0 h 1053"/>
                  <a:gd name="T18" fmla="*/ 0 w 382"/>
                  <a:gd name="T19" fmla="*/ 0 h 1053"/>
                  <a:gd name="T20" fmla="*/ 0 w 382"/>
                  <a:gd name="T21" fmla="*/ 0 h 1053"/>
                  <a:gd name="T22" fmla="*/ 0 w 382"/>
                  <a:gd name="T23" fmla="*/ 0 h 1053"/>
                  <a:gd name="T24" fmla="*/ 0 w 382"/>
                  <a:gd name="T25" fmla="*/ 0 h 1053"/>
                  <a:gd name="T26" fmla="*/ 0 w 382"/>
                  <a:gd name="T27" fmla="*/ 0 h 1053"/>
                  <a:gd name="T28" fmla="*/ 0 w 382"/>
                  <a:gd name="T29" fmla="*/ 0 h 1053"/>
                  <a:gd name="T30" fmla="*/ 0 w 382"/>
                  <a:gd name="T31" fmla="*/ 0 h 1053"/>
                  <a:gd name="T32" fmla="*/ 0 w 382"/>
                  <a:gd name="T33" fmla="*/ 0 h 1053"/>
                  <a:gd name="T34" fmla="*/ 0 w 382"/>
                  <a:gd name="T35" fmla="*/ 0 h 1053"/>
                  <a:gd name="T36" fmla="*/ 0 w 382"/>
                  <a:gd name="T37" fmla="*/ 0 h 1053"/>
                  <a:gd name="T38" fmla="*/ 0 w 382"/>
                  <a:gd name="T39" fmla="*/ 0 h 1053"/>
                  <a:gd name="T40" fmla="*/ 0 w 382"/>
                  <a:gd name="T41" fmla="*/ 0 h 1053"/>
                  <a:gd name="T42" fmla="*/ 0 w 382"/>
                  <a:gd name="T43" fmla="*/ 0 h 1053"/>
                  <a:gd name="T44" fmla="*/ 0 w 382"/>
                  <a:gd name="T45" fmla="*/ 0 h 1053"/>
                  <a:gd name="T46" fmla="*/ 0 w 382"/>
                  <a:gd name="T47" fmla="*/ 0 h 1053"/>
                  <a:gd name="T48" fmla="*/ 0 w 382"/>
                  <a:gd name="T49" fmla="*/ 0 h 1053"/>
                  <a:gd name="T50" fmla="*/ 0 w 382"/>
                  <a:gd name="T51" fmla="*/ 0 h 1053"/>
                  <a:gd name="T52" fmla="*/ 0 w 382"/>
                  <a:gd name="T53" fmla="*/ 0 h 1053"/>
                  <a:gd name="T54" fmla="*/ 0 w 382"/>
                  <a:gd name="T55" fmla="*/ 0 h 1053"/>
                  <a:gd name="T56" fmla="*/ 0 w 382"/>
                  <a:gd name="T57" fmla="*/ 0 h 1053"/>
                  <a:gd name="T58" fmla="*/ 0 w 382"/>
                  <a:gd name="T59" fmla="*/ 0 h 1053"/>
                  <a:gd name="T60" fmla="*/ 0 w 382"/>
                  <a:gd name="T61" fmla="*/ 0 h 1053"/>
                  <a:gd name="T62" fmla="*/ 0 w 382"/>
                  <a:gd name="T63" fmla="*/ 0 h 1053"/>
                  <a:gd name="T64" fmla="*/ 0 w 382"/>
                  <a:gd name="T65" fmla="*/ 0 h 1053"/>
                  <a:gd name="T66" fmla="*/ 0 w 382"/>
                  <a:gd name="T67" fmla="*/ 0 h 1053"/>
                  <a:gd name="T68" fmla="*/ 0 w 382"/>
                  <a:gd name="T69" fmla="*/ 0 h 1053"/>
                  <a:gd name="T70" fmla="*/ 0 w 382"/>
                  <a:gd name="T71" fmla="*/ 0 h 1053"/>
                  <a:gd name="T72" fmla="*/ 0 w 382"/>
                  <a:gd name="T73" fmla="*/ 0 h 1053"/>
                  <a:gd name="T74" fmla="*/ 0 w 382"/>
                  <a:gd name="T75" fmla="*/ 0 h 1053"/>
                  <a:gd name="T76" fmla="*/ 0 w 382"/>
                  <a:gd name="T77" fmla="*/ 0 h 1053"/>
                  <a:gd name="T78" fmla="*/ 0 w 382"/>
                  <a:gd name="T79" fmla="*/ 0 h 1053"/>
                  <a:gd name="T80" fmla="*/ 0 w 382"/>
                  <a:gd name="T81" fmla="*/ 0 h 1053"/>
                  <a:gd name="T82" fmla="*/ 0 w 382"/>
                  <a:gd name="T83" fmla="*/ 0 h 1053"/>
                  <a:gd name="T84" fmla="*/ 0 w 382"/>
                  <a:gd name="T85" fmla="*/ 0 h 1053"/>
                  <a:gd name="T86" fmla="*/ 0 w 382"/>
                  <a:gd name="T87" fmla="*/ 0 h 1053"/>
                  <a:gd name="T88" fmla="*/ 0 w 382"/>
                  <a:gd name="T89" fmla="*/ 0 h 1053"/>
                  <a:gd name="T90" fmla="*/ 0 w 382"/>
                  <a:gd name="T91" fmla="*/ 0 h 1053"/>
                  <a:gd name="T92" fmla="*/ 0 w 382"/>
                  <a:gd name="T93" fmla="*/ 0 h 1053"/>
                  <a:gd name="T94" fmla="*/ 0 w 382"/>
                  <a:gd name="T95" fmla="*/ 0 h 1053"/>
                  <a:gd name="T96" fmla="*/ 0 w 382"/>
                  <a:gd name="T97" fmla="*/ 0 h 1053"/>
                  <a:gd name="T98" fmla="*/ 0 w 382"/>
                  <a:gd name="T99" fmla="*/ 0 h 1053"/>
                  <a:gd name="T100" fmla="*/ 0 w 382"/>
                  <a:gd name="T101" fmla="*/ 0 h 1053"/>
                  <a:gd name="T102" fmla="*/ 0 w 382"/>
                  <a:gd name="T103" fmla="*/ 0 h 1053"/>
                  <a:gd name="T104" fmla="*/ 0 w 382"/>
                  <a:gd name="T105" fmla="*/ 0 h 1053"/>
                  <a:gd name="T106" fmla="*/ 0 w 382"/>
                  <a:gd name="T107" fmla="*/ 0 h 1053"/>
                  <a:gd name="T108" fmla="*/ 0 w 382"/>
                  <a:gd name="T109" fmla="*/ 0 h 1053"/>
                  <a:gd name="T110" fmla="*/ 0 w 382"/>
                  <a:gd name="T111" fmla="*/ 0 h 105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382"/>
                  <a:gd name="T169" fmla="*/ 0 h 1053"/>
                  <a:gd name="T170" fmla="*/ 382 w 382"/>
                  <a:gd name="T171" fmla="*/ 1053 h 1053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382" h="1053">
                    <a:moveTo>
                      <a:pt x="382" y="6"/>
                    </a:moveTo>
                    <a:lnTo>
                      <a:pt x="381" y="20"/>
                    </a:lnTo>
                    <a:lnTo>
                      <a:pt x="380" y="45"/>
                    </a:lnTo>
                    <a:lnTo>
                      <a:pt x="378" y="99"/>
                    </a:lnTo>
                    <a:lnTo>
                      <a:pt x="370" y="148"/>
                    </a:lnTo>
                    <a:lnTo>
                      <a:pt x="367" y="159"/>
                    </a:lnTo>
                    <a:lnTo>
                      <a:pt x="351" y="203"/>
                    </a:lnTo>
                    <a:lnTo>
                      <a:pt x="321" y="290"/>
                    </a:lnTo>
                    <a:lnTo>
                      <a:pt x="260" y="466"/>
                    </a:lnTo>
                    <a:lnTo>
                      <a:pt x="195" y="640"/>
                    </a:lnTo>
                    <a:lnTo>
                      <a:pt x="178" y="681"/>
                    </a:lnTo>
                    <a:lnTo>
                      <a:pt x="170" y="698"/>
                    </a:lnTo>
                    <a:lnTo>
                      <a:pt x="147" y="748"/>
                    </a:lnTo>
                    <a:lnTo>
                      <a:pt x="89" y="872"/>
                    </a:lnTo>
                    <a:lnTo>
                      <a:pt x="50" y="956"/>
                    </a:lnTo>
                    <a:lnTo>
                      <a:pt x="48" y="960"/>
                    </a:lnTo>
                    <a:lnTo>
                      <a:pt x="51" y="957"/>
                    </a:lnTo>
                    <a:lnTo>
                      <a:pt x="59" y="950"/>
                    </a:lnTo>
                    <a:lnTo>
                      <a:pt x="75" y="936"/>
                    </a:lnTo>
                    <a:lnTo>
                      <a:pt x="91" y="922"/>
                    </a:lnTo>
                    <a:lnTo>
                      <a:pt x="95" y="918"/>
                    </a:lnTo>
                    <a:lnTo>
                      <a:pt x="93" y="930"/>
                    </a:lnTo>
                    <a:lnTo>
                      <a:pt x="89" y="950"/>
                    </a:lnTo>
                    <a:lnTo>
                      <a:pt x="81" y="992"/>
                    </a:lnTo>
                    <a:lnTo>
                      <a:pt x="73" y="1035"/>
                    </a:lnTo>
                    <a:lnTo>
                      <a:pt x="72" y="1045"/>
                    </a:lnTo>
                    <a:lnTo>
                      <a:pt x="66" y="1046"/>
                    </a:lnTo>
                    <a:lnTo>
                      <a:pt x="54" y="1047"/>
                    </a:lnTo>
                    <a:lnTo>
                      <a:pt x="31" y="1050"/>
                    </a:lnTo>
                    <a:lnTo>
                      <a:pt x="6" y="1053"/>
                    </a:lnTo>
                    <a:lnTo>
                      <a:pt x="1" y="1053"/>
                    </a:lnTo>
                    <a:lnTo>
                      <a:pt x="0" y="1043"/>
                    </a:lnTo>
                    <a:lnTo>
                      <a:pt x="4" y="1006"/>
                    </a:lnTo>
                    <a:lnTo>
                      <a:pt x="20" y="955"/>
                    </a:lnTo>
                    <a:lnTo>
                      <a:pt x="27" y="941"/>
                    </a:lnTo>
                    <a:lnTo>
                      <a:pt x="48" y="899"/>
                    </a:lnTo>
                    <a:lnTo>
                      <a:pt x="89" y="814"/>
                    </a:lnTo>
                    <a:lnTo>
                      <a:pt x="162" y="640"/>
                    </a:lnTo>
                    <a:lnTo>
                      <a:pt x="229" y="463"/>
                    </a:lnTo>
                    <a:lnTo>
                      <a:pt x="247" y="419"/>
                    </a:lnTo>
                    <a:lnTo>
                      <a:pt x="256" y="392"/>
                    </a:lnTo>
                    <a:lnTo>
                      <a:pt x="275" y="340"/>
                    </a:lnTo>
                    <a:lnTo>
                      <a:pt x="315" y="235"/>
                    </a:lnTo>
                    <a:lnTo>
                      <a:pt x="355" y="131"/>
                    </a:lnTo>
                    <a:lnTo>
                      <a:pt x="366" y="105"/>
                    </a:lnTo>
                    <a:lnTo>
                      <a:pt x="363" y="96"/>
                    </a:lnTo>
                    <a:lnTo>
                      <a:pt x="357" y="77"/>
                    </a:lnTo>
                    <a:lnTo>
                      <a:pt x="351" y="45"/>
                    </a:lnTo>
                    <a:lnTo>
                      <a:pt x="354" y="10"/>
                    </a:lnTo>
                    <a:lnTo>
                      <a:pt x="357" y="0"/>
                    </a:lnTo>
                    <a:lnTo>
                      <a:pt x="359" y="1"/>
                    </a:lnTo>
                    <a:lnTo>
                      <a:pt x="363" y="2"/>
                    </a:lnTo>
                    <a:lnTo>
                      <a:pt x="371" y="4"/>
                    </a:lnTo>
                    <a:lnTo>
                      <a:pt x="379" y="6"/>
                    </a:lnTo>
                    <a:lnTo>
                      <a:pt x="382" y="6"/>
                    </a:lnTo>
                    <a:close/>
                  </a:path>
                </a:pathLst>
              </a:custGeom>
              <a:solidFill>
                <a:srgbClr val="8C5E4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5602" name="Freeform 14"/>
              <p:cNvSpPr>
                <a:spLocks/>
              </p:cNvSpPr>
              <p:nvPr/>
            </p:nvSpPr>
            <p:spPr bwMode="auto">
              <a:xfrm>
                <a:off x="2968" y="1939"/>
                <a:ext cx="43" cy="169"/>
              </a:xfrm>
              <a:custGeom>
                <a:avLst/>
                <a:gdLst>
                  <a:gd name="T0" fmla="*/ 0 w 181"/>
                  <a:gd name="T1" fmla="*/ 0 h 616"/>
                  <a:gd name="T2" fmla="*/ 0 w 181"/>
                  <a:gd name="T3" fmla="*/ 0 h 616"/>
                  <a:gd name="T4" fmla="*/ 0 w 181"/>
                  <a:gd name="T5" fmla="*/ 0 h 616"/>
                  <a:gd name="T6" fmla="*/ 0 w 181"/>
                  <a:gd name="T7" fmla="*/ 0 h 616"/>
                  <a:gd name="T8" fmla="*/ 0 w 181"/>
                  <a:gd name="T9" fmla="*/ 0 h 616"/>
                  <a:gd name="T10" fmla="*/ 0 w 181"/>
                  <a:gd name="T11" fmla="*/ 0 h 616"/>
                  <a:gd name="T12" fmla="*/ 0 w 181"/>
                  <a:gd name="T13" fmla="*/ 0 h 616"/>
                  <a:gd name="T14" fmla="*/ 0 w 181"/>
                  <a:gd name="T15" fmla="*/ 0 h 616"/>
                  <a:gd name="T16" fmla="*/ 0 w 181"/>
                  <a:gd name="T17" fmla="*/ 0 h 616"/>
                  <a:gd name="T18" fmla="*/ 0 w 181"/>
                  <a:gd name="T19" fmla="*/ 0 h 616"/>
                  <a:gd name="T20" fmla="*/ 0 w 181"/>
                  <a:gd name="T21" fmla="*/ 0 h 616"/>
                  <a:gd name="T22" fmla="*/ 0 w 181"/>
                  <a:gd name="T23" fmla="*/ 0 h 616"/>
                  <a:gd name="T24" fmla="*/ 0 w 181"/>
                  <a:gd name="T25" fmla="*/ 0 h 616"/>
                  <a:gd name="T26" fmla="*/ 0 w 181"/>
                  <a:gd name="T27" fmla="*/ 0 h 616"/>
                  <a:gd name="T28" fmla="*/ 0 w 181"/>
                  <a:gd name="T29" fmla="*/ 0 h 616"/>
                  <a:gd name="T30" fmla="*/ 0 w 181"/>
                  <a:gd name="T31" fmla="*/ 0 h 616"/>
                  <a:gd name="T32" fmla="*/ 0 w 181"/>
                  <a:gd name="T33" fmla="*/ 0 h 616"/>
                  <a:gd name="T34" fmla="*/ 0 w 181"/>
                  <a:gd name="T35" fmla="*/ 0 h 616"/>
                  <a:gd name="T36" fmla="*/ 0 w 181"/>
                  <a:gd name="T37" fmla="*/ 0 h 616"/>
                  <a:gd name="T38" fmla="*/ 0 w 181"/>
                  <a:gd name="T39" fmla="*/ 0 h 616"/>
                  <a:gd name="T40" fmla="*/ 0 w 181"/>
                  <a:gd name="T41" fmla="*/ 0 h 616"/>
                  <a:gd name="T42" fmla="*/ 0 w 181"/>
                  <a:gd name="T43" fmla="*/ 0 h 616"/>
                  <a:gd name="T44" fmla="*/ 0 w 181"/>
                  <a:gd name="T45" fmla="*/ 0 h 616"/>
                  <a:gd name="T46" fmla="*/ 0 w 181"/>
                  <a:gd name="T47" fmla="*/ 0 h 616"/>
                  <a:gd name="T48" fmla="*/ 0 w 181"/>
                  <a:gd name="T49" fmla="*/ 0 h 616"/>
                  <a:gd name="T50" fmla="*/ 0 w 181"/>
                  <a:gd name="T51" fmla="*/ 0 h 616"/>
                  <a:gd name="T52" fmla="*/ 0 w 181"/>
                  <a:gd name="T53" fmla="*/ 0 h 616"/>
                  <a:gd name="T54" fmla="*/ 0 w 181"/>
                  <a:gd name="T55" fmla="*/ 0 h 616"/>
                  <a:gd name="T56" fmla="*/ 0 w 181"/>
                  <a:gd name="T57" fmla="*/ 0 h 61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81"/>
                  <a:gd name="T88" fmla="*/ 0 h 616"/>
                  <a:gd name="T89" fmla="*/ 181 w 181"/>
                  <a:gd name="T90" fmla="*/ 616 h 61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81" h="616">
                    <a:moveTo>
                      <a:pt x="156" y="128"/>
                    </a:moveTo>
                    <a:lnTo>
                      <a:pt x="147" y="137"/>
                    </a:lnTo>
                    <a:lnTo>
                      <a:pt x="131" y="160"/>
                    </a:lnTo>
                    <a:lnTo>
                      <a:pt x="115" y="191"/>
                    </a:lnTo>
                    <a:lnTo>
                      <a:pt x="86" y="265"/>
                    </a:lnTo>
                    <a:lnTo>
                      <a:pt x="69" y="320"/>
                    </a:lnTo>
                    <a:lnTo>
                      <a:pt x="63" y="340"/>
                    </a:lnTo>
                    <a:lnTo>
                      <a:pt x="50" y="395"/>
                    </a:lnTo>
                    <a:lnTo>
                      <a:pt x="20" y="526"/>
                    </a:lnTo>
                    <a:lnTo>
                      <a:pt x="0" y="612"/>
                    </a:lnTo>
                    <a:lnTo>
                      <a:pt x="0" y="616"/>
                    </a:lnTo>
                    <a:lnTo>
                      <a:pt x="0" y="611"/>
                    </a:lnTo>
                    <a:lnTo>
                      <a:pt x="7" y="569"/>
                    </a:lnTo>
                    <a:lnTo>
                      <a:pt x="31" y="418"/>
                    </a:lnTo>
                    <a:lnTo>
                      <a:pt x="60" y="274"/>
                    </a:lnTo>
                    <a:lnTo>
                      <a:pt x="66" y="251"/>
                    </a:lnTo>
                    <a:lnTo>
                      <a:pt x="72" y="231"/>
                    </a:lnTo>
                    <a:lnTo>
                      <a:pt x="86" y="190"/>
                    </a:lnTo>
                    <a:lnTo>
                      <a:pt x="115" y="105"/>
                    </a:lnTo>
                    <a:lnTo>
                      <a:pt x="141" y="21"/>
                    </a:lnTo>
                    <a:lnTo>
                      <a:pt x="148" y="0"/>
                    </a:lnTo>
                    <a:lnTo>
                      <a:pt x="154" y="12"/>
                    </a:lnTo>
                    <a:lnTo>
                      <a:pt x="166" y="34"/>
                    </a:lnTo>
                    <a:lnTo>
                      <a:pt x="176" y="56"/>
                    </a:lnTo>
                    <a:lnTo>
                      <a:pt x="181" y="75"/>
                    </a:lnTo>
                    <a:lnTo>
                      <a:pt x="179" y="95"/>
                    </a:lnTo>
                    <a:lnTo>
                      <a:pt x="167" y="116"/>
                    </a:lnTo>
                    <a:lnTo>
                      <a:pt x="156" y="128"/>
                    </a:lnTo>
                    <a:close/>
                  </a:path>
                </a:pathLst>
              </a:custGeom>
              <a:solidFill>
                <a:srgbClr val="8C5E4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5603" name="Freeform 15"/>
              <p:cNvSpPr>
                <a:spLocks/>
              </p:cNvSpPr>
              <p:nvPr/>
            </p:nvSpPr>
            <p:spPr bwMode="auto">
              <a:xfrm>
                <a:off x="3048" y="1815"/>
                <a:ext cx="15" cy="31"/>
              </a:xfrm>
              <a:custGeom>
                <a:avLst/>
                <a:gdLst>
                  <a:gd name="T0" fmla="*/ 0 w 62"/>
                  <a:gd name="T1" fmla="*/ 0 h 111"/>
                  <a:gd name="T2" fmla="*/ 0 w 62"/>
                  <a:gd name="T3" fmla="*/ 0 h 111"/>
                  <a:gd name="T4" fmla="*/ 0 w 62"/>
                  <a:gd name="T5" fmla="*/ 0 h 111"/>
                  <a:gd name="T6" fmla="*/ 0 w 62"/>
                  <a:gd name="T7" fmla="*/ 0 h 111"/>
                  <a:gd name="T8" fmla="*/ 0 w 62"/>
                  <a:gd name="T9" fmla="*/ 0 h 111"/>
                  <a:gd name="T10" fmla="*/ 0 w 62"/>
                  <a:gd name="T11" fmla="*/ 0 h 111"/>
                  <a:gd name="T12" fmla="*/ 0 w 62"/>
                  <a:gd name="T13" fmla="*/ 0 h 111"/>
                  <a:gd name="T14" fmla="*/ 0 w 62"/>
                  <a:gd name="T15" fmla="*/ 0 h 111"/>
                  <a:gd name="T16" fmla="*/ 0 w 62"/>
                  <a:gd name="T17" fmla="*/ 0 h 111"/>
                  <a:gd name="T18" fmla="*/ 0 w 62"/>
                  <a:gd name="T19" fmla="*/ 0 h 111"/>
                  <a:gd name="T20" fmla="*/ 0 w 62"/>
                  <a:gd name="T21" fmla="*/ 0 h 111"/>
                  <a:gd name="T22" fmla="*/ 0 w 62"/>
                  <a:gd name="T23" fmla="*/ 0 h 111"/>
                  <a:gd name="T24" fmla="*/ 0 w 62"/>
                  <a:gd name="T25" fmla="*/ 0 h 111"/>
                  <a:gd name="T26" fmla="*/ 0 w 62"/>
                  <a:gd name="T27" fmla="*/ 0 h 111"/>
                  <a:gd name="T28" fmla="*/ 0 w 62"/>
                  <a:gd name="T29" fmla="*/ 0 h 111"/>
                  <a:gd name="T30" fmla="*/ 0 w 62"/>
                  <a:gd name="T31" fmla="*/ 0 h 111"/>
                  <a:gd name="T32" fmla="*/ 0 w 62"/>
                  <a:gd name="T33" fmla="*/ 0 h 111"/>
                  <a:gd name="T34" fmla="*/ 0 w 62"/>
                  <a:gd name="T35" fmla="*/ 0 h 111"/>
                  <a:gd name="T36" fmla="*/ 0 w 62"/>
                  <a:gd name="T37" fmla="*/ 0 h 111"/>
                  <a:gd name="T38" fmla="*/ 0 w 62"/>
                  <a:gd name="T39" fmla="*/ 0 h 111"/>
                  <a:gd name="T40" fmla="*/ 0 w 62"/>
                  <a:gd name="T41" fmla="*/ 0 h 111"/>
                  <a:gd name="T42" fmla="*/ 0 w 62"/>
                  <a:gd name="T43" fmla="*/ 0 h 111"/>
                  <a:gd name="T44" fmla="*/ 0 w 62"/>
                  <a:gd name="T45" fmla="*/ 0 h 11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62"/>
                  <a:gd name="T70" fmla="*/ 0 h 111"/>
                  <a:gd name="T71" fmla="*/ 62 w 62"/>
                  <a:gd name="T72" fmla="*/ 111 h 11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62" h="111">
                    <a:moveTo>
                      <a:pt x="2" y="77"/>
                    </a:moveTo>
                    <a:lnTo>
                      <a:pt x="4" y="85"/>
                    </a:lnTo>
                    <a:lnTo>
                      <a:pt x="10" y="96"/>
                    </a:lnTo>
                    <a:lnTo>
                      <a:pt x="20" y="108"/>
                    </a:lnTo>
                    <a:lnTo>
                      <a:pt x="25" y="111"/>
                    </a:lnTo>
                    <a:lnTo>
                      <a:pt x="26" y="111"/>
                    </a:lnTo>
                    <a:lnTo>
                      <a:pt x="28" y="106"/>
                    </a:lnTo>
                    <a:lnTo>
                      <a:pt x="34" y="96"/>
                    </a:lnTo>
                    <a:lnTo>
                      <a:pt x="46" y="77"/>
                    </a:lnTo>
                    <a:lnTo>
                      <a:pt x="58" y="57"/>
                    </a:lnTo>
                    <a:lnTo>
                      <a:pt x="62" y="52"/>
                    </a:lnTo>
                    <a:lnTo>
                      <a:pt x="59" y="48"/>
                    </a:lnTo>
                    <a:lnTo>
                      <a:pt x="54" y="40"/>
                    </a:lnTo>
                    <a:lnTo>
                      <a:pt x="45" y="22"/>
                    </a:lnTo>
                    <a:lnTo>
                      <a:pt x="35" y="5"/>
                    </a:lnTo>
                    <a:lnTo>
                      <a:pt x="33" y="0"/>
                    </a:lnTo>
                    <a:lnTo>
                      <a:pt x="32" y="1"/>
                    </a:lnTo>
                    <a:lnTo>
                      <a:pt x="26" y="8"/>
                    </a:lnTo>
                    <a:lnTo>
                      <a:pt x="8" y="35"/>
                    </a:lnTo>
                    <a:lnTo>
                      <a:pt x="2" y="53"/>
                    </a:lnTo>
                    <a:lnTo>
                      <a:pt x="0" y="69"/>
                    </a:lnTo>
                    <a:lnTo>
                      <a:pt x="2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</p:grpSp>
        <p:sp>
          <p:nvSpPr>
            <p:cNvPr id="65543" name="Rectangle 16"/>
            <p:cNvSpPr>
              <a:spLocks noChangeArrowheads="1"/>
            </p:cNvSpPr>
            <p:nvPr/>
          </p:nvSpPr>
          <p:spPr bwMode="auto">
            <a:xfrm>
              <a:off x="1247" y="3612"/>
              <a:ext cx="181" cy="136"/>
            </a:xfrm>
            <a:prstGeom prst="rect">
              <a:avLst/>
            </a:prstGeom>
            <a:solidFill>
              <a:schemeClr val="accent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endParaRPr lang="el-GR"/>
            </a:p>
          </p:txBody>
        </p:sp>
        <p:grpSp>
          <p:nvGrpSpPr>
            <p:cNvPr id="65544" name="Group 17"/>
            <p:cNvGrpSpPr>
              <a:grpSpLocks/>
            </p:cNvGrpSpPr>
            <p:nvPr/>
          </p:nvGrpSpPr>
          <p:grpSpPr bwMode="auto">
            <a:xfrm>
              <a:off x="2608" y="2795"/>
              <a:ext cx="953" cy="1407"/>
              <a:chOff x="2154" y="2024"/>
              <a:chExt cx="1542" cy="1860"/>
            </a:xfrm>
          </p:grpSpPr>
          <p:grpSp>
            <p:nvGrpSpPr>
              <p:cNvPr id="65545" name="Group 18"/>
              <p:cNvGrpSpPr>
                <a:grpSpLocks/>
              </p:cNvGrpSpPr>
              <p:nvPr/>
            </p:nvGrpSpPr>
            <p:grpSpPr bwMode="auto">
              <a:xfrm>
                <a:off x="2154" y="2024"/>
                <a:ext cx="1542" cy="1860"/>
                <a:chOff x="2891" y="1983"/>
                <a:chExt cx="504" cy="915"/>
              </a:xfrm>
            </p:grpSpPr>
            <p:sp>
              <p:nvSpPr>
                <p:cNvPr id="65547" name="Freeform 19"/>
                <p:cNvSpPr>
                  <a:spLocks/>
                </p:cNvSpPr>
                <p:nvPr/>
              </p:nvSpPr>
              <p:spPr bwMode="auto">
                <a:xfrm>
                  <a:off x="3149" y="2078"/>
                  <a:ext cx="125" cy="184"/>
                </a:xfrm>
                <a:custGeom>
                  <a:avLst/>
                  <a:gdLst>
                    <a:gd name="T0" fmla="*/ 0 w 533"/>
                    <a:gd name="T1" fmla="*/ 0 h 669"/>
                    <a:gd name="T2" fmla="*/ 0 w 533"/>
                    <a:gd name="T3" fmla="*/ 0 h 669"/>
                    <a:gd name="T4" fmla="*/ 0 w 533"/>
                    <a:gd name="T5" fmla="*/ 0 h 669"/>
                    <a:gd name="T6" fmla="*/ 0 w 533"/>
                    <a:gd name="T7" fmla="*/ 0 h 669"/>
                    <a:gd name="T8" fmla="*/ 0 w 533"/>
                    <a:gd name="T9" fmla="*/ 0 h 669"/>
                    <a:gd name="T10" fmla="*/ 0 w 533"/>
                    <a:gd name="T11" fmla="*/ 0 h 669"/>
                    <a:gd name="T12" fmla="*/ 0 w 533"/>
                    <a:gd name="T13" fmla="*/ 0 h 669"/>
                    <a:gd name="T14" fmla="*/ 0 w 533"/>
                    <a:gd name="T15" fmla="*/ 0 h 669"/>
                    <a:gd name="T16" fmla="*/ 0 w 533"/>
                    <a:gd name="T17" fmla="*/ 0 h 669"/>
                    <a:gd name="T18" fmla="*/ 0 w 533"/>
                    <a:gd name="T19" fmla="*/ 0 h 669"/>
                    <a:gd name="T20" fmla="*/ 0 w 533"/>
                    <a:gd name="T21" fmla="*/ 0 h 669"/>
                    <a:gd name="T22" fmla="*/ 0 w 533"/>
                    <a:gd name="T23" fmla="*/ 0 h 669"/>
                    <a:gd name="T24" fmla="*/ 0 w 533"/>
                    <a:gd name="T25" fmla="*/ 0 h 669"/>
                    <a:gd name="T26" fmla="*/ 0 w 533"/>
                    <a:gd name="T27" fmla="*/ 0 h 669"/>
                    <a:gd name="T28" fmla="*/ 0 w 533"/>
                    <a:gd name="T29" fmla="*/ 0 h 669"/>
                    <a:gd name="T30" fmla="*/ 0 w 533"/>
                    <a:gd name="T31" fmla="*/ 0 h 669"/>
                    <a:gd name="T32" fmla="*/ 0 w 533"/>
                    <a:gd name="T33" fmla="*/ 0 h 669"/>
                    <a:gd name="T34" fmla="*/ 0 w 533"/>
                    <a:gd name="T35" fmla="*/ 0 h 669"/>
                    <a:gd name="T36" fmla="*/ 0 w 533"/>
                    <a:gd name="T37" fmla="*/ 0 h 669"/>
                    <a:gd name="T38" fmla="*/ 0 w 533"/>
                    <a:gd name="T39" fmla="*/ 0 h 669"/>
                    <a:gd name="T40" fmla="*/ 0 w 533"/>
                    <a:gd name="T41" fmla="*/ 0 h 669"/>
                    <a:gd name="T42" fmla="*/ 0 w 533"/>
                    <a:gd name="T43" fmla="*/ 0 h 669"/>
                    <a:gd name="T44" fmla="*/ 0 w 533"/>
                    <a:gd name="T45" fmla="*/ 0 h 669"/>
                    <a:gd name="T46" fmla="*/ 0 w 533"/>
                    <a:gd name="T47" fmla="*/ 0 h 669"/>
                    <a:gd name="T48" fmla="*/ 0 w 533"/>
                    <a:gd name="T49" fmla="*/ 0 h 669"/>
                    <a:gd name="T50" fmla="*/ 0 w 533"/>
                    <a:gd name="T51" fmla="*/ 0 h 669"/>
                    <a:gd name="T52" fmla="*/ 0 w 533"/>
                    <a:gd name="T53" fmla="*/ 0 h 669"/>
                    <a:gd name="T54" fmla="*/ 0 w 533"/>
                    <a:gd name="T55" fmla="*/ 0 h 669"/>
                    <a:gd name="T56" fmla="*/ 0 w 533"/>
                    <a:gd name="T57" fmla="*/ 0 h 669"/>
                    <a:gd name="T58" fmla="*/ 0 w 533"/>
                    <a:gd name="T59" fmla="*/ 0 h 669"/>
                    <a:gd name="T60" fmla="*/ 0 w 533"/>
                    <a:gd name="T61" fmla="*/ 0 h 669"/>
                    <a:gd name="T62" fmla="*/ 0 w 533"/>
                    <a:gd name="T63" fmla="*/ 0 h 669"/>
                    <a:gd name="T64" fmla="*/ 0 w 533"/>
                    <a:gd name="T65" fmla="*/ 0 h 669"/>
                    <a:gd name="T66" fmla="*/ 0 w 533"/>
                    <a:gd name="T67" fmla="*/ 0 h 669"/>
                    <a:gd name="T68" fmla="*/ 0 w 533"/>
                    <a:gd name="T69" fmla="*/ 0 h 669"/>
                    <a:gd name="T70" fmla="*/ 0 w 533"/>
                    <a:gd name="T71" fmla="*/ 0 h 669"/>
                    <a:gd name="T72" fmla="*/ 0 w 533"/>
                    <a:gd name="T73" fmla="*/ 0 h 669"/>
                    <a:gd name="T74" fmla="*/ 0 w 533"/>
                    <a:gd name="T75" fmla="*/ 0 h 669"/>
                    <a:gd name="T76" fmla="*/ 0 w 533"/>
                    <a:gd name="T77" fmla="*/ 0 h 669"/>
                    <a:gd name="T78" fmla="*/ 0 w 533"/>
                    <a:gd name="T79" fmla="*/ 0 h 669"/>
                    <a:gd name="T80" fmla="*/ 0 w 533"/>
                    <a:gd name="T81" fmla="*/ 0 h 669"/>
                    <a:gd name="T82" fmla="*/ 0 w 533"/>
                    <a:gd name="T83" fmla="*/ 0 h 669"/>
                    <a:gd name="T84" fmla="*/ 0 w 533"/>
                    <a:gd name="T85" fmla="*/ 0 h 669"/>
                    <a:gd name="T86" fmla="*/ 0 w 533"/>
                    <a:gd name="T87" fmla="*/ 0 h 669"/>
                    <a:gd name="T88" fmla="*/ 0 w 533"/>
                    <a:gd name="T89" fmla="*/ 0 h 669"/>
                    <a:gd name="T90" fmla="*/ 0 w 533"/>
                    <a:gd name="T91" fmla="*/ 0 h 669"/>
                    <a:gd name="T92" fmla="*/ 0 w 533"/>
                    <a:gd name="T93" fmla="*/ 0 h 669"/>
                    <a:gd name="T94" fmla="*/ 0 w 533"/>
                    <a:gd name="T95" fmla="*/ 0 h 669"/>
                    <a:gd name="T96" fmla="*/ 0 w 533"/>
                    <a:gd name="T97" fmla="*/ 0 h 669"/>
                    <a:gd name="T98" fmla="*/ 0 w 533"/>
                    <a:gd name="T99" fmla="*/ 0 h 669"/>
                    <a:gd name="T100" fmla="*/ 0 w 533"/>
                    <a:gd name="T101" fmla="*/ 0 h 669"/>
                    <a:gd name="T102" fmla="*/ 0 w 533"/>
                    <a:gd name="T103" fmla="*/ 0 h 669"/>
                    <a:gd name="T104" fmla="*/ 0 w 533"/>
                    <a:gd name="T105" fmla="*/ 0 h 669"/>
                    <a:gd name="T106" fmla="*/ 0 w 533"/>
                    <a:gd name="T107" fmla="*/ 0 h 669"/>
                    <a:gd name="T108" fmla="*/ 0 w 533"/>
                    <a:gd name="T109" fmla="*/ 0 h 669"/>
                    <a:gd name="T110" fmla="*/ 0 w 533"/>
                    <a:gd name="T111" fmla="*/ 0 h 669"/>
                    <a:gd name="T112" fmla="*/ 0 w 533"/>
                    <a:gd name="T113" fmla="*/ 0 h 669"/>
                    <a:gd name="T114" fmla="*/ 0 w 533"/>
                    <a:gd name="T115" fmla="*/ 0 h 669"/>
                    <a:gd name="T116" fmla="*/ 0 w 533"/>
                    <a:gd name="T117" fmla="*/ 0 h 669"/>
                    <a:gd name="T118" fmla="*/ 0 w 533"/>
                    <a:gd name="T119" fmla="*/ 0 h 669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533"/>
                    <a:gd name="T181" fmla="*/ 0 h 669"/>
                    <a:gd name="T182" fmla="*/ 533 w 533"/>
                    <a:gd name="T183" fmla="*/ 669 h 669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533" h="669">
                      <a:moveTo>
                        <a:pt x="134" y="473"/>
                      </a:moveTo>
                      <a:lnTo>
                        <a:pt x="133" y="471"/>
                      </a:lnTo>
                      <a:lnTo>
                        <a:pt x="129" y="457"/>
                      </a:lnTo>
                      <a:lnTo>
                        <a:pt x="111" y="401"/>
                      </a:lnTo>
                      <a:lnTo>
                        <a:pt x="88" y="343"/>
                      </a:lnTo>
                      <a:lnTo>
                        <a:pt x="82" y="332"/>
                      </a:lnTo>
                      <a:lnTo>
                        <a:pt x="75" y="324"/>
                      </a:lnTo>
                      <a:lnTo>
                        <a:pt x="59" y="306"/>
                      </a:lnTo>
                      <a:lnTo>
                        <a:pt x="24" y="275"/>
                      </a:lnTo>
                      <a:lnTo>
                        <a:pt x="1" y="259"/>
                      </a:lnTo>
                      <a:lnTo>
                        <a:pt x="0" y="258"/>
                      </a:lnTo>
                      <a:lnTo>
                        <a:pt x="6" y="240"/>
                      </a:lnTo>
                      <a:lnTo>
                        <a:pt x="21" y="203"/>
                      </a:lnTo>
                      <a:lnTo>
                        <a:pt x="47" y="130"/>
                      </a:lnTo>
                      <a:lnTo>
                        <a:pt x="74" y="57"/>
                      </a:lnTo>
                      <a:lnTo>
                        <a:pt x="81" y="39"/>
                      </a:lnTo>
                      <a:lnTo>
                        <a:pt x="111" y="36"/>
                      </a:lnTo>
                      <a:lnTo>
                        <a:pt x="171" y="29"/>
                      </a:lnTo>
                      <a:lnTo>
                        <a:pt x="291" y="16"/>
                      </a:lnTo>
                      <a:lnTo>
                        <a:pt x="412" y="4"/>
                      </a:lnTo>
                      <a:lnTo>
                        <a:pt x="442" y="0"/>
                      </a:lnTo>
                      <a:lnTo>
                        <a:pt x="441" y="3"/>
                      </a:lnTo>
                      <a:lnTo>
                        <a:pt x="442" y="19"/>
                      </a:lnTo>
                      <a:lnTo>
                        <a:pt x="447" y="81"/>
                      </a:lnTo>
                      <a:lnTo>
                        <a:pt x="454" y="113"/>
                      </a:lnTo>
                      <a:lnTo>
                        <a:pt x="467" y="140"/>
                      </a:lnTo>
                      <a:lnTo>
                        <a:pt x="475" y="149"/>
                      </a:lnTo>
                      <a:lnTo>
                        <a:pt x="483" y="157"/>
                      </a:lnTo>
                      <a:lnTo>
                        <a:pt x="498" y="178"/>
                      </a:lnTo>
                      <a:lnTo>
                        <a:pt x="510" y="201"/>
                      </a:lnTo>
                      <a:lnTo>
                        <a:pt x="527" y="242"/>
                      </a:lnTo>
                      <a:lnTo>
                        <a:pt x="533" y="254"/>
                      </a:lnTo>
                      <a:lnTo>
                        <a:pt x="532" y="254"/>
                      </a:lnTo>
                      <a:lnTo>
                        <a:pt x="528" y="254"/>
                      </a:lnTo>
                      <a:lnTo>
                        <a:pt x="522" y="255"/>
                      </a:lnTo>
                      <a:lnTo>
                        <a:pt x="513" y="260"/>
                      </a:lnTo>
                      <a:lnTo>
                        <a:pt x="502" y="271"/>
                      </a:lnTo>
                      <a:lnTo>
                        <a:pt x="490" y="289"/>
                      </a:lnTo>
                      <a:lnTo>
                        <a:pt x="484" y="302"/>
                      </a:lnTo>
                      <a:lnTo>
                        <a:pt x="476" y="320"/>
                      </a:lnTo>
                      <a:lnTo>
                        <a:pt x="457" y="373"/>
                      </a:lnTo>
                      <a:lnTo>
                        <a:pt x="413" y="508"/>
                      </a:lnTo>
                      <a:lnTo>
                        <a:pt x="387" y="601"/>
                      </a:lnTo>
                      <a:lnTo>
                        <a:pt x="386" y="606"/>
                      </a:lnTo>
                      <a:lnTo>
                        <a:pt x="382" y="612"/>
                      </a:lnTo>
                      <a:lnTo>
                        <a:pt x="373" y="622"/>
                      </a:lnTo>
                      <a:lnTo>
                        <a:pt x="357" y="644"/>
                      </a:lnTo>
                      <a:lnTo>
                        <a:pt x="341" y="664"/>
                      </a:lnTo>
                      <a:lnTo>
                        <a:pt x="338" y="669"/>
                      </a:lnTo>
                      <a:lnTo>
                        <a:pt x="332" y="668"/>
                      </a:lnTo>
                      <a:lnTo>
                        <a:pt x="320" y="666"/>
                      </a:lnTo>
                      <a:lnTo>
                        <a:pt x="296" y="662"/>
                      </a:lnTo>
                      <a:lnTo>
                        <a:pt x="273" y="657"/>
                      </a:lnTo>
                      <a:lnTo>
                        <a:pt x="268" y="655"/>
                      </a:lnTo>
                      <a:lnTo>
                        <a:pt x="257" y="640"/>
                      </a:lnTo>
                      <a:lnTo>
                        <a:pt x="235" y="610"/>
                      </a:lnTo>
                      <a:lnTo>
                        <a:pt x="190" y="549"/>
                      </a:lnTo>
                      <a:lnTo>
                        <a:pt x="145" y="488"/>
                      </a:lnTo>
                      <a:lnTo>
                        <a:pt x="134" y="473"/>
                      </a:lnTo>
                      <a:close/>
                    </a:path>
                  </a:pathLst>
                </a:custGeom>
                <a:solidFill>
                  <a:srgbClr val="E3D1A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5548" name="Freeform 20"/>
                <p:cNvSpPr>
                  <a:spLocks/>
                </p:cNvSpPr>
                <p:nvPr/>
              </p:nvSpPr>
              <p:spPr bwMode="auto">
                <a:xfrm>
                  <a:off x="3053" y="2032"/>
                  <a:ext cx="128" cy="283"/>
                </a:xfrm>
                <a:custGeom>
                  <a:avLst/>
                  <a:gdLst>
                    <a:gd name="T0" fmla="*/ 0 w 541"/>
                    <a:gd name="T1" fmla="*/ 0 h 1028"/>
                    <a:gd name="T2" fmla="*/ 0 w 541"/>
                    <a:gd name="T3" fmla="*/ 0 h 1028"/>
                    <a:gd name="T4" fmla="*/ 0 w 541"/>
                    <a:gd name="T5" fmla="*/ 0 h 1028"/>
                    <a:gd name="T6" fmla="*/ 0 w 541"/>
                    <a:gd name="T7" fmla="*/ 0 h 1028"/>
                    <a:gd name="T8" fmla="*/ 0 w 541"/>
                    <a:gd name="T9" fmla="*/ 0 h 1028"/>
                    <a:gd name="T10" fmla="*/ 0 w 541"/>
                    <a:gd name="T11" fmla="*/ 0 h 1028"/>
                    <a:gd name="T12" fmla="*/ 0 w 541"/>
                    <a:gd name="T13" fmla="*/ 0 h 1028"/>
                    <a:gd name="T14" fmla="*/ 0 w 541"/>
                    <a:gd name="T15" fmla="*/ 0 h 1028"/>
                    <a:gd name="T16" fmla="*/ 0 w 541"/>
                    <a:gd name="T17" fmla="*/ 0 h 1028"/>
                    <a:gd name="T18" fmla="*/ 0 w 541"/>
                    <a:gd name="T19" fmla="*/ 0 h 1028"/>
                    <a:gd name="T20" fmla="*/ 0 w 541"/>
                    <a:gd name="T21" fmla="*/ 0 h 1028"/>
                    <a:gd name="T22" fmla="*/ 0 w 541"/>
                    <a:gd name="T23" fmla="*/ 0 h 1028"/>
                    <a:gd name="T24" fmla="*/ 0 w 541"/>
                    <a:gd name="T25" fmla="*/ 0 h 1028"/>
                    <a:gd name="T26" fmla="*/ 0 w 541"/>
                    <a:gd name="T27" fmla="*/ 0 h 1028"/>
                    <a:gd name="T28" fmla="*/ 0 w 541"/>
                    <a:gd name="T29" fmla="*/ 0 h 1028"/>
                    <a:gd name="T30" fmla="*/ 0 w 541"/>
                    <a:gd name="T31" fmla="*/ 0 h 1028"/>
                    <a:gd name="T32" fmla="*/ 0 w 541"/>
                    <a:gd name="T33" fmla="*/ 0 h 1028"/>
                    <a:gd name="T34" fmla="*/ 0 w 541"/>
                    <a:gd name="T35" fmla="*/ 0 h 1028"/>
                    <a:gd name="T36" fmla="*/ 0 w 541"/>
                    <a:gd name="T37" fmla="*/ 0 h 1028"/>
                    <a:gd name="T38" fmla="*/ 0 w 541"/>
                    <a:gd name="T39" fmla="*/ 0 h 1028"/>
                    <a:gd name="T40" fmla="*/ 0 w 541"/>
                    <a:gd name="T41" fmla="*/ 0 h 1028"/>
                    <a:gd name="T42" fmla="*/ 0 w 541"/>
                    <a:gd name="T43" fmla="*/ 0 h 1028"/>
                    <a:gd name="T44" fmla="*/ 0 w 541"/>
                    <a:gd name="T45" fmla="*/ 0 h 1028"/>
                    <a:gd name="T46" fmla="*/ 0 w 541"/>
                    <a:gd name="T47" fmla="*/ 0 h 1028"/>
                    <a:gd name="T48" fmla="*/ 0 w 541"/>
                    <a:gd name="T49" fmla="*/ 0 h 1028"/>
                    <a:gd name="T50" fmla="*/ 0 w 541"/>
                    <a:gd name="T51" fmla="*/ 0 h 1028"/>
                    <a:gd name="T52" fmla="*/ 0 w 541"/>
                    <a:gd name="T53" fmla="*/ 0 h 1028"/>
                    <a:gd name="T54" fmla="*/ 0 w 541"/>
                    <a:gd name="T55" fmla="*/ 0 h 1028"/>
                    <a:gd name="T56" fmla="*/ 0 w 541"/>
                    <a:gd name="T57" fmla="*/ 0 h 1028"/>
                    <a:gd name="T58" fmla="*/ 0 w 541"/>
                    <a:gd name="T59" fmla="*/ 0 h 1028"/>
                    <a:gd name="T60" fmla="*/ 0 w 541"/>
                    <a:gd name="T61" fmla="*/ 0 h 1028"/>
                    <a:gd name="T62" fmla="*/ 0 w 541"/>
                    <a:gd name="T63" fmla="*/ 0 h 1028"/>
                    <a:gd name="T64" fmla="*/ 0 w 541"/>
                    <a:gd name="T65" fmla="*/ 0 h 1028"/>
                    <a:gd name="T66" fmla="*/ 0 w 541"/>
                    <a:gd name="T67" fmla="*/ 0 h 1028"/>
                    <a:gd name="T68" fmla="*/ 0 w 541"/>
                    <a:gd name="T69" fmla="*/ 0 h 1028"/>
                    <a:gd name="T70" fmla="*/ 0 w 541"/>
                    <a:gd name="T71" fmla="*/ 0 h 1028"/>
                    <a:gd name="T72" fmla="*/ 0 w 541"/>
                    <a:gd name="T73" fmla="*/ 0 h 1028"/>
                    <a:gd name="T74" fmla="*/ 0 w 541"/>
                    <a:gd name="T75" fmla="*/ 0 h 1028"/>
                    <a:gd name="T76" fmla="*/ 0 w 541"/>
                    <a:gd name="T77" fmla="*/ 0 h 1028"/>
                    <a:gd name="T78" fmla="*/ 0 w 541"/>
                    <a:gd name="T79" fmla="*/ 0 h 1028"/>
                    <a:gd name="T80" fmla="*/ 0 w 541"/>
                    <a:gd name="T81" fmla="*/ 0 h 1028"/>
                    <a:gd name="T82" fmla="*/ 0 w 541"/>
                    <a:gd name="T83" fmla="*/ 0 h 1028"/>
                    <a:gd name="T84" fmla="*/ 0 w 541"/>
                    <a:gd name="T85" fmla="*/ 0 h 1028"/>
                    <a:gd name="T86" fmla="*/ 0 w 541"/>
                    <a:gd name="T87" fmla="*/ 0 h 1028"/>
                    <a:gd name="T88" fmla="*/ 0 w 541"/>
                    <a:gd name="T89" fmla="*/ 0 h 1028"/>
                    <a:gd name="T90" fmla="*/ 0 w 541"/>
                    <a:gd name="T91" fmla="*/ 0 h 1028"/>
                    <a:gd name="T92" fmla="*/ 0 w 541"/>
                    <a:gd name="T93" fmla="*/ 0 h 1028"/>
                    <a:gd name="T94" fmla="*/ 0 w 541"/>
                    <a:gd name="T95" fmla="*/ 0 h 1028"/>
                    <a:gd name="T96" fmla="*/ 0 w 541"/>
                    <a:gd name="T97" fmla="*/ 0 h 1028"/>
                    <a:gd name="T98" fmla="*/ 0 w 541"/>
                    <a:gd name="T99" fmla="*/ 0 h 1028"/>
                    <a:gd name="T100" fmla="*/ 0 w 541"/>
                    <a:gd name="T101" fmla="*/ 0 h 1028"/>
                    <a:gd name="T102" fmla="*/ 0 w 541"/>
                    <a:gd name="T103" fmla="*/ 0 h 1028"/>
                    <a:gd name="T104" fmla="*/ 0 w 541"/>
                    <a:gd name="T105" fmla="*/ 0 h 1028"/>
                    <a:gd name="T106" fmla="*/ 0 w 541"/>
                    <a:gd name="T107" fmla="*/ 0 h 1028"/>
                    <a:gd name="T108" fmla="*/ 0 w 541"/>
                    <a:gd name="T109" fmla="*/ 0 h 1028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541"/>
                    <a:gd name="T166" fmla="*/ 0 h 1028"/>
                    <a:gd name="T167" fmla="*/ 541 w 541"/>
                    <a:gd name="T168" fmla="*/ 1028 h 1028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541" h="1028">
                      <a:moveTo>
                        <a:pt x="330" y="28"/>
                      </a:moveTo>
                      <a:lnTo>
                        <a:pt x="292" y="9"/>
                      </a:lnTo>
                      <a:lnTo>
                        <a:pt x="250" y="0"/>
                      </a:lnTo>
                      <a:lnTo>
                        <a:pt x="207" y="0"/>
                      </a:lnTo>
                      <a:lnTo>
                        <a:pt x="164" y="7"/>
                      </a:lnTo>
                      <a:lnTo>
                        <a:pt x="85" y="41"/>
                      </a:lnTo>
                      <a:lnTo>
                        <a:pt x="25" y="98"/>
                      </a:lnTo>
                      <a:lnTo>
                        <a:pt x="8" y="132"/>
                      </a:lnTo>
                      <a:lnTo>
                        <a:pt x="0" y="170"/>
                      </a:lnTo>
                      <a:lnTo>
                        <a:pt x="4" y="210"/>
                      </a:lnTo>
                      <a:lnTo>
                        <a:pt x="21" y="252"/>
                      </a:lnTo>
                      <a:lnTo>
                        <a:pt x="24" y="256"/>
                      </a:lnTo>
                      <a:lnTo>
                        <a:pt x="48" y="280"/>
                      </a:lnTo>
                      <a:lnTo>
                        <a:pt x="127" y="369"/>
                      </a:lnTo>
                      <a:lnTo>
                        <a:pt x="163" y="416"/>
                      </a:lnTo>
                      <a:lnTo>
                        <a:pt x="183" y="452"/>
                      </a:lnTo>
                      <a:lnTo>
                        <a:pt x="185" y="463"/>
                      </a:lnTo>
                      <a:lnTo>
                        <a:pt x="182" y="474"/>
                      </a:lnTo>
                      <a:lnTo>
                        <a:pt x="179" y="494"/>
                      </a:lnTo>
                      <a:lnTo>
                        <a:pt x="174" y="532"/>
                      </a:lnTo>
                      <a:lnTo>
                        <a:pt x="172" y="555"/>
                      </a:lnTo>
                      <a:lnTo>
                        <a:pt x="172" y="556"/>
                      </a:lnTo>
                      <a:lnTo>
                        <a:pt x="159" y="560"/>
                      </a:lnTo>
                      <a:lnTo>
                        <a:pt x="148" y="566"/>
                      </a:lnTo>
                      <a:lnTo>
                        <a:pt x="139" y="573"/>
                      </a:lnTo>
                      <a:lnTo>
                        <a:pt x="131" y="581"/>
                      </a:lnTo>
                      <a:lnTo>
                        <a:pt x="119" y="601"/>
                      </a:lnTo>
                      <a:lnTo>
                        <a:pt x="113" y="625"/>
                      </a:lnTo>
                      <a:lnTo>
                        <a:pt x="111" y="648"/>
                      </a:lnTo>
                      <a:lnTo>
                        <a:pt x="114" y="670"/>
                      </a:lnTo>
                      <a:lnTo>
                        <a:pt x="106" y="677"/>
                      </a:lnTo>
                      <a:lnTo>
                        <a:pt x="90" y="688"/>
                      </a:lnTo>
                      <a:lnTo>
                        <a:pt x="56" y="712"/>
                      </a:lnTo>
                      <a:lnTo>
                        <a:pt x="41" y="725"/>
                      </a:lnTo>
                      <a:lnTo>
                        <a:pt x="32" y="740"/>
                      </a:lnTo>
                      <a:lnTo>
                        <a:pt x="30" y="748"/>
                      </a:lnTo>
                      <a:lnTo>
                        <a:pt x="28" y="762"/>
                      </a:lnTo>
                      <a:lnTo>
                        <a:pt x="28" y="792"/>
                      </a:lnTo>
                      <a:lnTo>
                        <a:pt x="38" y="852"/>
                      </a:lnTo>
                      <a:lnTo>
                        <a:pt x="51" y="875"/>
                      </a:lnTo>
                      <a:lnTo>
                        <a:pt x="60" y="883"/>
                      </a:lnTo>
                      <a:lnTo>
                        <a:pt x="70" y="889"/>
                      </a:lnTo>
                      <a:lnTo>
                        <a:pt x="82" y="891"/>
                      </a:lnTo>
                      <a:lnTo>
                        <a:pt x="95" y="891"/>
                      </a:lnTo>
                      <a:lnTo>
                        <a:pt x="107" y="886"/>
                      </a:lnTo>
                      <a:lnTo>
                        <a:pt x="117" y="879"/>
                      </a:lnTo>
                      <a:lnTo>
                        <a:pt x="128" y="869"/>
                      </a:lnTo>
                      <a:lnTo>
                        <a:pt x="145" y="843"/>
                      </a:lnTo>
                      <a:lnTo>
                        <a:pt x="161" y="814"/>
                      </a:lnTo>
                      <a:lnTo>
                        <a:pt x="178" y="786"/>
                      </a:lnTo>
                      <a:lnTo>
                        <a:pt x="199" y="762"/>
                      </a:lnTo>
                      <a:lnTo>
                        <a:pt x="204" y="760"/>
                      </a:lnTo>
                      <a:lnTo>
                        <a:pt x="208" y="759"/>
                      </a:lnTo>
                      <a:lnTo>
                        <a:pt x="221" y="757"/>
                      </a:lnTo>
                      <a:lnTo>
                        <a:pt x="255" y="751"/>
                      </a:lnTo>
                      <a:lnTo>
                        <a:pt x="335" y="746"/>
                      </a:lnTo>
                      <a:lnTo>
                        <a:pt x="370" y="757"/>
                      </a:lnTo>
                      <a:lnTo>
                        <a:pt x="369" y="765"/>
                      </a:lnTo>
                      <a:lnTo>
                        <a:pt x="368" y="785"/>
                      </a:lnTo>
                      <a:lnTo>
                        <a:pt x="366" y="837"/>
                      </a:lnTo>
                      <a:lnTo>
                        <a:pt x="368" y="887"/>
                      </a:lnTo>
                      <a:lnTo>
                        <a:pt x="371" y="896"/>
                      </a:lnTo>
                      <a:lnTo>
                        <a:pt x="375" y="906"/>
                      </a:lnTo>
                      <a:lnTo>
                        <a:pt x="382" y="918"/>
                      </a:lnTo>
                      <a:lnTo>
                        <a:pt x="403" y="946"/>
                      </a:lnTo>
                      <a:lnTo>
                        <a:pt x="453" y="1002"/>
                      </a:lnTo>
                      <a:lnTo>
                        <a:pt x="479" y="1028"/>
                      </a:lnTo>
                      <a:lnTo>
                        <a:pt x="483" y="1028"/>
                      </a:lnTo>
                      <a:lnTo>
                        <a:pt x="494" y="1027"/>
                      </a:lnTo>
                      <a:lnTo>
                        <a:pt x="514" y="1026"/>
                      </a:lnTo>
                      <a:lnTo>
                        <a:pt x="523" y="1025"/>
                      </a:lnTo>
                      <a:lnTo>
                        <a:pt x="530" y="1021"/>
                      </a:lnTo>
                      <a:lnTo>
                        <a:pt x="534" y="1018"/>
                      </a:lnTo>
                      <a:lnTo>
                        <a:pt x="540" y="1004"/>
                      </a:lnTo>
                      <a:lnTo>
                        <a:pt x="541" y="987"/>
                      </a:lnTo>
                      <a:lnTo>
                        <a:pt x="537" y="969"/>
                      </a:lnTo>
                      <a:lnTo>
                        <a:pt x="529" y="950"/>
                      </a:lnTo>
                      <a:lnTo>
                        <a:pt x="506" y="908"/>
                      </a:lnTo>
                      <a:lnTo>
                        <a:pt x="462" y="827"/>
                      </a:lnTo>
                      <a:lnTo>
                        <a:pt x="460" y="792"/>
                      </a:lnTo>
                      <a:lnTo>
                        <a:pt x="463" y="782"/>
                      </a:lnTo>
                      <a:lnTo>
                        <a:pt x="474" y="760"/>
                      </a:lnTo>
                      <a:lnTo>
                        <a:pt x="489" y="740"/>
                      </a:lnTo>
                      <a:lnTo>
                        <a:pt x="518" y="712"/>
                      </a:lnTo>
                      <a:lnTo>
                        <a:pt x="527" y="704"/>
                      </a:lnTo>
                      <a:lnTo>
                        <a:pt x="522" y="701"/>
                      </a:lnTo>
                      <a:lnTo>
                        <a:pt x="494" y="673"/>
                      </a:lnTo>
                      <a:lnTo>
                        <a:pt x="395" y="574"/>
                      </a:lnTo>
                      <a:lnTo>
                        <a:pt x="352" y="521"/>
                      </a:lnTo>
                      <a:lnTo>
                        <a:pt x="326" y="479"/>
                      </a:lnTo>
                      <a:lnTo>
                        <a:pt x="325" y="463"/>
                      </a:lnTo>
                      <a:lnTo>
                        <a:pt x="329" y="453"/>
                      </a:lnTo>
                      <a:lnTo>
                        <a:pt x="336" y="445"/>
                      </a:lnTo>
                      <a:lnTo>
                        <a:pt x="345" y="438"/>
                      </a:lnTo>
                      <a:lnTo>
                        <a:pt x="356" y="433"/>
                      </a:lnTo>
                      <a:lnTo>
                        <a:pt x="379" y="427"/>
                      </a:lnTo>
                      <a:lnTo>
                        <a:pt x="401" y="425"/>
                      </a:lnTo>
                      <a:lnTo>
                        <a:pt x="418" y="424"/>
                      </a:lnTo>
                      <a:lnTo>
                        <a:pt x="425" y="424"/>
                      </a:lnTo>
                      <a:lnTo>
                        <a:pt x="427" y="406"/>
                      </a:lnTo>
                      <a:lnTo>
                        <a:pt x="431" y="369"/>
                      </a:lnTo>
                      <a:lnTo>
                        <a:pt x="439" y="296"/>
                      </a:lnTo>
                      <a:lnTo>
                        <a:pt x="447" y="222"/>
                      </a:lnTo>
                      <a:lnTo>
                        <a:pt x="450" y="203"/>
                      </a:lnTo>
                      <a:lnTo>
                        <a:pt x="448" y="201"/>
                      </a:lnTo>
                      <a:lnTo>
                        <a:pt x="437" y="181"/>
                      </a:lnTo>
                      <a:lnTo>
                        <a:pt x="394" y="108"/>
                      </a:lnTo>
                      <a:lnTo>
                        <a:pt x="341" y="38"/>
                      </a:lnTo>
                      <a:lnTo>
                        <a:pt x="330" y="28"/>
                      </a:lnTo>
                      <a:close/>
                    </a:path>
                  </a:pathLst>
                </a:custGeom>
                <a:solidFill>
                  <a:srgbClr val="E3D1A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5549" name="Freeform 21"/>
                <p:cNvSpPr>
                  <a:spLocks/>
                </p:cNvSpPr>
                <p:nvPr/>
              </p:nvSpPr>
              <p:spPr bwMode="auto">
                <a:xfrm>
                  <a:off x="3240" y="2011"/>
                  <a:ext cx="123" cy="298"/>
                </a:xfrm>
                <a:custGeom>
                  <a:avLst/>
                  <a:gdLst>
                    <a:gd name="T0" fmla="*/ 0 w 522"/>
                    <a:gd name="T1" fmla="*/ 0 h 1085"/>
                    <a:gd name="T2" fmla="*/ 0 w 522"/>
                    <a:gd name="T3" fmla="*/ 0 h 1085"/>
                    <a:gd name="T4" fmla="*/ 0 w 522"/>
                    <a:gd name="T5" fmla="*/ 0 h 1085"/>
                    <a:gd name="T6" fmla="*/ 0 w 522"/>
                    <a:gd name="T7" fmla="*/ 0 h 1085"/>
                    <a:gd name="T8" fmla="*/ 0 w 522"/>
                    <a:gd name="T9" fmla="*/ 0 h 1085"/>
                    <a:gd name="T10" fmla="*/ 0 w 522"/>
                    <a:gd name="T11" fmla="*/ 0 h 1085"/>
                    <a:gd name="T12" fmla="*/ 0 w 522"/>
                    <a:gd name="T13" fmla="*/ 0 h 1085"/>
                    <a:gd name="T14" fmla="*/ 0 w 522"/>
                    <a:gd name="T15" fmla="*/ 0 h 1085"/>
                    <a:gd name="T16" fmla="*/ 0 w 522"/>
                    <a:gd name="T17" fmla="*/ 0 h 1085"/>
                    <a:gd name="T18" fmla="*/ 0 w 522"/>
                    <a:gd name="T19" fmla="*/ 0 h 1085"/>
                    <a:gd name="T20" fmla="*/ 0 w 522"/>
                    <a:gd name="T21" fmla="*/ 0 h 1085"/>
                    <a:gd name="T22" fmla="*/ 0 w 522"/>
                    <a:gd name="T23" fmla="*/ 0 h 1085"/>
                    <a:gd name="T24" fmla="*/ 0 w 522"/>
                    <a:gd name="T25" fmla="*/ 0 h 1085"/>
                    <a:gd name="T26" fmla="*/ 0 w 522"/>
                    <a:gd name="T27" fmla="*/ 0 h 1085"/>
                    <a:gd name="T28" fmla="*/ 0 w 522"/>
                    <a:gd name="T29" fmla="*/ 0 h 1085"/>
                    <a:gd name="T30" fmla="*/ 0 w 522"/>
                    <a:gd name="T31" fmla="*/ 0 h 1085"/>
                    <a:gd name="T32" fmla="*/ 0 w 522"/>
                    <a:gd name="T33" fmla="*/ 0 h 1085"/>
                    <a:gd name="T34" fmla="*/ 0 w 522"/>
                    <a:gd name="T35" fmla="*/ 0 h 1085"/>
                    <a:gd name="T36" fmla="*/ 0 w 522"/>
                    <a:gd name="T37" fmla="*/ 0 h 1085"/>
                    <a:gd name="T38" fmla="*/ 0 w 522"/>
                    <a:gd name="T39" fmla="*/ 0 h 1085"/>
                    <a:gd name="T40" fmla="*/ 0 w 522"/>
                    <a:gd name="T41" fmla="*/ 0 h 1085"/>
                    <a:gd name="T42" fmla="*/ 0 w 522"/>
                    <a:gd name="T43" fmla="*/ 0 h 1085"/>
                    <a:gd name="T44" fmla="*/ 0 w 522"/>
                    <a:gd name="T45" fmla="*/ 0 h 1085"/>
                    <a:gd name="T46" fmla="*/ 0 w 522"/>
                    <a:gd name="T47" fmla="*/ 0 h 1085"/>
                    <a:gd name="T48" fmla="*/ 0 w 522"/>
                    <a:gd name="T49" fmla="*/ 0 h 1085"/>
                    <a:gd name="T50" fmla="*/ 0 w 522"/>
                    <a:gd name="T51" fmla="*/ 0 h 1085"/>
                    <a:gd name="T52" fmla="*/ 0 w 522"/>
                    <a:gd name="T53" fmla="*/ 0 h 1085"/>
                    <a:gd name="T54" fmla="*/ 0 w 522"/>
                    <a:gd name="T55" fmla="*/ 0 h 1085"/>
                    <a:gd name="T56" fmla="*/ 0 w 522"/>
                    <a:gd name="T57" fmla="*/ 0 h 1085"/>
                    <a:gd name="T58" fmla="*/ 0 w 522"/>
                    <a:gd name="T59" fmla="*/ 0 h 1085"/>
                    <a:gd name="T60" fmla="*/ 0 w 522"/>
                    <a:gd name="T61" fmla="*/ 0 h 1085"/>
                    <a:gd name="T62" fmla="*/ 0 w 522"/>
                    <a:gd name="T63" fmla="*/ 0 h 1085"/>
                    <a:gd name="T64" fmla="*/ 0 w 522"/>
                    <a:gd name="T65" fmla="*/ 0 h 1085"/>
                    <a:gd name="T66" fmla="*/ 0 w 522"/>
                    <a:gd name="T67" fmla="*/ 0 h 1085"/>
                    <a:gd name="T68" fmla="*/ 0 w 522"/>
                    <a:gd name="T69" fmla="*/ 0 h 1085"/>
                    <a:gd name="T70" fmla="*/ 0 w 522"/>
                    <a:gd name="T71" fmla="*/ 0 h 1085"/>
                    <a:gd name="T72" fmla="*/ 0 w 522"/>
                    <a:gd name="T73" fmla="*/ 0 h 1085"/>
                    <a:gd name="T74" fmla="*/ 0 w 522"/>
                    <a:gd name="T75" fmla="*/ 0 h 1085"/>
                    <a:gd name="T76" fmla="*/ 0 w 522"/>
                    <a:gd name="T77" fmla="*/ 0 h 1085"/>
                    <a:gd name="T78" fmla="*/ 0 w 522"/>
                    <a:gd name="T79" fmla="*/ 0 h 1085"/>
                    <a:gd name="T80" fmla="*/ 0 w 522"/>
                    <a:gd name="T81" fmla="*/ 0 h 1085"/>
                    <a:gd name="T82" fmla="*/ 0 w 522"/>
                    <a:gd name="T83" fmla="*/ 0 h 1085"/>
                    <a:gd name="T84" fmla="*/ 0 w 522"/>
                    <a:gd name="T85" fmla="*/ 0 h 1085"/>
                    <a:gd name="T86" fmla="*/ 0 w 522"/>
                    <a:gd name="T87" fmla="*/ 0 h 1085"/>
                    <a:gd name="T88" fmla="*/ 0 w 522"/>
                    <a:gd name="T89" fmla="*/ 0 h 1085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522"/>
                    <a:gd name="T136" fmla="*/ 0 h 1085"/>
                    <a:gd name="T137" fmla="*/ 522 w 522"/>
                    <a:gd name="T138" fmla="*/ 1085 h 1085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522" h="1085">
                      <a:moveTo>
                        <a:pt x="344" y="1"/>
                      </a:moveTo>
                      <a:lnTo>
                        <a:pt x="364" y="6"/>
                      </a:lnTo>
                      <a:lnTo>
                        <a:pt x="384" y="16"/>
                      </a:lnTo>
                      <a:lnTo>
                        <a:pt x="422" y="40"/>
                      </a:lnTo>
                      <a:lnTo>
                        <a:pt x="458" y="71"/>
                      </a:lnTo>
                      <a:lnTo>
                        <a:pt x="506" y="132"/>
                      </a:lnTo>
                      <a:lnTo>
                        <a:pt x="517" y="150"/>
                      </a:lnTo>
                      <a:lnTo>
                        <a:pt x="518" y="158"/>
                      </a:lnTo>
                      <a:lnTo>
                        <a:pt x="520" y="179"/>
                      </a:lnTo>
                      <a:lnTo>
                        <a:pt x="521" y="231"/>
                      </a:lnTo>
                      <a:lnTo>
                        <a:pt x="522" y="268"/>
                      </a:lnTo>
                      <a:lnTo>
                        <a:pt x="522" y="269"/>
                      </a:lnTo>
                      <a:lnTo>
                        <a:pt x="492" y="297"/>
                      </a:lnTo>
                      <a:lnTo>
                        <a:pt x="441" y="353"/>
                      </a:lnTo>
                      <a:lnTo>
                        <a:pt x="377" y="472"/>
                      </a:lnTo>
                      <a:lnTo>
                        <a:pt x="370" y="537"/>
                      </a:lnTo>
                      <a:lnTo>
                        <a:pt x="382" y="609"/>
                      </a:lnTo>
                      <a:lnTo>
                        <a:pt x="397" y="648"/>
                      </a:lnTo>
                      <a:lnTo>
                        <a:pt x="390" y="662"/>
                      </a:lnTo>
                      <a:lnTo>
                        <a:pt x="377" y="689"/>
                      </a:lnTo>
                      <a:lnTo>
                        <a:pt x="351" y="744"/>
                      </a:lnTo>
                      <a:lnTo>
                        <a:pt x="321" y="797"/>
                      </a:lnTo>
                      <a:lnTo>
                        <a:pt x="313" y="808"/>
                      </a:lnTo>
                      <a:lnTo>
                        <a:pt x="310" y="812"/>
                      </a:lnTo>
                      <a:lnTo>
                        <a:pt x="306" y="814"/>
                      </a:lnTo>
                      <a:lnTo>
                        <a:pt x="302" y="816"/>
                      </a:lnTo>
                      <a:lnTo>
                        <a:pt x="293" y="819"/>
                      </a:lnTo>
                      <a:lnTo>
                        <a:pt x="282" y="821"/>
                      </a:lnTo>
                      <a:lnTo>
                        <a:pt x="261" y="824"/>
                      </a:lnTo>
                      <a:lnTo>
                        <a:pt x="257" y="824"/>
                      </a:lnTo>
                      <a:lnTo>
                        <a:pt x="261" y="838"/>
                      </a:lnTo>
                      <a:lnTo>
                        <a:pt x="269" y="890"/>
                      </a:lnTo>
                      <a:lnTo>
                        <a:pt x="253" y="960"/>
                      </a:lnTo>
                      <a:lnTo>
                        <a:pt x="242" y="977"/>
                      </a:lnTo>
                      <a:lnTo>
                        <a:pt x="229" y="994"/>
                      </a:lnTo>
                      <a:lnTo>
                        <a:pt x="205" y="1026"/>
                      </a:lnTo>
                      <a:lnTo>
                        <a:pt x="166" y="1072"/>
                      </a:lnTo>
                      <a:lnTo>
                        <a:pt x="148" y="1084"/>
                      </a:lnTo>
                      <a:lnTo>
                        <a:pt x="140" y="1085"/>
                      </a:lnTo>
                      <a:lnTo>
                        <a:pt x="131" y="1084"/>
                      </a:lnTo>
                      <a:lnTo>
                        <a:pt x="123" y="1080"/>
                      </a:lnTo>
                      <a:lnTo>
                        <a:pt x="113" y="1071"/>
                      </a:lnTo>
                      <a:lnTo>
                        <a:pt x="101" y="1059"/>
                      </a:lnTo>
                      <a:lnTo>
                        <a:pt x="75" y="1026"/>
                      </a:lnTo>
                      <a:lnTo>
                        <a:pt x="23" y="949"/>
                      </a:lnTo>
                      <a:lnTo>
                        <a:pt x="0" y="909"/>
                      </a:lnTo>
                      <a:lnTo>
                        <a:pt x="2" y="910"/>
                      </a:lnTo>
                      <a:lnTo>
                        <a:pt x="18" y="917"/>
                      </a:lnTo>
                      <a:lnTo>
                        <a:pt x="77" y="937"/>
                      </a:lnTo>
                      <a:lnTo>
                        <a:pt x="108" y="942"/>
                      </a:lnTo>
                      <a:lnTo>
                        <a:pt x="120" y="942"/>
                      </a:lnTo>
                      <a:lnTo>
                        <a:pt x="131" y="940"/>
                      </a:lnTo>
                      <a:lnTo>
                        <a:pt x="138" y="934"/>
                      </a:lnTo>
                      <a:lnTo>
                        <a:pt x="151" y="914"/>
                      </a:lnTo>
                      <a:lnTo>
                        <a:pt x="169" y="875"/>
                      </a:lnTo>
                      <a:lnTo>
                        <a:pt x="177" y="837"/>
                      </a:lnTo>
                      <a:lnTo>
                        <a:pt x="173" y="803"/>
                      </a:lnTo>
                      <a:lnTo>
                        <a:pt x="156" y="770"/>
                      </a:lnTo>
                      <a:lnTo>
                        <a:pt x="124" y="741"/>
                      </a:lnTo>
                      <a:lnTo>
                        <a:pt x="103" y="727"/>
                      </a:lnTo>
                      <a:lnTo>
                        <a:pt x="111" y="718"/>
                      </a:lnTo>
                      <a:lnTo>
                        <a:pt x="128" y="699"/>
                      </a:lnTo>
                      <a:lnTo>
                        <a:pt x="163" y="660"/>
                      </a:lnTo>
                      <a:lnTo>
                        <a:pt x="197" y="622"/>
                      </a:lnTo>
                      <a:lnTo>
                        <a:pt x="206" y="611"/>
                      </a:lnTo>
                      <a:lnTo>
                        <a:pt x="206" y="609"/>
                      </a:lnTo>
                      <a:lnTo>
                        <a:pt x="212" y="592"/>
                      </a:lnTo>
                      <a:lnTo>
                        <a:pt x="230" y="533"/>
                      </a:lnTo>
                      <a:lnTo>
                        <a:pt x="233" y="505"/>
                      </a:lnTo>
                      <a:lnTo>
                        <a:pt x="232" y="494"/>
                      </a:lnTo>
                      <a:lnTo>
                        <a:pt x="231" y="490"/>
                      </a:lnTo>
                      <a:lnTo>
                        <a:pt x="229" y="486"/>
                      </a:lnTo>
                      <a:lnTo>
                        <a:pt x="226" y="484"/>
                      </a:lnTo>
                      <a:lnTo>
                        <a:pt x="223" y="482"/>
                      </a:lnTo>
                      <a:lnTo>
                        <a:pt x="214" y="482"/>
                      </a:lnTo>
                      <a:lnTo>
                        <a:pt x="189" y="482"/>
                      </a:lnTo>
                      <a:lnTo>
                        <a:pt x="133" y="491"/>
                      </a:lnTo>
                      <a:lnTo>
                        <a:pt x="97" y="498"/>
                      </a:lnTo>
                      <a:lnTo>
                        <a:pt x="96" y="498"/>
                      </a:lnTo>
                      <a:lnTo>
                        <a:pt x="90" y="481"/>
                      </a:lnTo>
                      <a:lnTo>
                        <a:pt x="80" y="445"/>
                      </a:lnTo>
                      <a:lnTo>
                        <a:pt x="58" y="376"/>
                      </a:lnTo>
                      <a:lnTo>
                        <a:pt x="37" y="307"/>
                      </a:lnTo>
                      <a:lnTo>
                        <a:pt x="32" y="290"/>
                      </a:lnTo>
                      <a:lnTo>
                        <a:pt x="46" y="256"/>
                      </a:lnTo>
                      <a:lnTo>
                        <a:pt x="78" y="185"/>
                      </a:lnTo>
                      <a:lnTo>
                        <a:pt x="163" y="59"/>
                      </a:lnTo>
                      <a:lnTo>
                        <a:pt x="223" y="18"/>
                      </a:lnTo>
                      <a:lnTo>
                        <a:pt x="299" y="0"/>
                      </a:lnTo>
                      <a:lnTo>
                        <a:pt x="344" y="1"/>
                      </a:lnTo>
                      <a:close/>
                    </a:path>
                  </a:pathLst>
                </a:custGeom>
                <a:solidFill>
                  <a:srgbClr val="E3D1A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5550" name="Freeform 22"/>
                <p:cNvSpPr>
                  <a:spLocks/>
                </p:cNvSpPr>
                <p:nvPr/>
              </p:nvSpPr>
              <p:spPr bwMode="auto">
                <a:xfrm>
                  <a:off x="3231" y="2182"/>
                  <a:ext cx="161" cy="604"/>
                </a:xfrm>
                <a:custGeom>
                  <a:avLst/>
                  <a:gdLst>
                    <a:gd name="T0" fmla="*/ 0 w 688"/>
                    <a:gd name="T1" fmla="*/ 0 h 2194"/>
                    <a:gd name="T2" fmla="*/ 0 w 688"/>
                    <a:gd name="T3" fmla="*/ 0 h 2194"/>
                    <a:gd name="T4" fmla="*/ 0 w 688"/>
                    <a:gd name="T5" fmla="*/ 0 h 2194"/>
                    <a:gd name="T6" fmla="*/ 0 w 688"/>
                    <a:gd name="T7" fmla="*/ 0 h 2194"/>
                    <a:gd name="T8" fmla="*/ 0 w 688"/>
                    <a:gd name="T9" fmla="*/ 0 h 2194"/>
                    <a:gd name="T10" fmla="*/ 0 w 688"/>
                    <a:gd name="T11" fmla="*/ 0 h 2194"/>
                    <a:gd name="T12" fmla="*/ 0 w 688"/>
                    <a:gd name="T13" fmla="*/ 0 h 2194"/>
                    <a:gd name="T14" fmla="*/ 0 w 688"/>
                    <a:gd name="T15" fmla="*/ 0 h 2194"/>
                    <a:gd name="T16" fmla="*/ 0 w 688"/>
                    <a:gd name="T17" fmla="*/ 0 h 2194"/>
                    <a:gd name="T18" fmla="*/ 0 w 688"/>
                    <a:gd name="T19" fmla="*/ 0 h 2194"/>
                    <a:gd name="T20" fmla="*/ 0 w 688"/>
                    <a:gd name="T21" fmla="*/ 0 h 2194"/>
                    <a:gd name="T22" fmla="*/ 0 w 688"/>
                    <a:gd name="T23" fmla="*/ 0 h 2194"/>
                    <a:gd name="T24" fmla="*/ 0 w 688"/>
                    <a:gd name="T25" fmla="*/ 0 h 2194"/>
                    <a:gd name="T26" fmla="*/ 0 w 688"/>
                    <a:gd name="T27" fmla="*/ 0 h 2194"/>
                    <a:gd name="T28" fmla="*/ 0 w 688"/>
                    <a:gd name="T29" fmla="*/ 0 h 2194"/>
                    <a:gd name="T30" fmla="*/ 0 w 688"/>
                    <a:gd name="T31" fmla="*/ 0 h 2194"/>
                    <a:gd name="T32" fmla="*/ 0 w 688"/>
                    <a:gd name="T33" fmla="*/ 0 h 2194"/>
                    <a:gd name="T34" fmla="*/ 0 w 688"/>
                    <a:gd name="T35" fmla="*/ 0 h 2194"/>
                    <a:gd name="T36" fmla="*/ 0 w 688"/>
                    <a:gd name="T37" fmla="*/ 0 h 2194"/>
                    <a:gd name="T38" fmla="*/ 0 w 688"/>
                    <a:gd name="T39" fmla="*/ 0 h 2194"/>
                    <a:gd name="T40" fmla="*/ 0 w 688"/>
                    <a:gd name="T41" fmla="*/ 0 h 2194"/>
                    <a:gd name="T42" fmla="*/ 0 w 688"/>
                    <a:gd name="T43" fmla="*/ 0 h 2194"/>
                    <a:gd name="T44" fmla="*/ 0 w 688"/>
                    <a:gd name="T45" fmla="*/ 0 h 2194"/>
                    <a:gd name="T46" fmla="*/ 0 w 688"/>
                    <a:gd name="T47" fmla="*/ 0 h 2194"/>
                    <a:gd name="T48" fmla="*/ 0 w 688"/>
                    <a:gd name="T49" fmla="*/ 0 h 2194"/>
                    <a:gd name="T50" fmla="*/ 0 w 688"/>
                    <a:gd name="T51" fmla="*/ 0 h 2194"/>
                    <a:gd name="T52" fmla="*/ 0 w 688"/>
                    <a:gd name="T53" fmla="*/ 0 h 2194"/>
                    <a:gd name="T54" fmla="*/ 0 w 688"/>
                    <a:gd name="T55" fmla="*/ 0 h 2194"/>
                    <a:gd name="T56" fmla="*/ 0 w 688"/>
                    <a:gd name="T57" fmla="*/ 0 h 2194"/>
                    <a:gd name="T58" fmla="*/ 0 w 688"/>
                    <a:gd name="T59" fmla="*/ 0 h 2194"/>
                    <a:gd name="T60" fmla="*/ 0 w 688"/>
                    <a:gd name="T61" fmla="*/ 0 h 2194"/>
                    <a:gd name="T62" fmla="*/ 0 w 688"/>
                    <a:gd name="T63" fmla="*/ 0 h 2194"/>
                    <a:gd name="T64" fmla="*/ 0 w 688"/>
                    <a:gd name="T65" fmla="*/ 0 h 2194"/>
                    <a:gd name="T66" fmla="*/ 0 w 688"/>
                    <a:gd name="T67" fmla="*/ 0 h 2194"/>
                    <a:gd name="T68" fmla="*/ 0 w 688"/>
                    <a:gd name="T69" fmla="*/ 0 h 2194"/>
                    <a:gd name="T70" fmla="*/ 0 w 688"/>
                    <a:gd name="T71" fmla="*/ 0 h 2194"/>
                    <a:gd name="T72" fmla="*/ 0 w 688"/>
                    <a:gd name="T73" fmla="*/ 0 h 2194"/>
                    <a:gd name="T74" fmla="*/ 0 w 688"/>
                    <a:gd name="T75" fmla="*/ 0 h 2194"/>
                    <a:gd name="T76" fmla="*/ 0 w 688"/>
                    <a:gd name="T77" fmla="*/ 0 h 2194"/>
                    <a:gd name="T78" fmla="*/ 0 w 688"/>
                    <a:gd name="T79" fmla="*/ 0 h 2194"/>
                    <a:gd name="T80" fmla="*/ 0 w 688"/>
                    <a:gd name="T81" fmla="*/ 0 h 2194"/>
                    <a:gd name="T82" fmla="*/ 0 w 688"/>
                    <a:gd name="T83" fmla="*/ 0 h 2194"/>
                    <a:gd name="T84" fmla="*/ 0 w 688"/>
                    <a:gd name="T85" fmla="*/ 0 h 2194"/>
                    <a:gd name="T86" fmla="*/ 0 w 688"/>
                    <a:gd name="T87" fmla="*/ 0 h 2194"/>
                    <a:gd name="T88" fmla="*/ 0 w 688"/>
                    <a:gd name="T89" fmla="*/ 0 h 2194"/>
                    <a:gd name="T90" fmla="*/ 0 w 688"/>
                    <a:gd name="T91" fmla="*/ 0 h 2194"/>
                    <a:gd name="T92" fmla="*/ 0 w 688"/>
                    <a:gd name="T93" fmla="*/ 0 h 2194"/>
                    <a:gd name="T94" fmla="*/ 0 w 688"/>
                    <a:gd name="T95" fmla="*/ 0 h 2194"/>
                    <a:gd name="T96" fmla="*/ 0 w 688"/>
                    <a:gd name="T97" fmla="*/ 0 h 2194"/>
                    <a:gd name="T98" fmla="*/ 0 w 688"/>
                    <a:gd name="T99" fmla="*/ 0 h 2194"/>
                    <a:gd name="T100" fmla="*/ 0 w 688"/>
                    <a:gd name="T101" fmla="*/ 0 h 2194"/>
                    <a:gd name="T102" fmla="*/ 0 w 688"/>
                    <a:gd name="T103" fmla="*/ 0 h 2194"/>
                    <a:gd name="T104" fmla="*/ 0 w 688"/>
                    <a:gd name="T105" fmla="*/ 0 h 2194"/>
                    <a:gd name="T106" fmla="*/ 0 w 688"/>
                    <a:gd name="T107" fmla="*/ 0 h 2194"/>
                    <a:gd name="T108" fmla="*/ 0 w 688"/>
                    <a:gd name="T109" fmla="*/ 0 h 2194"/>
                    <a:gd name="T110" fmla="*/ 0 w 688"/>
                    <a:gd name="T111" fmla="*/ 0 h 2194"/>
                    <a:gd name="T112" fmla="*/ 0 w 688"/>
                    <a:gd name="T113" fmla="*/ 0 h 2194"/>
                    <a:gd name="T114" fmla="*/ 0 w 688"/>
                    <a:gd name="T115" fmla="*/ 0 h 2194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688"/>
                    <a:gd name="T175" fmla="*/ 0 h 2194"/>
                    <a:gd name="T176" fmla="*/ 688 w 688"/>
                    <a:gd name="T177" fmla="*/ 2194 h 2194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688" h="2194">
                      <a:moveTo>
                        <a:pt x="469" y="311"/>
                      </a:moveTo>
                      <a:lnTo>
                        <a:pt x="468" y="321"/>
                      </a:lnTo>
                      <a:lnTo>
                        <a:pt x="462" y="345"/>
                      </a:lnTo>
                      <a:lnTo>
                        <a:pt x="444" y="401"/>
                      </a:lnTo>
                      <a:lnTo>
                        <a:pt x="429" y="438"/>
                      </a:lnTo>
                      <a:lnTo>
                        <a:pt x="429" y="439"/>
                      </a:lnTo>
                      <a:lnTo>
                        <a:pt x="434" y="453"/>
                      </a:lnTo>
                      <a:lnTo>
                        <a:pt x="448" y="502"/>
                      </a:lnTo>
                      <a:lnTo>
                        <a:pt x="452" y="570"/>
                      </a:lnTo>
                      <a:lnTo>
                        <a:pt x="450" y="587"/>
                      </a:lnTo>
                      <a:lnTo>
                        <a:pt x="448" y="598"/>
                      </a:lnTo>
                      <a:lnTo>
                        <a:pt x="442" y="627"/>
                      </a:lnTo>
                      <a:lnTo>
                        <a:pt x="427" y="713"/>
                      </a:lnTo>
                      <a:lnTo>
                        <a:pt x="407" y="827"/>
                      </a:lnTo>
                      <a:lnTo>
                        <a:pt x="401" y="859"/>
                      </a:lnTo>
                      <a:lnTo>
                        <a:pt x="394" y="892"/>
                      </a:lnTo>
                      <a:lnTo>
                        <a:pt x="382" y="960"/>
                      </a:lnTo>
                      <a:lnTo>
                        <a:pt x="355" y="1100"/>
                      </a:lnTo>
                      <a:lnTo>
                        <a:pt x="326" y="1237"/>
                      </a:lnTo>
                      <a:lnTo>
                        <a:pt x="319" y="1268"/>
                      </a:lnTo>
                      <a:lnTo>
                        <a:pt x="311" y="1301"/>
                      </a:lnTo>
                      <a:lnTo>
                        <a:pt x="296" y="1364"/>
                      </a:lnTo>
                      <a:lnTo>
                        <a:pt x="265" y="1492"/>
                      </a:lnTo>
                      <a:lnTo>
                        <a:pt x="232" y="1611"/>
                      </a:lnTo>
                      <a:lnTo>
                        <a:pt x="225" y="1638"/>
                      </a:lnTo>
                      <a:lnTo>
                        <a:pt x="217" y="1665"/>
                      </a:lnTo>
                      <a:lnTo>
                        <a:pt x="203" y="1715"/>
                      </a:lnTo>
                      <a:lnTo>
                        <a:pt x="176" y="1796"/>
                      </a:lnTo>
                      <a:lnTo>
                        <a:pt x="154" y="1847"/>
                      </a:lnTo>
                      <a:lnTo>
                        <a:pt x="150" y="1854"/>
                      </a:lnTo>
                      <a:lnTo>
                        <a:pt x="139" y="1867"/>
                      </a:lnTo>
                      <a:lnTo>
                        <a:pt x="113" y="1900"/>
                      </a:lnTo>
                      <a:lnTo>
                        <a:pt x="53" y="1969"/>
                      </a:lnTo>
                      <a:lnTo>
                        <a:pt x="14" y="2014"/>
                      </a:lnTo>
                      <a:lnTo>
                        <a:pt x="13" y="2016"/>
                      </a:lnTo>
                      <a:lnTo>
                        <a:pt x="11" y="2026"/>
                      </a:lnTo>
                      <a:lnTo>
                        <a:pt x="9" y="2045"/>
                      </a:lnTo>
                      <a:lnTo>
                        <a:pt x="5" y="2084"/>
                      </a:lnTo>
                      <a:lnTo>
                        <a:pt x="1" y="2122"/>
                      </a:lnTo>
                      <a:lnTo>
                        <a:pt x="0" y="2132"/>
                      </a:lnTo>
                      <a:lnTo>
                        <a:pt x="0" y="2134"/>
                      </a:lnTo>
                      <a:lnTo>
                        <a:pt x="2" y="2142"/>
                      </a:lnTo>
                      <a:lnTo>
                        <a:pt x="16" y="2171"/>
                      </a:lnTo>
                      <a:lnTo>
                        <a:pt x="30" y="2185"/>
                      </a:lnTo>
                      <a:lnTo>
                        <a:pt x="53" y="2193"/>
                      </a:lnTo>
                      <a:lnTo>
                        <a:pt x="67" y="2194"/>
                      </a:lnTo>
                      <a:lnTo>
                        <a:pt x="81" y="2194"/>
                      </a:lnTo>
                      <a:lnTo>
                        <a:pt x="107" y="2188"/>
                      </a:lnTo>
                      <a:lnTo>
                        <a:pt x="132" y="2181"/>
                      </a:lnTo>
                      <a:lnTo>
                        <a:pt x="181" y="2171"/>
                      </a:lnTo>
                      <a:lnTo>
                        <a:pt x="224" y="2180"/>
                      </a:lnTo>
                      <a:lnTo>
                        <a:pt x="233" y="2184"/>
                      </a:lnTo>
                      <a:lnTo>
                        <a:pt x="254" y="2188"/>
                      </a:lnTo>
                      <a:lnTo>
                        <a:pt x="278" y="2189"/>
                      </a:lnTo>
                      <a:lnTo>
                        <a:pt x="328" y="2186"/>
                      </a:lnTo>
                      <a:lnTo>
                        <a:pt x="362" y="2184"/>
                      </a:lnTo>
                      <a:lnTo>
                        <a:pt x="362" y="2171"/>
                      </a:lnTo>
                      <a:lnTo>
                        <a:pt x="364" y="2145"/>
                      </a:lnTo>
                      <a:lnTo>
                        <a:pt x="367" y="2090"/>
                      </a:lnTo>
                      <a:lnTo>
                        <a:pt x="370" y="2035"/>
                      </a:lnTo>
                      <a:lnTo>
                        <a:pt x="371" y="2021"/>
                      </a:lnTo>
                      <a:lnTo>
                        <a:pt x="370" y="2017"/>
                      </a:lnTo>
                      <a:lnTo>
                        <a:pt x="364" y="1986"/>
                      </a:lnTo>
                      <a:lnTo>
                        <a:pt x="346" y="1861"/>
                      </a:lnTo>
                      <a:lnTo>
                        <a:pt x="337" y="1713"/>
                      </a:lnTo>
                      <a:lnTo>
                        <a:pt x="340" y="1681"/>
                      </a:lnTo>
                      <a:lnTo>
                        <a:pt x="343" y="1661"/>
                      </a:lnTo>
                      <a:lnTo>
                        <a:pt x="355" y="1593"/>
                      </a:lnTo>
                      <a:lnTo>
                        <a:pt x="401" y="1377"/>
                      </a:lnTo>
                      <a:lnTo>
                        <a:pt x="462" y="1097"/>
                      </a:lnTo>
                      <a:lnTo>
                        <a:pt x="480" y="1024"/>
                      </a:lnTo>
                      <a:lnTo>
                        <a:pt x="495" y="952"/>
                      </a:lnTo>
                      <a:lnTo>
                        <a:pt x="526" y="813"/>
                      </a:lnTo>
                      <a:lnTo>
                        <a:pt x="579" y="583"/>
                      </a:lnTo>
                      <a:lnTo>
                        <a:pt x="605" y="465"/>
                      </a:lnTo>
                      <a:lnTo>
                        <a:pt x="607" y="459"/>
                      </a:lnTo>
                      <a:lnTo>
                        <a:pt x="613" y="447"/>
                      </a:lnTo>
                      <a:lnTo>
                        <a:pt x="626" y="425"/>
                      </a:lnTo>
                      <a:lnTo>
                        <a:pt x="654" y="379"/>
                      </a:lnTo>
                      <a:lnTo>
                        <a:pt x="681" y="332"/>
                      </a:lnTo>
                      <a:lnTo>
                        <a:pt x="688" y="320"/>
                      </a:lnTo>
                      <a:lnTo>
                        <a:pt x="686" y="308"/>
                      </a:lnTo>
                      <a:lnTo>
                        <a:pt x="681" y="282"/>
                      </a:lnTo>
                      <a:lnTo>
                        <a:pt x="669" y="235"/>
                      </a:lnTo>
                      <a:lnTo>
                        <a:pt x="658" y="186"/>
                      </a:lnTo>
                      <a:lnTo>
                        <a:pt x="657" y="172"/>
                      </a:lnTo>
                      <a:lnTo>
                        <a:pt x="651" y="169"/>
                      </a:lnTo>
                      <a:lnTo>
                        <a:pt x="642" y="160"/>
                      </a:lnTo>
                      <a:lnTo>
                        <a:pt x="625" y="141"/>
                      </a:lnTo>
                      <a:lnTo>
                        <a:pt x="608" y="122"/>
                      </a:lnTo>
                      <a:lnTo>
                        <a:pt x="603" y="118"/>
                      </a:lnTo>
                      <a:lnTo>
                        <a:pt x="598" y="127"/>
                      </a:lnTo>
                      <a:lnTo>
                        <a:pt x="588" y="143"/>
                      </a:lnTo>
                      <a:lnTo>
                        <a:pt x="569" y="176"/>
                      </a:lnTo>
                      <a:lnTo>
                        <a:pt x="549" y="207"/>
                      </a:lnTo>
                      <a:lnTo>
                        <a:pt x="545" y="214"/>
                      </a:lnTo>
                      <a:lnTo>
                        <a:pt x="540" y="209"/>
                      </a:lnTo>
                      <a:lnTo>
                        <a:pt x="531" y="197"/>
                      </a:lnTo>
                      <a:lnTo>
                        <a:pt x="513" y="173"/>
                      </a:lnTo>
                      <a:lnTo>
                        <a:pt x="496" y="149"/>
                      </a:lnTo>
                      <a:lnTo>
                        <a:pt x="493" y="142"/>
                      </a:lnTo>
                      <a:lnTo>
                        <a:pt x="485" y="131"/>
                      </a:lnTo>
                      <a:lnTo>
                        <a:pt x="469" y="107"/>
                      </a:lnTo>
                      <a:lnTo>
                        <a:pt x="439" y="59"/>
                      </a:lnTo>
                      <a:lnTo>
                        <a:pt x="410" y="12"/>
                      </a:lnTo>
                      <a:lnTo>
                        <a:pt x="402" y="0"/>
                      </a:lnTo>
                      <a:lnTo>
                        <a:pt x="396" y="11"/>
                      </a:lnTo>
                      <a:lnTo>
                        <a:pt x="385" y="32"/>
                      </a:lnTo>
                      <a:lnTo>
                        <a:pt x="362" y="75"/>
                      </a:lnTo>
                      <a:lnTo>
                        <a:pt x="340" y="118"/>
                      </a:lnTo>
                      <a:lnTo>
                        <a:pt x="335" y="128"/>
                      </a:lnTo>
                      <a:lnTo>
                        <a:pt x="337" y="131"/>
                      </a:lnTo>
                      <a:lnTo>
                        <a:pt x="355" y="153"/>
                      </a:lnTo>
                      <a:lnTo>
                        <a:pt x="418" y="229"/>
                      </a:lnTo>
                      <a:lnTo>
                        <a:pt x="466" y="301"/>
                      </a:lnTo>
                      <a:lnTo>
                        <a:pt x="469" y="311"/>
                      </a:lnTo>
                      <a:close/>
                    </a:path>
                  </a:pathLst>
                </a:custGeom>
                <a:solidFill>
                  <a:srgbClr val="E3D1A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5551" name="Freeform 23"/>
                <p:cNvSpPr>
                  <a:spLocks/>
                </p:cNvSpPr>
                <p:nvPr/>
              </p:nvSpPr>
              <p:spPr bwMode="auto">
                <a:xfrm>
                  <a:off x="3031" y="2222"/>
                  <a:ext cx="124" cy="563"/>
                </a:xfrm>
                <a:custGeom>
                  <a:avLst/>
                  <a:gdLst>
                    <a:gd name="T0" fmla="*/ 0 w 528"/>
                    <a:gd name="T1" fmla="*/ 0 h 2046"/>
                    <a:gd name="T2" fmla="*/ 0 w 528"/>
                    <a:gd name="T3" fmla="*/ 0 h 2046"/>
                    <a:gd name="T4" fmla="*/ 0 w 528"/>
                    <a:gd name="T5" fmla="*/ 0 h 2046"/>
                    <a:gd name="T6" fmla="*/ 0 w 528"/>
                    <a:gd name="T7" fmla="*/ 0 h 2046"/>
                    <a:gd name="T8" fmla="*/ 0 w 528"/>
                    <a:gd name="T9" fmla="*/ 0 h 2046"/>
                    <a:gd name="T10" fmla="*/ 0 w 528"/>
                    <a:gd name="T11" fmla="*/ 0 h 2046"/>
                    <a:gd name="T12" fmla="*/ 0 w 528"/>
                    <a:gd name="T13" fmla="*/ 0 h 2046"/>
                    <a:gd name="T14" fmla="*/ 0 w 528"/>
                    <a:gd name="T15" fmla="*/ 0 h 2046"/>
                    <a:gd name="T16" fmla="*/ 0 w 528"/>
                    <a:gd name="T17" fmla="*/ 0 h 2046"/>
                    <a:gd name="T18" fmla="*/ 0 w 528"/>
                    <a:gd name="T19" fmla="*/ 0 h 2046"/>
                    <a:gd name="T20" fmla="*/ 0 w 528"/>
                    <a:gd name="T21" fmla="*/ 0 h 2046"/>
                    <a:gd name="T22" fmla="*/ 0 w 528"/>
                    <a:gd name="T23" fmla="*/ 0 h 2046"/>
                    <a:gd name="T24" fmla="*/ 0 w 528"/>
                    <a:gd name="T25" fmla="*/ 0 h 2046"/>
                    <a:gd name="T26" fmla="*/ 0 w 528"/>
                    <a:gd name="T27" fmla="*/ 0 h 2046"/>
                    <a:gd name="T28" fmla="*/ 0 w 528"/>
                    <a:gd name="T29" fmla="*/ 0 h 2046"/>
                    <a:gd name="T30" fmla="*/ 0 w 528"/>
                    <a:gd name="T31" fmla="*/ 0 h 2046"/>
                    <a:gd name="T32" fmla="*/ 0 w 528"/>
                    <a:gd name="T33" fmla="*/ 0 h 2046"/>
                    <a:gd name="T34" fmla="*/ 0 w 528"/>
                    <a:gd name="T35" fmla="*/ 0 h 2046"/>
                    <a:gd name="T36" fmla="*/ 0 w 528"/>
                    <a:gd name="T37" fmla="*/ 0 h 2046"/>
                    <a:gd name="T38" fmla="*/ 0 w 528"/>
                    <a:gd name="T39" fmla="*/ 0 h 2046"/>
                    <a:gd name="T40" fmla="*/ 0 w 528"/>
                    <a:gd name="T41" fmla="*/ 0 h 2046"/>
                    <a:gd name="T42" fmla="*/ 0 w 528"/>
                    <a:gd name="T43" fmla="*/ 0 h 2046"/>
                    <a:gd name="T44" fmla="*/ 0 w 528"/>
                    <a:gd name="T45" fmla="*/ 0 h 2046"/>
                    <a:gd name="T46" fmla="*/ 0 w 528"/>
                    <a:gd name="T47" fmla="*/ 0 h 2046"/>
                    <a:gd name="T48" fmla="*/ 0 w 528"/>
                    <a:gd name="T49" fmla="*/ 0 h 2046"/>
                    <a:gd name="T50" fmla="*/ 0 w 528"/>
                    <a:gd name="T51" fmla="*/ 0 h 2046"/>
                    <a:gd name="T52" fmla="*/ 0 w 528"/>
                    <a:gd name="T53" fmla="*/ 0 h 2046"/>
                    <a:gd name="T54" fmla="*/ 0 w 528"/>
                    <a:gd name="T55" fmla="*/ 0 h 2046"/>
                    <a:gd name="T56" fmla="*/ 0 w 528"/>
                    <a:gd name="T57" fmla="*/ 0 h 2046"/>
                    <a:gd name="T58" fmla="*/ 0 w 528"/>
                    <a:gd name="T59" fmla="*/ 0 h 2046"/>
                    <a:gd name="T60" fmla="*/ 0 w 528"/>
                    <a:gd name="T61" fmla="*/ 0 h 2046"/>
                    <a:gd name="T62" fmla="*/ 0 w 528"/>
                    <a:gd name="T63" fmla="*/ 0 h 2046"/>
                    <a:gd name="T64" fmla="*/ 0 w 528"/>
                    <a:gd name="T65" fmla="*/ 0 h 2046"/>
                    <a:gd name="T66" fmla="*/ 0 w 528"/>
                    <a:gd name="T67" fmla="*/ 0 h 2046"/>
                    <a:gd name="T68" fmla="*/ 0 w 528"/>
                    <a:gd name="T69" fmla="*/ 0 h 2046"/>
                    <a:gd name="T70" fmla="*/ 0 w 528"/>
                    <a:gd name="T71" fmla="*/ 0 h 2046"/>
                    <a:gd name="T72" fmla="*/ 0 w 528"/>
                    <a:gd name="T73" fmla="*/ 0 h 2046"/>
                    <a:gd name="T74" fmla="*/ 0 w 528"/>
                    <a:gd name="T75" fmla="*/ 0 h 2046"/>
                    <a:gd name="T76" fmla="*/ 0 w 528"/>
                    <a:gd name="T77" fmla="*/ 0 h 2046"/>
                    <a:gd name="T78" fmla="*/ 0 w 528"/>
                    <a:gd name="T79" fmla="*/ 0 h 2046"/>
                    <a:gd name="T80" fmla="*/ 0 w 528"/>
                    <a:gd name="T81" fmla="*/ 0 h 2046"/>
                    <a:gd name="T82" fmla="*/ 0 w 528"/>
                    <a:gd name="T83" fmla="*/ 0 h 2046"/>
                    <a:gd name="T84" fmla="*/ 0 w 528"/>
                    <a:gd name="T85" fmla="*/ 0 h 2046"/>
                    <a:gd name="T86" fmla="*/ 0 w 528"/>
                    <a:gd name="T87" fmla="*/ 0 h 2046"/>
                    <a:gd name="T88" fmla="*/ 0 w 528"/>
                    <a:gd name="T89" fmla="*/ 0 h 2046"/>
                    <a:gd name="T90" fmla="*/ 0 w 528"/>
                    <a:gd name="T91" fmla="*/ 0 h 2046"/>
                    <a:gd name="T92" fmla="*/ 0 w 528"/>
                    <a:gd name="T93" fmla="*/ 0 h 2046"/>
                    <a:gd name="T94" fmla="*/ 0 w 528"/>
                    <a:gd name="T95" fmla="*/ 0 h 204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528"/>
                    <a:gd name="T145" fmla="*/ 0 h 2046"/>
                    <a:gd name="T146" fmla="*/ 528 w 528"/>
                    <a:gd name="T147" fmla="*/ 2046 h 204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528" h="2046">
                      <a:moveTo>
                        <a:pt x="113" y="0"/>
                      </a:moveTo>
                      <a:lnTo>
                        <a:pt x="111" y="0"/>
                      </a:lnTo>
                      <a:lnTo>
                        <a:pt x="104" y="0"/>
                      </a:lnTo>
                      <a:lnTo>
                        <a:pt x="73" y="10"/>
                      </a:lnTo>
                      <a:lnTo>
                        <a:pt x="55" y="22"/>
                      </a:lnTo>
                      <a:lnTo>
                        <a:pt x="39" y="43"/>
                      </a:lnTo>
                      <a:lnTo>
                        <a:pt x="33" y="57"/>
                      </a:lnTo>
                      <a:lnTo>
                        <a:pt x="27" y="74"/>
                      </a:lnTo>
                      <a:lnTo>
                        <a:pt x="16" y="107"/>
                      </a:lnTo>
                      <a:lnTo>
                        <a:pt x="2" y="172"/>
                      </a:lnTo>
                      <a:lnTo>
                        <a:pt x="0" y="222"/>
                      </a:lnTo>
                      <a:lnTo>
                        <a:pt x="2" y="230"/>
                      </a:lnTo>
                      <a:lnTo>
                        <a:pt x="4" y="239"/>
                      </a:lnTo>
                      <a:lnTo>
                        <a:pt x="12" y="253"/>
                      </a:lnTo>
                      <a:lnTo>
                        <a:pt x="22" y="268"/>
                      </a:lnTo>
                      <a:lnTo>
                        <a:pt x="44" y="309"/>
                      </a:lnTo>
                      <a:lnTo>
                        <a:pt x="57" y="357"/>
                      </a:lnTo>
                      <a:lnTo>
                        <a:pt x="58" y="372"/>
                      </a:lnTo>
                      <a:lnTo>
                        <a:pt x="65" y="433"/>
                      </a:lnTo>
                      <a:lnTo>
                        <a:pt x="87" y="648"/>
                      </a:lnTo>
                      <a:lnTo>
                        <a:pt x="114" y="936"/>
                      </a:lnTo>
                      <a:lnTo>
                        <a:pt x="122" y="1012"/>
                      </a:lnTo>
                      <a:lnTo>
                        <a:pt x="128" y="1088"/>
                      </a:lnTo>
                      <a:lnTo>
                        <a:pt x="141" y="1235"/>
                      </a:lnTo>
                      <a:lnTo>
                        <a:pt x="164" y="1479"/>
                      </a:lnTo>
                      <a:lnTo>
                        <a:pt x="176" y="1607"/>
                      </a:lnTo>
                      <a:lnTo>
                        <a:pt x="177" y="1612"/>
                      </a:lnTo>
                      <a:lnTo>
                        <a:pt x="177" y="1616"/>
                      </a:lnTo>
                      <a:lnTo>
                        <a:pt x="180" y="1637"/>
                      </a:lnTo>
                      <a:lnTo>
                        <a:pt x="186" y="1717"/>
                      </a:lnTo>
                      <a:lnTo>
                        <a:pt x="181" y="1792"/>
                      </a:lnTo>
                      <a:lnTo>
                        <a:pt x="177" y="1801"/>
                      </a:lnTo>
                      <a:lnTo>
                        <a:pt x="170" y="1809"/>
                      </a:lnTo>
                      <a:lnTo>
                        <a:pt x="156" y="1821"/>
                      </a:lnTo>
                      <a:lnTo>
                        <a:pt x="133" y="1848"/>
                      </a:lnTo>
                      <a:lnTo>
                        <a:pt x="126" y="1867"/>
                      </a:lnTo>
                      <a:lnTo>
                        <a:pt x="124" y="1893"/>
                      </a:lnTo>
                      <a:lnTo>
                        <a:pt x="126" y="1910"/>
                      </a:lnTo>
                      <a:lnTo>
                        <a:pt x="128" y="1927"/>
                      </a:lnTo>
                      <a:lnTo>
                        <a:pt x="135" y="1957"/>
                      </a:lnTo>
                      <a:lnTo>
                        <a:pt x="144" y="1979"/>
                      </a:lnTo>
                      <a:lnTo>
                        <a:pt x="156" y="1997"/>
                      </a:lnTo>
                      <a:lnTo>
                        <a:pt x="171" y="2008"/>
                      </a:lnTo>
                      <a:lnTo>
                        <a:pt x="190" y="2014"/>
                      </a:lnTo>
                      <a:lnTo>
                        <a:pt x="202" y="2014"/>
                      </a:lnTo>
                      <a:lnTo>
                        <a:pt x="218" y="2015"/>
                      </a:lnTo>
                      <a:lnTo>
                        <a:pt x="264" y="2021"/>
                      </a:lnTo>
                      <a:lnTo>
                        <a:pt x="385" y="2038"/>
                      </a:lnTo>
                      <a:lnTo>
                        <a:pt x="471" y="2046"/>
                      </a:lnTo>
                      <a:lnTo>
                        <a:pt x="477" y="2044"/>
                      </a:lnTo>
                      <a:lnTo>
                        <a:pt x="483" y="2034"/>
                      </a:lnTo>
                      <a:lnTo>
                        <a:pt x="494" y="2012"/>
                      </a:lnTo>
                      <a:lnTo>
                        <a:pt x="510" y="1964"/>
                      </a:lnTo>
                      <a:lnTo>
                        <a:pt x="524" y="1917"/>
                      </a:lnTo>
                      <a:lnTo>
                        <a:pt x="528" y="1904"/>
                      </a:lnTo>
                      <a:lnTo>
                        <a:pt x="524" y="1901"/>
                      </a:lnTo>
                      <a:lnTo>
                        <a:pt x="501" y="1878"/>
                      </a:lnTo>
                      <a:lnTo>
                        <a:pt x="421" y="1787"/>
                      </a:lnTo>
                      <a:lnTo>
                        <a:pt x="351" y="1688"/>
                      </a:lnTo>
                      <a:lnTo>
                        <a:pt x="344" y="1667"/>
                      </a:lnTo>
                      <a:lnTo>
                        <a:pt x="341" y="1656"/>
                      </a:lnTo>
                      <a:lnTo>
                        <a:pt x="334" y="1616"/>
                      </a:lnTo>
                      <a:lnTo>
                        <a:pt x="314" y="1484"/>
                      </a:lnTo>
                      <a:lnTo>
                        <a:pt x="289" y="1314"/>
                      </a:lnTo>
                      <a:lnTo>
                        <a:pt x="284" y="1269"/>
                      </a:lnTo>
                      <a:lnTo>
                        <a:pt x="277" y="1226"/>
                      </a:lnTo>
                      <a:lnTo>
                        <a:pt x="266" y="1141"/>
                      </a:lnTo>
                      <a:lnTo>
                        <a:pt x="247" y="1002"/>
                      </a:lnTo>
                      <a:lnTo>
                        <a:pt x="238" y="929"/>
                      </a:lnTo>
                      <a:lnTo>
                        <a:pt x="238" y="925"/>
                      </a:lnTo>
                      <a:lnTo>
                        <a:pt x="235" y="881"/>
                      </a:lnTo>
                      <a:lnTo>
                        <a:pt x="229" y="793"/>
                      </a:lnTo>
                      <a:lnTo>
                        <a:pt x="216" y="617"/>
                      </a:lnTo>
                      <a:lnTo>
                        <a:pt x="204" y="440"/>
                      </a:lnTo>
                      <a:lnTo>
                        <a:pt x="202" y="396"/>
                      </a:lnTo>
                      <a:lnTo>
                        <a:pt x="205" y="385"/>
                      </a:lnTo>
                      <a:lnTo>
                        <a:pt x="211" y="363"/>
                      </a:lnTo>
                      <a:lnTo>
                        <a:pt x="225" y="319"/>
                      </a:lnTo>
                      <a:lnTo>
                        <a:pt x="237" y="274"/>
                      </a:lnTo>
                      <a:lnTo>
                        <a:pt x="241" y="263"/>
                      </a:lnTo>
                      <a:lnTo>
                        <a:pt x="237" y="256"/>
                      </a:lnTo>
                      <a:lnTo>
                        <a:pt x="231" y="241"/>
                      </a:lnTo>
                      <a:lnTo>
                        <a:pt x="216" y="210"/>
                      </a:lnTo>
                      <a:lnTo>
                        <a:pt x="202" y="180"/>
                      </a:lnTo>
                      <a:lnTo>
                        <a:pt x="199" y="172"/>
                      </a:lnTo>
                      <a:lnTo>
                        <a:pt x="197" y="163"/>
                      </a:lnTo>
                      <a:lnTo>
                        <a:pt x="195" y="144"/>
                      </a:lnTo>
                      <a:lnTo>
                        <a:pt x="190" y="107"/>
                      </a:lnTo>
                      <a:lnTo>
                        <a:pt x="184" y="69"/>
                      </a:lnTo>
                      <a:lnTo>
                        <a:pt x="183" y="59"/>
                      </a:lnTo>
                      <a:lnTo>
                        <a:pt x="177" y="55"/>
                      </a:lnTo>
                      <a:lnTo>
                        <a:pt x="165" y="45"/>
                      </a:lnTo>
                      <a:lnTo>
                        <a:pt x="141" y="26"/>
                      </a:lnTo>
                      <a:lnTo>
                        <a:pt x="118" y="5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E3D1A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5552" name="Freeform 24"/>
                <p:cNvSpPr>
                  <a:spLocks/>
                </p:cNvSpPr>
                <p:nvPr/>
              </p:nvSpPr>
              <p:spPr bwMode="auto">
                <a:xfrm>
                  <a:off x="3133" y="2170"/>
                  <a:ext cx="81" cy="151"/>
                </a:xfrm>
                <a:custGeom>
                  <a:avLst/>
                  <a:gdLst>
                    <a:gd name="T0" fmla="*/ 0 w 344"/>
                    <a:gd name="T1" fmla="*/ 0 h 545"/>
                    <a:gd name="T2" fmla="*/ 0 w 344"/>
                    <a:gd name="T3" fmla="*/ 0 h 545"/>
                    <a:gd name="T4" fmla="*/ 0 w 344"/>
                    <a:gd name="T5" fmla="*/ 0 h 545"/>
                    <a:gd name="T6" fmla="*/ 0 w 344"/>
                    <a:gd name="T7" fmla="*/ 0 h 545"/>
                    <a:gd name="T8" fmla="*/ 0 w 344"/>
                    <a:gd name="T9" fmla="*/ 0 h 545"/>
                    <a:gd name="T10" fmla="*/ 0 w 344"/>
                    <a:gd name="T11" fmla="*/ 0 h 545"/>
                    <a:gd name="T12" fmla="*/ 0 w 344"/>
                    <a:gd name="T13" fmla="*/ 0 h 545"/>
                    <a:gd name="T14" fmla="*/ 0 w 344"/>
                    <a:gd name="T15" fmla="*/ 0 h 545"/>
                    <a:gd name="T16" fmla="*/ 0 w 344"/>
                    <a:gd name="T17" fmla="*/ 0 h 545"/>
                    <a:gd name="T18" fmla="*/ 0 w 344"/>
                    <a:gd name="T19" fmla="*/ 0 h 545"/>
                    <a:gd name="T20" fmla="*/ 0 w 344"/>
                    <a:gd name="T21" fmla="*/ 0 h 545"/>
                    <a:gd name="T22" fmla="*/ 0 w 344"/>
                    <a:gd name="T23" fmla="*/ 0 h 545"/>
                    <a:gd name="T24" fmla="*/ 0 w 344"/>
                    <a:gd name="T25" fmla="*/ 0 h 545"/>
                    <a:gd name="T26" fmla="*/ 0 w 344"/>
                    <a:gd name="T27" fmla="*/ 0 h 545"/>
                    <a:gd name="T28" fmla="*/ 0 w 344"/>
                    <a:gd name="T29" fmla="*/ 0 h 545"/>
                    <a:gd name="T30" fmla="*/ 0 w 344"/>
                    <a:gd name="T31" fmla="*/ 0 h 545"/>
                    <a:gd name="T32" fmla="*/ 0 w 344"/>
                    <a:gd name="T33" fmla="*/ 0 h 545"/>
                    <a:gd name="T34" fmla="*/ 0 w 344"/>
                    <a:gd name="T35" fmla="*/ 0 h 545"/>
                    <a:gd name="T36" fmla="*/ 0 w 344"/>
                    <a:gd name="T37" fmla="*/ 0 h 545"/>
                    <a:gd name="T38" fmla="*/ 0 w 344"/>
                    <a:gd name="T39" fmla="*/ 0 h 545"/>
                    <a:gd name="T40" fmla="*/ 0 w 344"/>
                    <a:gd name="T41" fmla="*/ 0 h 545"/>
                    <a:gd name="T42" fmla="*/ 0 w 344"/>
                    <a:gd name="T43" fmla="*/ 0 h 545"/>
                    <a:gd name="T44" fmla="*/ 0 w 344"/>
                    <a:gd name="T45" fmla="*/ 0 h 545"/>
                    <a:gd name="T46" fmla="*/ 0 w 344"/>
                    <a:gd name="T47" fmla="*/ 0 h 545"/>
                    <a:gd name="T48" fmla="*/ 0 w 344"/>
                    <a:gd name="T49" fmla="*/ 0 h 545"/>
                    <a:gd name="T50" fmla="*/ 0 w 344"/>
                    <a:gd name="T51" fmla="*/ 0 h 545"/>
                    <a:gd name="T52" fmla="*/ 0 w 344"/>
                    <a:gd name="T53" fmla="*/ 0 h 545"/>
                    <a:gd name="T54" fmla="*/ 0 w 344"/>
                    <a:gd name="T55" fmla="*/ 0 h 545"/>
                    <a:gd name="T56" fmla="*/ 0 w 344"/>
                    <a:gd name="T57" fmla="*/ 0 h 545"/>
                    <a:gd name="T58" fmla="*/ 0 w 344"/>
                    <a:gd name="T59" fmla="*/ 0 h 545"/>
                    <a:gd name="T60" fmla="*/ 0 w 344"/>
                    <a:gd name="T61" fmla="*/ 0 h 545"/>
                    <a:gd name="T62" fmla="*/ 0 w 344"/>
                    <a:gd name="T63" fmla="*/ 0 h 545"/>
                    <a:gd name="T64" fmla="*/ 0 w 344"/>
                    <a:gd name="T65" fmla="*/ 0 h 545"/>
                    <a:gd name="T66" fmla="*/ 0 w 344"/>
                    <a:gd name="T67" fmla="*/ 0 h 545"/>
                    <a:gd name="T68" fmla="*/ 0 w 344"/>
                    <a:gd name="T69" fmla="*/ 0 h 545"/>
                    <a:gd name="T70" fmla="*/ 0 w 344"/>
                    <a:gd name="T71" fmla="*/ 0 h 545"/>
                    <a:gd name="T72" fmla="*/ 0 w 344"/>
                    <a:gd name="T73" fmla="*/ 0 h 545"/>
                    <a:gd name="T74" fmla="*/ 0 w 344"/>
                    <a:gd name="T75" fmla="*/ 0 h 545"/>
                    <a:gd name="T76" fmla="*/ 0 w 344"/>
                    <a:gd name="T77" fmla="*/ 0 h 545"/>
                    <a:gd name="T78" fmla="*/ 0 w 344"/>
                    <a:gd name="T79" fmla="*/ 0 h 545"/>
                    <a:gd name="T80" fmla="*/ 0 w 344"/>
                    <a:gd name="T81" fmla="*/ 0 h 545"/>
                    <a:gd name="T82" fmla="*/ 0 w 344"/>
                    <a:gd name="T83" fmla="*/ 0 h 545"/>
                    <a:gd name="T84" fmla="*/ 0 w 344"/>
                    <a:gd name="T85" fmla="*/ 0 h 54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44"/>
                    <a:gd name="T130" fmla="*/ 0 h 545"/>
                    <a:gd name="T131" fmla="*/ 344 w 344"/>
                    <a:gd name="T132" fmla="*/ 545 h 545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44" h="545">
                      <a:moveTo>
                        <a:pt x="167" y="216"/>
                      </a:moveTo>
                      <a:lnTo>
                        <a:pt x="172" y="221"/>
                      </a:lnTo>
                      <a:lnTo>
                        <a:pt x="184" y="229"/>
                      </a:lnTo>
                      <a:lnTo>
                        <a:pt x="199" y="236"/>
                      </a:lnTo>
                      <a:lnTo>
                        <a:pt x="226" y="249"/>
                      </a:lnTo>
                      <a:lnTo>
                        <a:pt x="237" y="263"/>
                      </a:lnTo>
                      <a:lnTo>
                        <a:pt x="238" y="275"/>
                      </a:lnTo>
                      <a:lnTo>
                        <a:pt x="238" y="295"/>
                      </a:lnTo>
                      <a:lnTo>
                        <a:pt x="233" y="316"/>
                      </a:lnTo>
                      <a:lnTo>
                        <a:pt x="217" y="359"/>
                      </a:lnTo>
                      <a:lnTo>
                        <a:pt x="207" y="390"/>
                      </a:lnTo>
                      <a:lnTo>
                        <a:pt x="200" y="385"/>
                      </a:lnTo>
                      <a:lnTo>
                        <a:pt x="179" y="367"/>
                      </a:lnTo>
                      <a:lnTo>
                        <a:pt x="156" y="342"/>
                      </a:lnTo>
                      <a:lnTo>
                        <a:pt x="152" y="336"/>
                      </a:lnTo>
                      <a:lnTo>
                        <a:pt x="147" y="330"/>
                      </a:lnTo>
                      <a:lnTo>
                        <a:pt x="145" y="321"/>
                      </a:lnTo>
                      <a:lnTo>
                        <a:pt x="142" y="301"/>
                      </a:lnTo>
                      <a:lnTo>
                        <a:pt x="141" y="260"/>
                      </a:lnTo>
                      <a:lnTo>
                        <a:pt x="143" y="240"/>
                      </a:lnTo>
                      <a:lnTo>
                        <a:pt x="128" y="249"/>
                      </a:lnTo>
                      <a:lnTo>
                        <a:pt x="118" y="262"/>
                      </a:lnTo>
                      <a:lnTo>
                        <a:pt x="111" y="278"/>
                      </a:lnTo>
                      <a:lnTo>
                        <a:pt x="107" y="295"/>
                      </a:lnTo>
                      <a:lnTo>
                        <a:pt x="106" y="314"/>
                      </a:lnTo>
                      <a:lnTo>
                        <a:pt x="110" y="356"/>
                      </a:lnTo>
                      <a:lnTo>
                        <a:pt x="122" y="395"/>
                      </a:lnTo>
                      <a:lnTo>
                        <a:pt x="138" y="429"/>
                      </a:lnTo>
                      <a:lnTo>
                        <a:pt x="148" y="442"/>
                      </a:lnTo>
                      <a:lnTo>
                        <a:pt x="153" y="447"/>
                      </a:lnTo>
                      <a:lnTo>
                        <a:pt x="162" y="456"/>
                      </a:lnTo>
                      <a:lnTo>
                        <a:pt x="182" y="473"/>
                      </a:lnTo>
                      <a:lnTo>
                        <a:pt x="189" y="483"/>
                      </a:lnTo>
                      <a:lnTo>
                        <a:pt x="193" y="493"/>
                      </a:lnTo>
                      <a:lnTo>
                        <a:pt x="194" y="499"/>
                      </a:lnTo>
                      <a:lnTo>
                        <a:pt x="193" y="503"/>
                      </a:lnTo>
                      <a:lnTo>
                        <a:pt x="191" y="506"/>
                      </a:lnTo>
                      <a:lnTo>
                        <a:pt x="188" y="508"/>
                      </a:lnTo>
                      <a:lnTo>
                        <a:pt x="184" y="509"/>
                      </a:lnTo>
                      <a:lnTo>
                        <a:pt x="180" y="511"/>
                      </a:lnTo>
                      <a:lnTo>
                        <a:pt x="170" y="512"/>
                      </a:lnTo>
                      <a:lnTo>
                        <a:pt x="148" y="514"/>
                      </a:lnTo>
                      <a:lnTo>
                        <a:pt x="144" y="514"/>
                      </a:lnTo>
                      <a:lnTo>
                        <a:pt x="152" y="522"/>
                      </a:lnTo>
                      <a:lnTo>
                        <a:pt x="180" y="540"/>
                      </a:lnTo>
                      <a:lnTo>
                        <a:pt x="197" y="545"/>
                      </a:lnTo>
                      <a:lnTo>
                        <a:pt x="206" y="545"/>
                      </a:lnTo>
                      <a:lnTo>
                        <a:pt x="214" y="543"/>
                      </a:lnTo>
                      <a:lnTo>
                        <a:pt x="223" y="538"/>
                      </a:lnTo>
                      <a:lnTo>
                        <a:pt x="232" y="529"/>
                      </a:lnTo>
                      <a:lnTo>
                        <a:pt x="240" y="515"/>
                      </a:lnTo>
                      <a:lnTo>
                        <a:pt x="259" y="477"/>
                      </a:lnTo>
                      <a:lnTo>
                        <a:pt x="293" y="391"/>
                      </a:lnTo>
                      <a:lnTo>
                        <a:pt x="309" y="347"/>
                      </a:lnTo>
                      <a:lnTo>
                        <a:pt x="312" y="345"/>
                      </a:lnTo>
                      <a:lnTo>
                        <a:pt x="320" y="339"/>
                      </a:lnTo>
                      <a:lnTo>
                        <a:pt x="336" y="328"/>
                      </a:lnTo>
                      <a:lnTo>
                        <a:pt x="342" y="322"/>
                      </a:lnTo>
                      <a:lnTo>
                        <a:pt x="343" y="319"/>
                      </a:lnTo>
                      <a:lnTo>
                        <a:pt x="344" y="316"/>
                      </a:lnTo>
                      <a:lnTo>
                        <a:pt x="344" y="312"/>
                      </a:lnTo>
                      <a:lnTo>
                        <a:pt x="340" y="305"/>
                      </a:lnTo>
                      <a:lnTo>
                        <a:pt x="335" y="298"/>
                      </a:lnTo>
                      <a:lnTo>
                        <a:pt x="322" y="286"/>
                      </a:lnTo>
                      <a:lnTo>
                        <a:pt x="308" y="275"/>
                      </a:lnTo>
                      <a:lnTo>
                        <a:pt x="280" y="252"/>
                      </a:lnTo>
                      <a:lnTo>
                        <a:pt x="271" y="237"/>
                      </a:lnTo>
                      <a:lnTo>
                        <a:pt x="270" y="234"/>
                      </a:lnTo>
                      <a:lnTo>
                        <a:pt x="271" y="231"/>
                      </a:lnTo>
                      <a:lnTo>
                        <a:pt x="273" y="227"/>
                      </a:lnTo>
                      <a:lnTo>
                        <a:pt x="276" y="224"/>
                      </a:lnTo>
                      <a:lnTo>
                        <a:pt x="284" y="217"/>
                      </a:lnTo>
                      <a:lnTo>
                        <a:pt x="290" y="211"/>
                      </a:lnTo>
                      <a:lnTo>
                        <a:pt x="295" y="206"/>
                      </a:lnTo>
                      <a:lnTo>
                        <a:pt x="294" y="201"/>
                      </a:lnTo>
                      <a:lnTo>
                        <a:pt x="274" y="186"/>
                      </a:lnTo>
                      <a:lnTo>
                        <a:pt x="232" y="157"/>
                      </a:lnTo>
                      <a:lnTo>
                        <a:pt x="135" y="94"/>
                      </a:lnTo>
                      <a:lnTo>
                        <a:pt x="28" y="21"/>
                      </a:lnTo>
                      <a:lnTo>
                        <a:pt x="0" y="0"/>
                      </a:lnTo>
                      <a:lnTo>
                        <a:pt x="7" y="17"/>
                      </a:lnTo>
                      <a:lnTo>
                        <a:pt x="28" y="54"/>
                      </a:lnTo>
                      <a:lnTo>
                        <a:pt x="89" y="132"/>
                      </a:lnTo>
                      <a:lnTo>
                        <a:pt x="153" y="202"/>
                      </a:lnTo>
                      <a:lnTo>
                        <a:pt x="167" y="216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5553" name="Freeform 25"/>
                <p:cNvSpPr>
                  <a:spLocks/>
                </p:cNvSpPr>
                <p:nvPr/>
              </p:nvSpPr>
              <p:spPr bwMode="auto">
                <a:xfrm>
                  <a:off x="3232" y="2197"/>
                  <a:ext cx="52" cy="91"/>
                </a:xfrm>
                <a:custGeom>
                  <a:avLst/>
                  <a:gdLst>
                    <a:gd name="T0" fmla="*/ 0 w 218"/>
                    <a:gd name="T1" fmla="*/ 0 h 331"/>
                    <a:gd name="T2" fmla="*/ 0 w 218"/>
                    <a:gd name="T3" fmla="*/ 0 h 331"/>
                    <a:gd name="T4" fmla="*/ 0 w 218"/>
                    <a:gd name="T5" fmla="*/ 0 h 331"/>
                    <a:gd name="T6" fmla="*/ 0 w 218"/>
                    <a:gd name="T7" fmla="*/ 0 h 331"/>
                    <a:gd name="T8" fmla="*/ 0 w 218"/>
                    <a:gd name="T9" fmla="*/ 0 h 331"/>
                    <a:gd name="T10" fmla="*/ 0 w 218"/>
                    <a:gd name="T11" fmla="*/ 0 h 331"/>
                    <a:gd name="T12" fmla="*/ 0 w 218"/>
                    <a:gd name="T13" fmla="*/ 0 h 331"/>
                    <a:gd name="T14" fmla="*/ 0 w 218"/>
                    <a:gd name="T15" fmla="*/ 0 h 331"/>
                    <a:gd name="T16" fmla="*/ 0 w 218"/>
                    <a:gd name="T17" fmla="*/ 0 h 331"/>
                    <a:gd name="T18" fmla="*/ 0 w 218"/>
                    <a:gd name="T19" fmla="*/ 0 h 331"/>
                    <a:gd name="T20" fmla="*/ 0 w 218"/>
                    <a:gd name="T21" fmla="*/ 0 h 331"/>
                    <a:gd name="T22" fmla="*/ 0 w 218"/>
                    <a:gd name="T23" fmla="*/ 0 h 331"/>
                    <a:gd name="T24" fmla="*/ 0 w 218"/>
                    <a:gd name="T25" fmla="*/ 0 h 331"/>
                    <a:gd name="T26" fmla="*/ 0 w 218"/>
                    <a:gd name="T27" fmla="*/ 0 h 331"/>
                    <a:gd name="T28" fmla="*/ 0 w 218"/>
                    <a:gd name="T29" fmla="*/ 0 h 331"/>
                    <a:gd name="T30" fmla="*/ 0 w 218"/>
                    <a:gd name="T31" fmla="*/ 0 h 331"/>
                    <a:gd name="T32" fmla="*/ 0 w 218"/>
                    <a:gd name="T33" fmla="*/ 0 h 331"/>
                    <a:gd name="T34" fmla="*/ 0 w 218"/>
                    <a:gd name="T35" fmla="*/ 0 h 331"/>
                    <a:gd name="T36" fmla="*/ 0 w 218"/>
                    <a:gd name="T37" fmla="*/ 0 h 331"/>
                    <a:gd name="T38" fmla="*/ 0 w 218"/>
                    <a:gd name="T39" fmla="*/ 0 h 331"/>
                    <a:gd name="T40" fmla="*/ 0 w 218"/>
                    <a:gd name="T41" fmla="*/ 0 h 331"/>
                    <a:gd name="T42" fmla="*/ 0 w 218"/>
                    <a:gd name="T43" fmla="*/ 0 h 331"/>
                    <a:gd name="T44" fmla="*/ 0 w 218"/>
                    <a:gd name="T45" fmla="*/ 0 h 331"/>
                    <a:gd name="T46" fmla="*/ 0 w 218"/>
                    <a:gd name="T47" fmla="*/ 0 h 331"/>
                    <a:gd name="T48" fmla="*/ 0 w 218"/>
                    <a:gd name="T49" fmla="*/ 0 h 331"/>
                    <a:gd name="T50" fmla="*/ 0 w 218"/>
                    <a:gd name="T51" fmla="*/ 0 h 331"/>
                    <a:gd name="T52" fmla="*/ 0 w 218"/>
                    <a:gd name="T53" fmla="*/ 0 h 331"/>
                    <a:gd name="T54" fmla="*/ 0 w 218"/>
                    <a:gd name="T55" fmla="*/ 0 h 331"/>
                    <a:gd name="T56" fmla="*/ 0 w 218"/>
                    <a:gd name="T57" fmla="*/ 0 h 331"/>
                    <a:gd name="T58" fmla="*/ 0 w 218"/>
                    <a:gd name="T59" fmla="*/ 0 h 331"/>
                    <a:gd name="T60" fmla="*/ 0 w 218"/>
                    <a:gd name="T61" fmla="*/ 0 h 331"/>
                    <a:gd name="T62" fmla="*/ 0 w 218"/>
                    <a:gd name="T63" fmla="*/ 0 h 331"/>
                    <a:gd name="T64" fmla="*/ 0 w 218"/>
                    <a:gd name="T65" fmla="*/ 0 h 331"/>
                    <a:gd name="T66" fmla="*/ 0 w 218"/>
                    <a:gd name="T67" fmla="*/ 0 h 331"/>
                    <a:gd name="T68" fmla="*/ 0 w 218"/>
                    <a:gd name="T69" fmla="*/ 0 h 331"/>
                    <a:gd name="T70" fmla="*/ 0 w 218"/>
                    <a:gd name="T71" fmla="*/ 0 h 331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218"/>
                    <a:gd name="T109" fmla="*/ 0 h 331"/>
                    <a:gd name="T110" fmla="*/ 218 w 218"/>
                    <a:gd name="T111" fmla="*/ 331 h 331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218" h="331">
                      <a:moveTo>
                        <a:pt x="39" y="37"/>
                      </a:moveTo>
                      <a:lnTo>
                        <a:pt x="42" y="37"/>
                      </a:lnTo>
                      <a:lnTo>
                        <a:pt x="63" y="32"/>
                      </a:lnTo>
                      <a:lnTo>
                        <a:pt x="136" y="14"/>
                      </a:lnTo>
                      <a:lnTo>
                        <a:pt x="192" y="1"/>
                      </a:lnTo>
                      <a:lnTo>
                        <a:pt x="196" y="0"/>
                      </a:lnTo>
                      <a:lnTo>
                        <a:pt x="199" y="3"/>
                      </a:lnTo>
                      <a:lnTo>
                        <a:pt x="201" y="7"/>
                      </a:lnTo>
                      <a:lnTo>
                        <a:pt x="201" y="12"/>
                      </a:lnTo>
                      <a:lnTo>
                        <a:pt x="199" y="17"/>
                      </a:lnTo>
                      <a:lnTo>
                        <a:pt x="196" y="23"/>
                      </a:lnTo>
                      <a:lnTo>
                        <a:pt x="187" y="35"/>
                      </a:lnTo>
                      <a:lnTo>
                        <a:pt x="168" y="59"/>
                      </a:lnTo>
                      <a:lnTo>
                        <a:pt x="166" y="64"/>
                      </a:lnTo>
                      <a:lnTo>
                        <a:pt x="164" y="66"/>
                      </a:lnTo>
                      <a:lnTo>
                        <a:pt x="151" y="73"/>
                      </a:lnTo>
                      <a:lnTo>
                        <a:pt x="108" y="103"/>
                      </a:lnTo>
                      <a:lnTo>
                        <a:pt x="87" y="120"/>
                      </a:lnTo>
                      <a:lnTo>
                        <a:pt x="74" y="137"/>
                      </a:lnTo>
                      <a:lnTo>
                        <a:pt x="73" y="143"/>
                      </a:lnTo>
                      <a:lnTo>
                        <a:pt x="74" y="150"/>
                      </a:lnTo>
                      <a:lnTo>
                        <a:pt x="78" y="159"/>
                      </a:lnTo>
                      <a:lnTo>
                        <a:pt x="83" y="168"/>
                      </a:lnTo>
                      <a:lnTo>
                        <a:pt x="99" y="190"/>
                      </a:lnTo>
                      <a:lnTo>
                        <a:pt x="133" y="227"/>
                      </a:lnTo>
                      <a:lnTo>
                        <a:pt x="144" y="238"/>
                      </a:lnTo>
                      <a:lnTo>
                        <a:pt x="156" y="236"/>
                      </a:lnTo>
                      <a:lnTo>
                        <a:pt x="167" y="230"/>
                      </a:lnTo>
                      <a:lnTo>
                        <a:pt x="176" y="220"/>
                      </a:lnTo>
                      <a:lnTo>
                        <a:pt x="182" y="208"/>
                      </a:lnTo>
                      <a:lnTo>
                        <a:pt x="187" y="195"/>
                      </a:lnTo>
                      <a:lnTo>
                        <a:pt x="192" y="163"/>
                      </a:lnTo>
                      <a:lnTo>
                        <a:pt x="192" y="132"/>
                      </a:lnTo>
                      <a:lnTo>
                        <a:pt x="191" y="105"/>
                      </a:lnTo>
                      <a:lnTo>
                        <a:pt x="190" y="94"/>
                      </a:lnTo>
                      <a:lnTo>
                        <a:pt x="195" y="98"/>
                      </a:lnTo>
                      <a:lnTo>
                        <a:pt x="199" y="102"/>
                      </a:lnTo>
                      <a:lnTo>
                        <a:pt x="203" y="107"/>
                      </a:lnTo>
                      <a:lnTo>
                        <a:pt x="207" y="113"/>
                      </a:lnTo>
                      <a:lnTo>
                        <a:pt x="212" y="128"/>
                      </a:lnTo>
                      <a:lnTo>
                        <a:pt x="216" y="147"/>
                      </a:lnTo>
                      <a:lnTo>
                        <a:pt x="218" y="190"/>
                      </a:lnTo>
                      <a:lnTo>
                        <a:pt x="207" y="271"/>
                      </a:lnTo>
                      <a:lnTo>
                        <a:pt x="197" y="293"/>
                      </a:lnTo>
                      <a:lnTo>
                        <a:pt x="189" y="301"/>
                      </a:lnTo>
                      <a:lnTo>
                        <a:pt x="175" y="316"/>
                      </a:lnTo>
                      <a:lnTo>
                        <a:pt x="158" y="327"/>
                      </a:lnTo>
                      <a:lnTo>
                        <a:pt x="141" y="331"/>
                      </a:lnTo>
                      <a:lnTo>
                        <a:pt x="121" y="326"/>
                      </a:lnTo>
                      <a:lnTo>
                        <a:pt x="96" y="309"/>
                      </a:lnTo>
                      <a:lnTo>
                        <a:pt x="83" y="296"/>
                      </a:lnTo>
                      <a:lnTo>
                        <a:pt x="77" y="291"/>
                      </a:lnTo>
                      <a:lnTo>
                        <a:pt x="62" y="273"/>
                      </a:lnTo>
                      <a:lnTo>
                        <a:pt x="25" y="228"/>
                      </a:lnTo>
                      <a:lnTo>
                        <a:pt x="1" y="198"/>
                      </a:lnTo>
                      <a:lnTo>
                        <a:pt x="0" y="196"/>
                      </a:lnTo>
                      <a:lnTo>
                        <a:pt x="4" y="189"/>
                      </a:lnTo>
                      <a:lnTo>
                        <a:pt x="12" y="175"/>
                      </a:lnTo>
                      <a:lnTo>
                        <a:pt x="30" y="145"/>
                      </a:lnTo>
                      <a:lnTo>
                        <a:pt x="45" y="116"/>
                      </a:lnTo>
                      <a:lnTo>
                        <a:pt x="49" y="108"/>
                      </a:lnTo>
                      <a:lnTo>
                        <a:pt x="47" y="103"/>
                      </a:lnTo>
                      <a:lnTo>
                        <a:pt x="46" y="100"/>
                      </a:lnTo>
                      <a:lnTo>
                        <a:pt x="44" y="98"/>
                      </a:lnTo>
                      <a:lnTo>
                        <a:pt x="38" y="92"/>
                      </a:lnTo>
                      <a:lnTo>
                        <a:pt x="25" y="84"/>
                      </a:lnTo>
                      <a:lnTo>
                        <a:pt x="21" y="79"/>
                      </a:lnTo>
                      <a:lnTo>
                        <a:pt x="21" y="74"/>
                      </a:lnTo>
                      <a:lnTo>
                        <a:pt x="24" y="56"/>
                      </a:lnTo>
                      <a:lnTo>
                        <a:pt x="29" y="47"/>
                      </a:lnTo>
                      <a:lnTo>
                        <a:pt x="35" y="40"/>
                      </a:lnTo>
                      <a:lnTo>
                        <a:pt x="39" y="37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5554" name="Freeform 26"/>
                <p:cNvSpPr>
                  <a:spLocks/>
                </p:cNvSpPr>
                <p:nvPr/>
              </p:nvSpPr>
              <p:spPr bwMode="auto">
                <a:xfrm>
                  <a:off x="3267" y="2218"/>
                  <a:ext cx="52" cy="93"/>
                </a:xfrm>
                <a:custGeom>
                  <a:avLst/>
                  <a:gdLst>
                    <a:gd name="T0" fmla="*/ 0 w 221"/>
                    <a:gd name="T1" fmla="*/ 0 h 339"/>
                    <a:gd name="T2" fmla="*/ 0 w 221"/>
                    <a:gd name="T3" fmla="*/ 0 h 339"/>
                    <a:gd name="T4" fmla="*/ 0 w 221"/>
                    <a:gd name="T5" fmla="*/ 0 h 339"/>
                    <a:gd name="T6" fmla="*/ 0 w 221"/>
                    <a:gd name="T7" fmla="*/ 0 h 339"/>
                    <a:gd name="T8" fmla="*/ 0 w 221"/>
                    <a:gd name="T9" fmla="*/ 0 h 339"/>
                    <a:gd name="T10" fmla="*/ 0 w 221"/>
                    <a:gd name="T11" fmla="*/ 0 h 339"/>
                    <a:gd name="T12" fmla="*/ 0 w 221"/>
                    <a:gd name="T13" fmla="*/ 0 h 339"/>
                    <a:gd name="T14" fmla="*/ 0 w 221"/>
                    <a:gd name="T15" fmla="*/ 0 h 339"/>
                    <a:gd name="T16" fmla="*/ 0 w 221"/>
                    <a:gd name="T17" fmla="*/ 0 h 339"/>
                    <a:gd name="T18" fmla="*/ 0 w 221"/>
                    <a:gd name="T19" fmla="*/ 0 h 339"/>
                    <a:gd name="T20" fmla="*/ 0 w 221"/>
                    <a:gd name="T21" fmla="*/ 0 h 339"/>
                    <a:gd name="T22" fmla="*/ 0 w 221"/>
                    <a:gd name="T23" fmla="*/ 0 h 339"/>
                    <a:gd name="T24" fmla="*/ 0 w 221"/>
                    <a:gd name="T25" fmla="*/ 0 h 339"/>
                    <a:gd name="T26" fmla="*/ 0 w 221"/>
                    <a:gd name="T27" fmla="*/ 0 h 339"/>
                    <a:gd name="T28" fmla="*/ 0 w 221"/>
                    <a:gd name="T29" fmla="*/ 0 h 339"/>
                    <a:gd name="T30" fmla="*/ 0 w 221"/>
                    <a:gd name="T31" fmla="*/ 0 h 339"/>
                    <a:gd name="T32" fmla="*/ 0 w 221"/>
                    <a:gd name="T33" fmla="*/ 0 h 339"/>
                    <a:gd name="T34" fmla="*/ 0 w 221"/>
                    <a:gd name="T35" fmla="*/ 0 h 339"/>
                    <a:gd name="T36" fmla="*/ 0 w 221"/>
                    <a:gd name="T37" fmla="*/ 0 h 339"/>
                    <a:gd name="T38" fmla="*/ 0 w 221"/>
                    <a:gd name="T39" fmla="*/ 0 h 339"/>
                    <a:gd name="T40" fmla="*/ 0 w 221"/>
                    <a:gd name="T41" fmla="*/ 0 h 339"/>
                    <a:gd name="T42" fmla="*/ 0 w 221"/>
                    <a:gd name="T43" fmla="*/ 0 h 339"/>
                    <a:gd name="T44" fmla="*/ 0 w 221"/>
                    <a:gd name="T45" fmla="*/ 0 h 339"/>
                    <a:gd name="T46" fmla="*/ 0 w 221"/>
                    <a:gd name="T47" fmla="*/ 0 h 339"/>
                    <a:gd name="T48" fmla="*/ 0 w 221"/>
                    <a:gd name="T49" fmla="*/ 0 h 339"/>
                    <a:gd name="T50" fmla="*/ 0 w 221"/>
                    <a:gd name="T51" fmla="*/ 0 h 339"/>
                    <a:gd name="T52" fmla="*/ 0 w 221"/>
                    <a:gd name="T53" fmla="*/ 0 h 339"/>
                    <a:gd name="T54" fmla="*/ 0 w 221"/>
                    <a:gd name="T55" fmla="*/ 0 h 339"/>
                    <a:gd name="T56" fmla="*/ 0 w 221"/>
                    <a:gd name="T57" fmla="*/ 0 h 339"/>
                    <a:gd name="T58" fmla="*/ 0 w 221"/>
                    <a:gd name="T59" fmla="*/ 0 h 339"/>
                    <a:gd name="T60" fmla="*/ 0 w 221"/>
                    <a:gd name="T61" fmla="*/ 0 h 339"/>
                    <a:gd name="T62" fmla="*/ 0 w 221"/>
                    <a:gd name="T63" fmla="*/ 0 h 339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221"/>
                    <a:gd name="T97" fmla="*/ 0 h 339"/>
                    <a:gd name="T98" fmla="*/ 221 w 221"/>
                    <a:gd name="T99" fmla="*/ 339 h 339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221" h="339">
                      <a:moveTo>
                        <a:pt x="79" y="268"/>
                      </a:moveTo>
                      <a:lnTo>
                        <a:pt x="84" y="258"/>
                      </a:lnTo>
                      <a:lnTo>
                        <a:pt x="98" y="238"/>
                      </a:lnTo>
                      <a:lnTo>
                        <a:pt x="125" y="203"/>
                      </a:lnTo>
                      <a:lnTo>
                        <a:pt x="135" y="187"/>
                      </a:lnTo>
                      <a:lnTo>
                        <a:pt x="140" y="172"/>
                      </a:lnTo>
                      <a:lnTo>
                        <a:pt x="141" y="165"/>
                      </a:lnTo>
                      <a:lnTo>
                        <a:pt x="139" y="160"/>
                      </a:lnTo>
                      <a:lnTo>
                        <a:pt x="137" y="155"/>
                      </a:lnTo>
                      <a:lnTo>
                        <a:pt x="131" y="146"/>
                      </a:lnTo>
                      <a:lnTo>
                        <a:pt x="124" y="137"/>
                      </a:lnTo>
                      <a:lnTo>
                        <a:pt x="119" y="126"/>
                      </a:lnTo>
                      <a:lnTo>
                        <a:pt x="117" y="113"/>
                      </a:lnTo>
                      <a:lnTo>
                        <a:pt x="120" y="93"/>
                      </a:lnTo>
                      <a:lnTo>
                        <a:pt x="124" y="83"/>
                      </a:lnTo>
                      <a:lnTo>
                        <a:pt x="136" y="61"/>
                      </a:lnTo>
                      <a:lnTo>
                        <a:pt x="167" y="23"/>
                      </a:lnTo>
                      <a:lnTo>
                        <a:pt x="188" y="1"/>
                      </a:lnTo>
                      <a:lnTo>
                        <a:pt x="190" y="0"/>
                      </a:lnTo>
                      <a:lnTo>
                        <a:pt x="189" y="5"/>
                      </a:lnTo>
                      <a:lnTo>
                        <a:pt x="188" y="15"/>
                      </a:lnTo>
                      <a:lnTo>
                        <a:pt x="186" y="34"/>
                      </a:lnTo>
                      <a:lnTo>
                        <a:pt x="183" y="53"/>
                      </a:lnTo>
                      <a:lnTo>
                        <a:pt x="183" y="57"/>
                      </a:lnTo>
                      <a:lnTo>
                        <a:pt x="186" y="54"/>
                      </a:lnTo>
                      <a:lnTo>
                        <a:pt x="192" y="48"/>
                      </a:lnTo>
                      <a:lnTo>
                        <a:pt x="205" y="35"/>
                      </a:lnTo>
                      <a:lnTo>
                        <a:pt x="217" y="23"/>
                      </a:lnTo>
                      <a:lnTo>
                        <a:pt x="221" y="18"/>
                      </a:lnTo>
                      <a:lnTo>
                        <a:pt x="219" y="23"/>
                      </a:lnTo>
                      <a:lnTo>
                        <a:pt x="217" y="31"/>
                      </a:lnTo>
                      <a:lnTo>
                        <a:pt x="212" y="46"/>
                      </a:lnTo>
                      <a:lnTo>
                        <a:pt x="206" y="62"/>
                      </a:lnTo>
                      <a:lnTo>
                        <a:pt x="205" y="65"/>
                      </a:lnTo>
                      <a:lnTo>
                        <a:pt x="201" y="69"/>
                      </a:lnTo>
                      <a:lnTo>
                        <a:pt x="193" y="76"/>
                      </a:lnTo>
                      <a:lnTo>
                        <a:pt x="177" y="90"/>
                      </a:lnTo>
                      <a:lnTo>
                        <a:pt x="160" y="105"/>
                      </a:lnTo>
                      <a:lnTo>
                        <a:pt x="156" y="108"/>
                      </a:lnTo>
                      <a:lnTo>
                        <a:pt x="157" y="116"/>
                      </a:lnTo>
                      <a:lnTo>
                        <a:pt x="161" y="131"/>
                      </a:lnTo>
                      <a:lnTo>
                        <a:pt x="168" y="161"/>
                      </a:lnTo>
                      <a:lnTo>
                        <a:pt x="175" y="192"/>
                      </a:lnTo>
                      <a:lnTo>
                        <a:pt x="178" y="199"/>
                      </a:lnTo>
                      <a:lnTo>
                        <a:pt x="170" y="210"/>
                      </a:lnTo>
                      <a:lnTo>
                        <a:pt x="156" y="230"/>
                      </a:lnTo>
                      <a:lnTo>
                        <a:pt x="130" y="272"/>
                      </a:lnTo>
                      <a:lnTo>
                        <a:pt x="104" y="314"/>
                      </a:lnTo>
                      <a:lnTo>
                        <a:pt x="97" y="324"/>
                      </a:lnTo>
                      <a:lnTo>
                        <a:pt x="96" y="326"/>
                      </a:lnTo>
                      <a:lnTo>
                        <a:pt x="92" y="328"/>
                      </a:lnTo>
                      <a:lnTo>
                        <a:pt x="75" y="336"/>
                      </a:lnTo>
                      <a:lnTo>
                        <a:pt x="52" y="339"/>
                      </a:lnTo>
                      <a:lnTo>
                        <a:pt x="47" y="338"/>
                      </a:lnTo>
                      <a:lnTo>
                        <a:pt x="41" y="337"/>
                      </a:lnTo>
                      <a:lnTo>
                        <a:pt x="30" y="334"/>
                      </a:lnTo>
                      <a:lnTo>
                        <a:pt x="10" y="327"/>
                      </a:lnTo>
                      <a:lnTo>
                        <a:pt x="0" y="323"/>
                      </a:lnTo>
                      <a:lnTo>
                        <a:pt x="0" y="322"/>
                      </a:lnTo>
                      <a:lnTo>
                        <a:pt x="1" y="322"/>
                      </a:lnTo>
                      <a:lnTo>
                        <a:pt x="8" y="320"/>
                      </a:lnTo>
                      <a:lnTo>
                        <a:pt x="39" y="306"/>
                      </a:lnTo>
                      <a:lnTo>
                        <a:pt x="72" y="278"/>
                      </a:lnTo>
                      <a:lnTo>
                        <a:pt x="79" y="268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5555" name="Freeform 27"/>
                <p:cNvSpPr>
                  <a:spLocks/>
                </p:cNvSpPr>
                <p:nvPr/>
              </p:nvSpPr>
              <p:spPr bwMode="auto">
                <a:xfrm>
                  <a:off x="3053" y="2082"/>
                  <a:ext cx="46" cy="102"/>
                </a:xfrm>
                <a:custGeom>
                  <a:avLst/>
                  <a:gdLst>
                    <a:gd name="T0" fmla="*/ 0 w 197"/>
                    <a:gd name="T1" fmla="*/ 0 h 368"/>
                    <a:gd name="T2" fmla="*/ 0 w 197"/>
                    <a:gd name="T3" fmla="*/ 0 h 368"/>
                    <a:gd name="T4" fmla="*/ 0 w 197"/>
                    <a:gd name="T5" fmla="*/ 0 h 368"/>
                    <a:gd name="T6" fmla="*/ 0 w 197"/>
                    <a:gd name="T7" fmla="*/ 0 h 368"/>
                    <a:gd name="T8" fmla="*/ 0 w 197"/>
                    <a:gd name="T9" fmla="*/ 0 h 368"/>
                    <a:gd name="T10" fmla="*/ 0 w 197"/>
                    <a:gd name="T11" fmla="*/ 0 h 368"/>
                    <a:gd name="T12" fmla="*/ 0 w 197"/>
                    <a:gd name="T13" fmla="*/ 0 h 368"/>
                    <a:gd name="T14" fmla="*/ 0 w 197"/>
                    <a:gd name="T15" fmla="*/ 0 h 368"/>
                    <a:gd name="T16" fmla="*/ 0 w 197"/>
                    <a:gd name="T17" fmla="*/ 0 h 368"/>
                    <a:gd name="T18" fmla="*/ 0 w 197"/>
                    <a:gd name="T19" fmla="*/ 0 h 368"/>
                    <a:gd name="T20" fmla="*/ 0 w 197"/>
                    <a:gd name="T21" fmla="*/ 0 h 368"/>
                    <a:gd name="T22" fmla="*/ 0 w 197"/>
                    <a:gd name="T23" fmla="*/ 0 h 368"/>
                    <a:gd name="T24" fmla="*/ 0 w 197"/>
                    <a:gd name="T25" fmla="*/ 0 h 368"/>
                    <a:gd name="T26" fmla="*/ 0 w 197"/>
                    <a:gd name="T27" fmla="*/ 0 h 368"/>
                    <a:gd name="T28" fmla="*/ 0 w 197"/>
                    <a:gd name="T29" fmla="*/ 0 h 368"/>
                    <a:gd name="T30" fmla="*/ 0 w 197"/>
                    <a:gd name="T31" fmla="*/ 0 h 368"/>
                    <a:gd name="T32" fmla="*/ 0 w 197"/>
                    <a:gd name="T33" fmla="*/ 0 h 368"/>
                    <a:gd name="T34" fmla="*/ 0 w 197"/>
                    <a:gd name="T35" fmla="*/ 0 h 368"/>
                    <a:gd name="T36" fmla="*/ 0 w 197"/>
                    <a:gd name="T37" fmla="*/ 0 h 368"/>
                    <a:gd name="T38" fmla="*/ 0 w 197"/>
                    <a:gd name="T39" fmla="*/ 0 h 368"/>
                    <a:gd name="T40" fmla="*/ 0 w 197"/>
                    <a:gd name="T41" fmla="*/ 0 h 368"/>
                    <a:gd name="T42" fmla="*/ 0 w 197"/>
                    <a:gd name="T43" fmla="*/ 0 h 368"/>
                    <a:gd name="T44" fmla="*/ 0 w 197"/>
                    <a:gd name="T45" fmla="*/ 0 h 368"/>
                    <a:gd name="T46" fmla="*/ 0 w 197"/>
                    <a:gd name="T47" fmla="*/ 0 h 368"/>
                    <a:gd name="T48" fmla="*/ 0 w 197"/>
                    <a:gd name="T49" fmla="*/ 0 h 368"/>
                    <a:gd name="T50" fmla="*/ 0 w 197"/>
                    <a:gd name="T51" fmla="*/ 0 h 368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97"/>
                    <a:gd name="T79" fmla="*/ 0 h 368"/>
                    <a:gd name="T80" fmla="*/ 197 w 197"/>
                    <a:gd name="T81" fmla="*/ 368 h 368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97" h="368">
                      <a:moveTo>
                        <a:pt x="35" y="139"/>
                      </a:moveTo>
                      <a:lnTo>
                        <a:pt x="60" y="155"/>
                      </a:lnTo>
                      <a:lnTo>
                        <a:pt x="100" y="186"/>
                      </a:lnTo>
                      <a:lnTo>
                        <a:pt x="148" y="252"/>
                      </a:lnTo>
                      <a:lnTo>
                        <a:pt x="165" y="340"/>
                      </a:lnTo>
                      <a:lnTo>
                        <a:pt x="167" y="368"/>
                      </a:lnTo>
                      <a:lnTo>
                        <a:pt x="183" y="343"/>
                      </a:lnTo>
                      <a:lnTo>
                        <a:pt x="192" y="319"/>
                      </a:lnTo>
                      <a:lnTo>
                        <a:pt x="197" y="296"/>
                      </a:lnTo>
                      <a:lnTo>
                        <a:pt x="194" y="271"/>
                      </a:lnTo>
                      <a:lnTo>
                        <a:pt x="188" y="248"/>
                      </a:lnTo>
                      <a:lnTo>
                        <a:pt x="178" y="226"/>
                      </a:lnTo>
                      <a:lnTo>
                        <a:pt x="149" y="181"/>
                      </a:lnTo>
                      <a:lnTo>
                        <a:pt x="112" y="139"/>
                      </a:lnTo>
                      <a:lnTo>
                        <a:pt x="75" y="98"/>
                      </a:lnTo>
                      <a:lnTo>
                        <a:pt x="67" y="91"/>
                      </a:lnTo>
                      <a:lnTo>
                        <a:pt x="54" y="79"/>
                      </a:lnTo>
                      <a:lnTo>
                        <a:pt x="31" y="53"/>
                      </a:lnTo>
                      <a:lnTo>
                        <a:pt x="6" y="14"/>
                      </a:ln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3" y="47"/>
                      </a:lnTo>
                      <a:lnTo>
                        <a:pt x="15" y="92"/>
                      </a:lnTo>
                      <a:lnTo>
                        <a:pt x="30" y="128"/>
                      </a:lnTo>
                      <a:lnTo>
                        <a:pt x="35" y="139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5556" name="Freeform 28"/>
                <p:cNvSpPr>
                  <a:spLocks/>
                </p:cNvSpPr>
                <p:nvPr/>
              </p:nvSpPr>
              <p:spPr bwMode="auto">
                <a:xfrm>
                  <a:off x="3113" y="2040"/>
                  <a:ext cx="34" cy="80"/>
                </a:xfrm>
                <a:custGeom>
                  <a:avLst/>
                  <a:gdLst>
                    <a:gd name="T0" fmla="*/ 0 w 148"/>
                    <a:gd name="T1" fmla="*/ 0 h 290"/>
                    <a:gd name="T2" fmla="*/ 0 w 148"/>
                    <a:gd name="T3" fmla="*/ 0 h 290"/>
                    <a:gd name="T4" fmla="*/ 0 w 148"/>
                    <a:gd name="T5" fmla="*/ 0 h 290"/>
                    <a:gd name="T6" fmla="*/ 0 w 148"/>
                    <a:gd name="T7" fmla="*/ 0 h 290"/>
                    <a:gd name="T8" fmla="*/ 0 w 148"/>
                    <a:gd name="T9" fmla="*/ 0 h 290"/>
                    <a:gd name="T10" fmla="*/ 0 w 148"/>
                    <a:gd name="T11" fmla="*/ 0 h 290"/>
                    <a:gd name="T12" fmla="*/ 0 w 148"/>
                    <a:gd name="T13" fmla="*/ 0 h 290"/>
                    <a:gd name="T14" fmla="*/ 0 w 148"/>
                    <a:gd name="T15" fmla="*/ 0 h 290"/>
                    <a:gd name="T16" fmla="*/ 0 w 148"/>
                    <a:gd name="T17" fmla="*/ 0 h 290"/>
                    <a:gd name="T18" fmla="*/ 0 w 148"/>
                    <a:gd name="T19" fmla="*/ 0 h 290"/>
                    <a:gd name="T20" fmla="*/ 0 w 148"/>
                    <a:gd name="T21" fmla="*/ 0 h 290"/>
                    <a:gd name="T22" fmla="*/ 0 w 148"/>
                    <a:gd name="T23" fmla="*/ 0 h 290"/>
                    <a:gd name="T24" fmla="*/ 0 w 148"/>
                    <a:gd name="T25" fmla="*/ 0 h 290"/>
                    <a:gd name="T26" fmla="*/ 0 w 148"/>
                    <a:gd name="T27" fmla="*/ 0 h 290"/>
                    <a:gd name="T28" fmla="*/ 0 w 148"/>
                    <a:gd name="T29" fmla="*/ 0 h 290"/>
                    <a:gd name="T30" fmla="*/ 0 w 148"/>
                    <a:gd name="T31" fmla="*/ 0 h 290"/>
                    <a:gd name="T32" fmla="*/ 0 w 148"/>
                    <a:gd name="T33" fmla="*/ 0 h 290"/>
                    <a:gd name="T34" fmla="*/ 0 w 148"/>
                    <a:gd name="T35" fmla="*/ 0 h 290"/>
                    <a:gd name="T36" fmla="*/ 0 w 148"/>
                    <a:gd name="T37" fmla="*/ 0 h 290"/>
                    <a:gd name="T38" fmla="*/ 0 w 148"/>
                    <a:gd name="T39" fmla="*/ 0 h 290"/>
                    <a:gd name="T40" fmla="*/ 0 w 148"/>
                    <a:gd name="T41" fmla="*/ 0 h 290"/>
                    <a:gd name="T42" fmla="*/ 0 w 148"/>
                    <a:gd name="T43" fmla="*/ 0 h 290"/>
                    <a:gd name="T44" fmla="*/ 0 w 148"/>
                    <a:gd name="T45" fmla="*/ 0 h 290"/>
                    <a:gd name="T46" fmla="*/ 0 w 148"/>
                    <a:gd name="T47" fmla="*/ 0 h 290"/>
                    <a:gd name="T48" fmla="*/ 0 w 148"/>
                    <a:gd name="T49" fmla="*/ 0 h 290"/>
                    <a:gd name="T50" fmla="*/ 0 w 148"/>
                    <a:gd name="T51" fmla="*/ 0 h 290"/>
                    <a:gd name="T52" fmla="*/ 0 w 148"/>
                    <a:gd name="T53" fmla="*/ 0 h 290"/>
                    <a:gd name="T54" fmla="*/ 0 w 148"/>
                    <a:gd name="T55" fmla="*/ 0 h 290"/>
                    <a:gd name="T56" fmla="*/ 0 w 148"/>
                    <a:gd name="T57" fmla="*/ 0 h 290"/>
                    <a:gd name="T58" fmla="*/ 0 w 148"/>
                    <a:gd name="T59" fmla="*/ 0 h 290"/>
                    <a:gd name="T60" fmla="*/ 0 w 148"/>
                    <a:gd name="T61" fmla="*/ 0 h 290"/>
                    <a:gd name="T62" fmla="*/ 0 w 148"/>
                    <a:gd name="T63" fmla="*/ 0 h 290"/>
                    <a:gd name="T64" fmla="*/ 0 w 148"/>
                    <a:gd name="T65" fmla="*/ 0 h 290"/>
                    <a:gd name="T66" fmla="*/ 0 w 148"/>
                    <a:gd name="T67" fmla="*/ 0 h 290"/>
                    <a:gd name="T68" fmla="*/ 0 w 148"/>
                    <a:gd name="T69" fmla="*/ 0 h 290"/>
                    <a:gd name="T70" fmla="*/ 0 w 148"/>
                    <a:gd name="T71" fmla="*/ 0 h 290"/>
                    <a:gd name="T72" fmla="*/ 0 w 148"/>
                    <a:gd name="T73" fmla="*/ 0 h 290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48"/>
                    <a:gd name="T112" fmla="*/ 0 h 290"/>
                    <a:gd name="T113" fmla="*/ 148 w 148"/>
                    <a:gd name="T114" fmla="*/ 290 h 290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48" h="290">
                      <a:moveTo>
                        <a:pt x="104" y="201"/>
                      </a:moveTo>
                      <a:lnTo>
                        <a:pt x="107" y="204"/>
                      </a:lnTo>
                      <a:lnTo>
                        <a:pt x="116" y="210"/>
                      </a:lnTo>
                      <a:lnTo>
                        <a:pt x="134" y="220"/>
                      </a:lnTo>
                      <a:lnTo>
                        <a:pt x="142" y="226"/>
                      </a:lnTo>
                      <a:lnTo>
                        <a:pt x="146" y="233"/>
                      </a:lnTo>
                      <a:lnTo>
                        <a:pt x="148" y="237"/>
                      </a:lnTo>
                      <a:lnTo>
                        <a:pt x="148" y="242"/>
                      </a:lnTo>
                      <a:lnTo>
                        <a:pt x="148" y="254"/>
                      </a:lnTo>
                      <a:lnTo>
                        <a:pt x="145" y="266"/>
                      </a:lnTo>
                      <a:lnTo>
                        <a:pt x="140" y="277"/>
                      </a:lnTo>
                      <a:lnTo>
                        <a:pt x="133" y="286"/>
                      </a:lnTo>
                      <a:lnTo>
                        <a:pt x="129" y="289"/>
                      </a:lnTo>
                      <a:lnTo>
                        <a:pt x="124" y="290"/>
                      </a:lnTo>
                      <a:lnTo>
                        <a:pt x="120" y="290"/>
                      </a:lnTo>
                      <a:lnTo>
                        <a:pt x="104" y="273"/>
                      </a:lnTo>
                      <a:lnTo>
                        <a:pt x="91" y="254"/>
                      </a:lnTo>
                      <a:lnTo>
                        <a:pt x="81" y="233"/>
                      </a:lnTo>
                      <a:lnTo>
                        <a:pt x="69" y="186"/>
                      </a:lnTo>
                      <a:lnTo>
                        <a:pt x="62" y="140"/>
                      </a:lnTo>
                      <a:lnTo>
                        <a:pt x="49" y="67"/>
                      </a:lnTo>
                      <a:lnTo>
                        <a:pt x="43" y="57"/>
                      </a:lnTo>
                      <a:lnTo>
                        <a:pt x="39" y="52"/>
                      </a:lnTo>
                      <a:lnTo>
                        <a:pt x="30" y="42"/>
                      </a:lnTo>
                      <a:lnTo>
                        <a:pt x="11" y="17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1" y="3"/>
                      </a:lnTo>
                      <a:lnTo>
                        <a:pt x="39" y="11"/>
                      </a:lnTo>
                      <a:lnTo>
                        <a:pt x="54" y="24"/>
                      </a:lnTo>
                      <a:lnTo>
                        <a:pt x="66" y="40"/>
                      </a:lnTo>
                      <a:lnTo>
                        <a:pt x="75" y="60"/>
                      </a:lnTo>
                      <a:lnTo>
                        <a:pt x="88" y="102"/>
                      </a:lnTo>
                      <a:lnTo>
                        <a:pt x="97" y="147"/>
                      </a:lnTo>
                      <a:lnTo>
                        <a:pt x="102" y="186"/>
                      </a:lnTo>
                      <a:lnTo>
                        <a:pt x="104" y="201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5557" name="Freeform 29"/>
                <p:cNvSpPr>
                  <a:spLocks/>
                </p:cNvSpPr>
                <p:nvPr/>
              </p:nvSpPr>
              <p:spPr bwMode="auto">
                <a:xfrm>
                  <a:off x="3271" y="2025"/>
                  <a:ext cx="57" cy="140"/>
                </a:xfrm>
                <a:custGeom>
                  <a:avLst/>
                  <a:gdLst>
                    <a:gd name="T0" fmla="*/ 0 w 247"/>
                    <a:gd name="T1" fmla="*/ 0 h 513"/>
                    <a:gd name="T2" fmla="*/ 0 w 247"/>
                    <a:gd name="T3" fmla="*/ 0 h 513"/>
                    <a:gd name="T4" fmla="*/ 0 w 247"/>
                    <a:gd name="T5" fmla="*/ 0 h 513"/>
                    <a:gd name="T6" fmla="*/ 0 w 247"/>
                    <a:gd name="T7" fmla="*/ 0 h 513"/>
                    <a:gd name="T8" fmla="*/ 0 w 247"/>
                    <a:gd name="T9" fmla="*/ 0 h 513"/>
                    <a:gd name="T10" fmla="*/ 0 w 247"/>
                    <a:gd name="T11" fmla="*/ 0 h 513"/>
                    <a:gd name="T12" fmla="*/ 0 w 247"/>
                    <a:gd name="T13" fmla="*/ 0 h 513"/>
                    <a:gd name="T14" fmla="*/ 0 w 247"/>
                    <a:gd name="T15" fmla="*/ 0 h 513"/>
                    <a:gd name="T16" fmla="*/ 0 w 247"/>
                    <a:gd name="T17" fmla="*/ 0 h 513"/>
                    <a:gd name="T18" fmla="*/ 0 w 247"/>
                    <a:gd name="T19" fmla="*/ 0 h 513"/>
                    <a:gd name="T20" fmla="*/ 0 w 247"/>
                    <a:gd name="T21" fmla="*/ 0 h 513"/>
                    <a:gd name="T22" fmla="*/ 0 w 247"/>
                    <a:gd name="T23" fmla="*/ 0 h 513"/>
                    <a:gd name="T24" fmla="*/ 0 w 247"/>
                    <a:gd name="T25" fmla="*/ 0 h 513"/>
                    <a:gd name="T26" fmla="*/ 0 w 247"/>
                    <a:gd name="T27" fmla="*/ 0 h 513"/>
                    <a:gd name="T28" fmla="*/ 0 w 247"/>
                    <a:gd name="T29" fmla="*/ 0 h 513"/>
                    <a:gd name="T30" fmla="*/ 0 w 247"/>
                    <a:gd name="T31" fmla="*/ 0 h 513"/>
                    <a:gd name="T32" fmla="*/ 0 w 247"/>
                    <a:gd name="T33" fmla="*/ 0 h 513"/>
                    <a:gd name="T34" fmla="*/ 0 w 247"/>
                    <a:gd name="T35" fmla="*/ 0 h 513"/>
                    <a:gd name="T36" fmla="*/ 0 w 247"/>
                    <a:gd name="T37" fmla="*/ 0 h 513"/>
                    <a:gd name="T38" fmla="*/ 0 w 247"/>
                    <a:gd name="T39" fmla="*/ 0 h 513"/>
                    <a:gd name="T40" fmla="*/ 0 w 247"/>
                    <a:gd name="T41" fmla="*/ 0 h 513"/>
                    <a:gd name="T42" fmla="*/ 0 w 247"/>
                    <a:gd name="T43" fmla="*/ 0 h 513"/>
                    <a:gd name="T44" fmla="*/ 0 w 247"/>
                    <a:gd name="T45" fmla="*/ 0 h 513"/>
                    <a:gd name="T46" fmla="*/ 0 w 247"/>
                    <a:gd name="T47" fmla="*/ 0 h 513"/>
                    <a:gd name="T48" fmla="*/ 0 w 247"/>
                    <a:gd name="T49" fmla="*/ 0 h 513"/>
                    <a:gd name="T50" fmla="*/ 0 w 247"/>
                    <a:gd name="T51" fmla="*/ 0 h 513"/>
                    <a:gd name="T52" fmla="*/ 0 w 247"/>
                    <a:gd name="T53" fmla="*/ 0 h 513"/>
                    <a:gd name="T54" fmla="*/ 0 w 247"/>
                    <a:gd name="T55" fmla="*/ 0 h 513"/>
                    <a:gd name="T56" fmla="*/ 0 w 247"/>
                    <a:gd name="T57" fmla="*/ 0 h 513"/>
                    <a:gd name="T58" fmla="*/ 0 w 247"/>
                    <a:gd name="T59" fmla="*/ 0 h 513"/>
                    <a:gd name="T60" fmla="*/ 0 w 247"/>
                    <a:gd name="T61" fmla="*/ 0 h 513"/>
                    <a:gd name="T62" fmla="*/ 0 w 247"/>
                    <a:gd name="T63" fmla="*/ 0 h 513"/>
                    <a:gd name="T64" fmla="*/ 0 w 247"/>
                    <a:gd name="T65" fmla="*/ 0 h 513"/>
                    <a:gd name="T66" fmla="*/ 0 w 247"/>
                    <a:gd name="T67" fmla="*/ 0 h 513"/>
                    <a:gd name="T68" fmla="*/ 0 w 247"/>
                    <a:gd name="T69" fmla="*/ 0 h 513"/>
                    <a:gd name="T70" fmla="*/ 0 w 247"/>
                    <a:gd name="T71" fmla="*/ 0 h 513"/>
                    <a:gd name="T72" fmla="*/ 0 w 247"/>
                    <a:gd name="T73" fmla="*/ 0 h 513"/>
                    <a:gd name="T74" fmla="*/ 0 w 247"/>
                    <a:gd name="T75" fmla="*/ 0 h 513"/>
                    <a:gd name="T76" fmla="*/ 0 w 247"/>
                    <a:gd name="T77" fmla="*/ 0 h 513"/>
                    <a:gd name="T78" fmla="*/ 0 w 247"/>
                    <a:gd name="T79" fmla="*/ 0 h 513"/>
                    <a:gd name="T80" fmla="*/ 0 w 247"/>
                    <a:gd name="T81" fmla="*/ 0 h 513"/>
                    <a:gd name="T82" fmla="*/ 0 w 247"/>
                    <a:gd name="T83" fmla="*/ 0 h 513"/>
                    <a:gd name="T84" fmla="*/ 0 w 247"/>
                    <a:gd name="T85" fmla="*/ 0 h 513"/>
                    <a:gd name="T86" fmla="*/ 0 w 247"/>
                    <a:gd name="T87" fmla="*/ 0 h 513"/>
                    <a:gd name="T88" fmla="*/ 0 w 247"/>
                    <a:gd name="T89" fmla="*/ 0 h 513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247"/>
                    <a:gd name="T136" fmla="*/ 0 h 513"/>
                    <a:gd name="T137" fmla="*/ 247 w 247"/>
                    <a:gd name="T138" fmla="*/ 513 h 513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247" h="513">
                      <a:moveTo>
                        <a:pt x="24" y="142"/>
                      </a:moveTo>
                      <a:lnTo>
                        <a:pt x="22" y="157"/>
                      </a:lnTo>
                      <a:lnTo>
                        <a:pt x="17" y="192"/>
                      </a:lnTo>
                      <a:lnTo>
                        <a:pt x="6" y="271"/>
                      </a:lnTo>
                      <a:lnTo>
                        <a:pt x="0" y="320"/>
                      </a:lnTo>
                      <a:lnTo>
                        <a:pt x="0" y="322"/>
                      </a:lnTo>
                      <a:lnTo>
                        <a:pt x="14" y="326"/>
                      </a:lnTo>
                      <a:lnTo>
                        <a:pt x="24" y="331"/>
                      </a:lnTo>
                      <a:lnTo>
                        <a:pt x="32" y="337"/>
                      </a:lnTo>
                      <a:lnTo>
                        <a:pt x="37" y="346"/>
                      </a:lnTo>
                      <a:lnTo>
                        <a:pt x="41" y="356"/>
                      </a:lnTo>
                      <a:lnTo>
                        <a:pt x="43" y="366"/>
                      </a:lnTo>
                      <a:lnTo>
                        <a:pt x="43" y="388"/>
                      </a:lnTo>
                      <a:lnTo>
                        <a:pt x="40" y="410"/>
                      </a:lnTo>
                      <a:lnTo>
                        <a:pt x="37" y="431"/>
                      </a:lnTo>
                      <a:lnTo>
                        <a:pt x="47" y="425"/>
                      </a:lnTo>
                      <a:lnTo>
                        <a:pt x="80" y="407"/>
                      </a:lnTo>
                      <a:lnTo>
                        <a:pt x="97" y="401"/>
                      </a:lnTo>
                      <a:lnTo>
                        <a:pt x="104" y="399"/>
                      </a:lnTo>
                      <a:lnTo>
                        <a:pt x="109" y="399"/>
                      </a:lnTo>
                      <a:lnTo>
                        <a:pt x="113" y="401"/>
                      </a:lnTo>
                      <a:lnTo>
                        <a:pt x="114" y="407"/>
                      </a:lnTo>
                      <a:lnTo>
                        <a:pt x="115" y="415"/>
                      </a:lnTo>
                      <a:lnTo>
                        <a:pt x="116" y="437"/>
                      </a:lnTo>
                      <a:lnTo>
                        <a:pt x="115" y="487"/>
                      </a:lnTo>
                      <a:lnTo>
                        <a:pt x="115" y="513"/>
                      </a:lnTo>
                      <a:lnTo>
                        <a:pt x="118" y="511"/>
                      </a:lnTo>
                      <a:lnTo>
                        <a:pt x="125" y="505"/>
                      </a:lnTo>
                      <a:lnTo>
                        <a:pt x="139" y="494"/>
                      </a:lnTo>
                      <a:lnTo>
                        <a:pt x="154" y="483"/>
                      </a:lnTo>
                      <a:lnTo>
                        <a:pt x="158" y="480"/>
                      </a:lnTo>
                      <a:lnTo>
                        <a:pt x="158" y="442"/>
                      </a:lnTo>
                      <a:lnTo>
                        <a:pt x="156" y="358"/>
                      </a:lnTo>
                      <a:lnTo>
                        <a:pt x="160" y="182"/>
                      </a:lnTo>
                      <a:lnTo>
                        <a:pt x="180" y="100"/>
                      </a:lnTo>
                      <a:lnTo>
                        <a:pt x="217" y="29"/>
                      </a:lnTo>
                      <a:lnTo>
                        <a:pt x="247" y="0"/>
                      </a:lnTo>
                      <a:lnTo>
                        <a:pt x="219" y="1"/>
                      </a:lnTo>
                      <a:lnTo>
                        <a:pt x="169" y="5"/>
                      </a:lnTo>
                      <a:lnTo>
                        <a:pt x="122" y="16"/>
                      </a:lnTo>
                      <a:lnTo>
                        <a:pt x="81" y="38"/>
                      </a:lnTo>
                      <a:lnTo>
                        <a:pt x="50" y="70"/>
                      </a:lnTo>
                      <a:lnTo>
                        <a:pt x="30" y="115"/>
                      </a:lnTo>
                      <a:lnTo>
                        <a:pt x="24" y="142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5558" name="Freeform 30"/>
                <p:cNvSpPr>
                  <a:spLocks/>
                </p:cNvSpPr>
                <p:nvPr/>
              </p:nvSpPr>
              <p:spPr bwMode="auto">
                <a:xfrm>
                  <a:off x="3319" y="2021"/>
                  <a:ext cx="49" cy="159"/>
                </a:xfrm>
                <a:custGeom>
                  <a:avLst/>
                  <a:gdLst>
                    <a:gd name="T0" fmla="*/ 0 w 210"/>
                    <a:gd name="T1" fmla="*/ 0 h 577"/>
                    <a:gd name="T2" fmla="*/ 0 w 210"/>
                    <a:gd name="T3" fmla="*/ 0 h 577"/>
                    <a:gd name="T4" fmla="*/ 0 w 210"/>
                    <a:gd name="T5" fmla="*/ 0 h 577"/>
                    <a:gd name="T6" fmla="*/ 0 w 210"/>
                    <a:gd name="T7" fmla="*/ 0 h 577"/>
                    <a:gd name="T8" fmla="*/ 0 w 210"/>
                    <a:gd name="T9" fmla="*/ 0 h 577"/>
                    <a:gd name="T10" fmla="*/ 0 w 210"/>
                    <a:gd name="T11" fmla="*/ 0 h 577"/>
                    <a:gd name="T12" fmla="*/ 0 w 210"/>
                    <a:gd name="T13" fmla="*/ 0 h 577"/>
                    <a:gd name="T14" fmla="*/ 0 w 210"/>
                    <a:gd name="T15" fmla="*/ 0 h 577"/>
                    <a:gd name="T16" fmla="*/ 0 w 210"/>
                    <a:gd name="T17" fmla="*/ 0 h 577"/>
                    <a:gd name="T18" fmla="*/ 0 w 210"/>
                    <a:gd name="T19" fmla="*/ 0 h 577"/>
                    <a:gd name="T20" fmla="*/ 0 w 210"/>
                    <a:gd name="T21" fmla="*/ 0 h 577"/>
                    <a:gd name="T22" fmla="*/ 0 w 210"/>
                    <a:gd name="T23" fmla="*/ 0 h 577"/>
                    <a:gd name="T24" fmla="*/ 0 w 210"/>
                    <a:gd name="T25" fmla="*/ 0 h 577"/>
                    <a:gd name="T26" fmla="*/ 0 w 210"/>
                    <a:gd name="T27" fmla="*/ 0 h 577"/>
                    <a:gd name="T28" fmla="*/ 0 w 210"/>
                    <a:gd name="T29" fmla="*/ 0 h 577"/>
                    <a:gd name="T30" fmla="*/ 0 w 210"/>
                    <a:gd name="T31" fmla="*/ 0 h 577"/>
                    <a:gd name="T32" fmla="*/ 0 w 210"/>
                    <a:gd name="T33" fmla="*/ 0 h 577"/>
                    <a:gd name="T34" fmla="*/ 0 w 210"/>
                    <a:gd name="T35" fmla="*/ 0 h 577"/>
                    <a:gd name="T36" fmla="*/ 0 w 210"/>
                    <a:gd name="T37" fmla="*/ 0 h 577"/>
                    <a:gd name="T38" fmla="*/ 0 w 210"/>
                    <a:gd name="T39" fmla="*/ 0 h 577"/>
                    <a:gd name="T40" fmla="*/ 0 w 210"/>
                    <a:gd name="T41" fmla="*/ 0 h 577"/>
                    <a:gd name="T42" fmla="*/ 0 w 210"/>
                    <a:gd name="T43" fmla="*/ 0 h 577"/>
                    <a:gd name="T44" fmla="*/ 0 w 210"/>
                    <a:gd name="T45" fmla="*/ 0 h 577"/>
                    <a:gd name="T46" fmla="*/ 0 w 210"/>
                    <a:gd name="T47" fmla="*/ 0 h 577"/>
                    <a:gd name="T48" fmla="*/ 0 w 210"/>
                    <a:gd name="T49" fmla="*/ 0 h 577"/>
                    <a:gd name="T50" fmla="*/ 0 w 210"/>
                    <a:gd name="T51" fmla="*/ 0 h 577"/>
                    <a:gd name="T52" fmla="*/ 0 w 210"/>
                    <a:gd name="T53" fmla="*/ 0 h 577"/>
                    <a:gd name="T54" fmla="*/ 0 w 210"/>
                    <a:gd name="T55" fmla="*/ 0 h 577"/>
                    <a:gd name="T56" fmla="*/ 0 w 210"/>
                    <a:gd name="T57" fmla="*/ 0 h 57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210"/>
                    <a:gd name="T88" fmla="*/ 0 h 577"/>
                    <a:gd name="T89" fmla="*/ 210 w 210"/>
                    <a:gd name="T90" fmla="*/ 577 h 577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210" h="577">
                      <a:moveTo>
                        <a:pt x="210" y="238"/>
                      </a:moveTo>
                      <a:lnTo>
                        <a:pt x="191" y="261"/>
                      </a:lnTo>
                      <a:lnTo>
                        <a:pt x="151" y="312"/>
                      </a:lnTo>
                      <a:lnTo>
                        <a:pt x="77" y="425"/>
                      </a:lnTo>
                      <a:lnTo>
                        <a:pt x="53" y="485"/>
                      </a:lnTo>
                      <a:lnTo>
                        <a:pt x="43" y="547"/>
                      </a:lnTo>
                      <a:lnTo>
                        <a:pt x="46" y="577"/>
                      </a:lnTo>
                      <a:lnTo>
                        <a:pt x="38" y="569"/>
                      </a:lnTo>
                      <a:lnTo>
                        <a:pt x="15" y="535"/>
                      </a:lnTo>
                      <a:lnTo>
                        <a:pt x="0" y="484"/>
                      </a:lnTo>
                      <a:lnTo>
                        <a:pt x="0" y="469"/>
                      </a:lnTo>
                      <a:lnTo>
                        <a:pt x="4" y="453"/>
                      </a:lnTo>
                      <a:lnTo>
                        <a:pt x="14" y="431"/>
                      </a:lnTo>
                      <a:lnTo>
                        <a:pt x="48" y="377"/>
                      </a:lnTo>
                      <a:lnTo>
                        <a:pt x="131" y="264"/>
                      </a:lnTo>
                      <a:lnTo>
                        <a:pt x="175" y="210"/>
                      </a:lnTo>
                      <a:lnTo>
                        <a:pt x="172" y="186"/>
                      </a:lnTo>
                      <a:lnTo>
                        <a:pt x="167" y="145"/>
                      </a:lnTo>
                      <a:lnTo>
                        <a:pt x="145" y="82"/>
                      </a:lnTo>
                      <a:lnTo>
                        <a:pt x="101" y="19"/>
                      </a:lnTo>
                      <a:lnTo>
                        <a:pt x="86" y="0"/>
                      </a:lnTo>
                      <a:lnTo>
                        <a:pt x="108" y="16"/>
                      </a:lnTo>
                      <a:lnTo>
                        <a:pt x="143" y="47"/>
                      </a:lnTo>
                      <a:lnTo>
                        <a:pt x="169" y="82"/>
                      </a:lnTo>
                      <a:lnTo>
                        <a:pt x="188" y="120"/>
                      </a:lnTo>
                      <a:lnTo>
                        <a:pt x="200" y="163"/>
                      </a:lnTo>
                      <a:lnTo>
                        <a:pt x="207" y="212"/>
                      </a:lnTo>
                      <a:lnTo>
                        <a:pt x="210" y="238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5559" name="Freeform 31"/>
                <p:cNvSpPr>
                  <a:spLocks/>
                </p:cNvSpPr>
                <p:nvPr/>
              </p:nvSpPr>
              <p:spPr bwMode="auto">
                <a:xfrm>
                  <a:off x="3322" y="2189"/>
                  <a:ext cx="41" cy="96"/>
                </a:xfrm>
                <a:custGeom>
                  <a:avLst/>
                  <a:gdLst>
                    <a:gd name="T0" fmla="*/ 0 w 176"/>
                    <a:gd name="T1" fmla="*/ 0 h 348"/>
                    <a:gd name="T2" fmla="*/ 0 w 176"/>
                    <a:gd name="T3" fmla="*/ 0 h 348"/>
                    <a:gd name="T4" fmla="*/ 0 w 176"/>
                    <a:gd name="T5" fmla="*/ 0 h 348"/>
                    <a:gd name="T6" fmla="*/ 0 w 176"/>
                    <a:gd name="T7" fmla="*/ 0 h 348"/>
                    <a:gd name="T8" fmla="*/ 0 w 176"/>
                    <a:gd name="T9" fmla="*/ 0 h 348"/>
                    <a:gd name="T10" fmla="*/ 0 w 176"/>
                    <a:gd name="T11" fmla="*/ 0 h 348"/>
                    <a:gd name="T12" fmla="*/ 0 w 176"/>
                    <a:gd name="T13" fmla="*/ 0 h 348"/>
                    <a:gd name="T14" fmla="*/ 0 w 176"/>
                    <a:gd name="T15" fmla="*/ 0 h 348"/>
                    <a:gd name="T16" fmla="*/ 0 w 176"/>
                    <a:gd name="T17" fmla="*/ 0 h 348"/>
                    <a:gd name="T18" fmla="*/ 0 w 176"/>
                    <a:gd name="T19" fmla="*/ 0 h 348"/>
                    <a:gd name="T20" fmla="*/ 0 w 176"/>
                    <a:gd name="T21" fmla="*/ 0 h 348"/>
                    <a:gd name="T22" fmla="*/ 0 w 176"/>
                    <a:gd name="T23" fmla="*/ 0 h 348"/>
                    <a:gd name="T24" fmla="*/ 0 w 176"/>
                    <a:gd name="T25" fmla="*/ 0 h 348"/>
                    <a:gd name="T26" fmla="*/ 0 w 176"/>
                    <a:gd name="T27" fmla="*/ 0 h 348"/>
                    <a:gd name="T28" fmla="*/ 0 w 176"/>
                    <a:gd name="T29" fmla="*/ 0 h 348"/>
                    <a:gd name="T30" fmla="*/ 0 w 176"/>
                    <a:gd name="T31" fmla="*/ 0 h 348"/>
                    <a:gd name="T32" fmla="*/ 0 w 176"/>
                    <a:gd name="T33" fmla="*/ 0 h 348"/>
                    <a:gd name="T34" fmla="*/ 0 w 176"/>
                    <a:gd name="T35" fmla="*/ 0 h 348"/>
                    <a:gd name="T36" fmla="*/ 0 w 176"/>
                    <a:gd name="T37" fmla="*/ 0 h 348"/>
                    <a:gd name="T38" fmla="*/ 0 w 176"/>
                    <a:gd name="T39" fmla="*/ 0 h 348"/>
                    <a:gd name="T40" fmla="*/ 0 w 176"/>
                    <a:gd name="T41" fmla="*/ 0 h 348"/>
                    <a:gd name="T42" fmla="*/ 0 w 176"/>
                    <a:gd name="T43" fmla="*/ 0 h 348"/>
                    <a:gd name="T44" fmla="*/ 0 w 176"/>
                    <a:gd name="T45" fmla="*/ 0 h 348"/>
                    <a:gd name="T46" fmla="*/ 0 w 176"/>
                    <a:gd name="T47" fmla="*/ 0 h 348"/>
                    <a:gd name="T48" fmla="*/ 0 w 176"/>
                    <a:gd name="T49" fmla="*/ 0 h 348"/>
                    <a:gd name="T50" fmla="*/ 0 w 176"/>
                    <a:gd name="T51" fmla="*/ 0 h 348"/>
                    <a:gd name="T52" fmla="*/ 0 w 176"/>
                    <a:gd name="T53" fmla="*/ 0 h 348"/>
                    <a:gd name="T54" fmla="*/ 0 w 176"/>
                    <a:gd name="T55" fmla="*/ 0 h 348"/>
                    <a:gd name="T56" fmla="*/ 0 w 176"/>
                    <a:gd name="T57" fmla="*/ 0 h 348"/>
                    <a:gd name="T58" fmla="*/ 0 w 176"/>
                    <a:gd name="T59" fmla="*/ 0 h 348"/>
                    <a:gd name="T60" fmla="*/ 0 w 176"/>
                    <a:gd name="T61" fmla="*/ 0 h 348"/>
                    <a:gd name="T62" fmla="*/ 0 w 176"/>
                    <a:gd name="T63" fmla="*/ 0 h 348"/>
                    <a:gd name="T64" fmla="*/ 0 w 176"/>
                    <a:gd name="T65" fmla="*/ 0 h 348"/>
                    <a:gd name="T66" fmla="*/ 0 w 176"/>
                    <a:gd name="T67" fmla="*/ 0 h 348"/>
                    <a:gd name="T68" fmla="*/ 0 w 176"/>
                    <a:gd name="T69" fmla="*/ 0 h 348"/>
                    <a:gd name="T70" fmla="*/ 0 w 176"/>
                    <a:gd name="T71" fmla="*/ 0 h 348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176"/>
                    <a:gd name="T109" fmla="*/ 0 h 348"/>
                    <a:gd name="T110" fmla="*/ 176 w 176"/>
                    <a:gd name="T111" fmla="*/ 348 h 348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176" h="348">
                      <a:moveTo>
                        <a:pt x="55" y="59"/>
                      </a:moveTo>
                      <a:lnTo>
                        <a:pt x="59" y="62"/>
                      </a:lnTo>
                      <a:lnTo>
                        <a:pt x="63" y="66"/>
                      </a:lnTo>
                      <a:lnTo>
                        <a:pt x="66" y="71"/>
                      </a:lnTo>
                      <a:lnTo>
                        <a:pt x="68" y="77"/>
                      </a:lnTo>
                      <a:lnTo>
                        <a:pt x="70" y="90"/>
                      </a:lnTo>
                      <a:lnTo>
                        <a:pt x="71" y="104"/>
                      </a:lnTo>
                      <a:lnTo>
                        <a:pt x="70" y="114"/>
                      </a:lnTo>
                      <a:lnTo>
                        <a:pt x="70" y="117"/>
                      </a:lnTo>
                      <a:lnTo>
                        <a:pt x="64" y="123"/>
                      </a:lnTo>
                      <a:lnTo>
                        <a:pt x="52" y="135"/>
                      </a:lnTo>
                      <a:lnTo>
                        <a:pt x="30" y="156"/>
                      </a:lnTo>
                      <a:lnTo>
                        <a:pt x="7" y="178"/>
                      </a:lnTo>
                      <a:lnTo>
                        <a:pt x="2" y="183"/>
                      </a:lnTo>
                      <a:lnTo>
                        <a:pt x="8" y="191"/>
                      </a:lnTo>
                      <a:lnTo>
                        <a:pt x="31" y="218"/>
                      </a:lnTo>
                      <a:lnTo>
                        <a:pt x="53" y="249"/>
                      </a:lnTo>
                      <a:lnTo>
                        <a:pt x="57" y="256"/>
                      </a:lnTo>
                      <a:lnTo>
                        <a:pt x="59" y="264"/>
                      </a:lnTo>
                      <a:lnTo>
                        <a:pt x="63" y="282"/>
                      </a:lnTo>
                      <a:lnTo>
                        <a:pt x="64" y="302"/>
                      </a:lnTo>
                      <a:lnTo>
                        <a:pt x="64" y="338"/>
                      </a:lnTo>
                      <a:lnTo>
                        <a:pt x="64" y="348"/>
                      </a:lnTo>
                      <a:lnTo>
                        <a:pt x="66" y="341"/>
                      </a:lnTo>
                      <a:lnTo>
                        <a:pt x="72" y="313"/>
                      </a:lnTo>
                      <a:lnTo>
                        <a:pt x="76" y="275"/>
                      </a:lnTo>
                      <a:lnTo>
                        <a:pt x="76" y="265"/>
                      </a:lnTo>
                      <a:lnTo>
                        <a:pt x="74" y="256"/>
                      </a:lnTo>
                      <a:lnTo>
                        <a:pt x="71" y="237"/>
                      </a:lnTo>
                      <a:lnTo>
                        <a:pt x="64" y="199"/>
                      </a:lnTo>
                      <a:lnTo>
                        <a:pt x="60" y="178"/>
                      </a:lnTo>
                      <a:lnTo>
                        <a:pt x="60" y="176"/>
                      </a:lnTo>
                      <a:lnTo>
                        <a:pt x="63" y="172"/>
                      </a:lnTo>
                      <a:lnTo>
                        <a:pt x="75" y="159"/>
                      </a:lnTo>
                      <a:lnTo>
                        <a:pt x="84" y="154"/>
                      </a:lnTo>
                      <a:lnTo>
                        <a:pt x="96" y="152"/>
                      </a:lnTo>
                      <a:lnTo>
                        <a:pt x="103" y="153"/>
                      </a:lnTo>
                      <a:lnTo>
                        <a:pt x="109" y="156"/>
                      </a:lnTo>
                      <a:lnTo>
                        <a:pt x="116" y="161"/>
                      </a:lnTo>
                      <a:lnTo>
                        <a:pt x="132" y="174"/>
                      </a:lnTo>
                      <a:lnTo>
                        <a:pt x="159" y="205"/>
                      </a:lnTo>
                      <a:lnTo>
                        <a:pt x="173" y="220"/>
                      </a:lnTo>
                      <a:lnTo>
                        <a:pt x="173" y="217"/>
                      </a:lnTo>
                      <a:lnTo>
                        <a:pt x="173" y="209"/>
                      </a:lnTo>
                      <a:lnTo>
                        <a:pt x="175" y="194"/>
                      </a:lnTo>
                      <a:lnTo>
                        <a:pt x="175" y="180"/>
                      </a:lnTo>
                      <a:lnTo>
                        <a:pt x="176" y="176"/>
                      </a:lnTo>
                      <a:lnTo>
                        <a:pt x="171" y="170"/>
                      </a:lnTo>
                      <a:lnTo>
                        <a:pt x="161" y="156"/>
                      </a:lnTo>
                      <a:lnTo>
                        <a:pt x="142" y="130"/>
                      </a:lnTo>
                      <a:lnTo>
                        <a:pt x="122" y="101"/>
                      </a:lnTo>
                      <a:lnTo>
                        <a:pt x="118" y="94"/>
                      </a:lnTo>
                      <a:lnTo>
                        <a:pt x="116" y="89"/>
                      </a:lnTo>
                      <a:lnTo>
                        <a:pt x="114" y="79"/>
                      </a:lnTo>
                      <a:lnTo>
                        <a:pt x="109" y="59"/>
                      </a:lnTo>
                      <a:lnTo>
                        <a:pt x="104" y="37"/>
                      </a:lnTo>
                      <a:lnTo>
                        <a:pt x="103" y="31"/>
                      </a:lnTo>
                      <a:lnTo>
                        <a:pt x="98" y="29"/>
                      </a:lnTo>
                      <a:lnTo>
                        <a:pt x="88" y="23"/>
                      </a:lnTo>
                      <a:lnTo>
                        <a:pt x="69" y="13"/>
                      </a:lnTo>
                      <a:lnTo>
                        <a:pt x="49" y="3"/>
                      </a:lnTo>
                      <a:lnTo>
                        <a:pt x="45" y="0"/>
                      </a:lnTo>
                      <a:lnTo>
                        <a:pt x="41" y="9"/>
                      </a:lnTo>
                      <a:lnTo>
                        <a:pt x="34" y="26"/>
                      </a:lnTo>
                      <a:lnTo>
                        <a:pt x="19" y="62"/>
                      </a:lnTo>
                      <a:lnTo>
                        <a:pt x="3" y="97"/>
                      </a:lnTo>
                      <a:lnTo>
                        <a:pt x="0" y="105"/>
                      </a:lnTo>
                      <a:lnTo>
                        <a:pt x="5" y="98"/>
                      </a:lnTo>
                      <a:lnTo>
                        <a:pt x="25" y="75"/>
                      </a:lnTo>
                      <a:lnTo>
                        <a:pt x="37" y="65"/>
                      </a:lnTo>
                      <a:lnTo>
                        <a:pt x="49" y="60"/>
                      </a:lnTo>
                      <a:lnTo>
                        <a:pt x="55" y="59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5560" name="Freeform 32"/>
                <p:cNvSpPr>
                  <a:spLocks/>
                </p:cNvSpPr>
                <p:nvPr/>
              </p:nvSpPr>
              <p:spPr bwMode="auto">
                <a:xfrm>
                  <a:off x="3324" y="2278"/>
                  <a:ext cx="37" cy="139"/>
                </a:xfrm>
                <a:custGeom>
                  <a:avLst/>
                  <a:gdLst>
                    <a:gd name="T0" fmla="*/ 0 w 159"/>
                    <a:gd name="T1" fmla="*/ 0 h 506"/>
                    <a:gd name="T2" fmla="*/ 0 w 159"/>
                    <a:gd name="T3" fmla="*/ 0 h 506"/>
                    <a:gd name="T4" fmla="*/ 0 w 159"/>
                    <a:gd name="T5" fmla="*/ 0 h 506"/>
                    <a:gd name="T6" fmla="*/ 0 w 159"/>
                    <a:gd name="T7" fmla="*/ 0 h 506"/>
                    <a:gd name="T8" fmla="*/ 0 w 159"/>
                    <a:gd name="T9" fmla="*/ 0 h 506"/>
                    <a:gd name="T10" fmla="*/ 0 w 159"/>
                    <a:gd name="T11" fmla="*/ 0 h 506"/>
                    <a:gd name="T12" fmla="*/ 0 w 159"/>
                    <a:gd name="T13" fmla="*/ 0 h 506"/>
                    <a:gd name="T14" fmla="*/ 0 w 159"/>
                    <a:gd name="T15" fmla="*/ 0 h 506"/>
                    <a:gd name="T16" fmla="*/ 0 w 159"/>
                    <a:gd name="T17" fmla="*/ 0 h 506"/>
                    <a:gd name="T18" fmla="*/ 0 w 159"/>
                    <a:gd name="T19" fmla="*/ 0 h 506"/>
                    <a:gd name="T20" fmla="*/ 0 w 159"/>
                    <a:gd name="T21" fmla="*/ 0 h 506"/>
                    <a:gd name="T22" fmla="*/ 0 w 159"/>
                    <a:gd name="T23" fmla="*/ 0 h 506"/>
                    <a:gd name="T24" fmla="*/ 0 w 159"/>
                    <a:gd name="T25" fmla="*/ 0 h 506"/>
                    <a:gd name="T26" fmla="*/ 0 w 159"/>
                    <a:gd name="T27" fmla="*/ 0 h 506"/>
                    <a:gd name="T28" fmla="*/ 0 w 159"/>
                    <a:gd name="T29" fmla="*/ 0 h 506"/>
                    <a:gd name="T30" fmla="*/ 0 w 159"/>
                    <a:gd name="T31" fmla="*/ 0 h 506"/>
                    <a:gd name="T32" fmla="*/ 0 w 159"/>
                    <a:gd name="T33" fmla="*/ 0 h 506"/>
                    <a:gd name="T34" fmla="*/ 0 w 159"/>
                    <a:gd name="T35" fmla="*/ 0 h 506"/>
                    <a:gd name="T36" fmla="*/ 0 w 159"/>
                    <a:gd name="T37" fmla="*/ 0 h 506"/>
                    <a:gd name="T38" fmla="*/ 0 w 159"/>
                    <a:gd name="T39" fmla="*/ 0 h 506"/>
                    <a:gd name="T40" fmla="*/ 0 w 159"/>
                    <a:gd name="T41" fmla="*/ 0 h 506"/>
                    <a:gd name="T42" fmla="*/ 0 w 159"/>
                    <a:gd name="T43" fmla="*/ 0 h 506"/>
                    <a:gd name="T44" fmla="*/ 0 w 159"/>
                    <a:gd name="T45" fmla="*/ 0 h 506"/>
                    <a:gd name="T46" fmla="*/ 0 w 159"/>
                    <a:gd name="T47" fmla="*/ 0 h 506"/>
                    <a:gd name="T48" fmla="*/ 0 w 159"/>
                    <a:gd name="T49" fmla="*/ 0 h 506"/>
                    <a:gd name="T50" fmla="*/ 0 w 159"/>
                    <a:gd name="T51" fmla="*/ 0 h 506"/>
                    <a:gd name="T52" fmla="*/ 0 w 159"/>
                    <a:gd name="T53" fmla="*/ 0 h 506"/>
                    <a:gd name="T54" fmla="*/ 0 w 159"/>
                    <a:gd name="T55" fmla="*/ 0 h 506"/>
                    <a:gd name="T56" fmla="*/ 0 w 159"/>
                    <a:gd name="T57" fmla="*/ 0 h 506"/>
                    <a:gd name="T58" fmla="*/ 0 w 159"/>
                    <a:gd name="T59" fmla="*/ 0 h 506"/>
                    <a:gd name="T60" fmla="*/ 0 w 159"/>
                    <a:gd name="T61" fmla="*/ 0 h 506"/>
                    <a:gd name="T62" fmla="*/ 0 w 159"/>
                    <a:gd name="T63" fmla="*/ 0 h 506"/>
                    <a:gd name="T64" fmla="*/ 0 w 159"/>
                    <a:gd name="T65" fmla="*/ 0 h 506"/>
                    <a:gd name="T66" fmla="*/ 0 w 159"/>
                    <a:gd name="T67" fmla="*/ 0 h 50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59"/>
                    <a:gd name="T103" fmla="*/ 0 h 506"/>
                    <a:gd name="T104" fmla="*/ 159 w 159"/>
                    <a:gd name="T105" fmla="*/ 506 h 50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59" h="506">
                      <a:moveTo>
                        <a:pt x="73" y="108"/>
                      </a:moveTo>
                      <a:lnTo>
                        <a:pt x="69" y="111"/>
                      </a:lnTo>
                      <a:lnTo>
                        <a:pt x="65" y="112"/>
                      </a:lnTo>
                      <a:lnTo>
                        <a:pt x="57" y="114"/>
                      </a:lnTo>
                      <a:lnTo>
                        <a:pt x="49" y="114"/>
                      </a:lnTo>
                      <a:lnTo>
                        <a:pt x="37" y="112"/>
                      </a:lnTo>
                      <a:lnTo>
                        <a:pt x="36" y="111"/>
                      </a:lnTo>
                      <a:lnTo>
                        <a:pt x="36" y="141"/>
                      </a:lnTo>
                      <a:lnTo>
                        <a:pt x="35" y="198"/>
                      </a:lnTo>
                      <a:lnTo>
                        <a:pt x="23" y="313"/>
                      </a:lnTo>
                      <a:lnTo>
                        <a:pt x="4" y="461"/>
                      </a:lnTo>
                      <a:lnTo>
                        <a:pt x="0" y="506"/>
                      </a:lnTo>
                      <a:lnTo>
                        <a:pt x="13" y="445"/>
                      </a:lnTo>
                      <a:lnTo>
                        <a:pt x="32" y="354"/>
                      </a:lnTo>
                      <a:lnTo>
                        <a:pt x="54" y="257"/>
                      </a:lnTo>
                      <a:lnTo>
                        <a:pt x="66" y="189"/>
                      </a:lnTo>
                      <a:lnTo>
                        <a:pt x="70" y="164"/>
                      </a:lnTo>
                      <a:lnTo>
                        <a:pt x="72" y="158"/>
                      </a:lnTo>
                      <a:lnTo>
                        <a:pt x="75" y="154"/>
                      </a:lnTo>
                      <a:lnTo>
                        <a:pt x="79" y="151"/>
                      </a:lnTo>
                      <a:lnTo>
                        <a:pt x="83" y="151"/>
                      </a:lnTo>
                      <a:lnTo>
                        <a:pt x="87" y="152"/>
                      </a:lnTo>
                      <a:lnTo>
                        <a:pt x="91" y="154"/>
                      </a:lnTo>
                      <a:lnTo>
                        <a:pt x="94" y="157"/>
                      </a:lnTo>
                      <a:lnTo>
                        <a:pt x="103" y="166"/>
                      </a:lnTo>
                      <a:lnTo>
                        <a:pt x="112" y="178"/>
                      </a:lnTo>
                      <a:lnTo>
                        <a:pt x="117" y="184"/>
                      </a:lnTo>
                      <a:lnTo>
                        <a:pt x="117" y="183"/>
                      </a:lnTo>
                      <a:lnTo>
                        <a:pt x="118" y="169"/>
                      </a:lnTo>
                      <a:lnTo>
                        <a:pt x="121" y="125"/>
                      </a:lnTo>
                      <a:lnTo>
                        <a:pt x="124" y="88"/>
                      </a:lnTo>
                      <a:lnTo>
                        <a:pt x="125" y="84"/>
                      </a:lnTo>
                      <a:lnTo>
                        <a:pt x="125" y="82"/>
                      </a:lnTo>
                      <a:lnTo>
                        <a:pt x="127" y="77"/>
                      </a:lnTo>
                      <a:lnTo>
                        <a:pt x="133" y="62"/>
                      </a:lnTo>
                      <a:lnTo>
                        <a:pt x="149" y="25"/>
                      </a:lnTo>
                      <a:lnTo>
                        <a:pt x="159" y="6"/>
                      </a:lnTo>
                      <a:lnTo>
                        <a:pt x="155" y="8"/>
                      </a:lnTo>
                      <a:lnTo>
                        <a:pt x="146" y="13"/>
                      </a:lnTo>
                      <a:lnTo>
                        <a:pt x="130" y="22"/>
                      </a:lnTo>
                      <a:lnTo>
                        <a:pt x="114" y="27"/>
                      </a:lnTo>
                      <a:lnTo>
                        <a:pt x="110" y="26"/>
                      </a:lnTo>
                      <a:lnTo>
                        <a:pt x="107" y="26"/>
                      </a:lnTo>
                      <a:lnTo>
                        <a:pt x="106" y="24"/>
                      </a:lnTo>
                      <a:lnTo>
                        <a:pt x="105" y="22"/>
                      </a:lnTo>
                      <a:lnTo>
                        <a:pt x="104" y="19"/>
                      </a:lnTo>
                      <a:lnTo>
                        <a:pt x="103" y="12"/>
                      </a:lnTo>
                      <a:lnTo>
                        <a:pt x="103" y="6"/>
                      </a:lnTo>
                      <a:lnTo>
                        <a:pt x="101" y="2"/>
                      </a:lnTo>
                      <a:lnTo>
                        <a:pt x="99" y="0"/>
                      </a:lnTo>
                      <a:lnTo>
                        <a:pt x="88" y="4"/>
                      </a:lnTo>
                      <a:lnTo>
                        <a:pt x="70" y="10"/>
                      </a:lnTo>
                      <a:lnTo>
                        <a:pt x="61" y="16"/>
                      </a:lnTo>
                      <a:lnTo>
                        <a:pt x="59" y="17"/>
                      </a:lnTo>
                      <a:lnTo>
                        <a:pt x="58" y="19"/>
                      </a:lnTo>
                      <a:lnTo>
                        <a:pt x="58" y="20"/>
                      </a:lnTo>
                      <a:lnTo>
                        <a:pt x="59" y="22"/>
                      </a:lnTo>
                      <a:lnTo>
                        <a:pt x="61" y="24"/>
                      </a:lnTo>
                      <a:lnTo>
                        <a:pt x="62" y="26"/>
                      </a:lnTo>
                      <a:lnTo>
                        <a:pt x="68" y="31"/>
                      </a:lnTo>
                      <a:lnTo>
                        <a:pt x="85" y="41"/>
                      </a:lnTo>
                      <a:lnTo>
                        <a:pt x="91" y="43"/>
                      </a:lnTo>
                      <a:lnTo>
                        <a:pt x="90" y="45"/>
                      </a:lnTo>
                      <a:lnTo>
                        <a:pt x="90" y="52"/>
                      </a:lnTo>
                      <a:lnTo>
                        <a:pt x="85" y="78"/>
                      </a:lnTo>
                      <a:lnTo>
                        <a:pt x="76" y="105"/>
                      </a:lnTo>
                      <a:lnTo>
                        <a:pt x="73" y="108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5561" name="Freeform 33"/>
                <p:cNvSpPr>
                  <a:spLocks/>
                </p:cNvSpPr>
                <p:nvPr/>
              </p:nvSpPr>
              <p:spPr bwMode="auto">
                <a:xfrm>
                  <a:off x="3286" y="2214"/>
                  <a:ext cx="106" cy="579"/>
                </a:xfrm>
                <a:custGeom>
                  <a:avLst/>
                  <a:gdLst>
                    <a:gd name="T0" fmla="*/ 0 w 454"/>
                    <a:gd name="T1" fmla="*/ 0 h 2103"/>
                    <a:gd name="T2" fmla="*/ 0 w 454"/>
                    <a:gd name="T3" fmla="*/ 0 h 2103"/>
                    <a:gd name="T4" fmla="*/ 0 w 454"/>
                    <a:gd name="T5" fmla="*/ 0 h 2103"/>
                    <a:gd name="T6" fmla="*/ 0 w 454"/>
                    <a:gd name="T7" fmla="*/ 0 h 2103"/>
                    <a:gd name="T8" fmla="*/ 0 w 454"/>
                    <a:gd name="T9" fmla="*/ 0 h 2103"/>
                    <a:gd name="T10" fmla="*/ 0 w 454"/>
                    <a:gd name="T11" fmla="*/ 0 h 2103"/>
                    <a:gd name="T12" fmla="*/ 0 w 454"/>
                    <a:gd name="T13" fmla="*/ 0 h 2103"/>
                    <a:gd name="T14" fmla="*/ 0 w 454"/>
                    <a:gd name="T15" fmla="*/ 0 h 2103"/>
                    <a:gd name="T16" fmla="*/ 0 w 454"/>
                    <a:gd name="T17" fmla="*/ 0 h 2103"/>
                    <a:gd name="T18" fmla="*/ 0 w 454"/>
                    <a:gd name="T19" fmla="*/ 0 h 2103"/>
                    <a:gd name="T20" fmla="*/ 0 w 454"/>
                    <a:gd name="T21" fmla="*/ 0 h 2103"/>
                    <a:gd name="T22" fmla="*/ 0 w 454"/>
                    <a:gd name="T23" fmla="*/ 0 h 2103"/>
                    <a:gd name="T24" fmla="*/ 0 w 454"/>
                    <a:gd name="T25" fmla="*/ 0 h 2103"/>
                    <a:gd name="T26" fmla="*/ 0 w 454"/>
                    <a:gd name="T27" fmla="*/ 0 h 2103"/>
                    <a:gd name="T28" fmla="*/ 0 w 454"/>
                    <a:gd name="T29" fmla="*/ 0 h 2103"/>
                    <a:gd name="T30" fmla="*/ 0 w 454"/>
                    <a:gd name="T31" fmla="*/ 0 h 2103"/>
                    <a:gd name="T32" fmla="*/ 0 w 454"/>
                    <a:gd name="T33" fmla="*/ 0 h 2103"/>
                    <a:gd name="T34" fmla="*/ 0 w 454"/>
                    <a:gd name="T35" fmla="*/ 0 h 2103"/>
                    <a:gd name="T36" fmla="*/ 0 w 454"/>
                    <a:gd name="T37" fmla="*/ 0 h 2103"/>
                    <a:gd name="T38" fmla="*/ 0 w 454"/>
                    <a:gd name="T39" fmla="*/ 0 h 2103"/>
                    <a:gd name="T40" fmla="*/ 0 w 454"/>
                    <a:gd name="T41" fmla="*/ 0 h 2103"/>
                    <a:gd name="T42" fmla="*/ 0 w 454"/>
                    <a:gd name="T43" fmla="*/ 0 h 2103"/>
                    <a:gd name="T44" fmla="*/ 0 w 454"/>
                    <a:gd name="T45" fmla="*/ 0 h 2103"/>
                    <a:gd name="T46" fmla="*/ 0 w 454"/>
                    <a:gd name="T47" fmla="*/ 0 h 2103"/>
                    <a:gd name="T48" fmla="*/ 0 w 454"/>
                    <a:gd name="T49" fmla="*/ 0 h 2103"/>
                    <a:gd name="T50" fmla="*/ 0 w 454"/>
                    <a:gd name="T51" fmla="*/ 0 h 2103"/>
                    <a:gd name="T52" fmla="*/ 0 w 454"/>
                    <a:gd name="T53" fmla="*/ 0 h 2103"/>
                    <a:gd name="T54" fmla="*/ 0 w 454"/>
                    <a:gd name="T55" fmla="*/ 0 h 2103"/>
                    <a:gd name="T56" fmla="*/ 0 w 454"/>
                    <a:gd name="T57" fmla="*/ 0 h 2103"/>
                    <a:gd name="T58" fmla="*/ 0 w 454"/>
                    <a:gd name="T59" fmla="*/ 0 h 2103"/>
                    <a:gd name="T60" fmla="*/ 0 w 454"/>
                    <a:gd name="T61" fmla="*/ 0 h 2103"/>
                    <a:gd name="T62" fmla="*/ 0 w 454"/>
                    <a:gd name="T63" fmla="*/ 0 h 2103"/>
                    <a:gd name="T64" fmla="*/ 0 w 454"/>
                    <a:gd name="T65" fmla="*/ 0 h 2103"/>
                    <a:gd name="T66" fmla="*/ 0 w 454"/>
                    <a:gd name="T67" fmla="*/ 0 h 2103"/>
                    <a:gd name="T68" fmla="*/ 0 w 454"/>
                    <a:gd name="T69" fmla="*/ 0 h 2103"/>
                    <a:gd name="T70" fmla="*/ 0 w 454"/>
                    <a:gd name="T71" fmla="*/ 0 h 2103"/>
                    <a:gd name="T72" fmla="*/ 0 w 454"/>
                    <a:gd name="T73" fmla="*/ 0 h 2103"/>
                    <a:gd name="T74" fmla="*/ 0 w 454"/>
                    <a:gd name="T75" fmla="*/ 0 h 2103"/>
                    <a:gd name="T76" fmla="*/ 0 w 454"/>
                    <a:gd name="T77" fmla="*/ 0 h 2103"/>
                    <a:gd name="T78" fmla="*/ 0 w 454"/>
                    <a:gd name="T79" fmla="*/ 0 h 2103"/>
                    <a:gd name="T80" fmla="*/ 0 w 454"/>
                    <a:gd name="T81" fmla="*/ 0 h 2103"/>
                    <a:gd name="T82" fmla="*/ 0 w 454"/>
                    <a:gd name="T83" fmla="*/ 0 h 2103"/>
                    <a:gd name="T84" fmla="*/ 0 w 454"/>
                    <a:gd name="T85" fmla="*/ 0 h 2103"/>
                    <a:gd name="T86" fmla="*/ 0 w 454"/>
                    <a:gd name="T87" fmla="*/ 0 h 2103"/>
                    <a:gd name="T88" fmla="*/ 0 w 454"/>
                    <a:gd name="T89" fmla="*/ 0 h 2103"/>
                    <a:gd name="T90" fmla="*/ 0 w 454"/>
                    <a:gd name="T91" fmla="*/ 0 h 2103"/>
                    <a:gd name="T92" fmla="*/ 0 w 454"/>
                    <a:gd name="T93" fmla="*/ 0 h 2103"/>
                    <a:gd name="T94" fmla="*/ 0 w 454"/>
                    <a:gd name="T95" fmla="*/ 0 h 2103"/>
                    <a:gd name="T96" fmla="*/ 0 w 454"/>
                    <a:gd name="T97" fmla="*/ 0 h 2103"/>
                    <a:gd name="T98" fmla="*/ 0 w 454"/>
                    <a:gd name="T99" fmla="*/ 0 h 2103"/>
                    <a:gd name="T100" fmla="*/ 0 w 454"/>
                    <a:gd name="T101" fmla="*/ 0 h 2103"/>
                    <a:gd name="T102" fmla="*/ 0 w 454"/>
                    <a:gd name="T103" fmla="*/ 0 h 2103"/>
                    <a:gd name="T104" fmla="*/ 0 w 454"/>
                    <a:gd name="T105" fmla="*/ 0 h 2103"/>
                    <a:gd name="T106" fmla="*/ 0 w 454"/>
                    <a:gd name="T107" fmla="*/ 0 h 2103"/>
                    <a:gd name="T108" fmla="*/ 0 w 454"/>
                    <a:gd name="T109" fmla="*/ 0 h 2103"/>
                    <a:gd name="T110" fmla="*/ 0 w 454"/>
                    <a:gd name="T111" fmla="*/ 0 h 2103"/>
                    <a:gd name="T112" fmla="*/ 0 w 454"/>
                    <a:gd name="T113" fmla="*/ 0 h 2103"/>
                    <a:gd name="T114" fmla="*/ 0 w 454"/>
                    <a:gd name="T115" fmla="*/ 0 h 2103"/>
                    <a:gd name="T116" fmla="*/ 0 w 454"/>
                    <a:gd name="T117" fmla="*/ 0 h 2103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454"/>
                    <a:gd name="T178" fmla="*/ 0 h 2103"/>
                    <a:gd name="T179" fmla="*/ 454 w 454"/>
                    <a:gd name="T180" fmla="*/ 2103 h 2103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454" h="2103">
                      <a:moveTo>
                        <a:pt x="454" y="136"/>
                      </a:moveTo>
                      <a:lnTo>
                        <a:pt x="453" y="146"/>
                      </a:lnTo>
                      <a:lnTo>
                        <a:pt x="452" y="170"/>
                      </a:lnTo>
                      <a:lnTo>
                        <a:pt x="446" y="226"/>
                      </a:lnTo>
                      <a:lnTo>
                        <a:pt x="429" y="273"/>
                      </a:lnTo>
                      <a:lnTo>
                        <a:pt x="423" y="281"/>
                      </a:lnTo>
                      <a:lnTo>
                        <a:pt x="416" y="291"/>
                      </a:lnTo>
                      <a:lnTo>
                        <a:pt x="409" y="303"/>
                      </a:lnTo>
                      <a:lnTo>
                        <a:pt x="393" y="336"/>
                      </a:lnTo>
                      <a:lnTo>
                        <a:pt x="370" y="408"/>
                      </a:lnTo>
                      <a:lnTo>
                        <a:pt x="360" y="444"/>
                      </a:lnTo>
                      <a:lnTo>
                        <a:pt x="346" y="503"/>
                      </a:lnTo>
                      <a:lnTo>
                        <a:pt x="320" y="620"/>
                      </a:lnTo>
                      <a:lnTo>
                        <a:pt x="266" y="856"/>
                      </a:lnTo>
                      <a:lnTo>
                        <a:pt x="213" y="1091"/>
                      </a:lnTo>
                      <a:lnTo>
                        <a:pt x="201" y="1150"/>
                      </a:lnTo>
                      <a:lnTo>
                        <a:pt x="199" y="1158"/>
                      </a:lnTo>
                      <a:lnTo>
                        <a:pt x="187" y="1209"/>
                      </a:lnTo>
                      <a:lnTo>
                        <a:pt x="146" y="1395"/>
                      </a:lnTo>
                      <a:lnTo>
                        <a:pt x="113" y="1574"/>
                      </a:lnTo>
                      <a:lnTo>
                        <a:pt x="110" y="1600"/>
                      </a:lnTo>
                      <a:lnTo>
                        <a:pt x="108" y="1622"/>
                      </a:lnTo>
                      <a:lnTo>
                        <a:pt x="108" y="1675"/>
                      </a:lnTo>
                      <a:lnTo>
                        <a:pt x="119" y="1798"/>
                      </a:lnTo>
                      <a:lnTo>
                        <a:pt x="153" y="1906"/>
                      </a:lnTo>
                      <a:lnTo>
                        <a:pt x="167" y="1924"/>
                      </a:lnTo>
                      <a:lnTo>
                        <a:pt x="167" y="1939"/>
                      </a:lnTo>
                      <a:lnTo>
                        <a:pt x="169" y="1972"/>
                      </a:lnTo>
                      <a:lnTo>
                        <a:pt x="166" y="2048"/>
                      </a:lnTo>
                      <a:lnTo>
                        <a:pt x="154" y="2079"/>
                      </a:lnTo>
                      <a:lnTo>
                        <a:pt x="145" y="2092"/>
                      </a:lnTo>
                      <a:lnTo>
                        <a:pt x="132" y="2099"/>
                      </a:lnTo>
                      <a:lnTo>
                        <a:pt x="117" y="2102"/>
                      </a:lnTo>
                      <a:lnTo>
                        <a:pt x="98" y="2103"/>
                      </a:lnTo>
                      <a:lnTo>
                        <a:pt x="69" y="2101"/>
                      </a:lnTo>
                      <a:lnTo>
                        <a:pt x="33" y="2087"/>
                      </a:lnTo>
                      <a:lnTo>
                        <a:pt x="7" y="2072"/>
                      </a:lnTo>
                      <a:lnTo>
                        <a:pt x="0" y="2068"/>
                      </a:lnTo>
                      <a:lnTo>
                        <a:pt x="20" y="2073"/>
                      </a:lnTo>
                      <a:lnTo>
                        <a:pt x="39" y="2072"/>
                      </a:lnTo>
                      <a:lnTo>
                        <a:pt x="54" y="2067"/>
                      </a:lnTo>
                      <a:lnTo>
                        <a:pt x="67" y="2057"/>
                      </a:lnTo>
                      <a:lnTo>
                        <a:pt x="77" y="2044"/>
                      </a:lnTo>
                      <a:lnTo>
                        <a:pt x="85" y="2029"/>
                      </a:lnTo>
                      <a:lnTo>
                        <a:pt x="90" y="2010"/>
                      </a:lnTo>
                      <a:lnTo>
                        <a:pt x="98" y="1974"/>
                      </a:lnTo>
                      <a:lnTo>
                        <a:pt x="99" y="1938"/>
                      </a:lnTo>
                      <a:lnTo>
                        <a:pt x="98" y="1922"/>
                      </a:lnTo>
                      <a:lnTo>
                        <a:pt x="91" y="1922"/>
                      </a:lnTo>
                      <a:lnTo>
                        <a:pt x="85" y="1922"/>
                      </a:lnTo>
                      <a:lnTo>
                        <a:pt x="70" y="1925"/>
                      </a:lnTo>
                      <a:lnTo>
                        <a:pt x="53" y="1930"/>
                      </a:lnTo>
                      <a:lnTo>
                        <a:pt x="24" y="1947"/>
                      </a:lnTo>
                      <a:lnTo>
                        <a:pt x="16" y="1956"/>
                      </a:lnTo>
                      <a:lnTo>
                        <a:pt x="18" y="1947"/>
                      </a:lnTo>
                      <a:lnTo>
                        <a:pt x="22" y="1938"/>
                      </a:lnTo>
                      <a:lnTo>
                        <a:pt x="30" y="1928"/>
                      </a:lnTo>
                      <a:lnTo>
                        <a:pt x="38" y="1921"/>
                      </a:lnTo>
                      <a:lnTo>
                        <a:pt x="59" y="1908"/>
                      </a:lnTo>
                      <a:lnTo>
                        <a:pt x="83" y="1899"/>
                      </a:lnTo>
                      <a:lnTo>
                        <a:pt x="107" y="1895"/>
                      </a:lnTo>
                      <a:lnTo>
                        <a:pt x="128" y="1895"/>
                      </a:lnTo>
                      <a:lnTo>
                        <a:pt x="127" y="1894"/>
                      </a:lnTo>
                      <a:lnTo>
                        <a:pt x="122" y="1883"/>
                      </a:lnTo>
                      <a:lnTo>
                        <a:pt x="103" y="1830"/>
                      </a:lnTo>
                      <a:lnTo>
                        <a:pt x="84" y="1752"/>
                      </a:lnTo>
                      <a:lnTo>
                        <a:pt x="81" y="1729"/>
                      </a:lnTo>
                      <a:lnTo>
                        <a:pt x="79" y="1699"/>
                      </a:lnTo>
                      <a:lnTo>
                        <a:pt x="81" y="1658"/>
                      </a:lnTo>
                      <a:lnTo>
                        <a:pt x="92" y="1547"/>
                      </a:lnTo>
                      <a:lnTo>
                        <a:pt x="128" y="1303"/>
                      </a:lnTo>
                      <a:lnTo>
                        <a:pt x="148" y="1181"/>
                      </a:lnTo>
                      <a:lnTo>
                        <a:pt x="154" y="1154"/>
                      </a:lnTo>
                      <a:lnTo>
                        <a:pt x="167" y="1100"/>
                      </a:lnTo>
                      <a:lnTo>
                        <a:pt x="195" y="991"/>
                      </a:lnTo>
                      <a:lnTo>
                        <a:pt x="220" y="882"/>
                      </a:lnTo>
                      <a:lnTo>
                        <a:pt x="226" y="854"/>
                      </a:lnTo>
                      <a:lnTo>
                        <a:pt x="231" y="827"/>
                      </a:lnTo>
                      <a:lnTo>
                        <a:pt x="241" y="770"/>
                      </a:lnTo>
                      <a:lnTo>
                        <a:pt x="258" y="658"/>
                      </a:lnTo>
                      <a:lnTo>
                        <a:pt x="278" y="545"/>
                      </a:lnTo>
                      <a:lnTo>
                        <a:pt x="284" y="517"/>
                      </a:lnTo>
                      <a:lnTo>
                        <a:pt x="286" y="506"/>
                      </a:lnTo>
                      <a:lnTo>
                        <a:pt x="294" y="483"/>
                      </a:lnTo>
                      <a:lnTo>
                        <a:pt x="312" y="440"/>
                      </a:lnTo>
                      <a:lnTo>
                        <a:pt x="332" y="397"/>
                      </a:lnTo>
                      <a:lnTo>
                        <a:pt x="337" y="386"/>
                      </a:lnTo>
                      <a:lnTo>
                        <a:pt x="337" y="385"/>
                      </a:lnTo>
                      <a:lnTo>
                        <a:pt x="339" y="371"/>
                      </a:lnTo>
                      <a:lnTo>
                        <a:pt x="348" y="321"/>
                      </a:lnTo>
                      <a:lnTo>
                        <a:pt x="363" y="274"/>
                      </a:lnTo>
                      <a:lnTo>
                        <a:pt x="368" y="266"/>
                      </a:lnTo>
                      <a:lnTo>
                        <a:pt x="376" y="256"/>
                      </a:lnTo>
                      <a:lnTo>
                        <a:pt x="396" y="235"/>
                      </a:lnTo>
                      <a:lnTo>
                        <a:pt x="429" y="189"/>
                      </a:lnTo>
                      <a:lnTo>
                        <a:pt x="433" y="164"/>
                      </a:lnTo>
                      <a:lnTo>
                        <a:pt x="431" y="151"/>
                      </a:lnTo>
                      <a:lnTo>
                        <a:pt x="425" y="138"/>
                      </a:lnTo>
                      <a:lnTo>
                        <a:pt x="414" y="125"/>
                      </a:lnTo>
                      <a:lnTo>
                        <a:pt x="414" y="119"/>
                      </a:lnTo>
                      <a:lnTo>
                        <a:pt x="413" y="103"/>
                      </a:lnTo>
                      <a:lnTo>
                        <a:pt x="407" y="71"/>
                      </a:lnTo>
                      <a:lnTo>
                        <a:pt x="404" y="65"/>
                      </a:lnTo>
                      <a:lnTo>
                        <a:pt x="399" y="61"/>
                      </a:lnTo>
                      <a:lnTo>
                        <a:pt x="391" y="58"/>
                      </a:lnTo>
                      <a:lnTo>
                        <a:pt x="383" y="57"/>
                      </a:lnTo>
                      <a:lnTo>
                        <a:pt x="374" y="59"/>
                      </a:lnTo>
                      <a:lnTo>
                        <a:pt x="373" y="55"/>
                      </a:lnTo>
                      <a:lnTo>
                        <a:pt x="371" y="45"/>
                      </a:lnTo>
                      <a:lnTo>
                        <a:pt x="368" y="25"/>
                      </a:lnTo>
                      <a:lnTo>
                        <a:pt x="366" y="5"/>
                      </a:lnTo>
                      <a:lnTo>
                        <a:pt x="366" y="0"/>
                      </a:lnTo>
                      <a:lnTo>
                        <a:pt x="381" y="14"/>
                      </a:lnTo>
                      <a:lnTo>
                        <a:pt x="405" y="38"/>
                      </a:lnTo>
                      <a:lnTo>
                        <a:pt x="431" y="76"/>
                      </a:lnTo>
                      <a:lnTo>
                        <a:pt x="448" y="122"/>
                      </a:lnTo>
                      <a:lnTo>
                        <a:pt x="454" y="136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5562" name="Freeform 34"/>
                <p:cNvSpPr>
                  <a:spLocks/>
                </p:cNvSpPr>
                <p:nvPr/>
              </p:nvSpPr>
              <p:spPr bwMode="auto">
                <a:xfrm>
                  <a:off x="3251" y="2658"/>
                  <a:ext cx="45" cy="93"/>
                </a:xfrm>
                <a:custGeom>
                  <a:avLst/>
                  <a:gdLst>
                    <a:gd name="T0" fmla="*/ 0 w 191"/>
                    <a:gd name="T1" fmla="*/ 0 h 337"/>
                    <a:gd name="T2" fmla="*/ 0 w 191"/>
                    <a:gd name="T3" fmla="*/ 0 h 337"/>
                    <a:gd name="T4" fmla="*/ 0 w 191"/>
                    <a:gd name="T5" fmla="*/ 0 h 337"/>
                    <a:gd name="T6" fmla="*/ 0 w 191"/>
                    <a:gd name="T7" fmla="*/ 0 h 337"/>
                    <a:gd name="T8" fmla="*/ 0 w 191"/>
                    <a:gd name="T9" fmla="*/ 0 h 337"/>
                    <a:gd name="T10" fmla="*/ 0 w 191"/>
                    <a:gd name="T11" fmla="*/ 0 h 337"/>
                    <a:gd name="T12" fmla="*/ 0 w 191"/>
                    <a:gd name="T13" fmla="*/ 0 h 337"/>
                    <a:gd name="T14" fmla="*/ 0 w 191"/>
                    <a:gd name="T15" fmla="*/ 0 h 337"/>
                    <a:gd name="T16" fmla="*/ 0 w 191"/>
                    <a:gd name="T17" fmla="*/ 0 h 337"/>
                    <a:gd name="T18" fmla="*/ 0 w 191"/>
                    <a:gd name="T19" fmla="*/ 0 h 337"/>
                    <a:gd name="T20" fmla="*/ 0 w 191"/>
                    <a:gd name="T21" fmla="*/ 0 h 337"/>
                    <a:gd name="T22" fmla="*/ 0 w 191"/>
                    <a:gd name="T23" fmla="*/ 0 h 337"/>
                    <a:gd name="T24" fmla="*/ 0 w 191"/>
                    <a:gd name="T25" fmla="*/ 0 h 337"/>
                    <a:gd name="T26" fmla="*/ 0 w 191"/>
                    <a:gd name="T27" fmla="*/ 0 h 337"/>
                    <a:gd name="T28" fmla="*/ 0 w 191"/>
                    <a:gd name="T29" fmla="*/ 0 h 337"/>
                    <a:gd name="T30" fmla="*/ 0 w 191"/>
                    <a:gd name="T31" fmla="*/ 0 h 337"/>
                    <a:gd name="T32" fmla="*/ 0 w 191"/>
                    <a:gd name="T33" fmla="*/ 0 h 337"/>
                    <a:gd name="T34" fmla="*/ 0 w 191"/>
                    <a:gd name="T35" fmla="*/ 0 h 337"/>
                    <a:gd name="T36" fmla="*/ 0 w 191"/>
                    <a:gd name="T37" fmla="*/ 0 h 337"/>
                    <a:gd name="T38" fmla="*/ 0 w 191"/>
                    <a:gd name="T39" fmla="*/ 0 h 337"/>
                    <a:gd name="T40" fmla="*/ 0 w 191"/>
                    <a:gd name="T41" fmla="*/ 0 h 337"/>
                    <a:gd name="T42" fmla="*/ 0 w 191"/>
                    <a:gd name="T43" fmla="*/ 0 h 337"/>
                    <a:gd name="T44" fmla="*/ 0 w 191"/>
                    <a:gd name="T45" fmla="*/ 0 h 337"/>
                    <a:gd name="T46" fmla="*/ 0 w 191"/>
                    <a:gd name="T47" fmla="*/ 0 h 337"/>
                    <a:gd name="T48" fmla="*/ 0 w 191"/>
                    <a:gd name="T49" fmla="*/ 0 h 337"/>
                    <a:gd name="T50" fmla="*/ 0 w 191"/>
                    <a:gd name="T51" fmla="*/ 0 h 337"/>
                    <a:gd name="T52" fmla="*/ 0 w 191"/>
                    <a:gd name="T53" fmla="*/ 0 h 337"/>
                    <a:gd name="T54" fmla="*/ 0 w 191"/>
                    <a:gd name="T55" fmla="*/ 0 h 337"/>
                    <a:gd name="T56" fmla="*/ 0 w 191"/>
                    <a:gd name="T57" fmla="*/ 0 h 337"/>
                    <a:gd name="T58" fmla="*/ 0 w 191"/>
                    <a:gd name="T59" fmla="*/ 0 h 337"/>
                    <a:gd name="T60" fmla="*/ 0 w 191"/>
                    <a:gd name="T61" fmla="*/ 0 h 337"/>
                    <a:gd name="T62" fmla="*/ 0 w 191"/>
                    <a:gd name="T63" fmla="*/ 0 h 337"/>
                    <a:gd name="T64" fmla="*/ 0 w 191"/>
                    <a:gd name="T65" fmla="*/ 0 h 337"/>
                    <a:gd name="T66" fmla="*/ 0 w 191"/>
                    <a:gd name="T67" fmla="*/ 0 h 337"/>
                    <a:gd name="T68" fmla="*/ 0 w 191"/>
                    <a:gd name="T69" fmla="*/ 0 h 337"/>
                    <a:gd name="T70" fmla="*/ 0 w 191"/>
                    <a:gd name="T71" fmla="*/ 0 h 337"/>
                    <a:gd name="T72" fmla="*/ 0 w 191"/>
                    <a:gd name="T73" fmla="*/ 0 h 337"/>
                    <a:gd name="T74" fmla="*/ 0 w 191"/>
                    <a:gd name="T75" fmla="*/ 0 h 337"/>
                    <a:gd name="T76" fmla="*/ 0 w 191"/>
                    <a:gd name="T77" fmla="*/ 0 h 337"/>
                    <a:gd name="T78" fmla="*/ 0 w 191"/>
                    <a:gd name="T79" fmla="*/ 0 h 337"/>
                    <a:gd name="T80" fmla="*/ 0 w 191"/>
                    <a:gd name="T81" fmla="*/ 0 h 337"/>
                    <a:gd name="T82" fmla="*/ 0 w 191"/>
                    <a:gd name="T83" fmla="*/ 0 h 337"/>
                    <a:gd name="T84" fmla="*/ 0 w 191"/>
                    <a:gd name="T85" fmla="*/ 0 h 337"/>
                    <a:gd name="T86" fmla="*/ 0 w 191"/>
                    <a:gd name="T87" fmla="*/ 0 h 337"/>
                    <a:gd name="T88" fmla="*/ 0 w 191"/>
                    <a:gd name="T89" fmla="*/ 0 h 337"/>
                    <a:gd name="T90" fmla="*/ 0 w 191"/>
                    <a:gd name="T91" fmla="*/ 0 h 337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191"/>
                    <a:gd name="T139" fmla="*/ 0 h 337"/>
                    <a:gd name="T140" fmla="*/ 191 w 191"/>
                    <a:gd name="T141" fmla="*/ 337 h 337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191" h="337">
                      <a:moveTo>
                        <a:pt x="91" y="149"/>
                      </a:moveTo>
                      <a:lnTo>
                        <a:pt x="84" y="160"/>
                      </a:lnTo>
                      <a:lnTo>
                        <a:pt x="71" y="181"/>
                      </a:lnTo>
                      <a:lnTo>
                        <a:pt x="40" y="220"/>
                      </a:lnTo>
                      <a:lnTo>
                        <a:pt x="7" y="259"/>
                      </a:lnTo>
                      <a:lnTo>
                        <a:pt x="0" y="268"/>
                      </a:lnTo>
                      <a:lnTo>
                        <a:pt x="7" y="270"/>
                      </a:lnTo>
                      <a:lnTo>
                        <a:pt x="32" y="279"/>
                      </a:lnTo>
                      <a:lnTo>
                        <a:pt x="44" y="285"/>
                      </a:lnTo>
                      <a:lnTo>
                        <a:pt x="52" y="292"/>
                      </a:lnTo>
                      <a:lnTo>
                        <a:pt x="55" y="296"/>
                      </a:lnTo>
                      <a:lnTo>
                        <a:pt x="56" y="301"/>
                      </a:lnTo>
                      <a:lnTo>
                        <a:pt x="57" y="310"/>
                      </a:lnTo>
                      <a:lnTo>
                        <a:pt x="58" y="328"/>
                      </a:lnTo>
                      <a:lnTo>
                        <a:pt x="58" y="337"/>
                      </a:lnTo>
                      <a:lnTo>
                        <a:pt x="60" y="325"/>
                      </a:lnTo>
                      <a:lnTo>
                        <a:pt x="68" y="305"/>
                      </a:lnTo>
                      <a:lnTo>
                        <a:pt x="80" y="292"/>
                      </a:lnTo>
                      <a:lnTo>
                        <a:pt x="95" y="284"/>
                      </a:lnTo>
                      <a:lnTo>
                        <a:pt x="113" y="279"/>
                      </a:lnTo>
                      <a:lnTo>
                        <a:pt x="134" y="276"/>
                      </a:lnTo>
                      <a:lnTo>
                        <a:pt x="146" y="274"/>
                      </a:lnTo>
                      <a:lnTo>
                        <a:pt x="145" y="273"/>
                      </a:lnTo>
                      <a:lnTo>
                        <a:pt x="140" y="266"/>
                      </a:lnTo>
                      <a:lnTo>
                        <a:pt x="124" y="232"/>
                      </a:lnTo>
                      <a:lnTo>
                        <a:pt x="116" y="184"/>
                      </a:lnTo>
                      <a:lnTo>
                        <a:pt x="118" y="171"/>
                      </a:lnTo>
                      <a:lnTo>
                        <a:pt x="123" y="149"/>
                      </a:lnTo>
                      <a:lnTo>
                        <a:pt x="133" y="123"/>
                      </a:lnTo>
                      <a:lnTo>
                        <a:pt x="143" y="110"/>
                      </a:lnTo>
                      <a:lnTo>
                        <a:pt x="154" y="100"/>
                      </a:lnTo>
                      <a:lnTo>
                        <a:pt x="166" y="78"/>
                      </a:lnTo>
                      <a:lnTo>
                        <a:pt x="182" y="35"/>
                      </a:lnTo>
                      <a:lnTo>
                        <a:pt x="191" y="0"/>
                      </a:lnTo>
                      <a:lnTo>
                        <a:pt x="169" y="2"/>
                      </a:lnTo>
                      <a:lnTo>
                        <a:pt x="152" y="6"/>
                      </a:lnTo>
                      <a:lnTo>
                        <a:pt x="140" y="12"/>
                      </a:lnTo>
                      <a:lnTo>
                        <a:pt x="131" y="20"/>
                      </a:lnTo>
                      <a:lnTo>
                        <a:pt x="126" y="30"/>
                      </a:lnTo>
                      <a:lnTo>
                        <a:pt x="122" y="41"/>
                      </a:lnTo>
                      <a:lnTo>
                        <a:pt x="119" y="55"/>
                      </a:lnTo>
                      <a:lnTo>
                        <a:pt x="113" y="87"/>
                      </a:lnTo>
                      <a:lnTo>
                        <a:pt x="102" y="127"/>
                      </a:lnTo>
                      <a:lnTo>
                        <a:pt x="91" y="149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5563" name="Freeform 35"/>
                <p:cNvSpPr>
                  <a:spLocks/>
                </p:cNvSpPr>
                <p:nvPr/>
              </p:nvSpPr>
              <p:spPr bwMode="auto">
                <a:xfrm>
                  <a:off x="3227" y="2737"/>
                  <a:ext cx="40" cy="54"/>
                </a:xfrm>
                <a:custGeom>
                  <a:avLst/>
                  <a:gdLst>
                    <a:gd name="T0" fmla="*/ 0 w 168"/>
                    <a:gd name="T1" fmla="*/ 0 h 195"/>
                    <a:gd name="T2" fmla="*/ 0 w 168"/>
                    <a:gd name="T3" fmla="*/ 0 h 195"/>
                    <a:gd name="T4" fmla="*/ 0 w 168"/>
                    <a:gd name="T5" fmla="*/ 0 h 195"/>
                    <a:gd name="T6" fmla="*/ 0 w 168"/>
                    <a:gd name="T7" fmla="*/ 0 h 195"/>
                    <a:gd name="T8" fmla="*/ 0 w 168"/>
                    <a:gd name="T9" fmla="*/ 0 h 195"/>
                    <a:gd name="T10" fmla="*/ 0 w 168"/>
                    <a:gd name="T11" fmla="*/ 0 h 195"/>
                    <a:gd name="T12" fmla="*/ 0 w 168"/>
                    <a:gd name="T13" fmla="*/ 0 h 195"/>
                    <a:gd name="T14" fmla="*/ 0 w 168"/>
                    <a:gd name="T15" fmla="*/ 0 h 195"/>
                    <a:gd name="T16" fmla="*/ 0 w 168"/>
                    <a:gd name="T17" fmla="*/ 0 h 195"/>
                    <a:gd name="T18" fmla="*/ 0 w 168"/>
                    <a:gd name="T19" fmla="*/ 0 h 195"/>
                    <a:gd name="T20" fmla="*/ 0 w 168"/>
                    <a:gd name="T21" fmla="*/ 0 h 195"/>
                    <a:gd name="T22" fmla="*/ 0 w 168"/>
                    <a:gd name="T23" fmla="*/ 0 h 195"/>
                    <a:gd name="T24" fmla="*/ 0 w 168"/>
                    <a:gd name="T25" fmla="*/ 0 h 195"/>
                    <a:gd name="T26" fmla="*/ 0 w 168"/>
                    <a:gd name="T27" fmla="*/ 0 h 195"/>
                    <a:gd name="T28" fmla="*/ 0 w 168"/>
                    <a:gd name="T29" fmla="*/ 0 h 195"/>
                    <a:gd name="T30" fmla="*/ 0 w 168"/>
                    <a:gd name="T31" fmla="*/ 0 h 195"/>
                    <a:gd name="T32" fmla="*/ 0 w 168"/>
                    <a:gd name="T33" fmla="*/ 0 h 195"/>
                    <a:gd name="T34" fmla="*/ 0 w 168"/>
                    <a:gd name="T35" fmla="*/ 0 h 195"/>
                    <a:gd name="T36" fmla="*/ 0 w 168"/>
                    <a:gd name="T37" fmla="*/ 0 h 195"/>
                    <a:gd name="T38" fmla="*/ 0 w 168"/>
                    <a:gd name="T39" fmla="*/ 0 h 195"/>
                    <a:gd name="T40" fmla="*/ 0 w 168"/>
                    <a:gd name="T41" fmla="*/ 0 h 195"/>
                    <a:gd name="T42" fmla="*/ 0 w 168"/>
                    <a:gd name="T43" fmla="*/ 0 h 195"/>
                    <a:gd name="T44" fmla="*/ 0 w 168"/>
                    <a:gd name="T45" fmla="*/ 0 h 195"/>
                    <a:gd name="T46" fmla="*/ 0 w 168"/>
                    <a:gd name="T47" fmla="*/ 0 h 195"/>
                    <a:gd name="T48" fmla="*/ 0 w 168"/>
                    <a:gd name="T49" fmla="*/ 0 h 195"/>
                    <a:gd name="T50" fmla="*/ 0 w 168"/>
                    <a:gd name="T51" fmla="*/ 0 h 195"/>
                    <a:gd name="T52" fmla="*/ 0 w 168"/>
                    <a:gd name="T53" fmla="*/ 0 h 195"/>
                    <a:gd name="T54" fmla="*/ 0 w 168"/>
                    <a:gd name="T55" fmla="*/ 0 h 195"/>
                    <a:gd name="T56" fmla="*/ 0 w 168"/>
                    <a:gd name="T57" fmla="*/ 0 h 195"/>
                    <a:gd name="T58" fmla="*/ 0 w 168"/>
                    <a:gd name="T59" fmla="*/ 0 h 195"/>
                    <a:gd name="T60" fmla="*/ 0 w 168"/>
                    <a:gd name="T61" fmla="*/ 0 h 195"/>
                    <a:gd name="T62" fmla="*/ 0 w 168"/>
                    <a:gd name="T63" fmla="*/ 0 h 195"/>
                    <a:gd name="T64" fmla="*/ 0 w 168"/>
                    <a:gd name="T65" fmla="*/ 0 h 195"/>
                    <a:gd name="T66" fmla="*/ 0 w 168"/>
                    <a:gd name="T67" fmla="*/ 0 h 195"/>
                    <a:gd name="T68" fmla="*/ 0 w 168"/>
                    <a:gd name="T69" fmla="*/ 0 h 195"/>
                    <a:gd name="T70" fmla="*/ 0 w 168"/>
                    <a:gd name="T71" fmla="*/ 0 h 195"/>
                    <a:gd name="T72" fmla="*/ 0 w 168"/>
                    <a:gd name="T73" fmla="*/ 0 h 19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68"/>
                    <a:gd name="T112" fmla="*/ 0 h 195"/>
                    <a:gd name="T113" fmla="*/ 168 w 168"/>
                    <a:gd name="T114" fmla="*/ 195 h 19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68" h="195">
                      <a:moveTo>
                        <a:pt x="2" y="133"/>
                      </a:moveTo>
                      <a:lnTo>
                        <a:pt x="0" y="139"/>
                      </a:lnTo>
                      <a:lnTo>
                        <a:pt x="0" y="146"/>
                      </a:lnTo>
                      <a:lnTo>
                        <a:pt x="2" y="157"/>
                      </a:lnTo>
                      <a:lnTo>
                        <a:pt x="9" y="168"/>
                      </a:lnTo>
                      <a:lnTo>
                        <a:pt x="21" y="180"/>
                      </a:lnTo>
                      <a:lnTo>
                        <a:pt x="31" y="185"/>
                      </a:lnTo>
                      <a:lnTo>
                        <a:pt x="41" y="191"/>
                      </a:lnTo>
                      <a:lnTo>
                        <a:pt x="65" y="195"/>
                      </a:lnTo>
                      <a:lnTo>
                        <a:pt x="87" y="195"/>
                      </a:lnTo>
                      <a:lnTo>
                        <a:pt x="124" y="191"/>
                      </a:lnTo>
                      <a:lnTo>
                        <a:pt x="135" y="188"/>
                      </a:lnTo>
                      <a:lnTo>
                        <a:pt x="137" y="181"/>
                      </a:lnTo>
                      <a:lnTo>
                        <a:pt x="143" y="169"/>
                      </a:lnTo>
                      <a:lnTo>
                        <a:pt x="154" y="144"/>
                      </a:lnTo>
                      <a:lnTo>
                        <a:pt x="165" y="120"/>
                      </a:lnTo>
                      <a:lnTo>
                        <a:pt x="168" y="113"/>
                      </a:lnTo>
                      <a:lnTo>
                        <a:pt x="166" y="115"/>
                      </a:lnTo>
                      <a:lnTo>
                        <a:pt x="154" y="124"/>
                      </a:lnTo>
                      <a:lnTo>
                        <a:pt x="111" y="153"/>
                      </a:lnTo>
                      <a:lnTo>
                        <a:pt x="88" y="164"/>
                      </a:lnTo>
                      <a:lnTo>
                        <a:pt x="77" y="167"/>
                      </a:lnTo>
                      <a:lnTo>
                        <a:pt x="68" y="168"/>
                      </a:lnTo>
                      <a:lnTo>
                        <a:pt x="62" y="166"/>
                      </a:lnTo>
                      <a:lnTo>
                        <a:pt x="59" y="164"/>
                      </a:lnTo>
                      <a:lnTo>
                        <a:pt x="56" y="160"/>
                      </a:lnTo>
                      <a:lnTo>
                        <a:pt x="53" y="155"/>
                      </a:lnTo>
                      <a:lnTo>
                        <a:pt x="49" y="142"/>
                      </a:lnTo>
                      <a:lnTo>
                        <a:pt x="39" y="107"/>
                      </a:lnTo>
                      <a:lnTo>
                        <a:pt x="29" y="32"/>
                      </a:lnTo>
                      <a:lnTo>
                        <a:pt x="26" y="0"/>
                      </a:lnTo>
                      <a:lnTo>
                        <a:pt x="24" y="11"/>
                      </a:lnTo>
                      <a:lnTo>
                        <a:pt x="19" y="32"/>
                      </a:lnTo>
                      <a:lnTo>
                        <a:pt x="10" y="78"/>
                      </a:lnTo>
                      <a:lnTo>
                        <a:pt x="2" y="123"/>
                      </a:lnTo>
                      <a:lnTo>
                        <a:pt x="2" y="133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5564" name="Freeform 36"/>
                <p:cNvSpPr>
                  <a:spLocks/>
                </p:cNvSpPr>
                <p:nvPr/>
              </p:nvSpPr>
              <p:spPr bwMode="auto">
                <a:xfrm>
                  <a:off x="3232" y="2741"/>
                  <a:ext cx="29" cy="25"/>
                </a:xfrm>
                <a:custGeom>
                  <a:avLst/>
                  <a:gdLst>
                    <a:gd name="T0" fmla="*/ 0 w 125"/>
                    <a:gd name="T1" fmla="*/ 0 h 90"/>
                    <a:gd name="T2" fmla="*/ 0 w 125"/>
                    <a:gd name="T3" fmla="*/ 0 h 90"/>
                    <a:gd name="T4" fmla="*/ 0 w 125"/>
                    <a:gd name="T5" fmla="*/ 0 h 90"/>
                    <a:gd name="T6" fmla="*/ 0 w 125"/>
                    <a:gd name="T7" fmla="*/ 0 h 90"/>
                    <a:gd name="T8" fmla="*/ 0 w 125"/>
                    <a:gd name="T9" fmla="*/ 0 h 90"/>
                    <a:gd name="T10" fmla="*/ 0 w 125"/>
                    <a:gd name="T11" fmla="*/ 0 h 90"/>
                    <a:gd name="T12" fmla="*/ 0 w 125"/>
                    <a:gd name="T13" fmla="*/ 0 h 90"/>
                    <a:gd name="T14" fmla="*/ 0 w 125"/>
                    <a:gd name="T15" fmla="*/ 0 h 90"/>
                    <a:gd name="T16" fmla="*/ 0 w 125"/>
                    <a:gd name="T17" fmla="*/ 0 h 90"/>
                    <a:gd name="T18" fmla="*/ 0 w 125"/>
                    <a:gd name="T19" fmla="*/ 0 h 90"/>
                    <a:gd name="T20" fmla="*/ 0 w 125"/>
                    <a:gd name="T21" fmla="*/ 0 h 90"/>
                    <a:gd name="T22" fmla="*/ 0 w 125"/>
                    <a:gd name="T23" fmla="*/ 0 h 90"/>
                    <a:gd name="T24" fmla="*/ 0 w 125"/>
                    <a:gd name="T25" fmla="*/ 0 h 90"/>
                    <a:gd name="T26" fmla="*/ 0 w 125"/>
                    <a:gd name="T27" fmla="*/ 0 h 90"/>
                    <a:gd name="T28" fmla="*/ 0 w 125"/>
                    <a:gd name="T29" fmla="*/ 0 h 90"/>
                    <a:gd name="T30" fmla="*/ 0 w 125"/>
                    <a:gd name="T31" fmla="*/ 0 h 90"/>
                    <a:gd name="T32" fmla="*/ 0 w 125"/>
                    <a:gd name="T33" fmla="*/ 0 h 90"/>
                    <a:gd name="T34" fmla="*/ 0 w 125"/>
                    <a:gd name="T35" fmla="*/ 0 h 90"/>
                    <a:gd name="T36" fmla="*/ 0 w 125"/>
                    <a:gd name="T37" fmla="*/ 0 h 90"/>
                    <a:gd name="T38" fmla="*/ 0 w 125"/>
                    <a:gd name="T39" fmla="*/ 0 h 90"/>
                    <a:gd name="T40" fmla="*/ 0 w 125"/>
                    <a:gd name="T41" fmla="*/ 0 h 90"/>
                    <a:gd name="T42" fmla="*/ 0 w 125"/>
                    <a:gd name="T43" fmla="*/ 0 h 90"/>
                    <a:gd name="T44" fmla="*/ 0 w 125"/>
                    <a:gd name="T45" fmla="*/ 0 h 90"/>
                    <a:gd name="T46" fmla="*/ 0 w 125"/>
                    <a:gd name="T47" fmla="*/ 0 h 90"/>
                    <a:gd name="T48" fmla="*/ 0 w 125"/>
                    <a:gd name="T49" fmla="*/ 0 h 90"/>
                    <a:gd name="T50" fmla="*/ 0 w 125"/>
                    <a:gd name="T51" fmla="*/ 0 h 90"/>
                    <a:gd name="T52" fmla="*/ 0 w 125"/>
                    <a:gd name="T53" fmla="*/ 0 h 9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125"/>
                    <a:gd name="T82" fmla="*/ 0 h 90"/>
                    <a:gd name="T83" fmla="*/ 125 w 125"/>
                    <a:gd name="T84" fmla="*/ 90 h 9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125" h="90">
                      <a:moveTo>
                        <a:pt x="49" y="2"/>
                      </a:moveTo>
                      <a:lnTo>
                        <a:pt x="55" y="1"/>
                      </a:lnTo>
                      <a:lnTo>
                        <a:pt x="71" y="0"/>
                      </a:lnTo>
                      <a:lnTo>
                        <a:pt x="104" y="1"/>
                      </a:lnTo>
                      <a:lnTo>
                        <a:pt x="124" y="3"/>
                      </a:lnTo>
                      <a:lnTo>
                        <a:pt x="125" y="3"/>
                      </a:lnTo>
                      <a:lnTo>
                        <a:pt x="123" y="4"/>
                      </a:lnTo>
                      <a:lnTo>
                        <a:pt x="116" y="5"/>
                      </a:lnTo>
                      <a:lnTo>
                        <a:pt x="86" y="11"/>
                      </a:lnTo>
                      <a:lnTo>
                        <a:pt x="54" y="23"/>
                      </a:lnTo>
                      <a:lnTo>
                        <a:pt x="49" y="26"/>
                      </a:lnTo>
                      <a:lnTo>
                        <a:pt x="43" y="31"/>
                      </a:lnTo>
                      <a:lnTo>
                        <a:pt x="34" y="42"/>
                      </a:lnTo>
                      <a:lnTo>
                        <a:pt x="24" y="57"/>
                      </a:lnTo>
                      <a:lnTo>
                        <a:pt x="10" y="82"/>
                      </a:lnTo>
                      <a:lnTo>
                        <a:pt x="7" y="90"/>
                      </a:lnTo>
                      <a:lnTo>
                        <a:pt x="6" y="88"/>
                      </a:lnTo>
                      <a:lnTo>
                        <a:pt x="5" y="84"/>
                      </a:lnTo>
                      <a:lnTo>
                        <a:pt x="3" y="76"/>
                      </a:lnTo>
                      <a:lnTo>
                        <a:pt x="0" y="68"/>
                      </a:lnTo>
                      <a:lnTo>
                        <a:pt x="0" y="65"/>
                      </a:lnTo>
                      <a:lnTo>
                        <a:pt x="4" y="57"/>
                      </a:lnTo>
                      <a:lnTo>
                        <a:pt x="19" y="30"/>
                      </a:lnTo>
                      <a:lnTo>
                        <a:pt x="31" y="15"/>
                      </a:lnTo>
                      <a:lnTo>
                        <a:pt x="43" y="5"/>
                      </a:lnTo>
                      <a:lnTo>
                        <a:pt x="49" y="2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5565" name="Freeform 37"/>
                <p:cNvSpPr>
                  <a:spLocks/>
                </p:cNvSpPr>
                <p:nvPr/>
              </p:nvSpPr>
              <p:spPr bwMode="auto">
                <a:xfrm>
                  <a:off x="3230" y="2797"/>
                  <a:ext cx="35" cy="16"/>
                </a:xfrm>
                <a:custGeom>
                  <a:avLst/>
                  <a:gdLst>
                    <a:gd name="T0" fmla="*/ 0 w 151"/>
                    <a:gd name="T1" fmla="*/ 0 h 59"/>
                    <a:gd name="T2" fmla="*/ 0 w 151"/>
                    <a:gd name="T3" fmla="*/ 0 h 59"/>
                    <a:gd name="T4" fmla="*/ 0 w 151"/>
                    <a:gd name="T5" fmla="*/ 0 h 59"/>
                    <a:gd name="T6" fmla="*/ 0 w 151"/>
                    <a:gd name="T7" fmla="*/ 0 h 59"/>
                    <a:gd name="T8" fmla="*/ 0 w 151"/>
                    <a:gd name="T9" fmla="*/ 0 h 59"/>
                    <a:gd name="T10" fmla="*/ 0 w 151"/>
                    <a:gd name="T11" fmla="*/ 0 h 59"/>
                    <a:gd name="T12" fmla="*/ 0 w 151"/>
                    <a:gd name="T13" fmla="*/ 0 h 59"/>
                    <a:gd name="T14" fmla="*/ 0 w 151"/>
                    <a:gd name="T15" fmla="*/ 0 h 59"/>
                    <a:gd name="T16" fmla="*/ 0 w 151"/>
                    <a:gd name="T17" fmla="*/ 0 h 59"/>
                    <a:gd name="T18" fmla="*/ 0 w 151"/>
                    <a:gd name="T19" fmla="*/ 0 h 59"/>
                    <a:gd name="T20" fmla="*/ 0 w 151"/>
                    <a:gd name="T21" fmla="*/ 0 h 59"/>
                    <a:gd name="T22" fmla="*/ 0 w 151"/>
                    <a:gd name="T23" fmla="*/ 0 h 59"/>
                    <a:gd name="T24" fmla="*/ 0 w 151"/>
                    <a:gd name="T25" fmla="*/ 0 h 59"/>
                    <a:gd name="T26" fmla="*/ 0 w 151"/>
                    <a:gd name="T27" fmla="*/ 0 h 59"/>
                    <a:gd name="T28" fmla="*/ 0 w 151"/>
                    <a:gd name="T29" fmla="*/ 0 h 59"/>
                    <a:gd name="T30" fmla="*/ 0 w 151"/>
                    <a:gd name="T31" fmla="*/ 0 h 59"/>
                    <a:gd name="T32" fmla="*/ 0 w 151"/>
                    <a:gd name="T33" fmla="*/ 0 h 59"/>
                    <a:gd name="T34" fmla="*/ 0 w 151"/>
                    <a:gd name="T35" fmla="*/ 0 h 59"/>
                    <a:gd name="T36" fmla="*/ 0 w 151"/>
                    <a:gd name="T37" fmla="*/ 0 h 59"/>
                    <a:gd name="T38" fmla="*/ 0 w 151"/>
                    <a:gd name="T39" fmla="*/ 0 h 59"/>
                    <a:gd name="T40" fmla="*/ 0 w 151"/>
                    <a:gd name="T41" fmla="*/ 0 h 59"/>
                    <a:gd name="T42" fmla="*/ 0 w 151"/>
                    <a:gd name="T43" fmla="*/ 0 h 59"/>
                    <a:gd name="T44" fmla="*/ 0 w 151"/>
                    <a:gd name="T45" fmla="*/ 0 h 59"/>
                    <a:gd name="T46" fmla="*/ 0 w 151"/>
                    <a:gd name="T47" fmla="*/ 0 h 59"/>
                    <a:gd name="T48" fmla="*/ 0 w 151"/>
                    <a:gd name="T49" fmla="*/ 0 h 59"/>
                    <a:gd name="T50" fmla="*/ 0 w 151"/>
                    <a:gd name="T51" fmla="*/ 0 h 59"/>
                    <a:gd name="T52" fmla="*/ 0 w 151"/>
                    <a:gd name="T53" fmla="*/ 0 h 59"/>
                    <a:gd name="T54" fmla="*/ 0 w 151"/>
                    <a:gd name="T55" fmla="*/ 0 h 59"/>
                    <a:gd name="T56" fmla="*/ 0 w 151"/>
                    <a:gd name="T57" fmla="*/ 0 h 59"/>
                    <a:gd name="T58" fmla="*/ 0 w 151"/>
                    <a:gd name="T59" fmla="*/ 0 h 59"/>
                    <a:gd name="T60" fmla="*/ 0 w 151"/>
                    <a:gd name="T61" fmla="*/ 0 h 59"/>
                    <a:gd name="T62" fmla="*/ 0 w 151"/>
                    <a:gd name="T63" fmla="*/ 0 h 59"/>
                    <a:gd name="T64" fmla="*/ 0 w 151"/>
                    <a:gd name="T65" fmla="*/ 0 h 59"/>
                    <a:gd name="T66" fmla="*/ 0 w 151"/>
                    <a:gd name="T67" fmla="*/ 0 h 59"/>
                    <a:gd name="T68" fmla="*/ 0 w 151"/>
                    <a:gd name="T69" fmla="*/ 0 h 5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51"/>
                    <a:gd name="T106" fmla="*/ 0 h 59"/>
                    <a:gd name="T107" fmla="*/ 151 w 151"/>
                    <a:gd name="T108" fmla="*/ 59 h 5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51" h="59">
                      <a:moveTo>
                        <a:pt x="82" y="59"/>
                      </a:moveTo>
                      <a:lnTo>
                        <a:pt x="92" y="59"/>
                      </a:lnTo>
                      <a:lnTo>
                        <a:pt x="109" y="58"/>
                      </a:lnTo>
                      <a:lnTo>
                        <a:pt x="135" y="55"/>
                      </a:lnTo>
                      <a:lnTo>
                        <a:pt x="145" y="52"/>
                      </a:lnTo>
                      <a:lnTo>
                        <a:pt x="146" y="51"/>
                      </a:lnTo>
                      <a:lnTo>
                        <a:pt x="142" y="49"/>
                      </a:lnTo>
                      <a:lnTo>
                        <a:pt x="134" y="44"/>
                      </a:lnTo>
                      <a:lnTo>
                        <a:pt x="118" y="34"/>
                      </a:lnTo>
                      <a:lnTo>
                        <a:pt x="100" y="25"/>
                      </a:lnTo>
                      <a:lnTo>
                        <a:pt x="96" y="22"/>
                      </a:lnTo>
                      <a:lnTo>
                        <a:pt x="99" y="21"/>
                      </a:lnTo>
                      <a:lnTo>
                        <a:pt x="108" y="17"/>
                      </a:lnTo>
                      <a:lnTo>
                        <a:pt x="128" y="10"/>
                      </a:lnTo>
                      <a:lnTo>
                        <a:pt x="147" y="2"/>
                      </a:lnTo>
                      <a:lnTo>
                        <a:pt x="151" y="0"/>
                      </a:lnTo>
                      <a:lnTo>
                        <a:pt x="141" y="1"/>
                      </a:lnTo>
                      <a:lnTo>
                        <a:pt x="120" y="1"/>
                      </a:lnTo>
                      <a:lnTo>
                        <a:pt x="77" y="2"/>
                      </a:lnTo>
                      <a:lnTo>
                        <a:pt x="36" y="2"/>
                      </a:lnTo>
                      <a:lnTo>
                        <a:pt x="27" y="2"/>
                      </a:lnTo>
                      <a:lnTo>
                        <a:pt x="24" y="3"/>
                      </a:lnTo>
                      <a:lnTo>
                        <a:pt x="20" y="5"/>
                      </a:lnTo>
                      <a:lnTo>
                        <a:pt x="11" y="8"/>
                      </a:lnTo>
                      <a:lnTo>
                        <a:pt x="3" y="12"/>
                      </a:lnTo>
                      <a:lnTo>
                        <a:pt x="1" y="13"/>
                      </a:lnTo>
                      <a:lnTo>
                        <a:pt x="0" y="14"/>
                      </a:lnTo>
                      <a:lnTo>
                        <a:pt x="0" y="15"/>
                      </a:lnTo>
                      <a:lnTo>
                        <a:pt x="1" y="16"/>
                      </a:lnTo>
                      <a:lnTo>
                        <a:pt x="2" y="18"/>
                      </a:lnTo>
                      <a:lnTo>
                        <a:pt x="5" y="22"/>
                      </a:lnTo>
                      <a:lnTo>
                        <a:pt x="16" y="32"/>
                      </a:lnTo>
                      <a:lnTo>
                        <a:pt x="51" y="53"/>
                      </a:lnTo>
                      <a:lnTo>
                        <a:pt x="82" y="59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5566" name="Freeform 38"/>
                <p:cNvSpPr>
                  <a:spLocks/>
                </p:cNvSpPr>
                <p:nvPr/>
              </p:nvSpPr>
              <p:spPr bwMode="auto">
                <a:xfrm>
                  <a:off x="3273" y="2793"/>
                  <a:ext cx="37" cy="15"/>
                </a:xfrm>
                <a:custGeom>
                  <a:avLst/>
                  <a:gdLst>
                    <a:gd name="T0" fmla="*/ 0 w 158"/>
                    <a:gd name="T1" fmla="*/ 0 h 52"/>
                    <a:gd name="T2" fmla="*/ 0 w 158"/>
                    <a:gd name="T3" fmla="*/ 0 h 52"/>
                    <a:gd name="T4" fmla="*/ 0 w 158"/>
                    <a:gd name="T5" fmla="*/ 0 h 52"/>
                    <a:gd name="T6" fmla="*/ 0 w 158"/>
                    <a:gd name="T7" fmla="*/ 0 h 52"/>
                    <a:gd name="T8" fmla="*/ 0 w 158"/>
                    <a:gd name="T9" fmla="*/ 0 h 52"/>
                    <a:gd name="T10" fmla="*/ 0 w 158"/>
                    <a:gd name="T11" fmla="*/ 0 h 52"/>
                    <a:gd name="T12" fmla="*/ 0 w 158"/>
                    <a:gd name="T13" fmla="*/ 0 h 52"/>
                    <a:gd name="T14" fmla="*/ 0 w 158"/>
                    <a:gd name="T15" fmla="*/ 0 h 52"/>
                    <a:gd name="T16" fmla="*/ 0 w 158"/>
                    <a:gd name="T17" fmla="*/ 0 h 52"/>
                    <a:gd name="T18" fmla="*/ 0 w 158"/>
                    <a:gd name="T19" fmla="*/ 0 h 52"/>
                    <a:gd name="T20" fmla="*/ 0 w 158"/>
                    <a:gd name="T21" fmla="*/ 0 h 52"/>
                    <a:gd name="T22" fmla="*/ 0 w 158"/>
                    <a:gd name="T23" fmla="*/ 0 h 52"/>
                    <a:gd name="T24" fmla="*/ 0 w 158"/>
                    <a:gd name="T25" fmla="*/ 0 h 52"/>
                    <a:gd name="T26" fmla="*/ 0 w 158"/>
                    <a:gd name="T27" fmla="*/ 0 h 52"/>
                    <a:gd name="T28" fmla="*/ 0 w 158"/>
                    <a:gd name="T29" fmla="*/ 0 h 52"/>
                    <a:gd name="T30" fmla="*/ 0 w 158"/>
                    <a:gd name="T31" fmla="*/ 0 h 52"/>
                    <a:gd name="T32" fmla="*/ 0 w 158"/>
                    <a:gd name="T33" fmla="*/ 0 h 52"/>
                    <a:gd name="T34" fmla="*/ 0 w 158"/>
                    <a:gd name="T35" fmla="*/ 0 h 52"/>
                    <a:gd name="T36" fmla="*/ 0 w 158"/>
                    <a:gd name="T37" fmla="*/ 0 h 52"/>
                    <a:gd name="T38" fmla="*/ 0 w 158"/>
                    <a:gd name="T39" fmla="*/ 0 h 52"/>
                    <a:gd name="T40" fmla="*/ 0 w 158"/>
                    <a:gd name="T41" fmla="*/ 0 h 52"/>
                    <a:gd name="T42" fmla="*/ 0 w 158"/>
                    <a:gd name="T43" fmla="*/ 0 h 52"/>
                    <a:gd name="T44" fmla="*/ 0 w 158"/>
                    <a:gd name="T45" fmla="*/ 0 h 52"/>
                    <a:gd name="T46" fmla="*/ 0 w 158"/>
                    <a:gd name="T47" fmla="*/ 0 h 52"/>
                    <a:gd name="T48" fmla="*/ 0 w 158"/>
                    <a:gd name="T49" fmla="*/ 0 h 52"/>
                    <a:gd name="T50" fmla="*/ 0 w 158"/>
                    <a:gd name="T51" fmla="*/ 0 h 52"/>
                    <a:gd name="T52" fmla="*/ 0 w 158"/>
                    <a:gd name="T53" fmla="*/ 0 h 52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158"/>
                    <a:gd name="T82" fmla="*/ 0 h 52"/>
                    <a:gd name="T83" fmla="*/ 158 w 158"/>
                    <a:gd name="T84" fmla="*/ 52 h 52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158" h="52">
                      <a:moveTo>
                        <a:pt x="48" y="48"/>
                      </a:moveTo>
                      <a:lnTo>
                        <a:pt x="57" y="50"/>
                      </a:lnTo>
                      <a:lnTo>
                        <a:pt x="79" y="52"/>
                      </a:lnTo>
                      <a:lnTo>
                        <a:pt x="126" y="51"/>
                      </a:lnTo>
                      <a:lnTo>
                        <a:pt x="156" y="50"/>
                      </a:lnTo>
                      <a:lnTo>
                        <a:pt x="158" y="49"/>
                      </a:lnTo>
                      <a:lnTo>
                        <a:pt x="156" y="49"/>
                      </a:lnTo>
                      <a:lnTo>
                        <a:pt x="145" y="47"/>
                      </a:lnTo>
                      <a:lnTo>
                        <a:pt x="109" y="39"/>
                      </a:lnTo>
                      <a:lnTo>
                        <a:pt x="71" y="30"/>
                      </a:lnTo>
                      <a:lnTo>
                        <a:pt x="66" y="27"/>
                      </a:lnTo>
                      <a:lnTo>
                        <a:pt x="60" y="26"/>
                      </a:lnTo>
                      <a:lnTo>
                        <a:pt x="50" y="20"/>
                      </a:lnTo>
                      <a:lnTo>
                        <a:pt x="32" y="9"/>
                      </a:lnTo>
                      <a:lnTo>
                        <a:pt x="23" y="2"/>
                      </a:lnTo>
                      <a:lnTo>
                        <a:pt x="23" y="1"/>
                      </a:lnTo>
                      <a:lnTo>
                        <a:pt x="20" y="1"/>
                      </a:lnTo>
                      <a:lnTo>
                        <a:pt x="16" y="1"/>
                      </a:lnTo>
                      <a:lnTo>
                        <a:pt x="9" y="1"/>
                      </a:ln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3" y="7"/>
                      </a:lnTo>
                      <a:lnTo>
                        <a:pt x="15" y="27"/>
                      </a:lnTo>
                      <a:lnTo>
                        <a:pt x="39" y="46"/>
                      </a:lnTo>
                      <a:lnTo>
                        <a:pt x="48" y="48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5567" name="Freeform 39"/>
                <p:cNvSpPr>
                  <a:spLocks/>
                </p:cNvSpPr>
                <p:nvPr/>
              </p:nvSpPr>
              <p:spPr bwMode="auto">
                <a:xfrm>
                  <a:off x="3133" y="2195"/>
                  <a:ext cx="21" cy="30"/>
                </a:xfrm>
                <a:custGeom>
                  <a:avLst/>
                  <a:gdLst>
                    <a:gd name="T0" fmla="*/ 0 w 89"/>
                    <a:gd name="T1" fmla="*/ 0 h 108"/>
                    <a:gd name="T2" fmla="*/ 0 w 89"/>
                    <a:gd name="T3" fmla="*/ 0 h 108"/>
                    <a:gd name="T4" fmla="*/ 0 w 89"/>
                    <a:gd name="T5" fmla="*/ 0 h 108"/>
                    <a:gd name="T6" fmla="*/ 0 w 89"/>
                    <a:gd name="T7" fmla="*/ 0 h 108"/>
                    <a:gd name="T8" fmla="*/ 0 w 89"/>
                    <a:gd name="T9" fmla="*/ 0 h 108"/>
                    <a:gd name="T10" fmla="*/ 0 w 89"/>
                    <a:gd name="T11" fmla="*/ 0 h 108"/>
                    <a:gd name="T12" fmla="*/ 0 w 89"/>
                    <a:gd name="T13" fmla="*/ 0 h 108"/>
                    <a:gd name="T14" fmla="*/ 0 w 89"/>
                    <a:gd name="T15" fmla="*/ 0 h 108"/>
                    <a:gd name="T16" fmla="*/ 0 w 89"/>
                    <a:gd name="T17" fmla="*/ 0 h 108"/>
                    <a:gd name="T18" fmla="*/ 0 w 89"/>
                    <a:gd name="T19" fmla="*/ 0 h 108"/>
                    <a:gd name="T20" fmla="*/ 0 w 89"/>
                    <a:gd name="T21" fmla="*/ 0 h 108"/>
                    <a:gd name="T22" fmla="*/ 0 w 89"/>
                    <a:gd name="T23" fmla="*/ 0 h 108"/>
                    <a:gd name="T24" fmla="*/ 0 w 89"/>
                    <a:gd name="T25" fmla="*/ 0 h 108"/>
                    <a:gd name="T26" fmla="*/ 0 w 89"/>
                    <a:gd name="T27" fmla="*/ 0 h 108"/>
                    <a:gd name="T28" fmla="*/ 0 w 89"/>
                    <a:gd name="T29" fmla="*/ 0 h 108"/>
                    <a:gd name="T30" fmla="*/ 0 w 89"/>
                    <a:gd name="T31" fmla="*/ 0 h 108"/>
                    <a:gd name="T32" fmla="*/ 0 w 89"/>
                    <a:gd name="T33" fmla="*/ 0 h 10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89"/>
                    <a:gd name="T52" fmla="*/ 0 h 108"/>
                    <a:gd name="T53" fmla="*/ 89 w 89"/>
                    <a:gd name="T54" fmla="*/ 108 h 10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89" h="108">
                      <a:moveTo>
                        <a:pt x="89" y="108"/>
                      </a:moveTo>
                      <a:lnTo>
                        <a:pt x="83" y="105"/>
                      </a:lnTo>
                      <a:lnTo>
                        <a:pt x="71" y="98"/>
                      </a:lnTo>
                      <a:lnTo>
                        <a:pt x="49" y="85"/>
                      </a:lnTo>
                      <a:lnTo>
                        <a:pt x="27" y="71"/>
                      </a:lnTo>
                      <a:lnTo>
                        <a:pt x="22" y="67"/>
                      </a:lnTo>
                      <a:lnTo>
                        <a:pt x="20" y="62"/>
                      </a:lnTo>
                      <a:lnTo>
                        <a:pt x="16" y="51"/>
                      </a:lnTo>
                      <a:lnTo>
                        <a:pt x="10" y="29"/>
                      </a:lnTo>
                      <a:lnTo>
                        <a:pt x="1" y="6"/>
                      </a:lnTo>
                      <a:lnTo>
                        <a:pt x="0" y="0"/>
                      </a:lnTo>
                      <a:lnTo>
                        <a:pt x="8" y="9"/>
                      </a:lnTo>
                      <a:lnTo>
                        <a:pt x="22" y="28"/>
                      </a:lnTo>
                      <a:lnTo>
                        <a:pt x="51" y="63"/>
                      </a:lnTo>
                      <a:lnTo>
                        <a:pt x="81" y="99"/>
                      </a:lnTo>
                      <a:lnTo>
                        <a:pt x="89" y="108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5568" name="Freeform 40"/>
                <p:cNvSpPr>
                  <a:spLocks/>
                </p:cNvSpPr>
                <p:nvPr/>
              </p:nvSpPr>
              <p:spPr bwMode="auto">
                <a:xfrm>
                  <a:off x="3052" y="2203"/>
                  <a:ext cx="85" cy="90"/>
                </a:xfrm>
                <a:custGeom>
                  <a:avLst/>
                  <a:gdLst>
                    <a:gd name="T0" fmla="*/ 0 w 359"/>
                    <a:gd name="T1" fmla="*/ 0 h 329"/>
                    <a:gd name="T2" fmla="*/ 0 w 359"/>
                    <a:gd name="T3" fmla="*/ 0 h 329"/>
                    <a:gd name="T4" fmla="*/ 0 w 359"/>
                    <a:gd name="T5" fmla="*/ 0 h 329"/>
                    <a:gd name="T6" fmla="*/ 0 w 359"/>
                    <a:gd name="T7" fmla="*/ 0 h 329"/>
                    <a:gd name="T8" fmla="*/ 0 w 359"/>
                    <a:gd name="T9" fmla="*/ 0 h 329"/>
                    <a:gd name="T10" fmla="*/ 0 w 359"/>
                    <a:gd name="T11" fmla="*/ 0 h 329"/>
                    <a:gd name="T12" fmla="*/ 0 w 359"/>
                    <a:gd name="T13" fmla="*/ 0 h 329"/>
                    <a:gd name="T14" fmla="*/ 0 w 359"/>
                    <a:gd name="T15" fmla="*/ 0 h 329"/>
                    <a:gd name="T16" fmla="*/ 0 w 359"/>
                    <a:gd name="T17" fmla="*/ 0 h 329"/>
                    <a:gd name="T18" fmla="*/ 0 w 359"/>
                    <a:gd name="T19" fmla="*/ 0 h 329"/>
                    <a:gd name="T20" fmla="*/ 0 w 359"/>
                    <a:gd name="T21" fmla="*/ 0 h 329"/>
                    <a:gd name="T22" fmla="*/ 0 w 359"/>
                    <a:gd name="T23" fmla="*/ 0 h 329"/>
                    <a:gd name="T24" fmla="*/ 0 w 359"/>
                    <a:gd name="T25" fmla="*/ 0 h 329"/>
                    <a:gd name="T26" fmla="*/ 0 w 359"/>
                    <a:gd name="T27" fmla="*/ 0 h 329"/>
                    <a:gd name="T28" fmla="*/ 0 w 359"/>
                    <a:gd name="T29" fmla="*/ 0 h 329"/>
                    <a:gd name="T30" fmla="*/ 0 w 359"/>
                    <a:gd name="T31" fmla="*/ 0 h 329"/>
                    <a:gd name="T32" fmla="*/ 0 w 359"/>
                    <a:gd name="T33" fmla="*/ 0 h 329"/>
                    <a:gd name="T34" fmla="*/ 0 w 359"/>
                    <a:gd name="T35" fmla="*/ 0 h 329"/>
                    <a:gd name="T36" fmla="*/ 0 w 359"/>
                    <a:gd name="T37" fmla="*/ 0 h 329"/>
                    <a:gd name="T38" fmla="*/ 0 w 359"/>
                    <a:gd name="T39" fmla="*/ 0 h 329"/>
                    <a:gd name="T40" fmla="*/ 0 w 359"/>
                    <a:gd name="T41" fmla="*/ 0 h 329"/>
                    <a:gd name="T42" fmla="*/ 0 w 359"/>
                    <a:gd name="T43" fmla="*/ 0 h 329"/>
                    <a:gd name="T44" fmla="*/ 0 w 359"/>
                    <a:gd name="T45" fmla="*/ 0 h 329"/>
                    <a:gd name="T46" fmla="*/ 0 w 359"/>
                    <a:gd name="T47" fmla="*/ 0 h 329"/>
                    <a:gd name="T48" fmla="*/ 0 w 359"/>
                    <a:gd name="T49" fmla="*/ 0 h 329"/>
                    <a:gd name="T50" fmla="*/ 0 w 359"/>
                    <a:gd name="T51" fmla="*/ 0 h 329"/>
                    <a:gd name="T52" fmla="*/ 0 w 359"/>
                    <a:gd name="T53" fmla="*/ 0 h 329"/>
                    <a:gd name="T54" fmla="*/ 0 w 359"/>
                    <a:gd name="T55" fmla="*/ 0 h 329"/>
                    <a:gd name="T56" fmla="*/ 0 w 359"/>
                    <a:gd name="T57" fmla="*/ 0 h 329"/>
                    <a:gd name="T58" fmla="*/ 0 w 359"/>
                    <a:gd name="T59" fmla="*/ 0 h 329"/>
                    <a:gd name="T60" fmla="*/ 0 w 359"/>
                    <a:gd name="T61" fmla="*/ 0 h 329"/>
                    <a:gd name="T62" fmla="*/ 0 w 359"/>
                    <a:gd name="T63" fmla="*/ 0 h 329"/>
                    <a:gd name="T64" fmla="*/ 0 w 359"/>
                    <a:gd name="T65" fmla="*/ 0 h 329"/>
                    <a:gd name="T66" fmla="*/ 0 w 359"/>
                    <a:gd name="T67" fmla="*/ 0 h 329"/>
                    <a:gd name="T68" fmla="*/ 0 w 359"/>
                    <a:gd name="T69" fmla="*/ 0 h 329"/>
                    <a:gd name="T70" fmla="*/ 0 w 359"/>
                    <a:gd name="T71" fmla="*/ 0 h 329"/>
                    <a:gd name="T72" fmla="*/ 0 w 359"/>
                    <a:gd name="T73" fmla="*/ 0 h 329"/>
                    <a:gd name="T74" fmla="*/ 0 w 359"/>
                    <a:gd name="T75" fmla="*/ 0 h 329"/>
                    <a:gd name="T76" fmla="*/ 0 w 359"/>
                    <a:gd name="T77" fmla="*/ 0 h 329"/>
                    <a:gd name="T78" fmla="*/ 0 w 359"/>
                    <a:gd name="T79" fmla="*/ 0 h 329"/>
                    <a:gd name="T80" fmla="*/ 0 w 359"/>
                    <a:gd name="T81" fmla="*/ 0 h 329"/>
                    <a:gd name="T82" fmla="*/ 0 w 359"/>
                    <a:gd name="T83" fmla="*/ 0 h 329"/>
                    <a:gd name="T84" fmla="*/ 0 w 359"/>
                    <a:gd name="T85" fmla="*/ 0 h 329"/>
                    <a:gd name="T86" fmla="*/ 0 w 359"/>
                    <a:gd name="T87" fmla="*/ 0 h 329"/>
                    <a:gd name="T88" fmla="*/ 0 w 359"/>
                    <a:gd name="T89" fmla="*/ 0 h 329"/>
                    <a:gd name="T90" fmla="*/ 0 w 359"/>
                    <a:gd name="T91" fmla="*/ 0 h 329"/>
                    <a:gd name="T92" fmla="*/ 0 w 359"/>
                    <a:gd name="T93" fmla="*/ 0 h 329"/>
                    <a:gd name="T94" fmla="*/ 0 w 359"/>
                    <a:gd name="T95" fmla="*/ 0 h 329"/>
                    <a:gd name="T96" fmla="*/ 0 w 359"/>
                    <a:gd name="T97" fmla="*/ 0 h 329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359"/>
                    <a:gd name="T148" fmla="*/ 0 h 329"/>
                    <a:gd name="T149" fmla="*/ 359 w 359"/>
                    <a:gd name="T150" fmla="*/ 329 h 329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359" h="329">
                      <a:moveTo>
                        <a:pt x="308" y="80"/>
                      </a:moveTo>
                      <a:lnTo>
                        <a:pt x="312" y="84"/>
                      </a:lnTo>
                      <a:lnTo>
                        <a:pt x="325" y="94"/>
                      </a:lnTo>
                      <a:lnTo>
                        <a:pt x="351" y="116"/>
                      </a:lnTo>
                      <a:lnTo>
                        <a:pt x="358" y="126"/>
                      </a:lnTo>
                      <a:lnTo>
                        <a:pt x="359" y="130"/>
                      </a:lnTo>
                      <a:lnTo>
                        <a:pt x="359" y="132"/>
                      </a:lnTo>
                      <a:lnTo>
                        <a:pt x="358" y="134"/>
                      </a:lnTo>
                      <a:lnTo>
                        <a:pt x="357" y="135"/>
                      </a:lnTo>
                      <a:lnTo>
                        <a:pt x="355" y="136"/>
                      </a:lnTo>
                      <a:lnTo>
                        <a:pt x="343" y="141"/>
                      </a:lnTo>
                      <a:lnTo>
                        <a:pt x="330" y="143"/>
                      </a:lnTo>
                      <a:lnTo>
                        <a:pt x="303" y="144"/>
                      </a:lnTo>
                      <a:lnTo>
                        <a:pt x="275" y="142"/>
                      </a:lnTo>
                      <a:lnTo>
                        <a:pt x="218" y="141"/>
                      </a:lnTo>
                      <a:lnTo>
                        <a:pt x="195" y="147"/>
                      </a:lnTo>
                      <a:lnTo>
                        <a:pt x="182" y="157"/>
                      </a:lnTo>
                      <a:lnTo>
                        <a:pt x="172" y="168"/>
                      </a:lnTo>
                      <a:lnTo>
                        <a:pt x="163" y="181"/>
                      </a:lnTo>
                      <a:lnTo>
                        <a:pt x="151" y="212"/>
                      </a:lnTo>
                      <a:lnTo>
                        <a:pt x="143" y="248"/>
                      </a:lnTo>
                      <a:lnTo>
                        <a:pt x="140" y="316"/>
                      </a:lnTo>
                      <a:lnTo>
                        <a:pt x="141" y="329"/>
                      </a:lnTo>
                      <a:lnTo>
                        <a:pt x="139" y="329"/>
                      </a:lnTo>
                      <a:lnTo>
                        <a:pt x="131" y="326"/>
                      </a:lnTo>
                      <a:lnTo>
                        <a:pt x="100" y="309"/>
                      </a:lnTo>
                      <a:lnTo>
                        <a:pt x="68" y="281"/>
                      </a:lnTo>
                      <a:lnTo>
                        <a:pt x="63" y="272"/>
                      </a:lnTo>
                      <a:lnTo>
                        <a:pt x="57" y="263"/>
                      </a:lnTo>
                      <a:lnTo>
                        <a:pt x="46" y="242"/>
                      </a:lnTo>
                      <a:lnTo>
                        <a:pt x="30" y="198"/>
                      </a:lnTo>
                      <a:lnTo>
                        <a:pt x="22" y="173"/>
                      </a:lnTo>
                      <a:lnTo>
                        <a:pt x="22" y="171"/>
                      </a:lnTo>
                      <a:lnTo>
                        <a:pt x="17" y="168"/>
                      </a:lnTo>
                      <a:lnTo>
                        <a:pt x="4" y="153"/>
                      </a:lnTo>
                      <a:lnTo>
                        <a:pt x="0" y="138"/>
                      </a:lnTo>
                      <a:lnTo>
                        <a:pt x="0" y="121"/>
                      </a:lnTo>
                      <a:lnTo>
                        <a:pt x="3" y="111"/>
                      </a:lnTo>
                      <a:lnTo>
                        <a:pt x="6" y="102"/>
                      </a:lnTo>
                      <a:lnTo>
                        <a:pt x="12" y="87"/>
                      </a:lnTo>
                      <a:lnTo>
                        <a:pt x="24" y="68"/>
                      </a:lnTo>
                      <a:lnTo>
                        <a:pt x="31" y="63"/>
                      </a:lnTo>
                      <a:lnTo>
                        <a:pt x="32" y="62"/>
                      </a:lnTo>
                      <a:lnTo>
                        <a:pt x="34" y="65"/>
                      </a:lnTo>
                      <a:lnTo>
                        <a:pt x="38" y="71"/>
                      </a:lnTo>
                      <a:lnTo>
                        <a:pt x="47" y="85"/>
                      </a:lnTo>
                      <a:lnTo>
                        <a:pt x="54" y="89"/>
                      </a:lnTo>
                      <a:lnTo>
                        <a:pt x="59" y="91"/>
                      </a:lnTo>
                      <a:lnTo>
                        <a:pt x="63" y="90"/>
                      </a:lnTo>
                      <a:lnTo>
                        <a:pt x="69" y="87"/>
                      </a:lnTo>
                      <a:lnTo>
                        <a:pt x="76" y="82"/>
                      </a:lnTo>
                      <a:lnTo>
                        <a:pt x="91" y="66"/>
                      </a:lnTo>
                      <a:lnTo>
                        <a:pt x="116" y="37"/>
                      </a:lnTo>
                      <a:lnTo>
                        <a:pt x="122" y="35"/>
                      </a:lnTo>
                      <a:lnTo>
                        <a:pt x="117" y="45"/>
                      </a:lnTo>
                      <a:lnTo>
                        <a:pt x="105" y="65"/>
                      </a:lnTo>
                      <a:lnTo>
                        <a:pt x="78" y="107"/>
                      </a:lnTo>
                      <a:lnTo>
                        <a:pt x="59" y="141"/>
                      </a:lnTo>
                      <a:lnTo>
                        <a:pt x="59" y="147"/>
                      </a:lnTo>
                      <a:lnTo>
                        <a:pt x="59" y="154"/>
                      </a:lnTo>
                      <a:lnTo>
                        <a:pt x="61" y="160"/>
                      </a:lnTo>
                      <a:lnTo>
                        <a:pt x="64" y="167"/>
                      </a:lnTo>
                      <a:lnTo>
                        <a:pt x="73" y="178"/>
                      </a:lnTo>
                      <a:lnTo>
                        <a:pt x="83" y="186"/>
                      </a:lnTo>
                      <a:lnTo>
                        <a:pt x="95" y="191"/>
                      </a:lnTo>
                      <a:lnTo>
                        <a:pt x="101" y="191"/>
                      </a:lnTo>
                      <a:lnTo>
                        <a:pt x="106" y="189"/>
                      </a:lnTo>
                      <a:lnTo>
                        <a:pt x="112" y="185"/>
                      </a:lnTo>
                      <a:lnTo>
                        <a:pt x="116" y="180"/>
                      </a:lnTo>
                      <a:lnTo>
                        <a:pt x="128" y="165"/>
                      </a:lnTo>
                      <a:lnTo>
                        <a:pt x="149" y="128"/>
                      </a:lnTo>
                      <a:lnTo>
                        <a:pt x="161" y="104"/>
                      </a:lnTo>
                      <a:lnTo>
                        <a:pt x="162" y="102"/>
                      </a:lnTo>
                      <a:lnTo>
                        <a:pt x="160" y="100"/>
                      </a:lnTo>
                      <a:lnTo>
                        <a:pt x="157" y="94"/>
                      </a:lnTo>
                      <a:lnTo>
                        <a:pt x="152" y="82"/>
                      </a:lnTo>
                      <a:lnTo>
                        <a:pt x="146" y="69"/>
                      </a:lnTo>
                      <a:lnTo>
                        <a:pt x="145" y="66"/>
                      </a:lnTo>
                      <a:lnTo>
                        <a:pt x="146" y="67"/>
                      </a:lnTo>
                      <a:lnTo>
                        <a:pt x="153" y="73"/>
                      </a:lnTo>
                      <a:lnTo>
                        <a:pt x="181" y="90"/>
                      </a:lnTo>
                      <a:lnTo>
                        <a:pt x="197" y="94"/>
                      </a:lnTo>
                      <a:lnTo>
                        <a:pt x="205" y="94"/>
                      </a:lnTo>
                      <a:lnTo>
                        <a:pt x="212" y="92"/>
                      </a:lnTo>
                      <a:lnTo>
                        <a:pt x="218" y="87"/>
                      </a:lnTo>
                      <a:lnTo>
                        <a:pt x="222" y="81"/>
                      </a:lnTo>
                      <a:lnTo>
                        <a:pt x="224" y="72"/>
                      </a:lnTo>
                      <a:lnTo>
                        <a:pt x="225" y="63"/>
                      </a:lnTo>
                      <a:lnTo>
                        <a:pt x="224" y="54"/>
                      </a:lnTo>
                      <a:lnTo>
                        <a:pt x="220" y="35"/>
                      </a:lnTo>
                      <a:lnTo>
                        <a:pt x="210" y="5"/>
                      </a:lnTo>
                      <a:lnTo>
                        <a:pt x="208" y="0"/>
                      </a:lnTo>
                      <a:lnTo>
                        <a:pt x="216" y="7"/>
                      </a:lnTo>
                      <a:lnTo>
                        <a:pt x="232" y="19"/>
                      </a:lnTo>
                      <a:lnTo>
                        <a:pt x="265" y="45"/>
                      </a:lnTo>
                      <a:lnTo>
                        <a:pt x="299" y="73"/>
                      </a:lnTo>
                      <a:lnTo>
                        <a:pt x="308" y="80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5569" name="Freeform 41"/>
                <p:cNvSpPr>
                  <a:spLocks/>
                </p:cNvSpPr>
                <p:nvPr/>
              </p:nvSpPr>
              <p:spPr bwMode="auto">
                <a:xfrm>
                  <a:off x="3052" y="2266"/>
                  <a:ext cx="21" cy="107"/>
                </a:xfrm>
                <a:custGeom>
                  <a:avLst/>
                  <a:gdLst>
                    <a:gd name="T0" fmla="*/ 0 w 88"/>
                    <a:gd name="T1" fmla="*/ 0 h 391"/>
                    <a:gd name="T2" fmla="*/ 0 w 88"/>
                    <a:gd name="T3" fmla="*/ 0 h 391"/>
                    <a:gd name="T4" fmla="*/ 0 w 88"/>
                    <a:gd name="T5" fmla="*/ 0 h 391"/>
                    <a:gd name="T6" fmla="*/ 0 w 88"/>
                    <a:gd name="T7" fmla="*/ 0 h 391"/>
                    <a:gd name="T8" fmla="*/ 0 w 88"/>
                    <a:gd name="T9" fmla="*/ 0 h 391"/>
                    <a:gd name="T10" fmla="*/ 0 w 88"/>
                    <a:gd name="T11" fmla="*/ 0 h 391"/>
                    <a:gd name="T12" fmla="*/ 0 w 88"/>
                    <a:gd name="T13" fmla="*/ 0 h 391"/>
                    <a:gd name="T14" fmla="*/ 0 w 88"/>
                    <a:gd name="T15" fmla="*/ 0 h 391"/>
                    <a:gd name="T16" fmla="*/ 0 w 88"/>
                    <a:gd name="T17" fmla="*/ 0 h 391"/>
                    <a:gd name="T18" fmla="*/ 0 w 88"/>
                    <a:gd name="T19" fmla="*/ 0 h 391"/>
                    <a:gd name="T20" fmla="*/ 0 w 88"/>
                    <a:gd name="T21" fmla="*/ 0 h 391"/>
                    <a:gd name="T22" fmla="*/ 0 w 88"/>
                    <a:gd name="T23" fmla="*/ 0 h 391"/>
                    <a:gd name="T24" fmla="*/ 0 w 88"/>
                    <a:gd name="T25" fmla="*/ 0 h 391"/>
                    <a:gd name="T26" fmla="*/ 0 w 88"/>
                    <a:gd name="T27" fmla="*/ 0 h 391"/>
                    <a:gd name="T28" fmla="*/ 0 w 88"/>
                    <a:gd name="T29" fmla="*/ 0 h 391"/>
                    <a:gd name="T30" fmla="*/ 0 w 88"/>
                    <a:gd name="T31" fmla="*/ 0 h 391"/>
                    <a:gd name="T32" fmla="*/ 0 w 88"/>
                    <a:gd name="T33" fmla="*/ 0 h 391"/>
                    <a:gd name="T34" fmla="*/ 0 w 88"/>
                    <a:gd name="T35" fmla="*/ 0 h 391"/>
                    <a:gd name="T36" fmla="*/ 0 w 88"/>
                    <a:gd name="T37" fmla="*/ 0 h 391"/>
                    <a:gd name="T38" fmla="*/ 0 w 88"/>
                    <a:gd name="T39" fmla="*/ 0 h 391"/>
                    <a:gd name="T40" fmla="*/ 0 w 88"/>
                    <a:gd name="T41" fmla="*/ 0 h 391"/>
                    <a:gd name="T42" fmla="*/ 0 w 88"/>
                    <a:gd name="T43" fmla="*/ 0 h 391"/>
                    <a:gd name="T44" fmla="*/ 0 w 88"/>
                    <a:gd name="T45" fmla="*/ 0 h 391"/>
                    <a:gd name="T46" fmla="*/ 0 w 88"/>
                    <a:gd name="T47" fmla="*/ 0 h 391"/>
                    <a:gd name="T48" fmla="*/ 0 w 88"/>
                    <a:gd name="T49" fmla="*/ 0 h 391"/>
                    <a:gd name="T50" fmla="*/ 0 w 88"/>
                    <a:gd name="T51" fmla="*/ 0 h 391"/>
                    <a:gd name="T52" fmla="*/ 0 w 88"/>
                    <a:gd name="T53" fmla="*/ 0 h 391"/>
                    <a:gd name="T54" fmla="*/ 0 w 88"/>
                    <a:gd name="T55" fmla="*/ 0 h 391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88"/>
                    <a:gd name="T85" fmla="*/ 0 h 391"/>
                    <a:gd name="T86" fmla="*/ 88 w 88"/>
                    <a:gd name="T87" fmla="*/ 391 h 391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88" h="391">
                      <a:moveTo>
                        <a:pt x="0" y="104"/>
                      </a:moveTo>
                      <a:lnTo>
                        <a:pt x="1" y="119"/>
                      </a:lnTo>
                      <a:lnTo>
                        <a:pt x="8" y="168"/>
                      </a:lnTo>
                      <a:lnTo>
                        <a:pt x="28" y="296"/>
                      </a:lnTo>
                      <a:lnTo>
                        <a:pt x="43" y="387"/>
                      </a:lnTo>
                      <a:lnTo>
                        <a:pt x="44" y="391"/>
                      </a:lnTo>
                      <a:lnTo>
                        <a:pt x="45" y="375"/>
                      </a:lnTo>
                      <a:lnTo>
                        <a:pt x="47" y="344"/>
                      </a:lnTo>
                      <a:lnTo>
                        <a:pt x="52" y="282"/>
                      </a:lnTo>
                      <a:lnTo>
                        <a:pt x="58" y="219"/>
                      </a:lnTo>
                      <a:lnTo>
                        <a:pt x="60" y="203"/>
                      </a:lnTo>
                      <a:lnTo>
                        <a:pt x="62" y="192"/>
                      </a:lnTo>
                      <a:lnTo>
                        <a:pt x="67" y="168"/>
                      </a:lnTo>
                      <a:lnTo>
                        <a:pt x="80" y="119"/>
                      </a:lnTo>
                      <a:lnTo>
                        <a:pt x="88" y="70"/>
                      </a:lnTo>
                      <a:lnTo>
                        <a:pt x="88" y="58"/>
                      </a:lnTo>
                      <a:lnTo>
                        <a:pt x="87" y="53"/>
                      </a:lnTo>
                      <a:lnTo>
                        <a:pt x="83" y="43"/>
                      </a:lnTo>
                      <a:lnTo>
                        <a:pt x="77" y="33"/>
                      </a:lnTo>
                      <a:lnTo>
                        <a:pt x="70" y="24"/>
                      </a:lnTo>
                      <a:lnTo>
                        <a:pt x="55" y="5"/>
                      </a:lnTo>
                      <a:lnTo>
                        <a:pt x="51" y="0"/>
                      </a:lnTo>
                      <a:lnTo>
                        <a:pt x="49" y="2"/>
                      </a:lnTo>
                      <a:lnTo>
                        <a:pt x="42" y="11"/>
                      </a:lnTo>
                      <a:lnTo>
                        <a:pt x="17" y="47"/>
                      </a:lnTo>
                      <a:lnTo>
                        <a:pt x="0" y="94"/>
                      </a:lnTo>
                      <a:lnTo>
                        <a:pt x="0" y="104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5570" name="Freeform 42"/>
                <p:cNvSpPr>
                  <a:spLocks/>
                </p:cNvSpPr>
                <p:nvPr/>
              </p:nvSpPr>
              <p:spPr bwMode="auto">
                <a:xfrm>
                  <a:off x="3070" y="2296"/>
                  <a:ext cx="68" cy="427"/>
                </a:xfrm>
                <a:custGeom>
                  <a:avLst/>
                  <a:gdLst>
                    <a:gd name="T0" fmla="*/ 0 w 292"/>
                    <a:gd name="T1" fmla="*/ 0 h 1552"/>
                    <a:gd name="T2" fmla="*/ 0 w 292"/>
                    <a:gd name="T3" fmla="*/ 0 h 1552"/>
                    <a:gd name="T4" fmla="*/ 0 w 292"/>
                    <a:gd name="T5" fmla="*/ 0 h 1552"/>
                    <a:gd name="T6" fmla="*/ 0 w 292"/>
                    <a:gd name="T7" fmla="*/ 0 h 1552"/>
                    <a:gd name="T8" fmla="*/ 0 w 292"/>
                    <a:gd name="T9" fmla="*/ 0 h 1552"/>
                    <a:gd name="T10" fmla="*/ 0 w 292"/>
                    <a:gd name="T11" fmla="*/ 0 h 1552"/>
                    <a:gd name="T12" fmla="*/ 0 w 292"/>
                    <a:gd name="T13" fmla="*/ 0 h 1552"/>
                    <a:gd name="T14" fmla="*/ 0 w 292"/>
                    <a:gd name="T15" fmla="*/ 0 h 1552"/>
                    <a:gd name="T16" fmla="*/ 0 w 292"/>
                    <a:gd name="T17" fmla="*/ 0 h 1552"/>
                    <a:gd name="T18" fmla="*/ 0 w 292"/>
                    <a:gd name="T19" fmla="*/ 0 h 1552"/>
                    <a:gd name="T20" fmla="*/ 0 w 292"/>
                    <a:gd name="T21" fmla="*/ 0 h 1552"/>
                    <a:gd name="T22" fmla="*/ 0 w 292"/>
                    <a:gd name="T23" fmla="*/ 0 h 1552"/>
                    <a:gd name="T24" fmla="*/ 0 w 292"/>
                    <a:gd name="T25" fmla="*/ 0 h 1552"/>
                    <a:gd name="T26" fmla="*/ 0 w 292"/>
                    <a:gd name="T27" fmla="*/ 0 h 1552"/>
                    <a:gd name="T28" fmla="*/ 0 w 292"/>
                    <a:gd name="T29" fmla="*/ 0 h 1552"/>
                    <a:gd name="T30" fmla="*/ 0 w 292"/>
                    <a:gd name="T31" fmla="*/ 0 h 1552"/>
                    <a:gd name="T32" fmla="*/ 0 w 292"/>
                    <a:gd name="T33" fmla="*/ 0 h 1552"/>
                    <a:gd name="T34" fmla="*/ 0 w 292"/>
                    <a:gd name="T35" fmla="*/ 0 h 1552"/>
                    <a:gd name="T36" fmla="*/ 0 w 292"/>
                    <a:gd name="T37" fmla="*/ 0 h 1552"/>
                    <a:gd name="T38" fmla="*/ 0 w 292"/>
                    <a:gd name="T39" fmla="*/ 0 h 1552"/>
                    <a:gd name="T40" fmla="*/ 0 w 292"/>
                    <a:gd name="T41" fmla="*/ 0 h 1552"/>
                    <a:gd name="T42" fmla="*/ 0 w 292"/>
                    <a:gd name="T43" fmla="*/ 0 h 1552"/>
                    <a:gd name="T44" fmla="*/ 0 w 292"/>
                    <a:gd name="T45" fmla="*/ 0 h 1552"/>
                    <a:gd name="T46" fmla="*/ 0 w 292"/>
                    <a:gd name="T47" fmla="*/ 0 h 1552"/>
                    <a:gd name="T48" fmla="*/ 0 w 292"/>
                    <a:gd name="T49" fmla="*/ 0 h 1552"/>
                    <a:gd name="T50" fmla="*/ 0 w 292"/>
                    <a:gd name="T51" fmla="*/ 0 h 1552"/>
                    <a:gd name="T52" fmla="*/ 0 w 292"/>
                    <a:gd name="T53" fmla="*/ 0 h 1552"/>
                    <a:gd name="T54" fmla="*/ 0 w 292"/>
                    <a:gd name="T55" fmla="*/ 0 h 1552"/>
                    <a:gd name="T56" fmla="*/ 0 w 292"/>
                    <a:gd name="T57" fmla="*/ 0 h 1552"/>
                    <a:gd name="T58" fmla="*/ 0 w 292"/>
                    <a:gd name="T59" fmla="*/ 0 h 1552"/>
                    <a:gd name="T60" fmla="*/ 0 w 292"/>
                    <a:gd name="T61" fmla="*/ 0 h 1552"/>
                    <a:gd name="T62" fmla="*/ 0 w 292"/>
                    <a:gd name="T63" fmla="*/ 0 h 1552"/>
                    <a:gd name="T64" fmla="*/ 0 w 292"/>
                    <a:gd name="T65" fmla="*/ 0 h 1552"/>
                    <a:gd name="T66" fmla="*/ 0 w 292"/>
                    <a:gd name="T67" fmla="*/ 0 h 1552"/>
                    <a:gd name="T68" fmla="*/ 0 w 292"/>
                    <a:gd name="T69" fmla="*/ 0 h 1552"/>
                    <a:gd name="T70" fmla="*/ 0 w 292"/>
                    <a:gd name="T71" fmla="*/ 0 h 1552"/>
                    <a:gd name="T72" fmla="*/ 0 w 292"/>
                    <a:gd name="T73" fmla="*/ 0 h 1552"/>
                    <a:gd name="T74" fmla="*/ 0 w 292"/>
                    <a:gd name="T75" fmla="*/ 0 h 1552"/>
                    <a:gd name="T76" fmla="*/ 0 w 292"/>
                    <a:gd name="T77" fmla="*/ 0 h 1552"/>
                    <a:gd name="T78" fmla="*/ 0 w 292"/>
                    <a:gd name="T79" fmla="*/ 0 h 1552"/>
                    <a:gd name="T80" fmla="*/ 0 w 292"/>
                    <a:gd name="T81" fmla="*/ 0 h 1552"/>
                    <a:gd name="T82" fmla="*/ 0 w 292"/>
                    <a:gd name="T83" fmla="*/ 0 h 1552"/>
                    <a:gd name="T84" fmla="*/ 0 w 292"/>
                    <a:gd name="T85" fmla="*/ 0 h 1552"/>
                    <a:gd name="T86" fmla="*/ 0 w 292"/>
                    <a:gd name="T87" fmla="*/ 0 h 1552"/>
                    <a:gd name="T88" fmla="*/ 0 w 292"/>
                    <a:gd name="T89" fmla="*/ 0 h 1552"/>
                    <a:gd name="T90" fmla="*/ 0 w 292"/>
                    <a:gd name="T91" fmla="*/ 0 h 1552"/>
                    <a:gd name="T92" fmla="*/ 0 w 292"/>
                    <a:gd name="T93" fmla="*/ 0 h 1552"/>
                    <a:gd name="T94" fmla="*/ 0 w 292"/>
                    <a:gd name="T95" fmla="*/ 0 h 1552"/>
                    <a:gd name="T96" fmla="*/ 0 w 292"/>
                    <a:gd name="T97" fmla="*/ 0 h 155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292"/>
                    <a:gd name="T148" fmla="*/ 0 h 1552"/>
                    <a:gd name="T149" fmla="*/ 292 w 292"/>
                    <a:gd name="T150" fmla="*/ 1552 h 155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292" h="1552">
                      <a:moveTo>
                        <a:pt x="0" y="179"/>
                      </a:moveTo>
                      <a:lnTo>
                        <a:pt x="0" y="193"/>
                      </a:lnTo>
                      <a:lnTo>
                        <a:pt x="2" y="229"/>
                      </a:lnTo>
                      <a:lnTo>
                        <a:pt x="11" y="340"/>
                      </a:lnTo>
                      <a:lnTo>
                        <a:pt x="25" y="482"/>
                      </a:lnTo>
                      <a:lnTo>
                        <a:pt x="29" y="520"/>
                      </a:lnTo>
                      <a:lnTo>
                        <a:pt x="32" y="558"/>
                      </a:lnTo>
                      <a:lnTo>
                        <a:pt x="39" y="635"/>
                      </a:lnTo>
                      <a:lnTo>
                        <a:pt x="53" y="777"/>
                      </a:lnTo>
                      <a:lnTo>
                        <a:pt x="61" y="887"/>
                      </a:lnTo>
                      <a:lnTo>
                        <a:pt x="62" y="906"/>
                      </a:lnTo>
                      <a:lnTo>
                        <a:pt x="64" y="945"/>
                      </a:lnTo>
                      <a:lnTo>
                        <a:pt x="76" y="1043"/>
                      </a:lnTo>
                      <a:lnTo>
                        <a:pt x="117" y="1260"/>
                      </a:lnTo>
                      <a:lnTo>
                        <a:pt x="166" y="1423"/>
                      </a:lnTo>
                      <a:lnTo>
                        <a:pt x="178" y="1442"/>
                      </a:lnTo>
                      <a:lnTo>
                        <a:pt x="189" y="1456"/>
                      </a:lnTo>
                      <a:lnTo>
                        <a:pt x="214" y="1483"/>
                      </a:lnTo>
                      <a:lnTo>
                        <a:pt x="261" y="1529"/>
                      </a:lnTo>
                      <a:lnTo>
                        <a:pt x="290" y="1551"/>
                      </a:lnTo>
                      <a:lnTo>
                        <a:pt x="292" y="1552"/>
                      </a:lnTo>
                      <a:lnTo>
                        <a:pt x="289" y="1549"/>
                      </a:lnTo>
                      <a:lnTo>
                        <a:pt x="271" y="1525"/>
                      </a:lnTo>
                      <a:lnTo>
                        <a:pt x="212" y="1420"/>
                      </a:lnTo>
                      <a:lnTo>
                        <a:pt x="157" y="1264"/>
                      </a:lnTo>
                      <a:lnTo>
                        <a:pt x="151" y="1220"/>
                      </a:lnTo>
                      <a:lnTo>
                        <a:pt x="141" y="1131"/>
                      </a:lnTo>
                      <a:lnTo>
                        <a:pt x="122" y="950"/>
                      </a:lnTo>
                      <a:lnTo>
                        <a:pt x="89" y="588"/>
                      </a:lnTo>
                      <a:lnTo>
                        <a:pt x="58" y="226"/>
                      </a:lnTo>
                      <a:lnTo>
                        <a:pt x="50" y="135"/>
                      </a:lnTo>
                      <a:lnTo>
                        <a:pt x="50" y="126"/>
                      </a:lnTo>
                      <a:lnTo>
                        <a:pt x="53" y="116"/>
                      </a:lnTo>
                      <a:lnTo>
                        <a:pt x="60" y="91"/>
                      </a:lnTo>
                      <a:lnTo>
                        <a:pt x="75" y="41"/>
                      </a:lnTo>
                      <a:lnTo>
                        <a:pt x="68" y="4"/>
                      </a:lnTo>
                      <a:lnTo>
                        <a:pt x="62" y="2"/>
                      </a:lnTo>
                      <a:lnTo>
                        <a:pt x="58" y="0"/>
                      </a:lnTo>
                      <a:lnTo>
                        <a:pt x="53" y="1"/>
                      </a:lnTo>
                      <a:lnTo>
                        <a:pt x="47" y="2"/>
                      </a:lnTo>
                      <a:lnTo>
                        <a:pt x="43" y="5"/>
                      </a:lnTo>
                      <a:lnTo>
                        <a:pt x="39" y="8"/>
                      </a:lnTo>
                      <a:lnTo>
                        <a:pt x="35" y="13"/>
                      </a:lnTo>
                      <a:lnTo>
                        <a:pt x="27" y="26"/>
                      </a:lnTo>
                      <a:lnTo>
                        <a:pt x="21" y="42"/>
                      </a:lnTo>
                      <a:lnTo>
                        <a:pt x="10" y="81"/>
                      </a:lnTo>
                      <a:lnTo>
                        <a:pt x="0" y="169"/>
                      </a:lnTo>
                      <a:lnTo>
                        <a:pt x="0" y="179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5571" name="Freeform 43"/>
                <p:cNvSpPr>
                  <a:spLocks/>
                </p:cNvSpPr>
                <p:nvPr/>
              </p:nvSpPr>
              <p:spPr bwMode="auto">
                <a:xfrm>
                  <a:off x="3053" y="2598"/>
                  <a:ext cx="45" cy="183"/>
                </a:xfrm>
                <a:custGeom>
                  <a:avLst/>
                  <a:gdLst>
                    <a:gd name="T0" fmla="*/ 0 w 188"/>
                    <a:gd name="T1" fmla="*/ 0 h 663"/>
                    <a:gd name="T2" fmla="*/ 0 w 188"/>
                    <a:gd name="T3" fmla="*/ 0 h 663"/>
                    <a:gd name="T4" fmla="*/ 0 w 188"/>
                    <a:gd name="T5" fmla="*/ 0 h 663"/>
                    <a:gd name="T6" fmla="*/ 0 w 188"/>
                    <a:gd name="T7" fmla="*/ 0 h 663"/>
                    <a:gd name="T8" fmla="*/ 0 w 188"/>
                    <a:gd name="T9" fmla="*/ 0 h 663"/>
                    <a:gd name="T10" fmla="*/ 0 w 188"/>
                    <a:gd name="T11" fmla="*/ 0 h 663"/>
                    <a:gd name="T12" fmla="*/ 0 w 188"/>
                    <a:gd name="T13" fmla="*/ 0 h 663"/>
                    <a:gd name="T14" fmla="*/ 0 w 188"/>
                    <a:gd name="T15" fmla="*/ 0 h 663"/>
                    <a:gd name="T16" fmla="*/ 0 w 188"/>
                    <a:gd name="T17" fmla="*/ 0 h 663"/>
                    <a:gd name="T18" fmla="*/ 0 w 188"/>
                    <a:gd name="T19" fmla="*/ 0 h 663"/>
                    <a:gd name="T20" fmla="*/ 0 w 188"/>
                    <a:gd name="T21" fmla="*/ 0 h 663"/>
                    <a:gd name="T22" fmla="*/ 0 w 188"/>
                    <a:gd name="T23" fmla="*/ 0 h 663"/>
                    <a:gd name="T24" fmla="*/ 0 w 188"/>
                    <a:gd name="T25" fmla="*/ 0 h 663"/>
                    <a:gd name="T26" fmla="*/ 0 w 188"/>
                    <a:gd name="T27" fmla="*/ 0 h 663"/>
                    <a:gd name="T28" fmla="*/ 0 w 188"/>
                    <a:gd name="T29" fmla="*/ 0 h 663"/>
                    <a:gd name="T30" fmla="*/ 0 w 188"/>
                    <a:gd name="T31" fmla="*/ 0 h 663"/>
                    <a:gd name="T32" fmla="*/ 0 w 188"/>
                    <a:gd name="T33" fmla="*/ 0 h 663"/>
                    <a:gd name="T34" fmla="*/ 0 w 188"/>
                    <a:gd name="T35" fmla="*/ 0 h 663"/>
                    <a:gd name="T36" fmla="*/ 0 w 188"/>
                    <a:gd name="T37" fmla="*/ 0 h 663"/>
                    <a:gd name="T38" fmla="*/ 0 w 188"/>
                    <a:gd name="T39" fmla="*/ 0 h 663"/>
                    <a:gd name="T40" fmla="*/ 0 w 188"/>
                    <a:gd name="T41" fmla="*/ 0 h 663"/>
                    <a:gd name="T42" fmla="*/ 0 w 188"/>
                    <a:gd name="T43" fmla="*/ 0 h 663"/>
                    <a:gd name="T44" fmla="*/ 0 w 188"/>
                    <a:gd name="T45" fmla="*/ 0 h 663"/>
                    <a:gd name="T46" fmla="*/ 0 w 188"/>
                    <a:gd name="T47" fmla="*/ 0 h 663"/>
                    <a:gd name="T48" fmla="*/ 0 w 188"/>
                    <a:gd name="T49" fmla="*/ 0 h 663"/>
                    <a:gd name="T50" fmla="*/ 0 w 188"/>
                    <a:gd name="T51" fmla="*/ 0 h 663"/>
                    <a:gd name="T52" fmla="*/ 0 w 188"/>
                    <a:gd name="T53" fmla="*/ 0 h 663"/>
                    <a:gd name="T54" fmla="*/ 0 w 188"/>
                    <a:gd name="T55" fmla="*/ 0 h 663"/>
                    <a:gd name="T56" fmla="*/ 0 w 188"/>
                    <a:gd name="T57" fmla="*/ 0 h 663"/>
                    <a:gd name="T58" fmla="*/ 0 w 188"/>
                    <a:gd name="T59" fmla="*/ 0 h 663"/>
                    <a:gd name="T60" fmla="*/ 0 w 188"/>
                    <a:gd name="T61" fmla="*/ 0 h 663"/>
                    <a:gd name="T62" fmla="*/ 0 w 188"/>
                    <a:gd name="T63" fmla="*/ 0 h 663"/>
                    <a:gd name="T64" fmla="*/ 0 w 188"/>
                    <a:gd name="T65" fmla="*/ 0 h 663"/>
                    <a:gd name="T66" fmla="*/ 0 w 188"/>
                    <a:gd name="T67" fmla="*/ 0 h 663"/>
                    <a:gd name="T68" fmla="*/ 0 w 188"/>
                    <a:gd name="T69" fmla="*/ 0 h 663"/>
                    <a:gd name="T70" fmla="*/ 0 w 188"/>
                    <a:gd name="T71" fmla="*/ 0 h 663"/>
                    <a:gd name="T72" fmla="*/ 0 w 188"/>
                    <a:gd name="T73" fmla="*/ 0 h 663"/>
                    <a:gd name="T74" fmla="*/ 0 w 188"/>
                    <a:gd name="T75" fmla="*/ 0 h 663"/>
                    <a:gd name="T76" fmla="*/ 0 w 188"/>
                    <a:gd name="T77" fmla="*/ 0 h 663"/>
                    <a:gd name="T78" fmla="*/ 0 w 188"/>
                    <a:gd name="T79" fmla="*/ 0 h 663"/>
                    <a:gd name="T80" fmla="*/ 0 w 188"/>
                    <a:gd name="T81" fmla="*/ 0 h 663"/>
                    <a:gd name="T82" fmla="*/ 0 w 188"/>
                    <a:gd name="T83" fmla="*/ 0 h 663"/>
                    <a:gd name="T84" fmla="*/ 0 w 188"/>
                    <a:gd name="T85" fmla="*/ 0 h 663"/>
                    <a:gd name="T86" fmla="*/ 0 w 188"/>
                    <a:gd name="T87" fmla="*/ 0 h 663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88"/>
                    <a:gd name="T133" fmla="*/ 0 h 663"/>
                    <a:gd name="T134" fmla="*/ 188 w 188"/>
                    <a:gd name="T135" fmla="*/ 663 h 663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88" h="663">
                      <a:moveTo>
                        <a:pt x="67" y="407"/>
                      </a:moveTo>
                      <a:lnTo>
                        <a:pt x="65" y="409"/>
                      </a:lnTo>
                      <a:lnTo>
                        <a:pt x="57" y="418"/>
                      </a:lnTo>
                      <a:lnTo>
                        <a:pt x="28" y="458"/>
                      </a:lnTo>
                      <a:lnTo>
                        <a:pt x="4" y="522"/>
                      </a:lnTo>
                      <a:lnTo>
                        <a:pt x="2" y="539"/>
                      </a:lnTo>
                      <a:lnTo>
                        <a:pt x="0" y="573"/>
                      </a:lnTo>
                      <a:lnTo>
                        <a:pt x="8" y="622"/>
                      </a:lnTo>
                      <a:lnTo>
                        <a:pt x="17" y="639"/>
                      </a:lnTo>
                      <a:lnTo>
                        <a:pt x="29" y="651"/>
                      </a:lnTo>
                      <a:lnTo>
                        <a:pt x="44" y="659"/>
                      </a:lnTo>
                      <a:lnTo>
                        <a:pt x="63" y="663"/>
                      </a:lnTo>
                      <a:lnTo>
                        <a:pt x="84" y="663"/>
                      </a:lnTo>
                      <a:lnTo>
                        <a:pt x="107" y="661"/>
                      </a:lnTo>
                      <a:lnTo>
                        <a:pt x="159" y="648"/>
                      </a:lnTo>
                      <a:lnTo>
                        <a:pt x="188" y="638"/>
                      </a:lnTo>
                      <a:lnTo>
                        <a:pt x="167" y="637"/>
                      </a:lnTo>
                      <a:lnTo>
                        <a:pt x="133" y="627"/>
                      </a:lnTo>
                      <a:lnTo>
                        <a:pt x="107" y="611"/>
                      </a:lnTo>
                      <a:lnTo>
                        <a:pt x="93" y="589"/>
                      </a:lnTo>
                      <a:lnTo>
                        <a:pt x="90" y="561"/>
                      </a:lnTo>
                      <a:lnTo>
                        <a:pt x="100" y="528"/>
                      </a:lnTo>
                      <a:lnTo>
                        <a:pt x="111" y="510"/>
                      </a:lnTo>
                      <a:lnTo>
                        <a:pt x="105" y="510"/>
                      </a:lnTo>
                      <a:lnTo>
                        <a:pt x="94" y="508"/>
                      </a:lnTo>
                      <a:lnTo>
                        <a:pt x="72" y="505"/>
                      </a:lnTo>
                      <a:lnTo>
                        <a:pt x="50" y="503"/>
                      </a:lnTo>
                      <a:lnTo>
                        <a:pt x="44" y="502"/>
                      </a:lnTo>
                      <a:lnTo>
                        <a:pt x="45" y="501"/>
                      </a:lnTo>
                      <a:lnTo>
                        <a:pt x="53" y="494"/>
                      </a:lnTo>
                      <a:lnTo>
                        <a:pt x="78" y="456"/>
                      </a:lnTo>
                      <a:lnTo>
                        <a:pt x="97" y="396"/>
                      </a:lnTo>
                      <a:lnTo>
                        <a:pt x="99" y="377"/>
                      </a:lnTo>
                      <a:lnTo>
                        <a:pt x="98" y="355"/>
                      </a:lnTo>
                      <a:lnTo>
                        <a:pt x="92" y="288"/>
                      </a:lnTo>
                      <a:lnTo>
                        <a:pt x="74" y="120"/>
                      </a:lnTo>
                      <a:lnTo>
                        <a:pt x="59" y="6"/>
                      </a:lnTo>
                      <a:lnTo>
                        <a:pt x="59" y="0"/>
                      </a:lnTo>
                      <a:lnTo>
                        <a:pt x="59" y="35"/>
                      </a:lnTo>
                      <a:lnTo>
                        <a:pt x="61" y="102"/>
                      </a:lnTo>
                      <a:lnTo>
                        <a:pt x="64" y="238"/>
                      </a:lnTo>
                      <a:lnTo>
                        <a:pt x="66" y="373"/>
                      </a:lnTo>
                      <a:lnTo>
                        <a:pt x="67" y="407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5572" name="Freeform 44"/>
                <p:cNvSpPr>
                  <a:spLocks/>
                </p:cNvSpPr>
                <p:nvPr/>
              </p:nvSpPr>
              <p:spPr bwMode="auto">
                <a:xfrm>
                  <a:off x="3100" y="2698"/>
                  <a:ext cx="26" cy="49"/>
                </a:xfrm>
                <a:custGeom>
                  <a:avLst/>
                  <a:gdLst>
                    <a:gd name="T0" fmla="*/ 0 w 106"/>
                    <a:gd name="T1" fmla="*/ 0 h 181"/>
                    <a:gd name="T2" fmla="*/ 0 w 106"/>
                    <a:gd name="T3" fmla="*/ 0 h 181"/>
                    <a:gd name="T4" fmla="*/ 0 w 106"/>
                    <a:gd name="T5" fmla="*/ 0 h 181"/>
                    <a:gd name="T6" fmla="*/ 0 w 106"/>
                    <a:gd name="T7" fmla="*/ 0 h 181"/>
                    <a:gd name="T8" fmla="*/ 0 w 106"/>
                    <a:gd name="T9" fmla="*/ 0 h 181"/>
                    <a:gd name="T10" fmla="*/ 0 w 106"/>
                    <a:gd name="T11" fmla="*/ 0 h 181"/>
                    <a:gd name="T12" fmla="*/ 0 w 106"/>
                    <a:gd name="T13" fmla="*/ 0 h 181"/>
                    <a:gd name="T14" fmla="*/ 0 w 106"/>
                    <a:gd name="T15" fmla="*/ 0 h 181"/>
                    <a:gd name="T16" fmla="*/ 0 w 106"/>
                    <a:gd name="T17" fmla="*/ 0 h 181"/>
                    <a:gd name="T18" fmla="*/ 0 w 106"/>
                    <a:gd name="T19" fmla="*/ 0 h 181"/>
                    <a:gd name="T20" fmla="*/ 0 w 106"/>
                    <a:gd name="T21" fmla="*/ 0 h 181"/>
                    <a:gd name="T22" fmla="*/ 0 w 106"/>
                    <a:gd name="T23" fmla="*/ 0 h 181"/>
                    <a:gd name="T24" fmla="*/ 0 w 106"/>
                    <a:gd name="T25" fmla="*/ 0 h 181"/>
                    <a:gd name="T26" fmla="*/ 0 w 106"/>
                    <a:gd name="T27" fmla="*/ 0 h 181"/>
                    <a:gd name="T28" fmla="*/ 0 w 106"/>
                    <a:gd name="T29" fmla="*/ 0 h 181"/>
                    <a:gd name="T30" fmla="*/ 0 w 106"/>
                    <a:gd name="T31" fmla="*/ 0 h 181"/>
                    <a:gd name="T32" fmla="*/ 0 w 106"/>
                    <a:gd name="T33" fmla="*/ 0 h 181"/>
                    <a:gd name="T34" fmla="*/ 0 w 106"/>
                    <a:gd name="T35" fmla="*/ 0 h 181"/>
                    <a:gd name="T36" fmla="*/ 0 w 106"/>
                    <a:gd name="T37" fmla="*/ 0 h 181"/>
                    <a:gd name="T38" fmla="*/ 0 w 106"/>
                    <a:gd name="T39" fmla="*/ 0 h 181"/>
                    <a:gd name="T40" fmla="*/ 0 w 106"/>
                    <a:gd name="T41" fmla="*/ 0 h 181"/>
                    <a:gd name="T42" fmla="*/ 0 w 106"/>
                    <a:gd name="T43" fmla="*/ 0 h 181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106"/>
                    <a:gd name="T67" fmla="*/ 0 h 181"/>
                    <a:gd name="T68" fmla="*/ 106 w 106"/>
                    <a:gd name="T69" fmla="*/ 181 h 181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106" h="181">
                      <a:moveTo>
                        <a:pt x="106" y="119"/>
                      </a:moveTo>
                      <a:lnTo>
                        <a:pt x="102" y="125"/>
                      </a:lnTo>
                      <a:lnTo>
                        <a:pt x="96" y="135"/>
                      </a:lnTo>
                      <a:lnTo>
                        <a:pt x="82" y="155"/>
                      </a:lnTo>
                      <a:lnTo>
                        <a:pt x="69" y="175"/>
                      </a:lnTo>
                      <a:lnTo>
                        <a:pt x="65" y="181"/>
                      </a:lnTo>
                      <a:lnTo>
                        <a:pt x="59" y="175"/>
                      </a:lnTo>
                      <a:lnTo>
                        <a:pt x="49" y="164"/>
                      </a:lnTo>
                      <a:lnTo>
                        <a:pt x="27" y="141"/>
                      </a:lnTo>
                      <a:lnTo>
                        <a:pt x="5" y="117"/>
                      </a:lnTo>
                      <a:lnTo>
                        <a:pt x="0" y="111"/>
                      </a:lnTo>
                      <a:lnTo>
                        <a:pt x="0" y="101"/>
                      </a:lnTo>
                      <a:lnTo>
                        <a:pt x="0" y="83"/>
                      </a:lnTo>
                      <a:lnTo>
                        <a:pt x="0" y="47"/>
                      </a:lnTo>
                      <a:lnTo>
                        <a:pt x="0" y="10"/>
                      </a:lnTo>
                      <a:lnTo>
                        <a:pt x="0" y="0"/>
                      </a:lnTo>
                      <a:lnTo>
                        <a:pt x="8" y="10"/>
                      </a:lnTo>
                      <a:lnTo>
                        <a:pt x="26" y="31"/>
                      </a:lnTo>
                      <a:lnTo>
                        <a:pt x="60" y="70"/>
                      </a:lnTo>
                      <a:lnTo>
                        <a:pt x="97" y="110"/>
                      </a:lnTo>
                      <a:lnTo>
                        <a:pt x="106" y="119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5573" name="Freeform 45"/>
                <p:cNvSpPr>
                  <a:spLocks/>
                </p:cNvSpPr>
                <p:nvPr/>
              </p:nvSpPr>
              <p:spPr bwMode="auto">
                <a:xfrm>
                  <a:off x="3112" y="2753"/>
                  <a:ext cx="37" cy="41"/>
                </a:xfrm>
                <a:custGeom>
                  <a:avLst/>
                  <a:gdLst>
                    <a:gd name="T0" fmla="*/ 0 w 156"/>
                    <a:gd name="T1" fmla="*/ 0 h 151"/>
                    <a:gd name="T2" fmla="*/ 0 w 156"/>
                    <a:gd name="T3" fmla="*/ 0 h 151"/>
                    <a:gd name="T4" fmla="*/ 0 w 156"/>
                    <a:gd name="T5" fmla="*/ 0 h 151"/>
                    <a:gd name="T6" fmla="*/ 0 w 156"/>
                    <a:gd name="T7" fmla="*/ 0 h 151"/>
                    <a:gd name="T8" fmla="*/ 0 w 156"/>
                    <a:gd name="T9" fmla="*/ 0 h 151"/>
                    <a:gd name="T10" fmla="*/ 0 w 156"/>
                    <a:gd name="T11" fmla="*/ 0 h 151"/>
                    <a:gd name="T12" fmla="*/ 0 w 156"/>
                    <a:gd name="T13" fmla="*/ 0 h 151"/>
                    <a:gd name="T14" fmla="*/ 0 w 156"/>
                    <a:gd name="T15" fmla="*/ 0 h 151"/>
                    <a:gd name="T16" fmla="*/ 0 w 156"/>
                    <a:gd name="T17" fmla="*/ 0 h 151"/>
                    <a:gd name="T18" fmla="*/ 0 w 156"/>
                    <a:gd name="T19" fmla="*/ 0 h 151"/>
                    <a:gd name="T20" fmla="*/ 0 w 156"/>
                    <a:gd name="T21" fmla="*/ 0 h 151"/>
                    <a:gd name="T22" fmla="*/ 0 w 156"/>
                    <a:gd name="T23" fmla="*/ 0 h 151"/>
                    <a:gd name="T24" fmla="*/ 0 w 156"/>
                    <a:gd name="T25" fmla="*/ 0 h 151"/>
                    <a:gd name="T26" fmla="*/ 0 w 156"/>
                    <a:gd name="T27" fmla="*/ 0 h 151"/>
                    <a:gd name="T28" fmla="*/ 0 w 156"/>
                    <a:gd name="T29" fmla="*/ 0 h 151"/>
                    <a:gd name="T30" fmla="*/ 0 w 156"/>
                    <a:gd name="T31" fmla="*/ 0 h 151"/>
                    <a:gd name="T32" fmla="*/ 0 w 156"/>
                    <a:gd name="T33" fmla="*/ 0 h 151"/>
                    <a:gd name="T34" fmla="*/ 0 w 156"/>
                    <a:gd name="T35" fmla="*/ 0 h 151"/>
                    <a:gd name="T36" fmla="*/ 0 w 156"/>
                    <a:gd name="T37" fmla="*/ 0 h 151"/>
                    <a:gd name="T38" fmla="*/ 0 w 156"/>
                    <a:gd name="T39" fmla="*/ 0 h 151"/>
                    <a:gd name="T40" fmla="*/ 0 w 156"/>
                    <a:gd name="T41" fmla="*/ 0 h 151"/>
                    <a:gd name="T42" fmla="*/ 0 w 156"/>
                    <a:gd name="T43" fmla="*/ 0 h 151"/>
                    <a:gd name="T44" fmla="*/ 0 w 156"/>
                    <a:gd name="T45" fmla="*/ 0 h 151"/>
                    <a:gd name="T46" fmla="*/ 0 w 156"/>
                    <a:gd name="T47" fmla="*/ 0 h 151"/>
                    <a:gd name="T48" fmla="*/ 0 w 156"/>
                    <a:gd name="T49" fmla="*/ 0 h 151"/>
                    <a:gd name="T50" fmla="*/ 0 w 156"/>
                    <a:gd name="T51" fmla="*/ 0 h 151"/>
                    <a:gd name="T52" fmla="*/ 0 w 156"/>
                    <a:gd name="T53" fmla="*/ 0 h 151"/>
                    <a:gd name="T54" fmla="*/ 0 w 156"/>
                    <a:gd name="T55" fmla="*/ 0 h 151"/>
                    <a:gd name="T56" fmla="*/ 0 w 156"/>
                    <a:gd name="T57" fmla="*/ 0 h 151"/>
                    <a:gd name="T58" fmla="*/ 0 w 156"/>
                    <a:gd name="T59" fmla="*/ 0 h 151"/>
                    <a:gd name="T60" fmla="*/ 0 w 156"/>
                    <a:gd name="T61" fmla="*/ 0 h 151"/>
                    <a:gd name="T62" fmla="*/ 0 w 156"/>
                    <a:gd name="T63" fmla="*/ 0 h 151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56"/>
                    <a:gd name="T97" fmla="*/ 0 h 151"/>
                    <a:gd name="T98" fmla="*/ 156 w 156"/>
                    <a:gd name="T99" fmla="*/ 151 h 151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56" h="151">
                      <a:moveTo>
                        <a:pt x="60" y="36"/>
                      </a:moveTo>
                      <a:lnTo>
                        <a:pt x="63" y="46"/>
                      </a:lnTo>
                      <a:lnTo>
                        <a:pt x="69" y="55"/>
                      </a:lnTo>
                      <a:lnTo>
                        <a:pt x="77" y="62"/>
                      </a:lnTo>
                      <a:lnTo>
                        <a:pt x="86" y="67"/>
                      </a:lnTo>
                      <a:lnTo>
                        <a:pt x="108" y="75"/>
                      </a:lnTo>
                      <a:lnTo>
                        <a:pt x="127" y="80"/>
                      </a:lnTo>
                      <a:lnTo>
                        <a:pt x="143" y="82"/>
                      </a:lnTo>
                      <a:lnTo>
                        <a:pt x="149" y="82"/>
                      </a:lnTo>
                      <a:lnTo>
                        <a:pt x="149" y="86"/>
                      </a:lnTo>
                      <a:lnTo>
                        <a:pt x="151" y="93"/>
                      </a:lnTo>
                      <a:lnTo>
                        <a:pt x="153" y="106"/>
                      </a:lnTo>
                      <a:lnTo>
                        <a:pt x="155" y="120"/>
                      </a:lnTo>
                      <a:lnTo>
                        <a:pt x="156" y="123"/>
                      </a:lnTo>
                      <a:lnTo>
                        <a:pt x="154" y="125"/>
                      </a:lnTo>
                      <a:lnTo>
                        <a:pt x="144" y="133"/>
                      </a:lnTo>
                      <a:lnTo>
                        <a:pt x="101" y="150"/>
                      </a:lnTo>
                      <a:lnTo>
                        <a:pt x="74" y="151"/>
                      </a:lnTo>
                      <a:lnTo>
                        <a:pt x="48" y="142"/>
                      </a:lnTo>
                      <a:lnTo>
                        <a:pt x="36" y="131"/>
                      </a:lnTo>
                      <a:lnTo>
                        <a:pt x="25" y="118"/>
                      </a:lnTo>
                      <a:lnTo>
                        <a:pt x="10" y="90"/>
                      </a:lnTo>
                      <a:lnTo>
                        <a:pt x="3" y="62"/>
                      </a:lnTo>
                      <a:lnTo>
                        <a:pt x="0" y="34"/>
                      </a:lnTo>
                      <a:lnTo>
                        <a:pt x="1" y="2"/>
                      </a:lnTo>
                      <a:lnTo>
                        <a:pt x="2" y="0"/>
                      </a:lnTo>
                      <a:lnTo>
                        <a:pt x="9" y="0"/>
                      </a:lnTo>
                      <a:lnTo>
                        <a:pt x="35" y="6"/>
                      </a:lnTo>
                      <a:lnTo>
                        <a:pt x="47" y="14"/>
                      </a:lnTo>
                      <a:lnTo>
                        <a:pt x="57" y="27"/>
                      </a:lnTo>
                      <a:lnTo>
                        <a:pt x="60" y="36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5574" name="Freeform 46"/>
                <p:cNvSpPr>
                  <a:spLocks/>
                </p:cNvSpPr>
                <p:nvPr/>
              </p:nvSpPr>
              <p:spPr bwMode="auto">
                <a:xfrm>
                  <a:off x="3066" y="2792"/>
                  <a:ext cx="32" cy="13"/>
                </a:xfrm>
                <a:custGeom>
                  <a:avLst/>
                  <a:gdLst>
                    <a:gd name="T0" fmla="*/ 0 w 139"/>
                    <a:gd name="T1" fmla="*/ 0 h 49"/>
                    <a:gd name="T2" fmla="*/ 0 w 139"/>
                    <a:gd name="T3" fmla="*/ 0 h 49"/>
                    <a:gd name="T4" fmla="*/ 0 w 139"/>
                    <a:gd name="T5" fmla="*/ 0 h 49"/>
                    <a:gd name="T6" fmla="*/ 0 w 139"/>
                    <a:gd name="T7" fmla="*/ 0 h 49"/>
                    <a:gd name="T8" fmla="*/ 0 w 139"/>
                    <a:gd name="T9" fmla="*/ 0 h 49"/>
                    <a:gd name="T10" fmla="*/ 0 w 139"/>
                    <a:gd name="T11" fmla="*/ 0 h 49"/>
                    <a:gd name="T12" fmla="*/ 0 w 139"/>
                    <a:gd name="T13" fmla="*/ 0 h 49"/>
                    <a:gd name="T14" fmla="*/ 0 w 139"/>
                    <a:gd name="T15" fmla="*/ 0 h 49"/>
                    <a:gd name="T16" fmla="*/ 0 w 139"/>
                    <a:gd name="T17" fmla="*/ 0 h 49"/>
                    <a:gd name="T18" fmla="*/ 0 w 139"/>
                    <a:gd name="T19" fmla="*/ 0 h 49"/>
                    <a:gd name="T20" fmla="*/ 0 w 139"/>
                    <a:gd name="T21" fmla="*/ 0 h 49"/>
                    <a:gd name="T22" fmla="*/ 0 w 139"/>
                    <a:gd name="T23" fmla="*/ 0 h 49"/>
                    <a:gd name="T24" fmla="*/ 0 w 139"/>
                    <a:gd name="T25" fmla="*/ 0 h 49"/>
                    <a:gd name="T26" fmla="*/ 0 w 139"/>
                    <a:gd name="T27" fmla="*/ 0 h 49"/>
                    <a:gd name="T28" fmla="*/ 0 w 139"/>
                    <a:gd name="T29" fmla="*/ 0 h 49"/>
                    <a:gd name="T30" fmla="*/ 0 w 139"/>
                    <a:gd name="T31" fmla="*/ 0 h 49"/>
                    <a:gd name="T32" fmla="*/ 0 w 139"/>
                    <a:gd name="T33" fmla="*/ 0 h 49"/>
                    <a:gd name="T34" fmla="*/ 0 w 139"/>
                    <a:gd name="T35" fmla="*/ 0 h 49"/>
                    <a:gd name="T36" fmla="*/ 0 w 139"/>
                    <a:gd name="T37" fmla="*/ 0 h 49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39"/>
                    <a:gd name="T58" fmla="*/ 0 h 49"/>
                    <a:gd name="T59" fmla="*/ 139 w 139"/>
                    <a:gd name="T60" fmla="*/ 49 h 49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39" h="49">
                      <a:moveTo>
                        <a:pt x="139" y="0"/>
                      </a:moveTo>
                      <a:lnTo>
                        <a:pt x="138" y="1"/>
                      </a:lnTo>
                      <a:lnTo>
                        <a:pt x="132" y="8"/>
                      </a:lnTo>
                      <a:lnTo>
                        <a:pt x="109" y="31"/>
                      </a:lnTo>
                      <a:lnTo>
                        <a:pt x="93" y="42"/>
                      </a:lnTo>
                      <a:lnTo>
                        <a:pt x="75" y="49"/>
                      </a:lnTo>
                      <a:lnTo>
                        <a:pt x="65" y="49"/>
                      </a:lnTo>
                      <a:lnTo>
                        <a:pt x="55" y="49"/>
                      </a:lnTo>
                      <a:lnTo>
                        <a:pt x="38" y="45"/>
                      </a:lnTo>
                      <a:lnTo>
                        <a:pt x="23" y="38"/>
                      </a:lnTo>
                      <a:lnTo>
                        <a:pt x="12" y="30"/>
                      </a:lnTo>
                      <a:lnTo>
                        <a:pt x="0" y="19"/>
                      </a:lnTo>
                      <a:lnTo>
                        <a:pt x="0" y="18"/>
                      </a:lnTo>
                      <a:lnTo>
                        <a:pt x="12" y="17"/>
                      </a:lnTo>
                      <a:lnTo>
                        <a:pt x="35" y="14"/>
                      </a:lnTo>
                      <a:lnTo>
                        <a:pt x="81" y="8"/>
                      </a:lnTo>
                      <a:lnTo>
                        <a:pt x="127" y="2"/>
                      </a:lnTo>
                      <a:lnTo>
                        <a:pt x="139" y="0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5575" name="Freeform 47"/>
                <p:cNvSpPr>
                  <a:spLocks/>
                </p:cNvSpPr>
                <p:nvPr/>
              </p:nvSpPr>
              <p:spPr bwMode="auto">
                <a:xfrm>
                  <a:off x="3114" y="2799"/>
                  <a:ext cx="34" cy="15"/>
                </a:xfrm>
                <a:custGeom>
                  <a:avLst/>
                  <a:gdLst>
                    <a:gd name="T0" fmla="*/ 0 w 145"/>
                    <a:gd name="T1" fmla="*/ 0 h 54"/>
                    <a:gd name="T2" fmla="*/ 0 w 145"/>
                    <a:gd name="T3" fmla="*/ 0 h 54"/>
                    <a:gd name="T4" fmla="*/ 0 w 145"/>
                    <a:gd name="T5" fmla="*/ 0 h 54"/>
                    <a:gd name="T6" fmla="*/ 0 w 145"/>
                    <a:gd name="T7" fmla="*/ 0 h 54"/>
                    <a:gd name="T8" fmla="*/ 0 w 145"/>
                    <a:gd name="T9" fmla="*/ 0 h 54"/>
                    <a:gd name="T10" fmla="*/ 0 w 145"/>
                    <a:gd name="T11" fmla="*/ 0 h 54"/>
                    <a:gd name="T12" fmla="*/ 0 w 145"/>
                    <a:gd name="T13" fmla="*/ 0 h 54"/>
                    <a:gd name="T14" fmla="*/ 0 w 145"/>
                    <a:gd name="T15" fmla="*/ 0 h 54"/>
                    <a:gd name="T16" fmla="*/ 0 w 145"/>
                    <a:gd name="T17" fmla="*/ 0 h 54"/>
                    <a:gd name="T18" fmla="*/ 0 w 145"/>
                    <a:gd name="T19" fmla="*/ 0 h 54"/>
                    <a:gd name="T20" fmla="*/ 0 w 145"/>
                    <a:gd name="T21" fmla="*/ 0 h 54"/>
                    <a:gd name="T22" fmla="*/ 0 w 145"/>
                    <a:gd name="T23" fmla="*/ 0 h 54"/>
                    <a:gd name="T24" fmla="*/ 0 w 145"/>
                    <a:gd name="T25" fmla="*/ 0 h 54"/>
                    <a:gd name="T26" fmla="*/ 0 w 145"/>
                    <a:gd name="T27" fmla="*/ 0 h 54"/>
                    <a:gd name="T28" fmla="*/ 0 w 145"/>
                    <a:gd name="T29" fmla="*/ 0 h 54"/>
                    <a:gd name="T30" fmla="*/ 0 w 145"/>
                    <a:gd name="T31" fmla="*/ 0 h 54"/>
                    <a:gd name="T32" fmla="*/ 0 w 145"/>
                    <a:gd name="T33" fmla="*/ 0 h 54"/>
                    <a:gd name="T34" fmla="*/ 0 w 145"/>
                    <a:gd name="T35" fmla="*/ 0 h 54"/>
                    <a:gd name="T36" fmla="*/ 0 w 145"/>
                    <a:gd name="T37" fmla="*/ 0 h 54"/>
                    <a:gd name="T38" fmla="*/ 0 w 145"/>
                    <a:gd name="T39" fmla="*/ 0 h 54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145"/>
                    <a:gd name="T61" fmla="*/ 0 h 54"/>
                    <a:gd name="T62" fmla="*/ 145 w 145"/>
                    <a:gd name="T63" fmla="*/ 54 h 54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145" h="54">
                      <a:moveTo>
                        <a:pt x="145" y="5"/>
                      </a:moveTo>
                      <a:lnTo>
                        <a:pt x="143" y="7"/>
                      </a:lnTo>
                      <a:lnTo>
                        <a:pt x="136" y="15"/>
                      </a:lnTo>
                      <a:lnTo>
                        <a:pt x="104" y="41"/>
                      </a:lnTo>
                      <a:lnTo>
                        <a:pt x="82" y="51"/>
                      </a:lnTo>
                      <a:lnTo>
                        <a:pt x="59" y="54"/>
                      </a:lnTo>
                      <a:lnTo>
                        <a:pt x="48" y="51"/>
                      </a:lnTo>
                      <a:lnTo>
                        <a:pt x="37" y="47"/>
                      </a:lnTo>
                      <a:lnTo>
                        <a:pt x="20" y="36"/>
                      </a:lnTo>
                      <a:lnTo>
                        <a:pt x="9" y="25"/>
                      </a:lnTo>
                      <a:lnTo>
                        <a:pt x="3" y="14"/>
                      </a:lnTo>
                      <a:lnTo>
                        <a:pt x="0" y="6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2" y="1"/>
                      </a:lnTo>
                      <a:lnTo>
                        <a:pt x="36" y="2"/>
                      </a:lnTo>
                      <a:lnTo>
                        <a:pt x="84" y="4"/>
                      </a:lnTo>
                      <a:lnTo>
                        <a:pt x="133" y="5"/>
                      </a:lnTo>
                      <a:lnTo>
                        <a:pt x="145" y="5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5576" name="Freeform 48"/>
                <p:cNvSpPr>
                  <a:spLocks/>
                </p:cNvSpPr>
                <p:nvPr/>
              </p:nvSpPr>
              <p:spPr bwMode="auto">
                <a:xfrm>
                  <a:off x="3094" y="2830"/>
                  <a:ext cx="46" cy="68"/>
                </a:xfrm>
                <a:custGeom>
                  <a:avLst/>
                  <a:gdLst>
                    <a:gd name="T0" fmla="*/ 0 w 196"/>
                    <a:gd name="T1" fmla="*/ 0 h 246"/>
                    <a:gd name="T2" fmla="*/ 0 w 196"/>
                    <a:gd name="T3" fmla="*/ 0 h 246"/>
                    <a:gd name="T4" fmla="*/ 0 w 196"/>
                    <a:gd name="T5" fmla="*/ 0 h 246"/>
                    <a:gd name="T6" fmla="*/ 0 w 196"/>
                    <a:gd name="T7" fmla="*/ 0 h 246"/>
                    <a:gd name="T8" fmla="*/ 0 w 196"/>
                    <a:gd name="T9" fmla="*/ 0 h 246"/>
                    <a:gd name="T10" fmla="*/ 0 w 196"/>
                    <a:gd name="T11" fmla="*/ 0 h 246"/>
                    <a:gd name="T12" fmla="*/ 0 w 196"/>
                    <a:gd name="T13" fmla="*/ 0 h 246"/>
                    <a:gd name="T14" fmla="*/ 0 w 196"/>
                    <a:gd name="T15" fmla="*/ 0 h 246"/>
                    <a:gd name="T16" fmla="*/ 0 w 196"/>
                    <a:gd name="T17" fmla="*/ 0 h 246"/>
                    <a:gd name="T18" fmla="*/ 0 w 196"/>
                    <a:gd name="T19" fmla="*/ 0 h 246"/>
                    <a:gd name="T20" fmla="*/ 0 w 196"/>
                    <a:gd name="T21" fmla="*/ 0 h 246"/>
                    <a:gd name="T22" fmla="*/ 0 w 196"/>
                    <a:gd name="T23" fmla="*/ 0 h 246"/>
                    <a:gd name="T24" fmla="*/ 0 w 196"/>
                    <a:gd name="T25" fmla="*/ 0 h 246"/>
                    <a:gd name="T26" fmla="*/ 0 w 196"/>
                    <a:gd name="T27" fmla="*/ 0 h 246"/>
                    <a:gd name="T28" fmla="*/ 0 w 196"/>
                    <a:gd name="T29" fmla="*/ 0 h 246"/>
                    <a:gd name="T30" fmla="*/ 0 w 196"/>
                    <a:gd name="T31" fmla="*/ 0 h 246"/>
                    <a:gd name="T32" fmla="*/ 0 w 196"/>
                    <a:gd name="T33" fmla="*/ 0 h 246"/>
                    <a:gd name="T34" fmla="*/ 0 w 196"/>
                    <a:gd name="T35" fmla="*/ 0 h 246"/>
                    <a:gd name="T36" fmla="*/ 0 w 196"/>
                    <a:gd name="T37" fmla="*/ 0 h 246"/>
                    <a:gd name="T38" fmla="*/ 0 w 196"/>
                    <a:gd name="T39" fmla="*/ 0 h 246"/>
                    <a:gd name="T40" fmla="*/ 0 w 196"/>
                    <a:gd name="T41" fmla="*/ 0 h 246"/>
                    <a:gd name="T42" fmla="*/ 0 w 196"/>
                    <a:gd name="T43" fmla="*/ 0 h 246"/>
                    <a:gd name="T44" fmla="*/ 0 w 196"/>
                    <a:gd name="T45" fmla="*/ 0 h 246"/>
                    <a:gd name="T46" fmla="*/ 0 w 196"/>
                    <a:gd name="T47" fmla="*/ 0 h 246"/>
                    <a:gd name="T48" fmla="*/ 0 w 196"/>
                    <a:gd name="T49" fmla="*/ 0 h 246"/>
                    <a:gd name="T50" fmla="*/ 0 w 196"/>
                    <a:gd name="T51" fmla="*/ 0 h 246"/>
                    <a:gd name="T52" fmla="*/ 0 w 196"/>
                    <a:gd name="T53" fmla="*/ 0 h 246"/>
                    <a:gd name="T54" fmla="*/ 0 w 196"/>
                    <a:gd name="T55" fmla="*/ 0 h 24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196"/>
                    <a:gd name="T85" fmla="*/ 0 h 246"/>
                    <a:gd name="T86" fmla="*/ 196 w 196"/>
                    <a:gd name="T87" fmla="*/ 246 h 24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196" h="246">
                      <a:moveTo>
                        <a:pt x="196" y="32"/>
                      </a:moveTo>
                      <a:lnTo>
                        <a:pt x="194" y="33"/>
                      </a:lnTo>
                      <a:lnTo>
                        <a:pt x="184" y="35"/>
                      </a:lnTo>
                      <a:lnTo>
                        <a:pt x="146" y="51"/>
                      </a:lnTo>
                      <a:lnTo>
                        <a:pt x="126" y="65"/>
                      </a:lnTo>
                      <a:lnTo>
                        <a:pt x="111" y="85"/>
                      </a:lnTo>
                      <a:lnTo>
                        <a:pt x="106" y="96"/>
                      </a:lnTo>
                      <a:lnTo>
                        <a:pt x="102" y="109"/>
                      </a:lnTo>
                      <a:lnTo>
                        <a:pt x="94" y="140"/>
                      </a:lnTo>
                      <a:lnTo>
                        <a:pt x="83" y="204"/>
                      </a:lnTo>
                      <a:lnTo>
                        <a:pt x="79" y="245"/>
                      </a:lnTo>
                      <a:lnTo>
                        <a:pt x="79" y="246"/>
                      </a:lnTo>
                      <a:lnTo>
                        <a:pt x="72" y="226"/>
                      </a:lnTo>
                      <a:lnTo>
                        <a:pt x="59" y="188"/>
                      </a:lnTo>
                      <a:lnTo>
                        <a:pt x="33" y="110"/>
                      </a:lnTo>
                      <a:lnTo>
                        <a:pt x="6" y="32"/>
                      </a:lnTo>
                      <a:lnTo>
                        <a:pt x="0" y="12"/>
                      </a:lnTo>
                      <a:lnTo>
                        <a:pt x="6" y="12"/>
                      </a:lnTo>
                      <a:lnTo>
                        <a:pt x="18" y="11"/>
                      </a:lnTo>
                      <a:lnTo>
                        <a:pt x="43" y="6"/>
                      </a:lnTo>
                      <a:lnTo>
                        <a:pt x="67" y="2"/>
                      </a:lnTo>
                      <a:lnTo>
                        <a:pt x="74" y="0"/>
                      </a:lnTo>
                      <a:lnTo>
                        <a:pt x="83" y="3"/>
                      </a:lnTo>
                      <a:lnTo>
                        <a:pt x="104" y="8"/>
                      </a:lnTo>
                      <a:lnTo>
                        <a:pt x="144" y="20"/>
                      </a:lnTo>
                      <a:lnTo>
                        <a:pt x="185" y="31"/>
                      </a:lnTo>
                      <a:lnTo>
                        <a:pt x="196" y="32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5577" name="Freeform 49"/>
                <p:cNvSpPr>
                  <a:spLocks/>
                </p:cNvSpPr>
                <p:nvPr/>
              </p:nvSpPr>
              <p:spPr bwMode="auto">
                <a:xfrm>
                  <a:off x="3205" y="2098"/>
                  <a:ext cx="27" cy="83"/>
                </a:xfrm>
                <a:custGeom>
                  <a:avLst/>
                  <a:gdLst>
                    <a:gd name="T0" fmla="*/ 0 w 113"/>
                    <a:gd name="T1" fmla="*/ 0 h 300"/>
                    <a:gd name="T2" fmla="*/ 0 w 113"/>
                    <a:gd name="T3" fmla="*/ 0 h 300"/>
                    <a:gd name="T4" fmla="*/ 0 w 113"/>
                    <a:gd name="T5" fmla="*/ 0 h 300"/>
                    <a:gd name="T6" fmla="*/ 0 w 113"/>
                    <a:gd name="T7" fmla="*/ 0 h 300"/>
                    <a:gd name="T8" fmla="*/ 0 w 113"/>
                    <a:gd name="T9" fmla="*/ 0 h 300"/>
                    <a:gd name="T10" fmla="*/ 0 w 113"/>
                    <a:gd name="T11" fmla="*/ 0 h 300"/>
                    <a:gd name="T12" fmla="*/ 0 w 113"/>
                    <a:gd name="T13" fmla="*/ 0 h 300"/>
                    <a:gd name="T14" fmla="*/ 0 w 113"/>
                    <a:gd name="T15" fmla="*/ 0 h 300"/>
                    <a:gd name="T16" fmla="*/ 0 w 113"/>
                    <a:gd name="T17" fmla="*/ 0 h 300"/>
                    <a:gd name="T18" fmla="*/ 0 w 113"/>
                    <a:gd name="T19" fmla="*/ 0 h 300"/>
                    <a:gd name="T20" fmla="*/ 0 w 113"/>
                    <a:gd name="T21" fmla="*/ 0 h 300"/>
                    <a:gd name="T22" fmla="*/ 0 w 113"/>
                    <a:gd name="T23" fmla="*/ 0 h 300"/>
                    <a:gd name="T24" fmla="*/ 0 w 113"/>
                    <a:gd name="T25" fmla="*/ 0 h 300"/>
                    <a:gd name="T26" fmla="*/ 0 w 113"/>
                    <a:gd name="T27" fmla="*/ 0 h 300"/>
                    <a:gd name="T28" fmla="*/ 0 w 113"/>
                    <a:gd name="T29" fmla="*/ 0 h 300"/>
                    <a:gd name="T30" fmla="*/ 0 w 113"/>
                    <a:gd name="T31" fmla="*/ 0 h 300"/>
                    <a:gd name="T32" fmla="*/ 0 w 113"/>
                    <a:gd name="T33" fmla="*/ 0 h 300"/>
                    <a:gd name="T34" fmla="*/ 0 w 113"/>
                    <a:gd name="T35" fmla="*/ 0 h 300"/>
                    <a:gd name="T36" fmla="*/ 0 w 113"/>
                    <a:gd name="T37" fmla="*/ 0 h 300"/>
                    <a:gd name="T38" fmla="*/ 0 w 113"/>
                    <a:gd name="T39" fmla="*/ 0 h 300"/>
                    <a:gd name="T40" fmla="*/ 0 w 113"/>
                    <a:gd name="T41" fmla="*/ 0 h 300"/>
                    <a:gd name="T42" fmla="*/ 0 w 113"/>
                    <a:gd name="T43" fmla="*/ 0 h 300"/>
                    <a:gd name="T44" fmla="*/ 0 w 113"/>
                    <a:gd name="T45" fmla="*/ 0 h 300"/>
                    <a:gd name="T46" fmla="*/ 0 w 113"/>
                    <a:gd name="T47" fmla="*/ 0 h 300"/>
                    <a:gd name="T48" fmla="*/ 0 w 113"/>
                    <a:gd name="T49" fmla="*/ 0 h 300"/>
                    <a:gd name="T50" fmla="*/ 0 w 113"/>
                    <a:gd name="T51" fmla="*/ 0 h 300"/>
                    <a:gd name="T52" fmla="*/ 0 w 113"/>
                    <a:gd name="T53" fmla="*/ 0 h 300"/>
                    <a:gd name="T54" fmla="*/ 0 w 113"/>
                    <a:gd name="T55" fmla="*/ 0 h 300"/>
                    <a:gd name="T56" fmla="*/ 0 w 113"/>
                    <a:gd name="T57" fmla="*/ 0 h 300"/>
                    <a:gd name="T58" fmla="*/ 0 w 113"/>
                    <a:gd name="T59" fmla="*/ 0 h 300"/>
                    <a:gd name="T60" fmla="*/ 0 w 113"/>
                    <a:gd name="T61" fmla="*/ 0 h 300"/>
                    <a:gd name="T62" fmla="*/ 0 w 113"/>
                    <a:gd name="T63" fmla="*/ 0 h 300"/>
                    <a:gd name="T64" fmla="*/ 0 w 113"/>
                    <a:gd name="T65" fmla="*/ 0 h 300"/>
                    <a:gd name="T66" fmla="*/ 0 w 113"/>
                    <a:gd name="T67" fmla="*/ 0 h 300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13"/>
                    <a:gd name="T103" fmla="*/ 0 h 300"/>
                    <a:gd name="T104" fmla="*/ 113 w 113"/>
                    <a:gd name="T105" fmla="*/ 300 h 300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13" h="300">
                      <a:moveTo>
                        <a:pt x="27" y="40"/>
                      </a:moveTo>
                      <a:lnTo>
                        <a:pt x="27" y="46"/>
                      </a:lnTo>
                      <a:lnTo>
                        <a:pt x="28" y="59"/>
                      </a:lnTo>
                      <a:lnTo>
                        <a:pt x="29" y="71"/>
                      </a:lnTo>
                      <a:lnTo>
                        <a:pt x="28" y="82"/>
                      </a:lnTo>
                      <a:lnTo>
                        <a:pt x="25" y="86"/>
                      </a:lnTo>
                      <a:lnTo>
                        <a:pt x="21" y="88"/>
                      </a:lnTo>
                      <a:lnTo>
                        <a:pt x="16" y="89"/>
                      </a:lnTo>
                      <a:lnTo>
                        <a:pt x="9" y="88"/>
                      </a:lnTo>
                      <a:lnTo>
                        <a:pt x="0" y="85"/>
                      </a:lnTo>
                      <a:lnTo>
                        <a:pt x="0" y="90"/>
                      </a:lnTo>
                      <a:lnTo>
                        <a:pt x="2" y="98"/>
                      </a:lnTo>
                      <a:lnTo>
                        <a:pt x="6" y="114"/>
                      </a:lnTo>
                      <a:lnTo>
                        <a:pt x="9" y="129"/>
                      </a:lnTo>
                      <a:lnTo>
                        <a:pt x="10" y="132"/>
                      </a:lnTo>
                      <a:lnTo>
                        <a:pt x="12" y="132"/>
                      </a:lnTo>
                      <a:lnTo>
                        <a:pt x="15" y="132"/>
                      </a:lnTo>
                      <a:lnTo>
                        <a:pt x="18" y="132"/>
                      </a:lnTo>
                      <a:lnTo>
                        <a:pt x="21" y="135"/>
                      </a:lnTo>
                      <a:lnTo>
                        <a:pt x="23" y="139"/>
                      </a:lnTo>
                      <a:lnTo>
                        <a:pt x="24" y="142"/>
                      </a:lnTo>
                      <a:lnTo>
                        <a:pt x="23" y="146"/>
                      </a:lnTo>
                      <a:lnTo>
                        <a:pt x="23" y="155"/>
                      </a:lnTo>
                      <a:lnTo>
                        <a:pt x="22" y="171"/>
                      </a:lnTo>
                      <a:lnTo>
                        <a:pt x="19" y="178"/>
                      </a:lnTo>
                      <a:lnTo>
                        <a:pt x="18" y="180"/>
                      </a:lnTo>
                      <a:lnTo>
                        <a:pt x="16" y="182"/>
                      </a:lnTo>
                      <a:lnTo>
                        <a:pt x="14" y="183"/>
                      </a:lnTo>
                      <a:lnTo>
                        <a:pt x="11" y="187"/>
                      </a:lnTo>
                      <a:lnTo>
                        <a:pt x="10" y="191"/>
                      </a:lnTo>
                      <a:lnTo>
                        <a:pt x="11" y="197"/>
                      </a:lnTo>
                      <a:lnTo>
                        <a:pt x="14" y="203"/>
                      </a:lnTo>
                      <a:lnTo>
                        <a:pt x="21" y="219"/>
                      </a:lnTo>
                      <a:lnTo>
                        <a:pt x="26" y="236"/>
                      </a:lnTo>
                      <a:lnTo>
                        <a:pt x="27" y="253"/>
                      </a:lnTo>
                      <a:lnTo>
                        <a:pt x="18" y="267"/>
                      </a:lnTo>
                      <a:lnTo>
                        <a:pt x="20" y="270"/>
                      </a:lnTo>
                      <a:lnTo>
                        <a:pt x="26" y="278"/>
                      </a:lnTo>
                      <a:lnTo>
                        <a:pt x="38" y="294"/>
                      </a:lnTo>
                      <a:lnTo>
                        <a:pt x="44" y="299"/>
                      </a:lnTo>
                      <a:lnTo>
                        <a:pt x="47" y="300"/>
                      </a:lnTo>
                      <a:lnTo>
                        <a:pt x="49" y="299"/>
                      </a:lnTo>
                      <a:lnTo>
                        <a:pt x="52" y="297"/>
                      </a:lnTo>
                      <a:lnTo>
                        <a:pt x="56" y="291"/>
                      </a:lnTo>
                      <a:lnTo>
                        <a:pt x="62" y="277"/>
                      </a:lnTo>
                      <a:lnTo>
                        <a:pt x="65" y="262"/>
                      </a:lnTo>
                      <a:lnTo>
                        <a:pt x="66" y="246"/>
                      </a:lnTo>
                      <a:lnTo>
                        <a:pt x="69" y="212"/>
                      </a:lnTo>
                      <a:lnTo>
                        <a:pt x="70" y="204"/>
                      </a:lnTo>
                      <a:lnTo>
                        <a:pt x="71" y="193"/>
                      </a:lnTo>
                      <a:lnTo>
                        <a:pt x="75" y="170"/>
                      </a:lnTo>
                      <a:lnTo>
                        <a:pt x="82" y="124"/>
                      </a:lnTo>
                      <a:lnTo>
                        <a:pt x="104" y="84"/>
                      </a:lnTo>
                      <a:lnTo>
                        <a:pt x="113" y="73"/>
                      </a:lnTo>
                      <a:lnTo>
                        <a:pt x="112" y="67"/>
                      </a:lnTo>
                      <a:lnTo>
                        <a:pt x="110" y="55"/>
                      </a:lnTo>
                      <a:lnTo>
                        <a:pt x="106" y="31"/>
                      </a:lnTo>
                      <a:lnTo>
                        <a:pt x="102" y="7"/>
                      </a:lnTo>
                      <a:lnTo>
                        <a:pt x="101" y="0"/>
                      </a:lnTo>
                      <a:lnTo>
                        <a:pt x="99" y="1"/>
                      </a:lnTo>
                      <a:lnTo>
                        <a:pt x="89" y="3"/>
                      </a:lnTo>
                      <a:lnTo>
                        <a:pt x="54" y="14"/>
                      </a:lnTo>
                      <a:lnTo>
                        <a:pt x="38" y="23"/>
                      </a:lnTo>
                      <a:lnTo>
                        <a:pt x="32" y="28"/>
                      </a:lnTo>
                      <a:lnTo>
                        <a:pt x="28" y="34"/>
                      </a:lnTo>
                      <a:lnTo>
                        <a:pt x="27" y="40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5578" name="Freeform 50"/>
                <p:cNvSpPr>
                  <a:spLocks/>
                </p:cNvSpPr>
                <p:nvPr/>
              </p:nvSpPr>
              <p:spPr bwMode="auto">
                <a:xfrm>
                  <a:off x="3235" y="2161"/>
                  <a:ext cx="11" cy="14"/>
                </a:xfrm>
                <a:custGeom>
                  <a:avLst/>
                  <a:gdLst>
                    <a:gd name="T0" fmla="*/ 0 w 45"/>
                    <a:gd name="T1" fmla="*/ 0 h 51"/>
                    <a:gd name="T2" fmla="*/ 0 w 45"/>
                    <a:gd name="T3" fmla="*/ 0 h 51"/>
                    <a:gd name="T4" fmla="*/ 0 w 45"/>
                    <a:gd name="T5" fmla="*/ 0 h 51"/>
                    <a:gd name="T6" fmla="*/ 0 w 45"/>
                    <a:gd name="T7" fmla="*/ 0 h 51"/>
                    <a:gd name="T8" fmla="*/ 0 w 45"/>
                    <a:gd name="T9" fmla="*/ 0 h 51"/>
                    <a:gd name="T10" fmla="*/ 0 w 45"/>
                    <a:gd name="T11" fmla="*/ 0 h 51"/>
                    <a:gd name="T12" fmla="*/ 0 w 45"/>
                    <a:gd name="T13" fmla="*/ 0 h 51"/>
                    <a:gd name="T14" fmla="*/ 0 w 45"/>
                    <a:gd name="T15" fmla="*/ 0 h 51"/>
                    <a:gd name="T16" fmla="*/ 0 w 45"/>
                    <a:gd name="T17" fmla="*/ 0 h 51"/>
                    <a:gd name="T18" fmla="*/ 0 w 45"/>
                    <a:gd name="T19" fmla="*/ 0 h 51"/>
                    <a:gd name="T20" fmla="*/ 0 w 45"/>
                    <a:gd name="T21" fmla="*/ 0 h 51"/>
                    <a:gd name="T22" fmla="*/ 0 w 45"/>
                    <a:gd name="T23" fmla="*/ 0 h 51"/>
                    <a:gd name="T24" fmla="*/ 0 w 45"/>
                    <a:gd name="T25" fmla="*/ 0 h 51"/>
                    <a:gd name="T26" fmla="*/ 0 w 45"/>
                    <a:gd name="T27" fmla="*/ 0 h 51"/>
                    <a:gd name="T28" fmla="*/ 0 w 45"/>
                    <a:gd name="T29" fmla="*/ 0 h 51"/>
                    <a:gd name="T30" fmla="*/ 0 w 45"/>
                    <a:gd name="T31" fmla="*/ 0 h 51"/>
                    <a:gd name="T32" fmla="*/ 0 w 45"/>
                    <a:gd name="T33" fmla="*/ 0 h 51"/>
                    <a:gd name="T34" fmla="*/ 0 w 45"/>
                    <a:gd name="T35" fmla="*/ 0 h 51"/>
                    <a:gd name="T36" fmla="*/ 0 w 45"/>
                    <a:gd name="T37" fmla="*/ 0 h 51"/>
                    <a:gd name="T38" fmla="*/ 0 w 45"/>
                    <a:gd name="T39" fmla="*/ 0 h 51"/>
                    <a:gd name="T40" fmla="*/ 0 w 45"/>
                    <a:gd name="T41" fmla="*/ 0 h 5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5"/>
                    <a:gd name="T64" fmla="*/ 0 h 51"/>
                    <a:gd name="T65" fmla="*/ 45 w 45"/>
                    <a:gd name="T66" fmla="*/ 51 h 5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5" h="51">
                      <a:moveTo>
                        <a:pt x="14" y="3"/>
                      </a:moveTo>
                      <a:lnTo>
                        <a:pt x="18" y="2"/>
                      </a:lnTo>
                      <a:lnTo>
                        <a:pt x="26" y="0"/>
                      </a:lnTo>
                      <a:lnTo>
                        <a:pt x="33" y="0"/>
                      </a:lnTo>
                      <a:lnTo>
                        <a:pt x="39" y="3"/>
                      </a:lnTo>
                      <a:lnTo>
                        <a:pt x="43" y="8"/>
                      </a:lnTo>
                      <a:lnTo>
                        <a:pt x="45" y="15"/>
                      </a:lnTo>
                      <a:lnTo>
                        <a:pt x="45" y="19"/>
                      </a:lnTo>
                      <a:lnTo>
                        <a:pt x="43" y="24"/>
                      </a:lnTo>
                      <a:lnTo>
                        <a:pt x="40" y="28"/>
                      </a:lnTo>
                      <a:lnTo>
                        <a:pt x="37" y="33"/>
                      </a:lnTo>
                      <a:lnTo>
                        <a:pt x="27" y="40"/>
                      </a:lnTo>
                      <a:lnTo>
                        <a:pt x="17" y="45"/>
                      </a:lnTo>
                      <a:lnTo>
                        <a:pt x="1" y="51"/>
                      </a:lnTo>
                      <a:lnTo>
                        <a:pt x="0" y="45"/>
                      </a:lnTo>
                      <a:lnTo>
                        <a:pt x="1" y="26"/>
                      </a:lnTo>
                      <a:lnTo>
                        <a:pt x="4" y="15"/>
                      </a:lnTo>
                      <a:lnTo>
                        <a:pt x="10" y="7"/>
                      </a:lnTo>
                      <a:lnTo>
                        <a:pt x="14" y="3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5579" name="Freeform 51"/>
                <p:cNvSpPr>
                  <a:spLocks/>
                </p:cNvSpPr>
                <p:nvPr/>
              </p:nvSpPr>
              <p:spPr bwMode="auto">
                <a:xfrm>
                  <a:off x="3202" y="2235"/>
                  <a:ext cx="33" cy="32"/>
                </a:xfrm>
                <a:custGeom>
                  <a:avLst/>
                  <a:gdLst>
                    <a:gd name="T0" fmla="*/ 0 w 142"/>
                    <a:gd name="T1" fmla="*/ 0 h 114"/>
                    <a:gd name="T2" fmla="*/ 0 w 142"/>
                    <a:gd name="T3" fmla="*/ 0 h 114"/>
                    <a:gd name="T4" fmla="*/ 0 w 142"/>
                    <a:gd name="T5" fmla="*/ 0 h 114"/>
                    <a:gd name="T6" fmla="*/ 0 w 142"/>
                    <a:gd name="T7" fmla="*/ 0 h 114"/>
                    <a:gd name="T8" fmla="*/ 0 w 142"/>
                    <a:gd name="T9" fmla="*/ 0 h 114"/>
                    <a:gd name="T10" fmla="*/ 0 w 142"/>
                    <a:gd name="T11" fmla="*/ 0 h 114"/>
                    <a:gd name="T12" fmla="*/ 0 w 142"/>
                    <a:gd name="T13" fmla="*/ 0 h 114"/>
                    <a:gd name="T14" fmla="*/ 0 w 142"/>
                    <a:gd name="T15" fmla="*/ 0 h 114"/>
                    <a:gd name="T16" fmla="*/ 0 w 142"/>
                    <a:gd name="T17" fmla="*/ 0 h 114"/>
                    <a:gd name="T18" fmla="*/ 0 w 142"/>
                    <a:gd name="T19" fmla="*/ 0 h 114"/>
                    <a:gd name="T20" fmla="*/ 0 w 142"/>
                    <a:gd name="T21" fmla="*/ 0 h 114"/>
                    <a:gd name="T22" fmla="*/ 0 w 142"/>
                    <a:gd name="T23" fmla="*/ 0 h 114"/>
                    <a:gd name="T24" fmla="*/ 0 w 142"/>
                    <a:gd name="T25" fmla="*/ 0 h 114"/>
                    <a:gd name="T26" fmla="*/ 0 w 142"/>
                    <a:gd name="T27" fmla="*/ 0 h 114"/>
                    <a:gd name="T28" fmla="*/ 0 w 142"/>
                    <a:gd name="T29" fmla="*/ 0 h 114"/>
                    <a:gd name="T30" fmla="*/ 0 w 142"/>
                    <a:gd name="T31" fmla="*/ 0 h 114"/>
                    <a:gd name="T32" fmla="*/ 0 w 142"/>
                    <a:gd name="T33" fmla="*/ 0 h 114"/>
                    <a:gd name="T34" fmla="*/ 0 w 142"/>
                    <a:gd name="T35" fmla="*/ 0 h 114"/>
                    <a:gd name="T36" fmla="*/ 0 w 142"/>
                    <a:gd name="T37" fmla="*/ 0 h 114"/>
                    <a:gd name="T38" fmla="*/ 0 w 142"/>
                    <a:gd name="T39" fmla="*/ 0 h 114"/>
                    <a:gd name="T40" fmla="*/ 0 w 142"/>
                    <a:gd name="T41" fmla="*/ 0 h 114"/>
                    <a:gd name="T42" fmla="*/ 0 w 142"/>
                    <a:gd name="T43" fmla="*/ 0 h 114"/>
                    <a:gd name="T44" fmla="*/ 0 w 142"/>
                    <a:gd name="T45" fmla="*/ 0 h 114"/>
                    <a:gd name="T46" fmla="*/ 0 w 142"/>
                    <a:gd name="T47" fmla="*/ 0 h 114"/>
                    <a:gd name="T48" fmla="*/ 0 w 142"/>
                    <a:gd name="T49" fmla="*/ 0 h 114"/>
                    <a:gd name="T50" fmla="*/ 0 w 142"/>
                    <a:gd name="T51" fmla="*/ 0 h 114"/>
                    <a:gd name="T52" fmla="*/ 0 w 142"/>
                    <a:gd name="T53" fmla="*/ 0 h 114"/>
                    <a:gd name="T54" fmla="*/ 0 w 142"/>
                    <a:gd name="T55" fmla="*/ 0 h 114"/>
                    <a:gd name="T56" fmla="*/ 0 w 142"/>
                    <a:gd name="T57" fmla="*/ 0 h 114"/>
                    <a:gd name="T58" fmla="*/ 0 w 142"/>
                    <a:gd name="T59" fmla="*/ 0 h 114"/>
                    <a:gd name="T60" fmla="*/ 0 w 142"/>
                    <a:gd name="T61" fmla="*/ 0 h 114"/>
                    <a:gd name="T62" fmla="*/ 0 w 142"/>
                    <a:gd name="T63" fmla="*/ 0 h 114"/>
                    <a:gd name="T64" fmla="*/ 0 w 142"/>
                    <a:gd name="T65" fmla="*/ 0 h 114"/>
                    <a:gd name="T66" fmla="*/ 0 w 142"/>
                    <a:gd name="T67" fmla="*/ 0 h 114"/>
                    <a:gd name="T68" fmla="*/ 0 w 142"/>
                    <a:gd name="T69" fmla="*/ 0 h 114"/>
                    <a:gd name="T70" fmla="*/ 0 w 142"/>
                    <a:gd name="T71" fmla="*/ 0 h 114"/>
                    <a:gd name="T72" fmla="*/ 0 w 142"/>
                    <a:gd name="T73" fmla="*/ 0 h 114"/>
                    <a:gd name="T74" fmla="*/ 0 w 142"/>
                    <a:gd name="T75" fmla="*/ 0 h 114"/>
                    <a:gd name="T76" fmla="*/ 0 w 142"/>
                    <a:gd name="T77" fmla="*/ 0 h 114"/>
                    <a:gd name="T78" fmla="*/ 0 w 142"/>
                    <a:gd name="T79" fmla="*/ 0 h 114"/>
                    <a:gd name="T80" fmla="*/ 0 w 142"/>
                    <a:gd name="T81" fmla="*/ 0 h 114"/>
                    <a:gd name="T82" fmla="*/ 0 w 142"/>
                    <a:gd name="T83" fmla="*/ 0 h 114"/>
                    <a:gd name="T84" fmla="*/ 0 w 142"/>
                    <a:gd name="T85" fmla="*/ 0 h 114"/>
                    <a:gd name="T86" fmla="*/ 0 w 142"/>
                    <a:gd name="T87" fmla="*/ 0 h 114"/>
                    <a:gd name="T88" fmla="*/ 0 w 142"/>
                    <a:gd name="T89" fmla="*/ 0 h 114"/>
                    <a:gd name="T90" fmla="*/ 0 w 142"/>
                    <a:gd name="T91" fmla="*/ 0 h 114"/>
                    <a:gd name="T92" fmla="*/ 0 w 142"/>
                    <a:gd name="T93" fmla="*/ 0 h 114"/>
                    <a:gd name="T94" fmla="*/ 0 w 142"/>
                    <a:gd name="T95" fmla="*/ 0 h 114"/>
                    <a:gd name="T96" fmla="*/ 0 w 142"/>
                    <a:gd name="T97" fmla="*/ 0 h 114"/>
                    <a:gd name="T98" fmla="*/ 0 w 142"/>
                    <a:gd name="T99" fmla="*/ 0 h 114"/>
                    <a:gd name="T100" fmla="*/ 0 w 142"/>
                    <a:gd name="T101" fmla="*/ 0 h 114"/>
                    <a:gd name="T102" fmla="*/ 0 w 142"/>
                    <a:gd name="T103" fmla="*/ 0 h 114"/>
                    <a:gd name="T104" fmla="*/ 0 w 142"/>
                    <a:gd name="T105" fmla="*/ 0 h 114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142"/>
                    <a:gd name="T160" fmla="*/ 0 h 114"/>
                    <a:gd name="T161" fmla="*/ 142 w 142"/>
                    <a:gd name="T162" fmla="*/ 114 h 114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142" h="114">
                      <a:moveTo>
                        <a:pt x="142" y="0"/>
                      </a:moveTo>
                      <a:lnTo>
                        <a:pt x="133" y="3"/>
                      </a:lnTo>
                      <a:lnTo>
                        <a:pt x="117" y="7"/>
                      </a:lnTo>
                      <a:lnTo>
                        <a:pt x="83" y="15"/>
                      </a:lnTo>
                      <a:lnTo>
                        <a:pt x="48" y="21"/>
                      </a:lnTo>
                      <a:lnTo>
                        <a:pt x="40" y="22"/>
                      </a:lnTo>
                      <a:lnTo>
                        <a:pt x="46" y="27"/>
                      </a:lnTo>
                      <a:lnTo>
                        <a:pt x="60" y="35"/>
                      </a:lnTo>
                      <a:lnTo>
                        <a:pt x="75" y="38"/>
                      </a:lnTo>
                      <a:lnTo>
                        <a:pt x="91" y="38"/>
                      </a:lnTo>
                      <a:lnTo>
                        <a:pt x="124" y="37"/>
                      </a:lnTo>
                      <a:lnTo>
                        <a:pt x="133" y="36"/>
                      </a:lnTo>
                      <a:lnTo>
                        <a:pt x="132" y="38"/>
                      </a:lnTo>
                      <a:lnTo>
                        <a:pt x="131" y="41"/>
                      </a:lnTo>
                      <a:lnTo>
                        <a:pt x="130" y="47"/>
                      </a:lnTo>
                      <a:lnTo>
                        <a:pt x="128" y="54"/>
                      </a:lnTo>
                      <a:lnTo>
                        <a:pt x="128" y="55"/>
                      </a:lnTo>
                      <a:lnTo>
                        <a:pt x="122" y="56"/>
                      </a:lnTo>
                      <a:lnTo>
                        <a:pt x="112" y="57"/>
                      </a:lnTo>
                      <a:lnTo>
                        <a:pt x="90" y="60"/>
                      </a:lnTo>
                      <a:lnTo>
                        <a:pt x="68" y="63"/>
                      </a:lnTo>
                      <a:lnTo>
                        <a:pt x="63" y="63"/>
                      </a:lnTo>
                      <a:lnTo>
                        <a:pt x="63" y="65"/>
                      </a:lnTo>
                      <a:lnTo>
                        <a:pt x="64" y="69"/>
                      </a:lnTo>
                      <a:lnTo>
                        <a:pt x="66" y="76"/>
                      </a:lnTo>
                      <a:lnTo>
                        <a:pt x="69" y="83"/>
                      </a:lnTo>
                      <a:lnTo>
                        <a:pt x="70" y="84"/>
                      </a:lnTo>
                      <a:lnTo>
                        <a:pt x="73" y="85"/>
                      </a:lnTo>
                      <a:lnTo>
                        <a:pt x="80" y="85"/>
                      </a:lnTo>
                      <a:lnTo>
                        <a:pt x="96" y="87"/>
                      </a:lnTo>
                      <a:lnTo>
                        <a:pt x="111" y="88"/>
                      </a:lnTo>
                      <a:lnTo>
                        <a:pt x="115" y="88"/>
                      </a:lnTo>
                      <a:lnTo>
                        <a:pt x="114" y="90"/>
                      </a:lnTo>
                      <a:lnTo>
                        <a:pt x="114" y="94"/>
                      </a:lnTo>
                      <a:lnTo>
                        <a:pt x="113" y="101"/>
                      </a:lnTo>
                      <a:lnTo>
                        <a:pt x="112" y="109"/>
                      </a:lnTo>
                      <a:lnTo>
                        <a:pt x="112" y="110"/>
                      </a:lnTo>
                      <a:lnTo>
                        <a:pt x="108" y="111"/>
                      </a:lnTo>
                      <a:lnTo>
                        <a:pt x="102" y="112"/>
                      </a:lnTo>
                      <a:lnTo>
                        <a:pt x="90" y="113"/>
                      </a:lnTo>
                      <a:lnTo>
                        <a:pt x="76" y="114"/>
                      </a:lnTo>
                      <a:lnTo>
                        <a:pt x="73" y="114"/>
                      </a:lnTo>
                      <a:lnTo>
                        <a:pt x="67" y="103"/>
                      </a:lnTo>
                      <a:lnTo>
                        <a:pt x="57" y="83"/>
                      </a:lnTo>
                      <a:lnTo>
                        <a:pt x="35" y="47"/>
                      </a:lnTo>
                      <a:lnTo>
                        <a:pt x="8" y="11"/>
                      </a:lnTo>
                      <a:lnTo>
                        <a:pt x="0" y="2"/>
                      </a:lnTo>
                      <a:lnTo>
                        <a:pt x="12" y="2"/>
                      </a:lnTo>
                      <a:lnTo>
                        <a:pt x="35" y="1"/>
                      </a:lnTo>
                      <a:lnTo>
                        <a:pt x="84" y="1"/>
                      </a:lnTo>
                      <a:lnTo>
                        <a:pt x="130" y="1"/>
                      </a:lnTo>
                      <a:lnTo>
                        <a:pt x="142" y="0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5580" name="Freeform 52"/>
                <p:cNvSpPr>
                  <a:spLocks/>
                </p:cNvSpPr>
                <p:nvPr/>
              </p:nvSpPr>
              <p:spPr bwMode="auto">
                <a:xfrm>
                  <a:off x="3178" y="2165"/>
                  <a:ext cx="13" cy="13"/>
                </a:xfrm>
                <a:custGeom>
                  <a:avLst/>
                  <a:gdLst>
                    <a:gd name="T0" fmla="*/ 0 w 54"/>
                    <a:gd name="T1" fmla="*/ 0 h 47"/>
                    <a:gd name="T2" fmla="*/ 0 w 54"/>
                    <a:gd name="T3" fmla="*/ 0 h 47"/>
                    <a:gd name="T4" fmla="*/ 0 w 54"/>
                    <a:gd name="T5" fmla="*/ 0 h 47"/>
                    <a:gd name="T6" fmla="*/ 0 w 54"/>
                    <a:gd name="T7" fmla="*/ 0 h 47"/>
                    <a:gd name="T8" fmla="*/ 0 w 54"/>
                    <a:gd name="T9" fmla="*/ 0 h 47"/>
                    <a:gd name="T10" fmla="*/ 0 w 54"/>
                    <a:gd name="T11" fmla="*/ 0 h 47"/>
                    <a:gd name="T12" fmla="*/ 0 w 54"/>
                    <a:gd name="T13" fmla="*/ 0 h 47"/>
                    <a:gd name="T14" fmla="*/ 0 w 54"/>
                    <a:gd name="T15" fmla="*/ 0 h 47"/>
                    <a:gd name="T16" fmla="*/ 0 w 54"/>
                    <a:gd name="T17" fmla="*/ 0 h 47"/>
                    <a:gd name="T18" fmla="*/ 0 w 54"/>
                    <a:gd name="T19" fmla="*/ 0 h 47"/>
                    <a:gd name="T20" fmla="*/ 0 w 54"/>
                    <a:gd name="T21" fmla="*/ 0 h 47"/>
                    <a:gd name="T22" fmla="*/ 0 w 54"/>
                    <a:gd name="T23" fmla="*/ 0 h 47"/>
                    <a:gd name="T24" fmla="*/ 0 w 54"/>
                    <a:gd name="T25" fmla="*/ 0 h 47"/>
                    <a:gd name="T26" fmla="*/ 0 w 54"/>
                    <a:gd name="T27" fmla="*/ 0 h 47"/>
                    <a:gd name="T28" fmla="*/ 0 w 54"/>
                    <a:gd name="T29" fmla="*/ 0 h 47"/>
                    <a:gd name="T30" fmla="*/ 0 w 54"/>
                    <a:gd name="T31" fmla="*/ 0 h 47"/>
                    <a:gd name="T32" fmla="*/ 0 w 54"/>
                    <a:gd name="T33" fmla="*/ 0 h 47"/>
                    <a:gd name="T34" fmla="*/ 0 w 54"/>
                    <a:gd name="T35" fmla="*/ 0 h 47"/>
                    <a:gd name="T36" fmla="*/ 0 w 54"/>
                    <a:gd name="T37" fmla="*/ 0 h 47"/>
                    <a:gd name="T38" fmla="*/ 0 w 54"/>
                    <a:gd name="T39" fmla="*/ 0 h 47"/>
                    <a:gd name="T40" fmla="*/ 0 w 54"/>
                    <a:gd name="T41" fmla="*/ 0 h 47"/>
                    <a:gd name="T42" fmla="*/ 0 w 54"/>
                    <a:gd name="T43" fmla="*/ 0 h 47"/>
                    <a:gd name="T44" fmla="*/ 0 w 54"/>
                    <a:gd name="T45" fmla="*/ 0 h 47"/>
                    <a:gd name="T46" fmla="*/ 0 w 54"/>
                    <a:gd name="T47" fmla="*/ 0 h 47"/>
                    <a:gd name="T48" fmla="*/ 0 w 54"/>
                    <a:gd name="T49" fmla="*/ 0 h 47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54"/>
                    <a:gd name="T76" fmla="*/ 0 h 47"/>
                    <a:gd name="T77" fmla="*/ 54 w 54"/>
                    <a:gd name="T78" fmla="*/ 47 h 47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54" h="47">
                      <a:moveTo>
                        <a:pt x="1" y="15"/>
                      </a:moveTo>
                      <a:lnTo>
                        <a:pt x="2" y="11"/>
                      </a:lnTo>
                      <a:lnTo>
                        <a:pt x="6" y="8"/>
                      </a:lnTo>
                      <a:lnTo>
                        <a:pt x="10" y="5"/>
                      </a:lnTo>
                      <a:lnTo>
                        <a:pt x="15" y="3"/>
                      </a:lnTo>
                      <a:lnTo>
                        <a:pt x="27" y="1"/>
                      </a:lnTo>
                      <a:lnTo>
                        <a:pt x="39" y="0"/>
                      </a:lnTo>
                      <a:lnTo>
                        <a:pt x="48" y="0"/>
                      </a:lnTo>
                      <a:lnTo>
                        <a:pt x="52" y="0"/>
                      </a:lnTo>
                      <a:lnTo>
                        <a:pt x="52" y="3"/>
                      </a:lnTo>
                      <a:lnTo>
                        <a:pt x="52" y="9"/>
                      </a:lnTo>
                      <a:lnTo>
                        <a:pt x="53" y="21"/>
                      </a:lnTo>
                      <a:lnTo>
                        <a:pt x="53" y="33"/>
                      </a:lnTo>
                      <a:lnTo>
                        <a:pt x="54" y="36"/>
                      </a:lnTo>
                      <a:lnTo>
                        <a:pt x="51" y="37"/>
                      </a:lnTo>
                      <a:lnTo>
                        <a:pt x="45" y="39"/>
                      </a:lnTo>
                      <a:lnTo>
                        <a:pt x="33" y="43"/>
                      </a:lnTo>
                      <a:lnTo>
                        <a:pt x="21" y="47"/>
                      </a:lnTo>
                      <a:lnTo>
                        <a:pt x="19" y="47"/>
                      </a:lnTo>
                      <a:lnTo>
                        <a:pt x="15" y="45"/>
                      </a:lnTo>
                      <a:lnTo>
                        <a:pt x="6" y="35"/>
                      </a:lnTo>
                      <a:lnTo>
                        <a:pt x="2" y="28"/>
                      </a:lnTo>
                      <a:lnTo>
                        <a:pt x="0" y="20"/>
                      </a:lnTo>
                      <a:lnTo>
                        <a:pt x="1" y="15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5581" name="Freeform 53"/>
                <p:cNvSpPr>
                  <a:spLocks/>
                </p:cNvSpPr>
                <p:nvPr/>
              </p:nvSpPr>
              <p:spPr bwMode="auto">
                <a:xfrm>
                  <a:off x="3183" y="2184"/>
                  <a:ext cx="13" cy="14"/>
                </a:xfrm>
                <a:custGeom>
                  <a:avLst/>
                  <a:gdLst>
                    <a:gd name="T0" fmla="*/ 0 w 56"/>
                    <a:gd name="T1" fmla="*/ 0 h 50"/>
                    <a:gd name="T2" fmla="*/ 0 w 56"/>
                    <a:gd name="T3" fmla="*/ 0 h 50"/>
                    <a:gd name="T4" fmla="*/ 0 w 56"/>
                    <a:gd name="T5" fmla="*/ 0 h 50"/>
                    <a:gd name="T6" fmla="*/ 0 w 56"/>
                    <a:gd name="T7" fmla="*/ 0 h 50"/>
                    <a:gd name="T8" fmla="*/ 0 w 56"/>
                    <a:gd name="T9" fmla="*/ 0 h 50"/>
                    <a:gd name="T10" fmla="*/ 0 w 56"/>
                    <a:gd name="T11" fmla="*/ 0 h 50"/>
                    <a:gd name="T12" fmla="*/ 0 w 56"/>
                    <a:gd name="T13" fmla="*/ 0 h 50"/>
                    <a:gd name="T14" fmla="*/ 0 w 56"/>
                    <a:gd name="T15" fmla="*/ 0 h 50"/>
                    <a:gd name="T16" fmla="*/ 0 w 56"/>
                    <a:gd name="T17" fmla="*/ 0 h 50"/>
                    <a:gd name="T18" fmla="*/ 0 w 56"/>
                    <a:gd name="T19" fmla="*/ 0 h 50"/>
                    <a:gd name="T20" fmla="*/ 0 w 56"/>
                    <a:gd name="T21" fmla="*/ 0 h 50"/>
                    <a:gd name="T22" fmla="*/ 0 w 56"/>
                    <a:gd name="T23" fmla="*/ 0 h 50"/>
                    <a:gd name="T24" fmla="*/ 0 w 56"/>
                    <a:gd name="T25" fmla="*/ 0 h 50"/>
                    <a:gd name="T26" fmla="*/ 0 w 56"/>
                    <a:gd name="T27" fmla="*/ 0 h 50"/>
                    <a:gd name="T28" fmla="*/ 0 w 56"/>
                    <a:gd name="T29" fmla="*/ 0 h 50"/>
                    <a:gd name="T30" fmla="*/ 0 w 56"/>
                    <a:gd name="T31" fmla="*/ 0 h 50"/>
                    <a:gd name="T32" fmla="*/ 0 w 56"/>
                    <a:gd name="T33" fmla="*/ 0 h 50"/>
                    <a:gd name="T34" fmla="*/ 0 w 56"/>
                    <a:gd name="T35" fmla="*/ 0 h 50"/>
                    <a:gd name="T36" fmla="*/ 0 w 56"/>
                    <a:gd name="T37" fmla="*/ 0 h 50"/>
                    <a:gd name="T38" fmla="*/ 0 w 56"/>
                    <a:gd name="T39" fmla="*/ 0 h 50"/>
                    <a:gd name="T40" fmla="*/ 0 w 56"/>
                    <a:gd name="T41" fmla="*/ 0 h 50"/>
                    <a:gd name="T42" fmla="*/ 0 w 56"/>
                    <a:gd name="T43" fmla="*/ 0 h 50"/>
                    <a:gd name="T44" fmla="*/ 0 w 56"/>
                    <a:gd name="T45" fmla="*/ 0 h 50"/>
                    <a:gd name="T46" fmla="*/ 0 w 56"/>
                    <a:gd name="T47" fmla="*/ 0 h 50"/>
                    <a:gd name="T48" fmla="*/ 0 w 56"/>
                    <a:gd name="T49" fmla="*/ 0 h 50"/>
                    <a:gd name="T50" fmla="*/ 0 w 56"/>
                    <a:gd name="T51" fmla="*/ 0 h 50"/>
                    <a:gd name="T52" fmla="*/ 0 w 56"/>
                    <a:gd name="T53" fmla="*/ 0 h 5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6"/>
                    <a:gd name="T82" fmla="*/ 0 h 50"/>
                    <a:gd name="T83" fmla="*/ 56 w 56"/>
                    <a:gd name="T84" fmla="*/ 50 h 5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6" h="50">
                      <a:moveTo>
                        <a:pt x="5" y="9"/>
                      </a:moveTo>
                      <a:lnTo>
                        <a:pt x="7" y="8"/>
                      </a:lnTo>
                      <a:lnTo>
                        <a:pt x="14" y="4"/>
                      </a:lnTo>
                      <a:lnTo>
                        <a:pt x="30" y="0"/>
                      </a:lnTo>
                      <a:lnTo>
                        <a:pt x="37" y="0"/>
                      </a:lnTo>
                      <a:lnTo>
                        <a:pt x="42" y="2"/>
                      </a:lnTo>
                      <a:lnTo>
                        <a:pt x="45" y="4"/>
                      </a:lnTo>
                      <a:lnTo>
                        <a:pt x="46" y="8"/>
                      </a:lnTo>
                      <a:lnTo>
                        <a:pt x="50" y="14"/>
                      </a:lnTo>
                      <a:lnTo>
                        <a:pt x="55" y="26"/>
                      </a:lnTo>
                      <a:lnTo>
                        <a:pt x="56" y="33"/>
                      </a:lnTo>
                      <a:lnTo>
                        <a:pt x="54" y="40"/>
                      </a:lnTo>
                      <a:lnTo>
                        <a:pt x="52" y="43"/>
                      </a:lnTo>
                      <a:lnTo>
                        <a:pt x="49" y="47"/>
                      </a:lnTo>
                      <a:lnTo>
                        <a:pt x="45" y="49"/>
                      </a:lnTo>
                      <a:lnTo>
                        <a:pt x="41" y="50"/>
                      </a:lnTo>
                      <a:lnTo>
                        <a:pt x="36" y="50"/>
                      </a:lnTo>
                      <a:lnTo>
                        <a:pt x="26" y="49"/>
                      </a:lnTo>
                      <a:lnTo>
                        <a:pt x="16" y="46"/>
                      </a:lnTo>
                      <a:lnTo>
                        <a:pt x="8" y="44"/>
                      </a:lnTo>
                      <a:lnTo>
                        <a:pt x="6" y="42"/>
                      </a:lnTo>
                      <a:lnTo>
                        <a:pt x="4" y="39"/>
                      </a:lnTo>
                      <a:lnTo>
                        <a:pt x="0" y="26"/>
                      </a:lnTo>
                      <a:lnTo>
                        <a:pt x="0" y="19"/>
                      </a:lnTo>
                      <a:lnTo>
                        <a:pt x="2" y="12"/>
                      </a:lnTo>
                      <a:lnTo>
                        <a:pt x="5" y="9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5582" name="Freeform 54"/>
                <p:cNvSpPr>
                  <a:spLocks/>
                </p:cNvSpPr>
                <p:nvPr/>
              </p:nvSpPr>
              <p:spPr bwMode="auto">
                <a:xfrm>
                  <a:off x="3179" y="2011"/>
                  <a:ext cx="49" cy="98"/>
                </a:xfrm>
                <a:custGeom>
                  <a:avLst/>
                  <a:gdLst>
                    <a:gd name="T0" fmla="*/ 0 w 208"/>
                    <a:gd name="T1" fmla="*/ 0 h 355"/>
                    <a:gd name="T2" fmla="*/ 0 w 208"/>
                    <a:gd name="T3" fmla="*/ 0 h 355"/>
                    <a:gd name="T4" fmla="*/ 0 w 208"/>
                    <a:gd name="T5" fmla="*/ 0 h 355"/>
                    <a:gd name="T6" fmla="*/ 0 w 208"/>
                    <a:gd name="T7" fmla="*/ 0 h 355"/>
                    <a:gd name="T8" fmla="*/ 0 w 208"/>
                    <a:gd name="T9" fmla="*/ 0 h 355"/>
                    <a:gd name="T10" fmla="*/ 0 w 208"/>
                    <a:gd name="T11" fmla="*/ 0 h 355"/>
                    <a:gd name="T12" fmla="*/ 0 w 208"/>
                    <a:gd name="T13" fmla="*/ 0 h 355"/>
                    <a:gd name="T14" fmla="*/ 0 w 208"/>
                    <a:gd name="T15" fmla="*/ 0 h 355"/>
                    <a:gd name="T16" fmla="*/ 0 w 208"/>
                    <a:gd name="T17" fmla="*/ 0 h 355"/>
                    <a:gd name="T18" fmla="*/ 0 w 208"/>
                    <a:gd name="T19" fmla="*/ 0 h 355"/>
                    <a:gd name="T20" fmla="*/ 0 w 208"/>
                    <a:gd name="T21" fmla="*/ 0 h 355"/>
                    <a:gd name="T22" fmla="*/ 0 w 208"/>
                    <a:gd name="T23" fmla="*/ 0 h 355"/>
                    <a:gd name="T24" fmla="*/ 0 w 208"/>
                    <a:gd name="T25" fmla="*/ 0 h 355"/>
                    <a:gd name="T26" fmla="*/ 0 w 208"/>
                    <a:gd name="T27" fmla="*/ 0 h 355"/>
                    <a:gd name="T28" fmla="*/ 0 w 208"/>
                    <a:gd name="T29" fmla="*/ 0 h 355"/>
                    <a:gd name="T30" fmla="*/ 0 w 208"/>
                    <a:gd name="T31" fmla="*/ 0 h 355"/>
                    <a:gd name="T32" fmla="*/ 0 w 208"/>
                    <a:gd name="T33" fmla="*/ 0 h 355"/>
                    <a:gd name="T34" fmla="*/ 0 w 208"/>
                    <a:gd name="T35" fmla="*/ 0 h 355"/>
                    <a:gd name="T36" fmla="*/ 0 w 208"/>
                    <a:gd name="T37" fmla="*/ 0 h 355"/>
                    <a:gd name="T38" fmla="*/ 0 w 208"/>
                    <a:gd name="T39" fmla="*/ 0 h 355"/>
                    <a:gd name="T40" fmla="*/ 0 w 208"/>
                    <a:gd name="T41" fmla="*/ 0 h 355"/>
                    <a:gd name="T42" fmla="*/ 0 w 208"/>
                    <a:gd name="T43" fmla="*/ 0 h 355"/>
                    <a:gd name="T44" fmla="*/ 0 w 208"/>
                    <a:gd name="T45" fmla="*/ 0 h 355"/>
                    <a:gd name="T46" fmla="*/ 0 w 208"/>
                    <a:gd name="T47" fmla="*/ 0 h 355"/>
                    <a:gd name="T48" fmla="*/ 0 w 208"/>
                    <a:gd name="T49" fmla="*/ 0 h 355"/>
                    <a:gd name="T50" fmla="*/ 0 w 208"/>
                    <a:gd name="T51" fmla="*/ 0 h 355"/>
                    <a:gd name="T52" fmla="*/ 0 w 208"/>
                    <a:gd name="T53" fmla="*/ 0 h 355"/>
                    <a:gd name="T54" fmla="*/ 0 w 208"/>
                    <a:gd name="T55" fmla="*/ 0 h 355"/>
                    <a:gd name="T56" fmla="*/ 0 w 208"/>
                    <a:gd name="T57" fmla="*/ 0 h 355"/>
                    <a:gd name="T58" fmla="*/ 0 w 208"/>
                    <a:gd name="T59" fmla="*/ 0 h 355"/>
                    <a:gd name="T60" fmla="*/ 0 w 208"/>
                    <a:gd name="T61" fmla="*/ 0 h 355"/>
                    <a:gd name="T62" fmla="*/ 0 w 208"/>
                    <a:gd name="T63" fmla="*/ 0 h 355"/>
                    <a:gd name="T64" fmla="*/ 0 w 208"/>
                    <a:gd name="T65" fmla="*/ 0 h 355"/>
                    <a:gd name="T66" fmla="*/ 0 w 208"/>
                    <a:gd name="T67" fmla="*/ 0 h 355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08"/>
                    <a:gd name="T103" fmla="*/ 0 h 355"/>
                    <a:gd name="T104" fmla="*/ 208 w 208"/>
                    <a:gd name="T105" fmla="*/ 355 h 355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08" h="355">
                      <a:moveTo>
                        <a:pt x="134" y="253"/>
                      </a:moveTo>
                      <a:lnTo>
                        <a:pt x="133" y="254"/>
                      </a:lnTo>
                      <a:lnTo>
                        <a:pt x="131" y="255"/>
                      </a:lnTo>
                      <a:lnTo>
                        <a:pt x="128" y="254"/>
                      </a:lnTo>
                      <a:lnTo>
                        <a:pt x="124" y="253"/>
                      </a:lnTo>
                      <a:lnTo>
                        <a:pt x="116" y="251"/>
                      </a:lnTo>
                      <a:lnTo>
                        <a:pt x="92" y="246"/>
                      </a:lnTo>
                      <a:lnTo>
                        <a:pt x="65" y="246"/>
                      </a:lnTo>
                      <a:lnTo>
                        <a:pt x="36" y="255"/>
                      </a:lnTo>
                      <a:lnTo>
                        <a:pt x="8" y="281"/>
                      </a:lnTo>
                      <a:lnTo>
                        <a:pt x="0" y="295"/>
                      </a:lnTo>
                      <a:lnTo>
                        <a:pt x="2" y="300"/>
                      </a:lnTo>
                      <a:lnTo>
                        <a:pt x="6" y="305"/>
                      </a:lnTo>
                      <a:lnTo>
                        <a:pt x="11" y="311"/>
                      </a:lnTo>
                      <a:lnTo>
                        <a:pt x="28" y="323"/>
                      </a:lnTo>
                      <a:lnTo>
                        <a:pt x="73" y="344"/>
                      </a:lnTo>
                      <a:lnTo>
                        <a:pt x="124" y="355"/>
                      </a:lnTo>
                      <a:lnTo>
                        <a:pt x="147" y="354"/>
                      </a:lnTo>
                      <a:lnTo>
                        <a:pt x="167" y="347"/>
                      </a:lnTo>
                      <a:lnTo>
                        <a:pt x="182" y="333"/>
                      </a:lnTo>
                      <a:lnTo>
                        <a:pt x="189" y="311"/>
                      </a:lnTo>
                      <a:lnTo>
                        <a:pt x="187" y="280"/>
                      </a:lnTo>
                      <a:lnTo>
                        <a:pt x="183" y="261"/>
                      </a:lnTo>
                      <a:lnTo>
                        <a:pt x="184" y="251"/>
                      </a:lnTo>
                      <a:lnTo>
                        <a:pt x="191" y="232"/>
                      </a:lnTo>
                      <a:lnTo>
                        <a:pt x="205" y="198"/>
                      </a:lnTo>
                      <a:lnTo>
                        <a:pt x="208" y="181"/>
                      </a:lnTo>
                      <a:lnTo>
                        <a:pt x="207" y="161"/>
                      </a:lnTo>
                      <a:lnTo>
                        <a:pt x="204" y="151"/>
                      </a:lnTo>
                      <a:lnTo>
                        <a:pt x="189" y="139"/>
                      </a:lnTo>
                      <a:lnTo>
                        <a:pt x="168" y="116"/>
                      </a:lnTo>
                      <a:lnTo>
                        <a:pt x="159" y="97"/>
                      </a:lnTo>
                      <a:lnTo>
                        <a:pt x="156" y="75"/>
                      </a:lnTo>
                      <a:lnTo>
                        <a:pt x="155" y="52"/>
                      </a:lnTo>
                      <a:lnTo>
                        <a:pt x="151" y="22"/>
                      </a:lnTo>
                      <a:lnTo>
                        <a:pt x="148" y="3"/>
                      </a:lnTo>
                      <a:lnTo>
                        <a:pt x="147" y="2"/>
                      </a:lnTo>
                      <a:lnTo>
                        <a:pt x="146" y="1"/>
                      </a:lnTo>
                      <a:lnTo>
                        <a:pt x="142" y="0"/>
                      </a:lnTo>
                      <a:lnTo>
                        <a:pt x="141" y="0"/>
                      </a:lnTo>
                      <a:lnTo>
                        <a:pt x="137" y="0"/>
                      </a:lnTo>
                      <a:lnTo>
                        <a:pt x="133" y="0"/>
                      </a:lnTo>
                      <a:lnTo>
                        <a:pt x="131" y="2"/>
                      </a:lnTo>
                      <a:lnTo>
                        <a:pt x="130" y="9"/>
                      </a:lnTo>
                      <a:lnTo>
                        <a:pt x="129" y="23"/>
                      </a:lnTo>
                      <a:lnTo>
                        <a:pt x="132" y="50"/>
                      </a:lnTo>
                      <a:lnTo>
                        <a:pt x="132" y="76"/>
                      </a:lnTo>
                      <a:lnTo>
                        <a:pt x="131" y="82"/>
                      </a:lnTo>
                      <a:lnTo>
                        <a:pt x="129" y="85"/>
                      </a:lnTo>
                      <a:lnTo>
                        <a:pt x="126" y="89"/>
                      </a:lnTo>
                      <a:lnTo>
                        <a:pt x="123" y="91"/>
                      </a:lnTo>
                      <a:lnTo>
                        <a:pt x="116" y="95"/>
                      </a:lnTo>
                      <a:lnTo>
                        <a:pt x="100" y="102"/>
                      </a:lnTo>
                      <a:lnTo>
                        <a:pt x="95" y="109"/>
                      </a:lnTo>
                      <a:lnTo>
                        <a:pt x="95" y="112"/>
                      </a:lnTo>
                      <a:lnTo>
                        <a:pt x="95" y="115"/>
                      </a:lnTo>
                      <a:lnTo>
                        <a:pt x="97" y="117"/>
                      </a:lnTo>
                      <a:lnTo>
                        <a:pt x="99" y="119"/>
                      </a:lnTo>
                      <a:lnTo>
                        <a:pt x="105" y="123"/>
                      </a:lnTo>
                      <a:lnTo>
                        <a:pt x="110" y="127"/>
                      </a:lnTo>
                      <a:lnTo>
                        <a:pt x="116" y="131"/>
                      </a:lnTo>
                      <a:lnTo>
                        <a:pt x="121" y="134"/>
                      </a:lnTo>
                      <a:lnTo>
                        <a:pt x="121" y="137"/>
                      </a:lnTo>
                      <a:lnTo>
                        <a:pt x="123" y="151"/>
                      </a:lnTo>
                      <a:lnTo>
                        <a:pt x="130" y="202"/>
                      </a:lnTo>
                      <a:lnTo>
                        <a:pt x="134" y="248"/>
                      </a:lnTo>
                      <a:lnTo>
                        <a:pt x="134" y="253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5583" name="Freeform 55"/>
                <p:cNvSpPr>
                  <a:spLocks/>
                </p:cNvSpPr>
                <p:nvPr/>
              </p:nvSpPr>
              <p:spPr bwMode="auto">
                <a:xfrm>
                  <a:off x="3153" y="1983"/>
                  <a:ext cx="29" cy="10"/>
                </a:xfrm>
                <a:custGeom>
                  <a:avLst/>
                  <a:gdLst>
                    <a:gd name="T0" fmla="*/ 0 w 125"/>
                    <a:gd name="T1" fmla="*/ 0 h 34"/>
                    <a:gd name="T2" fmla="*/ 0 w 125"/>
                    <a:gd name="T3" fmla="*/ 0 h 34"/>
                    <a:gd name="T4" fmla="*/ 0 w 125"/>
                    <a:gd name="T5" fmla="*/ 0 h 34"/>
                    <a:gd name="T6" fmla="*/ 0 w 125"/>
                    <a:gd name="T7" fmla="*/ 0 h 34"/>
                    <a:gd name="T8" fmla="*/ 0 w 125"/>
                    <a:gd name="T9" fmla="*/ 0 h 34"/>
                    <a:gd name="T10" fmla="*/ 0 w 125"/>
                    <a:gd name="T11" fmla="*/ 0 h 34"/>
                    <a:gd name="T12" fmla="*/ 0 w 125"/>
                    <a:gd name="T13" fmla="*/ 0 h 34"/>
                    <a:gd name="T14" fmla="*/ 0 w 125"/>
                    <a:gd name="T15" fmla="*/ 0 h 34"/>
                    <a:gd name="T16" fmla="*/ 0 w 125"/>
                    <a:gd name="T17" fmla="*/ 0 h 34"/>
                    <a:gd name="T18" fmla="*/ 0 w 125"/>
                    <a:gd name="T19" fmla="*/ 0 h 34"/>
                    <a:gd name="T20" fmla="*/ 0 w 125"/>
                    <a:gd name="T21" fmla="*/ 0 h 34"/>
                    <a:gd name="T22" fmla="*/ 0 w 125"/>
                    <a:gd name="T23" fmla="*/ 0 h 34"/>
                    <a:gd name="T24" fmla="*/ 0 w 125"/>
                    <a:gd name="T25" fmla="*/ 0 h 34"/>
                    <a:gd name="T26" fmla="*/ 0 w 125"/>
                    <a:gd name="T27" fmla="*/ 0 h 34"/>
                    <a:gd name="T28" fmla="*/ 0 w 125"/>
                    <a:gd name="T29" fmla="*/ 0 h 34"/>
                    <a:gd name="T30" fmla="*/ 0 w 125"/>
                    <a:gd name="T31" fmla="*/ 0 h 34"/>
                    <a:gd name="T32" fmla="*/ 0 w 125"/>
                    <a:gd name="T33" fmla="*/ 0 h 34"/>
                    <a:gd name="T34" fmla="*/ 0 w 125"/>
                    <a:gd name="T35" fmla="*/ 0 h 34"/>
                    <a:gd name="T36" fmla="*/ 0 w 125"/>
                    <a:gd name="T37" fmla="*/ 0 h 34"/>
                    <a:gd name="T38" fmla="*/ 0 w 125"/>
                    <a:gd name="T39" fmla="*/ 0 h 34"/>
                    <a:gd name="T40" fmla="*/ 0 w 125"/>
                    <a:gd name="T41" fmla="*/ 0 h 34"/>
                    <a:gd name="T42" fmla="*/ 0 w 125"/>
                    <a:gd name="T43" fmla="*/ 0 h 34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125"/>
                    <a:gd name="T67" fmla="*/ 0 h 34"/>
                    <a:gd name="T68" fmla="*/ 125 w 125"/>
                    <a:gd name="T69" fmla="*/ 34 h 34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125" h="34">
                      <a:moveTo>
                        <a:pt x="55" y="24"/>
                      </a:moveTo>
                      <a:lnTo>
                        <a:pt x="63" y="24"/>
                      </a:lnTo>
                      <a:lnTo>
                        <a:pt x="79" y="24"/>
                      </a:lnTo>
                      <a:lnTo>
                        <a:pt x="102" y="29"/>
                      </a:lnTo>
                      <a:lnTo>
                        <a:pt x="113" y="34"/>
                      </a:lnTo>
                      <a:lnTo>
                        <a:pt x="114" y="34"/>
                      </a:lnTo>
                      <a:lnTo>
                        <a:pt x="114" y="32"/>
                      </a:lnTo>
                      <a:lnTo>
                        <a:pt x="117" y="25"/>
                      </a:lnTo>
                      <a:lnTo>
                        <a:pt x="124" y="12"/>
                      </a:lnTo>
                      <a:lnTo>
                        <a:pt x="125" y="7"/>
                      </a:lnTo>
                      <a:lnTo>
                        <a:pt x="124" y="3"/>
                      </a:lnTo>
                      <a:lnTo>
                        <a:pt x="122" y="2"/>
                      </a:lnTo>
                      <a:lnTo>
                        <a:pt x="111" y="1"/>
                      </a:lnTo>
                      <a:lnTo>
                        <a:pt x="91" y="0"/>
                      </a:lnTo>
                      <a:lnTo>
                        <a:pt x="49" y="3"/>
                      </a:lnTo>
                      <a:lnTo>
                        <a:pt x="9" y="6"/>
                      </a:lnTo>
                      <a:lnTo>
                        <a:pt x="0" y="6"/>
                      </a:lnTo>
                      <a:lnTo>
                        <a:pt x="3" y="10"/>
                      </a:lnTo>
                      <a:lnTo>
                        <a:pt x="18" y="20"/>
                      </a:lnTo>
                      <a:lnTo>
                        <a:pt x="46" y="25"/>
                      </a:lnTo>
                      <a:lnTo>
                        <a:pt x="55" y="24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5584" name="Freeform 56"/>
                <p:cNvSpPr>
                  <a:spLocks/>
                </p:cNvSpPr>
                <p:nvPr/>
              </p:nvSpPr>
              <p:spPr bwMode="auto">
                <a:xfrm>
                  <a:off x="2891" y="2212"/>
                  <a:ext cx="14" cy="32"/>
                </a:xfrm>
                <a:custGeom>
                  <a:avLst/>
                  <a:gdLst>
                    <a:gd name="T0" fmla="*/ 0 w 60"/>
                    <a:gd name="T1" fmla="*/ 0 h 115"/>
                    <a:gd name="T2" fmla="*/ 0 w 60"/>
                    <a:gd name="T3" fmla="*/ 0 h 115"/>
                    <a:gd name="T4" fmla="*/ 0 w 60"/>
                    <a:gd name="T5" fmla="*/ 0 h 115"/>
                    <a:gd name="T6" fmla="*/ 0 w 60"/>
                    <a:gd name="T7" fmla="*/ 0 h 115"/>
                    <a:gd name="T8" fmla="*/ 0 w 60"/>
                    <a:gd name="T9" fmla="*/ 0 h 115"/>
                    <a:gd name="T10" fmla="*/ 0 w 60"/>
                    <a:gd name="T11" fmla="*/ 0 h 115"/>
                    <a:gd name="T12" fmla="*/ 0 w 60"/>
                    <a:gd name="T13" fmla="*/ 0 h 115"/>
                    <a:gd name="T14" fmla="*/ 0 w 60"/>
                    <a:gd name="T15" fmla="*/ 0 h 115"/>
                    <a:gd name="T16" fmla="*/ 0 w 60"/>
                    <a:gd name="T17" fmla="*/ 0 h 115"/>
                    <a:gd name="T18" fmla="*/ 0 w 60"/>
                    <a:gd name="T19" fmla="*/ 0 h 115"/>
                    <a:gd name="T20" fmla="*/ 0 w 60"/>
                    <a:gd name="T21" fmla="*/ 0 h 115"/>
                    <a:gd name="T22" fmla="*/ 0 w 60"/>
                    <a:gd name="T23" fmla="*/ 0 h 115"/>
                    <a:gd name="T24" fmla="*/ 0 w 60"/>
                    <a:gd name="T25" fmla="*/ 0 h 115"/>
                    <a:gd name="T26" fmla="*/ 0 w 60"/>
                    <a:gd name="T27" fmla="*/ 0 h 115"/>
                    <a:gd name="T28" fmla="*/ 0 w 60"/>
                    <a:gd name="T29" fmla="*/ 0 h 115"/>
                    <a:gd name="T30" fmla="*/ 0 w 60"/>
                    <a:gd name="T31" fmla="*/ 0 h 115"/>
                    <a:gd name="T32" fmla="*/ 0 w 60"/>
                    <a:gd name="T33" fmla="*/ 0 h 11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0"/>
                    <a:gd name="T52" fmla="*/ 0 h 115"/>
                    <a:gd name="T53" fmla="*/ 60 w 60"/>
                    <a:gd name="T54" fmla="*/ 115 h 11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0" h="115">
                      <a:moveTo>
                        <a:pt x="44" y="0"/>
                      </a:moveTo>
                      <a:lnTo>
                        <a:pt x="45" y="10"/>
                      </a:lnTo>
                      <a:lnTo>
                        <a:pt x="47" y="30"/>
                      </a:lnTo>
                      <a:lnTo>
                        <a:pt x="52" y="69"/>
                      </a:lnTo>
                      <a:lnTo>
                        <a:pt x="58" y="106"/>
                      </a:lnTo>
                      <a:lnTo>
                        <a:pt x="60" y="115"/>
                      </a:lnTo>
                      <a:lnTo>
                        <a:pt x="54" y="113"/>
                      </a:lnTo>
                      <a:lnTo>
                        <a:pt x="44" y="109"/>
                      </a:lnTo>
                      <a:lnTo>
                        <a:pt x="24" y="99"/>
                      </a:lnTo>
                      <a:lnTo>
                        <a:pt x="4" y="88"/>
                      </a:lnTo>
                      <a:lnTo>
                        <a:pt x="0" y="85"/>
                      </a:lnTo>
                      <a:lnTo>
                        <a:pt x="3" y="78"/>
                      </a:lnTo>
                      <a:lnTo>
                        <a:pt x="10" y="64"/>
                      </a:lnTo>
                      <a:lnTo>
                        <a:pt x="25" y="36"/>
                      </a:lnTo>
                      <a:lnTo>
                        <a:pt x="40" y="8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5585" name="Freeform 57"/>
                <p:cNvSpPr>
                  <a:spLocks/>
                </p:cNvSpPr>
                <p:nvPr/>
              </p:nvSpPr>
              <p:spPr bwMode="auto">
                <a:xfrm>
                  <a:off x="3155" y="2259"/>
                  <a:ext cx="61" cy="63"/>
                </a:xfrm>
                <a:custGeom>
                  <a:avLst/>
                  <a:gdLst>
                    <a:gd name="T0" fmla="*/ 0 w 255"/>
                    <a:gd name="T1" fmla="*/ 0 h 227"/>
                    <a:gd name="T2" fmla="*/ 0 w 255"/>
                    <a:gd name="T3" fmla="*/ 0 h 227"/>
                    <a:gd name="T4" fmla="*/ 0 w 255"/>
                    <a:gd name="T5" fmla="*/ 0 h 227"/>
                    <a:gd name="T6" fmla="*/ 0 w 255"/>
                    <a:gd name="T7" fmla="*/ 0 h 227"/>
                    <a:gd name="T8" fmla="*/ 0 w 255"/>
                    <a:gd name="T9" fmla="*/ 0 h 227"/>
                    <a:gd name="T10" fmla="*/ 0 w 255"/>
                    <a:gd name="T11" fmla="*/ 0 h 227"/>
                    <a:gd name="T12" fmla="*/ 0 w 255"/>
                    <a:gd name="T13" fmla="*/ 0 h 227"/>
                    <a:gd name="T14" fmla="*/ 0 w 255"/>
                    <a:gd name="T15" fmla="*/ 0 h 227"/>
                    <a:gd name="T16" fmla="*/ 0 w 255"/>
                    <a:gd name="T17" fmla="*/ 0 h 227"/>
                    <a:gd name="T18" fmla="*/ 0 w 255"/>
                    <a:gd name="T19" fmla="*/ 0 h 227"/>
                    <a:gd name="T20" fmla="*/ 0 w 255"/>
                    <a:gd name="T21" fmla="*/ 0 h 227"/>
                    <a:gd name="T22" fmla="*/ 0 w 255"/>
                    <a:gd name="T23" fmla="*/ 0 h 227"/>
                    <a:gd name="T24" fmla="*/ 0 w 255"/>
                    <a:gd name="T25" fmla="*/ 0 h 227"/>
                    <a:gd name="T26" fmla="*/ 0 w 255"/>
                    <a:gd name="T27" fmla="*/ 0 h 227"/>
                    <a:gd name="T28" fmla="*/ 0 w 255"/>
                    <a:gd name="T29" fmla="*/ 0 h 227"/>
                    <a:gd name="T30" fmla="*/ 0 w 255"/>
                    <a:gd name="T31" fmla="*/ 0 h 227"/>
                    <a:gd name="T32" fmla="*/ 0 w 255"/>
                    <a:gd name="T33" fmla="*/ 0 h 227"/>
                    <a:gd name="T34" fmla="*/ 0 w 255"/>
                    <a:gd name="T35" fmla="*/ 0 h 227"/>
                    <a:gd name="T36" fmla="*/ 0 w 255"/>
                    <a:gd name="T37" fmla="*/ 0 h 227"/>
                    <a:gd name="T38" fmla="*/ 0 w 255"/>
                    <a:gd name="T39" fmla="*/ 0 h 227"/>
                    <a:gd name="T40" fmla="*/ 0 w 255"/>
                    <a:gd name="T41" fmla="*/ 0 h 227"/>
                    <a:gd name="T42" fmla="*/ 0 w 255"/>
                    <a:gd name="T43" fmla="*/ 0 h 227"/>
                    <a:gd name="T44" fmla="*/ 0 w 255"/>
                    <a:gd name="T45" fmla="*/ 0 h 227"/>
                    <a:gd name="T46" fmla="*/ 0 w 255"/>
                    <a:gd name="T47" fmla="*/ 0 h 227"/>
                    <a:gd name="T48" fmla="*/ 0 w 255"/>
                    <a:gd name="T49" fmla="*/ 0 h 227"/>
                    <a:gd name="T50" fmla="*/ 0 w 255"/>
                    <a:gd name="T51" fmla="*/ 0 h 227"/>
                    <a:gd name="T52" fmla="*/ 0 w 255"/>
                    <a:gd name="T53" fmla="*/ 0 h 227"/>
                    <a:gd name="T54" fmla="*/ 0 w 255"/>
                    <a:gd name="T55" fmla="*/ 0 h 227"/>
                    <a:gd name="T56" fmla="*/ 0 w 255"/>
                    <a:gd name="T57" fmla="*/ 0 h 227"/>
                    <a:gd name="T58" fmla="*/ 0 w 255"/>
                    <a:gd name="T59" fmla="*/ 0 h 227"/>
                    <a:gd name="T60" fmla="*/ 0 w 255"/>
                    <a:gd name="T61" fmla="*/ 0 h 227"/>
                    <a:gd name="T62" fmla="*/ 0 w 255"/>
                    <a:gd name="T63" fmla="*/ 0 h 227"/>
                    <a:gd name="T64" fmla="*/ 0 w 255"/>
                    <a:gd name="T65" fmla="*/ 0 h 227"/>
                    <a:gd name="T66" fmla="*/ 0 w 255"/>
                    <a:gd name="T67" fmla="*/ 0 h 227"/>
                    <a:gd name="T68" fmla="*/ 0 w 255"/>
                    <a:gd name="T69" fmla="*/ 0 h 227"/>
                    <a:gd name="T70" fmla="*/ 0 w 255"/>
                    <a:gd name="T71" fmla="*/ 0 h 227"/>
                    <a:gd name="T72" fmla="*/ 0 w 255"/>
                    <a:gd name="T73" fmla="*/ 0 h 227"/>
                    <a:gd name="T74" fmla="*/ 0 w 255"/>
                    <a:gd name="T75" fmla="*/ 0 h 227"/>
                    <a:gd name="T76" fmla="*/ 0 w 255"/>
                    <a:gd name="T77" fmla="*/ 0 h 227"/>
                    <a:gd name="T78" fmla="*/ 0 w 255"/>
                    <a:gd name="T79" fmla="*/ 0 h 227"/>
                    <a:gd name="T80" fmla="*/ 0 w 255"/>
                    <a:gd name="T81" fmla="*/ 0 h 227"/>
                    <a:gd name="T82" fmla="*/ 0 w 255"/>
                    <a:gd name="T83" fmla="*/ 0 h 227"/>
                    <a:gd name="T84" fmla="*/ 0 w 255"/>
                    <a:gd name="T85" fmla="*/ 0 h 227"/>
                    <a:gd name="T86" fmla="*/ 0 w 255"/>
                    <a:gd name="T87" fmla="*/ 0 h 227"/>
                    <a:gd name="T88" fmla="*/ 0 w 255"/>
                    <a:gd name="T89" fmla="*/ 0 h 227"/>
                    <a:gd name="T90" fmla="*/ 0 w 255"/>
                    <a:gd name="T91" fmla="*/ 0 h 227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55"/>
                    <a:gd name="T139" fmla="*/ 0 h 227"/>
                    <a:gd name="T140" fmla="*/ 255 w 255"/>
                    <a:gd name="T141" fmla="*/ 227 h 227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55" h="227">
                      <a:moveTo>
                        <a:pt x="94" y="227"/>
                      </a:moveTo>
                      <a:lnTo>
                        <a:pt x="108" y="227"/>
                      </a:lnTo>
                      <a:lnTo>
                        <a:pt x="133" y="220"/>
                      </a:lnTo>
                      <a:lnTo>
                        <a:pt x="150" y="209"/>
                      </a:lnTo>
                      <a:lnTo>
                        <a:pt x="162" y="197"/>
                      </a:lnTo>
                      <a:lnTo>
                        <a:pt x="168" y="186"/>
                      </a:lnTo>
                      <a:lnTo>
                        <a:pt x="171" y="179"/>
                      </a:lnTo>
                      <a:lnTo>
                        <a:pt x="172" y="178"/>
                      </a:lnTo>
                      <a:lnTo>
                        <a:pt x="174" y="169"/>
                      </a:lnTo>
                      <a:lnTo>
                        <a:pt x="185" y="139"/>
                      </a:lnTo>
                      <a:lnTo>
                        <a:pt x="197" y="98"/>
                      </a:lnTo>
                      <a:lnTo>
                        <a:pt x="200" y="86"/>
                      </a:lnTo>
                      <a:lnTo>
                        <a:pt x="202" y="76"/>
                      </a:lnTo>
                      <a:lnTo>
                        <a:pt x="213" y="56"/>
                      </a:lnTo>
                      <a:lnTo>
                        <a:pt x="225" y="38"/>
                      </a:lnTo>
                      <a:lnTo>
                        <a:pt x="247" y="8"/>
                      </a:lnTo>
                      <a:lnTo>
                        <a:pt x="255" y="0"/>
                      </a:lnTo>
                      <a:lnTo>
                        <a:pt x="254" y="0"/>
                      </a:lnTo>
                      <a:lnTo>
                        <a:pt x="249" y="1"/>
                      </a:lnTo>
                      <a:lnTo>
                        <a:pt x="241" y="3"/>
                      </a:lnTo>
                      <a:lnTo>
                        <a:pt x="230" y="10"/>
                      </a:lnTo>
                      <a:lnTo>
                        <a:pt x="216" y="23"/>
                      </a:lnTo>
                      <a:lnTo>
                        <a:pt x="200" y="44"/>
                      </a:lnTo>
                      <a:lnTo>
                        <a:pt x="193" y="58"/>
                      </a:lnTo>
                      <a:lnTo>
                        <a:pt x="185" y="74"/>
                      </a:lnTo>
                      <a:lnTo>
                        <a:pt x="170" y="102"/>
                      </a:lnTo>
                      <a:lnTo>
                        <a:pt x="147" y="144"/>
                      </a:lnTo>
                      <a:lnTo>
                        <a:pt x="136" y="163"/>
                      </a:lnTo>
                      <a:lnTo>
                        <a:pt x="135" y="171"/>
                      </a:lnTo>
                      <a:lnTo>
                        <a:pt x="127" y="193"/>
                      </a:lnTo>
                      <a:lnTo>
                        <a:pt x="118" y="202"/>
                      </a:lnTo>
                      <a:lnTo>
                        <a:pt x="113" y="205"/>
                      </a:lnTo>
                      <a:lnTo>
                        <a:pt x="105" y="207"/>
                      </a:lnTo>
                      <a:lnTo>
                        <a:pt x="97" y="206"/>
                      </a:lnTo>
                      <a:lnTo>
                        <a:pt x="86" y="204"/>
                      </a:lnTo>
                      <a:lnTo>
                        <a:pt x="65" y="196"/>
                      </a:lnTo>
                      <a:lnTo>
                        <a:pt x="43" y="184"/>
                      </a:lnTo>
                      <a:lnTo>
                        <a:pt x="9" y="159"/>
                      </a:lnTo>
                      <a:lnTo>
                        <a:pt x="0" y="151"/>
                      </a:lnTo>
                      <a:lnTo>
                        <a:pt x="5" y="163"/>
                      </a:lnTo>
                      <a:lnTo>
                        <a:pt x="32" y="199"/>
                      </a:lnTo>
                      <a:lnTo>
                        <a:pt x="52" y="216"/>
                      </a:lnTo>
                      <a:lnTo>
                        <a:pt x="79" y="226"/>
                      </a:lnTo>
                      <a:lnTo>
                        <a:pt x="94" y="2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5586" name="Freeform 58"/>
                <p:cNvSpPr>
                  <a:spLocks/>
                </p:cNvSpPr>
                <p:nvPr/>
              </p:nvSpPr>
              <p:spPr bwMode="auto">
                <a:xfrm>
                  <a:off x="3074" y="2185"/>
                  <a:ext cx="45" cy="350"/>
                </a:xfrm>
                <a:custGeom>
                  <a:avLst/>
                  <a:gdLst>
                    <a:gd name="T0" fmla="*/ 0 w 192"/>
                    <a:gd name="T1" fmla="*/ 0 h 1270"/>
                    <a:gd name="T2" fmla="*/ 0 w 192"/>
                    <a:gd name="T3" fmla="*/ 0 h 1270"/>
                    <a:gd name="T4" fmla="*/ 0 w 192"/>
                    <a:gd name="T5" fmla="*/ 0 h 1270"/>
                    <a:gd name="T6" fmla="*/ 0 w 192"/>
                    <a:gd name="T7" fmla="*/ 0 h 1270"/>
                    <a:gd name="T8" fmla="*/ 0 w 192"/>
                    <a:gd name="T9" fmla="*/ 0 h 1270"/>
                    <a:gd name="T10" fmla="*/ 0 w 192"/>
                    <a:gd name="T11" fmla="*/ 0 h 1270"/>
                    <a:gd name="T12" fmla="*/ 0 w 192"/>
                    <a:gd name="T13" fmla="*/ 0 h 1270"/>
                    <a:gd name="T14" fmla="*/ 0 w 192"/>
                    <a:gd name="T15" fmla="*/ 0 h 1270"/>
                    <a:gd name="T16" fmla="*/ 0 w 192"/>
                    <a:gd name="T17" fmla="*/ 0 h 1270"/>
                    <a:gd name="T18" fmla="*/ 0 w 192"/>
                    <a:gd name="T19" fmla="*/ 0 h 1270"/>
                    <a:gd name="T20" fmla="*/ 0 w 192"/>
                    <a:gd name="T21" fmla="*/ 0 h 1270"/>
                    <a:gd name="T22" fmla="*/ 0 w 192"/>
                    <a:gd name="T23" fmla="*/ 0 h 1270"/>
                    <a:gd name="T24" fmla="*/ 0 w 192"/>
                    <a:gd name="T25" fmla="*/ 0 h 1270"/>
                    <a:gd name="T26" fmla="*/ 0 w 192"/>
                    <a:gd name="T27" fmla="*/ 0 h 1270"/>
                    <a:gd name="T28" fmla="*/ 0 w 192"/>
                    <a:gd name="T29" fmla="*/ 0 h 1270"/>
                    <a:gd name="T30" fmla="*/ 0 w 192"/>
                    <a:gd name="T31" fmla="*/ 0 h 1270"/>
                    <a:gd name="T32" fmla="*/ 0 w 192"/>
                    <a:gd name="T33" fmla="*/ 0 h 1270"/>
                    <a:gd name="T34" fmla="*/ 0 w 192"/>
                    <a:gd name="T35" fmla="*/ 0 h 1270"/>
                    <a:gd name="T36" fmla="*/ 0 w 192"/>
                    <a:gd name="T37" fmla="*/ 0 h 1270"/>
                    <a:gd name="T38" fmla="*/ 0 w 192"/>
                    <a:gd name="T39" fmla="*/ 0 h 1270"/>
                    <a:gd name="T40" fmla="*/ 0 w 192"/>
                    <a:gd name="T41" fmla="*/ 0 h 1270"/>
                    <a:gd name="T42" fmla="*/ 0 w 192"/>
                    <a:gd name="T43" fmla="*/ 0 h 1270"/>
                    <a:gd name="T44" fmla="*/ 0 w 192"/>
                    <a:gd name="T45" fmla="*/ 0 h 1270"/>
                    <a:gd name="T46" fmla="*/ 0 w 192"/>
                    <a:gd name="T47" fmla="*/ 0 h 1270"/>
                    <a:gd name="T48" fmla="*/ 0 w 192"/>
                    <a:gd name="T49" fmla="*/ 0 h 1270"/>
                    <a:gd name="T50" fmla="*/ 0 w 192"/>
                    <a:gd name="T51" fmla="*/ 0 h 1270"/>
                    <a:gd name="T52" fmla="*/ 0 w 192"/>
                    <a:gd name="T53" fmla="*/ 0 h 1270"/>
                    <a:gd name="T54" fmla="*/ 0 w 192"/>
                    <a:gd name="T55" fmla="*/ 0 h 1270"/>
                    <a:gd name="T56" fmla="*/ 0 w 192"/>
                    <a:gd name="T57" fmla="*/ 0 h 1270"/>
                    <a:gd name="T58" fmla="*/ 0 w 192"/>
                    <a:gd name="T59" fmla="*/ 0 h 1270"/>
                    <a:gd name="T60" fmla="*/ 0 w 192"/>
                    <a:gd name="T61" fmla="*/ 0 h 1270"/>
                    <a:gd name="T62" fmla="*/ 0 w 192"/>
                    <a:gd name="T63" fmla="*/ 0 h 1270"/>
                    <a:gd name="T64" fmla="*/ 0 w 192"/>
                    <a:gd name="T65" fmla="*/ 0 h 1270"/>
                    <a:gd name="T66" fmla="*/ 0 w 192"/>
                    <a:gd name="T67" fmla="*/ 0 h 1270"/>
                    <a:gd name="T68" fmla="*/ 0 w 192"/>
                    <a:gd name="T69" fmla="*/ 0 h 1270"/>
                    <a:gd name="T70" fmla="*/ 0 w 192"/>
                    <a:gd name="T71" fmla="*/ 0 h 1270"/>
                    <a:gd name="T72" fmla="*/ 0 w 192"/>
                    <a:gd name="T73" fmla="*/ 0 h 1270"/>
                    <a:gd name="T74" fmla="*/ 0 w 192"/>
                    <a:gd name="T75" fmla="*/ 0 h 1270"/>
                    <a:gd name="T76" fmla="*/ 0 w 192"/>
                    <a:gd name="T77" fmla="*/ 0 h 1270"/>
                    <a:gd name="T78" fmla="*/ 0 w 192"/>
                    <a:gd name="T79" fmla="*/ 0 h 1270"/>
                    <a:gd name="T80" fmla="*/ 0 w 192"/>
                    <a:gd name="T81" fmla="*/ 0 h 1270"/>
                    <a:gd name="T82" fmla="*/ 0 w 192"/>
                    <a:gd name="T83" fmla="*/ 0 h 1270"/>
                    <a:gd name="T84" fmla="*/ 0 w 192"/>
                    <a:gd name="T85" fmla="*/ 0 h 1270"/>
                    <a:gd name="T86" fmla="*/ 0 w 192"/>
                    <a:gd name="T87" fmla="*/ 0 h 1270"/>
                    <a:gd name="T88" fmla="*/ 0 w 192"/>
                    <a:gd name="T89" fmla="*/ 0 h 12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92"/>
                    <a:gd name="T136" fmla="*/ 0 h 1270"/>
                    <a:gd name="T137" fmla="*/ 192 w 192"/>
                    <a:gd name="T138" fmla="*/ 1270 h 12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92" h="1270">
                      <a:moveTo>
                        <a:pt x="84" y="1270"/>
                      </a:moveTo>
                      <a:lnTo>
                        <a:pt x="80" y="1213"/>
                      </a:lnTo>
                      <a:lnTo>
                        <a:pt x="72" y="1097"/>
                      </a:lnTo>
                      <a:lnTo>
                        <a:pt x="56" y="864"/>
                      </a:lnTo>
                      <a:lnTo>
                        <a:pt x="41" y="630"/>
                      </a:lnTo>
                      <a:lnTo>
                        <a:pt x="38" y="571"/>
                      </a:lnTo>
                      <a:lnTo>
                        <a:pt x="37" y="557"/>
                      </a:lnTo>
                      <a:lnTo>
                        <a:pt x="39" y="529"/>
                      </a:lnTo>
                      <a:lnTo>
                        <a:pt x="52" y="475"/>
                      </a:lnTo>
                      <a:lnTo>
                        <a:pt x="68" y="420"/>
                      </a:lnTo>
                      <a:lnTo>
                        <a:pt x="73" y="405"/>
                      </a:lnTo>
                      <a:lnTo>
                        <a:pt x="61" y="388"/>
                      </a:lnTo>
                      <a:lnTo>
                        <a:pt x="54" y="370"/>
                      </a:lnTo>
                      <a:lnTo>
                        <a:pt x="51" y="352"/>
                      </a:lnTo>
                      <a:lnTo>
                        <a:pt x="51" y="335"/>
                      </a:lnTo>
                      <a:lnTo>
                        <a:pt x="54" y="318"/>
                      </a:lnTo>
                      <a:lnTo>
                        <a:pt x="67" y="284"/>
                      </a:lnTo>
                      <a:lnTo>
                        <a:pt x="87" y="253"/>
                      </a:lnTo>
                      <a:lnTo>
                        <a:pt x="111" y="224"/>
                      </a:lnTo>
                      <a:lnTo>
                        <a:pt x="123" y="208"/>
                      </a:lnTo>
                      <a:lnTo>
                        <a:pt x="124" y="208"/>
                      </a:lnTo>
                      <a:lnTo>
                        <a:pt x="131" y="208"/>
                      </a:lnTo>
                      <a:lnTo>
                        <a:pt x="158" y="204"/>
                      </a:lnTo>
                      <a:lnTo>
                        <a:pt x="172" y="201"/>
                      </a:lnTo>
                      <a:lnTo>
                        <a:pt x="184" y="196"/>
                      </a:lnTo>
                      <a:lnTo>
                        <a:pt x="187" y="192"/>
                      </a:lnTo>
                      <a:lnTo>
                        <a:pt x="192" y="177"/>
                      </a:lnTo>
                      <a:lnTo>
                        <a:pt x="192" y="161"/>
                      </a:lnTo>
                      <a:lnTo>
                        <a:pt x="188" y="144"/>
                      </a:lnTo>
                      <a:lnTo>
                        <a:pt x="181" y="125"/>
                      </a:lnTo>
                      <a:lnTo>
                        <a:pt x="157" y="89"/>
                      </a:lnTo>
                      <a:lnTo>
                        <a:pt x="129" y="54"/>
                      </a:lnTo>
                      <a:lnTo>
                        <a:pt x="100" y="24"/>
                      </a:lnTo>
                      <a:lnTo>
                        <a:pt x="78" y="0"/>
                      </a:lnTo>
                      <a:lnTo>
                        <a:pt x="77" y="3"/>
                      </a:lnTo>
                      <a:lnTo>
                        <a:pt x="76" y="8"/>
                      </a:lnTo>
                      <a:lnTo>
                        <a:pt x="74" y="18"/>
                      </a:lnTo>
                      <a:lnTo>
                        <a:pt x="71" y="26"/>
                      </a:lnTo>
                      <a:lnTo>
                        <a:pt x="71" y="28"/>
                      </a:lnTo>
                      <a:lnTo>
                        <a:pt x="79" y="38"/>
                      </a:lnTo>
                      <a:lnTo>
                        <a:pt x="100" y="61"/>
                      </a:lnTo>
                      <a:lnTo>
                        <a:pt x="142" y="119"/>
                      </a:lnTo>
                      <a:lnTo>
                        <a:pt x="152" y="148"/>
                      </a:lnTo>
                      <a:lnTo>
                        <a:pt x="151" y="162"/>
                      </a:lnTo>
                      <a:lnTo>
                        <a:pt x="146" y="175"/>
                      </a:lnTo>
                      <a:lnTo>
                        <a:pt x="136" y="186"/>
                      </a:lnTo>
                      <a:lnTo>
                        <a:pt x="131" y="185"/>
                      </a:lnTo>
                      <a:lnTo>
                        <a:pt x="122" y="180"/>
                      </a:lnTo>
                      <a:lnTo>
                        <a:pt x="102" y="170"/>
                      </a:lnTo>
                      <a:lnTo>
                        <a:pt x="94" y="167"/>
                      </a:lnTo>
                      <a:lnTo>
                        <a:pt x="90" y="167"/>
                      </a:lnTo>
                      <a:lnTo>
                        <a:pt x="86" y="168"/>
                      </a:lnTo>
                      <a:lnTo>
                        <a:pt x="83" y="170"/>
                      </a:lnTo>
                      <a:lnTo>
                        <a:pt x="74" y="181"/>
                      </a:lnTo>
                      <a:lnTo>
                        <a:pt x="58" y="203"/>
                      </a:lnTo>
                      <a:lnTo>
                        <a:pt x="35" y="252"/>
                      </a:lnTo>
                      <a:lnTo>
                        <a:pt x="19" y="303"/>
                      </a:lnTo>
                      <a:lnTo>
                        <a:pt x="17" y="315"/>
                      </a:lnTo>
                      <a:lnTo>
                        <a:pt x="16" y="321"/>
                      </a:lnTo>
                      <a:lnTo>
                        <a:pt x="16" y="326"/>
                      </a:lnTo>
                      <a:lnTo>
                        <a:pt x="19" y="337"/>
                      </a:lnTo>
                      <a:lnTo>
                        <a:pt x="25" y="347"/>
                      </a:lnTo>
                      <a:lnTo>
                        <a:pt x="38" y="369"/>
                      </a:lnTo>
                      <a:lnTo>
                        <a:pt x="43" y="379"/>
                      </a:lnTo>
                      <a:lnTo>
                        <a:pt x="38" y="384"/>
                      </a:lnTo>
                      <a:lnTo>
                        <a:pt x="34" y="391"/>
                      </a:lnTo>
                      <a:lnTo>
                        <a:pt x="25" y="407"/>
                      </a:lnTo>
                      <a:lnTo>
                        <a:pt x="20" y="425"/>
                      </a:lnTo>
                      <a:lnTo>
                        <a:pt x="19" y="444"/>
                      </a:lnTo>
                      <a:lnTo>
                        <a:pt x="21" y="452"/>
                      </a:lnTo>
                      <a:lnTo>
                        <a:pt x="24" y="458"/>
                      </a:lnTo>
                      <a:lnTo>
                        <a:pt x="29" y="464"/>
                      </a:lnTo>
                      <a:lnTo>
                        <a:pt x="38" y="467"/>
                      </a:lnTo>
                      <a:lnTo>
                        <a:pt x="31" y="468"/>
                      </a:lnTo>
                      <a:lnTo>
                        <a:pt x="23" y="471"/>
                      </a:lnTo>
                      <a:lnTo>
                        <a:pt x="13" y="478"/>
                      </a:lnTo>
                      <a:lnTo>
                        <a:pt x="5" y="489"/>
                      </a:lnTo>
                      <a:lnTo>
                        <a:pt x="0" y="507"/>
                      </a:lnTo>
                      <a:lnTo>
                        <a:pt x="0" y="519"/>
                      </a:lnTo>
                      <a:lnTo>
                        <a:pt x="0" y="529"/>
                      </a:lnTo>
                      <a:lnTo>
                        <a:pt x="3" y="566"/>
                      </a:lnTo>
                      <a:lnTo>
                        <a:pt x="16" y="697"/>
                      </a:lnTo>
                      <a:lnTo>
                        <a:pt x="36" y="870"/>
                      </a:lnTo>
                      <a:lnTo>
                        <a:pt x="42" y="915"/>
                      </a:lnTo>
                      <a:lnTo>
                        <a:pt x="46" y="960"/>
                      </a:lnTo>
                      <a:lnTo>
                        <a:pt x="56" y="1047"/>
                      </a:lnTo>
                      <a:lnTo>
                        <a:pt x="73" y="1192"/>
                      </a:lnTo>
                      <a:lnTo>
                        <a:pt x="83" y="1267"/>
                      </a:lnTo>
                      <a:lnTo>
                        <a:pt x="84" y="127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5587" name="Freeform 59"/>
                <p:cNvSpPr>
                  <a:spLocks/>
                </p:cNvSpPr>
                <p:nvPr/>
              </p:nvSpPr>
              <p:spPr bwMode="auto">
                <a:xfrm>
                  <a:off x="3124" y="2234"/>
                  <a:ext cx="15" cy="10"/>
                </a:xfrm>
                <a:custGeom>
                  <a:avLst/>
                  <a:gdLst>
                    <a:gd name="T0" fmla="*/ 0 w 66"/>
                    <a:gd name="T1" fmla="*/ 0 h 34"/>
                    <a:gd name="T2" fmla="*/ 0 w 66"/>
                    <a:gd name="T3" fmla="*/ 0 h 34"/>
                    <a:gd name="T4" fmla="*/ 0 w 66"/>
                    <a:gd name="T5" fmla="*/ 0 h 34"/>
                    <a:gd name="T6" fmla="*/ 0 w 66"/>
                    <a:gd name="T7" fmla="*/ 0 h 34"/>
                    <a:gd name="T8" fmla="*/ 0 w 66"/>
                    <a:gd name="T9" fmla="*/ 0 h 34"/>
                    <a:gd name="T10" fmla="*/ 0 w 66"/>
                    <a:gd name="T11" fmla="*/ 0 h 34"/>
                    <a:gd name="T12" fmla="*/ 0 w 66"/>
                    <a:gd name="T13" fmla="*/ 0 h 34"/>
                    <a:gd name="T14" fmla="*/ 0 w 66"/>
                    <a:gd name="T15" fmla="*/ 0 h 34"/>
                    <a:gd name="T16" fmla="*/ 0 w 66"/>
                    <a:gd name="T17" fmla="*/ 0 h 34"/>
                    <a:gd name="T18" fmla="*/ 0 w 66"/>
                    <a:gd name="T19" fmla="*/ 0 h 34"/>
                    <a:gd name="T20" fmla="*/ 0 w 66"/>
                    <a:gd name="T21" fmla="*/ 0 h 34"/>
                    <a:gd name="T22" fmla="*/ 0 w 66"/>
                    <a:gd name="T23" fmla="*/ 0 h 34"/>
                    <a:gd name="T24" fmla="*/ 0 w 66"/>
                    <a:gd name="T25" fmla="*/ 0 h 34"/>
                    <a:gd name="T26" fmla="*/ 0 w 66"/>
                    <a:gd name="T27" fmla="*/ 0 h 34"/>
                    <a:gd name="T28" fmla="*/ 0 w 66"/>
                    <a:gd name="T29" fmla="*/ 0 h 34"/>
                    <a:gd name="T30" fmla="*/ 0 w 66"/>
                    <a:gd name="T31" fmla="*/ 0 h 34"/>
                    <a:gd name="T32" fmla="*/ 0 w 66"/>
                    <a:gd name="T33" fmla="*/ 0 h 34"/>
                    <a:gd name="T34" fmla="*/ 0 w 66"/>
                    <a:gd name="T35" fmla="*/ 0 h 34"/>
                    <a:gd name="T36" fmla="*/ 0 w 66"/>
                    <a:gd name="T37" fmla="*/ 0 h 34"/>
                    <a:gd name="T38" fmla="*/ 0 w 66"/>
                    <a:gd name="T39" fmla="*/ 0 h 34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66"/>
                    <a:gd name="T61" fmla="*/ 0 h 34"/>
                    <a:gd name="T62" fmla="*/ 66 w 66"/>
                    <a:gd name="T63" fmla="*/ 34 h 34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66" h="34">
                      <a:moveTo>
                        <a:pt x="43" y="2"/>
                      </a:moveTo>
                      <a:lnTo>
                        <a:pt x="48" y="6"/>
                      </a:lnTo>
                      <a:lnTo>
                        <a:pt x="56" y="13"/>
                      </a:lnTo>
                      <a:lnTo>
                        <a:pt x="61" y="20"/>
                      </a:lnTo>
                      <a:lnTo>
                        <a:pt x="64" y="27"/>
                      </a:lnTo>
                      <a:lnTo>
                        <a:pt x="65" y="31"/>
                      </a:lnTo>
                      <a:lnTo>
                        <a:pt x="65" y="34"/>
                      </a:lnTo>
                      <a:lnTo>
                        <a:pt x="66" y="34"/>
                      </a:lnTo>
                      <a:lnTo>
                        <a:pt x="60" y="34"/>
                      </a:lnTo>
                      <a:lnTo>
                        <a:pt x="49" y="32"/>
                      </a:lnTo>
                      <a:lnTo>
                        <a:pt x="26" y="29"/>
                      </a:lnTo>
                      <a:lnTo>
                        <a:pt x="5" y="26"/>
                      </a:lnTo>
                      <a:lnTo>
                        <a:pt x="0" y="25"/>
                      </a:lnTo>
                      <a:lnTo>
                        <a:pt x="3" y="20"/>
                      </a:lnTo>
                      <a:lnTo>
                        <a:pt x="16" y="6"/>
                      </a:lnTo>
                      <a:lnTo>
                        <a:pt x="25" y="1"/>
                      </a:lnTo>
                      <a:lnTo>
                        <a:pt x="30" y="0"/>
                      </a:lnTo>
                      <a:lnTo>
                        <a:pt x="36" y="0"/>
                      </a:lnTo>
                      <a:lnTo>
                        <a:pt x="43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5588" name="Freeform 60"/>
                <p:cNvSpPr>
                  <a:spLocks/>
                </p:cNvSpPr>
                <p:nvPr/>
              </p:nvSpPr>
              <p:spPr bwMode="auto">
                <a:xfrm>
                  <a:off x="3235" y="2070"/>
                  <a:ext cx="39" cy="154"/>
                </a:xfrm>
                <a:custGeom>
                  <a:avLst/>
                  <a:gdLst>
                    <a:gd name="T0" fmla="*/ 0 w 168"/>
                    <a:gd name="T1" fmla="*/ 0 h 563"/>
                    <a:gd name="T2" fmla="*/ 0 w 168"/>
                    <a:gd name="T3" fmla="*/ 0 h 563"/>
                    <a:gd name="T4" fmla="*/ 0 w 168"/>
                    <a:gd name="T5" fmla="*/ 0 h 563"/>
                    <a:gd name="T6" fmla="*/ 0 w 168"/>
                    <a:gd name="T7" fmla="*/ 0 h 563"/>
                    <a:gd name="T8" fmla="*/ 0 w 168"/>
                    <a:gd name="T9" fmla="*/ 0 h 563"/>
                    <a:gd name="T10" fmla="*/ 0 w 168"/>
                    <a:gd name="T11" fmla="*/ 0 h 563"/>
                    <a:gd name="T12" fmla="*/ 0 w 168"/>
                    <a:gd name="T13" fmla="*/ 0 h 563"/>
                    <a:gd name="T14" fmla="*/ 0 w 168"/>
                    <a:gd name="T15" fmla="*/ 0 h 563"/>
                    <a:gd name="T16" fmla="*/ 0 w 168"/>
                    <a:gd name="T17" fmla="*/ 0 h 563"/>
                    <a:gd name="T18" fmla="*/ 0 w 168"/>
                    <a:gd name="T19" fmla="*/ 0 h 563"/>
                    <a:gd name="T20" fmla="*/ 0 w 168"/>
                    <a:gd name="T21" fmla="*/ 0 h 563"/>
                    <a:gd name="T22" fmla="*/ 0 w 168"/>
                    <a:gd name="T23" fmla="*/ 0 h 563"/>
                    <a:gd name="T24" fmla="*/ 0 w 168"/>
                    <a:gd name="T25" fmla="*/ 0 h 563"/>
                    <a:gd name="T26" fmla="*/ 0 w 168"/>
                    <a:gd name="T27" fmla="*/ 0 h 563"/>
                    <a:gd name="T28" fmla="*/ 0 w 168"/>
                    <a:gd name="T29" fmla="*/ 0 h 563"/>
                    <a:gd name="T30" fmla="*/ 0 w 168"/>
                    <a:gd name="T31" fmla="*/ 0 h 563"/>
                    <a:gd name="T32" fmla="*/ 0 w 168"/>
                    <a:gd name="T33" fmla="*/ 0 h 563"/>
                    <a:gd name="T34" fmla="*/ 0 w 168"/>
                    <a:gd name="T35" fmla="*/ 0 h 563"/>
                    <a:gd name="T36" fmla="*/ 0 w 168"/>
                    <a:gd name="T37" fmla="*/ 0 h 563"/>
                    <a:gd name="T38" fmla="*/ 0 w 168"/>
                    <a:gd name="T39" fmla="*/ 0 h 563"/>
                    <a:gd name="T40" fmla="*/ 0 w 168"/>
                    <a:gd name="T41" fmla="*/ 0 h 563"/>
                    <a:gd name="T42" fmla="*/ 0 w 168"/>
                    <a:gd name="T43" fmla="*/ 0 h 563"/>
                    <a:gd name="T44" fmla="*/ 0 w 168"/>
                    <a:gd name="T45" fmla="*/ 0 h 563"/>
                    <a:gd name="T46" fmla="*/ 0 w 168"/>
                    <a:gd name="T47" fmla="*/ 0 h 563"/>
                    <a:gd name="T48" fmla="*/ 0 w 168"/>
                    <a:gd name="T49" fmla="*/ 0 h 563"/>
                    <a:gd name="T50" fmla="*/ 0 w 168"/>
                    <a:gd name="T51" fmla="*/ 0 h 563"/>
                    <a:gd name="T52" fmla="*/ 0 w 168"/>
                    <a:gd name="T53" fmla="*/ 0 h 563"/>
                    <a:gd name="T54" fmla="*/ 0 w 168"/>
                    <a:gd name="T55" fmla="*/ 0 h 563"/>
                    <a:gd name="T56" fmla="*/ 0 w 168"/>
                    <a:gd name="T57" fmla="*/ 0 h 563"/>
                    <a:gd name="T58" fmla="*/ 0 w 168"/>
                    <a:gd name="T59" fmla="*/ 0 h 563"/>
                    <a:gd name="T60" fmla="*/ 0 w 168"/>
                    <a:gd name="T61" fmla="*/ 0 h 563"/>
                    <a:gd name="T62" fmla="*/ 0 w 168"/>
                    <a:gd name="T63" fmla="*/ 0 h 563"/>
                    <a:gd name="T64" fmla="*/ 0 w 168"/>
                    <a:gd name="T65" fmla="*/ 0 h 563"/>
                    <a:gd name="T66" fmla="*/ 0 w 168"/>
                    <a:gd name="T67" fmla="*/ 0 h 563"/>
                    <a:gd name="T68" fmla="*/ 0 w 168"/>
                    <a:gd name="T69" fmla="*/ 0 h 563"/>
                    <a:gd name="T70" fmla="*/ 0 w 168"/>
                    <a:gd name="T71" fmla="*/ 0 h 563"/>
                    <a:gd name="T72" fmla="*/ 0 w 168"/>
                    <a:gd name="T73" fmla="*/ 0 h 563"/>
                    <a:gd name="T74" fmla="*/ 0 w 168"/>
                    <a:gd name="T75" fmla="*/ 0 h 563"/>
                    <a:gd name="T76" fmla="*/ 0 w 168"/>
                    <a:gd name="T77" fmla="*/ 0 h 563"/>
                    <a:gd name="T78" fmla="*/ 0 w 168"/>
                    <a:gd name="T79" fmla="*/ 0 h 563"/>
                    <a:gd name="T80" fmla="*/ 0 w 168"/>
                    <a:gd name="T81" fmla="*/ 0 h 563"/>
                    <a:gd name="T82" fmla="*/ 0 w 168"/>
                    <a:gd name="T83" fmla="*/ 0 h 563"/>
                    <a:gd name="T84" fmla="*/ 0 w 168"/>
                    <a:gd name="T85" fmla="*/ 0 h 563"/>
                    <a:gd name="T86" fmla="*/ 0 w 168"/>
                    <a:gd name="T87" fmla="*/ 0 h 563"/>
                    <a:gd name="T88" fmla="*/ 0 w 168"/>
                    <a:gd name="T89" fmla="*/ 0 h 563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68"/>
                    <a:gd name="T136" fmla="*/ 0 h 563"/>
                    <a:gd name="T137" fmla="*/ 168 w 168"/>
                    <a:gd name="T138" fmla="*/ 563 h 563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68" h="563">
                      <a:moveTo>
                        <a:pt x="95" y="0"/>
                      </a:moveTo>
                      <a:lnTo>
                        <a:pt x="94" y="4"/>
                      </a:lnTo>
                      <a:lnTo>
                        <a:pt x="94" y="27"/>
                      </a:lnTo>
                      <a:lnTo>
                        <a:pt x="93" y="104"/>
                      </a:lnTo>
                      <a:lnTo>
                        <a:pt x="97" y="168"/>
                      </a:lnTo>
                      <a:lnTo>
                        <a:pt x="100" y="173"/>
                      </a:lnTo>
                      <a:lnTo>
                        <a:pt x="102" y="176"/>
                      </a:lnTo>
                      <a:lnTo>
                        <a:pt x="106" y="179"/>
                      </a:lnTo>
                      <a:lnTo>
                        <a:pt x="111" y="181"/>
                      </a:lnTo>
                      <a:lnTo>
                        <a:pt x="122" y="184"/>
                      </a:lnTo>
                      <a:lnTo>
                        <a:pt x="143" y="185"/>
                      </a:lnTo>
                      <a:lnTo>
                        <a:pt x="150" y="185"/>
                      </a:lnTo>
                      <a:lnTo>
                        <a:pt x="156" y="203"/>
                      </a:lnTo>
                      <a:lnTo>
                        <a:pt x="166" y="233"/>
                      </a:lnTo>
                      <a:lnTo>
                        <a:pt x="168" y="258"/>
                      </a:lnTo>
                      <a:lnTo>
                        <a:pt x="162" y="280"/>
                      </a:lnTo>
                      <a:lnTo>
                        <a:pt x="150" y="302"/>
                      </a:lnTo>
                      <a:lnTo>
                        <a:pt x="132" y="330"/>
                      </a:lnTo>
                      <a:lnTo>
                        <a:pt x="120" y="345"/>
                      </a:lnTo>
                      <a:lnTo>
                        <a:pt x="117" y="356"/>
                      </a:lnTo>
                      <a:lnTo>
                        <a:pt x="112" y="377"/>
                      </a:lnTo>
                      <a:lnTo>
                        <a:pt x="101" y="420"/>
                      </a:lnTo>
                      <a:lnTo>
                        <a:pt x="91" y="462"/>
                      </a:lnTo>
                      <a:lnTo>
                        <a:pt x="88" y="472"/>
                      </a:lnTo>
                      <a:lnTo>
                        <a:pt x="87" y="474"/>
                      </a:lnTo>
                      <a:lnTo>
                        <a:pt x="85" y="475"/>
                      </a:lnTo>
                      <a:lnTo>
                        <a:pt x="83" y="477"/>
                      </a:lnTo>
                      <a:lnTo>
                        <a:pt x="77" y="479"/>
                      </a:lnTo>
                      <a:lnTo>
                        <a:pt x="60" y="487"/>
                      </a:lnTo>
                      <a:lnTo>
                        <a:pt x="40" y="497"/>
                      </a:lnTo>
                      <a:lnTo>
                        <a:pt x="24" y="513"/>
                      </a:lnTo>
                      <a:lnTo>
                        <a:pt x="15" y="537"/>
                      </a:lnTo>
                      <a:lnTo>
                        <a:pt x="19" y="563"/>
                      </a:lnTo>
                      <a:lnTo>
                        <a:pt x="9" y="557"/>
                      </a:lnTo>
                      <a:lnTo>
                        <a:pt x="3" y="550"/>
                      </a:lnTo>
                      <a:lnTo>
                        <a:pt x="0" y="541"/>
                      </a:lnTo>
                      <a:lnTo>
                        <a:pt x="0" y="531"/>
                      </a:lnTo>
                      <a:lnTo>
                        <a:pt x="1" y="520"/>
                      </a:lnTo>
                      <a:lnTo>
                        <a:pt x="9" y="497"/>
                      </a:lnTo>
                      <a:lnTo>
                        <a:pt x="22" y="478"/>
                      </a:lnTo>
                      <a:lnTo>
                        <a:pt x="35" y="466"/>
                      </a:lnTo>
                      <a:lnTo>
                        <a:pt x="41" y="464"/>
                      </a:lnTo>
                      <a:lnTo>
                        <a:pt x="50" y="463"/>
                      </a:lnTo>
                      <a:lnTo>
                        <a:pt x="58" y="459"/>
                      </a:lnTo>
                      <a:lnTo>
                        <a:pt x="63" y="454"/>
                      </a:lnTo>
                      <a:lnTo>
                        <a:pt x="68" y="446"/>
                      </a:lnTo>
                      <a:lnTo>
                        <a:pt x="70" y="437"/>
                      </a:lnTo>
                      <a:lnTo>
                        <a:pt x="72" y="428"/>
                      </a:lnTo>
                      <a:lnTo>
                        <a:pt x="73" y="408"/>
                      </a:lnTo>
                      <a:lnTo>
                        <a:pt x="72" y="388"/>
                      </a:lnTo>
                      <a:lnTo>
                        <a:pt x="71" y="373"/>
                      </a:lnTo>
                      <a:lnTo>
                        <a:pt x="81" y="369"/>
                      </a:lnTo>
                      <a:lnTo>
                        <a:pt x="89" y="364"/>
                      </a:lnTo>
                      <a:lnTo>
                        <a:pt x="95" y="359"/>
                      </a:lnTo>
                      <a:lnTo>
                        <a:pt x="98" y="352"/>
                      </a:lnTo>
                      <a:lnTo>
                        <a:pt x="100" y="346"/>
                      </a:lnTo>
                      <a:lnTo>
                        <a:pt x="101" y="338"/>
                      </a:lnTo>
                      <a:lnTo>
                        <a:pt x="101" y="322"/>
                      </a:lnTo>
                      <a:lnTo>
                        <a:pt x="102" y="305"/>
                      </a:lnTo>
                      <a:lnTo>
                        <a:pt x="107" y="288"/>
                      </a:lnTo>
                      <a:lnTo>
                        <a:pt x="111" y="290"/>
                      </a:lnTo>
                      <a:lnTo>
                        <a:pt x="118" y="291"/>
                      </a:lnTo>
                      <a:lnTo>
                        <a:pt x="125" y="290"/>
                      </a:lnTo>
                      <a:lnTo>
                        <a:pt x="129" y="288"/>
                      </a:lnTo>
                      <a:lnTo>
                        <a:pt x="132" y="284"/>
                      </a:lnTo>
                      <a:lnTo>
                        <a:pt x="135" y="279"/>
                      </a:lnTo>
                      <a:lnTo>
                        <a:pt x="137" y="273"/>
                      </a:lnTo>
                      <a:lnTo>
                        <a:pt x="139" y="264"/>
                      </a:lnTo>
                      <a:lnTo>
                        <a:pt x="138" y="252"/>
                      </a:lnTo>
                      <a:lnTo>
                        <a:pt x="136" y="242"/>
                      </a:lnTo>
                      <a:lnTo>
                        <a:pt x="131" y="232"/>
                      </a:lnTo>
                      <a:lnTo>
                        <a:pt x="119" y="214"/>
                      </a:lnTo>
                      <a:lnTo>
                        <a:pt x="104" y="196"/>
                      </a:lnTo>
                      <a:lnTo>
                        <a:pt x="78" y="157"/>
                      </a:lnTo>
                      <a:lnTo>
                        <a:pt x="76" y="146"/>
                      </a:lnTo>
                      <a:lnTo>
                        <a:pt x="74" y="136"/>
                      </a:lnTo>
                      <a:lnTo>
                        <a:pt x="71" y="113"/>
                      </a:lnTo>
                      <a:lnTo>
                        <a:pt x="65" y="67"/>
                      </a:lnTo>
                      <a:lnTo>
                        <a:pt x="64" y="20"/>
                      </a:lnTo>
                      <a:lnTo>
                        <a:pt x="65" y="8"/>
                      </a:lnTo>
                      <a:lnTo>
                        <a:pt x="65" y="7"/>
                      </a:lnTo>
                      <a:lnTo>
                        <a:pt x="66" y="5"/>
                      </a:lnTo>
                      <a:lnTo>
                        <a:pt x="68" y="4"/>
                      </a:lnTo>
                      <a:lnTo>
                        <a:pt x="70" y="3"/>
                      </a:lnTo>
                      <a:lnTo>
                        <a:pt x="73" y="3"/>
                      </a:lnTo>
                      <a:lnTo>
                        <a:pt x="79" y="2"/>
                      </a:lnTo>
                      <a:lnTo>
                        <a:pt x="92" y="1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5589" name="Freeform 61"/>
                <p:cNvSpPr>
                  <a:spLocks/>
                </p:cNvSpPr>
                <p:nvPr/>
              </p:nvSpPr>
              <p:spPr bwMode="auto">
                <a:xfrm>
                  <a:off x="3205" y="2229"/>
                  <a:ext cx="38" cy="42"/>
                </a:xfrm>
                <a:custGeom>
                  <a:avLst/>
                  <a:gdLst>
                    <a:gd name="T0" fmla="*/ 0 w 161"/>
                    <a:gd name="T1" fmla="*/ 0 h 153"/>
                    <a:gd name="T2" fmla="*/ 0 w 161"/>
                    <a:gd name="T3" fmla="*/ 0 h 153"/>
                    <a:gd name="T4" fmla="*/ 0 w 161"/>
                    <a:gd name="T5" fmla="*/ 0 h 153"/>
                    <a:gd name="T6" fmla="*/ 0 w 161"/>
                    <a:gd name="T7" fmla="*/ 0 h 153"/>
                    <a:gd name="T8" fmla="*/ 0 w 161"/>
                    <a:gd name="T9" fmla="*/ 0 h 153"/>
                    <a:gd name="T10" fmla="*/ 0 w 161"/>
                    <a:gd name="T11" fmla="*/ 0 h 153"/>
                    <a:gd name="T12" fmla="*/ 0 w 161"/>
                    <a:gd name="T13" fmla="*/ 0 h 153"/>
                    <a:gd name="T14" fmla="*/ 0 w 161"/>
                    <a:gd name="T15" fmla="*/ 0 h 153"/>
                    <a:gd name="T16" fmla="*/ 0 w 161"/>
                    <a:gd name="T17" fmla="*/ 0 h 153"/>
                    <a:gd name="T18" fmla="*/ 0 w 161"/>
                    <a:gd name="T19" fmla="*/ 0 h 153"/>
                    <a:gd name="T20" fmla="*/ 0 w 161"/>
                    <a:gd name="T21" fmla="*/ 0 h 153"/>
                    <a:gd name="T22" fmla="*/ 0 w 161"/>
                    <a:gd name="T23" fmla="*/ 0 h 153"/>
                    <a:gd name="T24" fmla="*/ 0 w 161"/>
                    <a:gd name="T25" fmla="*/ 0 h 153"/>
                    <a:gd name="T26" fmla="*/ 0 w 161"/>
                    <a:gd name="T27" fmla="*/ 0 h 153"/>
                    <a:gd name="T28" fmla="*/ 0 w 161"/>
                    <a:gd name="T29" fmla="*/ 0 h 153"/>
                    <a:gd name="T30" fmla="*/ 0 w 161"/>
                    <a:gd name="T31" fmla="*/ 0 h 153"/>
                    <a:gd name="T32" fmla="*/ 0 w 161"/>
                    <a:gd name="T33" fmla="*/ 0 h 153"/>
                    <a:gd name="T34" fmla="*/ 0 w 161"/>
                    <a:gd name="T35" fmla="*/ 0 h 153"/>
                    <a:gd name="T36" fmla="*/ 0 w 161"/>
                    <a:gd name="T37" fmla="*/ 0 h 153"/>
                    <a:gd name="T38" fmla="*/ 0 w 161"/>
                    <a:gd name="T39" fmla="*/ 0 h 153"/>
                    <a:gd name="T40" fmla="*/ 0 w 161"/>
                    <a:gd name="T41" fmla="*/ 0 h 153"/>
                    <a:gd name="T42" fmla="*/ 0 w 161"/>
                    <a:gd name="T43" fmla="*/ 0 h 153"/>
                    <a:gd name="T44" fmla="*/ 0 w 161"/>
                    <a:gd name="T45" fmla="*/ 0 h 153"/>
                    <a:gd name="T46" fmla="*/ 0 w 161"/>
                    <a:gd name="T47" fmla="*/ 0 h 153"/>
                    <a:gd name="T48" fmla="*/ 0 w 161"/>
                    <a:gd name="T49" fmla="*/ 0 h 153"/>
                    <a:gd name="T50" fmla="*/ 0 w 161"/>
                    <a:gd name="T51" fmla="*/ 0 h 153"/>
                    <a:gd name="T52" fmla="*/ 0 w 161"/>
                    <a:gd name="T53" fmla="*/ 0 h 153"/>
                    <a:gd name="T54" fmla="*/ 0 w 161"/>
                    <a:gd name="T55" fmla="*/ 0 h 153"/>
                    <a:gd name="T56" fmla="*/ 0 w 161"/>
                    <a:gd name="T57" fmla="*/ 0 h 153"/>
                    <a:gd name="T58" fmla="*/ 0 w 161"/>
                    <a:gd name="T59" fmla="*/ 0 h 153"/>
                    <a:gd name="T60" fmla="*/ 0 w 161"/>
                    <a:gd name="T61" fmla="*/ 0 h 153"/>
                    <a:gd name="T62" fmla="*/ 0 w 161"/>
                    <a:gd name="T63" fmla="*/ 0 h 153"/>
                    <a:gd name="T64" fmla="*/ 0 w 161"/>
                    <a:gd name="T65" fmla="*/ 0 h 153"/>
                    <a:gd name="T66" fmla="*/ 0 w 161"/>
                    <a:gd name="T67" fmla="*/ 0 h 153"/>
                    <a:gd name="T68" fmla="*/ 0 w 161"/>
                    <a:gd name="T69" fmla="*/ 0 h 153"/>
                    <a:gd name="T70" fmla="*/ 0 w 161"/>
                    <a:gd name="T71" fmla="*/ 0 h 153"/>
                    <a:gd name="T72" fmla="*/ 0 w 161"/>
                    <a:gd name="T73" fmla="*/ 0 h 153"/>
                    <a:gd name="T74" fmla="*/ 0 w 161"/>
                    <a:gd name="T75" fmla="*/ 0 h 153"/>
                    <a:gd name="T76" fmla="*/ 0 w 161"/>
                    <a:gd name="T77" fmla="*/ 0 h 153"/>
                    <a:gd name="T78" fmla="*/ 0 w 161"/>
                    <a:gd name="T79" fmla="*/ 0 h 153"/>
                    <a:gd name="T80" fmla="*/ 0 w 161"/>
                    <a:gd name="T81" fmla="*/ 0 h 153"/>
                    <a:gd name="T82" fmla="*/ 0 w 161"/>
                    <a:gd name="T83" fmla="*/ 0 h 153"/>
                    <a:gd name="T84" fmla="*/ 0 w 161"/>
                    <a:gd name="T85" fmla="*/ 0 h 153"/>
                    <a:gd name="T86" fmla="*/ 0 w 161"/>
                    <a:gd name="T87" fmla="*/ 0 h 153"/>
                    <a:gd name="T88" fmla="*/ 0 w 161"/>
                    <a:gd name="T89" fmla="*/ 0 h 153"/>
                    <a:gd name="T90" fmla="*/ 0 w 161"/>
                    <a:gd name="T91" fmla="*/ 0 h 153"/>
                    <a:gd name="T92" fmla="*/ 0 w 161"/>
                    <a:gd name="T93" fmla="*/ 0 h 153"/>
                    <a:gd name="T94" fmla="*/ 0 w 161"/>
                    <a:gd name="T95" fmla="*/ 0 h 153"/>
                    <a:gd name="T96" fmla="*/ 0 w 161"/>
                    <a:gd name="T97" fmla="*/ 0 h 153"/>
                    <a:gd name="T98" fmla="*/ 0 w 161"/>
                    <a:gd name="T99" fmla="*/ 0 h 153"/>
                    <a:gd name="T100" fmla="*/ 0 w 161"/>
                    <a:gd name="T101" fmla="*/ 0 h 153"/>
                    <a:gd name="T102" fmla="*/ 0 w 161"/>
                    <a:gd name="T103" fmla="*/ 0 h 153"/>
                    <a:gd name="T104" fmla="*/ 0 w 161"/>
                    <a:gd name="T105" fmla="*/ 0 h 153"/>
                    <a:gd name="T106" fmla="*/ 0 w 161"/>
                    <a:gd name="T107" fmla="*/ 0 h 153"/>
                    <a:gd name="T108" fmla="*/ 0 w 161"/>
                    <a:gd name="T109" fmla="*/ 0 h 153"/>
                    <a:gd name="T110" fmla="*/ 0 w 161"/>
                    <a:gd name="T111" fmla="*/ 0 h 153"/>
                    <a:gd name="T112" fmla="*/ 0 w 161"/>
                    <a:gd name="T113" fmla="*/ 0 h 153"/>
                    <a:gd name="T114" fmla="*/ 0 w 161"/>
                    <a:gd name="T115" fmla="*/ 0 h 153"/>
                    <a:gd name="T116" fmla="*/ 0 w 161"/>
                    <a:gd name="T117" fmla="*/ 0 h 153"/>
                    <a:gd name="T118" fmla="*/ 0 w 161"/>
                    <a:gd name="T119" fmla="*/ 0 h 153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161"/>
                    <a:gd name="T181" fmla="*/ 0 h 153"/>
                    <a:gd name="T182" fmla="*/ 161 w 161"/>
                    <a:gd name="T183" fmla="*/ 153 h 153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161" h="153">
                      <a:moveTo>
                        <a:pt x="127" y="76"/>
                      </a:moveTo>
                      <a:lnTo>
                        <a:pt x="126" y="90"/>
                      </a:lnTo>
                      <a:lnTo>
                        <a:pt x="121" y="115"/>
                      </a:lnTo>
                      <a:lnTo>
                        <a:pt x="112" y="136"/>
                      </a:lnTo>
                      <a:lnTo>
                        <a:pt x="101" y="149"/>
                      </a:lnTo>
                      <a:lnTo>
                        <a:pt x="94" y="152"/>
                      </a:lnTo>
                      <a:lnTo>
                        <a:pt x="88" y="153"/>
                      </a:lnTo>
                      <a:lnTo>
                        <a:pt x="81" y="152"/>
                      </a:lnTo>
                      <a:lnTo>
                        <a:pt x="75" y="147"/>
                      </a:lnTo>
                      <a:lnTo>
                        <a:pt x="69" y="140"/>
                      </a:lnTo>
                      <a:lnTo>
                        <a:pt x="64" y="134"/>
                      </a:lnTo>
                      <a:lnTo>
                        <a:pt x="63" y="128"/>
                      </a:lnTo>
                      <a:lnTo>
                        <a:pt x="64" y="124"/>
                      </a:lnTo>
                      <a:lnTo>
                        <a:pt x="69" y="122"/>
                      </a:lnTo>
                      <a:lnTo>
                        <a:pt x="74" y="120"/>
                      </a:lnTo>
                      <a:lnTo>
                        <a:pt x="80" y="118"/>
                      </a:lnTo>
                      <a:lnTo>
                        <a:pt x="93" y="114"/>
                      </a:lnTo>
                      <a:lnTo>
                        <a:pt x="98" y="111"/>
                      </a:lnTo>
                      <a:lnTo>
                        <a:pt x="102" y="107"/>
                      </a:lnTo>
                      <a:lnTo>
                        <a:pt x="104" y="102"/>
                      </a:lnTo>
                      <a:lnTo>
                        <a:pt x="104" y="94"/>
                      </a:lnTo>
                      <a:lnTo>
                        <a:pt x="101" y="91"/>
                      </a:lnTo>
                      <a:lnTo>
                        <a:pt x="98" y="89"/>
                      </a:lnTo>
                      <a:lnTo>
                        <a:pt x="92" y="87"/>
                      </a:lnTo>
                      <a:lnTo>
                        <a:pt x="86" y="87"/>
                      </a:lnTo>
                      <a:lnTo>
                        <a:pt x="72" y="86"/>
                      </a:lnTo>
                      <a:lnTo>
                        <a:pt x="53" y="86"/>
                      </a:lnTo>
                      <a:lnTo>
                        <a:pt x="55" y="84"/>
                      </a:lnTo>
                      <a:lnTo>
                        <a:pt x="65" y="81"/>
                      </a:lnTo>
                      <a:lnTo>
                        <a:pt x="86" y="76"/>
                      </a:lnTo>
                      <a:lnTo>
                        <a:pt x="116" y="70"/>
                      </a:lnTo>
                      <a:lnTo>
                        <a:pt x="121" y="67"/>
                      </a:lnTo>
                      <a:lnTo>
                        <a:pt x="124" y="63"/>
                      </a:lnTo>
                      <a:lnTo>
                        <a:pt x="126" y="57"/>
                      </a:lnTo>
                      <a:lnTo>
                        <a:pt x="125" y="49"/>
                      </a:lnTo>
                      <a:lnTo>
                        <a:pt x="124" y="39"/>
                      </a:lnTo>
                      <a:lnTo>
                        <a:pt x="122" y="36"/>
                      </a:lnTo>
                      <a:lnTo>
                        <a:pt x="120" y="34"/>
                      </a:lnTo>
                      <a:lnTo>
                        <a:pt x="118" y="32"/>
                      </a:lnTo>
                      <a:lnTo>
                        <a:pt x="115" y="31"/>
                      </a:lnTo>
                      <a:lnTo>
                        <a:pt x="111" y="30"/>
                      </a:lnTo>
                      <a:lnTo>
                        <a:pt x="103" y="30"/>
                      </a:lnTo>
                      <a:lnTo>
                        <a:pt x="93" y="31"/>
                      </a:lnTo>
                      <a:lnTo>
                        <a:pt x="69" y="34"/>
                      </a:lnTo>
                      <a:lnTo>
                        <a:pt x="17" y="35"/>
                      </a:lnTo>
                      <a:lnTo>
                        <a:pt x="0" y="29"/>
                      </a:lnTo>
                      <a:lnTo>
                        <a:pt x="11" y="26"/>
                      </a:lnTo>
                      <a:lnTo>
                        <a:pt x="35" y="22"/>
                      </a:lnTo>
                      <a:lnTo>
                        <a:pt x="63" y="21"/>
                      </a:lnTo>
                      <a:lnTo>
                        <a:pt x="121" y="16"/>
                      </a:lnTo>
                      <a:lnTo>
                        <a:pt x="161" y="0"/>
                      </a:lnTo>
                      <a:lnTo>
                        <a:pt x="160" y="1"/>
                      </a:lnTo>
                      <a:lnTo>
                        <a:pt x="155" y="9"/>
                      </a:lnTo>
                      <a:lnTo>
                        <a:pt x="139" y="37"/>
                      </a:lnTo>
                      <a:lnTo>
                        <a:pt x="127" y="70"/>
                      </a:lnTo>
                      <a:lnTo>
                        <a:pt x="127" y="7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5590" name="Freeform 62"/>
                <p:cNvSpPr>
                  <a:spLocks/>
                </p:cNvSpPr>
                <p:nvPr/>
              </p:nvSpPr>
              <p:spPr bwMode="auto">
                <a:xfrm>
                  <a:off x="3252" y="2187"/>
                  <a:ext cx="95" cy="128"/>
                </a:xfrm>
                <a:custGeom>
                  <a:avLst/>
                  <a:gdLst>
                    <a:gd name="T0" fmla="*/ 0 w 405"/>
                    <a:gd name="T1" fmla="*/ 0 h 464"/>
                    <a:gd name="T2" fmla="*/ 0 w 405"/>
                    <a:gd name="T3" fmla="*/ 0 h 464"/>
                    <a:gd name="T4" fmla="*/ 0 w 405"/>
                    <a:gd name="T5" fmla="*/ 0 h 464"/>
                    <a:gd name="T6" fmla="*/ 0 w 405"/>
                    <a:gd name="T7" fmla="*/ 0 h 464"/>
                    <a:gd name="T8" fmla="*/ 0 w 405"/>
                    <a:gd name="T9" fmla="*/ 0 h 464"/>
                    <a:gd name="T10" fmla="*/ 0 w 405"/>
                    <a:gd name="T11" fmla="*/ 0 h 464"/>
                    <a:gd name="T12" fmla="*/ 0 w 405"/>
                    <a:gd name="T13" fmla="*/ 0 h 464"/>
                    <a:gd name="T14" fmla="*/ 0 w 405"/>
                    <a:gd name="T15" fmla="*/ 0 h 464"/>
                    <a:gd name="T16" fmla="*/ 0 w 405"/>
                    <a:gd name="T17" fmla="*/ 0 h 464"/>
                    <a:gd name="T18" fmla="*/ 0 w 405"/>
                    <a:gd name="T19" fmla="*/ 0 h 464"/>
                    <a:gd name="T20" fmla="*/ 0 w 405"/>
                    <a:gd name="T21" fmla="*/ 0 h 464"/>
                    <a:gd name="T22" fmla="*/ 0 w 405"/>
                    <a:gd name="T23" fmla="*/ 0 h 464"/>
                    <a:gd name="T24" fmla="*/ 0 w 405"/>
                    <a:gd name="T25" fmla="*/ 0 h 464"/>
                    <a:gd name="T26" fmla="*/ 0 w 405"/>
                    <a:gd name="T27" fmla="*/ 0 h 464"/>
                    <a:gd name="T28" fmla="*/ 0 w 405"/>
                    <a:gd name="T29" fmla="*/ 0 h 464"/>
                    <a:gd name="T30" fmla="*/ 0 w 405"/>
                    <a:gd name="T31" fmla="*/ 0 h 464"/>
                    <a:gd name="T32" fmla="*/ 0 w 405"/>
                    <a:gd name="T33" fmla="*/ 0 h 464"/>
                    <a:gd name="T34" fmla="*/ 0 w 405"/>
                    <a:gd name="T35" fmla="*/ 0 h 464"/>
                    <a:gd name="T36" fmla="*/ 0 w 405"/>
                    <a:gd name="T37" fmla="*/ 0 h 464"/>
                    <a:gd name="T38" fmla="*/ 0 w 405"/>
                    <a:gd name="T39" fmla="*/ 0 h 464"/>
                    <a:gd name="T40" fmla="*/ 0 w 405"/>
                    <a:gd name="T41" fmla="*/ 0 h 464"/>
                    <a:gd name="T42" fmla="*/ 0 w 405"/>
                    <a:gd name="T43" fmla="*/ 0 h 464"/>
                    <a:gd name="T44" fmla="*/ 0 w 405"/>
                    <a:gd name="T45" fmla="*/ 0 h 464"/>
                    <a:gd name="T46" fmla="*/ 0 w 405"/>
                    <a:gd name="T47" fmla="*/ 0 h 464"/>
                    <a:gd name="T48" fmla="*/ 0 w 405"/>
                    <a:gd name="T49" fmla="*/ 0 h 464"/>
                    <a:gd name="T50" fmla="*/ 0 w 405"/>
                    <a:gd name="T51" fmla="*/ 0 h 464"/>
                    <a:gd name="T52" fmla="*/ 0 w 405"/>
                    <a:gd name="T53" fmla="*/ 0 h 464"/>
                    <a:gd name="T54" fmla="*/ 0 w 405"/>
                    <a:gd name="T55" fmla="*/ 0 h 464"/>
                    <a:gd name="T56" fmla="*/ 0 w 405"/>
                    <a:gd name="T57" fmla="*/ 0 h 464"/>
                    <a:gd name="T58" fmla="*/ 0 w 405"/>
                    <a:gd name="T59" fmla="*/ 0 h 464"/>
                    <a:gd name="T60" fmla="*/ 0 w 405"/>
                    <a:gd name="T61" fmla="*/ 0 h 464"/>
                    <a:gd name="T62" fmla="*/ 0 w 405"/>
                    <a:gd name="T63" fmla="*/ 0 h 464"/>
                    <a:gd name="T64" fmla="*/ 0 w 405"/>
                    <a:gd name="T65" fmla="*/ 0 h 464"/>
                    <a:gd name="T66" fmla="*/ 0 w 405"/>
                    <a:gd name="T67" fmla="*/ 0 h 464"/>
                    <a:gd name="T68" fmla="*/ 0 w 405"/>
                    <a:gd name="T69" fmla="*/ 0 h 464"/>
                    <a:gd name="T70" fmla="*/ 0 w 405"/>
                    <a:gd name="T71" fmla="*/ 0 h 464"/>
                    <a:gd name="T72" fmla="*/ 0 w 405"/>
                    <a:gd name="T73" fmla="*/ 0 h 464"/>
                    <a:gd name="T74" fmla="*/ 0 w 405"/>
                    <a:gd name="T75" fmla="*/ 0 h 464"/>
                    <a:gd name="T76" fmla="*/ 0 w 405"/>
                    <a:gd name="T77" fmla="*/ 0 h 464"/>
                    <a:gd name="T78" fmla="*/ 0 w 405"/>
                    <a:gd name="T79" fmla="*/ 0 h 464"/>
                    <a:gd name="T80" fmla="*/ 0 w 405"/>
                    <a:gd name="T81" fmla="*/ 0 h 464"/>
                    <a:gd name="T82" fmla="*/ 0 w 405"/>
                    <a:gd name="T83" fmla="*/ 0 h 464"/>
                    <a:gd name="T84" fmla="*/ 0 w 405"/>
                    <a:gd name="T85" fmla="*/ 0 h 464"/>
                    <a:gd name="T86" fmla="*/ 0 w 405"/>
                    <a:gd name="T87" fmla="*/ 0 h 464"/>
                    <a:gd name="T88" fmla="*/ 0 w 405"/>
                    <a:gd name="T89" fmla="*/ 0 h 464"/>
                    <a:gd name="T90" fmla="*/ 0 w 405"/>
                    <a:gd name="T91" fmla="*/ 0 h 464"/>
                    <a:gd name="T92" fmla="*/ 0 w 405"/>
                    <a:gd name="T93" fmla="*/ 0 h 464"/>
                    <a:gd name="T94" fmla="*/ 0 w 405"/>
                    <a:gd name="T95" fmla="*/ 0 h 464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405"/>
                    <a:gd name="T145" fmla="*/ 0 h 464"/>
                    <a:gd name="T146" fmla="*/ 405 w 405"/>
                    <a:gd name="T147" fmla="*/ 464 h 464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405" h="464">
                      <a:moveTo>
                        <a:pt x="259" y="178"/>
                      </a:moveTo>
                      <a:lnTo>
                        <a:pt x="254" y="184"/>
                      </a:lnTo>
                      <a:lnTo>
                        <a:pt x="245" y="192"/>
                      </a:lnTo>
                      <a:lnTo>
                        <a:pt x="241" y="193"/>
                      </a:lnTo>
                      <a:lnTo>
                        <a:pt x="237" y="193"/>
                      </a:lnTo>
                      <a:lnTo>
                        <a:pt x="235" y="193"/>
                      </a:lnTo>
                      <a:lnTo>
                        <a:pt x="232" y="191"/>
                      </a:lnTo>
                      <a:lnTo>
                        <a:pt x="230" y="188"/>
                      </a:lnTo>
                      <a:lnTo>
                        <a:pt x="228" y="183"/>
                      </a:lnTo>
                      <a:lnTo>
                        <a:pt x="225" y="172"/>
                      </a:lnTo>
                      <a:lnTo>
                        <a:pt x="224" y="165"/>
                      </a:lnTo>
                      <a:lnTo>
                        <a:pt x="223" y="166"/>
                      </a:lnTo>
                      <a:lnTo>
                        <a:pt x="220" y="172"/>
                      </a:lnTo>
                      <a:lnTo>
                        <a:pt x="213" y="194"/>
                      </a:lnTo>
                      <a:lnTo>
                        <a:pt x="211" y="209"/>
                      </a:lnTo>
                      <a:lnTo>
                        <a:pt x="212" y="222"/>
                      </a:lnTo>
                      <a:lnTo>
                        <a:pt x="215" y="228"/>
                      </a:lnTo>
                      <a:lnTo>
                        <a:pt x="217" y="235"/>
                      </a:lnTo>
                      <a:lnTo>
                        <a:pt x="222" y="249"/>
                      </a:lnTo>
                      <a:lnTo>
                        <a:pt x="229" y="281"/>
                      </a:lnTo>
                      <a:lnTo>
                        <a:pt x="229" y="308"/>
                      </a:lnTo>
                      <a:lnTo>
                        <a:pt x="228" y="312"/>
                      </a:lnTo>
                      <a:lnTo>
                        <a:pt x="219" y="328"/>
                      </a:lnTo>
                      <a:lnTo>
                        <a:pt x="202" y="363"/>
                      </a:lnTo>
                      <a:lnTo>
                        <a:pt x="158" y="423"/>
                      </a:lnTo>
                      <a:lnTo>
                        <a:pt x="129" y="441"/>
                      </a:lnTo>
                      <a:lnTo>
                        <a:pt x="112" y="443"/>
                      </a:lnTo>
                      <a:lnTo>
                        <a:pt x="92" y="441"/>
                      </a:lnTo>
                      <a:lnTo>
                        <a:pt x="70" y="431"/>
                      </a:lnTo>
                      <a:lnTo>
                        <a:pt x="63" y="423"/>
                      </a:lnTo>
                      <a:lnTo>
                        <a:pt x="48" y="401"/>
                      </a:lnTo>
                      <a:lnTo>
                        <a:pt x="15" y="353"/>
                      </a:lnTo>
                      <a:lnTo>
                        <a:pt x="5" y="339"/>
                      </a:lnTo>
                      <a:lnTo>
                        <a:pt x="3" y="337"/>
                      </a:lnTo>
                      <a:lnTo>
                        <a:pt x="1" y="336"/>
                      </a:lnTo>
                      <a:lnTo>
                        <a:pt x="0" y="338"/>
                      </a:lnTo>
                      <a:lnTo>
                        <a:pt x="1" y="340"/>
                      </a:lnTo>
                      <a:lnTo>
                        <a:pt x="2" y="343"/>
                      </a:lnTo>
                      <a:lnTo>
                        <a:pt x="5" y="354"/>
                      </a:lnTo>
                      <a:lnTo>
                        <a:pt x="14" y="377"/>
                      </a:lnTo>
                      <a:lnTo>
                        <a:pt x="38" y="418"/>
                      </a:lnTo>
                      <a:lnTo>
                        <a:pt x="69" y="453"/>
                      </a:lnTo>
                      <a:lnTo>
                        <a:pt x="78" y="459"/>
                      </a:lnTo>
                      <a:lnTo>
                        <a:pt x="83" y="462"/>
                      </a:lnTo>
                      <a:lnTo>
                        <a:pt x="89" y="463"/>
                      </a:lnTo>
                      <a:lnTo>
                        <a:pt x="96" y="464"/>
                      </a:lnTo>
                      <a:lnTo>
                        <a:pt x="109" y="462"/>
                      </a:lnTo>
                      <a:lnTo>
                        <a:pt x="123" y="459"/>
                      </a:lnTo>
                      <a:lnTo>
                        <a:pt x="149" y="452"/>
                      </a:lnTo>
                      <a:lnTo>
                        <a:pt x="156" y="451"/>
                      </a:lnTo>
                      <a:lnTo>
                        <a:pt x="157" y="449"/>
                      </a:lnTo>
                      <a:lnTo>
                        <a:pt x="172" y="433"/>
                      </a:lnTo>
                      <a:lnTo>
                        <a:pt x="217" y="377"/>
                      </a:lnTo>
                      <a:lnTo>
                        <a:pt x="253" y="319"/>
                      </a:lnTo>
                      <a:lnTo>
                        <a:pt x="255" y="308"/>
                      </a:lnTo>
                      <a:lnTo>
                        <a:pt x="254" y="300"/>
                      </a:lnTo>
                      <a:lnTo>
                        <a:pt x="250" y="281"/>
                      </a:lnTo>
                      <a:lnTo>
                        <a:pt x="237" y="247"/>
                      </a:lnTo>
                      <a:lnTo>
                        <a:pt x="228" y="227"/>
                      </a:lnTo>
                      <a:lnTo>
                        <a:pt x="228" y="226"/>
                      </a:lnTo>
                      <a:lnTo>
                        <a:pt x="235" y="215"/>
                      </a:lnTo>
                      <a:lnTo>
                        <a:pt x="249" y="198"/>
                      </a:lnTo>
                      <a:lnTo>
                        <a:pt x="261" y="191"/>
                      </a:lnTo>
                      <a:lnTo>
                        <a:pt x="275" y="191"/>
                      </a:lnTo>
                      <a:lnTo>
                        <a:pt x="290" y="194"/>
                      </a:lnTo>
                      <a:lnTo>
                        <a:pt x="310" y="200"/>
                      </a:lnTo>
                      <a:lnTo>
                        <a:pt x="323" y="203"/>
                      </a:lnTo>
                      <a:lnTo>
                        <a:pt x="308" y="194"/>
                      </a:lnTo>
                      <a:lnTo>
                        <a:pt x="299" y="183"/>
                      </a:lnTo>
                      <a:lnTo>
                        <a:pt x="294" y="169"/>
                      </a:lnTo>
                      <a:lnTo>
                        <a:pt x="294" y="154"/>
                      </a:lnTo>
                      <a:lnTo>
                        <a:pt x="296" y="137"/>
                      </a:lnTo>
                      <a:lnTo>
                        <a:pt x="307" y="102"/>
                      </a:lnTo>
                      <a:lnTo>
                        <a:pt x="324" y="68"/>
                      </a:lnTo>
                      <a:lnTo>
                        <a:pt x="340" y="38"/>
                      </a:lnTo>
                      <a:lnTo>
                        <a:pt x="347" y="26"/>
                      </a:lnTo>
                      <a:lnTo>
                        <a:pt x="353" y="25"/>
                      </a:lnTo>
                      <a:lnTo>
                        <a:pt x="364" y="26"/>
                      </a:lnTo>
                      <a:lnTo>
                        <a:pt x="374" y="29"/>
                      </a:lnTo>
                      <a:lnTo>
                        <a:pt x="383" y="36"/>
                      </a:lnTo>
                      <a:lnTo>
                        <a:pt x="392" y="43"/>
                      </a:lnTo>
                      <a:lnTo>
                        <a:pt x="400" y="51"/>
                      </a:lnTo>
                      <a:lnTo>
                        <a:pt x="405" y="55"/>
                      </a:lnTo>
                      <a:lnTo>
                        <a:pt x="402" y="45"/>
                      </a:lnTo>
                      <a:lnTo>
                        <a:pt x="396" y="29"/>
                      </a:lnTo>
                      <a:lnTo>
                        <a:pt x="389" y="17"/>
                      </a:lnTo>
                      <a:lnTo>
                        <a:pt x="379" y="9"/>
                      </a:lnTo>
                      <a:lnTo>
                        <a:pt x="367" y="4"/>
                      </a:lnTo>
                      <a:lnTo>
                        <a:pt x="351" y="1"/>
                      </a:lnTo>
                      <a:lnTo>
                        <a:pt x="341" y="0"/>
                      </a:lnTo>
                      <a:lnTo>
                        <a:pt x="334" y="15"/>
                      </a:lnTo>
                      <a:lnTo>
                        <a:pt x="322" y="45"/>
                      </a:lnTo>
                      <a:lnTo>
                        <a:pt x="297" y="107"/>
                      </a:lnTo>
                      <a:lnTo>
                        <a:pt x="268" y="165"/>
                      </a:lnTo>
                      <a:lnTo>
                        <a:pt x="259" y="1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5591" name="Freeform 63"/>
                <p:cNvSpPr>
                  <a:spLocks/>
                </p:cNvSpPr>
                <p:nvPr/>
              </p:nvSpPr>
              <p:spPr bwMode="auto">
                <a:xfrm>
                  <a:off x="3334" y="2210"/>
                  <a:ext cx="33" cy="35"/>
                </a:xfrm>
                <a:custGeom>
                  <a:avLst/>
                  <a:gdLst>
                    <a:gd name="T0" fmla="*/ 0 w 140"/>
                    <a:gd name="T1" fmla="*/ 0 h 126"/>
                    <a:gd name="T2" fmla="*/ 0 w 140"/>
                    <a:gd name="T3" fmla="*/ 0 h 126"/>
                    <a:gd name="T4" fmla="*/ 0 w 140"/>
                    <a:gd name="T5" fmla="*/ 0 h 126"/>
                    <a:gd name="T6" fmla="*/ 0 w 140"/>
                    <a:gd name="T7" fmla="*/ 0 h 126"/>
                    <a:gd name="T8" fmla="*/ 0 w 140"/>
                    <a:gd name="T9" fmla="*/ 0 h 126"/>
                    <a:gd name="T10" fmla="*/ 0 w 140"/>
                    <a:gd name="T11" fmla="*/ 0 h 126"/>
                    <a:gd name="T12" fmla="*/ 0 w 140"/>
                    <a:gd name="T13" fmla="*/ 0 h 126"/>
                    <a:gd name="T14" fmla="*/ 0 w 140"/>
                    <a:gd name="T15" fmla="*/ 0 h 126"/>
                    <a:gd name="T16" fmla="*/ 0 w 140"/>
                    <a:gd name="T17" fmla="*/ 0 h 126"/>
                    <a:gd name="T18" fmla="*/ 0 w 140"/>
                    <a:gd name="T19" fmla="*/ 0 h 126"/>
                    <a:gd name="T20" fmla="*/ 0 w 140"/>
                    <a:gd name="T21" fmla="*/ 0 h 126"/>
                    <a:gd name="T22" fmla="*/ 0 w 140"/>
                    <a:gd name="T23" fmla="*/ 0 h 126"/>
                    <a:gd name="T24" fmla="*/ 0 w 140"/>
                    <a:gd name="T25" fmla="*/ 0 h 126"/>
                    <a:gd name="T26" fmla="*/ 0 w 140"/>
                    <a:gd name="T27" fmla="*/ 0 h 126"/>
                    <a:gd name="T28" fmla="*/ 0 w 140"/>
                    <a:gd name="T29" fmla="*/ 0 h 126"/>
                    <a:gd name="T30" fmla="*/ 0 w 140"/>
                    <a:gd name="T31" fmla="*/ 0 h 126"/>
                    <a:gd name="T32" fmla="*/ 0 w 140"/>
                    <a:gd name="T33" fmla="*/ 0 h 126"/>
                    <a:gd name="T34" fmla="*/ 0 w 140"/>
                    <a:gd name="T35" fmla="*/ 0 h 126"/>
                    <a:gd name="T36" fmla="*/ 0 w 140"/>
                    <a:gd name="T37" fmla="*/ 0 h 126"/>
                    <a:gd name="T38" fmla="*/ 0 w 140"/>
                    <a:gd name="T39" fmla="*/ 0 h 126"/>
                    <a:gd name="T40" fmla="*/ 0 w 140"/>
                    <a:gd name="T41" fmla="*/ 0 h 126"/>
                    <a:gd name="T42" fmla="*/ 0 w 140"/>
                    <a:gd name="T43" fmla="*/ 0 h 126"/>
                    <a:gd name="T44" fmla="*/ 0 w 140"/>
                    <a:gd name="T45" fmla="*/ 0 h 126"/>
                    <a:gd name="T46" fmla="*/ 0 w 140"/>
                    <a:gd name="T47" fmla="*/ 0 h 126"/>
                    <a:gd name="T48" fmla="*/ 0 w 140"/>
                    <a:gd name="T49" fmla="*/ 0 h 126"/>
                    <a:gd name="T50" fmla="*/ 0 w 140"/>
                    <a:gd name="T51" fmla="*/ 0 h 126"/>
                    <a:gd name="T52" fmla="*/ 0 w 140"/>
                    <a:gd name="T53" fmla="*/ 0 h 126"/>
                    <a:gd name="T54" fmla="*/ 0 w 140"/>
                    <a:gd name="T55" fmla="*/ 0 h 126"/>
                    <a:gd name="T56" fmla="*/ 0 w 140"/>
                    <a:gd name="T57" fmla="*/ 0 h 126"/>
                    <a:gd name="T58" fmla="*/ 0 w 140"/>
                    <a:gd name="T59" fmla="*/ 0 h 126"/>
                    <a:gd name="T60" fmla="*/ 0 w 140"/>
                    <a:gd name="T61" fmla="*/ 0 h 126"/>
                    <a:gd name="T62" fmla="*/ 0 w 140"/>
                    <a:gd name="T63" fmla="*/ 0 h 126"/>
                    <a:gd name="T64" fmla="*/ 0 w 140"/>
                    <a:gd name="T65" fmla="*/ 0 h 126"/>
                    <a:gd name="T66" fmla="*/ 0 w 140"/>
                    <a:gd name="T67" fmla="*/ 0 h 126"/>
                    <a:gd name="T68" fmla="*/ 0 w 140"/>
                    <a:gd name="T69" fmla="*/ 0 h 126"/>
                    <a:gd name="T70" fmla="*/ 0 w 140"/>
                    <a:gd name="T71" fmla="*/ 0 h 12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140"/>
                    <a:gd name="T109" fmla="*/ 0 h 126"/>
                    <a:gd name="T110" fmla="*/ 140 w 140"/>
                    <a:gd name="T111" fmla="*/ 126 h 12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140" h="126">
                      <a:moveTo>
                        <a:pt x="105" y="69"/>
                      </a:moveTo>
                      <a:lnTo>
                        <a:pt x="109" y="73"/>
                      </a:lnTo>
                      <a:lnTo>
                        <a:pt x="119" y="77"/>
                      </a:lnTo>
                      <a:lnTo>
                        <a:pt x="126" y="80"/>
                      </a:lnTo>
                      <a:lnTo>
                        <a:pt x="132" y="80"/>
                      </a:lnTo>
                      <a:lnTo>
                        <a:pt x="137" y="80"/>
                      </a:lnTo>
                      <a:lnTo>
                        <a:pt x="139" y="80"/>
                      </a:lnTo>
                      <a:lnTo>
                        <a:pt x="140" y="79"/>
                      </a:lnTo>
                      <a:lnTo>
                        <a:pt x="138" y="83"/>
                      </a:lnTo>
                      <a:lnTo>
                        <a:pt x="136" y="91"/>
                      </a:lnTo>
                      <a:lnTo>
                        <a:pt x="132" y="106"/>
                      </a:lnTo>
                      <a:lnTo>
                        <a:pt x="128" y="122"/>
                      </a:lnTo>
                      <a:lnTo>
                        <a:pt x="127" y="126"/>
                      </a:lnTo>
                      <a:lnTo>
                        <a:pt x="126" y="125"/>
                      </a:lnTo>
                      <a:lnTo>
                        <a:pt x="119" y="111"/>
                      </a:lnTo>
                      <a:lnTo>
                        <a:pt x="93" y="70"/>
                      </a:lnTo>
                      <a:lnTo>
                        <a:pt x="78" y="52"/>
                      </a:lnTo>
                      <a:lnTo>
                        <a:pt x="71" y="45"/>
                      </a:lnTo>
                      <a:lnTo>
                        <a:pt x="64" y="42"/>
                      </a:lnTo>
                      <a:lnTo>
                        <a:pt x="58" y="42"/>
                      </a:lnTo>
                      <a:lnTo>
                        <a:pt x="52" y="46"/>
                      </a:lnTo>
                      <a:lnTo>
                        <a:pt x="38" y="54"/>
                      </a:lnTo>
                      <a:lnTo>
                        <a:pt x="14" y="72"/>
                      </a:lnTo>
                      <a:lnTo>
                        <a:pt x="0" y="83"/>
                      </a:lnTo>
                      <a:lnTo>
                        <a:pt x="5" y="77"/>
                      </a:lnTo>
                      <a:lnTo>
                        <a:pt x="16" y="64"/>
                      </a:lnTo>
                      <a:lnTo>
                        <a:pt x="38" y="35"/>
                      </a:lnTo>
                      <a:lnTo>
                        <a:pt x="61" y="7"/>
                      </a:lnTo>
                      <a:lnTo>
                        <a:pt x="67" y="0"/>
                      </a:lnTo>
                      <a:lnTo>
                        <a:pt x="67" y="2"/>
                      </a:lnTo>
                      <a:lnTo>
                        <a:pt x="70" y="9"/>
                      </a:lnTo>
                      <a:lnTo>
                        <a:pt x="82" y="36"/>
                      </a:lnTo>
                      <a:lnTo>
                        <a:pt x="100" y="65"/>
                      </a:lnTo>
                      <a:lnTo>
                        <a:pt x="105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5592" name="Freeform 64"/>
                <p:cNvSpPr>
                  <a:spLocks/>
                </p:cNvSpPr>
                <p:nvPr/>
              </p:nvSpPr>
              <p:spPr bwMode="auto">
                <a:xfrm>
                  <a:off x="3249" y="2138"/>
                  <a:ext cx="47" cy="113"/>
                </a:xfrm>
                <a:custGeom>
                  <a:avLst/>
                  <a:gdLst>
                    <a:gd name="T0" fmla="*/ 0 w 202"/>
                    <a:gd name="T1" fmla="*/ 0 h 409"/>
                    <a:gd name="T2" fmla="*/ 0 w 202"/>
                    <a:gd name="T3" fmla="*/ 0 h 409"/>
                    <a:gd name="T4" fmla="*/ 0 w 202"/>
                    <a:gd name="T5" fmla="*/ 0 h 409"/>
                    <a:gd name="T6" fmla="*/ 0 w 202"/>
                    <a:gd name="T7" fmla="*/ 0 h 409"/>
                    <a:gd name="T8" fmla="*/ 0 w 202"/>
                    <a:gd name="T9" fmla="*/ 0 h 409"/>
                    <a:gd name="T10" fmla="*/ 0 w 202"/>
                    <a:gd name="T11" fmla="*/ 0 h 409"/>
                    <a:gd name="T12" fmla="*/ 0 w 202"/>
                    <a:gd name="T13" fmla="*/ 0 h 409"/>
                    <a:gd name="T14" fmla="*/ 0 w 202"/>
                    <a:gd name="T15" fmla="*/ 0 h 409"/>
                    <a:gd name="T16" fmla="*/ 0 w 202"/>
                    <a:gd name="T17" fmla="*/ 0 h 409"/>
                    <a:gd name="T18" fmla="*/ 0 w 202"/>
                    <a:gd name="T19" fmla="*/ 0 h 409"/>
                    <a:gd name="T20" fmla="*/ 0 w 202"/>
                    <a:gd name="T21" fmla="*/ 0 h 409"/>
                    <a:gd name="T22" fmla="*/ 0 w 202"/>
                    <a:gd name="T23" fmla="*/ 0 h 409"/>
                    <a:gd name="T24" fmla="*/ 0 w 202"/>
                    <a:gd name="T25" fmla="*/ 0 h 409"/>
                    <a:gd name="T26" fmla="*/ 0 w 202"/>
                    <a:gd name="T27" fmla="*/ 0 h 409"/>
                    <a:gd name="T28" fmla="*/ 0 w 202"/>
                    <a:gd name="T29" fmla="*/ 0 h 409"/>
                    <a:gd name="T30" fmla="*/ 0 w 202"/>
                    <a:gd name="T31" fmla="*/ 0 h 409"/>
                    <a:gd name="T32" fmla="*/ 0 w 202"/>
                    <a:gd name="T33" fmla="*/ 0 h 409"/>
                    <a:gd name="T34" fmla="*/ 0 w 202"/>
                    <a:gd name="T35" fmla="*/ 0 h 409"/>
                    <a:gd name="T36" fmla="*/ 0 w 202"/>
                    <a:gd name="T37" fmla="*/ 0 h 409"/>
                    <a:gd name="T38" fmla="*/ 0 w 202"/>
                    <a:gd name="T39" fmla="*/ 0 h 409"/>
                    <a:gd name="T40" fmla="*/ 0 w 202"/>
                    <a:gd name="T41" fmla="*/ 0 h 409"/>
                    <a:gd name="T42" fmla="*/ 0 w 202"/>
                    <a:gd name="T43" fmla="*/ 0 h 409"/>
                    <a:gd name="T44" fmla="*/ 0 w 202"/>
                    <a:gd name="T45" fmla="*/ 0 h 409"/>
                    <a:gd name="T46" fmla="*/ 0 w 202"/>
                    <a:gd name="T47" fmla="*/ 0 h 409"/>
                    <a:gd name="T48" fmla="*/ 0 w 202"/>
                    <a:gd name="T49" fmla="*/ 0 h 409"/>
                    <a:gd name="T50" fmla="*/ 0 w 202"/>
                    <a:gd name="T51" fmla="*/ 0 h 409"/>
                    <a:gd name="T52" fmla="*/ 0 w 202"/>
                    <a:gd name="T53" fmla="*/ 0 h 409"/>
                    <a:gd name="T54" fmla="*/ 0 w 202"/>
                    <a:gd name="T55" fmla="*/ 0 h 409"/>
                    <a:gd name="T56" fmla="*/ 0 w 202"/>
                    <a:gd name="T57" fmla="*/ 0 h 409"/>
                    <a:gd name="T58" fmla="*/ 0 w 202"/>
                    <a:gd name="T59" fmla="*/ 0 h 409"/>
                    <a:gd name="T60" fmla="*/ 0 w 202"/>
                    <a:gd name="T61" fmla="*/ 0 h 409"/>
                    <a:gd name="T62" fmla="*/ 0 w 202"/>
                    <a:gd name="T63" fmla="*/ 0 h 409"/>
                    <a:gd name="T64" fmla="*/ 0 w 202"/>
                    <a:gd name="T65" fmla="*/ 0 h 409"/>
                    <a:gd name="T66" fmla="*/ 0 w 202"/>
                    <a:gd name="T67" fmla="*/ 0 h 409"/>
                    <a:gd name="T68" fmla="*/ 0 w 202"/>
                    <a:gd name="T69" fmla="*/ 0 h 409"/>
                    <a:gd name="T70" fmla="*/ 0 w 202"/>
                    <a:gd name="T71" fmla="*/ 0 h 409"/>
                    <a:gd name="T72" fmla="*/ 0 w 202"/>
                    <a:gd name="T73" fmla="*/ 0 h 409"/>
                    <a:gd name="T74" fmla="*/ 0 w 202"/>
                    <a:gd name="T75" fmla="*/ 0 h 409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02"/>
                    <a:gd name="T115" fmla="*/ 0 h 409"/>
                    <a:gd name="T116" fmla="*/ 202 w 202"/>
                    <a:gd name="T117" fmla="*/ 409 h 409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02" h="409">
                      <a:moveTo>
                        <a:pt x="172" y="45"/>
                      </a:moveTo>
                      <a:lnTo>
                        <a:pt x="173" y="50"/>
                      </a:lnTo>
                      <a:lnTo>
                        <a:pt x="174" y="56"/>
                      </a:lnTo>
                      <a:lnTo>
                        <a:pt x="174" y="64"/>
                      </a:lnTo>
                      <a:lnTo>
                        <a:pt x="172" y="84"/>
                      </a:lnTo>
                      <a:lnTo>
                        <a:pt x="164" y="125"/>
                      </a:lnTo>
                      <a:lnTo>
                        <a:pt x="155" y="148"/>
                      </a:lnTo>
                      <a:lnTo>
                        <a:pt x="149" y="154"/>
                      </a:lnTo>
                      <a:lnTo>
                        <a:pt x="133" y="170"/>
                      </a:lnTo>
                      <a:lnTo>
                        <a:pt x="89" y="204"/>
                      </a:lnTo>
                      <a:lnTo>
                        <a:pt x="59" y="225"/>
                      </a:lnTo>
                      <a:lnTo>
                        <a:pt x="58" y="226"/>
                      </a:lnTo>
                      <a:lnTo>
                        <a:pt x="61" y="226"/>
                      </a:lnTo>
                      <a:lnTo>
                        <a:pt x="69" y="225"/>
                      </a:lnTo>
                      <a:lnTo>
                        <a:pt x="85" y="223"/>
                      </a:lnTo>
                      <a:lnTo>
                        <a:pt x="101" y="221"/>
                      </a:lnTo>
                      <a:lnTo>
                        <a:pt x="106" y="220"/>
                      </a:lnTo>
                      <a:lnTo>
                        <a:pt x="105" y="222"/>
                      </a:lnTo>
                      <a:lnTo>
                        <a:pt x="102" y="230"/>
                      </a:lnTo>
                      <a:lnTo>
                        <a:pt x="93" y="259"/>
                      </a:lnTo>
                      <a:lnTo>
                        <a:pt x="80" y="285"/>
                      </a:lnTo>
                      <a:lnTo>
                        <a:pt x="77" y="288"/>
                      </a:lnTo>
                      <a:lnTo>
                        <a:pt x="72" y="291"/>
                      </a:lnTo>
                      <a:lnTo>
                        <a:pt x="57" y="298"/>
                      </a:lnTo>
                      <a:lnTo>
                        <a:pt x="22" y="319"/>
                      </a:lnTo>
                      <a:lnTo>
                        <a:pt x="7" y="331"/>
                      </a:lnTo>
                      <a:lnTo>
                        <a:pt x="3" y="338"/>
                      </a:lnTo>
                      <a:lnTo>
                        <a:pt x="0" y="345"/>
                      </a:lnTo>
                      <a:lnTo>
                        <a:pt x="0" y="352"/>
                      </a:lnTo>
                      <a:lnTo>
                        <a:pt x="2" y="360"/>
                      </a:lnTo>
                      <a:lnTo>
                        <a:pt x="8" y="374"/>
                      </a:lnTo>
                      <a:lnTo>
                        <a:pt x="17" y="387"/>
                      </a:lnTo>
                      <a:lnTo>
                        <a:pt x="35" y="405"/>
                      </a:lnTo>
                      <a:lnTo>
                        <a:pt x="41" y="409"/>
                      </a:lnTo>
                      <a:lnTo>
                        <a:pt x="40" y="408"/>
                      </a:lnTo>
                      <a:lnTo>
                        <a:pt x="36" y="400"/>
                      </a:lnTo>
                      <a:lnTo>
                        <a:pt x="23" y="370"/>
                      </a:lnTo>
                      <a:lnTo>
                        <a:pt x="19" y="354"/>
                      </a:lnTo>
                      <a:lnTo>
                        <a:pt x="18" y="347"/>
                      </a:lnTo>
                      <a:lnTo>
                        <a:pt x="19" y="342"/>
                      </a:lnTo>
                      <a:lnTo>
                        <a:pt x="22" y="337"/>
                      </a:lnTo>
                      <a:lnTo>
                        <a:pt x="26" y="333"/>
                      </a:lnTo>
                      <a:lnTo>
                        <a:pt x="34" y="329"/>
                      </a:lnTo>
                      <a:lnTo>
                        <a:pt x="53" y="318"/>
                      </a:lnTo>
                      <a:lnTo>
                        <a:pt x="97" y="298"/>
                      </a:lnTo>
                      <a:lnTo>
                        <a:pt x="121" y="288"/>
                      </a:lnTo>
                      <a:lnTo>
                        <a:pt x="121" y="283"/>
                      </a:lnTo>
                      <a:lnTo>
                        <a:pt x="122" y="271"/>
                      </a:lnTo>
                      <a:lnTo>
                        <a:pt x="123" y="247"/>
                      </a:lnTo>
                      <a:lnTo>
                        <a:pt x="124" y="222"/>
                      </a:lnTo>
                      <a:lnTo>
                        <a:pt x="125" y="215"/>
                      </a:lnTo>
                      <a:lnTo>
                        <a:pt x="133" y="210"/>
                      </a:lnTo>
                      <a:lnTo>
                        <a:pt x="161" y="189"/>
                      </a:lnTo>
                      <a:lnTo>
                        <a:pt x="186" y="150"/>
                      </a:lnTo>
                      <a:lnTo>
                        <a:pt x="189" y="137"/>
                      </a:lnTo>
                      <a:lnTo>
                        <a:pt x="190" y="125"/>
                      </a:lnTo>
                      <a:lnTo>
                        <a:pt x="195" y="101"/>
                      </a:lnTo>
                      <a:lnTo>
                        <a:pt x="202" y="55"/>
                      </a:lnTo>
                      <a:lnTo>
                        <a:pt x="201" y="16"/>
                      </a:lnTo>
                      <a:lnTo>
                        <a:pt x="198" y="8"/>
                      </a:lnTo>
                      <a:lnTo>
                        <a:pt x="195" y="5"/>
                      </a:lnTo>
                      <a:lnTo>
                        <a:pt x="193" y="2"/>
                      </a:lnTo>
                      <a:lnTo>
                        <a:pt x="190" y="0"/>
                      </a:lnTo>
                      <a:lnTo>
                        <a:pt x="186" y="0"/>
                      </a:lnTo>
                      <a:lnTo>
                        <a:pt x="182" y="0"/>
                      </a:lnTo>
                      <a:lnTo>
                        <a:pt x="178" y="0"/>
                      </a:lnTo>
                      <a:lnTo>
                        <a:pt x="168" y="4"/>
                      </a:lnTo>
                      <a:lnTo>
                        <a:pt x="159" y="9"/>
                      </a:lnTo>
                      <a:lnTo>
                        <a:pt x="140" y="21"/>
                      </a:lnTo>
                      <a:lnTo>
                        <a:pt x="114" y="41"/>
                      </a:lnTo>
                      <a:lnTo>
                        <a:pt x="113" y="42"/>
                      </a:lnTo>
                      <a:lnTo>
                        <a:pt x="120" y="41"/>
                      </a:lnTo>
                      <a:lnTo>
                        <a:pt x="145" y="38"/>
                      </a:lnTo>
                      <a:lnTo>
                        <a:pt x="158" y="39"/>
                      </a:lnTo>
                      <a:lnTo>
                        <a:pt x="168" y="42"/>
                      </a:lnTo>
                      <a:lnTo>
                        <a:pt x="172" y="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5593" name="Freeform 65"/>
                <p:cNvSpPr>
                  <a:spLocks/>
                </p:cNvSpPr>
                <p:nvPr/>
              </p:nvSpPr>
              <p:spPr bwMode="auto">
                <a:xfrm>
                  <a:off x="3327" y="2084"/>
                  <a:ext cx="40" cy="93"/>
                </a:xfrm>
                <a:custGeom>
                  <a:avLst/>
                  <a:gdLst>
                    <a:gd name="T0" fmla="*/ 0 w 168"/>
                    <a:gd name="T1" fmla="*/ 0 h 338"/>
                    <a:gd name="T2" fmla="*/ 0 w 168"/>
                    <a:gd name="T3" fmla="*/ 0 h 338"/>
                    <a:gd name="T4" fmla="*/ 0 w 168"/>
                    <a:gd name="T5" fmla="*/ 0 h 338"/>
                    <a:gd name="T6" fmla="*/ 0 w 168"/>
                    <a:gd name="T7" fmla="*/ 0 h 338"/>
                    <a:gd name="T8" fmla="*/ 0 w 168"/>
                    <a:gd name="T9" fmla="*/ 0 h 338"/>
                    <a:gd name="T10" fmla="*/ 0 w 168"/>
                    <a:gd name="T11" fmla="*/ 0 h 338"/>
                    <a:gd name="T12" fmla="*/ 0 w 168"/>
                    <a:gd name="T13" fmla="*/ 0 h 338"/>
                    <a:gd name="T14" fmla="*/ 0 w 168"/>
                    <a:gd name="T15" fmla="*/ 0 h 338"/>
                    <a:gd name="T16" fmla="*/ 0 w 168"/>
                    <a:gd name="T17" fmla="*/ 0 h 338"/>
                    <a:gd name="T18" fmla="*/ 0 w 168"/>
                    <a:gd name="T19" fmla="*/ 0 h 338"/>
                    <a:gd name="T20" fmla="*/ 0 w 168"/>
                    <a:gd name="T21" fmla="*/ 0 h 338"/>
                    <a:gd name="T22" fmla="*/ 0 w 168"/>
                    <a:gd name="T23" fmla="*/ 0 h 338"/>
                    <a:gd name="T24" fmla="*/ 0 w 168"/>
                    <a:gd name="T25" fmla="*/ 0 h 338"/>
                    <a:gd name="T26" fmla="*/ 0 w 168"/>
                    <a:gd name="T27" fmla="*/ 0 h 338"/>
                    <a:gd name="T28" fmla="*/ 0 w 168"/>
                    <a:gd name="T29" fmla="*/ 0 h 338"/>
                    <a:gd name="T30" fmla="*/ 0 w 168"/>
                    <a:gd name="T31" fmla="*/ 0 h 338"/>
                    <a:gd name="T32" fmla="*/ 0 w 168"/>
                    <a:gd name="T33" fmla="*/ 0 h 338"/>
                    <a:gd name="T34" fmla="*/ 0 w 168"/>
                    <a:gd name="T35" fmla="*/ 0 h 338"/>
                    <a:gd name="T36" fmla="*/ 0 w 168"/>
                    <a:gd name="T37" fmla="*/ 0 h 338"/>
                    <a:gd name="T38" fmla="*/ 0 w 168"/>
                    <a:gd name="T39" fmla="*/ 0 h 338"/>
                    <a:gd name="T40" fmla="*/ 0 w 168"/>
                    <a:gd name="T41" fmla="*/ 0 h 338"/>
                    <a:gd name="T42" fmla="*/ 0 w 168"/>
                    <a:gd name="T43" fmla="*/ 0 h 338"/>
                    <a:gd name="T44" fmla="*/ 0 w 168"/>
                    <a:gd name="T45" fmla="*/ 0 h 338"/>
                    <a:gd name="T46" fmla="*/ 0 w 168"/>
                    <a:gd name="T47" fmla="*/ 0 h 338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68"/>
                    <a:gd name="T73" fmla="*/ 0 h 338"/>
                    <a:gd name="T74" fmla="*/ 168 w 168"/>
                    <a:gd name="T75" fmla="*/ 338 h 338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68" h="338">
                      <a:moveTo>
                        <a:pt x="0" y="274"/>
                      </a:moveTo>
                      <a:lnTo>
                        <a:pt x="0" y="288"/>
                      </a:lnTo>
                      <a:lnTo>
                        <a:pt x="3" y="308"/>
                      </a:lnTo>
                      <a:lnTo>
                        <a:pt x="12" y="331"/>
                      </a:lnTo>
                      <a:lnTo>
                        <a:pt x="18" y="338"/>
                      </a:lnTo>
                      <a:lnTo>
                        <a:pt x="19" y="338"/>
                      </a:lnTo>
                      <a:lnTo>
                        <a:pt x="13" y="315"/>
                      </a:lnTo>
                      <a:lnTo>
                        <a:pt x="13" y="290"/>
                      </a:lnTo>
                      <a:lnTo>
                        <a:pt x="18" y="263"/>
                      </a:lnTo>
                      <a:lnTo>
                        <a:pt x="39" y="208"/>
                      </a:lnTo>
                      <a:lnTo>
                        <a:pt x="73" y="153"/>
                      </a:lnTo>
                      <a:lnTo>
                        <a:pt x="145" y="60"/>
                      </a:lnTo>
                      <a:lnTo>
                        <a:pt x="160" y="42"/>
                      </a:lnTo>
                      <a:lnTo>
                        <a:pt x="160" y="39"/>
                      </a:lnTo>
                      <a:lnTo>
                        <a:pt x="162" y="32"/>
                      </a:lnTo>
                      <a:lnTo>
                        <a:pt x="165" y="18"/>
                      </a:lnTo>
                      <a:lnTo>
                        <a:pt x="167" y="4"/>
                      </a:lnTo>
                      <a:lnTo>
                        <a:pt x="168" y="0"/>
                      </a:lnTo>
                      <a:lnTo>
                        <a:pt x="153" y="16"/>
                      </a:lnTo>
                      <a:lnTo>
                        <a:pt x="118" y="56"/>
                      </a:lnTo>
                      <a:lnTo>
                        <a:pt x="44" y="154"/>
                      </a:lnTo>
                      <a:lnTo>
                        <a:pt x="1" y="253"/>
                      </a:lnTo>
                      <a:lnTo>
                        <a:pt x="0" y="2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5594" name="Freeform 66"/>
                <p:cNvSpPr>
                  <a:spLocks/>
                </p:cNvSpPr>
                <p:nvPr/>
              </p:nvSpPr>
              <p:spPr bwMode="auto">
                <a:xfrm>
                  <a:off x="3308" y="2225"/>
                  <a:ext cx="87" cy="496"/>
                </a:xfrm>
                <a:custGeom>
                  <a:avLst/>
                  <a:gdLst>
                    <a:gd name="T0" fmla="*/ 0 w 368"/>
                    <a:gd name="T1" fmla="*/ 0 h 1801"/>
                    <a:gd name="T2" fmla="*/ 0 w 368"/>
                    <a:gd name="T3" fmla="*/ 0 h 1801"/>
                    <a:gd name="T4" fmla="*/ 0 w 368"/>
                    <a:gd name="T5" fmla="*/ 0 h 1801"/>
                    <a:gd name="T6" fmla="*/ 0 w 368"/>
                    <a:gd name="T7" fmla="*/ 0 h 1801"/>
                    <a:gd name="T8" fmla="*/ 0 w 368"/>
                    <a:gd name="T9" fmla="*/ 0 h 1801"/>
                    <a:gd name="T10" fmla="*/ 0 w 368"/>
                    <a:gd name="T11" fmla="*/ 0 h 1801"/>
                    <a:gd name="T12" fmla="*/ 0 w 368"/>
                    <a:gd name="T13" fmla="*/ 0 h 1801"/>
                    <a:gd name="T14" fmla="*/ 0 w 368"/>
                    <a:gd name="T15" fmla="*/ 0 h 1801"/>
                    <a:gd name="T16" fmla="*/ 0 w 368"/>
                    <a:gd name="T17" fmla="*/ 0 h 1801"/>
                    <a:gd name="T18" fmla="*/ 0 w 368"/>
                    <a:gd name="T19" fmla="*/ 0 h 1801"/>
                    <a:gd name="T20" fmla="*/ 0 w 368"/>
                    <a:gd name="T21" fmla="*/ 0 h 1801"/>
                    <a:gd name="T22" fmla="*/ 0 w 368"/>
                    <a:gd name="T23" fmla="*/ 0 h 1801"/>
                    <a:gd name="T24" fmla="*/ 0 w 368"/>
                    <a:gd name="T25" fmla="*/ 0 h 1801"/>
                    <a:gd name="T26" fmla="*/ 0 w 368"/>
                    <a:gd name="T27" fmla="*/ 0 h 1801"/>
                    <a:gd name="T28" fmla="*/ 0 w 368"/>
                    <a:gd name="T29" fmla="*/ 0 h 1801"/>
                    <a:gd name="T30" fmla="*/ 0 w 368"/>
                    <a:gd name="T31" fmla="*/ 0 h 1801"/>
                    <a:gd name="T32" fmla="*/ 0 w 368"/>
                    <a:gd name="T33" fmla="*/ 0 h 1801"/>
                    <a:gd name="T34" fmla="*/ 0 w 368"/>
                    <a:gd name="T35" fmla="*/ 0 h 1801"/>
                    <a:gd name="T36" fmla="*/ 0 w 368"/>
                    <a:gd name="T37" fmla="*/ 0 h 1801"/>
                    <a:gd name="T38" fmla="*/ 0 w 368"/>
                    <a:gd name="T39" fmla="*/ 0 h 1801"/>
                    <a:gd name="T40" fmla="*/ 0 w 368"/>
                    <a:gd name="T41" fmla="*/ 0 h 1801"/>
                    <a:gd name="T42" fmla="*/ 0 w 368"/>
                    <a:gd name="T43" fmla="*/ 0 h 1801"/>
                    <a:gd name="T44" fmla="*/ 0 w 368"/>
                    <a:gd name="T45" fmla="*/ 0 h 1801"/>
                    <a:gd name="T46" fmla="*/ 0 w 368"/>
                    <a:gd name="T47" fmla="*/ 0 h 1801"/>
                    <a:gd name="T48" fmla="*/ 0 w 368"/>
                    <a:gd name="T49" fmla="*/ 0 h 1801"/>
                    <a:gd name="T50" fmla="*/ 0 w 368"/>
                    <a:gd name="T51" fmla="*/ 0 h 1801"/>
                    <a:gd name="T52" fmla="*/ 0 w 368"/>
                    <a:gd name="T53" fmla="*/ 0 h 1801"/>
                    <a:gd name="T54" fmla="*/ 0 w 368"/>
                    <a:gd name="T55" fmla="*/ 0 h 1801"/>
                    <a:gd name="T56" fmla="*/ 0 w 368"/>
                    <a:gd name="T57" fmla="*/ 0 h 1801"/>
                    <a:gd name="T58" fmla="*/ 0 w 368"/>
                    <a:gd name="T59" fmla="*/ 0 h 1801"/>
                    <a:gd name="T60" fmla="*/ 0 w 368"/>
                    <a:gd name="T61" fmla="*/ 0 h 1801"/>
                    <a:gd name="T62" fmla="*/ 0 w 368"/>
                    <a:gd name="T63" fmla="*/ 0 h 1801"/>
                    <a:gd name="T64" fmla="*/ 0 w 368"/>
                    <a:gd name="T65" fmla="*/ 0 h 1801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68"/>
                    <a:gd name="T100" fmla="*/ 0 h 1801"/>
                    <a:gd name="T101" fmla="*/ 368 w 368"/>
                    <a:gd name="T102" fmla="*/ 1801 h 1801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68" h="1801">
                      <a:moveTo>
                        <a:pt x="368" y="104"/>
                      </a:moveTo>
                      <a:lnTo>
                        <a:pt x="367" y="120"/>
                      </a:lnTo>
                      <a:lnTo>
                        <a:pt x="363" y="155"/>
                      </a:lnTo>
                      <a:lnTo>
                        <a:pt x="348" y="224"/>
                      </a:lnTo>
                      <a:lnTo>
                        <a:pt x="336" y="263"/>
                      </a:lnTo>
                      <a:lnTo>
                        <a:pt x="336" y="265"/>
                      </a:lnTo>
                      <a:lnTo>
                        <a:pt x="328" y="269"/>
                      </a:lnTo>
                      <a:lnTo>
                        <a:pt x="317" y="281"/>
                      </a:lnTo>
                      <a:lnTo>
                        <a:pt x="303" y="305"/>
                      </a:lnTo>
                      <a:lnTo>
                        <a:pt x="285" y="345"/>
                      </a:lnTo>
                      <a:lnTo>
                        <a:pt x="268" y="406"/>
                      </a:lnTo>
                      <a:lnTo>
                        <a:pt x="261" y="445"/>
                      </a:lnTo>
                      <a:lnTo>
                        <a:pt x="256" y="471"/>
                      </a:lnTo>
                      <a:lnTo>
                        <a:pt x="242" y="538"/>
                      </a:lnTo>
                      <a:lnTo>
                        <a:pt x="201" y="723"/>
                      </a:lnTo>
                      <a:lnTo>
                        <a:pt x="154" y="942"/>
                      </a:lnTo>
                      <a:lnTo>
                        <a:pt x="141" y="997"/>
                      </a:lnTo>
                      <a:lnTo>
                        <a:pt x="129" y="1051"/>
                      </a:lnTo>
                      <a:lnTo>
                        <a:pt x="106" y="1156"/>
                      </a:lnTo>
                      <a:lnTo>
                        <a:pt x="66" y="1327"/>
                      </a:lnTo>
                      <a:lnTo>
                        <a:pt x="46" y="1413"/>
                      </a:lnTo>
                      <a:lnTo>
                        <a:pt x="46" y="1417"/>
                      </a:lnTo>
                      <a:lnTo>
                        <a:pt x="43" y="1450"/>
                      </a:lnTo>
                      <a:lnTo>
                        <a:pt x="38" y="1513"/>
                      </a:lnTo>
                      <a:lnTo>
                        <a:pt x="28" y="1641"/>
                      </a:lnTo>
                      <a:lnTo>
                        <a:pt x="18" y="1770"/>
                      </a:lnTo>
                      <a:lnTo>
                        <a:pt x="16" y="1801"/>
                      </a:lnTo>
                      <a:lnTo>
                        <a:pt x="15" y="1798"/>
                      </a:lnTo>
                      <a:lnTo>
                        <a:pt x="12" y="1769"/>
                      </a:lnTo>
                      <a:lnTo>
                        <a:pt x="4" y="1664"/>
                      </a:lnTo>
                      <a:lnTo>
                        <a:pt x="0" y="1560"/>
                      </a:lnTo>
                      <a:lnTo>
                        <a:pt x="1" y="1543"/>
                      </a:lnTo>
                      <a:lnTo>
                        <a:pt x="2" y="1532"/>
                      </a:lnTo>
                      <a:lnTo>
                        <a:pt x="11" y="1484"/>
                      </a:lnTo>
                      <a:lnTo>
                        <a:pt x="47" y="1312"/>
                      </a:lnTo>
                      <a:lnTo>
                        <a:pt x="97" y="1082"/>
                      </a:lnTo>
                      <a:lnTo>
                        <a:pt x="111" y="1020"/>
                      </a:lnTo>
                      <a:lnTo>
                        <a:pt x="122" y="965"/>
                      </a:lnTo>
                      <a:lnTo>
                        <a:pt x="146" y="855"/>
                      </a:lnTo>
                      <a:lnTo>
                        <a:pt x="194" y="634"/>
                      </a:lnTo>
                      <a:lnTo>
                        <a:pt x="240" y="412"/>
                      </a:lnTo>
                      <a:lnTo>
                        <a:pt x="251" y="356"/>
                      </a:lnTo>
                      <a:lnTo>
                        <a:pt x="251" y="354"/>
                      </a:lnTo>
                      <a:lnTo>
                        <a:pt x="255" y="340"/>
                      </a:lnTo>
                      <a:lnTo>
                        <a:pt x="272" y="287"/>
                      </a:lnTo>
                      <a:lnTo>
                        <a:pt x="297" y="241"/>
                      </a:lnTo>
                      <a:lnTo>
                        <a:pt x="304" y="235"/>
                      </a:lnTo>
                      <a:lnTo>
                        <a:pt x="315" y="226"/>
                      </a:lnTo>
                      <a:lnTo>
                        <a:pt x="324" y="214"/>
                      </a:lnTo>
                      <a:lnTo>
                        <a:pt x="332" y="202"/>
                      </a:lnTo>
                      <a:lnTo>
                        <a:pt x="341" y="175"/>
                      </a:lnTo>
                      <a:lnTo>
                        <a:pt x="345" y="145"/>
                      </a:lnTo>
                      <a:lnTo>
                        <a:pt x="344" y="116"/>
                      </a:lnTo>
                      <a:lnTo>
                        <a:pt x="341" y="90"/>
                      </a:lnTo>
                      <a:lnTo>
                        <a:pt x="340" y="77"/>
                      </a:lnTo>
                      <a:lnTo>
                        <a:pt x="338" y="71"/>
                      </a:lnTo>
                      <a:lnTo>
                        <a:pt x="334" y="57"/>
                      </a:lnTo>
                      <a:lnTo>
                        <a:pt x="324" y="32"/>
                      </a:lnTo>
                      <a:lnTo>
                        <a:pt x="313" y="7"/>
                      </a:lnTo>
                      <a:lnTo>
                        <a:pt x="311" y="0"/>
                      </a:lnTo>
                      <a:lnTo>
                        <a:pt x="312" y="1"/>
                      </a:lnTo>
                      <a:lnTo>
                        <a:pt x="319" y="9"/>
                      </a:lnTo>
                      <a:lnTo>
                        <a:pt x="346" y="41"/>
                      </a:lnTo>
                      <a:lnTo>
                        <a:pt x="366" y="90"/>
                      </a:lnTo>
                      <a:lnTo>
                        <a:pt x="368" y="10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5595" name="Freeform 67"/>
                <p:cNvSpPr>
                  <a:spLocks/>
                </p:cNvSpPr>
                <p:nvPr/>
              </p:nvSpPr>
              <p:spPr bwMode="auto">
                <a:xfrm>
                  <a:off x="3051" y="2744"/>
                  <a:ext cx="95" cy="53"/>
                </a:xfrm>
                <a:custGeom>
                  <a:avLst/>
                  <a:gdLst>
                    <a:gd name="T0" fmla="*/ 0 w 401"/>
                    <a:gd name="T1" fmla="*/ 0 h 192"/>
                    <a:gd name="T2" fmla="*/ 0 w 401"/>
                    <a:gd name="T3" fmla="*/ 0 h 192"/>
                    <a:gd name="T4" fmla="*/ 0 w 401"/>
                    <a:gd name="T5" fmla="*/ 0 h 192"/>
                    <a:gd name="T6" fmla="*/ 0 w 401"/>
                    <a:gd name="T7" fmla="*/ 0 h 192"/>
                    <a:gd name="T8" fmla="*/ 0 w 401"/>
                    <a:gd name="T9" fmla="*/ 0 h 192"/>
                    <a:gd name="T10" fmla="*/ 0 w 401"/>
                    <a:gd name="T11" fmla="*/ 0 h 192"/>
                    <a:gd name="T12" fmla="*/ 0 w 401"/>
                    <a:gd name="T13" fmla="*/ 0 h 192"/>
                    <a:gd name="T14" fmla="*/ 0 w 401"/>
                    <a:gd name="T15" fmla="*/ 0 h 192"/>
                    <a:gd name="T16" fmla="*/ 0 w 401"/>
                    <a:gd name="T17" fmla="*/ 0 h 192"/>
                    <a:gd name="T18" fmla="*/ 0 w 401"/>
                    <a:gd name="T19" fmla="*/ 0 h 192"/>
                    <a:gd name="T20" fmla="*/ 0 w 401"/>
                    <a:gd name="T21" fmla="*/ 0 h 192"/>
                    <a:gd name="T22" fmla="*/ 0 w 401"/>
                    <a:gd name="T23" fmla="*/ 0 h 192"/>
                    <a:gd name="T24" fmla="*/ 0 w 401"/>
                    <a:gd name="T25" fmla="*/ 0 h 192"/>
                    <a:gd name="T26" fmla="*/ 0 w 401"/>
                    <a:gd name="T27" fmla="*/ 0 h 192"/>
                    <a:gd name="T28" fmla="*/ 0 w 401"/>
                    <a:gd name="T29" fmla="*/ 0 h 192"/>
                    <a:gd name="T30" fmla="*/ 0 w 401"/>
                    <a:gd name="T31" fmla="*/ 0 h 192"/>
                    <a:gd name="T32" fmla="*/ 0 w 401"/>
                    <a:gd name="T33" fmla="*/ 0 h 192"/>
                    <a:gd name="T34" fmla="*/ 0 w 401"/>
                    <a:gd name="T35" fmla="*/ 0 h 192"/>
                    <a:gd name="T36" fmla="*/ 0 w 401"/>
                    <a:gd name="T37" fmla="*/ 0 h 192"/>
                    <a:gd name="T38" fmla="*/ 0 w 401"/>
                    <a:gd name="T39" fmla="*/ 0 h 192"/>
                    <a:gd name="T40" fmla="*/ 0 w 401"/>
                    <a:gd name="T41" fmla="*/ 0 h 192"/>
                    <a:gd name="T42" fmla="*/ 0 w 401"/>
                    <a:gd name="T43" fmla="*/ 0 h 192"/>
                    <a:gd name="T44" fmla="*/ 0 w 401"/>
                    <a:gd name="T45" fmla="*/ 0 h 192"/>
                    <a:gd name="T46" fmla="*/ 0 w 401"/>
                    <a:gd name="T47" fmla="*/ 0 h 192"/>
                    <a:gd name="T48" fmla="*/ 0 w 401"/>
                    <a:gd name="T49" fmla="*/ 0 h 192"/>
                    <a:gd name="T50" fmla="*/ 0 w 401"/>
                    <a:gd name="T51" fmla="*/ 0 h 192"/>
                    <a:gd name="T52" fmla="*/ 0 w 401"/>
                    <a:gd name="T53" fmla="*/ 0 h 192"/>
                    <a:gd name="T54" fmla="*/ 0 w 401"/>
                    <a:gd name="T55" fmla="*/ 0 h 192"/>
                    <a:gd name="T56" fmla="*/ 0 w 401"/>
                    <a:gd name="T57" fmla="*/ 0 h 192"/>
                    <a:gd name="T58" fmla="*/ 0 w 401"/>
                    <a:gd name="T59" fmla="*/ 0 h 192"/>
                    <a:gd name="T60" fmla="*/ 0 w 401"/>
                    <a:gd name="T61" fmla="*/ 0 h 192"/>
                    <a:gd name="T62" fmla="*/ 0 w 401"/>
                    <a:gd name="T63" fmla="*/ 0 h 192"/>
                    <a:gd name="T64" fmla="*/ 0 w 401"/>
                    <a:gd name="T65" fmla="*/ 0 h 192"/>
                    <a:gd name="T66" fmla="*/ 0 w 401"/>
                    <a:gd name="T67" fmla="*/ 0 h 192"/>
                    <a:gd name="T68" fmla="*/ 0 w 401"/>
                    <a:gd name="T69" fmla="*/ 0 h 192"/>
                    <a:gd name="T70" fmla="*/ 0 w 401"/>
                    <a:gd name="T71" fmla="*/ 0 h 192"/>
                    <a:gd name="T72" fmla="*/ 0 w 401"/>
                    <a:gd name="T73" fmla="*/ 0 h 192"/>
                    <a:gd name="T74" fmla="*/ 0 w 401"/>
                    <a:gd name="T75" fmla="*/ 0 h 192"/>
                    <a:gd name="T76" fmla="*/ 0 w 401"/>
                    <a:gd name="T77" fmla="*/ 0 h 192"/>
                    <a:gd name="T78" fmla="*/ 0 w 401"/>
                    <a:gd name="T79" fmla="*/ 0 h 192"/>
                    <a:gd name="T80" fmla="*/ 0 w 401"/>
                    <a:gd name="T81" fmla="*/ 0 h 192"/>
                    <a:gd name="T82" fmla="*/ 0 w 401"/>
                    <a:gd name="T83" fmla="*/ 0 h 192"/>
                    <a:gd name="T84" fmla="*/ 0 w 401"/>
                    <a:gd name="T85" fmla="*/ 0 h 192"/>
                    <a:gd name="T86" fmla="*/ 0 w 401"/>
                    <a:gd name="T87" fmla="*/ 0 h 192"/>
                    <a:gd name="T88" fmla="*/ 0 w 401"/>
                    <a:gd name="T89" fmla="*/ 0 h 192"/>
                    <a:gd name="T90" fmla="*/ 0 w 401"/>
                    <a:gd name="T91" fmla="*/ 0 h 192"/>
                    <a:gd name="T92" fmla="*/ 0 w 401"/>
                    <a:gd name="T93" fmla="*/ 0 h 192"/>
                    <a:gd name="T94" fmla="*/ 0 w 401"/>
                    <a:gd name="T95" fmla="*/ 0 h 192"/>
                    <a:gd name="T96" fmla="*/ 0 w 401"/>
                    <a:gd name="T97" fmla="*/ 0 h 192"/>
                    <a:gd name="T98" fmla="*/ 0 w 401"/>
                    <a:gd name="T99" fmla="*/ 0 h 192"/>
                    <a:gd name="T100" fmla="*/ 0 w 401"/>
                    <a:gd name="T101" fmla="*/ 0 h 192"/>
                    <a:gd name="T102" fmla="*/ 0 w 401"/>
                    <a:gd name="T103" fmla="*/ 0 h 192"/>
                    <a:gd name="T104" fmla="*/ 0 w 401"/>
                    <a:gd name="T105" fmla="*/ 0 h 192"/>
                    <a:gd name="T106" fmla="*/ 0 w 401"/>
                    <a:gd name="T107" fmla="*/ 0 h 192"/>
                    <a:gd name="T108" fmla="*/ 0 w 401"/>
                    <a:gd name="T109" fmla="*/ 0 h 192"/>
                    <a:gd name="T110" fmla="*/ 0 w 401"/>
                    <a:gd name="T111" fmla="*/ 0 h 192"/>
                    <a:gd name="T112" fmla="*/ 0 w 401"/>
                    <a:gd name="T113" fmla="*/ 0 h 192"/>
                    <a:gd name="T114" fmla="*/ 0 w 401"/>
                    <a:gd name="T115" fmla="*/ 0 h 192"/>
                    <a:gd name="T116" fmla="*/ 0 w 401"/>
                    <a:gd name="T117" fmla="*/ 0 h 192"/>
                    <a:gd name="T118" fmla="*/ 0 w 401"/>
                    <a:gd name="T119" fmla="*/ 0 h 192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401"/>
                    <a:gd name="T181" fmla="*/ 0 h 192"/>
                    <a:gd name="T182" fmla="*/ 401 w 401"/>
                    <a:gd name="T183" fmla="*/ 192 h 192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401" h="192">
                      <a:moveTo>
                        <a:pt x="23" y="137"/>
                      </a:moveTo>
                      <a:lnTo>
                        <a:pt x="42" y="150"/>
                      </a:lnTo>
                      <a:lnTo>
                        <a:pt x="63" y="156"/>
                      </a:lnTo>
                      <a:lnTo>
                        <a:pt x="83" y="157"/>
                      </a:lnTo>
                      <a:lnTo>
                        <a:pt x="102" y="155"/>
                      </a:lnTo>
                      <a:lnTo>
                        <a:pt x="142" y="144"/>
                      </a:lnTo>
                      <a:lnTo>
                        <a:pt x="178" y="133"/>
                      </a:lnTo>
                      <a:lnTo>
                        <a:pt x="212" y="132"/>
                      </a:lnTo>
                      <a:lnTo>
                        <a:pt x="242" y="148"/>
                      </a:lnTo>
                      <a:lnTo>
                        <a:pt x="247" y="154"/>
                      </a:lnTo>
                      <a:lnTo>
                        <a:pt x="261" y="167"/>
                      </a:lnTo>
                      <a:lnTo>
                        <a:pt x="296" y="187"/>
                      </a:lnTo>
                      <a:lnTo>
                        <a:pt x="338" y="192"/>
                      </a:lnTo>
                      <a:lnTo>
                        <a:pt x="351" y="189"/>
                      </a:lnTo>
                      <a:lnTo>
                        <a:pt x="361" y="186"/>
                      </a:lnTo>
                      <a:lnTo>
                        <a:pt x="378" y="179"/>
                      </a:lnTo>
                      <a:lnTo>
                        <a:pt x="396" y="167"/>
                      </a:lnTo>
                      <a:lnTo>
                        <a:pt x="399" y="162"/>
                      </a:lnTo>
                      <a:lnTo>
                        <a:pt x="400" y="159"/>
                      </a:lnTo>
                      <a:lnTo>
                        <a:pt x="401" y="158"/>
                      </a:lnTo>
                      <a:lnTo>
                        <a:pt x="399" y="159"/>
                      </a:lnTo>
                      <a:lnTo>
                        <a:pt x="389" y="163"/>
                      </a:lnTo>
                      <a:lnTo>
                        <a:pt x="346" y="166"/>
                      </a:lnTo>
                      <a:lnTo>
                        <a:pt x="321" y="160"/>
                      </a:lnTo>
                      <a:lnTo>
                        <a:pt x="297" y="146"/>
                      </a:lnTo>
                      <a:lnTo>
                        <a:pt x="287" y="135"/>
                      </a:lnTo>
                      <a:lnTo>
                        <a:pt x="278" y="122"/>
                      </a:lnTo>
                      <a:lnTo>
                        <a:pt x="271" y="108"/>
                      </a:lnTo>
                      <a:lnTo>
                        <a:pt x="264" y="77"/>
                      </a:lnTo>
                      <a:lnTo>
                        <a:pt x="260" y="48"/>
                      </a:lnTo>
                      <a:lnTo>
                        <a:pt x="256" y="26"/>
                      </a:lnTo>
                      <a:lnTo>
                        <a:pt x="252" y="17"/>
                      </a:lnTo>
                      <a:lnTo>
                        <a:pt x="247" y="12"/>
                      </a:lnTo>
                      <a:lnTo>
                        <a:pt x="244" y="10"/>
                      </a:lnTo>
                      <a:lnTo>
                        <a:pt x="240" y="9"/>
                      </a:lnTo>
                      <a:lnTo>
                        <a:pt x="235" y="9"/>
                      </a:lnTo>
                      <a:lnTo>
                        <a:pt x="230" y="10"/>
                      </a:lnTo>
                      <a:lnTo>
                        <a:pt x="219" y="15"/>
                      </a:lnTo>
                      <a:lnTo>
                        <a:pt x="210" y="21"/>
                      </a:lnTo>
                      <a:lnTo>
                        <a:pt x="204" y="29"/>
                      </a:lnTo>
                      <a:lnTo>
                        <a:pt x="197" y="39"/>
                      </a:lnTo>
                      <a:lnTo>
                        <a:pt x="188" y="59"/>
                      </a:lnTo>
                      <a:lnTo>
                        <a:pt x="168" y="99"/>
                      </a:lnTo>
                      <a:lnTo>
                        <a:pt x="151" y="111"/>
                      </a:lnTo>
                      <a:lnTo>
                        <a:pt x="123" y="120"/>
                      </a:lnTo>
                      <a:lnTo>
                        <a:pt x="83" y="124"/>
                      </a:lnTo>
                      <a:lnTo>
                        <a:pt x="68" y="121"/>
                      </a:lnTo>
                      <a:lnTo>
                        <a:pt x="55" y="115"/>
                      </a:lnTo>
                      <a:lnTo>
                        <a:pt x="44" y="105"/>
                      </a:lnTo>
                      <a:lnTo>
                        <a:pt x="35" y="93"/>
                      </a:lnTo>
                      <a:lnTo>
                        <a:pt x="28" y="78"/>
                      </a:lnTo>
                      <a:lnTo>
                        <a:pt x="17" y="43"/>
                      </a:lnTo>
                      <a:lnTo>
                        <a:pt x="6" y="0"/>
                      </a:lnTo>
                      <a:lnTo>
                        <a:pt x="5" y="5"/>
                      </a:lnTo>
                      <a:lnTo>
                        <a:pt x="3" y="24"/>
                      </a:lnTo>
                      <a:lnTo>
                        <a:pt x="0" y="77"/>
                      </a:lnTo>
                      <a:lnTo>
                        <a:pt x="4" y="106"/>
                      </a:lnTo>
                      <a:lnTo>
                        <a:pt x="14" y="129"/>
                      </a:lnTo>
                      <a:lnTo>
                        <a:pt x="23" y="1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65596" name="Freeform 68"/>
                <p:cNvSpPr>
                  <a:spLocks/>
                </p:cNvSpPr>
                <p:nvPr/>
              </p:nvSpPr>
              <p:spPr bwMode="auto">
                <a:xfrm>
                  <a:off x="3090" y="2807"/>
                  <a:ext cx="42" cy="55"/>
                </a:xfrm>
                <a:custGeom>
                  <a:avLst/>
                  <a:gdLst>
                    <a:gd name="T0" fmla="*/ 0 w 178"/>
                    <a:gd name="T1" fmla="*/ 0 h 202"/>
                    <a:gd name="T2" fmla="*/ 0 w 178"/>
                    <a:gd name="T3" fmla="*/ 0 h 202"/>
                    <a:gd name="T4" fmla="*/ 0 w 178"/>
                    <a:gd name="T5" fmla="*/ 0 h 202"/>
                    <a:gd name="T6" fmla="*/ 0 w 178"/>
                    <a:gd name="T7" fmla="*/ 0 h 202"/>
                    <a:gd name="T8" fmla="*/ 0 w 178"/>
                    <a:gd name="T9" fmla="*/ 0 h 202"/>
                    <a:gd name="T10" fmla="*/ 0 w 178"/>
                    <a:gd name="T11" fmla="*/ 0 h 202"/>
                    <a:gd name="T12" fmla="*/ 0 w 178"/>
                    <a:gd name="T13" fmla="*/ 0 h 202"/>
                    <a:gd name="T14" fmla="*/ 0 w 178"/>
                    <a:gd name="T15" fmla="*/ 0 h 202"/>
                    <a:gd name="T16" fmla="*/ 0 w 178"/>
                    <a:gd name="T17" fmla="*/ 0 h 202"/>
                    <a:gd name="T18" fmla="*/ 0 w 178"/>
                    <a:gd name="T19" fmla="*/ 0 h 202"/>
                    <a:gd name="T20" fmla="*/ 0 w 178"/>
                    <a:gd name="T21" fmla="*/ 0 h 202"/>
                    <a:gd name="T22" fmla="*/ 0 w 178"/>
                    <a:gd name="T23" fmla="*/ 0 h 202"/>
                    <a:gd name="T24" fmla="*/ 0 w 178"/>
                    <a:gd name="T25" fmla="*/ 0 h 202"/>
                    <a:gd name="T26" fmla="*/ 0 w 178"/>
                    <a:gd name="T27" fmla="*/ 0 h 202"/>
                    <a:gd name="T28" fmla="*/ 0 w 178"/>
                    <a:gd name="T29" fmla="*/ 0 h 202"/>
                    <a:gd name="T30" fmla="*/ 0 w 178"/>
                    <a:gd name="T31" fmla="*/ 0 h 202"/>
                    <a:gd name="T32" fmla="*/ 0 w 178"/>
                    <a:gd name="T33" fmla="*/ 0 h 202"/>
                    <a:gd name="T34" fmla="*/ 0 w 178"/>
                    <a:gd name="T35" fmla="*/ 0 h 202"/>
                    <a:gd name="T36" fmla="*/ 0 w 178"/>
                    <a:gd name="T37" fmla="*/ 0 h 202"/>
                    <a:gd name="T38" fmla="*/ 0 w 178"/>
                    <a:gd name="T39" fmla="*/ 0 h 202"/>
                    <a:gd name="T40" fmla="*/ 0 w 178"/>
                    <a:gd name="T41" fmla="*/ 0 h 202"/>
                    <a:gd name="T42" fmla="*/ 0 w 178"/>
                    <a:gd name="T43" fmla="*/ 0 h 202"/>
                    <a:gd name="T44" fmla="*/ 0 w 178"/>
                    <a:gd name="T45" fmla="*/ 0 h 202"/>
                    <a:gd name="T46" fmla="*/ 0 w 178"/>
                    <a:gd name="T47" fmla="*/ 0 h 202"/>
                    <a:gd name="T48" fmla="*/ 0 w 178"/>
                    <a:gd name="T49" fmla="*/ 0 h 202"/>
                    <a:gd name="T50" fmla="*/ 0 w 178"/>
                    <a:gd name="T51" fmla="*/ 0 h 202"/>
                    <a:gd name="T52" fmla="*/ 0 w 178"/>
                    <a:gd name="T53" fmla="*/ 0 h 202"/>
                    <a:gd name="T54" fmla="*/ 0 w 178"/>
                    <a:gd name="T55" fmla="*/ 0 h 202"/>
                    <a:gd name="T56" fmla="*/ 0 w 178"/>
                    <a:gd name="T57" fmla="*/ 0 h 202"/>
                    <a:gd name="T58" fmla="*/ 0 w 178"/>
                    <a:gd name="T59" fmla="*/ 0 h 202"/>
                    <a:gd name="T60" fmla="*/ 0 w 178"/>
                    <a:gd name="T61" fmla="*/ 0 h 202"/>
                    <a:gd name="T62" fmla="*/ 0 w 178"/>
                    <a:gd name="T63" fmla="*/ 0 h 202"/>
                    <a:gd name="T64" fmla="*/ 0 w 178"/>
                    <a:gd name="T65" fmla="*/ 0 h 202"/>
                    <a:gd name="T66" fmla="*/ 0 w 178"/>
                    <a:gd name="T67" fmla="*/ 0 h 202"/>
                    <a:gd name="T68" fmla="*/ 0 w 178"/>
                    <a:gd name="T69" fmla="*/ 0 h 202"/>
                    <a:gd name="T70" fmla="*/ 0 w 178"/>
                    <a:gd name="T71" fmla="*/ 0 h 202"/>
                    <a:gd name="T72" fmla="*/ 0 w 178"/>
                    <a:gd name="T73" fmla="*/ 0 h 202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78"/>
                    <a:gd name="T112" fmla="*/ 0 h 202"/>
                    <a:gd name="T113" fmla="*/ 178 w 178"/>
                    <a:gd name="T114" fmla="*/ 202 h 202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78" h="202">
                      <a:moveTo>
                        <a:pt x="31" y="51"/>
                      </a:moveTo>
                      <a:lnTo>
                        <a:pt x="27" y="55"/>
                      </a:lnTo>
                      <a:lnTo>
                        <a:pt x="21" y="62"/>
                      </a:lnTo>
                      <a:lnTo>
                        <a:pt x="11" y="79"/>
                      </a:lnTo>
                      <a:lnTo>
                        <a:pt x="2" y="98"/>
                      </a:lnTo>
                      <a:lnTo>
                        <a:pt x="0" y="101"/>
                      </a:lnTo>
                      <a:lnTo>
                        <a:pt x="1" y="102"/>
                      </a:lnTo>
                      <a:lnTo>
                        <a:pt x="8" y="106"/>
                      </a:lnTo>
                      <a:lnTo>
                        <a:pt x="33" y="124"/>
                      </a:lnTo>
                      <a:lnTo>
                        <a:pt x="45" y="134"/>
                      </a:lnTo>
                      <a:lnTo>
                        <a:pt x="52" y="144"/>
                      </a:lnTo>
                      <a:lnTo>
                        <a:pt x="54" y="148"/>
                      </a:lnTo>
                      <a:lnTo>
                        <a:pt x="54" y="153"/>
                      </a:lnTo>
                      <a:lnTo>
                        <a:pt x="55" y="158"/>
                      </a:lnTo>
                      <a:lnTo>
                        <a:pt x="59" y="171"/>
                      </a:lnTo>
                      <a:lnTo>
                        <a:pt x="69" y="193"/>
                      </a:lnTo>
                      <a:lnTo>
                        <a:pt x="75" y="202"/>
                      </a:lnTo>
                      <a:lnTo>
                        <a:pt x="79" y="188"/>
                      </a:lnTo>
                      <a:lnTo>
                        <a:pt x="89" y="166"/>
                      </a:lnTo>
                      <a:lnTo>
                        <a:pt x="101" y="148"/>
                      </a:lnTo>
                      <a:lnTo>
                        <a:pt x="118" y="137"/>
                      </a:lnTo>
                      <a:lnTo>
                        <a:pt x="138" y="130"/>
                      </a:lnTo>
                      <a:lnTo>
                        <a:pt x="163" y="125"/>
                      </a:lnTo>
                      <a:lnTo>
                        <a:pt x="178" y="122"/>
                      </a:lnTo>
                      <a:lnTo>
                        <a:pt x="160" y="120"/>
                      </a:lnTo>
                      <a:lnTo>
                        <a:pt x="130" y="109"/>
                      </a:lnTo>
                      <a:lnTo>
                        <a:pt x="108" y="93"/>
                      </a:lnTo>
                      <a:lnTo>
                        <a:pt x="96" y="71"/>
                      </a:lnTo>
                      <a:lnTo>
                        <a:pt x="94" y="46"/>
                      </a:lnTo>
                      <a:lnTo>
                        <a:pt x="101" y="17"/>
                      </a:lnTo>
                      <a:lnTo>
                        <a:pt x="110" y="0"/>
                      </a:lnTo>
                      <a:lnTo>
                        <a:pt x="103" y="4"/>
                      </a:lnTo>
                      <a:lnTo>
                        <a:pt x="90" y="13"/>
                      </a:lnTo>
                      <a:lnTo>
                        <a:pt x="63" y="29"/>
                      </a:lnTo>
                      <a:lnTo>
                        <a:pt x="36" y="47"/>
                      </a:lnTo>
                      <a:lnTo>
                        <a:pt x="31" y="5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</p:grpSp>
          <p:sp>
            <p:nvSpPr>
              <p:cNvPr id="65546" name="Rectangle 69"/>
              <p:cNvSpPr>
                <a:spLocks noChangeArrowheads="1"/>
              </p:cNvSpPr>
              <p:nvPr/>
            </p:nvSpPr>
            <p:spPr bwMode="auto">
              <a:xfrm>
                <a:off x="3470" y="2432"/>
                <a:ext cx="136" cy="227"/>
              </a:xfrm>
              <a:prstGeom prst="rect">
                <a:avLst/>
              </a:prstGeom>
              <a:solidFill>
                <a:schemeClr val="accent1"/>
              </a:solidFill>
              <a:ln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:ln>
            </p:spPr>
            <p:txBody>
              <a:bodyPr wrap="none" anchor="ctr"/>
              <a:lstStyle/>
              <a:p>
                <a:endParaRPr lang="el-GR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7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l-GR" b="1" smtClean="0"/>
              <a:t>Μετρούμενα μεγέθη</a:t>
            </a:r>
          </a:p>
        </p:txBody>
      </p:sp>
      <p:sp>
        <p:nvSpPr>
          <p:cNvPr id="6656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34975" y="1844675"/>
            <a:ext cx="6945313" cy="3889375"/>
          </a:xfrm>
        </p:spPr>
        <p:txBody>
          <a:bodyPr/>
          <a:lstStyle/>
          <a:p>
            <a:pPr algn="just" eaLnBrk="1" hangingPunct="1">
              <a:lnSpc>
                <a:spcPct val="130000"/>
              </a:lnSpc>
              <a:buFont typeface="Wingdings" pitchFamily="2" charset="2"/>
              <a:buNone/>
            </a:pPr>
            <a:r>
              <a:rPr lang="en-US" sz="2400" b="1" smtClean="0"/>
              <a:t>H </a:t>
            </a:r>
            <a:r>
              <a:rPr lang="el-GR" sz="2400" b="1" smtClean="0"/>
              <a:t>Οστική πυκνότητα </a:t>
            </a:r>
            <a:r>
              <a:rPr lang="en-US" sz="2400" b="1" smtClean="0"/>
              <a:t>BMD</a:t>
            </a:r>
            <a:r>
              <a:rPr lang="el-GR" sz="2400" b="1" smtClean="0"/>
              <a:t>:</a:t>
            </a:r>
          </a:p>
          <a:p>
            <a:pPr algn="just" eaLnBrk="1" hangingPunct="1">
              <a:lnSpc>
                <a:spcPct val="130000"/>
              </a:lnSpc>
            </a:pPr>
            <a:r>
              <a:rPr lang="el-GR" sz="2400" smtClean="0"/>
              <a:t>Αποτιμά το βαθμό οστεοπόρωσης</a:t>
            </a:r>
          </a:p>
          <a:p>
            <a:pPr algn="just" eaLnBrk="1" hangingPunct="1">
              <a:lnSpc>
                <a:spcPct val="130000"/>
              </a:lnSpc>
            </a:pPr>
            <a:r>
              <a:rPr lang="el-GR" sz="2400" smtClean="0"/>
              <a:t>Έμμεσος δείκτης επικινδυνότητας για οστεοπορωτικό κάταγμα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586" name="Picture 3" descr="slide29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940425" y="1628775"/>
            <a:ext cx="3203575" cy="2403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9509" name="Rectangle 5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endParaRPr lang="el-GR" smtClean="0"/>
          </a:p>
        </p:txBody>
      </p:sp>
      <p:sp>
        <p:nvSpPr>
          <p:cNvPr id="67588" name="Rectangle 6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/>
            <a:endParaRPr lang="el-GR" sz="2400" smtClean="0"/>
          </a:p>
        </p:txBody>
      </p:sp>
      <p:sp>
        <p:nvSpPr>
          <p:cNvPr id="67589" name="Rectangle 7"/>
          <p:cNvSpPr>
            <a:spLocks noGrp="1" noChangeArrowheads="1"/>
          </p:cNvSpPr>
          <p:nvPr>
            <p:ph type="body" sz="half" idx="2"/>
          </p:nvPr>
        </p:nvSpPr>
        <p:spPr>
          <a:xfrm>
            <a:off x="5867400" y="4076700"/>
            <a:ext cx="3276600" cy="2781300"/>
          </a:xfrm>
          <a:solidFill>
            <a:schemeClr val="bg1"/>
          </a:solidFill>
        </p:spPr>
        <p:txBody>
          <a:bodyPr/>
          <a:lstStyle/>
          <a:p>
            <a:pPr eaLnBrk="1" hangingPunct="1">
              <a:lnSpc>
                <a:spcPct val="120000"/>
              </a:lnSpc>
            </a:pPr>
            <a:r>
              <a:rPr lang="el-GR" sz="2000" smtClean="0"/>
              <a:t>Ο βραχίονας τοποθετείται σε υλικό με ισοδύναμο σταθερό πάχος μαλακού ιστού</a:t>
            </a:r>
          </a:p>
        </p:txBody>
      </p:sp>
      <p:pic>
        <p:nvPicPr>
          <p:cNvPr id="67590" name="Picture 2" descr="slide18"/>
          <p:cNvPicPr>
            <a:picLocks noGrp="1" noChangeAspect="1" noChangeArrowheads="1"/>
          </p:cNvPicPr>
          <p:nvPr>
            <p:ph idx="4294967295"/>
          </p:nvPr>
        </p:nvPicPr>
        <p:blipFill>
          <a:blip r:embed="rId3" cstate="print"/>
          <a:srcRect/>
          <a:stretch>
            <a:fillRect/>
          </a:stretch>
        </p:blipFill>
        <p:spPr>
          <a:xfrm>
            <a:off x="0" y="1646238"/>
            <a:ext cx="5905500" cy="5211762"/>
          </a:xfrm>
          <a:noFill/>
        </p:spPr>
      </p:pic>
      <p:sp>
        <p:nvSpPr>
          <p:cNvPr id="149508" name="Rectangle 4"/>
          <p:cNvSpPr>
            <a:spLocks noChangeArrowheads="1"/>
          </p:cNvSpPr>
          <p:nvPr/>
        </p:nvSpPr>
        <p:spPr bwMode="auto">
          <a:xfrm>
            <a:off x="0" y="115888"/>
            <a:ext cx="9144000" cy="114300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 anchor="ctr"/>
          <a:lstStyle/>
          <a:p>
            <a:pPr algn="ctr">
              <a:defRPr/>
            </a:pPr>
            <a:r>
              <a:rPr kumimoji="0" lang="el-GR" sz="3200" b="1" dirty="0" err="1">
                <a:effectLst>
                  <a:outerShdw blurRad="38100" dist="38100" dir="2700000" algn="tl">
                    <a:srgbClr val="000000"/>
                  </a:outerShdw>
                </a:effectLst>
              </a:rPr>
              <a:t>Οστεοπυκνομετρία</a:t>
            </a:r>
            <a:r>
              <a:rPr kumimoji="0" lang="el-GR" sz="3200" b="1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br>
              <a:rPr kumimoji="0" lang="el-GR" sz="3200" b="1" dirty="0"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kumimoji="0" lang="el-GR" sz="3200" b="1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απλής γ ή Χ </a:t>
            </a:r>
            <a:r>
              <a:rPr kumimoji="0" lang="el-GR" sz="3200" b="1" dirty="0" err="1">
                <a:effectLst>
                  <a:outerShdw blurRad="38100" dist="38100" dir="2700000" algn="tl">
                    <a:srgbClr val="000000"/>
                  </a:outerShdw>
                </a:effectLst>
              </a:rPr>
              <a:t>φωτονικής</a:t>
            </a:r>
            <a:r>
              <a:rPr kumimoji="0" lang="el-GR" sz="3200" b="1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 δέσμης </a:t>
            </a:r>
            <a:r>
              <a:rPr kumimoji="0" lang="en-US" sz="3200" b="1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(S</a:t>
            </a:r>
            <a:r>
              <a:rPr kumimoji="0" lang="el-GR" sz="3200" b="1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Χ</a:t>
            </a:r>
            <a:r>
              <a:rPr kumimoji="0" lang="en-US" sz="3200" b="1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A)</a:t>
            </a:r>
            <a:endParaRPr kumimoji="0" lang="el-GR" sz="3200" b="1" dirty="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Rectangle 7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/>
            <a:endParaRPr lang="el-GR" sz="2400" smtClean="0"/>
          </a:p>
        </p:txBody>
      </p:sp>
      <p:pic>
        <p:nvPicPr>
          <p:cNvPr id="68611" name="Picture 4" descr="slide03"/>
          <p:cNvPicPr>
            <a:picLocks noGrp="1" noChangeAspect="1" noChangeArrowheads="1"/>
          </p:cNvPicPr>
          <p:nvPr>
            <p:ph idx="4294967295"/>
          </p:nvPr>
        </p:nvPicPr>
        <p:blipFill>
          <a:blip r:embed="rId2" cstate="print"/>
          <a:srcRect/>
          <a:stretch>
            <a:fillRect/>
          </a:stretch>
        </p:blipFill>
        <p:spPr>
          <a:xfrm>
            <a:off x="0" y="1149351"/>
            <a:ext cx="5074556" cy="5231978"/>
          </a:xfrm>
          <a:noFill/>
        </p:spPr>
      </p:pic>
      <p:sp>
        <p:nvSpPr>
          <p:cNvPr id="150533" name="Rectangle 5"/>
          <p:cNvSpPr>
            <a:spLocks noChangeArrowheads="1"/>
          </p:cNvSpPr>
          <p:nvPr/>
        </p:nvSpPr>
        <p:spPr bwMode="auto">
          <a:xfrm>
            <a:off x="0" y="0"/>
            <a:ext cx="91440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 anchor="ctr"/>
          <a:lstStyle/>
          <a:p>
            <a:pPr algn="ctr">
              <a:defRPr/>
            </a:pPr>
            <a:r>
              <a:rPr kumimoji="0" lang="el-GR" sz="3200" b="1">
                <a:effectLst>
                  <a:outerShdw blurRad="38100" dist="38100" dir="2700000" algn="tl">
                    <a:srgbClr val="000000"/>
                  </a:outerShdw>
                </a:effectLst>
              </a:rPr>
              <a:t>Οστεοπυκνομετρία </a:t>
            </a:r>
            <a:br>
              <a:rPr kumimoji="0" lang="el-GR" sz="3200" b="1"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kumimoji="0" lang="el-GR" sz="3200" b="1">
                <a:effectLst>
                  <a:outerShdw blurRad="38100" dist="38100" dir="2700000" algn="tl">
                    <a:srgbClr val="000000"/>
                  </a:outerShdw>
                </a:effectLst>
              </a:rPr>
              <a:t>απλής γ-φωτονικής δέσμης </a:t>
            </a:r>
            <a:r>
              <a:rPr kumimoji="0" lang="en-US" sz="3200" b="1">
                <a:effectLst>
                  <a:outerShdw blurRad="38100" dist="38100" dir="2700000" algn="tl">
                    <a:srgbClr val="000000"/>
                  </a:outerShdw>
                </a:effectLst>
              </a:rPr>
              <a:t>(SPA)</a:t>
            </a:r>
            <a:endParaRPr kumimoji="0" lang="el-GR" sz="3200" b="1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68613" name="Picture 9"/>
          <p:cNvPicPr>
            <a:picLocks noChangeAspect="1" noChangeArrowheads="1"/>
          </p:cNvPicPr>
          <p:nvPr/>
        </p:nvPicPr>
        <p:blipFill>
          <a:blip r:embed="rId3" cstate="print"/>
          <a:srcRect l="6223" t="21452" r="6946" b="19553"/>
          <a:stretch>
            <a:fillRect/>
          </a:stretch>
        </p:blipFill>
        <p:spPr bwMode="auto">
          <a:xfrm>
            <a:off x="6372225" y="5589588"/>
            <a:ext cx="2243138" cy="987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8614" name="Rectangle 8"/>
          <p:cNvSpPr>
            <a:spLocks noGrp="1" noChangeArrowheads="1"/>
          </p:cNvSpPr>
          <p:nvPr>
            <p:ph type="body" sz="half" idx="2"/>
          </p:nvPr>
        </p:nvSpPr>
        <p:spPr>
          <a:xfrm>
            <a:off x="4787900" y="1844675"/>
            <a:ext cx="4356100" cy="4114800"/>
          </a:xfrm>
        </p:spPr>
        <p:txBody>
          <a:bodyPr/>
          <a:lstStyle/>
          <a:p>
            <a:pPr eaLnBrk="1" hangingPunct="1"/>
            <a:r>
              <a:rPr lang="el-GR" sz="2400" smtClean="0"/>
              <a:t>Η οστική πυκνότητα είναι ανάλογη του σκιαγραφημένου εμβαδού</a:t>
            </a:r>
          </a:p>
          <a:p>
            <a:pPr eaLnBrk="1" hangingPunct="1"/>
            <a:r>
              <a:rPr lang="el-GR" sz="2400" smtClean="0"/>
              <a:t>Σήμερα η  πηγή Ι-125 έχει αντικατασταθεί με λυχνία ακτίνων – Χ (δεν χρησιμοποιείται το λουτρό νερού)                                                       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Text Box 51"/>
          <p:cNvSpPr txBox="1">
            <a:spLocks noChangeArrowheads="1"/>
          </p:cNvSpPr>
          <p:nvPr/>
        </p:nvSpPr>
        <p:spPr bwMode="auto">
          <a:xfrm>
            <a:off x="5292725" y="333375"/>
            <a:ext cx="2951163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l-GR" b="1"/>
              <a:t>Κρύσταλλος ΝαΙ</a:t>
            </a:r>
          </a:p>
        </p:txBody>
      </p:sp>
      <p:sp>
        <p:nvSpPr>
          <p:cNvPr id="69635" name="Text Box 52"/>
          <p:cNvSpPr txBox="1">
            <a:spLocks noChangeArrowheads="1"/>
          </p:cNvSpPr>
          <p:nvPr/>
        </p:nvSpPr>
        <p:spPr bwMode="auto">
          <a:xfrm>
            <a:off x="5580063" y="692150"/>
            <a:ext cx="3529012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l-GR" b="1"/>
              <a:t>Κατευθυντήρας </a:t>
            </a:r>
            <a:r>
              <a:rPr lang="en-US" b="1"/>
              <a:t>Pb</a:t>
            </a:r>
            <a:endParaRPr lang="el-GR" b="1"/>
          </a:p>
        </p:txBody>
      </p:sp>
      <p:sp>
        <p:nvSpPr>
          <p:cNvPr id="69636" name="Text Box 53"/>
          <p:cNvSpPr txBox="1">
            <a:spLocks noChangeArrowheads="1"/>
          </p:cNvSpPr>
          <p:nvPr/>
        </p:nvSpPr>
        <p:spPr bwMode="auto">
          <a:xfrm>
            <a:off x="5724525" y="3213100"/>
            <a:ext cx="2519363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l-GR" b="1"/>
              <a:t>Πηγή Ι-125 </a:t>
            </a:r>
          </a:p>
        </p:txBody>
      </p:sp>
      <p:sp>
        <p:nvSpPr>
          <p:cNvPr id="69637" name="Text Box 54"/>
          <p:cNvSpPr txBox="1">
            <a:spLocks noChangeArrowheads="1"/>
          </p:cNvSpPr>
          <p:nvPr/>
        </p:nvSpPr>
        <p:spPr bwMode="auto">
          <a:xfrm>
            <a:off x="6300788" y="1052513"/>
            <a:ext cx="2592387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l-GR" b="1"/>
              <a:t>Νερό πάχους</a:t>
            </a:r>
            <a:r>
              <a:rPr lang="en-US" b="1"/>
              <a:t> d</a:t>
            </a:r>
            <a:endParaRPr lang="el-GR" b="1"/>
          </a:p>
        </p:txBody>
      </p:sp>
      <p:sp>
        <p:nvSpPr>
          <p:cNvPr id="69638" name="Line 60"/>
          <p:cNvSpPr>
            <a:spLocks noChangeShapeType="1"/>
          </p:cNvSpPr>
          <p:nvPr/>
        </p:nvSpPr>
        <p:spPr bwMode="auto">
          <a:xfrm flipH="1">
            <a:off x="5651500" y="1268413"/>
            <a:ext cx="431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l-GR"/>
          </a:p>
        </p:txBody>
      </p:sp>
      <p:sp>
        <p:nvSpPr>
          <p:cNvPr id="69639" name="Text Box 61"/>
          <p:cNvSpPr txBox="1">
            <a:spLocks noChangeArrowheads="1"/>
          </p:cNvSpPr>
          <p:nvPr/>
        </p:nvSpPr>
        <p:spPr bwMode="auto">
          <a:xfrm>
            <a:off x="6300788" y="1412875"/>
            <a:ext cx="2447925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l-GR" b="1"/>
              <a:t>Μαλακοί ιστοί</a:t>
            </a:r>
          </a:p>
        </p:txBody>
      </p:sp>
      <p:sp>
        <p:nvSpPr>
          <p:cNvPr id="69640" name="Line 62"/>
          <p:cNvSpPr>
            <a:spLocks noChangeShapeType="1"/>
          </p:cNvSpPr>
          <p:nvPr/>
        </p:nvSpPr>
        <p:spPr bwMode="auto">
          <a:xfrm flipH="1">
            <a:off x="5219700" y="1628775"/>
            <a:ext cx="10080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l-GR"/>
          </a:p>
        </p:txBody>
      </p:sp>
      <p:sp>
        <p:nvSpPr>
          <p:cNvPr id="69641" name="Text Box 63"/>
          <p:cNvSpPr txBox="1">
            <a:spLocks noChangeArrowheads="1"/>
          </p:cNvSpPr>
          <p:nvPr/>
        </p:nvSpPr>
        <p:spPr bwMode="auto">
          <a:xfrm>
            <a:off x="5940425" y="2125663"/>
            <a:ext cx="3024188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l-GR" b="1"/>
              <a:t>Αυλοειδές οστούν</a:t>
            </a:r>
          </a:p>
        </p:txBody>
      </p:sp>
      <p:sp>
        <p:nvSpPr>
          <p:cNvPr id="69642" name="Text Box 65"/>
          <p:cNvSpPr txBox="1">
            <a:spLocks noChangeArrowheads="1"/>
          </p:cNvSpPr>
          <p:nvPr/>
        </p:nvSpPr>
        <p:spPr bwMode="auto">
          <a:xfrm>
            <a:off x="6372225" y="1766888"/>
            <a:ext cx="1944688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l-GR" b="1"/>
              <a:t>Αυλός</a:t>
            </a:r>
          </a:p>
        </p:txBody>
      </p:sp>
      <p:sp>
        <p:nvSpPr>
          <p:cNvPr id="69643" name="Line 66"/>
          <p:cNvSpPr>
            <a:spLocks noChangeShapeType="1"/>
          </p:cNvSpPr>
          <p:nvPr/>
        </p:nvSpPr>
        <p:spPr bwMode="auto">
          <a:xfrm flipH="1">
            <a:off x="4932363" y="1989138"/>
            <a:ext cx="12969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l-GR"/>
          </a:p>
        </p:txBody>
      </p:sp>
      <p:sp>
        <p:nvSpPr>
          <p:cNvPr id="69644" name="Text Box 68"/>
          <p:cNvSpPr txBox="1">
            <a:spLocks noChangeArrowheads="1"/>
          </p:cNvSpPr>
          <p:nvPr/>
        </p:nvSpPr>
        <p:spPr bwMode="auto">
          <a:xfrm>
            <a:off x="5364163" y="2708275"/>
            <a:ext cx="3779837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l-GR" b="1"/>
              <a:t>Γραμμική δέσμη </a:t>
            </a:r>
            <a:r>
              <a:rPr lang="en-US" b="1">
                <a:cs typeface="Arial" pitchFamily="34" charset="0"/>
              </a:rPr>
              <a:t>~</a:t>
            </a:r>
            <a:r>
              <a:rPr lang="el-GR" b="1"/>
              <a:t>30 </a:t>
            </a:r>
            <a:r>
              <a:rPr lang="en-US" b="1"/>
              <a:t>KeV</a:t>
            </a:r>
            <a:endParaRPr lang="el-GR" b="1"/>
          </a:p>
        </p:txBody>
      </p:sp>
      <p:grpSp>
        <p:nvGrpSpPr>
          <p:cNvPr id="69645" name="77 - Ομάδα"/>
          <p:cNvGrpSpPr>
            <a:grpSpLocks/>
          </p:cNvGrpSpPr>
          <p:nvPr/>
        </p:nvGrpSpPr>
        <p:grpSpPr bwMode="auto">
          <a:xfrm>
            <a:off x="1331913" y="333375"/>
            <a:ext cx="4608512" cy="2736850"/>
            <a:chOff x="2195513" y="404813"/>
            <a:chExt cx="4608512" cy="2736850"/>
          </a:xfrm>
        </p:grpSpPr>
        <p:grpSp>
          <p:nvGrpSpPr>
            <p:cNvPr id="69683" name="Group 17"/>
            <p:cNvGrpSpPr>
              <a:grpSpLocks/>
            </p:cNvGrpSpPr>
            <p:nvPr/>
          </p:nvGrpSpPr>
          <p:grpSpPr bwMode="auto">
            <a:xfrm>
              <a:off x="2987675" y="765175"/>
              <a:ext cx="3744913" cy="2016125"/>
              <a:chOff x="1973" y="1797"/>
              <a:chExt cx="2359" cy="1225"/>
            </a:xfrm>
          </p:grpSpPr>
          <p:sp>
            <p:nvSpPr>
              <p:cNvPr id="69706" name="Line 13"/>
              <p:cNvSpPr>
                <a:spLocks noChangeShapeType="1"/>
              </p:cNvSpPr>
              <p:nvPr/>
            </p:nvSpPr>
            <p:spPr bwMode="auto">
              <a:xfrm>
                <a:off x="1973" y="1797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9707" name="Line 14"/>
              <p:cNvSpPr>
                <a:spLocks noChangeShapeType="1"/>
              </p:cNvSpPr>
              <p:nvPr/>
            </p:nvSpPr>
            <p:spPr bwMode="auto">
              <a:xfrm>
                <a:off x="2064" y="2069"/>
                <a:ext cx="2268" cy="0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2063" name="Rectangle 15"/>
              <p:cNvSpPr>
                <a:spLocks noChangeArrowheads="1"/>
              </p:cNvSpPr>
              <p:nvPr/>
            </p:nvSpPr>
            <p:spPr bwMode="auto">
              <a:xfrm>
                <a:off x="2064" y="2069"/>
                <a:ext cx="2268" cy="953"/>
              </a:xfrm>
              <a:prstGeom prst="rect">
                <a:avLst/>
              </a:prstGeom>
              <a:gradFill rotWithShape="1">
                <a:gsLst>
                  <a:gs pos="0">
                    <a:schemeClr val="accent1"/>
                  </a:gs>
                  <a:gs pos="50000">
                    <a:schemeClr val="accent1">
                      <a:gamma/>
                      <a:shade val="46275"/>
                      <a:invGamma/>
                      <a:alpha val="98000"/>
                    </a:schemeClr>
                  </a:gs>
                  <a:gs pos="100000">
                    <a:schemeClr val="accent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l-GR"/>
              </a:p>
            </p:txBody>
          </p:sp>
          <p:sp>
            <p:nvSpPr>
              <p:cNvPr id="69709" name="Line 16"/>
              <p:cNvSpPr>
                <a:spLocks noChangeShapeType="1"/>
              </p:cNvSpPr>
              <p:nvPr/>
            </p:nvSpPr>
            <p:spPr bwMode="auto">
              <a:xfrm>
                <a:off x="2064" y="3022"/>
                <a:ext cx="2268" cy="0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</p:grpSp>
        <p:grpSp>
          <p:nvGrpSpPr>
            <p:cNvPr id="69684" name="Group 11"/>
            <p:cNvGrpSpPr>
              <a:grpSpLocks/>
            </p:cNvGrpSpPr>
            <p:nvPr/>
          </p:nvGrpSpPr>
          <p:grpSpPr bwMode="auto">
            <a:xfrm>
              <a:off x="3276600" y="1268413"/>
              <a:ext cx="3311525" cy="1441450"/>
              <a:chOff x="2336" y="935"/>
              <a:chExt cx="2086" cy="908"/>
            </a:xfrm>
          </p:grpSpPr>
          <p:sp>
            <p:nvSpPr>
              <p:cNvPr id="69699" name="Oval 4"/>
              <p:cNvSpPr>
                <a:spLocks noChangeArrowheads="1"/>
              </p:cNvSpPr>
              <p:nvPr/>
            </p:nvSpPr>
            <p:spPr bwMode="auto">
              <a:xfrm>
                <a:off x="2336" y="935"/>
                <a:ext cx="2086" cy="908"/>
              </a:xfrm>
              <a:prstGeom prst="ellipse">
                <a:avLst/>
              </a:prstGeom>
              <a:solidFill>
                <a:srgbClr val="E6BBB8">
                  <a:alpha val="52940"/>
                </a:srgbClr>
              </a:solidFill>
              <a:ln w="38100">
                <a:solidFill>
                  <a:srgbClr val="9E2E4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l-GR"/>
              </a:p>
            </p:txBody>
          </p:sp>
          <p:grpSp>
            <p:nvGrpSpPr>
              <p:cNvPr id="69700" name="Group 7"/>
              <p:cNvGrpSpPr>
                <a:grpSpLocks/>
              </p:cNvGrpSpPr>
              <p:nvPr/>
            </p:nvGrpSpPr>
            <p:grpSpPr bwMode="auto">
              <a:xfrm>
                <a:off x="2744" y="1207"/>
                <a:ext cx="544" cy="408"/>
                <a:chOff x="1429" y="2387"/>
                <a:chExt cx="544" cy="408"/>
              </a:xfrm>
            </p:grpSpPr>
            <p:sp>
              <p:nvSpPr>
                <p:cNvPr id="69704" name="Oval 5"/>
                <p:cNvSpPr>
                  <a:spLocks noChangeArrowheads="1"/>
                </p:cNvSpPr>
                <p:nvPr/>
              </p:nvSpPr>
              <p:spPr bwMode="auto">
                <a:xfrm>
                  <a:off x="1429" y="2387"/>
                  <a:ext cx="544" cy="408"/>
                </a:xfrm>
                <a:prstGeom prst="ellipse">
                  <a:avLst/>
                </a:prstGeom>
                <a:solidFill>
                  <a:srgbClr val="E6BBB8"/>
                </a:solidFill>
                <a:ln w="28575">
                  <a:solidFill>
                    <a:srgbClr val="9E2E4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l-GR"/>
                </a:p>
              </p:txBody>
            </p:sp>
            <p:sp>
              <p:nvSpPr>
                <p:cNvPr id="69705" name="Oval 6"/>
                <p:cNvSpPr>
                  <a:spLocks noChangeArrowheads="1"/>
                </p:cNvSpPr>
                <p:nvPr/>
              </p:nvSpPr>
              <p:spPr bwMode="auto">
                <a:xfrm>
                  <a:off x="1519" y="2478"/>
                  <a:ext cx="363" cy="227"/>
                </a:xfrm>
                <a:prstGeom prst="ellipse">
                  <a:avLst/>
                </a:prstGeom>
                <a:solidFill>
                  <a:schemeClr val="bg1"/>
                </a:solidFill>
                <a:ln w="28575">
                  <a:solidFill>
                    <a:srgbClr val="9E2E4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l-GR"/>
                </a:p>
              </p:txBody>
            </p:sp>
          </p:grpSp>
          <p:grpSp>
            <p:nvGrpSpPr>
              <p:cNvPr id="69701" name="Group 8"/>
              <p:cNvGrpSpPr>
                <a:grpSpLocks/>
              </p:cNvGrpSpPr>
              <p:nvPr/>
            </p:nvGrpSpPr>
            <p:grpSpPr bwMode="auto">
              <a:xfrm>
                <a:off x="3560" y="1207"/>
                <a:ext cx="544" cy="408"/>
                <a:chOff x="1429" y="2387"/>
                <a:chExt cx="544" cy="408"/>
              </a:xfrm>
            </p:grpSpPr>
            <p:sp>
              <p:nvSpPr>
                <p:cNvPr id="69702" name="Oval 9"/>
                <p:cNvSpPr>
                  <a:spLocks noChangeArrowheads="1"/>
                </p:cNvSpPr>
                <p:nvPr/>
              </p:nvSpPr>
              <p:spPr bwMode="auto">
                <a:xfrm>
                  <a:off x="1429" y="2387"/>
                  <a:ext cx="544" cy="408"/>
                </a:xfrm>
                <a:prstGeom prst="ellipse">
                  <a:avLst/>
                </a:prstGeom>
                <a:solidFill>
                  <a:srgbClr val="E6BBB8"/>
                </a:solidFill>
                <a:ln w="28575">
                  <a:solidFill>
                    <a:srgbClr val="9E2E4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l-GR"/>
                </a:p>
              </p:txBody>
            </p:sp>
            <p:sp>
              <p:nvSpPr>
                <p:cNvPr id="69703" name="Oval 10"/>
                <p:cNvSpPr>
                  <a:spLocks noChangeArrowheads="1"/>
                </p:cNvSpPr>
                <p:nvPr/>
              </p:nvSpPr>
              <p:spPr bwMode="auto">
                <a:xfrm>
                  <a:off x="1519" y="2478"/>
                  <a:ext cx="363" cy="227"/>
                </a:xfrm>
                <a:prstGeom prst="ellipse">
                  <a:avLst/>
                </a:prstGeom>
                <a:solidFill>
                  <a:schemeClr val="bg1"/>
                </a:solidFill>
                <a:ln w="28575">
                  <a:solidFill>
                    <a:srgbClr val="9E2E4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l-GR"/>
                </a:p>
              </p:txBody>
            </p:sp>
          </p:grpSp>
        </p:grpSp>
        <p:grpSp>
          <p:nvGrpSpPr>
            <p:cNvPr id="69685" name="Group 33"/>
            <p:cNvGrpSpPr>
              <a:grpSpLocks/>
            </p:cNvGrpSpPr>
            <p:nvPr/>
          </p:nvGrpSpPr>
          <p:grpSpPr bwMode="auto">
            <a:xfrm>
              <a:off x="2195513" y="765175"/>
              <a:ext cx="3311525" cy="2160588"/>
              <a:chOff x="612" y="482"/>
              <a:chExt cx="2857" cy="1361"/>
            </a:xfrm>
          </p:grpSpPr>
          <p:sp>
            <p:nvSpPr>
              <p:cNvPr id="69696" name="Line 19"/>
              <p:cNvSpPr>
                <a:spLocks noChangeShapeType="1"/>
              </p:cNvSpPr>
              <p:nvPr/>
            </p:nvSpPr>
            <p:spPr bwMode="auto">
              <a:xfrm>
                <a:off x="612" y="482"/>
                <a:ext cx="2721" cy="0"/>
              </a:xfrm>
              <a:prstGeom prst="line">
                <a:avLst/>
              </a:prstGeom>
              <a:noFill/>
              <a:ln w="762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9697" name="Line 20"/>
              <p:cNvSpPr>
                <a:spLocks noChangeShapeType="1"/>
              </p:cNvSpPr>
              <p:nvPr/>
            </p:nvSpPr>
            <p:spPr bwMode="auto">
              <a:xfrm>
                <a:off x="612" y="1843"/>
                <a:ext cx="2857" cy="0"/>
              </a:xfrm>
              <a:prstGeom prst="line">
                <a:avLst/>
              </a:prstGeom>
              <a:noFill/>
              <a:ln w="762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9698" name="Line 21"/>
              <p:cNvSpPr>
                <a:spLocks noChangeShapeType="1"/>
              </p:cNvSpPr>
              <p:nvPr/>
            </p:nvSpPr>
            <p:spPr bwMode="auto">
              <a:xfrm>
                <a:off x="612" y="482"/>
                <a:ext cx="0" cy="1361"/>
              </a:xfrm>
              <a:prstGeom prst="line">
                <a:avLst/>
              </a:prstGeom>
              <a:noFill/>
              <a:ln w="762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</p:grpSp>
        <p:sp>
          <p:nvSpPr>
            <p:cNvPr id="69686" name="Rectangle 22"/>
            <p:cNvSpPr>
              <a:spLocks noChangeArrowheads="1"/>
            </p:cNvSpPr>
            <p:nvPr/>
          </p:nvSpPr>
          <p:spPr bwMode="auto">
            <a:xfrm>
              <a:off x="5291138" y="404813"/>
              <a:ext cx="792163" cy="720725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l-GR"/>
            </a:p>
          </p:txBody>
        </p:sp>
        <p:sp>
          <p:nvSpPr>
            <p:cNvPr id="69687" name="Rectangle 23"/>
            <p:cNvSpPr>
              <a:spLocks noChangeArrowheads="1"/>
            </p:cNvSpPr>
            <p:nvPr/>
          </p:nvSpPr>
          <p:spPr bwMode="auto">
            <a:xfrm>
              <a:off x="5362575" y="404813"/>
              <a:ext cx="649288" cy="504825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l-GR"/>
            </a:p>
          </p:txBody>
        </p:sp>
        <p:sp>
          <p:nvSpPr>
            <p:cNvPr id="69688" name="Rectangle 26"/>
            <p:cNvSpPr>
              <a:spLocks noChangeArrowheads="1"/>
            </p:cNvSpPr>
            <p:nvPr/>
          </p:nvSpPr>
          <p:spPr bwMode="auto">
            <a:xfrm>
              <a:off x="5435600" y="2852738"/>
              <a:ext cx="503238" cy="288925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l-GR"/>
            </a:p>
          </p:txBody>
        </p:sp>
        <p:sp>
          <p:nvSpPr>
            <p:cNvPr id="69689" name="Rectangle 24"/>
            <p:cNvSpPr>
              <a:spLocks noChangeArrowheads="1"/>
            </p:cNvSpPr>
            <p:nvPr/>
          </p:nvSpPr>
          <p:spPr bwMode="auto">
            <a:xfrm>
              <a:off x="5651500" y="909638"/>
              <a:ext cx="71438" cy="2016125"/>
            </a:xfrm>
            <a:prstGeom prst="rect">
              <a:avLst/>
            </a:prstGeom>
            <a:solidFill>
              <a:srgbClr val="9E2E41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l-GR"/>
            </a:p>
          </p:txBody>
        </p:sp>
        <p:sp>
          <p:nvSpPr>
            <p:cNvPr id="69690" name="Oval 27"/>
            <p:cNvSpPr>
              <a:spLocks noChangeArrowheads="1"/>
            </p:cNvSpPr>
            <p:nvPr/>
          </p:nvSpPr>
          <p:spPr bwMode="auto">
            <a:xfrm>
              <a:off x="5578475" y="2925763"/>
              <a:ext cx="217488" cy="142875"/>
            </a:xfrm>
            <a:prstGeom prst="ellipse">
              <a:avLst/>
            </a:prstGeom>
            <a:solidFill>
              <a:srgbClr val="E6BBB8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l-GR"/>
            </a:p>
          </p:txBody>
        </p:sp>
        <p:sp>
          <p:nvSpPr>
            <p:cNvPr id="69691" name="Line 55"/>
            <p:cNvSpPr>
              <a:spLocks noChangeShapeType="1"/>
            </p:cNvSpPr>
            <p:nvPr/>
          </p:nvSpPr>
          <p:spPr bwMode="auto">
            <a:xfrm>
              <a:off x="2195513" y="1844675"/>
              <a:ext cx="647700" cy="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9692" name="Line 57"/>
            <p:cNvSpPr>
              <a:spLocks noChangeShapeType="1"/>
            </p:cNvSpPr>
            <p:nvPr/>
          </p:nvSpPr>
          <p:spPr bwMode="auto">
            <a:xfrm flipH="1">
              <a:off x="5724525" y="549275"/>
              <a:ext cx="36036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9693" name="Line 58"/>
            <p:cNvSpPr>
              <a:spLocks noChangeShapeType="1"/>
            </p:cNvSpPr>
            <p:nvPr/>
          </p:nvSpPr>
          <p:spPr bwMode="auto">
            <a:xfrm flipH="1">
              <a:off x="6084888" y="908050"/>
              <a:ext cx="2159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9694" name="Line 64"/>
            <p:cNvSpPr>
              <a:spLocks noChangeShapeType="1"/>
            </p:cNvSpPr>
            <p:nvPr/>
          </p:nvSpPr>
          <p:spPr bwMode="auto">
            <a:xfrm flipH="1" flipV="1">
              <a:off x="5867400" y="2205038"/>
              <a:ext cx="936625" cy="714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9695" name="Line 73"/>
            <p:cNvSpPr>
              <a:spLocks noChangeShapeType="1"/>
            </p:cNvSpPr>
            <p:nvPr/>
          </p:nvSpPr>
          <p:spPr bwMode="auto">
            <a:xfrm flipH="1" flipV="1">
              <a:off x="5724525" y="2781300"/>
              <a:ext cx="503238" cy="1428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l-GR"/>
            </a:p>
          </p:txBody>
        </p:sp>
      </p:grpSp>
      <p:sp>
        <p:nvSpPr>
          <p:cNvPr id="69646" name="Line 74"/>
          <p:cNvSpPr>
            <a:spLocks noChangeShapeType="1"/>
          </p:cNvSpPr>
          <p:nvPr/>
        </p:nvSpPr>
        <p:spPr bwMode="auto">
          <a:xfrm flipH="1" flipV="1">
            <a:off x="4859338" y="2997200"/>
            <a:ext cx="792162" cy="431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l-GR"/>
          </a:p>
        </p:txBody>
      </p:sp>
      <p:sp>
        <p:nvSpPr>
          <p:cNvPr id="69647" name="Text Box 76"/>
          <p:cNvSpPr txBox="1">
            <a:spLocks noChangeArrowheads="1"/>
          </p:cNvSpPr>
          <p:nvPr/>
        </p:nvSpPr>
        <p:spPr bwMode="auto">
          <a:xfrm>
            <a:off x="0" y="2924175"/>
            <a:ext cx="2232025" cy="1323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l-GR" sz="2000" b="1">
                <a:solidFill>
                  <a:srgbClr val="FFFF00"/>
                </a:solidFill>
              </a:rPr>
              <a:t>Ομοίωμα άκρου (κερκίδα, ωλένη)</a:t>
            </a:r>
          </a:p>
        </p:txBody>
      </p:sp>
      <p:sp>
        <p:nvSpPr>
          <p:cNvPr id="69648" name="Line 77"/>
          <p:cNvSpPr>
            <a:spLocks noChangeShapeType="1"/>
          </p:cNvSpPr>
          <p:nvPr/>
        </p:nvSpPr>
        <p:spPr bwMode="auto">
          <a:xfrm flipV="1">
            <a:off x="1403350" y="2205038"/>
            <a:ext cx="1368425" cy="1008062"/>
          </a:xfrm>
          <a:prstGeom prst="line">
            <a:avLst/>
          </a:prstGeom>
          <a:noFill/>
          <a:ln w="38100">
            <a:solidFill>
              <a:srgbClr val="9E2E4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l-GR"/>
          </a:p>
        </p:txBody>
      </p:sp>
      <p:sp>
        <p:nvSpPr>
          <p:cNvPr id="69649" name="Text Box 78"/>
          <p:cNvSpPr txBox="1">
            <a:spLocks noChangeArrowheads="1"/>
          </p:cNvSpPr>
          <p:nvPr/>
        </p:nvSpPr>
        <p:spPr bwMode="auto">
          <a:xfrm>
            <a:off x="0" y="1557338"/>
            <a:ext cx="1296988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l-GR" b="1"/>
              <a:t>Σάρωση</a:t>
            </a:r>
          </a:p>
        </p:txBody>
      </p:sp>
      <p:sp>
        <p:nvSpPr>
          <p:cNvPr id="69650" name="Text Box 83"/>
          <p:cNvSpPr txBox="1">
            <a:spLocks noChangeArrowheads="1"/>
          </p:cNvSpPr>
          <p:nvPr/>
        </p:nvSpPr>
        <p:spPr bwMode="auto">
          <a:xfrm>
            <a:off x="3276600" y="5870575"/>
            <a:ext cx="3671888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l-GR"/>
              <a:t>Μετακίνηση </a:t>
            </a:r>
            <a:r>
              <a:rPr lang="en-US"/>
              <a:t>            X </a:t>
            </a:r>
            <a:r>
              <a:rPr lang="el-GR"/>
              <a:t>(</a:t>
            </a:r>
            <a:r>
              <a:rPr lang="en-US"/>
              <a:t>cm)</a:t>
            </a:r>
            <a:endParaRPr lang="el-GR"/>
          </a:p>
        </p:txBody>
      </p:sp>
      <p:sp>
        <p:nvSpPr>
          <p:cNvPr id="69651" name="Text Box 104"/>
          <p:cNvSpPr txBox="1">
            <a:spLocks noChangeArrowheads="1"/>
          </p:cNvSpPr>
          <p:nvPr/>
        </p:nvSpPr>
        <p:spPr bwMode="auto">
          <a:xfrm rot="-5400000">
            <a:off x="996950" y="4260850"/>
            <a:ext cx="30226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l-GR" sz="1600">
                <a:cs typeface="Arial" pitchFamily="34" charset="0"/>
              </a:rPr>
              <a:t>Ένταση δέσμης</a:t>
            </a:r>
            <a:r>
              <a:rPr lang="en-US" sz="1600">
                <a:cs typeface="Arial" pitchFamily="34" charset="0"/>
              </a:rPr>
              <a:t> </a:t>
            </a:r>
            <a:r>
              <a:rPr lang="en-US" sz="1600" b="1">
                <a:cs typeface="Arial" pitchFamily="34" charset="0"/>
              </a:rPr>
              <a:t>I</a:t>
            </a:r>
            <a:r>
              <a:rPr lang="en-US" sz="1400" b="1">
                <a:cs typeface="Arial" pitchFamily="34" charset="0"/>
              </a:rPr>
              <a:t>(x)</a:t>
            </a:r>
            <a:r>
              <a:rPr lang="en-US" sz="1600">
                <a:cs typeface="Arial" pitchFamily="34" charset="0"/>
              </a:rPr>
              <a:t>, (log scale)</a:t>
            </a:r>
          </a:p>
        </p:txBody>
      </p:sp>
      <p:grpSp>
        <p:nvGrpSpPr>
          <p:cNvPr id="69652" name="78 - Ομάδα"/>
          <p:cNvGrpSpPr>
            <a:grpSpLocks/>
          </p:cNvGrpSpPr>
          <p:nvPr/>
        </p:nvGrpSpPr>
        <p:grpSpPr bwMode="auto">
          <a:xfrm>
            <a:off x="1763713" y="3284538"/>
            <a:ext cx="4105275" cy="2736850"/>
            <a:chOff x="2555875" y="3349625"/>
            <a:chExt cx="4105275" cy="2736850"/>
          </a:xfrm>
        </p:grpSpPr>
        <p:sp>
          <p:nvSpPr>
            <p:cNvPr id="69653" name="Line 34"/>
            <p:cNvSpPr>
              <a:spLocks noChangeShapeType="1"/>
            </p:cNvSpPr>
            <p:nvPr/>
          </p:nvSpPr>
          <p:spPr bwMode="auto">
            <a:xfrm>
              <a:off x="3060700" y="3349625"/>
              <a:ext cx="0" cy="2232025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9654" name="Line 36"/>
            <p:cNvSpPr>
              <a:spLocks noChangeShapeType="1"/>
            </p:cNvSpPr>
            <p:nvPr/>
          </p:nvSpPr>
          <p:spPr bwMode="auto">
            <a:xfrm>
              <a:off x="3060700" y="5581650"/>
              <a:ext cx="360045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grpSp>
          <p:nvGrpSpPr>
            <p:cNvPr id="69655" name="Group 46"/>
            <p:cNvGrpSpPr>
              <a:grpSpLocks/>
            </p:cNvGrpSpPr>
            <p:nvPr/>
          </p:nvGrpSpPr>
          <p:grpSpPr bwMode="auto">
            <a:xfrm>
              <a:off x="3852863" y="3781425"/>
              <a:ext cx="863600" cy="1296988"/>
              <a:chOff x="2472" y="2387"/>
              <a:chExt cx="544" cy="771"/>
            </a:xfrm>
          </p:grpSpPr>
          <p:sp>
            <p:nvSpPr>
              <p:cNvPr id="69681" name="Line 41"/>
              <p:cNvSpPr>
                <a:spLocks noChangeShapeType="1"/>
              </p:cNvSpPr>
              <p:nvPr/>
            </p:nvSpPr>
            <p:spPr bwMode="auto">
              <a:xfrm>
                <a:off x="2472" y="2387"/>
                <a:ext cx="544" cy="0"/>
              </a:xfrm>
              <a:prstGeom prst="line">
                <a:avLst/>
              </a:prstGeom>
              <a:noFill/>
              <a:ln w="38100">
                <a:solidFill>
                  <a:srgbClr val="9E2E4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9682" name="Freeform 44"/>
              <p:cNvSpPr>
                <a:spLocks/>
              </p:cNvSpPr>
              <p:nvPr/>
            </p:nvSpPr>
            <p:spPr bwMode="auto">
              <a:xfrm>
                <a:off x="2472" y="2387"/>
                <a:ext cx="544" cy="771"/>
              </a:xfrm>
              <a:custGeom>
                <a:avLst/>
                <a:gdLst>
                  <a:gd name="T0" fmla="*/ 0 w 544"/>
                  <a:gd name="T1" fmla="*/ 0 h 793"/>
                  <a:gd name="T2" fmla="*/ 181 w 544"/>
                  <a:gd name="T3" fmla="*/ 559 h 793"/>
                  <a:gd name="T4" fmla="*/ 317 w 544"/>
                  <a:gd name="T5" fmla="*/ 484 h 793"/>
                  <a:gd name="T6" fmla="*/ 363 w 544"/>
                  <a:gd name="T7" fmla="*/ 559 h 793"/>
                  <a:gd name="T8" fmla="*/ 453 w 544"/>
                  <a:gd name="T9" fmla="*/ 559 h 793"/>
                  <a:gd name="T10" fmla="*/ 544 w 544"/>
                  <a:gd name="T11" fmla="*/ 0 h 79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44"/>
                  <a:gd name="T19" fmla="*/ 0 h 793"/>
                  <a:gd name="T20" fmla="*/ 544 w 544"/>
                  <a:gd name="T21" fmla="*/ 793 h 79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44" h="793">
                    <a:moveTo>
                      <a:pt x="0" y="0"/>
                    </a:moveTo>
                    <a:cubicBezTo>
                      <a:pt x="64" y="291"/>
                      <a:pt x="128" y="582"/>
                      <a:pt x="181" y="680"/>
                    </a:cubicBezTo>
                    <a:cubicBezTo>
                      <a:pt x="234" y="778"/>
                      <a:pt x="287" y="589"/>
                      <a:pt x="317" y="589"/>
                    </a:cubicBezTo>
                    <a:cubicBezTo>
                      <a:pt x="347" y="589"/>
                      <a:pt x="340" y="665"/>
                      <a:pt x="363" y="680"/>
                    </a:cubicBezTo>
                    <a:cubicBezTo>
                      <a:pt x="386" y="695"/>
                      <a:pt x="423" y="793"/>
                      <a:pt x="453" y="680"/>
                    </a:cubicBezTo>
                    <a:cubicBezTo>
                      <a:pt x="483" y="567"/>
                      <a:pt x="529" y="113"/>
                      <a:pt x="544" y="0"/>
                    </a:cubicBezTo>
                  </a:path>
                </a:pathLst>
              </a:custGeom>
              <a:solidFill>
                <a:srgbClr val="E6BBB8"/>
              </a:solidFill>
              <a:ln w="38100" cmpd="sng">
                <a:solidFill>
                  <a:srgbClr val="9E2E4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</p:grpSp>
        <p:grpSp>
          <p:nvGrpSpPr>
            <p:cNvPr id="69656" name="Group 48"/>
            <p:cNvGrpSpPr>
              <a:grpSpLocks/>
            </p:cNvGrpSpPr>
            <p:nvPr/>
          </p:nvGrpSpPr>
          <p:grpSpPr bwMode="auto">
            <a:xfrm>
              <a:off x="5148263" y="3781425"/>
              <a:ext cx="865188" cy="1441450"/>
              <a:chOff x="3288" y="2387"/>
              <a:chExt cx="545" cy="862"/>
            </a:xfrm>
          </p:grpSpPr>
          <p:sp>
            <p:nvSpPr>
              <p:cNvPr id="69679" name="Freeform 45"/>
              <p:cNvSpPr>
                <a:spLocks/>
              </p:cNvSpPr>
              <p:nvPr/>
            </p:nvSpPr>
            <p:spPr bwMode="auto">
              <a:xfrm>
                <a:off x="3288" y="2387"/>
                <a:ext cx="544" cy="862"/>
              </a:xfrm>
              <a:custGeom>
                <a:avLst/>
                <a:gdLst>
                  <a:gd name="T0" fmla="*/ 0 w 544"/>
                  <a:gd name="T1" fmla="*/ 0 h 793"/>
                  <a:gd name="T2" fmla="*/ 181 w 544"/>
                  <a:gd name="T3" fmla="*/ 1220 h 793"/>
                  <a:gd name="T4" fmla="*/ 317 w 544"/>
                  <a:gd name="T5" fmla="*/ 1058 h 793"/>
                  <a:gd name="T6" fmla="*/ 363 w 544"/>
                  <a:gd name="T7" fmla="*/ 1220 h 793"/>
                  <a:gd name="T8" fmla="*/ 453 w 544"/>
                  <a:gd name="T9" fmla="*/ 1220 h 793"/>
                  <a:gd name="T10" fmla="*/ 544 w 544"/>
                  <a:gd name="T11" fmla="*/ 0 h 79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44"/>
                  <a:gd name="T19" fmla="*/ 0 h 793"/>
                  <a:gd name="T20" fmla="*/ 544 w 544"/>
                  <a:gd name="T21" fmla="*/ 793 h 79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44" h="793">
                    <a:moveTo>
                      <a:pt x="0" y="0"/>
                    </a:moveTo>
                    <a:cubicBezTo>
                      <a:pt x="64" y="291"/>
                      <a:pt x="128" y="582"/>
                      <a:pt x="181" y="680"/>
                    </a:cubicBezTo>
                    <a:cubicBezTo>
                      <a:pt x="234" y="778"/>
                      <a:pt x="287" y="589"/>
                      <a:pt x="317" y="589"/>
                    </a:cubicBezTo>
                    <a:cubicBezTo>
                      <a:pt x="347" y="589"/>
                      <a:pt x="340" y="665"/>
                      <a:pt x="363" y="680"/>
                    </a:cubicBezTo>
                    <a:cubicBezTo>
                      <a:pt x="386" y="695"/>
                      <a:pt x="423" y="793"/>
                      <a:pt x="453" y="680"/>
                    </a:cubicBezTo>
                    <a:cubicBezTo>
                      <a:pt x="483" y="567"/>
                      <a:pt x="529" y="113"/>
                      <a:pt x="544" y="0"/>
                    </a:cubicBezTo>
                  </a:path>
                </a:pathLst>
              </a:custGeom>
              <a:solidFill>
                <a:srgbClr val="E6BBB8"/>
              </a:solidFill>
              <a:ln w="28575" cmpd="sng">
                <a:solidFill>
                  <a:srgbClr val="9E2E4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9680" name="Line 47"/>
              <p:cNvSpPr>
                <a:spLocks noChangeShapeType="1"/>
              </p:cNvSpPr>
              <p:nvPr/>
            </p:nvSpPr>
            <p:spPr bwMode="auto">
              <a:xfrm>
                <a:off x="3288" y="2387"/>
                <a:ext cx="545" cy="0"/>
              </a:xfrm>
              <a:prstGeom prst="line">
                <a:avLst/>
              </a:prstGeom>
              <a:noFill/>
              <a:ln w="28575">
                <a:solidFill>
                  <a:srgbClr val="9E2E4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</p:grpSp>
        <p:sp>
          <p:nvSpPr>
            <p:cNvPr id="69657" name="Text Box 70"/>
            <p:cNvSpPr txBox="1">
              <a:spLocks noChangeArrowheads="1"/>
            </p:cNvSpPr>
            <p:nvPr/>
          </p:nvSpPr>
          <p:spPr bwMode="auto">
            <a:xfrm>
              <a:off x="4068763" y="4141788"/>
              <a:ext cx="503238" cy="3667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b="1" dirty="0">
                  <a:solidFill>
                    <a:schemeClr val="bg2"/>
                  </a:solidFill>
                </a:rPr>
                <a:t>E</a:t>
              </a:r>
              <a:r>
                <a:rPr lang="en-US" b="1" baseline="-25000" dirty="0">
                  <a:solidFill>
                    <a:schemeClr val="bg2"/>
                  </a:solidFill>
                </a:rPr>
                <a:t>1</a:t>
              </a:r>
              <a:endParaRPr lang="el-GR" b="1" baseline="-25000" dirty="0">
                <a:solidFill>
                  <a:schemeClr val="bg2"/>
                </a:solidFill>
              </a:endParaRPr>
            </a:p>
          </p:txBody>
        </p:sp>
        <p:sp>
          <p:nvSpPr>
            <p:cNvPr id="69658" name="Text Box 71"/>
            <p:cNvSpPr txBox="1">
              <a:spLocks noChangeArrowheads="1"/>
            </p:cNvSpPr>
            <p:nvPr/>
          </p:nvSpPr>
          <p:spPr bwMode="auto">
            <a:xfrm>
              <a:off x="5364163" y="4141788"/>
              <a:ext cx="503238" cy="3667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b="1" dirty="0">
                  <a:solidFill>
                    <a:schemeClr val="bg2"/>
                  </a:solidFill>
                </a:rPr>
                <a:t>E</a:t>
              </a:r>
              <a:r>
                <a:rPr lang="en-US" b="1" baseline="-25000" dirty="0">
                  <a:solidFill>
                    <a:schemeClr val="bg2"/>
                  </a:solidFill>
                </a:rPr>
                <a:t>2</a:t>
              </a:r>
              <a:endParaRPr lang="el-GR" b="1" baseline="-25000" dirty="0">
                <a:solidFill>
                  <a:schemeClr val="bg2"/>
                </a:solidFill>
              </a:endParaRPr>
            </a:p>
          </p:txBody>
        </p:sp>
        <p:sp>
          <p:nvSpPr>
            <p:cNvPr id="69659" name="Line 79"/>
            <p:cNvSpPr>
              <a:spLocks noChangeShapeType="1"/>
            </p:cNvSpPr>
            <p:nvPr/>
          </p:nvSpPr>
          <p:spPr bwMode="auto">
            <a:xfrm>
              <a:off x="3852863" y="3781425"/>
              <a:ext cx="0" cy="18002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9660" name="Line 80"/>
            <p:cNvSpPr>
              <a:spLocks noChangeShapeType="1"/>
            </p:cNvSpPr>
            <p:nvPr/>
          </p:nvSpPr>
          <p:spPr bwMode="auto">
            <a:xfrm>
              <a:off x="4716463" y="3854450"/>
              <a:ext cx="0" cy="1727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9661" name="Line 81"/>
            <p:cNvSpPr>
              <a:spLocks noChangeShapeType="1"/>
            </p:cNvSpPr>
            <p:nvPr/>
          </p:nvSpPr>
          <p:spPr bwMode="auto">
            <a:xfrm>
              <a:off x="5148263" y="3854450"/>
              <a:ext cx="0" cy="1727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9662" name="Line 82"/>
            <p:cNvSpPr>
              <a:spLocks noChangeShapeType="1"/>
            </p:cNvSpPr>
            <p:nvPr/>
          </p:nvSpPr>
          <p:spPr bwMode="auto">
            <a:xfrm flipH="1">
              <a:off x="6013450" y="3854450"/>
              <a:ext cx="0" cy="1727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9663" name="Line 84"/>
            <p:cNvSpPr>
              <a:spLocks noChangeShapeType="1"/>
            </p:cNvSpPr>
            <p:nvPr/>
          </p:nvSpPr>
          <p:spPr bwMode="auto">
            <a:xfrm>
              <a:off x="4716463" y="6086475"/>
              <a:ext cx="57626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9664" name="Text Box 85"/>
            <p:cNvSpPr txBox="1">
              <a:spLocks noChangeArrowheads="1"/>
            </p:cNvSpPr>
            <p:nvPr/>
          </p:nvSpPr>
          <p:spPr bwMode="auto">
            <a:xfrm>
              <a:off x="4068763" y="5072063"/>
              <a:ext cx="431800" cy="3667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/>
                <a:t>X</a:t>
              </a:r>
              <a:r>
                <a:rPr lang="en-US" baseline="-25000"/>
                <a:t>1</a:t>
              </a:r>
              <a:endParaRPr lang="el-GR" baseline="-25000"/>
            </a:p>
          </p:txBody>
        </p:sp>
        <p:sp>
          <p:nvSpPr>
            <p:cNvPr id="69665" name="Text Box 86"/>
            <p:cNvSpPr txBox="1">
              <a:spLocks noChangeArrowheads="1"/>
            </p:cNvSpPr>
            <p:nvPr/>
          </p:nvSpPr>
          <p:spPr bwMode="auto">
            <a:xfrm>
              <a:off x="5364163" y="5078413"/>
              <a:ext cx="431800" cy="3667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/>
                <a:t>X</a:t>
              </a:r>
              <a:r>
                <a:rPr lang="en-US" baseline="-25000"/>
                <a:t>2</a:t>
              </a:r>
              <a:endParaRPr lang="el-GR" baseline="-25000"/>
            </a:p>
          </p:txBody>
        </p:sp>
        <p:sp>
          <p:nvSpPr>
            <p:cNvPr id="69666" name="Line 87"/>
            <p:cNvSpPr>
              <a:spLocks noChangeShapeType="1"/>
            </p:cNvSpPr>
            <p:nvPr/>
          </p:nvSpPr>
          <p:spPr bwMode="auto">
            <a:xfrm>
              <a:off x="3852863" y="5438775"/>
              <a:ext cx="863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9667" name="Line 88"/>
            <p:cNvSpPr>
              <a:spLocks noChangeShapeType="1"/>
            </p:cNvSpPr>
            <p:nvPr/>
          </p:nvSpPr>
          <p:spPr bwMode="auto">
            <a:xfrm>
              <a:off x="5148263" y="5438775"/>
              <a:ext cx="863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9668" name="Line 91"/>
            <p:cNvSpPr>
              <a:spLocks noChangeShapeType="1"/>
            </p:cNvSpPr>
            <p:nvPr/>
          </p:nvSpPr>
          <p:spPr bwMode="auto">
            <a:xfrm>
              <a:off x="3060700" y="3781425"/>
              <a:ext cx="71438" cy="0"/>
            </a:xfrm>
            <a:prstGeom prst="line">
              <a:avLst/>
            </a:prstGeom>
            <a:noFill/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9669" name="Line 92"/>
            <p:cNvSpPr>
              <a:spLocks noChangeShapeType="1"/>
            </p:cNvSpPr>
            <p:nvPr/>
          </p:nvSpPr>
          <p:spPr bwMode="auto">
            <a:xfrm flipV="1">
              <a:off x="3060700" y="4430713"/>
              <a:ext cx="71438" cy="0"/>
            </a:xfrm>
            <a:prstGeom prst="line">
              <a:avLst/>
            </a:prstGeom>
            <a:noFill/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9670" name="Line 93"/>
            <p:cNvSpPr>
              <a:spLocks noChangeShapeType="1"/>
            </p:cNvSpPr>
            <p:nvPr/>
          </p:nvSpPr>
          <p:spPr bwMode="auto">
            <a:xfrm flipV="1">
              <a:off x="3060700" y="5006975"/>
              <a:ext cx="71438" cy="0"/>
            </a:xfrm>
            <a:prstGeom prst="line">
              <a:avLst/>
            </a:prstGeom>
            <a:noFill/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9671" name="Text Box 95"/>
            <p:cNvSpPr txBox="1">
              <a:spLocks noChangeArrowheads="1"/>
            </p:cNvSpPr>
            <p:nvPr/>
          </p:nvSpPr>
          <p:spPr bwMode="auto">
            <a:xfrm>
              <a:off x="2555875" y="3494088"/>
              <a:ext cx="576263" cy="3667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/>
                <a:t>100</a:t>
              </a:r>
              <a:endParaRPr lang="el-GR"/>
            </a:p>
          </p:txBody>
        </p:sp>
        <p:sp>
          <p:nvSpPr>
            <p:cNvPr id="69672" name="Text Box 96"/>
            <p:cNvSpPr txBox="1">
              <a:spLocks noChangeArrowheads="1"/>
            </p:cNvSpPr>
            <p:nvPr/>
          </p:nvSpPr>
          <p:spPr bwMode="auto">
            <a:xfrm>
              <a:off x="2627313" y="4214813"/>
              <a:ext cx="576263" cy="3667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/>
                <a:t> 10</a:t>
              </a:r>
              <a:endParaRPr lang="el-GR"/>
            </a:p>
          </p:txBody>
        </p:sp>
        <p:sp>
          <p:nvSpPr>
            <p:cNvPr id="69673" name="Text Box 97"/>
            <p:cNvSpPr txBox="1">
              <a:spLocks noChangeArrowheads="1"/>
            </p:cNvSpPr>
            <p:nvPr/>
          </p:nvSpPr>
          <p:spPr bwMode="auto">
            <a:xfrm>
              <a:off x="2700338" y="4783138"/>
              <a:ext cx="576263" cy="3667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/>
                <a:t>  1</a:t>
              </a:r>
              <a:endParaRPr lang="el-GR"/>
            </a:p>
          </p:txBody>
        </p:sp>
        <p:sp>
          <p:nvSpPr>
            <p:cNvPr id="69674" name="Freeform 98"/>
            <p:cNvSpPr>
              <a:spLocks/>
            </p:cNvSpPr>
            <p:nvPr/>
          </p:nvSpPr>
          <p:spPr bwMode="auto">
            <a:xfrm rot="178748" flipV="1">
              <a:off x="3133725" y="3709988"/>
              <a:ext cx="720725" cy="71438"/>
            </a:xfrm>
            <a:custGeom>
              <a:avLst/>
              <a:gdLst>
                <a:gd name="T0" fmla="*/ 0 w 499"/>
                <a:gd name="T1" fmla="*/ 2147483647 h 54"/>
                <a:gd name="T2" fmla="*/ 2147483647 w 499"/>
                <a:gd name="T3" fmla="*/ 0 h 54"/>
                <a:gd name="T4" fmla="*/ 2147483647 w 499"/>
                <a:gd name="T5" fmla="*/ 2147483647 h 54"/>
                <a:gd name="T6" fmla="*/ 2147483647 w 499"/>
                <a:gd name="T7" fmla="*/ 0 h 54"/>
                <a:gd name="T8" fmla="*/ 2147483647 w 499"/>
                <a:gd name="T9" fmla="*/ 2147483647 h 54"/>
                <a:gd name="T10" fmla="*/ 2147483647 w 499"/>
                <a:gd name="T11" fmla="*/ 2147483647 h 54"/>
                <a:gd name="T12" fmla="*/ 2147483647 w 499"/>
                <a:gd name="T13" fmla="*/ 2147483647 h 54"/>
                <a:gd name="T14" fmla="*/ 2147483647 w 499"/>
                <a:gd name="T15" fmla="*/ 0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99"/>
                <a:gd name="T25" fmla="*/ 0 h 54"/>
                <a:gd name="T26" fmla="*/ 499 w 499"/>
                <a:gd name="T27" fmla="*/ 54 h 5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99" h="54">
                  <a:moveTo>
                    <a:pt x="0" y="46"/>
                  </a:moveTo>
                  <a:cubicBezTo>
                    <a:pt x="15" y="23"/>
                    <a:pt x="30" y="0"/>
                    <a:pt x="45" y="0"/>
                  </a:cubicBezTo>
                  <a:cubicBezTo>
                    <a:pt x="60" y="0"/>
                    <a:pt x="68" y="46"/>
                    <a:pt x="91" y="46"/>
                  </a:cubicBezTo>
                  <a:cubicBezTo>
                    <a:pt x="114" y="46"/>
                    <a:pt x="158" y="0"/>
                    <a:pt x="181" y="0"/>
                  </a:cubicBezTo>
                  <a:cubicBezTo>
                    <a:pt x="204" y="0"/>
                    <a:pt x="204" y="38"/>
                    <a:pt x="227" y="46"/>
                  </a:cubicBezTo>
                  <a:cubicBezTo>
                    <a:pt x="250" y="54"/>
                    <a:pt x="287" y="46"/>
                    <a:pt x="317" y="46"/>
                  </a:cubicBezTo>
                  <a:cubicBezTo>
                    <a:pt x="347" y="46"/>
                    <a:pt x="378" y="54"/>
                    <a:pt x="408" y="46"/>
                  </a:cubicBezTo>
                  <a:cubicBezTo>
                    <a:pt x="438" y="38"/>
                    <a:pt x="484" y="8"/>
                    <a:pt x="499" y="0"/>
                  </a:cubicBezTo>
                </a:path>
              </a:pathLst>
            </a:custGeom>
            <a:noFill/>
            <a:ln w="38100" cmpd="sng">
              <a:solidFill>
                <a:srgbClr val="9E2E41"/>
              </a:solidFill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9675" name="Freeform 99"/>
            <p:cNvSpPr>
              <a:spLocks/>
            </p:cNvSpPr>
            <p:nvPr/>
          </p:nvSpPr>
          <p:spPr bwMode="auto">
            <a:xfrm rot="353427" flipV="1">
              <a:off x="6015038" y="3781425"/>
              <a:ext cx="503238" cy="77788"/>
            </a:xfrm>
            <a:custGeom>
              <a:avLst/>
              <a:gdLst>
                <a:gd name="T0" fmla="*/ 0 w 499"/>
                <a:gd name="T1" fmla="*/ 2147483647 h 54"/>
                <a:gd name="T2" fmla="*/ 2147483647 w 499"/>
                <a:gd name="T3" fmla="*/ 0 h 54"/>
                <a:gd name="T4" fmla="*/ 2147483647 w 499"/>
                <a:gd name="T5" fmla="*/ 2147483647 h 54"/>
                <a:gd name="T6" fmla="*/ 2147483647 w 499"/>
                <a:gd name="T7" fmla="*/ 0 h 54"/>
                <a:gd name="T8" fmla="*/ 2147483647 w 499"/>
                <a:gd name="T9" fmla="*/ 2147483647 h 54"/>
                <a:gd name="T10" fmla="*/ 2147483647 w 499"/>
                <a:gd name="T11" fmla="*/ 2147483647 h 54"/>
                <a:gd name="T12" fmla="*/ 2147483647 w 499"/>
                <a:gd name="T13" fmla="*/ 2147483647 h 54"/>
                <a:gd name="T14" fmla="*/ 2147483647 w 499"/>
                <a:gd name="T15" fmla="*/ 0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99"/>
                <a:gd name="T25" fmla="*/ 0 h 54"/>
                <a:gd name="T26" fmla="*/ 499 w 499"/>
                <a:gd name="T27" fmla="*/ 54 h 5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99" h="54">
                  <a:moveTo>
                    <a:pt x="0" y="46"/>
                  </a:moveTo>
                  <a:cubicBezTo>
                    <a:pt x="15" y="23"/>
                    <a:pt x="30" y="0"/>
                    <a:pt x="45" y="0"/>
                  </a:cubicBezTo>
                  <a:cubicBezTo>
                    <a:pt x="60" y="0"/>
                    <a:pt x="68" y="46"/>
                    <a:pt x="91" y="46"/>
                  </a:cubicBezTo>
                  <a:cubicBezTo>
                    <a:pt x="114" y="46"/>
                    <a:pt x="158" y="0"/>
                    <a:pt x="181" y="0"/>
                  </a:cubicBezTo>
                  <a:cubicBezTo>
                    <a:pt x="204" y="0"/>
                    <a:pt x="204" y="38"/>
                    <a:pt x="227" y="46"/>
                  </a:cubicBezTo>
                  <a:cubicBezTo>
                    <a:pt x="250" y="54"/>
                    <a:pt x="287" y="46"/>
                    <a:pt x="317" y="46"/>
                  </a:cubicBezTo>
                  <a:cubicBezTo>
                    <a:pt x="347" y="46"/>
                    <a:pt x="378" y="54"/>
                    <a:pt x="408" y="46"/>
                  </a:cubicBezTo>
                  <a:cubicBezTo>
                    <a:pt x="438" y="38"/>
                    <a:pt x="484" y="8"/>
                    <a:pt x="499" y="0"/>
                  </a:cubicBezTo>
                </a:path>
              </a:pathLst>
            </a:custGeom>
            <a:noFill/>
            <a:ln w="28575" cmpd="sng">
              <a:solidFill>
                <a:srgbClr val="9E2E41"/>
              </a:solidFill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9676" name="Freeform 100"/>
            <p:cNvSpPr>
              <a:spLocks/>
            </p:cNvSpPr>
            <p:nvPr/>
          </p:nvSpPr>
          <p:spPr bwMode="auto">
            <a:xfrm rot="192848" flipV="1">
              <a:off x="4713288" y="3781425"/>
              <a:ext cx="506413" cy="82550"/>
            </a:xfrm>
            <a:custGeom>
              <a:avLst/>
              <a:gdLst>
                <a:gd name="T0" fmla="*/ 0 w 499"/>
                <a:gd name="T1" fmla="*/ 2147483647 h 54"/>
                <a:gd name="T2" fmla="*/ 2147483647 w 499"/>
                <a:gd name="T3" fmla="*/ 0 h 54"/>
                <a:gd name="T4" fmla="*/ 2147483647 w 499"/>
                <a:gd name="T5" fmla="*/ 2147483647 h 54"/>
                <a:gd name="T6" fmla="*/ 2147483647 w 499"/>
                <a:gd name="T7" fmla="*/ 0 h 54"/>
                <a:gd name="T8" fmla="*/ 2147483647 w 499"/>
                <a:gd name="T9" fmla="*/ 2147483647 h 54"/>
                <a:gd name="T10" fmla="*/ 2147483647 w 499"/>
                <a:gd name="T11" fmla="*/ 2147483647 h 54"/>
                <a:gd name="T12" fmla="*/ 2147483647 w 499"/>
                <a:gd name="T13" fmla="*/ 2147483647 h 54"/>
                <a:gd name="T14" fmla="*/ 2147483647 w 499"/>
                <a:gd name="T15" fmla="*/ 0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99"/>
                <a:gd name="T25" fmla="*/ 0 h 54"/>
                <a:gd name="T26" fmla="*/ 499 w 499"/>
                <a:gd name="T27" fmla="*/ 54 h 5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99" h="54">
                  <a:moveTo>
                    <a:pt x="0" y="46"/>
                  </a:moveTo>
                  <a:cubicBezTo>
                    <a:pt x="15" y="23"/>
                    <a:pt x="30" y="0"/>
                    <a:pt x="45" y="0"/>
                  </a:cubicBezTo>
                  <a:cubicBezTo>
                    <a:pt x="60" y="0"/>
                    <a:pt x="68" y="46"/>
                    <a:pt x="91" y="46"/>
                  </a:cubicBezTo>
                  <a:cubicBezTo>
                    <a:pt x="114" y="46"/>
                    <a:pt x="158" y="0"/>
                    <a:pt x="181" y="0"/>
                  </a:cubicBezTo>
                  <a:cubicBezTo>
                    <a:pt x="204" y="0"/>
                    <a:pt x="204" y="38"/>
                    <a:pt x="227" y="46"/>
                  </a:cubicBezTo>
                  <a:cubicBezTo>
                    <a:pt x="250" y="54"/>
                    <a:pt x="287" y="46"/>
                    <a:pt x="317" y="46"/>
                  </a:cubicBezTo>
                  <a:cubicBezTo>
                    <a:pt x="347" y="46"/>
                    <a:pt x="378" y="54"/>
                    <a:pt x="408" y="46"/>
                  </a:cubicBezTo>
                  <a:cubicBezTo>
                    <a:pt x="438" y="38"/>
                    <a:pt x="484" y="8"/>
                    <a:pt x="499" y="0"/>
                  </a:cubicBezTo>
                </a:path>
              </a:pathLst>
            </a:custGeom>
            <a:noFill/>
            <a:ln w="38100" cmpd="sng">
              <a:solidFill>
                <a:srgbClr val="9E2E41"/>
              </a:solidFill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9677" name="Line 101"/>
            <p:cNvSpPr>
              <a:spLocks noChangeShapeType="1"/>
            </p:cNvSpPr>
            <p:nvPr/>
          </p:nvSpPr>
          <p:spPr bwMode="auto">
            <a:xfrm>
              <a:off x="3060700" y="3781425"/>
              <a:ext cx="36004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69678" name="Text Box 105"/>
            <p:cNvSpPr txBox="1">
              <a:spLocks noChangeArrowheads="1"/>
            </p:cNvSpPr>
            <p:nvPr/>
          </p:nvSpPr>
          <p:spPr bwMode="auto">
            <a:xfrm>
              <a:off x="2843213" y="5581650"/>
              <a:ext cx="3348038" cy="3667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/>
                <a:t>  0         2         4          6         8 </a:t>
              </a:r>
              <a:endParaRPr lang="el-GR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658" name="117 - Ομάδα"/>
          <p:cNvGrpSpPr>
            <a:grpSpLocks/>
          </p:cNvGrpSpPr>
          <p:nvPr/>
        </p:nvGrpSpPr>
        <p:grpSpPr bwMode="auto">
          <a:xfrm>
            <a:off x="2267744" y="2780928"/>
            <a:ext cx="5617369" cy="3680198"/>
            <a:chOff x="1332036" y="2558411"/>
            <a:chExt cx="5616452" cy="3678877"/>
          </a:xfrm>
        </p:grpSpPr>
        <p:sp>
          <p:nvSpPr>
            <p:cNvPr id="70682" name="Text Box 104"/>
            <p:cNvSpPr txBox="1">
              <a:spLocks noChangeArrowheads="1"/>
            </p:cNvSpPr>
            <p:nvPr/>
          </p:nvSpPr>
          <p:spPr bwMode="auto">
            <a:xfrm rot="16200000">
              <a:off x="-261729" y="4152176"/>
              <a:ext cx="3526029" cy="3384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l-GR" sz="1600" dirty="0">
                  <a:cs typeface="Arial" pitchFamily="34" charset="0"/>
                </a:rPr>
                <a:t>Ένταση δέσμης</a:t>
              </a:r>
              <a:r>
                <a:rPr lang="en-US" sz="1600" dirty="0">
                  <a:cs typeface="Arial" pitchFamily="34" charset="0"/>
                </a:rPr>
                <a:t> </a:t>
              </a:r>
              <a:r>
                <a:rPr lang="en-US" sz="1600" b="1" dirty="0">
                  <a:cs typeface="Arial" pitchFamily="34" charset="0"/>
                </a:rPr>
                <a:t>I</a:t>
              </a:r>
              <a:r>
                <a:rPr lang="en-US" sz="1400" b="1" dirty="0">
                  <a:cs typeface="Arial" pitchFamily="34" charset="0"/>
                </a:rPr>
                <a:t>(x)</a:t>
              </a:r>
              <a:r>
                <a:rPr lang="en-US" sz="1600" dirty="0">
                  <a:cs typeface="Arial" pitchFamily="34" charset="0"/>
                </a:rPr>
                <a:t>, (log scale)</a:t>
              </a:r>
            </a:p>
          </p:txBody>
        </p:sp>
        <p:grpSp>
          <p:nvGrpSpPr>
            <p:cNvPr id="70683" name="77 - Ομάδα"/>
            <p:cNvGrpSpPr>
              <a:grpSpLocks/>
            </p:cNvGrpSpPr>
            <p:nvPr/>
          </p:nvGrpSpPr>
          <p:grpSpPr bwMode="auto">
            <a:xfrm>
              <a:off x="1620021" y="3284538"/>
              <a:ext cx="5328467" cy="2952750"/>
              <a:chOff x="1620021" y="3284538"/>
              <a:chExt cx="5328467" cy="2952750"/>
            </a:xfrm>
          </p:grpSpPr>
          <p:sp>
            <p:nvSpPr>
              <p:cNvPr id="70684" name="Text Box 83"/>
              <p:cNvSpPr txBox="1">
                <a:spLocks noChangeArrowheads="1"/>
              </p:cNvSpPr>
              <p:nvPr/>
            </p:nvSpPr>
            <p:spPr bwMode="auto">
              <a:xfrm>
                <a:off x="3276600" y="5870575"/>
                <a:ext cx="3671888" cy="36671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el-GR"/>
                  <a:t>Μετακίνηση </a:t>
                </a:r>
                <a:r>
                  <a:rPr lang="en-US"/>
                  <a:t>            X </a:t>
                </a:r>
                <a:r>
                  <a:rPr lang="el-GR"/>
                  <a:t>(</a:t>
                </a:r>
                <a:r>
                  <a:rPr lang="en-US"/>
                  <a:t>cm)</a:t>
                </a:r>
                <a:endParaRPr lang="el-GR"/>
              </a:p>
            </p:txBody>
          </p:sp>
          <p:sp>
            <p:nvSpPr>
              <p:cNvPr id="70685" name="Line 34"/>
              <p:cNvSpPr>
                <a:spLocks noChangeShapeType="1"/>
              </p:cNvSpPr>
              <p:nvPr/>
            </p:nvSpPr>
            <p:spPr bwMode="auto">
              <a:xfrm>
                <a:off x="2268538" y="3284538"/>
                <a:ext cx="0" cy="2232025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70686" name="Line 36"/>
              <p:cNvSpPr>
                <a:spLocks noChangeShapeType="1"/>
              </p:cNvSpPr>
              <p:nvPr/>
            </p:nvSpPr>
            <p:spPr bwMode="auto">
              <a:xfrm>
                <a:off x="2268538" y="5516563"/>
                <a:ext cx="3600450" cy="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grpSp>
            <p:nvGrpSpPr>
              <p:cNvPr id="70687" name="Group 46"/>
              <p:cNvGrpSpPr>
                <a:grpSpLocks/>
              </p:cNvGrpSpPr>
              <p:nvPr/>
            </p:nvGrpSpPr>
            <p:grpSpPr bwMode="auto">
              <a:xfrm>
                <a:off x="3060701" y="3716338"/>
                <a:ext cx="863600" cy="1296988"/>
                <a:chOff x="2472" y="2387"/>
                <a:chExt cx="544" cy="771"/>
              </a:xfrm>
            </p:grpSpPr>
            <p:sp>
              <p:nvSpPr>
                <p:cNvPr id="70713" name="Line 41"/>
                <p:cNvSpPr>
                  <a:spLocks noChangeShapeType="1"/>
                </p:cNvSpPr>
                <p:nvPr/>
              </p:nvSpPr>
              <p:spPr bwMode="auto">
                <a:xfrm>
                  <a:off x="2472" y="2387"/>
                  <a:ext cx="544" cy="0"/>
                </a:xfrm>
                <a:prstGeom prst="line">
                  <a:avLst/>
                </a:prstGeom>
                <a:noFill/>
                <a:ln w="38100">
                  <a:solidFill>
                    <a:srgbClr val="9E2E4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70714" name="Freeform 44"/>
                <p:cNvSpPr>
                  <a:spLocks/>
                </p:cNvSpPr>
                <p:nvPr/>
              </p:nvSpPr>
              <p:spPr bwMode="auto">
                <a:xfrm>
                  <a:off x="2472" y="2387"/>
                  <a:ext cx="544" cy="771"/>
                </a:xfrm>
                <a:custGeom>
                  <a:avLst/>
                  <a:gdLst>
                    <a:gd name="T0" fmla="*/ 0 w 544"/>
                    <a:gd name="T1" fmla="*/ 0 h 793"/>
                    <a:gd name="T2" fmla="*/ 181 w 544"/>
                    <a:gd name="T3" fmla="*/ 559 h 793"/>
                    <a:gd name="T4" fmla="*/ 317 w 544"/>
                    <a:gd name="T5" fmla="*/ 484 h 793"/>
                    <a:gd name="T6" fmla="*/ 363 w 544"/>
                    <a:gd name="T7" fmla="*/ 559 h 793"/>
                    <a:gd name="T8" fmla="*/ 453 w 544"/>
                    <a:gd name="T9" fmla="*/ 559 h 793"/>
                    <a:gd name="T10" fmla="*/ 544 w 544"/>
                    <a:gd name="T11" fmla="*/ 0 h 79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44"/>
                    <a:gd name="T19" fmla="*/ 0 h 793"/>
                    <a:gd name="T20" fmla="*/ 544 w 544"/>
                    <a:gd name="T21" fmla="*/ 793 h 79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44" h="793">
                      <a:moveTo>
                        <a:pt x="0" y="0"/>
                      </a:moveTo>
                      <a:cubicBezTo>
                        <a:pt x="64" y="291"/>
                        <a:pt x="128" y="582"/>
                        <a:pt x="181" y="680"/>
                      </a:cubicBezTo>
                      <a:cubicBezTo>
                        <a:pt x="234" y="778"/>
                        <a:pt x="287" y="589"/>
                        <a:pt x="317" y="589"/>
                      </a:cubicBezTo>
                      <a:cubicBezTo>
                        <a:pt x="347" y="589"/>
                        <a:pt x="340" y="665"/>
                        <a:pt x="363" y="680"/>
                      </a:cubicBezTo>
                      <a:cubicBezTo>
                        <a:pt x="386" y="695"/>
                        <a:pt x="423" y="793"/>
                        <a:pt x="453" y="680"/>
                      </a:cubicBezTo>
                      <a:cubicBezTo>
                        <a:pt x="483" y="567"/>
                        <a:pt x="529" y="113"/>
                        <a:pt x="544" y="0"/>
                      </a:cubicBezTo>
                    </a:path>
                  </a:pathLst>
                </a:custGeom>
                <a:solidFill>
                  <a:srgbClr val="E6BBB8"/>
                </a:solidFill>
                <a:ln w="38100" cmpd="sng">
                  <a:solidFill>
                    <a:srgbClr val="9E2E4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</p:grpSp>
          <p:grpSp>
            <p:nvGrpSpPr>
              <p:cNvPr id="70688" name="Group 48"/>
              <p:cNvGrpSpPr>
                <a:grpSpLocks/>
              </p:cNvGrpSpPr>
              <p:nvPr/>
            </p:nvGrpSpPr>
            <p:grpSpPr bwMode="auto">
              <a:xfrm>
                <a:off x="4356101" y="3716338"/>
                <a:ext cx="865188" cy="1441450"/>
                <a:chOff x="3288" y="2387"/>
                <a:chExt cx="545" cy="862"/>
              </a:xfrm>
            </p:grpSpPr>
            <p:sp>
              <p:nvSpPr>
                <p:cNvPr id="70711" name="Freeform 45"/>
                <p:cNvSpPr>
                  <a:spLocks/>
                </p:cNvSpPr>
                <p:nvPr/>
              </p:nvSpPr>
              <p:spPr bwMode="auto">
                <a:xfrm>
                  <a:off x="3288" y="2387"/>
                  <a:ext cx="544" cy="862"/>
                </a:xfrm>
                <a:custGeom>
                  <a:avLst/>
                  <a:gdLst>
                    <a:gd name="T0" fmla="*/ 0 w 544"/>
                    <a:gd name="T1" fmla="*/ 0 h 793"/>
                    <a:gd name="T2" fmla="*/ 181 w 544"/>
                    <a:gd name="T3" fmla="*/ 1220 h 793"/>
                    <a:gd name="T4" fmla="*/ 317 w 544"/>
                    <a:gd name="T5" fmla="*/ 1058 h 793"/>
                    <a:gd name="T6" fmla="*/ 363 w 544"/>
                    <a:gd name="T7" fmla="*/ 1220 h 793"/>
                    <a:gd name="T8" fmla="*/ 453 w 544"/>
                    <a:gd name="T9" fmla="*/ 1220 h 793"/>
                    <a:gd name="T10" fmla="*/ 544 w 544"/>
                    <a:gd name="T11" fmla="*/ 0 h 79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544"/>
                    <a:gd name="T19" fmla="*/ 0 h 793"/>
                    <a:gd name="T20" fmla="*/ 544 w 544"/>
                    <a:gd name="T21" fmla="*/ 793 h 79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544" h="793">
                      <a:moveTo>
                        <a:pt x="0" y="0"/>
                      </a:moveTo>
                      <a:cubicBezTo>
                        <a:pt x="64" y="291"/>
                        <a:pt x="128" y="582"/>
                        <a:pt x="181" y="680"/>
                      </a:cubicBezTo>
                      <a:cubicBezTo>
                        <a:pt x="234" y="778"/>
                        <a:pt x="287" y="589"/>
                        <a:pt x="317" y="589"/>
                      </a:cubicBezTo>
                      <a:cubicBezTo>
                        <a:pt x="347" y="589"/>
                        <a:pt x="340" y="665"/>
                        <a:pt x="363" y="680"/>
                      </a:cubicBezTo>
                      <a:cubicBezTo>
                        <a:pt x="386" y="695"/>
                        <a:pt x="423" y="793"/>
                        <a:pt x="453" y="680"/>
                      </a:cubicBezTo>
                      <a:cubicBezTo>
                        <a:pt x="483" y="567"/>
                        <a:pt x="529" y="113"/>
                        <a:pt x="544" y="0"/>
                      </a:cubicBezTo>
                    </a:path>
                  </a:pathLst>
                </a:custGeom>
                <a:solidFill>
                  <a:srgbClr val="E6BBB8"/>
                </a:solidFill>
                <a:ln w="28575" cmpd="sng">
                  <a:solidFill>
                    <a:srgbClr val="9E2E4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70712" name="Line 47"/>
                <p:cNvSpPr>
                  <a:spLocks noChangeShapeType="1"/>
                </p:cNvSpPr>
                <p:nvPr/>
              </p:nvSpPr>
              <p:spPr bwMode="auto">
                <a:xfrm>
                  <a:off x="3288" y="2387"/>
                  <a:ext cx="545" cy="0"/>
                </a:xfrm>
                <a:prstGeom prst="line">
                  <a:avLst/>
                </a:prstGeom>
                <a:noFill/>
                <a:ln w="28575">
                  <a:solidFill>
                    <a:srgbClr val="9E2E4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</p:grpSp>
          <p:sp>
            <p:nvSpPr>
              <p:cNvPr id="70689" name="Text Box 70"/>
              <p:cNvSpPr txBox="1">
                <a:spLocks noChangeArrowheads="1"/>
              </p:cNvSpPr>
              <p:nvPr/>
            </p:nvSpPr>
            <p:spPr bwMode="auto">
              <a:xfrm>
                <a:off x="3276601" y="4076701"/>
                <a:ext cx="503238" cy="36671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en-US" b="1"/>
                  <a:t>E</a:t>
                </a:r>
                <a:r>
                  <a:rPr lang="en-US" b="1" baseline="-25000"/>
                  <a:t>1</a:t>
                </a:r>
                <a:endParaRPr lang="el-GR" b="1" baseline="-25000"/>
              </a:p>
            </p:txBody>
          </p:sp>
          <p:sp>
            <p:nvSpPr>
              <p:cNvPr id="70690" name="Text Box 71"/>
              <p:cNvSpPr txBox="1">
                <a:spLocks noChangeArrowheads="1"/>
              </p:cNvSpPr>
              <p:nvPr/>
            </p:nvSpPr>
            <p:spPr bwMode="auto">
              <a:xfrm>
                <a:off x="4572001" y="4076701"/>
                <a:ext cx="503238" cy="36671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en-US" b="1"/>
                  <a:t>E</a:t>
                </a:r>
                <a:r>
                  <a:rPr lang="en-US" b="1" baseline="-25000"/>
                  <a:t>2</a:t>
                </a:r>
                <a:endParaRPr lang="el-GR" b="1" baseline="-25000"/>
              </a:p>
            </p:txBody>
          </p:sp>
          <p:sp>
            <p:nvSpPr>
              <p:cNvPr id="70691" name="Line 79"/>
              <p:cNvSpPr>
                <a:spLocks noChangeShapeType="1"/>
              </p:cNvSpPr>
              <p:nvPr/>
            </p:nvSpPr>
            <p:spPr bwMode="auto">
              <a:xfrm>
                <a:off x="3060701" y="3716338"/>
                <a:ext cx="0" cy="180022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70692" name="Line 80"/>
              <p:cNvSpPr>
                <a:spLocks noChangeShapeType="1"/>
              </p:cNvSpPr>
              <p:nvPr/>
            </p:nvSpPr>
            <p:spPr bwMode="auto">
              <a:xfrm>
                <a:off x="3924301" y="3789363"/>
                <a:ext cx="0" cy="17272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70693" name="Line 81"/>
              <p:cNvSpPr>
                <a:spLocks noChangeShapeType="1"/>
              </p:cNvSpPr>
              <p:nvPr/>
            </p:nvSpPr>
            <p:spPr bwMode="auto">
              <a:xfrm>
                <a:off x="4356101" y="3789363"/>
                <a:ext cx="0" cy="17272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70694" name="Line 82"/>
              <p:cNvSpPr>
                <a:spLocks noChangeShapeType="1"/>
              </p:cNvSpPr>
              <p:nvPr/>
            </p:nvSpPr>
            <p:spPr bwMode="auto">
              <a:xfrm flipH="1">
                <a:off x="5221288" y="3789363"/>
                <a:ext cx="0" cy="17272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70695" name="Line 84"/>
              <p:cNvSpPr>
                <a:spLocks noChangeShapeType="1"/>
              </p:cNvSpPr>
              <p:nvPr/>
            </p:nvSpPr>
            <p:spPr bwMode="auto">
              <a:xfrm>
                <a:off x="3924301" y="6021388"/>
                <a:ext cx="57626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70696" name="Text Box 85"/>
              <p:cNvSpPr txBox="1">
                <a:spLocks noChangeArrowheads="1"/>
              </p:cNvSpPr>
              <p:nvPr/>
            </p:nvSpPr>
            <p:spPr bwMode="auto">
              <a:xfrm>
                <a:off x="3276601" y="5006976"/>
                <a:ext cx="431800" cy="36671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en-US"/>
                  <a:t>X</a:t>
                </a:r>
                <a:r>
                  <a:rPr lang="en-US" baseline="-25000"/>
                  <a:t>1</a:t>
                </a:r>
                <a:endParaRPr lang="el-GR" baseline="-25000"/>
              </a:p>
            </p:txBody>
          </p:sp>
          <p:sp>
            <p:nvSpPr>
              <p:cNvPr id="70697" name="Text Box 86"/>
              <p:cNvSpPr txBox="1">
                <a:spLocks noChangeArrowheads="1"/>
              </p:cNvSpPr>
              <p:nvPr/>
            </p:nvSpPr>
            <p:spPr bwMode="auto">
              <a:xfrm>
                <a:off x="4572001" y="5013326"/>
                <a:ext cx="431800" cy="36671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en-US"/>
                  <a:t>X</a:t>
                </a:r>
                <a:r>
                  <a:rPr lang="en-US" baseline="-25000"/>
                  <a:t>2</a:t>
                </a:r>
                <a:endParaRPr lang="el-GR" baseline="-25000"/>
              </a:p>
            </p:txBody>
          </p:sp>
          <p:sp>
            <p:nvSpPr>
              <p:cNvPr id="70698" name="Line 87"/>
              <p:cNvSpPr>
                <a:spLocks noChangeShapeType="1"/>
              </p:cNvSpPr>
              <p:nvPr/>
            </p:nvSpPr>
            <p:spPr bwMode="auto">
              <a:xfrm>
                <a:off x="3060701" y="5373688"/>
                <a:ext cx="8636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triangle" w="med" len="med"/>
                <a:tailEnd type="triangle" w="med" len="med"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70699" name="Line 88"/>
              <p:cNvSpPr>
                <a:spLocks noChangeShapeType="1"/>
              </p:cNvSpPr>
              <p:nvPr/>
            </p:nvSpPr>
            <p:spPr bwMode="auto">
              <a:xfrm>
                <a:off x="4356101" y="5373688"/>
                <a:ext cx="8636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 type="triangle" w="med" len="med"/>
                <a:tailEnd type="triangle" w="med" len="med"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70700" name="Line 91"/>
              <p:cNvSpPr>
                <a:spLocks noChangeShapeType="1"/>
              </p:cNvSpPr>
              <p:nvPr/>
            </p:nvSpPr>
            <p:spPr bwMode="auto">
              <a:xfrm>
                <a:off x="2268538" y="3716338"/>
                <a:ext cx="71438" cy="0"/>
              </a:xfrm>
              <a:prstGeom prst="line">
                <a:avLst/>
              </a:prstGeom>
              <a:noFill/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70701" name="Line 92"/>
              <p:cNvSpPr>
                <a:spLocks noChangeShapeType="1"/>
              </p:cNvSpPr>
              <p:nvPr/>
            </p:nvSpPr>
            <p:spPr bwMode="auto">
              <a:xfrm flipV="1">
                <a:off x="2268538" y="4365626"/>
                <a:ext cx="71438" cy="0"/>
              </a:xfrm>
              <a:prstGeom prst="line">
                <a:avLst/>
              </a:prstGeom>
              <a:noFill/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70702" name="Line 93"/>
              <p:cNvSpPr>
                <a:spLocks noChangeShapeType="1"/>
              </p:cNvSpPr>
              <p:nvPr/>
            </p:nvSpPr>
            <p:spPr bwMode="auto">
              <a:xfrm flipV="1">
                <a:off x="2268538" y="4941888"/>
                <a:ext cx="71438" cy="0"/>
              </a:xfrm>
              <a:prstGeom prst="line">
                <a:avLst/>
              </a:prstGeom>
              <a:noFill/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70703" name="Text Box 95"/>
              <p:cNvSpPr txBox="1">
                <a:spLocks noChangeArrowheads="1"/>
              </p:cNvSpPr>
              <p:nvPr/>
            </p:nvSpPr>
            <p:spPr bwMode="auto">
              <a:xfrm>
                <a:off x="1620021" y="3429000"/>
                <a:ext cx="719955" cy="36671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square"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en-US" dirty="0"/>
                  <a:t>100</a:t>
                </a:r>
                <a:endParaRPr lang="el-GR" dirty="0"/>
              </a:p>
            </p:txBody>
          </p:sp>
          <p:sp>
            <p:nvSpPr>
              <p:cNvPr id="70704" name="Text Box 96"/>
              <p:cNvSpPr txBox="1">
                <a:spLocks noChangeArrowheads="1"/>
              </p:cNvSpPr>
              <p:nvPr/>
            </p:nvSpPr>
            <p:spPr bwMode="auto">
              <a:xfrm>
                <a:off x="1692017" y="4149725"/>
                <a:ext cx="719398" cy="36671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square"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en-US" dirty="0"/>
                  <a:t> 10</a:t>
                </a:r>
                <a:endParaRPr lang="el-GR" dirty="0"/>
              </a:p>
            </p:txBody>
          </p:sp>
          <p:sp>
            <p:nvSpPr>
              <p:cNvPr id="70705" name="Text Box 97"/>
              <p:cNvSpPr txBox="1">
                <a:spLocks noChangeArrowheads="1"/>
              </p:cNvSpPr>
              <p:nvPr/>
            </p:nvSpPr>
            <p:spPr bwMode="auto">
              <a:xfrm>
                <a:off x="1692018" y="4718050"/>
                <a:ext cx="792423" cy="36671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square"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en-US" dirty="0"/>
                  <a:t>  1</a:t>
                </a:r>
                <a:endParaRPr lang="el-GR" dirty="0"/>
              </a:p>
            </p:txBody>
          </p:sp>
          <p:sp>
            <p:nvSpPr>
              <p:cNvPr id="70706" name="Freeform 98"/>
              <p:cNvSpPr>
                <a:spLocks/>
              </p:cNvSpPr>
              <p:nvPr/>
            </p:nvSpPr>
            <p:spPr bwMode="auto">
              <a:xfrm rot="178748" flipV="1">
                <a:off x="2341563" y="3644901"/>
                <a:ext cx="720725" cy="71438"/>
              </a:xfrm>
              <a:custGeom>
                <a:avLst/>
                <a:gdLst>
                  <a:gd name="T0" fmla="*/ 0 w 499"/>
                  <a:gd name="T1" fmla="*/ 2147483647 h 54"/>
                  <a:gd name="T2" fmla="*/ 2147483647 w 499"/>
                  <a:gd name="T3" fmla="*/ 0 h 54"/>
                  <a:gd name="T4" fmla="*/ 2147483647 w 499"/>
                  <a:gd name="T5" fmla="*/ 2147483647 h 54"/>
                  <a:gd name="T6" fmla="*/ 2147483647 w 499"/>
                  <a:gd name="T7" fmla="*/ 0 h 54"/>
                  <a:gd name="T8" fmla="*/ 2147483647 w 499"/>
                  <a:gd name="T9" fmla="*/ 2147483647 h 54"/>
                  <a:gd name="T10" fmla="*/ 2147483647 w 499"/>
                  <a:gd name="T11" fmla="*/ 2147483647 h 54"/>
                  <a:gd name="T12" fmla="*/ 2147483647 w 499"/>
                  <a:gd name="T13" fmla="*/ 2147483647 h 54"/>
                  <a:gd name="T14" fmla="*/ 2147483647 w 499"/>
                  <a:gd name="T15" fmla="*/ 0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99"/>
                  <a:gd name="T25" fmla="*/ 0 h 54"/>
                  <a:gd name="T26" fmla="*/ 499 w 499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99" h="54">
                    <a:moveTo>
                      <a:pt x="0" y="46"/>
                    </a:moveTo>
                    <a:cubicBezTo>
                      <a:pt x="15" y="23"/>
                      <a:pt x="30" y="0"/>
                      <a:pt x="45" y="0"/>
                    </a:cubicBezTo>
                    <a:cubicBezTo>
                      <a:pt x="60" y="0"/>
                      <a:pt x="68" y="46"/>
                      <a:pt x="91" y="46"/>
                    </a:cubicBezTo>
                    <a:cubicBezTo>
                      <a:pt x="114" y="46"/>
                      <a:pt x="158" y="0"/>
                      <a:pt x="181" y="0"/>
                    </a:cubicBezTo>
                    <a:cubicBezTo>
                      <a:pt x="204" y="0"/>
                      <a:pt x="204" y="38"/>
                      <a:pt x="227" y="46"/>
                    </a:cubicBezTo>
                    <a:cubicBezTo>
                      <a:pt x="250" y="54"/>
                      <a:pt x="287" y="46"/>
                      <a:pt x="317" y="46"/>
                    </a:cubicBezTo>
                    <a:cubicBezTo>
                      <a:pt x="347" y="46"/>
                      <a:pt x="378" y="54"/>
                      <a:pt x="408" y="46"/>
                    </a:cubicBezTo>
                    <a:cubicBezTo>
                      <a:pt x="438" y="38"/>
                      <a:pt x="484" y="8"/>
                      <a:pt x="499" y="0"/>
                    </a:cubicBezTo>
                  </a:path>
                </a:pathLst>
              </a:custGeom>
              <a:noFill/>
              <a:ln w="38100" cmpd="sng">
                <a:solidFill>
                  <a:srgbClr val="9E2E4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70707" name="Freeform 99"/>
              <p:cNvSpPr>
                <a:spLocks/>
              </p:cNvSpPr>
              <p:nvPr/>
            </p:nvSpPr>
            <p:spPr bwMode="auto">
              <a:xfrm rot="353427" flipV="1">
                <a:off x="5222876" y="3716338"/>
                <a:ext cx="503238" cy="77788"/>
              </a:xfrm>
              <a:custGeom>
                <a:avLst/>
                <a:gdLst>
                  <a:gd name="T0" fmla="*/ 0 w 499"/>
                  <a:gd name="T1" fmla="*/ 2147483647 h 54"/>
                  <a:gd name="T2" fmla="*/ 2147483647 w 499"/>
                  <a:gd name="T3" fmla="*/ 0 h 54"/>
                  <a:gd name="T4" fmla="*/ 2147483647 w 499"/>
                  <a:gd name="T5" fmla="*/ 2147483647 h 54"/>
                  <a:gd name="T6" fmla="*/ 2147483647 w 499"/>
                  <a:gd name="T7" fmla="*/ 0 h 54"/>
                  <a:gd name="T8" fmla="*/ 2147483647 w 499"/>
                  <a:gd name="T9" fmla="*/ 2147483647 h 54"/>
                  <a:gd name="T10" fmla="*/ 2147483647 w 499"/>
                  <a:gd name="T11" fmla="*/ 2147483647 h 54"/>
                  <a:gd name="T12" fmla="*/ 2147483647 w 499"/>
                  <a:gd name="T13" fmla="*/ 2147483647 h 54"/>
                  <a:gd name="T14" fmla="*/ 2147483647 w 499"/>
                  <a:gd name="T15" fmla="*/ 0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99"/>
                  <a:gd name="T25" fmla="*/ 0 h 54"/>
                  <a:gd name="T26" fmla="*/ 499 w 499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99" h="54">
                    <a:moveTo>
                      <a:pt x="0" y="46"/>
                    </a:moveTo>
                    <a:cubicBezTo>
                      <a:pt x="15" y="23"/>
                      <a:pt x="30" y="0"/>
                      <a:pt x="45" y="0"/>
                    </a:cubicBezTo>
                    <a:cubicBezTo>
                      <a:pt x="60" y="0"/>
                      <a:pt x="68" y="46"/>
                      <a:pt x="91" y="46"/>
                    </a:cubicBezTo>
                    <a:cubicBezTo>
                      <a:pt x="114" y="46"/>
                      <a:pt x="158" y="0"/>
                      <a:pt x="181" y="0"/>
                    </a:cubicBezTo>
                    <a:cubicBezTo>
                      <a:pt x="204" y="0"/>
                      <a:pt x="204" y="38"/>
                      <a:pt x="227" y="46"/>
                    </a:cubicBezTo>
                    <a:cubicBezTo>
                      <a:pt x="250" y="54"/>
                      <a:pt x="287" y="46"/>
                      <a:pt x="317" y="46"/>
                    </a:cubicBezTo>
                    <a:cubicBezTo>
                      <a:pt x="347" y="46"/>
                      <a:pt x="378" y="54"/>
                      <a:pt x="408" y="46"/>
                    </a:cubicBezTo>
                    <a:cubicBezTo>
                      <a:pt x="438" y="38"/>
                      <a:pt x="484" y="8"/>
                      <a:pt x="499" y="0"/>
                    </a:cubicBezTo>
                  </a:path>
                </a:pathLst>
              </a:custGeom>
              <a:noFill/>
              <a:ln w="28575" cmpd="sng">
                <a:solidFill>
                  <a:srgbClr val="9E2E4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70708" name="Freeform 100"/>
              <p:cNvSpPr>
                <a:spLocks/>
              </p:cNvSpPr>
              <p:nvPr/>
            </p:nvSpPr>
            <p:spPr bwMode="auto">
              <a:xfrm rot="192848" flipV="1">
                <a:off x="3921126" y="3716338"/>
                <a:ext cx="506413" cy="82550"/>
              </a:xfrm>
              <a:custGeom>
                <a:avLst/>
                <a:gdLst>
                  <a:gd name="T0" fmla="*/ 0 w 499"/>
                  <a:gd name="T1" fmla="*/ 2147483647 h 54"/>
                  <a:gd name="T2" fmla="*/ 2147483647 w 499"/>
                  <a:gd name="T3" fmla="*/ 0 h 54"/>
                  <a:gd name="T4" fmla="*/ 2147483647 w 499"/>
                  <a:gd name="T5" fmla="*/ 2147483647 h 54"/>
                  <a:gd name="T6" fmla="*/ 2147483647 w 499"/>
                  <a:gd name="T7" fmla="*/ 0 h 54"/>
                  <a:gd name="T8" fmla="*/ 2147483647 w 499"/>
                  <a:gd name="T9" fmla="*/ 2147483647 h 54"/>
                  <a:gd name="T10" fmla="*/ 2147483647 w 499"/>
                  <a:gd name="T11" fmla="*/ 2147483647 h 54"/>
                  <a:gd name="T12" fmla="*/ 2147483647 w 499"/>
                  <a:gd name="T13" fmla="*/ 2147483647 h 54"/>
                  <a:gd name="T14" fmla="*/ 2147483647 w 499"/>
                  <a:gd name="T15" fmla="*/ 0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99"/>
                  <a:gd name="T25" fmla="*/ 0 h 54"/>
                  <a:gd name="T26" fmla="*/ 499 w 499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99" h="54">
                    <a:moveTo>
                      <a:pt x="0" y="46"/>
                    </a:moveTo>
                    <a:cubicBezTo>
                      <a:pt x="15" y="23"/>
                      <a:pt x="30" y="0"/>
                      <a:pt x="45" y="0"/>
                    </a:cubicBezTo>
                    <a:cubicBezTo>
                      <a:pt x="60" y="0"/>
                      <a:pt x="68" y="46"/>
                      <a:pt x="91" y="46"/>
                    </a:cubicBezTo>
                    <a:cubicBezTo>
                      <a:pt x="114" y="46"/>
                      <a:pt x="158" y="0"/>
                      <a:pt x="181" y="0"/>
                    </a:cubicBezTo>
                    <a:cubicBezTo>
                      <a:pt x="204" y="0"/>
                      <a:pt x="204" y="38"/>
                      <a:pt x="227" y="46"/>
                    </a:cubicBezTo>
                    <a:cubicBezTo>
                      <a:pt x="250" y="54"/>
                      <a:pt x="287" y="46"/>
                      <a:pt x="317" y="46"/>
                    </a:cubicBezTo>
                    <a:cubicBezTo>
                      <a:pt x="347" y="46"/>
                      <a:pt x="378" y="54"/>
                      <a:pt x="408" y="46"/>
                    </a:cubicBezTo>
                    <a:cubicBezTo>
                      <a:pt x="438" y="38"/>
                      <a:pt x="484" y="8"/>
                      <a:pt x="499" y="0"/>
                    </a:cubicBezTo>
                  </a:path>
                </a:pathLst>
              </a:custGeom>
              <a:noFill/>
              <a:ln w="38100" cmpd="sng">
                <a:solidFill>
                  <a:srgbClr val="9E2E4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70709" name="Line 101"/>
              <p:cNvSpPr>
                <a:spLocks noChangeShapeType="1"/>
              </p:cNvSpPr>
              <p:nvPr/>
            </p:nvSpPr>
            <p:spPr bwMode="auto">
              <a:xfrm>
                <a:off x="2268538" y="3716338"/>
                <a:ext cx="360045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70710" name="Text Box 105"/>
              <p:cNvSpPr txBox="1">
                <a:spLocks noChangeArrowheads="1"/>
              </p:cNvSpPr>
              <p:nvPr/>
            </p:nvSpPr>
            <p:spPr bwMode="auto">
              <a:xfrm>
                <a:off x="2051051" y="5516563"/>
                <a:ext cx="3348038" cy="36671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en-US"/>
                  <a:t>  0         2         4          6         8 </a:t>
                </a:r>
                <a:endParaRPr lang="el-GR"/>
              </a:p>
            </p:txBody>
          </p:sp>
        </p:grpSp>
      </p:grpSp>
      <p:grpSp>
        <p:nvGrpSpPr>
          <p:cNvPr id="70659" name="152 - Ομάδα"/>
          <p:cNvGrpSpPr>
            <a:grpSpLocks/>
          </p:cNvGrpSpPr>
          <p:nvPr/>
        </p:nvGrpSpPr>
        <p:grpSpPr bwMode="auto">
          <a:xfrm>
            <a:off x="3275013" y="1196975"/>
            <a:ext cx="3600450" cy="1568450"/>
            <a:chOff x="2268538" y="1141399"/>
            <a:chExt cx="3600450" cy="1568463"/>
          </a:xfrm>
        </p:grpSpPr>
        <p:sp>
          <p:nvSpPr>
            <p:cNvPr id="70672" name="Line 14"/>
            <p:cNvSpPr>
              <a:spLocks noChangeShapeType="1"/>
            </p:cNvSpPr>
            <p:nvPr/>
          </p:nvSpPr>
          <p:spPr bwMode="auto">
            <a:xfrm>
              <a:off x="2268538" y="1141399"/>
              <a:ext cx="3600450" cy="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55" name="Rectangle 15"/>
            <p:cNvSpPr>
              <a:spLocks noChangeArrowheads="1"/>
            </p:cNvSpPr>
            <p:nvPr/>
          </p:nvSpPr>
          <p:spPr bwMode="auto">
            <a:xfrm>
              <a:off x="2268538" y="1141399"/>
              <a:ext cx="3600450" cy="1568463"/>
            </a:xfrm>
            <a:prstGeom prst="rect">
              <a:avLst/>
            </a:prstGeom>
            <a:gradFill rotWithShape="1">
              <a:gsLst>
                <a:gs pos="0">
                  <a:schemeClr val="accent1"/>
                </a:gs>
                <a:gs pos="50000">
                  <a:schemeClr val="accent1">
                    <a:gamma/>
                    <a:shade val="46275"/>
                    <a:invGamma/>
                    <a:alpha val="98000"/>
                  </a:schemeClr>
                </a:gs>
                <a:gs pos="100000">
                  <a:schemeClr val="accent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l-GR"/>
            </a:p>
          </p:txBody>
        </p:sp>
        <p:sp>
          <p:nvSpPr>
            <p:cNvPr id="70674" name="Line 16"/>
            <p:cNvSpPr>
              <a:spLocks noChangeShapeType="1"/>
            </p:cNvSpPr>
            <p:nvPr/>
          </p:nvSpPr>
          <p:spPr bwMode="auto">
            <a:xfrm>
              <a:off x="2268538" y="2709862"/>
              <a:ext cx="3600450" cy="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70675" name="Oval 4"/>
            <p:cNvSpPr>
              <a:spLocks noChangeArrowheads="1"/>
            </p:cNvSpPr>
            <p:nvPr/>
          </p:nvSpPr>
          <p:spPr bwMode="auto">
            <a:xfrm>
              <a:off x="2413000" y="1196975"/>
              <a:ext cx="3311525" cy="1441450"/>
            </a:xfrm>
            <a:prstGeom prst="ellipse">
              <a:avLst/>
            </a:prstGeom>
            <a:solidFill>
              <a:srgbClr val="E6BBB8">
                <a:alpha val="52940"/>
              </a:srgbClr>
            </a:solidFill>
            <a:ln w="38100">
              <a:solidFill>
                <a:srgbClr val="9E2E4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l-GR"/>
            </a:p>
          </p:txBody>
        </p:sp>
        <p:grpSp>
          <p:nvGrpSpPr>
            <p:cNvPr id="70676" name="Group 7"/>
            <p:cNvGrpSpPr>
              <a:grpSpLocks/>
            </p:cNvGrpSpPr>
            <p:nvPr/>
          </p:nvGrpSpPr>
          <p:grpSpPr bwMode="auto">
            <a:xfrm>
              <a:off x="3060700" y="1628775"/>
              <a:ext cx="863600" cy="647700"/>
              <a:chOff x="1429" y="2387"/>
              <a:chExt cx="544" cy="408"/>
            </a:xfrm>
          </p:grpSpPr>
          <p:sp>
            <p:nvSpPr>
              <p:cNvPr id="70680" name="Oval 5"/>
              <p:cNvSpPr>
                <a:spLocks noChangeArrowheads="1"/>
              </p:cNvSpPr>
              <p:nvPr/>
            </p:nvSpPr>
            <p:spPr bwMode="auto">
              <a:xfrm>
                <a:off x="1429" y="2387"/>
                <a:ext cx="544" cy="408"/>
              </a:xfrm>
              <a:prstGeom prst="ellipse">
                <a:avLst/>
              </a:prstGeom>
              <a:solidFill>
                <a:srgbClr val="E6BBB8"/>
              </a:solidFill>
              <a:ln w="28575">
                <a:solidFill>
                  <a:srgbClr val="9E2E4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l-GR"/>
              </a:p>
            </p:txBody>
          </p:sp>
          <p:sp>
            <p:nvSpPr>
              <p:cNvPr id="70681" name="Oval 6"/>
              <p:cNvSpPr>
                <a:spLocks noChangeArrowheads="1"/>
              </p:cNvSpPr>
              <p:nvPr/>
            </p:nvSpPr>
            <p:spPr bwMode="auto">
              <a:xfrm>
                <a:off x="1519" y="2478"/>
                <a:ext cx="363" cy="227"/>
              </a:xfrm>
              <a:prstGeom prst="ellipse">
                <a:avLst/>
              </a:prstGeom>
              <a:solidFill>
                <a:schemeClr val="bg1"/>
              </a:solidFill>
              <a:ln w="28575">
                <a:solidFill>
                  <a:srgbClr val="9E2E4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l-GR"/>
              </a:p>
            </p:txBody>
          </p:sp>
        </p:grpSp>
        <p:grpSp>
          <p:nvGrpSpPr>
            <p:cNvPr id="70677" name="Group 8"/>
            <p:cNvGrpSpPr>
              <a:grpSpLocks/>
            </p:cNvGrpSpPr>
            <p:nvPr/>
          </p:nvGrpSpPr>
          <p:grpSpPr bwMode="auto">
            <a:xfrm>
              <a:off x="4356100" y="1628775"/>
              <a:ext cx="863600" cy="647700"/>
              <a:chOff x="1429" y="2387"/>
              <a:chExt cx="544" cy="408"/>
            </a:xfrm>
          </p:grpSpPr>
          <p:sp>
            <p:nvSpPr>
              <p:cNvPr id="70678" name="Oval 9"/>
              <p:cNvSpPr>
                <a:spLocks noChangeArrowheads="1"/>
              </p:cNvSpPr>
              <p:nvPr/>
            </p:nvSpPr>
            <p:spPr bwMode="auto">
              <a:xfrm>
                <a:off x="1429" y="2387"/>
                <a:ext cx="544" cy="408"/>
              </a:xfrm>
              <a:prstGeom prst="ellipse">
                <a:avLst/>
              </a:prstGeom>
              <a:solidFill>
                <a:srgbClr val="E6BBB8"/>
              </a:solidFill>
              <a:ln w="28575">
                <a:solidFill>
                  <a:srgbClr val="9E2E4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l-GR"/>
              </a:p>
            </p:txBody>
          </p:sp>
          <p:sp>
            <p:nvSpPr>
              <p:cNvPr id="70679" name="Oval 10"/>
              <p:cNvSpPr>
                <a:spLocks noChangeArrowheads="1"/>
              </p:cNvSpPr>
              <p:nvPr/>
            </p:nvSpPr>
            <p:spPr bwMode="auto">
              <a:xfrm>
                <a:off x="1519" y="2478"/>
                <a:ext cx="363" cy="227"/>
              </a:xfrm>
              <a:prstGeom prst="ellipse">
                <a:avLst/>
              </a:prstGeom>
              <a:solidFill>
                <a:schemeClr val="bg1"/>
              </a:solidFill>
              <a:ln w="28575">
                <a:solidFill>
                  <a:srgbClr val="9E2E4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l-GR"/>
              </a:p>
            </p:txBody>
          </p:sp>
        </p:grpSp>
      </p:grpSp>
      <p:grpSp>
        <p:nvGrpSpPr>
          <p:cNvPr id="9" name="163 - Ομάδα"/>
          <p:cNvGrpSpPr>
            <a:grpSpLocks/>
          </p:cNvGrpSpPr>
          <p:nvPr/>
        </p:nvGrpSpPr>
        <p:grpSpPr bwMode="auto">
          <a:xfrm>
            <a:off x="250825" y="333375"/>
            <a:ext cx="7058025" cy="5256213"/>
            <a:chOff x="251520" y="332656"/>
            <a:chExt cx="7056784" cy="5256584"/>
          </a:xfrm>
        </p:grpSpPr>
        <p:grpSp>
          <p:nvGrpSpPr>
            <p:cNvPr id="70661" name="81 - Ομάδα"/>
            <p:cNvGrpSpPr>
              <a:grpSpLocks/>
            </p:cNvGrpSpPr>
            <p:nvPr/>
          </p:nvGrpSpPr>
          <p:grpSpPr bwMode="auto">
            <a:xfrm>
              <a:off x="251520" y="332656"/>
              <a:ext cx="4186849" cy="2774862"/>
              <a:chOff x="1331913" y="333375"/>
              <a:chExt cx="3887788" cy="2736850"/>
            </a:xfrm>
          </p:grpSpPr>
          <p:sp>
            <p:nvSpPr>
              <p:cNvPr id="70663" name="Line 13"/>
              <p:cNvSpPr>
                <a:spLocks noChangeShapeType="1"/>
              </p:cNvSpPr>
              <p:nvPr/>
            </p:nvSpPr>
            <p:spPr bwMode="auto">
              <a:xfrm>
                <a:off x="2124075" y="693737"/>
                <a:ext cx="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70664" name="Line 19"/>
              <p:cNvSpPr>
                <a:spLocks noChangeShapeType="1"/>
              </p:cNvSpPr>
              <p:nvPr/>
            </p:nvSpPr>
            <p:spPr bwMode="auto">
              <a:xfrm>
                <a:off x="1331913" y="693737"/>
                <a:ext cx="3153889" cy="0"/>
              </a:xfrm>
              <a:prstGeom prst="line">
                <a:avLst/>
              </a:prstGeom>
              <a:noFill/>
              <a:ln w="762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70665" name="Line 20"/>
              <p:cNvSpPr>
                <a:spLocks noChangeShapeType="1"/>
              </p:cNvSpPr>
              <p:nvPr/>
            </p:nvSpPr>
            <p:spPr bwMode="auto">
              <a:xfrm>
                <a:off x="1331913" y="2854325"/>
                <a:ext cx="3311525" cy="0"/>
              </a:xfrm>
              <a:prstGeom prst="line">
                <a:avLst/>
              </a:prstGeom>
              <a:noFill/>
              <a:ln w="762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70666" name="Line 21"/>
              <p:cNvSpPr>
                <a:spLocks noChangeShapeType="1"/>
              </p:cNvSpPr>
              <p:nvPr/>
            </p:nvSpPr>
            <p:spPr bwMode="auto">
              <a:xfrm>
                <a:off x="1331913" y="693737"/>
                <a:ext cx="0" cy="2160588"/>
              </a:xfrm>
              <a:prstGeom prst="line">
                <a:avLst/>
              </a:prstGeom>
              <a:noFill/>
              <a:ln w="762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70667" name="Rectangle 22"/>
              <p:cNvSpPr>
                <a:spLocks noChangeArrowheads="1"/>
              </p:cNvSpPr>
              <p:nvPr/>
            </p:nvSpPr>
            <p:spPr bwMode="auto">
              <a:xfrm>
                <a:off x="4427538" y="333375"/>
                <a:ext cx="792163" cy="720725"/>
              </a:xfrm>
              <a:prstGeom prst="rect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l-GR"/>
              </a:p>
            </p:txBody>
          </p:sp>
          <p:sp>
            <p:nvSpPr>
              <p:cNvPr id="70668" name="Rectangle 23"/>
              <p:cNvSpPr>
                <a:spLocks noChangeArrowheads="1"/>
              </p:cNvSpPr>
              <p:nvPr/>
            </p:nvSpPr>
            <p:spPr bwMode="auto">
              <a:xfrm>
                <a:off x="4498975" y="333375"/>
                <a:ext cx="649288" cy="504825"/>
              </a:xfrm>
              <a:prstGeom prst="rect">
                <a:avLst/>
              </a:prstGeom>
              <a:solidFill>
                <a:schemeClr val="accent6">
                  <a:lumMod val="75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l-GR"/>
              </a:p>
            </p:txBody>
          </p:sp>
          <p:sp>
            <p:nvSpPr>
              <p:cNvPr id="70669" name="Rectangle 26"/>
              <p:cNvSpPr>
                <a:spLocks noChangeArrowheads="1"/>
              </p:cNvSpPr>
              <p:nvPr/>
            </p:nvSpPr>
            <p:spPr bwMode="auto">
              <a:xfrm>
                <a:off x="4572000" y="2781300"/>
                <a:ext cx="503238" cy="288925"/>
              </a:xfrm>
              <a:prstGeom prst="rect">
                <a:avLst/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l-GR"/>
              </a:p>
            </p:txBody>
          </p:sp>
          <p:sp>
            <p:nvSpPr>
              <p:cNvPr id="70670" name="Rectangle 24"/>
              <p:cNvSpPr>
                <a:spLocks noChangeArrowheads="1"/>
              </p:cNvSpPr>
              <p:nvPr/>
            </p:nvSpPr>
            <p:spPr bwMode="auto">
              <a:xfrm>
                <a:off x="4787900" y="838200"/>
                <a:ext cx="71438" cy="2016125"/>
              </a:xfrm>
              <a:prstGeom prst="rect">
                <a:avLst/>
              </a:prstGeom>
              <a:solidFill>
                <a:srgbClr val="9E2E4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l-GR"/>
              </a:p>
            </p:txBody>
          </p:sp>
          <p:sp>
            <p:nvSpPr>
              <p:cNvPr id="70671" name="Oval 27"/>
              <p:cNvSpPr>
                <a:spLocks noChangeArrowheads="1"/>
              </p:cNvSpPr>
              <p:nvPr/>
            </p:nvSpPr>
            <p:spPr bwMode="auto">
              <a:xfrm>
                <a:off x="4714875" y="2854325"/>
                <a:ext cx="217488" cy="142875"/>
              </a:xfrm>
              <a:prstGeom prst="ellipse">
                <a:avLst/>
              </a:prstGeom>
              <a:solidFill>
                <a:srgbClr val="E6BBB8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l-GR"/>
              </a:p>
            </p:txBody>
          </p:sp>
        </p:grpSp>
        <p:sp>
          <p:nvSpPr>
            <p:cNvPr id="117" name="116 - Ορθογώνιο"/>
            <p:cNvSpPr/>
            <p:nvPr/>
          </p:nvSpPr>
          <p:spPr>
            <a:xfrm>
              <a:off x="4067199" y="3179245"/>
              <a:ext cx="3241105" cy="2409995"/>
            </a:xfrm>
            <a:prstGeom prst="rect">
              <a:avLst/>
            </a:prstGeom>
            <a:gradFill flip="none" rotWithShape="1">
              <a:gsLst>
                <a:gs pos="11000">
                  <a:schemeClr val="bg1">
                    <a:lumMod val="75000"/>
                    <a:shade val="30000"/>
                    <a:satMod val="11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l-GR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.25 0  E" pathEditMode="relative" ptsTypes="">
                                      <p:cBhvr>
                                        <p:cTn id="6" dur="5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.25 0  E" pathEditMode="relative" ptsTypes="">
                                      <p:cBhvr>
                                        <p:cTn id="10" dur="5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.25 0  E" pathEditMode="relative" ptsTypes="">
                                      <p:cBhvr>
                                        <p:cTn id="14" dur="5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.25 0  E" pathEditMode="relative" ptsTypes="">
                                      <p:cBhvr>
                                        <p:cTn id="18" dur="5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404813"/>
            <a:ext cx="9323388" cy="1790700"/>
          </a:xfrm>
        </p:spPr>
        <p:txBody>
          <a:bodyPr/>
          <a:lstStyle/>
          <a:p>
            <a:pPr algn="ctr" eaLnBrk="1" hangingPunct="1">
              <a:defRPr/>
            </a:pPr>
            <a:r>
              <a:rPr lang="el-GR" sz="3600" b="1" smtClean="0">
                <a:solidFill>
                  <a:schemeClr val="tx1"/>
                </a:solidFill>
              </a:rPr>
              <a:t>Οστεοπυκνομετρία </a:t>
            </a:r>
            <a:br>
              <a:rPr lang="el-GR" sz="3600" b="1" smtClean="0">
                <a:solidFill>
                  <a:schemeClr val="tx1"/>
                </a:solidFill>
              </a:rPr>
            </a:br>
            <a:r>
              <a:rPr lang="el-GR" sz="3600" b="1" smtClean="0">
                <a:solidFill>
                  <a:schemeClr val="tx1"/>
                </a:solidFill>
              </a:rPr>
              <a:t>διπλής γ-φωτονικής δέσμης </a:t>
            </a:r>
            <a:r>
              <a:rPr lang="en-US" sz="3600" b="1" smtClean="0">
                <a:solidFill>
                  <a:schemeClr val="tx1"/>
                </a:solidFill>
              </a:rPr>
              <a:t>(DPA)</a:t>
            </a:r>
            <a:r>
              <a:rPr lang="el-GR" sz="3600" b="1" smtClean="0">
                <a:solidFill>
                  <a:schemeClr val="tx1"/>
                </a:solidFill>
              </a:rPr>
              <a:t> </a:t>
            </a:r>
            <a:br>
              <a:rPr lang="el-GR" sz="3600" b="1" smtClean="0">
                <a:solidFill>
                  <a:schemeClr val="tx1"/>
                </a:solidFill>
              </a:rPr>
            </a:br>
            <a:endParaRPr lang="el-GR" sz="3600" b="1" smtClean="0">
              <a:solidFill>
                <a:schemeClr val="tx1"/>
              </a:solidFill>
            </a:endParaRPr>
          </a:p>
        </p:txBody>
      </p:sp>
      <p:sp>
        <p:nvSpPr>
          <p:cNvPr id="7168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4925" y="2557463"/>
            <a:ext cx="9069388" cy="4616450"/>
          </a:xfrm>
        </p:spPr>
        <p:txBody>
          <a:bodyPr/>
          <a:lstStyle/>
          <a:p>
            <a:pPr algn="just" eaLnBrk="1" hangingPunct="1">
              <a:lnSpc>
                <a:spcPct val="90000"/>
              </a:lnSpc>
            </a:pPr>
            <a:r>
              <a:rPr lang="el-GR" sz="2400" smtClean="0"/>
              <a:t>Πηγή </a:t>
            </a:r>
            <a:r>
              <a:rPr lang="en-US" sz="2400" smtClean="0"/>
              <a:t>Ga-153</a:t>
            </a:r>
            <a:r>
              <a:rPr lang="el-GR" sz="2400" smtClean="0"/>
              <a:t> που εκπέμπει φωτόνια σε δύο ενέργειες (44 και 100</a:t>
            </a:r>
            <a:r>
              <a:rPr lang="en-US" sz="2400" smtClean="0"/>
              <a:t> keV)</a:t>
            </a:r>
            <a:endParaRPr lang="el-GR" sz="2400" smtClean="0"/>
          </a:p>
          <a:p>
            <a:pPr algn="just" eaLnBrk="1" hangingPunct="1">
              <a:lnSpc>
                <a:spcPct val="90000"/>
              </a:lnSpc>
            </a:pPr>
            <a:endParaRPr lang="el-GR" sz="2400" smtClean="0"/>
          </a:p>
          <a:p>
            <a:pPr algn="just" eaLnBrk="1" hangingPunct="1">
              <a:lnSpc>
                <a:spcPct val="90000"/>
              </a:lnSpc>
            </a:pPr>
            <a:r>
              <a:rPr lang="el-GR" sz="2400" smtClean="0"/>
              <a:t>Αποδέσμευση από τη χρήση λουτρού (υλικού ισοδύναμου μαλακού ιστού)</a:t>
            </a:r>
          </a:p>
          <a:p>
            <a:pPr algn="just" eaLnBrk="1" hangingPunct="1">
              <a:lnSpc>
                <a:spcPct val="90000"/>
              </a:lnSpc>
            </a:pPr>
            <a:endParaRPr lang="el-GR" sz="2400" smtClean="0"/>
          </a:p>
          <a:p>
            <a:pPr algn="just" eaLnBrk="1" hangingPunct="1">
              <a:lnSpc>
                <a:spcPct val="90000"/>
              </a:lnSpc>
            </a:pPr>
            <a:r>
              <a:rPr lang="el-GR" sz="2400" smtClean="0"/>
              <a:t>Δυνατή η μέτρηση της οστικής πυκνότητας σε όλες τις περιοχές του σώματος</a:t>
            </a:r>
          </a:p>
          <a:p>
            <a:pPr algn="just" eaLnBrk="1" hangingPunct="1">
              <a:lnSpc>
                <a:spcPct val="90000"/>
              </a:lnSpc>
            </a:pPr>
            <a:endParaRPr lang="el-GR" sz="2400" smtClean="0"/>
          </a:p>
          <a:p>
            <a:pPr algn="just" eaLnBrk="1" hangingPunct="1">
              <a:lnSpc>
                <a:spcPct val="90000"/>
              </a:lnSpc>
              <a:buFont typeface="Wingdings" pitchFamily="2" charset="2"/>
              <a:buNone/>
            </a:pPr>
            <a:endParaRPr lang="el-GR" sz="2400" smtClean="0"/>
          </a:p>
        </p:txBody>
      </p:sp>
      <p:sp>
        <p:nvSpPr>
          <p:cNvPr id="71684" name="AutoShape 4"/>
          <p:cNvSpPr>
            <a:spLocks noChangeArrowheads="1"/>
          </p:cNvSpPr>
          <p:nvPr/>
        </p:nvSpPr>
        <p:spPr bwMode="auto">
          <a:xfrm>
            <a:off x="4427538" y="3068638"/>
            <a:ext cx="720725" cy="576262"/>
          </a:xfrm>
          <a:prstGeom prst="downArrow">
            <a:avLst>
              <a:gd name="adj1" fmla="val 50000"/>
              <a:gd name="adj2" fmla="val 25000"/>
            </a:avLst>
          </a:prstGeom>
          <a:solidFill>
            <a:schemeClr val="accent1"/>
          </a:solidFill>
          <a:ln w="12700" cap="sq">
            <a:solidFill>
              <a:schemeClr val="tx1"/>
            </a:solidFill>
            <a:miter lim="800000"/>
            <a:headEnd type="none" w="sm" len="sm"/>
            <a:tailEnd type="none" w="sm" len="sm"/>
          </a:ln>
        </p:spPr>
        <p:txBody>
          <a:bodyPr vert="eaVert" wrap="none" anchor="ctr"/>
          <a:lstStyle/>
          <a:p>
            <a:endParaRPr lang="el-G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4" name="Rectangle 2"/>
          <p:cNvSpPr>
            <a:spLocks noGrp="1" noChangeArrowheads="1"/>
          </p:cNvSpPr>
          <p:nvPr>
            <p:ph type="title"/>
          </p:nvPr>
        </p:nvSpPr>
        <p:spPr>
          <a:xfrm>
            <a:off x="179388" y="115888"/>
            <a:ext cx="8785225" cy="1143000"/>
          </a:xfrm>
        </p:spPr>
        <p:txBody>
          <a:bodyPr/>
          <a:lstStyle/>
          <a:p>
            <a:pPr algn="ctr" eaLnBrk="1" hangingPunct="1">
              <a:defRPr/>
            </a:pPr>
            <a:r>
              <a:rPr lang="el-GR" sz="3200" b="1" dirty="0" err="1" smtClean="0"/>
              <a:t>Οστεοπυκνομετρία</a:t>
            </a:r>
            <a:r>
              <a:rPr lang="el-GR" sz="3200" b="1" dirty="0" smtClean="0"/>
              <a:t> </a:t>
            </a:r>
            <a:br>
              <a:rPr lang="el-GR" sz="3200" b="1" dirty="0" smtClean="0"/>
            </a:br>
            <a:r>
              <a:rPr lang="el-GR" sz="3200" b="1" dirty="0" smtClean="0"/>
              <a:t>διπλής γ-</a:t>
            </a:r>
            <a:r>
              <a:rPr lang="el-GR" sz="3200" b="1" dirty="0" err="1" smtClean="0"/>
              <a:t>φωτονικής </a:t>
            </a:r>
            <a:r>
              <a:rPr lang="el-GR" sz="3200" b="1" dirty="0" smtClean="0"/>
              <a:t>δέσμης </a:t>
            </a:r>
            <a:r>
              <a:rPr lang="en-US" sz="3200" b="1" dirty="0" smtClean="0"/>
              <a:t>(DPA)</a:t>
            </a:r>
            <a:endParaRPr lang="el-GR" sz="3200" b="1" dirty="0" smtClean="0"/>
          </a:p>
        </p:txBody>
      </p:sp>
      <p:sp>
        <p:nvSpPr>
          <p:cNvPr id="7270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68313" y="1557338"/>
            <a:ext cx="7918450" cy="4114800"/>
          </a:xfrm>
        </p:spPr>
        <p:txBody>
          <a:bodyPr/>
          <a:lstStyle/>
          <a:p>
            <a:pPr algn="just" eaLnBrk="1" hangingPunct="1">
              <a:buFont typeface="Wingdings" pitchFamily="2" charset="2"/>
              <a:buNone/>
            </a:pPr>
            <a:r>
              <a:rPr lang="el-GR" b="1" smtClean="0"/>
              <a:t>Κυριότερα μειονεκτήματα</a:t>
            </a:r>
            <a:r>
              <a:rPr lang="el-GR" sz="2400" smtClean="0"/>
              <a:t> </a:t>
            </a:r>
          </a:p>
          <a:p>
            <a:pPr algn="just" eaLnBrk="1" hangingPunct="1">
              <a:buFont typeface="Wingdings" pitchFamily="2" charset="2"/>
              <a:buNone/>
            </a:pPr>
            <a:endParaRPr lang="el-GR" sz="2400" smtClean="0"/>
          </a:p>
          <a:p>
            <a:pPr algn="just" eaLnBrk="1" hangingPunct="1"/>
            <a:r>
              <a:rPr lang="el-GR" sz="2400" smtClean="0"/>
              <a:t>Ηλικία ραδιοϊσοτοπικής πηγής (– κόστος)</a:t>
            </a:r>
          </a:p>
          <a:p>
            <a:pPr algn="just" eaLnBrk="1" hangingPunct="1"/>
            <a:r>
              <a:rPr lang="el-GR" sz="2400" smtClean="0"/>
              <a:t>Χαμηλή και σταθερά επιδεινούμενη στατιστική</a:t>
            </a:r>
          </a:p>
          <a:p>
            <a:pPr algn="just" eaLnBrk="1" hangingPunct="1"/>
            <a:r>
              <a:rPr lang="el-GR" sz="2400" smtClean="0"/>
              <a:t>Υψηλό κόστος αντικατάστασης της πηγής</a:t>
            </a:r>
          </a:p>
          <a:p>
            <a:pPr algn="just" eaLnBrk="1" hangingPunct="1"/>
            <a:r>
              <a:rPr lang="el-GR" sz="2400" smtClean="0"/>
              <a:t>Ραδιενεργά κατάλοιπα</a:t>
            </a:r>
          </a:p>
          <a:p>
            <a:pPr algn="just" eaLnBrk="1" hangingPunct="1"/>
            <a:endParaRPr lang="el-GR" sz="2400" smtClean="0"/>
          </a:p>
        </p:txBody>
      </p:sp>
      <p:sp>
        <p:nvSpPr>
          <p:cNvPr id="156676" name="Text Box 4"/>
          <p:cNvSpPr txBox="1">
            <a:spLocks noChangeArrowheads="1"/>
          </p:cNvSpPr>
          <p:nvPr/>
        </p:nvSpPr>
        <p:spPr bwMode="auto">
          <a:xfrm>
            <a:off x="611188" y="5229225"/>
            <a:ext cx="8137525" cy="822325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kumimoji="0" lang="el-GR" sz="2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Οστεοπυκνομετρία </a:t>
            </a:r>
            <a:br>
              <a:rPr kumimoji="0" lang="el-GR" sz="2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kumimoji="0" lang="el-GR" sz="2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διπλής Χ-φωτονικής δέσμης </a:t>
            </a:r>
            <a:r>
              <a:rPr kumimoji="0" lang="en-US" sz="2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(DPX)</a:t>
            </a:r>
            <a:endParaRPr kumimoji="0" lang="el-GR" sz="2400">
              <a:solidFill>
                <a:schemeClr val="tx2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72709" name="AutoShape 5"/>
          <p:cNvSpPr>
            <a:spLocks noChangeArrowheads="1"/>
          </p:cNvSpPr>
          <p:nvPr/>
        </p:nvSpPr>
        <p:spPr bwMode="auto">
          <a:xfrm>
            <a:off x="4427538" y="4581525"/>
            <a:ext cx="576262" cy="647700"/>
          </a:xfrm>
          <a:prstGeom prst="downArrow">
            <a:avLst>
              <a:gd name="adj1" fmla="val 50000"/>
              <a:gd name="adj2" fmla="val 28099"/>
            </a:avLst>
          </a:prstGeom>
          <a:solidFill>
            <a:schemeClr val="accent1"/>
          </a:solidFill>
          <a:ln w="12700" cap="sq">
            <a:solidFill>
              <a:schemeClr val="tx1"/>
            </a:solidFill>
            <a:miter lim="800000"/>
            <a:headEnd type="none" w="sm" len="sm"/>
            <a:tailEnd type="none" w="sm" len="sm"/>
          </a:ln>
        </p:spPr>
        <p:txBody>
          <a:bodyPr vert="eaVert" wrap="none" anchor="ctr"/>
          <a:lstStyle/>
          <a:p>
            <a:endParaRPr lang="el-GR"/>
          </a:p>
        </p:txBody>
      </p:sp>
      <p:pic>
        <p:nvPicPr>
          <p:cNvPr id="72710" name="Picture 7"/>
          <p:cNvPicPr>
            <a:picLocks noChangeAspect="1" noChangeArrowheads="1"/>
          </p:cNvPicPr>
          <p:nvPr/>
        </p:nvPicPr>
        <p:blipFill>
          <a:blip r:embed="rId2" cstate="print"/>
          <a:srcRect l="6223" t="21452" r="6946" b="19553"/>
          <a:stretch>
            <a:fillRect/>
          </a:stretch>
        </p:blipFill>
        <p:spPr bwMode="auto">
          <a:xfrm>
            <a:off x="5076825" y="4292600"/>
            <a:ext cx="2243138" cy="987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l-GR" dirty="0" smtClean="0"/>
              <a:t>Εισαγωγή</a:t>
            </a:r>
          </a:p>
        </p:txBody>
      </p:sp>
      <p:sp>
        <p:nvSpPr>
          <p:cNvPr id="9219" name="2 - Θέση περιεχομένου"/>
          <p:cNvSpPr>
            <a:spLocks noGrp="1"/>
          </p:cNvSpPr>
          <p:nvPr>
            <p:ph idx="1"/>
          </p:nvPr>
        </p:nvSpPr>
        <p:spPr>
          <a:xfrm>
            <a:off x="685800" y="1981200"/>
            <a:ext cx="6910388" cy="4114800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l-GR" b="1" smtClean="0"/>
              <a:t>Λειτουργίες των οστών στο σώμα</a:t>
            </a:r>
            <a:r>
              <a:rPr lang="en-US" b="1" smtClean="0"/>
              <a:t>:</a:t>
            </a:r>
          </a:p>
          <a:p>
            <a:pPr eaLnBrk="1" hangingPunct="1">
              <a:buFont typeface="Wingdings" pitchFamily="2" charset="2"/>
              <a:buNone/>
            </a:pPr>
            <a:endParaRPr lang="en-US" smtClean="0"/>
          </a:p>
          <a:p>
            <a:pPr eaLnBrk="1" hangingPunct="1">
              <a:buFont typeface="Wingdings" pitchFamily="2" charset="2"/>
              <a:buNone/>
            </a:pPr>
            <a:r>
              <a:rPr lang="en-US" b="1" smtClean="0"/>
              <a:t>(1) </a:t>
            </a:r>
            <a:r>
              <a:rPr lang="el-GR" b="1" smtClean="0"/>
              <a:t>Υποστήριξη</a:t>
            </a:r>
          </a:p>
          <a:p>
            <a:pPr eaLnBrk="1" hangingPunct="1"/>
            <a:r>
              <a:rPr lang="el-GR" smtClean="0"/>
              <a:t>Το μυοσκελετικό σύστημα υποστηρίζει το σώμα </a:t>
            </a:r>
          </a:p>
          <a:p>
            <a:pPr eaLnBrk="1" hangingPunct="1"/>
            <a:r>
              <a:rPr lang="el-GR" smtClean="0"/>
              <a:t>Οι μύες προσαρτώνται στα οστά μέσω τενόντων και συνδέσμων</a:t>
            </a:r>
          </a:p>
        </p:txBody>
      </p:sp>
      <p:grpSp>
        <p:nvGrpSpPr>
          <p:cNvPr id="9220" name="483 - Ομάδα"/>
          <p:cNvGrpSpPr>
            <a:grpSpLocks/>
          </p:cNvGrpSpPr>
          <p:nvPr/>
        </p:nvGrpSpPr>
        <p:grpSpPr bwMode="auto">
          <a:xfrm>
            <a:off x="8101013" y="476250"/>
            <a:ext cx="746125" cy="2722563"/>
            <a:chOff x="4211960" y="2420888"/>
            <a:chExt cx="1035050" cy="4017963"/>
          </a:xfrm>
        </p:grpSpPr>
        <p:grpSp>
          <p:nvGrpSpPr>
            <p:cNvPr id="9422" name="Group 206"/>
            <p:cNvGrpSpPr>
              <a:grpSpLocks/>
            </p:cNvGrpSpPr>
            <p:nvPr/>
          </p:nvGrpSpPr>
          <p:grpSpPr bwMode="auto">
            <a:xfrm>
              <a:off x="4211960" y="2420888"/>
              <a:ext cx="1035050" cy="4017963"/>
              <a:chOff x="2401" y="1393"/>
              <a:chExt cx="652" cy="2531"/>
            </a:xfrm>
          </p:grpSpPr>
          <p:sp>
            <p:nvSpPr>
              <p:cNvPr id="9702" name="Freeform 6"/>
              <p:cNvSpPr>
                <a:spLocks/>
              </p:cNvSpPr>
              <p:nvPr/>
            </p:nvSpPr>
            <p:spPr bwMode="auto">
              <a:xfrm>
                <a:off x="2401" y="1804"/>
                <a:ext cx="652" cy="2120"/>
              </a:xfrm>
              <a:custGeom>
                <a:avLst/>
                <a:gdLst>
                  <a:gd name="T0" fmla="*/ 1 w 1302"/>
                  <a:gd name="T1" fmla="*/ 1 h 4240"/>
                  <a:gd name="T2" fmla="*/ 1 w 1302"/>
                  <a:gd name="T3" fmla="*/ 1 h 4240"/>
                  <a:gd name="T4" fmla="*/ 1 w 1302"/>
                  <a:gd name="T5" fmla="*/ 1 h 4240"/>
                  <a:gd name="T6" fmla="*/ 1 w 1302"/>
                  <a:gd name="T7" fmla="*/ 1 h 4240"/>
                  <a:gd name="T8" fmla="*/ 1 w 1302"/>
                  <a:gd name="T9" fmla="*/ 1 h 4240"/>
                  <a:gd name="T10" fmla="*/ 1 w 1302"/>
                  <a:gd name="T11" fmla="*/ 1 h 4240"/>
                  <a:gd name="T12" fmla="*/ 1 w 1302"/>
                  <a:gd name="T13" fmla="*/ 1 h 4240"/>
                  <a:gd name="T14" fmla="*/ 1 w 1302"/>
                  <a:gd name="T15" fmla="*/ 1 h 4240"/>
                  <a:gd name="T16" fmla="*/ 1 w 1302"/>
                  <a:gd name="T17" fmla="*/ 1 h 4240"/>
                  <a:gd name="T18" fmla="*/ 1 w 1302"/>
                  <a:gd name="T19" fmla="*/ 1 h 4240"/>
                  <a:gd name="T20" fmla="*/ 1 w 1302"/>
                  <a:gd name="T21" fmla="*/ 1 h 4240"/>
                  <a:gd name="T22" fmla="*/ 1 w 1302"/>
                  <a:gd name="T23" fmla="*/ 1 h 4240"/>
                  <a:gd name="T24" fmla="*/ 1 w 1302"/>
                  <a:gd name="T25" fmla="*/ 1 h 4240"/>
                  <a:gd name="T26" fmla="*/ 1 w 1302"/>
                  <a:gd name="T27" fmla="*/ 1 h 4240"/>
                  <a:gd name="T28" fmla="*/ 1 w 1302"/>
                  <a:gd name="T29" fmla="*/ 1 h 4240"/>
                  <a:gd name="T30" fmla="*/ 1 w 1302"/>
                  <a:gd name="T31" fmla="*/ 1 h 4240"/>
                  <a:gd name="T32" fmla="*/ 1 w 1302"/>
                  <a:gd name="T33" fmla="*/ 1 h 4240"/>
                  <a:gd name="T34" fmla="*/ 1 w 1302"/>
                  <a:gd name="T35" fmla="*/ 1 h 4240"/>
                  <a:gd name="T36" fmla="*/ 1 w 1302"/>
                  <a:gd name="T37" fmla="*/ 1 h 4240"/>
                  <a:gd name="T38" fmla="*/ 1 w 1302"/>
                  <a:gd name="T39" fmla="*/ 1 h 4240"/>
                  <a:gd name="T40" fmla="*/ 1 w 1302"/>
                  <a:gd name="T41" fmla="*/ 1 h 4240"/>
                  <a:gd name="T42" fmla="*/ 1 w 1302"/>
                  <a:gd name="T43" fmla="*/ 1 h 4240"/>
                  <a:gd name="T44" fmla="*/ 1 w 1302"/>
                  <a:gd name="T45" fmla="*/ 1 h 4240"/>
                  <a:gd name="T46" fmla="*/ 1 w 1302"/>
                  <a:gd name="T47" fmla="*/ 1 h 4240"/>
                  <a:gd name="T48" fmla="*/ 1 w 1302"/>
                  <a:gd name="T49" fmla="*/ 1 h 4240"/>
                  <a:gd name="T50" fmla="*/ 1 w 1302"/>
                  <a:gd name="T51" fmla="*/ 1 h 4240"/>
                  <a:gd name="T52" fmla="*/ 1 w 1302"/>
                  <a:gd name="T53" fmla="*/ 1 h 4240"/>
                  <a:gd name="T54" fmla="*/ 1 w 1302"/>
                  <a:gd name="T55" fmla="*/ 1 h 4240"/>
                  <a:gd name="T56" fmla="*/ 1 w 1302"/>
                  <a:gd name="T57" fmla="*/ 1 h 4240"/>
                  <a:gd name="T58" fmla="*/ 1 w 1302"/>
                  <a:gd name="T59" fmla="*/ 1 h 4240"/>
                  <a:gd name="T60" fmla="*/ 1 w 1302"/>
                  <a:gd name="T61" fmla="*/ 1 h 4240"/>
                  <a:gd name="T62" fmla="*/ 1 w 1302"/>
                  <a:gd name="T63" fmla="*/ 1 h 4240"/>
                  <a:gd name="T64" fmla="*/ 1 w 1302"/>
                  <a:gd name="T65" fmla="*/ 1 h 4240"/>
                  <a:gd name="T66" fmla="*/ 1 w 1302"/>
                  <a:gd name="T67" fmla="*/ 1 h 4240"/>
                  <a:gd name="T68" fmla="*/ 1 w 1302"/>
                  <a:gd name="T69" fmla="*/ 1 h 4240"/>
                  <a:gd name="T70" fmla="*/ 1 w 1302"/>
                  <a:gd name="T71" fmla="*/ 1 h 4240"/>
                  <a:gd name="T72" fmla="*/ 1 w 1302"/>
                  <a:gd name="T73" fmla="*/ 1 h 4240"/>
                  <a:gd name="T74" fmla="*/ 1 w 1302"/>
                  <a:gd name="T75" fmla="*/ 1 h 4240"/>
                  <a:gd name="T76" fmla="*/ 1 w 1302"/>
                  <a:gd name="T77" fmla="*/ 1 h 4240"/>
                  <a:gd name="T78" fmla="*/ 1 w 1302"/>
                  <a:gd name="T79" fmla="*/ 1 h 4240"/>
                  <a:gd name="T80" fmla="*/ 1 w 1302"/>
                  <a:gd name="T81" fmla="*/ 1 h 4240"/>
                  <a:gd name="T82" fmla="*/ 1 w 1302"/>
                  <a:gd name="T83" fmla="*/ 1 h 4240"/>
                  <a:gd name="T84" fmla="*/ 1 w 1302"/>
                  <a:gd name="T85" fmla="*/ 1 h 4240"/>
                  <a:gd name="T86" fmla="*/ 1 w 1302"/>
                  <a:gd name="T87" fmla="*/ 1 h 4240"/>
                  <a:gd name="T88" fmla="*/ 1 w 1302"/>
                  <a:gd name="T89" fmla="*/ 1 h 4240"/>
                  <a:gd name="T90" fmla="*/ 1 w 1302"/>
                  <a:gd name="T91" fmla="*/ 1 h 4240"/>
                  <a:gd name="T92" fmla="*/ 1 w 1302"/>
                  <a:gd name="T93" fmla="*/ 1 h 4240"/>
                  <a:gd name="T94" fmla="*/ 1 w 1302"/>
                  <a:gd name="T95" fmla="*/ 1 h 4240"/>
                  <a:gd name="T96" fmla="*/ 1 w 1302"/>
                  <a:gd name="T97" fmla="*/ 1 h 4240"/>
                  <a:gd name="T98" fmla="*/ 1 w 1302"/>
                  <a:gd name="T99" fmla="*/ 1 h 4240"/>
                  <a:gd name="T100" fmla="*/ 1 w 1302"/>
                  <a:gd name="T101" fmla="*/ 1 h 4240"/>
                  <a:gd name="T102" fmla="*/ 1 w 1302"/>
                  <a:gd name="T103" fmla="*/ 1 h 4240"/>
                  <a:gd name="T104" fmla="*/ 1 w 1302"/>
                  <a:gd name="T105" fmla="*/ 1 h 4240"/>
                  <a:gd name="T106" fmla="*/ 1 w 1302"/>
                  <a:gd name="T107" fmla="*/ 1 h 4240"/>
                  <a:gd name="T108" fmla="*/ 1 w 1302"/>
                  <a:gd name="T109" fmla="*/ 1 h 4240"/>
                  <a:gd name="T110" fmla="*/ 1 w 1302"/>
                  <a:gd name="T111" fmla="*/ 1 h 4240"/>
                  <a:gd name="T112" fmla="*/ 1 w 1302"/>
                  <a:gd name="T113" fmla="*/ 1 h 4240"/>
                  <a:gd name="T114" fmla="*/ 1 w 1302"/>
                  <a:gd name="T115" fmla="*/ 1 h 4240"/>
                  <a:gd name="T116" fmla="*/ 1 w 1302"/>
                  <a:gd name="T117" fmla="*/ 1 h 4240"/>
                  <a:gd name="T118" fmla="*/ 1 w 1302"/>
                  <a:gd name="T119" fmla="*/ 1 h 4240"/>
                  <a:gd name="T120" fmla="*/ 1 w 1302"/>
                  <a:gd name="T121" fmla="*/ 1 h 4240"/>
                  <a:gd name="T122" fmla="*/ 1 w 1302"/>
                  <a:gd name="T123" fmla="*/ 1 h 424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302"/>
                  <a:gd name="T187" fmla="*/ 0 h 4240"/>
                  <a:gd name="T188" fmla="*/ 1302 w 1302"/>
                  <a:gd name="T189" fmla="*/ 4240 h 424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302" h="4240">
                    <a:moveTo>
                      <a:pt x="649" y="1613"/>
                    </a:moveTo>
                    <a:lnTo>
                      <a:pt x="617" y="1627"/>
                    </a:lnTo>
                    <a:lnTo>
                      <a:pt x="578" y="1659"/>
                    </a:lnTo>
                    <a:lnTo>
                      <a:pt x="539" y="1677"/>
                    </a:lnTo>
                    <a:lnTo>
                      <a:pt x="496" y="1675"/>
                    </a:lnTo>
                    <a:lnTo>
                      <a:pt x="458" y="1642"/>
                    </a:lnTo>
                    <a:lnTo>
                      <a:pt x="439" y="1599"/>
                    </a:lnTo>
                    <a:lnTo>
                      <a:pt x="429" y="1564"/>
                    </a:lnTo>
                    <a:lnTo>
                      <a:pt x="388" y="1579"/>
                    </a:lnTo>
                    <a:lnTo>
                      <a:pt x="393" y="1640"/>
                    </a:lnTo>
                    <a:lnTo>
                      <a:pt x="393" y="1691"/>
                    </a:lnTo>
                    <a:lnTo>
                      <a:pt x="391" y="1795"/>
                    </a:lnTo>
                    <a:lnTo>
                      <a:pt x="405" y="1938"/>
                    </a:lnTo>
                    <a:lnTo>
                      <a:pt x="425" y="2143"/>
                    </a:lnTo>
                    <a:lnTo>
                      <a:pt x="444" y="2344"/>
                    </a:lnTo>
                    <a:lnTo>
                      <a:pt x="459" y="2474"/>
                    </a:lnTo>
                    <a:lnTo>
                      <a:pt x="468" y="2510"/>
                    </a:lnTo>
                    <a:lnTo>
                      <a:pt x="479" y="2543"/>
                    </a:lnTo>
                    <a:lnTo>
                      <a:pt x="493" y="2578"/>
                    </a:lnTo>
                    <a:lnTo>
                      <a:pt x="522" y="2636"/>
                    </a:lnTo>
                    <a:lnTo>
                      <a:pt x="549" y="2677"/>
                    </a:lnTo>
                    <a:lnTo>
                      <a:pt x="565" y="2714"/>
                    </a:lnTo>
                    <a:lnTo>
                      <a:pt x="570" y="2749"/>
                    </a:lnTo>
                    <a:lnTo>
                      <a:pt x="568" y="2780"/>
                    </a:lnTo>
                    <a:lnTo>
                      <a:pt x="567" y="2820"/>
                    </a:lnTo>
                    <a:lnTo>
                      <a:pt x="558" y="2878"/>
                    </a:lnTo>
                    <a:lnTo>
                      <a:pt x="539" y="2931"/>
                    </a:lnTo>
                    <a:lnTo>
                      <a:pt x="521" y="2998"/>
                    </a:lnTo>
                    <a:lnTo>
                      <a:pt x="504" y="3120"/>
                    </a:lnTo>
                    <a:lnTo>
                      <a:pt x="492" y="3324"/>
                    </a:lnTo>
                    <a:lnTo>
                      <a:pt x="494" y="3548"/>
                    </a:lnTo>
                    <a:lnTo>
                      <a:pt x="515" y="3719"/>
                    </a:lnTo>
                    <a:lnTo>
                      <a:pt x="540" y="3833"/>
                    </a:lnTo>
                    <a:lnTo>
                      <a:pt x="558" y="3888"/>
                    </a:lnTo>
                    <a:lnTo>
                      <a:pt x="550" y="3923"/>
                    </a:lnTo>
                    <a:lnTo>
                      <a:pt x="542" y="3962"/>
                    </a:lnTo>
                    <a:lnTo>
                      <a:pt x="553" y="4002"/>
                    </a:lnTo>
                    <a:lnTo>
                      <a:pt x="546" y="4039"/>
                    </a:lnTo>
                    <a:lnTo>
                      <a:pt x="489" y="4072"/>
                    </a:lnTo>
                    <a:lnTo>
                      <a:pt x="444" y="4097"/>
                    </a:lnTo>
                    <a:lnTo>
                      <a:pt x="404" y="4111"/>
                    </a:lnTo>
                    <a:lnTo>
                      <a:pt x="362" y="4146"/>
                    </a:lnTo>
                    <a:lnTo>
                      <a:pt x="320" y="4182"/>
                    </a:lnTo>
                    <a:lnTo>
                      <a:pt x="283" y="4193"/>
                    </a:lnTo>
                    <a:lnTo>
                      <a:pt x="252" y="4210"/>
                    </a:lnTo>
                    <a:lnTo>
                      <a:pt x="217" y="4212"/>
                    </a:lnTo>
                    <a:lnTo>
                      <a:pt x="181" y="4240"/>
                    </a:lnTo>
                    <a:lnTo>
                      <a:pt x="164" y="4204"/>
                    </a:lnTo>
                    <a:lnTo>
                      <a:pt x="153" y="4169"/>
                    </a:lnTo>
                    <a:lnTo>
                      <a:pt x="189" y="4129"/>
                    </a:lnTo>
                    <a:lnTo>
                      <a:pt x="239" y="4091"/>
                    </a:lnTo>
                    <a:lnTo>
                      <a:pt x="273" y="4062"/>
                    </a:lnTo>
                    <a:lnTo>
                      <a:pt x="315" y="4033"/>
                    </a:lnTo>
                    <a:lnTo>
                      <a:pt x="354" y="3995"/>
                    </a:lnTo>
                    <a:lnTo>
                      <a:pt x="386" y="3980"/>
                    </a:lnTo>
                    <a:lnTo>
                      <a:pt x="387" y="3943"/>
                    </a:lnTo>
                    <a:lnTo>
                      <a:pt x="372" y="3880"/>
                    </a:lnTo>
                    <a:lnTo>
                      <a:pt x="366" y="3837"/>
                    </a:lnTo>
                    <a:lnTo>
                      <a:pt x="368" y="3795"/>
                    </a:lnTo>
                    <a:lnTo>
                      <a:pt x="377" y="3762"/>
                    </a:lnTo>
                    <a:lnTo>
                      <a:pt x="383" y="3684"/>
                    </a:lnTo>
                    <a:lnTo>
                      <a:pt x="377" y="3566"/>
                    </a:lnTo>
                    <a:lnTo>
                      <a:pt x="368" y="3386"/>
                    </a:lnTo>
                    <a:lnTo>
                      <a:pt x="363" y="3216"/>
                    </a:lnTo>
                    <a:lnTo>
                      <a:pt x="363" y="3155"/>
                    </a:lnTo>
                    <a:lnTo>
                      <a:pt x="361" y="3095"/>
                    </a:lnTo>
                    <a:lnTo>
                      <a:pt x="354" y="3036"/>
                    </a:lnTo>
                    <a:lnTo>
                      <a:pt x="338" y="2980"/>
                    </a:lnTo>
                    <a:lnTo>
                      <a:pt x="326" y="2935"/>
                    </a:lnTo>
                    <a:lnTo>
                      <a:pt x="326" y="2888"/>
                    </a:lnTo>
                    <a:lnTo>
                      <a:pt x="330" y="2851"/>
                    </a:lnTo>
                    <a:lnTo>
                      <a:pt x="330" y="2817"/>
                    </a:lnTo>
                    <a:lnTo>
                      <a:pt x="306" y="2782"/>
                    </a:lnTo>
                    <a:lnTo>
                      <a:pt x="319" y="2745"/>
                    </a:lnTo>
                    <a:lnTo>
                      <a:pt x="309" y="2706"/>
                    </a:lnTo>
                    <a:lnTo>
                      <a:pt x="333" y="2639"/>
                    </a:lnTo>
                    <a:lnTo>
                      <a:pt x="355" y="2589"/>
                    </a:lnTo>
                    <a:lnTo>
                      <a:pt x="363" y="2531"/>
                    </a:lnTo>
                    <a:lnTo>
                      <a:pt x="361" y="2464"/>
                    </a:lnTo>
                    <a:lnTo>
                      <a:pt x="349" y="2389"/>
                    </a:lnTo>
                    <a:lnTo>
                      <a:pt x="334" y="2283"/>
                    </a:lnTo>
                    <a:lnTo>
                      <a:pt x="326" y="2147"/>
                    </a:lnTo>
                    <a:lnTo>
                      <a:pt x="313" y="1992"/>
                    </a:lnTo>
                    <a:lnTo>
                      <a:pt x="302" y="1842"/>
                    </a:lnTo>
                    <a:lnTo>
                      <a:pt x="295" y="1798"/>
                    </a:lnTo>
                    <a:lnTo>
                      <a:pt x="284" y="1753"/>
                    </a:lnTo>
                    <a:lnTo>
                      <a:pt x="266" y="1709"/>
                    </a:lnTo>
                    <a:lnTo>
                      <a:pt x="244" y="1671"/>
                    </a:lnTo>
                    <a:lnTo>
                      <a:pt x="224" y="1636"/>
                    </a:lnTo>
                    <a:lnTo>
                      <a:pt x="205" y="1579"/>
                    </a:lnTo>
                    <a:lnTo>
                      <a:pt x="223" y="1540"/>
                    </a:lnTo>
                    <a:lnTo>
                      <a:pt x="242" y="1504"/>
                    </a:lnTo>
                    <a:lnTo>
                      <a:pt x="283" y="1515"/>
                    </a:lnTo>
                    <a:lnTo>
                      <a:pt x="315" y="1501"/>
                    </a:lnTo>
                    <a:lnTo>
                      <a:pt x="338" y="1454"/>
                    </a:lnTo>
                    <a:lnTo>
                      <a:pt x="299" y="1407"/>
                    </a:lnTo>
                    <a:lnTo>
                      <a:pt x="283" y="1369"/>
                    </a:lnTo>
                    <a:lnTo>
                      <a:pt x="239" y="1321"/>
                    </a:lnTo>
                    <a:lnTo>
                      <a:pt x="227" y="1270"/>
                    </a:lnTo>
                    <a:lnTo>
                      <a:pt x="234" y="1222"/>
                    </a:lnTo>
                    <a:lnTo>
                      <a:pt x="256" y="1170"/>
                    </a:lnTo>
                    <a:lnTo>
                      <a:pt x="291" y="1127"/>
                    </a:lnTo>
                    <a:lnTo>
                      <a:pt x="337" y="1108"/>
                    </a:lnTo>
                    <a:lnTo>
                      <a:pt x="384" y="1108"/>
                    </a:lnTo>
                    <a:lnTo>
                      <a:pt x="430" y="1116"/>
                    </a:lnTo>
                    <a:lnTo>
                      <a:pt x="472" y="1133"/>
                    </a:lnTo>
                    <a:lnTo>
                      <a:pt x="515" y="1159"/>
                    </a:lnTo>
                    <a:lnTo>
                      <a:pt x="550" y="1204"/>
                    </a:lnTo>
                    <a:lnTo>
                      <a:pt x="585" y="1198"/>
                    </a:lnTo>
                    <a:lnTo>
                      <a:pt x="549" y="1155"/>
                    </a:lnTo>
                    <a:lnTo>
                      <a:pt x="540" y="1122"/>
                    </a:lnTo>
                    <a:lnTo>
                      <a:pt x="574" y="1134"/>
                    </a:lnTo>
                    <a:lnTo>
                      <a:pt x="558" y="1090"/>
                    </a:lnTo>
                    <a:lnTo>
                      <a:pt x="519" y="1074"/>
                    </a:lnTo>
                    <a:lnTo>
                      <a:pt x="597" y="1059"/>
                    </a:lnTo>
                    <a:lnTo>
                      <a:pt x="593" y="1026"/>
                    </a:lnTo>
                    <a:lnTo>
                      <a:pt x="549" y="1005"/>
                    </a:lnTo>
                    <a:lnTo>
                      <a:pt x="589" y="984"/>
                    </a:lnTo>
                    <a:lnTo>
                      <a:pt x="602" y="937"/>
                    </a:lnTo>
                    <a:lnTo>
                      <a:pt x="549" y="912"/>
                    </a:lnTo>
                    <a:lnTo>
                      <a:pt x="593" y="885"/>
                    </a:lnTo>
                    <a:lnTo>
                      <a:pt x="602" y="830"/>
                    </a:lnTo>
                    <a:lnTo>
                      <a:pt x="558" y="845"/>
                    </a:lnTo>
                    <a:lnTo>
                      <a:pt x="515" y="880"/>
                    </a:lnTo>
                    <a:lnTo>
                      <a:pt x="489" y="912"/>
                    </a:lnTo>
                    <a:lnTo>
                      <a:pt x="468" y="945"/>
                    </a:lnTo>
                    <a:lnTo>
                      <a:pt x="423" y="984"/>
                    </a:lnTo>
                    <a:lnTo>
                      <a:pt x="420" y="939"/>
                    </a:lnTo>
                    <a:lnTo>
                      <a:pt x="464" y="877"/>
                    </a:lnTo>
                    <a:lnTo>
                      <a:pt x="508" y="834"/>
                    </a:lnTo>
                    <a:lnTo>
                      <a:pt x="544" y="809"/>
                    </a:lnTo>
                    <a:lnTo>
                      <a:pt x="582" y="792"/>
                    </a:lnTo>
                    <a:lnTo>
                      <a:pt x="596" y="760"/>
                    </a:lnTo>
                    <a:lnTo>
                      <a:pt x="563" y="768"/>
                    </a:lnTo>
                    <a:lnTo>
                      <a:pt x="515" y="795"/>
                    </a:lnTo>
                    <a:lnTo>
                      <a:pt x="482" y="807"/>
                    </a:lnTo>
                    <a:lnTo>
                      <a:pt x="436" y="850"/>
                    </a:lnTo>
                    <a:lnTo>
                      <a:pt x="383" y="896"/>
                    </a:lnTo>
                    <a:lnTo>
                      <a:pt x="349" y="892"/>
                    </a:lnTo>
                    <a:lnTo>
                      <a:pt x="310" y="868"/>
                    </a:lnTo>
                    <a:lnTo>
                      <a:pt x="335" y="914"/>
                    </a:lnTo>
                    <a:lnTo>
                      <a:pt x="376" y="949"/>
                    </a:lnTo>
                    <a:lnTo>
                      <a:pt x="323" y="935"/>
                    </a:lnTo>
                    <a:lnTo>
                      <a:pt x="280" y="873"/>
                    </a:lnTo>
                    <a:lnTo>
                      <a:pt x="264" y="841"/>
                    </a:lnTo>
                    <a:lnTo>
                      <a:pt x="255" y="807"/>
                    </a:lnTo>
                    <a:lnTo>
                      <a:pt x="255" y="749"/>
                    </a:lnTo>
                    <a:lnTo>
                      <a:pt x="239" y="706"/>
                    </a:lnTo>
                    <a:lnTo>
                      <a:pt x="238" y="670"/>
                    </a:lnTo>
                    <a:lnTo>
                      <a:pt x="242" y="636"/>
                    </a:lnTo>
                    <a:lnTo>
                      <a:pt x="235" y="596"/>
                    </a:lnTo>
                    <a:lnTo>
                      <a:pt x="239" y="561"/>
                    </a:lnTo>
                    <a:lnTo>
                      <a:pt x="246" y="507"/>
                    </a:lnTo>
                    <a:lnTo>
                      <a:pt x="248" y="469"/>
                    </a:lnTo>
                    <a:lnTo>
                      <a:pt x="255" y="433"/>
                    </a:lnTo>
                    <a:lnTo>
                      <a:pt x="246" y="393"/>
                    </a:lnTo>
                    <a:lnTo>
                      <a:pt x="218" y="341"/>
                    </a:lnTo>
                    <a:lnTo>
                      <a:pt x="200" y="284"/>
                    </a:lnTo>
                    <a:lnTo>
                      <a:pt x="170" y="248"/>
                    </a:lnTo>
                    <a:lnTo>
                      <a:pt x="132" y="323"/>
                    </a:lnTo>
                    <a:lnTo>
                      <a:pt x="121" y="533"/>
                    </a:lnTo>
                    <a:lnTo>
                      <a:pt x="125" y="778"/>
                    </a:lnTo>
                    <a:lnTo>
                      <a:pt x="131" y="841"/>
                    </a:lnTo>
                    <a:lnTo>
                      <a:pt x="140" y="882"/>
                    </a:lnTo>
                    <a:lnTo>
                      <a:pt x="164" y="931"/>
                    </a:lnTo>
                    <a:lnTo>
                      <a:pt x="184" y="978"/>
                    </a:lnTo>
                    <a:lnTo>
                      <a:pt x="166" y="1017"/>
                    </a:lnTo>
                    <a:lnTo>
                      <a:pt x="167" y="1052"/>
                    </a:lnTo>
                    <a:lnTo>
                      <a:pt x="140" y="1109"/>
                    </a:lnTo>
                    <a:lnTo>
                      <a:pt x="114" y="1213"/>
                    </a:lnTo>
                    <a:lnTo>
                      <a:pt x="96" y="1346"/>
                    </a:lnTo>
                    <a:lnTo>
                      <a:pt x="83" y="1465"/>
                    </a:lnTo>
                    <a:lnTo>
                      <a:pt x="74" y="1539"/>
                    </a:lnTo>
                    <a:lnTo>
                      <a:pt x="76" y="1590"/>
                    </a:lnTo>
                    <a:lnTo>
                      <a:pt x="85" y="1628"/>
                    </a:lnTo>
                    <a:lnTo>
                      <a:pt x="101" y="1661"/>
                    </a:lnTo>
                    <a:lnTo>
                      <a:pt x="114" y="1699"/>
                    </a:lnTo>
                    <a:lnTo>
                      <a:pt x="124" y="1761"/>
                    </a:lnTo>
                    <a:lnTo>
                      <a:pt x="145" y="1799"/>
                    </a:lnTo>
                    <a:lnTo>
                      <a:pt x="166" y="1838"/>
                    </a:lnTo>
                    <a:lnTo>
                      <a:pt x="177" y="1878"/>
                    </a:lnTo>
                    <a:lnTo>
                      <a:pt x="198" y="1913"/>
                    </a:lnTo>
                    <a:lnTo>
                      <a:pt x="217" y="1955"/>
                    </a:lnTo>
                    <a:lnTo>
                      <a:pt x="185" y="1949"/>
                    </a:lnTo>
                    <a:lnTo>
                      <a:pt x="167" y="1910"/>
                    </a:lnTo>
                    <a:lnTo>
                      <a:pt x="149" y="1870"/>
                    </a:lnTo>
                    <a:lnTo>
                      <a:pt x="131" y="1834"/>
                    </a:lnTo>
                    <a:lnTo>
                      <a:pt x="107" y="1787"/>
                    </a:lnTo>
                    <a:lnTo>
                      <a:pt x="78" y="1748"/>
                    </a:lnTo>
                    <a:lnTo>
                      <a:pt x="74" y="1799"/>
                    </a:lnTo>
                    <a:lnTo>
                      <a:pt x="78" y="1857"/>
                    </a:lnTo>
                    <a:lnTo>
                      <a:pt x="74" y="1895"/>
                    </a:lnTo>
                    <a:lnTo>
                      <a:pt x="78" y="1953"/>
                    </a:lnTo>
                    <a:lnTo>
                      <a:pt x="85" y="1997"/>
                    </a:lnTo>
                    <a:lnTo>
                      <a:pt x="92" y="2034"/>
                    </a:lnTo>
                    <a:lnTo>
                      <a:pt x="100" y="2069"/>
                    </a:lnTo>
                    <a:lnTo>
                      <a:pt x="117" y="2101"/>
                    </a:lnTo>
                    <a:lnTo>
                      <a:pt x="140" y="2148"/>
                    </a:lnTo>
                    <a:lnTo>
                      <a:pt x="97" y="2148"/>
                    </a:lnTo>
                    <a:lnTo>
                      <a:pt x="69" y="2112"/>
                    </a:lnTo>
                    <a:lnTo>
                      <a:pt x="43" y="2070"/>
                    </a:lnTo>
                    <a:lnTo>
                      <a:pt x="30" y="2034"/>
                    </a:lnTo>
                    <a:lnTo>
                      <a:pt x="21" y="1997"/>
                    </a:lnTo>
                    <a:lnTo>
                      <a:pt x="11" y="1937"/>
                    </a:lnTo>
                    <a:lnTo>
                      <a:pt x="12" y="1901"/>
                    </a:lnTo>
                    <a:lnTo>
                      <a:pt x="5" y="1857"/>
                    </a:lnTo>
                    <a:lnTo>
                      <a:pt x="7" y="1824"/>
                    </a:lnTo>
                    <a:lnTo>
                      <a:pt x="4" y="1792"/>
                    </a:lnTo>
                    <a:lnTo>
                      <a:pt x="5" y="1738"/>
                    </a:lnTo>
                    <a:lnTo>
                      <a:pt x="12" y="1650"/>
                    </a:lnTo>
                    <a:lnTo>
                      <a:pt x="17" y="1608"/>
                    </a:lnTo>
                    <a:lnTo>
                      <a:pt x="14" y="1564"/>
                    </a:lnTo>
                    <a:lnTo>
                      <a:pt x="26" y="1493"/>
                    </a:lnTo>
                    <a:lnTo>
                      <a:pt x="36" y="1346"/>
                    </a:lnTo>
                    <a:lnTo>
                      <a:pt x="36" y="1170"/>
                    </a:lnTo>
                    <a:lnTo>
                      <a:pt x="30" y="1108"/>
                    </a:lnTo>
                    <a:lnTo>
                      <a:pt x="36" y="1038"/>
                    </a:lnTo>
                    <a:lnTo>
                      <a:pt x="23" y="1006"/>
                    </a:lnTo>
                    <a:lnTo>
                      <a:pt x="26" y="957"/>
                    </a:lnTo>
                    <a:lnTo>
                      <a:pt x="44" y="893"/>
                    </a:lnTo>
                    <a:lnTo>
                      <a:pt x="54" y="845"/>
                    </a:lnTo>
                    <a:lnTo>
                      <a:pt x="56" y="778"/>
                    </a:lnTo>
                    <a:lnTo>
                      <a:pt x="54" y="615"/>
                    </a:lnTo>
                    <a:lnTo>
                      <a:pt x="47" y="454"/>
                    </a:lnTo>
                    <a:lnTo>
                      <a:pt x="36" y="379"/>
                    </a:lnTo>
                    <a:lnTo>
                      <a:pt x="21" y="315"/>
                    </a:lnTo>
                    <a:lnTo>
                      <a:pt x="7" y="263"/>
                    </a:lnTo>
                    <a:lnTo>
                      <a:pt x="0" y="226"/>
                    </a:lnTo>
                    <a:lnTo>
                      <a:pt x="11" y="177"/>
                    </a:lnTo>
                    <a:lnTo>
                      <a:pt x="32" y="144"/>
                    </a:lnTo>
                    <a:lnTo>
                      <a:pt x="68" y="124"/>
                    </a:lnTo>
                    <a:lnTo>
                      <a:pt x="74" y="81"/>
                    </a:lnTo>
                    <a:lnTo>
                      <a:pt x="125" y="52"/>
                    </a:lnTo>
                    <a:lnTo>
                      <a:pt x="166" y="46"/>
                    </a:lnTo>
                    <a:lnTo>
                      <a:pt x="209" y="34"/>
                    </a:lnTo>
                    <a:lnTo>
                      <a:pt x="242" y="30"/>
                    </a:lnTo>
                    <a:lnTo>
                      <a:pt x="278" y="28"/>
                    </a:lnTo>
                    <a:lnTo>
                      <a:pt x="312" y="32"/>
                    </a:lnTo>
                    <a:lnTo>
                      <a:pt x="344" y="39"/>
                    </a:lnTo>
                    <a:lnTo>
                      <a:pt x="386" y="49"/>
                    </a:lnTo>
                    <a:lnTo>
                      <a:pt x="422" y="38"/>
                    </a:lnTo>
                    <a:lnTo>
                      <a:pt x="458" y="7"/>
                    </a:lnTo>
                    <a:lnTo>
                      <a:pt x="496" y="7"/>
                    </a:lnTo>
                    <a:lnTo>
                      <a:pt x="528" y="5"/>
                    </a:lnTo>
                    <a:lnTo>
                      <a:pt x="563" y="14"/>
                    </a:lnTo>
                    <a:lnTo>
                      <a:pt x="599" y="34"/>
                    </a:lnTo>
                    <a:lnTo>
                      <a:pt x="638" y="35"/>
                    </a:lnTo>
                    <a:lnTo>
                      <a:pt x="675" y="28"/>
                    </a:lnTo>
                    <a:lnTo>
                      <a:pt x="723" y="0"/>
                    </a:lnTo>
                    <a:lnTo>
                      <a:pt x="756" y="5"/>
                    </a:lnTo>
                    <a:lnTo>
                      <a:pt x="791" y="0"/>
                    </a:lnTo>
                    <a:lnTo>
                      <a:pt x="831" y="32"/>
                    </a:lnTo>
                    <a:lnTo>
                      <a:pt x="868" y="42"/>
                    </a:lnTo>
                    <a:lnTo>
                      <a:pt x="905" y="31"/>
                    </a:lnTo>
                    <a:lnTo>
                      <a:pt x="939" y="23"/>
                    </a:lnTo>
                    <a:lnTo>
                      <a:pt x="973" y="16"/>
                    </a:lnTo>
                    <a:lnTo>
                      <a:pt x="1010" y="17"/>
                    </a:lnTo>
                    <a:lnTo>
                      <a:pt x="1043" y="20"/>
                    </a:lnTo>
                    <a:lnTo>
                      <a:pt x="1086" y="30"/>
                    </a:lnTo>
                    <a:lnTo>
                      <a:pt x="1127" y="35"/>
                    </a:lnTo>
                    <a:lnTo>
                      <a:pt x="1180" y="66"/>
                    </a:lnTo>
                    <a:lnTo>
                      <a:pt x="1187" y="105"/>
                    </a:lnTo>
                    <a:lnTo>
                      <a:pt x="1223" y="124"/>
                    </a:lnTo>
                    <a:lnTo>
                      <a:pt x="1246" y="159"/>
                    </a:lnTo>
                    <a:lnTo>
                      <a:pt x="1258" y="206"/>
                    </a:lnTo>
                    <a:lnTo>
                      <a:pt x="1252" y="244"/>
                    </a:lnTo>
                    <a:lnTo>
                      <a:pt x="1238" y="295"/>
                    </a:lnTo>
                    <a:lnTo>
                      <a:pt x="1226" y="361"/>
                    </a:lnTo>
                    <a:lnTo>
                      <a:pt x="1217" y="434"/>
                    </a:lnTo>
                    <a:lnTo>
                      <a:pt x="1216" y="597"/>
                    </a:lnTo>
                    <a:lnTo>
                      <a:pt x="1217" y="761"/>
                    </a:lnTo>
                    <a:lnTo>
                      <a:pt x="1223" y="827"/>
                    </a:lnTo>
                    <a:lnTo>
                      <a:pt x="1234" y="875"/>
                    </a:lnTo>
                    <a:lnTo>
                      <a:pt x="1246" y="912"/>
                    </a:lnTo>
                    <a:lnTo>
                      <a:pt x="1252" y="956"/>
                    </a:lnTo>
                    <a:lnTo>
                      <a:pt x="1252" y="996"/>
                    </a:lnTo>
                    <a:lnTo>
                      <a:pt x="1253" y="1088"/>
                    </a:lnTo>
                    <a:lnTo>
                      <a:pt x="1252" y="1152"/>
                    </a:lnTo>
                    <a:lnTo>
                      <a:pt x="1252" y="1244"/>
                    </a:lnTo>
                    <a:lnTo>
                      <a:pt x="1256" y="1327"/>
                    </a:lnTo>
                    <a:lnTo>
                      <a:pt x="1260" y="1407"/>
                    </a:lnTo>
                    <a:lnTo>
                      <a:pt x="1272" y="1474"/>
                    </a:lnTo>
                    <a:lnTo>
                      <a:pt x="1279" y="1517"/>
                    </a:lnTo>
                    <a:lnTo>
                      <a:pt x="1287" y="1561"/>
                    </a:lnTo>
                    <a:lnTo>
                      <a:pt x="1279" y="1608"/>
                    </a:lnTo>
                    <a:lnTo>
                      <a:pt x="1288" y="1647"/>
                    </a:lnTo>
                    <a:lnTo>
                      <a:pt x="1295" y="1684"/>
                    </a:lnTo>
                    <a:lnTo>
                      <a:pt x="1301" y="1773"/>
                    </a:lnTo>
                    <a:lnTo>
                      <a:pt x="1299" y="1805"/>
                    </a:lnTo>
                    <a:lnTo>
                      <a:pt x="1301" y="1857"/>
                    </a:lnTo>
                    <a:lnTo>
                      <a:pt x="1302" y="1896"/>
                    </a:lnTo>
                    <a:lnTo>
                      <a:pt x="1295" y="1946"/>
                    </a:lnTo>
                    <a:lnTo>
                      <a:pt x="1285" y="1990"/>
                    </a:lnTo>
                    <a:lnTo>
                      <a:pt x="1280" y="2031"/>
                    </a:lnTo>
                    <a:lnTo>
                      <a:pt x="1259" y="2074"/>
                    </a:lnTo>
                    <a:lnTo>
                      <a:pt x="1235" y="2113"/>
                    </a:lnTo>
                    <a:lnTo>
                      <a:pt x="1198" y="2143"/>
                    </a:lnTo>
                    <a:lnTo>
                      <a:pt x="1187" y="2108"/>
                    </a:lnTo>
                    <a:lnTo>
                      <a:pt x="1205" y="2076"/>
                    </a:lnTo>
                    <a:lnTo>
                      <a:pt x="1219" y="2017"/>
                    </a:lnTo>
                    <a:lnTo>
                      <a:pt x="1227" y="1977"/>
                    </a:lnTo>
                    <a:lnTo>
                      <a:pt x="1233" y="1934"/>
                    </a:lnTo>
                    <a:lnTo>
                      <a:pt x="1228" y="1894"/>
                    </a:lnTo>
                    <a:lnTo>
                      <a:pt x="1226" y="1862"/>
                    </a:lnTo>
                    <a:lnTo>
                      <a:pt x="1233" y="1781"/>
                    </a:lnTo>
                    <a:lnTo>
                      <a:pt x="1226" y="1729"/>
                    </a:lnTo>
                    <a:lnTo>
                      <a:pt x="1199" y="1770"/>
                    </a:lnTo>
                    <a:lnTo>
                      <a:pt x="1187" y="1803"/>
                    </a:lnTo>
                    <a:lnTo>
                      <a:pt x="1170" y="1839"/>
                    </a:lnTo>
                    <a:lnTo>
                      <a:pt x="1146" y="1884"/>
                    </a:lnTo>
                    <a:lnTo>
                      <a:pt x="1129" y="1921"/>
                    </a:lnTo>
                    <a:lnTo>
                      <a:pt x="1116" y="1955"/>
                    </a:lnTo>
                    <a:lnTo>
                      <a:pt x="1110" y="1914"/>
                    </a:lnTo>
                    <a:lnTo>
                      <a:pt x="1125" y="1876"/>
                    </a:lnTo>
                    <a:lnTo>
                      <a:pt x="1139" y="1839"/>
                    </a:lnTo>
                    <a:lnTo>
                      <a:pt x="1149" y="1803"/>
                    </a:lnTo>
                    <a:lnTo>
                      <a:pt x="1174" y="1761"/>
                    </a:lnTo>
                    <a:lnTo>
                      <a:pt x="1181" y="1725"/>
                    </a:lnTo>
                    <a:lnTo>
                      <a:pt x="1188" y="1656"/>
                    </a:lnTo>
                    <a:lnTo>
                      <a:pt x="1203" y="1621"/>
                    </a:lnTo>
                    <a:lnTo>
                      <a:pt x="1223" y="1588"/>
                    </a:lnTo>
                    <a:lnTo>
                      <a:pt x="1226" y="1553"/>
                    </a:lnTo>
                    <a:lnTo>
                      <a:pt x="1213" y="1447"/>
                    </a:lnTo>
                    <a:lnTo>
                      <a:pt x="1198" y="1327"/>
                    </a:lnTo>
                    <a:lnTo>
                      <a:pt x="1174" y="1198"/>
                    </a:lnTo>
                    <a:lnTo>
                      <a:pt x="1145" y="1092"/>
                    </a:lnTo>
                    <a:lnTo>
                      <a:pt x="1116" y="1037"/>
                    </a:lnTo>
                    <a:lnTo>
                      <a:pt x="1117" y="1003"/>
                    </a:lnTo>
                    <a:lnTo>
                      <a:pt x="1099" y="964"/>
                    </a:lnTo>
                    <a:lnTo>
                      <a:pt x="1114" y="916"/>
                    </a:lnTo>
                    <a:lnTo>
                      <a:pt x="1138" y="867"/>
                    </a:lnTo>
                    <a:lnTo>
                      <a:pt x="1145" y="825"/>
                    </a:lnTo>
                    <a:lnTo>
                      <a:pt x="1149" y="764"/>
                    </a:lnTo>
                    <a:lnTo>
                      <a:pt x="1146" y="651"/>
                    </a:lnTo>
                    <a:lnTo>
                      <a:pt x="1145" y="517"/>
                    </a:lnTo>
                    <a:lnTo>
                      <a:pt x="1139" y="391"/>
                    </a:lnTo>
                    <a:lnTo>
                      <a:pt x="1129" y="308"/>
                    </a:lnTo>
                    <a:lnTo>
                      <a:pt x="1118" y="266"/>
                    </a:lnTo>
                    <a:lnTo>
                      <a:pt x="1111" y="229"/>
                    </a:lnTo>
                    <a:lnTo>
                      <a:pt x="1071" y="249"/>
                    </a:lnTo>
                    <a:lnTo>
                      <a:pt x="1050" y="297"/>
                    </a:lnTo>
                    <a:lnTo>
                      <a:pt x="1031" y="359"/>
                    </a:lnTo>
                    <a:lnTo>
                      <a:pt x="996" y="391"/>
                    </a:lnTo>
                    <a:lnTo>
                      <a:pt x="1017" y="458"/>
                    </a:lnTo>
                    <a:lnTo>
                      <a:pt x="1019" y="494"/>
                    </a:lnTo>
                    <a:lnTo>
                      <a:pt x="1021" y="528"/>
                    </a:lnTo>
                    <a:lnTo>
                      <a:pt x="1033" y="582"/>
                    </a:lnTo>
                    <a:lnTo>
                      <a:pt x="1029" y="625"/>
                    </a:lnTo>
                    <a:lnTo>
                      <a:pt x="1035" y="658"/>
                    </a:lnTo>
                    <a:lnTo>
                      <a:pt x="1033" y="693"/>
                    </a:lnTo>
                    <a:lnTo>
                      <a:pt x="1019" y="736"/>
                    </a:lnTo>
                    <a:lnTo>
                      <a:pt x="1021" y="795"/>
                    </a:lnTo>
                    <a:lnTo>
                      <a:pt x="1012" y="828"/>
                    </a:lnTo>
                    <a:lnTo>
                      <a:pt x="997" y="864"/>
                    </a:lnTo>
                    <a:lnTo>
                      <a:pt x="978" y="896"/>
                    </a:lnTo>
                    <a:lnTo>
                      <a:pt x="933" y="945"/>
                    </a:lnTo>
                    <a:lnTo>
                      <a:pt x="901" y="955"/>
                    </a:lnTo>
                    <a:lnTo>
                      <a:pt x="928" y="916"/>
                    </a:lnTo>
                    <a:lnTo>
                      <a:pt x="972" y="864"/>
                    </a:lnTo>
                    <a:lnTo>
                      <a:pt x="929" y="882"/>
                    </a:lnTo>
                    <a:lnTo>
                      <a:pt x="895" y="888"/>
                    </a:lnTo>
                    <a:lnTo>
                      <a:pt x="840" y="845"/>
                    </a:lnTo>
                    <a:lnTo>
                      <a:pt x="815" y="803"/>
                    </a:lnTo>
                    <a:lnTo>
                      <a:pt x="777" y="798"/>
                    </a:lnTo>
                    <a:lnTo>
                      <a:pt x="742" y="781"/>
                    </a:lnTo>
                    <a:lnTo>
                      <a:pt x="695" y="761"/>
                    </a:lnTo>
                    <a:lnTo>
                      <a:pt x="712" y="796"/>
                    </a:lnTo>
                    <a:lnTo>
                      <a:pt x="748" y="817"/>
                    </a:lnTo>
                    <a:lnTo>
                      <a:pt x="783" y="845"/>
                    </a:lnTo>
                    <a:lnTo>
                      <a:pt x="838" y="902"/>
                    </a:lnTo>
                    <a:lnTo>
                      <a:pt x="873" y="959"/>
                    </a:lnTo>
                    <a:lnTo>
                      <a:pt x="836" y="964"/>
                    </a:lnTo>
                    <a:lnTo>
                      <a:pt x="799" y="925"/>
                    </a:lnTo>
                    <a:lnTo>
                      <a:pt x="777" y="892"/>
                    </a:lnTo>
                    <a:lnTo>
                      <a:pt x="734" y="850"/>
                    </a:lnTo>
                    <a:lnTo>
                      <a:pt x="689" y="832"/>
                    </a:lnTo>
                    <a:lnTo>
                      <a:pt x="675" y="882"/>
                    </a:lnTo>
                    <a:lnTo>
                      <a:pt x="709" y="885"/>
                    </a:lnTo>
                    <a:lnTo>
                      <a:pt x="739" y="896"/>
                    </a:lnTo>
                    <a:lnTo>
                      <a:pt x="709" y="916"/>
                    </a:lnTo>
                    <a:lnTo>
                      <a:pt x="675" y="921"/>
                    </a:lnTo>
                    <a:lnTo>
                      <a:pt x="674" y="959"/>
                    </a:lnTo>
                    <a:lnTo>
                      <a:pt x="706" y="983"/>
                    </a:lnTo>
                    <a:lnTo>
                      <a:pt x="742" y="985"/>
                    </a:lnTo>
                    <a:lnTo>
                      <a:pt x="699" y="1015"/>
                    </a:lnTo>
                    <a:lnTo>
                      <a:pt x="685" y="1058"/>
                    </a:lnTo>
                    <a:lnTo>
                      <a:pt x="742" y="1052"/>
                    </a:lnTo>
                    <a:lnTo>
                      <a:pt x="727" y="1088"/>
                    </a:lnTo>
                    <a:lnTo>
                      <a:pt x="691" y="1117"/>
                    </a:lnTo>
                    <a:lnTo>
                      <a:pt x="731" y="1122"/>
                    </a:lnTo>
                    <a:lnTo>
                      <a:pt x="710" y="1170"/>
                    </a:lnTo>
                    <a:lnTo>
                      <a:pt x="706" y="1216"/>
                    </a:lnTo>
                    <a:lnTo>
                      <a:pt x="746" y="1183"/>
                    </a:lnTo>
                    <a:lnTo>
                      <a:pt x="791" y="1141"/>
                    </a:lnTo>
                    <a:lnTo>
                      <a:pt x="833" y="1116"/>
                    </a:lnTo>
                    <a:lnTo>
                      <a:pt x="876" y="1104"/>
                    </a:lnTo>
                    <a:lnTo>
                      <a:pt x="923" y="1098"/>
                    </a:lnTo>
                    <a:lnTo>
                      <a:pt x="972" y="1104"/>
                    </a:lnTo>
                    <a:lnTo>
                      <a:pt x="1014" y="1136"/>
                    </a:lnTo>
                    <a:lnTo>
                      <a:pt x="1043" y="1183"/>
                    </a:lnTo>
                    <a:lnTo>
                      <a:pt x="1061" y="1234"/>
                    </a:lnTo>
                    <a:lnTo>
                      <a:pt x="1053" y="1308"/>
                    </a:lnTo>
                    <a:lnTo>
                      <a:pt x="1010" y="1358"/>
                    </a:lnTo>
                    <a:lnTo>
                      <a:pt x="996" y="1394"/>
                    </a:lnTo>
                    <a:lnTo>
                      <a:pt x="957" y="1429"/>
                    </a:lnTo>
                    <a:lnTo>
                      <a:pt x="971" y="1482"/>
                    </a:lnTo>
                    <a:lnTo>
                      <a:pt x="1014" y="1504"/>
                    </a:lnTo>
                    <a:lnTo>
                      <a:pt x="1054" y="1492"/>
                    </a:lnTo>
                    <a:lnTo>
                      <a:pt x="1075" y="1528"/>
                    </a:lnTo>
                    <a:lnTo>
                      <a:pt x="1095" y="1565"/>
                    </a:lnTo>
                    <a:lnTo>
                      <a:pt x="1075" y="1624"/>
                    </a:lnTo>
                    <a:lnTo>
                      <a:pt x="1056" y="1659"/>
                    </a:lnTo>
                    <a:lnTo>
                      <a:pt x="1038" y="1699"/>
                    </a:lnTo>
                    <a:lnTo>
                      <a:pt x="1010" y="1787"/>
                    </a:lnTo>
                    <a:lnTo>
                      <a:pt x="1006" y="1818"/>
                    </a:lnTo>
                    <a:lnTo>
                      <a:pt x="994" y="1983"/>
                    </a:lnTo>
                    <a:lnTo>
                      <a:pt x="978" y="2136"/>
                    </a:lnTo>
                    <a:lnTo>
                      <a:pt x="962" y="2276"/>
                    </a:lnTo>
                    <a:lnTo>
                      <a:pt x="951" y="2382"/>
                    </a:lnTo>
                    <a:lnTo>
                      <a:pt x="946" y="2458"/>
                    </a:lnTo>
                    <a:lnTo>
                      <a:pt x="947" y="2524"/>
                    </a:lnTo>
                    <a:lnTo>
                      <a:pt x="958" y="2582"/>
                    </a:lnTo>
                    <a:lnTo>
                      <a:pt x="986" y="2629"/>
                    </a:lnTo>
                    <a:lnTo>
                      <a:pt x="1010" y="2668"/>
                    </a:lnTo>
                    <a:lnTo>
                      <a:pt x="1010" y="2717"/>
                    </a:lnTo>
                    <a:lnTo>
                      <a:pt x="1015" y="2757"/>
                    </a:lnTo>
                    <a:lnTo>
                      <a:pt x="1012" y="2795"/>
                    </a:lnTo>
                    <a:lnTo>
                      <a:pt x="1006" y="2841"/>
                    </a:lnTo>
                    <a:lnTo>
                      <a:pt x="1014" y="2876"/>
                    </a:lnTo>
                    <a:lnTo>
                      <a:pt x="1017" y="2923"/>
                    </a:lnTo>
                    <a:lnTo>
                      <a:pt x="1006" y="2970"/>
                    </a:lnTo>
                    <a:lnTo>
                      <a:pt x="996" y="3029"/>
                    </a:lnTo>
                    <a:lnTo>
                      <a:pt x="993" y="3088"/>
                    </a:lnTo>
                    <a:lnTo>
                      <a:pt x="993" y="3152"/>
                    </a:lnTo>
                    <a:lnTo>
                      <a:pt x="996" y="3212"/>
                    </a:lnTo>
                    <a:lnTo>
                      <a:pt x="993" y="3385"/>
                    </a:lnTo>
                    <a:lnTo>
                      <a:pt x="986" y="3563"/>
                    </a:lnTo>
                    <a:lnTo>
                      <a:pt x="979" y="3682"/>
                    </a:lnTo>
                    <a:lnTo>
                      <a:pt x="986" y="3760"/>
                    </a:lnTo>
                    <a:lnTo>
                      <a:pt x="993" y="3794"/>
                    </a:lnTo>
                    <a:lnTo>
                      <a:pt x="997" y="3833"/>
                    </a:lnTo>
                    <a:lnTo>
                      <a:pt x="990" y="3876"/>
                    </a:lnTo>
                    <a:lnTo>
                      <a:pt x="969" y="3915"/>
                    </a:lnTo>
                    <a:lnTo>
                      <a:pt x="979" y="3962"/>
                    </a:lnTo>
                    <a:lnTo>
                      <a:pt x="1024" y="4007"/>
                    </a:lnTo>
                    <a:lnTo>
                      <a:pt x="1061" y="4033"/>
                    </a:lnTo>
                    <a:lnTo>
                      <a:pt x="1095" y="4069"/>
                    </a:lnTo>
                    <a:lnTo>
                      <a:pt x="1145" y="4100"/>
                    </a:lnTo>
                    <a:lnTo>
                      <a:pt x="1191" y="4135"/>
                    </a:lnTo>
                    <a:lnTo>
                      <a:pt x="1209" y="4172"/>
                    </a:lnTo>
                    <a:lnTo>
                      <a:pt x="1205" y="4205"/>
                    </a:lnTo>
                    <a:lnTo>
                      <a:pt x="1191" y="4240"/>
                    </a:lnTo>
                    <a:lnTo>
                      <a:pt x="1153" y="4221"/>
                    </a:lnTo>
                    <a:lnTo>
                      <a:pt x="1121" y="4212"/>
                    </a:lnTo>
                    <a:lnTo>
                      <a:pt x="1082" y="4189"/>
                    </a:lnTo>
                    <a:lnTo>
                      <a:pt x="1045" y="4179"/>
                    </a:lnTo>
                    <a:lnTo>
                      <a:pt x="1001" y="4144"/>
                    </a:lnTo>
                    <a:lnTo>
                      <a:pt x="958" y="4109"/>
                    </a:lnTo>
                    <a:lnTo>
                      <a:pt x="919" y="4094"/>
                    </a:lnTo>
                    <a:lnTo>
                      <a:pt x="884" y="4082"/>
                    </a:lnTo>
                    <a:lnTo>
                      <a:pt x="844" y="4068"/>
                    </a:lnTo>
                    <a:lnTo>
                      <a:pt x="815" y="4022"/>
                    </a:lnTo>
                    <a:lnTo>
                      <a:pt x="802" y="3981"/>
                    </a:lnTo>
                    <a:lnTo>
                      <a:pt x="813" y="3937"/>
                    </a:lnTo>
                    <a:lnTo>
                      <a:pt x="805" y="3887"/>
                    </a:lnTo>
                    <a:lnTo>
                      <a:pt x="823" y="3831"/>
                    </a:lnTo>
                    <a:lnTo>
                      <a:pt x="848" y="3717"/>
                    </a:lnTo>
                    <a:lnTo>
                      <a:pt x="868" y="3545"/>
                    </a:lnTo>
                    <a:lnTo>
                      <a:pt x="868" y="3322"/>
                    </a:lnTo>
                    <a:lnTo>
                      <a:pt x="852" y="3120"/>
                    </a:lnTo>
                    <a:lnTo>
                      <a:pt x="829" y="2999"/>
                    </a:lnTo>
                    <a:lnTo>
                      <a:pt x="805" y="2935"/>
                    </a:lnTo>
                    <a:lnTo>
                      <a:pt x="780" y="2888"/>
                    </a:lnTo>
                    <a:lnTo>
                      <a:pt x="767" y="2830"/>
                    </a:lnTo>
                    <a:lnTo>
                      <a:pt x="762" y="2791"/>
                    </a:lnTo>
                    <a:lnTo>
                      <a:pt x="758" y="2757"/>
                    </a:lnTo>
                    <a:lnTo>
                      <a:pt x="760" y="2721"/>
                    </a:lnTo>
                    <a:lnTo>
                      <a:pt x="785" y="2667"/>
                    </a:lnTo>
                    <a:lnTo>
                      <a:pt x="808" y="2614"/>
                    </a:lnTo>
                    <a:lnTo>
                      <a:pt x="833" y="2547"/>
                    </a:lnTo>
                    <a:lnTo>
                      <a:pt x="847" y="2475"/>
                    </a:lnTo>
                    <a:lnTo>
                      <a:pt x="858" y="2344"/>
                    </a:lnTo>
                    <a:lnTo>
                      <a:pt x="880" y="2141"/>
                    </a:lnTo>
                    <a:lnTo>
                      <a:pt x="900" y="1933"/>
                    </a:lnTo>
                    <a:lnTo>
                      <a:pt x="915" y="1789"/>
                    </a:lnTo>
                    <a:lnTo>
                      <a:pt x="916" y="1718"/>
                    </a:lnTo>
                    <a:lnTo>
                      <a:pt x="901" y="1659"/>
                    </a:lnTo>
                    <a:lnTo>
                      <a:pt x="915" y="1599"/>
                    </a:lnTo>
                    <a:lnTo>
                      <a:pt x="891" y="1553"/>
                    </a:lnTo>
                    <a:lnTo>
                      <a:pt x="862" y="1593"/>
                    </a:lnTo>
                    <a:lnTo>
                      <a:pt x="843" y="1636"/>
                    </a:lnTo>
                    <a:lnTo>
                      <a:pt x="806" y="1671"/>
                    </a:lnTo>
                    <a:lnTo>
                      <a:pt x="762" y="1674"/>
                    </a:lnTo>
                    <a:lnTo>
                      <a:pt x="724" y="1657"/>
                    </a:lnTo>
                    <a:lnTo>
                      <a:pt x="682" y="1625"/>
                    </a:lnTo>
                    <a:lnTo>
                      <a:pt x="650" y="1613"/>
                    </a:lnTo>
                    <a:lnTo>
                      <a:pt x="649" y="1613"/>
                    </a:lnTo>
                    <a:close/>
                  </a:path>
                </a:pathLst>
              </a:custGeom>
              <a:solidFill>
                <a:srgbClr val="CCE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03" name="Freeform 7"/>
              <p:cNvSpPr>
                <a:spLocks/>
              </p:cNvSpPr>
              <p:nvPr/>
            </p:nvSpPr>
            <p:spPr bwMode="auto">
              <a:xfrm>
                <a:off x="2401" y="1804"/>
                <a:ext cx="652" cy="2120"/>
              </a:xfrm>
              <a:custGeom>
                <a:avLst/>
                <a:gdLst>
                  <a:gd name="T0" fmla="*/ 1 w 1302"/>
                  <a:gd name="T1" fmla="*/ 1 h 4240"/>
                  <a:gd name="T2" fmla="*/ 1 w 1302"/>
                  <a:gd name="T3" fmla="*/ 1 h 4240"/>
                  <a:gd name="T4" fmla="*/ 1 w 1302"/>
                  <a:gd name="T5" fmla="*/ 1 h 4240"/>
                  <a:gd name="T6" fmla="*/ 1 w 1302"/>
                  <a:gd name="T7" fmla="*/ 1 h 4240"/>
                  <a:gd name="T8" fmla="*/ 1 w 1302"/>
                  <a:gd name="T9" fmla="*/ 1 h 4240"/>
                  <a:gd name="T10" fmla="*/ 1 w 1302"/>
                  <a:gd name="T11" fmla="*/ 1 h 4240"/>
                  <a:gd name="T12" fmla="*/ 1 w 1302"/>
                  <a:gd name="T13" fmla="*/ 1 h 4240"/>
                  <a:gd name="T14" fmla="*/ 1 w 1302"/>
                  <a:gd name="T15" fmla="*/ 1 h 4240"/>
                  <a:gd name="T16" fmla="*/ 1 w 1302"/>
                  <a:gd name="T17" fmla="*/ 1 h 4240"/>
                  <a:gd name="T18" fmla="*/ 1 w 1302"/>
                  <a:gd name="T19" fmla="*/ 1 h 4240"/>
                  <a:gd name="T20" fmla="*/ 1 w 1302"/>
                  <a:gd name="T21" fmla="*/ 1 h 4240"/>
                  <a:gd name="T22" fmla="*/ 1 w 1302"/>
                  <a:gd name="T23" fmla="*/ 1 h 4240"/>
                  <a:gd name="T24" fmla="*/ 1 w 1302"/>
                  <a:gd name="T25" fmla="*/ 1 h 4240"/>
                  <a:gd name="T26" fmla="*/ 1 w 1302"/>
                  <a:gd name="T27" fmla="*/ 1 h 4240"/>
                  <a:gd name="T28" fmla="*/ 1 w 1302"/>
                  <a:gd name="T29" fmla="*/ 1 h 4240"/>
                  <a:gd name="T30" fmla="*/ 1 w 1302"/>
                  <a:gd name="T31" fmla="*/ 1 h 4240"/>
                  <a:gd name="T32" fmla="*/ 1 w 1302"/>
                  <a:gd name="T33" fmla="*/ 1 h 4240"/>
                  <a:gd name="T34" fmla="*/ 1 w 1302"/>
                  <a:gd name="T35" fmla="*/ 1 h 4240"/>
                  <a:gd name="T36" fmla="*/ 1 w 1302"/>
                  <a:gd name="T37" fmla="*/ 1 h 4240"/>
                  <a:gd name="T38" fmla="*/ 1 w 1302"/>
                  <a:gd name="T39" fmla="*/ 1 h 4240"/>
                  <a:gd name="T40" fmla="*/ 1 w 1302"/>
                  <a:gd name="T41" fmla="*/ 1 h 4240"/>
                  <a:gd name="T42" fmla="*/ 1 w 1302"/>
                  <a:gd name="T43" fmla="*/ 1 h 4240"/>
                  <a:gd name="T44" fmla="*/ 1 w 1302"/>
                  <a:gd name="T45" fmla="*/ 1 h 4240"/>
                  <a:gd name="T46" fmla="*/ 1 w 1302"/>
                  <a:gd name="T47" fmla="*/ 1 h 4240"/>
                  <a:gd name="T48" fmla="*/ 1 w 1302"/>
                  <a:gd name="T49" fmla="*/ 1 h 4240"/>
                  <a:gd name="T50" fmla="*/ 1 w 1302"/>
                  <a:gd name="T51" fmla="*/ 1 h 4240"/>
                  <a:gd name="T52" fmla="*/ 1 w 1302"/>
                  <a:gd name="T53" fmla="*/ 1 h 4240"/>
                  <a:gd name="T54" fmla="*/ 1 w 1302"/>
                  <a:gd name="T55" fmla="*/ 1 h 4240"/>
                  <a:gd name="T56" fmla="*/ 1 w 1302"/>
                  <a:gd name="T57" fmla="*/ 1 h 4240"/>
                  <a:gd name="T58" fmla="*/ 1 w 1302"/>
                  <a:gd name="T59" fmla="*/ 1 h 4240"/>
                  <a:gd name="T60" fmla="*/ 1 w 1302"/>
                  <a:gd name="T61" fmla="*/ 1 h 4240"/>
                  <a:gd name="T62" fmla="*/ 1 w 1302"/>
                  <a:gd name="T63" fmla="*/ 1 h 4240"/>
                  <a:gd name="T64" fmla="*/ 1 w 1302"/>
                  <a:gd name="T65" fmla="*/ 1 h 4240"/>
                  <a:gd name="T66" fmla="*/ 1 w 1302"/>
                  <a:gd name="T67" fmla="*/ 1 h 4240"/>
                  <a:gd name="T68" fmla="*/ 1 w 1302"/>
                  <a:gd name="T69" fmla="*/ 1 h 4240"/>
                  <a:gd name="T70" fmla="*/ 1 w 1302"/>
                  <a:gd name="T71" fmla="*/ 1 h 4240"/>
                  <a:gd name="T72" fmla="*/ 1 w 1302"/>
                  <a:gd name="T73" fmla="*/ 1 h 4240"/>
                  <a:gd name="T74" fmla="*/ 1 w 1302"/>
                  <a:gd name="T75" fmla="*/ 1 h 4240"/>
                  <a:gd name="T76" fmla="*/ 1 w 1302"/>
                  <a:gd name="T77" fmla="*/ 1 h 4240"/>
                  <a:gd name="T78" fmla="*/ 1 w 1302"/>
                  <a:gd name="T79" fmla="*/ 1 h 4240"/>
                  <a:gd name="T80" fmla="*/ 1 w 1302"/>
                  <a:gd name="T81" fmla="*/ 1 h 4240"/>
                  <a:gd name="T82" fmla="*/ 1 w 1302"/>
                  <a:gd name="T83" fmla="*/ 1 h 4240"/>
                  <a:gd name="T84" fmla="*/ 1 w 1302"/>
                  <a:gd name="T85" fmla="*/ 1 h 4240"/>
                  <a:gd name="T86" fmla="*/ 1 w 1302"/>
                  <a:gd name="T87" fmla="*/ 1 h 4240"/>
                  <a:gd name="T88" fmla="*/ 1 w 1302"/>
                  <a:gd name="T89" fmla="*/ 1 h 4240"/>
                  <a:gd name="T90" fmla="*/ 1 w 1302"/>
                  <a:gd name="T91" fmla="*/ 1 h 4240"/>
                  <a:gd name="T92" fmla="*/ 1 w 1302"/>
                  <a:gd name="T93" fmla="*/ 1 h 4240"/>
                  <a:gd name="T94" fmla="*/ 1 w 1302"/>
                  <a:gd name="T95" fmla="*/ 1 h 4240"/>
                  <a:gd name="T96" fmla="*/ 1 w 1302"/>
                  <a:gd name="T97" fmla="*/ 1 h 4240"/>
                  <a:gd name="T98" fmla="*/ 1 w 1302"/>
                  <a:gd name="T99" fmla="*/ 1 h 4240"/>
                  <a:gd name="T100" fmla="*/ 1 w 1302"/>
                  <a:gd name="T101" fmla="*/ 1 h 4240"/>
                  <a:gd name="T102" fmla="*/ 1 w 1302"/>
                  <a:gd name="T103" fmla="*/ 1 h 4240"/>
                  <a:gd name="T104" fmla="*/ 1 w 1302"/>
                  <a:gd name="T105" fmla="*/ 1 h 4240"/>
                  <a:gd name="T106" fmla="*/ 1 w 1302"/>
                  <a:gd name="T107" fmla="*/ 1 h 4240"/>
                  <a:gd name="T108" fmla="*/ 1 w 1302"/>
                  <a:gd name="T109" fmla="*/ 1 h 4240"/>
                  <a:gd name="T110" fmla="*/ 1 w 1302"/>
                  <a:gd name="T111" fmla="*/ 1 h 4240"/>
                  <a:gd name="T112" fmla="*/ 1 w 1302"/>
                  <a:gd name="T113" fmla="*/ 1 h 4240"/>
                  <a:gd name="T114" fmla="*/ 1 w 1302"/>
                  <a:gd name="T115" fmla="*/ 1 h 4240"/>
                  <a:gd name="T116" fmla="*/ 1 w 1302"/>
                  <a:gd name="T117" fmla="*/ 1 h 4240"/>
                  <a:gd name="T118" fmla="*/ 1 w 1302"/>
                  <a:gd name="T119" fmla="*/ 1 h 4240"/>
                  <a:gd name="T120" fmla="*/ 1 w 1302"/>
                  <a:gd name="T121" fmla="*/ 1 h 4240"/>
                  <a:gd name="T122" fmla="*/ 1 w 1302"/>
                  <a:gd name="T123" fmla="*/ 1 h 424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302"/>
                  <a:gd name="T187" fmla="*/ 0 h 4240"/>
                  <a:gd name="T188" fmla="*/ 1302 w 1302"/>
                  <a:gd name="T189" fmla="*/ 4240 h 424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302" h="4240">
                    <a:moveTo>
                      <a:pt x="649" y="1613"/>
                    </a:moveTo>
                    <a:lnTo>
                      <a:pt x="617" y="1627"/>
                    </a:lnTo>
                    <a:lnTo>
                      <a:pt x="578" y="1659"/>
                    </a:lnTo>
                    <a:lnTo>
                      <a:pt x="539" y="1677"/>
                    </a:lnTo>
                    <a:lnTo>
                      <a:pt x="496" y="1675"/>
                    </a:lnTo>
                    <a:lnTo>
                      <a:pt x="458" y="1642"/>
                    </a:lnTo>
                    <a:lnTo>
                      <a:pt x="439" y="1599"/>
                    </a:lnTo>
                    <a:lnTo>
                      <a:pt x="429" y="1564"/>
                    </a:lnTo>
                    <a:lnTo>
                      <a:pt x="388" y="1579"/>
                    </a:lnTo>
                    <a:lnTo>
                      <a:pt x="393" y="1640"/>
                    </a:lnTo>
                    <a:lnTo>
                      <a:pt x="393" y="1691"/>
                    </a:lnTo>
                    <a:lnTo>
                      <a:pt x="391" y="1795"/>
                    </a:lnTo>
                    <a:lnTo>
                      <a:pt x="405" y="1938"/>
                    </a:lnTo>
                    <a:lnTo>
                      <a:pt x="425" y="2143"/>
                    </a:lnTo>
                    <a:lnTo>
                      <a:pt x="444" y="2344"/>
                    </a:lnTo>
                    <a:lnTo>
                      <a:pt x="459" y="2474"/>
                    </a:lnTo>
                    <a:lnTo>
                      <a:pt x="468" y="2510"/>
                    </a:lnTo>
                    <a:lnTo>
                      <a:pt x="479" y="2543"/>
                    </a:lnTo>
                    <a:lnTo>
                      <a:pt x="493" y="2578"/>
                    </a:lnTo>
                    <a:lnTo>
                      <a:pt x="522" y="2636"/>
                    </a:lnTo>
                    <a:lnTo>
                      <a:pt x="549" y="2677"/>
                    </a:lnTo>
                    <a:lnTo>
                      <a:pt x="565" y="2714"/>
                    </a:lnTo>
                    <a:lnTo>
                      <a:pt x="570" y="2749"/>
                    </a:lnTo>
                    <a:lnTo>
                      <a:pt x="568" y="2780"/>
                    </a:lnTo>
                    <a:lnTo>
                      <a:pt x="567" y="2820"/>
                    </a:lnTo>
                    <a:lnTo>
                      <a:pt x="558" y="2878"/>
                    </a:lnTo>
                    <a:lnTo>
                      <a:pt x="539" y="2931"/>
                    </a:lnTo>
                    <a:lnTo>
                      <a:pt x="521" y="2998"/>
                    </a:lnTo>
                    <a:lnTo>
                      <a:pt x="504" y="3120"/>
                    </a:lnTo>
                    <a:lnTo>
                      <a:pt x="492" y="3324"/>
                    </a:lnTo>
                    <a:lnTo>
                      <a:pt x="494" y="3548"/>
                    </a:lnTo>
                    <a:lnTo>
                      <a:pt x="515" y="3719"/>
                    </a:lnTo>
                    <a:lnTo>
                      <a:pt x="540" y="3833"/>
                    </a:lnTo>
                    <a:lnTo>
                      <a:pt x="558" y="3888"/>
                    </a:lnTo>
                    <a:lnTo>
                      <a:pt x="550" y="3923"/>
                    </a:lnTo>
                    <a:lnTo>
                      <a:pt x="542" y="3962"/>
                    </a:lnTo>
                    <a:lnTo>
                      <a:pt x="553" y="4002"/>
                    </a:lnTo>
                    <a:lnTo>
                      <a:pt x="546" y="4039"/>
                    </a:lnTo>
                    <a:lnTo>
                      <a:pt x="489" y="4072"/>
                    </a:lnTo>
                    <a:lnTo>
                      <a:pt x="444" y="4097"/>
                    </a:lnTo>
                    <a:lnTo>
                      <a:pt x="404" y="4111"/>
                    </a:lnTo>
                    <a:lnTo>
                      <a:pt x="362" y="4146"/>
                    </a:lnTo>
                    <a:lnTo>
                      <a:pt x="320" y="4182"/>
                    </a:lnTo>
                    <a:lnTo>
                      <a:pt x="283" y="4193"/>
                    </a:lnTo>
                    <a:lnTo>
                      <a:pt x="252" y="4210"/>
                    </a:lnTo>
                    <a:lnTo>
                      <a:pt x="217" y="4212"/>
                    </a:lnTo>
                    <a:lnTo>
                      <a:pt x="181" y="4240"/>
                    </a:lnTo>
                    <a:lnTo>
                      <a:pt x="164" y="4204"/>
                    </a:lnTo>
                    <a:lnTo>
                      <a:pt x="153" y="4169"/>
                    </a:lnTo>
                    <a:lnTo>
                      <a:pt x="189" y="4129"/>
                    </a:lnTo>
                    <a:lnTo>
                      <a:pt x="239" y="4091"/>
                    </a:lnTo>
                    <a:lnTo>
                      <a:pt x="273" y="4062"/>
                    </a:lnTo>
                    <a:lnTo>
                      <a:pt x="315" y="4033"/>
                    </a:lnTo>
                    <a:lnTo>
                      <a:pt x="354" y="3995"/>
                    </a:lnTo>
                    <a:lnTo>
                      <a:pt x="386" y="3980"/>
                    </a:lnTo>
                    <a:lnTo>
                      <a:pt x="387" y="3943"/>
                    </a:lnTo>
                    <a:lnTo>
                      <a:pt x="372" y="3880"/>
                    </a:lnTo>
                    <a:lnTo>
                      <a:pt x="366" y="3837"/>
                    </a:lnTo>
                    <a:lnTo>
                      <a:pt x="368" y="3795"/>
                    </a:lnTo>
                    <a:lnTo>
                      <a:pt x="377" y="3762"/>
                    </a:lnTo>
                    <a:lnTo>
                      <a:pt x="383" y="3684"/>
                    </a:lnTo>
                    <a:lnTo>
                      <a:pt x="377" y="3566"/>
                    </a:lnTo>
                    <a:lnTo>
                      <a:pt x="368" y="3386"/>
                    </a:lnTo>
                    <a:lnTo>
                      <a:pt x="363" y="3216"/>
                    </a:lnTo>
                    <a:lnTo>
                      <a:pt x="363" y="3155"/>
                    </a:lnTo>
                    <a:lnTo>
                      <a:pt x="361" y="3095"/>
                    </a:lnTo>
                    <a:lnTo>
                      <a:pt x="354" y="3036"/>
                    </a:lnTo>
                    <a:lnTo>
                      <a:pt x="338" y="2980"/>
                    </a:lnTo>
                    <a:lnTo>
                      <a:pt x="326" y="2935"/>
                    </a:lnTo>
                    <a:lnTo>
                      <a:pt x="326" y="2888"/>
                    </a:lnTo>
                    <a:lnTo>
                      <a:pt x="330" y="2851"/>
                    </a:lnTo>
                    <a:lnTo>
                      <a:pt x="330" y="2817"/>
                    </a:lnTo>
                    <a:lnTo>
                      <a:pt x="306" y="2782"/>
                    </a:lnTo>
                    <a:lnTo>
                      <a:pt x="319" y="2745"/>
                    </a:lnTo>
                    <a:lnTo>
                      <a:pt x="309" y="2706"/>
                    </a:lnTo>
                    <a:lnTo>
                      <a:pt x="333" y="2639"/>
                    </a:lnTo>
                    <a:lnTo>
                      <a:pt x="355" y="2589"/>
                    </a:lnTo>
                    <a:lnTo>
                      <a:pt x="363" y="2531"/>
                    </a:lnTo>
                    <a:lnTo>
                      <a:pt x="361" y="2464"/>
                    </a:lnTo>
                    <a:lnTo>
                      <a:pt x="349" y="2389"/>
                    </a:lnTo>
                    <a:lnTo>
                      <a:pt x="334" y="2283"/>
                    </a:lnTo>
                    <a:lnTo>
                      <a:pt x="326" y="2147"/>
                    </a:lnTo>
                    <a:lnTo>
                      <a:pt x="313" y="1992"/>
                    </a:lnTo>
                    <a:lnTo>
                      <a:pt x="302" y="1842"/>
                    </a:lnTo>
                    <a:lnTo>
                      <a:pt x="295" y="1798"/>
                    </a:lnTo>
                    <a:lnTo>
                      <a:pt x="284" y="1753"/>
                    </a:lnTo>
                    <a:lnTo>
                      <a:pt x="266" y="1709"/>
                    </a:lnTo>
                    <a:lnTo>
                      <a:pt x="244" y="1671"/>
                    </a:lnTo>
                    <a:lnTo>
                      <a:pt x="224" y="1636"/>
                    </a:lnTo>
                    <a:lnTo>
                      <a:pt x="205" y="1579"/>
                    </a:lnTo>
                    <a:lnTo>
                      <a:pt x="223" y="1540"/>
                    </a:lnTo>
                    <a:lnTo>
                      <a:pt x="242" y="1504"/>
                    </a:lnTo>
                    <a:lnTo>
                      <a:pt x="283" y="1515"/>
                    </a:lnTo>
                    <a:lnTo>
                      <a:pt x="315" y="1501"/>
                    </a:lnTo>
                    <a:lnTo>
                      <a:pt x="338" y="1454"/>
                    </a:lnTo>
                    <a:lnTo>
                      <a:pt x="299" y="1407"/>
                    </a:lnTo>
                    <a:lnTo>
                      <a:pt x="283" y="1369"/>
                    </a:lnTo>
                    <a:lnTo>
                      <a:pt x="239" y="1321"/>
                    </a:lnTo>
                    <a:lnTo>
                      <a:pt x="227" y="1270"/>
                    </a:lnTo>
                    <a:lnTo>
                      <a:pt x="234" y="1222"/>
                    </a:lnTo>
                    <a:lnTo>
                      <a:pt x="256" y="1170"/>
                    </a:lnTo>
                    <a:lnTo>
                      <a:pt x="291" y="1127"/>
                    </a:lnTo>
                    <a:lnTo>
                      <a:pt x="337" y="1108"/>
                    </a:lnTo>
                    <a:lnTo>
                      <a:pt x="384" y="1108"/>
                    </a:lnTo>
                    <a:lnTo>
                      <a:pt x="430" y="1116"/>
                    </a:lnTo>
                    <a:lnTo>
                      <a:pt x="472" y="1133"/>
                    </a:lnTo>
                    <a:lnTo>
                      <a:pt x="515" y="1159"/>
                    </a:lnTo>
                    <a:lnTo>
                      <a:pt x="550" y="1204"/>
                    </a:lnTo>
                    <a:lnTo>
                      <a:pt x="585" y="1198"/>
                    </a:lnTo>
                    <a:lnTo>
                      <a:pt x="549" y="1155"/>
                    </a:lnTo>
                    <a:lnTo>
                      <a:pt x="540" y="1122"/>
                    </a:lnTo>
                    <a:lnTo>
                      <a:pt x="574" y="1134"/>
                    </a:lnTo>
                    <a:lnTo>
                      <a:pt x="558" y="1090"/>
                    </a:lnTo>
                    <a:lnTo>
                      <a:pt x="519" y="1074"/>
                    </a:lnTo>
                    <a:lnTo>
                      <a:pt x="597" y="1059"/>
                    </a:lnTo>
                    <a:lnTo>
                      <a:pt x="593" y="1026"/>
                    </a:lnTo>
                    <a:lnTo>
                      <a:pt x="549" y="1005"/>
                    </a:lnTo>
                    <a:lnTo>
                      <a:pt x="589" y="984"/>
                    </a:lnTo>
                    <a:lnTo>
                      <a:pt x="602" y="937"/>
                    </a:lnTo>
                    <a:lnTo>
                      <a:pt x="549" y="912"/>
                    </a:lnTo>
                    <a:lnTo>
                      <a:pt x="593" y="885"/>
                    </a:lnTo>
                    <a:lnTo>
                      <a:pt x="602" y="830"/>
                    </a:lnTo>
                    <a:lnTo>
                      <a:pt x="558" y="845"/>
                    </a:lnTo>
                    <a:lnTo>
                      <a:pt x="515" y="880"/>
                    </a:lnTo>
                    <a:lnTo>
                      <a:pt x="489" y="912"/>
                    </a:lnTo>
                    <a:lnTo>
                      <a:pt x="468" y="945"/>
                    </a:lnTo>
                    <a:lnTo>
                      <a:pt x="423" y="984"/>
                    </a:lnTo>
                    <a:lnTo>
                      <a:pt x="420" y="939"/>
                    </a:lnTo>
                    <a:lnTo>
                      <a:pt x="464" y="877"/>
                    </a:lnTo>
                    <a:lnTo>
                      <a:pt x="508" y="834"/>
                    </a:lnTo>
                    <a:lnTo>
                      <a:pt x="544" y="809"/>
                    </a:lnTo>
                    <a:lnTo>
                      <a:pt x="582" y="792"/>
                    </a:lnTo>
                    <a:lnTo>
                      <a:pt x="596" y="760"/>
                    </a:lnTo>
                    <a:lnTo>
                      <a:pt x="563" y="768"/>
                    </a:lnTo>
                    <a:lnTo>
                      <a:pt x="515" y="795"/>
                    </a:lnTo>
                    <a:lnTo>
                      <a:pt x="482" y="807"/>
                    </a:lnTo>
                    <a:lnTo>
                      <a:pt x="436" y="850"/>
                    </a:lnTo>
                    <a:lnTo>
                      <a:pt x="383" y="896"/>
                    </a:lnTo>
                    <a:lnTo>
                      <a:pt x="349" y="892"/>
                    </a:lnTo>
                    <a:lnTo>
                      <a:pt x="310" y="868"/>
                    </a:lnTo>
                    <a:lnTo>
                      <a:pt x="335" y="914"/>
                    </a:lnTo>
                    <a:lnTo>
                      <a:pt x="376" y="949"/>
                    </a:lnTo>
                    <a:lnTo>
                      <a:pt x="323" y="935"/>
                    </a:lnTo>
                    <a:lnTo>
                      <a:pt x="280" y="873"/>
                    </a:lnTo>
                    <a:lnTo>
                      <a:pt x="264" y="841"/>
                    </a:lnTo>
                    <a:lnTo>
                      <a:pt x="255" y="807"/>
                    </a:lnTo>
                    <a:lnTo>
                      <a:pt x="255" y="749"/>
                    </a:lnTo>
                    <a:lnTo>
                      <a:pt x="239" y="706"/>
                    </a:lnTo>
                    <a:lnTo>
                      <a:pt x="238" y="670"/>
                    </a:lnTo>
                    <a:lnTo>
                      <a:pt x="242" y="636"/>
                    </a:lnTo>
                    <a:lnTo>
                      <a:pt x="235" y="596"/>
                    </a:lnTo>
                    <a:lnTo>
                      <a:pt x="239" y="561"/>
                    </a:lnTo>
                    <a:lnTo>
                      <a:pt x="246" y="507"/>
                    </a:lnTo>
                    <a:lnTo>
                      <a:pt x="248" y="469"/>
                    </a:lnTo>
                    <a:lnTo>
                      <a:pt x="255" y="433"/>
                    </a:lnTo>
                    <a:lnTo>
                      <a:pt x="246" y="393"/>
                    </a:lnTo>
                    <a:lnTo>
                      <a:pt x="218" y="341"/>
                    </a:lnTo>
                    <a:lnTo>
                      <a:pt x="200" y="284"/>
                    </a:lnTo>
                    <a:lnTo>
                      <a:pt x="170" y="248"/>
                    </a:lnTo>
                    <a:lnTo>
                      <a:pt x="132" y="323"/>
                    </a:lnTo>
                    <a:lnTo>
                      <a:pt x="121" y="533"/>
                    </a:lnTo>
                    <a:lnTo>
                      <a:pt x="125" y="778"/>
                    </a:lnTo>
                    <a:lnTo>
                      <a:pt x="131" y="841"/>
                    </a:lnTo>
                    <a:lnTo>
                      <a:pt x="140" y="882"/>
                    </a:lnTo>
                    <a:lnTo>
                      <a:pt x="164" y="931"/>
                    </a:lnTo>
                    <a:lnTo>
                      <a:pt x="184" y="978"/>
                    </a:lnTo>
                    <a:lnTo>
                      <a:pt x="166" y="1017"/>
                    </a:lnTo>
                    <a:lnTo>
                      <a:pt x="167" y="1052"/>
                    </a:lnTo>
                    <a:lnTo>
                      <a:pt x="140" y="1109"/>
                    </a:lnTo>
                    <a:lnTo>
                      <a:pt x="114" y="1213"/>
                    </a:lnTo>
                    <a:lnTo>
                      <a:pt x="96" y="1346"/>
                    </a:lnTo>
                    <a:lnTo>
                      <a:pt x="83" y="1465"/>
                    </a:lnTo>
                    <a:lnTo>
                      <a:pt x="74" y="1539"/>
                    </a:lnTo>
                    <a:lnTo>
                      <a:pt x="76" y="1590"/>
                    </a:lnTo>
                    <a:lnTo>
                      <a:pt x="85" y="1628"/>
                    </a:lnTo>
                    <a:lnTo>
                      <a:pt x="101" y="1661"/>
                    </a:lnTo>
                    <a:lnTo>
                      <a:pt x="114" y="1699"/>
                    </a:lnTo>
                    <a:lnTo>
                      <a:pt x="124" y="1761"/>
                    </a:lnTo>
                    <a:lnTo>
                      <a:pt x="145" y="1799"/>
                    </a:lnTo>
                    <a:lnTo>
                      <a:pt x="166" y="1838"/>
                    </a:lnTo>
                    <a:lnTo>
                      <a:pt x="177" y="1878"/>
                    </a:lnTo>
                    <a:lnTo>
                      <a:pt x="198" y="1913"/>
                    </a:lnTo>
                    <a:lnTo>
                      <a:pt x="217" y="1955"/>
                    </a:lnTo>
                    <a:lnTo>
                      <a:pt x="185" y="1949"/>
                    </a:lnTo>
                    <a:lnTo>
                      <a:pt x="167" y="1910"/>
                    </a:lnTo>
                    <a:lnTo>
                      <a:pt x="149" y="1870"/>
                    </a:lnTo>
                    <a:lnTo>
                      <a:pt x="131" y="1834"/>
                    </a:lnTo>
                    <a:lnTo>
                      <a:pt x="107" y="1787"/>
                    </a:lnTo>
                    <a:lnTo>
                      <a:pt x="78" y="1748"/>
                    </a:lnTo>
                    <a:lnTo>
                      <a:pt x="74" y="1799"/>
                    </a:lnTo>
                    <a:lnTo>
                      <a:pt x="78" y="1857"/>
                    </a:lnTo>
                    <a:lnTo>
                      <a:pt x="74" y="1895"/>
                    </a:lnTo>
                    <a:lnTo>
                      <a:pt x="78" y="1953"/>
                    </a:lnTo>
                    <a:lnTo>
                      <a:pt x="85" y="1997"/>
                    </a:lnTo>
                    <a:lnTo>
                      <a:pt x="92" y="2034"/>
                    </a:lnTo>
                    <a:lnTo>
                      <a:pt x="100" y="2069"/>
                    </a:lnTo>
                    <a:lnTo>
                      <a:pt x="117" y="2101"/>
                    </a:lnTo>
                    <a:lnTo>
                      <a:pt x="140" y="2148"/>
                    </a:lnTo>
                    <a:lnTo>
                      <a:pt x="97" y="2148"/>
                    </a:lnTo>
                    <a:lnTo>
                      <a:pt x="69" y="2112"/>
                    </a:lnTo>
                    <a:lnTo>
                      <a:pt x="43" y="2070"/>
                    </a:lnTo>
                    <a:lnTo>
                      <a:pt x="30" y="2034"/>
                    </a:lnTo>
                    <a:lnTo>
                      <a:pt x="21" y="1997"/>
                    </a:lnTo>
                    <a:lnTo>
                      <a:pt x="11" y="1937"/>
                    </a:lnTo>
                    <a:lnTo>
                      <a:pt x="12" y="1901"/>
                    </a:lnTo>
                    <a:lnTo>
                      <a:pt x="5" y="1857"/>
                    </a:lnTo>
                    <a:lnTo>
                      <a:pt x="7" y="1824"/>
                    </a:lnTo>
                    <a:lnTo>
                      <a:pt x="4" y="1792"/>
                    </a:lnTo>
                    <a:lnTo>
                      <a:pt x="5" y="1738"/>
                    </a:lnTo>
                    <a:lnTo>
                      <a:pt x="12" y="1650"/>
                    </a:lnTo>
                    <a:lnTo>
                      <a:pt x="17" y="1608"/>
                    </a:lnTo>
                    <a:lnTo>
                      <a:pt x="14" y="1564"/>
                    </a:lnTo>
                    <a:lnTo>
                      <a:pt x="26" y="1493"/>
                    </a:lnTo>
                    <a:lnTo>
                      <a:pt x="36" y="1346"/>
                    </a:lnTo>
                    <a:lnTo>
                      <a:pt x="36" y="1170"/>
                    </a:lnTo>
                    <a:lnTo>
                      <a:pt x="30" y="1108"/>
                    </a:lnTo>
                    <a:lnTo>
                      <a:pt x="36" y="1038"/>
                    </a:lnTo>
                    <a:lnTo>
                      <a:pt x="23" y="1006"/>
                    </a:lnTo>
                    <a:lnTo>
                      <a:pt x="26" y="957"/>
                    </a:lnTo>
                    <a:lnTo>
                      <a:pt x="44" y="893"/>
                    </a:lnTo>
                    <a:lnTo>
                      <a:pt x="54" y="845"/>
                    </a:lnTo>
                    <a:lnTo>
                      <a:pt x="56" y="778"/>
                    </a:lnTo>
                    <a:lnTo>
                      <a:pt x="54" y="615"/>
                    </a:lnTo>
                    <a:lnTo>
                      <a:pt x="47" y="454"/>
                    </a:lnTo>
                    <a:lnTo>
                      <a:pt x="36" y="379"/>
                    </a:lnTo>
                    <a:lnTo>
                      <a:pt x="21" y="315"/>
                    </a:lnTo>
                    <a:lnTo>
                      <a:pt x="7" y="263"/>
                    </a:lnTo>
                    <a:lnTo>
                      <a:pt x="0" y="226"/>
                    </a:lnTo>
                    <a:lnTo>
                      <a:pt x="11" y="177"/>
                    </a:lnTo>
                    <a:lnTo>
                      <a:pt x="32" y="144"/>
                    </a:lnTo>
                    <a:lnTo>
                      <a:pt x="68" y="124"/>
                    </a:lnTo>
                    <a:lnTo>
                      <a:pt x="74" y="81"/>
                    </a:lnTo>
                    <a:lnTo>
                      <a:pt x="125" y="52"/>
                    </a:lnTo>
                    <a:lnTo>
                      <a:pt x="166" y="46"/>
                    </a:lnTo>
                    <a:lnTo>
                      <a:pt x="209" y="34"/>
                    </a:lnTo>
                    <a:lnTo>
                      <a:pt x="242" y="30"/>
                    </a:lnTo>
                    <a:lnTo>
                      <a:pt x="278" y="28"/>
                    </a:lnTo>
                    <a:lnTo>
                      <a:pt x="312" y="32"/>
                    </a:lnTo>
                    <a:lnTo>
                      <a:pt x="344" y="39"/>
                    </a:lnTo>
                    <a:lnTo>
                      <a:pt x="386" y="49"/>
                    </a:lnTo>
                    <a:lnTo>
                      <a:pt x="422" y="38"/>
                    </a:lnTo>
                    <a:lnTo>
                      <a:pt x="458" y="7"/>
                    </a:lnTo>
                    <a:lnTo>
                      <a:pt x="496" y="7"/>
                    </a:lnTo>
                    <a:lnTo>
                      <a:pt x="528" y="5"/>
                    </a:lnTo>
                    <a:lnTo>
                      <a:pt x="563" y="14"/>
                    </a:lnTo>
                    <a:lnTo>
                      <a:pt x="599" y="34"/>
                    </a:lnTo>
                    <a:lnTo>
                      <a:pt x="638" y="35"/>
                    </a:lnTo>
                    <a:lnTo>
                      <a:pt x="675" y="28"/>
                    </a:lnTo>
                    <a:lnTo>
                      <a:pt x="723" y="0"/>
                    </a:lnTo>
                    <a:lnTo>
                      <a:pt x="756" y="5"/>
                    </a:lnTo>
                    <a:lnTo>
                      <a:pt x="791" y="0"/>
                    </a:lnTo>
                    <a:lnTo>
                      <a:pt x="831" y="32"/>
                    </a:lnTo>
                    <a:lnTo>
                      <a:pt x="868" y="42"/>
                    </a:lnTo>
                    <a:lnTo>
                      <a:pt x="905" y="31"/>
                    </a:lnTo>
                    <a:lnTo>
                      <a:pt x="939" y="23"/>
                    </a:lnTo>
                    <a:lnTo>
                      <a:pt x="973" y="16"/>
                    </a:lnTo>
                    <a:lnTo>
                      <a:pt x="1010" y="17"/>
                    </a:lnTo>
                    <a:lnTo>
                      <a:pt x="1043" y="20"/>
                    </a:lnTo>
                    <a:lnTo>
                      <a:pt x="1086" y="30"/>
                    </a:lnTo>
                    <a:lnTo>
                      <a:pt x="1127" y="35"/>
                    </a:lnTo>
                    <a:lnTo>
                      <a:pt x="1180" y="66"/>
                    </a:lnTo>
                    <a:lnTo>
                      <a:pt x="1187" y="105"/>
                    </a:lnTo>
                    <a:lnTo>
                      <a:pt x="1223" y="124"/>
                    </a:lnTo>
                    <a:lnTo>
                      <a:pt x="1246" y="159"/>
                    </a:lnTo>
                    <a:lnTo>
                      <a:pt x="1258" y="206"/>
                    </a:lnTo>
                    <a:lnTo>
                      <a:pt x="1252" y="244"/>
                    </a:lnTo>
                    <a:lnTo>
                      <a:pt x="1238" y="295"/>
                    </a:lnTo>
                    <a:lnTo>
                      <a:pt x="1226" y="361"/>
                    </a:lnTo>
                    <a:lnTo>
                      <a:pt x="1217" y="434"/>
                    </a:lnTo>
                    <a:lnTo>
                      <a:pt x="1216" y="597"/>
                    </a:lnTo>
                    <a:lnTo>
                      <a:pt x="1217" y="761"/>
                    </a:lnTo>
                    <a:lnTo>
                      <a:pt x="1223" y="827"/>
                    </a:lnTo>
                    <a:lnTo>
                      <a:pt x="1234" y="875"/>
                    </a:lnTo>
                    <a:lnTo>
                      <a:pt x="1246" y="912"/>
                    </a:lnTo>
                    <a:lnTo>
                      <a:pt x="1252" y="956"/>
                    </a:lnTo>
                    <a:lnTo>
                      <a:pt x="1252" y="996"/>
                    </a:lnTo>
                    <a:lnTo>
                      <a:pt x="1253" y="1088"/>
                    </a:lnTo>
                    <a:lnTo>
                      <a:pt x="1252" y="1152"/>
                    </a:lnTo>
                    <a:lnTo>
                      <a:pt x="1252" y="1244"/>
                    </a:lnTo>
                    <a:lnTo>
                      <a:pt x="1256" y="1327"/>
                    </a:lnTo>
                    <a:lnTo>
                      <a:pt x="1260" y="1407"/>
                    </a:lnTo>
                    <a:lnTo>
                      <a:pt x="1272" y="1474"/>
                    </a:lnTo>
                    <a:lnTo>
                      <a:pt x="1279" y="1517"/>
                    </a:lnTo>
                    <a:lnTo>
                      <a:pt x="1287" y="1561"/>
                    </a:lnTo>
                    <a:lnTo>
                      <a:pt x="1279" y="1608"/>
                    </a:lnTo>
                    <a:lnTo>
                      <a:pt x="1288" y="1647"/>
                    </a:lnTo>
                    <a:lnTo>
                      <a:pt x="1295" y="1684"/>
                    </a:lnTo>
                    <a:lnTo>
                      <a:pt x="1301" y="1773"/>
                    </a:lnTo>
                    <a:lnTo>
                      <a:pt x="1299" y="1805"/>
                    </a:lnTo>
                    <a:lnTo>
                      <a:pt x="1301" y="1857"/>
                    </a:lnTo>
                    <a:lnTo>
                      <a:pt x="1302" y="1896"/>
                    </a:lnTo>
                    <a:lnTo>
                      <a:pt x="1295" y="1946"/>
                    </a:lnTo>
                    <a:lnTo>
                      <a:pt x="1285" y="1990"/>
                    </a:lnTo>
                    <a:lnTo>
                      <a:pt x="1280" y="2031"/>
                    </a:lnTo>
                    <a:lnTo>
                      <a:pt x="1259" y="2074"/>
                    </a:lnTo>
                    <a:lnTo>
                      <a:pt x="1235" y="2113"/>
                    </a:lnTo>
                    <a:lnTo>
                      <a:pt x="1198" y="2143"/>
                    </a:lnTo>
                    <a:lnTo>
                      <a:pt x="1187" y="2108"/>
                    </a:lnTo>
                    <a:lnTo>
                      <a:pt x="1205" y="2076"/>
                    </a:lnTo>
                    <a:lnTo>
                      <a:pt x="1219" y="2017"/>
                    </a:lnTo>
                    <a:lnTo>
                      <a:pt x="1227" y="1977"/>
                    </a:lnTo>
                    <a:lnTo>
                      <a:pt x="1233" y="1934"/>
                    </a:lnTo>
                    <a:lnTo>
                      <a:pt x="1228" y="1894"/>
                    </a:lnTo>
                    <a:lnTo>
                      <a:pt x="1226" y="1862"/>
                    </a:lnTo>
                    <a:lnTo>
                      <a:pt x="1233" y="1781"/>
                    </a:lnTo>
                    <a:lnTo>
                      <a:pt x="1226" y="1729"/>
                    </a:lnTo>
                    <a:lnTo>
                      <a:pt x="1199" y="1770"/>
                    </a:lnTo>
                    <a:lnTo>
                      <a:pt x="1187" y="1803"/>
                    </a:lnTo>
                    <a:lnTo>
                      <a:pt x="1170" y="1839"/>
                    </a:lnTo>
                    <a:lnTo>
                      <a:pt x="1146" y="1884"/>
                    </a:lnTo>
                    <a:lnTo>
                      <a:pt x="1129" y="1921"/>
                    </a:lnTo>
                    <a:lnTo>
                      <a:pt x="1116" y="1955"/>
                    </a:lnTo>
                    <a:lnTo>
                      <a:pt x="1110" y="1914"/>
                    </a:lnTo>
                    <a:lnTo>
                      <a:pt x="1125" y="1876"/>
                    </a:lnTo>
                    <a:lnTo>
                      <a:pt x="1139" y="1839"/>
                    </a:lnTo>
                    <a:lnTo>
                      <a:pt x="1149" y="1803"/>
                    </a:lnTo>
                    <a:lnTo>
                      <a:pt x="1174" y="1761"/>
                    </a:lnTo>
                    <a:lnTo>
                      <a:pt x="1181" y="1725"/>
                    </a:lnTo>
                    <a:lnTo>
                      <a:pt x="1188" y="1656"/>
                    </a:lnTo>
                    <a:lnTo>
                      <a:pt x="1203" y="1621"/>
                    </a:lnTo>
                    <a:lnTo>
                      <a:pt x="1223" y="1588"/>
                    </a:lnTo>
                    <a:lnTo>
                      <a:pt x="1226" y="1553"/>
                    </a:lnTo>
                    <a:lnTo>
                      <a:pt x="1213" y="1447"/>
                    </a:lnTo>
                    <a:lnTo>
                      <a:pt x="1198" y="1327"/>
                    </a:lnTo>
                    <a:lnTo>
                      <a:pt x="1174" y="1198"/>
                    </a:lnTo>
                    <a:lnTo>
                      <a:pt x="1145" y="1092"/>
                    </a:lnTo>
                    <a:lnTo>
                      <a:pt x="1116" y="1037"/>
                    </a:lnTo>
                    <a:lnTo>
                      <a:pt x="1117" y="1003"/>
                    </a:lnTo>
                    <a:lnTo>
                      <a:pt x="1099" y="964"/>
                    </a:lnTo>
                    <a:lnTo>
                      <a:pt x="1114" y="916"/>
                    </a:lnTo>
                    <a:lnTo>
                      <a:pt x="1138" y="867"/>
                    </a:lnTo>
                    <a:lnTo>
                      <a:pt x="1145" y="825"/>
                    </a:lnTo>
                    <a:lnTo>
                      <a:pt x="1149" y="764"/>
                    </a:lnTo>
                    <a:lnTo>
                      <a:pt x="1146" y="651"/>
                    </a:lnTo>
                    <a:lnTo>
                      <a:pt x="1145" y="517"/>
                    </a:lnTo>
                    <a:lnTo>
                      <a:pt x="1139" y="391"/>
                    </a:lnTo>
                    <a:lnTo>
                      <a:pt x="1129" y="308"/>
                    </a:lnTo>
                    <a:lnTo>
                      <a:pt x="1118" y="266"/>
                    </a:lnTo>
                    <a:lnTo>
                      <a:pt x="1111" y="229"/>
                    </a:lnTo>
                    <a:lnTo>
                      <a:pt x="1071" y="249"/>
                    </a:lnTo>
                    <a:lnTo>
                      <a:pt x="1050" y="297"/>
                    </a:lnTo>
                    <a:lnTo>
                      <a:pt x="1031" y="359"/>
                    </a:lnTo>
                    <a:lnTo>
                      <a:pt x="996" y="391"/>
                    </a:lnTo>
                    <a:lnTo>
                      <a:pt x="1017" y="458"/>
                    </a:lnTo>
                    <a:lnTo>
                      <a:pt x="1019" y="494"/>
                    </a:lnTo>
                    <a:lnTo>
                      <a:pt x="1021" y="528"/>
                    </a:lnTo>
                    <a:lnTo>
                      <a:pt x="1033" y="582"/>
                    </a:lnTo>
                    <a:lnTo>
                      <a:pt x="1029" y="625"/>
                    </a:lnTo>
                    <a:lnTo>
                      <a:pt x="1035" y="658"/>
                    </a:lnTo>
                    <a:lnTo>
                      <a:pt x="1033" y="693"/>
                    </a:lnTo>
                    <a:lnTo>
                      <a:pt x="1019" y="736"/>
                    </a:lnTo>
                    <a:lnTo>
                      <a:pt x="1021" y="795"/>
                    </a:lnTo>
                    <a:lnTo>
                      <a:pt x="1012" y="828"/>
                    </a:lnTo>
                    <a:lnTo>
                      <a:pt x="997" y="864"/>
                    </a:lnTo>
                    <a:lnTo>
                      <a:pt x="978" y="896"/>
                    </a:lnTo>
                    <a:lnTo>
                      <a:pt x="933" y="945"/>
                    </a:lnTo>
                    <a:lnTo>
                      <a:pt x="901" y="955"/>
                    </a:lnTo>
                    <a:lnTo>
                      <a:pt x="928" y="916"/>
                    </a:lnTo>
                    <a:lnTo>
                      <a:pt x="972" y="864"/>
                    </a:lnTo>
                    <a:lnTo>
                      <a:pt x="929" y="882"/>
                    </a:lnTo>
                    <a:lnTo>
                      <a:pt x="895" y="888"/>
                    </a:lnTo>
                    <a:lnTo>
                      <a:pt x="840" y="845"/>
                    </a:lnTo>
                    <a:lnTo>
                      <a:pt x="815" y="803"/>
                    </a:lnTo>
                    <a:lnTo>
                      <a:pt x="777" y="798"/>
                    </a:lnTo>
                    <a:lnTo>
                      <a:pt x="742" y="781"/>
                    </a:lnTo>
                    <a:lnTo>
                      <a:pt x="695" y="761"/>
                    </a:lnTo>
                    <a:lnTo>
                      <a:pt x="712" y="796"/>
                    </a:lnTo>
                    <a:lnTo>
                      <a:pt x="748" y="817"/>
                    </a:lnTo>
                    <a:lnTo>
                      <a:pt x="783" y="845"/>
                    </a:lnTo>
                    <a:lnTo>
                      <a:pt x="838" y="902"/>
                    </a:lnTo>
                    <a:lnTo>
                      <a:pt x="873" y="959"/>
                    </a:lnTo>
                    <a:lnTo>
                      <a:pt x="836" y="964"/>
                    </a:lnTo>
                    <a:lnTo>
                      <a:pt x="799" y="925"/>
                    </a:lnTo>
                    <a:lnTo>
                      <a:pt x="777" y="892"/>
                    </a:lnTo>
                    <a:lnTo>
                      <a:pt x="734" y="850"/>
                    </a:lnTo>
                    <a:lnTo>
                      <a:pt x="689" y="832"/>
                    </a:lnTo>
                    <a:lnTo>
                      <a:pt x="675" y="882"/>
                    </a:lnTo>
                    <a:lnTo>
                      <a:pt x="709" y="885"/>
                    </a:lnTo>
                    <a:lnTo>
                      <a:pt x="739" y="896"/>
                    </a:lnTo>
                    <a:lnTo>
                      <a:pt x="709" y="916"/>
                    </a:lnTo>
                    <a:lnTo>
                      <a:pt x="675" y="921"/>
                    </a:lnTo>
                    <a:lnTo>
                      <a:pt x="674" y="959"/>
                    </a:lnTo>
                    <a:lnTo>
                      <a:pt x="706" y="983"/>
                    </a:lnTo>
                    <a:lnTo>
                      <a:pt x="742" y="985"/>
                    </a:lnTo>
                    <a:lnTo>
                      <a:pt x="699" y="1015"/>
                    </a:lnTo>
                    <a:lnTo>
                      <a:pt x="685" y="1058"/>
                    </a:lnTo>
                    <a:lnTo>
                      <a:pt x="742" y="1052"/>
                    </a:lnTo>
                    <a:lnTo>
                      <a:pt x="727" y="1088"/>
                    </a:lnTo>
                    <a:lnTo>
                      <a:pt x="691" y="1117"/>
                    </a:lnTo>
                    <a:lnTo>
                      <a:pt x="731" y="1122"/>
                    </a:lnTo>
                    <a:lnTo>
                      <a:pt x="710" y="1170"/>
                    </a:lnTo>
                    <a:lnTo>
                      <a:pt x="706" y="1216"/>
                    </a:lnTo>
                    <a:lnTo>
                      <a:pt x="746" y="1183"/>
                    </a:lnTo>
                    <a:lnTo>
                      <a:pt x="791" y="1141"/>
                    </a:lnTo>
                    <a:lnTo>
                      <a:pt x="833" y="1116"/>
                    </a:lnTo>
                    <a:lnTo>
                      <a:pt x="876" y="1104"/>
                    </a:lnTo>
                    <a:lnTo>
                      <a:pt x="923" y="1098"/>
                    </a:lnTo>
                    <a:lnTo>
                      <a:pt x="972" y="1104"/>
                    </a:lnTo>
                    <a:lnTo>
                      <a:pt x="1014" y="1136"/>
                    </a:lnTo>
                    <a:lnTo>
                      <a:pt x="1043" y="1183"/>
                    </a:lnTo>
                    <a:lnTo>
                      <a:pt x="1061" y="1234"/>
                    </a:lnTo>
                    <a:lnTo>
                      <a:pt x="1053" y="1308"/>
                    </a:lnTo>
                    <a:lnTo>
                      <a:pt x="1010" y="1358"/>
                    </a:lnTo>
                    <a:lnTo>
                      <a:pt x="996" y="1394"/>
                    </a:lnTo>
                    <a:lnTo>
                      <a:pt x="957" y="1429"/>
                    </a:lnTo>
                    <a:lnTo>
                      <a:pt x="971" y="1482"/>
                    </a:lnTo>
                    <a:lnTo>
                      <a:pt x="1014" y="1504"/>
                    </a:lnTo>
                    <a:lnTo>
                      <a:pt x="1054" y="1492"/>
                    </a:lnTo>
                    <a:lnTo>
                      <a:pt x="1075" y="1528"/>
                    </a:lnTo>
                    <a:lnTo>
                      <a:pt x="1095" y="1565"/>
                    </a:lnTo>
                    <a:lnTo>
                      <a:pt x="1075" y="1624"/>
                    </a:lnTo>
                    <a:lnTo>
                      <a:pt x="1056" y="1659"/>
                    </a:lnTo>
                    <a:lnTo>
                      <a:pt x="1038" y="1699"/>
                    </a:lnTo>
                    <a:lnTo>
                      <a:pt x="1010" y="1787"/>
                    </a:lnTo>
                    <a:lnTo>
                      <a:pt x="1006" y="1818"/>
                    </a:lnTo>
                    <a:lnTo>
                      <a:pt x="994" y="1983"/>
                    </a:lnTo>
                    <a:lnTo>
                      <a:pt x="978" y="2136"/>
                    </a:lnTo>
                    <a:lnTo>
                      <a:pt x="962" y="2276"/>
                    </a:lnTo>
                    <a:lnTo>
                      <a:pt x="951" y="2382"/>
                    </a:lnTo>
                    <a:lnTo>
                      <a:pt x="946" y="2458"/>
                    </a:lnTo>
                    <a:lnTo>
                      <a:pt x="947" y="2524"/>
                    </a:lnTo>
                    <a:lnTo>
                      <a:pt x="958" y="2582"/>
                    </a:lnTo>
                    <a:lnTo>
                      <a:pt x="986" y="2629"/>
                    </a:lnTo>
                    <a:lnTo>
                      <a:pt x="1010" y="2668"/>
                    </a:lnTo>
                    <a:lnTo>
                      <a:pt x="1010" y="2717"/>
                    </a:lnTo>
                    <a:lnTo>
                      <a:pt x="1015" y="2757"/>
                    </a:lnTo>
                    <a:lnTo>
                      <a:pt x="1012" y="2795"/>
                    </a:lnTo>
                    <a:lnTo>
                      <a:pt x="1006" y="2841"/>
                    </a:lnTo>
                    <a:lnTo>
                      <a:pt x="1014" y="2876"/>
                    </a:lnTo>
                    <a:lnTo>
                      <a:pt x="1017" y="2923"/>
                    </a:lnTo>
                    <a:lnTo>
                      <a:pt x="1006" y="2970"/>
                    </a:lnTo>
                    <a:lnTo>
                      <a:pt x="996" y="3029"/>
                    </a:lnTo>
                    <a:lnTo>
                      <a:pt x="993" y="3088"/>
                    </a:lnTo>
                    <a:lnTo>
                      <a:pt x="993" y="3152"/>
                    </a:lnTo>
                    <a:lnTo>
                      <a:pt x="996" y="3212"/>
                    </a:lnTo>
                    <a:lnTo>
                      <a:pt x="993" y="3385"/>
                    </a:lnTo>
                    <a:lnTo>
                      <a:pt x="986" y="3563"/>
                    </a:lnTo>
                    <a:lnTo>
                      <a:pt x="979" y="3682"/>
                    </a:lnTo>
                    <a:lnTo>
                      <a:pt x="986" y="3760"/>
                    </a:lnTo>
                    <a:lnTo>
                      <a:pt x="993" y="3794"/>
                    </a:lnTo>
                    <a:lnTo>
                      <a:pt x="997" y="3833"/>
                    </a:lnTo>
                    <a:lnTo>
                      <a:pt x="990" y="3876"/>
                    </a:lnTo>
                    <a:lnTo>
                      <a:pt x="969" y="3915"/>
                    </a:lnTo>
                    <a:lnTo>
                      <a:pt x="979" y="3962"/>
                    </a:lnTo>
                    <a:lnTo>
                      <a:pt x="1024" y="4007"/>
                    </a:lnTo>
                    <a:lnTo>
                      <a:pt x="1061" y="4033"/>
                    </a:lnTo>
                    <a:lnTo>
                      <a:pt x="1095" y="4069"/>
                    </a:lnTo>
                    <a:lnTo>
                      <a:pt x="1145" y="4100"/>
                    </a:lnTo>
                    <a:lnTo>
                      <a:pt x="1191" y="4135"/>
                    </a:lnTo>
                    <a:lnTo>
                      <a:pt x="1209" y="4172"/>
                    </a:lnTo>
                    <a:lnTo>
                      <a:pt x="1205" y="4205"/>
                    </a:lnTo>
                    <a:lnTo>
                      <a:pt x="1191" y="4240"/>
                    </a:lnTo>
                    <a:lnTo>
                      <a:pt x="1153" y="4221"/>
                    </a:lnTo>
                    <a:lnTo>
                      <a:pt x="1121" y="4212"/>
                    </a:lnTo>
                    <a:lnTo>
                      <a:pt x="1082" y="4189"/>
                    </a:lnTo>
                    <a:lnTo>
                      <a:pt x="1045" y="4179"/>
                    </a:lnTo>
                    <a:lnTo>
                      <a:pt x="1001" y="4144"/>
                    </a:lnTo>
                    <a:lnTo>
                      <a:pt x="958" y="4109"/>
                    </a:lnTo>
                    <a:lnTo>
                      <a:pt x="919" y="4094"/>
                    </a:lnTo>
                    <a:lnTo>
                      <a:pt x="884" y="4082"/>
                    </a:lnTo>
                    <a:lnTo>
                      <a:pt x="844" y="4068"/>
                    </a:lnTo>
                    <a:lnTo>
                      <a:pt x="815" y="4022"/>
                    </a:lnTo>
                    <a:lnTo>
                      <a:pt x="802" y="3981"/>
                    </a:lnTo>
                    <a:lnTo>
                      <a:pt x="813" y="3937"/>
                    </a:lnTo>
                    <a:lnTo>
                      <a:pt x="805" y="3887"/>
                    </a:lnTo>
                    <a:lnTo>
                      <a:pt x="823" y="3831"/>
                    </a:lnTo>
                    <a:lnTo>
                      <a:pt x="848" y="3717"/>
                    </a:lnTo>
                    <a:lnTo>
                      <a:pt x="868" y="3545"/>
                    </a:lnTo>
                    <a:lnTo>
                      <a:pt x="868" y="3322"/>
                    </a:lnTo>
                    <a:lnTo>
                      <a:pt x="852" y="3120"/>
                    </a:lnTo>
                    <a:lnTo>
                      <a:pt x="829" y="2999"/>
                    </a:lnTo>
                    <a:lnTo>
                      <a:pt x="805" y="2935"/>
                    </a:lnTo>
                    <a:lnTo>
                      <a:pt x="780" y="2888"/>
                    </a:lnTo>
                    <a:lnTo>
                      <a:pt x="767" y="2830"/>
                    </a:lnTo>
                    <a:lnTo>
                      <a:pt x="762" y="2791"/>
                    </a:lnTo>
                    <a:lnTo>
                      <a:pt x="758" y="2757"/>
                    </a:lnTo>
                    <a:lnTo>
                      <a:pt x="760" y="2721"/>
                    </a:lnTo>
                    <a:lnTo>
                      <a:pt x="785" y="2667"/>
                    </a:lnTo>
                    <a:lnTo>
                      <a:pt x="808" y="2614"/>
                    </a:lnTo>
                    <a:lnTo>
                      <a:pt x="833" y="2547"/>
                    </a:lnTo>
                    <a:lnTo>
                      <a:pt x="847" y="2475"/>
                    </a:lnTo>
                    <a:lnTo>
                      <a:pt x="858" y="2344"/>
                    </a:lnTo>
                    <a:lnTo>
                      <a:pt x="880" y="2141"/>
                    </a:lnTo>
                    <a:lnTo>
                      <a:pt x="900" y="1933"/>
                    </a:lnTo>
                    <a:lnTo>
                      <a:pt x="915" y="1789"/>
                    </a:lnTo>
                    <a:lnTo>
                      <a:pt x="916" y="1718"/>
                    </a:lnTo>
                    <a:lnTo>
                      <a:pt x="901" y="1659"/>
                    </a:lnTo>
                    <a:lnTo>
                      <a:pt x="915" y="1599"/>
                    </a:lnTo>
                    <a:lnTo>
                      <a:pt x="891" y="1553"/>
                    </a:lnTo>
                    <a:lnTo>
                      <a:pt x="862" y="1593"/>
                    </a:lnTo>
                    <a:lnTo>
                      <a:pt x="843" y="1636"/>
                    </a:lnTo>
                    <a:lnTo>
                      <a:pt x="806" y="1671"/>
                    </a:lnTo>
                    <a:lnTo>
                      <a:pt x="762" y="1674"/>
                    </a:lnTo>
                    <a:lnTo>
                      <a:pt x="724" y="1657"/>
                    </a:lnTo>
                    <a:lnTo>
                      <a:pt x="682" y="1625"/>
                    </a:lnTo>
                    <a:lnTo>
                      <a:pt x="650" y="161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04" name="Freeform 8"/>
              <p:cNvSpPr>
                <a:spLocks/>
              </p:cNvSpPr>
              <p:nvPr/>
            </p:nvSpPr>
            <p:spPr bwMode="auto">
              <a:xfrm>
                <a:off x="2546" y="1393"/>
                <a:ext cx="310" cy="323"/>
              </a:xfrm>
              <a:custGeom>
                <a:avLst/>
                <a:gdLst>
                  <a:gd name="T0" fmla="*/ 0 w 621"/>
                  <a:gd name="T1" fmla="*/ 0 h 647"/>
                  <a:gd name="T2" fmla="*/ 0 w 621"/>
                  <a:gd name="T3" fmla="*/ 0 h 647"/>
                  <a:gd name="T4" fmla="*/ 0 w 621"/>
                  <a:gd name="T5" fmla="*/ 0 h 647"/>
                  <a:gd name="T6" fmla="*/ 0 w 621"/>
                  <a:gd name="T7" fmla="*/ 0 h 647"/>
                  <a:gd name="T8" fmla="*/ 0 w 621"/>
                  <a:gd name="T9" fmla="*/ 0 h 647"/>
                  <a:gd name="T10" fmla="*/ 0 w 621"/>
                  <a:gd name="T11" fmla="*/ 0 h 647"/>
                  <a:gd name="T12" fmla="*/ 0 w 621"/>
                  <a:gd name="T13" fmla="*/ 0 h 647"/>
                  <a:gd name="T14" fmla="*/ 0 w 621"/>
                  <a:gd name="T15" fmla="*/ 0 h 647"/>
                  <a:gd name="T16" fmla="*/ 0 w 621"/>
                  <a:gd name="T17" fmla="*/ 0 h 647"/>
                  <a:gd name="T18" fmla="*/ 0 w 621"/>
                  <a:gd name="T19" fmla="*/ 0 h 647"/>
                  <a:gd name="T20" fmla="*/ 0 w 621"/>
                  <a:gd name="T21" fmla="*/ 0 h 647"/>
                  <a:gd name="T22" fmla="*/ 0 w 621"/>
                  <a:gd name="T23" fmla="*/ 0 h 647"/>
                  <a:gd name="T24" fmla="*/ 0 w 621"/>
                  <a:gd name="T25" fmla="*/ 0 h 647"/>
                  <a:gd name="T26" fmla="*/ 0 w 621"/>
                  <a:gd name="T27" fmla="*/ 0 h 647"/>
                  <a:gd name="T28" fmla="*/ 0 w 621"/>
                  <a:gd name="T29" fmla="*/ 0 h 647"/>
                  <a:gd name="T30" fmla="*/ 0 w 621"/>
                  <a:gd name="T31" fmla="*/ 0 h 647"/>
                  <a:gd name="T32" fmla="*/ 0 w 621"/>
                  <a:gd name="T33" fmla="*/ 0 h 647"/>
                  <a:gd name="T34" fmla="*/ 0 w 621"/>
                  <a:gd name="T35" fmla="*/ 0 h 647"/>
                  <a:gd name="T36" fmla="*/ 0 w 621"/>
                  <a:gd name="T37" fmla="*/ 0 h 647"/>
                  <a:gd name="T38" fmla="*/ 0 w 621"/>
                  <a:gd name="T39" fmla="*/ 0 h 647"/>
                  <a:gd name="T40" fmla="*/ 0 w 621"/>
                  <a:gd name="T41" fmla="*/ 0 h 647"/>
                  <a:gd name="T42" fmla="*/ 0 w 621"/>
                  <a:gd name="T43" fmla="*/ 0 h 647"/>
                  <a:gd name="T44" fmla="*/ 0 w 621"/>
                  <a:gd name="T45" fmla="*/ 0 h 647"/>
                  <a:gd name="T46" fmla="*/ 0 w 621"/>
                  <a:gd name="T47" fmla="*/ 0 h 647"/>
                  <a:gd name="T48" fmla="*/ 0 w 621"/>
                  <a:gd name="T49" fmla="*/ 0 h 647"/>
                  <a:gd name="T50" fmla="*/ 0 w 621"/>
                  <a:gd name="T51" fmla="*/ 0 h 647"/>
                  <a:gd name="T52" fmla="*/ 0 w 621"/>
                  <a:gd name="T53" fmla="*/ 0 h 647"/>
                  <a:gd name="T54" fmla="*/ 0 w 621"/>
                  <a:gd name="T55" fmla="*/ 0 h 647"/>
                  <a:gd name="T56" fmla="*/ 0 w 621"/>
                  <a:gd name="T57" fmla="*/ 0 h 647"/>
                  <a:gd name="T58" fmla="*/ 0 w 621"/>
                  <a:gd name="T59" fmla="*/ 0 h 647"/>
                  <a:gd name="T60" fmla="*/ 0 w 621"/>
                  <a:gd name="T61" fmla="*/ 0 h 647"/>
                  <a:gd name="T62" fmla="*/ 0 w 621"/>
                  <a:gd name="T63" fmla="*/ 0 h 647"/>
                  <a:gd name="T64" fmla="*/ 0 w 621"/>
                  <a:gd name="T65" fmla="*/ 0 h 647"/>
                  <a:gd name="T66" fmla="*/ 0 w 621"/>
                  <a:gd name="T67" fmla="*/ 0 h 647"/>
                  <a:gd name="T68" fmla="*/ 0 w 621"/>
                  <a:gd name="T69" fmla="*/ 0 h 647"/>
                  <a:gd name="T70" fmla="*/ 0 w 621"/>
                  <a:gd name="T71" fmla="*/ 0 h 647"/>
                  <a:gd name="T72" fmla="*/ 0 w 621"/>
                  <a:gd name="T73" fmla="*/ 0 h 647"/>
                  <a:gd name="T74" fmla="*/ 0 w 621"/>
                  <a:gd name="T75" fmla="*/ 0 h 647"/>
                  <a:gd name="T76" fmla="*/ 0 w 621"/>
                  <a:gd name="T77" fmla="*/ 0 h 647"/>
                  <a:gd name="T78" fmla="*/ 0 w 621"/>
                  <a:gd name="T79" fmla="*/ 0 h 647"/>
                  <a:gd name="T80" fmla="*/ 0 w 621"/>
                  <a:gd name="T81" fmla="*/ 0 h 64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21"/>
                  <a:gd name="T124" fmla="*/ 0 h 647"/>
                  <a:gd name="T125" fmla="*/ 621 w 621"/>
                  <a:gd name="T126" fmla="*/ 647 h 64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21" h="647">
                    <a:moveTo>
                      <a:pt x="308" y="0"/>
                    </a:moveTo>
                    <a:lnTo>
                      <a:pt x="350" y="3"/>
                    </a:lnTo>
                    <a:lnTo>
                      <a:pt x="399" y="14"/>
                    </a:lnTo>
                    <a:lnTo>
                      <a:pt x="450" y="31"/>
                    </a:lnTo>
                    <a:lnTo>
                      <a:pt x="502" y="53"/>
                    </a:lnTo>
                    <a:lnTo>
                      <a:pt x="546" y="91"/>
                    </a:lnTo>
                    <a:lnTo>
                      <a:pt x="585" y="135"/>
                    </a:lnTo>
                    <a:lnTo>
                      <a:pt x="612" y="194"/>
                    </a:lnTo>
                    <a:lnTo>
                      <a:pt x="621" y="263"/>
                    </a:lnTo>
                    <a:lnTo>
                      <a:pt x="617" y="331"/>
                    </a:lnTo>
                    <a:lnTo>
                      <a:pt x="606" y="383"/>
                    </a:lnTo>
                    <a:lnTo>
                      <a:pt x="588" y="420"/>
                    </a:lnTo>
                    <a:lnTo>
                      <a:pt x="567" y="443"/>
                    </a:lnTo>
                    <a:lnTo>
                      <a:pt x="545" y="459"/>
                    </a:lnTo>
                    <a:lnTo>
                      <a:pt x="524" y="462"/>
                    </a:lnTo>
                    <a:lnTo>
                      <a:pt x="507" y="468"/>
                    </a:lnTo>
                    <a:lnTo>
                      <a:pt x="497" y="469"/>
                    </a:lnTo>
                    <a:lnTo>
                      <a:pt x="482" y="469"/>
                    </a:lnTo>
                    <a:lnTo>
                      <a:pt x="468" y="472"/>
                    </a:lnTo>
                    <a:lnTo>
                      <a:pt x="454" y="478"/>
                    </a:lnTo>
                    <a:lnTo>
                      <a:pt x="440" y="489"/>
                    </a:lnTo>
                    <a:lnTo>
                      <a:pt x="425" y="497"/>
                    </a:lnTo>
                    <a:lnTo>
                      <a:pt x="410" y="498"/>
                    </a:lnTo>
                    <a:lnTo>
                      <a:pt x="397" y="497"/>
                    </a:lnTo>
                    <a:lnTo>
                      <a:pt x="390" y="480"/>
                    </a:lnTo>
                    <a:lnTo>
                      <a:pt x="390" y="469"/>
                    </a:lnTo>
                    <a:lnTo>
                      <a:pt x="383" y="454"/>
                    </a:lnTo>
                    <a:lnTo>
                      <a:pt x="372" y="443"/>
                    </a:lnTo>
                    <a:lnTo>
                      <a:pt x="348" y="489"/>
                    </a:lnTo>
                    <a:lnTo>
                      <a:pt x="344" y="528"/>
                    </a:lnTo>
                    <a:lnTo>
                      <a:pt x="344" y="557"/>
                    </a:lnTo>
                    <a:lnTo>
                      <a:pt x="340" y="578"/>
                    </a:lnTo>
                    <a:lnTo>
                      <a:pt x="327" y="589"/>
                    </a:lnTo>
                    <a:lnTo>
                      <a:pt x="321" y="593"/>
                    </a:lnTo>
                    <a:lnTo>
                      <a:pt x="311" y="597"/>
                    </a:lnTo>
                    <a:lnTo>
                      <a:pt x="297" y="601"/>
                    </a:lnTo>
                    <a:lnTo>
                      <a:pt x="284" y="604"/>
                    </a:lnTo>
                    <a:lnTo>
                      <a:pt x="272" y="605"/>
                    </a:lnTo>
                    <a:lnTo>
                      <a:pt x="254" y="605"/>
                    </a:lnTo>
                    <a:lnTo>
                      <a:pt x="237" y="608"/>
                    </a:lnTo>
                    <a:lnTo>
                      <a:pt x="220" y="611"/>
                    </a:lnTo>
                    <a:lnTo>
                      <a:pt x="205" y="617"/>
                    </a:lnTo>
                    <a:lnTo>
                      <a:pt x="191" y="619"/>
                    </a:lnTo>
                    <a:lnTo>
                      <a:pt x="177" y="625"/>
                    </a:lnTo>
                    <a:lnTo>
                      <a:pt x="165" y="629"/>
                    </a:lnTo>
                    <a:lnTo>
                      <a:pt x="152" y="637"/>
                    </a:lnTo>
                    <a:lnTo>
                      <a:pt x="137" y="642"/>
                    </a:lnTo>
                    <a:lnTo>
                      <a:pt x="112" y="647"/>
                    </a:lnTo>
                    <a:lnTo>
                      <a:pt x="91" y="647"/>
                    </a:lnTo>
                    <a:lnTo>
                      <a:pt x="78" y="637"/>
                    </a:lnTo>
                    <a:lnTo>
                      <a:pt x="73" y="614"/>
                    </a:lnTo>
                    <a:lnTo>
                      <a:pt x="70" y="592"/>
                    </a:lnTo>
                    <a:lnTo>
                      <a:pt x="61" y="580"/>
                    </a:lnTo>
                    <a:lnTo>
                      <a:pt x="56" y="573"/>
                    </a:lnTo>
                    <a:lnTo>
                      <a:pt x="49" y="557"/>
                    </a:lnTo>
                    <a:lnTo>
                      <a:pt x="47" y="543"/>
                    </a:lnTo>
                    <a:lnTo>
                      <a:pt x="50" y="532"/>
                    </a:lnTo>
                    <a:lnTo>
                      <a:pt x="38" y="516"/>
                    </a:lnTo>
                    <a:lnTo>
                      <a:pt x="36" y="491"/>
                    </a:lnTo>
                    <a:lnTo>
                      <a:pt x="39" y="451"/>
                    </a:lnTo>
                    <a:lnTo>
                      <a:pt x="39" y="430"/>
                    </a:lnTo>
                    <a:lnTo>
                      <a:pt x="38" y="412"/>
                    </a:lnTo>
                    <a:lnTo>
                      <a:pt x="31" y="397"/>
                    </a:lnTo>
                    <a:lnTo>
                      <a:pt x="24" y="379"/>
                    </a:lnTo>
                    <a:lnTo>
                      <a:pt x="22" y="363"/>
                    </a:lnTo>
                    <a:lnTo>
                      <a:pt x="24" y="352"/>
                    </a:lnTo>
                    <a:lnTo>
                      <a:pt x="27" y="338"/>
                    </a:lnTo>
                    <a:lnTo>
                      <a:pt x="22" y="322"/>
                    </a:lnTo>
                    <a:lnTo>
                      <a:pt x="14" y="305"/>
                    </a:lnTo>
                    <a:lnTo>
                      <a:pt x="7" y="284"/>
                    </a:lnTo>
                    <a:lnTo>
                      <a:pt x="0" y="263"/>
                    </a:lnTo>
                    <a:lnTo>
                      <a:pt x="0" y="238"/>
                    </a:lnTo>
                    <a:lnTo>
                      <a:pt x="3" y="219"/>
                    </a:lnTo>
                    <a:lnTo>
                      <a:pt x="14" y="187"/>
                    </a:lnTo>
                    <a:lnTo>
                      <a:pt x="31" y="146"/>
                    </a:lnTo>
                    <a:lnTo>
                      <a:pt x="60" y="105"/>
                    </a:lnTo>
                    <a:lnTo>
                      <a:pt x="99" y="64"/>
                    </a:lnTo>
                    <a:lnTo>
                      <a:pt x="152" y="28"/>
                    </a:lnTo>
                    <a:lnTo>
                      <a:pt x="220" y="6"/>
                    </a:lnTo>
                    <a:lnTo>
                      <a:pt x="308" y="0"/>
                    </a:lnTo>
                    <a:close/>
                  </a:path>
                </a:pathLst>
              </a:custGeom>
              <a:solidFill>
                <a:srgbClr val="CCE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05" name="Freeform 9"/>
              <p:cNvSpPr>
                <a:spLocks/>
              </p:cNvSpPr>
              <p:nvPr/>
            </p:nvSpPr>
            <p:spPr bwMode="auto">
              <a:xfrm>
                <a:off x="2546" y="1393"/>
                <a:ext cx="310" cy="323"/>
              </a:xfrm>
              <a:custGeom>
                <a:avLst/>
                <a:gdLst>
                  <a:gd name="T0" fmla="*/ 0 w 621"/>
                  <a:gd name="T1" fmla="*/ 0 h 647"/>
                  <a:gd name="T2" fmla="*/ 0 w 621"/>
                  <a:gd name="T3" fmla="*/ 0 h 647"/>
                  <a:gd name="T4" fmla="*/ 0 w 621"/>
                  <a:gd name="T5" fmla="*/ 0 h 647"/>
                  <a:gd name="T6" fmla="*/ 0 w 621"/>
                  <a:gd name="T7" fmla="*/ 0 h 647"/>
                  <a:gd name="T8" fmla="*/ 0 w 621"/>
                  <a:gd name="T9" fmla="*/ 0 h 647"/>
                  <a:gd name="T10" fmla="*/ 0 w 621"/>
                  <a:gd name="T11" fmla="*/ 0 h 647"/>
                  <a:gd name="T12" fmla="*/ 0 w 621"/>
                  <a:gd name="T13" fmla="*/ 0 h 647"/>
                  <a:gd name="T14" fmla="*/ 0 w 621"/>
                  <a:gd name="T15" fmla="*/ 0 h 647"/>
                  <a:gd name="T16" fmla="*/ 0 w 621"/>
                  <a:gd name="T17" fmla="*/ 0 h 647"/>
                  <a:gd name="T18" fmla="*/ 0 w 621"/>
                  <a:gd name="T19" fmla="*/ 0 h 647"/>
                  <a:gd name="T20" fmla="*/ 0 w 621"/>
                  <a:gd name="T21" fmla="*/ 0 h 647"/>
                  <a:gd name="T22" fmla="*/ 0 w 621"/>
                  <a:gd name="T23" fmla="*/ 0 h 647"/>
                  <a:gd name="T24" fmla="*/ 0 w 621"/>
                  <a:gd name="T25" fmla="*/ 0 h 647"/>
                  <a:gd name="T26" fmla="*/ 0 w 621"/>
                  <a:gd name="T27" fmla="*/ 0 h 647"/>
                  <a:gd name="T28" fmla="*/ 0 w 621"/>
                  <a:gd name="T29" fmla="*/ 0 h 647"/>
                  <a:gd name="T30" fmla="*/ 0 w 621"/>
                  <a:gd name="T31" fmla="*/ 0 h 647"/>
                  <a:gd name="T32" fmla="*/ 0 w 621"/>
                  <a:gd name="T33" fmla="*/ 0 h 647"/>
                  <a:gd name="T34" fmla="*/ 0 w 621"/>
                  <a:gd name="T35" fmla="*/ 0 h 647"/>
                  <a:gd name="T36" fmla="*/ 0 w 621"/>
                  <a:gd name="T37" fmla="*/ 0 h 647"/>
                  <a:gd name="T38" fmla="*/ 0 w 621"/>
                  <a:gd name="T39" fmla="*/ 0 h 647"/>
                  <a:gd name="T40" fmla="*/ 0 w 621"/>
                  <a:gd name="T41" fmla="*/ 0 h 647"/>
                  <a:gd name="T42" fmla="*/ 0 w 621"/>
                  <a:gd name="T43" fmla="*/ 0 h 647"/>
                  <a:gd name="T44" fmla="*/ 0 w 621"/>
                  <a:gd name="T45" fmla="*/ 0 h 647"/>
                  <a:gd name="T46" fmla="*/ 0 w 621"/>
                  <a:gd name="T47" fmla="*/ 0 h 647"/>
                  <a:gd name="T48" fmla="*/ 0 w 621"/>
                  <a:gd name="T49" fmla="*/ 0 h 647"/>
                  <a:gd name="T50" fmla="*/ 0 w 621"/>
                  <a:gd name="T51" fmla="*/ 0 h 647"/>
                  <a:gd name="T52" fmla="*/ 0 w 621"/>
                  <a:gd name="T53" fmla="*/ 0 h 647"/>
                  <a:gd name="T54" fmla="*/ 0 w 621"/>
                  <a:gd name="T55" fmla="*/ 0 h 647"/>
                  <a:gd name="T56" fmla="*/ 0 w 621"/>
                  <a:gd name="T57" fmla="*/ 0 h 647"/>
                  <a:gd name="T58" fmla="*/ 0 w 621"/>
                  <a:gd name="T59" fmla="*/ 0 h 647"/>
                  <a:gd name="T60" fmla="*/ 0 w 621"/>
                  <a:gd name="T61" fmla="*/ 0 h 647"/>
                  <a:gd name="T62" fmla="*/ 0 w 621"/>
                  <a:gd name="T63" fmla="*/ 0 h 647"/>
                  <a:gd name="T64" fmla="*/ 0 w 621"/>
                  <a:gd name="T65" fmla="*/ 0 h 647"/>
                  <a:gd name="T66" fmla="*/ 0 w 621"/>
                  <a:gd name="T67" fmla="*/ 0 h 647"/>
                  <a:gd name="T68" fmla="*/ 0 w 621"/>
                  <a:gd name="T69" fmla="*/ 0 h 647"/>
                  <a:gd name="T70" fmla="*/ 0 w 621"/>
                  <a:gd name="T71" fmla="*/ 0 h 647"/>
                  <a:gd name="T72" fmla="*/ 0 w 621"/>
                  <a:gd name="T73" fmla="*/ 0 h 647"/>
                  <a:gd name="T74" fmla="*/ 0 w 621"/>
                  <a:gd name="T75" fmla="*/ 0 h 647"/>
                  <a:gd name="T76" fmla="*/ 0 w 621"/>
                  <a:gd name="T77" fmla="*/ 0 h 647"/>
                  <a:gd name="T78" fmla="*/ 0 w 621"/>
                  <a:gd name="T79" fmla="*/ 0 h 64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621"/>
                  <a:gd name="T121" fmla="*/ 0 h 647"/>
                  <a:gd name="T122" fmla="*/ 621 w 621"/>
                  <a:gd name="T123" fmla="*/ 647 h 64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621" h="647">
                    <a:moveTo>
                      <a:pt x="308" y="0"/>
                    </a:moveTo>
                    <a:lnTo>
                      <a:pt x="350" y="3"/>
                    </a:lnTo>
                    <a:lnTo>
                      <a:pt x="399" y="14"/>
                    </a:lnTo>
                    <a:lnTo>
                      <a:pt x="450" y="31"/>
                    </a:lnTo>
                    <a:lnTo>
                      <a:pt x="502" y="53"/>
                    </a:lnTo>
                    <a:lnTo>
                      <a:pt x="546" y="91"/>
                    </a:lnTo>
                    <a:lnTo>
                      <a:pt x="585" y="135"/>
                    </a:lnTo>
                    <a:lnTo>
                      <a:pt x="612" y="194"/>
                    </a:lnTo>
                    <a:lnTo>
                      <a:pt x="621" y="263"/>
                    </a:lnTo>
                    <a:lnTo>
                      <a:pt x="617" y="331"/>
                    </a:lnTo>
                    <a:lnTo>
                      <a:pt x="606" y="383"/>
                    </a:lnTo>
                    <a:lnTo>
                      <a:pt x="588" y="420"/>
                    </a:lnTo>
                    <a:lnTo>
                      <a:pt x="567" y="443"/>
                    </a:lnTo>
                    <a:lnTo>
                      <a:pt x="545" y="459"/>
                    </a:lnTo>
                    <a:lnTo>
                      <a:pt x="524" y="462"/>
                    </a:lnTo>
                    <a:lnTo>
                      <a:pt x="507" y="468"/>
                    </a:lnTo>
                    <a:lnTo>
                      <a:pt x="497" y="469"/>
                    </a:lnTo>
                    <a:lnTo>
                      <a:pt x="482" y="469"/>
                    </a:lnTo>
                    <a:lnTo>
                      <a:pt x="468" y="472"/>
                    </a:lnTo>
                    <a:lnTo>
                      <a:pt x="454" y="478"/>
                    </a:lnTo>
                    <a:lnTo>
                      <a:pt x="440" y="489"/>
                    </a:lnTo>
                    <a:lnTo>
                      <a:pt x="425" y="497"/>
                    </a:lnTo>
                    <a:lnTo>
                      <a:pt x="410" y="498"/>
                    </a:lnTo>
                    <a:lnTo>
                      <a:pt x="397" y="497"/>
                    </a:lnTo>
                    <a:lnTo>
                      <a:pt x="390" y="480"/>
                    </a:lnTo>
                    <a:lnTo>
                      <a:pt x="390" y="469"/>
                    </a:lnTo>
                    <a:lnTo>
                      <a:pt x="383" y="454"/>
                    </a:lnTo>
                    <a:lnTo>
                      <a:pt x="372" y="443"/>
                    </a:lnTo>
                    <a:lnTo>
                      <a:pt x="348" y="489"/>
                    </a:lnTo>
                    <a:lnTo>
                      <a:pt x="344" y="528"/>
                    </a:lnTo>
                    <a:lnTo>
                      <a:pt x="344" y="557"/>
                    </a:lnTo>
                    <a:lnTo>
                      <a:pt x="340" y="578"/>
                    </a:lnTo>
                    <a:lnTo>
                      <a:pt x="327" y="589"/>
                    </a:lnTo>
                    <a:lnTo>
                      <a:pt x="321" y="593"/>
                    </a:lnTo>
                    <a:lnTo>
                      <a:pt x="311" y="597"/>
                    </a:lnTo>
                    <a:lnTo>
                      <a:pt x="297" y="601"/>
                    </a:lnTo>
                    <a:lnTo>
                      <a:pt x="284" y="604"/>
                    </a:lnTo>
                    <a:lnTo>
                      <a:pt x="272" y="605"/>
                    </a:lnTo>
                    <a:lnTo>
                      <a:pt x="254" y="605"/>
                    </a:lnTo>
                    <a:lnTo>
                      <a:pt x="237" y="608"/>
                    </a:lnTo>
                    <a:lnTo>
                      <a:pt x="220" y="611"/>
                    </a:lnTo>
                    <a:lnTo>
                      <a:pt x="205" y="617"/>
                    </a:lnTo>
                    <a:lnTo>
                      <a:pt x="191" y="619"/>
                    </a:lnTo>
                    <a:lnTo>
                      <a:pt x="177" y="625"/>
                    </a:lnTo>
                    <a:lnTo>
                      <a:pt x="165" y="629"/>
                    </a:lnTo>
                    <a:lnTo>
                      <a:pt x="152" y="637"/>
                    </a:lnTo>
                    <a:lnTo>
                      <a:pt x="137" y="642"/>
                    </a:lnTo>
                    <a:lnTo>
                      <a:pt x="112" y="647"/>
                    </a:lnTo>
                    <a:lnTo>
                      <a:pt x="91" y="647"/>
                    </a:lnTo>
                    <a:lnTo>
                      <a:pt x="78" y="637"/>
                    </a:lnTo>
                    <a:lnTo>
                      <a:pt x="73" y="614"/>
                    </a:lnTo>
                    <a:lnTo>
                      <a:pt x="70" y="592"/>
                    </a:lnTo>
                    <a:lnTo>
                      <a:pt x="61" y="580"/>
                    </a:lnTo>
                    <a:lnTo>
                      <a:pt x="56" y="573"/>
                    </a:lnTo>
                    <a:lnTo>
                      <a:pt x="49" y="557"/>
                    </a:lnTo>
                    <a:lnTo>
                      <a:pt x="47" y="543"/>
                    </a:lnTo>
                    <a:lnTo>
                      <a:pt x="50" y="532"/>
                    </a:lnTo>
                    <a:lnTo>
                      <a:pt x="38" y="516"/>
                    </a:lnTo>
                    <a:lnTo>
                      <a:pt x="36" y="491"/>
                    </a:lnTo>
                    <a:lnTo>
                      <a:pt x="39" y="451"/>
                    </a:lnTo>
                    <a:lnTo>
                      <a:pt x="39" y="430"/>
                    </a:lnTo>
                    <a:lnTo>
                      <a:pt x="38" y="412"/>
                    </a:lnTo>
                    <a:lnTo>
                      <a:pt x="31" y="397"/>
                    </a:lnTo>
                    <a:lnTo>
                      <a:pt x="24" y="379"/>
                    </a:lnTo>
                    <a:lnTo>
                      <a:pt x="22" y="363"/>
                    </a:lnTo>
                    <a:lnTo>
                      <a:pt x="24" y="352"/>
                    </a:lnTo>
                    <a:lnTo>
                      <a:pt x="27" y="338"/>
                    </a:lnTo>
                    <a:lnTo>
                      <a:pt x="22" y="322"/>
                    </a:lnTo>
                    <a:lnTo>
                      <a:pt x="14" y="305"/>
                    </a:lnTo>
                    <a:lnTo>
                      <a:pt x="7" y="284"/>
                    </a:lnTo>
                    <a:lnTo>
                      <a:pt x="0" y="263"/>
                    </a:lnTo>
                    <a:lnTo>
                      <a:pt x="0" y="238"/>
                    </a:lnTo>
                    <a:lnTo>
                      <a:pt x="3" y="219"/>
                    </a:lnTo>
                    <a:lnTo>
                      <a:pt x="14" y="187"/>
                    </a:lnTo>
                    <a:lnTo>
                      <a:pt x="31" y="146"/>
                    </a:lnTo>
                    <a:lnTo>
                      <a:pt x="60" y="105"/>
                    </a:lnTo>
                    <a:lnTo>
                      <a:pt x="99" y="64"/>
                    </a:lnTo>
                    <a:lnTo>
                      <a:pt x="152" y="28"/>
                    </a:lnTo>
                    <a:lnTo>
                      <a:pt x="220" y="6"/>
                    </a:lnTo>
                    <a:lnTo>
                      <a:pt x="308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06" name="Freeform 10"/>
              <p:cNvSpPr>
                <a:spLocks/>
              </p:cNvSpPr>
              <p:nvPr/>
            </p:nvSpPr>
            <p:spPr bwMode="auto">
              <a:xfrm>
                <a:off x="2683" y="1614"/>
                <a:ext cx="85" cy="206"/>
              </a:xfrm>
              <a:custGeom>
                <a:avLst/>
                <a:gdLst>
                  <a:gd name="T0" fmla="*/ 0 w 171"/>
                  <a:gd name="T1" fmla="*/ 0 h 413"/>
                  <a:gd name="T2" fmla="*/ 0 w 171"/>
                  <a:gd name="T3" fmla="*/ 0 h 413"/>
                  <a:gd name="T4" fmla="*/ 0 w 171"/>
                  <a:gd name="T5" fmla="*/ 0 h 413"/>
                  <a:gd name="T6" fmla="*/ 0 w 171"/>
                  <a:gd name="T7" fmla="*/ 0 h 413"/>
                  <a:gd name="T8" fmla="*/ 0 w 171"/>
                  <a:gd name="T9" fmla="*/ 0 h 413"/>
                  <a:gd name="T10" fmla="*/ 0 w 171"/>
                  <a:gd name="T11" fmla="*/ 0 h 413"/>
                  <a:gd name="T12" fmla="*/ 0 w 171"/>
                  <a:gd name="T13" fmla="*/ 0 h 413"/>
                  <a:gd name="T14" fmla="*/ 0 w 171"/>
                  <a:gd name="T15" fmla="*/ 0 h 413"/>
                  <a:gd name="T16" fmla="*/ 0 w 171"/>
                  <a:gd name="T17" fmla="*/ 0 h 413"/>
                  <a:gd name="T18" fmla="*/ 0 w 171"/>
                  <a:gd name="T19" fmla="*/ 0 h 413"/>
                  <a:gd name="T20" fmla="*/ 0 w 171"/>
                  <a:gd name="T21" fmla="*/ 0 h 413"/>
                  <a:gd name="T22" fmla="*/ 0 w 171"/>
                  <a:gd name="T23" fmla="*/ 0 h 413"/>
                  <a:gd name="T24" fmla="*/ 0 w 171"/>
                  <a:gd name="T25" fmla="*/ 0 h 413"/>
                  <a:gd name="T26" fmla="*/ 0 w 171"/>
                  <a:gd name="T27" fmla="*/ 0 h 413"/>
                  <a:gd name="T28" fmla="*/ 0 w 171"/>
                  <a:gd name="T29" fmla="*/ 0 h 413"/>
                  <a:gd name="T30" fmla="*/ 0 w 171"/>
                  <a:gd name="T31" fmla="*/ 0 h 413"/>
                  <a:gd name="T32" fmla="*/ 0 w 171"/>
                  <a:gd name="T33" fmla="*/ 0 h 413"/>
                  <a:gd name="T34" fmla="*/ 0 w 171"/>
                  <a:gd name="T35" fmla="*/ 0 h 413"/>
                  <a:gd name="T36" fmla="*/ 0 w 171"/>
                  <a:gd name="T37" fmla="*/ 0 h 413"/>
                  <a:gd name="T38" fmla="*/ 0 w 171"/>
                  <a:gd name="T39" fmla="*/ 0 h 413"/>
                  <a:gd name="T40" fmla="*/ 0 w 171"/>
                  <a:gd name="T41" fmla="*/ 0 h 413"/>
                  <a:gd name="T42" fmla="*/ 0 w 171"/>
                  <a:gd name="T43" fmla="*/ 0 h 413"/>
                  <a:gd name="T44" fmla="*/ 0 w 171"/>
                  <a:gd name="T45" fmla="*/ 0 h 413"/>
                  <a:gd name="T46" fmla="*/ 0 w 171"/>
                  <a:gd name="T47" fmla="*/ 0 h 413"/>
                  <a:gd name="T48" fmla="*/ 0 w 171"/>
                  <a:gd name="T49" fmla="*/ 0 h 413"/>
                  <a:gd name="T50" fmla="*/ 0 w 171"/>
                  <a:gd name="T51" fmla="*/ 0 h 413"/>
                  <a:gd name="T52" fmla="*/ 0 w 171"/>
                  <a:gd name="T53" fmla="*/ 0 h 413"/>
                  <a:gd name="T54" fmla="*/ 0 w 171"/>
                  <a:gd name="T55" fmla="*/ 0 h 413"/>
                  <a:gd name="T56" fmla="*/ 0 w 171"/>
                  <a:gd name="T57" fmla="*/ 0 h 413"/>
                  <a:gd name="T58" fmla="*/ 0 w 171"/>
                  <a:gd name="T59" fmla="*/ 0 h 413"/>
                  <a:gd name="T60" fmla="*/ 0 w 171"/>
                  <a:gd name="T61" fmla="*/ 0 h 413"/>
                  <a:gd name="T62" fmla="*/ 0 w 171"/>
                  <a:gd name="T63" fmla="*/ 0 h 413"/>
                  <a:gd name="T64" fmla="*/ 0 w 171"/>
                  <a:gd name="T65" fmla="*/ 0 h 41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71"/>
                  <a:gd name="T100" fmla="*/ 0 h 413"/>
                  <a:gd name="T101" fmla="*/ 171 w 171"/>
                  <a:gd name="T102" fmla="*/ 413 h 41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71" h="413">
                    <a:moveTo>
                      <a:pt x="23" y="158"/>
                    </a:moveTo>
                    <a:lnTo>
                      <a:pt x="39" y="154"/>
                    </a:lnTo>
                    <a:lnTo>
                      <a:pt x="50" y="149"/>
                    </a:lnTo>
                    <a:lnTo>
                      <a:pt x="58" y="142"/>
                    </a:lnTo>
                    <a:lnTo>
                      <a:pt x="69" y="114"/>
                    </a:lnTo>
                    <a:lnTo>
                      <a:pt x="69" y="85"/>
                    </a:lnTo>
                    <a:lnTo>
                      <a:pt x="73" y="46"/>
                    </a:lnTo>
                    <a:lnTo>
                      <a:pt x="97" y="0"/>
                    </a:lnTo>
                    <a:lnTo>
                      <a:pt x="108" y="11"/>
                    </a:lnTo>
                    <a:lnTo>
                      <a:pt x="115" y="26"/>
                    </a:lnTo>
                    <a:lnTo>
                      <a:pt x="115" y="37"/>
                    </a:lnTo>
                    <a:lnTo>
                      <a:pt x="118" y="50"/>
                    </a:lnTo>
                    <a:lnTo>
                      <a:pt x="111" y="85"/>
                    </a:lnTo>
                    <a:lnTo>
                      <a:pt x="118" y="101"/>
                    </a:lnTo>
                    <a:lnTo>
                      <a:pt x="108" y="112"/>
                    </a:lnTo>
                    <a:lnTo>
                      <a:pt x="100" y="125"/>
                    </a:lnTo>
                    <a:lnTo>
                      <a:pt x="112" y="130"/>
                    </a:lnTo>
                    <a:lnTo>
                      <a:pt x="119" y="144"/>
                    </a:lnTo>
                    <a:lnTo>
                      <a:pt x="128" y="171"/>
                    </a:lnTo>
                    <a:lnTo>
                      <a:pt x="132" y="193"/>
                    </a:lnTo>
                    <a:lnTo>
                      <a:pt x="122" y="197"/>
                    </a:lnTo>
                    <a:lnTo>
                      <a:pt x="135" y="218"/>
                    </a:lnTo>
                    <a:lnTo>
                      <a:pt x="137" y="229"/>
                    </a:lnTo>
                    <a:lnTo>
                      <a:pt x="136" y="240"/>
                    </a:lnTo>
                    <a:lnTo>
                      <a:pt x="147" y="258"/>
                    </a:lnTo>
                    <a:lnTo>
                      <a:pt x="153" y="275"/>
                    </a:lnTo>
                    <a:lnTo>
                      <a:pt x="150" y="283"/>
                    </a:lnTo>
                    <a:lnTo>
                      <a:pt x="157" y="299"/>
                    </a:lnTo>
                    <a:lnTo>
                      <a:pt x="161" y="315"/>
                    </a:lnTo>
                    <a:lnTo>
                      <a:pt x="151" y="321"/>
                    </a:lnTo>
                    <a:lnTo>
                      <a:pt x="156" y="331"/>
                    </a:lnTo>
                    <a:lnTo>
                      <a:pt x="167" y="349"/>
                    </a:lnTo>
                    <a:lnTo>
                      <a:pt x="171" y="368"/>
                    </a:lnTo>
                    <a:lnTo>
                      <a:pt x="161" y="375"/>
                    </a:lnTo>
                    <a:lnTo>
                      <a:pt x="140" y="364"/>
                    </a:lnTo>
                    <a:lnTo>
                      <a:pt x="124" y="360"/>
                    </a:lnTo>
                    <a:lnTo>
                      <a:pt x="112" y="364"/>
                    </a:lnTo>
                    <a:lnTo>
                      <a:pt x="108" y="378"/>
                    </a:lnTo>
                    <a:lnTo>
                      <a:pt x="104" y="389"/>
                    </a:lnTo>
                    <a:lnTo>
                      <a:pt x="112" y="406"/>
                    </a:lnTo>
                    <a:lnTo>
                      <a:pt x="101" y="409"/>
                    </a:lnTo>
                    <a:lnTo>
                      <a:pt x="89" y="411"/>
                    </a:lnTo>
                    <a:lnTo>
                      <a:pt x="76" y="413"/>
                    </a:lnTo>
                    <a:lnTo>
                      <a:pt x="64" y="413"/>
                    </a:lnTo>
                    <a:lnTo>
                      <a:pt x="52" y="413"/>
                    </a:lnTo>
                    <a:lnTo>
                      <a:pt x="40" y="411"/>
                    </a:lnTo>
                    <a:lnTo>
                      <a:pt x="32" y="411"/>
                    </a:lnTo>
                    <a:lnTo>
                      <a:pt x="22" y="411"/>
                    </a:lnTo>
                    <a:lnTo>
                      <a:pt x="9" y="407"/>
                    </a:lnTo>
                    <a:lnTo>
                      <a:pt x="0" y="379"/>
                    </a:lnTo>
                    <a:lnTo>
                      <a:pt x="4" y="364"/>
                    </a:lnTo>
                    <a:lnTo>
                      <a:pt x="0" y="349"/>
                    </a:lnTo>
                    <a:lnTo>
                      <a:pt x="0" y="331"/>
                    </a:lnTo>
                    <a:lnTo>
                      <a:pt x="5" y="314"/>
                    </a:lnTo>
                    <a:lnTo>
                      <a:pt x="4" y="297"/>
                    </a:lnTo>
                    <a:lnTo>
                      <a:pt x="0" y="279"/>
                    </a:lnTo>
                    <a:lnTo>
                      <a:pt x="0" y="265"/>
                    </a:lnTo>
                    <a:lnTo>
                      <a:pt x="5" y="240"/>
                    </a:lnTo>
                    <a:lnTo>
                      <a:pt x="4" y="214"/>
                    </a:lnTo>
                    <a:lnTo>
                      <a:pt x="0" y="201"/>
                    </a:lnTo>
                    <a:lnTo>
                      <a:pt x="1" y="186"/>
                    </a:lnTo>
                    <a:lnTo>
                      <a:pt x="2" y="174"/>
                    </a:lnTo>
                    <a:lnTo>
                      <a:pt x="1" y="162"/>
                    </a:lnTo>
                    <a:lnTo>
                      <a:pt x="9" y="162"/>
                    </a:lnTo>
                    <a:lnTo>
                      <a:pt x="25" y="158"/>
                    </a:lnTo>
                    <a:lnTo>
                      <a:pt x="23" y="158"/>
                    </a:lnTo>
                    <a:close/>
                  </a:path>
                </a:pathLst>
              </a:custGeom>
              <a:solidFill>
                <a:srgbClr val="CCE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07" name="Freeform 11"/>
              <p:cNvSpPr>
                <a:spLocks/>
              </p:cNvSpPr>
              <p:nvPr/>
            </p:nvSpPr>
            <p:spPr bwMode="auto">
              <a:xfrm>
                <a:off x="2683" y="1614"/>
                <a:ext cx="85" cy="206"/>
              </a:xfrm>
              <a:custGeom>
                <a:avLst/>
                <a:gdLst>
                  <a:gd name="T0" fmla="*/ 0 w 171"/>
                  <a:gd name="T1" fmla="*/ 0 h 413"/>
                  <a:gd name="T2" fmla="*/ 0 w 171"/>
                  <a:gd name="T3" fmla="*/ 0 h 413"/>
                  <a:gd name="T4" fmla="*/ 0 w 171"/>
                  <a:gd name="T5" fmla="*/ 0 h 413"/>
                  <a:gd name="T6" fmla="*/ 0 w 171"/>
                  <a:gd name="T7" fmla="*/ 0 h 413"/>
                  <a:gd name="T8" fmla="*/ 0 w 171"/>
                  <a:gd name="T9" fmla="*/ 0 h 413"/>
                  <a:gd name="T10" fmla="*/ 0 w 171"/>
                  <a:gd name="T11" fmla="*/ 0 h 413"/>
                  <a:gd name="T12" fmla="*/ 0 w 171"/>
                  <a:gd name="T13" fmla="*/ 0 h 413"/>
                  <a:gd name="T14" fmla="*/ 0 w 171"/>
                  <a:gd name="T15" fmla="*/ 0 h 413"/>
                  <a:gd name="T16" fmla="*/ 0 w 171"/>
                  <a:gd name="T17" fmla="*/ 0 h 413"/>
                  <a:gd name="T18" fmla="*/ 0 w 171"/>
                  <a:gd name="T19" fmla="*/ 0 h 413"/>
                  <a:gd name="T20" fmla="*/ 0 w 171"/>
                  <a:gd name="T21" fmla="*/ 0 h 413"/>
                  <a:gd name="T22" fmla="*/ 0 w 171"/>
                  <a:gd name="T23" fmla="*/ 0 h 413"/>
                  <a:gd name="T24" fmla="*/ 0 w 171"/>
                  <a:gd name="T25" fmla="*/ 0 h 413"/>
                  <a:gd name="T26" fmla="*/ 0 w 171"/>
                  <a:gd name="T27" fmla="*/ 0 h 413"/>
                  <a:gd name="T28" fmla="*/ 0 w 171"/>
                  <a:gd name="T29" fmla="*/ 0 h 413"/>
                  <a:gd name="T30" fmla="*/ 0 w 171"/>
                  <a:gd name="T31" fmla="*/ 0 h 413"/>
                  <a:gd name="T32" fmla="*/ 0 w 171"/>
                  <a:gd name="T33" fmla="*/ 0 h 413"/>
                  <a:gd name="T34" fmla="*/ 0 w 171"/>
                  <a:gd name="T35" fmla="*/ 0 h 413"/>
                  <a:gd name="T36" fmla="*/ 0 w 171"/>
                  <a:gd name="T37" fmla="*/ 0 h 413"/>
                  <a:gd name="T38" fmla="*/ 0 w 171"/>
                  <a:gd name="T39" fmla="*/ 0 h 413"/>
                  <a:gd name="T40" fmla="*/ 0 w 171"/>
                  <a:gd name="T41" fmla="*/ 0 h 413"/>
                  <a:gd name="T42" fmla="*/ 0 w 171"/>
                  <a:gd name="T43" fmla="*/ 0 h 413"/>
                  <a:gd name="T44" fmla="*/ 0 w 171"/>
                  <a:gd name="T45" fmla="*/ 0 h 413"/>
                  <a:gd name="T46" fmla="*/ 0 w 171"/>
                  <a:gd name="T47" fmla="*/ 0 h 413"/>
                  <a:gd name="T48" fmla="*/ 0 w 171"/>
                  <a:gd name="T49" fmla="*/ 0 h 413"/>
                  <a:gd name="T50" fmla="*/ 0 w 171"/>
                  <a:gd name="T51" fmla="*/ 0 h 413"/>
                  <a:gd name="T52" fmla="*/ 0 w 171"/>
                  <a:gd name="T53" fmla="*/ 0 h 413"/>
                  <a:gd name="T54" fmla="*/ 0 w 171"/>
                  <a:gd name="T55" fmla="*/ 0 h 413"/>
                  <a:gd name="T56" fmla="*/ 0 w 171"/>
                  <a:gd name="T57" fmla="*/ 0 h 413"/>
                  <a:gd name="T58" fmla="*/ 0 w 171"/>
                  <a:gd name="T59" fmla="*/ 0 h 413"/>
                  <a:gd name="T60" fmla="*/ 0 w 171"/>
                  <a:gd name="T61" fmla="*/ 0 h 413"/>
                  <a:gd name="T62" fmla="*/ 0 w 171"/>
                  <a:gd name="T63" fmla="*/ 0 h 413"/>
                  <a:gd name="T64" fmla="*/ 0 w 171"/>
                  <a:gd name="T65" fmla="*/ 0 h 41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71"/>
                  <a:gd name="T100" fmla="*/ 0 h 413"/>
                  <a:gd name="T101" fmla="*/ 171 w 171"/>
                  <a:gd name="T102" fmla="*/ 413 h 41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71" h="413">
                    <a:moveTo>
                      <a:pt x="23" y="158"/>
                    </a:moveTo>
                    <a:lnTo>
                      <a:pt x="39" y="154"/>
                    </a:lnTo>
                    <a:lnTo>
                      <a:pt x="50" y="149"/>
                    </a:lnTo>
                    <a:lnTo>
                      <a:pt x="58" y="142"/>
                    </a:lnTo>
                    <a:lnTo>
                      <a:pt x="69" y="114"/>
                    </a:lnTo>
                    <a:lnTo>
                      <a:pt x="69" y="85"/>
                    </a:lnTo>
                    <a:lnTo>
                      <a:pt x="73" y="46"/>
                    </a:lnTo>
                    <a:lnTo>
                      <a:pt x="97" y="0"/>
                    </a:lnTo>
                    <a:lnTo>
                      <a:pt x="108" y="11"/>
                    </a:lnTo>
                    <a:lnTo>
                      <a:pt x="115" y="26"/>
                    </a:lnTo>
                    <a:lnTo>
                      <a:pt x="115" y="37"/>
                    </a:lnTo>
                    <a:lnTo>
                      <a:pt x="118" y="50"/>
                    </a:lnTo>
                    <a:lnTo>
                      <a:pt x="111" y="85"/>
                    </a:lnTo>
                    <a:lnTo>
                      <a:pt x="118" y="101"/>
                    </a:lnTo>
                    <a:lnTo>
                      <a:pt x="108" y="112"/>
                    </a:lnTo>
                    <a:lnTo>
                      <a:pt x="100" y="125"/>
                    </a:lnTo>
                    <a:lnTo>
                      <a:pt x="112" y="130"/>
                    </a:lnTo>
                    <a:lnTo>
                      <a:pt x="119" y="144"/>
                    </a:lnTo>
                    <a:lnTo>
                      <a:pt x="128" y="171"/>
                    </a:lnTo>
                    <a:lnTo>
                      <a:pt x="132" y="193"/>
                    </a:lnTo>
                    <a:lnTo>
                      <a:pt x="122" y="197"/>
                    </a:lnTo>
                    <a:lnTo>
                      <a:pt x="135" y="218"/>
                    </a:lnTo>
                    <a:lnTo>
                      <a:pt x="137" y="229"/>
                    </a:lnTo>
                    <a:lnTo>
                      <a:pt x="136" y="240"/>
                    </a:lnTo>
                    <a:lnTo>
                      <a:pt x="147" y="258"/>
                    </a:lnTo>
                    <a:lnTo>
                      <a:pt x="153" y="275"/>
                    </a:lnTo>
                    <a:lnTo>
                      <a:pt x="150" y="283"/>
                    </a:lnTo>
                    <a:lnTo>
                      <a:pt x="157" y="299"/>
                    </a:lnTo>
                    <a:lnTo>
                      <a:pt x="161" y="315"/>
                    </a:lnTo>
                    <a:lnTo>
                      <a:pt x="151" y="321"/>
                    </a:lnTo>
                    <a:lnTo>
                      <a:pt x="156" y="331"/>
                    </a:lnTo>
                    <a:lnTo>
                      <a:pt x="167" y="349"/>
                    </a:lnTo>
                    <a:lnTo>
                      <a:pt x="171" y="368"/>
                    </a:lnTo>
                    <a:lnTo>
                      <a:pt x="161" y="375"/>
                    </a:lnTo>
                    <a:lnTo>
                      <a:pt x="140" y="364"/>
                    </a:lnTo>
                    <a:lnTo>
                      <a:pt x="124" y="360"/>
                    </a:lnTo>
                    <a:lnTo>
                      <a:pt x="112" y="364"/>
                    </a:lnTo>
                    <a:lnTo>
                      <a:pt x="108" y="378"/>
                    </a:lnTo>
                    <a:lnTo>
                      <a:pt x="104" y="389"/>
                    </a:lnTo>
                    <a:lnTo>
                      <a:pt x="112" y="406"/>
                    </a:lnTo>
                    <a:lnTo>
                      <a:pt x="101" y="409"/>
                    </a:lnTo>
                    <a:lnTo>
                      <a:pt x="89" y="411"/>
                    </a:lnTo>
                    <a:lnTo>
                      <a:pt x="76" y="413"/>
                    </a:lnTo>
                    <a:lnTo>
                      <a:pt x="64" y="413"/>
                    </a:lnTo>
                    <a:lnTo>
                      <a:pt x="52" y="413"/>
                    </a:lnTo>
                    <a:lnTo>
                      <a:pt x="40" y="411"/>
                    </a:lnTo>
                    <a:lnTo>
                      <a:pt x="32" y="411"/>
                    </a:lnTo>
                    <a:lnTo>
                      <a:pt x="22" y="411"/>
                    </a:lnTo>
                    <a:lnTo>
                      <a:pt x="9" y="407"/>
                    </a:lnTo>
                    <a:lnTo>
                      <a:pt x="0" y="379"/>
                    </a:lnTo>
                    <a:lnTo>
                      <a:pt x="4" y="364"/>
                    </a:lnTo>
                    <a:lnTo>
                      <a:pt x="0" y="349"/>
                    </a:lnTo>
                    <a:lnTo>
                      <a:pt x="0" y="331"/>
                    </a:lnTo>
                    <a:lnTo>
                      <a:pt x="5" y="314"/>
                    </a:lnTo>
                    <a:lnTo>
                      <a:pt x="4" y="297"/>
                    </a:lnTo>
                    <a:lnTo>
                      <a:pt x="0" y="279"/>
                    </a:lnTo>
                    <a:lnTo>
                      <a:pt x="0" y="265"/>
                    </a:lnTo>
                    <a:lnTo>
                      <a:pt x="5" y="240"/>
                    </a:lnTo>
                    <a:lnTo>
                      <a:pt x="4" y="214"/>
                    </a:lnTo>
                    <a:lnTo>
                      <a:pt x="0" y="201"/>
                    </a:lnTo>
                    <a:lnTo>
                      <a:pt x="1" y="186"/>
                    </a:lnTo>
                    <a:lnTo>
                      <a:pt x="2" y="174"/>
                    </a:lnTo>
                    <a:lnTo>
                      <a:pt x="1" y="162"/>
                    </a:lnTo>
                    <a:lnTo>
                      <a:pt x="9" y="162"/>
                    </a:lnTo>
                    <a:lnTo>
                      <a:pt x="25" y="15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08" name="Freeform 12"/>
              <p:cNvSpPr>
                <a:spLocks/>
              </p:cNvSpPr>
              <p:nvPr/>
            </p:nvSpPr>
            <p:spPr bwMode="auto">
              <a:xfrm>
                <a:off x="2739" y="1811"/>
                <a:ext cx="197" cy="59"/>
              </a:xfrm>
              <a:custGeom>
                <a:avLst/>
                <a:gdLst>
                  <a:gd name="T0" fmla="*/ 1 w 393"/>
                  <a:gd name="T1" fmla="*/ 0 h 119"/>
                  <a:gd name="T2" fmla="*/ 1 w 393"/>
                  <a:gd name="T3" fmla="*/ 0 h 119"/>
                  <a:gd name="T4" fmla="*/ 0 w 393"/>
                  <a:gd name="T5" fmla="*/ 0 h 119"/>
                  <a:gd name="T6" fmla="*/ 1 w 393"/>
                  <a:gd name="T7" fmla="*/ 0 h 119"/>
                  <a:gd name="T8" fmla="*/ 1 w 393"/>
                  <a:gd name="T9" fmla="*/ 0 h 119"/>
                  <a:gd name="T10" fmla="*/ 1 w 393"/>
                  <a:gd name="T11" fmla="*/ 0 h 119"/>
                  <a:gd name="T12" fmla="*/ 1 w 393"/>
                  <a:gd name="T13" fmla="*/ 0 h 119"/>
                  <a:gd name="T14" fmla="*/ 1 w 393"/>
                  <a:gd name="T15" fmla="*/ 0 h 119"/>
                  <a:gd name="T16" fmla="*/ 1 w 393"/>
                  <a:gd name="T17" fmla="*/ 0 h 119"/>
                  <a:gd name="T18" fmla="*/ 1 w 393"/>
                  <a:gd name="T19" fmla="*/ 0 h 119"/>
                  <a:gd name="T20" fmla="*/ 1 w 393"/>
                  <a:gd name="T21" fmla="*/ 0 h 119"/>
                  <a:gd name="T22" fmla="*/ 1 w 393"/>
                  <a:gd name="T23" fmla="*/ 0 h 119"/>
                  <a:gd name="T24" fmla="*/ 1 w 393"/>
                  <a:gd name="T25" fmla="*/ 0 h 119"/>
                  <a:gd name="T26" fmla="*/ 1 w 393"/>
                  <a:gd name="T27" fmla="*/ 0 h 119"/>
                  <a:gd name="T28" fmla="*/ 1 w 393"/>
                  <a:gd name="T29" fmla="*/ 0 h 119"/>
                  <a:gd name="T30" fmla="*/ 1 w 393"/>
                  <a:gd name="T31" fmla="*/ 0 h 119"/>
                  <a:gd name="T32" fmla="*/ 1 w 393"/>
                  <a:gd name="T33" fmla="*/ 0 h 119"/>
                  <a:gd name="T34" fmla="*/ 1 w 393"/>
                  <a:gd name="T35" fmla="*/ 0 h 119"/>
                  <a:gd name="T36" fmla="*/ 1 w 393"/>
                  <a:gd name="T37" fmla="*/ 0 h 119"/>
                  <a:gd name="T38" fmla="*/ 1 w 393"/>
                  <a:gd name="T39" fmla="*/ 0 h 119"/>
                  <a:gd name="T40" fmla="*/ 1 w 393"/>
                  <a:gd name="T41" fmla="*/ 0 h 119"/>
                  <a:gd name="T42" fmla="*/ 1 w 393"/>
                  <a:gd name="T43" fmla="*/ 0 h 119"/>
                  <a:gd name="T44" fmla="*/ 1 w 393"/>
                  <a:gd name="T45" fmla="*/ 0 h 119"/>
                  <a:gd name="T46" fmla="*/ 1 w 393"/>
                  <a:gd name="T47" fmla="*/ 0 h 119"/>
                  <a:gd name="T48" fmla="*/ 1 w 393"/>
                  <a:gd name="T49" fmla="*/ 0 h 119"/>
                  <a:gd name="T50" fmla="*/ 1 w 393"/>
                  <a:gd name="T51" fmla="*/ 0 h 119"/>
                  <a:gd name="T52" fmla="*/ 1 w 393"/>
                  <a:gd name="T53" fmla="*/ 0 h 119"/>
                  <a:gd name="T54" fmla="*/ 1 w 393"/>
                  <a:gd name="T55" fmla="*/ 0 h 119"/>
                  <a:gd name="T56" fmla="*/ 1 w 393"/>
                  <a:gd name="T57" fmla="*/ 0 h 119"/>
                  <a:gd name="T58" fmla="*/ 1 w 393"/>
                  <a:gd name="T59" fmla="*/ 0 h 1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93"/>
                  <a:gd name="T91" fmla="*/ 0 h 119"/>
                  <a:gd name="T92" fmla="*/ 393 w 393"/>
                  <a:gd name="T93" fmla="*/ 119 h 1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93" h="119">
                    <a:moveTo>
                      <a:pt x="12" y="0"/>
                    </a:moveTo>
                    <a:lnTo>
                      <a:pt x="3" y="17"/>
                    </a:lnTo>
                    <a:lnTo>
                      <a:pt x="0" y="28"/>
                    </a:lnTo>
                    <a:lnTo>
                      <a:pt x="6" y="38"/>
                    </a:lnTo>
                    <a:lnTo>
                      <a:pt x="3" y="52"/>
                    </a:lnTo>
                    <a:lnTo>
                      <a:pt x="6" y="67"/>
                    </a:lnTo>
                    <a:lnTo>
                      <a:pt x="20" y="77"/>
                    </a:lnTo>
                    <a:lnTo>
                      <a:pt x="53" y="87"/>
                    </a:lnTo>
                    <a:lnTo>
                      <a:pt x="71" y="85"/>
                    </a:lnTo>
                    <a:lnTo>
                      <a:pt x="88" y="82"/>
                    </a:lnTo>
                    <a:lnTo>
                      <a:pt x="110" y="81"/>
                    </a:lnTo>
                    <a:lnTo>
                      <a:pt x="134" y="75"/>
                    </a:lnTo>
                    <a:lnTo>
                      <a:pt x="158" y="74"/>
                    </a:lnTo>
                    <a:lnTo>
                      <a:pt x="177" y="71"/>
                    </a:lnTo>
                    <a:lnTo>
                      <a:pt x="193" y="67"/>
                    </a:lnTo>
                    <a:lnTo>
                      <a:pt x="209" y="64"/>
                    </a:lnTo>
                    <a:lnTo>
                      <a:pt x="216" y="67"/>
                    </a:lnTo>
                    <a:lnTo>
                      <a:pt x="227" y="71"/>
                    </a:lnTo>
                    <a:lnTo>
                      <a:pt x="246" y="77"/>
                    </a:lnTo>
                    <a:lnTo>
                      <a:pt x="273" y="81"/>
                    </a:lnTo>
                    <a:lnTo>
                      <a:pt x="298" y="82"/>
                    </a:lnTo>
                    <a:lnTo>
                      <a:pt x="321" y="84"/>
                    </a:lnTo>
                    <a:lnTo>
                      <a:pt x="329" y="84"/>
                    </a:lnTo>
                    <a:lnTo>
                      <a:pt x="329" y="95"/>
                    </a:lnTo>
                    <a:lnTo>
                      <a:pt x="335" y="106"/>
                    </a:lnTo>
                    <a:lnTo>
                      <a:pt x="354" y="116"/>
                    </a:lnTo>
                    <a:lnTo>
                      <a:pt x="374" y="119"/>
                    </a:lnTo>
                    <a:lnTo>
                      <a:pt x="389" y="113"/>
                    </a:lnTo>
                    <a:lnTo>
                      <a:pt x="393" y="105"/>
                    </a:lnTo>
                    <a:lnTo>
                      <a:pt x="388" y="9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09" name="Freeform 13"/>
              <p:cNvSpPr>
                <a:spLocks/>
              </p:cNvSpPr>
              <p:nvPr/>
            </p:nvSpPr>
            <p:spPr bwMode="auto">
              <a:xfrm>
                <a:off x="2739" y="1811"/>
                <a:ext cx="197" cy="59"/>
              </a:xfrm>
              <a:custGeom>
                <a:avLst/>
                <a:gdLst>
                  <a:gd name="T0" fmla="*/ 1 w 393"/>
                  <a:gd name="T1" fmla="*/ 0 h 119"/>
                  <a:gd name="T2" fmla="*/ 1 w 393"/>
                  <a:gd name="T3" fmla="*/ 0 h 119"/>
                  <a:gd name="T4" fmla="*/ 0 w 393"/>
                  <a:gd name="T5" fmla="*/ 0 h 119"/>
                  <a:gd name="T6" fmla="*/ 1 w 393"/>
                  <a:gd name="T7" fmla="*/ 0 h 119"/>
                  <a:gd name="T8" fmla="*/ 1 w 393"/>
                  <a:gd name="T9" fmla="*/ 0 h 119"/>
                  <a:gd name="T10" fmla="*/ 1 w 393"/>
                  <a:gd name="T11" fmla="*/ 0 h 119"/>
                  <a:gd name="T12" fmla="*/ 1 w 393"/>
                  <a:gd name="T13" fmla="*/ 0 h 119"/>
                  <a:gd name="T14" fmla="*/ 1 w 393"/>
                  <a:gd name="T15" fmla="*/ 0 h 119"/>
                  <a:gd name="T16" fmla="*/ 1 w 393"/>
                  <a:gd name="T17" fmla="*/ 0 h 119"/>
                  <a:gd name="T18" fmla="*/ 1 w 393"/>
                  <a:gd name="T19" fmla="*/ 0 h 119"/>
                  <a:gd name="T20" fmla="*/ 1 w 393"/>
                  <a:gd name="T21" fmla="*/ 0 h 119"/>
                  <a:gd name="T22" fmla="*/ 1 w 393"/>
                  <a:gd name="T23" fmla="*/ 0 h 119"/>
                  <a:gd name="T24" fmla="*/ 1 w 393"/>
                  <a:gd name="T25" fmla="*/ 0 h 119"/>
                  <a:gd name="T26" fmla="*/ 1 w 393"/>
                  <a:gd name="T27" fmla="*/ 0 h 119"/>
                  <a:gd name="T28" fmla="*/ 1 w 393"/>
                  <a:gd name="T29" fmla="*/ 0 h 119"/>
                  <a:gd name="T30" fmla="*/ 1 w 393"/>
                  <a:gd name="T31" fmla="*/ 0 h 119"/>
                  <a:gd name="T32" fmla="*/ 1 w 393"/>
                  <a:gd name="T33" fmla="*/ 0 h 119"/>
                  <a:gd name="T34" fmla="*/ 1 w 393"/>
                  <a:gd name="T35" fmla="*/ 0 h 119"/>
                  <a:gd name="T36" fmla="*/ 1 w 393"/>
                  <a:gd name="T37" fmla="*/ 0 h 119"/>
                  <a:gd name="T38" fmla="*/ 1 w 393"/>
                  <a:gd name="T39" fmla="*/ 0 h 119"/>
                  <a:gd name="T40" fmla="*/ 1 w 393"/>
                  <a:gd name="T41" fmla="*/ 0 h 119"/>
                  <a:gd name="T42" fmla="*/ 1 w 393"/>
                  <a:gd name="T43" fmla="*/ 0 h 119"/>
                  <a:gd name="T44" fmla="*/ 1 w 393"/>
                  <a:gd name="T45" fmla="*/ 0 h 119"/>
                  <a:gd name="T46" fmla="*/ 1 w 393"/>
                  <a:gd name="T47" fmla="*/ 0 h 119"/>
                  <a:gd name="T48" fmla="*/ 1 w 393"/>
                  <a:gd name="T49" fmla="*/ 0 h 119"/>
                  <a:gd name="T50" fmla="*/ 1 w 393"/>
                  <a:gd name="T51" fmla="*/ 0 h 119"/>
                  <a:gd name="T52" fmla="*/ 1 w 393"/>
                  <a:gd name="T53" fmla="*/ 0 h 119"/>
                  <a:gd name="T54" fmla="*/ 1 w 393"/>
                  <a:gd name="T55" fmla="*/ 0 h 119"/>
                  <a:gd name="T56" fmla="*/ 1 w 393"/>
                  <a:gd name="T57" fmla="*/ 0 h 119"/>
                  <a:gd name="T58" fmla="*/ 1 w 393"/>
                  <a:gd name="T59" fmla="*/ 0 h 1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93"/>
                  <a:gd name="T91" fmla="*/ 0 h 119"/>
                  <a:gd name="T92" fmla="*/ 393 w 393"/>
                  <a:gd name="T93" fmla="*/ 119 h 1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93" h="119">
                    <a:moveTo>
                      <a:pt x="12" y="0"/>
                    </a:moveTo>
                    <a:lnTo>
                      <a:pt x="3" y="17"/>
                    </a:lnTo>
                    <a:lnTo>
                      <a:pt x="0" y="28"/>
                    </a:lnTo>
                    <a:lnTo>
                      <a:pt x="6" y="38"/>
                    </a:lnTo>
                    <a:lnTo>
                      <a:pt x="3" y="52"/>
                    </a:lnTo>
                    <a:lnTo>
                      <a:pt x="6" y="67"/>
                    </a:lnTo>
                    <a:lnTo>
                      <a:pt x="20" y="77"/>
                    </a:lnTo>
                    <a:lnTo>
                      <a:pt x="53" y="87"/>
                    </a:lnTo>
                    <a:lnTo>
                      <a:pt x="71" y="85"/>
                    </a:lnTo>
                    <a:lnTo>
                      <a:pt x="88" y="82"/>
                    </a:lnTo>
                    <a:lnTo>
                      <a:pt x="110" y="81"/>
                    </a:lnTo>
                    <a:lnTo>
                      <a:pt x="134" y="75"/>
                    </a:lnTo>
                    <a:lnTo>
                      <a:pt x="158" y="74"/>
                    </a:lnTo>
                    <a:lnTo>
                      <a:pt x="177" y="71"/>
                    </a:lnTo>
                    <a:lnTo>
                      <a:pt x="193" y="67"/>
                    </a:lnTo>
                    <a:lnTo>
                      <a:pt x="209" y="64"/>
                    </a:lnTo>
                    <a:lnTo>
                      <a:pt x="216" y="67"/>
                    </a:lnTo>
                    <a:lnTo>
                      <a:pt x="227" y="71"/>
                    </a:lnTo>
                    <a:lnTo>
                      <a:pt x="246" y="77"/>
                    </a:lnTo>
                    <a:lnTo>
                      <a:pt x="273" y="81"/>
                    </a:lnTo>
                    <a:lnTo>
                      <a:pt x="298" y="82"/>
                    </a:lnTo>
                    <a:lnTo>
                      <a:pt x="321" y="84"/>
                    </a:lnTo>
                    <a:lnTo>
                      <a:pt x="329" y="84"/>
                    </a:lnTo>
                    <a:lnTo>
                      <a:pt x="329" y="95"/>
                    </a:lnTo>
                    <a:lnTo>
                      <a:pt x="335" y="106"/>
                    </a:lnTo>
                    <a:lnTo>
                      <a:pt x="354" y="116"/>
                    </a:lnTo>
                    <a:lnTo>
                      <a:pt x="374" y="119"/>
                    </a:lnTo>
                    <a:lnTo>
                      <a:pt x="389" y="113"/>
                    </a:lnTo>
                    <a:lnTo>
                      <a:pt x="393" y="105"/>
                    </a:lnTo>
                    <a:lnTo>
                      <a:pt x="388" y="9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10" name="Freeform 14"/>
              <p:cNvSpPr>
                <a:spLocks/>
              </p:cNvSpPr>
              <p:nvPr/>
            </p:nvSpPr>
            <p:spPr bwMode="auto">
              <a:xfrm>
                <a:off x="2904" y="1820"/>
                <a:ext cx="49" cy="32"/>
              </a:xfrm>
              <a:custGeom>
                <a:avLst/>
                <a:gdLst>
                  <a:gd name="T0" fmla="*/ 0 w 99"/>
                  <a:gd name="T1" fmla="*/ 0 h 66"/>
                  <a:gd name="T2" fmla="*/ 0 w 99"/>
                  <a:gd name="T3" fmla="*/ 0 h 66"/>
                  <a:gd name="T4" fmla="*/ 0 w 99"/>
                  <a:gd name="T5" fmla="*/ 0 h 66"/>
                  <a:gd name="T6" fmla="*/ 0 w 99"/>
                  <a:gd name="T7" fmla="*/ 0 h 66"/>
                  <a:gd name="T8" fmla="*/ 0 w 99"/>
                  <a:gd name="T9" fmla="*/ 0 h 66"/>
                  <a:gd name="T10" fmla="*/ 0 w 99"/>
                  <a:gd name="T11" fmla="*/ 0 h 66"/>
                  <a:gd name="T12" fmla="*/ 0 w 99"/>
                  <a:gd name="T13" fmla="*/ 0 h 66"/>
                  <a:gd name="T14" fmla="*/ 0 w 99"/>
                  <a:gd name="T15" fmla="*/ 0 h 66"/>
                  <a:gd name="T16" fmla="*/ 0 w 99"/>
                  <a:gd name="T17" fmla="*/ 0 h 66"/>
                  <a:gd name="T18" fmla="*/ 0 w 99"/>
                  <a:gd name="T19" fmla="*/ 0 h 66"/>
                  <a:gd name="T20" fmla="*/ 0 w 99"/>
                  <a:gd name="T21" fmla="*/ 0 h 66"/>
                  <a:gd name="T22" fmla="*/ 0 w 99"/>
                  <a:gd name="T23" fmla="*/ 0 h 66"/>
                  <a:gd name="T24" fmla="*/ 0 w 99"/>
                  <a:gd name="T25" fmla="*/ 0 h 66"/>
                  <a:gd name="T26" fmla="*/ 0 w 99"/>
                  <a:gd name="T27" fmla="*/ 0 h 6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9"/>
                  <a:gd name="T43" fmla="*/ 0 h 66"/>
                  <a:gd name="T44" fmla="*/ 99 w 99"/>
                  <a:gd name="T45" fmla="*/ 66 h 6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9" h="66">
                    <a:moveTo>
                      <a:pt x="0" y="66"/>
                    </a:moveTo>
                    <a:lnTo>
                      <a:pt x="3" y="56"/>
                    </a:lnTo>
                    <a:lnTo>
                      <a:pt x="13" y="52"/>
                    </a:lnTo>
                    <a:lnTo>
                      <a:pt x="25" y="49"/>
                    </a:lnTo>
                    <a:lnTo>
                      <a:pt x="39" y="49"/>
                    </a:lnTo>
                    <a:lnTo>
                      <a:pt x="57" y="46"/>
                    </a:lnTo>
                    <a:lnTo>
                      <a:pt x="68" y="44"/>
                    </a:lnTo>
                    <a:lnTo>
                      <a:pt x="74" y="31"/>
                    </a:lnTo>
                    <a:lnTo>
                      <a:pt x="86" y="28"/>
                    </a:lnTo>
                    <a:lnTo>
                      <a:pt x="95" y="24"/>
                    </a:lnTo>
                    <a:lnTo>
                      <a:pt x="99" y="16"/>
                    </a:lnTo>
                    <a:lnTo>
                      <a:pt x="95" y="6"/>
                    </a:lnTo>
                    <a:lnTo>
                      <a:pt x="86" y="0"/>
                    </a:lnTo>
                    <a:lnTo>
                      <a:pt x="78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11" name="Freeform 15"/>
              <p:cNvSpPr>
                <a:spLocks/>
              </p:cNvSpPr>
              <p:nvPr/>
            </p:nvSpPr>
            <p:spPr bwMode="auto">
              <a:xfrm>
                <a:off x="2904" y="1820"/>
                <a:ext cx="49" cy="32"/>
              </a:xfrm>
              <a:custGeom>
                <a:avLst/>
                <a:gdLst>
                  <a:gd name="T0" fmla="*/ 0 w 99"/>
                  <a:gd name="T1" fmla="*/ 0 h 66"/>
                  <a:gd name="T2" fmla="*/ 0 w 99"/>
                  <a:gd name="T3" fmla="*/ 0 h 66"/>
                  <a:gd name="T4" fmla="*/ 0 w 99"/>
                  <a:gd name="T5" fmla="*/ 0 h 66"/>
                  <a:gd name="T6" fmla="*/ 0 w 99"/>
                  <a:gd name="T7" fmla="*/ 0 h 66"/>
                  <a:gd name="T8" fmla="*/ 0 w 99"/>
                  <a:gd name="T9" fmla="*/ 0 h 66"/>
                  <a:gd name="T10" fmla="*/ 0 w 99"/>
                  <a:gd name="T11" fmla="*/ 0 h 66"/>
                  <a:gd name="T12" fmla="*/ 0 w 99"/>
                  <a:gd name="T13" fmla="*/ 0 h 66"/>
                  <a:gd name="T14" fmla="*/ 0 w 99"/>
                  <a:gd name="T15" fmla="*/ 0 h 66"/>
                  <a:gd name="T16" fmla="*/ 0 w 99"/>
                  <a:gd name="T17" fmla="*/ 0 h 66"/>
                  <a:gd name="T18" fmla="*/ 0 w 99"/>
                  <a:gd name="T19" fmla="*/ 0 h 66"/>
                  <a:gd name="T20" fmla="*/ 0 w 99"/>
                  <a:gd name="T21" fmla="*/ 0 h 66"/>
                  <a:gd name="T22" fmla="*/ 0 w 99"/>
                  <a:gd name="T23" fmla="*/ 0 h 66"/>
                  <a:gd name="T24" fmla="*/ 0 w 99"/>
                  <a:gd name="T25" fmla="*/ 0 h 66"/>
                  <a:gd name="T26" fmla="*/ 0 w 99"/>
                  <a:gd name="T27" fmla="*/ 0 h 6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9"/>
                  <a:gd name="T43" fmla="*/ 0 h 66"/>
                  <a:gd name="T44" fmla="*/ 99 w 99"/>
                  <a:gd name="T45" fmla="*/ 66 h 6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9" h="66">
                    <a:moveTo>
                      <a:pt x="0" y="66"/>
                    </a:moveTo>
                    <a:lnTo>
                      <a:pt x="3" y="56"/>
                    </a:lnTo>
                    <a:lnTo>
                      <a:pt x="13" y="52"/>
                    </a:lnTo>
                    <a:lnTo>
                      <a:pt x="25" y="49"/>
                    </a:lnTo>
                    <a:lnTo>
                      <a:pt x="39" y="49"/>
                    </a:lnTo>
                    <a:lnTo>
                      <a:pt x="57" y="46"/>
                    </a:lnTo>
                    <a:lnTo>
                      <a:pt x="68" y="44"/>
                    </a:lnTo>
                    <a:lnTo>
                      <a:pt x="74" y="31"/>
                    </a:lnTo>
                    <a:lnTo>
                      <a:pt x="86" y="28"/>
                    </a:lnTo>
                    <a:lnTo>
                      <a:pt x="95" y="24"/>
                    </a:lnTo>
                    <a:lnTo>
                      <a:pt x="99" y="16"/>
                    </a:lnTo>
                    <a:lnTo>
                      <a:pt x="95" y="6"/>
                    </a:lnTo>
                    <a:lnTo>
                      <a:pt x="86" y="0"/>
                    </a:lnTo>
                    <a:lnTo>
                      <a:pt x="78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12" name="Freeform 16"/>
              <p:cNvSpPr>
                <a:spLocks/>
              </p:cNvSpPr>
              <p:nvPr/>
            </p:nvSpPr>
            <p:spPr bwMode="auto">
              <a:xfrm>
                <a:off x="2939" y="1849"/>
                <a:ext cx="54" cy="65"/>
              </a:xfrm>
              <a:custGeom>
                <a:avLst/>
                <a:gdLst>
                  <a:gd name="T0" fmla="*/ 0 w 109"/>
                  <a:gd name="T1" fmla="*/ 0 h 131"/>
                  <a:gd name="T2" fmla="*/ 0 w 109"/>
                  <a:gd name="T3" fmla="*/ 0 h 131"/>
                  <a:gd name="T4" fmla="*/ 0 w 109"/>
                  <a:gd name="T5" fmla="*/ 0 h 131"/>
                  <a:gd name="T6" fmla="*/ 0 w 109"/>
                  <a:gd name="T7" fmla="*/ 0 h 131"/>
                  <a:gd name="T8" fmla="*/ 0 w 109"/>
                  <a:gd name="T9" fmla="*/ 0 h 131"/>
                  <a:gd name="T10" fmla="*/ 0 w 109"/>
                  <a:gd name="T11" fmla="*/ 0 h 131"/>
                  <a:gd name="T12" fmla="*/ 0 w 109"/>
                  <a:gd name="T13" fmla="*/ 0 h 131"/>
                  <a:gd name="T14" fmla="*/ 0 w 109"/>
                  <a:gd name="T15" fmla="*/ 0 h 131"/>
                  <a:gd name="T16" fmla="*/ 0 w 109"/>
                  <a:gd name="T17" fmla="*/ 0 h 131"/>
                  <a:gd name="T18" fmla="*/ 0 w 109"/>
                  <a:gd name="T19" fmla="*/ 0 h 131"/>
                  <a:gd name="T20" fmla="*/ 0 w 109"/>
                  <a:gd name="T21" fmla="*/ 0 h 131"/>
                  <a:gd name="T22" fmla="*/ 0 w 109"/>
                  <a:gd name="T23" fmla="*/ 0 h 131"/>
                  <a:gd name="T24" fmla="*/ 0 w 109"/>
                  <a:gd name="T25" fmla="*/ 0 h 131"/>
                  <a:gd name="T26" fmla="*/ 0 w 109"/>
                  <a:gd name="T27" fmla="*/ 0 h 131"/>
                  <a:gd name="T28" fmla="*/ 0 w 109"/>
                  <a:gd name="T29" fmla="*/ 0 h 13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31"/>
                  <a:gd name="T47" fmla="*/ 109 w 109"/>
                  <a:gd name="T48" fmla="*/ 131 h 13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31">
                    <a:moveTo>
                      <a:pt x="109" y="7"/>
                    </a:moveTo>
                    <a:lnTo>
                      <a:pt x="95" y="4"/>
                    </a:lnTo>
                    <a:lnTo>
                      <a:pt x="82" y="0"/>
                    </a:lnTo>
                    <a:lnTo>
                      <a:pt x="66" y="4"/>
                    </a:lnTo>
                    <a:lnTo>
                      <a:pt x="54" y="8"/>
                    </a:lnTo>
                    <a:lnTo>
                      <a:pt x="39" y="12"/>
                    </a:lnTo>
                    <a:lnTo>
                      <a:pt x="28" y="19"/>
                    </a:lnTo>
                    <a:lnTo>
                      <a:pt x="20" y="29"/>
                    </a:lnTo>
                    <a:lnTo>
                      <a:pt x="11" y="39"/>
                    </a:lnTo>
                    <a:lnTo>
                      <a:pt x="3" y="62"/>
                    </a:lnTo>
                    <a:lnTo>
                      <a:pt x="0" y="85"/>
                    </a:lnTo>
                    <a:lnTo>
                      <a:pt x="4" y="101"/>
                    </a:lnTo>
                    <a:lnTo>
                      <a:pt x="15" y="110"/>
                    </a:lnTo>
                    <a:lnTo>
                      <a:pt x="27" y="120"/>
                    </a:lnTo>
                    <a:lnTo>
                      <a:pt x="35" y="13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13" name="Freeform 17"/>
              <p:cNvSpPr>
                <a:spLocks/>
              </p:cNvSpPr>
              <p:nvPr/>
            </p:nvSpPr>
            <p:spPr bwMode="auto">
              <a:xfrm>
                <a:off x="2939" y="1849"/>
                <a:ext cx="54" cy="65"/>
              </a:xfrm>
              <a:custGeom>
                <a:avLst/>
                <a:gdLst>
                  <a:gd name="T0" fmla="*/ 0 w 109"/>
                  <a:gd name="T1" fmla="*/ 0 h 131"/>
                  <a:gd name="T2" fmla="*/ 0 w 109"/>
                  <a:gd name="T3" fmla="*/ 0 h 131"/>
                  <a:gd name="T4" fmla="*/ 0 w 109"/>
                  <a:gd name="T5" fmla="*/ 0 h 131"/>
                  <a:gd name="T6" fmla="*/ 0 w 109"/>
                  <a:gd name="T7" fmla="*/ 0 h 131"/>
                  <a:gd name="T8" fmla="*/ 0 w 109"/>
                  <a:gd name="T9" fmla="*/ 0 h 131"/>
                  <a:gd name="T10" fmla="*/ 0 w 109"/>
                  <a:gd name="T11" fmla="*/ 0 h 131"/>
                  <a:gd name="T12" fmla="*/ 0 w 109"/>
                  <a:gd name="T13" fmla="*/ 0 h 131"/>
                  <a:gd name="T14" fmla="*/ 0 w 109"/>
                  <a:gd name="T15" fmla="*/ 0 h 131"/>
                  <a:gd name="T16" fmla="*/ 0 w 109"/>
                  <a:gd name="T17" fmla="*/ 0 h 131"/>
                  <a:gd name="T18" fmla="*/ 0 w 109"/>
                  <a:gd name="T19" fmla="*/ 0 h 131"/>
                  <a:gd name="T20" fmla="*/ 0 w 109"/>
                  <a:gd name="T21" fmla="*/ 0 h 131"/>
                  <a:gd name="T22" fmla="*/ 0 w 109"/>
                  <a:gd name="T23" fmla="*/ 0 h 131"/>
                  <a:gd name="T24" fmla="*/ 0 w 109"/>
                  <a:gd name="T25" fmla="*/ 0 h 131"/>
                  <a:gd name="T26" fmla="*/ 0 w 109"/>
                  <a:gd name="T27" fmla="*/ 0 h 131"/>
                  <a:gd name="T28" fmla="*/ 0 w 109"/>
                  <a:gd name="T29" fmla="*/ 0 h 13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31"/>
                  <a:gd name="T47" fmla="*/ 109 w 109"/>
                  <a:gd name="T48" fmla="*/ 131 h 13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31">
                    <a:moveTo>
                      <a:pt x="109" y="7"/>
                    </a:moveTo>
                    <a:lnTo>
                      <a:pt x="95" y="4"/>
                    </a:lnTo>
                    <a:lnTo>
                      <a:pt x="82" y="0"/>
                    </a:lnTo>
                    <a:lnTo>
                      <a:pt x="66" y="4"/>
                    </a:lnTo>
                    <a:lnTo>
                      <a:pt x="54" y="8"/>
                    </a:lnTo>
                    <a:lnTo>
                      <a:pt x="39" y="12"/>
                    </a:lnTo>
                    <a:lnTo>
                      <a:pt x="28" y="19"/>
                    </a:lnTo>
                    <a:lnTo>
                      <a:pt x="20" y="29"/>
                    </a:lnTo>
                    <a:lnTo>
                      <a:pt x="11" y="39"/>
                    </a:lnTo>
                    <a:lnTo>
                      <a:pt x="3" y="62"/>
                    </a:lnTo>
                    <a:lnTo>
                      <a:pt x="0" y="85"/>
                    </a:lnTo>
                    <a:lnTo>
                      <a:pt x="4" y="101"/>
                    </a:lnTo>
                    <a:lnTo>
                      <a:pt x="15" y="110"/>
                    </a:lnTo>
                    <a:lnTo>
                      <a:pt x="27" y="120"/>
                    </a:lnTo>
                    <a:lnTo>
                      <a:pt x="35" y="13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14" name="Freeform 18"/>
              <p:cNvSpPr>
                <a:spLocks/>
              </p:cNvSpPr>
              <p:nvPr/>
            </p:nvSpPr>
            <p:spPr bwMode="auto">
              <a:xfrm>
                <a:off x="2991" y="1895"/>
                <a:ext cx="7" cy="44"/>
              </a:xfrm>
              <a:custGeom>
                <a:avLst/>
                <a:gdLst>
                  <a:gd name="T0" fmla="*/ 1 w 14"/>
                  <a:gd name="T1" fmla="*/ 0 h 89"/>
                  <a:gd name="T2" fmla="*/ 1 w 14"/>
                  <a:gd name="T3" fmla="*/ 0 h 89"/>
                  <a:gd name="T4" fmla="*/ 1 w 14"/>
                  <a:gd name="T5" fmla="*/ 0 h 89"/>
                  <a:gd name="T6" fmla="*/ 1 w 14"/>
                  <a:gd name="T7" fmla="*/ 0 h 89"/>
                  <a:gd name="T8" fmla="*/ 1 w 14"/>
                  <a:gd name="T9" fmla="*/ 0 h 89"/>
                  <a:gd name="T10" fmla="*/ 0 w 14"/>
                  <a:gd name="T11" fmla="*/ 0 h 89"/>
                  <a:gd name="T12" fmla="*/ 1 w 14"/>
                  <a:gd name="T13" fmla="*/ 0 h 8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89"/>
                  <a:gd name="T23" fmla="*/ 14 w 14"/>
                  <a:gd name="T24" fmla="*/ 89 h 8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89">
                    <a:moveTo>
                      <a:pt x="14" y="0"/>
                    </a:moveTo>
                    <a:lnTo>
                      <a:pt x="13" y="8"/>
                    </a:lnTo>
                    <a:lnTo>
                      <a:pt x="9" y="36"/>
                    </a:lnTo>
                    <a:lnTo>
                      <a:pt x="7" y="53"/>
                    </a:lnTo>
                    <a:lnTo>
                      <a:pt x="3" y="65"/>
                    </a:lnTo>
                    <a:lnTo>
                      <a:pt x="0" y="76"/>
                    </a:lnTo>
                    <a:lnTo>
                      <a:pt x="4" y="89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15" name="Freeform 19"/>
              <p:cNvSpPr>
                <a:spLocks/>
              </p:cNvSpPr>
              <p:nvPr/>
            </p:nvSpPr>
            <p:spPr bwMode="auto">
              <a:xfrm>
                <a:off x="2991" y="1895"/>
                <a:ext cx="7" cy="44"/>
              </a:xfrm>
              <a:custGeom>
                <a:avLst/>
                <a:gdLst>
                  <a:gd name="T0" fmla="*/ 1 w 14"/>
                  <a:gd name="T1" fmla="*/ 0 h 89"/>
                  <a:gd name="T2" fmla="*/ 1 w 14"/>
                  <a:gd name="T3" fmla="*/ 0 h 89"/>
                  <a:gd name="T4" fmla="*/ 1 w 14"/>
                  <a:gd name="T5" fmla="*/ 0 h 89"/>
                  <a:gd name="T6" fmla="*/ 1 w 14"/>
                  <a:gd name="T7" fmla="*/ 0 h 89"/>
                  <a:gd name="T8" fmla="*/ 1 w 14"/>
                  <a:gd name="T9" fmla="*/ 0 h 89"/>
                  <a:gd name="T10" fmla="*/ 0 w 14"/>
                  <a:gd name="T11" fmla="*/ 0 h 89"/>
                  <a:gd name="T12" fmla="*/ 1 w 14"/>
                  <a:gd name="T13" fmla="*/ 0 h 8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89"/>
                  <a:gd name="T23" fmla="*/ 14 w 14"/>
                  <a:gd name="T24" fmla="*/ 89 h 8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89">
                    <a:moveTo>
                      <a:pt x="14" y="0"/>
                    </a:moveTo>
                    <a:lnTo>
                      <a:pt x="13" y="8"/>
                    </a:lnTo>
                    <a:lnTo>
                      <a:pt x="9" y="36"/>
                    </a:lnTo>
                    <a:lnTo>
                      <a:pt x="7" y="53"/>
                    </a:lnTo>
                    <a:lnTo>
                      <a:pt x="3" y="65"/>
                    </a:lnTo>
                    <a:lnTo>
                      <a:pt x="0" y="76"/>
                    </a:lnTo>
                    <a:lnTo>
                      <a:pt x="4" y="89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16" name="Freeform 20"/>
              <p:cNvSpPr>
                <a:spLocks/>
              </p:cNvSpPr>
              <p:nvPr/>
            </p:nvSpPr>
            <p:spPr bwMode="auto">
              <a:xfrm>
                <a:off x="2842" y="1848"/>
                <a:ext cx="57" cy="150"/>
              </a:xfrm>
              <a:custGeom>
                <a:avLst/>
                <a:gdLst>
                  <a:gd name="T0" fmla="*/ 1 w 114"/>
                  <a:gd name="T1" fmla="*/ 0 h 301"/>
                  <a:gd name="T2" fmla="*/ 1 w 114"/>
                  <a:gd name="T3" fmla="*/ 0 h 301"/>
                  <a:gd name="T4" fmla="*/ 1 w 114"/>
                  <a:gd name="T5" fmla="*/ 0 h 301"/>
                  <a:gd name="T6" fmla="*/ 1 w 114"/>
                  <a:gd name="T7" fmla="*/ 0 h 301"/>
                  <a:gd name="T8" fmla="*/ 1 w 114"/>
                  <a:gd name="T9" fmla="*/ 0 h 301"/>
                  <a:gd name="T10" fmla="*/ 1 w 114"/>
                  <a:gd name="T11" fmla="*/ 0 h 301"/>
                  <a:gd name="T12" fmla="*/ 1 w 114"/>
                  <a:gd name="T13" fmla="*/ 0 h 301"/>
                  <a:gd name="T14" fmla="*/ 1 w 114"/>
                  <a:gd name="T15" fmla="*/ 0 h 301"/>
                  <a:gd name="T16" fmla="*/ 1 w 114"/>
                  <a:gd name="T17" fmla="*/ 0 h 301"/>
                  <a:gd name="T18" fmla="*/ 1 w 114"/>
                  <a:gd name="T19" fmla="*/ 0 h 301"/>
                  <a:gd name="T20" fmla="*/ 1 w 114"/>
                  <a:gd name="T21" fmla="*/ 0 h 301"/>
                  <a:gd name="T22" fmla="*/ 1 w 114"/>
                  <a:gd name="T23" fmla="*/ 0 h 301"/>
                  <a:gd name="T24" fmla="*/ 1 w 114"/>
                  <a:gd name="T25" fmla="*/ 0 h 301"/>
                  <a:gd name="T26" fmla="*/ 1 w 114"/>
                  <a:gd name="T27" fmla="*/ 0 h 301"/>
                  <a:gd name="T28" fmla="*/ 1 w 114"/>
                  <a:gd name="T29" fmla="*/ 0 h 301"/>
                  <a:gd name="T30" fmla="*/ 1 w 114"/>
                  <a:gd name="T31" fmla="*/ 0 h 301"/>
                  <a:gd name="T32" fmla="*/ 1 w 114"/>
                  <a:gd name="T33" fmla="*/ 0 h 301"/>
                  <a:gd name="T34" fmla="*/ 1 w 114"/>
                  <a:gd name="T35" fmla="*/ 0 h 301"/>
                  <a:gd name="T36" fmla="*/ 0 w 114"/>
                  <a:gd name="T37" fmla="*/ 0 h 301"/>
                  <a:gd name="T38" fmla="*/ 1 w 114"/>
                  <a:gd name="T39" fmla="*/ 0 h 301"/>
                  <a:gd name="T40" fmla="*/ 1 w 114"/>
                  <a:gd name="T41" fmla="*/ 0 h 301"/>
                  <a:gd name="T42" fmla="*/ 1 w 114"/>
                  <a:gd name="T43" fmla="*/ 0 h 301"/>
                  <a:gd name="T44" fmla="*/ 1 w 114"/>
                  <a:gd name="T45" fmla="*/ 0 h 30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14"/>
                  <a:gd name="T70" fmla="*/ 0 h 301"/>
                  <a:gd name="T71" fmla="*/ 114 w 114"/>
                  <a:gd name="T72" fmla="*/ 301 h 30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14" h="301">
                    <a:moveTo>
                      <a:pt x="114" y="301"/>
                    </a:moveTo>
                    <a:lnTo>
                      <a:pt x="114" y="277"/>
                    </a:lnTo>
                    <a:lnTo>
                      <a:pt x="110" y="252"/>
                    </a:lnTo>
                    <a:lnTo>
                      <a:pt x="104" y="233"/>
                    </a:lnTo>
                    <a:lnTo>
                      <a:pt x="96" y="217"/>
                    </a:lnTo>
                    <a:lnTo>
                      <a:pt x="96" y="199"/>
                    </a:lnTo>
                    <a:lnTo>
                      <a:pt x="89" y="177"/>
                    </a:lnTo>
                    <a:lnTo>
                      <a:pt x="71" y="156"/>
                    </a:lnTo>
                    <a:lnTo>
                      <a:pt x="71" y="137"/>
                    </a:lnTo>
                    <a:lnTo>
                      <a:pt x="66" y="122"/>
                    </a:lnTo>
                    <a:lnTo>
                      <a:pt x="50" y="110"/>
                    </a:lnTo>
                    <a:lnTo>
                      <a:pt x="51" y="87"/>
                    </a:lnTo>
                    <a:lnTo>
                      <a:pt x="44" y="67"/>
                    </a:lnTo>
                    <a:lnTo>
                      <a:pt x="27" y="51"/>
                    </a:lnTo>
                    <a:lnTo>
                      <a:pt x="27" y="37"/>
                    </a:lnTo>
                    <a:lnTo>
                      <a:pt x="23" y="27"/>
                    </a:lnTo>
                    <a:lnTo>
                      <a:pt x="12" y="26"/>
                    </a:lnTo>
                    <a:lnTo>
                      <a:pt x="4" y="21"/>
                    </a:lnTo>
                    <a:lnTo>
                      <a:pt x="0" y="13"/>
                    </a:lnTo>
                    <a:lnTo>
                      <a:pt x="4" y="6"/>
                    </a:lnTo>
                    <a:lnTo>
                      <a:pt x="18" y="0"/>
                    </a:lnTo>
                    <a:lnTo>
                      <a:pt x="27" y="0"/>
                    </a:lnTo>
                    <a:lnTo>
                      <a:pt x="40" y="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17" name="Freeform 21"/>
              <p:cNvSpPr>
                <a:spLocks/>
              </p:cNvSpPr>
              <p:nvPr/>
            </p:nvSpPr>
            <p:spPr bwMode="auto">
              <a:xfrm>
                <a:off x="2842" y="1848"/>
                <a:ext cx="57" cy="150"/>
              </a:xfrm>
              <a:custGeom>
                <a:avLst/>
                <a:gdLst>
                  <a:gd name="T0" fmla="*/ 1 w 114"/>
                  <a:gd name="T1" fmla="*/ 0 h 301"/>
                  <a:gd name="T2" fmla="*/ 1 w 114"/>
                  <a:gd name="T3" fmla="*/ 0 h 301"/>
                  <a:gd name="T4" fmla="*/ 1 w 114"/>
                  <a:gd name="T5" fmla="*/ 0 h 301"/>
                  <a:gd name="T6" fmla="*/ 1 w 114"/>
                  <a:gd name="T7" fmla="*/ 0 h 301"/>
                  <a:gd name="T8" fmla="*/ 1 w 114"/>
                  <a:gd name="T9" fmla="*/ 0 h 301"/>
                  <a:gd name="T10" fmla="*/ 1 w 114"/>
                  <a:gd name="T11" fmla="*/ 0 h 301"/>
                  <a:gd name="T12" fmla="*/ 1 w 114"/>
                  <a:gd name="T13" fmla="*/ 0 h 301"/>
                  <a:gd name="T14" fmla="*/ 1 w 114"/>
                  <a:gd name="T15" fmla="*/ 0 h 301"/>
                  <a:gd name="T16" fmla="*/ 1 w 114"/>
                  <a:gd name="T17" fmla="*/ 0 h 301"/>
                  <a:gd name="T18" fmla="*/ 1 w 114"/>
                  <a:gd name="T19" fmla="*/ 0 h 301"/>
                  <a:gd name="T20" fmla="*/ 1 w 114"/>
                  <a:gd name="T21" fmla="*/ 0 h 301"/>
                  <a:gd name="T22" fmla="*/ 1 w 114"/>
                  <a:gd name="T23" fmla="*/ 0 h 301"/>
                  <a:gd name="T24" fmla="*/ 1 w 114"/>
                  <a:gd name="T25" fmla="*/ 0 h 301"/>
                  <a:gd name="T26" fmla="*/ 1 w 114"/>
                  <a:gd name="T27" fmla="*/ 0 h 301"/>
                  <a:gd name="T28" fmla="*/ 1 w 114"/>
                  <a:gd name="T29" fmla="*/ 0 h 301"/>
                  <a:gd name="T30" fmla="*/ 1 w 114"/>
                  <a:gd name="T31" fmla="*/ 0 h 301"/>
                  <a:gd name="T32" fmla="*/ 1 w 114"/>
                  <a:gd name="T33" fmla="*/ 0 h 301"/>
                  <a:gd name="T34" fmla="*/ 1 w 114"/>
                  <a:gd name="T35" fmla="*/ 0 h 301"/>
                  <a:gd name="T36" fmla="*/ 0 w 114"/>
                  <a:gd name="T37" fmla="*/ 0 h 301"/>
                  <a:gd name="T38" fmla="*/ 1 w 114"/>
                  <a:gd name="T39" fmla="*/ 0 h 301"/>
                  <a:gd name="T40" fmla="*/ 1 w 114"/>
                  <a:gd name="T41" fmla="*/ 0 h 301"/>
                  <a:gd name="T42" fmla="*/ 1 w 114"/>
                  <a:gd name="T43" fmla="*/ 0 h 301"/>
                  <a:gd name="T44" fmla="*/ 1 w 114"/>
                  <a:gd name="T45" fmla="*/ 0 h 30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14"/>
                  <a:gd name="T70" fmla="*/ 0 h 301"/>
                  <a:gd name="T71" fmla="*/ 114 w 114"/>
                  <a:gd name="T72" fmla="*/ 301 h 30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14" h="301">
                    <a:moveTo>
                      <a:pt x="114" y="301"/>
                    </a:moveTo>
                    <a:lnTo>
                      <a:pt x="114" y="277"/>
                    </a:lnTo>
                    <a:lnTo>
                      <a:pt x="110" y="252"/>
                    </a:lnTo>
                    <a:lnTo>
                      <a:pt x="104" y="233"/>
                    </a:lnTo>
                    <a:lnTo>
                      <a:pt x="96" y="217"/>
                    </a:lnTo>
                    <a:lnTo>
                      <a:pt x="96" y="199"/>
                    </a:lnTo>
                    <a:lnTo>
                      <a:pt x="89" y="177"/>
                    </a:lnTo>
                    <a:lnTo>
                      <a:pt x="71" y="156"/>
                    </a:lnTo>
                    <a:lnTo>
                      <a:pt x="71" y="137"/>
                    </a:lnTo>
                    <a:lnTo>
                      <a:pt x="66" y="122"/>
                    </a:lnTo>
                    <a:lnTo>
                      <a:pt x="50" y="110"/>
                    </a:lnTo>
                    <a:lnTo>
                      <a:pt x="51" y="87"/>
                    </a:lnTo>
                    <a:lnTo>
                      <a:pt x="44" y="67"/>
                    </a:lnTo>
                    <a:lnTo>
                      <a:pt x="27" y="51"/>
                    </a:lnTo>
                    <a:lnTo>
                      <a:pt x="27" y="37"/>
                    </a:lnTo>
                    <a:lnTo>
                      <a:pt x="23" y="27"/>
                    </a:lnTo>
                    <a:lnTo>
                      <a:pt x="12" y="26"/>
                    </a:lnTo>
                    <a:lnTo>
                      <a:pt x="4" y="21"/>
                    </a:lnTo>
                    <a:lnTo>
                      <a:pt x="0" y="13"/>
                    </a:lnTo>
                    <a:lnTo>
                      <a:pt x="4" y="6"/>
                    </a:lnTo>
                    <a:lnTo>
                      <a:pt x="18" y="0"/>
                    </a:lnTo>
                    <a:lnTo>
                      <a:pt x="27" y="0"/>
                    </a:lnTo>
                    <a:lnTo>
                      <a:pt x="40" y="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18" name="Freeform 22"/>
              <p:cNvSpPr>
                <a:spLocks/>
              </p:cNvSpPr>
              <p:nvPr/>
            </p:nvSpPr>
            <p:spPr bwMode="auto">
              <a:xfrm>
                <a:off x="2745" y="1825"/>
                <a:ext cx="85" cy="8"/>
              </a:xfrm>
              <a:custGeom>
                <a:avLst/>
                <a:gdLst>
                  <a:gd name="T0" fmla="*/ 0 w 169"/>
                  <a:gd name="T1" fmla="*/ 0 h 17"/>
                  <a:gd name="T2" fmla="*/ 1 w 169"/>
                  <a:gd name="T3" fmla="*/ 0 h 17"/>
                  <a:gd name="T4" fmla="*/ 1 w 169"/>
                  <a:gd name="T5" fmla="*/ 0 h 17"/>
                  <a:gd name="T6" fmla="*/ 1 w 169"/>
                  <a:gd name="T7" fmla="*/ 0 h 17"/>
                  <a:gd name="T8" fmla="*/ 1 w 169"/>
                  <a:gd name="T9" fmla="*/ 0 h 17"/>
                  <a:gd name="T10" fmla="*/ 1 w 169"/>
                  <a:gd name="T11" fmla="*/ 0 h 17"/>
                  <a:gd name="T12" fmla="*/ 1 w 169"/>
                  <a:gd name="T13" fmla="*/ 0 h 17"/>
                  <a:gd name="T14" fmla="*/ 1 w 169"/>
                  <a:gd name="T15" fmla="*/ 0 h 17"/>
                  <a:gd name="T16" fmla="*/ 1 w 169"/>
                  <a:gd name="T17" fmla="*/ 0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9"/>
                  <a:gd name="T28" fmla="*/ 0 h 17"/>
                  <a:gd name="T29" fmla="*/ 169 w 169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9" h="17">
                    <a:moveTo>
                      <a:pt x="0" y="15"/>
                    </a:moveTo>
                    <a:lnTo>
                      <a:pt x="19" y="17"/>
                    </a:lnTo>
                    <a:lnTo>
                      <a:pt x="37" y="17"/>
                    </a:lnTo>
                    <a:lnTo>
                      <a:pt x="59" y="15"/>
                    </a:lnTo>
                    <a:lnTo>
                      <a:pt x="80" y="14"/>
                    </a:lnTo>
                    <a:lnTo>
                      <a:pt x="103" y="10"/>
                    </a:lnTo>
                    <a:lnTo>
                      <a:pt x="125" y="7"/>
                    </a:lnTo>
                    <a:lnTo>
                      <a:pt x="146" y="6"/>
                    </a:lnTo>
                    <a:lnTo>
                      <a:pt x="169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19" name="Freeform 23"/>
              <p:cNvSpPr>
                <a:spLocks/>
              </p:cNvSpPr>
              <p:nvPr/>
            </p:nvSpPr>
            <p:spPr bwMode="auto">
              <a:xfrm>
                <a:off x="2745" y="1825"/>
                <a:ext cx="85" cy="8"/>
              </a:xfrm>
              <a:custGeom>
                <a:avLst/>
                <a:gdLst>
                  <a:gd name="T0" fmla="*/ 0 w 169"/>
                  <a:gd name="T1" fmla="*/ 0 h 17"/>
                  <a:gd name="T2" fmla="*/ 1 w 169"/>
                  <a:gd name="T3" fmla="*/ 0 h 17"/>
                  <a:gd name="T4" fmla="*/ 1 w 169"/>
                  <a:gd name="T5" fmla="*/ 0 h 17"/>
                  <a:gd name="T6" fmla="*/ 1 w 169"/>
                  <a:gd name="T7" fmla="*/ 0 h 17"/>
                  <a:gd name="T8" fmla="*/ 1 w 169"/>
                  <a:gd name="T9" fmla="*/ 0 h 17"/>
                  <a:gd name="T10" fmla="*/ 1 w 169"/>
                  <a:gd name="T11" fmla="*/ 0 h 17"/>
                  <a:gd name="T12" fmla="*/ 1 w 169"/>
                  <a:gd name="T13" fmla="*/ 0 h 17"/>
                  <a:gd name="T14" fmla="*/ 1 w 169"/>
                  <a:gd name="T15" fmla="*/ 0 h 17"/>
                  <a:gd name="T16" fmla="*/ 1 w 169"/>
                  <a:gd name="T17" fmla="*/ 0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9"/>
                  <a:gd name="T28" fmla="*/ 0 h 17"/>
                  <a:gd name="T29" fmla="*/ 169 w 169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9" h="17">
                    <a:moveTo>
                      <a:pt x="0" y="15"/>
                    </a:moveTo>
                    <a:lnTo>
                      <a:pt x="19" y="17"/>
                    </a:lnTo>
                    <a:lnTo>
                      <a:pt x="37" y="17"/>
                    </a:lnTo>
                    <a:lnTo>
                      <a:pt x="59" y="15"/>
                    </a:lnTo>
                    <a:lnTo>
                      <a:pt x="80" y="14"/>
                    </a:lnTo>
                    <a:lnTo>
                      <a:pt x="103" y="10"/>
                    </a:lnTo>
                    <a:lnTo>
                      <a:pt x="125" y="7"/>
                    </a:lnTo>
                    <a:lnTo>
                      <a:pt x="146" y="6"/>
                    </a:lnTo>
                    <a:lnTo>
                      <a:pt x="169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20" name="Freeform 24"/>
              <p:cNvSpPr>
                <a:spLocks/>
              </p:cNvSpPr>
              <p:nvPr/>
            </p:nvSpPr>
            <p:spPr bwMode="auto">
              <a:xfrm>
                <a:off x="2827" y="1832"/>
                <a:ext cx="112" cy="13"/>
              </a:xfrm>
              <a:custGeom>
                <a:avLst/>
                <a:gdLst>
                  <a:gd name="T0" fmla="*/ 0 w 224"/>
                  <a:gd name="T1" fmla="*/ 0 h 27"/>
                  <a:gd name="T2" fmla="*/ 1 w 224"/>
                  <a:gd name="T3" fmla="*/ 0 h 27"/>
                  <a:gd name="T4" fmla="*/ 1 w 224"/>
                  <a:gd name="T5" fmla="*/ 0 h 27"/>
                  <a:gd name="T6" fmla="*/ 1 w 224"/>
                  <a:gd name="T7" fmla="*/ 0 h 27"/>
                  <a:gd name="T8" fmla="*/ 1 w 224"/>
                  <a:gd name="T9" fmla="*/ 0 h 27"/>
                  <a:gd name="T10" fmla="*/ 1 w 224"/>
                  <a:gd name="T11" fmla="*/ 0 h 27"/>
                  <a:gd name="T12" fmla="*/ 1 w 224"/>
                  <a:gd name="T13" fmla="*/ 0 h 27"/>
                  <a:gd name="T14" fmla="*/ 1 w 224"/>
                  <a:gd name="T15" fmla="*/ 0 h 27"/>
                  <a:gd name="T16" fmla="*/ 1 w 224"/>
                  <a:gd name="T17" fmla="*/ 0 h 27"/>
                  <a:gd name="T18" fmla="*/ 1 w 224"/>
                  <a:gd name="T19" fmla="*/ 0 h 27"/>
                  <a:gd name="T20" fmla="*/ 1 w 224"/>
                  <a:gd name="T21" fmla="*/ 0 h 27"/>
                  <a:gd name="T22" fmla="*/ 1 w 224"/>
                  <a:gd name="T23" fmla="*/ 0 h 27"/>
                  <a:gd name="T24" fmla="*/ 1 w 224"/>
                  <a:gd name="T25" fmla="*/ 0 h 27"/>
                  <a:gd name="T26" fmla="*/ 1 w 224"/>
                  <a:gd name="T27" fmla="*/ 0 h 27"/>
                  <a:gd name="T28" fmla="*/ 1 w 224"/>
                  <a:gd name="T29" fmla="*/ 0 h 2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24"/>
                  <a:gd name="T46" fmla="*/ 0 h 27"/>
                  <a:gd name="T47" fmla="*/ 224 w 224"/>
                  <a:gd name="T48" fmla="*/ 27 h 2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24" h="27">
                    <a:moveTo>
                      <a:pt x="0" y="27"/>
                    </a:moveTo>
                    <a:lnTo>
                      <a:pt x="11" y="21"/>
                    </a:lnTo>
                    <a:lnTo>
                      <a:pt x="25" y="17"/>
                    </a:lnTo>
                    <a:lnTo>
                      <a:pt x="40" y="10"/>
                    </a:lnTo>
                    <a:lnTo>
                      <a:pt x="58" y="9"/>
                    </a:lnTo>
                    <a:lnTo>
                      <a:pt x="78" y="5"/>
                    </a:lnTo>
                    <a:lnTo>
                      <a:pt x="97" y="2"/>
                    </a:lnTo>
                    <a:lnTo>
                      <a:pt x="118" y="0"/>
                    </a:lnTo>
                    <a:lnTo>
                      <a:pt x="139" y="0"/>
                    </a:lnTo>
                    <a:lnTo>
                      <a:pt x="159" y="2"/>
                    </a:lnTo>
                    <a:lnTo>
                      <a:pt x="175" y="3"/>
                    </a:lnTo>
                    <a:lnTo>
                      <a:pt x="191" y="6"/>
                    </a:lnTo>
                    <a:lnTo>
                      <a:pt x="203" y="9"/>
                    </a:lnTo>
                    <a:lnTo>
                      <a:pt x="213" y="10"/>
                    </a:lnTo>
                    <a:lnTo>
                      <a:pt x="224" y="1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21" name="Freeform 25"/>
              <p:cNvSpPr>
                <a:spLocks/>
              </p:cNvSpPr>
              <p:nvPr/>
            </p:nvSpPr>
            <p:spPr bwMode="auto">
              <a:xfrm>
                <a:off x="2827" y="1832"/>
                <a:ext cx="112" cy="13"/>
              </a:xfrm>
              <a:custGeom>
                <a:avLst/>
                <a:gdLst>
                  <a:gd name="T0" fmla="*/ 0 w 224"/>
                  <a:gd name="T1" fmla="*/ 0 h 27"/>
                  <a:gd name="T2" fmla="*/ 1 w 224"/>
                  <a:gd name="T3" fmla="*/ 0 h 27"/>
                  <a:gd name="T4" fmla="*/ 1 w 224"/>
                  <a:gd name="T5" fmla="*/ 0 h 27"/>
                  <a:gd name="T6" fmla="*/ 1 w 224"/>
                  <a:gd name="T7" fmla="*/ 0 h 27"/>
                  <a:gd name="T8" fmla="*/ 1 w 224"/>
                  <a:gd name="T9" fmla="*/ 0 h 27"/>
                  <a:gd name="T10" fmla="*/ 1 w 224"/>
                  <a:gd name="T11" fmla="*/ 0 h 27"/>
                  <a:gd name="T12" fmla="*/ 1 w 224"/>
                  <a:gd name="T13" fmla="*/ 0 h 27"/>
                  <a:gd name="T14" fmla="*/ 1 w 224"/>
                  <a:gd name="T15" fmla="*/ 0 h 27"/>
                  <a:gd name="T16" fmla="*/ 1 w 224"/>
                  <a:gd name="T17" fmla="*/ 0 h 27"/>
                  <a:gd name="T18" fmla="*/ 1 w 224"/>
                  <a:gd name="T19" fmla="*/ 0 h 27"/>
                  <a:gd name="T20" fmla="*/ 1 w 224"/>
                  <a:gd name="T21" fmla="*/ 0 h 27"/>
                  <a:gd name="T22" fmla="*/ 1 w 224"/>
                  <a:gd name="T23" fmla="*/ 0 h 27"/>
                  <a:gd name="T24" fmla="*/ 1 w 224"/>
                  <a:gd name="T25" fmla="*/ 0 h 27"/>
                  <a:gd name="T26" fmla="*/ 1 w 224"/>
                  <a:gd name="T27" fmla="*/ 0 h 27"/>
                  <a:gd name="T28" fmla="*/ 1 w 224"/>
                  <a:gd name="T29" fmla="*/ 0 h 2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24"/>
                  <a:gd name="T46" fmla="*/ 0 h 27"/>
                  <a:gd name="T47" fmla="*/ 224 w 224"/>
                  <a:gd name="T48" fmla="*/ 27 h 2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24" h="27">
                    <a:moveTo>
                      <a:pt x="0" y="27"/>
                    </a:moveTo>
                    <a:lnTo>
                      <a:pt x="11" y="21"/>
                    </a:lnTo>
                    <a:lnTo>
                      <a:pt x="25" y="17"/>
                    </a:lnTo>
                    <a:lnTo>
                      <a:pt x="40" y="10"/>
                    </a:lnTo>
                    <a:lnTo>
                      <a:pt x="58" y="9"/>
                    </a:lnTo>
                    <a:lnTo>
                      <a:pt x="78" y="5"/>
                    </a:lnTo>
                    <a:lnTo>
                      <a:pt x="97" y="2"/>
                    </a:lnTo>
                    <a:lnTo>
                      <a:pt x="118" y="0"/>
                    </a:lnTo>
                    <a:lnTo>
                      <a:pt x="139" y="0"/>
                    </a:lnTo>
                    <a:lnTo>
                      <a:pt x="159" y="2"/>
                    </a:lnTo>
                    <a:lnTo>
                      <a:pt x="175" y="3"/>
                    </a:lnTo>
                    <a:lnTo>
                      <a:pt x="191" y="6"/>
                    </a:lnTo>
                    <a:lnTo>
                      <a:pt x="203" y="9"/>
                    </a:lnTo>
                    <a:lnTo>
                      <a:pt x="213" y="10"/>
                    </a:lnTo>
                    <a:lnTo>
                      <a:pt x="224" y="1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22" name="Freeform 26"/>
              <p:cNvSpPr>
                <a:spLocks/>
              </p:cNvSpPr>
              <p:nvPr/>
            </p:nvSpPr>
            <p:spPr bwMode="auto">
              <a:xfrm>
                <a:off x="2755" y="1823"/>
                <a:ext cx="50" cy="9"/>
              </a:xfrm>
              <a:custGeom>
                <a:avLst/>
                <a:gdLst>
                  <a:gd name="T0" fmla="*/ 1 w 100"/>
                  <a:gd name="T1" fmla="*/ 1 h 18"/>
                  <a:gd name="T2" fmla="*/ 1 w 100"/>
                  <a:gd name="T3" fmla="*/ 1 h 18"/>
                  <a:gd name="T4" fmla="*/ 1 w 100"/>
                  <a:gd name="T5" fmla="*/ 0 h 18"/>
                  <a:gd name="T6" fmla="*/ 1 w 100"/>
                  <a:gd name="T7" fmla="*/ 0 h 18"/>
                  <a:gd name="T8" fmla="*/ 1 w 100"/>
                  <a:gd name="T9" fmla="*/ 1 h 18"/>
                  <a:gd name="T10" fmla="*/ 1 w 100"/>
                  <a:gd name="T11" fmla="*/ 1 h 18"/>
                  <a:gd name="T12" fmla="*/ 0 w 100"/>
                  <a:gd name="T13" fmla="*/ 1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0"/>
                  <a:gd name="T22" fmla="*/ 0 h 18"/>
                  <a:gd name="T23" fmla="*/ 100 w 100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0" h="18">
                    <a:moveTo>
                      <a:pt x="100" y="11"/>
                    </a:moveTo>
                    <a:lnTo>
                      <a:pt x="89" y="4"/>
                    </a:lnTo>
                    <a:lnTo>
                      <a:pt x="75" y="0"/>
                    </a:lnTo>
                    <a:lnTo>
                      <a:pt x="52" y="0"/>
                    </a:lnTo>
                    <a:lnTo>
                      <a:pt x="25" y="3"/>
                    </a:lnTo>
                    <a:lnTo>
                      <a:pt x="8" y="10"/>
                    </a:lnTo>
                    <a:lnTo>
                      <a:pt x="0" y="1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23" name="Freeform 27"/>
              <p:cNvSpPr>
                <a:spLocks/>
              </p:cNvSpPr>
              <p:nvPr/>
            </p:nvSpPr>
            <p:spPr bwMode="auto">
              <a:xfrm>
                <a:off x="2755" y="1823"/>
                <a:ext cx="50" cy="9"/>
              </a:xfrm>
              <a:custGeom>
                <a:avLst/>
                <a:gdLst>
                  <a:gd name="T0" fmla="*/ 1 w 100"/>
                  <a:gd name="T1" fmla="*/ 1 h 18"/>
                  <a:gd name="T2" fmla="*/ 1 w 100"/>
                  <a:gd name="T3" fmla="*/ 1 h 18"/>
                  <a:gd name="T4" fmla="*/ 1 w 100"/>
                  <a:gd name="T5" fmla="*/ 0 h 18"/>
                  <a:gd name="T6" fmla="*/ 1 w 100"/>
                  <a:gd name="T7" fmla="*/ 0 h 18"/>
                  <a:gd name="T8" fmla="*/ 1 w 100"/>
                  <a:gd name="T9" fmla="*/ 1 h 18"/>
                  <a:gd name="T10" fmla="*/ 1 w 100"/>
                  <a:gd name="T11" fmla="*/ 1 h 18"/>
                  <a:gd name="T12" fmla="*/ 0 w 100"/>
                  <a:gd name="T13" fmla="*/ 1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0"/>
                  <a:gd name="T22" fmla="*/ 0 h 18"/>
                  <a:gd name="T23" fmla="*/ 100 w 100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0" h="18">
                    <a:moveTo>
                      <a:pt x="100" y="11"/>
                    </a:moveTo>
                    <a:lnTo>
                      <a:pt x="89" y="4"/>
                    </a:lnTo>
                    <a:lnTo>
                      <a:pt x="75" y="0"/>
                    </a:lnTo>
                    <a:lnTo>
                      <a:pt x="52" y="0"/>
                    </a:lnTo>
                    <a:lnTo>
                      <a:pt x="25" y="3"/>
                    </a:lnTo>
                    <a:lnTo>
                      <a:pt x="8" y="10"/>
                    </a:lnTo>
                    <a:lnTo>
                      <a:pt x="0" y="1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24" name="Freeform 28"/>
              <p:cNvSpPr>
                <a:spLocks/>
              </p:cNvSpPr>
              <p:nvPr/>
            </p:nvSpPr>
            <p:spPr bwMode="auto">
              <a:xfrm>
                <a:off x="2718" y="1855"/>
                <a:ext cx="51" cy="238"/>
              </a:xfrm>
              <a:custGeom>
                <a:avLst/>
                <a:gdLst>
                  <a:gd name="T0" fmla="*/ 1 w 101"/>
                  <a:gd name="T1" fmla="*/ 0 h 477"/>
                  <a:gd name="T2" fmla="*/ 1 w 101"/>
                  <a:gd name="T3" fmla="*/ 0 h 477"/>
                  <a:gd name="T4" fmla="*/ 1 w 101"/>
                  <a:gd name="T5" fmla="*/ 0 h 477"/>
                  <a:gd name="T6" fmla="*/ 1 w 101"/>
                  <a:gd name="T7" fmla="*/ 0 h 477"/>
                  <a:gd name="T8" fmla="*/ 1 w 101"/>
                  <a:gd name="T9" fmla="*/ 0 h 477"/>
                  <a:gd name="T10" fmla="*/ 1 w 101"/>
                  <a:gd name="T11" fmla="*/ 0 h 477"/>
                  <a:gd name="T12" fmla="*/ 1 w 101"/>
                  <a:gd name="T13" fmla="*/ 0 h 477"/>
                  <a:gd name="T14" fmla="*/ 1 w 101"/>
                  <a:gd name="T15" fmla="*/ 0 h 477"/>
                  <a:gd name="T16" fmla="*/ 1 w 101"/>
                  <a:gd name="T17" fmla="*/ 0 h 477"/>
                  <a:gd name="T18" fmla="*/ 1 w 101"/>
                  <a:gd name="T19" fmla="*/ 0 h 477"/>
                  <a:gd name="T20" fmla="*/ 1 w 101"/>
                  <a:gd name="T21" fmla="*/ 0 h 477"/>
                  <a:gd name="T22" fmla="*/ 1 w 101"/>
                  <a:gd name="T23" fmla="*/ 0 h 477"/>
                  <a:gd name="T24" fmla="*/ 1 w 101"/>
                  <a:gd name="T25" fmla="*/ 0 h 477"/>
                  <a:gd name="T26" fmla="*/ 1 w 101"/>
                  <a:gd name="T27" fmla="*/ 0 h 477"/>
                  <a:gd name="T28" fmla="*/ 1 w 101"/>
                  <a:gd name="T29" fmla="*/ 0 h 477"/>
                  <a:gd name="T30" fmla="*/ 1 w 101"/>
                  <a:gd name="T31" fmla="*/ 0 h 477"/>
                  <a:gd name="T32" fmla="*/ 0 w 101"/>
                  <a:gd name="T33" fmla="*/ 0 h 4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1"/>
                  <a:gd name="T52" fmla="*/ 0 h 477"/>
                  <a:gd name="T53" fmla="*/ 101 w 101"/>
                  <a:gd name="T54" fmla="*/ 477 h 4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1" h="477">
                    <a:moveTo>
                      <a:pt x="100" y="0"/>
                    </a:moveTo>
                    <a:lnTo>
                      <a:pt x="101" y="24"/>
                    </a:lnTo>
                    <a:lnTo>
                      <a:pt x="98" y="42"/>
                    </a:lnTo>
                    <a:lnTo>
                      <a:pt x="90" y="54"/>
                    </a:lnTo>
                    <a:lnTo>
                      <a:pt x="80" y="63"/>
                    </a:lnTo>
                    <a:lnTo>
                      <a:pt x="66" y="79"/>
                    </a:lnTo>
                    <a:lnTo>
                      <a:pt x="57" y="103"/>
                    </a:lnTo>
                    <a:lnTo>
                      <a:pt x="50" y="129"/>
                    </a:lnTo>
                    <a:lnTo>
                      <a:pt x="50" y="154"/>
                    </a:lnTo>
                    <a:lnTo>
                      <a:pt x="55" y="192"/>
                    </a:lnTo>
                    <a:lnTo>
                      <a:pt x="58" y="248"/>
                    </a:lnTo>
                    <a:lnTo>
                      <a:pt x="58" y="310"/>
                    </a:lnTo>
                    <a:lnTo>
                      <a:pt x="50" y="360"/>
                    </a:lnTo>
                    <a:lnTo>
                      <a:pt x="37" y="401"/>
                    </a:lnTo>
                    <a:lnTo>
                      <a:pt x="25" y="438"/>
                    </a:lnTo>
                    <a:lnTo>
                      <a:pt x="11" y="466"/>
                    </a:lnTo>
                    <a:lnTo>
                      <a:pt x="0" y="477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25" name="Freeform 29"/>
              <p:cNvSpPr>
                <a:spLocks/>
              </p:cNvSpPr>
              <p:nvPr/>
            </p:nvSpPr>
            <p:spPr bwMode="auto">
              <a:xfrm>
                <a:off x="2718" y="1855"/>
                <a:ext cx="51" cy="238"/>
              </a:xfrm>
              <a:custGeom>
                <a:avLst/>
                <a:gdLst>
                  <a:gd name="T0" fmla="*/ 1 w 101"/>
                  <a:gd name="T1" fmla="*/ 0 h 477"/>
                  <a:gd name="T2" fmla="*/ 1 w 101"/>
                  <a:gd name="T3" fmla="*/ 0 h 477"/>
                  <a:gd name="T4" fmla="*/ 1 w 101"/>
                  <a:gd name="T5" fmla="*/ 0 h 477"/>
                  <a:gd name="T6" fmla="*/ 1 w 101"/>
                  <a:gd name="T7" fmla="*/ 0 h 477"/>
                  <a:gd name="T8" fmla="*/ 1 w 101"/>
                  <a:gd name="T9" fmla="*/ 0 h 477"/>
                  <a:gd name="T10" fmla="*/ 1 w 101"/>
                  <a:gd name="T11" fmla="*/ 0 h 477"/>
                  <a:gd name="T12" fmla="*/ 1 w 101"/>
                  <a:gd name="T13" fmla="*/ 0 h 477"/>
                  <a:gd name="T14" fmla="*/ 1 w 101"/>
                  <a:gd name="T15" fmla="*/ 0 h 477"/>
                  <a:gd name="T16" fmla="*/ 1 w 101"/>
                  <a:gd name="T17" fmla="*/ 0 h 477"/>
                  <a:gd name="T18" fmla="*/ 1 w 101"/>
                  <a:gd name="T19" fmla="*/ 0 h 477"/>
                  <a:gd name="T20" fmla="*/ 1 w 101"/>
                  <a:gd name="T21" fmla="*/ 0 h 477"/>
                  <a:gd name="T22" fmla="*/ 1 w 101"/>
                  <a:gd name="T23" fmla="*/ 0 h 477"/>
                  <a:gd name="T24" fmla="*/ 1 w 101"/>
                  <a:gd name="T25" fmla="*/ 0 h 477"/>
                  <a:gd name="T26" fmla="*/ 1 w 101"/>
                  <a:gd name="T27" fmla="*/ 0 h 477"/>
                  <a:gd name="T28" fmla="*/ 1 w 101"/>
                  <a:gd name="T29" fmla="*/ 0 h 477"/>
                  <a:gd name="T30" fmla="*/ 1 w 101"/>
                  <a:gd name="T31" fmla="*/ 0 h 477"/>
                  <a:gd name="T32" fmla="*/ 0 w 101"/>
                  <a:gd name="T33" fmla="*/ 0 h 4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1"/>
                  <a:gd name="T52" fmla="*/ 0 h 477"/>
                  <a:gd name="T53" fmla="*/ 101 w 101"/>
                  <a:gd name="T54" fmla="*/ 477 h 4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1" h="477">
                    <a:moveTo>
                      <a:pt x="100" y="0"/>
                    </a:moveTo>
                    <a:lnTo>
                      <a:pt x="101" y="24"/>
                    </a:lnTo>
                    <a:lnTo>
                      <a:pt x="98" y="42"/>
                    </a:lnTo>
                    <a:lnTo>
                      <a:pt x="90" y="54"/>
                    </a:lnTo>
                    <a:lnTo>
                      <a:pt x="80" y="63"/>
                    </a:lnTo>
                    <a:lnTo>
                      <a:pt x="66" y="79"/>
                    </a:lnTo>
                    <a:lnTo>
                      <a:pt x="57" y="103"/>
                    </a:lnTo>
                    <a:lnTo>
                      <a:pt x="50" y="129"/>
                    </a:lnTo>
                    <a:lnTo>
                      <a:pt x="50" y="154"/>
                    </a:lnTo>
                    <a:lnTo>
                      <a:pt x="55" y="192"/>
                    </a:lnTo>
                    <a:lnTo>
                      <a:pt x="58" y="248"/>
                    </a:lnTo>
                    <a:lnTo>
                      <a:pt x="58" y="310"/>
                    </a:lnTo>
                    <a:lnTo>
                      <a:pt x="50" y="360"/>
                    </a:lnTo>
                    <a:lnTo>
                      <a:pt x="37" y="401"/>
                    </a:lnTo>
                    <a:lnTo>
                      <a:pt x="25" y="438"/>
                    </a:lnTo>
                    <a:lnTo>
                      <a:pt x="11" y="466"/>
                    </a:lnTo>
                    <a:lnTo>
                      <a:pt x="0" y="477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26" name="Freeform 30"/>
              <p:cNvSpPr>
                <a:spLocks/>
              </p:cNvSpPr>
              <p:nvPr/>
            </p:nvSpPr>
            <p:spPr bwMode="auto">
              <a:xfrm>
                <a:off x="2729" y="2076"/>
                <a:ext cx="80" cy="128"/>
              </a:xfrm>
              <a:custGeom>
                <a:avLst/>
                <a:gdLst>
                  <a:gd name="T0" fmla="*/ 0 w 159"/>
                  <a:gd name="T1" fmla="*/ 0 h 258"/>
                  <a:gd name="T2" fmla="*/ 1 w 159"/>
                  <a:gd name="T3" fmla="*/ 0 h 258"/>
                  <a:gd name="T4" fmla="*/ 1 w 159"/>
                  <a:gd name="T5" fmla="*/ 0 h 258"/>
                  <a:gd name="T6" fmla="*/ 1 w 159"/>
                  <a:gd name="T7" fmla="*/ 0 h 258"/>
                  <a:gd name="T8" fmla="*/ 1 w 159"/>
                  <a:gd name="T9" fmla="*/ 0 h 258"/>
                  <a:gd name="T10" fmla="*/ 1 w 159"/>
                  <a:gd name="T11" fmla="*/ 0 h 258"/>
                  <a:gd name="T12" fmla="*/ 1 w 159"/>
                  <a:gd name="T13" fmla="*/ 0 h 258"/>
                  <a:gd name="T14" fmla="*/ 1 w 159"/>
                  <a:gd name="T15" fmla="*/ 0 h 258"/>
                  <a:gd name="T16" fmla="*/ 1 w 159"/>
                  <a:gd name="T17" fmla="*/ 0 h 258"/>
                  <a:gd name="T18" fmla="*/ 1 w 159"/>
                  <a:gd name="T19" fmla="*/ 0 h 258"/>
                  <a:gd name="T20" fmla="*/ 1 w 159"/>
                  <a:gd name="T21" fmla="*/ 0 h 258"/>
                  <a:gd name="T22" fmla="*/ 1 w 159"/>
                  <a:gd name="T23" fmla="*/ 0 h 258"/>
                  <a:gd name="T24" fmla="*/ 1 w 159"/>
                  <a:gd name="T25" fmla="*/ 0 h 258"/>
                  <a:gd name="T26" fmla="*/ 1 w 159"/>
                  <a:gd name="T27" fmla="*/ 0 h 258"/>
                  <a:gd name="T28" fmla="*/ 1 w 159"/>
                  <a:gd name="T29" fmla="*/ 0 h 258"/>
                  <a:gd name="T30" fmla="*/ 1 w 159"/>
                  <a:gd name="T31" fmla="*/ 0 h 258"/>
                  <a:gd name="T32" fmla="*/ 1 w 159"/>
                  <a:gd name="T33" fmla="*/ 0 h 2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258"/>
                  <a:gd name="T53" fmla="*/ 159 w 159"/>
                  <a:gd name="T54" fmla="*/ 258 h 2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258">
                    <a:moveTo>
                      <a:pt x="0" y="0"/>
                    </a:moveTo>
                    <a:lnTo>
                      <a:pt x="15" y="13"/>
                    </a:lnTo>
                    <a:lnTo>
                      <a:pt x="25" y="23"/>
                    </a:lnTo>
                    <a:lnTo>
                      <a:pt x="28" y="34"/>
                    </a:lnTo>
                    <a:lnTo>
                      <a:pt x="32" y="42"/>
                    </a:lnTo>
                    <a:lnTo>
                      <a:pt x="39" y="56"/>
                    </a:lnTo>
                    <a:lnTo>
                      <a:pt x="47" y="71"/>
                    </a:lnTo>
                    <a:lnTo>
                      <a:pt x="60" y="88"/>
                    </a:lnTo>
                    <a:lnTo>
                      <a:pt x="74" y="103"/>
                    </a:lnTo>
                    <a:lnTo>
                      <a:pt x="81" y="112"/>
                    </a:lnTo>
                    <a:lnTo>
                      <a:pt x="88" y="126"/>
                    </a:lnTo>
                    <a:lnTo>
                      <a:pt x="97" y="144"/>
                    </a:lnTo>
                    <a:lnTo>
                      <a:pt x="106" y="162"/>
                    </a:lnTo>
                    <a:lnTo>
                      <a:pt x="115" y="184"/>
                    </a:lnTo>
                    <a:lnTo>
                      <a:pt x="127" y="208"/>
                    </a:lnTo>
                    <a:lnTo>
                      <a:pt x="142" y="233"/>
                    </a:lnTo>
                    <a:lnTo>
                      <a:pt x="159" y="25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27" name="Freeform 31"/>
              <p:cNvSpPr>
                <a:spLocks/>
              </p:cNvSpPr>
              <p:nvPr/>
            </p:nvSpPr>
            <p:spPr bwMode="auto">
              <a:xfrm>
                <a:off x="2729" y="2076"/>
                <a:ext cx="80" cy="128"/>
              </a:xfrm>
              <a:custGeom>
                <a:avLst/>
                <a:gdLst>
                  <a:gd name="T0" fmla="*/ 0 w 159"/>
                  <a:gd name="T1" fmla="*/ 0 h 258"/>
                  <a:gd name="T2" fmla="*/ 1 w 159"/>
                  <a:gd name="T3" fmla="*/ 0 h 258"/>
                  <a:gd name="T4" fmla="*/ 1 w 159"/>
                  <a:gd name="T5" fmla="*/ 0 h 258"/>
                  <a:gd name="T6" fmla="*/ 1 w 159"/>
                  <a:gd name="T7" fmla="*/ 0 h 258"/>
                  <a:gd name="T8" fmla="*/ 1 w 159"/>
                  <a:gd name="T9" fmla="*/ 0 h 258"/>
                  <a:gd name="T10" fmla="*/ 1 w 159"/>
                  <a:gd name="T11" fmla="*/ 0 h 258"/>
                  <a:gd name="T12" fmla="*/ 1 w 159"/>
                  <a:gd name="T13" fmla="*/ 0 h 258"/>
                  <a:gd name="T14" fmla="*/ 1 w 159"/>
                  <a:gd name="T15" fmla="*/ 0 h 258"/>
                  <a:gd name="T16" fmla="*/ 1 w 159"/>
                  <a:gd name="T17" fmla="*/ 0 h 258"/>
                  <a:gd name="T18" fmla="*/ 1 w 159"/>
                  <a:gd name="T19" fmla="*/ 0 h 258"/>
                  <a:gd name="T20" fmla="*/ 1 w 159"/>
                  <a:gd name="T21" fmla="*/ 0 h 258"/>
                  <a:gd name="T22" fmla="*/ 1 w 159"/>
                  <a:gd name="T23" fmla="*/ 0 h 258"/>
                  <a:gd name="T24" fmla="*/ 1 w 159"/>
                  <a:gd name="T25" fmla="*/ 0 h 258"/>
                  <a:gd name="T26" fmla="*/ 1 w 159"/>
                  <a:gd name="T27" fmla="*/ 0 h 258"/>
                  <a:gd name="T28" fmla="*/ 1 w 159"/>
                  <a:gd name="T29" fmla="*/ 0 h 258"/>
                  <a:gd name="T30" fmla="*/ 1 w 159"/>
                  <a:gd name="T31" fmla="*/ 0 h 258"/>
                  <a:gd name="T32" fmla="*/ 1 w 159"/>
                  <a:gd name="T33" fmla="*/ 0 h 2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258"/>
                  <a:gd name="T53" fmla="*/ 159 w 159"/>
                  <a:gd name="T54" fmla="*/ 258 h 2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258">
                    <a:moveTo>
                      <a:pt x="0" y="0"/>
                    </a:moveTo>
                    <a:lnTo>
                      <a:pt x="15" y="13"/>
                    </a:lnTo>
                    <a:lnTo>
                      <a:pt x="25" y="23"/>
                    </a:lnTo>
                    <a:lnTo>
                      <a:pt x="28" y="34"/>
                    </a:lnTo>
                    <a:lnTo>
                      <a:pt x="32" y="42"/>
                    </a:lnTo>
                    <a:lnTo>
                      <a:pt x="39" y="56"/>
                    </a:lnTo>
                    <a:lnTo>
                      <a:pt x="47" y="71"/>
                    </a:lnTo>
                    <a:lnTo>
                      <a:pt x="60" y="88"/>
                    </a:lnTo>
                    <a:lnTo>
                      <a:pt x="74" y="103"/>
                    </a:lnTo>
                    <a:lnTo>
                      <a:pt x="81" y="112"/>
                    </a:lnTo>
                    <a:lnTo>
                      <a:pt x="88" y="126"/>
                    </a:lnTo>
                    <a:lnTo>
                      <a:pt x="97" y="144"/>
                    </a:lnTo>
                    <a:lnTo>
                      <a:pt x="106" y="162"/>
                    </a:lnTo>
                    <a:lnTo>
                      <a:pt x="115" y="184"/>
                    </a:lnTo>
                    <a:lnTo>
                      <a:pt x="127" y="208"/>
                    </a:lnTo>
                    <a:lnTo>
                      <a:pt x="142" y="233"/>
                    </a:lnTo>
                    <a:lnTo>
                      <a:pt x="159" y="25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28" name="Freeform 32"/>
              <p:cNvSpPr>
                <a:spLocks/>
              </p:cNvSpPr>
              <p:nvPr/>
            </p:nvSpPr>
            <p:spPr bwMode="auto">
              <a:xfrm>
                <a:off x="2830" y="2159"/>
                <a:ext cx="84" cy="61"/>
              </a:xfrm>
              <a:custGeom>
                <a:avLst/>
                <a:gdLst>
                  <a:gd name="T0" fmla="*/ 1 w 167"/>
                  <a:gd name="T1" fmla="*/ 0 h 123"/>
                  <a:gd name="T2" fmla="*/ 1 w 167"/>
                  <a:gd name="T3" fmla="*/ 0 h 123"/>
                  <a:gd name="T4" fmla="*/ 1 w 167"/>
                  <a:gd name="T5" fmla="*/ 0 h 123"/>
                  <a:gd name="T6" fmla="*/ 1 w 167"/>
                  <a:gd name="T7" fmla="*/ 0 h 123"/>
                  <a:gd name="T8" fmla="*/ 1 w 167"/>
                  <a:gd name="T9" fmla="*/ 0 h 123"/>
                  <a:gd name="T10" fmla="*/ 1 w 167"/>
                  <a:gd name="T11" fmla="*/ 0 h 123"/>
                  <a:gd name="T12" fmla="*/ 1 w 167"/>
                  <a:gd name="T13" fmla="*/ 0 h 123"/>
                  <a:gd name="T14" fmla="*/ 1 w 167"/>
                  <a:gd name="T15" fmla="*/ 0 h 123"/>
                  <a:gd name="T16" fmla="*/ 0 w 167"/>
                  <a:gd name="T17" fmla="*/ 0 h 123"/>
                  <a:gd name="T18" fmla="*/ 1 w 167"/>
                  <a:gd name="T19" fmla="*/ 0 h 123"/>
                  <a:gd name="T20" fmla="*/ 1 w 167"/>
                  <a:gd name="T21" fmla="*/ 0 h 123"/>
                  <a:gd name="T22" fmla="*/ 1 w 167"/>
                  <a:gd name="T23" fmla="*/ 0 h 123"/>
                  <a:gd name="T24" fmla="*/ 1 w 167"/>
                  <a:gd name="T25" fmla="*/ 0 h 123"/>
                  <a:gd name="T26" fmla="*/ 1 w 167"/>
                  <a:gd name="T27" fmla="*/ 0 h 123"/>
                  <a:gd name="T28" fmla="*/ 1 w 167"/>
                  <a:gd name="T29" fmla="*/ 0 h 123"/>
                  <a:gd name="T30" fmla="*/ 1 w 167"/>
                  <a:gd name="T31" fmla="*/ 0 h 123"/>
                  <a:gd name="T32" fmla="*/ 1 w 167"/>
                  <a:gd name="T33" fmla="*/ 0 h 123"/>
                  <a:gd name="T34" fmla="*/ 1 w 167"/>
                  <a:gd name="T35" fmla="*/ 0 h 123"/>
                  <a:gd name="T36" fmla="*/ 1 w 167"/>
                  <a:gd name="T37" fmla="*/ 0 h 123"/>
                  <a:gd name="T38" fmla="*/ 1 w 167"/>
                  <a:gd name="T39" fmla="*/ 0 h 12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23"/>
                  <a:gd name="T62" fmla="*/ 167 w 167"/>
                  <a:gd name="T63" fmla="*/ 123 h 12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23">
                    <a:moveTo>
                      <a:pt x="167" y="0"/>
                    </a:moveTo>
                    <a:lnTo>
                      <a:pt x="157" y="18"/>
                    </a:lnTo>
                    <a:lnTo>
                      <a:pt x="142" y="38"/>
                    </a:lnTo>
                    <a:lnTo>
                      <a:pt x="124" y="56"/>
                    </a:lnTo>
                    <a:lnTo>
                      <a:pt x="104" y="70"/>
                    </a:lnTo>
                    <a:lnTo>
                      <a:pt x="81" y="84"/>
                    </a:lnTo>
                    <a:lnTo>
                      <a:pt x="56" y="91"/>
                    </a:lnTo>
                    <a:lnTo>
                      <a:pt x="28" y="98"/>
                    </a:lnTo>
                    <a:lnTo>
                      <a:pt x="0" y="96"/>
                    </a:lnTo>
                    <a:lnTo>
                      <a:pt x="4" y="110"/>
                    </a:lnTo>
                    <a:lnTo>
                      <a:pt x="18" y="119"/>
                    </a:lnTo>
                    <a:lnTo>
                      <a:pt x="46" y="123"/>
                    </a:lnTo>
                    <a:lnTo>
                      <a:pt x="65" y="119"/>
                    </a:lnTo>
                    <a:lnTo>
                      <a:pt x="85" y="110"/>
                    </a:lnTo>
                    <a:lnTo>
                      <a:pt x="104" y="98"/>
                    </a:lnTo>
                    <a:lnTo>
                      <a:pt x="122" y="84"/>
                    </a:lnTo>
                    <a:lnTo>
                      <a:pt x="139" y="66"/>
                    </a:lnTo>
                    <a:lnTo>
                      <a:pt x="152" y="49"/>
                    </a:lnTo>
                    <a:lnTo>
                      <a:pt x="163" y="25"/>
                    </a:lnTo>
                    <a:lnTo>
                      <a:pt x="167" y="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29" name="Freeform 33"/>
              <p:cNvSpPr>
                <a:spLocks/>
              </p:cNvSpPr>
              <p:nvPr/>
            </p:nvSpPr>
            <p:spPr bwMode="auto">
              <a:xfrm>
                <a:off x="2830" y="2159"/>
                <a:ext cx="84" cy="61"/>
              </a:xfrm>
              <a:custGeom>
                <a:avLst/>
                <a:gdLst>
                  <a:gd name="T0" fmla="*/ 1 w 167"/>
                  <a:gd name="T1" fmla="*/ 0 h 123"/>
                  <a:gd name="T2" fmla="*/ 1 w 167"/>
                  <a:gd name="T3" fmla="*/ 0 h 123"/>
                  <a:gd name="T4" fmla="*/ 1 w 167"/>
                  <a:gd name="T5" fmla="*/ 0 h 123"/>
                  <a:gd name="T6" fmla="*/ 1 w 167"/>
                  <a:gd name="T7" fmla="*/ 0 h 123"/>
                  <a:gd name="T8" fmla="*/ 1 w 167"/>
                  <a:gd name="T9" fmla="*/ 0 h 123"/>
                  <a:gd name="T10" fmla="*/ 1 w 167"/>
                  <a:gd name="T11" fmla="*/ 0 h 123"/>
                  <a:gd name="T12" fmla="*/ 1 w 167"/>
                  <a:gd name="T13" fmla="*/ 0 h 123"/>
                  <a:gd name="T14" fmla="*/ 1 w 167"/>
                  <a:gd name="T15" fmla="*/ 0 h 123"/>
                  <a:gd name="T16" fmla="*/ 0 w 167"/>
                  <a:gd name="T17" fmla="*/ 0 h 123"/>
                  <a:gd name="T18" fmla="*/ 1 w 167"/>
                  <a:gd name="T19" fmla="*/ 0 h 123"/>
                  <a:gd name="T20" fmla="*/ 1 w 167"/>
                  <a:gd name="T21" fmla="*/ 0 h 123"/>
                  <a:gd name="T22" fmla="*/ 1 w 167"/>
                  <a:gd name="T23" fmla="*/ 0 h 123"/>
                  <a:gd name="T24" fmla="*/ 1 w 167"/>
                  <a:gd name="T25" fmla="*/ 0 h 123"/>
                  <a:gd name="T26" fmla="*/ 1 w 167"/>
                  <a:gd name="T27" fmla="*/ 0 h 123"/>
                  <a:gd name="T28" fmla="*/ 1 w 167"/>
                  <a:gd name="T29" fmla="*/ 0 h 123"/>
                  <a:gd name="T30" fmla="*/ 1 w 167"/>
                  <a:gd name="T31" fmla="*/ 0 h 123"/>
                  <a:gd name="T32" fmla="*/ 1 w 167"/>
                  <a:gd name="T33" fmla="*/ 0 h 123"/>
                  <a:gd name="T34" fmla="*/ 1 w 167"/>
                  <a:gd name="T35" fmla="*/ 0 h 123"/>
                  <a:gd name="T36" fmla="*/ 1 w 167"/>
                  <a:gd name="T37" fmla="*/ 0 h 123"/>
                  <a:gd name="T38" fmla="*/ 1 w 167"/>
                  <a:gd name="T39" fmla="*/ 0 h 12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23"/>
                  <a:gd name="T62" fmla="*/ 167 w 167"/>
                  <a:gd name="T63" fmla="*/ 123 h 12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23">
                    <a:moveTo>
                      <a:pt x="167" y="0"/>
                    </a:moveTo>
                    <a:lnTo>
                      <a:pt x="157" y="18"/>
                    </a:lnTo>
                    <a:lnTo>
                      <a:pt x="142" y="38"/>
                    </a:lnTo>
                    <a:lnTo>
                      <a:pt x="124" y="56"/>
                    </a:lnTo>
                    <a:lnTo>
                      <a:pt x="104" y="70"/>
                    </a:lnTo>
                    <a:lnTo>
                      <a:pt x="81" y="84"/>
                    </a:lnTo>
                    <a:lnTo>
                      <a:pt x="56" y="91"/>
                    </a:lnTo>
                    <a:lnTo>
                      <a:pt x="28" y="98"/>
                    </a:lnTo>
                    <a:lnTo>
                      <a:pt x="0" y="96"/>
                    </a:lnTo>
                    <a:lnTo>
                      <a:pt x="4" y="110"/>
                    </a:lnTo>
                    <a:lnTo>
                      <a:pt x="18" y="119"/>
                    </a:lnTo>
                    <a:lnTo>
                      <a:pt x="46" y="123"/>
                    </a:lnTo>
                    <a:lnTo>
                      <a:pt x="65" y="119"/>
                    </a:lnTo>
                    <a:lnTo>
                      <a:pt x="85" y="110"/>
                    </a:lnTo>
                    <a:lnTo>
                      <a:pt x="104" y="98"/>
                    </a:lnTo>
                    <a:lnTo>
                      <a:pt x="122" y="84"/>
                    </a:lnTo>
                    <a:lnTo>
                      <a:pt x="139" y="66"/>
                    </a:lnTo>
                    <a:lnTo>
                      <a:pt x="152" y="49"/>
                    </a:lnTo>
                    <a:lnTo>
                      <a:pt x="163" y="25"/>
                    </a:lnTo>
                    <a:lnTo>
                      <a:pt x="167" y="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30" name="Freeform 34"/>
              <p:cNvSpPr>
                <a:spLocks/>
              </p:cNvSpPr>
              <p:nvPr/>
            </p:nvSpPr>
            <p:spPr bwMode="auto">
              <a:xfrm>
                <a:off x="2816" y="2108"/>
                <a:ext cx="99" cy="72"/>
              </a:xfrm>
              <a:custGeom>
                <a:avLst/>
                <a:gdLst>
                  <a:gd name="T0" fmla="*/ 1 w 198"/>
                  <a:gd name="T1" fmla="*/ 0 h 143"/>
                  <a:gd name="T2" fmla="*/ 1 w 198"/>
                  <a:gd name="T3" fmla="*/ 1 h 143"/>
                  <a:gd name="T4" fmla="*/ 1 w 198"/>
                  <a:gd name="T5" fmla="*/ 1 h 143"/>
                  <a:gd name="T6" fmla="*/ 1 w 198"/>
                  <a:gd name="T7" fmla="*/ 1 h 143"/>
                  <a:gd name="T8" fmla="*/ 1 w 198"/>
                  <a:gd name="T9" fmla="*/ 1 h 143"/>
                  <a:gd name="T10" fmla="*/ 1 w 198"/>
                  <a:gd name="T11" fmla="*/ 1 h 143"/>
                  <a:gd name="T12" fmla="*/ 1 w 198"/>
                  <a:gd name="T13" fmla="*/ 1 h 143"/>
                  <a:gd name="T14" fmla="*/ 1 w 198"/>
                  <a:gd name="T15" fmla="*/ 1 h 143"/>
                  <a:gd name="T16" fmla="*/ 1 w 198"/>
                  <a:gd name="T17" fmla="*/ 1 h 143"/>
                  <a:gd name="T18" fmla="*/ 1 w 198"/>
                  <a:gd name="T19" fmla="*/ 1 h 143"/>
                  <a:gd name="T20" fmla="*/ 0 w 198"/>
                  <a:gd name="T21" fmla="*/ 1 h 143"/>
                  <a:gd name="T22" fmla="*/ 1 w 198"/>
                  <a:gd name="T23" fmla="*/ 1 h 143"/>
                  <a:gd name="T24" fmla="*/ 1 w 198"/>
                  <a:gd name="T25" fmla="*/ 1 h 143"/>
                  <a:gd name="T26" fmla="*/ 1 w 198"/>
                  <a:gd name="T27" fmla="*/ 1 h 143"/>
                  <a:gd name="T28" fmla="*/ 1 w 198"/>
                  <a:gd name="T29" fmla="*/ 1 h 143"/>
                  <a:gd name="T30" fmla="*/ 1 w 198"/>
                  <a:gd name="T31" fmla="*/ 1 h 143"/>
                  <a:gd name="T32" fmla="*/ 1 w 198"/>
                  <a:gd name="T33" fmla="*/ 1 h 143"/>
                  <a:gd name="T34" fmla="*/ 1 w 198"/>
                  <a:gd name="T35" fmla="*/ 1 h 143"/>
                  <a:gd name="T36" fmla="*/ 1 w 198"/>
                  <a:gd name="T37" fmla="*/ 1 h 143"/>
                  <a:gd name="T38" fmla="*/ 1 w 198"/>
                  <a:gd name="T39" fmla="*/ 1 h 143"/>
                  <a:gd name="T40" fmla="*/ 1 w 198"/>
                  <a:gd name="T41" fmla="*/ 1 h 143"/>
                  <a:gd name="T42" fmla="*/ 1 w 198"/>
                  <a:gd name="T43" fmla="*/ 1 h 143"/>
                  <a:gd name="T44" fmla="*/ 1 w 198"/>
                  <a:gd name="T45" fmla="*/ 1 h 143"/>
                  <a:gd name="T46" fmla="*/ 1 w 198"/>
                  <a:gd name="T47" fmla="*/ 1 h 14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98"/>
                  <a:gd name="T73" fmla="*/ 0 h 143"/>
                  <a:gd name="T74" fmla="*/ 198 w 198"/>
                  <a:gd name="T75" fmla="*/ 143 h 14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98" h="143">
                    <a:moveTo>
                      <a:pt x="198" y="0"/>
                    </a:moveTo>
                    <a:lnTo>
                      <a:pt x="188" y="25"/>
                    </a:lnTo>
                    <a:lnTo>
                      <a:pt x="174" y="46"/>
                    </a:lnTo>
                    <a:lnTo>
                      <a:pt x="156" y="62"/>
                    </a:lnTo>
                    <a:lnTo>
                      <a:pt x="134" y="78"/>
                    </a:lnTo>
                    <a:lnTo>
                      <a:pt x="109" y="87"/>
                    </a:lnTo>
                    <a:lnTo>
                      <a:pt x="84" y="94"/>
                    </a:lnTo>
                    <a:lnTo>
                      <a:pt x="56" y="97"/>
                    </a:lnTo>
                    <a:lnTo>
                      <a:pt x="29" y="101"/>
                    </a:lnTo>
                    <a:lnTo>
                      <a:pt x="8" y="103"/>
                    </a:lnTo>
                    <a:lnTo>
                      <a:pt x="0" y="108"/>
                    </a:lnTo>
                    <a:lnTo>
                      <a:pt x="8" y="122"/>
                    </a:lnTo>
                    <a:lnTo>
                      <a:pt x="21" y="130"/>
                    </a:lnTo>
                    <a:lnTo>
                      <a:pt x="38" y="137"/>
                    </a:lnTo>
                    <a:lnTo>
                      <a:pt x="52" y="142"/>
                    </a:lnTo>
                    <a:lnTo>
                      <a:pt x="67" y="143"/>
                    </a:lnTo>
                    <a:lnTo>
                      <a:pt x="81" y="140"/>
                    </a:lnTo>
                    <a:lnTo>
                      <a:pt x="99" y="137"/>
                    </a:lnTo>
                    <a:lnTo>
                      <a:pt x="117" y="130"/>
                    </a:lnTo>
                    <a:lnTo>
                      <a:pt x="134" y="119"/>
                    </a:lnTo>
                    <a:lnTo>
                      <a:pt x="148" y="110"/>
                    </a:lnTo>
                    <a:lnTo>
                      <a:pt x="160" y="92"/>
                    </a:lnTo>
                    <a:lnTo>
                      <a:pt x="170" y="72"/>
                    </a:lnTo>
                    <a:lnTo>
                      <a:pt x="171" y="4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31" name="Freeform 35"/>
              <p:cNvSpPr>
                <a:spLocks/>
              </p:cNvSpPr>
              <p:nvPr/>
            </p:nvSpPr>
            <p:spPr bwMode="auto">
              <a:xfrm>
                <a:off x="2816" y="2108"/>
                <a:ext cx="99" cy="72"/>
              </a:xfrm>
              <a:custGeom>
                <a:avLst/>
                <a:gdLst>
                  <a:gd name="T0" fmla="*/ 1 w 198"/>
                  <a:gd name="T1" fmla="*/ 0 h 143"/>
                  <a:gd name="T2" fmla="*/ 1 w 198"/>
                  <a:gd name="T3" fmla="*/ 1 h 143"/>
                  <a:gd name="T4" fmla="*/ 1 w 198"/>
                  <a:gd name="T5" fmla="*/ 1 h 143"/>
                  <a:gd name="T6" fmla="*/ 1 w 198"/>
                  <a:gd name="T7" fmla="*/ 1 h 143"/>
                  <a:gd name="T8" fmla="*/ 1 w 198"/>
                  <a:gd name="T9" fmla="*/ 1 h 143"/>
                  <a:gd name="T10" fmla="*/ 1 w 198"/>
                  <a:gd name="T11" fmla="*/ 1 h 143"/>
                  <a:gd name="T12" fmla="*/ 1 w 198"/>
                  <a:gd name="T13" fmla="*/ 1 h 143"/>
                  <a:gd name="T14" fmla="*/ 1 w 198"/>
                  <a:gd name="T15" fmla="*/ 1 h 143"/>
                  <a:gd name="T16" fmla="*/ 1 w 198"/>
                  <a:gd name="T17" fmla="*/ 1 h 143"/>
                  <a:gd name="T18" fmla="*/ 1 w 198"/>
                  <a:gd name="T19" fmla="*/ 1 h 143"/>
                  <a:gd name="T20" fmla="*/ 0 w 198"/>
                  <a:gd name="T21" fmla="*/ 1 h 143"/>
                  <a:gd name="T22" fmla="*/ 1 w 198"/>
                  <a:gd name="T23" fmla="*/ 1 h 143"/>
                  <a:gd name="T24" fmla="*/ 1 w 198"/>
                  <a:gd name="T25" fmla="*/ 1 h 143"/>
                  <a:gd name="T26" fmla="*/ 1 w 198"/>
                  <a:gd name="T27" fmla="*/ 1 h 143"/>
                  <a:gd name="T28" fmla="*/ 1 w 198"/>
                  <a:gd name="T29" fmla="*/ 1 h 143"/>
                  <a:gd name="T30" fmla="*/ 1 w 198"/>
                  <a:gd name="T31" fmla="*/ 1 h 143"/>
                  <a:gd name="T32" fmla="*/ 1 w 198"/>
                  <a:gd name="T33" fmla="*/ 1 h 143"/>
                  <a:gd name="T34" fmla="*/ 1 w 198"/>
                  <a:gd name="T35" fmla="*/ 1 h 143"/>
                  <a:gd name="T36" fmla="*/ 1 w 198"/>
                  <a:gd name="T37" fmla="*/ 1 h 143"/>
                  <a:gd name="T38" fmla="*/ 1 w 198"/>
                  <a:gd name="T39" fmla="*/ 1 h 143"/>
                  <a:gd name="T40" fmla="*/ 1 w 198"/>
                  <a:gd name="T41" fmla="*/ 1 h 143"/>
                  <a:gd name="T42" fmla="*/ 1 w 198"/>
                  <a:gd name="T43" fmla="*/ 1 h 143"/>
                  <a:gd name="T44" fmla="*/ 1 w 198"/>
                  <a:gd name="T45" fmla="*/ 1 h 143"/>
                  <a:gd name="T46" fmla="*/ 1 w 198"/>
                  <a:gd name="T47" fmla="*/ 1 h 14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98"/>
                  <a:gd name="T73" fmla="*/ 0 h 143"/>
                  <a:gd name="T74" fmla="*/ 198 w 198"/>
                  <a:gd name="T75" fmla="*/ 143 h 14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98" h="143">
                    <a:moveTo>
                      <a:pt x="198" y="0"/>
                    </a:moveTo>
                    <a:lnTo>
                      <a:pt x="188" y="25"/>
                    </a:lnTo>
                    <a:lnTo>
                      <a:pt x="174" y="46"/>
                    </a:lnTo>
                    <a:lnTo>
                      <a:pt x="156" y="62"/>
                    </a:lnTo>
                    <a:lnTo>
                      <a:pt x="134" y="78"/>
                    </a:lnTo>
                    <a:lnTo>
                      <a:pt x="109" y="87"/>
                    </a:lnTo>
                    <a:lnTo>
                      <a:pt x="84" y="94"/>
                    </a:lnTo>
                    <a:lnTo>
                      <a:pt x="56" y="97"/>
                    </a:lnTo>
                    <a:lnTo>
                      <a:pt x="29" y="101"/>
                    </a:lnTo>
                    <a:lnTo>
                      <a:pt x="8" y="103"/>
                    </a:lnTo>
                    <a:lnTo>
                      <a:pt x="0" y="108"/>
                    </a:lnTo>
                    <a:lnTo>
                      <a:pt x="8" y="122"/>
                    </a:lnTo>
                    <a:lnTo>
                      <a:pt x="21" y="130"/>
                    </a:lnTo>
                    <a:lnTo>
                      <a:pt x="38" y="137"/>
                    </a:lnTo>
                    <a:lnTo>
                      <a:pt x="52" y="142"/>
                    </a:lnTo>
                    <a:lnTo>
                      <a:pt x="67" y="143"/>
                    </a:lnTo>
                    <a:lnTo>
                      <a:pt x="81" y="140"/>
                    </a:lnTo>
                    <a:lnTo>
                      <a:pt x="99" y="137"/>
                    </a:lnTo>
                    <a:lnTo>
                      <a:pt x="117" y="130"/>
                    </a:lnTo>
                    <a:lnTo>
                      <a:pt x="134" y="119"/>
                    </a:lnTo>
                    <a:lnTo>
                      <a:pt x="148" y="110"/>
                    </a:lnTo>
                    <a:lnTo>
                      <a:pt x="160" y="92"/>
                    </a:lnTo>
                    <a:lnTo>
                      <a:pt x="170" y="72"/>
                    </a:lnTo>
                    <a:lnTo>
                      <a:pt x="171" y="4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32" name="Freeform 36"/>
              <p:cNvSpPr>
                <a:spLocks/>
              </p:cNvSpPr>
              <p:nvPr/>
            </p:nvSpPr>
            <p:spPr bwMode="auto">
              <a:xfrm>
                <a:off x="2789" y="2063"/>
                <a:ext cx="122" cy="67"/>
              </a:xfrm>
              <a:custGeom>
                <a:avLst/>
                <a:gdLst>
                  <a:gd name="T0" fmla="*/ 1 w 242"/>
                  <a:gd name="T1" fmla="*/ 0 h 134"/>
                  <a:gd name="T2" fmla="*/ 1 w 242"/>
                  <a:gd name="T3" fmla="*/ 1 h 134"/>
                  <a:gd name="T4" fmla="*/ 1 w 242"/>
                  <a:gd name="T5" fmla="*/ 1 h 134"/>
                  <a:gd name="T6" fmla="*/ 1 w 242"/>
                  <a:gd name="T7" fmla="*/ 1 h 134"/>
                  <a:gd name="T8" fmla="*/ 1 w 242"/>
                  <a:gd name="T9" fmla="*/ 1 h 134"/>
                  <a:gd name="T10" fmla="*/ 1 w 242"/>
                  <a:gd name="T11" fmla="*/ 1 h 134"/>
                  <a:gd name="T12" fmla="*/ 1 w 242"/>
                  <a:gd name="T13" fmla="*/ 1 h 134"/>
                  <a:gd name="T14" fmla="*/ 1 w 242"/>
                  <a:gd name="T15" fmla="*/ 1 h 134"/>
                  <a:gd name="T16" fmla="*/ 1 w 242"/>
                  <a:gd name="T17" fmla="*/ 1 h 134"/>
                  <a:gd name="T18" fmla="*/ 1 w 242"/>
                  <a:gd name="T19" fmla="*/ 1 h 134"/>
                  <a:gd name="T20" fmla="*/ 0 w 242"/>
                  <a:gd name="T21" fmla="*/ 1 h 134"/>
                  <a:gd name="T22" fmla="*/ 1 w 242"/>
                  <a:gd name="T23" fmla="*/ 1 h 134"/>
                  <a:gd name="T24" fmla="*/ 1 w 242"/>
                  <a:gd name="T25" fmla="*/ 1 h 134"/>
                  <a:gd name="T26" fmla="*/ 1 w 242"/>
                  <a:gd name="T27" fmla="*/ 1 h 134"/>
                  <a:gd name="T28" fmla="*/ 1 w 242"/>
                  <a:gd name="T29" fmla="*/ 1 h 134"/>
                  <a:gd name="T30" fmla="*/ 1 w 242"/>
                  <a:gd name="T31" fmla="*/ 1 h 134"/>
                  <a:gd name="T32" fmla="*/ 1 w 242"/>
                  <a:gd name="T33" fmla="*/ 1 h 134"/>
                  <a:gd name="T34" fmla="*/ 1 w 242"/>
                  <a:gd name="T35" fmla="*/ 1 h 134"/>
                  <a:gd name="T36" fmla="*/ 1 w 242"/>
                  <a:gd name="T37" fmla="*/ 1 h 134"/>
                  <a:gd name="T38" fmla="*/ 1 w 242"/>
                  <a:gd name="T39" fmla="*/ 1 h 134"/>
                  <a:gd name="T40" fmla="*/ 1 w 242"/>
                  <a:gd name="T41" fmla="*/ 1 h 134"/>
                  <a:gd name="T42" fmla="*/ 1 w 242"/>
                  <a:gd name="T43" fmla="*/ 1 h 134"/>
                  <a:gd name="T44" fmla="*/ 1 w 242"/>
                  <a:gd name="T45" fmla="*/ 1 h 13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42"/>
                  <a:gd name="T70" fmla="*/ 0 h 134"/>
                  <a:gd name="T71" fmla="*/ 242 w 242"/>
                  <a:gd name="T72" fmla="*/ 134 h 134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42" h="134">
                    <a:moveTo>
                      <a:pt x="242" y="0"/>
                    </a:moveTo>
                    <a:lnTo>
                      <a:pt x="236" y="18"/>
                    </a:lnTo>
                    <a:lnTo>
                      <a:pt x="224" y="36"/>
                    </a:lnTo>
                    <a:lnTo>
                      <a:pt x="210" y="53"/>
                    </a:lnTo>
                    <a:lnTo>
                      <a:pt x="188" y="66"/>
                    </a:lnTo>
                    <a:lnTo>
                      <a:pt x="158" y="78"/>
                    </a:lnTo>
                    <a:lnTo>
                      <a:pt x="121" y="87"/>
                    </a:lnTo>
                    <a:lnTo>
                      <a:pt x="76" y="92"/>
                    </a:lnTo>
                    <a:lnTo>
                      <a:pt x="19" y="96"/>
                    </a:lnTo>
                    <a:lnTo>
                      <a:pt x="5" y="96"/>
                    </a:lnTo>
                    <a:lnTo>
                      <a:pt x="0" y="107"/>
                    </a:lnTo>
                    <a:lnTo>
                      <a:pt x="19" y="121"/>
                    </a:lnTo>
                    <a:lnTo>
                      <a:pt x="41" y="128"/>
                    </a:lnTo>
                    <a:lnTo>
                      <a:pt x="72" y="134"/>
                    </a:lnTo>
                    <a:lnTo>
                      <a:pt x="110" y="134"/>
                    </a:lnTo>
                    <a:lnTo>
                      <a:pt x="150" y="132"/>
                    </a:lnTo>
                    <a:lnTo>
                      <a:pt x="181" y="123"/>
                    </a:lnTo>
                    <a:lnTo>
                      <a:pt x="200" y="112"/>
                    </a:lnTo>
                    <a:lnTo>
                      <a:pt x="214" y="96"/>
                    </a:lnTo>
                    <a:lnTo>
                      <a:pt x="220" y="81"/>
                    </a:lnTo>
                    <a:lnTo>
                      <a:pt x="224" y="63"/>
                    </a:lnTo>
                    <a:lnTo>
                      <a:pt x="224" y="48"/>
                    </a:lnTo>
                    <a:lnTo>
                      <a:pt x="224" y="3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33" name="Freeform 37"/>
              <p:cNvSpPr>
                <a:spLocks/>
              </p:cNvSpPr>
              <p:nvPr/>
            </p:nvSpPr>
            <p:spPr bwMode="auto">
              <a:xfrm>
                <a:off x="2789" y="2063"/>
                <a:ext cx="122" cy="67"/>
              </a:xfrm>
              <a:custGeom>
                <a:avLst/>
                <a:gdLst>
                  <a:gd name="T0" fmla="*/ 1 w 242"/>
                  <a:gd name="T1" fmla="*/ 0 h 134"/>
                  <a:gd name="T2" fmla="*/ 1 w 242"/>
                  <a:gd name="T3" fmla="*/ 1 h 134"/>
                  <a:gd name="T4" fmla="*/ 1 w 242"/>
                  <a:gd name="T5" fmla="*/ 1 h 134"/>
                  <a:gd name="T6" fmla="*/ 1 w 242"/>
                  <a:gd name="T7" fmla="*/ 1 h 134"/>
                  <a:gd name="T8" fmla="*/ 1 w 242"/>
                  <a:gd name="T9" fmla="*/ 1 h 134"/>
                  <a:gd name="T10" fmla="*/ 1 w 242"/>
                  <a:gd name="T11" fmla="*/ 1 h 134"/>
                  <a:gd name="T12" fmla="*/ 1 w 242"/>
                  <a:gd name="T13" fmla="*/ 1 h 134"/>
                  <a:gd name="T14" fmla="*/ 1 w 242"/>
                  <a:gd name="T15" fmla="*/ 1 h 134"/>
                  <a:gd name="T16" fmla="*/ 1 w 242"/>
                  <a:gd name="T17" fmla="*/ 1 h 134"/>
                  <a:gd name="T18" fmla="*/ 1 w 242"/>
                  <a:gd name="T19" fmla="*/ 1 h 134"/>
                  <a:gd name="T20" fmla="*/ 0 w 242"/>
                  <a:gd name="T21" fmla="*/ 1 h 134"/>
                  <a:gd name="T22" fmla="*/ 1 w 242"/>
                  <a:gd name="T23" fmla="*/ 1 h 134"/>
                  <a:gd name="T24" fmla="*/ 1 w 242"/>
                  <a:gd name="T25" fmla="*/ 1 h 134"/>
                  <a:gd name="T26" fmla="*/ 1 w 242"/>
                  <a:gd name="T27" fmla="*/ 1 h 134"/>
                  <a:gd name="T28" fmla="*/ 1 w 242"/>
                  <a:gd name="T29" fmla="*/ 1 h 134"/>
                  <a:gd name="T30" fmla="*/ 1 w 242"/>
                  <a:gd name="T31" fmla="*/ 1 h 134"/>
                  <a:gd name="T32" fmla="*/ 1 w 242"/>
                  <a:gd name="T33" fmla="*/ 1 h 134"/>
                  <a:gd name="T34" fmla="*/ 1 w 242"/>
                  <a:gd name="T35" fmla="*/ 1 h 134"/>
                  <a:gd name="T36" fmla="*/ 1 w 242"/>
                  <a:gd name="T37" fmla="*/ 1 h 134"/>
                  <a:gd name="T38" fmla="*/ 1 w 242"/>
                  <a:gd name="T39" fmla="*/ 1 h 134"/>
                  <a:gd name="T40" fmla="*/ 1 w 242"/>
                  <a:gd name="T41" fmla="*/ 1 h 134"/>
                  <a:gd name="T42" fmla="*/ 1 w 242"/>
                  <a:gd name="T43" fmla="*/ 1 h 134"/>
                  <a:gd name="T44" fmla="*/ 1 w 242"/>
                  <a:gd name="T45" fmla="*/ 1 h 13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42"/>
                  <a:gd name="T70" fmla="*/ 0 h 134"/>
                  <a:gd name="T71" fmla="*/ 242 w 242"/>
                  <a:gd name="T72" fmla="*/ 134 h 134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42" h="134">
                    <a:moveTo>
                      <a:pt x="242" y="0"/>
                    </a:moveTo>
                    <a:lnTo>
                      <a:pt x="236" y="18"/>
                    </a:lnTo>
                    <a:lnTo>
                      <a:pt x="224" y="36"/>
                    </a:lnTo>
                    <a:lnTo>
                      <a:pt x="210" y="53"/>
                    </a:lnTo>
                    <a:lnTo>
                      <a:pt x="188" y="66"/>
                    </a:lnTo>
                    <a:lnTo>
                      <a:pt x="158" y="78"/>
                    </a:lnTo>
                    <a:lnTo>
                      <a:pt x="121" y="87"/>
                    </a:lnTo>
                    <a:lnTo>
                      <a:pt x="76" y="92"/>
                    </a:lnTo>
                    <a:lnTo>
                      <a:pt x="19" y="96"/>
                    </a:lnTo>
                    <a:lnTo>
                      <a:pt x="5" y="96"/>
                    </a:lnTo>
                    <a:lnTo>
                      <a:pt x="0" y="107"/>
                    </a:lnTo>
                    <a:lnTo>
                      <a:pt x="19" y="121"/>
                    </a:lnTo>
                    <a:lnTo>
                      <a:pt x="41" y="128"/>
                    </a:lnTo>
                    <a:lnTo>
                      <a:pt x="72" y="134"/>
                    </a:lnTo>
                    <a:lnTo>
                      <a:pt x="110" y="134"/>
                    </a:lnTo>
                    <a:lnTo>
                      <a:pt x="150" y="132"/>
                    </a:lnTo>
                    <a:lnTo>
                      <a:pt x="181" y="123"/>
                    </a:lnTo>
                    <a:lnTo>
                      <a:pt x="200" y="112"/>
                    </a:lnTo>
                    <a:lnTo>
                      <a:pt x="214" y="96"/>
                    </a:lnTo>
                    <a:lnTo>
                      <a:pt x="220" y="81"/>
                    </a:lnTo>
                    <a:lnTo>
                      <a:pt x="224" y="63"/>
                    </a:lnTo>
                    <a:lnTo>
                      <a:pt x="224" y="48"/>
                    </a:lnTo>
                    <a:lnTo>
                      <a:pt x="224" y="3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34" name="Freeform 38"/>
              <p:cNvSpPr>
                <a:spLocks/>
              </p:cNvSpPr>
              <p:nvPr/>
            </p:nvSpPr>
            <p:spPr bwMode="auto">
              <a:xfrm>
                <a:off x="2752" y="2072"/>
                <a:ext cx="21" cy="18"/>
              </a:xfrm>
              <a:custGeom>
                <a:avLst/>
                <a:gdLst>
                  <a:gd name="T0" fmla="*/ 0 w 42"/>
                  <a:gd name="T1" fmla="*/ 0 h 38"/>
                  <a:gd name="T2" fmla="*/ 1 w 42"/>
                  <a:gd name="T3" fmla="*/ 0 h 38"/>
                  <a:gd name="T4" fmla="*/ 1 w 42"/>
                  <a:gd name="T5" fmla="*/ 0 h 38"/>
                  <a:gd name="T6" fmla="*/ 1 w 42"/>
                  <a:gd name="T7" fmla="*/ 0 h 38"/>
                  <a:gd name="T8" fmla="*/ 1 w 42"/>
                  <a:gd name="T9" fmla="*/ 0 h 38"/>
                  <a:gd name="T10" fmla="*/ 1 w 42"/>
                  <a:gd name="T11" fmla="*/ 0 h 38"/>
                  <a:gd name="T12" fmla="*/ 1 w 42"/>
                  <a:gd name="T13" fmla="*/ 0 h 38"/>
                  <a:gd name="T14" fmla="*/ 0 w 42"/>
                  <a:gd name="T15" fmla="*/ 0 h 38"/>
                  <a:gd name="T16" fmla="*/ 0 w 42"/>
                  <a:gd name="T17" fmla="*/ 0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38"/>
                  <a:gd name="T29" fmla="*/ 42 w 42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38">
                    <a:moveTo>
                      <a:pt x="0" y="4"/>
                    </a:moveTo>
                    <a:lnTo>
                      <a:pt x="13" y="0"/>
                    </a:lnTo>
                    <a:lnTo>
                      <a:pt x="30" y="11"/>
                    </a:lnTo>
                    <a:lnTo>
                      <a:pt x="41" y="24"/>
                    </a:lnTo>
                    <a:lnTo>
                      <a:pt x="42" y="36"/>
                    </a:lnTo>
                    <a:lnTo>
                      <a:pt x="30" y="38"/>
                    </a:lnTo>
                    <a:lnTo>
                      <a:pt x="14" y="31"/>
                    </a:lnTo>
                    <a:lnTo>
                      <a:pt x="0" y="19"/>
                    </a:lnTo>
                    <a:lnTo>
                      <a:pt x="0" y="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35" name="Freeform 39"/>
              <p:cNvSpPr>
                <a:spLocks/>
              </p:cNvSpPr>
              <p:nvPr/>
            </p:nvSpPr>
            <p:spPr bwMode="auto">
              <a:xfrm>
                <a:off x="2752" y="2072"/>
                <a:ext cx="21" cy="18"/>
              </a:xfrm>
              <a:custGeom>
                <a:avLst/>
                <a:gdLst>
                  <a:gd name="T0" fmla="*/ 0 w 42"/>
                  <a:gd name="T1" fmla="*/ 0 h 38"/>
                  <a:gd name="T2" fmla="*/ 1 w 42"/>
                  <a:gd name="T3" fmla="*/ 0 h 38"/>
                  <a:gd name="T4" fmla="*/ 1 w 42"/>
                  <a:gd name="T5" fmla="*/ 0 h 38"/>
                  <a:gd name="T6" fmla="*/ 1 w 42"/>
                  <a:gd name="T7" fmla="*/ 0 h 38"/>
                  <a:gd name="T8" fmla="*/ 1 w 42"/>
                  <a:gd name="T9" fmla="*/ 0 h 38"/>
                  <a:gd name="T10" fmla="*/ 1 w 42"/>
                  <a:gd name="T11" fmla="*/ 0 h 38"/>
                  <a:gd name="T12" fmla="*/ 1 w 42"/>
                  <a:gd name="T13" fmla="*/ 0 h 38"/>
                  <a:gd name="T14" fmla="*/ 0 w 42"/>
                  <a:gd name="T15" fmla="*/ 0 h 38"/>
                  <a:gd name="T16" fmla="*/ 0 w 42"/>
                  <a:gd name="T17" fmla="*/ 0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38"/>
                  <a:gd name="T29" fmla="*/ 42 w 42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38">
                    <a:moveTo>
                      <a:pt x="0" y="4"/>
                    </a:moveTo>
                    <a:lnTo>
                      <a:pt x="13" y="0"/>
                    </a:lnTo>
                    <a:lnTo>
                      <a:pt x="30" y="11"/>
                    </a:lnTo>
                    <a:lnTo>
                      <a:pt x="41" y="24"/>
                    </a:lnTo>
                    <a:lnTo>
                      <a:pt x="42" y="36"/>
                    </a:lnTo>
                    <a:lnTo>
                      <a:pt x="30" y="38"/>
                    </a:lnTo>
                    <a:lnTo>
                      <a:pt x="14" y="31"/>
                    </a:lnTo>
                    <a:lnTo>
                      <a:pt x="0" y="19"/>
                    </a:lnTo>
                    <a:lnTo>
                      <a:pt x="0" y="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36" name="Freeform 40"/>
              <p:cNvSpPr>
                <a:spLocks/>
              </p:cNvSpPr>
              <p:nvPr/>
            </p:nvSpPr>
            <p:spPr bwMode="auto">
              <a:xfrm>
                <a:off x="2773" y="2001"/>
                <a:ext cx="128" cy="83"/>
              </a:xfrm>
              <a:custGeom>
                <a:avLst/>
                <a:gdLst>
                  <a:gd name="T0" fmla="*/ 1 w 255"/>
                  <a:gd name="T1" fmla="*/ 0 h 165"/>
                  <a:gd name="T2" fmla="*/ 1 w 255"/>
                  <a:gd name="T3" fmla="*/ 1 h 165"/>
                  <a:gd name="T4" fmla="*/ 1 w 255"/>
                  <a:gd name="T5" fmla="*/ 1 h 165"/>
                  <a:gd name="T6" fmla="*/ 1 w 255"/>
                  <a:gd name="T7" fmla="*/ 1 h 165"/>
                  <a:gd name="T8" fmla="*/ 1 w 255"/>
                  <a:gd name="T9" fmla="*/ 1 h 165"/>
                  <a:gd name="T10" fmla="*/ 1 w 255"/>
                  <a:gd name="T11" fmla="*/ 1 h 165"/>
                  <a:gd name="T12" fmla="*/ 1 w 255"/>
                  <a:gd name="T13" fmla="*/ 1 h 165"/>
                  <a:gd name="T14" fmla="*/ 1 w 255"/>
                  <a:gd name="T15" fmla="*/ 1 h 165"/>
                  <a:gd name="T16" fmla="*/ 1 w 255"/>
                  <a:gd name="T17" fmla="*/ 1 h 165"/>
                  <a:gd name="T18" fmla="*/ 0 w 255"/>
                  <a:gd name="T19" fmla="*/ 1 h 165"/>
                  <a:gd name="T20" fmla="*/ 1 w 255"/>
                  <a:gd name="T21" fmla="*/ 1 h 165"/>
                  <a:gd name="T22" fmla="*/ 1 w 255"/>
                  <a:gd name="T23" fmla="*/ 1 h 165"/>
                  <a:gd name="T24" fmla="*/ 1 w 255"/>
                  <a:gd name="T25" fmla="*/ 1 h 165"/>
                  <a:gd name="T26" fmla="*/ 1 w 255"/>
                  <a:gd name="T27" fmla="*/ 1 h 165"/>
                  <a:gd name="T28" fmla="*/ 1 w 255"/>
                  <a:gd name="T29" fmla="*/ 1 h 165"/>
                  <a:gd name="T30" fmla="*/ 1 w 255"/>
                  <a:gd name="T31" fmla="*/ 1 h 165"/>
                  <a:gd name="T32" fmla="*/ 1 w 255"/>
                  <a:gd name="T33" fmla="*/ 1 h 165"/>
                  <a:gd name="T34" fmla="*/ 1 w 255"/>
                  <a:gd name="T35" fmla="*/ 1 h 165"/>
                  <a:gd name="T36" fmla="*/ 1 w 255"/>
                  <a:gd name="T37" fmla="*/ 1 h 165"/>
                  <a:gd name="T38" fmla="*/ 1 w 255"/>
                  <a:gd name="T39" fmla="*/ 1 h 165"/>
                  <a:gd name="T40" fmla="*/ 1 w 255"/>
                  <a:gd name="T41" fmla="*/ 1 h 165"/>
                  <a:gd name="T42" fmla="*/ 1 w 255"/>
                  <a:gd name="T43" fmla="*/ 1 h 165"/>
                  <a:gd name="T44" fmla="*/ 1 w 255"/>
                  <a:gd name="T45" fmla="*/ 1 h 165"/>
                  <a:gd name="T46" fmla="*/ 1 w 255"/>
                  <a:gd name="T47" fmla="*/ 1 h 1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55"/>
                  <a:gd name="T73" fmla="*/ 0 h 165"/>
                  <a:gd name="T74" fmla="*/ 255 w 255"/>
                  <a:gd name="T75" fmla="*/ 165 h 1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55" h="165">
                    <a:moveTo>
                      <a:pt x="255" y="0"/>
                    </a:moveTo>
                    <a:lnTo>
                      <a:pt x="246" y="29"/>
                    </a:lnTo>
                    <a:lnTo>
                      <a:pt x="234" y="57"/>
                    </a:lnTo>
                    <a:lnTo>
                      <a:pt x="220" y="76"/>
                    </a:lnTo>
                    <a:lnTo>
                      <a:pt x="196" y="93"/>
                    </a:lnTo>
                    <a:lnTo>
                      <a:pt x="167" y="107"/>
                    </a:lnTo>
                    <a:lnTo>
                      <a:pt x="129" y="114"/>
                    </a:lnTo>
                    <a:lnTo>
                      <a:pt x="80" y="116"/>
                    </a:lnTo>
                    <a:lnTo>
                      <a:pt x="21" y="115"/>
                    </a:lnTo>
                    <a:lnTo>
                      <a:pt x="0" y="115"/>
                    </a:lnTo>
                    <a:lnTo>
                      <a:pt x="7" y="129"/>
                    </a:lnTo>
                    <a:lnTo>
                      <a:pt x="26" y="137"/>
                    </a:lnTo>
                    <a:lnTo>
                      <a:pt x="51" y="147"/>
                    </a:lnTo>
                    <a:lnTo>
                      <a:pt x="80" y="154"/>
                    </a:lnTo>
                    <a:lnTo>
                      <a:pt x="108" y="162"/>
                    </a:lnTo>
                    <a:lnTo>
                      <a:pt x="132" y="165"/>
                    </a:lnTo>
                    <a:lnTo>
                      <a:pt x="153" y="164"/>
                    </a:lnTo>
                    <a:lnTo>
                      <a:pt x="175" y="158"/>
                    </a:lnTo>
                    <a:lnTo>
                      <a:pt x="195" y="147"/>
                    </a:lnTo>
                    <a:lnTo>
                      <a:pt x="213" y="133"/>
                    </a:lnTo>
                    <a:lnTo>
                      <a:pt x="228" y="114"/>
                    </a:lnTo>
                    <a:lnTo>
                      <a:pt x="242" y="90"/>
                    </a:lnTo>
                    <a:lnTo>
                      <a:pt x="246" y="62"/>
                    </a:lnTo>
                    <a:lnTo>
                      <a:pt x="246" y="29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37" name="Freeform 41"/>
              <p:cNvSpPr>
                <a:spLocks/>
              </p:cNvSpPr>
              <p:nvPr/>
            </p:nvSpPr>
            <p:spPr bwMode="auto">
              <a:xfrm>
                <a:off x="2773" y="2001"/>
                <a:ext cx="128" cy="83"/>
              </a:xfrm>
              <a:custGeom>
                <a:avLst/>
                <a:gdLst>
                  <a:gd name="T0" fmla="*/ 1 w 255"/>
                  <a:gd name="T1" fmla="*/ 0 h 165"/>
                  <a:gd name="T2" fmla="*/ 1 w 255"/>
                  <a:gd name="T3" fmla="*/ 1 h 165"/>
                  <a:gd name="T4" fmla="*/ 1 w 255"/>
                  <a:gd name="T5" fmla="*/ 1 h 165"/>
                  <a:gd name="T6" fmla="*/ 1 w 255"/>
                  <a:gd name="T7" fmla="*/ 1 h 165"/>
                  <a:gd name="T8" fmla="*/ 1 w 255"/>
                  <a:gd name="T9" fmla="*/ 1 h 165"/>
                  <a:gd name="T10" fmla="*/ 1 w 255"/>
                  <a:gd name="T11" fmla="*/ 1 h 165"/>
                  <a:gd name="T12" fmla="*/ 1 w 255"/>
                  <a:gd name="T13" fmla="*/ 1 h 165"/>
                  <a:gd name="T14" fmla="*/ 1 w 255"/>
                  <a:gd name="T15" fmla="*/ 1 h 165"/>
                  <a:gd name="T16" fmla="*/ 1 w 255"/>
                  <a:gd name="T17" fmla="*/ 1 h 165"/>
                  <a:gd name="T18" fmla="*/ 0 w 255"/>
                  <a:gd name="T19" fmla="*/ 1 h 165"/>
                  <a:gd name="T20" fmla="*/ 1 w 255"/>
                  <a:gd name="T21" fmla="*/ 1 h 165"/>
                  <a:gd name="T22" fmla="*/ 1 w 255"/>
                  <a:gd name="T23" fmla="*/ 1 h 165"/>
                  <a:gd name="T24" fmla="*/ 1 w 255"/>
                  <a:gd name="T25" fmla="*/ 1 h 165"/>
                  <a:gd name="T26" fmla="*/ 1 w 255"/>
                  <a:gd name="T27" fmla="*/ 1 h 165"/>
                  <a:gd name="T28" fmla="*/ 1 w 255"/>
                  <a:gd name="T29" fmla="*/ 1 h 165"/>
                  <a:gd name="T30" fmla="*/ 1 w 255"/>
                  <a:gd name="T31" fmla="*/ 1 h 165"/>
                  <a:gd name="T32" fmla="*/ 1 w 255"/>
                  <a:gd name="T33" fmla="*/ 1 h 165"/>
                  <a:gd name="T34" fmla="*/ 1 w 255"/>
                  <a:gd name="T35" fmla="*/ 1 h 165"/>
                  <a:gd name="T36" fmla="*/ 1 w 255"/>
                  <a:gd name="T37" fmla="*/ 1 h 165"/>
                  <a:gd name="T38" fmla="*/ 1 w 255"/>
                  <a:gd name="T39" fmla="*/ 1 h 165"/>
                  <a:gd name="T40" fmla="*/ 1 w 255"/>
                  <a:gd name="T41" fmla="*/ 1 h 165"/>
                  <a:gd name="T42" fmla="*/ 1 w 255"/>
                  <a:gd name="T43" fmla="*/ 1 h 165"/>
                  <a:gd name="T44" fmla="*/ 1 w 255"/>
                  <a:gd name="T45" fmla="*/ 1 h 165"/>
                  <a:gd name="T46" fmla="*/ 1 w 255"/>
                  <a:gd name="T47" fmla="*/ 1 h 1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55"/>
                  <a:gd name="T73" fmla="*/ 0 h 165"/>
                  <a:gd name="T74" fmla="*/ 255 w 255"/>
                  <a:gd name="T75" fmla="*/ 165 h 1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55" h="165">
                    <a:moveTo>
                      <a:pt x="255" y="0"/>
                    </a:moveTo>
                    <a:lnTo>
                      <a:pt x="246" y="29"/>
                    </a:lnTo>
                    <a:lnTo>
                      <a:pt x="234" y="57"/>
                    </a:lnTo>
                    <a:lnTo>
                      <a:pt x="220" y="76"/>
                    </a:lnTo>
                    <a:lnTo>
                      <a:pt x="196" y="93"/>
                    </a:lnTo>
                    <a:lnTo>
                      <a:pt x="167" y="107"/>
                    </a:lnTo>
                    <a:lnTo>
                      <a:pt x="129" y="114"/>
                    </a:lnTo>
                    <a:lnTo>
                      <a:pt x="80" y="116"/>
                    </a:lnTo>
                    <a:lnTo>
                      <a:pt x="21" y="115"/>
                    </a:lnTo>
                    <a:lnTo>
                      <a:pt x="0" y="115"/>
                    </a:lnTo>
                    <a:lnTo>
                      <a:pt x="7" y="129"/>
                    </a:lnTo>
                    <a:lnTo>
                      <a:pt x="26" y="137"/>
                    </a:lnTo>
                    <a:lnTo>
                      <a:pt x="51" y="147"/>
                    </a:lnTo>
                    <a:lnTo>
                      <a:pt x="80" y="154"/>
                    </a:lnTo>
                    <a:lnTo>
                      <a:pt x="108" y="162"/>
                    </a:lnTo>
                    <a:lnTo>
                      <a:pt x="132" y="165"/>
                    </a:lnTo>
                    <a:lnTo>
                      <a:pt x="153" y="164"/>
                    </a:lnTo>
                    <a:lnTo>
                      <a:pt x="175" y="158"/>
                    </a:lnTo>
                    <a:lnTo>
                      <a:pt x="195" y="147"/>
                    </a:lnTo>
                    <a:lnTo>
                      <a:pt x="213" y="133"/>
                    </a:lnTo>
                    <a:lnTo>
                      <a:pt x="228" y="114"/>
                    </a:lnTo>
                    <a:lnTo>
                      <a:pt x="242" y="90"/>
                    </a:lnTo>
                    <a:lnTo>
                      <a:pt x="246" y="62"/>
                    </a:lnTo>
                    <a:lnTo>
                      <a:pt x="246" y="29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38" name="Freeform 42"/>
              <p:cNvSpPr>
                <a:spLocks/>
              </p:cNvSpPr>
              <p:nvPr/>
            </p:nvSpPr>
            <p:spPr bwMode="auto">
              <a:xfrm>
                <a:off x="2757" y="1961"/>
                <a:ext cx="133" cy="74"/>
              </a:xfrm>
              <a:custGeom>
                <a:avLst/>
                <a:gdLst>
                  <a:gd name="T0" fmla="*/ 1 w 266"/>
                  <a:gd name="T1" fmla="*/ 0 h 147"/>
                  <a:gd name="T2" fmla="*/ 1 w 266"/>
                  <a:gd name="T3" fmla="*/ 1 h 147"/>
                  <a:gd name="T4" fmla="*/ 1 w 266"/>
                  <a:gd name="T5" fmla="*/ 1 h 147"/>
                  <a:gd name="T6" fmla="*/ 1 w 266"/>
                  <a:gd name="T7" fmla="*/ 1 h 147"/>
                  <a:gd name="T8" fmla="*/ 1 w 266"/>
                  <a:gd name="T9" fmla="*/ 1 h 147"/>
                  <a:gd name="T10" fmla="*/ 1 w 266"/>
                  <a:gd name="T11" fmla="*/ 1 h 147"/>
                  <a:gd name="T12" fmla="*/ 1 w 266"/>
                  <a:gd name="T13" fmla="*/ 1 h 147"/>
                  <a:gd name="T14" fmla="*/ 1 w 266"/>
                  <a:gd name="T15" fmla="*/ 1 h 147"/>
                  <a:gd name="T16" fmla="*/ 1 w 266"/>
                  <a:gd name="T17" fmla="*/ 1 h 147"/>
                  <a:gd name="T18" fmla="*/ 1 w 266"/>
                  <a:gd name="T19" fmla="*/ 1 h 147"/>
                  <a:gd name="T20" fmla="*/ 1 w 266"/>
                  <a:gd name="T21" fmla="*/ 1 h 147"/>
                  <a:gd name="T22" fmla="*/ 1 w 266"/>
                  <a:gd name="T23" fmla="*/ 1 h 147"/>
                  <a:gd name="T24" fmla="*/ 1 w 266"/>
                  <a:gd name="T25" fmla="*/ 1 h 147"/>
                  <a:gd name="T26" fmla="*/ 1 w 266"/>
                  <a:gd name="T27" fmla="*/ 1 h 147"/>
                  <a:gd name="T28" fmla="*/ 1 w 266"/>
                  <a:gd name="T29" fmla="*/ 1 h 147"/>
                  <a:gd name="T30" fmla="*/ 1 w 266"/>
                  <a:gd name="T31" fmla="*/ 1 h 147"/>
                  <a:gd name="T32" fmla="*/ 1 w 266"/>
                  <a:gd name="T33" fmla="*/ 1 h 147"/>
                  <a:gd name="T34" fmla="*/ 0 w 266"/>
                  <a:gd name="T35" fmla="*/ 1 h 147"/>
                  <a:gd name="T36" fmla="*/ 1 w 266"/>
                  <a:gd name="T37" fmla="*/ 1 h 147"/>
                  <a:gd name="T38" fmla="*/ 1 w 266"/>
                  <a:gd name="T39" fmla="*/ 1 h 147"/>
                  <a:gd name="T40" fmla="*/ 1 w 266"/>
                  <a:gd name="T41" fmla="*/ 1 h 147"/>
                  <a:gd name="T42" fmla="*/ 1 w 266"/>
                  <a:gd name="T43" fmla="*/ 1 h 147"/>
                  <a:gd name="T44" fmla="*/ 1 w 266"/>
                  <a:gd name="T45" fmla="*/ 1 h 147"/>
                  <a:gd name="T46" fmla="*/ 1 w 266"/>
                  <a:gd name="T47" fmla="*/ 1 h 147"/>
                  <a:gd name="T48" fmla="*/ 1 w 266"/>
                  <a:gd name="T49" fmla="*/ 1 h 147"/>
                  <a:gd name="T50" fmla="*/ 1 w 266"/>
                  <a:gd name="T51" fmla="*/ 1 h 147"/>
                  <a:gd name="T52" fmla="*/ 1 w 266"/>
                  <a:gd name="T53" fmla="*/ 1 h 147"/>
                  <a:gd name="T54" fmla="*/ 1 w 266"/>
                  <a:gd name="T55" fmla="*/ 1 h 147"/>
                  <a:gd name="T56" fmla="*/ 1 w 266"/>
                  <a:gd name="T57" fmla="*/ 1 h 147"/>
                  <a:gd name="T58" fmla="*/ 1 w 266"/>
                  <a:gd name="T59" fmla="*/ 1 h 147"/>
                  <a:gd name="T60" fmla="*/ 1 w 266"/>
                  <a:gd name="T61" fmla="*/ 1 h 147"/>
                  <a:gd name="T62" fmla="*/ 1 w 266"/>
                  <a:gd name="T63" fmla="*/ 1 h 147"/>
                  <a:gd name="T64" fmla="*/ 1 w 266"/>
                  <a:gd name="T65" fmla="*/ 1 h 1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66"/>
                  <a:gd name="T100" fmla="*/ 0 h 147"/>
                  <a:gd name="T101" fmla="*/ 266 w 266"/>
                  <a:gd name="T102" fmla="*/ 147 h 14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66" h="147">
                    <a:moveTo>
                      <a:pt x="266" y="0"/>
                    </a:moveTo>
                    <a:lnTo>
                      <a:pt x="259" y="23"/>
                    </a:lnTo>
                    <a:lnTo>
                      <a:pt x="246" y="46"/>
                    </a:lnTo>
                    <a:lnTo>
                      <a:pt x="231" y="64"/>
                    </a:lnTo>
                    <a:lnTo>
                      <a:pt x="213" y="78"/>
                    </a:lnTo>
                    <a:lnTo>
                      <a:pt x="192" y="89"/>
                    </a:lnTo>
                    <a:lnTo>
                      <a:pt x="170" y="96"/>
                    </a:lnTo>
                    <a:lnTo>
                      <a:pt x="150" y="100"/>
                    </a:lnTo>
                    <a:lnTo>
                      <a:pt x="128" y="103"/>
                    </a:lnTo>
                    <a:lnTo>
                      <a:pt x="108" y="104"/>
                    </a:lnTo>
                    <a:lnTo>
                      <a:pt x="93" y="104"/>
                    </a:lnTo>
                    <a:lnTo>
                      <a:pt x="75" y="104"/>
                    </a:lnTo>
                    <a:lnTo>
                      <a:pt x="59" y="104"/>
                    </a:lnTo>
                    <a:lnTo>
                      <a:pt x="46" y="104"/>
                    </a:lnTo>
                    <a:lnTo>
                      <a:pt x="34" y="104"/>
                    </a:lnTo>
                    <a:lnTo>
                      <a:pt x="23" y="103"/>
                    </a:lnTo>
                    <a:lnTo>
                      <a:pt x="15" y="103"/>
                    </a:lnTo>
                    <a:lnTo>
                      <a:pt x="0" y="104"/>
                    </a:lnTo>
                    <a:lnTo>
                      <a:pt x="2" y="117"/>
                    </a:lnTo>
                    <a:lnTo>
                      <a:pt x="15" y="122"/>
                    </a:lnTo>
                    <a:lnTo>
                      <a:pt x="34" y="128"/>
                    </a:lnTo>
                    <a:lnTo>
                      <a:pt x="64" y="138"/>
                    </a:lnTo>
                    <a:lnTo>
                      <a:pt x="94" y="144"/>
                    </a:lnTo>
                    <a:lnTo>
                      <a:pt x="124" y="147"/>
                    </a:lnTo>
                    <a:lnTo>
                      <a:pt x="150" y="147"/>
                    </a:lnTo>
                    <a:lnTo>
                      <a:pt x="175" y="144"/>
                    </a:lnTo>
                    <a:lnTo>
                      <a:pt x="197" y="138"/>
                    </a:lnTo>
                    <a:lnTo>
                      <a:pt x="218" y="125"/>
                    </a:lnTo>
                    <a:lnTo>
                      <a:pt x="235" y="108"/>
                    </a:lnTo>
                    <a:lnTo>
                      <a:pt x="250" y="90"/>
                    </a:lnTo>
                    <a:lnTo>
                      <a:pt x="260" y="65"/>
                    </a:lnTo>
                    <a:lnTo>
                      <a:pt x="261" y="42"/>
                    </a:lnTo>
                    <a:lnTo>
                      <a:pt x="260" y="26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39" name="Freeform 43"/>
              <p:cNvSpPr>
                <a:spLocks/>
              </p:cNvSpPr>
              <p:nvPr/>
            </p:nvSpPr>
            <p:spPr bwMode="auto">
              <a:xfrm>
                <a:off x="2757" y="1961"/>
                <a:ext cx="133" cy="74"/>
              </a:xfrm>
              <a:custGeom>
                <a:avLst/>
                <a:gdLst>
                  <a:gd name="T0" fmla="*/ 1 w 266"/>
                  <a:gd name="T1" fmla="*/ 0 h 147"/>
                  <a:gd name="T2" fmla="*/ 1 w 266"/>
                  <a:gd name="T3" fmla="*/ 1 h 147"/>
                  <a:gd name="T4" fmla="*/ 1 w 266"/>
                  <a:gd name="T5" fmla="*/ 1 h 147"/>
                  <a:gd name="T6" fmla="*/ 1 w 266"/>
                  <a:gd name="T7" fmla="*/ 1 h 147"/>
                  <a:gd name="T8" fmla="*/ 1 w 266"/>
                  <a:gd name="T9" fmla="*/ 1 h 147"/>
                  <a:gd name="T10" fmla="*/ 1 w 266"/>
                  <a:gd name="T11" fmla="*/ 1 h 147"/>
                  <a:gd name="T12" fmla="*/ 1 w 266"/>
                  <a:gd name="T13" fmla="*/ 1 h 147"/>
                  <a:gd name="T14" fmla="*/ 1 w 266"/>
                  <a:gd name="T15" fmla="*/ 1 h 147"/>
                  <a:gd name="T16" fmla="*/ 1 w 266"/>
                  <a:gd name="T17" fmla="*/ 1 h 147"/>
                  <a:gd name="T18" fmla="*/ 1 w 266"/>
                  <a:gd name="T19" fmla="*/ 1 h 147"/>
                  <a:gd name="T20" fmla="*/ 1 w 266"/>
                  <a:gd name="T21" fmla="*/ 1 h 147"/>
                  <a:gd name="T22" fmla="*/ 1 w 266"/>
                  <a:gd name="T23" fmla="*/ 1 h 147"/>
                  <a:gd name="T24" fmla="*/ 1 w 266"/>
                  <a:gd name="T25" fmla="*/ 1 h 147"/>
                  <a:gd name="T26" fmla="*/ 1 w 266"/>
                  <a:gd name="T27" fmla="*/ 1 h 147"/>
                  <a:gd name="T28" fmla="*/ 1 w 266"/>
                  <a:gd name="T29" fmla="*/ 1 h 147"/>
                  <a:gd name="T30" fmla="*/ 1 w 266"/>
                  <a:gd name="T31" fmla="*/ 1 h 147"/>
                  <a:gd name="T32" fmla="*/ 1 w 266"/>
                  <a:gd name="T33" fmla="*/ 1 h 147"/>
                  <a:gd name="T34" fmla="*/ 0 w 266"/>
                  <a:gd name="T35" fmla="*/ 1 h 147"/>
                  <a:gd name="T36" fmla="*/ 1 w 266"/>
                  <a:gd name="T37" fmla="*/ 1 h 147"/>
                  <a:gd name="T38" fmla="*/ 1 w 266"/>
                  <a:gd name="T39" fmla="*/ 1 h 147"/>
                  <a:gd name="T40" fmla="*/ 1 w 266"/>
                  <a:gd name="T41" fmla="*/ 1 h 147"/>
                  <a:gd name="T42" fmla="*/ 1 w 266"/>
                  <a:gd name="T43" fmla="*/ 1 h 147"/>
                  <a:gd name="T44" fmla="*/ 1 w 266"/>
                  <a:gd name="T45" fmla="*/ 1 h 147"/>
                  <a:gd name="T46" fmla="*/ 1 w 266"/>
                  <a:gd name="T47" fmla="*/ 1 h 147"/>
                  <a:gd name="T48" fmla="*/ 1 w 266"/>
                  <a:gd name="T49" fmla="*/ 1 h 147"/>
                  <a:gd name="T50" fmla="*/ 1 w 266"/>
                  <a:gd name="T51" fmla="*/ 1 h 147"/>
                  <a:gd name="T52" fmla="*/ 1 w 266"/>
                  <a:gd name="T53" fmla="*/ 1 h 147"/>
                  <a:gd name="T54" fmla="*/ 1 w 266"/>
                  <a:gd name="T55" fmla="*/ 1 h 147"/>
                  <a:gd name="T56" fmla="*/ 1 w 266"/>
                  <a:gd name="T57" fmla="*/ 1 h 147"/>
                  <a:gd name="T58" fmla="*/ 1 w 266"/>
                  <a:gd name="T59" fmla="*/ 1 h 147"/>
                  <a:gd name="T60" fmla="*/ 1 w 266"/>
                  <a:gd name="T61" fmla="*/ 1 h 147"/>
                  <a:gd name="T62" fmla="*/ 1 w 266"/>
                  <a:gd name="T63" fmla="*/ 1 h 147"/>
                  <a:gd name="T64" fmla="*/ 1 w 266"/>
                  <a:gd name="T65" fmla="*/ 1 h 1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66"/>
                  <a:gd name="T100" fmla="*/ 0 h 147"/>
                  <a:gd name="T101" fmla="*/ 266 w 266"/>
                  <a:gd name="T102" fmla="*/ 147 h 14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66" h="147">
                    <a:moveTo>
                      <a:pt x="266" y="0"/>
                    </a:moveTo>
                    <a:lnTo>
                      <a:pt x="259" y="23"/>
                    </a:lnTo>
                    <a:lnTo>
                      <a:pt x="246" y="46"/>
                    </a:lnTo>
                    <a:lnTo>
                      <a:pt x="231" y="64"/>
                    </a:lnTo>
                    <a:lnTo>
                      <a:pt x="213" y="78"/>
                    </a:lnTo>
                    <a:lnTo>
                      <a:pt x="192" y="89"/>
                    </a:lnTo>
                    <a:lnTo>
                      <a:pt x="170" y="96"/>
                    </a:lnTo>
                    <a:lnTo>
                      <a:pt x="150" y="100"/>
                    </a:lnTo>
                    <a:lnTo>
                      <a:pt x="128" y="103"/>
                    </a:lnTo>
                    <a:lnTo>
                      <a:pt x="108" y="104"/>
                    </a:lnTo>
                    <a:lnTo>
                      <a:pt x="93" y="104"/>
                    </a:lnTo>
                    <a:lnTo>
                      <a:pt x="75" y="104"/>
                    </a:lnTo>
                    <a:lnTo>
                      <a:pt x="59" y="104"/>
                    </a:lnTo>
                    <a:lnTo>
                      <a:pt x="46" y="104"/>
                    </a:lnTo>
                    <a:lnTo>
                      <a:pt x="34" y="104"/>
                    </a:lnTo>
                    <a:lnTo>
                      <a:pt x="23" y="103"/>
                    </a:lnTo>
                    <a:lnTo>
                      <a:pt x="15" y="103"/>
                    </a:lnTo>
                    <a:lnTo>
                      <a:pt x="0" y="104"/>
                    </a:lnTo>
                    <a:lnTo>
                      <a:pt x="2" y="117"/>
                    </a:lnTo>
                    <a:lnTo>
                      <a:pt x="15" y="122"/>
                    </a:lnTo>
                    <a:lnTo>
                      <a:pt x="34" y="128"/>
                    </a:lnTo>
                    <a:lnTo>
                      <a:pt x="64" y="138"/>
                    </a:lnTo>
                    <a:lnTo>
                      <a:pt x="94" y="144"/>
                    </a:lnTo>
                    <a:lnTo>
                      <a:pt x="124" y="147"/>
                    </a:lnTo>
                    <a:lnTo>
                      <a:pt x="150" y="147"/>
                    </a:lnTo>
                    <a:lnTo>
                      <a:pt x="175" y="144"/>
                    </a:lnTo>
                    <a:lnTo>
                      <a:pt x="197" y="138"/>
                    </a:lnTo>
                    <a:lnTo>
                      <a:pt x="218" y="125"/>
                    </a:lnTo>
                    <a:lnTo>
                      <a:pt x="235" y="108"/>
                    </a:lnTo>
                    <a:lnTo>
                      <a:pt x="250" y="90"/>
                    </a:lnTo>
                    <a:lnTo>
                      <a:pt x="260" y="65"/>
                    </a:lnTo>
                    <a:lnTo>
                      <a:pt x="261" y="42"/>
                    </a:lnTo>
                    <a:lnTo>
                      <a:pt x="260" y="26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40" name="Freeform 44"/>
              <p:cNvSpPr>
                <a:spLocks/>
              </p:cNvSpPr>
              <p:nvPr/>
            </p:nvSpPr>
            <p:spPr bwMode="auto">
              <a:xfrm>
                <a:off x="2749" y="1926"/>
                <a:ext cx="129" cy="68"/>
              </a:xfrm>
              <a:custGeom>
                <a:avLst/>
                <a:gdLst>
                  <a:gd name="T0" fmla="*/ 1 w 258"/>
                  <a:gd name="T1" fmla="*/ 0 h 135"/>
                  <a:gd name="T2" fmla="*/ 1 w 258"/>
                  <a:gd name="T3" fmla="*/ 1 h 135"/>
                  <a:gd name="T4" fmla="*/ 1 w 258"/>
                  <a:gd name="T5" fmla="*/ 1 h 135"/>
                  <a:gd name="T6" fmla="*/ 1 w 258"/>
                  <a:gd name="T7" fmla="*/ 1 h 135"/>
                  <a:gd name="T8" fmla="*/ 1 w 258"/>
                  <a:gd name="T9" fmla="*/ 1 h 135"/>
                  <a:gd name="T10" fmla="*/ 1 w 258"/>
                  <a:gd name="T11" fmla="*/ 1 h 135"/>
                  <a:gd name="T12" fmla="*/ 1 w 258"/>
                  <a:gd name="T13" fmla="*/ 1 h 135"/>
                  <a:gd name="T14" fmla="*/ 1 w 258"/>
                  <a:gd name="T15" fmla="*/ 1 h 135"/>
                  <a:gd name="T16" fmla="*/ 1 w 258"/>
                  <a:gd name="T17" fmla="*/ 1 h 135"/>
                  <a:gd name="T18" fmla="*/ 1 w 258"/>
                  <a:gd name="T19" fmla="*/ 1 h 135"/>
                  <a:gd name="T20" fmla="*/ 1 w 258"/>
                  <a:gd name="T21" fmla="*/ 1 h 135"/>
                  <a:gd name="T22" fmla="*/ 1 w 258"/>
                  <a:gd name="T23" fmla="*/ 1 h 135"/>
                  <a:gd name="T24" fmla="*/ 1 w 258"/>
                  <a:gd name="T25" fmla="*/ 1 h 135"/>
                  <a:gd name="T26" fmla="*/ 1 w 258"/>
                  <a:gd name="T27" fmla="*/ 1 h 135"/>
                  <a:gd name="T28" fmla="*/ 0 w 258"/>
                  <a:gd name="T29" fmla="*/ 1 h 13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8"/>
                  <a:gd name="T46" fmla="*/ 0 h 135"/>
                  <a:gd name="T47" fmla="*/ 258 w 258"/>
                  <a:gd name="T48" fmla="*/ 135 h 13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8" h="135">
                    <a:moveTo>
                      <a:pt x="258" y="0"/>
                    </a:moveTo>
                    <a:lnTo>
                      <a:pt x="248" y="31"/>
                    </a:lnTo>
                    <a:lnTo>
                      <a:pt x="235" y="61"/>
                    </a:lnTo>
                    <a:lnTo>
                      <a:pt x="220" y="84"/>
                    </a:lnTo>
                    <a:lnTo>
                      <a:pt x="200" y="105"/>
                    </a:lnTo>
                    <a:lnTo>
                      <a:pt x="177" y="121"/>
                    </a:lnTo>
                    <a:lnTo>
                      <a:pt x="153" y="131"/>
                    </a:lnTo>
                    <a:lnTo>
                      <a:pt x="125" y="135"/>
                    </a:lnTo>
                    <a:lnTo>
                      <a:pt x="100" y="135"/>
                    </a:lnTo>
                    <a:lnTo>
                      <a:pt x="75" y="131"/>
                    </a:lnTo>
                    <a:lnTo>
                      <a:pt x="53" y="127"/>
                    </a:lnTo>
                    <a:lnTo>
                      <a:pt x="36" y="127"/>
                    </a:lnTo>
                    <a:lnTo>
                      <a:pt x="22" y="127"/>
                    </a:lnTo>
                    <a:lnTo>
                      <a:pt x="12" y="127"/>
                    </a:lnTo>
                    <a:lnTo>
                      <a:pt x="0" y="127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41" name="Freeform 45"/>
              <p:cNvSpPr>
                <a:spLocks/>
              </p:cNvSpPr>
              <p:nvPr/>
            </p:nvSpPr>
            <p:spPr bwMode="auto">
              <a:xfrm>
                <a:off x="2749" y="1926"/>
                <a:ext cx="129" cy="68"/>
              </a:xfrm>
              <a:custGeom>
                <a:avLst/>
                <a:gdLst>
                  <a:gd name="T0" fmla="*/ 1 w 258"/>
                  <a:gd name="T1" fmla="*/ 0 h 135"/>
                  <a:gd name="T2" fmla="*/ 1 w 258"/>
                  <a:gd name="T3" fmla="*/ 1 h 135"/>
                  <a:gd name="T4" fmla="*/ 1 w 258"/>
                  <a:gd name="T5" fmla="*/ 1 h 135"/>
                  <a:gd name="T6" fmla="*/ 1 w 258"/>
                  <a:gd name="T7" fmla="*/ 1 h 135"/>
                  <a:gd name="T8" fmla="*/ 1 w 258"/>
                  <a:gd name="T9" fmla="*/ 1 h 135"/>
                  <a:gd name="T10" fmla="*/ 1 w 258"/>
                  <a:gd name="T11" fmla="*/ 1 h 135"/>
                  <a:gd name="T12" fmla="*/ 1 w 258"/>
                  <a:gd name="T13" fmla="*/ 1 h 135"/>
                  <a:gd name="T14" fmla="*/ 1 w 258"/>
                  <a:gd name="T15" fmla="*/ 1 h 135"/>
                  <a:gd name="T16" fmla="*/ 1 w 258"/>
                  <a:gd name="T17" fmla="*/ 1 h 135"/>
                  <a:gd name="T18" fmla="*/ 1 w 258"/>
                  <a:gd name="T19" fmla="*/ 1 h 135"/>
                  <a:gd name="T20" fmla="*/ 1 w 258"/>
                  <a:gd name="T21" fmla="*/ 1 h 135"/>
                  <a:gd name="T22" fmla="*/ 1 w 258"/>
                  <a:gd name="T23" fmla="*/ 1 h 135"/>
                  <a:gd name="T24" fmla="*/ 1 w 258"/>
                  <a:gd name="T25" fmla="*/ 1 h 135"/>
                  <a:gd name="T26" fmla="*/ 1 w 258"/>
                  <a:gd name="T27" fmla="*/ 1 h 135"/>
                  <a:gd name="T28" fmla="*/ 0 w 258"/>
                  <a:gd name="T29" fmla="*/ 1 h 13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8"/>
                  <a:gd name="T46" fmla="*/ 0 h 135"/>
                  <a:gd name="T47" fmla="*/ 258 w 258"/>
                  <a:gd name="T48" fmla="*/ 135 h 13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8" h="135">
                    <a:moveTo>
                      <a:pt x="258" y="0"/>
                    </a:moveTo>
                    <a:lnTo>
                      <a:pt x="248" y="31"/>
                    </a:lnTo>
                    <a:lnTo>
                      <a:pt x="235" y="61"/>
                    </a:lnTo>
                    <a:lnTo>
                      <a:pt x="220" y="84"/>
                    </a:lnTo>
                    <a:lnTo>
                      <a:pt x="200" y="105"/>
                    </a:lnTo>
                    <a:lnTo>
                      <a:pt x="177" y="121"/>
                    </a:lnTo>
                    <a:lnTo>
                      <a:pt x="153" y="131"/>
                    </a:lnTo>
                    <a:lnTo>
                      <a:pt x="125" y="135"/>
                    </a:lnTo>
                    <a:lnTo>
                      <a:pt x="100" y="135"/>
                    </a:lnTo>
                    <a:lnTo>
                      <a:pt x="75" y="131"/>
                    </a:lnTo>
                    <a:lnTo>
                      <a:pt x="53" y="127"/>
                    </a:lnTo>
                    <a:lnTo>
                      <a:pt x="36" y="127"/>
                    </a:lnTo>
                    <a:lnTo>
                      <a:pt x="22" y="127"/>
                    </a:lnTo>
                    <a:lnTo>
                      <a:pt x="12" y="127"/>
                    </a:lnTo>
                    <a:lnTo>
                      <a:pt x="0" y="127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42" name="Freeform 46"/>
              <p:cNvSpPr>
                <a:spLocks/>
              </p:cNvSpPr>
              <p:nvPr/>
            </p:nvSpPr>
            <p:spPr bwMode="auto">
              <a:xfrm>
                <a:off x="2750" y="1903"/>
                <a:ext cx="117" cy="67"/>
              </a:xfrm>
              <a:custGeom>
                <a:avLst/>
                <a:gdLst>
                  <a:gd name="T0" fmla="*/ 1 w 232"/>
                  <a:gd name="T1" fmla="*/ 0 h 134"/>
                  <a:gd name="T2" fmla="*/ 1 w 232"/>
                  <a:gd name="T3" fmla="*/ 1 h 134"/>
                  <a:gd name="T4" fmla="*/ 1 w 232"/>
                  <a:gd name="T5" fmla="*/ 1 h 134"/>
                  <a:gd name="T6" fmla="*/ 1 w 232"/>
                  <a:gd name="T7" fmla="*/ 1 h 134"/>
                  <a:gd name="T8" fmla="*/ 1 w 232"/>
                  <a:gd name="T9" fmla="*/ 1 h 134"/>
                  <a:gd name="T10" fmla="*/ 1 w 232"/>
                  <a:gd name="T11" fmla="*/ 1 h 134"/>
                  <a:gd name="T12" fmla="*/ 1 w 232"/>
                  <a:gd name="T13" fmla="*/ 1 h 134"/>
                  <a:gd name="T14" fmla="*/ 1 w 232"/>
                  <a:gd name="T15" fmla="*/ 1 h 134"/>
                  <a:gd name="T16" fmla="*/ 1 w 232"/>
                  <a:gd name="T17" fmla="*/ 1 h 134"/>
                  <a:gd name="T18" fmla="*/ 1 w 232"/>
                  <a:gd name="T19" fmla="*/ 1 h 134"/>
                  <a:gd name="T20" fmla="*/ 1 w 232"/>
                  <a:gd name="T21" fmla="*/ 1 h 134"/>
                  <a:gd name="T22" fmla="*/ 1 w 232"/>
                  <a:gd name="T23" fmla="*/ 1 h 134"/>
                  <a:gd name="T24" fmla="*/ 1 w 232"/>
                  <a:gd name="T25" fmla="*/ 1 h 134"/>
                  <a:gd name="T26" fmla="*/ 1 w 232"/>
                  <a:gd name="T27" fmla="*/ 1 h 134"/>
                  <a:gd name="T28" fmla="*/ 1 w 232"/>
                  <a:gd name="T29" fmla="*/ 1 h 134"/>
                  <a:gd name="T30" fmla="*/ 0 w 232"/>
                  <a:gd name="T31" fmla="*/ 1 h 13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32"/>
                  <a:gd name="T49" fmla="*/ 0 h 134"/>
                  <a:gd name="T50" fmla="*/ 232 w 232"/>
                  <a:gd name="T51" fmla="*/ 134 h 13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32" h="134">
                    <a:moveTo>
                      <a:pt x="232" y="0"/>
                    </a:moveTo>
                    <a:lnTo>
                      <a:pt x="231" y="24"/>
                    </a:lnTo>
                    <a:lnTo>
                      <a:pt x="225" y="45"/>
                    </a:lnTo>
                    <a:lnTo>
                      <a:pt x="216" y="60"/>
                    </a:lnTo>
                    <a:lnTo>
                      <a:pt x="202" y="77"/>
                    </a:lnTo>
                    <a:lnTo>
                      <a:pt x="185" y="91"/>
                    </a:lnTo>
                    <a:lnTo>
                      <a:pt x="165" y="101"/>
                    </a:lnTo>
                    <a:lnTo>
                      <a:pt x="146" y="110"/>
                    </a:lnTo>
                    <a:lnTo>
                      <a:pt x="121" y="117"/>
                    </a:lnTo>
                    <a:lnTo>
                      <a:pt x="100" y="123"/>
                    </a:lnTo>
                    <a:lnTo>
                      <a:pt x="78" y="127"/>
                    </a:lnTo>
                    <a:lnTo>
                      <a:pt x="55" y="130"/>
                    </a:lnTo>
                    <a:lnTo>
                      <a:pt x="36" y="134"/>
                    </a:lnTo>
                    <a:lnTo>
                      <a:pt x="19" y="134"/>
                    </a:lnTo>
                    <a:lnTo>
                      <a:pt x="8" y="134"/>
                    </a:lnTo>
                    <a:lnTo>
                      <a:pt x="0" y="13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43" name="Freeform 47"/>
              <p:cNvSpPr>
                <a:spLocks/>
              </p:cNvSpPr>
              <p:nvPr/>
            </p:nvSpPr>
            <p:spPr bwMode="auto">
              <a:xfrm>
                <a:off x="2750" y="1903"/>
                <a:ext cx="117" cy="67"/>
              </a:xfrm>
              <a:custGeom>
                <a:avLst/>
                <a:gdLst>
                  <a:gd name="T0" fmla="*/ 1 w 232"/>
                  <a:gd name="T1" fmla="*/ 0 h 134"/>
                  <a:gd name="T2" fmla="*/ 1 w 232"/>
                  <a:gd name="T3" fmla="*/ 1 h 134"/>
                  <a:gd name="T4" fmla="*/ 1 w 232"/>
                  <a:gd name="T5" fmla="*/ 1 h 134"/>
                  <a:gd name="T6" fmla="*/ 1 w 232"/>
                  <a:gd name="T7" fmla="*/ 1 h 134"/>
                  <a:gd name="T8" fmla="*/ 1 w 232"/>
                  <a:gd name="T9" fmla="*/ 1 h 134"/>
                  <a:gd name="T10" fmla="*/ 1 w 232"/>
                  <a:gd name="T11" fmla="*/ 1 h 134"/>
                  <a:gd name="T12" fmla="*/ 1 w 232"/>
                  <a:gd name="T13" fmla="*/ 1 h 134"/>
                  <a:gd name="T14" fmla="*/ 1 w 232"/>
                  <a:gd name="T15" fmla="*/ 1 h 134"/>
                  <a:gd name="T16" fmla="*/ 1 w 232"/>
                  <a:gd name="T17" fmla="*/ 1 h 134"/>
                  <a:gd name="T18" fmla="*/ 1 w 232"/>
                  <a:gd name="T19" fmla="*/ 1 h 134"/>
                  <a:gd name="T20" fmla="*/ 1 w 232"/>
                  <a:gd name="T21" fmla="*/ 1 h 134"/>
                  <a:gd name="T22" fmla="*/ 1 w 232"/>
                  <a:gd name="T23" fmla="*/ 1 h 134"/>
                  <a:gd name="T24" fmla="*/ 1 w 232"/>
                  <a:gd name="T25" fmla="*/ 1 h 134"/>
                  <a:gd name="T26" fmla="*/ 1 w 232"/>
                  <a:gd name="T27" fmla="*/ 1 h 134"/>
                  <a:gd name="T28" fmla="*/ 1 w 232"/>
                  <a:gd name="T29" fmla="*/ 1 h 134"/>
                  <a:gd name="T30" fmla="*/ 0 w 232"/>
                  <a:gd name="T31" fmla="*/ 1 h 13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32"/>
                  <a:gd name="T49" fmla="*/ 0 h 134"/>
                  <a:gd name="T50" fmla="*/ 232 w 232"/>
                  <a:gd name="T51" fmla="*/ 134 h 13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32" h="134">
                    <a:moveTo>
                      <a:pt x="232" y="0"/>
                    </a:moveTo>
                    <a:lnTo>
                      <a:pt x="231" y="24"/>
                    </a:lnTo>
                    <a:lnTo>
                      <a:pt x="225" y="45"/>
                    </a:lnTo>
                    <a:lnTo>
                      <a:pt x="216" y="60"/>
                    </a:lnTo>
                    <a:lnTo>
                      <a:pt x="202" y="77"/>
                    </a:lnTo>
                    <a:lnTo>
                      <a:pt x="185" y="91"/>
                    </a:lnTo>
                    <a:lnTo>
                      <a:pt x="165" y="101"/>
                    </a:lnTo>
                    <a:lnTo>
                      <a:pt x="146" y="110"/>
                    </a:lnTo>
                    <a:lnTo>
                      <a:pt x="121" y="117"/>
                    </a:lnTo>
                    <a:lnTo>
                      <a:pt x="100" y="123"/>
                    </a:lnTo>
                    <a:lnTo>
                      <a:pt x="78" y="127"/>
                    </a:lnTo>
                    <a:lnTo>
                      <a:pt x="55" y="130"/>
                    </a:lnTo>
                    <a:lnTo>
                      <a:pt x="36" y="134"/>
                    </a:lnTo>
                    <a:lnTo>
                      <a:pt x="19" y="134"/>
                    </a:lnTo>
                    <a:lnTo>
                      <a:pt x="8" y="134"/>
                    </a:lnTo>
                    <a:lnTo>
                      <a:pt x="0" y="13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44" name="Freeform 48"/>
              <p:cNvSpPr>
                <a:spLocks/>
              </p:cNvSpPr>
              <p:nvPr/>
            </p:nvSpPr>
            <p:spPr bwMode="auto">
              <a:xfrm>
                <a:off x="2746" y="1873"/>
                <a:ext cx="110" cy="77"/>
              </a:xfrm>
              <a:custGeom>
                <a:avLst/>
                <a:gdLst>
                  <a:gd name="T0" fmla="*/ 1 w 220"/>
                  <a:gd name="T1" fmla="*/ 0 h 154"/>
                  <a:gd name="T2" fmla="*/ 1 w 220"/>
                  <a:gd name="T3" fmla="*/ 1 h 154"/>
                  <a:gd name="T4" fmla="*/ 1 w 220"/>
                  <a:gd name="T5" fmla="*/ 1 h 154"/>
                  <a:gd name="T6" fmla="*/ 1 w 220"/>
                  <a:gd name="T7" fmla="*/ 1 h 154"/>
                  <a:gd name="T8" fmla="*/ 1 w 220"/>
                  <a:gd name="T9" fmla="*/ 1 h 154"/>
                  <a:gd name="T10" fmla="*/ 1 w 220"/>
                  <a:gd name="T11" fmla="*/ 1 h 154"/>
                  <a:gd name="T12" fmla="*/ 1 w 220"/>
                  <a:gd name="T13" fmla="*/ 1 h 154"/>
                  <a:gd name="T14" fmla="*/ 1 w 220"/>
                  <a:gd name="T15" fmla="*/ 1 h 154"/>
                  <a:gd name="T16" fmla="*/ 1 w 220"/>
                  <a:gd name="T17" fmla="*/ 1 h 154"/>
                  <a:gd name="T18" fmla="*/ 1 w 220"/>
                  <a:gd name="T19" fmla="*/ 1 h 154"/>
                  <a:gd name="T20" fmla="*/ 1 w 220"/>
                  <a:gd name="T21" fmla="*/ 1 h 154"/>
                  <a:gd name="T22" fmla="*/ 1 w 220"/>
                  <a:gd name="T23" fmla="*/ 1 h 154"/>
                  <a:gd name="T24" fmla="*/ 0 w 220"/>
                  <a:gd name="T25" fmla="*/ 1 h 15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20"/>
                  <a:gd name="T40" fmla="*/ 0 h 154"/>
                  <a:gd name="T41" fmla="*/ 220 w 220"/>
                  <a:gd name="T42" fmla="*/ 154 h 15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20" h="154">
                    <a:moveTo>
                      <a:pt x="220" y="0"/>
                    </a:moveTo>
                    <a:lnTo>
                      <a:pt x="216" y="41"/>
                    </a:lnTo>
                    <a:lnTo>
                      <a:pt x="208" y="79"/>
                    </a:lnTo>
                    <a:lnTo>
                      <a:pt x="187" y="108"/>
                    </a:lnTo>
                    <a:lnTo>
                      <a:pt x="151" y="128"/>
                    </a:lnTo>
                    <a:lnTo>
                      <a:pt x="130" y="133"/>
                    </a:lnTo>
                    <a:lnTo>
                      <a:pt x="106" y="139"/>
                    </a:lnTo>
                    <a:lnTo>
                      <a:pt x="82" y="144"/>
                    </a:lnTo>
                    <a:lnTo>
                      <a:pt x="64" y="148"/>
                    </a:lnTo>
                    <a:lnTo>
                      <a:pt x="45" y="150"/>
                    </a:lnTo>
                    <a:lnTo>
                      <a:pt x="27" y="151"/>
                    </a:lnTo>
                    <a:lnTo>
                      <a:pt x="11" y="153"/>
                    </a:lnTo>
                    <a:lnTo>
                      <a:pt x="0" y="15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45" name="Freeform 49"/>
              <p:cNvSpPr>
                <a:spLocks/>
              </p:cNvSpPr>
              <p:nvPr/>
            </p:nvSpPr>
            <p:spPr bwMode="auto">
              <a:xfrm>
                <a:off x="2746" y="1873"/>
                <a:ext cx="110" cy="77"/>
              </a:xfrm>
              <a:custGeom>
                <a:avLst/>
                <a:gdLst>
                  <a:gd name="T0" fmla="*/ 1 w 220"/>
                  <a:gd name="T1" fmla="*/ 0 h 154"/>
                  <a:gd name="T2" fmla="*/ 1 w 220"/>
                  <a:gd name="T3" fmla="*/ 1 h 154"/>
                  <a:gd name="T4" fmla="*/ 1 w 220"/>
                  <a:gd name="T5" fmla="*/ 1 h 154"/>
                  <a:gd name="T6" fmla="*/ 1 w 220"/>
                  <a:gd name="T7" fmla="*/ 1 h 154"/>
                  <a:gd name="T8" fmla="*/ 1 w 220"/>
                  <a:gd name="T9" fmla="*/ 1 h 154"/>
                  <a:gd name="T10" fmla="*/ 1 w 220"/>
                  <a:gd name="T11" fmla="*/ 1 h 154"/>
                  <a:gd name="T12" fmla="*/ 1 w 220"/>
                  <a:gd name="T13" fmla="*/ 1 h 154"/>
                  <a:gd name="T14" fmla="*/ 1 w 220"/>
                  <a:gd name="T15" fmla="*/ 1 h 154"/>
                  <a:gd name="T16" fmla="*/ 1 w 220"/>
                  <a:gd name="T17" fmla="*/ 1 h 154"/>
                  <a:gd name="T18" fmla="*/ 1 w 220"/>
                  <a:gd name="T19" fmla="*/ 1 h 154"/>
                  <a:gd name="T20" fmla="*/ 1 w 220"/>
                  <a:gd name="T21" fmla="*/ 1 h 154"/>
                  <a:gd name="T22" fmla="*/ 1 w 220"/>
                  <a:gd name="T23" fmla="*/ 1 h 154"/>
                  <a:gd name="T24" fmla="*/ 0 w 220"/>
                  <a:gd name="T25" fmla="*/ 1 h 15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20"/>
                  <a:gd name="T40" fmla="*/ 0 h 154"/>
                  <a:gd name="T41" fmla="*/ 220 w 220"/>
                  <a:gd name="T42" fmla="*/ 154 h 15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20" h="154">
                    <a:moveTo>
                      <a:pt x="220" y="0"/>
                    </a:moveTo>
                    <a:lnTo>
                      <a:pt x="216" y="41"/>
                    </a:lnTo>
                    <a:lnTo>
                      <a:pt x="208" y="79"/>
                    </a:lnTo>
                    <a:lnTo>
                      <a:pt x="187" y="108"/>
                    </a:lnTo>
                    <a:lnTo>
                      <a:pt x="151" y="128"/>
                    </a:lnTo>
                    <a:lnTo>
                      <a:pt x="130" y="133"/>
                    </a:lnTo>
                    <a:lnTo>
                      <a:pt x="106" y="139"/>
                    </a:lnTo>
                    <a:lnTo>
                      <a:pt x="82" y="144"/>
                    </a:lnTo>
                    <a:lnTo>
                      <a:pt x="64" y="148"/>
                    </a:lnTo>
                    <a:lnTo>
                      <a:pt x="45" y="150"/>
                    </a:lnTo>
                    <a:lnTo>
                      <a:pt x="27" y="151"/>
                    </a:lnTo>
                    <a:lnTo>
                      <a:pt x="11" y="153"/>
                    </a:lnTo>
                    <a:lnTo>
                      <a:pt x="0" y="15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46" name="Freeform 50"/>
              <p:cNvSpPr>
                <a:spLocks/>
              </p:cNvSpPr>
              <p:nvPr/>
            </p:nvSpPr>
            <p:spPr bwMode="auto">
              <a:xfrm>
                <a:off x="2743" y="1860"/>
                <a:ext cx="104" cy="72"/>
              </a:xfrm>
              <a:custGeom>
                <a:avLst/>
                <a:gdLst>
                  <a:gd name="T0" fmla="*/ 1 w 207"/>
                  <a:gd name="T1" fmla="*/ 0 h 143"/>
                  <a:gd name="T2" fmla="*/ 1 w 207"/>
                  <a:gd name="T3" fmla="*/ 1 h 143"/>
                  <a:gd name="T4" fmla="*/ 1 w 207"/>
                  <a:gd name="T5" fmla="*/ 1 h 143"/>
                  <a:gd name="T6" fmla="*/ 1 w 207"/>
                  <a:gd name="T7" fmla="*/ 1 h 143"/>
                  <a:gd name="T8" fmla="*/ 1 w 207"/>
                  <a:gd name="T9" fmla="*/ 1 h 143"/>
                  <a:gd name="T10" fmla="*/ 1 w 207"/>
                  <a:gd name="T11" fmla="*/ 1 h 143"/>
                  <a:gd name="T12" fmla="*/ 1 w 207"/>
                  <a:gd name="T13" fmla="*/ 1 h 143"/>
                  <a:gd name="T14" fmla="*/ 1 w 207"/>
                  <a:gd name="T15" fmla="*/ 1 h 143"/>
                  <a:gd name="T16" fmla="*/ 0 w 207"/>
                  <a:gd name="T17" fmla="*/ 1 h 1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7"/>
                  <a:gd name="T28" fmla="*/ 0 h 143"/>
                  <a:gd name="T29" fmla="*/ 207 w 207"/>
                  <a:gd name="T30" fmla="*/ 143 h 1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7" h="143">
                    <a:moveTo>
                      <a:pt x="207" y="0"/>
                    </a:moveTo>
                    <a:lnTo>
                      <a:pt x="199" y="35"/>
                    </a:lnTo>
                    <a:lnTo>
                      <a:pt x="186" y="66"/>
                    </a:lnTo>
                    <a:lnTo>
                      <a:pt x="168" y="91"/>
                    </a:lnTo>
                    <a:lnTo>
                      <a:pt x="146" y="111"/>
                    </a:lnTo>
                    <a:lnTo>
                      <a:pt x="120" y="127"/>
                    </a:lnTo>
                    <a:lnTo>
                      <a:pt x="86" y="139"/>
                    </a:lnTo>
                    <a:lnTo>
                      <a:pt x="47" y="143"/>
                    </a:lnTo>
                    <a:lnTo>
                      <a:pt x="0" y="14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47" name="Freeform 51"/>
              <p:cNvSpPr>
                <a:spLocks/>
              </p:cNvSpPr>
              <p:nvPr/>
            </p:nvSpPr>
            <p:spPr bwMode="auto">
              <a:xfrm>
                <a:off x="2743" y="1860"/>
                <a:ext cx="104" cy="72"/>
              </a:xfrm>
              <a:custGeom>
                <a:avLst/>
                <a:gdLst>
                  <a:gd name="T0" fmla="*/ 1 w 207"/>
                  <a:gd name="T1" fmla="*/ 0 h 143"/>
                  <a:gd name="T2" fmla="*/ 1 w 207"/>
                  <a:gd name="T3" fmla="*/ 1 h 143"/>
                  <a:gd name="T4" fmla="*/ 1 w 207"/>
                  <a:gd name="T5" fmla="*/ 1 h 143"/>
                  <a:gd name="T6" fmla="*/ 1 w 207"/>
                  <a:gd name="T7" fmla="*/ 1 h 143"/>
                  <a:gd name="T8" fmla="*/ 1 w 207"/>
                  <a:gd name="T9" fmla="*/ 1 h 143"/>
                  <a:gd name="T10" fmla="*/ 1 w 207"/>
                  <a:gd name="T11" fmla="*/ 1 h 143"/>
                  <a:gd name="T12" fmla="*/ 1 w 207"/>
                  <a:gd name="T13" fmla="*/ 1 h 143"/>
                  <a:gd name="T14" fmla="*/ 1 w 207"/>
                  <a:gd name="T15" fmla="*/ 1 h 143"/>
                  <a:gd name="T16" fmla="*/ 0 w 207"/>
                  <a:gd name="T17" fmla="*/ 1 h 1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7"/>
                  <a:gd name="T28" fmla="*/ 0 h 143"/>
                  <a:gd name="T29" fmla="*/ 207 w 207"/>
                  <a:gd name="T30" fmla="*/ 143 h 1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7" h="143">
                    <a:moveTo>
                      <a:pt x="207" y="0"/>
                    </a:moveTo>
                    <a:lnTo>
                      <a:pt x="199" y="35"/>
                    </a:lnTo>
                    <a:lnTo>
                      <a:pt x="186" y="66"/>
                    </a:lnTo>
                    <a:lnTo>
                      <a:pt x="168" y="91"/>
                    </a:lnTo>
                    <a:lnTo>
                      <a:pt x="146" y="111"/>
                    </a:lnTo>
                    <a:lnTo>
                      <a:pt x="120" y="127"/>
                    </a:lnTo>
                    <a:lnTo>
                      <a:pt x="86" y="139"/>
                    </a:lnTo>
                    <a:lnTo>
                      <a:pt x="47" y="143"/>
                    </a:lnTo>
                    <a:lnTo>
                      <a:pt x="0" y="14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48" name="Freeform 52"/>
              <p:cNvSpPr>
                <a:spLocks/>
              </p:cNvSpPr>
              <p:nvPr/>
            </p:nvSpPr>
            <p:spPr bwMode="auto">
              <a:xfrm>
                <a:off x="2746" y="1844"/>
                <a:ext cx="89" cy="65"/>
              </a:xfrm>
              <a:custGeom>
                <a:avLst/>
                <a:gdLst>
                  <a:gd name="T0" fmla="*/ 0 w 179"/>
                  <a:gd name="T1" fmla="*/ 0 h 130"/>
                  <a:gd name="T2" fmla="*/ 0 w 179"/>
                  <a:gd name="T3" fmla="*/ 1 h 130"/>
                  <a:gd name="T4" fmla="*/ 0 w 179"/>
                  <a:gd name="T5" fmla="*/ 1 h 130"/>
                  <a:gd name="T6" fmla="*/ 0 w 179"/>
                  <a:gd name="T7" fmla="*/ 1 h 130"/>
                  <a:gd name="T8" fmla="*/ 0 w 179"/>
                  <a:gd name="T9" fmla="*/ 1 h 130"/>
                  <a:gd name="T10" fmla="*/ 0 w 179"/>
                  <a:gd name="T11" fmla="*/ 1 h 130"/>
                  <a:gd name="T12" fmla="*/ 0 w 179"/>
                  <a:gd name="T13" fmla="*/ 1 h 130"/>
                  <a:gd name="T14" fmla="*/ 0 w 179"/>
                  <a:gd name="T15" fmla="*/ 1 h 130"/>
                  <a:gd name="T16" fmla="*/ 0 w 179"/>
                  <a:gd name="T17" fmla="*/ 1 h 1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9"/>
                  <a:gd name="T28" fmla="*/ 0 h 130"/>
                  <a:gd name="T29" fmla="*/ 179 w 179"/>
                  <a:gd name="T30" fmla="*/ 130 h 13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9" h="130">
                    <a:moveTo>
                      <a:pt x="179" y="0"/>
                    </a:moveTo>
                    <a:lnTo>
                      <a:pt x="169" y="34"/>
                    </a:lnTo>
                    <a:lnTo>
                      <a:pt x="159" y="59"/>
                    </a:lnTo>
                    <a:lnTo>
                      <a:pt x="141" y="81"/>
                    </a:lnTo>
                    <a:lnTo>
                      <a:pt x="119" y="96"/>
                    </a:lnTo>
                    <a:lnTo>
                      <a:pt x="95" y="110"/>
                    </a:lnTo>
                    <a:lnTo>
                      <a:pt x="66" y="118"/>
                    </a:lnTo>
                    <a:lnTo>
                      <a:pt x="35" y="124"/>
                    </a:lnTo>
                    <a:lnTo>
                      <a:pt x="0" y="13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49" name="Freeform 53"/>
              <p:cNvSpPr>
                <a:spLocks/>
              </p:cNvSpPr>
              <p:nvPr/>
            </p:nvSpPr>
            <p:spPr bwMode="auto">
              <a:xfrm>
                <a:off x="2746" y="1844"/>
                <a:ext cx="89" cy="65"/>
              </a:xfrm>
              <a:custGeom>
                <a:avLst/>
                <a:gdLst>
                  <a:gd name="T0" fmla="*/ 0 w 179"/>
                  <a:gd name="T1" fmla="*/ 0 h 130"/>
                  <a:gd name="T2" fmla="*/ 0 w 179"/>
                  <a:gd name="T3" fmla="*/ 1 h 130"/>
                  <a:gd name="T4" fmla="*/ 0 w 179"/>
                  <a:gd name="T5" fmla="*/ 1 h 130"/>
                  <a:gd name="T6" fmla="*/ 0 w 179"/>
                  <a:gd name="T7" fmla="*/ 1 h 130"/>
                  <a:gd name="T8" fmla="*/ 0 w 179"/>
                  <a:gd name="T9" fmla="*/ 1 h 130"/>
                  <a:gd name="T10" fmla="*/ 0 w 179"/>
                  <a:gd name="T11" fmla="*/ 1 h 130"/>
                  <a:gd name="T12" fmla="*/ 0 w 179"/>
                  <a:gd name="T13" fmla="*/ 1 h 130"/>
                  <a:gd name="T14" fmla="*/ 0 w 179"/>
                  <a:gd name="T15" fmla="*/ 1 h 130"/>
                  <a:gd name="T16" fmla="*/ 0 w 179"/>
                  <a:gd name="T17" fmla="*/ 1 h 1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9"/>
                  <a:gd name="T28" fmla="*/ 0 h 130"/>
                  <a:gd name="T29" fmla="*/ 179 w 179"/>
                  <a:gd name="T30" fmla="*/ 130 h 13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9" h="130">
                    <a:moveTo>
                      <a:pt x="179" y="0"/>
                    </a:moveTo>
                    <a:lnTo>
                      <a:pt x="169" y="34"/>
                    </a:lnTo>
                    <a:lnTo>
                      <a:pt x="159" y="59"/>
                    </a:lnTo>
                    <a:lnTo>
                      <a:pt x="141" y="81"/>
                    </a:lnTo>
                    <a:lnTo>
                      <a:pt x="119" y="96"/>
                    </a:lnTo>
                    <a:lnTo>
                      <a:pt x="95" y="110"/>
                    </a:lnTo>
                    <a:lnTo>
                      <a:pt x="66" y="118"/>
                    </a:lnTo>
                    <a:lnTo>
                      <a:pt x="35" y="124"/>
                    </a:lnTo>
                    <a:lnTo>
                      <a:pt x="0" y="13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50" name="Freeform 54"/>
              <p:cNvSpPr>
                <a:spLocks/>
              </p:cNvSpPr>
              <p:nvPr/>
            </p:nvSpPr>
            <p:spPr bwMode="auto">
              <a:xfrm>
                <a:off x="2764" y="1852"/>
                <a:ext cx="69" cy="30"/>
              </a:xfrm>
              <a:custGeom>
                <a:avLst/>
                <a:gdLst>
                  <a:gd name="T0" fmla="*/ 0 w 138"/>
                  <a:gd name="T1" fmla="*/ 0 h 62"/>
                  <a:gd name="T2" fmla="*/ 1 w 138"/>
                  <a:gd name="T3" fmla="*/ 0 h 62"/>
                  <a:gd name="T4" fmla="*/ 1 w 138"/>
                  <a:gd name="T5" fmla="*/ 0 h 62"/>
                  <a:gd name="T6" fmla="*/ 1 w 138"/>
                  <a:gd name="T7" fmla="*/ 0 h 62"/>
                  <a:gd name="T8" fmla="*/ 1 w 138"/>
                  <a:gd name="T9" fmla="*/ 0 h 62"/>
                  <a:gd name="T10" fmla="*/ 1 w 138"/>
                  <a:gd name="T11" fmla="*/ 0 h 62"/>
                  <a:gd name="T12" fmla="*/ 1 w 138"/>
                  <a:gd name="T13" fmla="*/ 0 h 62"/>
                  <a:gd name="T14" fmla="*/ 1 w 138"/>
                  <a:gd name="T15" fmla="*/ 0 h 62"/>
                  <a:gd name="T16" fmla="*/ 1 w 138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8"/>
                  <a:gd name="T28" fmla="*/ 0 h 62"/>
                  <a:gd name="T29" fmla="*/ 138 w 138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8" h="62">
                    <a:moveTo>
                      <a:pt x="0" y="62"/>
                    </a:moveTo>
                    <a:lnTo>
                      <a:pt x="22" y="60"/>
                    </a:lnTo>
                    <a:lnTo>
                      <a:pt x="43" y="55"/>
                    </a:lnTo>
                    <a:lnTo>
                      <a:pt x="67" y="48"/>
                    </a:lnTo>
                    <a:lnTo>
                      <a:pt x="88" y="38"/>
                    </a:lnTo>
                    <a:lnTo>
                      <a:pt x="106" y="28"/>
                    </a:lnTo>
                    <a:lnTo>
                      <a:pt x="123" y="19"/>
                    </a:lnTo>
                    <a:lnTo>
                      <a:pt x="132" y="9"/>
                    </a:lnTo>
                    <a:lnTo>
                      <a:pt x="138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51" name="Freeform 55"/>
              <p:cNvSpPr>
                <a:spLocks/>
              </p:cNvSpPr>
              <p:nvPr/>
            </p:nvSpPr>
            <p:spPr bwMode="auto">
              <a:xfrm>
                <a:off x="2764" y="1852"/>
                <a:ext cx="69" cy="30"/>
              </a:xfrm>
              <a:custGeom>
                <a:avLst/>
                <a:gdLst>
                  <a:gd name="T0" fmla="*/ 0 w 138"/>
                  <a:gd name="T1" fmla="*/ 0 h 62"/>
                  <a:gd name="T2" fmla="*/ 1 w 138"/>
                  <a:gd name="T3" fmla="*/ 0 h 62"/>
                  <a:gd name="T4" fmla="*/ 1 w 138"/>
                  <a:gd name="T5" fmla="*/ 0 h 62"/>
                  <a:gd name="T6" fmla="*/ 1 w 138"/>
                  <a:gd name="T7" fmla="*/ 0 h 62"/>
                  <a:gd name="T8" fmla="*/ 1 w 138"/>
                  <a:gd name="T9" fmla="*/ 0 h 62"/>
                  <a:gd name="T10" fmla="*/ 1 w 138"/>
                  <a:gd name="T11" fmla="*/ 0 h 62"/>
                  <a:gd name="T12" fmla="*/ 1 w 138"/>
                  <a:gd name="T13" fmla="*/ 0 h 62"/>
                  <a:gd name="T14" fmla="*/ 1 w 138"/>
                  <a:gd name="T15" fmla="*/ 0 h 62"/>
                  <a:gd name="T16" fmla="*/ 1 w 138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8"/>
                  <a:gd name="T28" fmla="*/ 0 h 62"/>
                  <a:gd name="T29" fmla="*/ 138 w 138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8" h="62">
                    <a:moveTo>
                      <a:pt x="0" y="62"/>
                    </a:moveTo>
                    <a:lnTo>
                      <a:pt x="22" y="60"/>
                    </a:lnTo>
                    <a:lnTo>
                      <a:pt x="43" y="55"/>
                    </a:lnTo>
                    <a:lnTo>
                      <a:pt x="67" y="48"/>
                    </a:lnTo>
                    <a:lnTo>
                      <a:pt x="88" y="38"/>
                    </a:lnTo>
                    <a:lnTo>
                      <a:pt x="106" y="28"/>
                    </a:lnTo>
                    <a:lnTo>
                      <a:pt x="123" y="19"/>
                    </a:lnTo>
                    <a:lnTo>
                      <a:pt x="132" y="9"/>
                    </a:lnTo>
                    <a:lnTo>
                      <a:pt x="138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52" name="Freeform 56"/>
              <p:cNvSpPr>
                <a:spLocks/>
              </p:cNvSpPr>
              <p:nvPr/>
            </p:nvSpPr>
            <p:spPr bwMode="auto">
              <a:xfrm>
                <a:off x="2740" y="2166"/>
                <a:ext cx="57" cy="22"/>
              </a:xfrm>
              <a:custGeom>
                <a:avLst/>
                <a:gdLst>
                  <a:gd name="T0" fmla="*/ 0 w 114"/>
                  <a:gd name="T1" fmla="*/ 1 h 43"/>
                  <a:gd name="T2" fmla="*/ 1 w 114"/>
                  <a:gd name="T3" fmla="*/ 0 h 43"/>
                  <a:gd name="T4" fmla="*/ 1 w 114"/>
                  <a:gd name="T5" fmla="*/ 1 h 43"/>
                  <a:gd name="T6" fmla="*/ 1 w 114"/>
                  <a:gd name="T7" fmla="*/ 1 h 43"/>
                  <a:gd name="T8" fmla="*/ 1 w 114"/>
                  <a:gd name="T9" fmla="*/ 1 h 43"/>
                  <a:gd name="T10" fmla="*/ 1 w 114"/>
                  <a:gd name="T11" fmla="*/ 1 h 43"/>
                  <a:gd name="T12" fmla="*/ 1 w 114"/>
                  <a:gd name="T13" fmla="*/ 1 h 43"/>
                  <a:gd name="T14" fmla="*/ 1 w 114"/>
                  <a:gd name="T15" fmla="*/ 1 h 43"/>
                  <a:gd name="T16" fmla="*/ 1 w 114"/>
                  <a:gd name="T17" fmla="*/ 1 h 43"/>
                  <a:gd name="T18" fmla="*/ 1 w 114"/>
                  <a:gd name="T19" fmla="*/ 1 h 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4"/>
                  <a:gd name="T31" fmla="*/ 0 h 43"/>
                  <a:gd name="T32" fmla="*/ 114 w 114"/>
                  <a:gd name="T33" fmla="*/ 43 h 4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4" h="43">
                    <a:moveTo>
                      <a:pt x="0" y="34"/>
                    </a:moveTo>
                    <a:lnTo>
                      <a:pt x="1" y="0"/>
                    </a:lnTo>
                    <a:lnTo>
                      <a:pt x="14" y="3"/>
                    </a:lnTo>
                    <a:lnTo>
                      <a:pt x="29" y="7"/>
                    </a:lnTo>
                    <a:lnTo>
                      <a:pt x="43" y="13"/>
                    </a:lnTo>
                    <a:lnTo>
                      <a:pt x="60" y="21"/>
                    </a:lnTo>
                    <a:lnTo>
                      <a:pt x="76" y="28"/>
                    </a:lnTo>
                    <a:lnTo>
                      <a:pt x="90" y="35"/>
                    </a:lnTo>
                    <a:lnTo>
                      <a:pt x="104" y="41"/>
                    </a:lnTo>
                    <a:lnTo>
                      <a:pt x="114" y="4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53" name="Freeform 57"/>
              <p:cNvSpPr>
                <a:spLocks/>
              </p:cNvSpPr>
              <p:nvPr/>
            </p:nvSpPr>
            <p:spPr bwMode="auto">
              <a:xfrm>
                <a:off x="2740" y="2166"/>
                <a:ext cx="57" cy="22"/>
              </a:xfrm>
              <a:custGeom>
                <a:avLst/>
                <a:gdLst>
                  <a:gd name="T0" fmla="*/ 0 w 114"/>
                  <a:gd name="T1" fmla="*/ 1 h 43"/>
                  <a:gd name="T2" fmla="*/ 1 w 114"/>
                  <a:gd name="T3" fmla="*/ 0 h 43"/>
                  <a:gd name="T4" fmla="*/ 1 w 114"/>
                  <a:gd name="T5" fmla="*/ 1 h 43"/>
                  <a:gd name="T6" fmla="*/ 1 w 114"/>
                  <a:gd name="T7" fmla="*/ 1 h 43"/>
                  <a:gd name="T8" fmla="*/ 1 w 114"/>
                  <a:gd name="T9" fmla="*/ 1 h 43"/>
                  <a:gd name="T10" fmla="*/ 1 w 114"/>
                  <a:gd name="T11" fmla="*/ 1 h 43"/>
                  <a:gd name="T12" fmla="*/ 1 w 114"/>
                  <a:gd name="T13" fmla="*/ 1 h 43"/>
                  <a:gd name="T14" fmla="*/ 1 w 114"/>
                  <a:gd name="T15" fmla="*/ 1 h 43"/>
                  <a:gd name="T16" fmla="*/ 1 w 114"/>
                  <a:gd name="T17" fmla="*/ 1 h 43"/>
                  <a:gd name="T18" fmla="*/ 1 w 114"/>
                  <a:gd name="T19" fmla="*/ 1 h 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4"/>
                  <a:gd name="T31" fmla="*/ 0 h 43"/>
                  <a:gd name="T32" fmla="*/ 114 w 114"/>
                  <a:gd name="T33" fmla="*/ 43 h 4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4" h="43">
                    <a:moveTo>
                      <a:pt x="0" y="34"/>
                    </a:moveTo>
                    <a:lnTo>
                      <a:pt x="1" y="0"/>
                    </a:lnTo>
                    <a:lnTo>
                      <a:pt x="14" y="3"/>
                    </a:lnTo>
                    <a:lnTo>
                      <a:pt x="29" y="7"/>
                    </a:lnTo>
                    <a:lnTo>
                      <a:pt x="43" y="13"/>
                    </a:lnTo>
                    <a:lnTo>
                      <a:pt x="60" y="21"/>
                    </a:lnTo>
                    <a:lnTo>
                      <a:pt x="76" y="28"/>
                    </a:lnTo>
                    <a:lnTo>
                      <a:pt x="90" y="35"/>
                    </a:lnTo>
                    <a:lnTo>
                      <a:pt x="104" y="41"/>
                    </a:lnTo>
                    <a:lnTo>
                      <a:pt x="114" y="4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54" name="Freeform 58"/>
              <p:cNvSpPr>
                <a:spLocks/>
              </p:cNvSpPr>
              <p:nvPr/>
            </p:nvSpPr>
            <p:spPr bwMode="auto">
              <a:xfrm>
                <a:off x="2743" y="2134"/>
                <a:ext cx="30" cy="18"/>
              </a:xfrm>
              <a:custGeom>
                <a:avLst/>
                <a:gdLst>
                  <a:gd name="T0" fmla="*/ 0 w 62"/>
                  <a:gd name="T1" fmla="*/ 1 h 36"/>
                  <a:gd name="T2" fmla="*/ 0 w 62"/>
                  <a:gd name="T3" fmla="*/ 1 h 36"/>
                  <a:gd name="T4" fmla="*/ 0 w 62"/>
                  <a:gd name="T5" fmla="*/ 0 h 36"/>
                  <a:gd name="T6" fmla="*/ 0 w 62"/>
                  <a:gd name="T7" fmla="*/ 1 h 36"/>
                  <a:gd name="T8" fmla="*/ 0 w 62"/>
                  <a:gd name="T9" fmla="*/ 1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6"/>
                  <a:gd name="T17" fmla="*/ 62 w 62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6">
                    <a:moveTo>
                      <a:pt x="62" y="9"/>
                    </a:moveTo>
                    <a:lnTo>
                      <a:pt x="38" y="3"/>
                    </a:lnTo>
                    <a:lnTo>
                      <a:pt x="18" y="0"/>
                    </a:lnTo>
                    <a:lnTo>
                      <a:pt x="5" y="3"/>
                    </a:lnTo>
                    <a:lnTo>
                      <a:pt x="0" y="36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55" name="Freeform 59"/>
              <p:cNvSpPr>
                <a:spLocks/>
              </p:cNvSpPr>
              <p:nvPr/>
            </p:nvSpPr>
            <p:spPr bwMode="auto">
              <a:xfrm>
                <a:off x="2743" y="2134"/>
                <a:ext cx="30" cy="18"/>
              </a:xfrm>
              <a:custGeom>
                <a:avLst/>
                <a:gdLst>
                  <a:gd name="T0" fmla="*/ 0 w 62"/>
                  <a:gd name="T1" fmla="*/ 1 h 36"/>
                  <a:gd name="T2" fmla="*/ 0 w 62"/>
                  <a:gd name="T3" fmla="*/ 1 h 36"/>
                  <a:gd name="T4" fmla="*/ 0 w 62"/>
                  <a:gd name="T5" fmla="*/ 0 h 36"/>
                  <a:gd name="T6" fmla="*/ 0 w 62"/>
                  <a:gd name="T7" fmla="*/ 1 h 36"/>
                  <a:gd name="T8" fmla="*/ 0 w 62"/>
                  <a:gd name="T9" fmla="*/ 1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6"/>
                  <a:gd name="T17" fmla="*/ 62 w 62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6">
                    <a:moveTo>
                      <a:pt x="62" y="9"/>
                    </a:moveTo>
                    <a:lnTo>
                      <a:pt x="38" y="3"/>
                    </a:lnTo>
                    <a:lnTo>
                      <a:pt x="18" y="0"/>
                    </a:lnTo>
                    <a:lnTo>
                      <a:pt x="5" y="3"/>
                    </a:lnTo>
                    <a:lnTo>
                      <a:pt x="0" y="36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56" name="Freeform 60"/>
              <p:cNvSpPr>
                <a:spLocks/>
              </p:cNvSpPr>
              <p:nvPr/>
            </p:nvSpPr>
            <p:spPr bwMode="auto">
              <a:xfrm>
                <a:off x="2739" y="2093"/>
                <a:ext cx="4" cy="42"/>
              </a:xfrm>
              <a:custGeom>
                <a:avLst/>
                <a:gdLst>
                  <a:gd name="T0" fmla="*/ 0 w 9"/>
                  <a:gd name="T1" fmla="*/ 1 h 84"/>
                  <a:gd name="T2" fmla="*/ 0 w 9"/>
                  <a:gd name="T3" fmla="*/ 1 h 84"/>
                  <a:gd name="T4" fmla="*/ 0 w 9"/>
                  <a:gd name="T5" fmla="*/ 1 h 84"/>
                  <a:gd name="T6" fmla="*/ 0 w 9"/>
                  <a:gd name="T7" fmla="*/ 1 h 84"/>
                  <a:gd name="T8" fmla="*/ 0 w 9"/>
                  <a:gd name="T9" fmla="*/ 0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"/>
                  <a:gd name="T16" fmla="*/ 0 h 84"/>
                  <a:gd name="T17" fmla="*/ 9 w 9"/>
                  <a:gd name="T18" fmla="*/ 84 h 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" h="84">
                    <a:moveTo>
                      <a:pt x="7" y="84"/>
                    </a:moveTo>
                    <a:lnTo>
                      <a:pt x="0" y="72"/>
                    </a:lnTo>
                    <a:lnTo>
                      <a:pt x="3" y="50"/>
                    </a:lnTo>
                    <a:lnTo>
                      <a:pt x="9" y="21"/>
                    </a:lnTo>
                    <a:lnTo>
                      <a:pt x="9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57" name="Freeform 61"/>
              <p:cNvSpPr>
                <a:spLocks/>
              </p:cNvSpPr>
              <p:nvPr/>
            </p:nvSpPr>
            <p:spPr bwMode="auto">
              <a:xfrm>
                <a:off x="2739" y="2093"/>
                <a:ext cx="4" cy="42"/>
              </a:xfrm>
              <a:custGeom>
                <a:avLst/>
                <a:gdLst>
                  <a:gd name="T0" fmla="*/ 0 w 9"/>
                  <a:gd name="T1" fmla="*/ 1 h 84"/>
                  <a:gd name="T2" fmla="*/ 0 w 9"/>
                  <a:gd name="T3" fmla="*/ 1 h 84"/>
                  <a:gd name="T4" fmla="*/ 0 w 9"/>
                  <a:gd name="T5" fmla="*/ 1 h 84"/>
                  <a:gd name="T6" fmla="*/ 0 w 9"/>
                  <a:gd name="T7" fmla="*/ 1 h 84"/>
                  <a:gd name="T8" fmla="*/ 0 w 9"/>
                  <a:gd name="T9" fmla="*/ 0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"/>
                  <a:gd name="T16" fmla="*/ 0 h 84"/>
                  <a:gd name="T17" fmla="*/ 9 w 9"/>
                  <a:gd name="T18" fmla="*/ 84 h 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" h="84">
                    <a:moveTo>
                      <a:pt x="7" y="84"/>
                    </a:moveTo>
                    <a:lnTo>
                      <a:pt x="0" y="72"/>
                    </a:lnTo>
                    <a:lnTo>
                      <a:pt x="3" y="50"/>
                    </a:lnTo>
                    <a:lnTo>
                      <a:pt x="9" y="21"/>
                    </a:lnTo>
                    <a:lnTo>
                      <a:pt x="9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58" name="Freeform 62"/>
              <p:cNvSpPr>
                <a:spLocks/>
              </p:cNvSpPr>
              <p:nvPr/>
            </p:nvSpPr>
            <p:spPr bwMode="auto">
              <a:xfrm>
                <a:off x="2736" y="2198"/>
                <a:ext cx="5" cy="66"/>
              </a:xfrm>
              <a:custGeom>
                <a:avLst/>
                <a:gdLst>
                  <a:gd name="T0" fmla="*/ 1 w 10"/>
                  <a:gd name="T1" fmla="*/ 1 h 132"/>
                  <a:gd name="T2" fmla="*/ 0 w 10"/>
                  <a:gd name="T3" fmla="*/ 1 h 132"/>
                  <a:gd name="T4" fmla="*/ 1 w 10"/>
                  <a:gd name="T5" fmla="*/ 0 h 132"/>
                  <a:gd name="T6" fmla="*/ 1 w 10"/>
                  <a:gd name="T7" fmla="*/ 1 h 132"/>
                  <a:gd name="T8" fmla="*/ 1 w 10"/>
                  <a:gd name="T9" fmla="*/ 1 h 132"/>
                  <a:gd name="T10" fmla="*/ 1 w 10"/>
                  <a:gd name="T11" fmla="*/ 1 h 1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2"/>
                  <a:gd name="T20" fmla="*/ 10 w 10"/>
                  <a:gd name="T21" fmla="*/ 132 h 1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2">
                    <a:moveTo>
                      <a:pt x="7" y="41"/>
                    </a:moveTo>
                    <a:lnTo>
                      <a:pt x="0" y="20"/>
                    </a:lnTo>
                    <a:lnTo>
                      <a:pt x="7" y="0"/>
                    </a:lnTo>
                    <a:lnTo>
                      <a:pt x="7" y="93"/>
                    </a:lnTo>
                    <a:lnTo>
                      <a:pt x="10" y="104"/>
                    </a:lnTo>
                    <a:lnTo>
                      <a:pt x="7" y="13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59" name="Freeform 63"/>
              <p:cNvSpPr>
                <a:spLocks/>
              </p:cNvSpPr>
              <p:nvPr/>
            </p:nvSpPr>
            <p:spPr bwMode="auto">
              <a:xfrm>
                <a:off x="2736" y="2198"/>
                <a:ext cx="5" cy="66"/>
              </a:xfrm>
              <a:custGeom>
                <a:avLst/>
                <a:gdLst>
                  <a:gd name="T0" fmla="*/ 1 w 10"/>
                  <a:gd name="T1" fmla="*/ 1 h 132"/>
                  <a:gd name="T2" fmla="*/ 0 w 10"/>
                  <a:gd name="T3" fmla="*/ 1 h 132"/>
                  <a:gd name="T4" fmla="*/ 1 w 10"/>
                  <a:gd name="T5" fmla="*/ 0 h 132"/>
                  <a:gd name="T6" fmla="*/ 1 w 10"/>
                  <a:gd name="T7" fmla="*/ 1 h 132"/>
                  <a:gd name="T8" fmla="*/ 1 w 10"/>
                  <a:gd name="T9" fmla="*/ 1 h 132"/>
                  <a:gd name="T10" fmla="*/ 1 w 10"/>
                  <a:gd name="T11" fmla="*/ 1 h 1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2"/>
                  <a:gd name="T20" fmla="*/ 10 w 10"/>
                  <a:gd name="T21" fmla="*/ 132 h 1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2">
                    <a:moveTo>
                      <a:pt x="7" y="41"/>
                    </a:moveTo>
                    <a:lnTo>
                      <a:pt x="0" y="20"/>
                    </a:lnTo>
                    <a:lnTo>
                      <a:pt x="7" y="0"/>
                    </a:lnTo>
                    <a:lnTo>
                      <a:pt x="7" y="93"/>
                    </a:lnTo>
                    <a:lnTo>
                      <a:pt x="10" y="104"/>
                    </a:lnTo>
                    <a:lnTo>
                      <a:pt x="7" y="13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60" name="Freeform 64"/>
              <p:cNvSpPr>
                <a:spLocks/>
              </p:cNvSpPr>
              <p:nvPr/>
            </p:nvSpPr>
            <p:spPr bwMode="auto">
              <a:xfrm>
                <a:off x="2745" y="2295"/>
                <a:ext cx="2" cy="22"/>
              </a:xfrm>
              <a:custGeom>
                <a:avLst/>
                <a:gdLst>
                  <a:gd name="T0" fmla="*/ 0 w 4"/>
                  <a:gd name="T1" fmla="*/ 0 h 44"/>
                  <a:gd name="T2" fmla="*/ 1 w 4"/>
                  <a:gd name="T3" fmla="*/ 1 h 44"/>
                  <a:gd name="T4" fmla="*/ 0 w 4"/>
                  <a:gd name="T5" fmla="*/ 1 h 44"/>
                  <a:gd name="T6" fmla="*/ 0 60000 65536"/>
                  <a:gd name="T7" fmla="*/ 0 60000 65536"/>
                  <a:gd name="T8" fmla="*/ 0 60000 65536"/>
                  <a:gd name="T9" fmla="*/ 0 w 4"/>
                  <a:gd name="T10" fmla="*/ 0 h 44"/>
                  <a:gd name="T11" fmla="*/ 4 w 4"/>
                  <a:gd name="T12" fmla="*/ 44 h 4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" h="44">
                    <a:moveTo>
                      <a:pt x="0" y="0"/>
                    </a:moveTo>
                    <a:lnTo>
                      <a:pt x="4" y="23"/>
                    </a:lnTo>
                    <a:lnTo>
                      <a:pt x="0" y="4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61" name="Freeform 65"/>
              <p:cNvSpPr>
                <a:spLocks/>
              </p:cNvSpPr>
              <p:nvPr/>
            </p:nvSpPr>
            <p:spPr bwMode="auto">
              <a:xfrm>
                <a:off x="2745" y="2295"/>
                <a:ext cx="2" cy="22"/>
              </a:xfrm>
              <a:custGeom>
                <a:avLst/>
                <a:gdLst>
                  <a:gd name="T0" fmla="*/ 0 w 4"/>
                  <a:gd name="T1" fmla="*/ 0 h 44"/>
                  <a:gd name="T2" fmla="*/ 1 w 4"/>
                  <a:gd name="T3" fmla="*/ 1 h 44"/>
                  <a:gd name="T4" fmla="*/ 0 w 4"/>
                  <a:gd name="T5" fmla="*/ 1 h 44"/>
                  <a:gd name="T6" fmla="*/ 0 60000 65536"/>
                  <a:gd name="T7" fmla="*/ 0 60000 65536"/>
                  <a:gd name="T8" fmla="*/ 0 60000 65536"/>
                  <a:gd name="T9" fmla="*/ 0 w 4"/>
                  <a:gd name="T10" fmla="*/ 0 h 44"/>
                  <a:gd name="T11" fmla="*/ 4 w 4"/>
                  <a:gd name="T12" fmla="*/ 44 h 4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" h="44">
                    <a:moveTo>
                      <a:pt x="0" y="0"/>
                    </a:moveTo>
                    <a:lnTo>
                      <a:pt x="4" y="23"/>
                    </a:lnTo>
                    <a:lnTo>
                      <a:pt x="0" y="4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62" name="Freeform 66"/>
              <p:cNvSpPr>
                <a:spLocks/>
              </p:cNvSpPr>
              <p:nvPr/>
            </p:nvSpPr>
            <p:spPr bwMode="auto">
              <a:xfrm>
                <a:off x="2727" y="2399"/>
                <a:ext cx="70" cy="172"/>
              </a:xfrm>
              <a:custGeom>
                <a:avLst/>
                <a:gdLst>
                  <a:gd name="T0" fmla="*/ 1 w 139"/>
                  <a:gd name="T1" fmla="*/ 0 h 344"/>
                  <a:gd name="T2" fmla="*/ 1 w 139"/>
                  <a:gd name="T3" fmla="*/ 1 h 344"/>
                  <a:gd name="T4" fmla="*/ 1 w 139"/>
                  <a:gd name="T5" fmla="*/ 1 h 344"/>
                  <a:gd name="T6" fmla="*/ 1 w 139"/>
                  <a:gd name="T7" fmla="*/ 1 h 344"/>
                  <a:gd name="T8" fmla="*/ 1 w 139"/>
                  <a:gd name="T9" fmla="*/ 1 h 344"/>
                  <a:gd name="T10" fmla="*/ 1 w 139"/>
                  <a:gd name="T11" fmla="*/ 1 h 344"/>
                  <a:gd name="T12" fmla="*/ 1 w 139"/>
                  <a:gd name="T13" fmla="*/ 1 h 344"/>
                  <a:gd name="T14" fmla="*/ 1 w 139"/>
                  <a:gd name="T15" fmla="*/ 1 h 344"/>
                  <a:gd name="T16" fmla="*/ 1 w 139"/>
                  <a:gd name="T17" fmla="*/ 1 h 344"/>
                  <a:gd name="T18" fmla="*/ 1 w 139"/>
                  <a:gd name="T19" fmla="*/ 1 h 344"/>
                  <a:gd name="T20" fmla="*/ 1 w 139"/>
                  <a:gd name="T21" fmla="*/ 1 h 344"/>
                  <a:gd name="T22" fmla="*/ 1 w 139"/>
                  <a:gd name="T23" fmla="*/ 1 h 344"/>
                  <a:gd name="T24" fmla="*/ 1 w 139"/>
                  <a:gd name="T25" fmla="*/ 1 h 344"/>
                  <a:gd name="T26" fmla="*/ 1 w 139"/>
                  <a:gd name="T27" fmla="*/ 1 h 344"/>
                  <a:gd name="T28" fmla="*/ 1 w 139"/>
                  <a:gd name="T29" fmla="*/ 1 h 344"/>
                  <a:gd name="T30" fmla="*/ 1 w 139"/>
                  <a:gd name="T31" fmla="*/ 1 h 344"/>
                  <a:gd name="T32" fmla="*/ 1 w 139"/>
                  <a:gd name="T33" fmla="*/ 1 h 344"/>
                  <a:gd name="T34" fmla="*/ 1 w 139"/>
                  <a:gd name="T35" fmla="*/ 1 h 344"/>
                  <a:gd name="T36" fmla="*/ 1 w 139"/>
                  <a:gd name="T37" fmla="*/ 1 h 344"/>
                  <a:gd name="T38" fmla="*/ 1 w 139"/>
                  <a:gd name="T39" fmla="*/ 1 h 344"/>
                  <a:gd name="T40" fmla="*/ 1 w 139"/>
                  <a:gd name="T41" fmla="*/ 1 h 344"/>
                  <a:gd name="T42" fmla="*/ 1 w 139"/>
                  <a:gd name="T43" fmla="*/ 1 h 344"/>
                  <a:gd name="T44" fmla="*/ 1 w 139"/>
                  <a:gd name="T45" fmla="*/ 1 h 344"/>
                  <a:gd name="T46" fmla="*/ 1 w 139"/>
                  <a:gd name="T47" fmla="*/ 1 h 344"/>
                  <a:gd name="T48" fmla="*/ 1 w 139"/>
                  <a:gd name="T49" fmla="*/ 1 h 344"/>
                  <a:gd name="T50" fmla="*/ 1 w 139"/>
                  <a:gd name="T51" fmla="*/ 1 h 344"/>
                  <a:gd name="T52" fmla="*/ 1 w 139"/>
                  <a:gd name="T53" fmla="*/ 1 h 344"/>
                  <a:gd name="T54" fmla="*/ 1 w 139"/>
                  <a:gd name="T55" fmla="*/ 1 h 344"/>
                  <a:gd name="T56" fmla="*/ 1 w 139"/>
                  <a:gd name="T57" fmla="*/ 1 h 344"/>
                  <a:gd name="T58" fmla="*/ 1 w 139"/>
                  <a:gd name="T59" fmla="*/ 1 h 344"/>
                  <a:gd name="T60" fmla="*/ 1 w 139"/>
                  <a:gd name="T61" fmla="*/ 1 h 344"/>
                  <a:gd name="T62" fmla="*/ 1 w 139"/>
                  <a:gd name="T63" fmla="*/ 1 h 344"/>
                  <a:gd name="T64" fmla="*/ 0 w 139"/>
                  <a:gd name="T65" fmla="*/ 1 h 34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9"/>
                  <a:gd name="T100" fmla="*/ 0 h 344"/>
                  <a:gd name="T101" fmla="*/ 139 w 139"/>
                  <a:gd name="T102" fmla="*/ 344 h 34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9" h="344">
                    <a:moveTo>
                      <a:pt x="90" y="0"/>
                    </a:moveTo>
                    <a:lnTo>
                      <a:pt x="110" y="15"/>
                    </a:lnTo>
                    <a:lnTo>
                      <a:pt x="119" y="29"/>
                    </a:lnTo>
                    <a:lnTo>
                      <a:pt x="125" y="39"/>
                    </a:lnTo>
                    <a:lnTo>
                      <a:pt x="124" y="50"/>
                    </a:lnTo>
                    <a:lnTo>
                      <a:pt x="119" y="59"/>
                    </a:lnTo>
                    <a:lnTo>
                      <a:pt x="125" y="70"/>
                    </a:lnTo>
                    <a:lnTo>
                      <a:pt x="139" y="78"/>
                    </a:lnTo>
                    <a:lnTo>
                      <a:pt x="133" y="88"/>
                    </a:lnTo>
                    <a:lnTo>
                      <a:pt x="139" y="99"/>
                    </a:lnTo>
                    <a:lnTo>
                      <a:pt x="138" y="127"/>
                    </a:lnTo>
                    <a:lnTo>
                      <a:pt x="132" y="146"/>
                    </a:lnTo>
                    <a:lnTo>
                      <a:pt x="124" y="155"/>
                    </a:lnTo>
                    <a:lnTo>
                      <a:pt x="111" y="160"/>
                    </a:lnTo>
                    <a:lnTo>
                      <a:pt x="125" y="173"/>
                    </a:lnTo>
                    <a:lnTo>
                      <a:pt x="125" y="180"/>
                    </a:lnTo>
                    <a:lnTo>
                      <a:pt x="124" y="189"/>
                    </a:lnTo>
                    <a:lnTo>
                      <a:pt x="111" y="195"/>
                    </a:lnTo>
                    <a:lnTo>
                      <a:pt x="101" y="196"/>
                    </a:lnTo>
                    <a:lnTo>
                      <a:pt x="90" y="200"/>
                    </a:lnTo>
                    <a:lnTo>
                      <a:pt x="82" y="209"/>
                    </a:lnTo>
                    <a:lnTo>
                      <a:pt x="76" y="221"/>
                    </a:lnTo>
                    <a:lnTo>
                      <a:pt x="72" y="234"/>
                    </a:lnTo>
                    <a:lnTo>
                      <a:pt x="68" y="246"/>
                    </a:lnTo>
                    <a:lnTo>
                      <a:pt x="57" y="259"/>
                    </a:lnTo>
                    <a:lnTo>
                      <a:pt x="54" y="270"/>
                    </a:lnTo>
                    <a:lnTo>
                      <a:pt x="51" y="285"/>
                    </a:lnTo>
                    <a:lnTo>
                      <a:pt x="46" y="296"/>
                    </a:lnTo>
                    <a:lnTo>
                      <a:pt x="39" y="303"/>
                    </a:lnTo>
                    <a:lnTo>
                      <a:pt x="30" y="310"/>
                    </a:lnTo>
                    <a:lnTo>
                      <a:pt x="19" y="327"/>
                    </a:lnTo>
                    <a:lnTo>
                      <a:pt x="12" y="340"/>
                    </a:lnTo>
                    <a:lnTo>
                      <a:pt x="0" y="34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63" name="Freeform 67"/>
              <p:cNvSpPr>
                <a:spLocks/>
              </p:cNvSpPr>
              <p:nvPr/>
            </p:nvSpPr>
            <p:spPr bwMode="auto">
              <a:xfrm>
                <a:off x="2727" y="2399"/>
                <a:ext cx="70" cy="172"/>
              </a:xfrm>
              <a:custGeom>
                <a:avLst/>
                <a:gdLst>
                  <a:gd name="T0" fmla="*/ 1 w 139"/>
                  <a:gd name="T1" fmla="*/ 0 h 344"/>
                  <a:gd name="T2" fmla="*/ 1 w 139"/>
                  <a:gd name="T3" fmla="*/ 1 h 344"/>
                  <a:gd name="T4" fmla="*/ 1 w 139"/>
                  <a:gd name="T5" fmla="*/ 1 h 344"/>
                  <a:gd name="T6" fmla="*/ 1 w 139"/>
                  <a:gd name="T7" fmla="*/ 1 h 344"/>
                  <a:gd name="T8" fmla="*/ 1 w 139"/>
                  <a:gd name="T9" fmla="*/ 1 h 344"/>
                  <a:gd name="T10" fmla="*/ 1 w 139"/>
                  <a:gd name="T11" fmla="*/ 1 h 344"/>
                  <a:gd name="T12" fmla="*/ 1 w 139"/>
                  <a:gd name="T13" fmla="*/ 1 h 344"/>
                  <a:gd name="T14" fmla="*/ 1 w 139"/>
                  <a:gd name="T15" fmla="*/ 1 h 344"/>
                  <a:gd name="T16" fmla="*/ 1 w 139"/>
                  <a:gd name="T17" fmla="*/ 1 h 344"/>
                  <a:gd name="T18" fmla="*/ 1 w 139"/>
                  <a:gd name="T19" fmla="*/ 1 h 344"/>
                  <a:gd name="T20" fmla="*/ 1 w 139"/>
                  <a:gd name="T21" fmla="*/ 1 h 344"/>
                  <a:gd name="T22" fmla="*/ 1 w 139"/>
                  <a:gd name="T23" fmla="*/ 1 h 344"/>
                  <a:gd name="T24" fmla="*/ 1 w 139"/>
                  <a:gd name="T25" fmla="*/ 1 h 344"/>
                  <a:gd name="T26" fmla="*/ 1 w 139"/>
                  <a:gd name="T27" fmla="*/ 1 h 344"/>
                  <a:gd name="T28" fmla="*/ 1 w 139"/>
                  <a:gd name="T29" fmla="*/ 1 h 344"/>
                  <a:gd name="T30" fmla="*/ 1 w 139"/>
                  <a:gd name="T31" fmla="*/ 1 h 344"/>
                  <a:gd name="T32" fmla="*/ 1 w 139"/>
                  <a:gd name="T33" fmla="*/ 1 h 344"/>
                  <a:gd name="T34" fmla="*/ 1 w 139"/>
                  <a:gd name="T35" fmla="*/ 1 h 344"/>
                  <a:gd name="T36" fmla="*/ 1 w 139"/>
                  <a:gd name="T37" fmla="*/ 1 h 344"/>
                  <a:gd name="T38" fmla="*/ 1 w 139"/>
                  <a:gd name="T39" fmla="*/ 1 h 344"/>
                  <a:gd name="T40" fmla="*/ 1 w 139"/>
                  <a:gd name="T41" fmla="*/ 1 h 344"/>
                  <a:gd name="T42" fmla="*/ 1 w 139"/>
                  <a:gd name="T43" fmla="*/ 1 h 344"/>
                  <a:gd name="T44" fmla="*/ 1 w 139"/>
                  <a:gd name="T45" fmla="*/ 1 h 344"/>
                  <a:gd name="T46" fmla="*/ 1 w 139"/>
                  <a:gd name="T47" fmla="*/ 1 h 344"/>
                  <a:gd name="T48" fmla="*/ 1 w 139"/>
                  <a:gd name="T49" fmla="*/ 1 h 344"/>
                  <a:gd name="T50" fmla="*/ 1 w 139"/>
                  <a:gd name="T51" fmla="*/ 1 h 344"/>
                  <a:gd name="T52" fmla="*/ 1 w 139"/>
                  <a:gd name="T53" fmla="*/ 1 h 344"/>
                  <a:gd name="T54" fmla="*/ 1 w 139"/>
                  <a:gd name="T55" fmla="*/ 1 h 344"/>
                  <a:gd name="T56" fmla="*/ 1 w 139"/>
                  <a:gd name="T57" fmla="*/ 1 h 344"/>
                  <a:gd name="T58" fmla="*/ 1 w 139"/>
                  <a:gd name="T59" fmla="*/ 1 h 344"/>
                  <a:gd name="T60" fmla="*/ 1 w 139"/>
                  <a:gd name="T61" fmla="*/ 1 h 344"/>
                  <a:gd name="T62" fmla="*/ 1 w 139"/>
                  <a:gd name="T63" fmla="*/ 1 h 344"/>
                  <a:gd name="T64" fmla="*/ 0 w 139"/>
                  <a:gd name="T65" fmla="*/ 1 h 34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9"/>
                  <a:gd name="T100" fmla="*/ 0 h 344"/>
                  <a:gd name="T101" fmla="*/ 139 w 139"/>
                  <a:gd name="T102" fmla="*/ 344 h 34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9" h="344">
                    <a:moveTo>
                      <a:pt x="90" y="0"/>
                    </a:moveTo>
                    <a:lnTo>
                      <a:pt x="110" y="15"/>
                    </a:lnTo>
                    <a:lnTo>
                      <a:pt x="119" y="29"/>
                    </a:lnTo>
                    <a:lnTo>
                      <a:pt x="125" y="39"/>
                    </a:lnTo>
                    <a:lnTo>
                      <a:pt x="124" y="50"/>
                    </a:lnTo>
                    <a:lnTo>
                      <a:pt x="119" y="59"/>
                    </a:lnTo>
                    <a:lnTo>
                      <a:pt x="125" y="70"/>
                    </a:lnTo>
                    <a:lnTo>
                      <a:pt x="139" y="78"/>
                    </a:lnTo>
                    <a:lnTo>
                      <a:pt x="133" y="88"/>
                    </a:lnTo>
                    <a:lnTo>
                      <a:pt x="139" y="99"/>
                    </a:lnTo>
                    <a:lnTo>
                      <a:pt x="138" y="127"/>
                    </a:lnTo>
                    <a:lnTo>
                      <a:pt x="132" y="146"/>
                    </a:lnTo>
                    <a:lnTo>
                      <a:pt x="124" y="155"/>
                    </a:lnTo>
                    <a:lnTo>
                      <a:pt x="111" y="160"/>
                    </a:lnTo>
                    <a:lnTo>
                      <a:pt x="125" y="173"/>
                    </a:lnTo>
                    <a:lnTo>
                      <a:pt x="125" y="180"/>
                    </a:lnTo>
                    <a:lnTo>
                      <a:pt x="124" y="189"/>
                    </a:lnTo>
                    <a:lnTo>
                      <a:pt x="111" y="195"/>
                    </a:lnTo>
                    <a:lnTo>
                      <a:pt x="101" y="196"/>
                    </a:lnTo>
                    <a:lnTo>
                      <a:pt x="90" y="200"/>
                    </a:lnTo>
                    <a:lnTo>
                      <a:pt x="82" y="209"/>
                    </a:lnTo>
                    <a:lnTo>
                      <a:pt x="76" y="221"/>
                    </a:lnTo>
                    <a:lnTo>
                      <a:pt x="72" y="234"/>
                    </a:lnTo>
                    <a:lnTo>
                      <a:pt x="68" y="246"/>
                    </a:lnTo>
                    <a:lnTo>
                      <a:pt x="57" y="259"/>
                    </a:lnTo>
                    <a:lnTo>
                      <a:pt x="54" y="270"/>
                    </a:lnTo>
                    <a:lnTo>
                      <a:pt x="51" y="285"/>
                    </a:lnTo>
                    <a:lnTo>
                      <a:pt x="46" y="296"/>
                    </a:lnTo>
                    <a:lnTo>
                      <a:pt x="39" y="303"/>
                    </a:lnTo>
                    <a:lnTo>
                      <a:pt x="30" y="310"/>
                    </a:lnTo>
                    <a:lnTo>
                      <a:pt x="19" y="327"/>
                    </a:lnTo>
                    <a:lnTo>
                      <a:pt x="12" y="340"/>
                    </a:lnTo>
                    <a:lnTo>
                      <a:pt x="0" y="34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64" name="Freeform 68"/>
              <p:cNvSpPr>
                <a:spLocks/>
              </p:cNvSpPr>
              <p:nvPr/>
            </p:nvSpPr>
            <p:spPr bwMode="auto">
              <a:xfrm>
                <a:off x="2764" y="2495"/>
                <a:ext cx="112" cy="116"/>
              </a:xfrm>
              <a:custGeom>
                <a:avLst/>
                <a:gdLst>
                  <a:gd name="T0" fmla="*/ 1 w 224"/>
                  <a:gd name="T1" fmla="*/ 1 h 231"/>
                  <a:gd name="T2" fmla="*/ 1 w 224"/>
                  <a:gd name="T3" fmla="*/ 1 h 231"/>
                  <a:gd name="T4" fmla="*/ 1 w 224"/>
                  <a:gd name="T5" fmla="*/ 1 h 231"/>
                  <a:gd name="T6" fmla="*/ 1 w 224"/>
                  <a:gd name="T7" fmla="*/ 1 h 231"/>
                  <a:gd name="T8" fmla="*/ 1 w 224"/>
                  <a:gd name="T9" fmla="*/ 1 h 231"/>
                  <a:gd name="T10" fmla="*/ 1 w 224"/>
                  <a:gd name="T11" fmla="*/ 1 h 231"/>
                  <a:gd name="T12" fmla="*/ 1 w 224"/>
                  <a:gd name="T13" fmla="*/ 1 h 231"/>
                  <a:gd name="T14" fmla="*/ 0 w 224"/>
                  <a:gd name="T15" fmla="*/ 1 h 231"/>
                  <a:gd name="T16" fmla="*/ 1 w 224"/>
                  <a:gd name="T17" fmla="*/ 1 h 231"/>
                  <a:gd name="T18" fmla="*/ 1 w 224"/>
                  <a:gd name="T19" fmla="*/ 1 h 231"/>
                  <a:gd name="T20" fmla="*/ 1 w 224"/>
                  <a:gd name="T21" fmla="*/ 1 h 231"/>
                  <a:gd name="T22" fmla="*/ 1 w 224"/>
                  <a:gd name="T23" fmla="*/ 1 h 231"/>
                  <a:gd name="T24" fmla="*/ 1 w 224"/>
                  <a:gd name="T25" fmla="*/ 1 h 231"/>
                  <a:gd name="T26" fmla="*/ 1 w 224"/>
                  <a:gd name="T27" fmla="*/ 1 h 231"/>
                  <a:gd name="T28" fmla="*/ 1 w 224"/>
                  <a:gd name="T29" fmla="*/ 1 h 231"/>
                  <a:gd name="T30" fmla="*/ 1 w 224"/>
                  <a:gd name="T31" fmla="*/ 1 h 231"/>
                  <a:gd name="T32" fmla="*/ 1 w 224"/>
                  <a:gd name="T33" fmla="*/ 1 h 231"/>
                  <a:gd name="T34" fmla="*/ 1 w 224"/>
                  <a:gd name="T35" fmla="*/ 1 h 231"/>
                  <a:gd name="T36" fmla="*/ 1 w 224"/>
                  <a:gd name="T37" fmla="*/ 1 h 231"/>
                  <a:gd name="T38" fmla="*/ 1 w 224"/>
                  <a:gd name="T39" fmla="*/ 1 h 231"/>
                  <a:gd name="T40" fmla="*/ 1 w 224"/>
                  <a:gd name="T41" fmla="*/ 1 h 231"/>
                  <a:gd name="T42" fmla="*/ 1 w 224"/>
                  <a:gd name="T43" fmla="*/ 1 h 231"/>
                  <a:gd name="T44" fmla="*/ 1 w 224"/>
                  <a:gd name="T45" fmla="*/ 1 h 231"/>
                  <a:gd name="T46" fmla="*/ 1 w 224"/>
                  <a:gd name="T47" fmla="*/ 1 h 231"/>
                  <a:gd name="T48" fmla="*/ 1 w 224"/>
                  <a:gd name="T49" fmla="*/ 0 h 2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24"/>
                  <a:gd name="T76" fmla="*/ 0 h 231"/>
                  <a:gd name="T77" fmla="*/ 224 w 224"/>
                  <a:gd name="T78" fmla="*/ 231 h 23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24" h="231">
                    <a:moveTo>
                      <a:pt x="70" y="178"/>
                    </a:moveTo>
                    <a:lnTo>
                      <a:pt x="77" y="187"/>
                    </a:lnTo>
                    <a:lnTo>
                      <a:pt x="78" y="202"/>
                    </a:lnTo>
                    <a:lnTo>
                      <a:pt x="74" y="216"/>
                    </a:lnTo>
                    <a:lnTo>
                      <a:pt x="57" y="228"/>
                    </a:lnTo>
                    <a:lnTo>
                      <a:pt x="34" y="231"/>
                    </a:lnTo>
                    <a:lnTo>
                      <a:pt x="14" y="224"/>
                    </a:lnTo>
                    <a:lnTo>
                      <a:pt x="0" y="216"/>
                    </a:lnTo>
                    <a:lnTo>
                      <a:pt x="22" y="193"/>
                    </a:lnTo>
                    <a:lnTo>
                      <a:pt x="47" y="182"/>
                    </a:lnTo>
                    <a:lnTo>
                      <a:pt x="75" y="174"/>
                    </a:lnTo>
                    <a:lnTo>
                      <a:pt x="96" y="170"/>
                    </a:lnTo>
                    <a:lnTo>
                      <a:pt x="119" y="168"/>
                    </a:lnTo>
                    <a:lnTo>
                      <a:pt x="134" y="168"/>
                    </a:lnTo>
                    <a:lnTo>
                      <a:pt x="144" y="168"/>
                    </a:lnTo>
                    <a:lnTo>
                      <a:pt x="142" y="153"/>
                    </a:lnTo>
                    <a:lnTo>
                      <a:pt x="144" y="134"/>
                    </a:lnTo>
                    <a:lnTo>
                      <a:pt x="151" y="116"/>
                    </a:lnTo>
                    <a:lnTo>
                      <a:pt x="162" y="103"/>
                    </a:lnTo>
                    <a:lnTo>
                      <a:pt x="174" y="95"/>
                    </a:lnTo>
                    <a:lnTo>
                      <a:pt x="184" y="81"/>
                    </a:lnTo>
                    <a:lnTo>
                      <a:pt x="199" y="67"/>
                    </a:lnTo>
                    <a:lnTo>
                      <a:pt x="224" y="56"/>
                    </a:lnTo>
                    <a:lnTo>
                      <a:pt x="215" y="28"/>
                    </a:lnTo>
                    <a:lnTo>
                      <a:pt x="216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65" name="Freeform 69"/>
              <p:cNvSpPr>
                <a:spLocks/>
              </p:cNvSpPr>
              <p:nvPr/>
            </p:nvSpPr>
            <p:spPr bwMode="auto">
              <a:xfrm>
                <a:off x="2764" y="2495"/>
                <a:ext cx="112" cy="116"/>
              </a:xfrm>
              <a:custGeom>
                <a:avLst/>
                <a:gdLst>
                  <a:gd name="T0" fmla="*/ 1 w 224"/>
                  <a:gd name="T1" fmla="*/ 1 h 231"/>
                  <a:gd name="T2" fmla="*/ 1 w 224"/>
                  <a:gd name="T3" fmla="*/ 1 h 231"/>
                  <a:gd name="T4" fmla="*/ 1 w 224"/>
                  <a:gd name="T5" fmla="*/ 1 h 231"/>
                  <a:gd name="T6" fmla="*/ 1 w 224"/>
                  <a:gd name="T7" fmla="*/ 1 h 231"/>
                  <a:gd name="T8" fmla="*/ 1 w 224"/>
                  <a:gd name="T9" fmla="*/ 1 h 231"/>
                  <a:gd name="T10" fmla="*/ 1 w 224"/>
                  <a:gd name="T11" fmla="*/ 1 h 231"/>
                  <a:gd name="T12" fmla="*/ 1 w 224"/>
                  <a:gd name="T13" fmla="*/ 1 h 231"/>
                  <a:gd name="T14" fmla="*/ 0 w 224"/>
                  <a:gd name="T15" fmla="*/ 1 h 231"/>
                  <a:gd name="T16" fmla="*/ 1 w 224"/>
                  <a:gd name="T17" fmla="*/ 1 h 231"/>
                  <a:gd name="T18" fmla="*/ 1 w 224"/>
                  <a:gd name="T19" fmla="*/ 1 h 231"/>
                  <a:gd name="T20" fmla="*/ 1 w 224"/>
                  <a:gd name="T21" fmla="*/ 1 h 231"/>
                  <a:gd name="T22" fmla="*/ 1 w 224"/>
                  <a:gd name="T23" fmla="*/ 1 h 231"/>
                  <a:gd name="T24" fmla="*/ 1 w 224"/>
                  <a:gd name="T25" fmla="*/ 1 h 231"/>
                  <a:gd name="T26" fmla="*/ 1 w 224"/>
                  <a:gd name="T27" fmla="*/ 1 h 231"/>
                  <a:gd name="T28" fmla="*/ 1 w 224"/>
                  <a:gd name="T29" fmla="*/ 1 h 231"/>
                  <a:gd name="T30" fmla="*/ 1 w 224"/>
                  <a:gd name="T31" fmla="*/ 1 h 231"/>
                  <a:gd name="T32" fmla="*/ 1 w 224"/>
                  <a:gd name="T33" fmla="*/ 1 h 231"/>
                  <a:gd name="T34" fmla="*/ 1 w 224"/>
                  <a:gd name="T35" fmla="*/ 1 h 231"/>
                  <a:gd name="T36" fmla="*/ 1 w 224"/>
                  <a:gd name="T37" fmla="*/ 1 h 231"/>
                  <a:gd name="T38" fmla="*/ 1 w 224"/>
                  <a:gd name="T39" fmla="*/ 1 h 231"/>
                  <a:gd name="T40" fmla="*/ 1 w 224"/>
                  <a:gd name="T41" fmla="*/ 1 h 231"/>
                  <a:gd name="T42" fmla="*/ 1 w 224"/>
                  <a:gd name="T43" fmla="*/ 1 h 231"/>
                  <a:gd name="T44" fmla="*/ 1 w 224"/>
                  <a:gd name="T45" fmla="*/ 1 h 231"/>
                  <a:gd name="T46" fmla="*/ 1 w 224"/>
                  <a:gd name="T47" fmla="*/ 1 h 231"/>
                  <a:gd name="T48" fmla="*/ 1 w 224"/>
                  <a:gd name="T49" fmla="*/ 0 h 2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24"/>
                  <a:gd name="T76" fmla="*/ 0 h 231"/>
                  <a:gd name="T77" fmla="*/ 224 w 224"/>
                  <a:gd name="T78" fmla="*/ 231 h 23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24" h="231">
                    <a:moveTo>
                      <a:pt x="70" y="178"/>
                    </a:moveTo>
                    <a:lnTo>
                      <a:pt x="77" y="187"/>
                    </a:lnTo>
                    <a:lnTo>
                      <a:pt x="78" y="202"/>
                    </a:lnTo>
                    <a:lnTo>
                      <a:pt x="74" y="216"/>
                    </a:lnTo>
                    <a:lnTo>
                      <a:pt x="57" y="228"/>
                    </a:lnTo>
                    <a:lnTo>
                      <a:pt x="34" y="231"/>
                    </a:lnTo>
                    <a:lnTo>
                      <a:pt x="14" y="224"/>
                    </a:lnTo>
                    <a:lnTo>
                      <a:pt x="0" y="216"/>
                    </a:lnTo>
                    <a:lnTo>
                      <a:pt x="22" y="193"/>
                    </a:lnTo>
                    <a:lnTo>
                      <a:pt x="47" y="182"/>
                    </a:lnTo>
                    <a:lnTo>
                      <a:pt x="75" y="174"/>
                    </a:lnTo>
                    <a:lnTo>
                      <a:pt x="96" y="170"/>
                    </a:lnTo>
                    <a:lnTo>
                      <a:pt x="119" y="168"/>
                    </a:lnTo>
                    <a:lnTo>
                      <a:pt x="134" y="168"/>
                    </a:lnTo>
                    <a:lnTo>
                      <a:pt x="144" y="168"/>
                    </a:lnTo>
                    <a:lnTo>
                      <a:pt x="142" y="153"/>
                    </a:lnTo>
                    <a:lnTo>
                      <a:pt x="144" y="134"/>
                    </a:lnTo>
                    <a:lnTo>
                      <a:pt x="151" y="116"/>
                    </a:lnTo>
                    <a:lnTo>
                      <a:pt x="162" y="103"/>
                    </a:lnTo>
                    <a:lnTo>
                      <a:pt x="174" y="95"/>
                    </a:lnTo>
                    <a:lnTo>
                      <a:pt x="184" y="81"/>
                    </a:lnTo>
                    <a:lnTo>
                      <a:pt x="199" y="67"/>
                    </a:lnTo>
                    <a:lnTo>
                      <a:pt x="224" y="56"/>
                    </a:lnTo>
                    <a:lnTo>
                      <a:pt x="215" y="28"/>
                    </a:lnTo>
                    <a:lnTo>
                      <a:pt x="216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66" name="Freeform 70"/>
              <p:cNvSpPr>
                <a:spLocks/>
              </p:cNvSpPr>
              <p:nvPr/>
            </p:nvSpPr>
            <p:spPr bwMode="auto">
              <a:xfrm>
                <a:off x="2839" y="2368"/>
                <a:ext cx="67" cy="113"/>
              </a:xfrm>
              <a:custGeom>
                <a:avLst/>
                <a:gdLst>
                  <a:gd name="T0" fmla="*/ 1 w 132"/>
                  <a:gd name="T1" fmla="*/ 1 h 225"/>
                  <a:gd name="T2" fmla="*/ 1 w 132"/>
                  <a:gd name="T3" fmla="*/ 1 h 225"/>
                  <a:gd name="T4" fmla="*/ 1 w 132"/>
                  <a:gd name="T5" fmla="*/ 1 h 225"/>
                  <a:gd name="T6" fmla="*/ 1 w 132"/>
                  <a:gd name="T7" fmla="*/ 1 h 225"/>
                  <a:gd name="T8" fmla="*/ 1 w 132"/>
                  <a:gd name="T9" fmla="*/ 1 h 225"/>
                  <a:gd name="T10" fmla="*/ 1 w 132"/>
                  <a:gd name="T11" fmla="*/ 1 h 225"/>
                  <a:gd name="T12" fmla="*/ 1 w 132"/>
                  <a:gd name="T13" fmla="*/ 1 h 225"/>
                  <a:gd name="T14" fmla="*/ 1 w 132"/>
                  <a:gd name="T15" fmla="*/ 1 h 225"/>
                  <a:gd name="T16" fmla="*/ 1 w 132"/>
                  <a:gd name="T17" fmla="*/ 1 h 225"/>
                  <a:gd name="T18" fmla="*/ 1 w 132"/>
                  <a:gd name="T19" fmla="*/ 1 h 225"/>
                  <a:gd name="T20" fmla="*/ 1 w 132"/>
                  <a:gd name="T21" fmla="*/ 1 h 225"/>
                  <a:gd name="T22" fmla="*/ 1 w 132"/>
                  <a:gd name="T23" fmla="*/ 1 h 225"/>
                  <a:gd name="T24" fmla="*/ 1 w 132"/>
                  <a:gd name="T25" fmla="*/ 1 h 225"/>
                  <a:gd name="T26" fmla="*/ 1 w 132"/>
                  <a:gd name="T27" fmla="*/ 1 h 225"/>
                  <a:gd name="T28" fmla="*/ 1 w 132"/>
                  <a:gd name="T29" fmla="*/ 0 h 225"/>
                  <a:gd name="T30" fmla="*/ 1 w 132"/>
                  <a:gd name="T31" fmla="*/ 1 h 225"/>
                  <a:gd name="T32" fmla="*/ 1 w 132"/>
                  <a:gd name="T33" fmla="*/ 1 h 225"/>
                  <a:gd name="T34" fmla="*/ 0 w 132"/>
                  <a:gd name="T35" fmla="*/ 1 h 2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225"/>
                  <a:gd name="T56" fmla="*/ 132 w 132"/>
                  <a:gd name="T57" fmla="*/ 225 h 2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225">
                    <a:moveTo>
                      <a:pt x="132" y="225"/>
                    </a:moveTo>
                    <a:lnTo>
                      <a:pt x="128" y="200"/>
                    </a:lnTo>
                    <a:lnTo>
                      <a:pt x="120" y="192"/>
                    </a:lnTo>
                    <a:lnTo>
                      <a:pt x="114" y="181"/>
                    </a:lnTo>
                    <a:lnTo>
                      <a:pt x="114" y="168"/>
                    </a:lnTo>
                    <a:lnTo>
                      <a:pt x="118" y="159"/>
                    </a:lnTo>
                    <a:lnTo>
                      <a:pt x="124" y="142"/>
                    </a:lnTo>
                    <a:lnTo>
                      <a:pt x="125" y="120"/>
                    </a:lnTo>
                    <a:lnTo>
                      <a:pt x="124" y="95"/>
                    </a:lnTo>
                    <a:lnTo>
                      <a:pt x="116" y="71"/>
                    </a:lnTo>
                    <a:lnTo>
                      <a:pt x="104" y="49"/>
                    </a:lnTo>
                    <a:lnTo>
                      <a:pt x="96" y="28"/>
                    </a:lnTo>
                    <a:lnTo>
                      <a:pt x="82" y="11"/>
                    </a:lnTo>
                    <a:lnTo>
                      <a:pt x="67" y="1"/>
                    </a:lnTo>
                    <a:lnTo>
                      <a:pt x="49" y="0"/>
                    </a:lnTo>
                    <a:lnTo>
                      <a:pt x="33" y="4"/>
                    </a:lnTo>
                    <a:lnTo>
                      <a:pt x="21" y="11"/>
                    </a:lnTo>
                    <a:lnTo>
                      <a:pt x="0" y="1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67" name="Freeform 71"/>
              <p:cNvSpPr>
                <a:spLocks/>
              </p:cNvSpPr>
              <p:nvPr/>
            </p:nvSpPr>
            <p:spPr bwMode="auto">
              <a:xfrm>
                <a:off x="2839" y="2368"/>
                <a:ext cx="67" cy="113"/>
              </a:xfrm>
              <a:custGeom>
                <a:avLst/>
                <a:gdLst>
                  <a:gd name="T0" fmla="*/ 1 w 132"/>
                  <a:gd name="T1" fmla="*/ 1 h 225"/>
                  <a:gd name="T2" fmla="*/ 1 w 132"/>
                  <a:gd name="T3" fmla="*/ 1 h 225"/>
                  <a:gd name="T4" fmla="*/ 1 w 132"/>
                  <a:gd name="T5" fmla="*/ 1 h 225"/>
                  <a:gd name="T6" fmla="*/ 1 w 132"/>
                  <a:gd name="T7" fmla="*/ 1 h 225"/>
                  <a:gd name="T8" fmla="*/ 1 w 132"/>
                  <a:gd name="T9" fmla="*/ 1 h 225"/>
                  <a:gd name="T10" fmla="*/ 1 w 132"/>
                  <a:gd name="T11" fmla="*/ 1 h 225"/>
                  <a:gd name="T12" fmla="*/ 1 w 132"/>
                  <a:gd name="T13" fmla="*/ 1 h 225"/>
                  <a:gd name="T14" fmla="*/ 1 w 132"/>
                  <a:gd name="T15" fmla="*/ 1 h 225"/>
                  <a:gd name="T16" fmla="*/ 1 w 132"/>
                  <a:gd name="T17" fmla="*/ 1 h 225"/>
                  <a:gd name="T18" fmla="*/ 1 w 132"/>
                  <a:gd name="T19" fmla="*/ 1 h 225"/>
                  <a:gd name="T20" fmla="*/ 1 w 132"/>
                  <a:gd name="T21" fmla="*/ 1 h 225"/>
                  <a:gd name="T22" fmla="*/ 1 w 132"/>
                  <a:gd name="T23" fmla="*/ 1 h 225"/>
                  <a:gd name="T24" fmla="*/ 1 w 132"/>
                  <a:gd name="T25" fmla="*/ 1 h 225"/>
                  <a:gd name="T26" fmla="*/ 1 w 132"/>
                  <a:gd name="T27" fmla="*/ 1 h 225"/>
                  <a:gd name="T28" fmla="*/ 1 w 132"/>
                  <a:gd name="T29" fmla="*/ 0 h 225"/>
                  <a:gd name="T30" fmla="*/ 1 w 132"/>
                  <a:gd name="T31" fmla="*/ 1 h 225"/>
                  <a:gd name="T32" fmla="*/ 1 w 132"/>
                  <a:gd name="T33" fmla="*/ 1 h 225"/>
                  <a:gd name="T34" fmla="*/ 0 w 132"/>
                  <a:gd name="T35" fmla="*/ 1 h 2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225"/>
                  <a:gd name="T56" fmla="*/ 132 w 132"/>
                  <a:gd name="T57" fmla="*/ 225 h 2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225">
                    <a:moveTo>
                      <a:pt x="132" y="225"/>
                    </a:moveTo>
                    <a:lnTo>
                      <a:pt x="128" y="200"/>
                    </a:lnTo>
                    <a:lnTo>
                      <a:pt x="120" y="192"/>
                    </a:lnTo>
                    <a:lnTo>
                      <a:pt x="114" y="181"/>
                    </a:lnTo>
                    <a:lnTo>
                      <a:pt x="114" y="168"/>
                    </a:lnTo>
                    <a:lnTo>
                      <a:pt x="118" y="159"/>
                    </a:lnTo>
                    <a:lnTo>
                      <a:pt x="124" y="142"/>
                    </a:lnTo>
                    <a:lnTo>
                      <a:pt x="125" y="120"/>
                    </a:lnTo>
                    <a:lnTo>
                      <a:pt x="124" y="95"/>
                    </a:lnTo>
                    <a:lnTo>
                      <a:pt x="116" y="71"/>
                    </a:lnTo>
                    <a:lnTo>
                      <a:pt x="104" y="49"/>
                    </a:lnTo>
                    <a:lnTo>
                      <a:pt x="96" y="28"/>
                    </a:lnTo>
                    <a:lnTo>
                      <a:pt x="82" y="11"/>
                    </a:lnTo>
                    <a:lnTo>
                      <a:pt x="67" y="1"/>
                    </a:lnTo>
                    <a:lnTo>
                      <a:pt x="49" y="0"/>
                    </a:lnTo>
                    <a:lnTo>
                      <a:pt x="33" y="4"/>
                    </a:lnTo>
                    <a:lnTo>
                      <a:pt x="21" y="11"/>
                    </a:lnTo>
                    <a:lnTo>
                      <a:pt x="0" y="1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68" name="Freeform 72"/>
              <p:cNvSpPr>
                <a:spLocks/>
              </p:cNvSpPr>
              <p:nvPr/>
            </p:nvSpPr>
            <p:spPr bwMode="auto">
              <a:xfrm>
                <a:off x="2960" y="2302"/>
                <a:ext cx="61" cy="4"/>
              </a:xfrm>
              <a:custGeom>
                <a:avLst/>
                <a:gdLst>
                  <a:gd name="T0" fmla="*/ 0 w 121"/>
                  <a:gd name="T1" fmla="*/ 0 h 9"/>
                  <a:gd name="T2" fmla="*/ 1 w 121"/>
                  <a:gd name="T3" fmla="*/ 0 h 9"/>
                  <a:gd name="T4" fmla="*/ 1 w 121"/>
                  <a:gd name="T5" fmla="*/ 0 h 9"/>
                  <a:gd name="T6" fmla="*/ 1 w 121"/>
                  <a:gd name="T7" fmla="*/ 0 h 9"/>
                  <a:gd name="T8" fmla="*/ 1 w 121"/>
                  <a:gd name="T9" fmla="*/ 0 h 9"/>
                  <a:gd name="T10" fmla="*/ 1 w 121"/>
                  <a:gd name="T11" fmla="*/ 0 h 9"/>
                  <a:gd name="T12" fmla="*/ 1 w 121"/>
                  <a:gd name="T13" fmla="*/ 0 h 9"/>
                  <a:gd name="T14" fmla="*/ 1 w 121"/>
                  <a:gd name="T15" fmla="*/ 0 h 9"/>
                  <a:gd name="T16" fmla="*/ 1 w 121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1"/>
                  <a:gd name="T28" fmla="*/ 0 h 9"/>
                  <a:gd name="T29" fmla="*/ 121 w 121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1" h="9">
                    <a:moveTo>
                      <a:pt x="0" y="7"/>
                    </a:moveTo>
                    <a:lnTo>
                      <a:pt x="8" y="9"/>
                    </a:lnTo>
                    <a:lnTo>
                      <a:pt x="21" y="6"/>
                    </a:lnTo>
                    <a:lnTo>
                      <a:pt x="36" y="2"/>
                    </a:lnTo>
                    <a:lnTo>
                      <a:pt x="57" y="0"/>
                    </a:lnTo>
                    <a:lnTo>
                      <a:pt x="77" y="2"/>
                    </a:lnTo>
                    <a:lnTo>
                      <a:pt x="95" y="6"/>
                    </a:lnTo>
                    <a:lnTo>
                      <a:pt x="110" y="9"/>
                    </a:lnTo>
                    <a:lnTo>
                      <a:pt x="121" y="7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69" name="Freeform 73"/>
              <p:cNvSpPr>
                <a:spLocks/>
              </p:cNvSpPr>
              <p:nvPr/>
            </p:nvSpPr>
            <p:spPr bwMode="auto">
              <a:xfrm>
                <a:off x="2960" y="2302"/>
                <a:ext cx="61" cy="4"/>
              </a:xfrm>
              <a:custGeom>
                <a:avLst/>
                <a:gdLst>
                  <a:gd name="T0" fmla="*/ 0 w 121"/>
                  <a:gd name="T1" fmla="*/ 0 h 9"/>
                  <a:gd name="T2" fmla="*/ 1 w 121"/>
                  <a:gd name="T3" fmla="*/ 0 h 9"/>
                  <a:gd name="T4" fmla="*/ 1 w 121"/>
                  <a:gd name="T5" fmla="*/ 0 h 9"/>
                  <a:gd name="T6" fmla="*/ 1 w 121"/>
                  <a:gd name="T7" fmla="*/ 0 h 9"/>
                  <a:gd name="T8" fmla="*/ 1 w 121"/>
                  <a:gd name="T9" fmla="*/ 0 h 9"/>
                  <a:gd name="T10" fmla="*/ 1 w 121"/>
                  <a:gd name="T11" fmla="*/ 0 h 9"/>
                  <a:gd name="T12" fmla="*/ 1 w 121"/>
                  <a:gd name="T13" fmla="*/ 0 h 9"/>
                  <a:gd name="T14" fmla="*/ 1 w 121"/>
                  <a:gd name="T15" fmla="*/ 0 h 9"/>
                  <a:gd name="T16" fmla="*/ 1 w 121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1"/>
                  <a:gd name="T28" fmla="*/ 0 h 9"/>
                  <a:gd name="T29" fmla="*/ 121 w 121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1" h="9">
                    <a:moveTo>
                      <a:pt x="0" y="7"/>
                    </a:moveTo>
                    <a:lnTo>
                      <a:pt x="8" y="9"/>
                    </a:lnTo>
                    <a:lnTo>
                      <a:pt x="21" y="6"/>
                    </a:lnTo>
                    <a:lnTo>
                      <a:pt x="36" y="2"/>
                    </a:lnTo>
                    <a:lnTo>
                      <a:pt x="57" y="0"/>
                    </a:lnTo>
                    <a:lnTo>
                      <a:pt x="77" y="2"/>
                    </a:lnTo>
                    <a:lnTo>
                      <a:pt x="95" y="6"/>
                    </a:lnTo>
                    <a:lnTo>
                      <a:pt x="110" y="9"/>
                    </a:lnTo>
                    <a:lnTo>
                      <a:pt x="121" y="7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70" name="Freeform 74"/>
              <p:cNvSpPr>
                <a:spLocks/>
              </p:cNvSpPr>
              <p:nvPr/>
            </p:nvSpPr>
            <p:spPr bwMode="auto">
              <a:xfrm>
                <a:off x="3004" y="2278"/>
                <a:ext cx="21" cy="6"/>
              </a:xfrm>
              <a:custGeom>
                <a:avLst/>
                <a:gdLst>
                  <a:gd name="T0" fmla="*/ 1 w 41"/>
                  <a:gd name="T1" fmla="*/ 1 h 11"/>
                  <a:gd name="T2" fmla="*/ 1 w 41"/>
                  <a:gd name="T3" fmla="*/ 1 h 11"/>
                  <a:gd name="T4" fmla="*/ 1 w 41"/>
                  <a:gd name="T5" fmla="*/ 1 h 11"/>
                  <a:gd name="T6" fmla="*/ 1 w 41"/>
                  <a:gd name="T7" fmla="*/ 0 h 11"/>
                  <a:gd name="T8" fmla="*/ 0 w 41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"/>
                  <a:gd name="T16" fmla="*/ 0 h 11"/>
                  <a:gd name="T17" fmla="*/ 41 w 41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" h="11">
                    <a:moveTo>
                      <a:pt x="41" y="11"/>
                    </a:moveTo>
                    <a:lnTo>
                      <a:pt x="28" y="6"/>
                    </a:lnTo>
                    <a:lnTo>
                      <a:pt x="18" y="3"/>
                    </a:lnTo>
                    <a:lnTo>
                      <a:pt x="8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71" name="Freeform 75"/>
              <p:cNvSpPr>
                <a:spLocks/>
              </p:cNvSpPr>
              <p:nvPr/>
            </p:nvSpPr>
            <p:spPr bwMode="auto">
              <a:xfrm>
                <a:off x="3004" y="2278"/>
                <a:ext cx="21" cy="6"/>
              </a:xfrm>
              <a:custGeom>
                <a:avLst/>
                <a:gdLst>
                  <a:gd name="T0" fmla="*/ 1 w 41"/>
                  <a:gd name="T1" fmla="*/ 1 h 11"/>
                  <a:gd name="T2" fmla="*/ 1 w 41"/>
                  <a:gd name="T3" fmla="*/ 1 h 11"/>
                  <a:gd name="T4" fmla="*/ 1 w 41"/>
                  <a:gd name="T5" fmla="*/ 1 h 11"/>
                  <a:gd name="T6" fmla="*/ 1 w 41"/>
                  <a:gd name="T7" fmla="*/ 0 h 11"/>
                  <a:gd name="T8" fmla="*/ 0 w 41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"/>
                  <a:gd name="T16" fmla="*/ 0 h 11"/>
                  <a:gd name="T17" fmla="*/ 41 w 41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" h="11">
                    <a:moveTo>
                      <a:pt x="41" y="11"/>
                    </a:moveTo>
                    <a:lnTo>
                      <a:pt x="28" y="6"/>
                    </a:lnTo>
                    <a:lnTo>
                      <a:pt x="18" y="3"/>
                    </a:lnTo>
                    <a:lnTo>
                      <a:pt x="8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72" name="Freeform 76"/>
              <p:cNvSpPr>
                <a:spLocks/>
              </p:cNvSpPr>
              <p:nvPr/>
            </p:nvSpPr>
            <p:spPr bwMode="auto">
              <a:xfrm>
                <a:off x="2967" y="2264"/>
                <a:ext cx="13" cy="22"/>
              </a:xfrm>
              <a:custGeom>
                <a:avLst/>
                <a:gdLst>
                  <a:gd name="T0" fmla="*/ 1 w 26"/>
                  <a:gd name="T1" fmla="*/ 0 h 43"/>
                  <a:gd name="T2" fmla="*/ 1 w 26"/>
                  <a:gd name="T3" fmla="*/ 1 h 43"/>
                  <a:gd name="T4" fmla="*/ 1 w 26"/>
                  <a:gd name="T5" fmla="*/ 1 h 43"/>
                  <a:gd name="T6" fmla="*/ 0 w 26"/>
                  <a:gd name="T7" fmla="*/ 1 h 4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43"/>
                  <a:gd name="T14" fmla="*/ 26 w 26"/>
                  <a:gd name="T15" fmla="*/ 43 h 4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43">
                    <a:moveTo>
                      <a:pt x="19" y="0"/>
                    </a:moveTo>
                    <a:lnTo>
                      <a:pt x="26" y="18"/>
                    </a:lnTo>
                    <a:lnTo>
                      <a:pt x="22" y="34"/>
                    </a:lnTo>
                    <a:lnTo>
                      <a:pt x="0" y="4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73" name="Freeform 77"/>
              <p:cNvSpPr>
                <a:spLocks/>
              </p:cNvSpPr>
              <p:nvPr/>
            </p:nvSpPr>
            <p:spPr bwMode="auto">
              <a:xfrm>
                <a:off x="2967" y="2264"/>
                <a:ext cx="13" cy="22"/>
              </a:xfrm>
              <a:custGeom>
                <a:avLst/>
                <a:gdLst>
                  <a:gd name="T0" fmla="*/ 1 w 26"/>
                  <a:gd name="T1" fmla="*/ 0 h 43"/>
                  <a:gd name="T2" fmla="*/ 1 w 26"/>
                  <a:gd name="T3" fmla="*/ 1 h 43"/>
                  <a:gd name="T4" fmla="*/ 1 w 26"/>
                  <a:gd name="T5" fmla="*/ 1 h 43"/>
                  <a:gd name="T6" fmla="*/ 0 w 26"/>
                  <a:gd name="T7" fmla="*/ 1 h 4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43"/>
                  <a:gd name="T14" fmla="*/ 26 w 26"/>
                  <a:gd name="T15" fmla="*/ 43 h 4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43">
                    <a:moveTo>
                      <a:pt x="19" y="0"/>
                    </a:moveTo>
                    <a:lnTo>
                      <a:pt x="26" y="18"/>
                    </a:lnTo>
                    <a:lnTo>
                      <a:pt x="22" y="34"/>
                    </a:lnTo>
                    <a:lnTo>
                      <a:pt x="0" y="4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74" name="Freeform 78"/>
              <p:cNvSpPr>
                <a:spLocks/>
              </p:cNvSpPr>
              <p:nvPr/>
            </p:nvSpPr>
            <p:spPr bwMode="auto">
              <a:xfrm>
                <a:off x="2991" y="2304"/>
                <a:ext cx="55" cy="325"/>
              </a:xfrm>
              <a:custGeom>
                <a:avLst/>
                <a:gdLst>
                  <a:gd name="T0" fmla="*/ 1 w 110"/>
                  <a:gd name="T1" fmla="*/ 0 h 650"/>
                  <a:gd name="T2" fmla="*/ 0 w 110"/>
                  <a:gd name="T3" fmla="*/ 1 h 650"/>
                  <a:gd name="T4" fmla="*/ 1 w 110"/>
                  <a:gd name="T5" fmla="*/ 1 h 650"/>
                  <a:gd name="T6" fmla="*/ 1 w 110"/>
                  <a:gd name="T7" fmla="*/ 1 h 650"/>
                  <a:gd name="T8" fmla="*/ 1 w 110"/>
                  <a:gd name="T9" fmla="*/ 1 h 650"/>
                  <a:gd name="T10" fmla="*/ 1 w 110"/>
                  <a:gd name="T11" fmla="*/ 1 h 650"/>
                  <a:gd name="T12" fmla="*/ 1 w 110"/>
                  <a:gd name="T13" fmla="*/ 1 h 650"/>
                  <a:gd name="T14" fmla="*/ 1 w 110"/>
                  <a:gd name="T15" fmla="*/ 1 h 650"/>
                  <a:gd name="T16" fmla="*/ 1 w 110"/>
                  <a:gd name="T17" fmla="*/ 1 h 650"/>
                  <a:gd name="T18" fmla="*/ 1 w 110"/>
                  <a:gd name="T19" fmla="*/ 1 h 650"/>
                  <a:gd name="T20" fmla="*/ 1 w 110"/>
                  <a:gd name="T21" fmla="*/ 1 h 650"/>
                  <a:gd name="T22" fmla="*/ 1 w 110"/>
                  <a:gd name="T23" fmla="*/ 1 h 650"/>
                  <a:gd name="T24" fmla="*/ 1 w 110"/>
                  <a:gd name="T25" fmla="*/ 1 h 650"/>
                  <a:gd name="T26" fmla="*/ 1 w 110"/>
                  <a:gd name="T27" fmla="*/ 1 h 650"/>
                  <a:gd name="T28" fmla="*/ 1 w 110"/>
                  <a:gd name="T29" fmla="*/ 1 h 650"/>
                  <a:gd name="T30" fmla="*/ 1 w 110"/>
                  <a:gd name="T31" fmla="*/ 1 h 650"/>
                  <a:gd name="T32" fmla="*/ 1 w 110"/>
                  <a:gd name="T33" fmla="*/ 1 h 6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0"/>
                  <a:gd name="T52" fmla="*/ 0 h 650"/>
                  <a:gd name="T53" fmla="*/ 110 w 110"/>
                  <a:gd name="T54" fmla="*/ 650 h 6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0" h="650">
                    <a:moveTo>
                      <a:pt x="7" y="0"/>
                    </a:moveTo>
                    <a:lnTo>
                      <a:pt x="0" y="14"/>
                    </a:lnTo>
                    <a:lnTo>
                      <a:pt x="3" y="38"/>
                    </a:lnTo>
                    <a:lnTo>
                      <a:pt x="9" y="65"/>
                    </a:lnTo>
                    <a:lnTo>
                      <a:pt x="17" y="96"/>
                    </a:lnTo>
                    <a:lnTo>
                      <a:pt x="25" y="139"/>
                    </a:lnTo>
                    <a:lnTo>
                      <a:pt x="34" y="211"/>
                    </a:lnTo>
                    <a:lnTo>
                      <a:pt x="41" y="292"/>
                    </a:lnTo>
                    <a:lnTo>
                      <a:pt x="48" y="366"/>
                    </a:lnTo>
                    <a:lnTo>
                      <a:pt x="52" y="515"/>
                    </a:lnTo>
                    <a:lnTo>
                      <a:pt x="50" y="602"/>
                    </a:lnTo>
                    <a:lnTo>
                      <a:pt x="57" y="612"/>
                    </a:lnTo>
                    <a:lnTo>
                      <a:pt x="64" y="625"/>
                    </a:lnTo>
                    <a:lnTo>
                      <a:pt x="80" y="631"/>
                    </a:lnTo>
                    <a:lnTo>
                      <a:pt x="88" y="644"/>
                    </a:lnTo>
                    <a:lnTo>
                      <a:pt x="96" y="650"/>
                    </a:lnTo>
                    <a:lnTo>
                      <a:pt x="110" y="64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75" name="Freeform 79"/>
              <p:cNvSpPr>
                <a:spLocks/>
              </p:cNvSpPr>
              <p:nvPr/>
            </p:nvSpPr>
            <p:spPr bwMode="auto">
              <a:xfrm>
                <a:off x="2991" y="2304"/>
                <a:ext cx="55" cy="325"/>
              </a:xfrm>
              <a:custGeom>
                <a:avLst/>
                <a:gdLst>
                  <a:gd name="T0" fmla="*/ 1 w 110"/>
                  <a:gd name="T1" fmla="*/ 0 h 650"/>
                  <a:gd name="T2" fmla="*/ 0 w 110"/>
                  <a:gd name="T3" fmla="*/ 1 h 650"/>
                  <a:gd name="T4" fmla="*/ 1 w 110"/>
                  <a:gd name="T5" fmla="*/ 1 h 650"/>
                  <a:gd name="T6" fmla="*/ 1 w 110"/>
                  <a:gd name="T7" fmla="*/ 1 h 650"/>
                  <a:gd name="T8" fmla="*/ 1 w 110"/>
                  <a:gd name="T9" fmla="*/ 1 h 650"/>
                  <a:gd name="T10" fmla="*/ 1 w 110"/>
                  <a:gd name="T11" fmla="*/ 1 h 650"/>
                  <a:gd name="T12" fmla="*/ 1 w 110"/>
                  <a:gd name="T13" fmla="*/ 1 h 650"/>
                  <a:gd name="T14" fmla="*/ 1 w 110"/>
                  <a:gd name="T15" fmla="*/ 1 h 650"/>
                  <a:gd name="T16" fmla="*/ 1 w 110"/>
                  <a:gd name="T17" fmla="*/ 1 h 650"/>
                  <a:gd name="T18" fmla="*/ 1 w 110"/>
                  <a:gd name="T19" fmla="*/ 1 h 650"/>
                  <a:gd name="T20" fmla="*/ 1 w 110"/>
                  <a:gd name="T21" fmla="*/ 1 h 650"/>
                  <a:gd name="T22" fmla="*/ 1 w 110"/>
                  <a:gd name="T23" fmla="*/ 1 h 650"/>
                  <a:gd name="T24" fmla="*/ 1 w 110"/>
                  <a:gd name="T25" fmla="*/ 1 h 650"/>
                  <a:gd name="T26" fmla="*/ 1 w 110"/>
                  <a:gd name="T27" fmla="*/ 1 h 650"/>
                  <a:gd name="T28" fmla="*/ 1 w 110"/>
                  <a:gd name="T29" fmla="*/ 1 h 650"/>
                  <a:gd name="T30" fmla="*/ 1 w 110"/>
                  <a:gd name="T31" fmla="*/ 1 h 650"/>
                  <a:gd name="T32" fmla="*/ 1 w 110"/>
                  <a:gd name="T33" fmla="*/ 1 h 6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0"/>
                  <a:gd name="T52" fmla="*/ 0 h 650"/>
                  <a:gd name="T53" fmla="*/ 110 w 110"/>
                  <a:gd name="T54" fmla="*/ 650 h 6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0" h="650">
                    <a:moveTo>
                      <a:pt x="7" y="0"/>
                    </a:moveTo>
                    <a:lnTo>
                      <a:pt x="0" y="14"/>
                    </a:lnTo>
                    <a:lnTo>
                      <a:pt x="3" y="38"/>
                    </a:lnTo>
                    <a:lnTo>
                      <a:pt x="9" y="65"/>
                    </a:lnTo>
                    <a:lnTo>
                      <a:pt x="17" y="96"/>
                    </a:lnTo>
                    <a:lnTo>
                      <a:pt x="25" y="139"/>
                    </a:lnTo>
                    <a:lnTo>
                      <a:pt x="34" y="211"/>
                    </a:lnTo>
                    <a:lnTo>
                      <a:pt x="41" y="292"/>
                    </a:lnTo>
                    <a:lnTo>
                      <a:pt x="48" y="366"/>
                    </a:lnTo>
                    <a:lnTo>
                      <a:pt x="52" y="515"/>
                    </a:lnTo>
                    <a:lnTo>
                      <a:pt x="50" y="602"/>
                    </a:lnTo>
                    <a:lnTo>
                      <a:pt x="57" y="612"/>
                    </a:lnTo>
                    <a:lnTo>
                      <a:pt x="64" y="625"/>
                    </a:lnTo>
                    <a:lnTo>
                      <a:pt x="80" y="631"/>
                    </a:lnTo>
                    <a:lnTo>
                      <a:pt x="88" y="644"/>
                    </a:lnTo>
                    <a:lnTo>
                      <a:pt x="96" y="650"/>
                    </a:lnTo>
                    <a:lnTo>
                      <a:pt x="110" y="64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76" name="Freeform 80"/>
              <p:cNvSpPr>
                <a:spLocks/>
              </p:cNvSpPr>
              <p:nvPr/>
            </p:nvSpPr>
            <p:spPr bwMode="auto">
              <a:xfrm>
                <a:off x="3030" y="2604"/>
                <a:ext cx="11" cy="17"/>
              </a:xfrm>
              <a:custGeom>
                <a:avLst/>
                <a:gdLst>
                  <a:gd name="T0" fmla="*/ 0 w 21"/>
                  <a:gd name="T1" fmla="*/ 1 h 33"/>
                  <a:gd name="T2" fmla="*/ 1 w 21"/>
                  <a:gd name="T3" fmla="*/ 1 h 33"/>
                  <a:gd name="T4" fmla="*/ 1 w 21"/>
                  <a:gd name="T5" fmla="*/ 1 h 33"/>
                  <a:gd name="T6" fmla="*/ 1 w 21"/>
                  <a:gd name="T7" fmla="*/ 0 h 3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33"/>
                  <a:gd name="T14" fmla="*/ 21 w 21"/>
                  <a:gd name="T15" fmla="*/ 33 h 3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33">
                    <a:moveTo>
                      <a:pt x="0" y="33"/>
                    </a:moveTo>
                    <a:lnTo>
                      <a:pt x="2" y="22"/>
                    </a:lnTo>
                    <a:lnTo>
                      <a:pt x="8" y="12"/>
                    </a:lnTo>
                    <a:lnTo>
                      <a:pt x="21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77" name="Freeform 81"/>
              <p:cNvSpPr>
                <a:spLocks/>
              </p:cNvSpPr>
              <p:nvPr/>
            </p:nvSpPr>
            <p:spPr bwMode="auto">
              <a:xfrm>
                <a:off x="3030" y="2604"/>
                <a:ext cx="11" cy="17"/>
              </a:xfrm>
              <a:custGeom>
                <a:avLst/>
                <a:gdLst>
                  <a:gd name="T0" fmla="*/ 0 w 21"/>
                  <a:gd name="T1" fmla="*/ 1 h 33"/>
                  <a:gd name="T2" fmla="*/ 1 w 21"/>
                  <a:gd name="T3" fmla="*/ 1 h 33"/>
                  <a:gd name="T4" fmla="*/ 1 w 21"/>
                  <a:gd name="T5" fmla="*/ 1 h 33"/>
                  <a:gd name="T6" fmla="*/ 1 w 21"/>
                  <a:gd name="T7" fmla="*/ 0 h 3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33"/>
                  <a:gd name="T14" fmla="*/ 21 w 21"/>
                  <a:gd name="T15" fmla="*/ 33 h 3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33">
                    <a:moveTo>
                      <a:pt x="0" y="33"/>
                    </a:moveTo>
                    <a:lnTo>
                      <a:pt x="2" y="22"/>
                    </a:lnTo>
                    <a:lnTo>
                      <a:pt x="8" y="12"/>
                    </a:lnTo>
                    <a:lnTo>
                      <a:pt x="21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78" name="Freeform 82"/>
              <p:cNvSpPr>
                <a:spLocks/>
              </p:cNvSpPr>
              <p:nvPr/>
            </p:nvSpPr>
            <p:spPr bwMode="auto">
              <a:xfrm>
                <a:off x="3005" y="2620"/>
                <a:ext cx="21" cy="13"/>
              </a:xfrm>
              <a:custGeom>
                <a:avLst/>
                <a:gdLst>
                  <a:gd name="T0" fmla="*/ 0 w 43"/>
                  <a:gd name="T1" fmla="*/ 0 h 26"/>
                  <a:gd name="T2" fmla="*/ 0 w 43"/>
                  <a:gd name="T3" fmla="*/ 1 h 26"/>
                  <a:gd name="T4" fmla="*/ 0 w 43"/>
                  <a:gd name="T5" fmla="*/ 1 h 26"/>
                  <a:gd name="T6" fmla="*/ 0 w 43"/>
                  <a:gd name="T7" fmla="*/ 1 h 26"/>
                  <a:gd name="T8" fmla="*/ 0 w 43"/>
                  <a:gd name="T9" fmla="*/ 1 h 26"/>
                  <a:gd name="T10" fmla="*/ 0 w 43"/>
                  <a:gd name="T11" fmla="*/ 1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6"/>
                  <a:gd name="T20" fmla="*/ 43 w 43"/>
                  <a:gd name="T21" fmla="*/ 26 h 2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6">
                    <a:moveTo>
                      <a:pt x="43" y="0"/>
                    </a:moveTo>
                    <a:lnTo>
                      <a:pt x="35" y="16"/>
                    </a:lnTo>
                    <a:lnTo>
                      <a:pt x="28" y="26"/>
                    </a:lnTo>
                    <a:lnTo>
                      <a:pt x="20" y="26"/>
                    </a:lnTo>
                    <a:lnTo>
                      <a:pt x="8" y="23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79" name="Freeform 83"/>
              <p:cNvSpPr>
                <a:spLocks/>
              </p:cNvSpPr>
              <p:nvPr/>
            </p:nvSpPr>
            <p:spPr bwMode="auto">
              <a:xfrm>
                <a:off x="3005" y="2620"/>
                <a:ext cx="21" cy="13"/>
              </a:xfrm>
              <a:custGeom>
                <a:avLst/>
                <a:gdLst>
                  <a:gd name="T0" fmla="*/ 0 w 43"/>
                  <a:gd name="T1" fmla="*/ 0 h 26"/>
                  <a:gd name="T2" fmla="*/ 0 w 43"/>
                  <a:gd name="T3" fmla="*/ 1 h 26"/>
                  <a:gd name="T4" fmla="*/ 0 w 43"/>
                  <a:gd name="T5" fmla="*/ 1 h 26"/>
                  <a:gd name="T6" fmla="*/ 0 w 43"/>
                  <a:gd name="T7" fmla="*/ 1 h 26"/>
                  <a:gd name="T8" fmla="*/ 0 w 43"/>
                  <a:gd name="T9" fmla="*/ 1 h 26"/>
                  <a:gd name="T10" fmla="*/ 0 w 43"/>
                  <a:gd name="T11" fmla="*/ 1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6"/>
                  <a:gd name="T20" fmla="*/ 43 w 43"/>
                  <a:gd name="T21" fmla="*/ 26 h 2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6">
                    <a:moveTo>
                      <a:pt x="43" y="0"/>
                    </a:moveTo>
                    <a:lnTo>
                      <a:pt x="35" y="16"/>
                    </a:lnTo>
                    <a:lnTo>
                      <a:pt x="28" y="26"/>
                    </a:lnTo>
                    <a:lnTo>
                      <a:pt x="20" y="26"/>
                    </a:lnTo>
                    <a:lnTo>
                      <a:pt x="8" y="23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80" name="Freeform 84"/>
              <p:cNvSpPr>
                <a:spLocks/>
              </p:cNvSpPr>
              <p:nvPr/>
            </p:nvSpPr>
            <p:spPr bwMode="auto">
              <a:xfrm>
                <a:off x="2996" y="2649"/>
                <a:ext cx="18" cy="19"/>
              </a:xfrm>
              <a:custGeom>
                <a:avLst/>
                <a:gdLst>
                  <a:gd name="T0" fmla="*/ 0 w 37"/>
                  <a:gd name="T1" fmla="*/ 0 h 38"/>
                  <a:gd name="T2" fmla="*/ 0 w 37"/>
                  <a:gd name="T3" fmla="*/ 1 h 38"/>
                  <a:gd name="T4" fmla="*/ 0 w 37"/>
                  <a:gd name="T5" fmla="*/ 1 h 38"/>
                  <a:gd name="T6" fmla="*/ 0 w 37"/>
                  <a:gd name="T7" fmla="*/ 1 h 38"/>
                  <a:gd name="T8" fmla="*/ 0 w 37"/>
                  <a:gd name="T9" fmla="*/ 1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"/>
                  <a:gd name="T16" fmla="*/ 0 h 38"/>
                  <a:gd name="T17" fmla="*/ 37 w 37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" h="38">
                    <a:moveTo>
                      <a:pt x="0" y="0"/>
                    </a:moveTo>
                    <a:lnTo>
                      <a:pt x="10" y="4"/>
                    </a:lnTo>
                    <a:lnTo>
                      <a:pt x="23" y="11"/>
                    </a:lnTo>
                    <a:lnTo>
                      <a:pt x="34" y="26"/>
                    </a:lnTo>
                    <a:lnTo>
                      <a:pt x="37" y="3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81" name="Freeform 85"/>
              <p:cNvSpPr>
                <a:spLocks/>
              </p:cNvSpPr>
              <p:nvPr/>
            </p:nvSpPr>
            <p:spPr bwMode="auto">
              <a:xfrm>
                <a:off x="2996" y="2649"/>
                <a:ext cx="18" cy="19"/>
              </a:xfrm>
              <a:custGeom>
                <a:avLst/>
                <a:gdLst>
                  <a:gd name="T0" fmla="*/ 0 w 37"/>
                  <a:gd name="T1" fmla="*/ 0 h 38"/>
                  <a:gd name="T2" fmla="*/ 0 w 37"/>
                  <a:gd name="T3" fmla="*/ 1 h 38"/>
                  <a:gd name="T4" fmla="*/ 0 w 37"/>
                  <a:gd name="T5" fmla="*/ 1 h 38"/>
                  <a:gd name="T6" fmla="*/ 0 w 37"/>
                  <a:gd name="T7" fmla="*/ 1 h 38"/>
                  <a:gd name="T8" fmla="*/ 0 w 37"/>
                  <a:gd name="T9" fmla="*/ 1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"/>
                  <a:gd name="T16" fmla="*/ 0 h 38"/>
                  <a:gd name="T17" fmla="*/ 37 w 37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" h="38">
                    <a:moveTo>
                      <a:pt x="0" y="0"/>
                    </a:moveTo>
                    <a:lnTo>
                      <a:pt x="10" y="4"/>
                    </a:lnTo>
                    <a:lnTo>
                      <a:pt x="23" y="11"/>
                    </a:lnTo>
                    <a:lnTo>
                      <a:pt x="34" y="26"/>
                    </a:lnTo>
                    <a:lnTo>
                      <a:pt x="37" y="3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82" name="Freeform 86"/>
              <p:cNvSpPr>
                <a:spLocks/>
              </p:cNvSpPr>
              <p:nvPr/>
            </p:nvSpPr>
            <p:spPr bwMode="auto">
              <a:xfrm>
                <a:off x="3005" y="2636"/>
                <a:ext cx="5" cy="17"/>
              </a:xfrm>
              <a:custGeom>
                <a:avLst/>
                <a:gdLst>
                  <a:gd name="T0" fmla="*/ 0 w 11"/>
                  <a:gd name="T1" fmla="*/ 1 h 34"/>
                  <a:gd name="T2" fmla="*/ 0 w 11"/>
                  <a:gd name="T3" fmla="*/ 1 h 34"/>
                  <a:gd name="T4" fmla="*/ 0 w 11"/>
                  <a:gd name="T5" fmla="*/ 1 h 34"/>
                  <a:gd name="T6" fmla="*/ 0 w 11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34"/>
                  <a:gd name="T14" fmla="*/ 11 w 11"/>
                  <a:gd name="T15" fmla="*/ 34 h 3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34">
                    <a:moveTo>
                      <a:pt x="0" y="34"/>
                    </a:moveTo>
                    <a:lnTo>
                      <a:pt x="0" y="20"/>
                    </a:lnTo>
                    <a:lnTo>
                      <a:pt x="6" y="9"/>
                    </a:lnTo>
                    <a:lnTo>
                      <a:pt x="11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83" name="Freeform 87"/>
              <p:cNvSpPr>
                <a:spLocks/>
              </p:cNvSpPr>
              <p:nvPr/>
            </p:nvSpPr>
            <p:spPr bwMode="auto">
              <a:xfrm>
                <a:off x="3005" y="2636"/>
                <a:ext cx="5" cy="17"/>
              </a:xfrm>
              <a:custGeom>
                <a:avLst/>
                <a:gdLst>
                  <a:gd name="T0" fmla="*/ 0 w 11"/>
                  <a:gd name="T1" fmla="*/ 1 h 34"/>
                  <a:gd name="T2" fmla="*/ 0 w 11"/>
                  <a:gd name="T3" fmla="*/ 1 h 34"/>
                  <a:gd name="T4" fmla="*/ 0 w 11"/>
                  <a:gd name="T5" fmla="*/ 1 h 34"/>
                  <a:gd name="T6" fmla="*/ 0 w 11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34"/>
                  <a:gd name="T14" fmla="*/ 11 w 11"/>
                  <a:gd name="T15" fmla="*/ 34 h 3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34">
                    <a:moveTo>
                      <a:pt x="0" y="34"/>
                    </a:moveTo>
                    <a:lnTo>
                      <a:pt x="0" y="20"/>
                    </a:lnTo>
                    <a:lnTo>
                      <a:pt x="6" y="9"/>
                    </a:lnTo>
                    <a:lnTo>
                      <a:pt x="11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84" name="Freeform 88"/>
              <p:cNvSpPr>
                <a:spLocks/>
              </p:cNvSpPr>
              <p:nvPr/>
            </p:nvSpPr>
            <p:spPr bwMode="auto">
              <a:xfrm>
                <a:off x="3012" y="2657"/>
                <a:ext cx="37" cy="4"/>
              </a:xfrm>
              <a:custGeom>
                <a:avLst/>
                <a:gdLst>
                  <a:gd name="T0" fmla="*/ 0 w 75"/>
                  <a:gd name="T1" fmla="*/ 1 h 7"/>
                  <a:gd name="T2" fmla="*/ 0 w 75"/>
                  <a:gd name="T3" fmla="*/ 1 h 7"/>
                  <a:gd name="T4" fmla="*/ 0 w 75"/>
                  <a:gd name="T5" fmla="*/ 0 h 7"/>
                  <a:gd name="T6" fmla="*/ 0 w 75"/>
                  <a:gd name="T7" fmla="*/ 0 h 7"/>
                  <a:gd name="T8" fmla="*/ 0 w 75"/>
                  <a:gd name="T9" fmla="*/ 1 h 7"/>
                  <a:gd name="T10" fmla="*/ 0 w 75"/>
                  <a:gd name="T11" fmla="*/ 1 h 7"/>
                  <a:gd name="T12" fmla="*/ 0 w 75"/>
                  <a:gd name="T13" fmla="*/ 1 h 7"/>
                  <a:gd name="T14" fmla="*/ 0 w 75"/>
                  <a:gd name="T15" fmla="*/ 1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5"/>
                  <a:gd name="T25" fmla="*/ 0 h 7"/>
                  <a:gd name="T26" fmla="*/ 75 w 75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5" h="7">
                    <a:moveTo>
                      <a:pt x="0" y="4"/>
                    </a:moveTo>
                    <a:lnTo>
                      <a:pt x="13" y="6"/>
                    </a:lnTo>
                    <a:lnTo>
                      <a:pt x="22" y="0"/>
                    </a:lnTo>
                    <a:lnTo>
                      <a:pt x="32" y="0"/>
                    </a:lnTo>
                    <a:lnTo>
                      <a:pt x="40" y="2"/>
                    </a:lnTo>
                    <a:lnTo>
                      <a:pt x="52" y="6"/>
                    </a:lnTo>
                    <a:lnTo>
                      <a:pt x="65" y="3"/>
                    </a:lnTo>
                    <a:lnTo>
                      <a:pt x="75" y="7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85" name="Freeform 89"/>
              <p:cNvSpPr>
                <a:spLocks/>
              </p:cNvSpPr>
              <p:nvPr/>
            </p:nvSpPr>
            <p:spPr bwMode="auto">
              <a:xfrm>
                <a:off x="3012" y="2657"/>
                <a:ext cx="37" cy="4"/>
              </a:xfrm>
              <a:custGeom>
                <a:avLst/>
                <a:gdLst>
                  <a:gd name="T0" fmla="*/ 0 w 75"/>
                  <a:gd name="T1" fmla="*/ 1 h 7"/>
                  <a:gd name="T2" fmla="*/ 0 w 75"/>
                  <a:gd name="T3" fmla="*/ 1 h 7"/>
                  <a:gd name="T4" fmla="*/ 0 w 75"/>
                  <a:gd name="T5" fmla="*/ 0 h 7"/>
                  <a:gd name="T6" fmla="*/ 0 w 75"/>
                  <a:gd name="T7" fmla="*/ 0 h 7"/>
                  <a:gd name="T8" fmla="*/ 0 w 75"/>
                  <a:gd name="T9" fmla="*/ 1 h 7"/>
                  <a:gd name="T10" fmla="*/ 0 w 75"/>
                  <a:gd name="T11" fmla="*/ 1 h 7"/>
                  <a:gd name="T12" fmla="*/ 0 w 75"/>
                  <a:gd name="T13" fmla="*/ 1 h 7"/>
                  <a:gd name="T14" fmla="*/ 0 w 75"/>
                  <a:gd name="T15" fmla="*/ 1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5"/>
                  <a:gd name="T25" fmla="*/ 0 h 7"/>
                  <a:gd name="T26" fmla="*/ 75 w 75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5" h="7">
                    <a:moveTo>
                      <a:pt x="0" y="4"/>
                    </a:moveTo>
                    <a:lnTo>
                      <a:pt x="13" y="6"/>
                    </a:lnTo>
                    <a:lnTo>
                      <a:pt x="22" y="0"/>
                    </a:lnTo>
                    <a:lnTo>
                      <a:pt x="32" y="0"/>
                    </a:lnTo>
                    <a:lnTo>
                      <a:pt x="40" y="2"/>
                    </a:lnTo>
                    <a:lnTo>
                      <a:pt x="52" y="6"/>
                    </a:lnTo>
                    <a:lnTo>
                      <a:pt x="65" y="3"/>
                    </a:lnTo>
                    <a:lnTo>
                      <a:pt x="75" y="7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86" name="Freeform 90"/>
              <p:cNvSpPr>
                <a:spLocks/>
              </p:cNvSpPr>
              <p:nvPr/>
            </p:nvSpPr>
            <p:spPr bwMode="auto">
              <a:xfrm>
                <a:off x="3028" y="2627"/>
                <a:ext cx="18" cy="13"/>
              </a:xfrm>
              <a:custGeom>
                <a:avLst/>
                <a:gdLst>
                  <a:gd name="T0" fmla="*/ 0 w 37"/>
                  <a:gd name="T1" fmla="*/ 1 h 25"/>
                  <a:gd name="T2" fmla="*/ 0 w 37"/>
                  <a:gd name="T3" fmla="*/ 1 h 25"/>
                  <a:gd name="T4" fmla="*/ 0 w 37"/>
                  <a:gd name="T5" fmla="*/ 1 h 25"/>
                  <a:gd name="T6" fmla="*/ 0 w 37"/>
                  <a:gd name="T7" fmla="*/ 1 h 25"/>
                  <a:gd name="T8" fmla="*/ 0 w 37"/>
                  <a:gd name="T9" fmla="*/ 1 h 25"/>
                  <a:gd name="T10" fmla="*/ 0 w 37"/>
                  <a:gd name="T11" fmla="*/ 0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25"/>
                  <a:gd name="T20" fmla="*/ 37 w 37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25">
                    <a:moveTo>
                      <a:pt x="37" y="24"/>
                    </a:moveTo>
                    <a:lnTo>
                      <a:pt x="27" y="25"/>
                    </a:lnTo>
                    <a:lnTo>
                      <a:pt x="19" y="25"/>
                    </a:lnTo>
                    <a:lnTo>
                      <a:pt x="9" y="24"/>
                    </a:lnTo>
                    <a:lnTo>
                      <a:pt x="0" y="10"/>
                    </a:lnTo>
                    <a:lnTo>
                      <a:pt x="9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87" name="Freeform 91"/>
              <p:cNvSpPr>
                <a:spLocks/>
              </p:cNvSpPr>
              <p:nvPr/>
            </p:nvSpPr>
            <p:spPr bwMode="auto">
              <a:xfrm>
                <a:off x="3028" y="2627"/>
                <a:ext cx="18" cy="13"/>
              </a:xfrm>
              <a:custGeom>
                <a:avLst/>
                <a:gdLst>
                  <a:gd name="T0" fmla="*/ 0 w 37"/>
                  <a:gd name="T1" fmla="*/ 1 h 25"/>
                  <a:gd name="T2" fmla="*/ 0 w 37"/>
                  <a:gd name="T3" fmla="*/ 1 h 25"/>
                  <a:gd name="T4" fmla="*/ 0 w 37"/>
                  <a:gd name="T5" fmla="*/ 1 h 25"/>
                  <a:gd name="T6" fmla="*/ 0 w 37"/>
                  <a:gd name="T7" fmla="*/ 1 h 25"/>
                  <a:gd name="T8" fmla="*/ 0 w 37"/>
                  <a:gd name="T9" fmla="*/ 1 h 25"/>
                  <a:gd name="T10" fmla="*/ 0 w 37"/>
                  <a:gd name="T11" fmla="*/ 0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25"/>
                  <a:gd name="T20" fmla="*/ 37 w 37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25">
                    <a:moveTo>
                      <a:pt x="37" y="24"/>
                    </a:moveTo>
                    <a:lnTo>
                      <a:pt x="27" y="25"/>
                    </a:lnTo>
                    <a:lnTo>
                      <a:pt x="19" y="25"/>
                    </a:lnTo>
                    <a:lnTo>
                      <a:pt x="9" y="24"/>
                    </a:lnTo>
                    <a:lnTo>
                      <a:pt x="0" y="10"/>
                    </a:lnTo>
                    <a:lnTo>
                      <a:pt x="9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88" name="Freeform 92"/>
              <p:cNvSpPr>
                <a:spLocks/>
              </p:cNvSpPr>
              <p:nvPr/>
            </p:nvSpPr>
            <p:spPr bwMode="auto">
              <a:xfrm>
                <a:off x="3032" y="2640"/>
                <a:ext cx="5" cy="18"/>
              </a:xfrm>
              <a:custGeom>
                <a:avLst/>
                <a:gdLst>
                  <a:gd name="T0" fmla="*/ 0 w 12"/>
                  <a:gd name="T1" fmla="*/ 0 h 35"/>
                  <a:gd name="T2" fmla="*/ 0 w 12"/>
                  <a:gd name="T3" fmla="*/ 1 h 35"/>
                  <a:gd name="T4" fmla="*/ 0 w 12"/>
                  <a:gd name="T5" fmla="*/ 1 h 35"/>
                  <a:gd name="T6" fmla="*/ 0 60000 65536"/>
                  <a:gd name="T7" fmla="*/ 0 60000 65536"/>
                  <a:gd name="T8" fmla="*/ 0 60000 65536"/>
                  <a:gd name="T9" fmla="*/ 0 w 12"/>
                  <a:gd name="T10" fmla="*/ 0 h 35"/>
                  <a:gd name="T11" fmla="*/ 12 w 12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2" h="35">
                    <a:moveTo>
                      <a:pt x="12" y="0"/>
                    </a:moveTo>
                    <a:lnTo>
                      <a:pt x="12" y="22"/>
                    </a:lnTo>
                    <a:lnTo>
                      <a:pt x="0" y="3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89" name="Freeform 93"/>
              <p:cNvSpPr>
                <a:spLocks/>
              </p:cNvSpPr>
              <p:nvPr/>
            </p:nvSpPr>
            <p:spPr bwMode="auto">
              <a:xfrm>
                <a:off x="3032" y="2640"/>
                <a:ext cx="5" cy="18"/>
              </a:xfrm>
              <a:custGeom>
                <a:avLst/>
                <a:gdLst>
                  <a:gd name="T0" fmla="*/ 0 w 12"/>
                  <a:gd name="T1" fmla="*/ 0 h 35"/>
                  <a:gd name="T2" fmla="*/ 0 w 12"/>
                  <a:gd name="T3" fmla="*/ 1 h 35"/>
                  <a:gd name="T4" fmla="*/ 0 w 12"/>
                  <a:gd name="T5" fmla="*/ 1 h 35"/>
                  <a:gd name="T6" fmla="*/ 0 60000 65536"/>
                  <a:gd name="T7" fmla="*/ 0 60000 65536"/>
                  <a:gd name="T8" fmla="*/ 0 60000 65536"/>
                  <a:gd name="T9" fmla="*/ 0 w 12"/>
                  <a:gd name="T10" fmla="*/ 0 h 35"/>
                  <a:gd name="T11" fmla="*/ 12 w 12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2" h="35">
                    <a:moveTo>
                      <a:pt x="12" y="0"/>
                    </a:moveTo>
                    <a:lnTo>
                      <a:pt x="12" y="22"/>
                    </a:lnTo>
                    <a:lnTo>
                      <a:pt x="0" y="3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90" name="Freeform 94"/>
              <p:cNvSpPr>
                <a:spLocks/>
              </p:cNvSpPr>
              <p:nvPr/>
            </p:nvSpPr>
            <p:spPr bwMode="auto">
              <a:xfrm>
                <a:off x="3020" y="2630"/>
                <a:ext cx="1" cy="28"/>
              </a:xfrm>
              <a:custGeom>
                <a:avLst/>
                <a:gdLst>
                  <a:gd name="T0" fmla="*/ 1 w 1"/>
                  <a:gd name="T1" fmla="*/ 0 h 56"/>
                  <a:gd name="T2" fmla="*/ 1 w 1"/>
                  <a:gd name="T3" fmla="*/ 1 h 56"/>
                  <a:gd name="T4" fmla="*/ 0 w 1"/>
                  <a:gd name="T5" fmla="*/ 1 h 56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56"/>
                  <a:gd name="T11" fmla="*/ 1 w 1"/>
                  <a:gd name="T12" fmla="*/ 56 h 5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56">
                    <a:moveTo>
                      <a:pt x="1" y="0"/>
                    </a:moveTo>
                    <a:lnTo>
                      <a:pt x="1" y="26"/>
                    </a:lnTo>
                    <a:lnTo>
                      <a:pt x="0" y="56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91" name="Freeform 95"/>
              <p:cNvSpPr>
                <a:spLocks/>
              </p:cNvSpPr>
              <p:nvPr/>
            </p:nvSpPr>
            <p:spPr bwMode="auto">
              <a:xfrm>
                <a:off x="3020" y="2630"/>
                <a:ext cx="1" cy="28"/>
              </a:xfrm>
              <a:custGeom>
                <a:avLst/>
                <a:gdLst>
                  <a:gd name="T0" fmla="*/ 1 w 1"/>
                  <a:gd name="T1" fmla="*/ 0 h 56"/>
                  <a:gd name="T2" fmla="*/ 1 w 1"/>
                  <a:gd name="T3" fmla="*/ 1 h 56"/>
                  <a:gd name="T4" fmla="*/ 0 w 1"/>
                  <a:gd name="T5" fmla="*/ 1 h 56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56"/>
                  <a:gd name="T11" fmla="*/ 1 w 1"/>
                  <a:gd name="T12" fmla="*/ 56 h 5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56">
                    <a:moveTo>
                      <a:pt x="1" y="0"/>
                    </a:moveTo>
                    <a:lnTo>
                      <a:pt x="1" y="26"/>
                    </a:lnTo>
                    <a:lnTo>
                      <a:pt x="0" y="56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92" name="Freeform 96"/>
              <p:cNvSpPr>
                <a:spLocks/>
              </p:cNvSpPr>
              <p:nvPr/>
            </p:nvSpPr>
            <p:spPr bwMode="auto">
              <a:xfrm>
                <a:off x="2975" y="2711"/>
                <a:ext cx="14" cy="2"/>
              </a:xfrm>
              <a:custGeom>
                <a:avLst/>
                <a:gdLst>
                  <a:gd name="T0" fmla="*/ 0 w 29"/>
                  <a:gd name="T1" fmla="*/ 0 h 2"/>
                  <a:gd name="T2" fmla="*/ 0 w 29"/>
                  <a:gd name="T3" fmla="*/ 2 h 2"/>
                  <a:gd name="T4" fmla="*/ 0 w 29"/>
                  <a:gd name="T5" fmla="*/ 2 h 2"/>
                  <a:gd name="T6" fmla="*/ 0 w 29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2"/>
                  <a:gd name="T14" fmla="*/ 29 w 2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2">
                    <a:moveTo>
                      <a:pt x="0" y="0"/>
                    </a:moveTo>
                    <a:lnTo>
                      <a:pt x="11" y="2"/>
                    </a:lnTo>
                    <a:lnTo>
                      <a:pt x="20" y="2"/>
                    </a:lnTo>
                    <a:lnTo>
                      <a:pt x="29" y="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93" name="Freeform 97"/>
              <p:cNvSpPr>
                <a:spLocks/>
              </p:cNvSpPr>
              <p:nvPr/>
            </p:nvSpPr>
            <p:spPr bwMode="auto">
              <a:xfrm>
                <a:off x="2975" y="2711"/>
                <a:ext cx="14" cy="2"/>
              </a:xfrm>
              <a:custGeom>
                <a:avLst/>
                <a:gdLst>
                  <a:gd name="T0" fmla="*/ 0 w 29"/>
                  <a:gd name="T1" fmla="*/ 0 h 2"/>
                  <a:gd name="T2" fmla="*/ 0 w 29"/>
                  <a:gd name="T3" fmla="*/ 2 h 2"/>
                  <a:gd name="T4" fmla="*/ 0 w 29"/>
                  <a:gd name="T5" fmla="*/ 2 h 2"/>
                  <a:gd name="T6" fmla="*/ 0 w 29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2"/>
                  <a:gd name="T14" fmla="*/ 29 w 2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2">
                    <a:moveTo>
                      <a:pt x="0" y="0"/>
                    </a:moveTo>
                    <a:lnTo>
                      <a:pt x="11" y="2"/>
                    </a:lnTo>
                    <a:lnTo>
                      <a:pt x="20" y="2"/>
                    </a:lnTo>
                    <a:lnTo>
                      <a:pt x="29" y="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94" name="Freeform 98"/>
              <p:cNvSpPr>
                <a:spLocks/>
              </p:cNvSpPr>
              <p:nvPr/>
            </p:nvSpPr>
            <p:spPr bwMode="auto">
              <a:xfrm>
                <a:off x="2956" y="2761"/>
                <a:ext cx="10" cy="2"/>
              </a:xfrm>
              <a:custGeom>
                <a:avLst/>
                <a:gdLst>
                  <a:gd name="T0" fmla="*/ 0 w 19"/>
                  <a:gd name="T1" fmla="*/ 0 h 5"/>
                  <a:gd name="T2" fmla="*/ 1 w 19"/>
                  <a:gd name="T3" fmla="*/ 0 h 5"/>
                  <a:gd name="T4" fmla="*/ 1 w 19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19"/>
                  <a:gd name="T10" fmla="*/ 0 h 5"/>
                  <a:gd name="T11" fmla="*/ 19 w 19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9" h="5">
                    <a:moveTo>
                      <a:pt x="0" y="0"/>
                    </a:moveTo>
                    <a:lnTo>
                      <a:pt x="10" y="5"/>
                    </a:lnTo>
                    <a:lnTo>
                      <a:pt x="19" y="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95" name="Freeform 99"/>
              <p:cNvSpPr>
                <a:spLocks/>
              </p:cNvSpPr>
              <p:nvPr/>
            </p:nvSpPr>
            <p:spPr bwMode="auto">
              <a:xfrm>
                <a:off x="2956" y="2761"/>
                <a:ext cx="10" cy="2"/>
              </a:xfrm>
              <a:custGeom>
                <a:avLst/>
                <a:gdLst>
                  <a:gd name="T0" fmla="*/ 0 w 19"/>
                  <a:gd name="T1" fmla="*/ 0 h 5"/>
                  <a:gd name="T2" fmla="*/ 1 w 19"/>
                  <a:gd name="T3" fmla="*/ 0 h 5"/>
                  <a:gd name="T4" fmla="*/ 1 w 19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19"/>
                  <a:gd name="T10" fmla="*/ 0 h 5"/>
                  <a:gd name="T11" fmla="*/ 19 w 19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9" h="5">
                    <a:moveTo>
                      <a:pt x="0" y="0"/>
                    </a:moveTo>
                    <a:lnTo>
                      <a:pt x="10" y="5"/>
                    </a:lnTo>
                    <a:lnTo>
                      <a:pt x="19" y="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96" name="Freeform 100"/>
              <p:cNvSpPr>
                <a:spLocks/>
              </p:cNvSpPr>
              <p:nvPr/>
            </p:nvSpPr>
            <p:spPr bwMode="auto">
              <a:xfrm>
                <a:off x="3018" y="2659"/>
                <a:ext cx="19" cy="85"/>
              </a:xfrm>
              <a:custGeom>
                <a:avLst/>
                <a:gdLst>
                  <a:gd name="T0" fmla="*/ 0 w 36"/>
                  <a:gd name="T1" fmla="*/ 0 h 171"/>
                  <a:gd name="T2" fmla="*/ 1 w 36"/>
                  <a:gd name="T3" fmla="*/ 0 h 171"/>
                  <a:gd name="T4" fmla="*/ 1 w 36"/>
                  <a:gd name="T5" fmla="*/ 0 h 171"/>
                  <a:gd name="T6" fmla="*/ 1 w 36"/>
                  <a:gd name="T7" fmla="*/ 0 h 171"/>
                  <a:gd name="T8" fmla="*/ 1 w 36"/>
                  <a:gd name="T9" fmla="*/ 0 h 171"/>
                  <a:gd name="T10" fmla="*/ 1 w 36"/>
                  <a:gd name="T11" fmla="*/ 0 h 171"/>
                  <a:gd name="T12" fmla="*/ 1 w 36"/>
                  <a:gd name="T13" fmla="*/ 0 h 171"/>
                  <a:gd name="T14" fmla="*/ 1 w 36"/>
                  <a:gd name="T15" fmla="*/ 0 h 17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171"/>
                  <a:gd name="T26" fmla="*/ 36 w 36"/>
                  <a:gd name="T27" fmla="*/ 171 h 17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171">
                    <a:moveTo>
                      <a:pt x="0" y="168"/>
                    </a:moveTo>
                    <a:lnTo>
                      <a:pt x="12" y="171"/>
                    </a:lnTo>
                    <a:lnTo>
                      <a:pt x="21" y="168"/>
                    </a:lnTo>
                    <a:lnTo>
                      <a:pt x="28" y="153"/>
                    </a:lnTo>
                    <a:lnTo>
                      <a:pt x="24" y="95"/>
                    </a:lnTo>
                    <a:lnTo>
                      <a:pt x="31" y="40"/>
                    </a:lnTo>
                    <a:lnTo>
                      <a:pt x="36" y="14"/>
                    </a:lnTo>
                    <a:lnTo>
                      <a:pt x="32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97" name="Freeform 101"/>
              <p:cNvSpPr>
                <a:spLocks/>
              </p:cNvSpPr>
              <p:nvPr/>
            </p:nvSpPr>
            <p:spPr bwMode="auto">
              <a:xfrm>
                <a:off x="3018" y="2659"/>
                <a:ext cx="19" cy="85"/>
              </a:xfrm>
              <a:custGeom>
                <a:avLst/>
                <a:gdLst>
                  <a:gd name="T0" fmla="*/ 0 w 36"/>
                  <a:gd name="T1" fmla="*/ 0 h 171"/>
                  <a:gd name="T2" fmla="*/ 1 w 36"/>
                  <a:gd name="T3" fmla="*/ 0 h 171"/>
                  <a:gd name="T4" fmla="*/ 1 w 36"/>
                  <a:gd name="T5" fmla="*/ 0 h 171"/>
                  <a:gd name="T6" fmla="*/ 1 w 36"/>
                  <a:gd name="T7" fmla="*/ 0 h 171"/>
                  <a:gd name="T8" fmla="*/ 1 w 36"/>
                  <a:gd name="T9" fmla="*/ 0 h 171"/>
                  <a:gd name="T10" fmla="*/ 1 w 36"/>
                  <a:gd name="T11" fmla="*/ 0 h 171"/>
                  <a:gd name="T12" fmla="*/ 1 w 36"/>
                  <a:gd name="T13" fmla="*/ 0 h 171"/>
                  <a:gd name="T14" fmla="*/ 1 w 36"/>
                  <a:gd name="T15" fmla="*/ 0 h 17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171"/>
                  <a:gd name="T26" fmla="*/ 36 w 36"/>
                  <a:gd name="T27" fmla="*/ 171 h 17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171">
                    <a:moveTo>
                      <a:pt x="0" y="168"/>
                    </a:moveTo>
                    <a:lnTo>
                      <a:pt x="12" y="171"/>
                    </a:lnTo>
                    <a:lnTo>
                      <a:pt x="21" y="168"/>
                    </a:lnTo>
                    <a:lnTo>
                      <a:pt x="28" y="153"/>
                    </a:lnTo>
                    <a:lnTo>
                      <a:pt x="24" y="95"/>
                    </a:lnTo>
                    <a:lnTo>
                      <a:pt x="31" y="40"/>
                    </a:lnTo>
                    <a:lnTo>
                      <a:pt x="36" y="14"/>
                    </a:lnTo>
                    <a:lnTo>
                      <a:pt x="32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98" name="Freeform 102"/>
              <p:cNvSpPr>
                <a:spLocks/>
              </p:cNvSpPr>
              <p:nvPr/>
            </p:nvSpPr>
            <p:spPr bwMode="auto">
              <a:xfrm>
                <a:off x="3041" y="2741"/>
                <a:ext cx="8" cy="1"/>
              </a:xfrm>
              <a:custGeom>
                <a:avLst/>
                <a:gdLst>
                  <a:gd name="T0" fmla="*/ 0 w 15"/>
                  <a:gd name="T1" fmla="*/ 0 h 1"/>
                  <a:gd name="T2" fmla="*/ 1 w 15"/>
                  <a:gd name="T3" fmla="*/ 1 h 1"/>
                  <a:gd name="T4" fmla="*/ 1 w 15"/>
                  <a:gd name="T5" fmla="*/ 1 h 1"/>
                  <a:gd name="T6" fmla="*/ 0 60000 65536"/>
                  <a:gd name="T7" fmla="*/ 0 60000 65536"/>
                  <a:gd name="T8" fmla="*/ 0 60000 65536"/>
                  <a:gd name="T9" fmla="*/ 0 w 15"/>
                  <a:gd name="T10" fmla="*/ 0 h 1"/>
                  <a:gd name="T11" fmla="*/ 15 w 15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5" h="1">
                    <a:moveTo>
                      <a:pt x="0" y="0"/>
                    </a:moveTo>
                    <a:lnTo>
                      <a:pt x="5" y="1"/>
                    </a:lnTo>
                    <a:lnTo>
                      <a:pt x="15" y="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99" name="Freeform 103"/>
              <p:cNvSpPr>
                <a:spLocks/>
              </p:cNvSpPr>
              <p:nvPr/>
            </p:nvSpPr>
            <p:spPr bwMode="auto">
              <a:xfrm>
                <a:off x="3041" y="2741"/>
                <a:ext cx="8" cy="1"/>
              </a:xfrm>
              <a:custGeom>
                <a:avLst/>
                <a:gdLst>
                  <a:gd name="T0" fmla="*/ 0 w 15"/>
                  <a:gd name="T1" fmla="*/ 0 h 1"/>
                  <a:gd name="T2" fmla="*/ 1 w 15"/>
                  <a:gd name="T3" fmla="*/ 1 h 1"/>
                  <a:gd name="T4" fmla="*/ 1 w 15"/>
                  <a:gd name="T5" fmla="*/ 1 h 1"/>
                  <a:gd name="T6" fmla="*/ 0 60000 65536"/>
                  <a:gd name="T7" fmla="*/ 0 60000 65536"/>
                  <a:gd name="T8" fmla="*/ 0 60000 65536"/>
                  <a:gd name="T9" fmla="*/ 0 w 15"/>
                  <a:gd name="T10" fmla="*/ 0 h 1"/>
                  <a:gd name="T11" fmla="*/ 15 w 15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5" h="1">
                    <a:moveTo>
                      <a:pt x="0" y="0"/>
                    </a:moveTo>
                    <a:lnTo>
                      <a:pt x="5" y="1"/>
                    </a:lnTo>
                    <a:lnTo>
                      <a:pt x="15" y="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00" name="Freeform 104"/>
              <p:cNvSpPr>
                <a:spLocks/>
              </p:cNvSpPr>
              <p:nvPr/>
            </p:nvSpPr>
            <p:spPr bwMode="auto">
              <a:xfrm>
                <a:off x="3015" y="2661"/>
                <a:ext cx="28" cy="141"/>
              </a:xfrm>
              <a:custGeom>
                <a:avLst/>
                <a:gdLst>
                  <a:gd name="T0" fmla="*/ 0 w 56"/>
                  <a:gd name="T1" fmla="*/ 0 h 284"/>
                  <a:gd name="T2" fmla="*/ 1 w 56"/>
                  <a:gd name="T3" fmla="*/ 0 h 284"/>
                  <a:gd name="T4" fmla="*/ 1 w 56"/>
                  <a:gd name="T5" fmla="*/ 0 h 284"/>
                  <a:gd name="T6" fmla="*/ 1 w 56"/>
                  <a:gd name="T7" fmla="*/ 0 h 284"/>
                  <a:gd name="T8" fmla="*/ 1 w 56"/>
                  <a:gd name="T9" fmla="*/ 0 h 284"/>
                  <a:gd name="T10" fmla="*/ 1 w 56"/>
                  <a:gd name="T11" fmla="*/ 0 h 284"/>
                  <a:gd name="T12" fmla="*/ 1 w 56"/>
                  <a:gd name="T13" fmla="*/ 0 h 284"/>
                  <a:gd name="T14" fmla="*/ 1 w 56"/>
                  <a:gd name="T15" fmla="*/ 0 h 284"/>
                  <a:gd name="T16" fmla="*/ 1 w 56"/>
                  <a:gd name="T17" fmla="*/ 0 h 284"/>
                  <a:gd name="T18" fmla="*/ 1 w 56"/>
                  <a:gd name="T19" fmla="*/ 0 h 284"/>
                  <a:gd name="T20" fmla="*/ 1 w 56"/>
                  <a:gd name="T21" fmla="*/ 0 h 284"/>
                  <a:gd name="T22" fmla="*/ 1 w 56"/>
                  <a:gd name="T23" fmla="*/ 0 h 284"/>
                  <a:gd name="T24" fmla="*/ 1 w 56"/>
                  <a:gd name="T25" fmla="*/ 0 h 284"/>
                  <a:gd name="T26" fmla="*/ 1 w 56"/>
                  <a:gd name="T27" fmla="*/ 0 h 2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6"/>
                  <a:gd name="T43" fmla="*/ 0 h 284"/>
                  <a:gd name="T44" fmla="*/ 56 w 56"/>
                  <a:gd name="T45" fmla="*/ 284 h 2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6" h="284">
                    <a:moveTo>
                      <a:pt x="0" y="283"/>
                    </a:moveTo>
                    <a:lnTo>
                      <a:pt x="15" y="284"/>
                    </a:lnTo>
                    <a:lnTo>
                      <a:pt x="24" y="260"/>
                    </a:lnTo>
                    <a:lnTo>
                      <a:pt x="28" y="239"/>
                    </a:lnTo>
                    <a:lnTo>
                      <a:pt x="29" y="205"/>
                    </a:lnTo>
                    <a:lnTo>
                      <a:pt x="28" y="167"/>
                    </a:lnTo>
                    <a:lnTo>
                      <a:pt x="38" y="170"/>
                    </a:lnTo>
                    <a:lnTo>
                      <a:pt x="52" y="168"/>
                    </a:lnTo>
                    <a:lnTo>
                      <a:pt x="56" y="138"/>
                    </a:lnTo>
                    <a:lnTo>
                      <a:pt x="52" y="104"/>
                    </a:lnTo>
                    <a:lnTo>
                      <a:pt x="49" y="73"/>
                    </a:lnTo>
                    <a:lnTo>
                      <a:pt x="52" y="43"/>
                    </a:lnTo>
                    <a:lnTo>
                      <a:pt x="52" y="14"/>
                    </a:lnTo>
                    <a:lnTo>
                      <a:pt x="47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01" name="Freeform 105"/>
              <p:cNvSpPr>
                <a:spLocks/>
              </p:cNvSpPr>
              <p:nvPr/>
            </p:nvSpPr>
            <p:spPr bwMode="auto">
              <a:xfrm>
                <a:off x="3015" y="2661"/>
                <a:ext cx="28" cy="141"/>
              </a:xfrm>
              <a:custGeom>
                <a:avLst/>
                <a:gdLst>
                  <a:gd name="T0" fmla="*/ 0 w 56"/>
                  <a:gd name="T1" fmla="*/ 0 h 284"/>
                  <a:gd name="T2" fmla="*/ 1 w 56"/>
                  <a:gd name="T3" fmla="*/ 0 h 284"/>
                  <a:gd name="T4" fmla="*/ 1 w 56"/>
                  <a:gd name="T5" fmla="*/ 0 h 284"/>
                  <a:gd name="T6" fmla="*/ 1 w 56"/>
                  <a:gd name="T7" fmla="*/ 0 h 284"/>
                  <a:gd name="T8" fmla="*/ 1 w 56"/>
                  <a:gd name="T9" fmla="*/ 0 h 284"/>
                  <a:gd name="T10" fmla="*/ 1 w 56"/>
                  <a:gd name="T11" fmla="*/ 0 h 284"/>
                  <a:gd name="T12" fmla="*/ 1 w 56"/>
                  <a:gd name="T13" fmla="*/ 0 h 284"/>
                  <a:gd name="T14" fmla="*/ 1 w 56"/>
                  <a:gd name="T15" fmla="*/ 0 h 284"/>
                  <a:gd name="T16" fmla="*/ 1 w 56"/>
                  <a:gd name="T17" fmla="*/ 0 h 284"/>
                  <a:gd name="T18" fmla="*/ 1 w 56"/>
                  <a:gd name="T19" fmla="*/ 0 h 284"/>
                  <a:gd name="T20" fmla="*/ 1 w 56"/>
                  <a:gd name="T21" fmla="*/ 0 h 284"/>
                  <a:gd name="T22" fmla="*/ 1 w 56"/>
                  <a:gd name="T23" fmla="*/ 0 h 284"/>
                  <a:gd name="T24" fmla="*/ 1 w 56"/>
                  <a:gd name="T25" fmla="*/ 0 h 284"/>
                  <a:gd name="T26" fmla="*/ 1 w 56"/>
                  <a:gd name="T27" fmla="*/ 0 h 2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6"/>
                  <a:gd name="T43" fmla="*/ 0 h 284"/>
                  <a:gd name="T44" fmla="*/ 56 w 56"/>
                  <a:gd name="T45" fmla="*/ 284 h 2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6" h="284">
                    <a:moveTo>
                      <a:pt x="0" y="283"/>
                    </a:moveTo>
                    <a:lnTo>
                      <a:pt x="15" y="284"/>
                    </a:lnTo>
                    <a:lnTo>
                      <a:pt x="24" y="260"/>
                    </a:lnTo>
                    <a:lnTo>
                      <a:pt x="28" y="239"/>
                    </a:lnTo>
                    <a:lnTo>
                      <a:pt x="29" y="205"/>
                    </a:lnTo>
                    <a:lnTo>
                      <a:pt x="28" y="167"/>
                    </a:lnTo>
                    <a:lnTo>
                      <a:pt x="38" y="170"/>
                    </a:lnTo>
                    <a:lnTo>
                      <a:pt x="52" y="168"/>
                    </a:lnTo>
                    <a:lnTo>
                      <a:pt x="56" y="138"/>
                    </a:lnTo>
                    <a:lnTo>
                      <a:pt x="52" y="104"/>
                    </a:lnTo>
                    <a:lnTo>
                      <a:pt x="49" y="73"/>
                    </a:lnTo>
                    <a:lnTo>
                      <a:pt x="52" y="43"/>
                    </a:lnTo>
                    <a:lnTo>
                      <a:pt x="52" y="14"/>
                    </a:lnTo>
                    <a:lnTo>
                      <a:pt x="47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02" name="Line 106"/>
              <p:cNvSpPr>
                <a:spLocks noChangeShapeType="1"/>
              </p:cNvSpPr>
              <p:nvPr/>
            </p:nvSpPr>
            <p:spPr bwMode="auto">
              <a:xfrm>
                <a:off x="3037" y="2803"/>
                <a:ext cx="4" cy="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03" name="Line 107"/>
              <p:cNvSpPr>
                <a:spLocks noChangeShapeType="1"/>
              </p:cNvSpPr>
              <p:nvPr/>
            </p:nvSpPr>
            <p:spPr bwMode="auto">
              <a:xfrm>
                <a:off x="3037" y="2803"/>
                <a:ext cx="4" cy="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04" name="Freeform 108"/>
              <p:cNvSpPr>
                <a:spLocks/>
              </p:cNvSpPr>
              <p:nvPr/>
            </p:nvSpPr>
            <p:spPr bwMode="auto">
              <a:xfrm>
                <a:off x="3001" y="2744"/>
                <a:ext cx="40" cy="110"/>
              </a:xfrm>
              <a:custGeom>
                <a:avLst/>
                <a:gdLst>
                  <a:gd name="T0" fmla="*/ 0 w 81"/>
                  <a:gd name="T1" fmla="*/ 1 h 220"/>
                  <a:gd name="T2" fmla="*/ 0 w 81"/>
                  <a:gd name="T3" fmla="*/ 1 h 220"/>
                  <a:gd name="T4" fmla="*/ 0 w 81"/>
                  <a:gd name="T5" fmla="*/ 1 h 220"/>
                  <a:gd name="T6" fmla="*/ 0 w 81"/>
                  <a:gd name="T7" fmla="*/ 1 h 220"/>
                  <a:gd name="T8" fmla="*/ 0 w 81"/>
                  <a:gd name="T9" fmla="*/ 1 h 220"/>
                  <a:gd name="T10" fmla="*/ 0 w 81"/>
                  <a:gd name="T11" fmla="*/ 1 h 220"/>
                  <a:gd name="T12" fmla="*/ 0 w 81"/>
                  <a:gd name="T13" fmla="*/ 1 h 220"/>
                  <a:gd name="T14" fmla="*/ 0 w 81"/>
                  <a:gd name="T15" fmla="*/ 1 h 220"/>
                  <a:gd name="T16" fmla="*/ 0 w 81"/>
                  <a:gd name="T17" fmla="*/ 1 h 220"/>
                  <a:gd name="T18" fmla="*/ 0 w 81"/>
                  <a:gd name="T19" fmla="*/ 1 h 220"/>
                  <a:gd name="T20" fmla="*/ 0 w 81"/>
                  <a:gd name="T21" fmla="*/ 1 h 220"/>
                  <a:gd name="T22" fmla="*/ 0 w 81"/>
                  <a:gd name="T23" fmla="*/ 1 h 220"/>
                  <a:gd name="T24" fmla="*/ 0 w 81"/>
                  <a:gd name="T25" fmla="*/ 1 h 220"/>
                  <a:gd name="T26" fmla="*/ 0 w 81"/>
                  <a:gd name="T27" fmla="*/ 1 h 220"/>
                  <a:gd name="T28" fmla="*/ 0 w 81"/>
                  <a:gd name="T29" fmla="*/ 0 h 22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220"/>
                  <a:gd name="T47" fmla="*/ 81 w 81"/>
                  <a:gd name="T48" fmla="*/ 220 h 22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220">
                    <a:moveTo>
                      <a:pt x="0" y="220"/>
                    </a:moveTo>
                    <a:lnTo>
                      <a:pt x="8" y="220"/>
                    </a:lnTo>
                    <a:lnTo>
                      <a:pt x="20" y="213"/>
                    </a:lnTo>
                    <a:lnTo>
                      <a:pt x="24" y="188"/>
                    </a:lnTo>
                    <a:lnTo>
                      <a:pt x="29" y="170"/>
                    </a:lnTo>
                    <a:lnTo>
                      <a:pt x="35" y="157"/>
                    </a:lnTo>
                    <a:lnTo>
                      <a:pt x="42" y="146"/>
                    </a:lnTo>
                    <a:lnTo>
                      <a:pt x="47" y="129"/>
                    </a:lnTo>
                    <a:lnTo>
                      <a:pt x="47" y="117"/>
                    </a:lnTo>
                    <a:lnTo>
                      <a:pt x="57" y="118"/>
                    </a:lnTo>
                    <a:lnTo>
                      <a:pt x="67" y="118"/>
                    </a:lnTo>
                    <a:lnTo>
                      <a:pt x="73" y="89"/>
                    </a:lnTo>
                    <a:lnTo>
                      <a:pt x="75" y="60"/>
                    </a:lnTo>
                    <a:lnTo>
                      <a:pt x="81" y="28"/>
                    </a:lnTo>
                    <a:lnTo>
                      <a:pt x="78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05" name="Freeform 109"/>
              <p:cNvSpPr>
                <a:spLocks/>
              </p:cNvSpPr>
              <p:nvPr/>
            </p:nvSpPr>
            <p:spPr bwMode="auto">
              <a:xfrm>
                <a:off x="3001" y="2744"/>
                <a:ext cx="40" cy="110"/>
              </a:xfrm>
              <a:custGeom>
                <a:avLst/>
                <a:gdLst>
                  <a:gd name="T0" fmla="*/ 0 w 81"/>
                  <a:gd name="T1" fmla="*/ 1 h 220"/>
                  <a:gd name="T2" fmla="*/ 0 w 81"/>
                  <a:gd name="T3" fmla="*/ 1 h 220"/>
                  <a:gd name="T4" fmla="*/ 0 w 81"/>
                  <a:gd name="T5" fmla="*/ 1 h 220"/>
                  <a:gd name="T6" fmla="*/ 0 w 81"/>
                  <a:gd name="T7" fmla="*/ 1 h 220"/>
                  <a:gd name="T8" fmla="*/ 0 w 81"/>
                  <a:gd name="T9" fmla="*/ 1 h 220"/>
                  <a:gd name="T10" fmla="*/ 0 w 81"/>
                  <a:gd name="T11" fmla="*/ 1 h 220"/>
                  <a:gd name="T12" fmla="*/ 0 w 81"/>
                  <a:gd name="T13" fmla="*/ 1 h 220"/>
                  <a:gd name="T14" fmla="*/ 0 w 81"/>
                  <a:gd name="T15" fmla="*/ 1 h 220"/>
                  <a:gd name="T16" fmla="*/ 0 w 81"/>
                  <a:gd name="T17" fmla="*/ 1 h 220"/>
                  <a:gd name="T18" fmla="*/ 0 w 81"/>
                  <a:gd name="T19" fmla="*/ 1 h 220"/>
                  <a:gd name="T20" fmla="*/ 0 w 81"/>
                  <a:gd name="T21" fmla="*/ 1 h 220"/>
                  <a:gd name="T22" fmla="*/ 0 w 81"/>
                  <a:gd name="T23" fmla="*/ 1 h 220"/>
                  <a:gd name="T24" fmla="*/ 0 w 81"/>
                  <a:gd name="T25" fmla="*/ 1 h 220"/>
                  <a:gd name="T26" fmla="*/ 0 w 81"/>
                  <a:gd name="T27" fmla="*/ 1 h 220"/>
                  <a:gd name="T28" fmla="*/ 0 w 81"/>
                  <a:gd name="T29" fmla="*/ 0 h 22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220"/>
                  <a:gd name="T47" fmla="*/ 81 w 81"/>
                  <a:gd name="T48" fmla="*/ 220 h 22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220">
                    <a:moveTo>
                      <a:pt x="0" y="220"/>
                    </a:moveTo>
                    <a:lnTo>
                      <a:pt x="8" y="220"/>
                    </a:lnTo>
                    <a:lnTo>
                      <a:pt x="20" y="213"/>
                    </a:lnTo>
                    <a:lnTo>
                      <a:pt x="24" y="188"/>
                    </a:lnTo>
                    <a:lnTo>
                      <a:pt x="29" y="170"/>
                    </a:lnTo>
                    <a:lnTo>
                      <a:pt x="35" y="157"/>
                    </a:lnTo>
                    <a:lnTo>
                      <a:pt x="42" y="146"/>
                    </a:lnTo>
                    <a:lnTo>
                      <a:pt x="47" y="129"/>
                    </a:lnTo>
                    <a:lnTo>
                      <a:pt x="47" y="117"/>
                    </a:lnTo>
                    <a:lnTo>
                      <a:pt x="57" y="118"/>
                    </a:lnTo>
                    <a:lnTo>
                      <a:pt x="67" y="118"/>
                    </a:lnTo>
                    <a:lnTo>
                      <a:pt x="73" y="89"/>
                    </a:lnTo>
                    <a:lnTo>
                      <a:pt x="75" y="60"/>
                    </a:lnTo>
                    <a:lnTo>
                      <a:pt x="81" y="28"/>
                    </a:lnTo>
                    <a:lnTo>
                      <a:pt x="78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06" name="Freeform 110"/>
              <p:cNvSpPr>
                <a:spLocks/>
              </p:cNvSpPr>
              <p:nvPr/>
            </p:nvSpPr>
            <p:spPr bwMode="auto">
              <a:xfrm>
                <a:off x="3009" y="2807"/>
                <a:ext cx="25" cy="46"/>
              </a:xfrm>
              <a:custGeom>
                <a:avLst/>
                <a:gdLst>
                  <a:gd name="T0" fmla="*/ 0 w 52"/>
                  <a:gd name="T1" fmla="*/ 1 h 92"/>
                  <a:gd name="T2" fmla="*/ 0 w 52"/>
                  <a:gd name="T3" fmla="*/ 1 h 92"/>
                  <a:gd name="T4" fmla="*/ 0 w 52"/>
                  <a:gd name="T5" fmla="*/ 1 h 92"/>
                  <a:gd name="T6" fmla="*/ 0 w 52"/>
                  <a:gd name="T7" fmla="*/ 1 h 92"/>
                  <a:gd name="T8" fmla="*/ 0 w 52"/>
                  <a:gd name="T9" fmla="*/ 1 h 92"/>
                  <a:gd name="T10" fmla="*/ 0 w 52"/>
                  <a:gd name="T11" fmla="*/ 1 h 92"/>
                  <a:gd name="T12" fmla="*/ 0 w 52"/>
                  <a:gd name="T13" fmla="*/ 1 h 92"/>
                  <a:gd name="T14" fmla="*/ 0 w 52"/>
                  <a:gd name="T15" fmla="*/ 1 h 92"/>
                  <a:gd name="T16" fmla="*/ 0 w 52"/>
                  <a:gd name="T17" fmla="*/ 1 h 92"/>
                  <a:gd name="T18" fmla="*/ 0 w 52"/>
                  <a:gd name="T19" fmla="*/ 0 h 9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2"/>
                  <a:gd name="T31" fmla="*/ 0 h 92"/>
                  <a:gd name="T32" fmla="*/ 52 w 52"/>
                  <a:gd name="T33" fmla="*/ 92 h 9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2" h="92">
                    <a:moveTo>
                      <a:pt x="0" y="89"/>
                    </a:moveTo>
                    <a:lnTo>
                      <a:pt x="13" y="92"/>
                    </a:lnTo>
                    <a:lnTo>
                      <a:pt x="23" y="88"/>
                    </a:lnTo>
                    <a:lnTo>
                      <a:pt x="24" y="71"/>
                    </a:lnTo>
                    <a:lnTo>
                      <a:pt x="31" y="60"/>
                    </a:lnTo>
                    <a:lnTo>
                      <a:pt x="37" y="52"/>
                    </a:lnTo>
                    <a:lnTo>
                      <a:pt x="41" y="41"/>
                    </a:lnTo>
                    <a:lnTo>
                      <a:pt x="46" y="28"/>
                    </a:lnTo>
                    <a:lnTo>
                      <a:pt x="49" y="16"/>
                    </a:lnTo>
                    <a:lnTo>
                      <a:pt x="52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07" name="Freeform 111"/>
              <p:cNvSpPr>
                <a:spLocks/>
              </p:cNvSpPr>
              <p:nvPr/>
            </p:nvSpPr>
            <p:spPr bwMode="auto">
              <a:xfrm>
                <a:off x="3009" y="2807"/>
                <a:ext cx="25" cy="46"/>
              </a:xfrm>
              <a:custGeom>
                <a:avLst/>
                <a:gdLst>
                  <a:gd name="T0" fmla="*/ 0 w 52"/>
                  <a:gd name="T1" fmla="*/ 1 h 92"/>
                  <a:gd name="T2" fmla="*/ 0 w 52"/>
                  <a:gd name="T3" fmla="*/ 1 h 92"/>
                  <a:gd name="T4" fmla="*/ 0 w 52"/>
                  <a:gd name="T5" fmla="*/ 1 h 92"/>
                  <a:gd name="T6" fmla="*/ 0 w 52"/>
                  <a:gd name="T7" fmla="*/ 1 h 92"/>
                  <a:gd name="T8" fmla="*/ 0 w 52"/>
                  <a:gd name="T9" fmla="*/ 1 h 92"/>
                  <a:gd name="T10" fmla="*/ 0 w 52"/>
                  <a:gd name="T11" fmla="*/ 1 h 92"/>
                  <a:gd name="T12" fmla="*/ 0 w 52"/>
                  <a:gd name="T13" fmla="*/ 1 h 92"/>
                  <a:gd name="T14" fmla="*/ 0 w 52"/>
                  <a:gd name="T15" fmla="*/ 1 h 92"/>
                  <a:gd name="T16" fmla="*/ 0 w 52"/>
                  <a:gd name="T17" fmla="*/ 1 h 92"/>
                  <a:gd name="T18" fmla="*/ 0 w 52"/>
                  <a:gd name="T19" fmla="*/ 0 h 9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2"/>
                  <a:gd name="T31" fmla="*/ 0 h 92"/>
                  <a:gd name="T32" fmla="*/ 52 w 52"/>
                  <a:gd name="T33" fmla="*/ 92 h 9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2" h="92">
                    <a:moveTo>
                      <a:pt x="0" y="89"/>
                    </a:moveTo>
                    <a:lnTo>
                      <a:pt x="13" y="92"/>
                    </a:lnTo>
                    <a:lnTo>
                      <a:pt x="23" y="88"/>
                    </a:lnTo>
                    <a:lnTo>
                      <a:pt x="24" y="71"/>
                    </a:lnTo>
                    <a:lnTo>
                      <a:pt x="31" y="60"/>
                    </a:lnTo>
                    <a:lnTo>
                      <a:pt x="37" y="52"/>
                    </a:lnTo>
                    <a:lnTo>
                      <a:pt x="41" y="41"/>
                    </a:lnTo>
                    <a:lnTo>
                      <a:pt x="46" y="28"/>
                    </a:lnTo>
                    <a:lnTo>
                      <a:pt x="49" y="16"/>
                    </a:lnTo>
                    <a:lnTo>
                      <a:pt x="52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08" name="Line 112"/>
              <p:cNvSpPr>
                <a:spLocks noChangeShapeType="1"/>
              </p:cNvSpPr>
              <p:nvPr/>
            </p:nvSpPr>
            <p:spPr bwMode="auto">
              <a:xfrm flipV="1">
                <a:off x="3020" y="2849"/>
                <a:ext cx="5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09" name="Line 113"/>
              <p:cNvSpPr>
                <a:spLocks noChangeShapeType="1"/>
              </p:cNvSpPr>
              <p:nvPr/>
            </p:nvSpPr>
            <p:spPr bwMode="auto">
              <a:xfrm flipV="1">
                <a:off x="3020" y="2849"/>
                <a:ext cx="5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10" name="Freeform 114"/>
              <p:cNvSpPr>
                <a:spLocks/>
              </p:cNvSpPr>
              <p:nvPr/>
            </p:nvSpPr>
            <p:spPr bwMode="auto">
              <a:xfrm>
                <a:off x="2990" y="2855"/>
                <a:ext cx="19" cy="20"/>
              </a:xfrm>
              <a:custGeom>
                <a:avLst/>
                <a:gdLst>
                  <a:gd name="T0" fmla="*/ 0 w 39"/>
                  <a:gd name="T1" fmla="*/ 0 h 41"/>
                  <a:gd name="T2" fmla="*/ 0 w 39"/>
                  <a:gd name="T3" fmla="*/ 0 h 41"/>
                  <a:gd name="T4" fmla="*/ 0 w 39"/>
                  <a:gd name="T5" fmla="*/ 0 h 41"/>
                  <a:gd name="T6" fmla="*/ 0 w 39"/>
                  <a:gd name="T7" fmla="*/ 0 h 41"/>
                  <a:gd name="T8" fmla="*/ 0 w 39"/>
                  <a:gd name="T9" fmla="*/ 0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9"/>
                  <a:gd name="T16" fmla="*/ 0 h 41"/>
                  <a:gd name="T17" fmla="*/ 39 w 39"/>
                  <a:gd name="T18" fmla="*/ 41 h 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9" h="41">
                    <a:moveTo>
                      <a:pt x="0" y="34"/>
                    </a:moveTo>
                    <a:lnTo>
                      <a:pt x="11" y="41"/>
                    </a:lnTo>
                    <a:lnTo>
                      <a:pt x="22" y="23"/>
                    </a:lnTo>
                    <a:lnTo>
                      <a:pt x="32" y="10"/>
                    </a:lnTo>
                    <a:lnTo>
                      <a:pt x="39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11" name="Freeform 115"/>
              <p:cNvSpPr>
                <a:spLocks/>
              </p:cNvSpPr>
              <p:nvPr/>
            </p:nvSpPr>
            <p:spPr bwMode="auto">
              <a:xfrm>
                <a:off x="2990" y="2855"/>
                <a:ext cx="19" cy="20"/>
              </a:xfrm>
              <a:custGeom>
                <a:avLst/>
                <a:gdLst>
                  <a:gd name="T0" fmla="*/ 0 w 39"/>
                  <a:gd name="T1" fmla="*/ 0 h 41"/>
                  <a:gd name="T2" fmla="*/ 0 w 39"/>
                  <a:gd name="T3" fmla="*/ 0 h 41"/>
                  <a:gd name="T4" fmla="*/ 0 w 39"/>
                  <a:gd name="T5" fmla="*/ 0 h 41"/>
                  <a:gd name="T6" fmla="*/ 0 w 39"/>
                  <a:gd name="T7" fmla="*/ 0 h 41"/>
                  <a:gd name="T8" fmla="*/ 0 w 39"/>
                  <a:gd name="T9" fmla="*/ 0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9"/>
                  <a:gd name="T16" fmla="*/ 0 h 41"/>
                  <a:gd name="T17" fmla="*/ 39 w 39"/>
                  <a:gd name="T18" fmla="*/ 41 h 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9" h="41">
                    <a:moveTo>
                      <a:pt x="0" y="34"/>
                    </a:moveTo>
                    <a:lnTo>
                      <a:pt x="11" y="41"/>
                    </a:lnTo>
                    <a:lnTo>
                      <a:pt x="22" y="23"/>
                    </a:lnTo>
                    <a:lnTo>
                      <a:pt x="32" y="10"/>
                    </a:lnTo>
                    <a:lnTo>
                      <a:pt x="39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12" name="Freeform 116"/>
              <p:cNvSpPr>
                <a:spLocks/>
              </p:cNvSpPr>
              <p:nvPr/>
            </p:nvSpPr>
            <p:spPr bwMode="auto">
              <a:xfrm>
                <a:off x="3001" y="2853"/>
                <a:ext cx="17" cy="22"/>
              </a:xfrm>
              <a:custGeom>
                <a:avLst/>
                <a:gdLst>
                  <a:gd name="T0" fmla="*/ 0 w 35"/>
                  <a:gd name="T1" fmla="*/ 0 h 44"/>
                  <a:gd name="T2" fmla="*/ 0 w 35"/>
                  <a:gd name="T3" fmla="*/ 1 h 44"/>
                  <a:gd name="T4" fmla="*/ 0 w 35"/>
                  <a:gd name="T5" fmla="*/ 1 h 44"/>
                  <a:gd name="T6" fmla="*/ 0 w 35"/>
                  <a:gd name="T7" fmla="*/ 1 h 4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5"/>
                  <a:gd name="T13" fmla="*/ 0 h 44"/>
                  <a:gd name="T14" fmla="*/ 35 w 35"/>
                  <a:gd name="T15" fmla="*/ 44 h 4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5" h="44">
                    <a:moveTo>
                      <a:pt x="35" y="0"/>
                    </a:moveTo>
                    <a:lnTo>
                      <a:pt x="22" y="14"/>
                    </a:lnTo>
                    <a:lnTo>
                      <a:pt x="11" y="26"/>
                    </a:lnTo>
                    <a:lnTo>
                      <a:pt x="0" y="4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13" name="Freeform 117"/>
              <p:cNvSpPr>
                <a:spLocks/>
              </p:cNvSpPr>
              <p:nvPr/>
            </p:nvSpPr>
            <p:spPr bwMode="auto">
              <a:xfrm>
                <a:off x="3001" y="2853"/>
                <a:ext cx="17" cy="22"/>
              </a:xfrm>
              <a:custGeom>
                <a:avLst/>
                <a:gdLst>
                  <a:gd name="T0" fmla="*/ 0 w 35"/>
                  <a:gd name="T1" fmla="*/ 0 h 44"/>
                  <a:gd name="T2" fmla="*/ 0 w 35"/>
                  <a:gd name="T3" fmla="*/ 1 h 44"/>
                  <a:gd name="T4" fmla="*/ 0 w 35"/>
                  <a:gd name="T5" fmla="*/ 1 h 44"/>
                  <a:gd name="T6" fmla="*/ 0 w 35"/>
                  <a:gd name="T7" fmla="*/ 1 h 4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5"/>
                  <a:gd name="T13" fmla="*/ 0 h 44"/>
                  <a:gd name="T14" fmla="*/ 35 w 35"/>
                  <a:gd name="T15" fmla="*/ 44 h 4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5" h="44">
                    <a:moveTo>
                      <a:pt x="35" y="0"/>
                    </a:moveTo>
                    <a:lnTo>
                      <a:pt x="22" y="14"/>
                    </a:lnTo>
                    <a:lnTo>
                      <a:pt x="11" y="26"/>
                    </a:lnTo>
                    <a:lnTo>
                      <a:pt x="0" y="4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14" name="Freeform 118"/>
              <p:cNvSpPr>
                <a:spLocks/>
              </p:cNvSpPr>
              <p:nvPr/>
            </p:nvSpPr>
            <p:spPr bwMode="auto">
              <a:xfrm>
                <a:off x="2733" y="2569"/>
                <a:ext cx="6" cy="42"/>
              </a:xfrm>
              <a:custGeom>
                <a:avLst/>
                <a:gdLst>
                  <a:gd name="T0" fmla="*/ 1 w 12"/>
                  <a:gd name="T1" fmla="*/ 0 h 82"/>
                  <a:gd name="T2" fmla="*/ 1 w 12"/>
                  <a:gd name="T3" fmla="*/ 1 h 82"/>
                  <a:gd name="T4" fmla="*/ 1 w 12"/>
                  <a:gd name="T5" fmla="*/ 1 h 82"/>
                  <a:gd name="T6" fmla="*/ 1 w 12"/>
                  <a:gd name="T7" fmla="*/ 1 h 82"/>
                  <a:gd name="T8" fmla="*/ 1 w 12"/>
                  <a:gd name="T9" fmla="*/ 1 h 82"/>
                  <a:gd name="T10" fmla="*/ 0 w 12"/>
                  <a:gd name="T11" fmla="*/ 1 h 82"/>
                  <a:gd name="T12" fmla="*/ 0 w 12"/>
                  <a:gd name="T13" fmla="*/ 1 h 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"/>
                  <a:gd name="T22" fmla="*/ 0 h 82"/>
                  <a:gd name="T23" fmla="*/ 12 w 12"/>
                  <a:gd name="T24" fmla="*/ 82 h 8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" h="82">
                    <a:moveTo>
                      <a:pt x="4" y="0"/>
                    </a:moveTo>
                    <a:lnTo>
                      <a:pt x="12" y="8"/>
                    </a:lnTo>
                    <a:lnTo>
                      <a:pt x="12" y="19"/>
                    </a:lnTo>
                    <a:lnTo>
                      <a:pt x="8" y="29"/>
                    </a:lnTo>
                    <a:lnTo>
                      <a:pt x="4" y="38"/>
                    </a:lnTo>
                    <a:lnTo>
                      <a:pt x="0" y="65"/>
                    </a:lnTo>
                    <a:lnTo>
                      <a:pt x="0" y="8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15" name="Freeform 119"/>
              <p:cNvSpPr>
                <a:spLocks/>
              </p:cNvSpPr>
              <p:nvPr/>
            </p:nvSpPr>
            <p:spPr bwMode="auto">
              <a:xfrm>
                <a:off x="2733" y="2569"/>
                <a:ext cx="6" cy="42"/>
              </a:xfrm>
              <a:custGeom>
                <a:avLst/>
                <a:gdLst>
                  <a:gd name="T0" fmla="*/ 1 w 12"/>
                  <a:gd name="T1" fmla="*/ 0 h 82"/>
                  <a:gd name="T2" fmla="*/ 1 w 12"/>
                  <a:gd name="T3" fmla="*/ 1 h 82"/>
                  <a:gd name="T4" fmla="*/ 1 w 12"/>
                  <a:gd name="T5" fmla="*/ 1 h 82"/>
                  <a:gd name="T6" fmla="*/ 1 w 12"/>
                  <a:gd name="T7" fmla="*/ 1 h 82"/>
                  <a:gd name="T8" fmla="*/ 1 w 12"/>
                  <a:gd name="T9" fmla="*/ 1 h 82"/>
                  <a:gd name="T10" fmla="*/ 0 w 12"/>
                  <a:gd name="T11" fmla="*/ 1 h 82"/>
                  <a:gd name="T12" fmla="*/ 0 w 12"/>
                  <a:gd name="T13" fmla="*/ 1 h 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"/>
                  <a:gd name="T22" fmla="*/ 0 h 82"/>
                  <a:gd name="T23" fmla="*/ 12 w 12"/>
                  <a:gd name="T24" fmla="*/ 82 h 8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" h="82">
                    <a:moveTo>
                      <a:pt x="4" y="0"/>
                    </a:moveTo>
                    <a:lnTo>
                      <a:pt x="12" y="8"/>
                    </a:lnTo>
                    <a:lnTo>
                      <a:pt x="12" y="19"/>
                    </a:lnTo>
                    <a:lnTo>
                      <a:pt x="8" y="29"/>
                    </a:lnTo>
                    <a:lnTo>
                      <a:pt x="4" y="38"/>
                    </a:lnTo>
                    <a:lnTo>
                      <a:pt x="0" y="65"/>
                    </a:lnTo>
                    <a:lnTo>
                      <a:pt x="0" y="8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16" name="Freeform 120"/>
              <p:cNvSpPr>
                <a:spLocks/>
              </p:cNvSpPr>
              <p:nvPr/>
            </p:nvSpPr>
            <p:spPr bwMode="auto">
              <a:xfrm>
                <a:off x="2825" y="3140"/>
                <a:ext cx="58" cy="72"/>
              </a:xfrm>
              <a:custGeom>
                <a:avLst/>
                <a:gdLst>
                  <a:gd name="T0" fmla="*/ 0 w 117"/>
                  <a:gd name="T1" fmla="*/ 0 h 143"/>
                  <a:gd name="T2" fmla="*/ 0 w 117"/>
                  <a:gd name="T3" fmla="*/ 1 h 143"/>
                  <a:gd name="T4" fmla="*/ 0 w 117"/>
                  <a:gd name="T5" fmla="*/ 1 h 143"/>
                  <a:gd name="T6" fmla="*/ 0 w 117"/>
                  <a:gd name="T7" fmla="*/ 1 h 143"/>
                  <a:gd name="T8" fmla="*/ 0 w 117"/>
                  <a:gd name="T9" fmla="*/ 1 h 143"/>
                  <a:gd name="T10" fmla="*/ 0 w 117"/>
                  <a:gd name="T11" fmla="*/ 1 h 143"/>
                  <a:gd name="T12" fmla="*/ 0 w 117"/>
                  <a:gd name="T13" fmla="*/ 1 h 143"/>
                  <a:gd name="T14" fmla="*/ 0 w 117"/>
                  <a:gd name="T15" fmla="*/ 1 h 143"/>
                  <a:gd name="T16" fmla="*/ 0 w 117"/>
                  <a:gd name="T17" fmla="*/ 1 h 143"/>
                  <a:gd name="T18" fmla="*/ 0 w 117"/>
                  <a:gd name="T19" fmla="*/ 1 h 143"/>
                  <a:gd name="T20" fmla="*/ 0 w 117"/>
                  <a:gd name="T21" fmla="*/ 1 h 143"/>
                  <a:gd name="T22" fmla="*/ 0 w 117"/>
                  <a:gd name="T23" fmla="*/ 1 h 143"/>
                  <a:gd name="T24" fmla="*/ 0 w 117"/>
                  <a:gd name="T25" fmla="*/ 1 h 143"/>
                  <a:gd name="T26" fmla="*/ 0 w 117"/>
                  <a:gd name="T27" fmla="*/ 1 h 143"/>
                  <a:gd name="T28" fmla="*/ 0 w 117"/>
                  <a:gd name="T29" fmla="*/ 1 h 143"/>
                  <a:gd name="T30" fmla="*/ 0 w 117"/>
                  <a:gd name="T31" fmla="*/ 1 h 143"/>
                  <a:gd name="T32" fmla="*/ 0 w 117"/>
                  <a:gd name="T33" fmla="*/ 0 h 1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143"/>
                  <a:gd name="T53" fmla="*/ 117 w 117"/>
                  <a:gd name="T54" fmla="*/ 143 h 1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143">
                    <a:moveTo>
                      <a:pt x="57" y="0"/>
                    </a:moveTo>
                    <a:lnTo>
                      <a:pt x="100" y="11"/>
                    </a:lnTo>
                    <a:lnTo>
                      <a:pt x="117" y="40"/>
                    </a:lnTo>
                    <a:lnTo>
                      <a:pt x="115" y="76"/>
                    </a:lnTo>
                    <a:lnTo>
                      <a:pt x="106" y="110"/>
                    </a:lnTo>
                    <a:lnTo>
                      <a:pt x="92" y="133"/>
                    </a:lnTo>
                    <a:lnTo>
                      <a:pt x="74" y="143"/>
                    </a:lnTo>
                    <a:lnTo>
                      <a:pt x="53" y="139"/>
                    </a:lnTo>
                    <a:lnTo>
                      <a:pt x="35" y="122"/>
                    </a:lnTo>
                    <a:lnTo>
                      <a:pt x="25" y="108"/>
                    </a:lnTo>
                    <a:lnTo>
                      <a:pt x="12" y="90"/>
                    </a:lnTo>
                    <a:lnTo>
                      <a:pt x="4" y="71"/>
                    </a:lnTo>
                    <a:lnTo>
                      <a:pt x="0" y="50"/>
                    </a:lnTo>
                    <a:lnTo>
                      <a:pt x="0" y="31"/>
                    </a:lnTo>
                    <a:lnTo>
                      <a:pt x="7" y="14"/>
                    </a:lnTo>
                    <a:lnTo>
                      <a:pt x="26" y="4"/>
                    </a:lnTo>
                    <a:lnTo>
                      <a:pt x="57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17" name="Freeform 121"/>
              <p:cNvSpPr>
                <a:spLocks/>
              </p:cNvSpPr>
              <p:nvPr/>
            </p:nvSpPr>
            <p:spPr bwMode="auto">
              <a:xfrm>
                <a:off x="2825" y="3140"/>
                <a:ext cx="58" cy="72"/>
              </a:xfrm>
              <a:custGeom>
                <a:avLst/>
                <a:gdLst>
                  <a:gd name="T0" fmla="*/ 0 w 117"/>
                  <a:gd name="T1" fmla="*/ 0 h 143"/>
                  <a:gd name="T2" fmla="*/ 0 w 117"/>
                  <a:gd name="T3" fmla="*/ 1 h 143"/>
                  <a:gd name="T4" fmla="*/ 0 w 117"/>
                  <a:gd name="T5" fmla="*/ 1 h 143"/>
                  <a:gd name="T6" fmla="*/ 0 w 117"/>
                  <a:gd name="T7" fmla="*/ 1 h 143"/>
                  <a:gd name="T8" fmla="*/ 0 w 117"/>
                  <a:gd name="T9" fmla="*/ 1 h 143"/>
                  <a:gd name="T10" fmla="*/ 0 w 117"/>
                  <a:gd name="T11" fmla="*/ 1 h 143"/>
                  <a:gd name="T12" fmla="*/ 0 w 117"/>
                  <a:gd name="T13" fmla="*/ 1 h 143"/>
                  <a:gd name="T14" fmla="*/ 0 w 117"/>
                  <a:gd name="T15" fmla="*/ 1 h 143"/>
                  <a:gd name="T16" fmla="*/ 0 w 117"/>
                  <a:gd name="T17" fmla="*/ 1 h 143"/>
                  <a:gd name="T18" fmla="*/ 0 w 117"/>
                  <a:gd name="T19" fmla="*/ 1 h 143"/>
                  <a:gd name="T20" fmla="*/ 0 w 117"/>
                  <a:gd name="T21" fmla="*/ 1 h 143"/>
                  <a:gd name="T22" fmla="*/ 0 w 117"/>
                  <a:gd name="T23" fmla="*/ 1 h 143"/>
                  <a:gd name="T24" fmla="*/ 0 w 117"/>
                  <a:gd name="T25" fmla="*/ 1 h 143"/>
                  <a:gd name="T26" fmla="*/ 0 w 117"/>
                  <a:gd name="T27" fmla="*/ 1 h 143"/>
                  <a:gd name="T28" fmla="*/ 0 w 117"/>
                  <a:gd name="T29" fmla="*/ 1 h 143"/>
                  <a:gd name="T30" fmla="*/ 0 w 117"/>
                  <a:gd name="T31" fmla="*/ 1 h 143"/>
                  <a:gd name="T32" fmla="*/ 0 w 117"/>
                  <a:gd name="T33" fmla="*/ 0 h 1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143"/>
                  <a:gd name="T53" fmla="*/ 117 w 117"/>
                  <a:gd name="T54" fmla="*/ 143 h 1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143">
                    <a:moveTo>
                      <a:pt x="57" y="0"/>
                    </a:moveTo>
                    <a:lnTo>
                      <a:pt x="100" y="11"/>
                    </a:lnTo>
                    <a:lnTo>
                      <a:pt x="117" y="40"/>
                    </a:lnTo>
                    <a:lnTo>
                      <a:pt x="115" y="76"/>
                    </a:lnTo>
                    <a:lnTo>
                      <a:pt x="106" y="110"/>
                    </a:lnTo>
                    <a:lnTo>
                      <a:pt x="92" y="133"/>
                    </a:lnTo>
                    <a:lnTo>
                      <a:pt x="74" y="143"/>
                    </a:lnTo>
                    <a:lnTo>
                      <a:pt x="53" y="139"/>
                    </a:lnTo>
                    <a:lnTo>
                      <a:pt x="35" y="122"/>
                    </a:lnTo>
                    <a:lnTo>
                      <a:pt x="25" y="108"/>
                    </a:lnTo>
                    <a:lnTo>
                      <a:pt x="12" y="90"/>
                    </a:lnTo>
                    <a:lnTo>
                      <a:pt x="4" y="71"/>
                    </a:lnTo>
                    <a:lnTo>
                      <a:pt x="0" y="50"/>
                    </a:lnTo>
                    <a:lnTo>
                      <a:pt x="0" y="31"/>
                    </a:lnTo>
                    <a:lnTo>
                      <a:pt x="7" y="14"/>
                    </a:lnTo>
                    <a:lnTo>
                      <a:pt x="26" y="4"/>
                    </a:lnTo>
                    <a:lnTo>
                      <a:pt x="57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18" name="Freeform 122"/>
              <p:cNvSpPr>
                <a:spLocks/>
              </p:cNvSpPr>
              <p:nvPr/>
            </p:nvSpPr>
            <p:spPr bwMode="auto">
              <a:xfrm>
                <a:off x="2860" y="3113"/>
                <a:ext cx="14" cy="32"/>
              </a:xfrm>
              <a:custGeom>
                <a:avLst/>
                <a:gdLst>
                  <a:gd name="T0" fmla="*/ 1 w 28"/>
                  <a:gd name="T1" fmla="*/ 0 h 66"/>
                  <a:gd name="T2" fmla="*/ 1 w 28"/>
                  <a:gd name="T3" fmla="*/ 0 h 66"/>
                  <a:gd name="T4" fmla="*/ 1 w 28"/>
                  <a:gd name="T5" fmla="*/ 0 h 66"/>
                  <a:gd name="T6" fmla="*/ 0 w 28"/>
                  <a:gd name="T7" fmla="*/ 0 h 6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66"/>
                  <a:gd name="T14" fmla="*/ 28 w 28"/>
                  <a:gd name="T15" fmla="*/ 66 h 6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66">
                    <a:moveTo>
                      <a:pt x="28" y="66"/>
                    </a:moveTo>
                    <a:lnTo>
                      <a:pt x="14" y="49"/>
                    </a:lnTo>
                    <a:lnTo>
                      <a:pt x="5" y="2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19" name="Freeform 123"/>
              <p:cNvSpPr>
                <a:spLocks/>
              </p:cNvSpPr>
              <p:nvPr/>
            </p:nvSpPr>
            <p:spPr bwMode="auto">
              <a:xfrm>
                <a:off x="2860" y="3113"/>
                <a:ext cx="14" cy="32"/>
              </a:xfrm>
              <a:custGeom>
                <a:avLst/>
                <a:gdLst>
                  <a:gd name="T0" fmla="*/ 1 w 28"/>
                  <a:gd name="T1" fmla="*/ 0 h 66"/>
                  <a:gd name="T2" fmla="*/ 1 w 28"/>
                  <a:gd name="T3" fmla="*/ 0 h 66"/>
                  <a:gd name="T4" fmla="*/ 1 w 28"/>
                  <a:gd name="T5" fmla="*/ 0 h 66"/>
                  <a:gd name="T6" fmla="*/ 0 w 28"/>
                  <a:gd name="T7" fmla="*/ 0 h 6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66"/>
                  <a:gd name="T14" fmla="*/ 28 w 28"/>
                  <a:gd name="T15" fmla="*/ 66 h 6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66">
                    <a:moveTo>
                      <a:pt x="28" y="66"/>
                    </a:moveTo>
                    <a:lnTo>
                      <a:pt x="14" y="49"/>
                    </a:lnTo>
                    <a:lnTo>
                      <a:pt x="5" y="2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20" name="Freeform 124"/>
              <p:cNvSpPr>
                <a:spLocks/>
              </p:cNvSpPr>
              <p:nvPr/>
            </p:nvSpPr>
            <p:spPr bwMode="auto">
              <a:xfrm>
                <a:off x="2833" y="3113"/>
                <a:ext cx="11" cy="32"/>
              </a:xfrm>
              <a:custGeom>
                <a:avLst/>
                <a:gdLst>
                  <a:gd name="T0" fmla="*/ 0 w 23"/>
                  <a:gd name="T1" fmla="*/ 0 h 64"/>
                  <a:gd name="T2" fmla="*/ 0 w 23"/>
                  <a:gd name="T3" fmla="*/ 1 h 64"/>
                  <a:gd name="T4" fmla="*/ 0 w 23"/>
                  <a:gd name="T5" fmla="*/ 1 h 64"/>
                  <a:gd name="T6" fmla="*/ 0 w 23"/>
                  <a:gd name="T7" fmla="*/ 1 h 6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64"/>
                  <a:gd name="T14" fmla="*/ 23 w 23"/>
                  <a:gd name="T15" fmla="*/ 64 h 6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64">
                    <a:moveTo>
                      <a:pt x="23" y="0"/>
                    </a:moveTo>
                    <a:lnTo>
                      <a:pt x="21" y="19"/>
                    </a:lnTo>
                    <a:lnTo>
                      <a:pt x="16" y="41"/>
                    </a:lnTo>
                    <a:lnTo>
                      <a:pt x="0" y="6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21" name="Freeform 125"/>
              <p:cNvSpPr>
                <a:spLocks/>
              </p:cNvSpPr>
              <p:nvPr/>
            </p:nvSpPr>
            <p:spPr bwMode="auto">
              <a:xfrm>
                <a:off x="2833" y="3113"/>
                <a:ext cx="11" cy="32"/>
              </a:xfrm>
              <a:custGeom>
                <a:avLst/>
                <a:gdLst>
                  <a:gd name="T0" fmla="*/ 0 w 23"/>
                  <a:gd name="T1" fmla="*/ 0 h 64"/>
                  <a:gd name="T2" fmla="*/ 0 w 23"/>
                  <a:gd name="T3" fmla="*/ 1 h 64"/>
                  <a:gd name="T4" fmla="*/ 0 w 23"/>
                  <a:gd name="T5" fmla="*/ 1 h 64"/>
                  <a:gd name="T6" fmla="*/ 0 w 23"/>
                  <a:gd name="T7" fmla="*/ 1 h 6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64"/>
                  <a:gd name="T14" fmla="*/ 23 w 23"/>
                  <a:gd name="T15" fmla="*/ 64 h 6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64">
                    <a:moveTo>
                      <a:pt x="23" y="0"/>
                    </a:moveTo>
                    <a:lnTo>
                      <a:pt x="21" y="19"/>
                    </a:lnTo>
                    <a:lnTo>
                      <a:pt x="16" y="41"/>
                    </a:lnTo>
                    <a:lnTo>
                      <a:pt x="0" y="6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22" name="Freeform 126"/>
              <p:cNvSpPr>
                <a:spLocks/>
              </p:cNvSpPr>
              <p:nvPr/>
            </p:nvSpPr>
            <p:spPr bwMode="auto">
              <a:xfrm>
                <a:off x="2787" y="3201"/>
                <a:ext cx="55" cy="8"/>
              </a:xfrm>
              <a:custGeom>
                <a:avLst/>
                <a:gdLst>
                  <a:gd name="T0" fmla="*/ 0 w 111"/>
                  <a:gd name="T1" fmla="*/ 0 h 17"/>
                  <a:gd name="T2" fmla="*/ 0 w 111"/>
                  <a:gd name="T3" fmla="*/ 0 h 17"/>
                  <a:gd name="T4" fmla="*/ 0 w 111"/>
                  <a:gd name="T5" fmla="*/ 0 h 17"/>
                  <a:gd name="T6" fmla="*/ 0 w 111"/>
                  <a:gd name="T7" fmla="*/ 0 h 17"/>
                  <a:gd name="T8" fmla="*/ 0 w 111"/>
                  <a:gd name="T9" fmla="*/ 0 h 17"/>
                  <a:gd name="T10" fmla="*/ 0 w 111"/>
                  <a:gd name="T11" fmla="*/ 0 h 17"/>
                  <a:gd name="T12" fmla="*/ 0 w 111"/>
                  <a:gd name="T13" fmla="*/ 0 h 17"/>
                  <a:gd name="T14" fmla="*/ 0 w 111"/>
                  <a:gd name="T15" fmla="*/ 0 h 17"/>
                  <a:gd name="T16" fmla="*/ 0 w 111"/>
                  <a:gd name="T17" fmla="*/ 0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1"/>
                  <a:gd name="T28" fmla="*/ 0 h 17"/>
                  <a:gd name="T29" fmla="*/ 111 w 111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1" h="17">
                    <a:moveTo>
                      <a:pt x="0" y="14"/>
                    </a:moveTo>
                    <a:lnTo>
                      <a:pt x="12" y="17"/>
                    </a:lnTo>
                    <a:lnTo>
                      <a:pt x="24" y="17"/>
                    </a:lnTo>
                    <a:lnTo>
                      <a:pt x="41" y="11"/>
                    </a:lnTo>
                    <a:lnTo>
                      <a:pt x="58" y="7"/>
                    </a:lnTo>
                    <a:lnTo>
                      <a:pt x="73" y="3"/>
                    </a:lnTo>
                    <a:lnTo>
                      <a:pt x="87" y="0"/>
                    </a:lnTo>
                    <a:lnTo>
                      <a:pt x="101" y="0"/>
                    </a:lnTo>
                    <a:lnTo>
                      <a:pt x="111" y="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23" name="Freeform 127"/>
              <p:cNvSpPr>
                <a:spLocks/>
              </p:cNvSpPr>
              <p:nvPr/>
            </p:nvSpPr>
            <p:spPr bwMode="auto">
              <a:xfrm>
                <a:off x="2787" y="3201"/>
                <a:ext cx="55" cy="8"/>
              </a:xfrm>
              <a:custGeom>
                <a:avLst/>
                <a:gdLst>
                  <a:gd name="T0" fmla="*/ 0 w 111"/>
                  <a:gd name="T1" fmla="*/ 0 h 17"/>
                  <a:gd name="T2" fmla="*/ 0 w 111"/>
                  <a:gd name="T3" fmla="*/ 0 h 17"/>
                  <a:gd name="T4" fmla="*/ 0 w 111"/>
                  <a:gd name="T5" fmla="*/ 0 h 17"/>
                  <a:gd name="T6" fmla="*/ 0 w 111"/>
                  <a:gd name="T7" fmla="*/ 0 h 17"/>
                  <a:gd name="T8" fmla="*/ 0 w 111"/>
                  <a:gd name="T9" fmla="*/ 0 h 17"/>
                  <a:gd name="T10" fmla="*/ 0 w 111"/>
                  <a:gd name="T11" fmla="*/ 0 h 17"/>
                  <a:gd name="T12" fmla="*/ 0 w 111"/>
                  <a:gd name="T13" fmla="*/ 0 h 17"/>
                  <a:gd name="T14" fmla="*/ 0 w 111"/>
                  <a:gd name="T15" fmla="*/ 0 h 17"/>
                  <a:gd name="T16" fmla="*/ 0 w 111"/>
                  <a:gd name="T17" fmla="*/ 0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1"/>
                  <a:gd name="T28" fmla="*/ 0 h 17"/>
                  <a:gd name="T29" fmla="*/ 111 w 111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1" h="17">
                    <a:moveTo>
                      <a:pt x="0" y="14"/>
                    </a:moveTo>
                    <a:lnTo>
                      <a:pt x="12" y="17"/>
                    </a:lnTo>
                    <a:lnTo>
                      <a:pt x="24" y="17"/>
                    </a:lnTo>
                    <a:lnTo>
                      <a:pt x="41" y="11"/>
                    </a:lnTo>
                    <a:lnTo>
                      <a:pt x="58" y="7"/>
                    </a:lnTo>
                    <a:lnTo>
                      <a:pt x="73" y="3"/>
                    </a:lnTo>
                    <a:lnTo>
                      <a:pt x="87" y="0"/>
                    </a:lnTo>
                    <a:lnTo>
                      <a:pt x="101" y="0"/>
                    </a:lnTo>
                    <a:lnTo>
                      <a:pt x="111" y="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24" name="Freeform 128"/>
              <p:cNvSpPr>
                <a:spLocks/>
              </p:cNvSpPr>
              <p:nvPr/>
            </p:nvSpPr>
            <p:spPr bwMode="auto">
              <a:xfrm>
                <a:off x="2872" y="3204"/>
                <a:ext cx="30" cy="3"/>
              </a:xfrm>
              <a:custGeom>
                <a:avLst/>
                <a:gdLst>
                  <a:gd name="T0" fmla="*/ 0 w 60"/>
                  <a:gd name="T1" fmla="*/ 1 h 5"/>
                  <a:gd name="T2" fmla="*/ 1 w 60"/>
                  <a:gd name="T3" fmla="*/ 0 h 5"/>
                  <a:gd name="T4" fmla="*/ 1 w 60"/>
                  <a:gd name="T5" fmla="*/ 0 h 5"/>
                  <a:gd name="T6" fmla="*/ 1 w 60"/>
                  <a:gd name="T7" fmla="*/ 1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0"/>
                  <a:gd name="T13" fmla="*/ 0 h 5"/>
                  <a:gd name="T14" fmla="*/ 60 w 60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0" h="5">
                    <a:moveTo>
                      <a:pt x="0" y="5"/>
                    </a:moveTo>
                    <a:lnTo>
                      <a:pt x="24" y="0"/>
                    </a:lnTo>
                    <a:lnTo>
                      <a:pt x="45" y="0"/>
                    </a:lnTo>
                    <a:lnTo>
                      <a:pt x="60" y="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25" name="Freeform 129"/>
              <p:cNvSpPr>
                <a:spLocks/>
              </p:cNvSpPr>
              <p:nvPr/>
            </p:nvSpPr>
            <p:spPr bwMode="auto">
              <a:xfrm>
                <a:off x="2872" y="3204"/>
                <a:ext cx="30" cy="3"/>
              </a:xfrm>
              <a:custGeom>
                <a:avLst/>
                <a:gdLst>
                  <a:gd name="T0" fmla="*/ 0 w 60"/>
                  <a:gd name="T1" fmla="*/ 1 h 5"/>
                  <a:gd name="T2" fmla="*/ 1 w 60"/>
                  <a:gd name="T3" fmla="*/ 0 h 5"/>
                  <a:gd name="T4" fmla="*/ 1 w 60"/>
                  <a:gd name="T5" fmla="*/ 0 h 5"/>
                  <a:gd name="T6" fmla="*/ 1 w 60"/>
                  <a:gd name="T7" fmla="*/ 1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0"/>
                  <a:gd name="T13" fmla="*/ 0 h 5"/>
                  <a:gd name="T14" fmla="*/ 60 w 60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0" h="5">
                    <a:moveTo>
                      <a:pt x="0" y="5"/>
                    </a:moveTo>
                    <a:lnTo>
                      <a:pt x="24" y="0"/>
                    </a:lnTo>
                    <a:lnTo>
                      <a:pt x="45" y="0"/>
                    </a:lnTo>
                    <a:lnTo>
                      <a:pt x="60" y="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26" name="Freeform 130"/>
              <p:cNvSpPr>
                <a:spLocks/>
              </p:cNvSpPr>
              <p:nvPr/>
            </p:nvSpPr>
            <p:spPr bwMode="auto">
              <a:xfrm>
                <a:off x="2871" y="3445"/>
                <a:ext cx="5" cy="196"/>
              </a:xfrm>
              <a:custGeom>
                <a:avLst/>
                <a:gdLst>
                  <a:gd name="T0" fmla="*/ 1 w 9"/>
                  <a:gd name="T1" fmla="*/ 1 h 391"/>
                  <a:gd name="T2" fmla="*/ 1 w 9"/>
                  <a:gd name="T3" fmla="*/ 1 h 391"/>
                  <a:gd name="T4" fmla="*/ 1 w 9"/>
                  <a:gd name="T5" fmla="*/ 1 h 391"/>
                  <a:gd name="T6" fmla="*/ 0 w 9"/>
                  <a:gd name="T7" fmla="*/ 1 h 391"/>
                  <a:gd name="T8" fmla="*/ 1 w 9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"/>
                  <a:gd name="T16" fmla="*/ 0 h 391"/>
                  <a:gd name="T17" fmla="*/ 9 w 9"/>
                  <a:gd name="T18" fmla="*/ 391 h 39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" h="391">
                    <a:moveTo>
                      <a:pt x="8" y="391"/>
                    </a:moveTo>
                    <a:lnTo>
                      <a:pt x="4" y="341"/>
                    </a:lnTo>
                    <a:lnTo>
                      <a:pt x="1" y="227"/>
                    </a:lnTo>
                    <a:lnTo>
                      <a:pt x="0" y="96"/>
                    </a:lnTo>
                    <a:lnTo>
                      <a:pt x="9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27" name="Freeform 131"/>
              <p:cNvSpPr>
                <a:spLocks/>
              </p:cNvSpPr>
              <p:nvPr/>
            </p:nvSpPr>
            <p:spPr bwMode="auto">
              <a:xfrm>
                <a:off x="2871" y="3445"/>
                <a:ext cx="5" cy="196"/>
              </a:xfrm>
              <a:custGeom>
                <a:avLst/>
                <a:gdLst>
                  <a:gd name="T0" fmla="*/ 1 w 9"/>
                  <a:gd name="T1" fmla="*/ 1 h 391"/>
                  <a:gd name="T2" fmla="*/ 1 w 9"/>
                  <a:gd name="T3" fmla="*/ 1 h 391"/>
                  <a:gd name="T4" fmla="*/ 1 w 9"/>
                  <a:gd name="T5" fmla="*/ 1 h 391"/>
                  <a:gd name="T6" fmla="*/ 0 w 9"/>
                  <a:gd name="T7" fmla="*/ 1 h 391"/>
                  <a:gd name="T8" fmla="*/ 1 w 9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"/>
                  <a:gd name="T16" fmla="*/ 0 h 391"/>
                  <a:gd name="T17" fmla="*/ 9 w 9"/>
                  <a:gd name="T18" fmla="*/ 391 h 39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" h="391">
                    <a:moveTo>
                      <a:pt x="8" y="391"/>
                    </a:moveTo>
                    <a:lnTo>
                      <a:pt x="4" y="341"/>
                    </a:lnTo>
                    <a:lnTo>
                      <a:pt x="1" y="227"/>
                    </a:lnTo>
                    <a:lnTo>
                      <a:pt x="0" y="96"/>
                    </a:lnTo>
                    <a:lnTo>
                      <a:pt x="9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28" name="Freeform 132"/>
              <p:cNvSpPr>
                <a:spLocks/>
              </p:cNvSpPr>
              <p:nvPr/>
            </p:nvSpPr>
            <p:spPr bwMode="auto">
              <a:xfrm>
                <a:off x="2874" y="3238"/>
                <a:ext cx="27" cy="523"/>
              </a:xfrm>
              <a:custGeom>
                <a:avLst/>
                <a:gdLst>
                  <a:gd name="T0" fmla="*/ 1 w 54"/>
                  <a:gd name="T1" fmla="*/ 1 h 1046"/>
                  <a:gd name="T2" fmla="*/ 1 w 54"/>
                  <a:gd name="T3" fmla="*/ 1 h 1046"/>
                  <a:gd name="T4" fmla="*/ 1 w 54"/>
                  <a:gd name="T5" fmla="*/ 1 h 1046"/>
                  <a:gd name="T6" fmla="*/ 1 w 54"/>
                  <a:gd name="T7" fmla="*/ 1 h 1046"/>
                  <a:gd name="T8" fmla="*/ 1 w 54"/>
                  <a:gd name="T9" fmla="*/ 1 h 1046"/>
                  <a:gd name="T10" fmla="*/ 1 w 54"/>
                  <a:gd name="T11" fmla="*/ 1 h 1046"/>
                  <a:gd name="T12" fmla="*/ 1 w 54"/>
                  <a:gd name="T13" fmla="*/ 1 h 1046"/>
                  <a:gd name="T14" fmla="*/ 1 w 54"/>
                  <a:gd name="T15" fmla="*/ 1 h 1046"/>
                  <a:gd name="T16" fmla="*/ 1 w 54"/>
                  <a:gd name="T17" fmla="*/ 1 h 1046"/>
                  <a:gd name="T18" fmla="*/ 1 w 54"/>
                  <a:gd name="T19" fmla="*/ 1 h 1046"/>
                  <a:gd name="T20" fmla="*/ 1 w 54"/>
                  <a:gd name="T21" fmla="*/ 1 h 1046"/>
                  <a:gd name="T22" fmla="*/ 1 w 54"/>
                  <a:gd name="T23" fmla="*/ 1 h 1046"/>
                  <a:gd name="T24" fmla="*/ 0 w 54"/>
                  <a:gd name="T25" fmla="*/ 1 h 1046"/>
                  <a:gd name="T26" fmla="*/ 1 w 54"/>
                  <a:gd name="T27" fmla="*/ 1 h 1046"/>
                  <a:gd name="T28" fmla="*/ 1 w 54"/>
                  <a:gd name="T29" fmla="*/ 1 h 1046"/>
                  <a:gd name="T30" fmla="*/ 1 w 54"/>
                  <a:gd name="T31" fmla="*/ 0 h 104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54"/>
                  <a:gd name="T49" fmla="*/ 0 h 1046"/>
                  <a:gd name="T50" fmla="*/ 54 w 54"/>
                  <a:gd name="T51" fmla="*/ 1046 h 104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54" h="1046">
                    <a:moveTo>
                      <a:pt x="23" y="1046"/>
                    </a:moveTo>
                    <a:lnTo>
                      <a:pt x="23" y="1030"/>
                    </a:lnTo>
                    <a:lnTo>
                      <a:pt x="19" y="1019"/>
                    </a:lnTo>
                    <a:lnTo>
                      <a:pt x="11" y="1011"/>
                    </a:lnTo>
                    <a:lnTo>
                      <a:pt x="19" y="964"/>
                    </a:lnTo>
                    <a:lnTo>
                      <a:pt x="16" y="895"/>
                    </a:lnTo>
                    <a:lnTo>
                      <a:pt x="5" y="833"/>
                    </a:lnTo>
                    <a:lnTo>
                      <a:pt x="1" y="805"/>
                    </a:lnTo>
                    <a:lnTo>
                      <a:pt x="12" y="670"/>
                    </a:lnTo>
                    <a:lnTo>
                      <a:pt x="12" y="541"/>
                    </a:lnTo>
                    <a:lnTo>
                      <a:pt x="7" y="432"/>
                    </a:lnTo>
                    <a:lnTo>
                      <a:pt x="1" y="363"/>
                    </a:lnTo>
                    <a:lnTo>
                      <a:pt x="0" y="303"/>
                    </a:lnTo>
                    <a:lnTo>
                      <a:pt x="2" y="208"/>
                    </a:lnTo>
                    <a:lnTo>
                      <a:pt x="19" y="103"/>
                    </a:lnTo>
                    <a:lnTo>
                      <a:pt x="54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29" name="Freeform 133"/>
              <p:cNvSpPr>
                <a:spLocks/>
              </p:cNvSpPr>
              <p:nvPr/>
            </p:nvSpPr>
            <p:spPr bwMode="auto">
              <a:xfrm>
                <a:off x="2874" y="3238"/>
                <a:ext cx="27" cy="523"/>
              </a:xfrm>
              <a:custGeom>
                <a:avLst/>
                <a:gdLst>
                  <a:gd name="T0" fmla="*/ 1 w 54"/>
                  <a:gd name="T1" fmla="*/ 1 h 1046"/>
                  <a:gd name="T2" fmla="*/ 1 w 54"/>
                  <a:gd name="T3" fmla="*/ 1 h 1046"/>
                  <a:gd name="T4" fmla="*/ 1 w 54"/>
                  <a:gd name="T5" fmla="*/ 1 h 1046"/>
                  <a:gd name="T6" fmla="*/ 1 w 54"/>
                  <a:gd name="T7" fmla="*/ 1 h 1046"/>
                  <a:gd name="T8" fmla="*/ 1 w 54"/>
                  <a:gd name="T9" fmla="*/ 1 h 1046"/>
                  <a:gd name="T10" fmla="*/ 1 w 54"/>
                  <a:gd name="T11" fmla="*/ 1 h 1046"/>
                  <a:gd name="T12" fmla="*/ 1 w 54"/>
                  <a:gd name="T13" fmla="*/ 1 h 1046"/>
                  <a:gd name="T14" fmla="*/ 1 w 54"/>
                  <a:gd name="T15" fmla="*/ 1 h 1046"/>
                  <a:gd name="T16" fmla="*/ 1 w 54"/>
                  <a:gd name="T17" fmla="*/ 1 h 1046"/>
                  <a:gd name="T18" fmla="*/ 1 w 54"/>
                  <a:gd name="T19" fmla="*/ 1 h 1046"/>
                  <a:gd name="T20" fmla="*/ 1 w 54"/>
                  <a:gd name="T21" fmla="*/ 1 h 1046"/>
                  <a:gd name="T22" fmla="*/ 1 w 54"/>
                  <a:gd name="T23" fmla="*/ 1 h 1046"/>
                  <a:gd name="T24" fmla="*/ 0 w 54"/>
                  <a:gd name="T25" fmla="*/ 1 h 1046"/>
                  <a:gd name="T26" fmla="*/ 1 w 54"/>
                  <a:gd name="T27" fmla="*/ 1 h 1046"/>
                  <a:gd name="T28" fmla="*/ 1 w 54"/>
                  <a:gd name="T29" fmla="*/ 1 h 1046"/>
                  <a:gd name="T30" fmla="*/ 1 w 54"/>
                  <a:gd name="T31" fmla="*/ 0 h 104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54"/>
                  <a:gd name="T49" fmla="*/ 0 h 1046"/>
                  <a:gd name="T50" fmla="*/ 54 w 54"/>
                  <a:gd name="T51" fmla="*/ 1046 h 104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54" h="1046">
                    <a:moveTo>
                      <a:pt x="23" y="1046"/>
                    </a:moveTo>
                    <a:lnTo>
                      <a:pt x="23" y="1030"/>
                    </a:lnTo>
                    <a:lnTo>
                      <a:pt x="19" y="1019"/>
                    </a:lnTo>
                    <a:lnTo>
                      <a:pt x="11" y="1011"/>
                    </a:lnTo>
                    <a:lnTo>
                      <a:pt x="19" y="964"/>
                    </a:lnTo>
                    <a:lnTo>
                      <a:pt x="16" y="895"/>
                    </a:lnTo>
                    <a:lnTo>
                      <a:pt x="5" y="833"/>
                    </a:lnTo>
                    <a:lnTo>
                      <a:pt x="1" y="805"/>
                    </a:lnTo>
                    <a:lnTo>
                      <a:pt x="12" y="670"/>
                    </a:lnTo>
                    <a:lnTo>
                      <a:pt x="12" y="541"/>
                    </a:lnTo>
                    <a:lnTo>
                      <a:pt x="7" y="432"/>
                    </a:lnTo>
                    <a:lnTo>
                      <a:pt x="1" y="363"/>
                    </a:lnTo>
                    <a:lnTo>
                      <a:pt x="0" y="303"/>
                    </a:lnTo>
                    <a:lnTo>
                      <a:pt x="2" y="208"/>
                    </a:lnTo>
                    <a:lnTo>
                      <a:pt x="19" y="103"/>
                    </a:lnTo>
                    <a:lnTo>
                      <a:pt x="54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30" name="Freeform 134"/>
              <p:cNvSpPr>
                <a:spLocks/>
              </p:cNvSpPr>
              <p:nvPr/>
            </p:nvSpPr>
            <p:spPr bwMode="auto">
              <a:xfrm>
                <a:off x="2810" y="3742"/>
                <a:ext cx="69" cy="22"/>
              </a:xfrm>
              <a:custGeom>
                <a:avLst/>
                <a:gdLst>
                  <a:gd name="T0" fmla="*/ 1 w 138"/>
                  <a:gd name="T1" fmla="*/ 0 h 45"/>
                  <a:gd name="T2" fmla="*/ 1 w 138"/>
                  <a:gd name="T3" fmla="*/ 0 h 45"/>
                  <a:gd name="T4" fmla="*/ 1 w 138"/>
                  <a:gd name="T5" fmla="*/ 0 h 45"/>
                  <a:gd name="T6" fmla="*/ 1 w 138"/>
                  <a:gd name="T7" fmla="*/ 0 h 45"/>
                  <a:gd name="T8" fmla="*/ 1 w 138"/>
                  <a:gd name="T9" fmla="*/ 0 h 45"/>
                  <a:gd name="T10" fmla="*/ 1 w 138"/>
                  <a:gd name="T11" fmla="*/ 0 h 45"/>
                  <a:gd name="T12" fmla="*/ 1 w 138"/>
                  <a:gd name="T13" fmla="*/ 0 h 45"/>
                  <a:gd name="T14" fmla="*/ 1 w 138"/>
                  <a:gd name="T15" fmla="*/ 0 h 45"/>
                  <a:gd name="T16" fmla="*/ 0 w 138"/>
                  <a:gd name="T17" fmla="*/ 0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8"/>
                  <a:gd name="T28" fmla="*/ 0 h 45"/>
                  <a:gd name="T29" fmla="*/ 138 w 138"/>
                  <a:gd name="T30" fmla="*/ 45 h 4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8" h="45">
                    <a:moveTo>
                      <a:pt x="138" y="2"/>
                    </a:moveTo>
                    <a:lnTo>
                      <a:pt x="122" y="0"/>
                    </a:lnTo>
                    <a:lnTo>
                      <a:pt x="102" y="3"/>
                    </a:lnTo>
                    <a:lnTo>
                      <a:pt x="83" y="4"/>
                    </a:lnTo>
                    <a:lnTo>
                      <a:pt x="60" y="10"/>
                    </a:lnTo>
                    <a:lnTo>
                      <a:pt x="41" y="15"/>
                    </a:lnTo>
                    <a:lnTo>
                      <a:pt x="21" y="24"/>
                    </a:lnTo>
                    <a:lnTo>
                      <a:pt x="9" y="34"/>
                    </a:lnTo>
                    <a:lnTo>
                      <a:pt x="0" y="4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31" name="Freeform 135"/>
              <p:cNvSpPr>
                <a:spLocks/>
              </p:cNvSpPr>
              <p:nvPr/>
            </p:nvSpPr>
            <p:spPr bwMode="auto">
              <a:xfrm>
                <a:off x="2810" y="3742"/>
                <a:ext cx="69" cy="22"/>
              </a:xfrm>
              <a:custGeom>
                <a:avLst/>
                <a:gdLst>
                  <a:gd name="T0" fmla="*/ 1 w 138"/>
                  <a:gd name="T1" fmla="*/ 0 h 45"/>
                  <a:gd name="T2" fmla="*/ 1 w 138"/>
                  <a:gd name="T3" fmla="*/ 0 h 45"/>
                  <a:gd name="T4" fmla="*/ 1 w 138"/>
                  <a:gd name="T5" fmla="*/ 0 h 45"/>
                  <a:gd name="T6" fmla="*/ 1 w 138"/>
                  <a:gd name="T7" fmla="*/ 0 h 45"/>
                  <a:gd name="T8" fmla="*/ 1 w 138"/>
                  <a:gd name="T9" fmla="*/ 0 h 45"/>
                  <a:gd name="T10" fmla="*/ 1 w 138"/>
                  <a:gd name="T11" fmla="*/ 0 h 45"/>
                  <a:gd name="T12" fmla="*/ 1 w 138"/>
                  <a:gd name="T13" fmla="*/ 0 h 45"/>
                  <a:gd name="T14" fmla="*/ 1 w 138"/>
                  <a:gd name="T15" fmla="*/ 0 h 45"/>
                  <a:gd name="T16" fmla="*/ 0 w 138"/>
                  <a:gd name="T17" fmla="*/ 0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8"/>
                  <a:gd name="T28" fmla="*/ 0 h 45"/>
                  <a:gd name="T29" fmla="*/ 138 w 138"/>
                  <a:gd name="T30" fmla="*/ 45 h 4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8" h="45">
                    <a:moveTo>
                      <a:pt x="138" y="2"/>
                    </a:moveTo>
                    <a:lnTo>
                      <a:pt x="122" y="0"/>
                    </a:lnTo>
                    <a:lnTo>
                      <a:pt x="102" y="3"/>
                    </a:lnTo>
                    <a:lnTo>
                      <a:pt x="83" y="4"/>
                    </a:lnTo>
                    <a:lnTo>
                      <a:pt x="60" y="10"/>
                    </a:lnTo>
                    <a:lnTo>
                      <a:pt x="41" y="15"/>
                    </a:lnTo>
                    <a:lnTo>
                      <a:pt x="21" y="24"/>
                    </a:lnTo>
                    <a:lnTo>
                      <a:pt x="9" y="34"/>
                    </a:lnTo>
                    <a:lnTo>
                      <a:pt x="0" y="4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32" name="Freeform 136"/>
              <p:cNvSpPr>
                <a:spLocks/>
              </p:cNvSpPr>
              <p:nvPr/>
            </p:nvSpPr>
            <p:spPr bwMode="auto">
              <a:xfrm>
                <a:off x="2814" y="3768"/>
                <a:ext cx="74" cy="23"/>
              </a:xfrm>
              <a:custGeom>
                <a:avLst/>
                <a:gdLst>
                  <a:gd name="T0" fmla="*/ 0 w 148"/>
                  <a:gd name="T1" fmla="*/ 0 h 47"/>
                  <a:gd name="T2" fmla="*/ 1 w 148"/>
                  <a:gd name="T3" fmla="*/ 0 h 47"/>
                  <a:gd name="T4" fmla="*/ 1 w 148"/>
                  <a:gd name="T5" fmla="*/ 0 h 47"/>
                  <a:gd name="T6" fmla="*/ 1 w 148"/>
                  <a:gd name="T7" fmla="*/ 0 h 47"/>
                  <a:gd name="T8" fmla="*/ 1 w 148"/>
                  <a:gd name="T9" fmla="*/ 0 h 47"/>
                  <a:gd name="T10" fmla="*/ 1 w 148"/>
                  <a:gd name="T11" fmla="*/ 0 h 47"/>
                  <a:gd name="T12" fmla="*/ 1 w 148"/>
                  <a:gd name="T13" fmla="*/ 0 h 47"/>
                  <a:gd name="T14" fmla="*/ 1 w 148"/>
                  <a:gd name="T15" fmla="*/ 0 h 47"/>
                  <a:gd name="T16" fmla="*/ 1 w 148"/>
                  <a:gd name="T17" fmla="*/ 0 h 47"/>
                  <a:gd name="T18" fmla="*/ 1 w 148"/>
                  <a:gd name="T19" fmla="*/ 0 h 47"/>
                  <a:gd name="T20" fmla="*/ 1 w 148"/>
                  <a:gd name="T21" fmla="*/ 0 h 47"/>
                  <a:gd name="T22" fmla="*/ 1 w 148"/>
                  <a:gd name="T23" fmla="*/ 0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37"/>
                    </a:moveTo>
                    <a:lnTo>
                      <a:pt x="12" y="47"/>
                    </a:lnTo>
                    <a:lnTo>
                      <a:pt x="27" y="47"/>
                    </a:lnTo>
                    <a:lnTo>
                      <a:pt x="39" y="37"/>
                    </a:lnTo>
                    <a:lnTo>
                      <a:pt x="52" y="23"/>
                    </a:lnTo>
                    <a:lnTo>
                      <a:pt x="63" y="8"/>
                    </a:lnTo>
                    <a:lnTo>
                      <a:pt x="78" y="0"/>
                    </a:lnTo>
                    <a:lnTo>
                      <a:pt x="97" y="0"/>
                    </a:lnTo>
                    <a:lnTo>
                      <a:pt x="110" y="7"/>
                    </a:lnTo>
                    <a:lnTo>
                      <a:pt x="124" y="11"/>
                    </a:lnTo>
                    <a:lnTo>
                      <a:pt x="138" y="9"/>
                    </a:lnTo>
                    <a:lnTo>
                      <a:pt x="148" y="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33" name="Freeform 137"/>
              <p:cNvSpPr>
                <a:spLocks/>
              </p:cNvSpPr>
              <p:nvPr/>
            </p:nvSpPr>
            <p:spPr bwMode="auto">
              <a:xfrm>
                <a:off x="2814" y="3768"/>
                <a:ext cx="74" cy="23"/>
              </a:xfrm>
              <a:custGeom>
                <a:avLst/>
                <a:gdLst>
                  <a:gd name="T0" fmla="*/ 0 w 148"/>
                  <a:gd name="T1" fmla="*/ 0 h 47"/>
                  <a:gd name="T2" fmla="*/ 1 w 148"/>
                  <a:gd name="T3" fmla="*/ 0 h 47"/>
                  <a:gd name="T4" fmla="*/ 1 w 148"/>
                  <a:gd name="T5" fmla="*/ 0 h 47"/>
                  <a:gd name="T6" fmla="*/ 1 w 148"/>
                  <a:gd name="T7" fmla="*/ 0 h 47"/>
                  <a:gd name="T8" fmla="*/ 1 w 148"/>
                  <a:gd name="T9" fmla="*/ 0 h 47"/>
                  <a:gd name="T10" fmla="*/ 1 w 148"/>
                  <a:gd name="T11" fmla="*/ 0 h 47"/>
                  <a:gd name="T12" fmla="*/ 1 w 148"/>
                  <a:gd name="T13" fmla="*/ 0 h 47"/>
                  <a:gd name="T14" fmla="*/ 1 w 148"/>
                  <a:gd name="T15" fmla="*/ 0 h 47"/>
                  <a:gd name="T16" fmla="*/ 1 w 148"/>
                  <a:gd name="T17" fmla="*/ 0 h 47"/>
                  <a:gd name="T18" fmla="*/ 1 w 148"/>
                  <a:gd name="T19" fmla="*/ 0 h 47"/>
                  <a:gd name="T20" fmla="*/ 1 w 148"/>
                  <a:gd name="T21" fmla="*/ 0 h 47"/>
                  <a:gd name="T22" fmla="*/ 1 w 148"/>
                  <a:gd name="T23" fmla="*/ 0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37"/>
                    </a:moveTo>
                    <a:lnTo>
                      <a:pt x="12" y="47"/>
                    </a:lnTo>
                    <a:lnTo>
                      <a:pt x="27" y="47"/>
                    </a:lnTo>
                    <a:lnTo>
                      <a:pt x="39" y="37"/>
                    </a:lnTo>
                    <a:lnTo>
                      <a:pt x="52" y="23"/>
                    </a:lnTo>
                    <a:lnTo>
                      <a:pt x="63" y="8"/>
                    </a:lnTo>
                    <a:lnTo>
                      <a:pt x="78" y="0"/>
                    </a:lnTo>
                    <a:lnTo>
                      <a:pt x="97" y="0"/>
                    </a:lnTo>
                    <a:lnTo>
                      <a:pt x="110" y="7"/>
                    </a:lnTo>
                    <a:lnTo>
                      <a:pt x="124" y="11"/>
                    </a:lnTo>
                    <a:lnTo>
                      <a:pt x="138" y="9"/>
                    </a:lnTo>
                    <a:lnTo>
                      <a:pt x="148" y="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34" name="Line 138"/>
              <p:cNvSpPr>
                <a:spLocks noChangeShapeType="1"/>
              </p:cNvSpPr>
              <p:nvPr/>
            </p:nvSpPr>
            <p:spPr bwMode="auto">
              <a:xfrm>
                <a:off x="2819" y="3792"/>
                <a:ext cx="7" cy="9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35" name="Line 139"/>
              <p:cNvSpPr>
                <a:spLocks noChangeShapeType="1"/>
              </p:cNvSpPr>
              <p:nvPr/>
            </p:nvSpPr>
            <p:spPr bwMode="auto">
              <a:xfrm>
                <a:off x="2819" y="3792"/>
                <a:ext cx="7" cy="9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36" name="Freeform 140"/>
              <p:cNvSpPr>
                <a:spLocks/>
              </p:cNvSpPr>
              <p:nvPr/>
            </p:nvSpPr>
            <p:spPr bwMode="auto">
              <a:xfrm>
                <a:off x="2835" y="3769"/>
                <a:ext cx="30" cy="68"/>
              </a:xfrm>
              <a:custGeom>
                <a:avLst/>
                <a:gdLst>
                  <a:gd name="T0" fmla="*/ 1 w 60"/>
                  <a:gd name="T1" fmla="*/ 0 h 138"/>
                  <a:gd name="T2" fmla="*/ 1 w 60"/>
                  <a:gd name="T3" fmla="*/ 0 h 138"/>
                  <a:gd name="T4" fmla="*/ 1 w 60"/>
                  <a:gd name="T5" fmla="*/ 0 h 138"/>
                  <a:gd name="T6" fmla="*/ 1 w 60"/>
                  <a:gd name="T7" fmla="*/ 0 h 138"/>
                  <a:gd name="T8" fmla="*/ 1 w 60"/>
                  <a:gd name="T9" fmla="*/ 0 h 138"/>
                  <a:gd name="T10" fmla="*/ 1 w 60"/>
                  <a:gd name="T11" fmla="*/ 0 h 138"/>
                  <a:gd name="T12" fmla="*/ 1 w 60"/>
                  <a:gd name="T13" fmla="*/ 0 h 138"/>
                  <a:gd name="T14" fmla="*/ 0 w 60"/>
                  <a:gd name="T15" fmla="*/ 0 h 138"/>
                  <a:gd name="T16" fmla="*/ 1 w 60"/>
                  <a:gd name="T17" fmla="*/ 0 h 138"/>
                  <a:gd name="T18" fmla="*/ 1 w 60"/>
                  <a:gd name="T19" fmla="*/ 0 h 13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0"/>
                  <a:gd name="T31" fmla="*/ 0 h 138"/>
                  <a:gd name="T32" fmla="*/ 60 w 60"/>
                  <a:gd name="T33" fmla="*/ 138 h 13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0" h="138">
                    <a:moveTo>
                      <a:pt x="54" y="0"/>
                    </a:moveTo>
                    <a:lnTo>
                      <a:pt x="51" y="22"/>
                    </a:lnTo>
                    <a:lnTo>
                      <a:pt x="55" y="38"/>
                    </a:lnTo>
                    <a:lnTo>
                      <a:pt x="60" y="51"/>
                    </a:lnTo>
                    <a:lnTo>
                      <a:pt x="54" y="71"/>
                    </a:lnTo>
                    <a:lnTo>
                      <a:pt x="37" y="85"/>
                    </a:lnTo>
                    <a:lnTo>
                      <a:pt x="18" y="96"/>
                    </a:lnTo>
                    <a:lnTo>
                      <a:pt x="0" y="96"/>
                    </a:lnTo>
                    <a:lnTo>
                      <a:pt x="9" y="115"/>
                    </a:lnTo>
                    <a:lnTo>
                      <a:pt x="8" y="13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37" name="Freeform 141"/>
              <p:cNvSpPr>
                <a:spLocks/>
              </p:cNvSpPr>
              <p:nvPr/>
            </p:nvSpPr>
            <p:spPr bwMode="auto">
              <a:xfrm>
                <a:off x="2835" y="3769"/>
                <a:ext cx="30" cy="68"/>
              </a:xfrm>
              <a:custGeom>
                <a:avLst/>
                <a:gdLst>
                  <a:gd name="T0" fmla="*/ 1 w 60"/>
                  <a:gd name="T1" fmla="*/ 0 h 138"/>
                  <a:gd name="T2" fmla="*/ 1 w 60"/>
                  <a:gd name="T3" fmla="*/ 0 h 138"/>
                  <a:gd name="T4" fmla="*/ 1 w 60"/>
                  <a:gd name="T5" fmla="*/ 0 h 138"/>
                  <a:gd name="T6" fmla="*/ 1 w 60"/>
                  <a:gd name="T7" fmla="*/ 0 h 138"/>
                  <a:gd name="T8" fmla="*/ 1 w 60"/>
                  <a:gd name="T9" fmla="*/ 0 h 138"/>
                  <a:gd name="T10" fmla="*/ 1 w 60"/>
                  <a:gd name="T11" fmla="*/ 0 h 138"/>
                  <a:gd name="T12" fmla="*/ 1 w 60"/>
                  <a:gd name="T13" fmla="*/ 0 h 138"/>
                  <a:gd name="T14" fmla="*/ 0 w 60"/>
                  <a:gd name="T15" fmla="*/ 0 h 138"/>
                  <a:gd name="T16" fmla="*/ 1 w 60"/>
                  <a:gd name="T17" fmla="*/ 0 h 138"/>
                  <a:gd name="T18" fmla="*/ 1 w 60"/>
                  <a:gd name="T19" fmla="*/ 0 h 13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0"/>
                  <a:gd name="T31" fmla="*/ 0 h 138"/>
                  <a:gd name="T32" fmla="*/ 60 w 60"/>
                  <a:gd name="T33" fmla="*/ 138 h 13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0" h="138">
                    <a:moveTo>
                      <a:pt x="54" y="0"/>
                    </a:moveTo>
                    <a:lnTo>
                      <a:pt x="51" y="22"/>
                    </a:lnTo>
                    <a:lnTo>
                      <a:pt x="55" y="38"/>
                    </a:lnTo>
                    <a:lnTo>
                      <a:pt x="60" y="51"/>
                    </a:lnTo>
                    <a:lnTo>
                      <a:pt x="54" y="71"/>
                    </a:lnTo>
                    <a:lnTo>
                      <a:pt x="37" y="85"/>
                    </a:lnTo>
                    <a:lnTo>
                      <a:pt x="18" y="96"/>
                    </a:lnTo>
                    <a:lnTo>
                      <a:pt x="0" y="96"/>
                    </a:lnTo>
                    <a:lnTo>
                      <a:pt x="9" y="115"/>
                    </a:lnTo>
                    <a:lnTo>
                      <a:pt x="8" y="13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38" name="Freeform 142"/>
              <p:cNvSpPr>
                <a:spLocks/>
              </p:cNvSpPr>
              <p:nvPr/>
            </p:nvSpPr>
            <p:spPr bwMode="auto">
              <a:xfrm>
                <a:off x="2867" y="3792"/>
                <a:ext cx="110" cy="116"/>
              </a:xfrm>
              <a:custGeom>
                <a:avLst/>
                <a:gdLst>
                  <a:gd name="T0" fmla="*/ 1 w 220"/>
                  <a:gd name="T1" fmla="*/ 0 h 233"/>
                  <a:gd name="T2" fmla="*/ 1 w 220"/>
                  <a:gd name="T3" fmla="*/ 0 h 233"/>
                  <a:gd name="T4" fmla="*/ 1 w 220"/>
                  <a:gd name="T5" fmla="*/ 0 h 233"/>
                  <a:gd name="T6" fmla="*/ 1 w 220"/>
                  <a:gd name="T7" fmla="*/ 0 h 233"/>
                  <a:gd name="T8" fmla="*/ 1 w 220"/>
                  <a:gd name="T9" fmla="*/ 0 h 233"/>
                  <a:gd name="T10" fmla="*/ 1 w 220"/>
                  <a:gd name="T11" fmla="*/ 0 h 233"/>
                  <a:gd name="T12" fmla="*/ 1 w 220"/>
                  <a:gd name="T13" fmla="*/ 0 h 233"/>
                  <a:gd name="T14" fmla="*/ 1 w 220"/>
                  <a:gd name="T15" fmla="*/ 0 h 233"/>
                  <a:gd name="T16" fmla="*/ 1 w 220"/>
                  <a:gd name="T17" fmla="*/ 0 h 233"/>
                  <a:gd name="T18" fmla="*/ 1 w 220"/>
                  <a:gd name="T19" fmla="*/ 0 h 233"/>
                  <a:gd name="T20" fmla="*/ 1 w 220"/>
                  <a:gd name="T21" fmla="*/ 0 h 233"/>
                  <a:gd name="T22" fmla="*/ 1 w 220"/>
                  <a:gd name="T23" fmla="*/ 0 h 233"/>
                  <a:gd name="T24" fmla="*/ 1 w 220"/>
                  <a:gd name="T25" fmla="*/ 0 h 233"/>
                  <a:gd name="T26" fmla="*/ 1 w 220"/>
                  <a:gd name="T27" fmla="*/ 0 h 233"/>
                  <a:gd name="T28" fmla="*/ 1 w 220"/>
                  <a:gd name="T29" fmla="*/ 0 h 233"/>
                  <a:gd name="T30" fmla="*/ 1 w 220"/>
                  <a:gd name="T31" fmla="*/ 0 h 233"/>
                  <a:gd name="T32" fmla="*/ 1 w 220"/>
                  <a:gd name="T33" fmla="*/ 0 h 233"/>
                  <a:gd name="T34" fmla="*/ 1 w 220"/>
                  <a:gd name="T35" fmla="*/ 0 h 233"/>
                  <a:gd name="T36" fmla="*/ 1 w 220"/>
                  <a:gd name="T37" fmla="*/ 0 h 233"/>
                  <a:gd name="T38" fmla="*/ 0 w 220"/>
                  <a:gd name="T39" fmla="*/ 0 h 233"/>
                  <a:gd name="T40" fmla="*/ 1 w 220"/>
                  <a:gd name="T41" fmla="*/ 0 h 233"/>
                  <a:gd name="T42" fmla="*/ 1 w 220"/>
                  <a:gd name="T43" fmla="*/ 0 h 233"/>
                  <a:gd name="T44" fmla="*/ 1 w 220"/>
                  <a:gd name="T45" fmla="*/ 0 h 233"/>
                  <a:gd name="T46" fmla="*/ 1 w 220"/>
                  <a:gd name="T47" fmla="*/ 0 h 23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20"/>
                  <a:gd name="T73" fmla="*/ 0 h 233"/>
                  <a:gd name="T74" fmla="*/ 220 w 220"/>
                  <a:gd name="T75" fmla="*/ 233 h 23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20" h="233">
                    <a:moveTo>
                      <a:pt x="216" y="233"/>
                    </a:moveTo>
                    <a:lnTo>
                      <a:pt x="220" y="216"/>
                    </a:lnTo>
                    <a:lnTo>
                      <a:pt x="209" y="209"/>
                    </a:lnTo>
                    <a:lnTo>
                      <a:pt x="190" y="205"/>
                    </a:lnTo>
                    <a:lnTo>
                      <a:pt x="172" y="199"/>
                    </a:lnTo>
                    <a:lnTo>
                      <a:pt x="158" y="189"/>
                    </a:lnTo>
                    <a:lnTo>
                      <a:pt x="148" y="181"/>
                    </a:lnTo>
                    <a:lnTo>
                      <a:pt x="133" y="176"/>
                    </a:lnTo>
                    <a:lnTo>
                      <a:pt x="130" y="167"/>
                    </a:lnTo>
                    <a:lnTo>
                      <a:pt x="103" y="152"/>
                    </a:lnTo>
                    <a:lnTo>
                      <a:pt x="85" y="141"/>
                    </a:lnTo>
                    <a:lnTo>
                      <a:pt x="63" y="117"/>
                    </a:lnTo>
                    <a:lnTo>
                      <a:pt x="46" y="96"/>
                    </a:lnTo>
                    <a:lnTo>
                      <a:pt x="38" y="85"/>
                    </a:lnTo>
                    <a:lnTo>
                      <a:pt x="37" y="71"/>
                    </a:lnTo>
                    <a:lnTo>
                      <a:pt x="32" y="62"/>
                    </a:lnTo>
                    <a:lnTo>
                      <a:pt x="23" y="41"/>
                    </a:lnTo>
                    <a:lnTo>
                      <a:pt x="17" y="28"/>
                    </a:lnTo>
                    <a:lnTo>
                      <a:pt x="9" y="17"/>
                    </a:lnTo>
                    <a:lnTo>
                      <a:pt x="0" y="9"/>
                    </a:lnTo>
                    <a:lnTo>
                      <a:pt x="18" y="13"/>
                    </a:lnTo>
                    <a:lnTo>
                      <a:pt x="34" y="13"/>
                    </a:lnTo>
                    <a:lnTo>
                      <a:pt x="43" y="9"/>
                    </a:lnTo>
                    <a:lnTo>
                      <a:pt x="48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39" name="Freeform 143"/>
              <p:cNvSpPr>
                <a:spLocks/>
              </p:cNvSpPr>
              <p:nvPr/>
            </p:nvSpPr>
            <p:spPr bwMode="auto">
              <a:xfrm>
                <a:off x="2867" y="3792"/>
                <a:ext cx="110" cy="116"/>
              </a:xfrm>
              <a:custGeom>
                <a:avLst/>
                <a:gdLst>
                  <a:gd name="T0" fmla="*/ 1 w 220"/>
                  <a:gd name="T1" fmla="*/ 0 h 233"/>
                  <a:gd name="T2" fmla="*/ 1 w 220"/>
                  <a:gd name="T3" fmla="*/ 0 h 233"/>
                  <a:gd name="T4" fmla="*/ 1 w 220"/>
                  <a:gd name="T5" fmla="*/ 0 h 233"/>
                  <a:gd name="T6" fmla="*/ 1 w 220"/>
                  <a:gd name="T7" fmla="*/ 0 h 233"/>
                  <a:gd name="T8" fmla="*/ 1 w 220"/>
                  <a:gd name="T9" fmla="*/ 0 h 233"/>
                  <a:gd name="T10" fmla="*/ 1 w 220"/>
                  <a:gd name="T11" fmla="*/ 0 h 233"/>
                  <a:gd name="T12" fmla="*/ 1 w 220"/>
                  <a:gd name="T13" fmla="*/ 0 h 233"/>
                  <a:gd name="T14" fmla="*/ 1 w 220"/>
                  <a:gd name="T15" fmla="*/ 0 h 233"/>
                  <a:gd name="T16" fmla="*/ 1 w 220"/>
                  <a:gd name="T17" fmla="*/ 0 h 233"/>
                  <a:gd name="T18" fmla="*/ 1 w 220"/>
                  <a:gd name="T19" fmla="*/ 0 h 233"/>
                  <a:gd name="T20" fmla="*/ 1 w 220"/>
                  <a:gd name="T21" fmla="*/ 0 h 233"/>
                  <a:gd name="T22" fmla="*/ 1 w 220"/>
                  <a:gd name="T23" fmla="*/ 0 h 233"/>
                  <a:gd name="T24" fmla="*/ 1 w 220"/>
                  <a:gd name="T25" fmla="*/ 0 h 233"/>
                  <a:gd name="T26" fmla="*/ 1 w 220"/>
                  <a:gd name="T27" fmla="*/ 0 h 233"/>
                  <a:gd name="T28" fmla="*/ 1 w 220"/>
                  <a:gd name="T29" fmla="*/ 0 h 233"/>
                  <a:gd name="T30" fmla="*/ 1 w 220"/>
                  <a:gd name="T31" fmla="*/ 0 h 233"/>
                  <a:gd name="T32" fmla="*/ 1 w 220"/>
                  <a:gd name="T33" fmla="*/ 0 h 233"/>
                  <a:gd name="T34" fmla="*/ 1 w 220"/>
                  <a:gd name="T35" fmla="*/ 0 h 233"/>
                  <a:gd name="T36" fmla="*/ 1 w 220"/>
                  <a:gd name="T37" fmla="*/ 0 h 233"/>
                  <a:gd name="T38" fmla="*/ 0 w 220"/>
                  <a:gd name="T39" fmla="*/ 0 h 233"/>
                  <a:gd name="T40" fmla="*/ 1 w 220"/>
                  <a:gd name="T41" fmla="*/ 0 h 233"/>
                  <a:gd name="T42" fmla="*/ 1 w 220"/>
                  <a:gd name="T43" fmla="*/ 0 h 233"/>
                  <a:gd name="T44" fmla="*/ 1 w 220"/>
                  <a:gd name="T45" fmla="*/ 0 h 233"/>
                  <a:gd name="T46" fmla="*/ 1 w 220"/>
                  <a:gd name="T47" fmla="*/ 0 h 23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20"/>
                  <a:gd name="T73" fmla="*/ 0 h 233"/>
                  <a:gd name="T74" fmla="*/ 220 w 220"/>
                  <a:gd name="T75" fmla="*/ 233 h 23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20" h="233">
                    <a:moveTo>
                      <a:pt x="216" y="233"/>
                    </a:moveTo>
                    <a:lnTo>
                      <a:pt x="220" y="216"/>
                    </a:lnTo>
                    <a:lnTo>
                      <a:pt x="209" y="209"/>
                    </a:lnTo>
                    <a:lnTo>
                      <a:pt x="190" y="205"/>
                    </a:lnTo>
                    <a:lnTo>
                      <a:pt x="172" y="199"/>
                    </a:lnTo>
                    <a:lnTo>
                      <a:pt x="158" y="189"/>
                    </a:lnTo>
                    <a:lnTo>
                      <a:pt x="148" y="181"/>
                    </a:lnTo>
                    <a:lnTo>
                      <a:pt x="133" y="176"/>
                    </a:lnTo>
                    <a:lnTo>
                      <a:pt x="130" y="167"/>
                    </a:lnTo>
                    <a:lnTo>
                      <a:pt x="103" y="152"/>
                    </a:lnTo>
                    <a:lnTo>
                      <a:pt x="85" y="141"/>
                    </a:lnTo>
                    <a:lnTo>
                      <a:pt x="63" y="117"/>
                    </a:lnTo>
                    <a:lnTo>
                      <a:pt x="46" y="96"/>
                    </a:lnTo>
                    <a:lnTo>
                      <a:pt x="38" y="85"/>
                    </a:lnTo>
                    <a:lnTo>
                      <a:pt x="37" y="71"/>
                    </a:lnTo>
                    <a:lnTo>
                      <a:pt x="32" y="62"/>
                    </a:lnTo>
                    <a:lnTo>
                      <a:pt x="23" y="41"/>
                    </a:lnTo>
                    <a:lnTo>
                      <a:pt x="17" y="28"/>
                    </a:lnTo>
                    <a:lnTo>
                      <a:pt x="9" y="17"/>
                    </a:lnTo>
                    <a:lnTo>
                      <a:pt x="0" y="9"/>
                    </a:lnTo>
                    <a:lnTo>
                      <a:pt x="18" y="13"/>
                    </a:lnTo>
                    <a:lnTo>
                      <a:pt x="34" y="13"/>
                    </a:lnTo>
                    <a:lnTo>
                      <a:pt x="43" y="9"/>
                    </a:lnTo>
                    <a:lnTo>
                      <a:pt x="48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40" name="Freeform 144"/>
              <p:cNvSpPr>
                <a:spLocks/>
              </p:cNvSpPr>
              <p:nvPr/>
            </p:nvSpPr>
            <p:spPr bwMode="auto">
              <a:xfrm>
                <a:off x="2977" y="3904"/>
                <a:ext cx="14" cy="4"/>
              </a:xfrm>
              <a:custGeom>
                <a:avLst/>
                <a:gdLst>
                  <a:gd name="T0" fmla="*/ 0 w 30"/>
                  <a:gd name="T1" fmla="*/ 0 h 9"/>
                  <a:gd name="T2" fmla="*/ 0 w 30"/>
                  <a:gd name="T3" fmla="*/ 0 h 9"/>
                  <a:gd name="T4" fmla="*/ 0 w 30"/>
                  <a:gd name="T5" fmla="*/ 0 h 9"/>
                  <a:gd name="T6" fmla="*/ 0 w 30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0"/>
                  <a:gd name="T13" fmla="*/ 0 h 9"/>
                  <a:gd name="T14" fmla="*/ 30 w 30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0" h="9">
                    <a:moveTo>
                      <a:pt x="30" y="9"/>
                    </a:moveTo>
                    <a:lnTo>
                      <a:pt x="18" y="2"/>
                    </a:lnTo>
                    <a:lnTo>
                      <a:pt x="12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41" name="Freeform 145"/>
              <p:cNvSpPr>
                <a:spLocks/>
              </p:cNvSpPr>
              <p:nvPr/>
            </p:nvSpPr>
            <p:spPr bwMode="auto">
              <a:xfrm>
                <a:off x="2977" y="3904"/>
                <a:ext cx="14" cy="4"/>
              </a:xfrm>
              <a:custGeom>
                <a:avLst/>
                <a:gdLst>
                  <a:gd name="T0" fmla="*/ 0 w 30"/>
                  <a:gd name="T1" fmla="*/ 0 h 9"/>
                  <a:gd name="T2" fmla="*/ 0 w 30"/>
                  <a:gd name="T3" fmla="*/ 0 h 9"/>
                  <a:gd name="T4" fmla="*/ 0 w 30"/>
                  <a:gd name="T5" fmla="*/ 0 h 9"/>
                  <a:gd name="T6" fmla="*/ 0 w 30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0"/>
                  <a:gd name="T13" fmla="*/ 0 h 9"/>
                  <a:gd name="T14" fmla="*/ 30 w 30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0" h="9">
                    <a:moveTo>
                      <a:pt x="30" y="9"/>
                    </a:moveTo>
                    <a:lnTo>
                      <a:pt x="18" y="2"/>
                    </a:lnTo>
                    <a:lnTo>
                      <a:pt x="12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42" name="Freeform 146"/>
              <p:cNvSpPr>
                <a:spLocks/>
              </p:cNvSpPr>
              <p:nvPr/>
            </p:nvSpPr>
            <p:spPr bwMode="auto">
              <a:xfrm>
                <a:off x="2892" y="3843"/>
                <a:ext cx="79" cy="53"/>
              </a:xfrm>
              <a:custGeom>
                <a:avLst/>
                <a:gdLst>
                  <a:gd name="T0" fmla="*/ 0 w 157"/>
                  <a:gd name="T1" fmla="*/ 0 h 107"/>
                  <a:gd name="T2" fmla="*/ 1 w 157"/>
                  <a:gd name="T3" fmla="*/ 0 h 107"/>
                  <a:gd name="T4" fmla="*/ 1 w 157"/>
                  <a:gd name="T5" fmla="*/ 0 h 107"/>
                  <a:gd name="T6" fmla="*/ 1 w 157"/>
                  <a:gd name="T7" fmla="*/ 0 h 107"/>
                  <a:gd name="T8" fmla="*/ 1 w 157"/>
                  <a:gd name="T9" fmla="*/ 0 h 107"/>
                  <a:gd name="T10" fmla="*/ 1 w 157"/>
                  <a:gd name="T11" fmla="*/ 0 h 107"/>
                  <a:gd name="T12" fmla="*/ 1 w 157"/>
                  <a:gd name="T13" fmla="*/ 0 h 107"/>
                  <a:gd name="T14" fmla="*/ 1 w 157"/>
                  <a:gd name="T15" fmla="*/ 0 h 107"/>
                  <a:gd name="T16" fmla="*/ 1 w 157"/>
                  <a:gd name="T17" fmla="*/ 0 h 107"/>
                  <a:gd name="T18" fmla="*/ 1 w 157"/>
                  <a:gd name="T19" fmla="*/ 0 h 107"/>
                  <a:gd name="T20" fmla="*/ 1 w 157"/>
                  <a:gd name="T21" fmla="*/ 0 h 107"/>
                  <a:gd name="T22" fmla="*/ 1 w 157"/>
                  <a:gd name="T23" fmla="*/ 0 h 107"/>
                  <a:gd name="T24" fmla="*/ 1 w 157"/>
                  <a:gd name="T25" fmla="*/ 0 h 1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7"/>
                  <a:gd name="T40" fmla="*/ 0 h 107"/>
                  <a:gd name="T41" fmla="*/ 157 w 157"/>
                  <a:gd name="T42" fmla="*/ 107 h 10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7" h="107">
                    <a:moveTo>
                      <a:pt x="0" y="0"/>
                    </a:moveTo>
                    <a:lnTo>
                      <a:pt x="19" y="7"/>
                    </a:lnTo>
                    <a:lnTo>
                      <a:pt x="39" y="18"/>
                    </a:lnTo>
                    <a:lnTo>
                      <a:pt x="57" y="29"/>
                    </a:lnTo>
                    <a:lnTo>
                      <a:pt x="71" y="44"/>
                    </a:lnTo>
                    <a:lnTo>
                      <a:pt x="81" y="54"/>
                    </a:lnTo>
                    <a:lnTo>
                      <a:pt x="88" y="56"/>
                    </a:lnTo>
                    <a:lnTo>
                      <a:pt x="100" y="65"/>
                    </a:lnTo>
                    <a:lnTo>
                      <a:pt x="106" y="75"/>
                    </a:lnTo>
                    <a:lnTo>
                      <a:pt x="121" y="85"/>
                    </a:lnTo>
                    <a:lnTo>
                      <a:pt x="138" y="90"/>
                    </a:lnTo>
                    <a:lnTo>
                      <a:pt x="147" y="97"/>
                    </a:lnTo>
                    <a:lnTo>
                      <a:pt x="157" y="107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43" name="Freeform 147"/>
              <p:cNvSpPr>
                <a:spLocks/>
              </p:cNvSpPr>
              <p:nvPr/>
            </p:nvSpPr>
            <p:spPr bwMode="auto">
              <a:xfrm>
                <a:off x="2892" y="3843"/>
                <a:ext cx="79" cy="53"/>
              </a:xfrm>
              <a:custGeom>
                <a:avLst/>
                <a:gdLst>
                  <a:gd name="T0" fmla="*/ 0 w 157"/>
                  <a:gd name="T1" fmla="*/ 0 h 107"/>
                  <a:gd name="T2" fmla="*/ 1 w 157"/>
                  <a:gd name="T3" fmla="*/ 0 h 107"/>
                  <a:gd name="T4" fmla="*/ 1 w 157"/>
                  <a:gd name="T5" fmla="*/ 0 h 107"/>
                  <a:gd name="T6" fmla="*/ 1 w 157"/>
                  <a:gd name="T7" fmla="*/ 0 h 107"/>
                  <a:gd name="T8" fmla="*/ 1 w 157"/>
                  <a:gd name="T9" fmla="*/ 0 h 107"/>
                  <a:gd name="T10" fmla="*/ 1 w 157"/>
                  <a:gd name="T11" fmla="*/ 0 h 107"/>
                  <a:gd name="T12" fmla="*/ 1 w 157"/>
                  <a:gd name="T13" fmla="*/ 0 h 107"/>
                  <a:gd name="T14" fmla="*/ 1 w 157"/>
                  <a:gd name="T15" fmla="*/ 0 h 107"/>
                  <a:gd name="T16" fmla="*/ 1 w 157"/>
                  <a:gd name="T17" fmla="*/ 0 h 107"/>
                  <a:gd name="T18" fmla="*/ 1 w 157"/>
                  <a:gd name="T19" fmla="*/ 0 h 107"/>
                  <a:gd name="T20" fmla="*/ 1 w 157"/>
                  <a:gd name="T21" fmla="*/ 0 h 107"/>
                  <a:gd name="T22" fmla="*/ 1 w 157"/>
                  <a:gd name="T23" fmla="*/ 0 h 107"/>
                  <a:gd name="T24" fmla="*/ 1 w 157"/>
                  <a:gd name="T25" fmla="*/ 0 h 1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7"/>
                  <a:gd name="T40" fmla="*/ 0 h 107"/>
                  <a:gd name="T41" fmla="*/ 157 w 157"/>
                  <a:gd name="T42" fmla="*/ 107 h 10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7" h="107">
                    <a:moveTo>
                      <a:pt x="0" y="0"/>
                    </a:moveTo>
                    <a:lnTo>
                      <a:pt x="19" y="7"/>
                    </a:lnTo>
                    <a:lnTo>
                      <a:pt x="39" y="18"/>
                    </a:lnTo>
                    <a:lnTo>
                      <a:pt x="57" y="29"/>
                    </a:lnTo>
                    <a:lnTo>
                      <a:pt x="71" y="44"/>
                    </a:lnTo>
                    <a:lnTo>
                      <a:pt x="81" y="54"/>
                    </a:lnTo>
                    <a:lnTo>
                      <a:pt x="88" y="56"/>
                    </a:lnTo>
                    <a:lnTo>
                      <a:pt x="100" y="65"/>
                    </a:lnTo>
                    <a:lnTo>
                      <a:pt x="106" y="75"/>
                    </a:lnTo>
                    <a:lnTo>
                      <a:pt x="121" y="85"/>
                    </a:lnTo>
                    <a:lnTo>
                      <a:pt x="138" y="90"/>
                    </a:lnTo>
                    <a:lnTo>
                      <a:pt x="147" y="97"/>
                    </a:lnTo>
                    <a:lnTo>
                      <a:pt x="157" y="107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44" name="Freeform 148"/>
              <p:cNvSpPr>
                <a:spLocks/>
              </p:cNvSpPr>
              <p:nvPr/>
            </p:nvSpPr>
            <p:spPr bwMode="auto">
              <a:xfrm>
                <a:off x="2940" y="3844"/>
                <a:ext cx="15" cy="27"/>
              </a:xfrm>
              <a:custGeom>
                <a:avLst/>
                <a:gdLst>
                  <a:gd name="T0" fmla="*/ 0 w 30"/>
                  <a:gd name="T1" fmla="*/ 1 h 53"/>
                  <a:gd name="T2" fmla="*/ 1 w 30"/>
                  <a:gd name="T3" fmla="*/ 1 h 53"/>
                  <a:gd name="T4" fmla="*/ 1 w 30"/>
                  <a:gd name="T5" fmla="*/ 1 h 53"/>
                  <a:gd name="T6" fmla="*/ 1 w 30"/>
                  <a:gd name="T7" fmla="*/ 1 h 53"/>
                  <a:gd name="T8" fmla="*/ 1 w 30"/>
                  <a:gd name="T9" fmla="*/ 1 h 53"/>
                  <a:gd name="T10" fmla="*/ 1 w 30"/>
                  <a:gd name="T11" fmla="*/ 1 h 53"/>
                  <a:gd name="T12" fmla="*/ 1 w 30"/>
                  <a:gd name="T13" fmla="*/ 0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53"/>
                  <a:gd name="T23" fmla="*/ 30 w 30"/>
                  <a:gd name="T24" fmla="*/ 53 h 5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53">
                    <a:moveTo>
                      <a:pt x="0" y="53"/>
                    </a:moveTo>
                    <a:lnTo>
                      <a:pt x="9" y="47"/>
                    </a:lnTo>
                    <a:lnTo>
                      <a:pt x="9" y="29"/>
                    </a:lnTo>
                    <a:lnTo>
                      <a:pt x="18" y="29"/>
                    </a:lnTo>
                    <a:lnTo>
                      <a:pt x="19" y="18"/>
                    </a:lnTo>
                    <a:lnTo>
                      <a:pt x="30" y="12"/>
                    </a:lnTo>
                    <a:lnTo>
                      <a:pt x="29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45" name="Freeform 149"/>
              <p:cNvSpPr>
                <a:spLocks/>
              </p:cNvSpPr>
              <p:nvPr/>
            </p:nvSpPr>
            <p:spPr bwMode="auto">
              <a:xfrm>
                <a:off x="2940" y="3844"/>
                <a:ext cx="15" cy="27"/>
              </a:xfrm>
              <a:custGeom>
                <a:avLst/>
                <a:gdLst>
                  <a:gd name="T0" fmla="*/ 0 w 30"/>
                  <a:gd name="T1" fmla="*/ 1 h 53"/>
                  <a:gd name="T2" fmla="*/ 1 w 30"/>
                  <a:gd name="T3" fmla="*/ 1 h 53"/>
                  <a:gd name="T4" fmla="*/ 1 w 30"/>
                  <a:gd name="T5" fmla="*/ 1 h 53"/>
                  <a:gd name="T6" fmla="*/ 1 w 30"/>
                  <a:gd name="T7" fmla="*/ 1 h 53"/>
                  <a:gd name="T8" fmla="*/ 1 w 30"/>
                  <a:gd name="T9" fmla="*/ 1 h 53"/>
                  <a:gd name="T10" fmla="*/ 1 w 30"/>
                  <a:gd name="T11" fmla="*/ 1 h 53"/>
                  <a:gd name="T12" fmla="*/ 1 w 30"/>
                  <a:gd name="T13" fmla="*/ 0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53"/>
                  <a:gd name="T23" fmla="*/ 30 w 30"/>
                  <a:gd name="T24" fmla="*/ 53 h 5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53">
                    <a:moveTo>
                      <a:pt x="0" y="53"/>
                    </a:moveTo>
                    <a:lnTo>
                      <a:pt x="9" y="47"/>
                    </a:lnTo>
                    <a:lnTo>
                      <a:pt x="9" y="29"/>
                    </a:lnTo>
                    <a:lnTo>
                      <a:pt x="18" y="29"/>
                    </a:lnTo>
                    <a:lnTo>
                      <a:pt x="19" y="18"/>
                    </a:lnTo>
                    <a:lnTo>
                      <a:pt x="30" y="12"/>
                    </a:lnTo>
                    <a:lnTo>
                      <a:pt x="29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46" name="Freeform 150"/>
              <p:cNvSpPr>
                <a:spLocks/>
              </p:cNvSpPr>
              <p:nvPr/>
            </p:nvSpPr>
            <p:spPr bwMode="auto">
              <a:xfrm>
                <a:off x="2844" y="3812"/>
                <a:ext cx="66" cy="31"/>
              </a:xfrm>
              <a:custGeom>
                <a:avLst/>
                <a:gdLst>
                  <a:gd name="T0" fmla="*/ 0 w 131"/>
                  <a:gd name="T1" fmla="*/ 0 h 63"/>
                  <a:gd name="T2" fmla="*/ 1 w 131"/>
                  <a:gd name="T3" fmla="*/ 0 h 63"/>
                  <a:gd name="T4" fmla="*/ 1 w 131"/>
                  <a:gd name="T5" fmla="*/ 0 h 63"/>
                  <a:gd name="T6" fmla="*/ 1 w 131"/>
                  <a:gd name="T7" fmla="*/ 0 h 63"/>
                  <a:gd name="T8" fmla="*/ 1 w 131"/>
                  <a:gd name="T9" fmla="*/ 0 h 63"/>
                  <a:gd name="T10" fmla="*/ 1 w 131"/>
                  <a:gd name="T11" fmla="*/ 0 h 63"/>
                  <a:gd name="T12" fmla="*/ 1 w 131"/>
                  <a:gd name="T13" fmla="*/ 0 h 63"/>
                  <a:gd name="T14" fmla="*/ 1 w 131"/>
                  <a:gd name="T15" fmla="*/ 0 h 63"/>
                  <a:gd name="T16" fmla="*/ 1 w 131"/>
                  <a:gd name="T17" fmla="*/ 0 h 63"/>
                  <a:gd name="T18" fmla="*/ 1 w 131"/>
                  <a:gd name="T19" fmla="*/ 0 h 63"/>
                  <a:gd name="T20" fmla="*/ 1 w 131"/>
                  <a:gd name="T21" fmla="*/ 0 h 6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1"/>
                  <a:gd name="T34" fmla="*/ 0 h 63"/>
                  <a:gd name="T35" fmla="*/ 131 w 131"/>
                  <a:gd name="T36" fmla="*/ 63 h 6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1" h="63">
                    <a:moveTo>
                      <a:pt x="0" y="63"/>
                    </a:moveTo>
                    <a:lnTo>
                      <a:pt x="23" y="61"/>
                    </a:lnTo>
                    <a:lnTo>
                      <a:pt x="39" y="48"/>
                    </a:lnTo>
                    <a:lnTo>
                      <a:pt x="53" y="29"/>
                    </a:lnTo>
                    <a:lnTo>
                      <a:pt x="67" y="17"/>
                    </a:lnTo>
                    <a:lnTo>
                      <a:pt x="76" y="4"/>
                    </a:lnTo>
                    <a:lnTo>
                      <a:pt x="87" y="3"/>
                    </a:lnTo>
                    <a:lnTo>
                      <a:pt x="100" y="3"/>
                    </a:lnTo>
                    <a:lnTo>
                      <a:pt x="110" y="0"/>
                    </a:lnTo>
                    <a:lnTo>
                      <a:pt x="120" y="2"/>
                    </a:lnTo>
                    <a:lnTo>
                      <a:pt x="131" y="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47" name="Freeform 151"/>
              <p:cNvSpPr>
                <a:spLocks/>
              </p:cNvSpPr>
              <p:nvPr/>
            </p:nvSpPr>
            <p:spPr bwMode="auto">
              <a:xfrm>
                <a:off x="2844" y="3812"/>
                <a:ext cx="66" cy="31"/>
              </a:xfrm>
              <a:custGeom>
                <a:avLst/>
                <a:gdLst>
                  <a:gd name="T0" fmla="*/ 0 w 131"/>
                  <a:gd name="T1" fmla="*/ 0 h 63"/>
                  <a:gd name="T2" fmla="*/ 1 w 131"/>
                  <a:gd name="T3" fmla="*/ 0 h 63"/>
                  <a:gd name="T4" fmla="*/ 1 w 131"/>
                  <a:gd name="T5" fmla="*/ 0 h 63"/>
                  <a:gd name="T6" fmla="*/ 1 w 131"/>
                  <a:gd name="T7" fmla="*/ 0 h 63"/>
                  <a:gd name="T8" fmla="*/ 1 w 131"/>
                  <a:gd name="T9" fmla="*/ 0 h 63"/>
                  <a:gd name="T10" fmla="*/ 1 w 131"/>
                  <a:gd name="T11" fmla="*/ 0 h 63"/>
                  <a:gd name="T12" fmla="*/ 1 w 131"/>
                  <a:gd name="T13" fmla="*/ 0 h 63"/>
                  <a:gd name="T14" fmla="*/ 1 w 131"/>
                  <a:gd name="T15" fmla="*/ 0 h 63"/>
                  <a:gd name="T16" fmla="*/ 1 w 131"/>
                  <a:gd name="T17" fmla="*/ 0 h 63"/>
                  <a:gd name="T18" fmla="*/ 1 w 131"/>
                  <a:gd name="T19" fmla="*/ 0 h 63"/>
                  <a:gd name="T20" fmla="*/ 1 w 131"/>
                  <a:gd name="T21" fmla="*/ 0 h 6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1"/>
                  <a:gd name="T34" fmla="*/ 0 h 63"/>
                  <a:gd name="T35" fmla="*/ 131 w 131"/>
                  <a:gd name="T36" fmla="*/ 63 h 6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1" h="63">
                    <a:moveTo>
                      <a:pt x="0" y="63"/>
                    </a:moveTo>
                    <a:lnTo>
                      <a:pt x="23" y="61"/>
                    </a:lnTo>
                    <a:lnTo>
                      <a:pt x="39" y="48"/>
                    </a:lnTo>
                    <a:lnTo>
                      <a:pt x="53" y="29"/>
                    </a:lnTo>
                    <a:lnTo>
                      <a:pt x="67" y="17"/>
                    </a:lnTo>
                    <a:lnTo>
                      <a:pt x="76" y="4"/>
                    </a:lnTo>
                    <a:lnTo>
                      <a:pt x="87" y="3"/>
                    </a:lnTo>
                    <a:lnTo>
                      <a:pt x="100" y="3"/>
                    </a:lnTo>
                    <a:lnTo>
                      <a:pt x="110" y="0"/>
                    </a:lnTo>
                    <a:lnTo>
                      <a:pt x="120" y="2"/>
                    </a:lnTo>
                    <a:lnTo>
                      <a:pt x="131" y="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48" name="Freeform 152"/>
              <p:cNvSpPr>
                <a:spLocks/>
              </p:cNvSpPr>
              <p:nvPr/>
            </p:nvSpPr>
            <p:spPr bwMode="auto">
              <a:xfrm>
                <a:off x="2868" y="3813"/>
                <a:ext cx="51" cy="37"/>
              </a:xfrm>
              <a:custGeom>
                <a:avLst/>
                <a:gdLst>
                  <a:gd name="T0" fmla="*/ 0 w 102"/>
                  <a:gd name="T1" fmla="*/ 1 h 74"/>
                  <a:gd name="T2" fmla="*/ 1 w 102"/>
                  <a:gd name="T3" fmla="*/ 1 h 74"/>
                  <a:gd name="T4" fmla="*/ 1 w 102"/>
                  <a:gd name="T5" fmla="*/ 1 h 74"/>
                  <a:gd name="T6" fmla="*/ 1 w 102"/>
                  <a:gd name="T7" fmla="*/ 1 h 74"/>
                  <a:gd name="T8" fmla="*/ 1 w 102"/>
                  <a:gd name="T9" fmla="*/ 1 h 74"/>
                  <a:gd name="T10" fmla="*/ 1 w 102"/>
                  <a:gd name="T11" fmla="*/ 1 h 74"/>
                  <a:gd name="T12" fmla="*/ 1 w 102"/>
                  <a:gd name="T13" fmla="*/ 1 h 74"/>
                  <a:gd name="T14" fmla="*/ 1 w 102"/>
                  <a:gd name="T15" fmla="*/ 1 h 74"/>
                  <a:gd name="T16" fmla="*/ 1 w 102"/>
                  <a:gd name="T17" fmla="*/ 1 h 74"/>
                  <a:gd name="T18" fmla="*/ 1 w 102"/>
                  <a:gd name="T19" fmla="*/ 1 h 74"/>
                  <a:gd name="T20" fmla="*/ 1 w 102"/>
                  <a:gd name="T21" fmla="*/ 0 h 7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2"/>
                  <a:gd name="T34" fmla="*/ 0 h 74"/>
                  <a:gd name="T35" fmla="*/ 102 w 102"/>
                  <a:gd name="T36" fmla="*/ 74 h 7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2" h="74">
                    <a:moveTo>
                      <a:pt x="0" y="74"/>
                    </a:moveTo>
                    <a:lnTo>
                      <a:pt x="6" y="65"/>
                    </a:lnTo>
                    <a:lnTo>
                      <a:pt x="18" y="63"/>
                    </a:lnTo>
                    <a:lnTo>
                      <a:pt x="21" y="47"/>
                    </a:lnTo>
                    <a:lnTo>
                      <a:pt x="35" y="43"/>
                    </a:lnTo>
                    <a:lnTo>
                      <a:pt x="53" y="45"/>
                    </a:lnTo>
                    <a:lnTo>
                      <a:pt x="64" y="42"/>
                    </a:lnTo>
                    <a:lnTo>
                      <a:pt x="70" y="24"/>
                    </a:lnTo>
                    <a:lnTo>
                      <a:pt x="82" y="11"/>
                    </a:lnTo>
                    <a:lnTo>
                      <a:pt x="96" y="14"/>
                    </a:lnTo>
                    <a:lnTo>
                      <a:pt x="102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49" name="Freeform 153"/>
              <p:cNvSpPr>
                <a:spLocks/>
              </p:cNvSpPr>
              <p:nvPr/>
            </p:nvSpPr>
            <p:spPr bwMode="auto">
              <a:xfrm>
                <a:off x="2868" y="3813"/>
                <a:ext cx="51" cy="37"/>
              </a:xfrm>
              <a:custGeom>
                <a:avLst/>
                <a:gdLst>
                  <a:gd name="T0" fmla="*/ 0 w 102"/>
                  <a:gd name="T1" fmla="*/ 1 h 74"/>
                  <a:gd name="T2" fmla="*/ 1 w 102"/>
                  <a:gd name="T3" fmla="*/ 1 h 74"/>
                  <a:gd name="T4" fmla="*/ 1 w 102"/>
                  <a:gd name="T5" fmla="*/ 1 h 74"/>
                  <a:gd name="T6" fmla="*/ 1 w 102"/>
                  <a:gd name="T7" fmla="*/ 1 h 74"/>
                  <a:gd name="T8" fmla="*/ 1 w 102"/>
                  <a:gd name="T9" fmla="*/ 1 h 74"/>
                  <a:gd name="T10" fmla="*/ 1 w 102"/>
                  <a:gd name="T11" fmla="*/ 1 h 74"/>
                  <a:gd name="T12" fmla="*/ 1 w 102"/>
                  <a:gd name="T13" fmla="*/ 1 h 74"/>
                  <a:gd name="T14" fmla="*/ 1 w 102"/>
                  <a:gd name="T15" fmla="*/ 1 h 74"/>
                  <a:gd name="T16" fmla="*/ 1 w 102"/>
                  <a:gd name="T17" fmla="*/ 1 h 74"/>
                  <a:gd name="T18" fmla="*/ 1 w 102"/>
                  <a:gd name="T19" fmla="*/ 1 h 74"/>
                  <a:gd name="T20" fmla="*/ 1 w 102"/>
                  <a:gd name="T21" fmla="*/ 0 h 7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2"/>
                  <a:gd name="T34" fmla="*/ 0 h 74"/>
                  <a:gd name="T35" fmla="*/ 102 w 102"/>
                  <a:gd name="T36" fmla="*/ 74 h 7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2" h="74">
                    <a:moveTo>
                      <a:pt x="0" y="74"/>
                    </a:moveTo>
                    <a:lnTo>
                      <a:pt x="6" y="65"/>
                    </a:lnTo>
                    <a:lnTo>
                      <a:pt x="18" y="63"/>
                    </a:lnTo>
                    <a:lnTo>
                      <a:pt x="21" y="47"/>
                    </a:lnTo>
                    <a:lnTo>
                      <a:pt x="35" y="43"/>
                    </a:lnTo>
                    <a:lnTo>
                      <a:pt x="53" y="45"/>
                    </a:lnTo>
                    <a:lnTo>
                      <a:pt x="64" y="42"/>
                    </a:lnTo>
                    <a:lnTo>
                      <a:pt x="70" y="24"/>
                    </a:lnTo>
                    <a:lnTo>
                      <a:pt x="82" y="11"/>
                    </a:lnTo>
                    <a:lnTo>
                      <a:pt x="96" y="14"/>
                    </a:lnTo>
                    <a:lnTo>
                      <a:pt x="102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50" name="Freeform 154"/>
              <p:cNvSpPr>
                <a:spLocks/>
              </p:cNvSpPr>
              <p:nvPr/>
            </p:nvSpPr>
            <p:spPr bwMode="auto">
              <a:xfrm>
                <a:off x="2976" y="3866"/>
                <a:ext cx="13" cy="32"/>
              </a:xfrm>
              <a:custGeom>
                <a:avLst/>
                <a:gdLst>
                  <a:gd name="T0" fmla="*/ 0 w 26"/>
                  <a:gd name="T1" fmla="*/ 1 h 64"/>
                  <a:gd name="T2" fmla="*/ 1 w 26"/>
                  <a:gd name="T3" fmla="*/ 1 h 64"/>
                  <a:gd name="T4" fmla="*/ 1 w 26"/>
                  <a:gd name="T5" fmla="*/ 1 h 64"/>
                  <a:gd name="T6" fmla="*/ 1 w 26"/>
                  <a:gd name="T7" fmla="*/ 1 h 64"/>
                  <a:gd name="T8" fmla="*/ 1 w 26"/>
                  <a:gd name="T9" fmla="*/ 1 h 64"/>
                  <a:gd name="T10" fmla="*/ 1 w 26"/>
                  <a:gd name="T11" fmla="*/ 1 h 64"/>
                  <a:gd name="T12" fmla="*/ 1 w 26"/>
                  <a:gd name="T13" fmla="*/ 0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64"/>
                  <a:gd name="T23" fmla="*/ 26 w 26"/>
                  <a:gd name="T24" fmla="*/ 64 h 6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64">
                    <a:moveTo>
                      <a:pt x="0" y="64"/>
                    </a:moveTo>
                    <a:lnTo>
                      <a:pt x="13" y="53"/>
                    </a:lnTo>
                    <a:lnTo>
                      <a:pt x="10" y="40"/>
                    </a:lnTo>
                    <a:lnTo>
                      <a:pt x="19" y="33"/>
                    </a:lnTo>
                    <a:lnTo>
                      <a:pt x="25" y="23"/>
                    </a:lnTo>
                    <a:lnTo>
                      <a:pt x="26" y="10"/>
                    </a:lnTo>
                    <a:lnTo>
                      <a:pt x="21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51" name="Freeform 155"/>
              <p:cNvSpPr>
                <a:spLocks/>
              </p:cNvSpPr>
              <p:nvPr/>
            </p:nvSpPr>
            <p:spPr bwMode="auto">
              <a:xfrm>
                <a:off x="2976" y="3866"/>
                <a:ext cx="13" cy="32"/>
              </a:xfrm>
              <a:custGeom>
                <a:avLst/>
                <a:gdLst>
                  <a:gd name="T0" fmla="*/ 0 w 26"/>
                  <a:gd name="T1" fmla="*/ 1 h 64"/>
                  <a:gd name="T2" fmla="*/ 1 w 26"/>
                  <a:gd name="T3" fmla="*/ 1 h 64"/>
                  <a:gd name="T4" fmla="*/ 1 w 26"/>
                  <a:gd name="T5" fmla="*/ 1 h 64"/>
                  <a:gd name="T6" fmla="*/ 1 w 26"/>
                  <a:gd name="T7" fmla="*/ 1 h 64"/>
                  <a:gd name="T8" fmla="*/ 1 w 26"/>
                  <a:gd name="T9" fmla="*/ 1 h 64"/>
                  <a:gd name="T10" fmla="*/ 1 w 26"/>
                  <a:gd name="T11" fmla="*/ 1 h 64"/>
                  <a:gd name="T12" fmla="*/ 1 w 26"/>
                  <a:gd name="T13" fmla="*/ 0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64"/>
                  <a:gd name="T23" fmla="*/ 26 w 26"/>
                  <a:gd name="T24" fmla="*/ 64 h 6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64">
                    <a:moveTo>
                      <a:pt x="0" y="64"/>
                    </a:moveTo>
                    <a:lnTo>
                      <a:pt x="13" y="53"/>
                    </a:lnTo>
                    <a:lnTo>
                      <a:pt x="10" y="40"/>
                    </a:lnTo>
                    <a:lnTo>
                      <a:pt x="19" y="33"/>
                    </a:lnTo>
                    <a:lnTo>
                      <a:pt x="25" y="23"/>
                    </a:lnTo>
                    <a:lnTo>
                      <a:pt x="26" y="10"/>
                    </a:lnTo>
                    <a:lnTo>
                      <a:pt x="21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52" name="Freeform 156"/>
              <p:cNvSpPr>
                <a:spLocks/>
              </p:cNvSpPr>
              <p:nvPr/>
            </p:nvSpPr>
            <p:spPr bwMode="auto">
              <a:xfrm>
                <a:off x="2991" y="3876"/>
                <a:ext cx="14" cy="7"/>
              </a:xfrm>
              <a:custGeom>
                <a:avLst/>
                <a:gdLst>
                  <a:gd name="T0" fmla="*/ 1 w 26"/>
                  <a:gd name="T1" fmla="*/ 0 h 16"/>
                  <a:gd name="T2" fmla="*/ 1 w 26"/>
                  <a:gd name="T3" fmla="*/ 0 h 16"/>
                  <a:gd name="T4" fmla="*/ 0 w 26"/>
                  <a:gd name="T5" fmla="*/ 0 h 16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16"/>
                  <a:gd name="T11" fmla="*/ 26 w 26"/>
                  <a:gd name="T12" fmla="*/ 16 h 1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16">
                    <a:moveTo>
                      <a:pt x="26" y="16"/>
                    </a:moveTo>
                    <a:lnTo>
                      <a:pt x="14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53" name="Freeform 157"/>
              <p:cNvSpPr>
                <a:spLocks/>
              </p:cNvSpPr>
              <p:nvPr/>
            </p:nvSpPr>
            <p:spPr bwMode="auto">
              <a:xfrm>
                <a:off x="2991" y="3876"/>
                <a:ext cx="14" cy="7"/>
              </a:xfrm>
              <a:custGeom>
                <a:avLst/>
                <a:gdLst>
                  <a:gd name="T0" fmla="*/ 1 w 26"/>
                  <a:gd name="T1" fmla="*/ 0 h 16"/>
                  <a:gd name="T2" fmla="*/ 1 w 26"/>
                  <a:gd name="T3" fmla="*/ 0 h 16"/>
                  <a:gd name="T4" fmla="*/ 0 w 26"/>
                  <a:gd name="T5" fmla="*/ 0 h 16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16"/>
                  <a:gd name="T11" fmla="*/ 26 w 26"/>
                  <a:gd name="T12" fmla="*/ 16 h 1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16">
                    <a:moveTo>
                      <a:pt x="26" y="16"/>
                    </a:moveTo>
                    <a:lnTo>
                      <a:pt x="14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54" name="Freeform 158"/>
              <p:cNvSpPr>
                <a:spLocks/>
              </p:cNvSpPr>
              <p:nvPr/>
            </p:nvSpPr>
            <p:spPr bwMode="auto">
              <a:xfrm>
                <a:off x="2989" y="3883"/>
                <a:ext cx="15" cy="11"/>
              </a:xfrm>
              <a:custGeom>
                <a:avLst/>
                <a:gdLst>
                  <a:gd name="T0" fmla="*/ 1 w 30"/>
                  <a:gd name="T1" fmla="*/ 1 h 22"/>
                  <a:gd name="T2" fmla="*/ 1 w 30"/>
                  <a:gd name="T3" fmla="*/ 1 h 22"/>
                  <a:gd name="T4" fmla="*/ 1 w 30"/>
                  <a:gd name="T5" fmla="*/ 1 h 22"/>
                  <a:gd name="T6" fmla="*/ 0 w 30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0"/>
                  <a:gd name="T13" fmla="*/ 0 h 22"/>
                  <a:gd name="T14" fmla="*/ 30 w 30"/>
                  <a:gd name="T15" fmla="*/ 22 h 2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0" h="22">
                    <a:moveTo>
                      <a:pt x="30" y="22"/>
                    </a:moveTo>
                    <a:lnTo>
                      <a:pt x="20" y="13"/>
                    </a:lnTo>
                    <a:lnTo>
                      <a:pt x="12" y="6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55" name="Freeform 159"/>
              <p:cNvSpPr>
                <a:spLocks/>
              </p:cNvSpPr>
              <p:nvPr/>
            </p:nvSpPr>
            <p:spPr bwMode="auto">
              <a:xfrm>
                <a:off x="2989" y="3883"/>
                <a:ext cx="15" cy="11"/>
              </a:xfrm>
              <a:custGeom>
                <a:avLst/>
                <a:gdLst>
                  <a:gd name="T0" fmla="*/ 1 w 30"/>
                  <a:gd name="T1" fmla="*/ 1 h 22"/>
                  <a:gd name="T2" fmla="*/ 1 w 30"/>
                  <a:gd name="T3" fmla="*/ 1 h 22"/>
                  <a:gd name="T4" fmla="*/ 1 w 30"/>
                  <a:gd name="T5" fmla="*/ 1 h 22"/>
                  <a:gd name="T6" fmla="*/ 0 w 30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0"/>
                  <a:gd name="T13" fmla="*/ 0 h 22"/>
                  <a:gd name="T14" fmla="*/ 30 w 30"/>
                  <a:gd name="T15" fmla="*/ 22 h 2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0" h="22">
                    <a:moveTo>
                      <a:pt x="30" y="22"/>
                    </a:moveTo>
                    <a:lnTo>
                      <a:pt x="20" y="13"/>
                    </a:lnTo>
                    <a:lnTo>
                      <a:pt x="12" y="6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56" name="Freeform 160"/>
              <p:cNvSpPr>
                <a:spLocks/>
              </p:cNvSpPr>
              <p:nvPr/>
            </p:nvSpPr>
            <p:spPr bwMode="auto">
              <a:xfrm>
                <a:off x="2982" y="3892"/>
                <a:ext cx="18" cy="9"/>
              </a:xfrm>
              <a:custGeom>
                <a:avLst/>
                <a:gdLst>
                  <a:gd name="T0" fmla="*/ 1 w 36"/>
                  <a:gd name="T1" fmla="*/ 0 h 20"/>
                  <a:gd name="T2" fmla="*/ 1 w 36"/>
                  <a:gd name="T3" fmla="*/ 0 h 20"/>
                  <a:gd name="T4" fmla="*/ 1 w 36"/>
                  <a:gd name="T5" fmla="*/ 0 h 20"/>
                  <a:gd name="T6" fmla="*/ 0 w 36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6"/>
                  <a:gd name="T13" fmla="*/ 0 h 20"/>
                  <a:gd name="T14" fmla="*/ 36 w 36"/>
                  <a:gd name="T15" fmla="*/ 20 h 2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6" h="20">
                    <a:moveTo>
                      <a:pt x="36" y="20"/>
                    </a:moveTo>
                    <a:lnTo>
                      <a:pt x="25" y="14"/>
                    </a:lnTo>
                    <a:lnTo>
                      <a:pt x="18" y="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57" name="Freeform 161"/>
              <p:cNvSpPr>
                <a:spLocks/>
              </p:cNvSpPr>
              <p:nvPr/>
            </p:nvSpPr>
            <p:spPr bwMode="auto">
              <a:xfrm>
                <a:off x="2982" y="3892"/>
                <a:ext cx="18" cy="9"/>
              </a:xfrm>
              <a:custGeom>
                <a:avLst/>
                <a:gdLst>
                  <a:gd name="T0" fmla="*/ 1 w 36"/>
                  <a:gd name="T1" fmla="*/ 0 h 20"/>
                  <a:gd name="T2" fmla="*/ 1 w 36"/>
                  <a:gd name="T3" fmla="*/ 0 h 20"/>
                  <a:gd name="T4" fmla="*/ 1 w 36"/>
                  <a:gd name="T5" fmla="*/ 0 h 20"/>
                  <a:gd name="T6" fmla="*/ 0 w 36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6"/>
                  <a:gd name="T13" fmla="*/ 0 h 20"/>
                  <a:gd name="T14" fmla="*/ 36 w 36"/>
                  <a:gd name="T15" fmla="*/ 20 h 2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6" h="20">
                    <a:moveTo>
                      <a:pt x="36" y="20"/>
                    </a:moveTo>
                    <a:lnTo>
                      <a:pt x="25" y="14"/>
                    </a:lnTo>
                    <a:lnTo>
                      <a:pt x="18" y="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58" name="Freeform 162"/>
              <p:cNvSpPr>
                <a:spLocks/>
              </p:cNvSpPr>
              <p:nvPr/>
            </p:nvSpPr>
            <p:spPr bwMode="auto">
              <a:xfrm>
                <a:off x="2947" y="3865"/>
                <a:ext cx="34" cy="21"/>
              </a:xfrm>
              <a:custGeom>
                <a:avLst/>
                <a:gdLst>
                  <a:gd name="T0" fmla="*/ 0 w 69"/>
                  <a:gd name="T1" fmla="*/ 1 h 42"/>
                  <a:gd name="T2" fmla="*/ 0 w 69"/>
                  <a:gd name="T3" fmla="*/ 1 h 42"/>
                  <a:gd name="T4" fmla="*/ 0 w 69"/>
                  <a:gd name="T5" fmla="*/ 1 h 42"/>
                  <a:gd name="T6" fmla="*/ 0 w 69"/>
                  <a:gd name="T7" fmla="*/ 1 h 42"/>
                  <a:gd name="T8" fmla="*/ 0 w 69"/>
                  <a:gd name="T9" fmla="*/ 1 h 42"/>
                  <a:gd name="T10" fmla="*/ 0 w 69"/>
                  <a:gd name="T11" fmla="*/ 1 h 42"/>
                  <a:gd name="T12" fmla="*/ 0 w 6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2"/>
                  <a:gd name="T23" fmla="*/ 69 w 6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2">
                    <a:moveTo>
                      <a:pt x="69" y="42"/>
                    </a:moveTo>
                    <a:lnTo>
                      <a:pt x="56" y="38"/>
                    </a:lnTo>
                    <a:lnTo>
                      <a:pt x="49" y="35"/>
                    </a:lnTo>
                    <a:lnTo>
                      <a:pt x="35" y="30"/>
                    </a:lnTo>
                    <a:lnTo>
                      <a:pt x="23" y="21"/>
                    </a:lnTo>
                    <a:lnTo>
                      <a:pt x="16" y="1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59" name="Freeform 163"/>
              <p:cNvSpPr>
                <a:spLocks/>
              </p:cNvSpPr>
              <p:nvPr/>
            </p:nvSpPr>
            <p:spPr bwMode="auto">
              <a:xfrm>
                <a:off x="2947" y="3865"/>
                <a:ext cx="34" cy="21"/>
              </a:xfrm>
              <a:custGeom>
                <a:avLst/>
                <a:gdLst>
                  <a:gd name="T0" fmla="*/ 0 w 69"/>
                  <a:gd name="T1" fmla="*/ 1 h 42"/>
                  <a:gd name="T2" fmla="*/ 0 w 69"/>
                  <a:gd name="T3" fmla="*/ 1 h 42"/>
                  <a:gd name="T4" fmla="*/ 0 w 69"/>
                  <a:gd name="T5" fmla="*/ 1 h 42"/>
                  <a:gd name="T6" fmla="*/ 0 w 69"/>
                  <a:gd name="T7" fmla="*/ 1 h 42"/>
                  <a:gd name="T8" fmla="*/ 0 w 69"/>
                  <a:gd name="T9" fmla="*/ 1 h 42"/>
                  <a:gd name="T10" fmla="*/ 0 w 69"/>
                  <a:gd name="T11" fmla="*/ 1 h 42"/>
                  <a:gd name="T12" fmla="*/ 0 w 6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2"/>
                  <a:gd name="T23" fmla="*/ 69 w 6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2">
                    <a:moveTo>
                      <a:pt x="69" y="42"/>
                    </a:moveTo>
                    <a:lnTo>
                      <a:pt x="56" y="38"/>
                    </a:lnTo>
                    <a:lnTo>
                      <a:pt x="49" y="35"/>
                    </a:lnTo>
                    <a:lnTo>
                      <a:pt x="35" y="30"/>
                    </a:lnTo>
                    <a:lnTo>
                      <a:pt x="23" y="21"/>
                    </a:lnTo>
                    <a:lnTo>
                      <a:pt x="16" y="1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60" name="Freeform 164"/>
              <p:cNvSpPr>
                <a:spLocks/>
              </p:cNvSpPr>
              <p:nvPr/>
            </p:nvSpPr>
            <p:spPr bwMode="auto">
              <a:xfrm>
                <a:off x="2951" y="3858"/>
                <a:ext cx="34" cy="22"/>
              </a:xfrm>
              <a:custGeom>
                <a:avLst/>
                <a:gdLst>
                  <a:gd name="T0" fmla="*/ 1 w 68"/>
                  <a:gd name="T1" fmla="*/ 0 h 45"/>
                  <a:gd name="T2" fmla="*/ 1 w 68"/>
                  <a:gd name="T3" fmla="*/ 0 h 45"/>
                  <a:gd name="T4" fmla="*/ 1 w 68"/>
                  <a:gd name="T5" fmla="*/ 0 h 45"/>
                  <a:gd name="T6" fmla="*/ 1 w 68"/>
                  <a:gd name="T7" fmla="*/ 0 h 45"/>
                  <a:gd name="T8" fmla="*/ 1 w 68"/>
                  <a:gd name="T9" fmla="*/ 0 h 45"/>
                  <a:gd name="T10" fmla="*/ 1 w 68"/>
                  <a:gd name="T11" fmla="*/ 0 h 45"/>
                  <a:gd name="T12" fmla="*/ 0 w 68"/>
                  <a:gd name="T13" fmla="*/ 0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8"/>
                  <a:gd name="T22" fmla="*/ 0 h 45"/>
                  <a:gd name="T23" fmla="*/ 68 w 68"/>
                  <a:gd name="T24" fmla="*/ 45 h 4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8" h="45">
                    <a:moveTo>
                      <a:pt x="68" y="45"/>
                    </a:moveTo>
                    <a:lnTo>
                      <a:pt x="60" y="33"/>
                    </a:lnTo>
                    <a:lnTo>
                      <a:pt x="46" y="32"/>
                    </a:lnTo>
                    <a:lnTo>
                      <a:pt x="37" y="27"/>
                    </a:lnTo>
                    <a:lnTo>
                      <a:pt x="28" y="22"/>
                    </a:lnTo>
                    <a:lnTo>
                      <a:pt x="15" y="1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61" name="Freeform 165"/>
              <p:cNvSpPr>
                <a:spLocks/>
              </p:cNvSpPr>
              <p:nvPr/>
            </p:nvSpPr>
            <p:spPr bwMode="auto">
              <a:xfrm>
                <a:off x="2951" y="3858"/>
                <a:ext cx="34" cy="22"/>
              </a:xfrm>
              <a:custGeom>
                <a:avLst/>
                <a:gdLst>
                  <a:gd name="T0" fmla="*/ 1 w 68"/>
                  <a:gd name="T1" fmla="*/ 0 h 45"/>
                  <a:gd name="T2" fmla="*/ 1 w 68"/>
                  <a:gd name="T3" fmla="*/ 0 h 45"/>
                  <a:gd name="T4" fmla="*/ 1 w 68"/>
                  <a:gd name="T5" fmla="*/ 0 h 45"/>
                  <a:gd name="T6" fmla="*/ 1 w 68"/>
                  <a:gd name="T7" fmla="*/ 0 h 45"/>
                  <a:gd name="T8" fmla="*/ 1 w 68"/>
                  <a:gd name="T9" fmla="*/ 0 h 45"/>
                  <a:gd name="T10" fmla="*/ 1 w 68"/>
                  <a:gd name="T11" fmla="*/ 0 h 45"/>
                  <a:gd name="T12" fmla="*/ 0 w 68"/>
                  <a:gd name="T13" fmla="*/ 0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8"/>
                  <a:gd name="T22" fmla="*/ 0 h 45"/>
                  <a:gd name="T23" fmla="*/ 68 w 68"/>
                  <a:gd name="T24" fmla="*/ 45 h 4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8" h="45">
                    <a:moveTo>
                      <a:pt x="68" y="45"/>
                    </a:moveTo>
                    <a:lnTo>
                      <a:pt x="60" y="33"/>
                    </a:lnTo>
                    <a:lnTo>
                      <a:pt x="46" y="32"/>
                    </a:lnTo>
                    <a:lnTo>
                      <a:pt x="37" y="27"/>
                    </a:lnTo>
                    <a:lnTo>
                      <a:pt x="28" y="22"/>
                    </a:lnTo>
                    <a:lnTo>
                      <a:pt x="15" y="1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62" name="Freeform 166"/>
              <p:cNvSpPr>
                <a:spLocks/>
              </p:cNvSpPr>
              <p:nvPr/>
            </p:nvSpPr>
            <p:spPr bwMode="auto">
              <a:xfrm>
                <a:off x="2956" y="3849"/>
                <a:ext cx="33" cy="24"/>
              </a:xfrm>
              <a:custGeom>
                <a:avLst/>
                <a:gdLst>
                  <a:gd name="T0" fmla="*/ 1 w 65"/>
                  <a:gd name="T1" fmla="*/ 1 h 48"/>
                  <a:gd name="T2" fmla="*/ 1 w 65"/>
                  <a:gd name="T3" fmla="*/ 1 h 48"/>
                  <a:gd name="T4" fmla="*/ 1 w 65"/>
                  <a:gd name="T5" fmla="*/ 1 h 48"/>
                  <a:gd name="T6" fmla="*/ 1 w 65"/>
                  <a:gd name="T7" fmla="*/ 1 h 48"/>
                  <a:gd name="T8" fmla="*/ 1 w 65"/>
                  <a:gd name="T9" fmla="*/ 1 h 48"/>
                  <a:gd name="T10" fmla="*/ 1 w 65"/>
                  <a:gd name="T11" fmla="*/ 1 h 48"/>
                  <a:gd name="T12" fmla="*/ 0 w 65"/>
                  <a:gd name="T13" fmla="*/ 0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5"/>
                  <a:gd name="T22" fmla="*/ 0 h 48"/>
                  <a:gd name="T23" fmla="*/ 65 w 65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5" h="48">
                    <a:moveTo>
                      <a:pt x="65" y="48"/>
                    </a:moveTo>
                    <a:lnTo>
                      <a:pt x="58" y="41"/>
                    </a:lnTo>
                    <a:lnTo>
                      <a:pt x="45" y="35"/>
                    </a:lnTo>
                    <a:lnTo>
                      <a:pt x="29" y="31"/>
                    </a:lnTo>
                    <a:lnTo>
                      <a:pt x="15" y="20"/>
                    </a:lnTo>
                    <a:lnTo>
                      <a:pt x="8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63" name="Freeform 167"/>
              <p:cNvSpPr>
                <a:spLocks/>
              </p:cNvSpPr>
              <p:nvPr/>
            </p:nvSpPr>
            <p:spPr bwMode="auto">
              <a:xfrm>
                <a:off x="2956" y="3849"/>
                <a:ext cx="33" cy="24"/>
              </a:xfrm>
              <a:custGeom>
                <a:avLst/>
                <a:gdLst>
                  <a:gd name="T0" fmla="*/ 1 w 65"/>
                  <a:gd name="T1" fmla="*/ 1 h 48"/>
                  <a:gd name="T2" fmla="*/ 1 w 65"/>
                  <a:gd name="T3" fmla="*/ 1 h 48"/>
                  <a:gd name="T4" fmla="*/ 1 w 65"/>
                  <a:gd name="T5" fmla="*/ 1 h 48"/>
                  <a:gd name="T6" fmla="*/ 1 w 65"/>
                  <a:gd name="T7" fmla="*/ 1 h 48"/>
                  <a:gd name="T8" fmla="*/ 1 w 65"/>
                  <a:gd name="T9" fmla="*/ 1 h 48"/>
                  <a:gd name="T10" fmla="*/ 1 w 65"/>
                  <a:gd name="T11" fmla="*/ 1 h 48"/>
                  <a:gd name="T12" fmla="*/ 0 w 65"/>
                  <a:gd name="T13" fmla="*/ 0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5"/>
                  <a:gd name="T22" fmla="*/ 0 h 48"/>
                  <a:gd name="T23" fmla="*/ 65 w 65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5" h="48">
                    <a:moveTo>
                      <a:pt x="65" y="48"/>
                    </a:moveTo>
                    <a:lnTo>
                      <a:pt x="58" y="41"/>
                    </a:lnTo>
                    <a:lnTo>
                      <a:pt x="45" y="35"/>
                    </a:lnTo>
                    <a:lnTo>
                      <a:pt x="29" y="31"/>
                    </a:lnTo>
                    <a:lnTo>
                      <a:pt x="15" y="20"/>
                    </a:lnTo>
                    <a:lnTo>
                      <a:pt x="8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64" name="Freeform 168"/>
              <p:cNvSpPr>
                <a:spLocks/>
              </p:cNvSpPr>
              <p:nvPr/>
            </p:nvSpPr>
            <p:spPr bwMode="auto">
              <a:xfrm>
                <a:off x="2906" y="3830"/>
                <a:ext cx="39" cy="29"/>
              </a:xfrm>
              <a:custGeom>
                <a:avLst/>
                <a:gdLst>
                  <a:gd name="T0" fmla="*/ 1 w 78"/>
                  <a:gd name="T1" fmla="*/ 0 h 59"/>
                  <a:gd name="T2" fmla="*/ 1 w 78"/>
                  <a:gd name="T3" fmla="*/ 0 h 59"/>
                  <a:gd name="T4" fmla="*/ 1 w 78"/>
                  <a:gd name="T5" fmla="*/ 0 h 59"/>
                  <a:gd name="T6" fmla="*/ 1 w 78"/>
                  <a:gd name="T7" fmla="*/ 0 h 59"/>
                  <a:gd name="T8" fmla="*/ 1 w 78"/>
                  <a:gd name="T9" fmla="*/ 0 h 59"/>
                  <a:gd name="T10" fmla="*/ 1 w 78"/>
                  <a:gd name="T11" fmla="*/ 0 h 59"/>
                  <a:gd name="T12" fmla="*/ 1 w 78"/>
                  <a:gd name="T13" fmla="*/ 0 h 59"/>
                  <a:gd name="T14" fmla="*/ 0 w 78"/>
                  <a:gd name="T15" fmla="*/ 0 h 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8"/>
                  <a:gd name="T25" fmla="*/ 0 h 59"/>
                  <a:gd name="T26" fmla="*/ 78 w 78"/>
                  <a:gd name="T27" fmla="*/ 59 h 5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8" h="59">
                    <a:moveTo>
                      <a:pt x="78" y="59"/>
                    </a:moveTo>
                    <a:lnTo>
                      <a:pt x="72" y="51"/>
                    </a:lnTo>
                    <a:lnTo>
                      <a:pt x="55" y="45"/>
                    </a:lnTo>
                    <a:lnTo>
                      <a:pt x="43" y="34"/>
                    </a:lnTo>
                    <a:lnTo>
                      <a:pt x="30" y="30"/>
                    </a:lnTo>
                    <a:lnTo>
                      <a:pt x="19" y="23"/>
                    </a:lnTo>
                    <a:lnTo>
                      <a:pt x="9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65" name="Freeform 169"/>
              <p:cNvSpPr>
                <a:spLocks/>
              </p:cNvSpPr>
              <p:nvPr/>
            </p:nvSpPr>
            <p:spPr bwMode="auto">
              <a:xfrm>
                <a:off x="2906" y="3830"/>
                <a:ext cx="39" cy="29"/>
              </a:xfrm>
              <a:custGeom>
                <a:avLst/>
                <a:gdLst>
                  <a:gd name="T0" fmla="*/ 1 w 78"/>
                  <a:gd name="T1" fmla="*/ 0 h 59"/>
                  <a:gd name="T2" fmla="*/ 1 w 78"/>
                  <a:gd name="T3" fmla="*/ 0 h 59"/>
                  <a:gd name="T4" fmla="*/ 1 w 78"/>
                  <a:gd name="T5" fmla="*/ 0 h 59"/>
                  <a:gd name="T6" fmla="*/ 1 w 78"/>
                  <a:gd name="T7" fmla="*/ 0 h 59"/>
                  <a:gd name="T8" fmla="*/ 1 w 78"/>
                  <a:gd name="T9" fmla="*/ 0 h 59"/>
                  <a:gd name="T10" fmla="*/ 1 w 78"/>
                  <a:gd name="T11" fmla="*/ 0 h 59"/>
                  <a:gd name="T12" fmla="*/ 1 w 78"/>
                  <a:gd name="T13" fmla="*/ 0 h 59"/>
                  <a:gd name="T14" fmla="*/ 0 w 78"/>
                  <a:gd name="T15" fmla="*/ 0 h 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8"/>
                  <a:gd name="T25" fmla="*/ 0 h 59"/>
                  <a:gd name="T26" fmla="*/ 78 w 78"/>
                  <a:gd name="T27" fmla="*/ 59 h 5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8" h="59">
                    <a:moveTo>
                      <a:pt x="78" y="59"/>
                    </a:moveTo>
                    <a:lnTo>
                      <a:pt x="72" y="51"/>
                    </a:lnTo>
                    <a:lnTo>
                      <a:pt x="55" y="45"/>
                    </a:lnTo>
                    <a:lnTo>
                      <a:pt x="43" y="34"/>
                    </a:lnTo>
                    <a:lnTo>
                      <a:pt x="30" y="30"/>
                    </a:lnTo>
                    <a:lnTo>
                      <a:pt x="19" y="23"/>
                    </a:lnTo>
                    <a:lnTo>
                      <a:pt x="9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66" name="Freeform 170"/>
              <p:cNvSpPr>
                <a:spLocks/>
              </p:cNvSpPr>
              <p:nvPr/>
            </p:nvSpPr>
            <p:spPr bwMode="auto">
              <a:xfrm>
                <a:off x="2913" y="3823"/>
                <a:ext cx="37" cy="30"/>
              </a:xfrm>
              <a:custGeom>
                <a:avLst/>
                <a:gdLst>
                  <a:gd name="T0" fmla="*/ 1 w 74"/>
                  <a:gd name="T1" fmla="*/ 0 h 61"/>
                  <a:gd name="T2" fmla="*/ 1 w 74"/>
                  <a:gd name="T3" fmla="*/ 0 h 61"/>
                  <a:gd name="T4" fmla="*/ 1 w 74"/>
                  <a:gd name="T5" fmla="*/ 0 h 61"/>
                  <a:gd name="T6" fmla="*/ 1 w 74"/>
                  <a:gd name="T7" fmla="*/ 0 h 61"/>
                  <a:gd name="T8" fmla="*/ 1 w 74"/>
                  <a:gd name="T9" fmla="*/ 0 h 61"/>
                  <a:gd name="T10" fmla="*/ 1 w 74"/>
                  <a:gd name="T11" fmla="*/ 0 h 61"/>
                  <a:gd name="T12" fmla="*/ 1 w 74"/>
                  <a:gd name="T13" fmla="*/ 0 h 61"/>
                  <a:gd name="T14" fmla="*/ 0 w 74"/>
                  <a:gd name="T15" fmla="*/ 0 h 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4"/>
                  <a:gd name="T25" fmla="*/ 0 h 61"/>
                  <a:gd name="T26" fmla="*/ 74 w 74"/>
                  <a:gd name="T27" fmla="*/ 61 h 6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4" h="61">
                    <a:moveTo>
                      <a:pt x="74" y="61"/>
                    </a:moveTo>
                    <a:lnTo>
                      <a:pt x="68" y="47"/>
                    </a:lnTo>
                    <a:lnTo>
                      <a:pt x="56" y="43"/>
                    </a:lnTo>
                    <a:lnTo>
                      <a:pt x="46" y="36"/>
                    </a:lnTo>
                    <a:lnTo>
                      <a:pt x="34" y="29"/>
                    </a:lnTo>
                    <a:lnTo>
                      <a:pt x="23" y="23"/>
                    </a:lnTo>
                    <a:lnTo>
                      <a:pt x="11" y="1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67" name="Freeform 171"/>
              <p:cNvSpPr>
                <a:spLocks/>
              </p:cNvSpPr>
              <p:nvPr/>
            </p:nvSpPr>
            <p:spPr bwMode="auto">
              <a:xfrm>
                <a:off x="2913" y="3823"/>
                <a:ext cx="37" cy="30"/>
              </a:xfrm>
              <a:custGeom>
                <a:avLst/>
                <a:gdLst>
                  <a:gd name="T0" fmla="*/ 1 w 74"/>
                  <a:gd name="T1" fmla="*/ 0 h 61"/>
                  <a:gd name="T2" fmla="*/ 1 w 74"/>
                  <a:gd name="T3" fmla="*/ 0 h 61"/>
                  <a:gd name="T4" fmla="*/ 1 w 74"/>
                  <a:gd name="T5" fmla="*/ 0 h 61"/>
                  <a:gd name="T6" fmla="*/ 1 w 74"/>
                  <a:gd name="T7" fmla="*/ 0 h 61"/>
                  <a:gd name="T8" fmla="*/ 1 w 74"/>
                  <a:gd name="T9" fmla="*/ 0 h 61"/>
                  <a:gd name="T10" fmla="*/ 1 w 74"/>
                  <a:gd name="T11" fmla="*/ 0 h 61"/>
                  <a:gd name="T12" fmla="*/ 1 w 74"/>
                  <a:gd name="T13" fmla="*/ 0 h 61"/>
                  <a:gd name="T14" fmla="*/ 0 w 74"/>
                  <a:gd name="T15" fmla="*/ 0 h 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4"/>
                  <a:gd name="T25" fmla="*/ 0 h 61"/>
                  <a:gd name="T26" fmla="*/ 74 w 74"/>
                  <a:gd name="T27" fmla="*/ 61 h 6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4" h="61">
                    <a:moveTo>
                      <a:pt x="74" y="61"/>
                    </a:moveTo>
                    <a:lnTo>
                      <a:pt x="68" y="47"/>
                    </a:lnTo>
                    <a:lnTo>
                      <a:pt x="56" y="43"/>
                    </a:lnTo>
                    <a:lnTo>
                      <a:pt x="46" y="36"/>
                    </a:lnTo>
                    <a:lnTo>
                      <a:pt x="34" y="29"/>
                    </a:lnTo>
                    <a:lnTo>
                      <a:pt x="23" y="23"/>
                    </a:lnTo>
                    <a:lnTo>
                      <a:pt x="11" y="1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68" name="Freeform 172"/>
              <p:cNvSpPr>
                <a:spLocks/>
              </p:cNvSpPr>
              <p:nvPr/>
            </p:nvSpPr>
            <p:spPr bwMode="auto">
              <a:xfrm>
                <a:off x="2779" y="1852"/>
                <a:ext cx="4" cy="28"/>
              </a:xfrm>
              <a:custGeom>
                <a:avLst/>
                <a:gdLst>
                  <a:gd name="T0" fmla="*/ 0 w 8"/>
                  <a:gd name="T1" fmla="*/ 0 h 54"/>
                  <a:gd name="T2" fmla="*/ 1 w 8"/>
                  <a:gd name="T3" fmla="*/ 1 h 54"/>
                  <a:gd name="T4" fmla="*/ 1 w 8"/>
                  <a:gd name="T5" fmla="*/ 1 h 54"/>
                  <a:gd name="T6" fmla="*/ 0 60000 65536"/>
                  <a:gd name="T7" fmla="*/ 0 60000 65536"/>
                  <a:gd name="T8" fmla="*/ 0 60000 65536"/>
                  <a:gd name="T9" fmla="*/ 0 w 8"/>
                  <a:gd name="T10" fmla="*/ 0 h 54"/>
                  <a:gd name="T11" fmla="*/ 8 w 8"/>
                  <a:gd name="T12" fmla="*/ 54 h 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" h="54">
                    <a:moveTo>
                      <a:pt x="0" y="0"/>
                    </a:moveTo>
                    <a:lnTo>
                      <a:pt x="8" y="30"/>
                    </a:lnTo>
                    <a:lnTo>
                      <a:pt x="4" y="5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69" name="Freeform 173"/>
              <p:cNvSpPr>
                <a:spLocks/>
              </p:cNvSpPr>
              <p:nvPr/>
            </p:nvSpPr>
            <p:spPr bwMode="auto">
              <a:xfrm>
                <a:off x="2779" y="1852"/>
                <a:ext cx="4" cy="28"/>
              </a:xfrm>
              <a:custGeom>
                <a:avLst/>
                <a:gdLst>
                  <a:gd name="T0" fmla="*/ 0 w 8"/>
                  <a:gd name="T1" fmla="*/ 0 h 54"/>
                  <a:gd name="T2" fmla="*/ 1 w 8"/>
                  <a:gd name="T3" fmla="*/ 1 h 54"/>
                  <a:gd name="T4" fmla="*/ 1 w 8"/>
                  <a:gd name="T5" fmla="*/ 1 h 54"/>
                  <a:gd name="T6" fmla="*/ 0 60000 65536"/>
                  <a:gd name="T7" fmla="*/ 0 60000 65536"/>
                  <a:gd name="T8" fmla="*/ 0 60000 65536"/>
                  <a:gd name="T9" fmla="*/ 0 w 8"/>
                  <a:gd name="T10" fmla="*/ 0 h 54"/>
                  <a:gd name="T11" fmla="*/ 8 w 8"/>
                  <a:gd name="T12" fmla="*/ 54 h 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" h="54">
                    <a:moveTo>
                      <a:pt x="0" y="0"/>
                    </a:moveTo>
                    <a:lnTo>
                      <a:pt x="8" y="30"/>
                    </a:lnTo>
                    <a:lnTo>
                      <a:pt x="4" y="5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70" name="Freeform 174"/>
              <p:cNvSpPr>
                <a:spLocks/>
              </p:cNvSpPr>
              <p:nvPr/>
            </p:nvSpPr>
            <p:spPr bwMode="auto">
              <a:xfrm>
                <a:off x="2784" y="1903"/>
                <a:ext cx="8" cy="23"/>
              </a:xfrm>
              <a:custGeom>
                <a:avLst/>
                <a:gdLst>
                  <a:gd name="T0" fmla="*/ 0 w 15"/>
                  <a:gd name="T1" fmla="*/ 0 h 46"/>
                  <a:gd name="T2" fmla="*/ 1 w 15"/>
                  <a:gd name="T3" fmla="*/ 1 h 46"/>
                  <a:gd name="T4" fmla="*/ 1 w 15"/>
                  <a:gd name="T5" fmla="*/ 1 h 46"/>
                  <a:gd name="T6" fmla="*/ 1 w 15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46"/>
                  <a:gd name="T14" fmla="*/ 15 w 15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46">
                    <a:moveTo>
                      <a:pt x="0" y="0"/>
                    </a:moveTo>
                    <a:lnTo>
                      <a:pt x="10" y="13"/>
                    </a:lnTo>
                    <a:lnTo>
                      <a:pt x="14" y="28"/>
                    </a:lnTo>
                    <a:lnTo>
                      <a:pt x="15" y="46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71" name="Freeform 175"/>
              <p:cNvSpPr>
                <a:spLocks/>
              </p:cNvSpPr>
              <p:nvPr/>
            </p:nvSpPr>
            <p:spPr bwMode="auto">
              <a:xfrm>
                <a:off x="2784" y="1903"/>
                <a:ext cx="8" cy="23"/>
              </a:xfrm>
              <a:custGeom>
                <a:avLst/>
                <a:gdLst>
                  <a:gd name="T0" fmla="*/ 0 w 15"/>
                  <a:gd name="T1" fmla="*/ 0 h 46"/>
                  <a:gd name="T2" fmla="*/ 1 w 15"/>
                  <a:gd name="T3" fmla="*/ 1 h 46"/>
                  <a:gd name="T4" fmla="*/ 1 w 15"/>
                  <a:gd name="T5" fmla="*/ 1 h 46"/>
                  <a:gd name="T6" fmla="*/ 1 w 15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46"/>
                  <a:gd name="T14" fmla="*/ 15 w 15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46">
                    <a:moveTo>
                      <a:pt x="0" y="0"/>
                    </a:moveTo>
                    <a:lnTo>
                      <a:pt x="10" y="13"/>
                    </a:lnTo>
                    <a:lnTo>
                      <a:pt x="14" y="28"/>
                    </a:lnTo>
                    <a:lnTo>
                      <a:pt x="15" y="46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72" name="Freeform 176"/>
              <p:cNvSpPr>
                <a:spLocks/>
              </p:cNvSpPr>
              <p:nvPr/>
            </p:nvSpPr>
            <p:spPr bwMode="auto">
              <a:xfrm>
                <a:off x="2799" y="1944"/>
                <a:ext cx="6" cy="20"/>
              </a:xfrm>
              <a:custGeom>
                <a:avLst/>
                <a:gdLst>
                  <a:gd name="T0" fmla="*/ 0 w 11"/>
                  <a:gd name="T1" fmla="*/ 0 h 42"/>
                  <a:gd name="T2" fmla="*/ 1 w 11"/>
                  <a:gd name="T3" fmla="*/ 0 h 42"/>
                  <a:gd name="T4" fmla="*/ 1 w 11"/>
                  <a:gd name="T5" fmla="*/ 0 h 42"/>
                  <a:gd name="T6" fmla="*/ 0 60000 65536"/>
                  <a:gd name="T7" fmla="*/ 0 60000 65536"/>
                  <a:gd name="T8" fmla="*/ 0 60000 65536"/>
                  <a:gd name="T9" fmla="*/ 0 w 11"/>
                  <a:gd name="T10" fmla="*/ 0 h 42"/>
                  <a:gd name="T11" fmla="*/ 11 w 11"/>
                  <a:gd name="T12" fmla="*/ 42 h 4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" h="42">
                    <a:moveTo>
                      <a:pt x="0" y="0"/>
                    </a:moveTo>
                    <a:lnTo>
                      <a:pt x="11" y="21"/>
                    </a:lnTo>
                    <a:lnTo>
                      <a:pt x="11" y="4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73" name="Freeform 177"/>
              <p:cNvSpPr>
                <a:spLocks/>
              </p:cNvSpPr>
              <p:nvPr/>
            </p:nvSpPr>
            <p:spPr bwMode="auto">
              <a:xfrm>
                <a:off x="2799" y="1944"/>
                <a:ext cx="6" cy="20"/>
              </a:xfrm>
              <a:custGeom>
                <a:avLst/>
                <a:gdLst>
                  <a:gd name="T0" fmla="*/ 0 w 11"/>
                  <a:gd name="T1" fmla="*/ 0 h 42"/>
                  <a:gd name="T2" fmla="*/ 1 w 11"/>
                  <a:gd name="T3" fmla="*/ 0 h 42"/>
                  <a:gd name="T4" fmla="*/ 1 w 11"/>
                  <a:gd name="T5" fmla="*/ 0 h 42"/>
                  <a:gd name="T6" fmla="*/ 0 60000 65536"/>
                  <a:gd name="T7" fmla="*/ 0 60000 65536"/>
                  <a:gd name="T8" fmla="*/ 0 60000 65536"/>
                  <a:gd name="T9" fmla="*/ 0 w 11"/>
                  <a:gd name="T10" fmla="*/ 0 h 42"/>
                  <a:gd name="T11" fmla="*/ 11 w 11"/>
                  <a:gd name="T12" fmla="*/ 42 h 4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" h="42">
                    <a:moveTo>
                      <a:pt x="0" y="0"/>
                    </a:moveTo>
                    <a:lnTo>
                      <a:pt x="11" y="21"/>
                    </a:lnTo>
                    <a:lnTo>
                      <a:pt x="11" y="4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74" name="Freeform 178"/>
              <p:cNvSpPr>
                <a:spLocks/>
              </p:cNvSpPr>
              <p:nvPr/>
            </p:nvSpPr>
            <p:spPr bwMode="auto">
              <a:xfrm>
                <a:off x="2814" y="1996"/>
                <a:ext cx="3" cy="17"/>
              </a:xfrm>
              <a:custGeom>
                <a:avLst/>
                <a:gdLst>
                  <a:gd name="T0" fmla="*/ 0 w 5"/>
                  <a:gd name="T1" fmla="*/ 0 h 33"/>
                  <a:gd name="T2" fmla="*/ 1 w 5"/>
                  <a:gd name="T3" fmla="*/ 1 h 33"/>
                  <a:gd name="T4" fmla="*/ 1 w 5"/>
                  <a:gd name="T5" fmla="*/ 1 h 33"/>
                  <a:gd name="T6" fmla="*/ 0 60000 65536"/>
                  <a:gd name="T7" fmla="*/ 0 60000 65536"/>
                  <a:gd name="T8" fmla="*/ 0 60000 65536"/>
                  <a:gd name="T9" fmla="*/ 0 w 5"/>
                  <a:gd name="T10" fmla="*/ 0 h 33"/>
                  <a:gd name="T11" fmla="*/ 5 w 5"/>
                  <a:gd name="T12" fmla="*/ 33 h 3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" h="33">
                    <a:moveTo>
                      <a:pt x="0" y="0"/>
                    </a:moveTo>
                    <a:lnTo>
                      <a:pt x="5" y="19"/>
                    </a:lnTo>
                    <a:lnTo>
                      <a:pt x="4" y="3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75" name="Freeform 179"/>
              <p:cNvSpPr>
                <a:spLocks/>
              </p:cNvSpPr>
              <p:nvPr/>
            </p:nvSpPr>
            <p:spPr bwMode="auto">
              <a:xfrm>
                <a:off x="2814" y="1996"/>
                <a:ext cx="3" cy="17"/>
              </a:xfrm>
              <a:custGeom>
                <a:avLst/>
                <a:gdLst>
                  <a:gd name="T0" fmla="*/ 0 w 5"/>
                  <a:gd name="T1" fmla="*/ 0 h 33"/>
                  <a:gd name="T2" fmla="*/ 1 w 5"/>
                  <a:gd name="T3" fmla="*/ 1 h 33"/>
                  <a:gd name="T4" fmla="*/ 1 w 5"/>
                  <a:gd name="T5" fmla="*/ 1 h 33"/>
                  <a:gd name="T6" fmla="*/ 0 60000 65536"/>
                  <a:gd name="T7" fmla="*/ 0 60000 65536"/>
                  <a:gd name="T8" fmla="*/ 0 60000 65536"/>
                  <a:gd name="T9" fmla="*/ 0 w 5"/>
                  <a:gd name="T10" fmla="*/ 0 h 33"/>
                  <a:gd name="T11" fmla="*/ 5 w 5"/>
                  <a:gd name="T12" fmla="*/ 33 h 3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" h="33">
                    <a:moveTo>
                      <a:pt x="0" y="0"/>
                    </a:moveTo>
                    <a:lnTo>
                      <a:pt x="5" y="19"/>
                    </a:lnTo>
                    <a:lnTo>
                      <a:pt x="4" y="3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76" name="Freeform 180"/>
              <p:cNvSpPr>
                <a:spLocks/>
              </p:cNvSpPr>
              <p:nvPr/>
            </p:nvSpPr>
            <p:spPr bwMode="auto">
              <a:xfrm>
                <a:off x="2826" y="2037"/>
                <a:ext cx="4" cy="19"/>
              </a:xfrm>
              <a:custGeom>
                <a:avLst/>
                <a:gdLst>
                  <a:gd name="T0" fmla="*/ 0 w 8"/>
                  <a:gd name="T1" fmla="*/ 0 h 39"/>
                  <a:gd name="T2" fmla="*/ 1 w 8"/>
                  <a:gd name="T3" fmla="*/ 0 h 39"/>
                  <a:gd name="T4" fmla="*/ 1 w 8"/>
                  <a:gd name="T5" fmla="*/ 0 h 39"/>
                  <a:gd name="T6" fmla="*/ 1 w 8"/>
                  <a:gd name="T7" fmla="*/ 0 h 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39"/>
                  <a:gd name="T14" fmla="*/ 8 w 8"/>
                  <a:gd name="T15" fmla="*/ 39 h 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39">
                    <a:moveTo>
                      <a:pt x="0" y="0"/>
                    </a:moveTo>
                    <a:lnTo>
                      <a:pt x="6" y="14"/>
                    </a:lnTo>
                    <a:lnTo>
                      <a:pt x="8" y="28"/>
                    </a:lnTo>
                    <a:lnTo>
                      <a:pt x="6" y="39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77" name="Freeform 181"/>
              <p:cNvSpPr>
                <a:spLocks/>
              </p:cNvSpPr>
              <p:nvPr/>
            </p:nvSpPr>
            <p:spPr bwMode="auto">
              <a:xfrm>
                <a:off x="2826" y="2037"/>
                <a:ext cx="4" cy="19"/>
              </a:xfrm>
              <a:custGeom>
                <a:avLst/>
                <a:gdLst>
                  <a:gd name="T0" fmla="*/ 0 w 8"/>
                  <a:gd name="T1" fmla="*/ 0 h 39"/>
                  <a:gd name="T2" fmla="*/ 1 w 8"/>
                  <a:gd name="T3" fmla="*/ 0 h 39"/>
                  <a:gd name="T4" fmla="*/ 1 w 8"/>
                  <a:gd name="T5" fmla="*/ 0 h 39"/>
                  <a:gd name="T6" fmla="*/ 1 w 8"/>
                  <a:gd name="T7" fmla="*/ 0 h 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39"/>
                  <a:gd name="T14" fmla="*/ 8 w 8"/>
                  <a:gd name="T15" fmla="*/ 39 h 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39">
                    <a:moveTo>
                      <a:pt x="0" y="0"/>
                    </a:moveTo>
                    <a:lnTo>
                      <a:pt x="6" y="14"/>
                    </a:lnTo>
                    <a:lnTo>
                      <a:pt x="8" y="28"/>
                    </a:lnTo>
                    <a:lnTo>
                      <a:pt x="6" y="39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78" name="Freeform 182"/>
              <p:cNvSpPr>
                <a:spLocks/>
              </p:cNvSpPr>
              <p:nvPr/>
            </p:nvSpPr>
            <p:spPr bwMode="auto">
              <a:xfrm>
                <a:off x="2833" y="2085"/>
                <a:ext cx="5" cy="20"/>
              </a:xfrm>
              <a:custGeom>
                <a:avLst/>
                <a:gdLst>
                  <a:gd name="T0" fmla="*/ 0 w 10"/>
                  <a:gd name="T1" fmla="*/ 0 h 39"/>
                  <a:gd name="T2" fmla="*/ 1 w 10"/>
                  <a:gd name="T3" fmla="*/ 1 h 39"/>
                  <a:gd name="T4" fmla="*/ 1 w 10"/>
                  <a:gd name="T5" fmla="*/ 1 h 39"/>
                  <a:gd name="T6" fmla="*/ 1 w 10"/>
                  <a:gd name="T7" fmla="*/ 1 h 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39"/>
                  <a:gd name="T14" fmla="*/ 10 w 10"/>
                  <a:gd name="T15" fmla="*/ 39 h 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39">
                    <a:moveTo>
                      <a:pt x="0" y="0"/>
                    </a:moveTo>
                    <a:lnTo>
                      <a:pt x="10" y="17"/>
                    </a:lnTo>
                    <a:lnTo>
                      <a:pt x="10" y="29"/>
                    </a:lnTo>
                    <a:lnTo>
                      <a:pt x="9" y="39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79" name="Freeform 183"/>
              <p:cNvSpPr>
                <a:spLocks/>
              </p:cNvSpPr>
              <p:nvPr/>
            </p:nvSpPr>
            <p:spPr bwMode="auto">
              <a:xfrm>
                <a:off x="2833" y="2085"/>
                <a:ext cx="5" cy="20"/>
              </a:xfrm>
              <a:custGeom>
                <a:avLst/>
                <a:gdLst>
                  <a:gd name="T0" fmla="*/ 0 w 10"/>
                  <a:gd name="T1" fmla="*/ 0 h 39"/>
                  <a:gd name="T2" fmla="*/ 1 w 10"/>
                  <a:gd name="T3" fmla="*/ 1 h 39"/>
                  <a:gd name="T4" fmla="*/ 1 w 10"/>
                  <a:gd name="T5" fmla="*/ 1 h 39"/>
                  <a:gd name="T6" fmla="*/ 1 w 10"/>
                  <a:gd name="T7" fmla="*/ 1 h 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39"/>
                  <a:gd name="T14" fmla="*/ 10 w 10"/>
                  <a:gd name="T15" fmla="*/ 39 h 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39">
                    <a:moveTo>
                      <a:pt x="0" y="0"/>
                    </a:moveTo>
                    <a:lnTo>
                      <a:pt x="10" y="17"/>
                    </a:lnTo>
                    <a:lnTo>
                      <a:pt x="10" y="29"/>
                    </a:lnTo>
                    <a:lnTo>
                      <a:pt x="9" y="39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80" name="Freeform 184"/>
              <p:cNvSpPr>
                <a:spLocks/>
              </p:cNvSpPr>
              <p:nvPr/>
            </p:nvSpPr>
            <p:spPr bwMode="auto">
              <a:xfrm>
                <a:off x="2844" y="2130"/>
                <a:ext cx="5" cy="27"/>
              </a:xfrm>
              <a:custGeom>
                <a:avLst/>
                <a:gdLst>
                  <a:gd name="T0" fmla="*/ 0 w 9"/>
                  <a:gd name="T1" fmla="*/ 0 h 54"/>
                  <a:gd name="T2" fmla="*/ 1 w 9"/>
                  <a:gd name="T3" fmla="*/ 1 h 54"/>
                  <a:gd name="T4" fmla="*/ 1 w 9"/>
                  <a:gd name="T5" fmla="*/ 1 h 54"/>
                  <a:gd name="T6" fmla="*/ 0 60000 65536"/>
                  <a:gd name="T7" fmla="*/ 0 60000 65536"/>
                  <a:gd name="T8" fmla="*/ 0 60000 65536"/>
                  <a:gd name="T9" fmla="*/ 0 w 9"/>
                  <a:gd name="T10" fmla="*/ 0 h 54"/>
                  <a:gd name="T11" fmla="*/ 9 w 9"/>
                  <a:gd name="T12" fmla="*/ 54 h 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" h="54">
                    <a:moveTo>
                      <a:pt x="0" y="0"/>
                    </a:moveTo>
                    <a:lnTo>
                      <a:pt x="5" y="23"/>
                    </a:lnTo>
                    <a:lnTo>
                      <a:pt x="9" y="5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81" name="Freeform 185"/>
              <p:cNvSpPr>
                <a:spLocks/>
              </p:cNvSpPr>
              <p:nvPr/>
            </p:nvSpPr>
            <p:spPr bwMode="auto">
              <a:xfrm>
                <a:off x="2844" y="2130"/>
                <a:ext cx="5" cy="27"/>
              </a:xfrm>
              <a:custGeom>
                <a:avLst/>
                <a:gdLst>
                  <a:gd name="T0" fmla="*/ 0 w 9"/>
                  <a:gd name="T1" fmla="*/ 0 h 54"/>
                  <a:gd name="T2" fmla="*/ 1 w 9"/>
                  <a:gd name="T3" fmla="*/ 1 h 54"/>
                  <a:gd name="T4" fmla="*/ 1 w 9"/>
                  <a:gd name="T5" fmla="*/ 1 h 54"/>
                  <a:gd name="T6" fmla="*/ 0 60000 65536"/>
                  <a:gd name="T7" fmla="*/ 0 60000 65536"/>
                  <a:gd name="T8" fmla="*/ 0 60000 65536"/>
                  <a:gd name="T9" fmla="*/ 0 w 9"/>
                  <a:gd name="T10" fmla="*/ 0 h 54"/>
                  <a:gd name="T11" fmla="*/ 9 w 9"/>
                  <a:gd name="T12" fmla="*/ 54 h 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" h="54">
                    <a:moveTo>
                      <a:pt x="0" y="0"/>
                    </a:moveTo>
                    <a:lnTo>
                      <a:pt x="5" y="23"/>
                    </a:lnTo>
                    <a:lnTo>
                      <a:pt x="9" y="5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82" name="Freeform 186"/>
              <p:cNvSpPr>
                <a:spLocks/>
              </p:cNvSpPr>
              <p:nvPr/>
            </p:nvSpPr>
            <p:spPr bwMode="auto">
              <a:xfrm>
                <a:off x="2850" y="2180"/>
                <a:ext cx="4" cy="27"/>
              </a:xfrm>
              <a:custGeom>
                <a:avLst/>
                <a:gdLst>
                  <a:gd name="T0" fmla="*/ 0 w 8"/>
                  <a:gd name="T1" fmla="*/ 0 h 54"/>
                  <a:gd name="T2" fmla="*/ 1 w 8"/>
                  <a:gd name="T3" fmla="*/ 1 h 54"/>
                  <a:gd name="T4" fmla="*/ 1 w 8"/>
                  <a:gd name="T5" fmla="*/ 1 h 54"/>
                  <a:gd name="T6" fmla="*/ 0 60000 65536"/>
                  <a:gd name="T7" fmla="*/ 0 60000 65536"/>
                  <a:gd name="T8" fmla="*/ 0 60000 65536"/>
                  <a:gd name="T9" fmla="*/ 0 w 8"/>
                  <a:gd name="T10" fmla="*/ 0 h 54"/>
                  <a:gd name="T11" fmla="*/ 8 w 8"/>
                  <a:gd name="T12" fmla="*/ 54 h 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" h="54">
                    <a:moveTo>
                      <a:pt x="0" y="0"/>
                    </a:moveTo>
                    <a:lnTo>
                      <a:pt x="8" y="35"/>
                    </a:lnTo>
                    <a:lnTo>
                      <a:pt x="8" y="5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83" name="Freeform 187"/>
              <p:cNvSpPr>
                <a:spLocks/>
              </p:cNvSpPr>
              <p:nvPr/>
            </p:nvSpPr>
            <p:spPr bwMode="auto">
              <a:xfrm>
                <a:off x="2850" y="2180"/>
                <a:ext cx="4" cy="27"/>
              </a:xfrm>
              <a:custGeom>
                <a:avLst/>
                <a:gdLst>
                  <a:gd name="T0" fmla="*/ 0 w 8"/>
                  <a:gd name="T1" fmla="*/ 0 h 54"/>
                  <a:gd name="T2" fmla="*/ 1 w 8"/>
                  <a:gd name="T3" fmla="*/ 1 h 54"/>
                  <a:gd name="T4" fmla="*/ 1 w 8"/>
                  <a:gd name="T5" fmla="*/ 1 h 54"/>
                  <a:gd name="T6" fmla="*/ 0 60000 65536"/>
                  <a:gd name="T7" fmla="*/ 0 60000 65536"/>
                  <a:gd name="T8" fmla="*/ 0 60000 65536"/>
                  <a:gd name="T9" fmla="*/ 0 w 8"/>
                  <a:gd name="T10" fmla="*/ 0 h 54"/>
                  <a:gd name="T11" fmla="*/ 8 w 8"/>
                  <a:gd name="T12" fmla="*/ 54 h 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" h="54">
                    <a:moveTo>
                      <a:pt x="0" y="0"/>
                    </a:moveTo>
                    <a:lnTo>
                      <a:pt x="8" y="35"/>
                    </a:lnTo>
                    <a:lnTo>
                      <a:pt x="8" y="5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84" name="Freeform 188"/>
              <p:cNvSpPr>
                <a:spLocks/>
              </p:cNvSpPr>
              <p:nvPr/>
            </p:nvSpPr>
            <p:spPr bwMode="auto">
              <a:xfrm>
                <a:off x="2853" y="2220"/>
                <a:ext cx="3" cy="25"/>
              </a:xfrm>
              <a:custGeom>
                <a:avLst/>
                <a:gdLst>
                  <a:gd name="T0" fmla="*/ 0 w 7"/>
                  <a:gd name="T1" fmla="*/ 0 h 48"/>
                  <a:gd name="T2" fmla="*/ 0 w 7"/>
                  <a:gd name="T3" fmla="*/ 1 h 48"/>
                  <a:gd name="T4" fmla="*/ 0 w 7"/>
                  <a:gd name="T5" fmla="*/ 1 h 48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48"/>
                  <a:gd name="T11" fmla="*/ 7 w 7"/>
                  <a:gd name="T12" fmla="*/ 48 h 4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48">
                    <a:moveTo>
                      <a:pt x="0" y="0"/>
                    </a:moveTo>
                    <a:lnTo>
                      <a:pt x="7" y="32"/>
                    </a:lnTo>
                    <a:lnTo>
                      <a:pt x="7" y="4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85" name="Freeform 189"/>
              <p:cNvSpPr>
                <a:spLocks/>
              </p:cNvSpPr>
              <p:nvPr/>
            </p:nvSpPr>
            <p:spPr bwMode="auto">
              <a:xfrm>
                <a:off x="2853" y="2220"/>
                <a:ext cx="3" cy="25"/>
              </a:xfrm>
              <a:custGeom>
                <a:avLst/>
                <a:gdLst>
                  <a:gd name="T0" fmla="*/ 0 w 7"/>
                  <a:gd name="T1" fmla="*/ 0 h 48"/>
                  <a:gd name="T2" fmla="*/ 0 w 7"/>
                  <a:gd name="T3" fmla="*/ 1 h 48"/>
                  <a:gd name="T4" fmla="*/ 0 w 7"/>
                  <a:gd name="T5" fmla="*/ 1 h 48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48"/>
                  <a:gd name="T11" fmla="*/ 7 w 7"/>
                  <a:gd name="T12" fmla="*/ 48 h 4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48">
                    <a:moveTo>
                      <a:pt x="0" y="0"/>
                    </a:moveTo>
                    <a:lnTo>
                      <a:pt x="7" y="32"/>
                    </a:lnTo>
                    <a:lnTo>
                      <a:pt x="7" y="4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86" name="Freeform 190"/>
              <p:cNvSpPr>
                <a:spLocks/>
              </p:cNvSpPr>
              <p:nvPr/>
            </p:nvSpPr>
            <p:spPr bwMode="auto">
              <a:xfrm>
                <a:off x="2891" y="2184"/>
                <a:ext cx="22" cy="42"/>
              </a:xfrm>
              <a:custGeom>
                <a:avLst/>
                <a:gdLst>
                  <a:gd name="T0" fmla="*/ 0 w 45"/>
                  <a:gd name="T1" fmla="*/ 1 h 84"/>
                  <a:gd name="T2" fmla="*/ 0 w 45"/>
                  <a:gd name="T3" fmla="*/ 1 h 84"/>
                  <a:gd name="T4" fmla="*/ 0 w 45"/>
                  <a:gd name="T5" fmla="*/ 1 h 84"/>
                  <a:gd name="T6" fmla="*/ 0 w 45"/>
                  <a:gd name="T7" fmla="*/ 1 h 84"/>
                  <a:gd name="T8" fmla="*/ 0 w 45"/>
                  <a:gd name="T9" fmla="*/ 0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"/>
                  <a:gd name="T16" fmla="*/ 0 h 84"/>
                  <a:gd name="T17" fmla="*/ 45 w 45"/>
                  <a:gd name="T18" fmla="*/ 84 h 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" h="84">
                    <a:moveTo>
                      <a:pt x="0" y="84"/>
                    </a:moveTo>
                    <a:lnTo>
                      <a:pt x="20" y="60"/>
                    </a:lnTo>
                    <a:lnTo>
                      <a:pt x="33" y="39"/>
                    </a:lnTo>
                    <a:lnTo>
                      <a:pt x="40" y="20"/>
                    </a:lnTo>
                    <a:lnTo>
                      <a:pt x="45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87" name="Freeform 191"/>
              <p:cNvSpPr>
                <a:spLocks/>
              </p:cNvSpPr>
              <p:nvPr/>
            </p:nvSpPr>
            <p:spPr bwMode="auto">
              <a:xfrm>
                <a:off x="2891" y="2184"/>
                <a:ext cx="22" cy="42"/>
              </a:xfrm>
              <a:custGeom>
                <a:avLst/>
                <a:gdLst>
                  <a:gd name="T0" fmla="*/ 0 w 45"/>
                  <a:gd name="T1" fmla="*/ 1 h 84"/>
                  <a:gd name="T2" fmla="*/ 0 w 45"/>
                  <a:gd name="T3" fmla="*/ 1 h 84"/>
                  <a:gd name="T4" fmla="*/ 0 w 45"/>
                  <a:gd name="T5" fmla="*/ 1 h 84"/>
                  <a:gd name="T6" fmla="*/ 0 w 45"/>
                  <a:gd name="T7" fmla="*/ 1 h 84"/>
                  <a:gd name="T8" fmla="*/ 0 w 45"/>
                  <a:gd name="T9" fmla="*/ 0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"/>
                  <a:gd name="T16" fmla="*/ 0 h 84"/>
                  <a:gd name="T17" fmla="*/ 45 w 45"/>
                  <a:gd name="T18" fmla="*/ 84 h 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" h="84">
                    <a:moveTo>
                      <a:pt x="0" y="84"/>
                    </a:moveTo>
                    <a:lnTo>
                      <a:pt x="20" y="60"/>
                    </a:lnTo>
                    <a:lnTo>
                      <a:pt x="33" y="39"/>
                    </a:lnTo>
                    <a:lnTo>
                      <a:pt x="40" y="20"/>
                    </a:lnTo>
                    <a:lnTo>
                      <a:pt x="45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88" name="Freeform 192"/>
              <p:cNvSpPr>
                <a:spLocks/>
              </p:cNvSpPr>
              <p:nvPr/>
            </p:nvSpPr>
            <p:spPr bwMode="auto">
              <a:xfrm>
                <a:off x="2495" y="1811"/>
                <a:ext cx="194" cy="65"/>
              </a:xfrm>
              <a:custGeom>
                <a:avLst/>
                <a:gdLst>
                  <a:gd name="T0" fmla="*/ 0 w 389"/>
                  <a:gd name="T1" fmla="*/ 0 h 129"/>
                  <a:gd name="T2" fmla="*/ 0 w 389"/>
                  <a:gd name="T3" fmla="*/ 1 h 129"/>
                  <a:gd name="T4" fmla="*/ 0 w 389"/>
                  <a:gd name="T5" fmla="*/ 1 h 129"/>
                  <a:gd name="T6" fmla="*/ 0 w 389"/>
                  <a:gd name="T7" fmla="*/ 1 h 129"/>
                  <a:gd name="T8" fmla="*/ 0 w 389"/>
                  <a:gd name="T9" fmla="*/ 1 h 129"/>
                  <a:gd name="T10" fmla="*/ 0 w 389"/>
                  <a:gd name="T11" fmla="*/ 1 h 129"/>
                  <a:gd name="T12" fmla="*/ 0 w 389"/>
                  <a:gd name="T13" fmla="*/ 1 h 129"/>
                  <a:gd name="T14" fmla="*/ 0 w 389"/>
                  <a:gd name="T15" fmla="*/ 1 h 129"/>
                  <a:gd name="T16" fmla="*/ 0 w 389"/>
                  <a:gd name="T17" fmla="*/ 1 h 129"/>
                  <a:gd name="T18" fmla="*/ 0 w 389"/>
                  <a:gd name="T19" fmla="*/ 1 h 129"/>
                  <a:gd name="T20" fmla="*/ 0 w 389"/>
                  <a:gd name="T21" fmla="*/ 1 h 129"/>
                  <a:gd name="T22" fmla="*/ 0 w 389"/>
                  <a:gd name="T23" fmla="*/ 1 h 129"/>
                  <a:gd name="T24" fmla="*/ 0 w 389"/>
                  <a:gd name="T25" fmla="*/ 1 h 129"/>
                  <a:gd name="T26" fmla="*/ 0 w 389"/>
                  <a:gd name="T27" fmla="*/ 1 h 129"/>
                  <a:gd name="T28" fmla="*/ 0 w 389"/>
                  <a:gd name="T29" fmla="*/ 1 h 129"/>
                  <a:gd name="T30" fmla="*/ 0 w 389"/>
                  <a:gd name="T31" fmla="*/ 1 h 129"/>
                  <a:gd name="T32" fmla="*/ 0 w 389"/>
                  <a:gd name="T33" fmla="*/ 1 h 129"/>
                  <a:gd name="T34" fmla="*/ 0 w 389"/>
                  <a:gd name="T35" fmla="*/ 1 h 129"/>
                  <a:gd name="T36" fmla="*/ 0 w 389"/>
                  <a:gd name="T37" fmla="*/ 1 h 129"/>
                  <a:gd name="T38" fmla="*/ 0 w 389"/>
                  <a:gd name="T39" fmla="*/ 1 h 129"/>
                  <a:gd name="T40" fmla="*/ 0 w 389"/>
                  <a:gd name="T41" fmla="*/ 1 h 129"/>
                  <a:gd name="T42" fmla="*/ 0 w 389"/>
                  <a:gd name="T43" fmla="*/ 1 h 129"/>
                  <a:gd name="T44" fmla="*/ 0 w 389"/>
                  <a:gd name="T45" fmla="*/ 1 h 129"/>
                  <a:gd name="T46" fmla="*/ 0 w 389"/>
                  <a:gd name="T47" fmla="*/ 1 h 129"/>
                  <a:gd name="T48" fmla="*/ 0 w 389"/>
                  <a:gd name="T49" fmla="*/ 1 h 129"/>
                  <a:gd name="T50" fmla="*/ 0 w 389"/>
                  <a:gd name="T51" fmla="*/ 1 h 129"/>
                  <a:gd name="T52" fmla="*/ 0 w 389"/>
                  <a:gd name="T53" fmla="*/ 1 h 129"/>
                  <a:gd name="T54" fmla="*/ 0 w 389"/>
                  <a:gd name="T55" fmla="*/ 1 h 129"/>
                  <a:gd name="T56" fmla="*/ 0 w 389"/>
                  <a:gd name="T57" fmla="*/ 1 h 129"/>
                  <a:gd name="T58" fmla="*/ 0 w 389"/>
                  <a:gd name="T59" fmla="*/ 1 h 12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89"/>
                  <a:gd name="T91" fmla="*/ 0 h 129"/>
                  <a:gd name="T92" fmla="*/ 389 w 389"/>
                  <a:gd name="T93" fmla="*/ 129 h 12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89" h="129">
                    <a:moveTo>
                      <a:pt x="379" y="0"/>
                    </a:moveTo>
                    <a:lnTo>
                      <a:pt x="388" y="16"/>
                    </a:lnTo>
                    <a:lnTo>
                      <a:pt x="389" y="30"/>
                    </a:lnTo>
                    <a:lnTo>
                      <a:pt x="386" y="37"/>
                    </a:lnTo>
                    <a:lnTo>
                      <a:pt x="388" y="51"/>
                    </a:lnTo>
                    <a:lnTo>
                      <a:pt x="386" y="65"/>
                    </a:lnTo>
                    <a:lnTo>
                      <a:pt x="372" y="79"/>
                    </a:lnTo>
                    <a:lnTo>
                      <a:pt x="340" y="86"/>
                    </a:lnTo>
                    <a:lnTo>
                      <a:pt x="322" y="85"/>
                    </a:lnTo>
                    <a:lnTo>
                      <a:pt x="303" y="85"/>
                    </a:lnTo>
                    <a:lnTo>
                      <a:pt x="282" y="83"/>
                    </a:lnTo>
                    <a:lnTo>
                      <a:pt x="258" y="80"/>
                    </a:lnTo>
                    <a:lnTo>
                      <a:pt x="236" y="79"/>
                    </a:lnTo>
                    <a:lnTo>
                      <a:pt x="215" y="73"/>
                    </a:lnTo>
                    <a:lnTo>
                      <a:pt x="201" y="72"/>
                    </a:lnTo>
                    <a:lnTo>
                      <a:pt x="183" y="69"/>
                    </a:lnTo>
                    <a:lnTo>
                      <a:pt x="175" y="72"/>
                    </a:lnTo>
                    <a:lnTo>
                      <a:pt x="165" y="79"/>
                    </a:lnTo>
                    <a:lnTo>
                      <a:pt x="147" y="85"/>
                    </a:lnTo>
                    <a:lnTo>
                      <a:pt x="120" y="89"/>
                    </a:lnTo>
                    <a:lnTo>
                      <a:pt x="94" y="92"/>
                    </a:lnTo>
                    <a:lnTo>
                      <a:pt x="73" y="92"/>
                    </a:lnTo>
                    <a:lnTo>
                      <a:pt x="63" y="93"/>
                    </a:lnTo>
                    <a:lnTo>
                      <a:pt x="63" y="105"/>
                    </a:lnTo>
                    <a:lnTo>
                      <a:pt x="58" y="117"/>
                    </a:lnTo>
                    <a:lnTo>
                      <a:pt x="41" y="125"/>
                    </a:lnTo>
                    <a:lnTo>
                      <a:pt x="20" y="129"/>
                    </a:lnTo>
                    <a:lnTo>
                      <a:pt x="6" y="124"/>
                    </a:lnTo>
                    <a:lnTo>
                      <a:pt x="0" y="117"/>
                    </a:lnTo>
                    <a:lnTo>
                      <a:pt x="6" y="10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89" name="Freeform 193"/>
              <p:cNvSpPr>
                <a:spLocks/>
              </p:cNvSpPr>
              <p:nvPr/>
            </p:nvSpPr>
            <p:spPr bwMode="auto">
              <a:xfrm>
                <a:off x="2495" y="1811"/>
                <a:ext cx="194" cy="65"/>
              </a:xfrm>
              <a:custGeom>
                <a:avLst/>
                <a:gdLst>
                  <a:gd name="T0" fmla="*/ 0 w 389"/>
                  <a:gd name="T1" fmla="*/ 0 h 129"/>
                  <a:gd name="T2" fmla="*/ 0 w 389"/>
                  <a:gd name="T3" fmla="*/ 1 h 129"/>
                  <a:gd name="T4" fmla="*/ 0 w 389"/>
                  <a:gd name="T5" fmla="*/ 1 h 129"/>
                  <a:gd name="T6" fmla="*/ 0 w 389"/>
                  <a:gd name="T7" fmla="*/ 1 h 129"/>
                  <a:gd name="T8" fmla="*/ 0 w 389"/>
                  <a:gd name="T9" fmla="*/ 1 h 129"/>
                  <a:gd name="T10" fmla="*/ 0 w 389"/>
                  <a:gd name="T11" fmla="*/ 1 h 129"/>
                  <a:gd name="T12" fmla="*/ 0 w 389"/>
                  <a:gd name="T13" fmla="*/ 1 h 129"/>
                  <a:gd name="T14" fmla="*/ 0 w 389"/>
                  <a:gd name="T15" fmla="*/ 1 h 129"/>
                  <a:gd name="T16" fmla="*/ 0 w 389"/>
                  <a:gd name="T17" fmla="*/ 1 h 129"/>
                  <a:gd name="T18" fmla="*/ 0 w 389"/>
                  <a:gd name="T19" fmla="*/ 1 h 129"/>
                  <a:gd name="T20" fmla="*/ 0 w 389"/>
                  <a:gd name="T21" fmla="*/ 1 h 129"/>
                  <a:gd name="T22" fmla="*/ 0 w 389"/>
                  <a:gd name="T23" fmla="*/ 1 h 129"/>
                  <a:gd name="T24" fmla="*/ 0 w 389"/>
                  <a:gd name="T25" fmla="*/ 1 h 129"/>
                  <a:gd name="T26" fmla="*/ 0 w 389"/>
                  <a:gd name="T27" fmla="*/ 1 h 129"/>
                  <a:gd name="T28" fmla="*/ 0 w 389"/>
                  <a:gd name="T29" fmla="*/ 1 h 129"/>
                  <a:gd name="T30" fmla="*/ 0 w 389"/>
                  <a:gd name="T31" fmla="*/ 1 h 129"/>
                  <a:gd name="T32" fmla="*/ 0 w 389"/>
                  <a:gd name="T33" fmla="*/ 1 h 129"/>
                  <a:gd name="T34" fmla="*/ 0 w 389"/>
                  <a:gd name="T35" fmla="*/ 1 h 129"/>
                  <a:gd name="T36" fmla="*/ 0 w 389"/>
                  <a:gd name="T37" fmla="*/ 1 h 129"/>
                  <a:gd name="T38" fmla="*/ 0 w 389"/>
                  <a:gd name="T39" fmla="*/ 1 h 129"/>
                  <a:gd name="T40" fmla="*/ 0 w 389"/>
                  <a:gd name="T41" fmla="*/ 1 h 129"/>
                  <a:gd name="T42" fmla="*/ 0 w 389"/>
                  <a:gd name="T43" fmla="*/ 1 h 129"/>
                  <a:gd name="T44" fmla="*/ 0 w 389"/>
                  <a:gd name="T45" fmla="*/ 1 h 129"/>
                  <a:gd name="T46" fmla="*/ 0 w 389"/>
                  <a:gd name="T47" fmla="*/ 1 h 129"/>
                  <a:gd name="T48" fmla="*/ 0 w 389"/>
                  <a:gd name="T49" fmla="*/ 1 h 129"/>
                  <a:gd name="T50" fmla="*/ 0 w 389"/>
                  <a:gd name="T51" fmla="*/ 1 h 129"/>
                  <a:gd name="T52" fmla="*/ 0 w 389"/>
                  <a:gd name="T53" fmla="*/ 1 h 129"/>
                  <a:gd name="T54" fmla="*/ 0 w 389"/>
                  <a:gd name="T55" fmla="*/ 1 h 129"/>
                  <a:gd name="T56" fmla="*/ 0 w 389"/>
                  <a:gd name="T57" fmla="*/ 1 h 129"/>
                  <a:gd name="T58" fmla="*/ 0 w 389"/>
                  <a:gd name="T59" fmla="*/ 1 h 12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89"/>
                  <a:gd name="T91" fmla="*/ 0 h 129"/>
                  <a:gd name="T92" fmla="*/ 389 w 389"/>
                  <a:gd name="T93" fmla="*/ 129 h 12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89" h="129">
                    <a:moveTo>
                      <a:pt x="379" y="0"/>
                    </a:moveTo>
                    <a:lnTo>
                      <a:pt x="388" y="16"/>
                    </a:lnTo>
                    <a:lnTo>
                      <a:pt x="389" y="30"/>
                    </a:lnTo>
                    <a:lnTo>
                      <a:pt x="386" y="37"/>
                    </a:lnTo>
                    <a:lnTo>
                      <a:pt x="388" y="51"/>
                    </a:lnTo>
                    <a:lnTo>
                      <a:pt x="386" y="65"/>
                    </a:lnTo>
                    <a:lnTo>
                      <a:pt x="372" y="79"/>
                    </a:lnTo>
                    <a:lnTo>
                      <a:pt x="340" y="86"/>
                    </a:lnTo>
                    <a:lnTo>
                      <a:pt x="322" y="85"/>
                    </a:lnTo>
                    <a:lnTo>
                      <a:pt x="303" y="85"/>
                    </a:lnTo>
                    <a:lnTo>
                      <a:pt x="282" y="83"/>
                    </a:lnTo>
                    <a:lnTo>
                      <a:pt x="258" y="80"/>
                    </a:lnTo>
                    <a:lnTo>
                      <a:pt x="236" y="79"/>
                    </a:lnTo>
                    <a:lnTo>
                      <a:pt x="215" y="73"/>
                    </a:lnTo>
                    <a:lnTo>
                      <a:pt x="201" y="72"/>
                    </a:lnTo>
                    <a:lnTo>
                      <a:pt x="183" y="69"/>
                    </a:lnTo>
                    <a:lnTo>
                      <a:pt x="175" y="72"/>
                    </a:lnTo>
                    <a:lnTo>
                      <a:pt x="165" y="79"/>
                    </a:lnTo>
                    <a:lnTo>
                      <a:pt x="147" y="85"/>
                    </a:lnTo>
                    <a:lnTo>
                      <a:pt x="120" y="89"/>
                    </a:lnTo>
                    <a:lnTo>
                      <a:pt x="94" y="92"/>
                    </a:lnTo>
                    <a:lnTo>
                      <a:pt x="73" y="92"/>
                    </a:lnTo>
                    <a:lnTo>
                      <a:pt x="63" y="93"/>
                    </a:lnTo>
                    <a:lnTo>
                      <a:pt x="63" y="105"/>
                    </a:lnTo>
                    <a:lnTo>
                      <a:pt x="58" y="117"/>
                    </a:lnTo>
                    <a:lnTo>
                      <a:pt x="41" y="125"/>
                    </a:lnTo>
                    <a:lnTo>
                      <a:pt x="20" y="129"/>
                    </a:lnTo>
                    <a:lnTo>
                      <a:pt x="6" y="124"/>
                    </a:lnTo>
                    <a:lnTo>
                      <a:pt x="0" y="117"/>
                    </a:lnTo>
                    <a:lnTo>
                      <a:pt x="6" y="10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90" name="Freeform 194"/>
              <p:cNvSpPr>
                <a:spLocks/>
              </p:cNvSpPr>
              <p:nvPr/>
            </p:nvSpPr>
            <p:spPr bwMode="auto">
              <a:xfrm>
                <a:off x="2478" y="1827"/>
                <a:ext cx="48" cy="31"/>
              </a:xfrm>
              <a:custGeom>
                <a:avLst/>
                <a:gdLst>
                  <a:gd name="T0" fmla="*/ 1 w 96"/>
                  <a:gd name="T1" fmla="*/ 0 h 63"/>
                  <a:gd name="T2" fmla="*/ 1 w 96"/>
                  <a:gd name="T3" fmla="*/ 0 h 63"/>
                  <a:gd name="T4" fmla="*/ 1 w 96"/>
                  <a:gd name="T5" fmla="*/ 0 h 63"/>
                  <a:gd name="T6" fmla="*/ 1 w 96"/>
                  <a:gd name="T7" fmla="*/ 0 h 63"/>
                  <a:gd name="T8" fmla="*/ 1 w 96"/>
                  <a:gd name="T9" fmla="*/ 0 h 63"/>
                  <a:gd name="T10" fmla="*/ 1 w 96"/>
                  <a:gd name="T11" fmla="*/ 0 h 63"/>
                  <a:gd name="T12" fmla="*/ 1 w 96"/>
                  <a:gd name="T13" fmla="*/ 0 h 63"/>
                  <a:gd name="T14" fmla="*/ 1 w 96"/>
                  <a:gd name="T15" fmla="*/ 0 h 63"/>
                  <a:gd name="T16" fmla="*/ 1 w 96"/>
                  <a:gd name="T17" fmla="*/ 0 h 63"/>
                  <a:gd name="T18" fmla="*/ 0 w 96"/>
                  <a:gd name="T19" fmla="*/ 0 h 63"/>
                  <a:gd name="T20" fmla="*/ 0 w 96"/>
                  <a:gd name="T21" fmla="*/ 0 h 63"/>
                  <a:gd name="T22" fmla="*/ 1 w 96"/>
                  <a:gd name="T23" fmla="*/ 0 h 63"/>
                  <a:gd name="T24" fmla="*/ 1 w 96"/>
                  <a:gd name="T25" fmla="*/ 0 h 6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6"/>
                  <a:gd name="T40" fmla="*/ 0 h 63"/>
                  <a:gd name="T41" fmla="*/ 96 w 96"/>
                  <a:gd name="T42" fmla="*/ 63 h 6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6" h="63">
                    <a:moveTo>
                      <a:pt x="96" y="63"/>
                    </a:moveTo>
                    <a:lnTo>
                      <a:pt x="91" y="55"/>
                    </a:lnTo>
                    <a:lnTo>
                      <a:pt x="84" y="49"/>
                    </a:lnTo>
                    <a:lnTo>
                      <a:pt x="71" y="49"/>
                    </a:lnTo>
                    <a:lnTo>
                      <a:pt x="56" y="49"/>
                    </a:lnTo>
                    <a:lnTo>
                      <a:pt x="39" y="46"/>
                    </a:lnTo>
                    <a:lnTo>
                      <a:pt x="28" y="42"/>
                    </a:lnTo>
                    <a:lnTo>
                      <a:pt x="21" y="31"/>
                    </a:lnTo>
                    <a:lnTo>
                      <a:pt x="8" y="30"/>
                    </a:lnTo>
                    <a:lnTo>
                      <a:pt x="0" y="25"/>
                    </a:lnTo>
                    <a:lnTo>
                      <a:pt x="0" y="7"/>
                    </a:lnTo>
                    <a:lnTo>
                      <a:pt x="8" y="2"/>
                    </a:lnTo>
                    <a:lnTo>
                      <a:pt x="2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91" name="Freeform 195"/>
              <p:cNvSpPr>
                <a:spLocks/>
              </p:cNvSpPr>
              <p:nvPr/>
            </p:nvSpPr>
            <p:spPr bwMode="auto">
              <a:xfrm>
                <a:off x="2478" y="1827"/>
                <a:ext cx="48" cy="31"/>
              </a:xfrm>
              <a:custGeom>
                <a:avLst/>
                <a:gdLst>
                  <a:gd name="T0" fmla="*/ 1 w 96"/>
                  <a:gd name="T1" fmla="*/ 0 h 63"/>
                  <a:gd name="T2" fmla="*/ 1 w 96"/>
                  <a:gd name="T3" fmla="*/ 0 h 63"/>
                  <a:gd name="T4" fmla="*/ 1 w 96"/>
                  <a:gd name="T5" fmla="*/ 0 h 63"/>
                  <a:gd name="T6" fmla="*/ 1 w 96"/>
                  <a:gd name="T7" fmla="*/ 0 h 63"/>
                  <a:gd name="T8" fmla="*/ 1 w 96"/>
                  <a:gd name="T9" fmla="*/ 0 h 63"/>
                  <a:gd name="T10" fmla="*/ 1 w 96"/>
                  <a:gd name="T11" fmla="*/ 0 h 63"/>
                  <a:gd name="T12" fmla="*/ 1 w 96"/>
                  <a:gd name="T13" fmla="*/ 0 h 63"/>
                  <a:gd name="T14" fmla="*/ 1 w 96"/>
                  <a:gd name="T15" fmla="*/ 0 h 63"/>
                  <a:gd name="T16" fmla="*/ 1 w 96"/>
                  <a:gd name="T17" fmla="*/ 0 h 63"/>
                  <a:gd name="T18" fmla="*/ 0 w 96"/>
                  <a:gd name="T19" fmla="*/ 0 h 63"/>
                  <a:gd name="T20" fmla="*/ 0 w 96"/>
                  <a:gd name="T21" fmla="*/ 0 h 63"/>
                  <a:gd name="T22" fmla="*/ 1 w 96"/>
                  <a:gd name="T23" fmla="*/ 0 h 63"/>
                  <a:gd name="T24" fmla="*/ 1 w 96"/>
                  <a:gd name="T25" fmla="*/ 0 h 6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6"/>
                  <a:gd name="T40" fmla="*/ 0 h 63"/>
                  <a:gd name="T41" fmla="*/ 96 w 96"/>
                  <a:gd name="T42" fmla="*/ 63 h 6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6" h="63">
                    <a:moveTo>
                      <a:pt x="96" y="63"/>
                    </a:moveTo>
                    <a:lnTo>
                      <a:pt x="91" y="55"/>
                    </a:lnTo>
                    <a:lnTo>
                      <a:pt x="84" y="49"/>
                    </a:lnTo>
                    <a:lnTo>
                      <a:pt x="71" y="49"/>
                    </a:lnTo>
                    <a:lnTo>
                      <a:pt x="56" y="49"/>
                    </a:lnTo>
                    <a:lnTo>
                      <a:pt x="39" y="46"/>
                    </a:lnTo>
                    <a:lnTo>
                      <a:pt x="28" y="42"/>
                    </a:lnTo>
                    <a:lnTo>
                      <a:pt x="21" y="31"/>
                    </a:lnTo>
                    <a:lnTo>
                      <a:pt x="8" y="30"/>
                    </a:lnTo>
                    <a:lnTo>
                      <a:pt x="0" y="25"/>
                    </a:lnTo>
                    <a:lnTo>
                      <a:pt x="0" y="7"/>
                    </a:lnTo>
                    <a:lnTo>
                      <a:pt x="8" y="2"/>
                    </a:lnTo>
                    <a:lnTo>
                      <a:pt x="2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92" name="Freeform 196"/>
              <p:cNvSpPr>
                <a:spLocks/>
              </p:cNvSpPr>
              <p:nvPr/>
            </p:nvSpPr>
            <p:spPr bwMode="auto">
              <a:xfrm>
                <a:off x="2436" y="1858"/>
                <a:ext cx="55" cy="64"/>
              </a:xfrm>
              <a:custGeom>
                <a:avLst/>
                <a:gdLst>
                  <a:gd name="T0" fmla="*/ 0 w 110"/>
                  <a:gd name="T1" fmla="*/ 1 h 128"/>
                  <a:gd name="T2" fmla="*/ 1 w 110"/>
                  <a:gd name="T3" fmla="*/ 1 h 128"/>
                  <a:gd name="T4" fmla="*/ 1 w 110"/>
                  <a:gd name="T5" fmla="*/ 0 h 128"/>
                  <a:gd name="T6" fmla="*/ 1 w 110"/>
                  <a:gd name="T7" fmla="*/ 0 h 128"/>
                  <a:gd name="T8" fmla="*/ 1 w 110"/>
                  <a:gd name="T9" fmla="*/ 1 h 128"/>
                  <a:gd name="T10" fmla="*/ 1 w 110"/>
                  <a:gd name="T11" fmla="*/ 1 h 128"/>
                  <a:gd name="T12" fmla="*/ 1 w 110"/>
                  <a:gd name="T13" fmla="*/ 1 h 128"/>
                  <a:gd name="T14" fmla="*/ 1 w 110"/>
                  <a:gd name="T15" fmla="*/ 1 h 128"/>
                  <a:gd name="T16" fmla="*/ 1 w 110"/>
                  <a:gd name="T17" fmla="*/ 1 h 128"/>
                  <a:gd name="T18" fmla="*/ 1 w 110"/>
                  <a:gd name="T19" fmla="*/ 1 h 128"/>
                  <a:gd name="T20" fmla="*/ 1 w 110"/>
                  <a:gd name="T21" fmla="*/ 1 h 128"/>
                  <a:gd name="T22" fmla="*/ 1 w 110"/>
                  <a:gd name="T23" fmla="*/ 1 h 128"/>
                  <a:gd name="T24" fmla="*/ 1 w 110"/>
                  <a:gd name="T25" fmla="*/ 1 h 128"/>
                  <a:gd name="T26" fmla="*/ 1 w 110"/>
                  <a:gd name="T27" fmla="*/ 1 h 128"/>
                  <a:gd name="T28" fmla="*/ 1 w 110"/>
                  <a:gd name="T29" fmla="*/ 1 h 12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0"/>
                  <a:gd name="T46" fmla="*/ 0 h 128"/>
                  <a:gd name="T47" fmla="*/ 110 w 110"/>
                  <a:gd name="T48" fmla="*/ 128 h 12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0" h="128">
                    <a:moveTo>
                      <a:pt x="0" y="4"/>
                    </a:moveTo>
                    <a:lnTo>
                      <a:pt x="14" y="1"/>
                    </a:lnTo>
                    <a:lnTo>
                      <a:pt x="28" y="0"/>
                    </a:lnTo>
                    <a:lnTo>
                      <a:pt x="44" y="0"/>
                    </a:lnTo>
                    <a:lnTo>
                      <a:pt x="56" y="6"/>
                    </a:lnTo>
                    <a:lnTo>
                      <a:pt x="71" y="10"/>
                    </a:lnTo>
                    <a:lnTo>
                      <a:pt x="81" y="18"/>
                    </a:lnTo>
                    <a:lnTo>
                      <a:pt x="91" y="25"/>
                    </a:lnTo>
                    <a:lnTo>
                      <a:pt x="99" y="36"/>
                    </a:lnTo>
                    <a:lnTo>
                      <a:pt x="108" y="60"/>
                    </a:lnTo>
                    <a:lnTo>
                      <a:pt x="110" y="79"/>
                    </a:lnTo>
                    <a:lnTo>
                      <a:pt x="106" y="96"/>
                    </a:lnTo>
                    <a:lnTo>
                      <a:pt x="97" y="108"/>
                    </a:lnTo>
                    <a:lnTo>
                      <a:pt x="87" y="114"/>
                    </a:lnTo>
                    <a:lnTo>
                      <a:pt x="77" y="12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93" name="Freeform 197"/>
              <p:cNvSpPr>
                <a:spLocks/>
              </p:cNvSpPr>
              <p:nvPr/>
            </p:nvSpPr>
            <p:spPr bwMode="auto">
              <a:xfrm>
                <a:off x="2436" y="1858"/>
                <a:ext cx="55" cy="64"/>
              </a:xfrm>
              <a:custGeom>
                <a:avLst/>
                <a:gdLst>
                  <a:gd name="T0" fmla="*/ 0 w 110"/>
                  <a:gd name="T1" fmla="*/ 1 h 128"/>
                  <a:gd name="T2" fmla="*/ 1 w 110"/>
                  <a:gd name="T3" fmla="*/ 1 h 128"/>
                  <a:gd name="T4" fmla="*/ 1 w 110"/>
                  <a:gd name="T5" fmla="*/ 0 h 128"/>
                  <a:gd name="T6" fmla="*/ 1 w 110"/>
                  <a:gd name="T7" fmla="*/ 0 h 128"/>
                  <a:gd name="T8" fmla="*/ 1 w 110"/>
                  <a:gd name="T9" fmla="*/ 1 h 128"/>
                  <a:gd name="T10" fmla="*/ 1 w 110"/>
                  <a:gd name="T11" fmla="*/ 1 h 128"/>
                  <a:gd name="T12" fmla="*/ 1 w 110"/>
                  <a:gd name="T13" fmla="*/ 1 h 128"/>
                  <a:gd name="T14" fmla="*/ 1 w 110"/>
                  <a:gd name="T15" fmla="*/ 1 h 128"/>
                  <a:gd name="T16" fmla="*/ 1 w 110"/>
                  <a:gd name="T17" fmla="*/ 1 h 128"/>
                  <a:gd name="T18" fmla="*/ 1 w 110"/>
                  <a:gd name="T19" fmla="*/ 1 h 128"/>
                  <a:gd name="T20" fmla="*/ 1 w 110"/>
                  <a:gd name="T21" fmla="*/ 1 h 128"/>
                  <a:gd name="T22" fmla="*/ 1 w 110"/>
                  <a:gd name="T23" fmla="*/ 1 h 128"/>
                  <a:gd name="T24" fmla="*/ 1 w 110"/>
                  <a:gd name="T25" fmla="*/ 1 h 128"/>
                  <a:gd name="T26" fmla="*/ 1 w 110"/>
                  <a:gd name="T27" fmla="*/ 1 h 128"/>
                  <a:gd name="T28" fmla="*/ 1 w 110"/>
                  <a:gd name="T29" fmla="*/ 1 h 12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0"/>
                  <a:gd name="T46" fmla="*/ 0 h 128"/>
                  <a:gd name="T47" fmla="*/ 110 w 110"/>
                  <a:gd name="T48" fmla="*/ 128 h 12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0" h="128">
                    <a:moveTo>
                      <a:pt x="0" y="4"/>
                    </a:moveTo>
                    <a:lnTo>
                      <a:pt x="14" y="1"/>
                    </a:lnTo>
                    <a:lnTo>
                      <a:pt x="28" y="0"/>
                    </a:lnTo>
                    <a:lnTo>
                      <a:pt x="44" y="0"/>
                    </a:lnTo>
                    <a:lnTo>
                      <a:pt x="56" y="6"/>
                    </a:lnTo>
                    <a:lnTo>
                      <a:pt x="71" y="10"/>
                    </a:lnTo>
                    <a:lnTo>
                      <a:pt x="81" y="18"/>
                    </a:lnTo>
                    <a:lnTo>
                      <a:pt x="91" y="25"/>
                    </a:lnTo>
                    <a:lnTo>
                      <a:pt x="99" y="36"/>
                    </a:lnTo>
                    <a:lnTo>
                      <a:pt x="108" y="60"/>
                    </a:lnTo>
                    <a:lnTo>
                      <a:pt x="110" y="79"/>
                    </a:lnTo>
                    <a:lnTo>
                      <a:pt x="106" y="96"/>
                    </a:lnTo>
                    <a:lnTo>
                      <a:pt x="97" y="108"/>
                    </a:lnTo>
                    <a:lnTo>
                      <a:pt x="87" y="114"/>
                    </a:lnTo>
                    <a:lnTo>
                      <a:pt x="77" y="12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94" name="Freeform 198"/>
              <p:cNvSpPr>
                <a:spLocks/>
              </p:cNvSpPr>
              <p:nvPr/>
            </p:nvSpPr>
            <p:spPr bwMode="auto">
              <a:xfrm>
                <a:off x="2433" y="1903"/>
                <a:ext cx="8" cy="45"/>
              </a:xfrm>
              <a:custGeom>
                <a:avLst/>
                <a:gdLst>
                  <a:gd name="T0" fmla="*/ 0 w 17"/>
                  <a:gd name="T1" fmla="*/ 0 h 89"/>
                  <a:gd name="T2" fmla="*/ 0 w 17"/>
                  <a:gd name="T3" fmla="*/ 1 h 89"/>
                  <a:gd name="T4" fmla="*/ 0 w 17"/>
                  <a:gd name="T5" fmla="*/ 1 h 89"/>
                  <a:gd name="T6" fmla="*/ 0 w 17"/>
                  <a:gd name="T7" fmla="*/ 1 h 89"/>
                  <a:gd name="T8" fmla="*/ 0 w 17"/>
                  <a:gd name="T9" fmla="*/ 1 h 89"/>
                  <a:gd name="T10" fmla="*/ 0 w 17"/>
                  <a:gd name="T11" fmla="*/ 1 h 89"/>
                  <a:gd name="T12" fmla="*/ 0 w 17"/>
                  <a:gd name="T13" fmla="*/ 1 h 8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89"/>
                  <a:gd name="T23" fmla="*/ 17 w 17"/>
                  <a:gd name="T24" fmla="*/ 89 h 8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89">
                    <a:moveTo>
                      <a:pt x="0" y="0"/>
                    </a:moveTo>
                    <a:lnTo>
                      <a:pt x="5" y="12"/>
                    </a:lnTo>
                    <a:lnTo>
                      <a:pt x="7" y="37"/>
                    </a:lnTo>
                    <a:lnTo>
                      <a:pt x="10" y="53"/>
                    </a:lnTo>
                    <a:lnTo>
                      <a:pt x="16" y="67"/>
                    </a:lnTo>
                    <a:lnTo>
                      <a:pt x="17" y="77"/>
                    </a:lnTo>
                    <a:lnTo>
                      <a:pt x="16" y="89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95" name="Freeform 199"/>
              <p:cNvSpPr>
                <a:spLocks/>
              </p:cNvSpPr>
              <p:nvPr/>
            </p:nvSpPr>
            <p:spPr bwMode="auto">
              <a:xfrm>
                <a:off x="2433" y="1903"/>
                <a:ext cx="8" cy="45"/>
              </a:xfrm>
              <a:custGeom>
                <a:avLst/>
                <a:gdLst>
                  <a:gd name="T0" fmla="*/ 0 w 17"/>
                  <a:gd name="T1" fmla="*/ 0 h 89"/>
                  <a:gd name="T2" fmla="*/ 0 w 17"/>
                  <a:gd name="T3" fmla="*/ 1 h 89"/>
                  <a:gd name="T4" fmla="*/ 0 w 17"/>
                  <a:gd name="T5" fmla="*/ 1 h 89"/>
                  <a:gd name="T6" fmla="*/ 0 w 17"/>
                  <a:gd name="T7" fmla="*/ 1 h 89"/>
                  <a:gd name="T8" fmla="*/ 0 w 17"/>
                  <a:gd name="T9" fmla="*/ 1 h 89"/>
                  <a:gd name="T10" fmla="*/ 0 w 17"/>
                  <a:gd name="T11" fmla="*/ 1 h 89"/>
                  <a:gd name="T12" fmla="*/ 0 w 17"/>
                  <a:gd name="T13" fmla="*/ 1 h 8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89"/>
                  <a:gd name="T23" fmla="*/ 17 w 17"/>
                  <a:gd name="T24" fmla="*/ 89 h 8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89">
                    <a:moveTo>
                      <a:pt x="0" y="0"/>
                    </a:moveTo>
                    <a:lnTo>
                      <a:pt x="5" y="12"/>
                    </a:lnTo>
                    <a:lnTo>
                      <a:pt x="7" y="37"/>
                    </a:lnTo>
                    <a:lnTo>
                      <a:pt x="10" y="53"/>
                    </a:lnTo>
                    <a:lnTo>
                      <a:pt x="16" y="67"/>
                    </a:lnTo>
                    <a:lnTo>
                      <a:pt x="17" y="77"/>
                    </a:lnTo>
                    <a:lnTo>
                      <a:pt x="16" y="89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96" name="Freeform 200"/>
              <p:cNvSpPr>
                <a:spLocks/>
              </p:cNvSpPr>
              <p:nvPr/>
            </p:nvSpPr>
            <p:spPr bwMode="auto">
              <a:xfrm>
                <a:off x="2534" y="1853"/>
                <a:ext cx="53" cy="150"/>
              </a:xfrm>
              <a:custGeom>
                <a:avLst/>
                <a:gdLst>
                  <a:gd name="T0" fmla="*/ 0 w 108"/>
                  <a:gd name="T1" fmla="*/ 0 h 301"/>
                  <a:gd name="T2" fmla="*/ 0 w 108"/>
                  <a:gd name="T3" fmla="*/ 0 h 301"/>
                  <a:gd name="T4" fmla="*/ 0 w 108"/>
                  <a:gd name="T5" fmla="*/ 0 h 301"/>
                  <a:gd name="T6" fmla="*/ 0 w 108"/>
                  <a:gd name="T7" fmla="*/ 0 h 301"/>
                  <a:gd name="T8" fmla="*/ 0 w 108"/>
                  <a:gd name="T9" fmla="*/ 0 h 301"/>
                  <a:gd name="T10" fmla="*/ 0 w 108"/>
                  <a:gd name="T11" fmla="*/ 0 h 301"/>
                  <a:gd name="T12" fmla="*/ 0 w 108"/>
                  <a:gd name="T13" fmla="*/ 0 h 301"/>
                  <a:gd name="T14" fmla="*/ 0 w 108"/>
                  <a:gd name="T15" fmla="*/ 0 h 301"/>
                  <a:gd name="T16" fmla="*/ 0 w 108"/>
                  <a:gd name="T17" fmla="*/ 0 h 301"/>
                  <a:gd name="T18" fmla="*/ 0 w 108"/>
                  <a:gd name="T19" fmla="*/ 0 h 301"/>
                  <a:gd name="T20" fmla="*/ 0 w 108"/>
                  <a:gd name="T21" fmla="*/ 0 h 301"/>
                  <a:gd name="T22" fmla="*/ 0 w 108"/>
                  <a:gd name="T23" fmla="*/ 0 h 301"/>
                  <a:gd name="T24" fmla="*/ 0 w 108"/>
                  <a:gd name="T25" fmla="*/ 0 h 301"/>
                  <a:gd name="T26" fmla="*/ 0 w 108"/>
                  <a:gd name="T27" fmla="*/ 0 h 301"/>
                  <a:gd name="T28" fmla="*/ 0 w 108"/>
                  <a:gd name="T29" fmla="*/ 0 h 301"/>
                  <a:gd name="T30" fmla="*/ 0 w 108"/>
                  <a:gd name="T31" fmla="*/ 0 h 301"/>
                  <a:gd name="T32" fmla="*/ 0 w 108"/>
                  <a:gd name="T33" fmla="*/ 0 h 301"/>
                  <a:gd name="T34" fmla="*/ 0 w 108"/>
                  <a:gd name="T35" fmla="*/ 0 h 301"/>
                  <a:gd name="T36" fmla="*/ 0 w 108"/>
                  <a:gd name="T37" fmla="*/ 0 h 301"/>
                  <a:gd name="T38" fmla="*/ 0 w 108"/>
                  <a:gd name="T39" fmla="*/ 0 h 301"/>
                  <a:gd name="T40" fmla="*/ 0 w 108"/>
                  <a:gd name="T41" fmla="*/ 0 h 301"/>
                  <a:gd name="T42" fmla="*/ 0 w 108"/>
                  <a:gd name="T43" fmla="*/ 0 h 301"/>
                  <a:gd name="T44" fmla="*/ 0 w 108"/>
                  <a:gd name="T45" fmla="*/ 0 h 30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08"/>
                  <a:gd name="T70" fmla="*/ 0 h 301"/>
                  <a:gd name="T71" fmla="*/ 108 w 108"/>
                  <a:gd name="T72" fmla="*/ 301 h 30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08" h="301">
                    <a:moveTo>
                      <a:pt x="2" y="301"/>
                    </a:moveTo>
                    <a:lnTo>
                      <a:pt x="0" y="277"/>
                    </a:lnTo>
                    <a:lnTo>
                      <a:pt x="3" y="253"/>
                    </a:lnTo>
                    <a:lnTo>
                      <a:pt x="9" y="234"/>
                    </a:lnTo>
                    <a:lnTo>
                      <a:pt x="19" y="224"/>
                    </a:lnTo>
                    <a:lnTo>
                      <a:pt x="17" y="199"/>
                    </a:lnTo>
                    <a:lnTo>
                      <a:pt x="24" y="177"/>
                    </a:lnTo>
                    <a:lnTo>
                      <a:pt x="42" y="156"/>
                    </a:lnTo>
                    <a:lnTo>
                      <a:pt x="41" y="137"/>
                    </a:lnTo>
                    <a:lnTo>
                      <a:pt x="45" y="123"/>
                    </a:lnTo>
                    <a:lnTo>
                      <a:pt x="62" y="112"/>
                    </a:lnTo>
                    <a:lnTo>
                      <a:pt x="60" y="88"/>
                    </a:lnTo>
                    <a:lnTo>
                      <a:pt x="66" y="66"/>
                    </a:lnTo>
                    <a:lnTo>
                      <a:pt x="80" y="49"/>
                    </a:lnTo>
                    <a:lnTo>
                      <a:pt x="80" y="35"/>
                    </a:lnTo>
                    <a:lnTo>
                      <a:pt x="85" y="27"/>
                    </a:lnTo>
                    <a:lnTo>
                      <a:pt x="97" y="22"/>
                    </a:lnTo>
                    <a:lnTo>
                      <a:pt x="104" y="20"/>
                    </a:lnTo>
                    <a:lnTo>
                      <a:pt x="108" y="10"/>
                    </a:lnTo>
                    <a:lnTo>
                      <a:pt x="104" y="3"/>
                    </a:lnTo>
                    <a:lnTo>
                      <a:pt x="90" y="0"/>
                    </a:lnTo>
                    <a:lnTo>
                      <a:pt x="80" y="0"/>
                    </a:lnTo>
                    <a:lnTo>
                      <a:pt x="67" y="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97" name="Freeform 201"/>
              <p:cNvSpPr>
                <a:spLocks/>
              </p:cNvSpPr>
              <p:nvPr/>
            </p:nvSpPr>
            <p:spPr bwMode="auto">
              <a:xfrm>
                <a:off x="2534" y="1853"/>
                <a:ext cx="53" cy="150"/>
              </a:xfrm>
              <a:custGeom>
                <a:avLst/>
                <a:gdLst>
                  <a:gd name="T0" fmla="*/ 0 w 108"/>
                  <a:gd name="T1" fmla="*/ 0 h 301"/>
                  <a:gd name="T2" fmla="*/ 0 w 108"/>
                  <a:gd name="T3" fmla="*/ 0 h 301"/>
                  <a:gd name="T4" fmla="*/ 0 w 108"/>
                  <a:gd name="T5" fmla="*/ 0 h 301"/>
                  <a:gd name="T6" fmla="*/ 0 w 108"/>
                  <a:gd name="T7" fmla="*/ 0 h 301"/>
                  <a:gd name="T8" fmla="*/ 0 w 108"/>
                  <a:gd name="T9" fmla="*/ 0 h 301"/>
                  <a:gd name="T10" fmla="*/ 0 w 108"/>
                  <a:gd name="T11" fmla="*/ 0 h 301"/>
                  <a:gd name="T12" fmla="*/ 0 w 108"/>
                  <a:gd name="T13" fmla="*/ 0 h 301"/>
                  <a:gd name="T14" fmla="*/ 0 w 108"/>
                  <a:gd name="T15" fmla="*/ 0 h 301"/>
                  <a:gd name="T16" fmla="*/ 0 w 108"/>
                  <a:gd name="T17" fmla="*/ 0 h 301"/>
                  <a:gd name="T18" fmla="*/ 0 w 108"/>
                  <a:gd name="T19" fmla="*/ 0 h 301"/>
                  <a:gd name="T20" fmla="*/ 0 w 108"/>
                  <a:gd name="T21" fmla="*/ 0 h 301"/>
                  <a:gd name="T22" fmla="*/ 0 w 108"/>
                  <a:gd name="T23" fmla="*/ 0 h 301"/>
                  <a:gd name="T24" fmla="*/ 0 w 108"/>
                  <a:gd name="T25" fmla="*/ 0 h 301"/>
                  <a:gd name="T26" fmla="*/ 0 w 108"/>
                  <a:gd name="T27" fmla="*/ 0 h 301"/>
                  <a:gd name="T28" fmla="*/ 0 w 108"/>
                  <a:gd name="T29" fmla="*/ 0 h 301"/>
                  <a:gd name="T30" fmla="*/ 0 w 108"/>
                  <a:gd name="T31" fmla="*/ 0 h 301"/>
                  <a:gd name="T32" fmla="*/ 0 w 108"/>
                  <a:gd name="T33" fmla="*/ 0 h 301"/>
                  <a:gd name="T34" fmla="*/ 0 w 108"/>
                  <a:gd name="T35" fmla="*/ 0 h 301"/>
                  <a:gd name="T36" fmla="*/ 0 w 108"/>
                  <a:gd name="T37" fmla="*/ 0 h 301"/>
                  <a:gd name="T38" fmla="*/ 0 w 108"/>
                  <a:gd name="T39" fmla="*/ 0 h 301"/>
                  <a:gd name="T40" fmla="*/ 0 w 108"/>
                  <a:gd name="T41" fmla="*/ 0 h 301"/>
                  <a:gd name="T42" fmla="*/ 0 w 108"/>
                  <a:gd name="T43" fmla="*/ 0 h 301"/>
                  <a:gd name="T44" fmla="*/ 0 w 108"/>
                  <a:gd name="T45" fmla="*/ 0 h 30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08"/>
                  <a:gd name="T70" fmla="*/ 0 h 301"/>
                  <a:gd name="T71" fmla="*/ 108 w 108"/>
                  <a:gd name="T72" fmla="*/ 301 h 30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08" h="301">
                    <a:moveTo>
                      <a:pt x="2" y="301"/>
                    </a:moveTo>
                    <a:lnTo>
                      <a:pt x="0" y="277"/>
                    </a:lnTo>
                    <a:lnTo>
                      <a:pt x="3" y="253"/>
                    </a:lnTo>
                    <a:lnTo>
                      <a:pt x="9" y="234"/>
                    </a:lnTo>
                    <a:lnTo>
                      <a:pt x="19" y="224"/>
                    </a:lnTo>
                    <a:lnTo>
                      <a:pt x="17" y="199"/>
                    </a:lnTo>
                    <a:lnTo>
                      <a:pt x="24" y="177"/>
                    </a:lnTo>
                    <a:lnTo>
                      <a:pt x="42" y="156"/>
                    </a:lnTo>
                    <a:lnTo>
                      <a:pt x="41" y="137"/>
                    </a:lnTo>
                    <a:lnTo>
                      <a:pt x="45" y="123"/>
                    </a:lnTo>
                    <a:lnTo>
                      <a:pt x="62" y="112"/>
                    </a:lnTo>
                    <a:lnTo>
                      <a:pt x="60" y="88"/>
                    </a:lnTo>
                    <a:lnTo>
                      <a:pt x="66" y="66"/>
                    </a:lnTo>
                    <a:lnTo>
                      <a:pt x="80" y="49"/>
                    </a:lnTo>
                    <a:lnTo>
                      <a:pt x="80" y="35"/>
                    </a:lnTo>
                    <a:lnTo>
                      <a:pt x="85" y="27"/>
                    </a:lnTo>
                    <a:lnTo>
                      <a:pt x="97" y="22"/>
                    </a:lnTo>
                    <a:lnTo>
                      <a:pt x="104" y="20"/>
                    </a:lnTo>
                    <a:lnTo>
                      <a:pt x="108" y="10"/>
                    </a:lnTo>
                    <a:lnTo>
                      <a:pt x="104" y="3"/>
                    </a:lnTo>
                    <a:lnTo>
                      <a:pt x="90" y="0"/>
                    </a:lnTo>
                    <a:lnTo>
                      <a:pt x="80" y="0"/>
                    </a:lnTo>
                    <a:lnTo>
                      <a:pt x="67" y="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98" name="Freeform 202"/>
              <p:cNvSpPr>
                <a:spLocks/>
              </p:cNvSpPr>
              <p:nvPr/>
            </p:nvSpPr>
            <p:spPr bwMode="auto">
              <a:xfrm>
                <a:off x="2600" y="1828"/>
                <a:ext cx="86" cy="6"/>
              </a:xfrm>
              <a:custGeom>
                <a:avLst/>
                <a:gdLst>
                  <a:gd name="T0" fmla="*/ 1 w 171"/>
                  <a:gd name="T1" fmla="*/ 0 h 13"/>
                  <a:gd name="T2" fmla="*/ 1 w 171"/>
                  <a:gd name="T3" fmla="*/ 0 h 13"/>
                  <a:gd name="T4" fmla="*/ 1 w 171"/>
                  <a:gd name="T5" fmla="*/ 0 h 13"/>
                  <a:gd name="T6" fmla="*/ 1 w 171"/>
                  <a:gd name="T7" fmla="*/ 0 h 13"/>
                  <a:gd name="T8" fmla="*/ 1 w 171"/>
                  <a:gd name="T9" fmla="*/ 0 h 13"/>
                  <a:gd name="T10" fmla="*/ 1 w 171"/>
                  <a:gd name="T11" fmla="*/ 0 h 13"/>
                  <a:gd name="T12" fmla="*/ 1 w 171"/>
                  <a:gd name="T13" fmla="*/ 0 h 13"/>
                  <a:gd name="T14" fmla="*/ 1 w 171"/>
                  <a:gd name="T15" fmla="*/ 0 h 13"/>
                  <a:gd name="T16" fmla="*/ 0 w 171"/>
                  <a:gd name="T17" fmla="*/ 0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1"/>
                  <a:gd name="T28" fmla="*/ 0 h 13"/>
                  <a:gd name="T29" fmla="*/ 171 w 171"/>
                  <a:gd name="T30" fmla="*/ 13 h 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1" h="13">
                    <a:moveTo>
                      <a:pt x="171" y="10"/>
                    </a:moveTo>
                    <a:lnTo>
                      <a:pt x="152" y="13"/>
                    </a:lnTo>
                    <a:lnTo>
                      <a:pt x="131" y="13"/>
                    </a:lnTo>
                    <a:lnTo>
                      <a:pt x="108" y="13"/>
                    </a:lnTo>
                    <a:lnTo>
                      <a:pt x="88" y="11"/>
                    </a:lnTo>
                    <a:lnTo>
                      <a:pt x="67" y="8"/>
                    </a:lnTo>
                    <a:lnTo>
                      <a:pt x="43" y="6"/>
                    </a:lnTo>
                    <a:lnTo>
                      <a:pt x="19" y="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899" name="Freeform 203"/>
              <p:cNvSpPr>
                <a:spLocks/>
              </p:cNvSpPr>
              <p:nvPr/>
            </p:nvSpPr>
            <p:spPr bwMode="auto">
              <a:xfrm>
                <a:off x="2600" y="1828"/>
                <a:ext cx="86" cy="6"/>
              </a:xfrm>
              <a:custGeom>
                <a:avLst/>
                <a:gdLst>
                  <a:gd name="T0" fmla="*/ 1 w 171"/>
                  <a:gd name="T1" fmla="*/ 0 h 13"/>
                  <a:gd name="T2" fmla="*/ 1 w 171"/>
                  <a:gd name="T3" fmla="*/ 0 h 13"/>
                  <a:gd name="T4" fmla="*/ 1 w 171"/>
                  <a:gd name="T5" fmla="*/ 0 h 13"/>
                  <a:gd name="T6" fmla="*/ 1 w 171"/>
                  <a:gd name="T7" fmla="*/ 0 h 13"/>
                  <a:gd name="T8" fmla="*/ 1 w 171"/>
                  <a:gd name="T9" fmla="*/ 0 h 13"/>
                  <a:gd name="T10" fmla="*/ 1 w 171"/>
                  <a:gd name="T11" fmla="*/ 0 h 13"/>
                  <a:gd name="T12" fmla="*/ 1 w 171"/>
                  <a:gd name="T13" fmla="*/ 0 h 13"/>
                  <a:gd name="T14" fmla="*/ 1 w 171"/>
                  <a:gd name="T15" fmla="*/ 0 h 13"/>
                  <a:gd name="T16" fmla="*/ 0 w 171"/>
                  <a:gd name="T17" fmla="*/ 0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1"/>
                  <a:gd name="T28" fmla="*/ 0 h 13"/>
                  <a:gd name="T29" fmla="*/ 171 w 171"/>
                  <a:gd name="T30" fmla="*/ 13 h 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1" h="13">
                    <a:moveTo>
                      <a:pt x="171" y="10"/>
                    </a:moveTo>
                    <a:lnTo>
                      <a:pt x="152" y="13"/>
                    </a:lnTo>
                    <a:lnTo>
                      <a:pt x="131" y="13"/>
                    </a:lnTo>
                    <a:lnTo>
                      <a:pt x="108" y="13"/>
                    </a:lnTo>
                    <a:lnTo>
                      <a:pt x="88" y="11"/>
                    </a:lnTo>
                    <a:lnTo>
                      <a:pt x="67" y="8"/>
                    </a:lnTo>
                    <a:lnTo>
                      <a:pt x="43" y="6"/>
                    </a:lnTo>
                    <a:lnTo>
                      <a:pt x="19" y="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900" name="Freeform 204"/>
              <p:cNvSpPr>
                <a:spLocks/>
              </p:cNvSpPr>
              <p:nvPr/>
            </p:nvSpPr>
            <p:spPr bwMode="auto">
              <a:xfrm>
                <a:off x="2490" y="1837"/>
                <a:ext cx="113" cy="11"/>
              </a:xfrm>
              <a:custGeom>
                <a:avLst/>
                <a:gdLst>
                  <a:gd name="T0" fmla="*/ 1 w 225"/>
                  <a:gd name="T1" fmla="*/ 1 h 22"/>
                  <a:gd name="T2" fmla="*/ 1 w 225"/>
                  <a:gd name="T3" fmla="*/ 1 h 22"/>
                  <a:gd name="T4" fmla="*/ 1 w 225"/>
                  <a:gd name="T5" fmla="*/ 1 h 22"/>
                  <a:gd name="T6" fmla="*/ 1 w 225"/>
                  <a:gd name="T7" fmla="*/ 1 h 22"/>
                  <a:gd name="T8" fmla="*/ 1 w 225"/>
                  <a:gd name="T9" fmla="*/ 1 h 22"/>
                  <a:gd name="T10" fmla="*/ 1 w 225"/>
                  <a:gd name="T11" fmla="*/ 1 h 22"/>
                  <a:gd name="T12" fmla="*/ 1 w 225"/>
                  <a:gd name="T13" fmla="*/ 0 h 22"/>
                  <a:gd name="T14" fmla="*/ 1 w 225"/>
                  <a:gd name="T15" fmla="*/ 0 h 22"/>
                  <a:gd name="T16" fmla="*/ 1 w 225"/>
                  <a:gd name="T17" fmla="*/ 0 h 22"/>
                  <a:gd name="T18" fmla="*/ 1 w 225"/>
                  <a:gd name="T19" fmla="*/ 1 h 22"/>
                  <a:gd name="T20" fmla="*/ 1 w 225"/>
                  <a:gd name="T21" fmla="*/ 1 h 22"/>
                  <a:gd name="T22" fmla="*/ 1 w 225"/>
                  <a:gd name="T23" fmla="*/ 1 h 22"/>
                  <a:gd name="T24" fmla="*/ 1 w 225"/>
                  <a:gd name="T25" fmla="*/ 1 h 22"/>
                  <a:gd name="T26" fmla="*/ 1 w 225"/>
                  <a:gd name="T27" fmla="*/ 1 h 22"/>
                  <a:gd name="T28" fmla="*/ 0 w 225"/>
                  <a:gd name="T29" fmla="*/ 1 h 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25"/>
                  <a:gd name="T46" fmla="*/ 0 h 22"/>
                  <a:gd name="T47" fmla="*/ 225 w 225"/>
                  <a:gd name="T48" fmla="*/ 22 h 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25" h="22">
                    <a:moveTo>
                      <a:pt x="225" y="22"/>
                    </a:moveTo>
                    <a:lnTo>
                      <a:pt x="214" y="18"/>
                    </a:lnTo>
                    <a:lnTo>
                      <a:pt x="202" y="14"/>
                    </a:lnTo>
                    <a:lnTo>
                      <a:pt x="185" y="10"/>
                    </a:lnTo>
                    <a:lnTo>
                      <a:pt x="167" y="6"/>
                    </a:lnTo>
                    <a:lnTo>
                      <a:pt x="149" y="4"/>
                    </a:lnTo>
                    <a:lnTo>
                      <a:pt x="128" y="0"/>
                    </a:lnTo>
                    <a:lnTo>
                      <a:pt x="107" y="0"/>
                    </a:lnTo>
                    <a:lnTo>
                      <a:pt x="86" y="0"/>
                    </a:lnTo>
                    <a:lnTo>
                      <a:pt x="67" y="4"/>
                    </a:lnTo>
                    <a:lnTo>
                      <a:pt x="50" y="6"/>
                    </a:lnTo>
                    <a:lnTo>
                      <a:pt x="35" y="9"/>
                    </a:lnTo>
                    <a:lnTo>
                      <a:pt x="21" y="11"/>
                    </a:lnTo>
                    <a:lnTo>
                      <a:pt x="11" y="14"/>
                    </a:lnTo>
                    <a:lnTo>
                      <a:pt x="0" y="1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901" name="Freeform 205"/>
              <p:cNvSpPr>
                <a:spLocks/>
              </p:cNvSpPr>
              <p:nvPr/>
            </p:nvSpPr>
            <p:spPr bwMode="auto">
              <a:xfrm>
                <a:off x="2490" y="1837"/>
                <a:ext cx="113" cy="11"/>
              </a:xfrm>
              <a:custGeom>
                <a:avLst/>
                <a:gdLst>
                  <a:gd name="T0" fmla="*/ 1 w 225"/>
                  <a:gd name="T1" fmla="*/ 1 h 22"/>
                  <a:gd name="T2" fmla="*/ 1 w 225"/>
                  <a:gd name="T3" fmla="*/ 1 h 22"/>
                  <a:gd name="T4" fmla="*/ 1 w 225"/>
                  <a:gd name="T5" fmla="*/ 1 h 22"/>
                  <a:gd name="T6" fmla="*/ 1 w 225"/>
                  <a:gd name="T7" fmla="*/ 1 h 22"/>
                  <a:gd name="T8" fmla="*/ 1 w 225"/>
                  <a:gd name="T9" fmla="*/ 1 h 22"/>
                  <a:gd name="T10" fmla="*/ 1 w 225"/>
                  <a:gd name="T11" fmla="*/ 1 h 22"/>
                  <a:gd name="T12" fmla="*/ 1 w 225"/>
                  <a:gd name="T13" fmla="*/ 0 h 22"/>
                  <a:gd name="T14" fmla="*/ 1 w 225"/>
                  <a:gd name="T15" fmla="*/ 0 h 22"/>
                  <a:gd name="T16" fmla="*/ 1 w 225"/>
                  <a:gd name="T17" fmla="*/ 0 h 22"/>
                  <a:gd name="T18" fmla="*/ 1 w 225"/>
                  <a:gd name="T19" fmla="*/ 1 h 22"/>
                  <a:gd name="T20" fmla="*/ 1 w 225"/>
                  <a:gd name="T21" fmla="*/ 1 h 22"/>
                  <a:gd name="T22" fmla="*/ 1 w 225"/>
                  <a:gd name="T23" fmla="*/ 1 h 22"/>
                  <a:gd name="T24" fmla="*/ 1 w 225"/>
                  <a:gd name="T25" fmla="*/ 1 h 22"/>
                  <a:gd name="T26" fmla="*/ 1 w 225"/>
                  <a:gd name="T27" fmla="*/ 1 h 22"/>
                  <a:gd name="T28" fmla="*/ 0 w 225"/>
                  <a:gd name="T29" fmla="*/ 1 h 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25"/>
                  <a:gd name="T46" fmla="*/ 0 h 22"/>
                  <a:gd name="T47" fmla="*/ 225 w 225"/>
                  <a:gd name="T48" fmla="*/ 22 h 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25" h="22">
                    <a:moveTo>
                      <a:pt x="225" y="22"/>
                    </a:moveTo>
                    <a:lnTo>
                      <a:pt x="214" y="18"/>
                    </a:lnTo>
                    <a:lnTo>
                      <a:pt x="202" y="14"/>
                    </a:lnTo>
                    <a:lnTo>
                      <a:pt x="185" y="10"/>
                    </a:lnTo>
                    <a:lnTo>
                      <a:pt x="167" y="6"/>
                    </a:lnTo>
                    <a:lnTo>
                      <a:pt x="149" y="4"/>
                    </a:lnTo>
                    <a:lnTo>
                      <a:pt x="128" y="0"/>
                    </a:lnTo>
                    <a:lnTo>
                      <a:pt x="107" y="0"/>
                    </a:lnTo>
                    <a:lnTo>
                      <a:pt x="86" y="0"/>
                    </a:lnTo>
                    <a:lnTo>
                      <a:pt x="67" y="4"/>
                    </a:lnTo>
                    <a:lnTo>
                      <a:pt x="50" y="6"/>
                    </a:lnTo>
                    <a:lnTo>
                      <a:pt x="35" y="9"/>
                    </a:lnTo>
                    <a:lnTo>
                      <a:pt x="21" y="11"/>
                    </a:lnTo>
                    <a:lnTo>
                      <a:pt x="11" y="14"/>
                    </a:lnTo>
                    <a:lnTo>
                      <a:pt x="0" y="1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</p:grpSp>
        <p:grpSp>
          <p:nvGrpSpPr>
            <p:cNvPr id="9423" name="Group 407"/>
            <p:cNvGrpSpPr>
              <a:grpSpLocks/>
            </p:cNvGrpSpPr>
            <p:nvPr/>
          </p:nvGrpSpPr>
          <p:grpSpPr bwMode="auto">
            <a:xfrm>
              <a:off x="4221493" y="2878097"/>
              <a:ext cx="595314" cy="3538547"/>
              <a:chOff x="2407" y="1681"/>
              <a:chExt cx="375" cy="2229"/>
            </a:xfrm>
          </p:grpSpPr>
          <p:sp>
            <p:nvSpPr>
              <p:cNvPr id="9502" name="Freeform 207"/>
              <p:cNvSpPr>
                <a:spLocks/>
              </p:cNvSpPr>
              <p:nvPr/>
            </p:nvSpPr>
            <p:spPr bwMode="auto">
              <a:xfrm>
                <a:off x="2624" y="1824"/>
                <a:ext cx="52" cy="8"/>
              </a:xfrm>
              <a:custGeom>
                <a:avLst/>
                <a:gdLst>
                  <a:gd name="T0" fmla="*/ 0 w 103"/>
                  <a:gd name="T1" fmla="*/ 1 h 16"/>
                  <a:gd name="T2" fmla="*/ 1 w 103"/>
                  <a:gd name="T3" fmla="*/ 1 h 16"/>
                  <a:gd name="T4" fmla="*/ 1 w 103"/>
                  <a:gd name="T5" fmla="*/ 1 h 16"/>
                  <a:gd name="T6" fmla="*/ 1 w 103"/>
                  <a:gd name="T7" fmla="*/ 0 h 16"/>
                  <a:gd name="T8" fmla="*/ 1 w 103"/>
                  <a:gd name="T9" fmla="*/ 1 h 16"/>
                  <a:gd name="T10" fmla="*/ 1 w 103"/>
                  <a:gd name="T11" fmla="*/ 1 h 16"/>
                  <a:gd name="T12" fmla="*/ 1 w 103"/>
                  <a:gd name="T13" fmla="*/ 1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3"/>
                  <a:gd name="T22" fmla="*/ 0 h 16"/>
                  <a:gd name="T23" fmla="*/ 103 w 103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3" h="16">
                    <a:moveTo>
                      <a:pt x="0" y="14"/>
                    </a:moveTo>
                    <a:lnTo>
                      <a:pt x="9" y="7"/>
                    </a:lnTo>
                    <a:lnTo>
                      <a:pt x="26" y="3"/>
                    </a:lnTo>
                    <a:lnTo>
                      <a:pt x="50" y="0"/>
                    </a:lnTo>
                    <a:lnTo>
                      <a:pt x="75" y="3"/>
                    </a:lnTo>
                    <a:lnTo>
                      <a:pt x="91" y="11"/>
                    </a:lnTo>
                    <a:lnTo>
                      <a:pt x="103" y="16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03" name="Freeform 208"/>
              <p:cNvSpPr>
                <a:spLocks/>
              </p:cNvSpPr>
              <p:nvPr/>
            </p:nvSpPr>
            <p:spPr bwMode="auto">
              <a:xfrm>
                <a:off x="2624" y="1824"/>
                <a:ext cx="52" cy="8"/>
              </a:xfrm>
              <a:custGeom>
                <a:avLst/>
                <a:gdLst>
                  <a:gd name="T0" fmla="*/ 0 w 103"/>
                  <a:gd name="T1" fmla="*/ 1 h 16"/>
                  <a:gd name="T2" fmla="*/ 1 w 103"/>
                  <a:gd name="T3" fmla="*/ 1 h 16"/>
                  <a:gd name="T4" fmla="*/ 1 w 103"/>
                  <a:gd name="T5" fmla="*/ 1 h 16"/>
                  <a:gd name="T6" fmla="*/ 1 w 103"/>
                  <a:gd name="T7" fmla="*/ 0 h 16"/>
                  <a:gd name="T8" fmla="*/ 1 w 103"/>
                  <a:gd name="T9" fmla="*/ 1 h 16"/>
                  <a:gd name="T10" fmla="*/ 1 w 103"/>
                  <a:gd name="T11" fmla="*/ 1 h 16"/>
                  <a:gd name="T12" fmla="*/ 1 w 103"/>
                  <a:gd name="T13" fmla="*/ 1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3"/>
                  <a:gd name="T22" fmla="*/ 0 h 16"/>
                  <a:gd name="T23" fmla="*/ 103 w 103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3" h="16">
                    <a:moveTo>
                      <a:pt x="0" y="14"/>
                    </a:moveTo>
                    <a:lnTo>
                      <a:pt x="9" y="7"/>
                    </a:lnTo>
                    <a:lnTo>
                      <a:pt x="26" y="3"/>
                    </a:lnTo>
                    <a:lnTo>
                      <a:pt x="50" y="0"/>
                    </a:lnTo>
                    <a:lnTo>
                      <a:pt x="75" y="3"/>
                    </a:lnTo>
                    <a:lnTo>
                      <a:pt x="91" y="11"/>
                    </a:lnTo>
                    <a:lnTo>
                      <a:pt x="103" y="16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04" name="Freeform 209"/>
              <p:cNvSpPr>
                <a:spLocks/>
              </p:cNvSpPr>
              <p:nvPr/>
            </p:nvSpPr>
            <p:spPr bwMode="auto">
              <a:xfrm>
                <a:off x="2661" y="1856"/>
                <a:ext cx="59" cy="237"/>
              </a:xfrm>
              <a:custGeom>
                <a:avLst/>
                <a:gdLst>
                  <a:gd name="T0" fmla="*/ 1 w 117"/>
                  <a:gd name="T1" fmla="*/ 0 h 474"/>
                  <a:gd name="T2" fmla="*/ 0 w 117"/>
                  <a:gd name="T3" fmla="*/ 1 h 474"/>
                  <a:gd name="T4" fmla="*/ 1 w 117"/>
                  <a:gd name="T5" fmla="*/ 1 h 474"/>
                  <a:gd name="T6" fmla="*/ 1 w 117"/>
                  <a:gd name="T7" fmla="*/ 1 h 474"/>
                  <a:gd name="T8" fmla="*/ 1 w 117"/>
                  <a:gd name="T9" fmla="*/ 1 h 474"/>
                  <a:gd name="T10" fmla="*/ 1 w 117"/>
                  <a:gd name="T11" fmla="*/ 1 h 474"/>
                  <a:gd name="T12" fmla="*/ 1 w 117"/>
                  <a:gd name="T13" fmla="*/ 1 h 474"/>
                  <a:gd name="T14" fmla="*/ 1 w 117"/>
                  <a:gd name="T15" fmla="*/ 1 h 474"/>
                  <a:gd name="T16" fmla="*/ 1 w 117"/>
                  <a:gd name="T17" fmla="*/ 1 h 474"/>
                  <a:gd name="T18" fmla="*/ 1 w 117"/>
                  <a:gd name="T19" fmla="*/ 1 h 474"/>
                  <a:gd name="T20" fmla="*/ 1 w 117"/>
                  <a:gd name="T21" fmla="*/ 1 h 474"/>
                  <a:gd name="T22" fmla="*/ 1 w 117"/>
                  <a:gd name="T23" fmla="*/ 1 h 474"/>
                  <a:gd name="T24" fmla="*/ 1 w 117"/>
                  <a:gd name="T25" fmla="*/ 1 h 474"/>
                  <a:gd name="T26" fmla="*/ 1 w 117"/>
                  <a:gd name="T27" fmla="*/ 1 h 474"/>
                  <a:gd name="T28" fmla="*/ 1 w 117"/>
                  <a:gd name="T29" fmla="*/ 1 h 474"/>
                  <a:gd name="T30" fmla="*/ 1 w 117"/>
                  <a:gd name="T31" fmla="*/ 1 h 474"/>
                  <a:gd name="T32" fmla="*/ 1 w 117"/>
                  <a:gd name="T33" fmla="*/ 1 h 4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474"/>
                  <a:gd name="T53" fmla="*/ 117 w 117"/>
                  <a:gd name="T54" fmla="*/ 474 h 4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474">
                    <a:moveTo>
                      <a:pt x="2" y="0"/>
                    </a:moveTo>
                    <a:lnTo>
                      <a:pt x="0" y="23"/>
                    </a:lnTo>
                    <a:lnTo>
                      <a:pt x="3" y="40"/>
                    </a:lnTo>
                    <a:lnTo>
                      <a:pt x="10" y="53"/>
                    </a:lnTo>
                    <a:lnTo>
                      <a:pt x="23" y="64"/>
                    </a:lnTo>
                    <a:lnTo>
                      <a:pt x="34" y="78"/>
                    </a:lnTo>
                    <a:lnTo>
                      <a:pt x="48" y="101"/>
                    </a:lnTo>
                    <a:lnTo>
                      <a:pt x="53" y="128"/>
                    </a:lnTo>
                    <a:lnTo>
                      <a:pt x="55" y="151"/>
                    </a:lnTo>
                    <a:lnTo>
                      <a:pt x="51" y="190"/>
                    </a:lnTo>
                    <a:lnTo>
                      <a:pt x="49" y="247"/>
                    </a:lnTo>
                    <a:lnTo>
                      <a:pt x="52" y="309"/>
                    </a:lnTo>
                    <a:lnTo>
                      <a:pt x="63" y="359"/>
                    </a:lnTo>
                    <a:lnTo>
                      <a:pt x="77" y="399"/>
                    </a:lnTo>
                    <a:lnTo>
                      <a:pt x="91" y="435"/>
                    </a:lnTo>
                    <a:lnTo>
                      <a:pt x="103" y="463"/>
                    </a:lnTo>
                    <a:lnTo>
                      <a:pt x="117" y="47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05" name="Freeform 210"/>
              <p:cNvSpPr>
                <a:spLocks/>
              </p:cNvSpPr>
              <p:nvPr/>
            </p:nvSpPr>
            <p:spPr bwMode="auto">
              <a:xfrm>
                <a:off x="2661" y="1856"/>
                <a:ext cx="59" cy="237"/>
              </a:xfrm>
              <a:custGeom>
                <a:avLst/>
                <a:gdLst>
                  <a:gd name="T0" fmla="*/ 1 w 117"/>
                  <a:gd name="T1" fmla="*/ 0 h 474"/>
                  <a:gd name="T2" fmla="*/ 0 w 117"/>
                  <a:gd name="T3" fmla="*/ 1 h 474"/>
                  <a:gd name="T4" fmla="*/ 1 w 117"/>
                  <a:gd name="T5" fmla="*/ 1 h 474"/>
                  <a:gd name="T6" fmla="*/ 1 w 117"/>
                  <a:gd name="T7" fmla="*/ 1 h 474"/>
                  <a:gd name="T8" fmla="*/ 1 w 117"/>
                  <a:gd name="T9" fmla="*/ 1 h 474"/>
                  <a:gd name="T10" fmla="*/ 1 w 117"/>
                  <a:gd name="T11" fmla="*/ 1 h 474"/>
                  <a:gd name="T12" fmla="*/ 1 w 117"/>
                  <a:gd name="T13" fmla="*/ 1 h 474"/>
                  <a:gd name="T14" fmla="*/ 1 w 117"/>
                  <a:gd name="T15" fmla="*/ 1 h 474"/>
                  <a:gd name="T16" fmla="*/ 1 w 117"/>
                  <a:gd name="T17" fmla="*/ 1 h 474"/>
                  <a:gd name="T18" fmla="*/ 1 w 117"/>
                  <a:gd name="T19" fmla="*/ 1 h 474"/>
                  <a:gd name="T20" fmla="*/ 1 w 117"/>
                  <a:gd name="T21" fmla="*/ 1 h 474"/>
                  <a:gd name="T22" fmla="*/ 1 w 117"/>
                  <a:gd name="T23" fmla="*/ 1 h 474"/>
                  <a:gd name="T24" fmla="*/ 1 w 117"/>
                  <a:gd name="T25" fmla="*/ 1 h 474"/>
                  <a:gd name="T26" fmla="*/ 1 w 117"/>
                  <a:gd name="T27" fmla="*/ 1 h 474"/>
                  <a:gd name="T28" fmla="*/ 1 w 117"/>
                  <a:gd name="T29" fmla="*/ 1 h 474"/>
                  <a:gd name="T30" fmla="*/ 1 w 117"/>
                  <a:gd name="T31" fmla="*/ 1 h 474"/>
                  <a:gd name="T32" fmla="*/ 1 w 117"/>
                  <a:gd name="T33" fmla="*/ 1 h 4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474"/>
                  <a:gd name="T53" fmla="*/ 117 w 117"/>
                  <a:gd name="T54" fmla="*/ 474 h 4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474">
                    <a:moveTo>
                      <a:pt x="2" y="0"/>
                    </a:moveTo>
                    <a:lnTo>
                      <a:pt x="0" y="23"/>
                    </a:lnTo>
                    <a:lnTo>
                      <a:pt x="3" y="40"/>
                    </a:lnTo>
                    <a:lnTo>
                      <a:pt x="10" y="53"/>
                    </a:lnTo>
                    <a:lnTo>
                      <a:pt x="23" y="64"/>
                    </a:lnTo>
                    <a:lnTo>
                      <a:pt x="34" y="78"/>
                    </a:lnTo>
                    <a:lnTo>
                      <a:pt x="48" y="101"/>
                    </a:lnTo>
                    <a:lnTo>
                      <a:pt x="53" y="128"/>
                    </a:lnTo>
                    <a:lnTo>
                      <a:pt x="55" y="151"/>
                    </a:lnTo>
                    <a:lnTo>
                      <a:pt x="51" y="190"/>
                    </a:lnTo>
                    <a:lnTo>
                      <a:pt x="49" y="247"/>
                    </a:lnTo>
                    <a:lnTo>
                      <a:pt x="52" y="309"/>
                    </a:lnTo>
                    <a:lnTo>
                      <a:pt x="63" y="359"/>
                    </a:lnTo>
                    <a:lnTo>
                      <a:pt x="77" y="399"/>
                    </a:lnTo>
                    <a:lnTo>
                      <a:pt x="91" y="435"/>
                    </a:lnTo>
                    <a:lnTo>
                      <a:pt x="103" y="463"/>
                    </a:lnTo>
                    <a:lnTo>
                      <a:pt x="117" y="47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06" name="Freeform 211"/>
              <p:cNvSpPr>
                <a:spLocks/>
              </p:cNvSpPr>
              <p:nvPr/>
            </p:nvSpPr>
            <p:spPr bwMode="auto">
              <a:xfrm>
                <a:off x="2633" y="2076"/>
                <a:ext cx="75" cy="132"/>
              </a:xfrm>
              <a:custGeom>
                <a:avLst/>
                <a:gdLst>
                  <a:gd name="T0" fmla="*/ 0 w 151"/>
                  <a:gd name="T1" fmla="*/ 0 h 263"/>
                  <a:gd name="T2" fmla="*/ 0 w 151"/>
                  <a:gd name="T3" fmla="*/ 1 h 263"/>
                  <a:gd name="T4" fmla="*/ 0 w 151"/>
                  <a:gd name="T5" fmla="*/ 1 h 263"/>
                  <a:gd name="T6" fmla="*/ 0 w 151"/>
                  <a:gd name="T7" fmla="*/ 1 h 263"/>
                  <a:gd name="T8" fmla="*/ 0 w 151"/>
                  <a:gd name="T9" fmla="*/ 1 h 263"/>
                  <a:gd name="T10" fmla="*/ 0 w 151"/>
                  <a:gd name="T11" fmla="*/ 1 h 263"/>
                  <a:gd name="T12" fmla="*/ 0 w 151"/>
                  <a:gd name="T13" fmla="*/ 1 h 263"/>
                  <a:gd name="T14" fmla="*/ 0 w 151"/>
                  <a:gd name="T15" fmla="*/ 1 h 263"/>
                  <a:gd name="T16" fmla="*/ 0 w 151"/>
                  <a:gd name="T17" fmla="*/ 1 h 263"/>
                  <a:gd name="T18" fmla="*/ 0 w 151"/>
                  <a:gd name="T19" fmla="*/ 1 h 263"/>
                  <a:gd name="T20" fmla="*/ 0 w 151"/>
                  <a:gd name="T21" fmla="*/ 1 h 263"/>
                  <a:gd name="T22" fmla="*/ 0 w 151"/>
                  <a:gd name="T23" fmla="*/ 1 h 263"/>
                  <a:gd name="T24" fmla="*/ 0 w 151"/>
                  <a:gd name="T25" fmla="*/ 1 h 26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1"/>
                  <a:gd name="T40" fmla="*/ 0 h 263"/>
                  <a:gd name="T41" fmla="*/ 151 w 151"/>
                  <a:gd name="T42" fmla="*/ 263 h 26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1" h="263">
                    <a:moveTo>
                      <a:pt x="151" y="0"/>
                    </a:moveTo>
                    <a:lnTo>
                      <a:pt x="134" y="12"/>
                    </a:lnTo>
                    <a:lnTo>
                      <a:pt x="126" y="22"/>
                    </a:lnTo>
                    <a:lnTo>
                      <a:pt x="123" y="33"/>
                    </a:lnTo>
                    <a:lnTo>
                      <a:pt x="120" y="43"/>
                    </a:lnTo>
                    <a:lnTo>
                      <a:pt x="112" y="55"/>
                    </a:lnTo>
                    <a:lnTo>
                      <a:pt x="103" y="71"/>
                    </a:lnTo>
                    <a:lnTo>
                      <a:pt x="91" y="89"/>
                    </a:lnTo>
                    <a:lnTo>
                      <a:pt x="80" y="105"/>
                    </a:lnTo>
                    <a:lnTo>
                      <a:pt x="64" y="126"/>
                    </a:lnTo>
                    <a:lnTo>
                      <a:pt x="49" y="165"/>
                    </a:lnTo>
                    <a:lnTo>
                      <a:pt x="27" y="210"/>
                    </a:lnTo>
                    <a:lnTo>
                      <a:pt x="0" y="26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07" name="Freeform 212"/>
              <p:cNvSpPr>
                <a:spLocks/>
              </p:cNvSpPr>
              <p:nvPr/>
            </p:nvSpPr>
            <p:spPr bwMode="auto">
              <a:xfrm>
                <a:off x="2633" y="2076"/>
                <a:ext cx="75" cy="132"/>
              </a:xfrm>
              <a:custGeom>
                <a:avLst/>
                <a:gdLst>
                  <a:gd name="T0" fmla="*/ 0 w 151"/>
                  <a:gd name="T1" fmla="*/ 0 h 263"/>
                  <a:gd name="T2" fmla="*/ 0 w 151"/>
                  <a:gd name="T3" fmla="*/ 1 h 263"/>
                  <a:gd name="T4" fmla="*/ 0 w 151"/>
                  <a:gd name="T5" fmla="*/ 1 h 263"/>
                  <a:gd name="T6" fmla="*/ 0 w 151"/>
                  <a:gd name="T7" fmla="*/ 1 h 263"/>
                  <a:gd name="T8" fmla="*/ 0 w 151"/>
                  <a:gd name="T9" fmla="*/ 1 h 263"/>
                  <a:gd name="T10" fmla="*/ 0 w 151"/>
                  <a:gd name="T11" fmla="*/ 1 h 263"/>
                  <a:gd name="T12" fmla="*/ 0 w 151"/>
                  <a:gd name="T13" fmla="*/ 1 h 263"/>
                  <a:gd name="T14" fmla="*/ 0 w 151"/>
                  <a:gd name="T15" fmla="*/ 1 h 263"/>
                  <a:gd name="T16" fmla="*/ 0 w 151"/>
                  <a:gd name="T17" fmla="*/ 1 h 263"/>
                  <a:gd name="T18" fmla="*/ 0 w 151"/>
                  <a:gd name="T19" fmla="*/ 1 h 263"/>
                  <a:gd name="T20" fmla="*/ 0 w 151"/>
                  <a:gd name="T21" fmla="*/ 1 h 263"/>
                  <a:gd name="T22" fmla="*/ 0 w 151"/>
                  <a:gd name="T23" fmla="*/ 1 h 263"/>
                  <a:gd name="T24" fmla="*/ 0 w 151"/>
                  <a:gd name="T25" fmla="*/ 1 h 26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1"/>
                  <a:gd name="T40" fmla="*/ 0 h 263"/>
                  <a:gd name="T41" fmla="*/ 151 w 151"/>
                  <a:gd name="T42" fmla="*/ 263 h 26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1" h="263">
                    <a:moveTo>
                      <a:pt x="151" y="0"/>
                    </a:moveTo>
                    <a:lnTo>
                      <a:pt x="134" y="12"/>
                    </a:lnTo>
                    <a:lnTo>
                      <a:pt x="126" y="22"/>
                    </a:lnTo>
                    <a:lnTo>
                      <a:pt x="123" y="33"/>
                    </a:lnTo>
                    <a:lnTo>
                      <a:pt x="120" y="43"/>
                    </a:lnTo>
                    <a:lnTo>
                      <a:pt x="112" y="55"/>
                    </a:lnTo>
                    <a:lnTo>
                      <a:pt x="103" y="71"/>
                    </a:lnTo>
                    <a:lnTo>
                      <a:pt x="91" y="89"/>
                    </a:lnTo>
                    <a:lnTo>
                      <a:pt x="80" y="105"/>
                    </a:lnTo>
                    <a:lnTo>
                      <a:pt x="64" y="126"/>
                    </a:lnTo>
                    <a:lnTo>
                      <a:pt x="49" y="165"/>
                    </a:lnTo>
                    <a:lnTo>
                      <a:pt x="27" y="210"/>
                    </a:lnTo>
                    <a:lnTo>
                      <a:pt x="0" y="26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08" name="Freeform 213"/>
              <p:cNvSpPr>
                <a:spLocks/>
              </p:cNvSpPr>
              <p:nvPr/>
            </p:nvSpPr>
            <p:spPr bwMode="auto">
              <a:xfrm>
                <a:off x="2525" y="2166"/>
                <a:ext cx="86" cy="58"/>
              </a:xfrm>
              <a:custGeom>
                <a:avLst/>
                <a:gdLst>
                  <a:gd name="T0" fmla="*/ 0 w 173"/>
                  <a:gd name="T1" fmla="*/ 0 h 116"/>
                  <a:gd name="T2" fmla="*/ 0 w 173"/>
                  <a:gd name="T3" fmla="*/ 1 h 116"/>
                  <a:gd name="T4" fmla="*/ 0 w 173"/>
                  <a:gd name="T5" fmla="*/ 1 h 116"/>
                  <a:gd name="T6" fmla="*/ 0 w 173"/>
                  <a:gd name="T7" fmla="*/ 1 h 116"/>
                  <a:gd name="T8" fmla="*/ 0 w 173"/>
                  <a:gd name="T9" fmla="*/ 1 h 116"/>
                  <a:gd name="T10" fmla="*/ 0 w 173"/>
                  <a:gd name="T11" fmla="*/ 1 h 116"/>
                  <a:gd name="T12" fmla="*/ 0 w 173"/>
                  <a:gd name="T13" fmla="*/ 1 h 116"/>
                  <a:gd name="T14" fmla="*/ 0 w 173"/>
                  <a:gd name="T15" fmla="*/ 1 h 116"/>
                  <a:gd name="T16" fmla="*/ 0 w 173"/>
                  <a:gd name="T17" fmla="*/ 1 h 116"/>
                  <a:gd name="T18" fmla="*/ 0 w 173"/>
                  <a:gd name="T19" fmla="*/ 1 h 116"/>
                  <a:gd name="T20" fmla="*/ 0 w 173"/>
                  <a:gd name="T21" fmla="*/ 1 h 116"/>
                  <a:gd name="T22" fmla="*/ 0 w 173"/>
                  <a:gd name="T23" fmla="*/ 1 h 116"/>
                  <a:gd name="T24" fmla="*/ 0 w 173"/>
                  <a:gd name="T25" fmla="*/ 1 h 116"/>
                  <a:gd name="T26" fmla="*/ 0 w 173"/>
                  <a:gd name="T27" fmla="*/ 1 h 116"/>
                  <a:gd name="T28" fmla="*/ 0 w 173"/>
                  <a:gd name="T29" fmla="*/ 1 h 116"/>
                  <a:gd name="T30" fmla="*/ 0 w 173"/>
                  <a:gd name="T31" fmla="*/ 1 h 116"/>
                  <a:gd name="T32" fmla="*/ 0 w 173"/>
                  <a:gd name="T33" fmla="*/ 1 h 116"/>
                  <a:gd name="T34" fmla="*/ 0 w 173"/>
                  <a:gd name="T35" fmla="*/ 1 h 116"/>
                  <a:gd name="T36" fmla="*/ 0 w 173"/>
                  <a:gd name="T37" fmla="*/ 1 h 116"/>
                  <a:gd name="T38" fmla="*/ 0 w 173"/>
                  <a:gd name="T39" fmla="*/ 0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3"/>
                  <a:gd name="T61" fmla="*/ 0 h 116"/>
                  <a:gd name="T62" fmla="*/ 173 w 173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3" h="116">
                    <a:moveTo>
                      <a:pt x="0" y="0"/>
                    </a:moveTo>
                    <a:lnTo>
                      <a:pt x="13" y="18"/>
                    </a:lnTo>
                    <a:lnTo>
                      <a:pt x="27" y="35"/>
                    </a:lnTo>
                    <a:lnTo>
                      <a:pt x="45" y="52"/>
                    </a:lnTo>
                    <a:lnTo>
                      <a:pt x="67" y="67"/>
                    </a:lnTo>
                    <a:lnTo>
                      <a:pt x="91" y="78"/>
                    </a:lnTo>
                    <a:lnTo>
                      <a:pt x="117" y="85"/>
                    </a:lnTo>
                    <a:lnTo>
                      <a:pt x="142" y="91"/>
                    </a:lnTo>
                    <a:lnTo>
                      <a:pt x="173" y="89"/>
                    </a:lnTo>
                    <a:lnTo>
                      <a:pt x="170" y="103"/>
                    </a:lnTo>
                    <a:lnTo>
                      <a:pt x="155" y="113"/>
                    </a:lnTo>
                    <a:lnTo>
                      <a:pt x="127" y="116"/>
                    </a:lnTo>
                    <a:lnTo>
                      <a:pt x="108" y="113"/>
                    </a:lnTo>
                    <a:lnTo>
                      <a:pt x="87" y="105"/>
                    </a:lnTo>
                    <a:lnTo>
                      <a:pt x="67" y="96"/>
                    </a:lnTo>
                    <a:lnTo>
                      <a:pt x="49" y="82"/>
                    </a:lnTo>
                    <a:lnTo>
                      <a:pt x="32" y="64"/>
                    </a:lnTo>
                    <a:lnTo>
                      <a:pt x="17" y="43"/>
                    </a:lnTo>
                    <a:lnTo>
                      <a:pt x="7" y="2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09" name="Freeform 214"/>
              <p:cNvSpPr>
                <a:spLocks/>
              </p:cNvSpPr>
              <p:nvPr/>
            </p:nvSpPr>
            <p:spPr bwMode="auto">
              <a:xfrm>
                <a:off x="2525" y="2166"/>
                <a:ext cx="86" cy="58"/>
              </a:xfrm>
              <a:custGeom>
                <a:avLst/>
                <a:gdLst>
                  <a:gd name="T0" fmla="*/ 0 w 173"/>
                  <a:gd name="T1" fmla="*/ 0 h 116"/>
                  <a:gd name="T2" fmla="*/ 0 w 173"/>
                  <a:gd name="T3" fmla="*/ 1 h 116"/>
                  <a:gd name="T4" fmla="*/ 0 w 173"/>
                  <a:gd name="T5" fmla="*/ 1 h 116"/>
                  <a:gd name="T6" fmla="*/ 0 w 173"/>
                  <a:gd name="T7" fmla="*/ 1 h 116"/>
                  <a:gd name="T8" fmla="*/ 0 w 173"/>
                  <a:gd name="T9" fmla="*/ 1 h 116"/>
                  <a:gd name="T10" fmla="*/ 0 w 173"/>
                  <a:gd name="T11" fmla="*/ 1 h 116"/>
                  <a:gd name="T12" fmla="*/ 0 w 173"/>
                  <a:gd name="T13" fmla="*/ 1 h 116"/>
                  <a:gd name="T14" fmla="*/ 0 w 173"/>
                  <a:gd name="T15" fmla="*/ 1 h 116"/>
                  <a:gd name="T16" fmla="*/ 0 w 173"/>
                  <a:gd name="T17" fmla="*/ 1 h 116"/>
                  <a:gd name="T18" fmla="*/ 0 w 173"/>
                  <a:gd name="T19" fmla="*/ 1 h 116"/>
                  <a:gd name="T20" fmla="*/ 0 w 173"/>
                  <a:gd name="T21" fmla="*/ 1 h 116"/>
                  <a:gd name="T22" fmla="*/ 0 w 173"/>
                  <a:gd name="T23" fmla="*/ 1 h 116"/>
                  <a:gd name="T24" fmla="*/ 0 w 173"/>
                  <a:gd name="T25" fmla="*/ 1 h 116"/>
                  <a:gd name="T26" fmla="*/ 0 w 173"/>
                  <a:gd name="T27" fmla="*/ 1 h 116"/>
                  <a:gd name="T28" fmla="*/ 0 w 173"/>
                  <a:gd name="T29" fmla="*/ 1 h 116"/>
                  <a:gd name="T30" fmla="*/ 0 w 173"/>
                  <a:gd name="T31" fmla="*/ 1 h 116"/>
                  <a:gd name="T32" fmla="*/ 0 w 173"/>
                  <a:gd name="T33" fmla="*/ 1 h 116"/>
                  <a:gd name="T34" fmla="*/ 0 w 173"/>
                  <a:gd name="T35" fmla="*/ 1 h 116"/>
                  <a:gd name="T36" fmla="*/ 0 w 173"/>
                  <a:gd name="T37" fmla="*/ 1 h 116"/>
                  <a:gd name="T38" fmla="*/ 0 w 173"/>
                  <a:gd name="T39" fmla="*/ 0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3"/>
                  <a:gd name="T61" fmla="*/ 0 h 116"/>
                  <a:gd name="T62" fmla="*/ 173 w 173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3" h="116">
                    <a:moveTo>
                      <a:pt x="0" y="0"/>
                    </a:moveTo>
                    <a:lnTo>
                      <a:pt x="13" y="18"/>
                    </a:lnTo>
                    <a:lnTo>
                      <a:pt x="27" y="35"/>
                    </a:lnTo>
                    <a:lnTo>
                      <a:pt x="45" y="52"/>
                    </a:lnTo>
                    <a:lnTo>
                      <a:pt x="67" y="67"/>
                    </a:lnTo>
                    <a:lnTo>
                      <a:pt x="91" y="78"/>
                    </a:lnTo>
                    <a:lnTo>
                      <a:pt x="117" y="85"/>
                    </a:lnTo>
                    <a:lnTo>
                      <a:pt x="142" y="91"/>
                    </a:lnTo>
                    <a:lnTo>
                      <a:pt x="173" y="89"/>
                    </a:lnTo>
                    <a:lnTo>
                      <a:pt x="170" y="103"/>
                    </a:lnTo>
                    <a:lnTo>
                      <a:pt x="155" y="113"/>
                    </a:lnTo>
                    <a:lnTo>
                      <a:pt x="127" y="116"/>
                    </a:lnTo>
                    <a:lnTo>
                      <a:pt x="108" y="113"/>
                    </a:lnTo>
                    <a:lnTo>
                      <a:pt x="87" y="105"/>
                    </a:lnTo>
                    <a:lnTo>
                      <a:pt x="67" y="96"/>
                    </a:lnTo>
                    <a:lnTo>
                      <a:pt x="49" y="82"/>
                    </a:lnTo>
                    <a:lnTo>
                      <a:pt x="32" y="64"/>
                    </a:lnTo>
                    <a:lnTo>
                      <a:pt x="17" y="43"/>
                    </a:lnTo>
                    <a:lnTo>
                      <a:pt x="7" y="2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10" name="Freeform 215"/>
              <p:cNvSpPr>
                <a:spLocks/>
              </p:cNvSpPr>
              <p:nvPr/>
            </p:nvSpPr>
            <p:spPr bwMode="auto">
              <a:xfrm>
                <a:off x="2521" y="2115"/>
                <a:ext cx="102" cy="68"/>
              </a:xfrm>
              <a:custGeom>
                <a:avLst/>
                <a:gdLst>
                  <a:gd name="T0" fmla="*/ 0 w 204"/>
                  <a:gd name="T1" fmla="*/ 0 h 138"/>
                  <a:gd name="T2" fmla="*/ 1 w 204"/>
                  <a:gd name="T3" fmla="*/ 0 h 138"/>
                  <a:gd name="T4" fmla="*/ 1 w 204"/>
                  <a:gd name="T5" fmla="*/ 0 h 138"/>
                  <a:gd name="T6" fmla="*/ 1 w 204"/>
                  <a:gd name="T7" fmla="*/ 0 h 138"/>
                  <a:gd name="T8" fmla="*/ 1 w 204"/>
                  <a:gd name="T9" fmla="*/ 0 h 138"/>
                  <a:gd name="T10" fmla="*/ 1 w 204"/>
                  <a:gd name="T11" fmla="*/ 0 h 138"/>
                  <a:gd name="T12" fmla="*/ 1 w 204"/>
                  <a:gd name="T13" fmla="*/ 0 h 138"/>
                  <a:gd name="T14" fmla="*/ 1 w 204"/>
                  <a:gd name="T15" fmla="*/ 0 h 138"/>
                  <a:gd name="T16" fmla="*/ 1 w 204"/>
                  <a:gd name="T17" fmla="*/ 0 h 138"/>
                  <a:gd name="T18" fmla="*/ 1 w 204"/>
                  <a:gd name="T19" fmla="*/ 0 h 138"/>
                  <a:gd name="T20" fmla="*/ 1 w 204"/>
                  <a:gd name="T21" fmla="*/ 0 h 138"/>
                  <a:gd name="T22" fmla="*/ 1 w 204"/>
                  <a:gd name="T23" fmla="*/ 0 h 138"/>
                  <a:gd name="T24" fmla="*/ 1 w 204"/>
                  <a:gd name="T25" fmla="*/ 0 h 138"/>
                  <a:gd name="T26" fmla="*/ 1 w 204"/>
                  <a:gd name="T27" fmla="*/ 0 h 138"/>
                  <a:gd name="T28" fmla="*/ 1 w 204"/>
                  <a:gd name="T29" fmla="*/ 0 h 138"/>
                  <a:gd name="T30" fmla="*/ 1 w 204"/>
                  <a:gd name="T31" fmla="*/ 0 h 138"/>
                  <a:gd name="T32" fmla="*/ 1 w 204"/>
                  <a:gd name="T33" fmla="*/ 0 h 138"/>
                  <a:gd name="T34" fmla="*/ 1 w 204"/>
                  <a:gd name="T35" fmla="*/ 0 h 138"/>
                  <a:gd name="T36" fmla="*/ 1 w 204"/>
                  <a:gd name="T37" fmla="*/ 0 h 138"/>
                  <a:gd name="T38" fmla="*/ 1 w 204"/>
                  <a:gd name="T39" fmla="*/ 0 h 138"/>
                  <a:gd name="T40" fmla="*/ 1 w 204"/>
                  <a:gd name="T41" fmla="*/ 0 h 138"/>
                  <a:gd name="T42" fmla="*/ 1 w 204"/>
                  <a:gd name="T43" fmla="*/ 0 h 138"/>
                  <a:gd name="T44" fmla="*/ 1 w 204"/>
                  <a:gd name="T45" fmla="*/ 0 h 138"/>
                  <a:gd name="T46" fmla="*/ 1 w 204"/>
                  <a:gd name="T47" fmla="*/ 0 h 13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04"/>
                  <a:gd name="T73" fmla="*/ 0 h 138"/>
                  <a:gd name="T74" fmla="*/ 204 w 204"/>
                  <a:gd name="T75" fmla="*/ 138 h 138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04" h="138">
                    <a:moveTo>
                      <a:pt x="0" y="0"/>
                    </a:moveTo>
                    <a:lnTo>
                      <a:pt x="14" y="25"/>
                    </a:lnTo>
                    <a:lnTo>
                      <a:pt x="28" y="46"/>
                    </a:lnTo>
                    <a:lnTo>
                      <a:pt x="48" y="61"/>
                    </a:lnTo>
                    <a:lnTo>
                      <a:pt x="70" y="75"/>
                    </a:lnTo>
                    <a:lnTo>
                      <a:pt x="94" y="84"/>
                    </a:lnTo>
                    <a:lnTo>
                      <a:pt x="119" y="91"/>
                    </a:lnTo>
                    <a:lnTo>
                      <a:pt x="147" y="93"/>
                    </a:lnTo>
                    <a:lnTo>
                      <a:pt x="173" y="96"/>
                    </a:lnTo>
                    <a:lnTo>
                      <a:pt x="194" y="98"/>
                    </a:lnTo>
                    <a:lnTo>
                      <a:pt x="204" y="102"/>
                    </a:lnTo>
                    <a:lnTo>
                      <a:pt x="195" y="116"/>
                    </a:lnTo>
                    <a:lnTo>
                      <a:pt x="184" y="125"/>
                    </a:lnTo>
                    <a:lnTo>
                      <a:pt x="168" y="131"/>
                    </a:lnTo>
                    <a:lnTo>
                      <a:pt x="152" y="138"/>
                    </a:lnTo>
                    <a:lnTo>
                      <a:pt x="138" y="138"/>
                    </a:lnTo>
                    <a:lnTo>
                      <a:pt x="122" y="138"/>
                    </a:lnTo>
                    <a:lnTo>
                      <a:pt x="105" y="134"/>
                    </a:lnTo>
                    <a:lnTo>
                      <a:pt x="88" y="127"/>
                    </a:lnTo>
                    <a:lnTo>
                      <a:pt x="70" y="118"/>
                    </a:lnTo>
                    <a:lnTo>
                      <a:pt x="56" y="106"/>
                    </a:lnTo>
                    <a:lnTo>
                      <a:pt x="42" y="91"/>
                    </a:lnTo>
                    <a:lnTo>
                      <a:pt x="32" y="73"/>
                    </a:lnTo>
                    <a:lnTo>
                      <a:pt x="28" y="49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11" name="Freeform 216"/>
              <p:cNvSpPr>
                <a:spLocks/>
              </p:cNvSpPr>
              <p:nvPr/>
            </p:nvSpPr>
            <p:spPr bwMode="auto">
              <a:xfrm>
                <a:off x="2521" y="2115"/>
                <a:ext cx="102" cy="68"/>
              </a:xfrm>
              <a:custGeom>
                <a:avLst/>
                <a:gdLst>
                  <a:gd name="T0" fmla="*/ 0 w 204"/>
                  <a:gd name="T1" fmla="*/ 0 h 138"/>
                  <a:gd name="T2" fmla="*/ 1 w 204"/>
                  <a:gd name="T3" fmla="*/ 0 h 138"/>
                  <a:gd name="T4" fmla="*/ 1 w 204"/>
                  <a:gd name="T5" fmla="*/ 0 h 138"/>
                  <a:gd name="T6" fmla="*/ 1 w 204"/>
                  <a:gd name="T7" fmla="*/ 0 h 138"/>
                  <a:gd name="T8" fmla="*/ 1 w 204"/>
                  <a:gd name="T9" fmla="*/ 0 h 138"/>
                  <a:gd name="T10" fmla="*/ 1 w 204"/>
                  <a:gd name="T11" fmla="*/ 0 h 138"/>
                  <a:gd name="T12" fmla="*/ 1 w 204"/>
                  <a:gd name="T13" fmla="*/ 0 h 138"/>
                  <a:gd name="T14" fmla="*/ 1 w 204"/>
                  <a:gd name="T15" fmla="*/ 0 h 138"/>
                  <a:gd name="T16" fmla="*/ 1 w 204"/>
                  <a:gd name="T17" fmla="*/ 0 h 138"/>
                  <a:gd name="T18" fmla="*/ 1 w 204"/>
                  <a:gd name="T19" fmla="*/ 0 h 138"/>
                  <a:gd name="T20" fmla="*/ 1 w 204"/>
                  <a:gd name="T21" fmla="*/ 0 h 138"/>
                  <a:gd name="T22" fmla="*/ 1 w 204"/>
                  <a:gd name="T23" fmla="*/ 0 h 138"/>
                  <a:gd name="T24" fmla="*/ 1 w 204"/>
                  <a:gd name="T25" fmla="*/ 0 h 138"/>
                  <a:gd name="T26" fmla="*/ 1 w 204"/>
                  <a:gd name="T27" fmla="*/ 0 h 138"/>
                  <a:gd name="T28" fmla="*/ 1 w 204"/>
                  <a:gd name="T29" fmla="*/ 0 h 138"/>
                  <a:gd name="T30" fmla="*/ 1 w 204"/>
                  <a:gd name="T31" fmla="*/ 0 h 138"/>
                  <a:gd name="T32" fmla="*/ 1 w 204"/>
                  <a:gd name="T33" fmla="*/ 0 h 138"/>
                  <a:gd name="T34" fmla="*/ 1 w 204"/>
                  <a:gd name="T35" fmla="*/ 0 h 138"/>
                  <a:gd name="T36" fmla="*/ 1 w 204"/>
                  <a:gd name="T37" fmla="*/ 0 h 138"/>
                  <a:gd name="T38" fmla="*/ 1 w 204"/>
                  <a:gd name="T39" fmla="*/ 0 h 138"/>
                  <a:gd name="T40" fmla="*/ 1 w 204"/>
                  <a:gd name="T41" fmla="*/ 0 h 138"/>
                  <a:gd name="T42" fmla="*/ 1 w 204"/>
                  <a:gd name="T43" fmla="*/ 0 h 138"/>
                  <a:gd name="T44" fmla="*/ 1 w 204"/>
                  <a:gd name="T45" fmla="*/ 0 h 138"/>
                  <a:gd name="T46" fmla="*/ 1 w 204"/>
                  <a:gd name="T47" fmla="*/ 0 h 13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04"/>
                  <a:gd name="T73" fmla="*/ 0 h 138"/>
                  <a:gd name="T74" fmla="*/ 204 w 204"/>
                  <a:gd name="T75" fmla="*/ 138 h 138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04" h="138">
                    <a:moveTo>
                      <a:pt x="0" y="0"/>
                    </a:moveTo>
                    <a:lnTo>
                      <a:pt x="14" y="25"/>
                    </a:lnTo>
                    <a:lnTo>
                      <a:pt x="28" y="46"/>
                    </a:lnTo>
                    <a:lnTo>
                      <a:pt x="48" y="61"/>
                    </a:lnTo>
                    <a:lnTo>
                      <a:pt x="70" y="75"/>
                    </a:lnTo>
                    <a:lnTo>
                      <a:pt x="94" y="84"/>
                    </a:lnTo>
                    <a:lnTo>
                      <a:pt x="119" y="91"/>
                    </a:lnTo>
                    <a:lnTo>
                      <a:pt x="147" y="93"/>
                    </a:lnTo>
                    <a:lnTo>
                      <a:pt x="173" y="96"/>
                    </a:lnTo>
                    <a:lnTo>
                      <a:pt x="194" y="98"/>
                    </a:lnTo>
                    <a:lnTo>
                      <a:pt x="204" y="102"/>
                    </a:lnTo>
                    <a:lnTo>
                      <a:pt x="195" y="116"/>
                    </a:lnTo>
                    <a:lnTo>
                      <a:pt x="184" y="125"/>
                    </a:lnTo>
                    <a:lnTo>
                      <a:pt x="168" y="131"/>
                    </a:lnTo>
                    <a:lnTo>
                      <a:pt x="152" y="138"/>
                    </a:lnTo>
                    <a:lnTo>
                      <a:pt x="138" y="138"/>
                    </a:lnTo>
                    <a:lnTo>
                      <a:pt x="122" y="138"/>
                    </a:lnTo>
                    <a:lnTo>
                      <a:pt x="105" y="134"/>
                    </a:lnTo>
                    <a:lnTo>
                      <a:pt x="88" y="127"/>
                    </a:lnTo>
                    <a:lnTo>
                      <a:pt x="70" y="118"/>
                    </a:lnTo>
                    <a:lnTo>
                      <a:pt x="56" y="106"/>
                    </a:lnTo>
                    <a:lnTo>
                      <a:pt x="42" y="91"/>
                    </a:lnTo>
                    <a:lnTo>
                      <a:pt x="32" y="73"/>
                    </a:lnTo>
                    <a:lnTo>
                      <a:pt x="28" y="49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12" name="Freeform 217"/>
              <p:cNvSpPr>
                <a:spLocks/>
              </p:cNvSpPr>
              <p:nvPr/>
            </p:nvSpPr>
            <p:spPr bwMode="auto">
              <a:xfrm>
                <a:off x="2525" y="2069"/>
                <a:ext cx="124" cy="65"/>
              </a:xfrm>
              <a:custGeom>
                <a:avLst/>
                <a:gdLst>
                  <a:gd name="T0" fmla="*/ 0 w 248"/>
                  <a:gd name="T1" fmla="*/ 0 h 131"/>
                  <a:gd name="T2" fmla="*/ 1 w 248"/>
                  <a:gd name="T3" fmla="*/ 0 h 131"/>
                  <a:gd name="T4" fmla="*/ 1 w 248"/>
                  <a:gd name="T5" fmla="*/ 0 h 131"/>
                  <a:gd name="T6" fmla="*/ 1 w 248"/>
                  <a:gd name="T7" fmla="*/ 0 h 131"/>
                  <a:gd name="T8" fmla="*/ 1 w 248"/>
                  <a:gd name="T9" fmla="*/ 0 h 131"/>
                  <a:gd name="T10" fmla="*/ 1 w 248"/>
                  <a:gd name="T11" fmla="*/ 0 h 131"/>
                  <a:gd name="T12" fmla="*/ 1 w 248"/>
                  <a:gd name="T13" fmla="*/ 0 h 131"/>
                  <a:gd name="T14" fmla="*/ 1 w 248"/>
                  <a:gd name="T15" fmla="*/ 0 h 131"/>
                  <a:gd name="T16" fmla="*/ 1 w 248"/>
                  <a:gd name="T17" fmla="*/ 0 h 131"/>
                  <a:gd name="T18" fmla="*/ 1 w 248"/>
                  <a:gd name="T19" fmla="*/ 0 h 131"/>
                  <a:gd name="T20" fmla="*/ 1 w 248"/>
                  <a:gd name="T21" fmla="*/ 0 h 131"/>
                  <a:gd name="T22" fmla="*/ 1 w 248"/>
                  <a:gd name="T23" fmla="*/ 0 h 131"/>
                  <a:gd name="T24" fmla="*/ 1 w 248"/>
                  <a:gd name="T25" fmla="*/ 0 h 131"/>
                  <a:gd name="T26" fmla="*/ 1 w 248"/>
                  <a:gd name="T27" fmla="*/ 0 h 131"/>
                  <a:gd name="T28" fmla="*/ 1 w 248"/>
                  <a:gd name="T29" fmla="*/ 0 h 131"/>
                  <a:gd name="T30" fmla="*/ 1 w 248"/>
                  <a:gd name="T31" fmla="*/ 0 h 131"/>
                  <a:gd name="T32" fmla="*/ 1 w 248"/>
                  <a:gd name="T33" fmla="*/ 0 h 131"/>
                  <a:gd name="T34" fmla="*/ 1 w 248"/>
                  <a:gd name="T35" fmla="*/ 0 h 131"/>
                  <a:gd name="T36" fmla="*/ 1 w 248"/>
                  <a:gd name="T37" fmla="*/ 0 h 131"/>
                  <a:gd name="T38" fmla="*/ 1 w 248"/>
                  <a:gd name="T39" fmla="*/ 0 h 131"/>
                  <a:gd name="T40" fmla="*/ 1 w 248"/>
                  <a:gd name="T41" fmla="*/ 0 h 131"/>
                  <a:gd name="T42" fmla="*/ 1 w 248"/>
                  <a:gd name="T43" fmla="*/ 0 h 131"/>
                  <a:gd name="T44" fmla="*/ 1 w 248"/>
                  <a:gd name="T45" fmla="*/ 0 h 13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48"/>
                  <a:gd name="T70" fmla="*/ 0 h 131"/>
                  <a:gd name="T71" fmla="*/ 248 w 248"/>
                  <a:gd name="T72" fmla="*/ 131 h 13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48" h="131">
                    <a:moveTo>
                      <a:pt x="0" y="0"/>
                    </a:moveTo>
                    <a:lnTo>
                      <a:pt x="8" y="19"/>
                    </a:lnTo>
                    <a:lnTo>
                      <a:pt x="18" y="37"/>
                    </a:lnTo>
                    <a:lnTo>
                      <a:pt x="35" y="52"/>
                    </a:lnTo>
                    <a:lnTo>
                      <a:pt x="58" y="66"/>
                    </a:lnTo>
                    <a:lnTo>
                      <a:pt x="86" y="76"/>
                    </a:lnTo>
                    <a:lnTo>
                      <a:pt x="124" y="85"/>
                    </a:lnTo>
                    <a:lnTo>
                      <a:pt x="171" y="89"/>
                    </a:lnTo>
                    <a:lnTo>
                      <a:pt x="227" y="89"/>
                    </a:lnTo>
                    <a:lnTo>
                      <a:pt x="241" y="91"/>
                    </a:lnTo>
                    <a:lnTo>
                      <a:pt x="248" y="101"/>
                    </a:lnTo>
                    <a:lnTo>
                      <a:pt x="227" y="116"/>
                    </a:lnTo>
                    <a:lnTo>
                      <a:pt x="206" y="123"/>
                    </a:lnTo>
                    <a:lnTo>
                      <a:pt x="175" y="128"/>
                    </a:lnTo>
                    <a:lnTo>
                      <a:pt x="135" y="131"/>
                    </a:lnTo>
                    <a:lnTo>
                      <a:pt x="96" y="128"/>
                    </a:lnTo>
                    <a:lnTo>
                      <a:pt x="67" y="123"/>
                    </a:lnTo>
                    <a:lnTo>
                      <a:pt x="47" y="110"/>
                    </a:lnTo>
                    <a:lnTo>
                      <a:pt x="33" y="96"/>
                    </a:lnTo>
                    <a:lnTo>
                      <a:pt x="25" y="80"/>
                    </a:lnTo>
                    <a:lnTo>
                      <a:pt x="19" y="63"/>
                    </a:lnTo>
                    <a:lnTo>
                      <a:pt x="19" y="48"/>
                    </a:lnTo>
                    <a:lnTo>
                      <a:pt x="19" y="3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13" name="Freeform 218"/>
              <p:cNvSpPr>
                <a:spLocks/>
              </p:cNvSpPr>
              <p:nvPr/>
            </p:nvSpPr>
            <p:spPr bwMode="auto">
              <a:xfrm>
                <a:off x="2525" y="2069"/>
                <a:ext cx="124" cy="65"/>
              </a:xfrm>
              <a:custGeom>
                <a:avLst/>
                <a:gdLst>
                  <a:gd name="T0" fmla="*/ 0 w 248"/>
                  <a:gd name="T1" fmla="*/ 0 h 131"/>
                  <a:gd name="T2" fmla="*/ 1 w 248"/>
                  <a:gd name="T3" fmla="*/ 0 h 131"/>
                  <a:gd name="T4" fmla="*/ 1 w 248"/>
                  <a:gd name="T5" fmla="*/ 0 h 131"/>
                  <a:gd name="T6" fmla="*/ 1 w 248"/>
                  <a:gd name="T7" fmla="*/ 0 h 131"/>
                  <a:gd name="T8" fmla="*/ 1 w 248"/>
                  <a:gd name="T9" fmla="*/ 0 h 131"/>
                  <a:gd name="T10" fmla="*/ 1 w 248"/>
                  <a:gd name="T11" fmla="*/ 0 h 131"/>
                  <a:gd name="T12" fmla="*/ 1 w 248"/>
                  <a:gd name="T13" fmla="*/ 0 h 131"/>
                  <a:gd name="T14" fmla="*/ 1 w 248"/>
                  <a:gd name="T15" fmla="*/ 0 h 131"/>
                  <a:gd name="T16" fmla="*/ 1 w 248"/>
                  <a:gd name="T17" fmla="*/ 0 h 131"/>
                  <a:gd name="T18" fmla="*/ 1 w 248"/>
                  <a:gd name="T19" fmla="*/ 0 h 131"/>
                  <a:gd name="T20" fmla="*/ 1 w 248"/>
                  <a:gd name="T21" fmla="*/ 0 h 131"/>
                  <a:gd name="T22" fmla="*/ 1 w 248"/>
                  <a:gd name="T23" fmla="*/ 0 h 131"/>
                  <a:gd name="T24" fmla="*/ 1 w 248"/>
                  <a:gd name="T25" fmla="*/ 0 h 131"/>
                  <a:gd name="T26" fmla="*/ 1 w 248"/>
                  <a:gd name="T27" fmla="*/ 0 h 131"/>
                  <a:gd name="T28" fmla="*/ 1 w 248"/>
                  <a:gd name="T29" fmla="*/ 0 h 131"/>
                  <a:gd name="T30" fmla="*/ 1 w 248"/>
                  <a:gd name="T31" fmla="*/ 0 h 131"/>
                  <a:gd name="T32" fmla="*/ 1 w 248"/>
                  <a:gd name="T33" fmla="*/ 0 h 131"/>
                  <a:gd name="T34" fmla="*/ 1 w 248"/>
                  <a:gd name="T35" fmla="*/ 0 h 131"/>
                  <a:gd name="T36" fmla="*/ 1 w 248"/>
                  <a:gd name="T37" fmla="*/ 0 h 131"/>
                  <a:gd name="T38" fmla="*/ 1 w 248"/>
                  <a:gd name="T39" fmla="*/ 0 h 131"/>
                  <a:gd name="T40" fmla="*/ 1 w 248"/>
                  <a:gd name="T41" fmla="*/ 0 h 131"/>
                  <a:gd name="T42" fmla="*/ 1 w 248"/>
                  <a:gd name="T43" fmla="*/ 0 h 131"/>
                  <a:gd name="T44" fmla="*/ 1 w 248"/>
                  <a:gd name="T45" fmla="*/ 0 h 13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48"/>
                  <a:gd name="T70" fmla="*/ 0 h 131"/>
                  <a:gd name="T71" fmla="*/ 248 w 248"/>
                  <a:gd name="T72" fmla="*/ 131 h 13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48" h="131">
                    <a:moveTo>
                      <a:pt x="0" y="0"/>
                    </a:moveTo>
                    <a:lnTo>
                      <a:pt x="8" y="19"/>
                    </a:lnTo>
                    <a:lnTo>
                      <a:pt x="18" y="37"/>
                    </a:lnTo>
                    <a:lnTo>
                      <a:pt x="35" y="52"/>
                    </a:lnTo>
                    <a:lnTo>
                      <a:pt x="58" y="66"/>
                    </a:lnTo>
                    <a:lnTo>
                      <a:pt x="86" y="76"/>
                    </a:lnTo>
                    <a:lnTo>
                      <a:pt x="124" y="85"/>
                    </a:lnTo>
                    <a:lnTo>
                      <a:pt x="171" y="89"/>
                    </a:lnTo>
                    <a:lnTo>
                      <a:pt x="227" y="89"/>
                    </a:lnTo>
                    <a:lnTo>
                      <a:pt x="241" y="91"/>
                    </a:lnTo>
                    <a:lnTo>
                      <a:pt x="248" y="101"/>
                    </a:lnTo>
                    <a:lnTo>
                      <a:pt x="227" y="116"/>
                    </a:lnTo>
                    <a:lnTo>
                      <a:pt x="206" y="123"/>
                    </a:lnTo>
                    <a:lnTo>
                      <a:pt x="175" y="128"/>
                    </a:lnTo>
                    <a:lnTo>
                      <a:pt x="135" y="131"/>
                    </a:lnTo>
                    <a:lnTo>
                      <a:pt x="96" y="128"/>
                    </a:lnTo>
                    <a:lnTo>
                      <a:pt x="67" y="123"/>
                    </a:lnTo>
                    <a:lnTo>
                      <a:pt x="47" y="110"/>
                    </a:lnTo>
                    <a:lnTo>
                      <a:pt x="33" y="96"/>
                    </a:lnTo>
                    <a:lnTo>
                      <a:pt x="25" y="80"/>
                    </a:lnTo>
                    <a:lnTo>
                      <a:pt x="19" y="63"/>
                    </a:lnTo>
                    <a:lnTo>
                      <a:pt x="19" y="48"/>
                    </a:lnTo>
                    <a:lnTo>
                      <a:pt x="19" y="3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14" name="Freeform 219"/>
              <p:cNvSpPr>
                <a:spLocks/>
              </p:cNvSpPr>
              <p:nvPr/>
            </p:nvSpPr>
            <p:spPr bwMode="auto">
              <a:xfrm>
                <a:off x="2665" y="2073"/>
                <a:ext cx="19" cy="19"/>
              </a:xfrm>
              <a:custGeom>
                <a:avLst/>
                <a:gdLst>
                  <a:gd name="T0" fmla="*/ 0 w 39"/>
                  <a:gd name="T1" fmla="*/ 1 h 37"/>
                  <a:gd name="T2" fmla="*/ 0 w 39"/>
                  <a:gd name="T3" fmla="*/ 0 h 37"/>
                  <a:gd name="T4" fmla="*/ 0 w 39"/>
                  <a:gd name="T5" fmla="*/ 1 h 37"/>
                  <a:gd name="T6" fmla="*/ 0 w 39"/>
                  <a:gd name="T7" fmla="*/ 1 h 37"/>
                  <a:gd name="T8" fmla="*/ 0 w 39"/>
                  <a:gd name="T9" fmla="*/ 1 h 37"/>
                  <a:gd name="T10" fmla="*/ 0 w 39"/>
                  <a:gd name="T11" fmla="*/ 1 h 37"/>
                  <a:gd name="T12" fmla="*/ 0 w 39"/>
                  <a:gd name="T13" fmla="*/ 1 h 37"/>
                  <a:gd name="T14" fmla="*/ 0 w 39"/>
                  <a:gd name="T15" fmla="*/ 1 h 37"/>
                  <a:gd name="T16" fmla="*/ 0 w 39"/>
                  <a:gd name="T17" fmla="*/ 1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9"/>
                  <a:gd name="T28" fmla="*/ 0 h 37"/>
                  <a:gd name="T29" fmla="*/ 39 w 39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9" h="37">
                    <a:moveTo>
                      <a:pt x="39" y="4"/>
                    </a:moveTo>
                    <a:lnTo>
                      <a:pt x="27" y="0"/>
                    </a:lnTo>
                    <a:lnTo>
                      <a:pt x="13" y="10"/>
                    </a:lnTo>
                    <a:lnTo>
                      <a:pt x="0" y="23"/>
                    </a:lnTo>
                    <a:lnTo>
                      <a:pt x="0" y="36"/>
                    </a:lnTo>
                    <a:lnTo>
                      <a:pt x="13" y="37"/>
                    </a:lnTo>
                    <a:lnTo>
                      <a:pt x="27" y="29"/>
                    </a:lnTo>
                    <a:lnTo>
                      <a:pt x="39" y="18"/>
                    </a:lnTo>
                    <a:lnTo>
                      <a:pt x="39" y="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15" name="Freeform 220"/>
              <p:cNvSpPr>
                <a:spLocks/>
              </p:cNvSpPr>
              <p:nvPr/>
            </p:nvSpPr>
            <p:spPr bwMode="auto">
              <a:xfrm>
                <a:off x="2665" y="2073"/>
                <a:ext cx="19" cy="19"/>
              </a:xfrm>
              <a:custGeom>
                <a:avLst/>
                <a:gdLst>
                  <a:gd name="T0" fmla="*/ 0 w 39"/>
                  <a:gd name="T1" fmla="*/ 1 h 37"/>
                  <a:gd name="T2" fmla="*/ 0 w 39"/>
                  <a:gd name="T3" fmla="*/ 0 h 37"/>
                  <a:gd name="T4" fmla="*/ 0 w 39"/>
                  <a:gd name="T5" fmla="*/ 1 h 37"/>
                  <a:gd name="T6" fmla="*/ 0 w 39"/>
                  <a:gd name="T7" fmla="*/ 1 h 37"/>
                  <a:gd name="T8" fmla="*/ 0 w 39"/>
                  <a:gd name="T9" fmla="*/ 1 h 37"/>
                  <a:gd name="T10" fmla="*/ 0 w 39"/>
                  <a:gd name="T11" fmla="*/ 1 h 37"/>
                  <a:gd name="T12" fmla="*/ 0 w 39"/>
                  <a:gd name="T13" fmla="*/ 1 h 37"/>
                  <a:gd name="T14" fmla="*/ 0 w 39"/>
                  <a:gd name="T15" fmla="*/ 1 h 37"/>
                  <a:gd name="T16" fmla="*/ 0 w 39"/>
                  <a:gd name="T17" fmla="*/ 1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9"/>
                  <a:gd name="T28" fmla="*/ 0 h 37"/>
                  <a:gd name="T29" fmla="*/ 39 w 39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9" h="37">
                    <a:moveTo>
                      <a:pt x="39" y="4"/>
                    </a:moveTo>
                    <a:lnTo>
                      <a:pt x="27" y="0"/>
                    </a:lnTo>
                    <a:lnTo>
                      <a:pt x="13" y="10"/>
                    </a:lnTo>
                    <a:lnTo>
                      <a:pt x="0" y="23"/>
                    </a:lnTo>
                    <a:lnTo>
                      <a:pt x="0" y="36"/>
                    </a:lnTo>
                    <a:lnTo>
                      <a:pt x="13" y="37"/>
                    </a:lnTo>
                    <a:lnTo>
                      <a:pt x="27" y="29"/>
                    </a:lnTo>
                    <a:lnTo>
                      <a:pt x="39" y="18"/>
                    </a:lnTo>
                    <a:lnTo>
                      <a:pt x="39" y="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16" name="Freeform 221"/>
              <p:cNvSpPr>
                <a:spLocks/>
              </p:cNvSpPr>
              <p:nvPr/>
            </p:nvSpPr>
            <p:spPr bwMode="auto">
              <a:xfrm>
                <a:off x="2534" y="2007"/>
                <a:ext cx="128" cy="80"/>
              </a:xfrm>
              <a:custGeom>
                <a:avLst/>
                <a:gdLst>
                  <a:gd name="T0" fmla="*/ 0 w 257"/>
                  <a:gd name="T1" fmla="*/ 0 h 161"/>
                  <a:gd name="T2" fmla="*/ 0 w 257"/>
                  <a:gd name="T3" fmla="*/ 0 h 161"/>
                  <a:gd name="T4" fmla="*/ 0 w 257"/>
                  <a:gd name="T5" fmla="*/ 0 h 161"/>
                  <a:gd name="T6" fmla="*/ 0 w 257"/>
                  <a:gd name="T7" fmla="*/ 0 h 161"/>
                  <a:gd name="T8" fmla="*/ 0 w 257"/>
                  <a:gd name="T9" fmla="*/ 0 h 161"/>
                  <a:gd name="T10" fmla="*/ 0 w 257"/>
                  <a:gd name="T11" fmla="*/ 0 h 161"/>
                  <a:gd name="T12" fmla="*/ 0 w 257"/>
                  <a:gd name="T13" fmla="*/ 0 h 161"/>
                  <a:gd name="T14" fmla="*/ 0 w 257"/>
                  <a:gd name="T15" fmla="*/ 0 h 161"/>
                  <a:gd name="T16" fmla="*/ 0 w 257"/>
                  <a:gd name="T17" fmla="*/ 0 h 161"/>
                  <a:gd name="T18" fmla="*/ 0 w 257"/>
                  <a:gd name="T19" fmla="*/ 0 h 161"/>
                  <a:gd name="T20" fmla="*/ 0 w 257"/>
                  <a:gd name="T21" fmla="*/ 0 h 161"/>
                  <a:gd name="T22" fmla="*/ 0 w 257"/>
                  <a:gd name="T23" fmla="*/ 0 h 161"/>
                  <a:gd name="T24" fmla="*/ 0 w 257"/>
                  <a:gd name="T25" fmla="*/ 0 h 161"/>
                  <a:gd name="T26" fmla="*/ 0 w 257"/>
                  <a:gd name="T27" fmla="*/ 0 h 161"/>
                  <a:gd name="T28" fmla="*/ 0 w 257"/>
                  <a:gd name="T29" fmla="*/ 0 h 161"/>
                  <a:gd name="T30" fmla="*/ 0 w 257"/>
                  <a:gd name="T31" fmla="*/ 0 h 161"/>
                  <a:gd name="T32" fmla="*/ 0 w 257"/>
                  <a:gd name="T33" fmla="*/ 0 h 161"/>
                  <a:gd name="T34" fmla="*/ 0 w 257"/>
                  <a:gd name="T35" fmla="*/ 0 h 161"/>
                  <a:gd name="T36" fmla="*/ 0 w 257"/>
                  <a:gd name="T37" fmla="*/ 0 h 161"/>
                  <a:gd name="T38" fmla="*/ 0 w 257"/>
                  <a:gd name="T39" fmla="*/ 0 h 161"/>
                  <a:gd name="T40" fmla="*/ 0 w 257"/>
                  <a:gd name="T41" fmla="*/ 0 h 161"/>
                  <a:gd name="T42" fmla="*/ 0 w 257"/>
                  <a:gd name="T43" fmla="*/ 0 h 161"/>
                  <a:gd name="T44" fmla="*/ 0 w 257"/>
                  <a:gd name="T45" fmla="*/ 0 h 161"/>
                  <a:gd name="T46" fmla="*/ 0 w 257"/>
                  <a:gd name="T47" fmla="*/ 0 h 16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57"/>
                  <a:gd name="T73" fmla="*/ 0 h 161"/>
                  <a:gd name="T74" fmla="*/ 257 w 257"/>
                  <a:gd name="T75" fmla="*/ 161 h 16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57" h="161">
                    <a:moveTo>
                      <a:pt x="0" y="0"/>
                    </a:moveTo>
                    <a:lnTo>
                      <a:pt x="9" y="30"/>
                    </a:lnTo>
                    <a:lnTo>
                      <a:pt x="23" y="55"/>
                    </a:lnTo>
                    <a:lnTo>
                      <a:pt x="39" y="76"/>
                    </a:lnTo>
                    <a:lnTo>
                      <a:pt x="62" y="93"/>
                    </a:lnTo>
                    <a:lnTo>
                      <a:pt x="90" y="104"/>
                    </a:lnTo>
                    <a:lnTo>
                      <a:pt x="127" y="110"/>
                    </a:lnTo>
                    <a:lnTo>
                      <a:pt x="176" y="111"/>
                    </a:lnTo>
                    <a:lnTo>
                      <a:pt x="237" y="108"/>
                    </a:lnTo>
                    <a:lnTo>
                      <a:pt x="257" y="107"/>
                    </a:lnTo>
                    <a:lnTo>
                      <a:pt x="253" y="121"/>
                    </a:lnTo>
                    <a:lnTo>
                      <a:pt x="234" y="129"/>
                    </a:lnTo>
                    <a:lnTo>
                      <a:pt x="208" y="142"/>
                    </a:lnTo>
                    <a:lnTo>
                      <a:pt x="180" y="150"/>
                    </a:lnTo>
                    <a:lnTo>
                      <a:pt x="152" y="157"/>
                    </a:lnTo>
                    <a:lnTo>
                      <a:pt x="127" y="161"/>
                    </a:lnTo>
                    <a:lnTo>
                      <a:pt x="108" y="160"/>
                    </a:lnTo>
                    <a:lnTo>
                      <a:pt x="85" y="155"/>
                    </a:lnTo>
                    <a:lnTo>
                      <a:pt x="65" y="146"/>
                    </a:lnTo>
                    <a:lnTo>
                      <a:pt x="45" y="132"/>
                    </a:lnTo>
                    <a:lnTo>
                      <a:pt x="28" y="112"/>
                    </a:lnTo>
                    <a:lnTo>
                      <a:pt x="17" y="89"/>
                    </a:lnTo>
                    <a:lnTo>
                      <a:pt x="9" y="61"/>
                    </a:lnTo>
                    <a:lnTo>
                      <a:pt x="9" y="3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17" name="Freeform 222"/>
              <p:cNvSpPr>
                <a:spLocks/>
              </p:cNvSpPr>
              <p:nvPr/>
            </p:nvSpPr>
            <p:spPr bwMode="auto">
              <a:xfrm>
                <a:off x="2534" y="2007"/>
                <a:ext cx="128" cy="80"/>
              </a:xfrm>
              <a:custGeom>
                <a:avLst/>
                <a:gdLst>
                  <a:gd name="T0" fmla="*/ 0 w 257"/>
                  <a:gd name="T1" fmla="*/ 0 h 161"/>
                  <a:gd name="T2" fmla="*/ 0 w 257"/>
                  <a:gd name="T3" fmla="*/ 0 h 161"/>
                  <a:gd name="T4" fmla="*/ 0 w 257"/>
                  <a:gd name="T5" fmla="*/ 0 h 161"/>
                  <a:gd name="T6" fmla="*/ 0 w 257"/>
                  <a:gd name="T7" fmla="*/ 0 h 161"/>
                  <a:gd name="T8" fmla="*/ 0 w 257"/>
                  <a:gd name="T9" fmla="*/ 0 h 161"/>
                  <a:gd name="T10" fmla="*/ 0 w 257"/>
                  <a:gd name="T11" fmla="*/ 0 h 161"/>
                  <a:gd name="T12" fmla="*/ 0 w 257"/>
                  <a:gd name="T13" fmla="*/ 0 h 161"/>
                  <a:gd name="T14" fmla="*/ 0 w 257"/>
                  <a:gd name="T15" fmla="*/ 0 h 161"/>
                  <a:gd name="T16" fmla="*/ 0 w 257"/>
                  <a:gd name="T17" fmla="*/ 0 h 161"/>
                  <a:gd name="T18" fmla="*/ 0 w 257"/>
                  <a:gd name="T19" fmla="*/ 0 h 161"/>
                  <a:gd name="T20" fmla="*/ 0 w 257"/>
                  <a:gd name="T21" fmla="*/ 0 h 161"/>
                  <a:gd name="T22" fmla="*/ 0 w 257"/>
                  <a:gd name="T23" fmla="*/ 0 h 161"/>
                  <a:gd name="T24" fmla="*/ 0 w 257"/>
                  <a:gd name="T25" fmla="*/ 0 h 161"/>
                  <a:gd name="T26" fmla="*/ 0 w 257"/>
                  <a:gd name="T27" fmla="*/ 0 h 161"/>
                  <a:gd name="T28" fmla="*/ 0 w 257"/>
                  <a:gd name="T29" fmla="*/ 0 h 161"/>
                  <a:gd name="T30" fmla="*/ 0 w 257"/>
                  <a:gd name="T31" fmla="*/ 0 h 161"/>
                  <a:gd name="T32" fmla="*/ 0 w 257"/>
                  <a:gd name="T33" fmla="*/ 0 h 161"/>
                  <a:gd name="T34" fmla="*/ 0 w 257"/>
                  <a:gd name="T35" fmla="*/ 0 h 161"/>
                  <a:gd name="T36" fmla="*/ 0 w 257"/>
                  <a:gd name="T37" fmla="*/ 0 h 161"/>
                  <a:gd name="T38" fmla="*/ 0 w 257"/>
                  <a:gd name="T39" fmla="*/ 0 h 161"/>
                  <a:gd name="T40" fmla="*/ 0 w 257"/>
                  <a:gd name="T41" fmla="*/ 0 h 161"/>
                  <a:gd name="T42" fmla="*/ 0 w 257"/>
                  <a:gd name="T43" fmla="*/ 0 h 161"/>
                  <a:gd name="T44" fmla="*/ 0 w 257"/>
                  <a:gd name="T45" fmla="*/ 0 h 161"/>
                  <a:gd name="T46" fmla="*/ 0 w 257"/>
                  <a:gd name="T47" fmla="*/ 0 h 16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57"/>
                  <a:gd name="T73" fmla="*/ 0 h 161"/>
                  <a:gd name="T74" fmla="*/ 257 w 257"/>
                  <a:gd name="T75" fmla="*/ 161 h 16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57" h="161">
                    <a:moveTo>
                      <a:pt x="0" y="0"/>
                    </a:moveTo>
                    <a:lnTo>
                      <a:pt x="9" y="30"/>
                    </a:lnTo>
                    <a:lnTo>
                      <a:pt x="23" y="55"/>
                    </a:lnTo>
                    <a:lnTo>
                      <a:pt x="39" y="76"/>
                    </a:lnTo>
                    <a:lnTo>
                      <a:pt x="62" y="93"/>
                    </a:lnTo>
                    <a:lnTo>
                      <a:pt x="90" y="104"/>
                    </a:lnTo>
                    <a:lnTo>
                      <a:pt x="127" y="110"/>
                    </a:lnTo>
                    <a:lnTo>
                      <a:pt x="176" y="111"/>
                    </a:lnTo>
                    <a:lnTo>
                      <a:pt x="237" y="108"/>
                    </a:lnTo>
                    <a:lnTo>
                      <a:pt x="257" y="107"/>
                    </a:lnTo>
                    <a:lnTo>
                      <a:pt x="253" y="121"/>
                    </a:lnTo>
                    <a:lnTo>
                      <a:pt x="234" y="129"/>
                    </a:lnTo>
                    <a:lnTo>
                      <a:pt x="208" y="142"/>
                    </a:lnTo>
                    <a:lnTo>
                      <a:pt x="180" y="150"/>
                    </a:lnTo>
                    <a:lnTo>
                      <a:pt x="152" y="157"/>
                    </a:lnTo>
                    <a:lnTo>
                      <a:pt x="127" y="161"/>
                    </a:lnTo>
                    <a:lnTo>
                      <a:pt x="108" y="160"/>
                    </a:lnTo>
                    <a:lnTo>
                      <a:pt x="85" y="155"/>
                    </a:lnTo>
                    <a:lnTo>
                      <a:pt x="65" y="146"/>
                    </a:lnTo>
                    <a:lnTo>
                      <a:pt x="45" y="132"/>
                    </a:lnTo>
                    <a:lnTo>
                      <a:pt x="28" y="112"/>
                    </a:lnTo>
                    <a:lnTo>
                      <a:pt x="17" y="89"/>
                    </a:lnTo>
                    <a:lnTo>
                      <a:pt x="9" y="61"/>
                    </a:lnTo>
                    <a:lnTo>
                      <a:pt x="9" y="3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18" name="Freeform 223"/>
              <p:cNvSpPr>
                <a:spLocks/>
              </p:cNvSpPr>
              <p:nvPr/>
            </p:nvSpPr>
            <p:spPr bwMode="auto">
              <a:xfrm>
                <a:off x="2543" y="1965"/>
                <a:ext cx="134" cy="73"/>
              </a:xfrm>
              <a:custGeom>
                <a:avLst/>
                <a:gdLst>
                  <a:gd name="T0" fmla="*/ 0 w 268"/>
                  <a:gd name="T1" fmla="*/ 0 h 146"/>
                  <a:gd name="T2" fmla="*/ 1 w 268"/>
                  <a:gd name="T3" fmla="*/ 1 h 146"/>
                  <a:gd name="T4" fmla="*/ 1 w 268"/>
                  <a:gd name="T5" fmla="*/ 1 h 146"/>
                  <a:gd name="T6" fmla="*/ 1 w 268"/>
                  <a:gd name="T7" fmla="*/ 1 h 146"/>
                  <a:gd name="T8" fmla="*/ 1 w 268"/>
                  <a:gd name="T9" fmla="*/ 1 h 146"/>
                  <a:gd name="T10" fmla="*/ 1 w 268"/>
                  <a:gd name="T11" fmla="*/ 1 h 146"/>
                  <a:gd name="T12" fmla="*/ 1 w 268"/>
                  <a:gd name="T13" fmla="*/ 1 h 146"/>
                  <a:gd name="T14" fmla="*/ 1 w 268"/>
                  <a:gd name="T15" fmla="*/ 1 h 146"/>
                  <a:gd name="T16" fmla="*/ 1 w 268"/>
                  <a:gd name="T17" fmla="*/ 1 h 146"/>
                  <a:gd name="T18" fmla="*/ 1 w 268"/>
                  <a:gd name="T19" fmla="*/ 1 h 146"/>
                  <a:gd name="T20" fmla="*/ 1 w 268"/>
                  <a:gd name="T21" fmla="*/ 1 h 146"/>
                  <a:gd name="T22" fmla="*/ 1 w 268"/>
                  <a:gd name="T23" fmla="*/ 1 h 146"/>
                  <a:gd name="T24" fmla="*/ 1 w 268"/>
                  <a:gd name="T25" fmla="*/ 1 h 146"/>
                  <a:gd name="T26" fmla="*/ 1 w 268"/>
                  <a:gd name="T27" fmla="*/ 1 h 146"/>
                  <a:gd name="T28" fmla="*/ 1 w 268"/>
                  <a:gd name="T29" fmla="*/ 1 h 146"/>
                  <a:gd name="T30" fmla="*/ 1 w 268"/>
                  <a:gd name="T31" fmla="*/ 1 h 146"/>
                  <a:gd name="T32" fmla="*/ 1 w 268"/>
                  <a:gd name="T33" fmla="*/ 1 h 146"/>
                  <a:gd name="T34" fmla="*/ 1 w 268"/>
                  <a:gd name="T35" fmla="*/ 1 h 146"/>
                  <a:gd name="T36" fmla="*/ 1 w 268"/>
                  <a:gd name="T37" fmla="*/ 1 h 146"/>
                  <a:gd name="T38" fmla="*/ 1 w 268"/>
                  <a:gd name="T39" fmla="*/ 1 h 146"/>
                  <a:gd name="T40" fmla="*/ 1 w 268"/>
                  <a:gd name="T41" fmla="*/ 1 h 146"/>
                  <a:gd name="T42" fmla="*/ 1 w 268"/>
                  <a:gd name="T43" fmla="*/ 1 h 146"/>
                  <a:gd name="T44" fmla="*/ 1 w 268"/>
                  <a:gd name="T45" fmla="*/ 1 h 146"/>
                  <a:gd name="T46" fmla="*/ 1 w 268"/>
                  <a:gd name="T47" fmla="*/ 1 h 146"/>
                  <a:gd name="T48" fmla="*/ 1 w 268"/>
                  <a:gd name="T49" fmla="*/ 1 h 146"/>
                  <a:gd name="T50" fmla="*/ 1 w 268"/>
                  <a:gd name="T51" fmla="*/ 1 h 146"/>
                  <a:gd name="T52" fmla="*/ 1 w 268"/>
                  <a:gd name="T53" fmla="*/ 1 h 146"/>
                  <a:gd name="T54" fmla="*/ 1 w 268"/>
                  <a:gd name="T55" fmla="*/ 1 h 146"/>
                  <a:gd name="T56" fmla="*/ 1 w 268"/>
                  <a:gd name="T57" fmla="*/ 1 h 146"/>
                  <a:gd name="T58" fmla="*/ 1 w 268"/>
                  <a:gd name="T59" fmla="*/ 1 h 146"/>
                  <a:gd name="T60" fmla="*/ 1 w 268"/>
                  <a:gd name="T61" fmla="*/ 1 h 146"/>
                  <a:gd name="T62" fmla="*/ 1 w 268"/>
                  <a:gd name="T63" fmla="*/ 1 h 146"/>
                  <a:gd name="T64" fmla="*/ 1 w 268"/>
                  <a:gd name="T65" fmla="*/ 1 h 14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68"/>
                  <a:gd name="T100" fmla="*/ 0 h 146"/>
                  <a:gd name="T101" fmla="*/ 268 w 268"/>
                  <a:gd name="T102" fmla="*/ 146 h 14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68" h="146">
                    <a:moveTo>
                      <a:pt x="0" y="0"/>
                    </a:moveTo>
                    <a:lnTo>
                      <a:pt x="8" y="25"/>
                    </a:lnTo>
                    <a:lnTo>
                      <a:pt x="20" y="49"/>
                    </a:lnTo>
                    <a:lnTo>
                      <a:pt x="36" y="64"/>
                    </a:lnTo>
                    <a:lnTo>
                      <a:pt x="54" y="78"/>
                    </a:lnTo>
                    <a:lnTo>
                      <a:pt x="75" y="88"/>
                    </a:lnTo>
                    <a:lnTo>
                      <a:pt x="98" y="96"/>
                    </a:lnTo>
                    <a:lnTo>
                      <a:pt x="118" y="99"/>
                    </a:lnTo>
                    <a:lnTo>
                      <a:pt x="139" y="100"/>
                    </a:lnTo>
                    <a:lnTo>
                      <a:pt x="157" y="100"/>
                    </a:lnTo>
                    <a:lnTo>
                      <a:pt x="175" y="100"/>
                    </a:lnTo>
                    <a:lnTo>
                      <a:pt x="193" y="100"/>
                    </a:lnTo>
                    <a:lnTo>
                      <a:pt x="209" y="99"/>
                    </a:lnTo>
                    <a:lnTo>
                      <a:pt x="222" y="99"/>
                    </a:lnTo>
                    <a:lnTo>
                      <a:pt x="234" y="98"/>
                    </a:lnTo>
                    <a:lnTo>
                      <a:pt x="245" y="98"/>
                    </a:lnTo>
                    <a:lnTo>
                      <a:pt x="254" y="98"/>
                    </a:lnTo>
                    <a:lnTo>
                      <a:pt x="268" y="99"/>
                    </a:lnTo>
                    <a:lnTo>
                      <a:pt x="266" y="111"/>
                    </a:lnTo>
                    <a:lnTo>
                      <a:pt x="254" y="117"/>
                    </a:lnTo>
                    <a:lnTo>
                      <a:pt x="235" y="124"/>
                    </a:lnTo>
                    <a:lnTo>
                      <a:pt x="206" y="134"/>
                    </a:lnTo>
                    <a:lnTo>
                      <a:pt x="175" y="141"/>
                    </a:lnTo>
                    <a:lnTo>
                      <a:pt x="146" y="145"/>
                    </a:lnTo>
                    <a:lnTo>
                      <a:pt x="118" y="146"/>
                    </a:lnTo>
                    <a:lnTo>
                      <a:pt x="94" y="143"/>
                    </a:lnTo>
                    <a:lnTo>
                      <a:pt x="71" y="136"/>
                    </a:lnTo>
                    <a:lnTo>
                      <a:pt x="50" y="125"/>
                    </a:lnTo>
                    <a:lnTo>
                      <a:pt x="33" y="111"/>
                    </a:lnTo>
                    <a:lnTo>
                      <a:pt x="19" y="92"/>
                    </a:lnTo>
                    <a:lnTo>
                      <a:pt x="7" y="67"/>
                    </a:lnTo>
                    <a:lnTo>
                      <a:pt x="4" y="45"/>
                    </a:lnTo>
                    <a:lnTo>
                      <a:pt x="5" y="2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19" name="Freeform 224"/>
              <p:cNvSpPr>
                <a:spLocks/>
              </p:cNvSpPr>
              <p:nvPr/>
            </p:nvSpPr>
            <p:spPr bwMode="auto">
              <a:xfrm>
                <a:off x="2543" y="1965"/>
                <a:ext cx="134" cy="73"/>
              </a:xfrm>
              <a:custGeom>
                <a:avLst/>
                <a:gdLst>
                  <a:gd name="T0" fmla="*/ 0 w 268"/>
                  <a:gd name="T1" fmla="*/ 0 h 146"/>
                  <a:gd name="T2" fmla="*/ 1 w 268"/>
                  <a:gd name="T3" fmla="*/ 1 h 146"/>
                  <a:gd name="T4" fmla="*/ 1 w 268"/>
                  <a:gd name="T5" fmla="*/ 1 h 146"/>
                  <a:gd name="T6" fmla="*/ 1 w 268"/>
                  <a:gd name="T7" fmla="*/ 1 h 146"/>
                  <a:gd name="T8" fmla="*/ 1 w 268"/>
                  <a:gd name="T9" fmla="*/ 1 h 146"/>
                  <a:gd name="T10" fmla="*/ 1 w 268"/>
                  <a:gd name="T11" fmla="*/ 1 h 146"/>
                  <a:gd name="T12" fmla="*/ 1 w 268"/>
                  <a:gd name="T13" fmla="*/ 1 h 146"/>
                  <a:gd name="T14" fmla="*/ 1 w 268"/>
                  <a:gd name="T15" fmla="*/ 1 h 146"/>
                  <a:gd name="T16" fmla="*/ 1 w 268"/>
                  <a:gd name="T17" fmla="*/ 1 h 146"/>
                  <a:gd name="T18" fmla="*/ 1 w 268"/>
                  <a:gd name="T19" fmla="*/ 1 h 146"/>
                  <a:gd name="T20" fmla="*/ 1 w 268"/>
                  <a:gd name="T21" fmla="*/ 1 h 146"/>
                  <a:gd name="T22" fmla="*/ 1 w 268"/>
                  <a:gd name="T23" fmla="*/ 1 h 146"/>
                  <a:gd name="T24" fmla="*/ 1 w 268"/>
                  <a:gd name="T25" fmla="*/ 1 h 146"/>
                  <a:gd name="T26" fmla="*/ 1 w 268"/>
                  <a:gd name="T27" fmla="*/ 1 h 146"/>
                  <a:gd name="T28" fmla="*/ 1 w 268"/>
                  <a:gd name="T29" fmla="*/ 1 h 146"/>
                  <a:gd name="T30" fmla="*/ 1 w 268"/>
                  <a:gd name="T31" fmla="*/ 1 h 146"/>
                  <a:gd name="T32" fmla="*/ 1 w 268"/>
                  <a:gd name="T33" fmla="*/ 1 h 146"/>
                  <a:gd name="T34" fmla="*/ 1 w 268"/>
                  <a:gd name="T35" fmla="*/ 1 h 146"/>
                  <a:gd name="T36" fmla="*/ 1 w 268"/>
                  <a:gd name="T37" fmla="*/ 1 h 146"/>
                  <a:gd name="T38" fmla="*/ 1 w 268"/>
                  <a:gd name="T39" fmla="*/ 1 h 146"/>
                  <a:gd name="T40" fmla="*/ 1 w 268"/>
                  <a:gd name="T41" fmla="*/ 1 h 146"/>
                  <a:gd name="T42" fmla="*/ 1 w 268"/>
                  <a:gd name="T43" fmla="*/ 1 h 146"/>
                  <a:gd name="T44" fmla="*/ 1 w 268"/>
                  <a:gd name="T45" fmla="*/ 1 h 146"/>
                  <a:gd name="T46" fmla="*/ 1 w 268"/>
                  <a:gd name="T47" fmla="*/ 1 h 146"/>
                  <a:gd name="T48" fmla="*/ 1 w 268"/>
                  <a:gd name="T49" fmla="*/ 1 h 146"/>
                  <a:gd name="T50" fmla="*/ 1 w 268"/>
                  <a:gd name="T51" fmla="*/ 1 h 146"/>
                  <a:gd name="T52" fmla="*/ 1 w 268"/>
                  <a:gd name="T53" fmla="*/ 1 h 146"/>
                  <a:gd name="T54" fmla="*/ 1 w 268"/>
                  <a:gd name="T55" fmla="*/ 1 h 146"/>
                  <a:gd name="T56" fmla="*/ 1 w 268"/>
                  <a:gd name="T57" fmla="*/ 1 h 146"/>
                  <a:gd name="T58" fmla="*/ 1 w 268"/>
                  <a:gd name="T59" fmla="*/ 1 h 146"/>
                  <a:gd name="T60" fmla="*/ 1 w 268"/>
                  <a:gd name="T61" fmla="*/ 1 h 146"/>
                  <a:gd name="T62" fmla="*/ 1 w 268"/>
                  <a:gd name="T63" fmla="*/ 1 h 146"/>
                  <a:gd name="T64" fmla="*/ 1 w 268"/>
                  <a:gd name="T65" fmla="*/ 1 h 14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68"/>
                  <a:gd name="T100" fmla="*/ 0 h 146"/>
                  <a:gd name="T101" fmla="*/ 268 w 268"/>
                  <a:gd name="T102" fmla="*/ 146 h 14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68" h="146">
                    <a:moveTo>
                      <a:pt x="0" y="0"/>
                    </a:moveTo>
                    <a:lnTo>
                      <a:pt x="8" y="25"/>
                    </a:lnTo>
                    <a:lnTo>
                      <a:pt x="20" y="49"/>
                    </a:lnTo>
                    <a:lnTo>
                      <a:pt x="36" y="64"/>
                    </a:lnTo>
                    <a:lnTo>
                      <a:pt x="54" y="78"/>
                    </a:lnTo>
                    <a:lnTo>
                      <a:pt x="75" y="88"/>
                    </a:lnTo>
                    <a:lnTo>
                      <a:pt x="98" y="96"/>
                    </a:lnTo>
                    <a:lnTo>
                      <a:pt x="118" y="99"/>
                    </a:lnTo>
                    <a:lnTo>
                      <a:pt x="139" y="100"/>
                    </a:lnTo>
                    <a:lnTo>
                      <a:pt x="157" y="100"/>
                    </a:lnTo>
                    <a:lnTo>
                      <a:pt x="175" y="100"/>
                    </a:lnTo>
                    <a:lnTo>
                      <a:pt x="193" y="100"/>
                    </a:lnTo>
                    <a:lnTo>
                      <a:pt x="209" y="99"/>
                    </a:lnTo>
                    <a:lnTo>
                      <a:pt x="222" y="99"/>
                    </a:lnTo>
                    <a:lnTo>
                      <a:pt x="234" y="98"/>
                    </a:lnTo>
                    <a:lnTo>
                      <a:pt x="245" y="98"/>
                    </a:lnTo>
                    <a:lnTo>
                      <a:pt x="254" y="98"/>
                    </a:lnTo>
                    <a:lnTo>
                      <a:pt x="268" y="99"/>
                    </a:lnTo>
                    <a:lnTo>
                      <a:pt x="266" y="111"/>
                    </a:lnTo>
                    <a:lnTo>
                      <a:pt x="254" y="117"/>
                    </a:lnTo>
                    <a:lnTo>
                      <a:pt x="235" y="124"/>
                    </a:lnTo>
                    <a:lnTo>
                      <a:pt x="206" y="134"/>
                    </a:lnTo>
                    <a:lnTo>
                      <a:pt x="175" y="141"/>
                    </a:lnTo>
                    <a:lnTo>
                      <a:pt x="146" y="145"/>
                    </a:lnTo>
                    <a:lnTo>
                      <a:pt x="118" y="146"/>
                    </a:lnTo>
                    <a:lnTo>
                      <a:pt x="94" y="143"/>
                    </a:lnTo>
                    <a:lnTo>
                      <a:pt x="71" y="136"/>
                    </a:lnTo>
                    <a:lnTo>
                      <a:pt x="50" y="125"/>
                    </a:lnTo>
                    <a:lnTo>
                      <a:pt x="33" y="111"/>
                    </a:lnTo>
                    <a:lnTo>
                      <a:pt x="19" y="92"/>
                    </a:lnTo>
                    <a:lnTo>
                      <a:pt x="7" y="67"/>
                    </a:lnTo>
                    <a:lnTo>
                      <a:pt x="4" y="45"/>
                    </a:lnTo>
                    <a:lnTo>
                      <a:pt x="5" y="2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20" name="Freeform 225"/>
              <p:cNvSpPr>
                <a:spLocks/>
              </p:cNvSpPr>
              <p:nvPr/>
            </p:nvSpPr>
            <p:spPr bwMode="auto">
              <a:xfrm>
                <a:off x="2555" y="1931"/>
                <a:ext cx="131" cy="65"/>
              </a:xfrm>
              <a:custGeom>
                <a:avLst/>
                <a:gdLst>
                  <a:gd name="T0" fmla="*/ 0 w 262"/>
                  <a:gd name="T1" fmla="*/ 0 h 131"/>
                  <a:gd name="T2" fmla="*/ 1 w 262"/>
                  <a:gd name="T3" fmla="*/ 0 h 131"/>
                  <a:gd name="T4" fmla="*/ 1 w 262"/>
                  <a:gd name="T5" fmla="*/ 0 h 131"/>
                  <a:gd name="T6" fmla="*/ 1 w 262"/>
                  <a:gd name="T7" fmla="*/ 0 h 131"/>
                  <a:gd name="T8" fmla="*/ 1 w 262"/>
                  <a:gd name="T9" fmla="*/ 0 h 131"/>
                  <a:gd name="T10" fmla="*/ 1 w 262"/>
                  <a:gd name="T11" fmla="*/ 0 h 131"/>
                  <a:gd name="T12" fmla="*/ 1 w 262"/>
                  <a:gd name="T13" fmla="*/ 0 h 131"/>
                  <a:gd name="T14" fmla="*/ 1 w 262"/>
                  <a:gd name="T15" fmla="*/ 0 h 131"/>
                  <a:gd name="T16" fmla="*/ 1 w 262"/>
                  <a:gd name="T17" fmla="*/ 0 h 131"/>
                  <a:gd name="T18" fmla="*/ 1 w 262"/>
                  <a:gd name="T19" fmla="*/ 0 h 131"/>
                  <a:gd name="T20" fmla="*/ 1 w 262"/>
                  <a:gd name="T21" fmla="*/ 0 h 131"/>
                  <a:gd name="T22" fmla="*/ 1 w 262"/>
                  <a:gd name="T23" fmla="*/ 0 h 131"/>
                  <a:gd name="T24" fmla="*/ 1 w 262"/>
                  <a:gd name="T25" fmla="*/ 0 h 131"/>
                  <a:gd name="T26" fmla="*/ 1 w 262"/>
                  <a:gd name="T27" fmla="*/ 0 h 131"/>
                  <a:gd name="T28" fmla="*/ 1 w 262"/>
                  <a:gd name="T29" fmla="*/ 0 h 13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62"/>
                  <a:gd name="T46" fmla="*/ 0 h 131"/>
                  <a:gd name="T47" fmla="*/ 262 w 262"/>
                  <a:gd name="T48" fmla="*/ 131 h 13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62" h="131">
                    <a:moveTo>
                      <a:pt x="0" y="0"/>
                    </a:moveTo>
                    <a:lnTo>
                      <a:pt x="10" y="32"/>
                    </a:lnTo>
                    <a:lnTo>
                      <a:pt x="24" y="60"/>
                    </a:lnTo>
                    <a:lnTo>
                      <a:pt x="41" y="83"/>
                    </a:lnTo>
                    <a:lnTo>
                      <a:pt x="62" y="102"/>
                    </a:lnTo>
                    <a:lnTo>
                      <a:pt x="82" y="118"/>
                    </a:lnTo>
                    <a:lnTo>
                      <a:pt x="109" y="127"/>
                    </a:lnTo>
                    <a:lnTo>
                      <a:pt x="134" y="131"/>
                    </a:lnTo>
                    <a:lnTo>
                      <a:pt x="162" y="129"/>
                    </a:lnTo>
                    <a:lnTo>
                      <a:pt x="187" y="125"/>
                    </a:lnTo>
                    <a:lnTo>
                      <a:pt x="209" y="121"/>
                    </a:lnTo>
                    <a:lnTo>
                      <a:pt x="225" y="120"/>
                    </a:lnTo>
                    <a:lnTo>
                      <a:pt x="238" y="118"/>
                    </a:lnTo>
                    <a:lnTo>
                      <a:pt x="248" y="118"/>
                    </a:lnTo>
                    <a:lnTo>
                      <a:pt x="262" y="11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21" name="Freeform 226"/>
              <p:cNvSpPr>
                <a:spLocks/>
              </p:cNvSpPr>
              <p:nvPr/>
            </p:nvSpPr>
            <p:spPr bwMode="auto">
              <a:xfrm>
                <a:off x="2555" y="1931"/>
                <a:ext cx="131" cy="65"/>
              </a:xfrm>
              <a:custGeom>
                <a:avLst/>
                <a:gdLst>
                  <a:gd name="T0" fmla="*/ 0 w 262"/>
                  <a:gd name="T1" fmla="*/ 0 h 131"/>
                  <a:gd name="T2" fmla="*/ 1 w 262"/>
                  <a:gd name="T3" fmla="*/ 0 h 131"/>
                  <a:gd name="T4" fmla="*/ 1 w 262"/>
                  <a:gd name="T5" fmla="*/ 0 h 131"/>
                  <a:gd name="T6" fmla="*/ 1 w 262"/>
                  <a:gd name="T7" fmla="*/ 0 h 131"/>
                  <a:gd name="T8" fmla="*/ 1 w 262"/>
                  <a:gd name="T9" fmla="*/ 0 h 131"/>
                  <a:gd name="T10" fmla="*/ 1 w 262"/>
                  <a:gd name="T11" fmla="*/ 0 h 131"/>
                  <a:gd name="T12" fmla="*/ 1 w 262"/>
                  <a:gd name="T13" fmla="*/ 0 h 131"/>
                  <a:gd name="T14" fmla="*/ 1 w 262"/>
                  <a:gd name="T15" fmla="*/ 0 h 131"/>
                  <a:gd name="T16" fmla="*/ 1 w 262"/>
                  <a:gd name="T17" fmla="*/ 0 h 131"/>
                  <a:gd name="T18" fmla="*/ 1 w 262"/>
                  <a:gd name="T19" fmla="*/ 0 h 131"/>
                  <a:gd name="T20" fmla="*/ 1 w 262"/>
                  <a:gd name="T21" fmla="*/ 0 h 131"/>
                  <a:gd name="T22" fmla="*/ 1 w 262"/>
                  <a:gd name="T23" fmla="*/ 0 h 131"/>
                  <a:gd name="T24" fmla="*/ 1 w 262"/>
                  <a:gd name="T25" fmla="*/ 0 h 131"/>
                  <a:gd name="T26" fmla="*/ 1 w 262"/>
                  <a:gd name="T27" fmla="*/ 0 h 131"/>
                  <a:gd name="T28" fmla="*/ 1 w 262"/>
                  <a:gd name="T29" fmla="*/ 0 h 13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62"/>
                  <a:gd name="T46" fmla="*/ 0 h 131"/>
                  <a:gd name="T47" fmla="*/ 262 w 262"/>
                  <a:gd name="T48" fmla="*/ 131 h 13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62" h="131">
                    <a:moveTo>
                      <a:pt x="0" y="0"/>
                    </a:moveTo>
                    <a:lnTo>
                      <a:pt x="10" y="32"/>
                    </a:lnTo>
                    <a:lnTo>
                      <a:pt x="24" y="60"/>
                    </a:lnTo>
                    <a:lnTo>
                      <a:pt x="41" y="83"/>
                    </a:lnTo>
                    <a:lnTo>
                      <a:pt x="62" y="102"/>
                    </a:lnTo>
                    <a:lnTo>
                      <a:pt x="82" y="118"/>
                    </a:lnTo>
                    <a:lnTo>
                      <a:pt x="109" y="127"/>
                    </a:lnTo>
                    <a:lnTo>
                      <a:pt x="134" y="131"/>
                    </a:lnTo>
                    <a:lnTo>
                      <a:pt x="162" y="129"/>
                    </a:lnTo>
                    <a:lnTo>
                      <a:pt x="187" y="125"/>
                    </a:lnTo>
                    <a:lnTo>
                      <a:pt x="209" y="121"/>
                    </a:lnTo>
                    <a:lnTo>
                      <a:pt x="225" y="120"/>
                    </a:lnTo>
                    <a:lnTo>
                      <a:pt x="238" y="118"/>
                    </a:lnTo>
                    <a:lnTo>
                      <a:pt x="248" y="118"/>
                    </a:lnTo>
                    <a:lnTo>
                      <a:pt x="262" y="11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22" name="Freeform 227"/>
              <p:cNvSpPr>
                <a:spLocks/>
              </p:cNvSpPr>
              <p:nvPr/>
            </p:nvSpPr>
            <p:spPr bwMode="auto">
              <a:xfrm>
                <a:off x="2564" y="1908"/>
                <a:ext cx="120" cy="65"/>
              </a:xfrm>
              <a:custGeom>
                <a:avLst/>
                <a:gdLst>
                  <a:gd name="T0" fmla="*/ 0 w 239"/>
                  <a:gd name="T1" fmla="*/ 0 h 129"/>
                  <a:gd name="T2" fmla="*/ 1 w 239"/>
                  <a:gd name="T3" fmla="*/ 1 h 129"/>
                  <a:gd name="T4" fmla="*/ 1 w 239"/>
                  <a:gd name="T5" fmla="*/ 1 h 129"/>
                  <a:gd name="T6" fmla="*/ 1 w 239"/>
                  <a:gd name="T7" fmla="*/ 1 h 129"/>
                  <a:gd name="T8" fmla="*/ 1 w 239"/>
                  <a:gd name="T9" fmla="*/ 1 h 129"/>
                  <a:gd name="T10" fmla="*/ 1 w 239"/>
                  <a:gd name="T11" fmla="*/ 1 h 129"/>
                  <a:gd name="T12" fmla="*/ 1 w 239"/>
                  <a:gd name="T13" fmla="*/ 1 h 129"/>
                  <a:gd name="T14" fmla="*/ 1 w 239"/>
                  <a:gd name="T15" fmla="*/ 1 h 129"/>
                  <a:gd name="T16" fmla="*/ 1 w 239"/>
                  <a:gd name="T17" fmla="*/ 1 h 129"/>
                  <a:gd name="T18" fmla="*/ 1 w 239"/>
                  <a:gd name="T19" fmla="*/ 1 h 129"/>
                  <a:gd name="T20" fmla="*/ 1 w 239"/>
                  <a:gd name="T21" fmla="*/ 1 h 129"/>
                  <a:gd name="T22" fmla="*/ 1 w 239"/>
                  <a:gd name="T23" fmla="*/ 1 h 129"/>
                  <a:gd name="T24" fmla="*/ 1 w 239"/>
                  <a:gd name="T25" fmla="*/ 1 h 129"/>
                  <a:gd name="T26" fmla="*/ 1 w 239"/>
                  <a:gd name="T27" fmla="*/ 1 h 129"/>
                  <a:gd name="T28" fmla="*/ 1 w 239"/>
                  <a:gd name="T29" fmla="*/ 1 h 129"/>
                  <a:gd name="T30" fmla="*/ 1 w 239"/>
                  <a:gd name="T31" fmla="*/ 1 h 12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39"/>
                  <a:gd name="T49" fmla="*/ 0 h 129"/>
                  <a:gd name="T50" fmla="*/ 239 w 239"/>
                  <a:gd name="T51" fmla="*/ 129 h 12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39" h="129">
                    <a:moveTo>
                      <a:pt x="0" y="0"/>
                    </a:moveTo>
                    <a:lnTo>
                      <a:pt x="3" y="22"/>
                    </a:lnTo>
                    <a:lnTo>
                      <a:pt x="8" y="43"/>
                    </a:lnTo>
                    <a:lnTo>
                      <a:pt x="18" y="61"/>
                    </a:lnTo>
                    <a:lnTo>
                      <a:pt x="33" y="75"/>
                    </a:lnTo>
                    <a:lnTo>
                      <a:pt x="51" y="88"/>
                    </a:lnTo>
                    <a:lnTo>
                      <a:pt x="71" y="99"/>
                    </a:lnTo>
                    <a:lnTo>
                      <a:pt x="90" y="107"/>
                    </a:lnTo>
                    <a:lnTo>
                      <a:pt x="114" y="114"/>
                    </a:lnTo>
                    <a:lnTo>
                      <a:pt x="138" y="120"/>
                    </a:lnTo>
                    <a:lnTo>
                      <a:pt x="161" y="123"/>
                    </a:lnTo>
                    <a:lnTo>
                      <a:pt x="181" y="124"/>
                    </a:lnTo>
                    <a:lnTo>
                      <a:pt x="200" y="127"/>
                    </a:lnTo>
                    <a:lnTo>
                      <a:pt x="218" y="128"/>
                    </a:lnTo>
                    <a:lnTo>
                      <a:pt x="230" y="129"/>
                    </a:lnTo>
                    <a:lnTo>
                      <a:pt x="239" y="129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23" name="Freeform 228"/>
              <p:cNvSpPr>
                <a:spLocks/>
              </p:cNvSpPr>
              <p:nvPr/>
            </p:nvSpPr>
            <p:spPr bwMode="auto">
              <a:xfrm>
                <a:off x="2564" y="1908"/>
                <a:ext cx="120" cy="65"/>
              </a:xfrm>
              <a:custGeom>
                <a:avLst/>
                <a:gdLst>
                  <a:gd name="T0" fmla="*/ 0 w 239"/>
                  <a:gd name="T1" fmla="*/ 0 h 129"/>
                  <a:gd name="T2" fmla="*/ 1 w 239"/>
                  <a:gd name="T3" fmla="*/ 1 h 129"/>
                  <a:gd name="T4" fmla="*/ 1 w 239"/>
                  <a:gd name="T5" fmla="*/ 1 h 129"/>
                  <a:gd name="T6" fmla="*/ 1 w 239"/>
                  <a:gd name="T7" fmla="*/ 1 h 129"/>
                  <a:gd name="T8" fmla="*/ 1 w 239"/>
                  <a:gd name="T9" fmla="*/ 1 h 129"/>
                  <a:gd name="T10" fmla="*/ 1 w 239"/>
                  <a:gd name="T11" fmla="*/ 1 h 129"/>
                  <a:gd name="T12" fmla="*/ 1 w 239"/>
                  <a:gd name="T13" fmla="*/ 1 h 129"/>
                  <a:gd name="T14" fmla="*/ 1 w 239"/>
                  <a:gd name="T15" fmla="*/ 1 h 129"/>
                  <a:gd name="T16" fmla="*/ 1 w 239"/>
                  <a:gd name="T17" fmla="*/ 1 h 129"/>
                  <a:gd name="T18" fmla="*/ 1 w 239"/>
                  <a:gd name="T19" fmla="*/ 1 h 129"/>
                  <a:gd name="T20" fmla="*/ 1 w 239"/>
                  <a:gd name="T21" fmla="*/ 1 h 129"/>
                  <a:gd name="T22" fmla="*/ 1 w 239"/>
                  <a:gd name="T23" fmla="*/ 1 h 129"/>
                  <a:gd name="T24" fmla="*/ 1 w 239"/>
                  <a:gd name="T25" fmla="*/ 1 h 129"/>
                  <a:gd name="T26" fmla="*/ 1 w 239"/>
                  <a:gd name="T27" fmla="*/ 1 h 129"/>
                  <a:gd name="T28" fmla="*/ 1 w 239"/>
                  <a:gd name="T29" fmla="*/ 1 h 129"/>
                  <a:gd name="T30" fmla="*/ 1 w 239"/>
                  <a:gd name="T31" fmla="*/ 1 h 12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39"/>
                  <a:gd name="T49" fmla="*/ 0 h 129"/>
                  <a:gd name="T50" fmla="*/ 239 w 239"/>
                  <a:gd name="T51" fmla="*/ 129 h 12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39" h="129">
                    <a:moveTo>
                      <a:pt x="0" y="0"/>
                    </a:moveTo>
                    <a:lnTo>
                      <a:pt x="3" y="22"/>
                    </a:lnTo>
                    <a:lnTo>
                      <a:pt x="8" y="43"/>
                    </a:lnTo>
                    <a:lnTo>
                      <a:pt x="18" y="61"/>
                    </a:lnTo>
                    <a:lnTo>
                      <a:pt x="33" y="75"/>
                    </a:lnTo>
                    <a:lnTo>
                      <a:pt x="51" y="88"/>
                    </a:lnTo>
                    <a:lnTo>
                      <a:pt x="71" y="99"/>
                    </a:lnTo>
                    <a:lnTo>
                      <a:pt x="90" y="107"/>
                    </a:lnTo>
                    <a:lnTo>
                      <a:pt x="114" y="114"/>
                    </a:lnTo>
                    <a:lnTo>
                      <a:pt x="138" y="120"/>
                    </a:lnTo>
                    <a:lnTo>
                      <a:pt x="161" y="123"/>
                    </a:lnTo>
                    <a:lnTo>
                      <a:pt x="181" y="124"/>
                    </a:lnTo>
                    <a:lnTo>
                      <a:pt x="200" y="127"/>
                    </a:lnTo>
                    <a:lnTo>
                      <a:pt x="218" y="128"/>
                    </a:lnTo>
                    <a:lnTo>
                      <a:pt x="230" y="129"/>
                    </a:lnTo>
                    <a:lnTo>
                      <a:pt x="239" y="129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24" name="Freeform 229"/>
              <p:cNvSpPr>
                <a:spLocks/>
              </p:cNvSpPr>
              <p:nvPr/>
            </p:nvSpPr>
            <p:spPr bwMode="auto">
              <a:xfrm>
                <a:off x="2573" y="1877"/>
                <a:ext cx="113" cy="74"/>
              </a:xfrm>
              <a:custGeom>
                <a:avLst/>
                <a:gdLst>
                  <a:gd name="T0" fmla="*/ 0 w 226"/>
                  <a:gd name="T1" fmla="*/ 0 h 148"/>
                  <a:gd name="T2" fmla="*/ 1 w 226"/>
                  <a:gd name="T3" fmla="*/ 1 h 148"/>
                  <a:gd name="T4" fmla="*/ 1 w 226"/>
                  <a:gd name="T5" fmla="*/ 1 h 148"/>
                  <a:gd name="T6" fmla="*/ 1 w 226"/>
                  <a:gd name="T7" fmla="*/ 1 h 148"/>
                  <a:gd name="T8" fmla="*/ 1 w 226"/>
                  <a:gd name="T9" fmla="*/ 1 h 148"/>
                  <a:gd name="T10" fmla="*/ 1 w 226"/>
                  <a:gd name="T11" fmla="*/ 1 h 148"/>
                  <a:gd name="T12" fmla="*/ 1 w 226"/>
                  <a:gd name="T13" fmla="*/ 1 h 148"/>
                  <a:gd name="T14" fmla="*/ 1 w 226"/>
                  <a:gd name="T15" fmla="*/ 1 h 148"/>
                  <a:gd name="T16" fmla="*/ 1 w 226"/>
                  <a:gd name="T17" fmla="*/ 1 h 148"/>
                  <a:gd name="T18" fmla="*/ 1 w 226"/>
                  <a:gd name="T19" fmla="*/ 1 h 148"/>
                  <a:gd name="T20" fmla="*/ 1 w 226"/>
                  <a:gd name="T21" fmla="*/ 1 h 148"/>
                  <a:gd name="T22" fmla="*/ 1 w 226"/>
                  <a:gd name="T23" fmla="*/ 1 h 148"/>
                  <a:gd name="T24" fmla="*/ 1 w 226"/>
                  <a:gd name="T25" fmla="*/ 1 h 14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26"/>
                  <a:gd name="T40" fmla="*/ 0 h 148"/>
                  <a:gd name="T41" fmla="*/ 226 w 226"/>
                  <a:gd name="T42" fmla="*/ 148 h 14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26" h="148">
                    <a:moveTo>
                      <a:pt x="0" y="0"/>
                    </a:moveTo>
                    <a:lnTo>
                      <a:pt x="7" y="44"/>
                    </a:lnTo>
                    <a:lnTo>
                      <a:pt x="17" y="77"/>
                    </a:lnTo>
                    <a:lnTo>
                      <a:pt x="37" y="107"/>
                    </a:lnTo>
                    <a:lnTo>
                      <a:pt x="72" y="125"/>
                    </a:lnTo>
                    <a:lnTo>
                      <a:pt x="96" y="132"/>
                    </a:lnTo>
                    <a:lnTo>
                      <a:pt x="120" y="137"/>
                    </a:lnTo>
                    <a:lnTo>
                      <a:pt x="143" y="141"/>
                    </a:lnTo>
                    <a:lnTo>
                      <a:pt x="161" y="144"/>
                    </a:lnTo>
                    <a:lnTo>
                      <a:pt x="182" y="147"/>
                    </a:lnTo>
                    <a:lnTo>
                      <a:pt x="200" y="147"/>
                    </a:lnTo>
                    <a:lnTo>
                      <a:pt x="214" y="148"/>
                    </a:lnTo>
                    <a:lnTo>
                      <a:pt x="226" y="14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25" name="Freeform 230"/>
              <p:cNvSpPr>
                <a:spLocks/>
              </p:cNvSpPr>
              <p:nvPr/>
            </p:nvSpPr>
            <p:spPr bwMode="auto">
              <a:xfrm>
                <a:off x="2573" y="1877"/>
                <a:ext cx="113" cy="74"/>
              </a:xfrm>
              <a:custGeom>
                <a:avLst/>
                <a:gdLst>
                  <a:gd name="T0" fmla="*/ 0 w 226"/>
                  <a:gd name="T1" fmla="*/ 0 h 148"/>
                  <a:gd name="T2" fmla="*/ 1 w 226"/>
                  <a:gd name="T3" fmla="*/ 1 h 148"/>
                  <a:gd name="T4" fmla="*/ 1 w 226"/>
                  <a:gd name="T5" fmla="*/ 1 h 148"/>
                  <a:gd name="T6" fmla="*/ 1 w 226"/>
                  <a:gd name="T7" fmla="*/ 1 h 148"/>
                  <a:gd name="T8" fmla="*/ 1 w 226"/>
                  <a:gd name="T9" fmla="*/ 1 h 148"/>
                  <a:gd name="T10" fmla="*/ 1 w 226"/>
                  <a:gd name="T11" fmla="*/ 1 h 148"/>
                  <a:gd name="T12" fmla="*/ 1 w 226"/>
                  <a:gd name="T13" fmla="*/ 1 h 148"/>
                  <a:gd name="T14" fmla="*/ 1 w 226"/>
                  <a:gd name="T15" fmla="*/ 1 h 148"/>
                  <a:gd name="T16" fmla="*/ 1 w 226"/>
                  <a:gd name="T17" fmla="*/ 1 h 148"/>
                  <a:gd name="T18" fmla="*/ 1 w 226"/>
                  <a:gd name="T19" fmla="*/ 1 h 148"/>
                  <a:gd name="T20" fmla="*/ 1 w 226"/>
                  <a:gd name="T21" fmla="*/ 1 h 148"/>
                  <a:gd name="T22" fmla="*/ 1 w 226"/>
                  <a:gd name="T23" fmla="*/ 1 h 148"/>
                  <a:gd name="T24" fmla="*/ 1 w 226"/>
                  <a:gd name="T25" fmla="*/ 1 h 14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26"/>
                  <a:gd name="T40" fmla="*/ 0 h 148"/>
                  <a:gd name="T41" fmla="*/ 226 w 226"/>
                  <a:gd name="T42" fmla="*/ 148 h 14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26" h="148">
                    <a:moveTo>
                      <a:pt x="0" y="0"/>
                    </a:moveTo>
                    <a:lnTo>
                      <a:pt x="7" y="44"/>
                    </a:lnTo>
                    <a:lnTo>
                      <a:pt x="17" y="77"/>
                    </a:lnTo>
                    <a:lnTo>
                      <a:pt x="37" y="107"/>
                    </a:lnTo>
                    <a:lnTo>
                      <a:pt x="72" y="125"/>
                    </a:lnTo>
                    <a:lnTo>
                      <a:pt x="96" y="132"/>
                    </a:lnTo>
                    <a:lnTo>
                      <a:pt x="120" y="137"/>
                    </a:lnTo>
                    <a:lnTo>
                      <a:pt x="143" y="141"/>
                    </a:lnTo>
                    <a:lnTo>
                      <a:pt x="161" y="144"/>
                    </a:lnTo>
                    <a:lnTo>
                      <a:pt x="182" y="147"/>
                    </a:lnTo>
                    <a:lnTo>
                      <a:pt x="200" y="147"/>
                    </a:lnTo>
                    <a:lnTo>
                      <a:pt x="214" y="148"/>
                    </a:lnTo>
                    <a:lnTo>
                      <a:pt x="226" y="14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26" name="Freeform 231"/>
              <p:cNvSpPr>
                <a:spLocks/>
              </p:cNvSpPr>
              <p:nvPr/>
            </p:nvSpPr>
            <p:spPr bwMode="auto">
              <a:xfrm>
                <a:off x="2582" y="1864"/>
                <a:ext cx="106" cy="69"/>
              </a:xfrm>
              <a:custGeom>
                <a:avLst/>
                <a:gdLst>
                  <a:gd name="T0" fmla="*/ 0 w 213"/>
                  <a:gd name="T1" fmla="*/ 0 h 138"/>
                  <a:gd name="T2" fmla="*/ 0 w 213"/>
                  <a:gd name="T3" fmla="*/ 1 h 138"/>
                  <a:gd name="T4" fmla="*/ 0 w 213"/>
                  <a:gd name="T5" fmla="*/ 1 h 138"/>
                  <a:gd name="T6" fmla="*/ 0 w 213"/>
                  <a:gd name="T7" fmla="*/ 1 h 138"/>
                  <a:gd name="T8" fmla="*/ 0 w 213"/>
                  <a:gd name="T9" fmla="*/ 1 h 138"/>
                  <a:gd name="T10" fmla="*/ 0 w 213"/>
                  <a:gd name="T11" fmla="*/ 1 h 138"/>
                  <a:gd name="T12" fmla="*/ 0 w 213"/>
                  <a:gd name="T13" fmla="*/ 1 h 138"/>
                  <a:gd name="T14" fmla="*/ 0 w 213"/>
                  <a:gd name="T15" fmla="*/ 1 h 138"/>
                  <a:gd name="T16" fmla="*/ 0 w 213"/>
                  <a:gd name="T17" fmla="*/ 1 h 1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3"/>
                  <a:gd name="T28" fmla="*/ 0 h 138"/>
                  <a:gd name="T29" fmla="*/ 213 w 213"/>
                  <a:gd name="T30" fmla="*/ 138 h 1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3" h="138">
                    <a:moveTo>
                      <a:pt x="0" y="0"/>
                    </a:moveTo>
                    <a:lnTo>
                      <a:pt x="12" y="35"/>
                    </a:lnTo>
                    <a:lnTo>
                      <a:pt x="26" y="66"/>
                    </a:lnTo>
                    <a:lnTo>
                      <a:pt x="43" y="90"/>
                    </a:lnTo>
                    <a:lnTo>
                      <a:pt x="66" y="109"/>
                    </a:lnTo>
                    <a:lnTo>
                      <a:pt x="93" y="124"/>
                    </a:lnTo>
                    <a:lnTo>
                      <a:pt x="128" y="134"/>
                    </a:lnTo>
                    <a:lnTo>
                      <a:pt x="167" y="138"/>
                    </a:lnTo>
                    <a:lnTo>
                      <a:pt x="213" y="13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27" name="Freeform 232"/>
              <p:cNvSpPr>
                <a:spLocks/>
              </p:cNvSpPr>
              <p:nvPr/>
            </p:nvSpPr>
            <p:spPr bwMode="auto">
              <a:xfrm>
                <a:off x="2582" y="1864"/>
                <a:ext cx="106" cy="69"/>
              </a:xfrm>
              <a:custGeom>
                <a:avLst/>
                <a:gdLst>
                  <a:gd name="T0" fmla="*/ 0 w 213"/>
                  <a:gd name="T1" fmla="*/ 0 h 138"/>
                  <a:gd name="T2" fmla="*/ 0 w 213"/>
                  <a:gd name="T3" fmla="*/ 1 h 138"/>
                  <a:gd name="T4" fmla="*/ 0 w 213"/>
                  <a:gd name="T5" fmla="*/ 1 h 138"/>
                  <a:gd name="T6" fmla="*/ 0 w 213"/>
                  <a:gd name="T7" fmla="*/ 1 h 138"/>
                  <a:gd name="T8" fmla="*/ 0 w 213"/>
                  <a:gd name="T9" fmla="*/ 1 h 138"/>
                  <a:gd name="T10" fmla="*/ 0 w 213"/>
                  <a:gd name="T11" fmla="*/ 1 h 138"/>
                  <a:gd name="T12" fmla="*/ 0 w 213"/>
                  <a:gd name="T13" fmla="*/ 1 h 138"/>
                  <a:gd name="T14" fmla="*/ 0 w 213"/>
                  <a:gd name="T15" fmla="*/ 1 h 138"/>
                  <a:gd name="T16" fmla="*/ 0 w 213"/>
                  <a:gd name="T17" fmla="*/ 1 h 1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3"/>
                  <a:gd name="T28" fmla="*/ 0 h 138"/>
                  <a:gd name="T29" fmla="*/ 213 w 213"/>
                  <a:gd name="T30" fmla="*/ 138 h 1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3" h="138">
                    <a:moveTo>
                      <a:pt x="0" y="0"/>
                    </a:moveTo>
                    <a:lnTo>
                      <a:pt x="12" y="35"/>
                    </a:lnTo>
                    <a:lnTo>
                      <a:pt x="26" y="66"/>
                    </a:lnTo>
                    <a:lnTo>
                      <a:pt x="43" y="90"/>
                    </a:lnTo>
                    <a:lnTo>
                      <a:pt x="66" y="109"/>
                    </a:lnTo>
                    <a:lnTo>
                      <a:pt x="93" y="124"/>
                    </a:lnTo>
                    <a:lnTo>
                      <a:pt x="128" y="134"/>
                    </a:lnTo>
                    <a:lnTo>
                      <a:pt x="167" y="138"/>
                    </a:lnTo>
                    <a:lnTo>
                      <a:pt x="213" y="13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28" name="Freeform 233"/>
              <p:cNvSpPr>
                <a:spLocks/>
              </p:cNvSpPr>
              <p:nvPr/>
            </p:nvSpPr>
            <p:spPr bwMode="auto">
              <a:xfrm>
                <a:off x="2594" y="1848"/>
                <a:ext cx="92" cy="61"/>
              </a:xfrm>
              <a:custGeom>
                <a:avLst/>
                <a:gdLst>
                  <a:gd name="T0" fmla="*/ 0 w 182"/>
                  <a:gd name="T1" fmla="*/ 0 h 124"/>
                  <a:gd name="T2" fmla="*/ 1 w 182"/>
                  <a:gd name="T3" fmla="*/ 0 h 124"/>
                  <a:gd name="T4" fmla="*/ 1 w 182"/>
                  <a:gd name="T5" fmla="*/ 0 h 124"/>
                  <a:gd name="T6" fmla="*/ 1 w 182"/>
                  <a:gd name="T7" fmla="*/ 0 h 124"/>
                  <a:gd name="T8" fmla="*/ 1 w 182"/>
                  <a:gd name="T9" fmla="*/ 0 h 124"/>
                  <a:gd name="T10" fmla="*/ 1 w 182"/>
                  <a:gd name="T11" fmla="*/ 0 h 124"/>
                  <a:gd name="T12" fmla="*/ 1 w 182"/>
                  <a:gd name="T13" fmla="*/ 0 h 124"/>
                  <a:gd name="T14" fmla="*/ 1 w 182"/>
                  <a:gd name="T15" fmla="*/ 0 h 124"/>
                  <a:gd name="T16" fmla="*/ 1 w 182"/>
                  <a:gd name="T17" fmla="*/ 0 h 1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2"/>
                  <a:gd name="T28" fmla="*/ 0 h 124"/>
                  <a:gd name="T29" fmla="*/ 182 w 182"/>
                  <a:gd name="T30" fmla="*/ 124 h 1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2" h="124">
                    <a:moveTo>
                      <a:pt x="0" y="0"/>
                    </a:moveTo>
                    <a:lnTo>
                      <a:pt x="11" y="33"/>
                    </a:lnTo>
                    <a:lnTo>
                      <a:pt x="23" y="60"/>
                    </a:lnTo>
                    <a:lnTo>
                      <a:pt x="39" y="79"/>
                    </a:lnTo>
                    <a:lnTo>
                      <a:pt x="62" y="95"/>
                    </a:lnTo>
                    <a:lnTo>
                      <a:pt x="86" y="107"/>
                    </a:lnTo>
                    <a:lnTo>
                      <a:pt x="115" y="114"/>
                    </a:lnTo>
                    <a:lnTo>
                      <a:pt x="149" y="120"/>
                    </a:lnTo>
                    <a:lnTo>
                      <a:pt x="182" y="12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29" name="Freeform 234"/>
              <p:cNvSpPr>
                <a:spLocks/>
              </p:cNvSpPr>
              <p:nvPr/>
            </p:nvSpPr>
            <p:spPr bwMode="auto">
              <a:xfrm>
                <a:off x="2594" y="1848"/>
                <a:ext cx="92" cy="61"/>
              </a:xfrm>
              <a:custGeom>
                <a:avLst/>
                <a:gdLst>
                  <a:gd name="T0" fmla="*/ 0 w 182"/>
                  <a:gd name="T1" fmla="*/ 0 h 124"/>
                  <a:gd name="T2" fmla="*/ 1 w 182"/>
                  <a:gd name="T3" fmla="*/ 0 h 124"/>
                  <a:gd name="T4" fmla="*/ 1 w 182"/>
                  <a:gd name="T5" fmla="*/ 0 h 124"/>
                  <a:gd name="T6" fmla="*/ 1 w 182"/>
                  <a:gd name="T7" fmla="*/ 0 h 124"/>
                  <a:gd name="T8" fmla="*/ 1 w 182"/>
                  <a:gd name="T9" fmla="*/ 0 h 124"/>
                  <a:gd name="T10" fmla="*/ 1 w 182"/>
                  <a:gd name="T11" fmla="*/ 0 h 124"/>
                  <a:gd name="T12" fmla="*/ 1 w 182"/>
                  <a:gd name="T13" fmla="*/ 0 h 124"/>
                  <a:gd name="T14" fmla="*/ 1 w 182"/>
                  <a:gd name="T15" fmla="*/ 0 h 124"/>
                  <a:gd name="T16" fmla="*/ 1 w 182"/>
                  <a:gd name="T17" fmla="*/ 0 h 1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2"/>
                  <a:gd name="T28" fmla="*/ 0 h 124"/>
                  <a:gd name="T29" fmla="*/ 182 w 182"/>
                  <a:gd name="T30" fmla="*/ 124 h 1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2" h="124">
                    <a:moveTo>
                      <a:pt x="0" y="0"/>
                    </a:moveTo>
                    <a:lnTo>
                      <a:pt x="11" y="33"/>
                    </a:lnTo>
                    <a:lnTo>
                      <a:pt x="23" y="60"/>
                    </a:lnTo>
                    <a:lnTo>
                      <a:pt x="39" y="79"/>
                    </a:lnTo>
                    <a:lnTo>
                      <a:pt x="62" y="95"/>
                    </a:lnTo>
                    <a:lnTo>
                      <a:pt x="86" y="107"/>
                    </a:lnTo>
                    <a:lnTo>
                      <a:pt x="115" y="114"/>
                    </a:lnTo>
                    <a:lnTo>
                      <a:pt x="149" y="120"/>
                    </a:lnTo>
                    <a:lnTo>
                      <a:pt x="182" y="12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30" name="Freeform 235"/>
              <p:cNvSpPr>
                <a:spLocks/>
              </p:cNvSpPr>
              <p:nvPr/>
            </p:nvSpPr>
            <p:spPr bwMode="auto">
              <a:xfrm>
                <a:off x="2597" y="1855"/>
                <a:ext cx="70" cy="29"/>
              </a:xfrm>
              <a:custGeom>
                <a:avLst/>
                <a:gdLst>
                  <a:gd name="T0" fmla="*/ 1 w 140"/>
                  <a:gd name="T1" fmla="*/ 1 h 57"/>
                  <a:gd name="T2" fmla="*/ 1 w 140"/>
                  <a:gd name="T3" fmla="*/ 1 h 57"/>
                  <a:gd name="T4" fmla="*/ 1 w 140"/>
                  <a:gd name="T5" fmla="*/ 1 h 57"/>
                  <a:gd name="T6" fmla="*/ 1 w 140"/>
                  <a:gd name="T7" fmla="*/ 1 h 57"/>
                  <a:gd name="T8" fmla="*/ 1 w 140"/>
                  <a:gd name="T9" fmla="*/ 1 h 57"/>
                  <a:gd name="T10" fmla="*/ 1 w 140"/>
                  <a:gd name="T11" fmla="*/ 1 h 57"/>
                  <a:gd name="T12" fmla="*/ 1 w 140"/>
                  <a:gd name="T13" fmla="*/ 1 h 57"/>
                  <a:gd name="T14" fmla="*/ 1 w 140"/>
                  <a:gd name="T15" fmla="*/ 1 h 57"/>
                  <a:gd name="T16" fmla="*/ 0 w 140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0"/>
                  <a:gd name="T28" fmla="*/ 0 h 57"/>
                  <a:gd name="T29" fmla="*/ 140 w 140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0" h="57">
                    <a:moveTo>
                      <a:pt x="140" y="57"/>
                    </a:moveTo>
                    <a:lnTo>
                      <a:pt x="117" y="56"/>
                    </a:lnTo>
                    <a:lnTo>
                      <a:pt x="96" y="52"/>
                    </a:lnTo>
                    <a:lnTo>
                      <a:pt x="73" y="45"/>
                    </a:lnTo>
                    <a:lnTo>
                      <a:pt x="52" y="37"/>
                    </a:lnTo>
                    <a:lnTo>
                      <a:pt x="32" y="27"/>
                    </a:lnTo>
                    <a:lnTo>
                      <a:pt x="17" y="18"/>
                    </a:lnTo>
                    <a:lnTo>
                      <a:pt x="6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31" name="Freeform 236"/>
              <p:cNvSpPr>
                <a:spLocks/>
              </p:cNvSpPr>
              <p:nvPr/>
            </p:nvSpPr>
            <p:spPr bwMode="auto">
              <a:xfrm>
                <a:off x="2597" y="1855"/>
                <a:ext cx="70" cy="29"/>
              </a:xfrm>
              <a:custGeom>
                <a:avLst/>
                <a:gdLst>
                  <a:gd name="T0" fmla="*/ 1 w 140"/>
                  <a:gd name="T1" fmla="*/ 1 h 57"/>
                  <a:gd name="T2" fmla="*/ 1 w 140"/>
                  <a:gd name="T3" fmla="*/ 1 h 57"/>
                  <a:gd name="T4" fmla="*/ 1 w 140"/>
                  <a:gd name="T5" fmla="*/ 1 h 57"/>
                  <a:gd name="T6" fmla="*/ 1 w 140"/>
                  <a:gd name="T7" fmla="*/ 1 h 57"/>
                  <a:gd name="T8" fmla="*/ 1 w 140"/>
                  <a:gd name="T9" fmla="*/ 1 h 57"/>
                  <a:gd name="T10" fmla="*/ 1 w 140"/>
                  <a:gd name="T11" fmla="*/ 1 h 57"/>
                  <a:gd name="T12" fmla="*/ 1 w 140"/>
                  <a:gd name="T13" fmla="*/ 1 h 57"/>
                  <a:gd name="T14" fmla="*/ 1 w 140"/>
                  <a:gd name="T15" fmla="*/ 1 h 57"/>
                  <a:gd name="T16" fmla="*/ 0 w 140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0"/>
                  <a:gd name="T28" fmla="*/ 0 h 57"/>
                  <a:gd name="T29" fmla="*/ 140 w 140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0" h="57">
                    <a:moveTo>
                      <a:pt x="140" y="57"/>
                    </a:moveTo>
                    <a:lnTo>
                      <a:pt x="117" y="56"/>
                    </a:lnTo>
                    <a:lnTo>
                      <a:pt x="96" y="52"/>
                    </a:lnTo>
                    <a:lnTo>
                      <a:pt x="73" y="45"/>
                    </a:lnTo>
                    <a:lnTo>
                      <a:pt x="52" y="37"/>
                    </a:lnTo>
                    <a:lnTo>
                      <a:pt x="32" y="27"/>
                    </a:lnTo>
                    <a:lnTo>
                      <a:pt x="17" y="18"/>
                    </a:lnTo>
                    <a:lnTo>
                      <a:pt x="6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32" name="Freeform 237"/>
              <p:cNvSpPr>
                <a:spLocks/>
              </p:cNvSpPr>
              <p:nvPr/>
            </p:nvSpPr>
            <p:spPr bwMode="auto">
              <a:xfrm>
                <a:off x="2642" y="2167"/>
                <a:ext cx="57" cy="23"/>
              </a:xfrm>
              <a:custGeom>
                <a:avLst/>
                <a:gdLst>
                  <a:gd name="T0" fmla="*/ 1 w 114"/>
                  <a:gd name="T1" fmla="*/ 1 h 44"/>
                  <a:gd name="T2" fmla="*/ 1 w 114"/>
                  <a:gd name="T3" fmla="*/ 0 h 44"/>
                  <a:gd name="T4" fmla="*/ 1 w 114"/>
                  <a:gd name="T5" fmla="*/ 1 h 44"/>
                  <a:gd name="T6" fmla="*/ 1 w 114"/>
                  <a:gd name="T7" fmla="*/ 1 h 44"/>
                  <a:gd name="T8" fmla="*/ 1 w 114"/>
                  <a:gd name="T9" fmla="*/ 1 h 44"/>
                  <a:gd name="T10" fmla="*/ 1 w 114"/>
                  <a:gd name="T11" fmla="*/ 1 h 44"/>
                  <a:gd name="T12" fmla="*/ 1 w 114"/>
                  <a:gd name="T13" fmla="*/ 1 h 44"/>
                  <a:gd name="T14" fmla="*/ 1 w 114"/>
                  <a:gd name="T15" fmla="*/ 1 h 44"/>
                  <a:gd name="T16" fmla="*/ 1 w 114"/>
                  <a:gd name="T17" fmla="*/ 1 h 44"/>
                  <a:gd name="T18" fmla="*/ 0 w 114"/>
                  <a:gd name="T19" fmla="*/ 1 h 4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4"/>
                  <a:gd name="T31" fmla="*/ 0 h 44"/>
                  <a:gd name="T32" fmla="*/ 114 w 114"/>
                  <a:gd name="T33" fmla="*/ 44 h 4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4" h="44">
                    <a:moveTo>
                      <a:pt x="114" y="31"/>
                    </a:moveTo>
                    <a:lnTo>
                      <a:pt x="114" y="0"/>
                    </a:lnTo>
                    <a:lnTo>
                      <a:pt x="100" y="1"/>
                    </a:lnTo>
                    <a:lnTo>
                      <a:pt x="86" y="6"/>
                    </a:lnTo>
                    <a:lnTo>
                      <a:pt x="71" y="12"/>
                    </a:lnTo>
                    <a:lnTo>
                      <a:pt x="55" y="21"/>
                    </a:lnTo>
                    <a:lnTo>
                      <a:pt x="39" y="28"/>
                    </a:lnTo>
                    <a:lnTo>
                      <a:pt x="23" y="36"/>
                    </a:lnTo>
                    <a:lnTo>
                      <a:pt x="11" y="40"/>
                    </a:lnTo>
                    <a:lnTo>
                      <a:pt x="0" y="4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33" name="Freeform 238"/>
              <p:cNvSpPr>
                <a:spLocks/>
              </p:cNvSpPr>
              <p:nvPr/>
            </p:nvSpPr>
            <p:spPr bwMode="auto">
              <a:xfrm>
                <a:off x="2642" y="2167"/>
                <a:ext cx="57" cy="23"/>
              </a:xfrm>
              <a:custGeom>
                <a:avLst/>
                <a:gdLst>
                  <a:gd name="T0" fmla="*/ 1 w 114"/>
                  <a:gd name="T1" fmla="*/ 1 h 44"/>
                  <a:gd name="T2" fmla="*/ 1 w 114"/>
                  <a:gd name="T3" fmla="*/ 0 h 44"/>
                  <a:gd name="T4" fmla="*/ 1 w 114"/>
                  <a:gd name="T5" fmla="*/ 1 h 44"/>
                  <a:gd name="T6" fmla="*/ 1 w 114"/>
                  <a:gd name="T7" fmla="*/ 1 h 44"/>
                  <a:gd name="T8" fmla="*/ 1 w 114"/>
                  <a:gd name="T9" fmla="*/ 1 h 44"/>
                  <a:gd name="T10" fmla="*/ 1 w 114"/>
                  <a:gd name="T11" fmla="*/ 1 h 44"/>
                  <a:gd name="T12" fmla="*/ 1 w 114"/>
                  <a:gd name="T13" fmla="*/ 1 h 44"/>
                  <a:gd name="T14" fmla="*/ 1 w 114"/>
                  <a:gd name="T15" fmla="*/ 1 h 44"/>
                  <a:gd name="T16" fmla="*/ 1 w 114"/>
                  <a:gd name="T17" fmla="*/ 1 h 44"/>
                  <a:gd name="T18" fmla="*/ 0 w 114"/>
                  <a:gd name="T19" fmla="*/ 1 h 4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4"/>
                  <a:gd name="T31" fmla="*/ 0 h 44"/>
                  <a:gd name="T32" fmla="*/ 114 w 114"/>
                  <a:gd name="T33" fmla="*/ 44 h 4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4" h="44">
                    <a:moveTo>
                      <a:pt x="114" y="31"/>
                    </a:moveTo>
                    <a:lnTo>
                      <a:pt x="114" y="0"/>
                    </a:lnTo>
                    <a:lnTo>
                      <a:pt x="100" y="1"/>
                    </a:lnTo>
                    <a:lnTo>
                      <a:pt x="86" y="6"/>
                    </a:lnTo>
                    <a:lnTo>
                      <a:pt x="71" y="12"/>
                    </a:lnTo>
                    <a:lnTo>
                      <a:pt x="55" y="21"/>
                    </a:lnTo>
                    <a:lnTo>
                      <a:pt x="39" y="28"/>
                    </a:lnTo>
                    <a:lnTo>
                      <a:pt x="23" y="36"/>
                    </a:lnTo>
                    <a:lnTo>
                      <a:pt x="11" y="40"/>
                    </a:lnTo>
                    <a:lnTo>
                      <a:pt x="0" y="4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34" name="Freeform 239"/>
              <p:cNvSpPr>
                <a:spLocks/>
              </p:cNvSpPr>
              <p:nvPr/>
            </p:nvSpPr>
            <p:spPr bwMode="auto">
              <a:xfrm>
                <a:off x="2656" y="2151"/>
                <a:ext cx="126" cy="17"/>
              </a:xfrm>
              <a:custGeom>
                <a:avLst/>
                <a:gdLst>
                  <a:gd name="T0" fmla="*/ 0 w 252"/>
                  <a:gd name="T1" fmla="*/ 1 h 34"/>
                  <a:gd name="T2" fmla="*/ 1 w 252"/>
                  <a:gd name="T3" fmla="*/ 1 h 34"/>
                  <a:gd name="T4" fmla="*/ 1 w 252"/>
                  <a:gd name="T5" fmla="*/ 1 h 34"/>
                  <a:gd name="T6" fmla="*/ 1 w 252"/>
                  <a:gd name="T7" fmla="*/ 1 h 34"/>
                  <a:gd name="T8" fmla="*/ 1 w 252"/>
                  <a:gd name="T9" fmla="*/ 1 h 34"/>
                  <a:gd name="T10" fmla="*/ 1 w 252"/>
                  <a:gd name="T11" fmla="*/ 1 h 34"/>
                  <a:gd name="T12" fmla="*/ 1 w 252"/>
                  <a:gd name="T13" fmla="*/ 1 h 34"/>
                  <a:gd name="T14" fmla="*/ 1 w 252"/>
                  <a:gd name="T15" fmla="*/ 1 h 34"/>
                  <a:gd name="T16" fmla="*/ 1 w 252"/>
                  <a:gd name="T17" fmla="*/ 1 h 34"/>
                  <a:gd name="T18" fmla="*/ 1 w 252"/>
                  <a:gd name="T19" fmla="*/ 1 h 34"/>
                  <a:gd name="T20" fmla="*/ 1 w 252"/>
                  <a:gd name="T21" fmla="*/ 1 h 34"/>
                  <a:gd name="T22" fmla="*/ 1 w 252"/>
                  <a:gd name="T23" fmla="*/ 1 h 34"/>
                  <a:gd name="T24" fmla="*/ 1 w 252"/>
                  <a:gd name="T25" fmla="*/ 0 h 34"/>
                  <a:gd name="T26" fmla="*/ 1 w 252"/>
                  <a:gd name="T27" fmla="*/ 1 h 34"/>
                  <a:gd name="T28" fmla="*/ 1 w 252"/>
                  <a:gd name="T29" fmla="*/ 1 h 3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2"/>
                  <a:gd name="T46" fmla="*/ 0 h 34"/>
                  <a:gd name="T47" fmla="*/ 252 w 252"/>
                  <a:gd name="T48" fmla="*/ 34 h 3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2" h="34">
                    <a:moveTo>
                      <a:pt x="0" y="15"/>
                    </a:moveTo>
                    <a:lnTo>
                      <a:pt x="27" y="4"/>
                    </a:lnTo>
                    <a:lnTo>
                      <a:pt x="53" y="2"/>
                    </a:lnTo>
                    <a:lnTo>
                      <a:pt x="73" y="4"/>
                    </a:lnTo>
                    <a:lnTo>
                      <a:pt x="86" y="12"/>
                    </a:lnTo>
                    <a:lnTo>
                      <a:pt x="82" y="26"/>
                    </a:lnTo>
                    <a:lnTo>
                      <a:pt x="104" y="34"/>
                    </a:lnTo>
                    <a:lnTo>
                      <a:pt x="131" y="34"/>
                    </a:lnTo>
                    <a:lnTo>
                      <a:pt x="157" y="33"/>
                    </a:lnTo>
                    <a:lnTo>
                      <a:pt x="168" y="30"/>
                    </a:lnTo>
                    <a:lnTo>
                      <a:pt x="168" y="20"/>
                    </a:lnTo>
                    <a:lnTo>
                      <a:pt x="172" y="4"/>
                    </a:lnTo>
                    <a:lnTo>
                      <a:pt x="199" y="0"/>
                    </a:lnTo>
                    <a:lnTo>
                      <a:pt x="224" y="1"/>
                    </a:lnTo>
                    <a:lnTo>
                      <a:pt x="252" y="1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35" name="Freeform 240"/>
              <p:cNvSpPr>
                <a:spLocks/>
              </p:cNvSpPr>
              <p:nvPr/>
            </p:nvSpPr>
            <p:spPr bwMode="auto">
              <a:xfrm>
                <a:off x="2656" y="2151"/>
                <a:ext cx="126" cy="17"/>
              </a:xfrm>
              <a:custGeom>
                <a:avLst/>
                <a:gdLst>
                  <a:gd name="T0" fmla="*/ 0 w 252"/>
                  <a:gd name="T1" fmla="*/ 1 h 34"/>
                  <a:gd name="T2" fmla="*/ 1 w 252"/>
                  <a:gd name="T3" fmla="*/ 1 h 34"/>
                  <a:gd name="T4" fmla="*/ 1 w 252"/>
                  <a:gd name="T5" fmla="*/ 1 h 34"/>
                  <a:gd name="T6" fmla="*/ 1 w 252"/>
                  <a:gd name="T7" fmla="*/ 1 h 34"/>
                  <a:gd name="T8" fmla="*/ 1 w 252"/>
                  <a:gd name="T9" fmla="*/ 1 h 34"/>
                  <a:gd name="T10" fmla="*/ 1 w 252"/>
                  <a:gd name="T11" fmla="*/ 1 h 34"/>
                  <a:gd name="T12" fmla="*/ 1 w 252"/>
                  <a:gd name="T13" fmla="*/ 1 h 34"/>
                  <a:gd name="T14" fmla="*/ 1 w 252"/>
                  <a:gd name="T15" fmla="*/ 1 h 34"/>
                  <a:gd name="T16" fmla="*/ 1 w 252"/>
                  <a:gd name="T17" fmla="*/ 1 h 34"/>
                  <a:gd name="T18" fmla="*/ 1 w 252"/>
                  <a:gd name="T19" fmla="*/ 1 h 34"/>
                  <a:gd name="T20" fmla="*/ 1 w 252"/>
                  <a:gd name="T21" fmla="*/ 1 h 34"/>
                  <a:gd name="T22" fmla="*/ 1 w 252"/>
                  <a:gd name="T23" fmla="*/ 1 h 34"/>
                  <a:gd name="T24" fmla="*/ 1 w 252"/>
                  <a:gd name="T25" fmla="*/ 0 h 34"/>
                  <a:gd name="T26" fmla="*/ 1 w 252"/>
                  <a:gd name="T27" fmla="*/ 1 h 34"/>
                  <a:gd name="T28" fmla="*/ 1 w 252"/>
                  <a:gd name="T29" fmla="*/ 1 h 3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2"/>
                  <a:gd name="T46" fmla="*/ 0 h 34"/>
                  <a:gd name="T47" fmla="*/ 252 w 252"/>
                  <a:gd name="T48" fmla="*/ 34 h 3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2" h="34">
                    <a:moveTo>
                      <a:pt x="0" y="15"/>
                    </a:moveTo>
                    <a:lnTo>
                      <a:pt x="27" y="4"/>
                    </a:lnTo>
                    <a:lnTo>
                      <a:pt x="53" y="2"/>
                    </a:lnTo>
                    <a:lnTo>
                      <a:pt x="73" y="4"/>
                    </a:lnTo>
                    <a:lnTo>
                      <a:pt x="86" y="12"/>
                    </a:lnTo>
                    <a:lnTo>
                      <a:pt x="82" y="26"/>
                    </a:lnTo>
                    <a:lnTo>
                      <a:pt x="104" y="34"/>
                    </a:lnTo>
                    <a:lnTo>
                      <a:pt x="131" y="34"/>
                    </a:lnTo>
                    <a:lnTo>
                      <a:pt x="157" y="33"/>
                    </a:lnTo>
                    <a:lnTo>
                      <a:pt x="168" y="30"/>
                    </a:lnTo>
                    <a:lnTo>
                      <a:pt x="168" y="20"/>
                    </a:lnTo>
                    <a:lnTo>
                      <a:pt x="172" y="4"/>
                    </a:lnTo>
                    <a:lnTo>
                      <a:pt x="199" y="0"/>
                    </a:lnTo>
                    <a:lnTo>
                      <a:pt x="224" y="1"/>
                    </a:lnTo>
                    <a:lnTo>
                      <a:pt x="252" y="1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36" name="Freeform 241"/>
              <p:cNvSpPr>
                <a:spLocks/>
              </p:cNvSpPr>
              <p:nvPr/>
            </p:nvSpPr>
            <p:spPr bwMode="auto">
              <a:xfrm>
                <a:off x="2665" y="2135"/>
                <a:ext cx="32" cy="19"/>
              </a:xfrm>
              <a:custGeom>
                <a:avLst/>
                <a:gdLst>
                  <a:gd name="T0" fmla="*/ 0 w 64"/>
                  <a:gd name="T1" fmla="*/ 1 h 36"/>
                  <a:gd name="T2" fmla="*/ 1 w 64"/>
                  <a:gd name="T3" fmla="*/ 0 h 36"/>
                  <a:gd name="T4" fmla="*/ 1 w 64"/>
                  <a:gd name="T5" fmla="*/ 0 h 36"/>
                  <a:gd name="T6" fmla="*/ 1 w 64"/>
                  <a:gd name="T7" fmla="*/ 0 h 36"/>
                  <a:gd name="T8" fmla="*/ 1 w 64"/>
                  <a:gd name="T9" fmla="*/ 1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6"/>
                  <a:gd name="T17" fmla="*/ 64 w 64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6">
                    <a:moveTo>
                      <a:pt x="0" y="8"/>
                    </a:moveTo>
                    <a:lnTo>
                      <a:pt x="23" y="0"/>
                    </a:lnTo>
                    <a:lnTo>
                      <a:pt x="44" y="0"/>
                    </a:lnTo>
                    <a:lnTo>
                      <a:pt x="57" y="0"/>
                    </a:lnTo>
                    <a:lnTo>
                      <a:pt x="64" y="36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37" name="Freeform 242"/>
              <p:cNvSpPr>
                <a:spLocks/>
              </p:cNvSpPr>
              <p:nvPr/>
            </p:nvSpPr>
            <p:spPr bwMode="auto">
              <a:xfrm>
                <a:off x="2665" y="2135"/>
                <a:ext cx="32" cy="19"/>
              </a:xfrm>
              <a:custGeom>
                <a:avLst/>
                <a:gdLst>
                  <a:gd name="T0" fmla="*/ 0 w 64"/>
                  <a:gd name="T1" fmla="*/ 1 h 36"/>
                  <a:gd name="T2" fmla="*/ 1 w 64"/>
                  <a:gd name="T3" fmla="*/ 0 h 36"/>
                  <a:gd name="T4" fmla="*/ 1 w 64"/>
                  <a:gd name="T5" fmla="*/ 0 h 36"/>
                  <a:gd name="T6" fmla="*/ 1 w 64"/>
                  <a:gd name="T7" fmla="*/ 0 h 36"/>
                  <a:gd name="T8" fmla="*/ 1 w 64"/>
                  <a:gd name="T9" fmla="*/ 1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6"/>
                  <a:gd name="T17" fmla="*/ 64 w 64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6">
                    <a:moveTo>
                      <a:pt x="0" y="8"/>
                    </a:moveTo>
                    <a:lnTo>
                      <a:pt x="23" y="0"/>
                    </a:lnTo>
                    <a:lnTo>
                      <a:pt x="44" y="0"/>
                    </a:lnTo>
                    <a:lnTo>
                      <a:pt x="57" y="0"/>
                    </a:lnTo>
                    <a:lnTo>
                      <a:pt x="64" y="36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38" name="Freeform 243"/>
              <p:cNvSpPr>
                <a:spLocks/>
              </p:cNvSpPr>
              <p:nvPr/>
            </p:nvSpPr>
            <p:spPr bwMode="auto">
              <a:xfrm>
                <a:off x="2694" y="2094"/>
                <a:ext cx="5" cy="42"/>
              </a:xfrm>
              <a:custGeom>
                <a:avLst/>
                <a:gdLst>
                  <a:gd name="T0" fmla="*/ 1 w 10"/>
                  <a:gd name="T1" fmla="*/ 1 h 84"/>
                  <a:gd name="T2" fmla="*/ 1 w 10"/>
                  <a:gd name="T3" fmla="*/ 1 h 84"/>
                  <a:gd name="T4" fmla="*/ 1 w 10"/>
                  <a:gd name="T5" fmla="*/ 1 h 84"/>
                  <a:gd name="T6" fmla="*/ 0 w 10"/>
                  <a:gd name="T7" fmla="*/ 1 h 84"/>
                  <a:gd name="T8" fmla="*/ 0 w 10"/>
                  <a:gd name="T9" fmla="*/ 0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84"/>
                  <a:gd name="T17" fmla="*/ 10 w 10"/>
                  <a:gd name="T18" fmla="*/ 84 h 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84">
                    <a:moveTo>
                      <a:pt x="4" y="84"/>
                    </a:moveTo>
                    <a:lnTo>
                      <a:pt x="10" y="70"/>
                    </a:lnTo>
                    <a:lnTo>
                      <a:pt x="7" y="48"/>
                    </a:lnTo>
                    <a:lnTo>
                      <a:pt x="0" y="2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39" name="Freeform 244"/>
              <p:cNvSpPr>
                <a:spLocks/>
              </p:cNvSpPr>
              <p:nvPr/>
            </p:nvSpPr>
            <p:spPr bwMode="auto">
              <a:xfrm>
                <a:off x="2694" y="2094"/>
                <a:ext cx="5" cy="42"/>
              </a:xfrm>
              <a:custGeom>
                <a:avLst/>
                <a:gdLst>
                  <a:gd name="T0" fmla="*/ 1 w 10"/>
                  <a:gd name="T1" fmla="*/ 1 h 84"/>
                  <a:gd name="T2" fmla="*/ 1 w 10"/>
                  <a:gd name="T3" fmla="*/ 1 h 84"/>
                  <a:gd name="T4" fmla="*/ 1 w 10"/>
                  <a:gd name="T5" fmla="*/ 1 h 84"/>
                  <a:gd name="T6" fmla="*/ 0 w 10"/>
                  <a:gd name="T7" fmla="*/ 1 h 84"/>
                  <a:gd name="T8" fmla="*/ 0 w 10"/>
                  <a:gd name="T9" fmla="*/ 0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84"/>
                  <a:gd name="T17" fmla="*/ 10 w 10"/>
                  <a:gd name="T18" fmla="*/ 84 h 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84">
                    <a:moveTo>
                      <a:pt x="4" y="84"/>
                    </a:moveTo>
                    <a:lnTo>
                      <a:pt x="10" y="70"/>
                    </a:lnTo>
                    <a:lnTo>
                      <a:pt x="7" y="48"/>
                    </a:lnTo>
                    <a:lnTo>
                      <a:pt x="0" y="2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40" name="Freeform 245"/>
              <p:cNvSpPr>
                <a:spLocks/>
              </p:cNvSpPr>
              <p:nvPr/>
            </p:nvSpPr>
            <p:spPr bwMode="auto">
              <a:xfrm>
                <a:off x="2701" y="2199"/>
                <a:ext cx="3" cy="66"/>
              </a:xfrm>
              <a:custGeom>
                <a:avLst/>
                <a:gdLst>
                  <a:gd name="T0" fmla="*/ 1 w 5"/>
                  <a:gd name="T1" fmla="*/ 1 h 132"/>
                  <a:gd name="T2" fmla="*/ 1 w 5"/>
                  <a:gd name="T3" fmla="*/ 1 h 132"/>
                  <a:gd name="T4" fmla="*/ 0 w 5"/>
                  <a:gd name="T5" fmla="*/ 0 h 132"/>
                  <a:gd name="T6" fmla="*/ 1 w 5"/>
                  <a:gd name="T7" fmla="*/ 1 h 132"/>
                  <a:gd name="T8" fmla="*/ 1 w 5"/>
                  <a:gd name="T9" fmla="*/ 1 h 132"/>
                  <a:gd name="T10" fmla="*/ 1 w 5"/>
                  <a:gd name="T11" fmla="*/ 1 h 1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132"/>
                  <a:gd name="T20" fmla="*/ 5 w 5"/>
                  <a:gd name="T21" fmla="*/ 132 h 1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132">
                    <a:moveTo>
                      <a:pt x="1" y="39"/>
                    </a:moveTo>
                    <a:lnTo>
                      <a:pt x="5" y="18"/>
                    </a:lnTo>
                    <a:lnTo>
                      <a:pt x="0" y="0"/>
                    </a:lnTo>
                    <a:lnTo>
                      <a:pt x="3" y="91"/>
                    </a:lnTo>
                    <a:lnTo>
                      <a:pt x="3" y="104"/>
                    </a:lnTo>
                    <a:lnTo>
                      <a:pt x="4" y="13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41" name="Freeform 246"/>
              <p:cNvSpPr>
                <a:spLocks/>
              </p:cNvSpPr>
              <p:nvPr/>
            </p:nvSpPr>
            <p:spPr bwMode="auto">
              <a:xfrm>
                <a:off x="2701" y="2199"/>
                <a:ext cx="3" cy="66"/>
              </a:xfrm>
              <a:custGeom>
                <a:avLst/>
                <a:gdLst>
                  <a:gd name="T0" fmla="*/ 1 w 5"/>
                  <a:gd name="T1" fmla="*/ 1 h 132"/>
                  <a:gd name="T2" fmla="*/ 1 w 5"/>
                  <a:gd name="T3" fmla="*/ 1 h 132"/>
                  <a:gd name="T4" fmla="*/ 0 w 5"/>
                  <a:gd name="T5" fmla="*/ 0 h 132"/>
                  <a:gd name="T6" fmla="*/ 1 w 5"/>
                  <a:gd name="T7" fmla="*/ 1 h 132"/>
                  <a:gd name="T8" fmla="*/ 1 w 5"/>
                  <a:gd name="T9" fmla="*/ 1 h 132"/>
                  <a:gd name="T10" fmla="*/ 1 w 5"/>
                  <a:gd name="T11" fmla="*/ 1 h 1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132"/>
                  <a:gd name="T20" fmla="*/ 5 w 5"/>
                  <a:gd name="T21" fmla="*/ 132 h 1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132">
                    <a:moveTo>
                      <a:pt x="1" y="39"/>
                    </a:moveTo>
                    <a:lnTo>
                      <a:pt x="5" y="18"/>
                    </a:lnTo>
                    <a:lnTo>
                      <a:pt x="0" y="0"/>
                    </a:lnTo>
                    <a:lnTo>
                      <a:pt x="3" y="91"/>
                    </a:lnTo>
                    <a:lnTo>
                      <a:pt x="3" y="104"/>
                    </a:lnTo>
                    <a:lnTo>
                      <a:pt x="4" y="13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42" name="Freeform 247"/>
              <p:cNvSpPr>
                <a:spLocks/>
              </p:cNvSpPr>
              <p:nvPr/>
            </p:nvSpPr>
            <p:spPr bwMode="auto">
              <a:xfrm>
                <a:off x="2697" y="2295"/>
                <a:ext cx="2" cy="23"/>
              </a:xfrm>
              <a:custGeom>
                <a:avLst/>
                <a:gdLst>
                  <a:gd name="T0" fmla="*/ 0 w 6"/>
                  <a:gd name="T1" fmla="*/ 0 h 46"/>
                  <a:gd name="T2" fmla="*/ 0 w 6"/>
                  <a:gd name="T3" fmla="*/ 1 h 46"/>
                  <a:gd name="T4" fmla="*/ 0 w 6"/>
                  <a:gd name="T5" fmla="*/ 1 h 46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46"/>
                  <a:gd name="T11" fmla="*/ 6 w 6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46">
                    <a:moveTo>
                      <a:pt x="6" y="0"/>
                    </a:moveTo>
                    <a:lnTo>
                      <a:pt x="0" y="24"/>
                    </a:lnTo>
                    <a:lnTo>
                      <a:pt x="6" y="46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43" name="Freeform 248"/>
              <p:cNvSpPr>
                <a:spLocks/>
              </p:cNvSpPr>
              <p:nvPr/>
            </p:nvSpPr>
            <p:spPr bwMode="auto">
              <a:xfrm>
                <a:off x="2697" y="2295"/>
                <a:ext cx="2" cy="23"/>
              </a:xfrm>
              <a:custGeom>
                <a:avLst/>
                <a:gdLst>
                  <a:gd name="T0" fmla="*/ 0 w 6"/>
                  <a:gd name="T1" fmla="*/ 0 h 46"/>
                  <a:gd name="T2" fmla="*/ 0 w 6"/>
                  <a:gd name="T3" fmla="*/ 1 h 46"/>
                  <a:gd name="T4" fmla="*/ 0 w 6"/>
                  <a:gd name="T5" fmla="*/ 1 h 46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46"/>
                  <a:gd name="T11" fmla="*/ 6 w 6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46">
                    <a:moveTo>
                      <a:pt x="6" y="0"/>
                    </a:moveTo>
                    <a:lnTo>
                      <a:pt x="0" y="24"/>
                    </a:lnTo>
                    <a:lnTo>
                      <a:pt x="6" y="46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44" name="Freeform 249"/>
              <p:cNvSpPr>
                <a:spLocks/>
              </p:cNvSpPr>
              <p:nvPr/>
            </p:nvSpPr>
            <p:spPr bwMode="auto">
              <a:xfrm>
                <a:off x="2697" y="2332"/>
                <a:ext cx="52" cy="37"/>
              </a:xfrm>
              <a:custGeom>
                <a:avLst/>
                <a:gdLst>
                  <a:gd name="T0" fmla="*/ 1 w 103"/>
                  <a:gd name="T1" fmla="*/ 0 h 75"/>
                  <a:gd name="T2" fmla="*/ 1 w 103"/>
                  <a:gd name="T3" fmla="*/ 0 h 75"/>
                  <a:gd name="T4" fmla="*/ 1 w 103"/>
                  <a:gd name="T5" fmla="*/ 0 h 75"/>
                  <a:gd name="T6" fmla="*/ 1 w 103"/>
                  <a:gd name="T7" fmla="*/ 0 h 75"/>
                  <a:gd name="T8" fmla="*/ 1 w 103"/>
                  <a:gd name="T9" fmla="*/ 0 h 75"/>
                  <a:gd name="T10" fmla="*/ 1 w 103"/>
                  <a:gd name="T11" fmla="*/ 0 h 75"/>
                  <a:gd name="T12" fmla="*/ 1 w 103"/>
                  <a:gd name="T13" fmla="*/ 0 h 75"/>
                  <a:gd name="T14" fmla="*/ 1 w 103"/>
                  <a:gd name="T15" fmla="*/ 0 h 75"/>
                  <a:gd name="T16" fmla="*/ 0 w 103"/>
                  <a:gd name="T17" fmla="*/ 0 h 75"/>
                  <a:gd name="T18" fmla="*/ 1 w 103"/>
                  <a:gd name="T19" fmla="*/ 0 h 75"/>
                  <a:gd name="T20" fmla="*/ 1 w 103"/>
                  <a:gd name="T21" fmla="*/ 0 h 75"/>
                  <a:gd name="T22" fmla="*/ 1 w 103"/>
                  <a:gd name="T23" fmla="*/ 0 h 75"/>
                  <a:gd name="T24" fmla="*/ 1 w 103"/>
                  <a:gd name="T25" fmla="*/ 0 h 75"/>
                  <a:gd name="T26" fmla="*/ 1 w 103"/>
                  <a:gd name="T27" fmla="*/ 0 h 75"/>
                  <a:gd name="T28" fmla="*/ 1 w 103"/>
                  <a:gd name="T29" fmla="*/ 0 h 75"/>
                  <a:gd name="T30" fmla="*/ 1 w 103"/>
                  <a:gd name="T31" fmla="*/ 0 h 75"/>
                  <a:gd name="T32" fmla="*/ 1 w 103"/>
                  <a:gd name="T33" fmla="*/ 0 h 75"/>
                  <a:gd name="T34" fmla="*/ 1 w 103"/>
                  <a:gd name="T35" fmla="*/ 0 h 75"/>
                  <a:gd name="T36" fmla="*/ 1 w 103"/>
                  <a:gd name="T37" fmla="*/ 0 h 7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3"/>
                  <a:gd name="T58" fmla="*/ 0 h 75"/>
                  <a:gd name="T59" fmla="*/ 103 w 103"/>
                  <a:gd name="T60" fmla="*/ 75 h 7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3" h="75">
                    <a:moveTo>
                      <a:pt x="95" y="0"/>
                    </a:moveTo>
                    <a:lnTo>
                      <a:pt x="79" y="7"/>
                    </a:lnTo>
                    <a:lnTo>
                      <a:pt x="69" y="9"/>
                    </a:lnTo>
                    <a:lnTo>
                      <a:pt x="56" y="9"/>
                    </a:lnTo>
                    <a:lnTo>
                      <a:pt x="43" y="11"/>
                    </a:lnTo>
                    <a:lnTo>
                      <a:pt x="29" y="9"/>
                    </a:lnTo>
                    <a:lnTo>
                      <a:pt x="17" y="7"/>
                    </a:lnTo>
                    <a:lnTo>
                      <a:pt x="5" y="3"/>
                    </a:lnTo>
                    <a:lnTo>
                      <a:pt x="0" y="36"/>
                    </a:lnTo>
                    <a:lnTo>
                      <a:pt x="5" y="70"/>
                    </a:lnTo>
                    <a:lnTo>
                      <a:pt x="17" y="71"/>
                    </a:lnTo>
                    <a:lnTo>
                      <a:pt x="28" y="74"/>
                    </a:lnTo>
                    <a:lnTo>
                      <a:pt x="42" y="75"/>
                    </a:lnTo>
                    <a:lnTo>
                      <a:pt x="53" y="75"/>
                    </a:lnTo>
                    <a:lnTo>
                      <a:pt x="67" y="75"/>
                    </a:lnTo>
                    <a:lnTo>
                      <a:pt x="78" y="74"/>
                    </a:lnTo>
                    <a:lnTo>
                      <a:pt x="89" y="71"/>
                    </a:lnTo>
                    <a:lnTo>
                      <a:pt x="103" y="36"/>
                    </a:lnTo>
                    <a:lnTo>
                      <a:pt x="95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45" name="Freeform 250"/>
              <p:cNvSpPr>
                <a:spLocks/>
              </p:cNvSpPr>
              <p:nvPr/>
            </p:nvSpPr>
            <p:spPr bwMode="auto">
              <a:xfrm>
                <a:off x="2697" y="2332"/>
                <a:ext cx="52" cy="37"/>
              </a:xfrm>
              <a:custGeom>
                <a:avLst/>
                <a:gdLst>
                  <a:gd name="T0" fmla="*/ 1 w 103"/>
                  <a:gd name="T1" fmla="*/ 0 h 75"/>
                  <a:gd name="T2" fmla="*/ 1 w 103"/>
                  <a:gd name="T3" fmla="*/ 0 h 75"/>
                  <a:gd name="T4" fmla="*/ 1 w 103"/>
                  <a:gd name="T5" fmla="*/ 0 h 75"/>
                  <a:gd name="T6" fmla="*/ 1 w 103"/>
                  <a:gd name="T7" fmla="*/ 0 h 75"/>
                  <a:gd name="T8" fmla="*/ 1 w 103"/>
                  <a:gd name="T9" fmla="*/ 0 h 75"/>
                  <a:gd name="T10" fmla="*/ 1 w 103"/>
                  <a:gd name="T11" fmla="*/ 0 h 75"/>
                  <a:gd name="T12" fmla="*/ 1 w 103"/>
                  <a:gd name="T13" fmla="*/ 0 h 75"/>
                  <a:gd name="T14" fmla="*/ 1 w 103"/>
                  <a:gd name="T15" fmla="*/ 0 h 75"/>
                  <a:gd name="T16" fmla="*/ 0 w 103"/>
                  <a:gd name="T17" fmla="*/ 0 h 75"/>
                  <a:gd name="T18" fmla="*/ 1 w 103"/>
                  <a:gd name="T19" fmla="*/ 0 h 75"/>
                  <a:gd name="T20" fmla="*/ 1 w 103"/>
                  <a:gd name="T21" fmla="*/ 0 h 75"/>
                  <a:gd name="T22" fmla="*/ 1 w 103"/>
                  <a:gd name="T23" fmla="*/ 0 h 75"/>
                  <a:gd name="T24" fmla="*/ 1 w 103"/>
                  <a:gd name="T25" fmla="*/ 0 h 75"/>
                  <a:gd name="T26" fmla="*/ 1 w 103"/>
                  <a:gd name="T27" fmla="*/ 0 h 75"/>
                  <a:gd name="T28" fmla="*/ 1 w 103"/>
                  <a:gd name="T29" fmla="*/ 0 h 75"/>
                  <a:gd name="T30" fmla="*/ 1 w 103"/>
                  <a:gd name="T31" fmla="*/ 0 h 75"/>
                  <a:gd name="T32" fmla="*/ 1 w 103"/>
                  <a:gd name="T33" fmla="*/ 0 h 75"/>
                  <a:gd name="T34" fmla="*/ 1 w 103"/>
                  <a:gd name="T35" fmla="*/ 0 h 75"/>
                  <a:gd name="T36" fmla="*/ 1 w 103"/>
                  <a:gd name="T37" fmla="*/ 0 h 7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3"/>
                  <a:gd name="T58" fmla="*/ 0 h 75"/>
                  <a:gd name="T59" fmla="*/ 103 w 103"/>
                  <a:gd name="T60" fmla="*/ 75 h 7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3" h="75">
                    <a:moveTo>
                      <a:pt x="95" y="0"/>
                    </a:moveTo>
                    <a:lnTo>
                      <a:pt x="79" y="7"/>
                    </a:lnTo>
                    <a:lnTo>
                      <a:pt x="69" y="9"/>
                    </a:lnTo>
                    <a:lnTo>
                      <a:pt x="56" y="9"/>
                    </a:lnTo>
                    <a:lnTo>
                      <a:pt x="43" y="11"/>
                    </a:lnTo>
                    <a:lnTo>
                      <a:pt x="29" y="9"/>
                    </a:lnTo>
                    <a:lnTo>
                      <a:pt x="17" y="7"/>
                    </a:lnTo>
                    <a:lnTo>
                      <a:pt x="5" y="3"/>
                    </a:lnTo>
                    <a:lnTo>
                      <a:pt x="0" y="36"/>
                    </a:lnTo>
                    <a:lnTo>
                      <a:pt x="5" y="70"/>
                    </a:lnTo>
                    <a:lnTo>
                      <a:pt x="17" y="71"/>
                    </a:lnTo>
                    <a:lnTo>
                      <a:pt x="28" y="74"/>
                    </a:lnTo>
                    <a:lnTo>
                      <a:pt x="42" y="75"/>
                    </a:lnTo>
                    <a:lnTo>
                      <a:pt x="53" y="75"/>
                    </a:lnTo>
                    <a:lnTo>
                      <a:pt x="67" y="75"/>
                    </a:lnTo>
                    <a:lnTo>
                      <a:pt x="78" y="74"/>
                    </a:lnTo>
                    <a:lnTo>
                      <a:pt x="89" y="71"/>
                    </a:lnTo>
                    <a:lnTo>
                      <a:pt x="103" y="36"/>
                    </a:lnTo>
                    <a:lnTo>
                      <a:pt x="95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46" name="Freeform 251"/>
              <p:cNvSpPr>
                <a:spLocks/>
              </p:cNvSpPr>
              <p:nvPr/>
            </p:nvSpPr>
            <p:spPr bwMode="auto">
              <a:xfrm>
                <a:off x="2691" y="2412"/>
                <a:ext cx="65" cy="39"/>
              </a:xfrm>
              <a:custGeom>
                <a:avLst/>
                <a:gdLst>
                  <a:gd name="T0" fmla="*/ 1 w 130"/>
                  <a:gd name="T1" fmla="*/ 0 h 78"/>
                  <a:gd name="T2" fmla="*/ 1 w 130"/>
                  <a:gd name="T3" fmla="*/ 1 h 78"/>
                  <a:gd name="T4" fmla="*/ 0 w 130"/>
                  <a:gd name="T5" fmla="*/ 1 h 78"/>
                  <a:gd name="T6" fmla="*/ 1 w 130"/>
                  <a:gd name="T7" fmla="*/ 1 h 78"/>
                  <a:gd name="T8" fmla="*/ 1 w 130"/>
                  <a:gd name="T9" fmla="*/ 1 h 78"/>
                  <a:gd name="T10" fmla="*/ 1 w 130"/>
                  <a:gd name="T11" fmla="*/ 1 h 78"/>
                  <a:gd name="T12" fmla="*/ 1 w 130"/>
                  <a:gd name="T13" fmla="*/ 1 h 78"/>
                  <a:gd name="T14" fmla="*/ 1 w 130"/>
                  <a:gd name="T15" fmla="*/ 1 h 78"/>
                  <a:gd name="T16" fmla="*/ 1 w 130"/>
                  <a:gd name="T17" fmla="*/ 1 h 78"/>
                  <a:gd name="T18" fmla="*/ 1 w 130"/>
                  <a:gd name="T19" fmla="*/ 1 h 78"/>
                  <a:gd name="T20" fmla="*/ 1 w 130"/>
                  <a:gd name="T21" fmla="*/ 1 h 78"/>
                  <a:gd name="T22" fmla="*/ 1 w 130"/>
                  <a:gd name="T23" fmla="*/ 0 h 78"/>
                  <a:gd name="T24" fmla="*/ 1 w 130"/>
                  <a:gd name="T25" fmla="*/ 1 h 78"/>
                  <a:gd name="T26" fmla="*/ 1 w 130"/>
                  <a:gd name="T27" fmla="*/ 1 h 78"/>
                  <a:gd name="T28" fmla="*/ 1 w 130"/>
                  <a:gd name="T29" fmla="*/ 1 h 78"/>
                  <a:gd name="T30" fmla="*/ 1 w 130"/>
                  <a:gd name="T31" fmla="*/ 1 h 78"/>
                  <a:gd name="T32" fmla="*/ 1 w 130"/>
                  <a:gd name="T33" fmla="*/ 1 h 78"/>
                  <a:gd name="T34" fmla="*/ 1 w 130"/>
                  <a:gd name="T35" fmla="*/ 1 h 78"/>
                  <a:gd name="T36" fmla="*/ 1 w 130"/>
                  <a:gd name="T37" fmla="*/ 1 h 7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0"/>
                  <a:gd name="T58" fmla="*/ 0 h 78"/>
                  <a:gd name="T59" fmla="*/ 130 w 130"/>
                  <a:gd name="T60" fmla="*/ 78 h 7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0" h="78">
                    <a:moveTo>
                      <a:pt x="2" y="0"/>
                    </a:moveTo>
                    <a:lnTo>
                      <a:pt x="9" y="15"/>
                    </a:lnTo>
                    <a:lnTo>
                      <a:pt x="0" y="31"/>
                    </a:lnTo>
                    <a:lnTo>
                      <a:pt x="3" y="49"/>
                    </a:lnTo>
                    <a:lnTo>
                      <a:pt x="13" y="68"/>
                    </a:lnTo>
                    <a:lnTo>
                      <a:pt x="36" y="78"/>
                    </a:lnTo>
                    <a:lnTo>
                      <a:pt x="95" y="78"/>
                    </a:lnTo>
                    <a:lnTo>
                      <a:pt x="119" y="66"/>
                    </a:lnTo>
                    <a:lnTo>
                      <a:pt x="130" y="46"/>
                    </a:lnTo>
                    <a:lnTo>
                      <a:pt x="130" y="28"/>
                    </a:lnTo>
                    <a:lnTo>
                      <a:pt x="120" y="14"/>
                    </a:lnTo>
                    <a:lnTo>
                      <a:pt x="127" y="0"/>
                    </a:lnTo>
                    <a:lnTo>
                      <a:pt x="116" y="2"/>
                    </a:lnTo>
                    <a:lnTo>
                      <a:pt x="101" y="2"/>
                    </a:lnTo>
                    <a:lnTo>
                      <a:pt x="81" y="4"/>
                    </a:lnTo>
                    <a:lnTo>
                      <a:pt x="60" y="6"/>
                    </a:lnTo>
                    <a:lnTo>
                      <a:pt x="41" y="6"/>
                    </a:lnTo>
                    <a:lnTo>
                      <a:pt x="24" y="6"/>
                    </a:lnTo>
                    <a:lnTo>
                      <a:pt x="11" y="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47" name="Freeform 252"/>
              <p:cNvSpPr>
                <a:spLocks/>
              </p:cNvSpPr>
              <p:nvPr/>
            </p:nvSpPr>
            <p:spPr bwMode="auto">
              <a:xfrm>
                <a:off x="2691" y="2412"/>
                <a:ext cx="65" cy="39"/>
              </a:xfrm>
              <a:custGeom>
                <a:avLst/>
                <a:gdLst>
                  <a:gd name="T0" fmla="*/ 1 w 130"/>
                  <a:gd name="T1" fmla="*/ 0 h 78"/>
                  <a:gd name="T2" fmla="*/ 1 w 130"/>
                  <a:gd name="T3" fmla="*/ 1 h 78"/>
                  <a:gd name="T4" fmla="*/ 0 w 130"/>
                  <a:gd name="T5" fmla="*/ 1 h 78"/>
                  <a:gd name="T6" fmla="*/ 1 w 130"/>
                  <a:gd name="T7" fmla="*/ 1 h 78"/>
                  <a:gd name="T8" fmla="*/ 1 w 130"/>
                  <a:gd name="T9" fmla="*/ 1 h 78"/>
                  <a:gd name="T10" fmla="*/ 1 w 130"/>
                  <a:gd name="T11" fmla="*/ 1 h 78"/>
                  <a:gd name="T12" fmla="*/ 1 w 130"/>
                  <a:gd name="T13" fmla="*/ 1 h 78"/>
                  <a:gd name="T14" fmla="*/ 1 w 130"/>
                  <a:gd name="T15" fmla="*/ 1 h 78"/>
                  <a:gd name="T16" fmla="*/ 1 w 130"/>
                  <a:gd name="T17" fmla="*/ 1 h 78"/>
                  <a:gd name="T18" fmla="*/ 1 w 130"/>
                  <a:gd name="T19" fmla="*/ 1 h 78"/>
                  <a:gd name="T20" fmla="*/ 1 w 130"/>
                  <a:gd name="T21" fmla="*/ 1 h 78"/>
                  <a:gd name="T22" fmla="*/ 1 w 130"/>
                  <a:gd name="T23" fmla="*/ 0 h 78"/>
                  <a:gd name="T24" fmla="*/ 1 w 130"/>
                  <a:gd name="T25" fmla="*/ 1 h 78"/>
                  <a:gd name="T26" fmla="*/ 1 w 130"/>
                  <a:gd name="T27" fmla="*/ 1 h 78"/>
                  <a:gd name="T28" fmla="*/ 1 w 130"/>
                  <a:gd name="T29" fmla="*/ 1 h 78"/>
                  <a:gd name="T30" fmla="*/ 1 w 130"/>
                  <a:gd name="T31" fmla="*/ 1 h 78"/>
                  <a:gd name="T32" fmla="*/ 1 w 130"/>
                  <a:gd name="T33" fmla="*/ 1 h 78"/>
                  <a:gd name="T34" fmla="*/ 1 w 130"/>
                  <a:gd name="T35" fmla="*/ 1 h 78"/>
                  <a:gd name="T36" fmla="*/ 1 w 130"/>
                  <a:gd name="T37" fmla="*/ 1 h 7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0"/>
                  <a:gd name="T58" fmla="*/ 0 h 78"/>
                  <a:gd name="T59" fmla="*/ 130 w 130"/>
                  <a:gd name="T60" fmla="*/ 78 h 7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0" h="78">
                    <a:moveTo>
                      <a:pt x="2" y="0"/>
                    </a:moveTo>
                    <a:lnTo>
                      <a:pt x="9" y="15"/>
                    </a:lnTo>
                    <a:lnTo>
                      <a:pt x="0" y="31"/>
                    </a:lnTo>
                    <a:lnTo>
                      <a:pt x="3" y="49"/>
                    </a:lnTo>
                    <a:lnTo>
                      <a:pt x="13" y="68"/>
                    </a:lnTo>
                    <a:lnTo>
                      <a:pt x="36" y="78"/>
                    </a:lnTo>
                    <a:lnTo>
                      <a:pt x="95" y="78"/>
                    </a:lnTo>
                    <a:lnTo>
                      <a:pt x="119" y="66"/>
                    </a:lnTo>
                    <a:lnTo>
                      <a:pt x="130" y="46"/>
                    </a:lnTo>
                    <a:lnTo>
                      <a:pt x="130" y="28"/>
                    </a:lnTo>
                    <a:lnTo>
                      <a:pt x="120" y="14"/>
                    </a:lnTo>
                    <a:lnTo>
                      <a:pt x="127" y="0"/>
                    </a:lnTo>
                    <a:lnTo>
                      <a:pt x="116" y="2"/>
                    </a:lnTo>
                    <a:lnTo>
                      <a:pt x="101" y="2"/>
                    </a:lnTo>
                    <a:lnTo>
                      <a:pt x="81" y="4"/>
                    </a:lnTo>
                    <a:lnTo>
                      <a:pt x="60" y="6"/>
                    </a:lnTo>
                    <a:lnTo>
                      <a:pt x="41" y="6"/>
                    </a:lnTo>
                    <a:lnTo>
                      <a:pt x="24" y="6"/>
                    </a:lnTo>
                    <a:lnTo>
                      <a:pt x="11" y="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48" name="Freeform 253"/>
              <p:cNvSpPr>
                <a:spLocks/>
              </p:cNvSpPr>
              <p:nvPr/>
            </p:nvSpPr>
            <p:spPr bwMode="auto">
              <a:xfrm>
                <a:off x="2651" y="2401"/>
                <a:ext cx="73" cy="170"/>
              </a:xfrm>
              <a:custGeom>
                <a:avLst/>
                <a:gdLst>
                  <a:gd name="T0" fmla="*/ 0 w 147"/>
                  <a:gd name="T1" fmla="*/ 0 h 340"/>
                  <a:gd name="T2" fmla="*/ 0 w 147"/>
                  <a:gd name="T3" fmla="*/ 1 h 340"/>
                  <a:gd name="T4" fmla="*/ 0 w 147"/>
                  <a:gd name="T5" fmla="*/ 1 h 340"/>
                  <a:gd name="T6" fmla="*/ 0 w 147"/>
                  <a:gd name="T7" fmla="*/ 1 h 340"/>
                  <a:gd name="T8" fmla="*/ 0 w 147"/>
                  <a:gd name="T9" fmla="*/ 1 h 340"/>
                  <a:gd name="T10" fmla="*/ 0 w 147"/>
                  <a:gd name="T11" fmla="*/ 1 h 340"/>
                  <a:gd name="T12" fmla="*/ 0 w 147"/>
                  <a:gd name="T13" fmla="*/ 1 h 340"/>
                  <a:gd name="T14" fmla="*/ 0 w 147"/>
                  <a:gd name="T15" fmla="*/ 1 h 340"/>
                  <a:gd name="T16" fmla="*/ 0 w 147"/>
                  <a:gd name="T17" fmla="*/ 1 h 340"/>
                  <a:gd name="T18" fmla="*/ 0 w 147"/>
                  <a:gd name="T19" fmla="*/ 1 h 340"/>
                  <a:gd name="T20" fmla="*/ 0 w 147"/>
                  <a:gd name="T21" fmla="*/ 1 h 340"/>
                  <a:gd name="T22" fmla="*/ 0 w 147"/>
                  <a:gd name="T23" fmla="*/ 1 h 340"/>
                  <a:gd name="T24" fmla="*/ 0 w 147"/>
                  <a:gd name="T25" fmla="*/ 1 h 340"/>
                  <a:gd name="T26" fmla="*/ 0 w 147"/>
                  <a:gd name="T27" fmla="*/ 1 h 340"/>
                  <a:gd name="T28" fmla="*/ 0 w 147"/>
                  <a:gd name="T29" fmla="*/ 1 h 340"/>
                  <a:gd name="T30" fmla="*/ 0 w 147"/>
                  <a:gd name="T31" fmla="*/ 1 h 340"/>
                  <a:gd name="T32" fmla="*/ 0 w 147"/>
                  <a:gd name="T33" fmla="*/ 1 h 340"/>
                  <a:gd name="T34" fmla="*/ 0 w 147"/>
                  <a:gd name="T35" fmla="*/ 1 h 340"/>
                  <a:gd name="T36" fmla="*/ 0 w 147"/>
                  <a:gd name="T37" fmla="*/ 1 h 340"/>
                  <a:gd name="T38" fmla="*/ 0 w 147"/>
                  <a:gd name="T39" fmla="*/ 1 h 340"/>
                  <a:gd name="T40" fmla="*/ 0 w 147"/>
                  <a:gd name="T41" fmla="*/ 1 h 340"/>
                  <a:gd name="T42" fmla="*/ 0 w 147"/>
                  <a:gd name="T43" fmla="*/ 1 h 340"/>
                  <a:gd name="T44" fmla="*/ 0 w 147"/>
                  <a:gd name="T45" fmla="*/ 1 h 340"/>
                  <a:gd name="T46" fmla="*/ 0 w 147"/>
                  <a:gd name="T47" fmla="*/ 1 h 340"/>
                  <a:gd name="T48" fmla="*/ 0 w 147"/>
                  <a:gd name="T49" fmla="*/ 1 h 340"/>
                  <a:gd name="T50" fmla="*/ 0 w 147"/>
                  <a:gd name="T51" fmla="*/ 1 h 340"/>
                  <a:gd name="T52" fmla="*/ 0 w 147"/>
                  <a:gd name="T53" fmla="*/ 1 h 340"/>
                  <a:gd name="T54" fmla="*/ 0 w 147"/>
                  <a:gd name="T55" fmla="*/ 1 h 340"/>
                  <a:gd name="T56" fmla="*/ 0 w 147"/>
                  <a:gd name="T57" fmla="*/ 1 h 340"/>
                  <a:gd name="T58" fmla="*/ 0 w 147"/>
                  <a:gd name="T59" fmla="*/ 1 h 340"/>
                  <a:gd name="T60" fmla="*/ 0 w 147"/>
                  <a:gd name="T61" fmla="*/ 1 h 3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47"/>
                  <a:gd name="T94" fmla="*/ 0 h 340"/>
                  <a:gd name="T95" fmla="*/ 147 w 147"/>
                  <a:gd name="T96" fmla="*/ 340 h 3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47" h="340">
                    <a:moveTo>
                      <a:pt x="46" y="0"/>
                    </a:moveTo>
                    <a:lnTo>
                      <a:pt x="27" y="17"/>
                    </a:lnTo>
                    <a:lnTo>
                      <a:pt x="17" y="28"/>
                    </a:lnTo>
                    <a:lnTo>
                      <a:pt x="13" y="39"/>
                    </a:lnTo>
                    <a:lnTo>
                      <a:pt x="17" y="50"/>
                    </a:lnTo>
                    <a:lnTo>
                      <a:pt x="17" y="66"/>
                    </a:lnTo>
                    <a:lnTo>
                      <a:pt x="7" y="73"/>
                    </a:lnTo>
                    <a:lnTo>
                      <a:pt x="6" y="87"/>
                    </a:lnTo>
                    <a:lnTo>
                      <a:pt x="0" y="99"/>
                    </a:lnTo>
                    <a:lnTo>
                      <a:pt x="3" y="127"/>
                    </a:lnTo>
                    <a:lnTo>
                      <a:pt x="9" y="146"/>
                    </a:lnTo>
                    <a:lnTo>
                      <a:pt x="19" y="153"/>
                    </a:lnTo>
                    <a:lnTo>
                      <a:pt x="30" y="162"/>
                    </a:lnTo>
                    <a:lnTo>
                      <a:pt x="17" y="171"/>
                    </a:lnTo>
                    <a:lnTo>
                      <a:pt x="17" y="180"/>
                    </a:lnTo>
                    <a:lnTo>
                      <a:pt x="20" y="188"/>
                    </a:lnTo>
                    <a:lnTo>
                      <a:pt x="31" y="195"/>
                    </a:lnTo>
                    <a:lnTo>
                      <a:pt x="41" y="196"/>
                    </a:lnTo>
                    <a:lnTo>
                      <a:pt x="51" y="199"/>
                    </a:lnTo>
                    <a:lnTo>
                      <a:pt x="62" y="208"/>
                    </a:lnTo>
                    <a:lnTo>
                      <a:pt x="69" y="219"/>
                    </a:lnTo>
                    <a:lnTo>
                      <a:pt x="72" y="234"/>
                    </a:lnTo>
                    <a:lnTo>
                      <a:pt x="74" y="244"/>
                    </a:lnTo>
                    <a:lnTo>
                      <a:pt x="87" y="259"/>
                    </a:lnTo>
                    <a:lnTo>
                      <a:pt x="91" y="269"/>
                    </a:lnTo>
                    <a:lnTo>
                      <a:pt x="95" y="283"/>
                    </a:lnTo>
                    <a:lnTo>
                      <a:pt x="99" y="294"/>
                    </a:lnTo>
                    <a:lnTo>
                      <a:pt x="117" y="306"/>
                    </a:lnTo>
                    <a:lnTo>
                      <a:pt x="126" y="326"/>
                    </a:lnTo>
                    <a:lnTo>
                      <a:pt x="134" y="336"/>
                    </a:lnTo>
                    <a:lnTo>
                      <a:pt x="147" y="34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49" name="Freeform 254"/>
              <p:cNvSpPr>
                <a:spLocks/>
              </p:cNvSpPr>
              <p:nvPr/>
            </p:nvSpPr>
            <p:spPr bwMode="auto">
              <a:xfrm>
                <a:off x="2651" y="2401"/>
                <a:ext cx="73" cy="170"/>
              </a:xfrm>
              <a:custGeom>
                <a:avLst/>
                <a:gdLst>
                  <a:gd name="T0" fmla="*/ 0 w 147"/>
                  <a:gd name="T1" fmla="*/ 0 h 340"/>
                  <a:gd name="T2" fmla="*/ 0 w 147"/>
                  <a:gd name="T3" fmla="*/ 1 h 340"/>
                  <a:gd name="T4" fmla="*/ 0 w 147"/>
                  <a:gd name="T5" fmla="*/ 1 h 340"/>
                  <a:gd name="T6" fmla="*/ 0 w 147"/>
                  <a:gd name="T7" fmla="*/ 1 h 340"/>
                  <a:gd name="T8" fmla="*/ 0 w 147"/>
                  <a:gd name="T9" fmla="*/ 1 h 340"/>
                  <a:gd name="T10" fmla="*/ 0 w 147"/>
                  <a:gd name="T11" fmla="*/ 1 h 340"/>
                  <a:gd name="T12" fmla="*/ 0 w 147"/>
                  <a:gd name="T13" fmla="*/ 1 h 340"/>
                  <a:gd name="T14" fmla="*/ 0 w 147"/>
                  <a:gd name="T15" fmla="*/ 1 h 340"/>
                  <a:gd name="T16" fmla="*/ 0 w 147"/>
                  <a:gd name="T17" fmla="*/ 1 h 340"/>
                  <a:gd name="T18" fmla="*/ 0 w 147"/>
                  <a:gd name="T19" fmla="*/ 1 h 340"/>
                  <a:gd name="T20" fmla="*/ 0 w 147"/>
                  <a:gd name="T21" fmla="*/ 1 h 340"/>
                  <a:gd name="T22" fmla="*/ 0 w 147"/>
                  <a:gd name="T23" fmla="*/ 1 h 340"/>
                  <a:gd name="T24" fmla="*/ 0 w 147"/>
                  <a:gd name="T25" fmla="*/ 1 h 340"/>
                  <a:gd name="T26" fmla="*/ 0 w 147"/>
                  <a:gd name="T27" fmla="*/ 1 h 340"/>
                  <a:gd name="T28" fmla="*/ 0 w 147"/>
                  <a:gd name="T29" fmla="*/ 1 h 340"/>
                  <a:gd name="T30" fmla="*/ 0 w 147"/>
                  <a:gd name="T31" fmla="*/ 1 h 340"/>
                  <a:gd name="T32" fmla="*/ 0 w 147"/>
                  <a:gd name="T33" fmla="*/ 1 h 340"/>
                  <a:gd name="T34" fmla="*/ 0 w 147"/>
                  <a:gd name="T35" fmla="*/ 1 h 340"/>
                  <a:gd name="T36" fmla="*/ 0 w 147"/>
                  <a:gd name="T37" fmla="*/ 1 h 340"/>
                  <a:gd name="T38" fmla="*/ 0 w 147"/>
                  <a:gd name="T39" fmla="*/ 1 h 340"/>
                  <a:gd name="T40" fmla="*/ 0 w 147"/>
                  <a:gd name="T41" fmla="*/ 1 h 340"/>
                  <a:gd name="T42" fmla="*/ 0 w 147"/>
                  <a:gd name="T43" fmla="*/ 1 h 340"/>
                  <a:gd name="T44" fmla="*/ 0 w 147"/>
                  <a:gd name="T45" fmla="*/ 1 h 340"/>
                  <a:gd name="T46" fmla="*/ 0 w 147"/>
                  <a:gd name="T47" fmla="*/ 1 h 340"/>
                  <a:gd name="T48" fmla="*/ 0 w 147"/>
                  <a:gd name="T49" fmla="*/ 1 h 340"/>
                  <a:gd name="T50" fmla="*/ 0 w 147"/>
                  <a:gd name="T51" fmla="*/ 1 h 340"/>
                  <a:gd name="T52" fmla="*/ 0 w 147"/>
                  <a:gd name="T53" fmla="*/ 1 h 340"/>
                  <a:gd name="T54" fmla="*/ 0 w 147"/>
                  <a:gd name="T55" fmla="*/ 1 h 340"/>
                  <a:gd name="T56" fmla="*/ 0 w 147"/>
                  <a:gd name="T57" fmla="*/ 1 h 340"/>
                  <a:gd name="T58" fmla="*/ 0 w 147"/>
                  <a:gd name="T59" fmla="*/ 1 h 340"/>
                  <a:gd name="T60" fmla="*/ 0 w 147"/>
                  <a:gd name="T61" fmla="*/ 1 h 3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47"/>
                  <a:gd name="T94" fmla="*/ 0 h 340"/>
                  <a:gd name="T95" fmla="*/ 147 w 147"/>
                  <a:gd name="T96" fmla="*/ 340 h 3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47" h="340">
                    <a:moveTo>
                      <a:pt x="46" y="0"/>
                    </a:moveTo>
                    <a:lnTo>
                      <a:pt x="27" y="17"/>
                    </a:lnTo>
                    <a:lnTo>
                      <a:pt x="17" y="28"/>
                    </a:lnTo>
                    <a:lnTo>
                      <a:pt x="13" y="39"/>
                    </a:lnTo>
                    <a:lnTo>
                      <a:pt x="17" y="50"/>
                    </a:lnTo>
                    <a:lnTo>
                      <a:pt x="17" y="66"/>
                    </a:lnTo>
                    <a:lnTo>
                      <a:pt x="7" y="73"/>
                    </a:lnTo>
                    <a:lnTo>
                      <a:pt x="6" y="87"/>
                    </a:lnTo>
                    <a:lnTo>
                      <a:pt x="0" y="99"/>
                    </a:lnTo>
                    <a:lnTo>
                      <a:pt x="3" y="127"/>
                    </a:lnTo>
                    <a:lnTo>
                      <a:pt x="9" y="146"/>
                    </a:lnTo>
                    <a:lnTo>
                      <a:pt x="19" y="153"/>
                    </a:lnTo>
                    <a:lnTo>
                      <a:pt x="30" y="162"/>
                    </a:lnTo>
                    <a:lnTo>
                      <a:pt x="17" y="171"/>
                    </a:lnTo>
                    <a:lnTo>
                      <a:pt x="17" y="180"/>
                    </a:lnTo>
                    <a:lnTo>
                      <a:pt x="20" y="188"/>
                    </a:lnTo>
                    <a:lnTo>
                      <a:pt x="31" y="195"/>
                    </a:lnTo>
                    <a:lnTo>
                      <a:pt x="41" y="196"/>
                    </a:lnTo>
                    <a:lnTo>
                      <a:pt x="51" y="199"/>
                    </a:lnTo>
                    <a:lnTo>
                      <a:pt x="62" y="208"/>
                    </a:lnTo>
                    <a:lnTo>
                      <a:pt x="69" y="219"/>
                    </a:lnTo>
                    <a:lnTo>
                      <a:pt x="72" y="234"/>
                    </a:lnTo>
                    <a:lnTo>
                      <a:pt x="74" y="244"/>
                    </a:lnTo>
                    <a:lnTo>
                      <a:pt x="87" y="259"/>
                    </a:lnTo>
                    <a:lnTo>
                      <a:pt x="91" y="269"/>
                    </a:lnTo>
                    <a:lnTo>
                      <a:pt x="95" y="283"/>
                    </a:lnTo>
                    <a:lnTo>
                      <a:pt x="99" y="294"/>
                    </a:lnTo>
                    <a:lnTo>
                      <a:pt x="117" y="306"/>
                    </a:lnTo>
                    <a:lnTo>
                      <a:pt x="126" y="326"/>
                    </a:lnTo>
                    <a:lnTo>
                      <a:pt x="134" y="336"/>
                    </a:lnTo>
                    <a:lnTo>
                      <a:pt x="147" y="34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50" name="Freeform 255"/>
              <p:cNvSpPr>
                <a:spLocks/>
              </p:cNvSpPr>
              <p:nvPr/>
            </p:nvSpPr>
            <p:spPr bwMode="auto">
              <a:xfrm>
                <a:off x="2576" y="2500"/>
                <a:ext cx="112" cy="112"/>
              </a:xfrm>
              <a:custGeom>
                <a:avLst/>
                <a:gdLst>
                  <a:gd name="T0" fmla="*/ 0 w 226"/>
                  <a:gd name="T1" fmla="*/ 1 h 224"/>
                  <a:gd name="T2" fmla="*/ 0 w 226"/>
                  <a:gd name="T3" fmla="*/ 1 h 224"/>
                  <a:gd name="T4" fmla="*/ 0 w 226"/>
                  <a:gd name="T5" fmla="*/ 1 h 224"/>
                  <a:gd name="T6" fmla="*/ 0 w 226"/>
                  <a:gd name="T7" fmla="*/ 1 h 224"/>
                  <a:gd name="T8" fmla="*/ 0 w 226"/>
                  <a:gd name="T9" fmla="*/ 1 h 224"/>
                  <a:gd name="T10" fmla="*/ 0 w 226"/>
                  <a:gd name="T11" fmla="*/ 1 h 224"/>
                  <a:gd name="T12" fmla="*/ 0 w 226"/>
                  <a:gd name="T13" fmla="*/ 1 h 224"/>
                  <a:gd name="T14" fmla="*/ 0 w 226"/>
                  <a:gd name="T15" fmla="*/ 1 h 224"/>
                  <a:gd name="T16" fmla="*/ 0 w 226"/>
                  <a:gd name="T17" fmla="*/ 1 h 224"/>
                  <a:gd name="T18" fmla="*/ 0 w 226"/>
                  <a:gd name="T19" fmla="*/ 1 h 224"/>
                  <a:gd name="T20" fmla="*/ 0 w 226"/>
                  <a:gd name="T21" fmla="*/ 1 h 224"/>
                  <a:gd name="T22" fmla="*/ 0 w 226"/>
                  <a:gd name="T23" fmla="*/ 1 h 224"/>
                  <a:gd name="T24" fmla="*/ 0 w 226"/>
                  <a:gd name="T25" fmla="*/ 1 h 224"/>
                  <a:gd name="T26" fmla="*/ 0 w 226"/>
                  <a:gd name="T27" fmla="*/ 1 h 224"/>
                  <a:gd name="T28" fmla="*/ 0 w 226"/>
                  <a:gd name="T29" fmla="*/ 1 h 224"/>
                  <a:gd name="T30" fmla="*/ 0 w 226"/>
                  <a:gd name="T31" fmla="*/ 1 h 224"/>
                  <a:gd name="T32" fmla="*/ 0 w 226"/>
                  <a:gd name="T33" fmla="*/ 1 h 224"/>
                  <a:gd name="T34" fmla="*/ 0 w 226"/>
                  <a:gd name="T35" fmla="*/ 1 h 224"/>
                  <a:gd name="T36" fmla="*/ 0 w 226"/>
                  <a:gd name="T37" fmla="*/ 1 h 224"/>
                  <a:gd name="T38" fmla="*/ 0 w 226"/>
                  <a:gd name="T39" fmla="*/ 1 h 224"/>
                  <a:gd name="T40" fmla="*/ 0 w 226"/>
                  <a:gd name="T41" fmla="*/ 1 h 224"/>
                  <a:gd name="T42" fmla="*/ 0 w 226"/>
                  <a:gd name="T43" fmla="*/ 1 h 224"/>
                  <a:gd name="T44" fmla="*/ 0 w 226"/>
                  <a:gd name="T45" fmla="*/ 1 h 224"/>
                  <a:gd name="T46" fmla="*/ 0 w 226"/>
                  <a:gd name="T47" fmla="*/ 1 h 224"/>
                  <a:gd name="T48" fmla="*/ 0 w 226"/>
                  <a:gd name="T49" fmla="*/ 0 h 22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26"/>
                  <a:gd name="T76" fmla="*/ 0 h 224"/>
                  <a:gd name="T77" fmla="*/ 226 w 226"/>
                  <a:gd name="T78" fmla="*/ 224 h 22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26" h="224">
                    <a:moveTo>
                      <a:pt x="156" y="172"/>
                    </a:moveTo>
                    <a:lnTo>
                      <a:pt x="150" y="183"/>
                    </a:lnTo>
                    <a:lnTo>
                      <a:pt x="148" y="196"/>
                    </a:lnTo>
                    <a:lnTo>
                      <a:pt x="153" y="211"/>
                    </a:lnTo>
                    <a:lnTo>
                      <a:pt x="171" y="221"/>
                    </a:lnTo>
                    <a:lnTo>
                      <a:pt x="195" y="224"/>
                    </a:lnTo>
                    <a:lnTo>
                      <a:pt x="215" y="217"/>
                    </a:lnTo>
                    <a:lnTo>
                      <a:pt x="226" y="207"/>
                    </a:lnTo>
                    <a:lnTo>
                      <a:pt x="205" y="186"/>
                    </a:lnTo>
                    <a:lnTo>
                      <a:pt x="177" y="177"/>
                    </a:lnTo>
                    <a:lnTo>
                      <a:pt x="152" y="168"/>
                    </a:lnTo>
                    <a:lnTo>
                      <a:pt x="128" y="165"/>
                    </a:lnTo>
                    <a:lnTo>
                      <a:pt x="107" y="164"/>
                    </a:lnTo>
                    <a:lnTo>
                      <a:pt x="92" y="164"/>
                    </a:lnTo>
                    <a:lnTo>
                      <a:pt x="82" y="165"/>
                    </a:lnTo>
                    <a:lnTo>
                      <a:pt x="85" y="151"/>
                    </a:lnTo>
                    <a:lnTo>
                      <a:pt x="82" y="133"/>
                    </a:lnTo>
                    <a:lnTo>
                      <a:pt x="74" y="114"/>
                    </a:lnTo>
                    <a:lnTo>
                      <a:pt x="61" y="101"/>
                    </a:lnTo>
                    <a:lnTo>
                      <a:pt x="49" y="92"/>
                    </a:lnTo>
                    <a:lnTo>
                      <a:pt x="39" y="79"/>
                    </a:lnTo>
                    <a:lnTo>
                      <a:pt x="25" y="67"/>
                    </a:lnTo>
                    <a:lnTo>
                      <a:pt x="0" y="54"/>
                    </a:lnTo>
                    <a:lnTo>
                      <a:pt x="7" y="28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51" name="Freeform 256"/>
              <p:cNvSpPr>
                <a:spLocks/>
              </p:cNvSpPr>
              <p:nvPr/>
            </p:nvSpPr>
            <p:spPr bwMode="auto">
              <a:xfrm>
                <a:off x="2576" y="2500"/>
                <a:ext cx="112" cy="112"/>
              </a:xfrm>
              <a:custGeom>
                <a:avLst/>
                <a:gdLst>
                  <a:gd name="T0" fmla="*/ 0 w 226"/>
                  <a:gd name="T1" fmla="*/ 1 h 224"/>
                  <a:gd name="T2" fmla="*/ 0 w 226"/>
                  <a:gd name="T3" fmla="*/ 1 h 224"/>
                  <a:gd name="T4" fmla="*/ 0 w 226"/>
                  <a:gd name="T5" fmla="*/ 1 h 224"/>
                  <a:gd name="T6" fmla="*/ 0 w 226"/>
                  <a:gd name="T7" fmla="*/ 1 h 224"/>
                  <a:gd name="T8" fmla="*/ 0 w 226"/>
                  <a:gd name="T9" fmla="*/ 1 h 224"/>
                  <a:gd name="T10" fmla="*/ 0 w 226"/>
                  <a:gd name="T11" fmla="*/ 1 h 224"/>
                  <a:gd name="T12" fmla="*/ 0 w 226"/>
                  <a:gd name="T13" fmla="*/ 1 h 224"/>
                  <a:gd name="T14" fmla="*/ 0 w 226"/>
                  <a:gd name="T15" fmla="*/ 1 h 224"/>
                  <a:gd name="T16" fmla="*/ 0 w 226"/>
                  <a:gd name="T17" fmla="*/ 1 h 224"/>
                  <a:gd name="T18" fmla="*/ 0 w 226"/>
                  <a:gd name="T19" fmla="*/ 1 h 224"/>
                  <a:gd name="T20" fmla="*/ 0 w 226"/>
                  <a:gd name="T21" fmla="*/ 1 h 224"/>
                  <a:gd name="T22" fmla="*/ 0 w 226"/>
                  <a:gd name="T23" fmla="*/ 1 h 224"/>
                  <a:gd name="T24" fmla="*/ 0 w 226"/>
                  <a:gd name="T25" fmla="*/ 1 h 224"/>
                  <a:gd name="T26" fmla="*/ 0 w 226"/>
                  <a:gd name="T27" fmla="*/ 1 h 224"/>
                  <a:gd name="T28" fmla="*/ 0 w 226"/>
                  <a:gd name="T29" fmla="*/ 1 h 224"/>
                  <a:gd name="T30" fmla="*/ 0 w 226"/>
                  <a:gd name="T31" fmla="*/ 1 h 224"/>
                  <a:gd name="T32" fmla="*/ 0 w 226"/>
                  <a:gd name="T33" fmla="*/ 1 h 224"/>
                  <a:gd name="T34" fmla="*/ 0 w 226"/>
                  <a:gd name="T35" fmla="*/ 1 h 224"/>
                  <a:gd name="T36" fmla="*/ 0 w 226"/>
                  <a:gd name="T37" fmla="*/ 1 h 224"/>
                  <a:gd name="T38" fmla="*/ 0 w 226"/>
                  <a:gd name="T39" fmla="*/ 1 h 224"/>
                  <a:gd name="T40" fmla="*/ 0 w 226"/>
                  <a:gd name="T41" fmla="*/ 1 h 224"/>
                  <a:gd name="T42" fmla="*/ 0 w 226"/>
                  <a:gd name="T43" fmla="*/ 1 h 224"/>
                  <a:gd name="T44" fmla="*/ 0 w 226"/>
                  <a:gd name="T45" fmla="*/ 1 h 224"/>
                  <a:gd name="T46" fmla="*/ 0 w 226"/>
                  <a:gd name="T47" fmla="*/ 1 h 224"/>
                  <a:gd name="T48" fmla="*/ 0 w 226"/>
                  <a:gd name="T49" fmla="*/ 0 h 22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26"/>
                  <a:gd name="T76" fmla="*/ 0 h 224"/>
                  <a:gd name="T77" fmla="*/ 226 w 226"/>
                  <a:gd name="T78" fmla="*/ 224 h 22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26" h="224">
                    <a:moveTo>
                      <a:pt x="156" y="172"/>
                    </a:moveTo>
                    <a:lnTo>
                      <a:pt x="150" y="183"/>
                    </a:lnTo>
                    <a:lnTo>
                      <a:pt x="148" y="196"/>
                    </a:lnTo>
                    <a:lnTo>
                      <a:pt x="153" y="211"/>
                    </a:lnTo>
                    <a:lnTo>
                      <a:pt x="171" y="221"/>
                    </a:lnTo>
                    <a:lnTo>
                      <a:pt x="195" y="224"/>
                    </a:lnTo>
                    <a:lnTo>
                      <a:pt x="215" y="217"/>
                    </a:lnTo>
                    <a:lnTo>
                      <a:pt x="226" y="207"/>
                    </a:lnTo>
                    <a:lnTo>
                      <a:pt x="205" y="186"/>
                    </a:lnTo>
                    <a:lnTo>
                      <a:pt x="177" y="177"/>
                    </a:lnTo>
                    <a:lnTo>
                      <a:pt x="152" y="168"/>
                    </a:lnTo>
                    <a:lnTo>
                      <a:pt x="128" y="165"/>
                    </a:lnTo>
                    <a:lnTo>
                      <a:pt x="107" y="164"/>
                    </a:lnTo>
                    <a:lnTo>
                      <a:pt x="92" y="164"/>
                    </a:lnTo>
                    <a:lnTo>
                      <a:pt x="82" y="165"/>
                    </a:lnTo>
                    <a:lnTo>
                      <a:pt x="85" y="151"/>
                    </a:lnTo>
                    <a:lnTo>
                      <a:pt x="82" y="133"/>
                    </a:lnTo>
                    <a:lnTo>
                      <a:pt x="74" y="114"/>
                    </a:lnTo>
                    <a:lnTo>
                      <a:pt x="61" y="101"/>
                    </a:lnTo>
                    <a:lnTo>
                      <a:pt x="49" y="92"/>
                    </a:lnTo>
                    <a:lnTo>
                      <a:pt x="39" y="79"/>
                    </a:lnTo>
                    <a:lnTo>
                      <a:pt x="25" y="67"/>
                    </a:lnTo>
                    <a:lnTo>
                      <a:pt x="0" y="54"/>
                    </a:lnTo>
                    <a:lnTo>
                      <a:pt x="7" y="28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52" name="Freeform 257"/>
              <p:cNvSpPr>
                <a:spLocks/>
              </p:cNvSpPr>
              <p:nvPr/>
            </p:nvSpPr>
            <p:spPr bwMode="auto">
              <a:xfrm>
                <a:off x="2543" y="2372"/>
                <a:ext cx="64" cy="115"/>
              </a:xfrm>
              <a:custGeom>
                <a:avLst/>
                <a:gdLst>
                  <a:gd name="T0" fmla="*/ 0 w 128"/>
                  <a:gd name="T1" fmla="*/ 1 h 229"/>
                  <a:gd name="T2" fmla="*/ 1 w 128"/>
                  <a:gd name="T3" fmla="*/ 1 h 229"/>
                  <a:gd name="T4" fmla="*/ 1 w 128"/>
                  <a:gd name="T5" fmla="*/ 1 h 229"/>
                  <a:gd name="T6" fmla="*/ 1 w 128"/>
                  <a:gd name="T7" fmla="*/ 1 h 229"/>
                  <a:gd name="T8" fmla="*/ 1 w 128"/>
                  <a:gd name="T9" fmla="*/ 1 h 229"/>
                  <a:gd name="T10" fmla="*/ 1 w 128"/>
                  <a:gd name="T11" fmla="*/ 1 h 229"/>
                  <a:gd name="T12" fmla="*/ 1 w 128"/>
                  <a:gd name="T13" fmla="*/ 1 h 229"/>
                  <a:gd name="T14" fmla="*/ 1 w 128"/>
                  <a:gd name="T15" fmla="*/ 1 h 229"/>
                  <a:gd name="T16" fmla="*/ 1 w 128"/>
                  <a:gd name="T17" fmla="*/ 1 h 229"/>
                  <a:gd name="T18" fmla="*/ 1 w 128"/>
                  <a:gd name="T19" fmla="*/ 1 h 229"/>
                  <a:gd name="T20" fmla="*/ 1 w 128"/>
                  <a:gd name="T21" fmla="*/ 1 h 229"/>
                  <a:gd name="T22" fmla="*/ 1 w 128"/>
                  <a:gd name="T23" fmla="*/ 1 h 229"/>
                  <a:gd name="T24" fmla="*/ 1 w 128"/>
                  <a:gd name="T25" fmla="*/ 0 h 229"/>
                  <a:gd name="T26" fmla="*/ 1 w 128"/>
                  <a:gd name="T27" fmla="*/ 1 h 229"/>
                  <a:gd name="T28" fmla="*/ 1 w 128"/>
                  <a:gd name="T29" fmla="*/ 1 h 229"/>
                  <a:gd name="T30" fmla="*/ 1 w 128"/>
                  <a:gd name="T31" fmla="*/ 1 h 22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28"/>
                  <a:gd name="T49" fmla="*/ 0 h 229"/>
                  <a:gd name="T50" fmla="*/ 128 w 128"/>
                  <a:gd name="T51" fmla="*/ 229 h 22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28" h="229">
                    <a:moveTo>
                      <a:pt x="0" y="229"/>
                    </a:moveTo>
                    <a:lnTo>
                      <a:pt x="4" y="204"/>
                    </a:lnTo>
                    <a:lnTo>
                      <a:pt x="12" y="196"/>
                    </a:lnTo>
                    <a:lnTo>
                      <a:pt x="16" y="184"/>
                    </a:lnTo>
                    <a:lnTo>
                      <a:pt x="18" y="172"/>
                    </a:lnTo>
                    <a:lnTo>
                      <a:pt x="13" y="161"/>
                    </a:lnTo>
                    <a:lnTo>
                      <a:pt x="4" y="125"/>
                    </a:lnTo>
                    <a:lnTo>
                      <a:pt x="12" y="75"/>
                    </a:lnTo>
                    <a:lnTo>
                      <a:pt x="23" y="51"/>
                    </a:lnTo>
                    <a:lnTo>
                      <a:pt x="32" y="29"/>
                    </a:lnTo>
                    <a:lnTo>
                      <a:pt x="44" y="14"/>
                    </a:lnTo>
                    <a:lnTo>
                      <a:pt x="61" y="4"/>
                    </a:lnTo>
                    <a:lnTo>
                      <a:pt x="78" y="0"/>
                    </a:lnTo>
                    <a:lnTo>
                      <a:pt x="91" y="4"/>
                    </a:lnTo>
                    <a:lnTo>
                      <a:pt x="105" y="11"/>
                    </a:lnTo>
                    <a:lnTo>
                      <a:pt x="128" y="1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53" name="Freeform 258"/>
              <p:cNvSpPr>
                <a:spLocks/>
              </p:cNvSpPr>
              <p:nvPr/>
            </p:nvSpPr>
            <p:spPr bwMode="auto">
              <a:xfrm>
                <a:off x="2543" y="2372"/>
                <a:ext cx="64" cy="115"/>
              </a:xfrm>
              <a:custGeom>
                <a:avLst/>
                <a:gdLst>
                  <a:gd name="T0" fmla="*/ 0 w 128"/>
                  <a:gd name="T1" fmla="*/ 1 h 229"/>
                  <a:gd name="T2" fmla="*/ 1 w 128"/>
                  <a:gd name="T3" fmla="*/ 1 h 229"/>
                  <a:gd name="T4" fmla="*/ 1 w 128"/>
                  <a:gd name="T5" fmla="*/ 1 h 229"/>
                  <a:gd name="T6" fmla="*/ 1 w 128"/>
                  <a:gd name="T7" fmla="*/ 1 h 229"/>
                  <a:gd name="T8" fmla="*/ 1 w 128"/>
                  <a:gd name="T9" fmla="*/ 1 h 229"/>
                  <a:gd name="T10" fmla="*/ 1 w 128"/>
                  <a:gd name="T11" fmla="*/ 1 h 229"/>
                  <a:gd name="T12" fmla="*/ 1 w 128"/>
                  <a:gd name="T13" fmla="*/ 1 h 229"/>
                  <a:gd name="T14" fmla="*/ 1 w 128"/>
                  <a:gd name="T15" fmla="*/ 1 h 229"/>
                  <a:gd name="T16" fmla="*/ 1 w 128"/>
                  <a:gd name="T17" fmla="*/ 1 h 229"/>
                  <a:gd name="T18" fmla="*/ 1 w 128"/>
                  <a:gd name="T19" fmla="*/ 1 h 229"/>
                  <a:gd name="T20" fmla="*/ 1 w 128"/>
                  <a:gd name="T21" fmla="*/ 1 h 229"/>
                  <a:gd name="T22" fmla="*/ 1 w 128"/>
                  <a:gd name="T23" fmla="*/ 1 h 229"/>
                  <a:gd name="T24" fmla="*/ 1 w 128"/>
                  <a:gd name="T25" fmla="*/ 0 h 229"/>
                  <a:gd name="T26" fmla="*/ 1 w 128"/>
                  <a:gd name="T27" fmla="*/ 1 h 229"/>
                  <a:gd name="T28" fmla="*/ 1 w 128"/>
                  <a:gd name="T29" fmla="*/ 1 h 229"/>
                  <a:gd name="T30" fmla="*/ 1 w 128"/>
                  <a:gd name="T31" fmla="*/ 1 h 22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28"/>
                  <a:gd name="T49" fmla="*/ 0 h 229"/>
                  <a:gd name="T50" fmla="*/ 128 w 128"/>
                  <a:gd name="T51" fmla="*/ 229 h 22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28" h="229">
                    <a:moveTo>
                      <a:pt x="0" y="229"/>
                    </a:moveTo>
                    <a:lnTo>
                      <a:pt x="4" y="204"/>
                    </a:lnTo>
                    <a:lnTo>
                      <a:pt x="12" y="196"/>
                    </a:lnTo>
                    <a:lnTo>
                      <a:pt x="16" y="184"/>
                    </a:lnTo>
                    <a:lnTo>
                      <a:pt x="18" y="172"/>
                    </a:lnTo>
                    <a:lnTo>
                      <a:pt x="13" y="161"/>
                    </a:lnTo>
                    <a:lnTo>
                      <a:pt x="4" y="125"/>
                    </a:lnTo>
                    <a:lnTo>
                      <a:pt x="12" y="75"/>
                    </a:lnTo>
                    <a:lnTo>
                      <a:pt x="23" y="51"/>
                    </a:lnTo>
                    <a:lnTo>
                      <a:pt x="32" y="29"/>
                    </a:lnTo>
                    <a:lnTo>
                      <a:pt x="44" y="14"/>
                    </a:lnTo>
                    <a:lnTo>
                      <a:pt x="61" y="4"/>
                    </a:lnTo>
                    <a:lnTo>
                      <a:pt x="78" y="0"/>
                    </a:lnTo>
                    <a:lnTo>
                      <a:pt x="91" y="4"/>
                    </a:lnTo>
                    <a:lnTo>
                      <a:pt x="105" y="11"/>
                    </a:lnTo>
                    <a:lnTo>
                      <a:pt x="128" y="1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54" name="Freeform 259"/>
              <p:cNvSpPr>
                <a:spLocks/>
              </p:cNvSpPr>
              <p:nvPr/>
            </p:nvSpPr>
            <p:spPr bwMode="auto">
              <a:xfrm>
                <a:off x="2423" y="2310"/>
                <a:ext cx="61" cy="4"/>
              </a:xfrm>
              <a:custGeom>
                <a:avLst/>
                <a:gdLst>
                  <a:gd name="T0" fmla="*/ 1 w 121"/>
                  <a:gd name="T1" fmla="*/ 1 h 7"/>
                  <a:gd name="T2" fmla="*/ 1 w 121"/>
                  <a:gd name="T3" fmla="*/ 1 h 7"/>
                  <a:gd name="T4" fmla="*/ 1 w 121"/>
                  <a:gd name="T5" fmla="*/ 1 h 7"/>
                  <a:gd name="T6" fmla="*/ 1 w 121"/>
                  <a:gd name="T7" fmla="*/ 1 h 7"/>
                  <a:gd name="T8" fmla="*/ 1 w 121"/>
                  <a:gd name="T9" fmla="*/ 0 h 7"/>
                  <a:gd name="T10" fmla="*/ 1 w 121"/>
                  <a:gd name="T11" fmla="*/ 1 h 7"/>
                  <a:gd name="T12" fmla="*/ 1 w 121"/>
                  <a:gd name="T13" fmla="*/ 1 h 7"/>
                  <a:gd name="T14" fmla="*/ 1 w 121"/>
                  <a:gd name="T15" fmla="*/ 1 h 7"/>
                  <a:gd name="T16" fmla="*/ 0 w 121"/>
                  <a:gd name="T17" fmla="*/ 1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1"/>
                  <a:gd name="T28" fmla="*/ 0 h 7"/>
                  <a:gd name="T29" fmla="*/ 121 w 121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1" h="7">
                    <a:moveTo>
                      <a:pt x="121" y="4"/>
                    </a:moveTo>
                    <a:lnTo>
                      <a:pt x="113" y="6"/>
                    </a:lnTo>
                    <a:lnTo>
                      <a:pt x="102" y="4"/>
                    </a:lnTo>
                    <a:lnTo>
                      <a:pt x="88" y="2"/>
                    </a:lnTo>
                    <a:lnTo>
                      <a:pt x="65" y="0"/>
                    </a:lnTo>
                    <a:lnTo>
                      <a:pt x="45" y="3"/>
                    </a:lnTo>
                    <a:lnTo>
                      <a:pt x="26" y="6"/>
                    </a:lnTo>
                    <a:lnTo>
                      <a:pt x="13" y="7"/>
                    </a:lnTo>
                    <a:lnTo>
                      <a:pt x="0" y="7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55" name="Freeform 260"/>
              <p:cNvSpPr>
                <a:spLocks/>
              </p:cNvSpPr>
              <p:nvPr/>
            </p:nvSpPr>
            <p:spPr bwMode="auto">
              <a:xfrm>
                <a:off x="2423" y="2310"/>
                <a:ext cx="61" cy="4"/>
              </a:xfrm>
              <a:custGeom>
                <a:avLst/>
                <a:gdLst>
                  <a:gd name="T0" fmla="*/ 1 w 121"/>
                  <a:gd name="T1" fmla="*/ 1 h 7"/>
                  <a:gd name="T2" fmla="*/ 1 w 121"/>
                  <a:gd name="T3" fmla="*/ 1 h 7"/>
                  <a:gd name="T4" fmla="*/ 1 w 121"/>
                  <a:gd name="T5" fmla="*/ 1 h 7"/>
                  <a:gd name="T6" fmla="*/ 1 w 121"/>
                  <a:gd name="T7" fmla="*/ 1 h 7"/>
                  <a:gd name="T8" fmla="*/ 1 w 121"/>
                  <a:gd name="T9" fmla="*/ 0 h 7"/>
                  <a:gd name="T10" fmla="*/ 1 w 121"/>
                  <a:gd name="T11" fmla="*/ 1 h 7"/>
                  <a:gd name="T12" fmla="*/ 1 w 121"/>
                  <a:gd name="T13" fmla="*/ 1 h 7"/>
                  <a:gd name="T14" fmla="*/ 1 w 121"/>
                  <a:gd name="T15" fmla="*/ 1 h 7"/>
                  <a:gd name="T16" fmla="*/ 0 w 121"/>
                  <a:gd name="T17" fmla="*/ 1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1"/>
                  <a:gd name="T28" fmla="*/ 0 h 7"/>
                  <a:gd name="T29" fmla="*/ 121 w 121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1" h="7">
                    <a:moveTo>
                      <a:pt x="121" y="4"/>
                    </a:moveTo>
                    <a:lnTo>
                      <a:pt x="113" y="6"/>
                    </a:lnTo>
                    <a:lnTo>
                      <a:pt x="102" y="4"/>
                    </a:lnTo>
                    <a:lnTo>
                      <a:pt x="88" y="2"/>
                    </a:lnTo>
                    <a:lnTo>
                      <a:pt x="65" y="0"/>
                    </a:lnTo>
                    <a:lnTo>
                      <a:pt x="45" y="3"/>
                    </a:lnTo>
                    <a:lnTo>
                      <a:pt x="26" y="6"/>
                    </a:lnTo>
                    <a:lnTo>
                      <a:pt x="13" y="7"/>
                    </a:lnTo>
                    <a:lnTo>
                      <a:pt x="0" y="7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56" name="Freeform 261"/>
              <p:cNvSpPr>
                <a:spLocks/>
              </p:cNvSpPr>
              <p:nvPr/>
            </p:nvSpPr>
            <p:spPr bwMode="auto">
              <a:xfrm>
                <a:off x="2419" y="2286"/>
                <a:ext cx="21" cy="7"/>
              </a:xfrm>
              <a:custGeom>
                <a:avLst/>
                <a:gdLst>
                  <a:gd name="T0" fmla="*/ 0 w 41"/>
                  <a:gd name="T1" fmla="*/ 1 h 12"/>
                  <a:gd name="T2" fmla="*/ 1 w 41"/>
                  <a:gd name="T3" fmla="*/ 1 h 12"/>
                  <a:gd name="T4" fmla="*/ 1 w 41"/>
                  <a:gd name="T5" fmla="*/ 1 h 12"/>
                  <a:gd name="T6" fmla="*/ 1 w 41"/>
                  <a:gd name="T7" fmla="*/ 0 h 12"/>
                  <a:gd name="T8" fmla="*/ 1 w 41"/>
                  <a:gd name="T9" fmla="*/ 1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"/>
                  <a:gd name="T16" fmla="*/ 0 h 12"/>
                  <a:gd name="T17" fmla="*/ 41 w 41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" h="12">
                    <a:moveTo>
                      <a:pt x="0" y="12"/>
                    </a:moveTo>
                    <a:lnTo>
                      <a:pt x="11" y="7"/>
                    </a:lnTo>
                    <a:lnTo>
                      <a:pt x="21" y="3"/>
                    </a:lnTo>
                    <a:lnTo>
                      <a:pt x="29" y="0"/>
                    </a:lnTo>
                    <a:lnTo>
                      <a:pt x="41" y="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57" name="Freeform 262"/>
              <p:cNvSpPr>
                <a:spLocks/>
              </p:cNvSpPr>
              <p:nvPr/>
            </p:nvSpPr>
            <p:spPr bwMode="auto">
              <a:xfrm>
                <a:off x="2419" y="2286"/>
                <a:ext cx="21" cy="7"/>
              </a:xfrm>
              <a:custGeom>
                <a:avLst/>
                <a:gdLst>
                  <a:gd name="T0" fmla="*/ 0 w 41"/>
                  <a:gd name="T1" fmla="*/ 1 h 12"/>
                  <a:gd name="T2" fmla="*/ 1 w 41"/>
                  <a:gd name="T3" fmla="*/ 1 h 12"/>
                  <a:gd name="T4" fmla="*/ 1 w 41"/>
                  <a:gd name="T5" fmla="*/ 1 h 12"/>
                  <a:gd name="T6" fmla="*/ 1 w 41"/>
                  <a:gd name="T7" fmla="*/ 0 h 12"/>
                  <a:gd name="T8" fmla="*/ 1 w 41"/>
                  <a:gd name="T9" fmla="*/ 1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"/>
                  <a:gd name="T16" fmla="*/ 0 h 12"/>
                  <a:gd name="T17" fmla="*/ 41 w 41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" h="12">
                    <a:moveTo>
                      <a:pt x="0" y="12"/>
                    </a:moveTo>
                    <a:lnTo>
                      <a:pt x="11" y="7"/>
                    </a:lnTo>
                    <a:lnTo>
                      <a:pt x="21" y="3"/>
                    </a:lnTo>
                    <a:lnTo>
                      <a:pt x="29" y="0"/>
                    </a:lnTo>
                    <a:lnTo>
                      <a:pt x="41" y="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58" name="Freeform 263"/>
              <p:cNvSpPr>
                <a:spLocks/>
              </p:cNvSpPr>
              <p:nvPr/>
            </p:nvSpPr>
            <p:spPr bwMode="auto">
              <a:xfrm>
                <a:off x="2463" y="2272"/>
                <a:ext cx="13" cy="21"/>
              </a:xfrm>
              <a:custGeom>
                <a:avLst/>
                <a:gdLst>
                  <a:gd name="T0" fmla="*/ 0 w 27"/>
                  <a:gd name="T1" fmla="*/ 0 h 40"/>
                  <a:gd name="T2" fmla="*/ 0 w 27"/>
                  <a:gd name="T3" fmla="*/ 1 h 40"/>
                  <a:gd name="T4" fmla="*/ 0 w 27"/>
                  <a:gd name="T5" fmla="*/ 1 h 40"/>
                  <a:gd name="T6" fmla="*/ 0 w 27"/>
                  <a:gd name="T7" fmla="*/ 1 h 4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40"/>
                  <a:gd name="T14" fmla="*/ 27 w 27"/>
                  <a:gd name="T15" fmla="*/ 40 h 4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40">
                    <a:moveTo>
                      <a:pt x="5" y="0"/>
                    </a:moveTo>
                    <a:lnTo>
                      <a:pt x="0" y="18"/>
                    </a:lnTo>
                    <a:lnTo>
                      <a:pt x="5" y="33"/>
                    </a:lnTo>
                    <a:lnTo>
                      <a:pt x="27" y="4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59" name="Freeform 264"/>
              <p:cNvSpPr>
                <a:spLocks/>
              </p:cNvSpPr>
              <p:nvPr/>
            </p:nvSpPr>
            <p:spPr bwMode="auto">
              <a:xfrm>
                <a:off x="2463" y="2272"/>
                <a:ext cx="13" cy="21"/>
              </a:xfrm>
              <a:custGeom>
                <a:avLst/>
                <a:gdLst>
                  <a:gd name="T0" fmla="*/ 0 w 27"/>
                  <a:gd name="T1" fmla="*/ 0 h 40"/>
                  <a:gd name="T2" fmla="*/ 0 w 27"/>
                  <a:gd name="T3" fmla="*/ 1 h 40"/>
                  <a:gd name="T4" fmla="*/ 0 w 27"/>
                  <a:gd name="T5" fmla="*/ 1 h 40"/>
                  <a:gd name="T6" fmla="*/ 0 w 27"/>
                  <a:gd name="T7" fmla="*/ 1 h 4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40"/>
                  <a:gd name="T14" fmla="*/ 27 w 27"/>
                  <a:gd name="T15" fmla="*/ 40 h 4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40">
                    <a:moveTo>
                      <a:pt x="5" y="0"/>
                    </a:moveTo>
                    <a:lnTo>
                      <a:pt x="0" y="18"/>
                    </a:lnTo>
                    <a:lnTo>
                      <a:pt x="5" y="33"/>
                    </a:lnTo>
                    <a:lnTo>
                      <a:pt x="27" y="4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60" name="Freeform 265"/>
              <p:cNvSpPr>
                <a:spLocks/>
              </p:cNvSpPr>
              <p:nvPr/>
            </p:nvSpPr>
            <p:spPr bwMode="auto">
              <a:xfrm>
                <a:off x="2408" y="2312"/>
                <a:ext cx="46" cy="327"/>
              </a:xfrm>
              <a:custGeom>
                <a:avLst/>
                <a:gdLst>
                  <a:gd name="T0" fmla="*/ 1 w 92"/>
                  <a:gd name="T1" fmla="*/ 0 h 654"/>
                  <a:gd name="T2" fmla="*/ 1 w 92"/>
                  <a:gd name="T3" fmla="*/ 1 h 654"/>
                  <a:gd name="T4" fmla="*/ 1 w 92"/>
                  <a:gd name="T5" fmla="*/ 1 h 654"/>
                  <a:gd name="T6" fmla="*/ 1 w 92"/>
                  <a:gd name="T7" fmla="*/ 1 h 654"/>
                  <a:gd name="T8" fmla="*/ 1 w 92"/>
                  <a:gd name="T9" fmla="*/ 1 h 654"/>
                  <a:gd name="T10" fmla="*/ 1 w 92"/>
                  <a:gd name="T11" fmla="*/ 1 h 654"/>
                  <a:gd name="T12" fmla="*/ 1 w 92"/>
                  <a:gd name="T13" fmla="*/ 1 h 654"/>
                  <a:gd name="T14" fmla="*/ 1 w 92"/>
                  <a:gd name="T15" fmla="*/ 1 h 654"/>
                  <a:gd name="T16" fmla="*/ 1 w 92"/>
                  <a:gd name="T17" fmla="*/ 1 h 654"/>
                  <a:gd name="T18" fmla="*/ 1 w 92"/>
                  <a:gd name="T19" fmla="*/ 1 h 654"/>
                  <a:gd name="T20" fmla="*/ 1 w 92"/>
                  <a:gd name="T21" fmla="*/ 1 h 654"/>
                  <a:gd name="T22" fmla="*/ 1 w 92"/>
                  <a:gd name="T23" fmla="*/ 1 h 654"/>
                  <a:gd name="T24" fmla="*/ 1 w 92"/>
                  <a:gd name="T25" fmla="*/ 1 h 654"/>
                  <a:gd name="T26" fmla="*/ 1 w 92"/>
                  <a:gd name="T27" fmla="*/ 1 h 654"/>
                  <a:gd name="T28" fmla="*/ 1 w 92"/>
                  <a:gd name="T29" fmla="*/ 1 h 654"/>
                  <a:gd name="T30" fmla="*/ 1 w 92"/>
                  <a:gd name="T31" fmla="*/ 1 h 654"/>
                  <a:gd name="T32" fmla="*/ 0 w 92"/>
                  <a:gd name="T33" fmla="*/ 1 h 6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654"/>
                  <a:gd name="T53" fmla="*/ 92 w 92"/>
                  <a:gd name="T54" fmla="*/ 654 h 6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654">
                    <a:moveTo>
                      <a:pt x="84" y="0"/>
                    </a:moveTo>
                    <a:lnTo>
                      <a:pt x="92" y="14"/>
                    </a:lnTo>
                    <a:lnTo>
                      <a:pt x="89" y="39"/>
                    </a:lnTo>
                    <a:lnTo>
                      <a:pt x="84" y="67"/>
                    </a:lnTo>
                    <a:lnTo>
                      <a:pt x="77" y="96"/>
                    </a:lnTo>
                    <a:lnTo>
                      <a:pt x="71" y="142"/>
                    </a:lnTo>
                    <a:lnTo>
                      <a:pt x="66" y="213"/>
                    </a:lnTo>
                    <a:lnTo>
                      <a:pt x="60" y="294"/>
                    </a:lnTo>
                    <a:lnTo>
                      <a:pt x="56" y="366"/>
                    </a:lnTo>
                    <a:lnTo>
                      <a:pt x="56" y="519"/>
                    </a:lnTo>
                    <a:lnTo>
                      <a:pt x="60" y="604"/>
                    </a:lnTo>
                    <a:lnTo>
                      <a:pt x="53" y="615"/>
                    </a:lnTo>
                    <a:lnTo>
                      <a:pt x="45" y="629"/>
                    </a:lnTo>
                    <a:lnTo>
                      <a:pt x="31" y="636"/>
                    </a:lnTo>
                    <a:lnTo>
                      <a:pt x="24" y="648"/>
                    </a:lnTo>
                    <a:lnTo>
                      <a:pt x="14" y="654"/>
                    </a:lnTo>
                    <a:lnTo>
                      <a:pt x="0" y="64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61" name="Freeform 266"/>
              <p:cNvSpPr>
                <a:spLocks/>
              </p:cNvSpPr>
              <p:nvPr/>
            </p:nvSpPr>
            <p:spPr bwMode="auto">
              <a:xfrm>
                <a:off x="2408" y="2312"/>
                <a:ext cx="46" cy="327"/>
              </a:xfrm>
              <a:custGeom>
                <a:avLst/>
                <a:gdLst>
                  <a:gd name="T0" fmla="*/ 1 w 92"/>
                  <a:gd name="T1" fmla="*/ 0 h 654"/>
                  <a:gd name="T2" fmla="*/ 1 w 92"/>
                  <a:gd name="T3" fmla="*/ 1 h 654"/>
                  <a:gd name="T4" fmla="*/ 1 w 92"/>
                  <a:gd name="T5" fmla="*/ 1 h 654"/>
                  <a:gd name="T6" fmla="*/ 1 w 92"/>
                  <a:gd name="T7" fmla="*/ 1 h 654"/>
                  <a:gd name="T8" fmla="*/ 1 w 92"/>
                  <a:gd name="T9" fmla="*/ 1 h 654"/>
                  <a:gd name="T10" fmla="*/ 1 w 92"/>
                  <a:gd name="T11" fmla="*/ 1 h 654"/>
                  <a:gd name="T12" fmla="*/ 1 w 92"/>
                  <a:gd name="T13" fmla="*/ 1 h 654"/>
                  <a:gd name="T14" fmla="*/ 1 w 92"/>
                  <a:gd name="T15" fmla="*/ 1 h 654"/>
                  <a:gd name="T16" fmla="*/ 1 w 92"/>
                  <a:gd name="T17" fmla="*/ 1 h 654"/>
                  <a:gd name="T18" fmla="*/ 1 w 92"/>
                  <a:gd name="T19" fmla="*/ 1 h 654"/>
                  <a:gd name="T20" fmla="*/ 1 w 92"/>
                  <a:gd name="T21" fmla="*/ 1 h 654"/>
                  <a:gd name="T22" fmla="*/ 1 w 92"/>
                  <a:gd name="T23" fmla="*/ 1 h 654"/>
                  <a:gd name="T24" fmla="*/ 1 w 92"/>
                  <a:gd name="T25" fmla="*/ 1 h 654"/>
                  <a:gd name="T26" fmla="*/ 1 w 92"/>
                  <a:gd name="T27" fmla="*/ 1 h 654"/>
                  <a:gd name="T28" fmla="*/ 1 w 92"/>
                  <a:gd name="T29" fmla="*/ 1 h 654"/>
                  <a:gd name="T30" fmla="*/ 1 w 92"/>
                  <a:gd name="T31" fmla="*/ 1 h 654"/>
                  <a:gd name="T32" fmla="*/ 0 w 92"/>
                  <a:gd name="T33" fmla="*/ 1 h 6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654"/>
                  <a:gd name="T53" fmla="*/ 92 w 92"/>
                  <a:gd name="T54" fmla="*/ 654 h 6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654">
                    <a:moveTo>
                      <a:pt x="84" y="0"/>
                    </a:moveTo>
                    <a:lnTo>
                      <a:pt x="92" y="14"/>
                    </a:lnTo>
                    <a:lnTo>
                      <a:pt x="89" y="39"/>
                    </a:lnTo>
                    <a:lnTo>
                      <a:pt x="84" y="67"/>
                    </a:lnTo>
                    <a:lnTo>
                      <a:pt x="77" y="96"/>
                    </a:lnTo>
                    <a:lnTo>
                      <a:pt x="71" y="142"/>
                    </a:lnTo>
                    <a:lnTo>
                      <a:pt x="66" y="213"/>
                    </a:lnTo>
                    <a:lnTo>
                      <a:pt x="60" y="294"/>
                    </a:lnTo>
                    <a:lnTo>
                      <a:pt x="56" y="366"/>
                    </a:lnTo>
                    <a:lnTo>
                      <a:pt x="56" y="519"/>
                    </a:lnTo>
                    <a:lnTo>
                      <a:pt x="60" y="604"/>
                    </a:lnTo>
                    <a:lnTo>
                      <a:pt x="53" y="615"/>
                    </a:lnTo>
                    <a:lnTo>
                      <a:pt x="45" y="629"/>
                    </a:lnTo>
                    <a:lnTo>
                      <a:pt x="31" y="636"/>
                    </a:lnTo>
                    <a:lnTo>
                      <a:pt x="24" y="648"/>
                    </a:lnTo>
                    <a:lnTo>
                      <a:pt x="14" y="654"/>
                    </a:lnTo>
                    <a:lnTo>
                      <a:pt x="0" y="64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62" name="Freeform 267"/>
              <p:cNvSpPr>
                <a:spLocks/>
              </p:cNvSpPr>
              <p:nvPr/>
            </p:nvSpPr>
            <p:spPr bwMode="auto">
              <a:xfrm>
                <a:off x="2413" y="2614"/>
                <a:ext cx="9" cy="17"/>
              </a:xfrm>
              <a:custGeom>
                <a:avLst/>
                <a:gdLst>
                  <a:gd name="T0" fmla="*/ 0 w 20"/>
                  <a:gd name="T1" fmla="*/ 1 h 33"/>
                  <a:gd name="T2" fmla="*/ 0 w 20"/>
                  <a:gd name="T3" fmla="*/ 1 h 33"/>
                  <a:gd name="T4" fmla="*/ 0 w 20"/>
                  <a:gd name="T5" fmla="*/ 1 h 33"/>
                  <a:gd name="T6" fmla="*/ 0 w 20"/>
                  <a:gd name="T7" fmla="*/ 0 h 3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33"/>
                  <a:gd name="T14" fmla="*/ 20 w 20"/>
                  <a:gd name="T15" fmla="*/ 33 h 3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33">
                    <a:moveTo>
                      <a:pt x="20" y="33"/>
                    </a:moveTo>
                    <a:lnTo>
                      <a:pt x="18" y="21"/>
                    </a:lnTo>
                    <a:lnTo>
                      <a:pt x="11" y="1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63" name="Freeform 268"/>
              <p:cNvSpPr>
                <a:spLocks/>
              </p:cNvSpPr>
              <p:nvPr/>
            </p:nvSpPr>
            <p:spPr bwMode="auto">
              <a:xfrm>
                <a:off x="2413" y="2614"/>
                <a:ext cx="9" cy="17"/>
              </a:xfrm>
              <a:custGeom>
                <a:avLst/>
                <a:gdLst>
                  <a:gd name="T0" fmla="*/ 0 w 20"/>
                  <a:gd name="T1" fmla="*/ 1 h 33"/>
                  <a:gd name="T2" fmla="*/ 0 w 20"/>
                  <a:gd name="T3" fmla="*/ 1 h 33"/>
                  <a:gd name="T4" fmla="*/ 0 w 20"/>
                  <a:gd name="T5" fmla="*/ 1 h 33"/>
                  <a:gd name="T6" fmla="*/ 0 w 20"/>
                  <a:gd name="T7" fmla="*/ 0 h 3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33"/>
                  <a:gd name="T14" fmla="*/ 20 w 20"/>
                  <a:gd name="T15" fmla="*/ 33 h 3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33">
                    <a:moveTo>
                      <a:pt x="20" y="33"/>
                    </a:moveTo>
                    <a:lnTo>
                      <a:pt x="18" y="21"/>
                    </a:lnTo>
                    <a:lnTo>
                      <a:pt x="11" y="1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64" name="Freeform 269"/>
              <p:cNvSpPr>
                <a:spLocks/>
              </p:cNvSpPr>
              <p:nvPr/>
            </p:nvSpPr>
            <p:spPr bwMode="auto">
              <a:xfrm>
                <a:off x="2426" y="2630"/>
                <a:ext cx="23" cy="11"/>
              </a:xfrm>
              <a:custGeom>
                <a:avLst/>
                <a:gdLst>
                  <a:gd name="T0" fmla="*/ 0 w 46"/>
                  <a:gd name="T1" fmla="*/ 0 h 22"/>
                  <a:gd name="T2" fmla="*/ 1 w 46"/>
                  <a:gd name="T3" fmla="*/ 1 h 22"/>
                  <a:gd name="T4" fmla="*/ 1 w 46"/>
                  <a:gd name="T5" fmla="*/ 1 h 22"/>
                  <a:gd name="T6" fmla="*/ 1 w 46"/>
                  <a:gd name="T7" fmla="*/ 1 h 22"/>
                  <a:gd name="T8" fmla="*/ 1 w 46"/>
                  <a:gd name="T9" fmla="*/ 1 h 22"/>
                  <a:gd name="T10" fmla="*/ 1 w 46"/>
                  <a:gd name="T11" fmla="*/ 1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6"/>
                  <a:gd name="T19" fmla="*/ 0 h 22"/>
                  <a:gd name="T20" fmla="*/ 46 w 46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6" h="22">
                    <a:moveTo>
                      <a:pt x="0" y="0"/>
                    </a:moveTo>
                    <a:lnTo>
                      <a:pt x="10" y="12"/>
                    </a:lnTo>
                    <a:lnTo>
                      <a:pt x="18" y="22"/>
                    </a:lnTo>
                    <a:lnTo>
                      <a:pt x="26" y="22"/>
                    </a:lnTo>
                    <a:lnTo>
                      <a:pt x="38" y="19"/>
                    </a:lnTo>
                    <a:lnTo>
                      <a:pt x="46" y="1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65" name="Freeform 270"/>
              <p:cNvSpPr>
                <a:spLocks/>
              </p:cNvSpPr>
              <p:nvPr/>
            </p:nvSpPr>
            <p:spPr bwMode="auto">
              <a:xfrm>
                <a:off x="2426" y="2630"/>
                <a:ext cx="23" cy="11"/>
              </a:xfrm>
              <a:custGeom>
                <a:avLst/>
                <a:gdLst>
                  <a:gd name="T0" fmla="*/ 0 w 46"/>
                  <a:gd name="T1" fmla="*/ 0 h 22"/>
                  <a:gd name="T2" fmla="*/ 1 w 46"/>
                  <a:gd name="T3" fmla="*/ 1 h 22"/>
                  <a:gd name="T4" fmla="*/ 1 w 46"/>
                  <a:gd name="T5" fmla="*/ 1 h 22"/>
                  <a:gd name="T6" fmla="*/ 1 w 46"/>
                  <a:gd name="T7" fmla="*/ 1 h 22"/>
                  <a:gd name="T8" fmla="*/ 1 w 46"/>
                  <a:gd name="T9" fmla="*/ 1 h 22"/>
                  <a:gd name="T10" fmla="*/ 1 w 46"/>
                  <a:gd name="T11" fmla="*/ 1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6"/>
                  <a:gd name="T19" fmla="*/ 0 h 22"/>
                  <a:gd name="T20" fmla="*/ 46 w 46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6" h="22">
                    <a:moveTo>
                      <a:pt x="0" y="0"/>
                    </a:moveTo>
                    <a:lnTo>
                      <a:pt x="10" y="12"/>
                    </a:lnTo>
                    <a:lnTo>
                      <a:pt x="18" y="22"/>
                    </a:lnTo>
                    <a:lnTo>
                      <a:pt x="26" y="22"/>
                    </a:lnTo>
                    <a:lnTo>
                      <a:pt x="38" y="19"/>
                    </a:lnTo>
                    <a:lnTo>
                      <a:pt x="46" y="1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66" name="Freeform 271"/>
              <p:cNvSpPr>
                <a:spLocks/>
              </p:cNvSpPr>
              <p:nvPr/>
            </p:nvSpPr>
            <p:spPr bwMode="auto">
              <a:xfrm>
                <a:off x="2440" y="2656"/>
                <a:ext cx="17" cy="21"/>
              </a:xfrm>
              <a:custGeom>
                <a:avLst/>
                <a:gdLst>
                  <a:gd name="T0" fmla="*/ 1 w 33"/>
                  <a:gd name="T1" fmla="*/ 0 h 42"/>
                  <a:gd name="T2" fmla="*/ 1 w 33"/>
                  <a:gd name="T3" fmla="*/ 1 h 42"/>
                  <a:gd name="T4" fmla="*/ 1 w 33"/>
                  <a:gd name="T5" fmla="*/ 1 h 42"/>
                  <a:gd name="T6" fmla="*/ 1 w 33"/>
                  <a:gd name="T7" fmla="*/ 1 h 42"/>
                  <a:gd name="T8" fmla="*/ 0 w 33"/>
                  <a:gd name="T9" fmla="*/ 1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3"/>
                  <a:gd name="T16" fmla="*/ 0 h 42"/>
                  <a:gd name="T17" fmla="*/ 33 w 33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3" h="42">
                    <a:moveTo>
                      <a:pt x="33" y="0"/>
                    </a:moveTo>
                    <a:lnTo>
                      <a:pt x="23" y="4"/>
                    </a:lnTo>
                    <a:lnTo>
                      <a:pt x="14" y="12"/>
                    </a:lnTo>
                    <a:lnTo>
                      <a:pt x="3" y="28"/>
                    </a:lnTo>
                    <a:lnTo>
                      <a:pt x="0" y="4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67" name="Freeform 272"/>
              <p:cNvSpPr>
                <a:spLocks/>
              </p:cNvSpPr>
              <p:nvPr/>
            </p:nvSpPr>
            <p:spPr bwMode="auto">
              <a:xfrm>
                <a:off x="2440" y="2656"/>
                <a:ext cx="17" cy="21"/>
              </a:xfrm>
              <a:custGeom>
                <a:avLst/>
                <a:gdLst>
                  <a:gd name="T0" fmla="*/ 1 w 33"/>
                  <a:gd name="T1" fmla="*/ 0 h 42"/>
                  <a:gd name="T2" fmla="*/ 1 w 33"/>
                  <a:gd name="T3" fmla="*/ 1 h 42"/>
                  <a:gd name="T4" fmla="*/ 1 w 33"/>
                  <a:gd name="T5" fmla="*/ 1 h 42"/>
                  <a:gd name="T6" fmla="*/ 1 w 33"/>
                  <a:gd name="T7" fmla="*/ 1 h 42"/>
                  <a:gd name="T8" fmla="*/ 0 w 33"/>
                  <a:gd name="T9" fmla="*/ 1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3"/>
                  <a:gd name="T16" fmla="*/ 0 h 42"/>
                  <a:gd name="T17" fmla="*/ 33 w 33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3" h="42">
                    <a:moveTo>
                      <a:pt x="33" y="0"/>
                    </a:moveTo>
                    <a:lnTo>
                      <a:pt x="23" y="4"/>
                    </a:lnTo>
                    <a:lnTo>
                      <a:pt x="14" y="12"/>
                    </a:lnTo>
                    <a:lnTo>
                      <a:pt x="3" y="28"/>
                    </a:lnTo>
                    <a:lnTo>
                      <a:pt x="0" y="4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68" name="Freeform 273"/>
              <p:cNvSpPr>
                <a:spLocks/>
              </p:cNvSpPr>
              <p:nvPr/>
            </p:nvSpPr>
            <p:spPr bwMode="auto">
              <a:xfrm>
                <a:off x="2444" y="2644"/>
                <a:ext cx="6" cy="17"/>
              </a:xfrm>
              <a:custGeom>
                <a:avLst/>
                <a:gdLst>
                  <a:gd name="T0" fmla="*/ 1 w 12"/>
                  <a:gd name="T1" fmla="*/ 1 h 33"/>
                  <a:gd name="T2" fmla="*/ 1 w 12"/>
                  <a:gd name="T3" fmla="*/ 1 h 33"/>
                  <a:gd name="T4" fmla="*/ 0 w 12"/>
                  <a:gd name="T5" fmla="*/ 0 h 33"/>
                  <a:gd name="T6" fmla="*/ 0 60000 65536"/>
                  <a:gd name="T7" fmla="*/ 0 60000 65536"/>
                  <a:gd name="T8" fmla="*/ 0 60000 65536"/>
                  <a:gd name="T9" fmla="*/ 0 w 12"/>
                  <a:gd name="T10" fmla="*/ 0 h 33"/>
                  <a:gd name="T11" fmla="*/ 12 w 12"/>
                  <a:gd name="T12" fmla="*/ 33 h 3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2" h="33">
                    <a:moveTo>
                      <a:pt x="12" y="33"/>
                    </a:moveTo>
                    <a:lnTo>
                      <a:pt x="5" y="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69" name="Freeform 274"/>
              <p:cNvSpPr>
                <a:spLocks/>
              </p:cNvSpPr>
              <p:nvPr/>
            </p:nvSpPr>
            <p:spPr bwMode="auto">
              <a:xfrm>
                <a:off x="2444" y="2644"/>
                <a:ext cx="6" cy="17"/>
              </a:xfrm>
              <a:custGeom>
                <a:avLst/>
                <a:gdLst>
                  <a:gd name="T0" fmla="*/ 1 w 12"/>
                  <a:gd name="T1" fmla="*/ 1 h 33"/>
                  <a:gd name="T2" fmla="*/ 1 w 12"/>
                  <a:gd name="T3" fmla="*/ 1 h 33"/>
                  <a:gd name="T4" fmla="*/ 0 w 12"/>
                  <a:gd name="T5" fmla="*/ 0 h 33"/>
                  <a:gd name="T6" fmla="*/ 0 60000 65536"/>
                  <a:gd name="T7" fmla="*/ 0 60000 65536"/>
                  <a:gd name="T8" fmla="*/ 0 60000 65536"/>
                  <a:gd name="T9" fmla="*/ 0 w 12"/>
                  <a:gd name="T10" fmla="*/ 0 h 33"/>
                  <a:gd name="T11" fmla="*/ 12 w 12"/>
                  <a:gd name="T12" fmla="*/ 33 h 3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2" h="33">
                    <a:moveTo>
                      <a:pt x="12" y="33"/>
                    </a:moveTo>
                    <a:lnTo>
                      <a:pt x="5" y="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70" name="Freeform 275"/>
              <p:cNvSpPr>
                <a:spLocks/>
              </p:cNvSpPr>
              <p:nvPr/>
            </p:nvSpPr>
            <p:spPr bwMode="auto">
              <a:xfrm>
                <a:off x="2407" y="2665"/>
                <a:ext cx="35" cy="5"/>
              </a:xfrm>
              <a:custGeom>
                <a:avLst/>
                <a:gdLst>
                  <a:gd name="T0" fmla="*/ 0 w 71"/>
                  <a:gd name="T1" fmla="*/ 1 h 8"/>
                  <a:gd name="T2" fmla="*/ 0 w 71"/>
                  <a:gd name="T3" fmla="*/ 1 h 8"/>
                  <a:gd name="T4" fmla="*/ 0 w 71"/>
                  <a:gd name="T5" fmla="*/ 0 h 8"/>
                  <a:gd name="T6" fmla="*/ 0 w 71"/>
                  <a:gd name="T7" fmla="*/ 0 h 8"/>
                  <a:gd name="T8" fmla="*/ 0 w 71"/>
                  <a:gd name="T9" fmla="*/ 1 h 8"/>
                  <a:gd name="T10" fmla="*/ 0 w 71"/>
                  <a:gd name="T11" fmla="*/ 1 h 8"/>
                  <a:gd name="T12" fmla="*/ 0 w 71"/>
                  <a:gd name="T13" fmla="*/ 1 h 8"/>
                  <a:gd name="T14" fmla="*/ 0 w 71"/>
                  <a:gd name="T15" fmla="*/ 1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1"/>
                  <a:gd name="T25" fmla="*/ 0 h 8"/>
                  <a:gd name="T26" fmla="*/ 71 w 71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1" h="8">
                    <a:moveTo>
                      <a:pt x="71" y="5"/>
                    </a:moveTo>
                    <a:lnTo>
                      <a:pt x="58" y="5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2" y="3"/>
                    </a:lnTo>
                    <a:lnTo>
                      <a:pt x="19" y="7"/>
                    </a:lnTo>
                    <a:lnTo>
                      <a:pt x="7" y="5"/>
                    </a:lnTo>
                    <a:lnTo>
                      <a:pt x="0" y="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71" name="Freeform 276"/>
              <p:cNvSpPr>
                <a:spLocks/>
              </p:cNvSpPr>
              <p:nvPr/>
            </p:nvSpPr>
            <p:spPr bwMode="auto">
              <a:xfrm>
                <a:off x="2407" y="2665"/>
                <a:ext cx="35" cy="5"/>
              </a:xfrm>
              <a:custGeom>
                <a:avLst/>
                <a:gdLst>
                  <a:gd name="T0" fmla="*/ 0 w 71"/>
                  <a:gd name="T1" fmla="*/ 1 h 8"/>
                  <a:gd name="T2" fmla="*/ 0 w 71"/>
                  <a:gd name="T3" fmla="*/ 1 h 8"/>
                  <a:gd name="T4" fmla="*/ 0 w 71"/>
                  <a:gd name="T5" fmla="*/ 0 h 8"/>
                  <a:gd name="T6" fmla="*/ 0 w 71"/>
                  <a:gd name="T7" fmla="*/ 0 h 8"/>
                  <a:gd name="T8" fmla="*/ 0 w 71"/>
                  <a:gd name="T9" fmla="*/ 1 h 8"/>
                  <a:gd name="T10" fmla="*/ 0 w 71"/>
                  <a:gd name="T11" fmla="*/ 1 h 8"/>
                  <a:gd name="T12" fmla="*/ 0 w 71"/>
                  <a:gd name="T13" fmla="*/ 1 h 8"/>
                  <a:gd name="T14" fmla="*/ 0 w 71"/>
                  <a:gd name="T15" fmla="*/ 1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1"/>
                  <a:gd name="T25" fmla="*/ 0 h 8"/>
                  <a:gd name="T26" fmla="*/ 71 w 71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1" h="8">
                    <a:moveTo>
                      <a:pt x="71" y="5"/>
                    </a:moveTo>
                    <a:lnTo>
                      <a:pt x="58" y="5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2" y="3"/>
                    </a:lnTo>
                    <a:lnTo>
                      <a:pt x="19" y="7"/>
                    </a:lnTo>
                    <a:lnTo>
                      <a:pt x="7" y="5"/>
                    </a:lnTo>
                    <a:lnTo>
                      <a:pt x="0" y="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72" name="Freeform 277"/>
              <p:cNvSpPr>
                <a:spLocks/>
              </p:cNvSpPr>
              <p:nvPr/>
            </p:nvSpPr>
            <p:spPr bwMode="auto">
              <a:xfrm>
                <a:off x="2407" y="2636"/>
                <a:ext cx="19" cy="15"/>
              </a:xfrm>
              <a:custGeom>
                <a:avLst/>
                <a:gdLst>
                  <a:gd name="T0" fmla="*/ 0 w 38"/>
                  <a:gd name="T1" fmla="*/ 1 h 30"/>
                  <a:gd name="T2" fmla="*/ 1 w 38"/>
                  <a:gd name="T3" fmla="*/ 1 h 30"/>
                  <a:gd name="T4" fmla="*/ 1 w 38"/>
                  <a:gd name="T5" fmla="*/ 1 h 30"/>
                  <a:gd name="T6" fmla="*/ 1 w 38"/>
                  <a:gd name="T7" fmla="*/ 1 h 30"/>
                  <a:gd name="T8" fmla="*/ 1 w 38"/>
                  <a:gd name="T9" fmla="*/ 1 h 30"/>
                  <a:gd name="T10" fmla="*/ 1 w 38"/>
                  <a:gd name="T11" fmla="*/ 0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8"/>
                  <a:gd name="T19" fmla="*/ 0 h 30"/>
                  <a:gd name="T20" fmla="*/ 38 w 38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8" h="30">
                    <a:moveTo>
                      <a:pt x="0" y="26"/>
                    </a:moveTo>
                    <a:lnTo>
                      <a:pt x="10" y="30"/>
                    </a:lnTo>
                    <a:lnTo>
                      <a:pt x="19" y="28"/>
                    </a:lnTo>
                    <a:lnTo>
                      <a:pt x="29" y="26"/>
                    </a:lnTo>
                    <a:lnTo>
                      <a:pt x="38" y="10"/>
                    </a:lnTo>
                    <a:lnTo>
                      <a:pt x="26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73" name="Freeform 278"/>
              <p:cNvSpPr>
                <a:spLocks/>
              </p:cNvSpPr>
              <p:nvPr/>
            </p:nvSpPr>
            <p:spPr bwMode="auto">
              <a:xfrm>
                <a:off x="2407" y="2636"/>
                <a:ext cx="19" cy="15"/>
              </a:xfrm>
              <a:custGeom>
                <a:avLst/>
                <a:gdLst>
                  <a:gd name="T0" fmla="*/ 0 w 38"/>
                  <a:gd name="T1" fmla="*/ 1 h 30"/>
                  <a:gd name="T2" fmla="*/ 1 w 38"/>
                  <a:gd name="T3" fmla="*/ 1 h 30"/>
                  <a:gd name="T4" fmla="*/ 1 w 38"/>
                  <a:gd name="T5" fmla="*/ 1 h 30"/>
                  <a:gd name="T6" fmla="*/ 1 w 38"/>
                  <a:gd name="T7" fmla="*/ 1 h 30"/>
                  <a:gd name="T8" fmla="*/ 1 w 38"/>
                  <a:gd name="T9" fmla="*/ 1 h 30"/>
                  <a:gd name="T10" fmla="*/ 1 w 38"/>
                  <a:gd name="T11" fmla="*/ 0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8"/>
                  <a:gd name="T19" fmla="*/ 0 h 30"/>
                  <a:gd name="T20" fmla="*/ 38 w 38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8" h="30">
                    <a:moveTo>
                      <a:pt x="0" y="26"/>
                    </a:moveTo>
                    <a:lnTo>
                      <a:pt x="10" y="30"/>
                    </a:lnTo>
                    <a:lnTo>
                      <a:pt x="19" y="28"/>
                    </a:lnTo>
                    <a:lnTo>
                      <a:pt x="29" y="26"/>
                    </a:lnTo>
                    <a:lnTo>
                      <a:pt x="38" y="10"/>
                    </a:lnTo>
                    <a:lnTo>
                      <a:pt x="26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74" name="Freeform 279"/>
              <p:cNvSpPr>
                <a:spLocks/>
              </p:cNvSpPr>
              <p:nvPr/>
            </p:nvSpPr>
            <p:spPr bwMode="auto">
              <a:xfrm>
                <a:off x="2417" y="2651"/>
                <a:ext cx="6" cy="17"/>
              </a:xfrm>
              <a:custGeom>
                <a:avLst/>
                <a:gdLst>
                  <a:gd name="T0" fmla="*/ 0 w 11"/>
                  <a:gd name="T1" fmla="*/ 0 h 33"/>
                  <a:gd name="T2" fmla="*/ 0 w 11"/>
                  <a:gd name="T3" fmla="*/ 1 h 33"/>
                  <a:gd name="T4" fmla="*/ 1 w 11"/>
                  <a:gd name="T5" fmla="*/ 1 h 33"/>
                  <a:gd name="T6" fmla="*/ 0 60000 65536"/>
                  <a:gd name="T7" fmla="*/ 0 60000 65536"/>
                  <a:gd name="T8" fmla="*/ 0 60000 65536"/>
                  <a:gd name="T9" fmla="*/ 0 w 11"/>
                  <a:gd name="T10" fmla="*/ 0 h 33"/>
                  <a:gd name="T11" fmla="*/ 11 w 11"/>
                  <a:gd name="T12" fmla="*/ 33 h 3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" h="33">
                    <a:moveTo>
                      <a:pt x="0" y="0"/>
                    </a:moveTo>
                    <a:lnTo>
                      <a:pt x="0" y="19"/>
                    </a:lnTo>
                    <a:lnTo>
                      <a:pt x="11" y="3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75" name="Freeform 280"/>
              <p:cNvSpPr>
                <a:spLocks/>
              </p:cNvSpPr>
              <p:nvPr/>
            </p:nvSpPr>
            <p:spPr bwMode="auto">
              <a:xfrm>
                <a:off x="2417" y="2651"/>
                <a:ext cx="6" cy="17"/>
              </a:xfrm>
              <a:custGeom>
                <a:avLst/>
                <a:gdLst>
                  <a:gd name="T0" fmla="*/ 0 w 11"/>
                  <a:gd name="T1" fmla="*/ 0 h 33"/>
                  <a:gd name="T2" fmla="*/ 0 w 11"/>
                  <a:gd name="T3" fmla="*/ 1 h 33"/>
                  <a:gd name="T4" fmla="*/ 1 w 11"/>
                  <a:gd name="T5" fmla="*/ 1 h 33"/>
                  <a:gd name="T6" fmla="*/ 0 60000 65536"/>
                  <a:gd name="T7" fmla="*/ 0 60000 65536"/>
                  <a:gd name="T8" fmla="*/ 0 60000 65536"/>
                  <a:gd name="T9" fmla="*/ 0 w 11"/>
                  <a:gd name="T10" fmla="*/ 0 h 33"/>
                  <a:gd name="T11" fmla="*/ 11 w 11"/>
                  <a:gd name="T12" fmla="*/ 33 h 3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" h="33">
                    <a:moveTo>
                      <a:pt x="0" y="0"/>
                    </a:moveTo>
                    <a:lnTo>
                      <a:pt x="0" y="19"/>
                    </a:lnTo>
                    <a:lnTo>
                      <a:pt x="11" y="3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76" name="Line 281"/>
              <p:cNvSpPr>
                <a:spLocks noChangeShapeType="1"/>
              </p:cNvSpPr>
              <p:nvPr/>
            </p:nvSpPr>
            <p:spPr bwMode="auto">
              <a:xfrm>
                <a:off x="2433" y="2639"/>
                <a:ext cx="1" cy="1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77" name="Line 282"/>
              <p:cNvSpPr>
                <a:spLocks noChangeShapeType="1"/>
              </p:cNvSpPr>
              <p:nvPr/>
            </p:nvSpPr>
            <p:spPr bwMode="auto">
              <a:xfrm>
                <a:off x="2433" y="2639"/>
                <a:ext cx="1" cy="1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78" name="Freeform 283"/>
              <p:cNvSpPr>
                <a:spLocks/>
              </p:cNvSpPr>
              <p:nvPr/>
            </p:nvSpPr>
            <p:spPr bwMode="auto">
              <a:xfrm>
                <a:off x="2467" y="2718"/>
                <a:ext cx="13" cy="2"/>
              </a:xfrm>
              <a:custGeom>
                <a:avLst/>
                <a:gdLst>
                  <a:gd name="T0" fmla="*/ 1 w 26"/>
                  <a:gd name="T1" fmla="*/ 0 h 4"/>
                  <a:gd name="T2" fmla="*/ 1 w 26"/>
                  <a:gd name="T3" fmla="*/ 1 h 4"/>
                  <a:gd name="T4" fmla="*/ 1 w 26"/>
                  <a:gd name="T5" fmla="*/ 1 h 4"/>
                  <a:gd name="T6" fmla="*/ 0 w 26"/>
                  <a:gd name="T7" fmla="*/ 1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4"/>
                  <a:gd name="T14" fmla="*/ 26 w 26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4">
                    <a:moveTo>
                      <a:pt x="26" y="0"/>
                    </a:moveTo>
                    <a:lnTo>
                      <a:pt x="18" y="4"/>
                    </a:lnTo>
                    <a:lnTo>
                      <a:pt x="11" y="4"/>
                    </a:lnTo>
                    <a:lnTo>
                      <a:pt x="0" y="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79" name="Freeform 284"/>
              <p:cNvSpPr>
                <a:spLocks/>
              </p:cNvSpPr>
              <p:nvPr/>
            </p:nvSpPr>
            <p:spPr bwMode="auto">
              <a:xfrm>
                <a:off x="2467" y="2718"/>
                <a:ext cx="13" cy="2"/>
              </a:xfrm>
              <a:custGeom>
                <a:avLst/>
                <a:gdLst>
                  <a:gd name="T0" fmla="*/ 1 w 26"/>
                  <a:gd name="T1" fmla="*/ 0 h 4"/>
                  <a:gd name="T2" fmla="*/ 1 w 26"/>
                  <a:gd name="T3" fmla="*/ 1 h 4"/>
                  <a:gd name="T4" fmla="*/ 1 w 26"/>
                  <a:gd name="T5" fmla="*/ 1 h 4"/>
                  <a:gd name="T6" fmla="*/ 0 w 26"/>
                  <a:gd name="T7" fmla="*/ 1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4"/>
                  <a:gd name="T14" fmla="*/ 26 w 26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4">
                    <a:moveTo>
                      <a:pt x="26" y="0"/>
                    </a:moveTo>
                    <a:lnTo>
                      <a:pt x="18" y="4"/>
                    </a:lnTo>
                    <a:lnTo>
                      <a:pt x="11" y="4"/>
                    </a:lnTo>
                    <a:lnTo>
                      <a:pt x="0" y="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80" name="Freeform 285"/>
              <p:cNvSpPr>
                <a:spLocks/>
              </p:cNvSpPr>
              <p:nvPr/>
            </p:nvSpPr>
            <p:spPr bwMode="auto">
              <a:xfrm>
                <a:off x="2493" y="2767"/>
                <a:ext cx="9" cy="3"/>
              </a:xfrm>
              <a:custGeom>
                <a:avLst/>
                <a:gdLst>
                  <a:gd name="T0" fmla="*/ 1 w 16"/>
                  <a:gd name="T1" fmla="*/ 0 h 7"/>
                  <a:gd name="T2" fmla="*/ 1 w 16"/>
                  <a:gd name="T3" fmla="*/ 0 h 7"/>
                  <a:gd name="T4" fmla="*/ 0 w 16"/>
                  <a:gd name="T5" fmla="*/ 0 h 7"/>
                  <a:gd name="T6" fmla="*/ 0 60000 65536"/>
                  <a:gd name="T7" fmla="*/ 0 60000 65536"/>
                  <a:gd name="T8" fmla="*/ 0 60000 65536"/>
                  <a:gd name="T9" fmla="*/ 0 w 16"/>
                  <a:gd name="T10" fmla="*/ 0 h 7"/>
                  <a:gd name="T11" fmla="*/ 16 w 16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" h="7">
                    <a:moveTo>
                      <a:pt x="16" y="0"/>
                    </a:moveTo>
                    <a:lnTo>
                      <a:pt x="7" y="7"/>
                    </a:lnTo>
                    <a:lnTo>
                      <a:pt x="0" y="7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81" name="Freeform 286"/>
              <p:cNvSpPr>
                <a:spLocks/>
              </p:cNvSpPr>
              <p:nvPr/>
            </p:nvSpPr>
            <p:spPr bwMode="auto">
              <a:xfrm>
                <a:off x="2493" y="2767"/>
                <a:ext cx="9" cy="3"/>
              </a:xfrm>
              <a:custGeom>
                <a:avLst/>
                <a:gdLst>
                  <a:gd name="T0" fmla="*/ 1 w 16"/>
                  <a:gd name="T1" fmla="*/ 0 h 7"/>
                  <a:gd name="T2" fmla="*/ 1 w 16"/>
                  <a:gd name="T3" fmla="*/ 0 h 7"/>
                  <a:gd name="T4" fmla="*/ 0 w 16"/>
                  <a:gd name="T5" fmla="*/ 0 h 7"/>
                  <a:gd name="T6" fmla="*/ 0 60000 65536"/>
                  <a:gd name="T7" fmla="*/ 0 60000 65536"/>
                  <a:gd name="T8" fmla="*/ 0 60000 65536"/>
                  <a:gd name="T9" fmla="*/ 0 w 16"/>
                  <a:gd name="T10" fmla="*/ 0 h 7"/>
                  <a:gd name="T11" fmla="*/ 16 w 16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" h="7">
                    <a:moveTo>
                      <a:pt x="16" y="0"/>
                    </a:moveTo>
                    <a:lnTo>
                      <a:pt x="7" y="7"/>
                    </a:lnTo>
                    <a:lnTo>
                      <a:pt x="0" y="7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82" name="Freeform 287"/>
              <p:cNvSpPr>
                <a:spLocks/>
              </p:cNvSpPr>
              <p:nvPr/>
            </p:nvSpPr>
            <p:spPr bwMode="auto">
              <a:xfrm>
                <a:off x="2420" y="2668"/>
                <a:ext cx="18" cy="84"/>
              </a:xfrm>
              <a:custGeom>
                <a:avLst/>
                <a:gdLst>
                  <a:gd name="T0" fmla="*/ 0 w 38"/>
                  <a:gd name="T1" fmla="*/ 0 h 170"/>
                  <a:gd name="T2" fmla="*/ 0 w 38"/>
                  <a:gd name="T3" fmla="*/ 0 h 170"/>
                  <a:gd name="T4" fmla="*/ 0 w 38"/>
                  <a:gd name="T5" fmla="*/ 0 h 170"/>
                  <a:gd name="T6" fmla="*/ 0 w 38"/>
                  <a:gd name="T7" fmla="*/ 0 h 170"/>
                  <a:gd name="T8" fmla="*/ 0 w 38"/>
                  <a:gd name="T9" fmla="*/ 0 h 170"/>
                  <a:gd name="T10" fmla="*/ 0 w 38"/>
                  <a:gd name="T11" fmla="*/ 0 h 170"/>
                  <a:gd name="T12" fmla="*/ 0 w 38"/>
                  <a:gd name="T13" fmla="*/ 0 h 170"/>
                  <a:gd name="T14" fmla="*/ 0 w 38"/>
                  <a:gd name="T15" fmla="*/ 0 h 17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8"/>
                  <a:gd name="T25" fmla="*/ 0 h 170"/>
                  <a:gd name="T26" fmla="*/ 38 w 38"/>
                  <a:gd name="T27" fmla="*/ 170 h 17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8" h="170">
                    <a:moveTo>
                      <a:pt x="38" y="167"/>
                    </a:moveTo>
                    <a:lnTo>
                      <a:pt x="28" y="170"/>
                    </a:lnTo>
                    <a:lnTo>
                      <a:pt x="18" y="170"/>
                    </a:lnTo>
                    <a:lnTo>
                      <a:pt x="10" y="153"/>
                    </a:lnTo>
                    <a:lnTo>
                      <a:pt x="11" y="96"/>
                    </a:lnTo>
                    <a:lnTo>
                      <a:pt x="4" y="40"/>
                    </a:lnTo>
                    <a:lnTo>
                      <a:pt x="0" y="1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83" name="Freeform 288"/>
              <p:cNvSpPr>
                <a:spLocks/>
              </p:cNvSpPr>
              <p:nvPr/>
            </p:nvSpPr>
            <p:spPr bwMode="auto">
              <a:xfrm>
                <a:off x="2420" y="2668"/>
                <a:ext cx="18" cy="84"/>
              </a:xfrm>
              <a:custGeom>
                <a:avLst/>
                <a:gdLst>
                  <a:gd name="T0" fmla="*/ 0 w 38"/>
                  <a:gd name="T1" fmla="*/ 0 h 170"/>
                  <a:gd name="T2" fmla="*/ 0 w 38"/>
                  <a:gd name="T3" fmla="*/ 0 h 170"/>
                  <a:gd name="T4" fmla="*/ 0 w 38"/>
                  <a:gd name="T5" fmla="*/ 0 h 170"/>
                  <a:gd name="T6" fmla="*/ 0 w 38"/>
                  <a:gd name="T7" fmla="*/ 0 h 170"/>
                  <a:gd name="T8" fmla="*/ 0 w 38"/>
                  <a:gd name="T9" fmla="*/ 0 h 170"/>
                  <a:gd name="T10" fmla="*/ 0 w 38"/>
                  <a:gd name="T11" fmla="*/ 0 h 170"/>
                  <a:gd name="T12" fmla="*/ 0 w 38"/>
                  <a:gd name="T13" fmla="*/ 0 h 170"/>
                  <a:gd name="T14" fmla="*/ 0 w 38"/>
                  <a:gd name="T15" fmla="*/ 0 h 17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8"/>
                  <a:gd name="T25" fmla="*/ 0 h 170"/>
                  <a:gd name="T26" fmla="*/ 38 w 38"/>
                  <a:gd name="T27" fmla="*/ 170 h 17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8" h="170">
                    <a:moveTo>
                      <a:pt x="38" y="167"/>
                    </a:moveTo>
                    <a:lnTo>
                      <a:pt x="28" y="170"/>
                    </a:lnTo>
                    <a:lnTo>
                      <a:pt x="18" y="170"/>
                    </a:lnTo>
                    <a:lnTo>
                      <a:pt x="10" y="153"/>
                    </a:lnTo>
                    <a:lnTo>
                      <a:pt x="11" y="96"/>
                    </a:lnTo>
                    <a:lnTo>
                      <a:pt x="4" y="40"/>
                    </a:lnTo>
                    <a:lnTo>
                      <a:pt x="0" y="1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84" name="Freeform 289"/>
              <p:cNvSpPr>
                <a:spLocks/>
              </p:cNvSpPr>
              <p:nvPr/>
            </p:nvSpPr>
            <p:spPr bwMode="auto">
              <a:xfrm>
                <a:off x="2408" y="2751"/>
                <a:ext cx="7" cy="1"/>
              </a:xfrm>
              <a:custGeom>
                <a:avLst/>
                <a:gdLst>
                  <a:gd name="T0" fmla="*/ 1 w 12"/>
                  <a:gd name="T1" fmla="*/ 0 h 1"/>
                  <a:gd name="T2" fmla="*/ 1 w 12"/>
                  <a:gd name="T3" fmla="*/ 1 h 1"/>
                  <a:gd name="T4" fmla="*/ 0 w 12"/>
                  <a:gd name="T5" fmla="*/ 1 h 1"/>
                  <a:gd name="T6" fmla="*/ 0 60000 65536"/>
                  <a:gd name="T7" fmla="*/ 0 60000 65536"/>
                  <a:gd name="T8" fmla="*/ 0 60000 65536"/>
                  <a:gd name="T9" fmla="*/ 0 w 12"/>
                  <a:gd name="T10" fmla="*/ 0 h 1"/>
                  <a:gd name="T11" fmla="*/ 12 w 1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2" h="1">
                    <a:moveTo>
                      <a:pt x="12" y="0"/>
                    </a:moveTo>
                    <a:lnTo>
                      <a:pt x="8" y="1"/>
                    </a:lnTo>
                    <a:lnTo>
                      <a:pt x="0" y="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85" name="Freeform 290"/>
              <p:cNvSpPr>
                <a:spLocks/>
              </p:cNvSpPr>
              <p:nvPr/>
            </p:nvSpPr>
            <p:spPr bwMode="auto">
              <a:xfrm>
                <a:off x="2408" y="2751"/>
                <a:ext cx="7" cy="1"/>
              </a:xfrm>
              <a:custGeom>
                <a:avLst/>
                <a:gdLst>
                  <a:gd name="T0" fmla="*/ 1 w 12"/>
                  <a:gd name="T1" fmla="*/ 0 h 1"/>
                  <a:gd name="T2" fmla="*/ 1 w 12"/>
                  <a:gd name="T3" fmla="*/ 1 h 1"/>
                  <a:gd name="T4" fmla="*/ 0 w 12"/>
                  <a:gd name="T5" fmla="*/ 1 h 1"/>
                  <a:gd name="T6" fmla="*/ 0 60000 65536"/>
                  <a:gd name="T7" fmla="*/ 0 60000 65536"/>
                  <a:gd name="T8" fmla="*/ 0 60000 65536"/>
                  <a:gd name="T9" fmla="*/ 0 w 12"/>
                  <a:gd name="T10" fmla="*/ 0 h 1"/>
                  <a:gd name="T11" fmla="*/ 12 w 1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2" h="1">
                    <a:moveTo>
                      <a:pt x="12" y="0"/>
                    </a:moveTo>
                    <a:lnTo>
                      <a:pt x="8" y="1"/>
                    </a:lnTo>
                    <a:lnTo>
                      <a:pt x="0" y="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86" name="Freeform 291"/>
              <p:cNvSpPr>
                <a:spLocks/>
              </p:cNvSpPr>
              <p:nvPr/>
            </p:nvSpPr>
            <p:spPr bwMode="auto">
              <a:xfrm>
                <a:off x="2414" y="2670"/>
                <a:ext cx="30" cy="142"/>
              </a:xfrm>
              <a:custGeom>
                <a:avLst/>
                <a:gdLst>
                  <a:gd name="T0" fmla="*/ 1 w 60"/>
                  <a:gd name="T1" fmla="*/ 1 h 284"/>
                  <a:gd name="T2" fmla="*/ 1 w 60"/>
                  <a:gd name="T3" fmla="*/ 1 h 284"/>
                  <a:gd name="T4" fmla="*/ 1 w 60"/>
                  <a:gd name="T5" fmla="*/ 1 h 284"/>
                  <a:gd name="T6" fmla="*/ 1 w 60"/>
                  <a:gd name="T7" fmla="*/ 1 h 284"/>
                  <a:gd name="T8" fmla="*/ 1 w 60"/>
                  <a:gd name="T9" fmla="*/ 1 h 284"/>
                  <a:gd name="T10" fmla="*/ 1 w 60"/>
                  <a:gd name="T11" fmla="*/ 1 h 284"/>
                  <a:gd name="T12" fmla="*/ 1 w 60"/>
                  <a:gd name="T13" fmla="*/ 1 h 284"/>
                  <a:gd name="T14" fmla="*/ 1 w 60"/>
                  <a:gd name="T15" fmla="*/ 1 h 284"/>
                  <a:gd name="T16" fmla="*/ 0 w 60"/>
                  <a:gd name="T17" fmla="*/ 1 h 284"/>
                  <a:gd name="T18" fmla="*/ 1 w 60"/>
                  <a:gd name="T19" fmla="*/ 1 h 284"/>
                  <a:gd name="T20" fmla="*/ 1 w 60"/>
                  <a:gd name="T21" fmla="*/ 1 h 284"/>
                  <a:gd name="T22" fmla="*/ 1 w 60"/>
                  <a:gd name="T23" fmla="*/ 1 h 284"/>
                  <a:gd name="T24" fmla="*/ 1 w 60"/>
                  <a:gd name="T25" fmla="*/ 1 h 284"/>
                  <a:gd name="T26" fmla="*/ 1 w 60"/>
                  <a:gd name="T27" fmla="*/ 0 h 2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0"/>
                  <a:gd name="T43" fmla="*/ 0 h 284"/>
                  <a:gd name="T44" fmla="*/ 60 w 60"/>
                  <a:gd name="T45" fmla="*/ 284 h 2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0" h="284">
                    <a:moveTo>
                      <a:pt x="60" y="283"/>
                    </a:moveTo>
                    <a:lnTo>
                      <a:pt x="44" y="284"/>
                    </a:lnTo>
                    <a:lnTo>
                      <a:pt x="36" y="260"/>
                    </a:lnTo>
                    <a:lnTo>
                      <a:pt x="31" y="241"/>
                    </a:lnTo>
                    <a:lnTo>
                      <a:pt x="26" y="205"/>
                    </a:lnTo>
                    <a:lnTo>
                      <a:pt x="29" y="166"/>
                    </a:lnTo>
                    <a:lnTo>
                      <a:pt x="19" y="171"/>
                    </a:lnTo>
                    <a:lnTo>
                      <a:pt x="5" y="169"/>
                    </a:lnTo>
                    <a:lnTo>
                      <a:pt x="0" y="139"/>
                    </a:lnTo>
                    <a:lnTo>
                      <a:pt x="3" y="106"/>
                    </a:lnTo>
                    <a:lnTo>
                      <a:pt x="5" y="73"/>
                    </a:lnTo>
                    <a:lnTo>
                      <a:pt x="1" y="45"/>
                    </a:lnTo>
                    <a:lnTo>
                      <a:pt x="1" y="16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87" name="Freeform 292"/>
              <p:cNvSpPr>
                <a:spLocks/>
              </p:cNvSpPr>
              <p:nvPr/>
            </p:nvSpPr>
            <p:spPr bwMode="auto">
              <a:xfrm>
                <a:off x="2414" y="2670"/>
                <a:ext cx="30" cy="142"/>
              </a:xfrm>
              <a:custGeom>
                <a:avLst/>
                <a:gdLst>
                  <a:gd name="T0" fmla="*/ 1 w 60"/>
                  <a:gd name="T1" fmla="*/ 1 h 284"/>
                  <a:gd name="T2" fmla="*/ 1 w 60"/>
                  <a:gd name="T3" fmla="*/ 1 h 284"/>
                  <a:gd name="T4" fmla="*/ 1 w 60"/>
                  <a:gd name="T5" fmla="*/ 1 h 284"/>
                  <a:gd name="T6" fmla="*/ 1 w 60"/>
                  <a:gd name="T7" fmla="*/ 1 h 284"/>
                  <a:gd name="T8" fmla="*/ 1 w 60"/>
                  <a:gd name="T9" fmla="*/ 1 h 284"/>
                  <a:gd name="T10" fmla="*/ 1 w 60"/>
                  <a:gd name="T11" fmla="*/ 1 h 284"/>
                  <a:gd name="T12" fmla="*/ 1 w 60"/>
                  <a:gd name="T13" fmla="*/ 1 h 284"/>
                  <a:gd name="T14" fmla="*/ 1 w 60"/>
                  <a:gd name="T15" fmla="*/ 1 h 284"/>
                  <a:gd name="T16" fmla="*/ 0 w 60"/>
                  <a:gd name="T17" fmla="*/ 1 h 284"/>
                  <a:gd name="T18" fmla="*/ 1 w 60"/>
                  <a:gd name="T19" fmla="*/ 1 h 284"/>
                  <a:gd name="T20" fmla="*/ 1 w 60"/>
                  <a:gd name="T21" fmla="*/ 1 h 284"/>
                  <a:gd name="T22" fmla="*/ 1 w 60"/>
                  <a:gd name="T23" fmla="*/ 1 h 284"/>
                  <a:gd name="T24" fmla="*/ 1 w 60"/>
                  <a:gd name="T25" fmla="*/ 1 h 284"/>
                  <a:gd name="T26" fmla="*/ 1 w 60"/>
                  <a:gd name="T27" fmla="*/ 0 h 2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0"/>
                  <a:gd name="T43" fmla="*/ 0 h 284"/>
                  <a:gd name="T44" fmla="*/ 60 w 60"/>
                  <a:gd name="T45" fmla="*/ 284 h 2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0" h="284">
                    <a:moveTo>
                      <a:pt x="60" y="283"/>
                    </a:moveTo>
                    <a:lnTo>
                      <a:pt x="44" y="284"/>
                    </a:lnTo>
                    <a:lnTo>
                      <a:pt x="36" y="260"/>
                    </a:lnTo>
                    <a:lnTo>
                      <a:pt x="31" y="241"/>
                    </a:lnTo>
                    <a:lnTo>
                      <a:pt x="26" y="205"/>
                    </a:lnTo>
                    <a:lnTo>
                      <a:pt x="29" y="166"/>
                    </a:lnTo>
                    <a:lnTo>
                      <a:pt x="19" y="171"/>
                    </a:lnTo>
                    <a:lnTo>
                      <a:pt x="5" y="169"/>
                    </a:lnTo>
                    <a:lnTo>
                      <a:pt x="0" y="139"/>
                    </a:lnTo>
                    <a:lnTo>
                      <a:pt x="3" y="106"/>
                    </a:lnTo>
                    <a:lnTo>
                      <a:pt x="5" y="73"/>
                    </a:lnTo>
                    <a:lnTo>
                      <a:pt x="1" y="45"/>
                    </a:lnTo>
                    <a:lnTo>
                      <a:pt x="1" y="16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88" name="Line 293"/>
              <p:cNvSpPr>
                <a:spLocks noChangeShapeType="1"/>
              </p:cNvSpPr>
              <p:nvPr/>
            </p:nvSpPr>
            <p:spPr bwMode="auto">
              <a:xfrm flipH="1">
                <a:off x="2417" y="2813"/>
                <a:ext cx="5" cy="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89" name="Line 294"/>
              <p:cNvSpPr>
                <a:spLocks noChangeShapeType="1"/>
              </p:cNvSpPr>
              <p:nvPr/>
            </p:nvSpPr>
            <p:spPr bwMode="auto">
              <a:xfrm flipH="1">
                <a:off x="2417" y="2813"/>
                <a:ext cx="5" cy="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90" name="Freeform 295"/>
              <p:cNvSpPr>
                <a:spLocks/>
              </p:cNvSpPr>
              <p:nvPr/>
            </p:nvSpPr>
            <p:spPr bwMode="auto">
              <a:xfrm>
                <a:off x="2417" y="2754"/>
                <a:ext cx="43" cy="108"/>
              </a:xfrm>
              <a:custGeom>
                <a:avLst/>
                <a:gdLst>
                  <a:gd name="T0" fmla="*/ 0 w 87"/>
                  <a:gd name="T1" fmla="*/ 0 h 217"/>
                  <a:gd name="T2" fmla="*/ 0 w 87"/>
                  <a:gd name="T3" fmla="*/ 0 h 217"/>
                  <a:gd name="T4" fmla="*/ 0 w 87"/>
                  <a:gd name="T5" fmla="*/ 0 h 217"/>
                  <a:gd name="T6" fmla="*/ 0 w 87"/>
                  <a:gd name="T7" fmla="*/ 0 h 217"/>
                  <a:gd name="T8" fmla="*/ 0 w 87"/>
                  <a:gd name="T9" fmla="*/ 0 h 217"/>
                  <a:gd name="T10" fmla="*/ 0 w 87"/>
                  <a:gd name="T11" fmla="*/ 0 h 217"/>
                  <a:gd name="T12" fmla="*/ 0 w 87"/>
                  <a:gd name="T13" fmla="*/ 0 h 217"/>
                  <a:gd name="T14" fmla="*/ 0 w 87"/>
                  <a:gd name="T15" fmla="*/ 0 h 217"/>
                  <a:gd name="T16" fmla="*/ 0 w 87"/>
                  <a:gd name="T17" fmla="*/ 0 h 217"/>
                  <a:gd name="T18" fmla="*/ 0 w 87"/>
                  <a:gd name="T19" fmla="*/ 0 h 217"/>
                  <a:gd name="T20" fmla="*/ 0 w 87"/>
                  <a:gd name="T21" fmla="*/ 0 h 217"/>
                  <a:gd name="T22" fmla="*/ 0 w 87"/>
                  <a:gd name="T23" fmla="*/ 0 h 217"/>
                  <a:gd name="T24" fmla="*/ 0 w 87"/>
                  <a:gd name="T25" fmla="*/ 0 h 217"/>
                  <a:gd name="T26" fmla="*/ 0 w 87"/>
                  <a:gd name="T27" fmla="*/ 0 h 217"/>
                  <a:gd name="T28" fmla="*/ 0 w 87"/>
                  <a:gd name="T29" fmla="*/ 0 h 21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217"/>
                  <a:gd name="T47" fmla="*/ 87 w 87"/>
                  <a:gd name="T48" fmla="*/ 217 h 21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217">
                    <a:moveTo>
                      <a:pt x="87" y="215"/>
                    </a:moveTo>
                    <a:lnTo>
                      <a:pt x="77" y="217"/>
                    </a:lnTo>
                    <a:lnTo>
                      <a:pt x="67" y="208"/>
                    </a:lnTo>
                    <a:lnTo>
                      <a:pt x="62" y="185"/>
                    </a:lnTo>
                    <a:lnTo>
                      <a:pt x="55" y="168"/>
                    </a:lnTo>
                    <a:lnTo>
                      <a:pt x="48" y="157"/>
                    </a:lnTo>
                    <a:lnTo>
                      <a:pt x="42" y="141"/>
                    </a:lnTo>
                    <a:lnTo>
                      <a:pt x="37" y="128"/>
                    </a:lnTo>
                    <a:lnTo>
                      <a:pt x="35" y="115"/>
                    </a:lnTo>
                    <a:lnTo>
                      <a:pt x="24" y="118"/>
                    </a:lnTo>
                    <a:lnTo>
                      <a:pt x="16" y="118"/>
                    </a:lnTo>
                    <a:lnTo>
                      <a:pt x="12" y="89"/>
                    </a:lnTo>
                    <a:lnTo>
                      <a:pt x="6" y="59"/>
                    </a:lnTo>
                    <a:lnTo>
                      <a:pt x="0" y="26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91" name="Freeform 296"/>
              <p:cNvSpPr>
                <a:spLocks/>
              </p:cNvSpPr>
              <p:nvPr/>
            </p:nvSpPr>
            <p:spPr bwMode="auto">
              <a:xfrm>
                <a:off x="2417" y="2754"/>
                <a:ext cx="43" cy="108"/>
              </a:xfrm>
              <a:custGeom>
                <a:avLst/>
                <a:gdLst>
                  <a:gd name="T0" fmla="*/ 0 w 87"/>
                  <a:gd name="T1" fmla="*/ 0 h 217"/>
                  <a:gd name="T2" fmla="*/ 0 w 87"/>
                  <a:gd name="T3" fmla="*/ 0 h 217"/>
                  <a:gd name="T4" fmla="*/ 0 w 87"/>
                  <a:gd name="T5" fmla="*/ 0 h 217"/>
                  <a:gd name="T6" fmla="*/ 0 w 87"/>
                  <a:gd name="T7" fmla="*/ 0 h 217"/>
                  <a:gd name="T8" fmla="*/ 0 w 87"/>
                  <a:gd name="T9" fmla="*/ 0 h 217"/>
                  <a:gd name="T10" fmla="*/ 0 w 87"/>
                  <a:gd name="T11" fmla="*/ 0 h 217"/>
                  <a:gd name="T12" fmla="*/ 0 w 87"/>
                  <a:gd name="T13" fmla="*/ 0 h 217"/>
                  <a:gd name="T14" fmla="*/ 0 w 87"/>
                  <a:gd name="T15" fmla="*/ 0 h 217"/>
                  <a:gd name="T16" fmla="*/ 0 w 87"/>
                  <a:gd name="T17" fmla="*/ 0 h 217"/>
                  <a:gd name="T18" fmla="*/ 0 w 87"/>
                  <a:gd name="T19" fmla="*/ 0 h 217"/>
                  <a:gd name="T20" fmla="*/ 0 w 87"/>
                  <a:gd name="T21" fmla="*/ 0 h 217"/>
                  <a:gd name="T22" fmla="*/ 0 w 87"/>
                  <a:gd name="T23" fmla="*/ 0 h 217"/>
                  <a:gd name="T24" fmla="*/ 0 w 87"/>
                  <a:gd name="T25" fmla="*/ 0 h 217"/>
                  <a:gd name="T26" fmla="*/ 0 w 87"/>
                  <a:gd name="T27" fmla="*/ 0 h 217"/>
                  <a:gd name="T28" fmla="*/ 0 w 87"/>
                  <a:gd name="T29" fmla="*/ 0 h 21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217"/>
                  <a:gd name="T47" fmla="*/ 87 w 87"/>
                  <a:gd name="T48" fmla="*/ 217 h 21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217">
                    <a:moveTo>
                      <a:pt x="87" y="215"/>
                    </a:moveTo>
                    <a:lnTo>
                      <a:pt x="77" y="217"/>
                    </a:lnTo>
                    <a:lnTo>
                      <a:pt x="67" y="208"/>
                    </a:lnTo>
                    <a:lnTo>
                      <a:pt x="62" y="185"/>
                    </a:lnTo>
                    <a:lnTo>
                      <a:pt x="55" y="168"/>
                    </a:lnTo>
                    <a:lnTo>
                      <a:pt x="48" y="157"/>
                    </a:lnTo>
                    <a:lnTo>
                      <a:pt x="42" y="141"/>
                    </a:lnTo>
                    <a:lnTo>
                      <a:pt x="37" y="128"/>
                    </a:lnTo>
                    <a:lnTo>
                      <a:pt x="35" y="115"/>
                    </a:lnTo>
                    <a:lnTo>
                      <a:pt x="24" y="118"/>
                    </a:lnTo>
                    <a:lnTo>
                      <a:pt x="16" y="118"/>
                    </a:lnTo>
                    <a:lnTo>
                      <a:pt x="12" y="89"/>
                    </a:lnTo>
                    <a:lnTo>
                      <a:pt x="6" y="59"/>
                    </a:lnTo>
                    <a:lnTo>
                      <a:pt x="0" y="26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92" name="Freeform 297"/>
              <p:cNvSpPr>
                <a:spLocks/>
              </p:cNvSpPr>
              <p:nvPr/>
            </p:nvSpPr>
            <p:spPr bwMode="auto">
              <a:xfrm>
                <a:off x="2424" y="2816"/>
                <a:ext cx="28" cy="44"/>
              </a:xfrm>
              <a:custGeom>
                <a:avLst/>
                <a:gdLst>
                  <a:gd name="T0" fmla="*/ 1 w 54"/>
                  <a:gd name="T1" fmla="*/ 1 h 87"/>
                  <a:gd name="T2" fmla="*/ 1 w 54"/>
                  <a:gd name="T3" fmla="*/ 1 h 87"/>
                  <a:gd name="T4" fmla="*/ 1 w 54"/>
                  <a:gd name="T5" fmla="*/ 1 h 87"/>
                  <a:gd name="T6" fmla="*/ 1 w 54"/>
                  <a:gd name="T7" fmla="*/ 1 h 87"/>
                  <a:gd name="T8" fmla="*/ 1 w 54"/>
                  <a:gd name="T9" fmla="*/ 1 h 87"/>
                  <a:gd name="T10" fmla="*/ 1 w 54"/>
                  <a:gd name="T11" fmla="*/ 1 h 87"/>
                  <a:gd name="T12" fmla="*/ 1 w 54"/>
                  <a:gd name="T13" fmla="*/ 1 h 87"/>
                  <a:gd name="T14" fmla="*/ 1 w 54"/>
                  <a:gd name="T15" fmla="*/ 1 h 87"/>
                  <a:gd name="T16" fmla="*/ 1 w 54"/>
                  <a:gd name="T17" fmla="*/ 1 h 87"/>
                  <a:gd name="T18" fmla="*/ 0 w 54"/>
                  <a:gd name="T19" fmla="*/ 0 h 8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4"/>
                  <a:gd name="T31" fmla="*/ 0 h 87"/>
                  <a:gd name="T32" fmla="*/ 54 w 54"/>
                  <a:gd name="T33" fmla="*/ 87 h 8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4" h="87">
                    <a:moveTo>
                      <a:pt x="54" y="87"/>
                    </a:moveTo>
                    <a:lnTo>
                      <a:pt x="42" y="87"/>
                    </a:lnTo>
                    <a:lnTo>
                      <a:pt x="32" y="86"/>
                    </a:lnTo>
                    <a:lnTo>
                      <a:pt x="29" y="69"/>
                    </a:lnTo>
                    <a:lnTo>
                      <a:pt x="23" y="60"/>
                    </a:lnTo>
                    <a:lnTo>
                      <a:pt x="18" y="50"/>
                    </a:lnTo>
                    <a:lnTo>
                      <a:pt x="14" y="40"/>
                    </a:lnTo>
                    <a:lnTo>
                      <a:pt x="5" y="29"/>
                    </a:lnTo>
                    <a:lnTo>
                      <a:pt x="3" y="1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93" name="Freeform 298"/>
              <p:cNvSpPr>
                <a:spLocks/>
              </p:cNvSpPr>
              <p:nvPr/>
            </p:nvSpPr>
            <p:spPr bwMode="auto">
              <a:xfrm>
                <a:off x="2424" y="2816"/>
                <a:ext cx="28" cy="44"/>
              </a:xfrm>
              <a:custGeom>
                <a:avLst/>
                <a:gdLst>
                  <a:gd name="T0" fmla="*/ 1 w 54"/>
                  <a:gd name="T1" fmla="*/ 1 h 87"/>
                  <a:gd name="T2" fmla="*/ 1 w 54"/>
                  <a:gd name="T3" fmla="*/ 1 h 87"/>
                  <a:gd name="T4" fmla="*/ 1 w 54"/>
                  <a:gd name="T5" fmla="*/ 1 h 87"/>
                  <a:gd name="T6" fmla="*/ 1 w 54"/>
                  <a:gd name="T7" fmla="*/ 1 h 87"/>
                  <a:gd name="T8" fmla="*/ 1 w 54"/>
                  <a:gd name="T9" fmla="*/ 1 h 87"/>
                  <a:gd name="T10" fmla="*/ 1 w 54"/>
                  <a:gd name="T11" fmla="*/ 1 h 87"/>
                  <a:gd name="T12" fmla="*/ 1 w 54"/>
                  <a:gd name="T13" fmla="*/ 1 h 87"/>
                  <a:gd name="T14" fmla="*/ 1 w 54"/>
                  <a:gd name="T15" fmla="*/ 1 h 87"/>
                  <a:gd name="T16" fmla="*/ 1 w 54"/>
                  <a:gd name="T17" fmla="*/ 1 h 87"/>
                  <a:gd name="T18" fmla="*/ 0 w 54"/>
                  <a:gd name="T19" fmla="*/ 0 h 8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4"/>
                  <a:gd name="T31" fmla="*/ 0 h 87"/>
                  <a:gd name="T32" fmla="*/ 54 w 54"/>
                  <a:gd name="T33" fmla="*/ 87 h 8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4" h="87">
                    <a:moveTo>
                      <a:pt x="54" y="87"/>
                    </a:moveTo>
                    <a:lnTo>
                      <a:pt x="42" y="87"/>
                    </a:lnTo>
                    <a:lnTo>
                      <a:pt x="32" y="86"/>
                    </a:lnTo>
                    <a:lnTo>
                      <a:pt x="29" y="69"/>
                    </a:lnTo>
                    <a:lnTo>
                      <a:pt x="23" y="60"/>
                    </a:lnTo>
                    <a:lnTo>
                      <a:pt x="18" y="50"/>
                    </a:lnTo>
                    <a:lnTo>
                      <a:pt x="14" y="40"/>
                    </a:lnTo>
                    <a:lnTo>
                      <a:pt x="5" y="29"/>
                    </a:lnTo>
                    <a:lnTo>
                      <a:pt x="3" y="1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94" name="Line 299"/>
              <p:cNvSpPr>
                <a:spLocks noChangeShapeType="1"/>
              </p:cNvSpPr>
              <p:nvPr/>
            </p:nvSpPr>
            <p:spPr bwMode="auto">
              <a:xfrm flipH="1" flipV="1">
                <a:off x="2436" y="2858"/>
                <a:ext cx="4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95" name="Line 300"/>
              <p:cNvSpPr>
                <a:spLocks noChangeShapeType="1"/>
              </p:cNvSpPr>
              <p:nvPr/>
            </p:nvSpPr>
            <p:spPr bwMode="auto">
              <a:xfrm flipH="1" flipV="1">
                <a:off x="2436" y="2858"/>
                <a:ext cx="4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96" name="Freeform 301"/>
              <p:cNvSpPr>
                <a:spLocks/>
              </p:cNvSpPr>
              <p:nvPr/>
            </p:nvSpPr>
            <p:spPr bwMode="auto">
              <a:xfrm>
                <a:off x="2451" y="2863"/>
                <a:ext cx="20" cy="19"/>
              </a:xfrm>
              <a:custGeom>
                <a:avLst/>
                <a:gdLst>
                  <a:gd name="T0" fmla="*/ 1 w 40"/>
                  <a:gd name="T1" fmla="*/ 0 h 39"/>
                  <a:gd name="T2" fmla="*/ 1 w 40"/>
                  <a:gd name="T3" fmla="*/ 0 h 39"/>
                  <a:gd name="T4" fmla="*/ 1 w 40"/>
                  <a:gd name="T5" fmla="*/ 0 h 39"/>
                  <a:gd name="T6" fmla="*/ 1 w 40"/>
                  <a:gd name="T7" fmla="*/ 0 h 39"/>
                  <a:gd name="T8" fmla="*/ 0 w 40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0"/>
                  <a:gd name="T16" fmla="*/ 0 h 39"/>
                  <a:gd name="T17" fmla="*/ 40 w 40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0" h="39">
                    <a:moveTo>
                      <a:pt x="40" y="33"/>
                    </a:moveTo>
                    <a:lnTo>
                      <a:pt x="29" y="39"/>
                    </a:lnTo>
                    <a:lnTo>
                      <a:pt x="16" y="22"/>
                    </a:lnTo>
                    <a:lnTo>
                      <a:pt x="8" y="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97" name="Freeform 302"/>
              <p:cNvSpPr>
                <a:spLocks/>
              </p:cNvSpPr>
              <p:nvPr/>
            </p:nvSpPr>
            <p:spPr bwMode="auto">
              <a:xfrm>
                <a:off x="2451" y="2863"/>
                <a:ext cx="20" cy="19"/>
              </a:xfrm>
              <a:custGeom>
                <a:avLst/>
                <a:gdLst>
                  <a:gd name="T0" fmla="*/ 1 w 40"/>
                  <a:gd name="T1" fmla="*/ 0 h 39"/>
                  <a:gd name="T2" fmla="*/ 1 w 40"/>
                  <a:gd name="T3" fmla="*/ 0 h 39"/>
                  <a:gd name="T4" fmla="*/ 1 w 40"/>
                  <a:gd name="T5" fmla="*/ 0 h 39"/>
                  <a:gd name="T6" fmla="*/ 1 w 40"/>
                  <a:gd name="T7" fmla="*/ 0 h 39"/>
                  <a:gd name="T8" fmla="*/ 0 w 40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0"/>
                  <a:gd name="T16" fmla="*/ 0 h 39"/>
                  <a:gd name="T17" fmla="*/ 40 w 40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0" h="39">
                    <a:moveTo>
                      <a:pt x="40" y="33"/>
                    </a:moveTo>
                    <a:lnTo>
                      <a:pt x="29" y="39"/>
                    </a:lnTo>
                    <a:lnTo>
                      <a:pt x="16" y="22"/>
                    </a:lnTo>
                    <a:lnTo>
                      <a:pt x="8" y="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98" name="Freeform 303"/>
              <p:cNvSpPr>
                <a:spLocks/>
              </p:cNvSpPr>
              <p:nvPr/>
            </p:nvSpPr>
            <p:spPr bwMode="auto">
              <a:xfrm>
                <a:off x="2442" y="2862"/>
                <a:ext cx="18" cy="20"/>
              </a:xfrm>
              <a:custGeom>
                <a:avLst/>
                <a:gdLst>
                  <a:gd name="T0" fmla="*/ 0 w 35"/>
                  <a:gd name="T1" fmla="*/ 0 h 42"/>
                  <a:gd name="T2" fmla="*/ 1 w 35"/>
                  <a:gd name="T3" fmla="*/ 0 h 42"/>
                  <a:gd name="T4" fmla="*/ 1 w 35"/>
                  <a:gd name="T5" fmla="*/ 0 h 42"/>
                  <a:gd name="T6" fmla="*/ 1 w 35"/>
                  <a:gd name="T7" fmla="*/ 0 h 4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5"/>
                  <a:gd name="T13" fmla="*/ 0 h 42"/>
                  <a:gd name="T14" fmla="*/ 35 w 35"/>
                  <a:gd name="T15" fmla="*/ 42 h 4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5" h="42">
                    <a:moveTo>
                      <a:pt x="0" y="0"/>
                    </a:moveTo>
                    <a:lnTo>
                      <a:pt x="13" y="15"/>
                    </a:lnTo>
                    <a:lnTo>
                      <a:pt x="22" y="25"/>
                    </a:lnTo>
                    <a:lnTo>
                      <a:pt x="35" y="4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599" name="Freeform 304"/>
              <p:cNvSpPr>
                <a:spLocks/>
              </p:cNvSpPr>
              <p:nvPr/>
            </p:nvSpPr>
            <p:spPr bwMode="auto">
              <a:xfrm>
                <a:off x="2442" y="2862"/>
                <a:ext cx="18" cy="20"/>
              </a:xfrm>
              <a:custGeom>
                <a:avLst/>
                <a:gdLst>
                  <a:gd name="T0" fmla="*/ 0 w 35"/>
                  <a:gd name="T1" fmla="*/ 0 h 42"/>
                  <a:gd name="T2" fmla="*/ 1 w 35"/>
                  <a:gd name="T3" fmla="*/ 0 h 42"/>
                  <a:gd name="T4" fmla="*/ 1 w 35"/>
                  <a:gd name="T5" fmla="*/ 0 h 42"/>
                  <a:gd name="T6" fmla="*/ 1 w 35"/>
                  <a:gd name="T7" fmla="*/ 0 h 4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5"/>
                  <a:gd name="T13" fmla="*/ 0 h 42"/>
                  <a:gd name="T14" fmla="*/ 35 w 35"/>
                  <a:gd name="T15" fmla="*/ 42 h 4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5" h="42">
                    <a:moveTo>
                      <a:pt x="0" y="0"/>
                    </a:moveTo>
                    <a:lnTo>
                      <a:pt x="13" y="15"/>
                    </a:lnTo>
                    <a:lnTo>
                      <a:pt x="22" y="25"/>
                    </a:lnTo>
                    <a:lnTo>
                      <a:pt x="35" y="4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00" name="Freeform 305"/>
              <p:cNvSpPr>
                <a:spLocks/>
              </p:cNvSpPr>
              <p:nvPr/>
            </p:nvSpPr>
            <p:spPr bwMode="auto">
              <a:xfrm>
                <a:off x="2712" y="2569"/>
                <a:ext cx="8" cy="43"/>
              </a:xfrm>
              <a:custGeom>
                <a:avLst/>
                <a:gdLst>
                  <a:gd name="T0" fmla="*/ 1 w 15"/>
                  <a:gd name="T1" fmla="*/ 0 h 85"/>
                  <a:gd name="T2" fmla="*/ 0 w 15"/>
                  <a:gd name="T3" fmla="*/ 1 h 85"/>
                  <a:gd name="T4" fmla="*/ 0 w 15"/>
                  <a:gd name="T5" fmla="*/ 1 h 85"/>
                  <a:gd name="T6" fmla="*/ 1 w 15"/>
                  <a:gd name="T7" fmla="*/ 1 h 85"/>
                  <a:gd name="T8" fmla="*/ 1 w 15"/>
                  <a:gd name="T9" fmla="*/ 1 h 85"/>
                  <a:gd name="T10" fmla="*/ 1 w 15"/>
                  <a:gd name="T11" fmla="*/ 1 h 85"/>
                  <a:gd name="T12" fmla="*/ 1 w 15"/>
                  <a:gd name="T13" fmla="*/ 1 h 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85"/>
                  <a:gd name="T23" fmla="*/ 15 w 15"/>
                  <a:gd name="T24" fmla="*/ 85 h 8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85">
                    <a:moveTo>
                      <a:pt x="7" y="0"/>
                    </a:moveTo>
                    <a:lnTo>
                      <a:pt x="0" y="8"/>
                    </a:lnTo>
                    <a:lnTo>
                      <a:pt x="0" y="19"/>
                    </a:lnTo>
                    <a:lnTo>
                      <a:pt x="3" y="29"/>
                    </a:lnTo>
                    <a:lnTo>
                      <a:pt x="11" y="39"/>
                    </a:lnTo>
                    <a:lnTo>
                      <a:pt x="15" y="67"/>
                    </a:lnTo>
                    <a:lnTo>
                      <a:pt x="15" y="8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01" name="Freeform 306"/>
              <p:cNvSpPr>
                <a:spLocks/>
              </p:cNvSpPr>
              <p:nvPr/>
            </p:nvSpPr>
            <p:spPr bwMode="auto">
              <a:xfrm>
                <a:off x="2712" y="2569"/>
                <a:ext cx="8" cy="43"/>
              </a:xfrm>
              <a:custGeom>
                <a:avLst/>
                <a:gdLst>
                  <a:gd name="T0" fmla="*/ 1 w 15"/>
                  <a:gd name="T1" fmla="*/ 0 h 85"/>
                  <a:gd name="T2" fmla="*/ 0 w 15"/>
                  <a:gd name="T3" fmla="*/ 1 h 85"/>
                  <a:gd name="T4" fmla="*/ 0 w 15"/>
                  <a:gd name="T5" fmla="*/ 1 h 85"/>
                  <a:gd name="T6" fmla="*/ 1 w 15"/>
                  <a:gd name="T7" fmla="*/ 1 h 85"/>
                  <a:gd name="T8" fmla="*/ 1 w 15"/>
                  <a:gd name="T9" fmla="*/ 1 h 85"/>
                  <a:gd name="T10" fmla="*/ 1 w 15"/>
                  <a:gd name="T11" fmla="*/ 1 h 85"/>
                  <a:gd name="T12" fmla="*/ 1 w 15"/>
                  <a:gd name="T13" fmla="*/ 1 h 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85"/>
                  <a:gd name="T23" fmla="*/ 15 w 15"/>
                  <a:gd name="T24" fmla="*/ 85 h 8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85">
                    <a:moveTo>
                      <a:pt x="7" y="0"/>
                    </a:moveTo>
                    <a:lnTo>
                      <a:pt x="0" y="8"/>
                    </a:lnTo>
                    <a:lnTo>
                      <a:pt x="0" y="19"/>
                    </a:lnTo>
                    <a:lnTo>
                      <a:pt x="3" y="29"/>
                    </a:lnTo>
                    <a:lnTo>
                      <a:pt x="11" y="39"/>
                    </a:lnTo>
                    <a:lnTo>
                      <a:pt x="15" y="67"/>
                    </a:lnTo>
                    <a:lnTo>
                      <a:pt x="15" y="8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02" name="Freeform 307"/>
              <p:cNvSpPr>
                <a:spLocks/>
              </p:cNvSpPr>
              <p:nvPr/>
            </p:nvSpPr>
            <p:spPr bwMode="auto">
              <a:xfrm>
                <a:off x="2582" y="3142"/>
                <a:ext cx="60" cy="72"/>
              </a:xfrm>
              <a:custGeom>
                <a:avLst/>
                <a:gdLst>
                  <a:gd name="T0" fmla="*/ 1 w 119"/>
                  <a:gd name="T1" fmla="*/ 0 h 144"/>
                  <a:gd name="T2" fmla="*/ 1 w 119"/>
                  <a:gd name="T3" fmla="*/ 1 h 144"/>
                  <a:gd name="T4" fmla="*/ 0 w 119"/>
                  <a:gd name="T5" fmla="*/ 1 h 144"/>
                  <a:gd name="T6" fmla="*/ 1 w 119"/>
                  <a:gd name="T7" fmla="*/ 1 h 144"/>
                  <a:gd name="T8" fmla="*/ 1 w 119"/>
                  <a:gd name="T9" fmla="*/ 1 h 144"/>
                  <a:gd name="T10" fmla="*/ 1 w 119"/>
                  <a:gd name="T11" fmla="*/ 1 h 144"/>
                  <a:gd name="T12" fmla="*/ 1 w 119"/>
                  <a:gd name="T13" fmla="*/ 1 h 144"/>
                  <a:gd name="T14" fmla="*/ 1 w 119"/>
                  <a:gd name="T15" fmla="*/ 1 h 144"/>
                  <a:gd name="T16" fmla="*/ 1 w 119"/>
                  <a:gd name="T17" fmla="*/ 1 h 144"/>
                  <a:gd name="T18" fmla="*/ 1 w 119"/>
                  <a:gd name="T19" fmla="*/ 1 h 144"/>
                  <a:gd name="T20" fmla="*/ 1 w 119"/>
                  <a:gd name="T21" fmla="*/ 1 h 144"/>
                  <a:gd name="T22" fmla="*/ 1 w 119"/>
                  <a:gd name="T23" fmla="*/ 1 h 144"/>
                  <a:gd name="T24" fmla="*/ 1 w 119"/>
                  <a:gd name="T25" fmla="*/ 1 h 144"/>
                  <a:gd name="T26" fmla="*/ 1 w 119"/>
                  <a:gd name="T27" fmla="*/ 1 h 144"/>
                  <a:gd name="T28" fmla="*/ 1 w 119"/>
                  <a:gd name="T29" fmla="*/ 1 h 144"/>
                  <a:gd name="T30" fmla="*/ 1 w 119"/>
                  <a:gd name="T31" fmla="*/ 1 h 144"/>
                  <a:gd name="T32" fmla="*/ 1 w 119"/>
                  <a:gd name="T33" fmla="*/ 0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9"/>
                  <a:gd name="T52" fmla="*/ 0 h 144"/>
                  <a:gd name="T53" fmla="*/ 119 w 119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9" h="144">
                    <a:moveTo>
                      <a:pt x="55" y="0"/>
                    </a:moveTo>
                    <a:lnTo>
                      <a:pt x="15" y="15"/>
                    </a:lnTo>
                    <a:lnTo>
                      <a:pt x="0" y="44"/>
                    </a:lnTo>
                    <a:lnTo>
                      <a:pt x="5" y="80"/>
                    </a:lnTo>
                    <a:lnTo>
                      <a:pt x="16" y="114"/>
                    </a:lnTo>
                    <a:lnTo>
                      <a:pt x="30" y="136"/>
                    </a:lnTo>
                    <a:lnTo>
                      <a:pt x="50" y="144"/>
                    </a:lnTo>
                    <a:lnTo>
                      <a:pt x="69" y="139"/>
                    </a:lnTo>
                    <a:lnTo>
                      <a:pt x="87" y="119"/>
                    </a:lnTo>
                    <a:lnTo>
                      <a:pt x="97" y="104"/>
                    </a:lnTo>
                    <a:lnTo>
                      <a:pt x="107" y="86"/>
                    </a:lnTo>
                    <a:lnTo>
                      <a:pt x="115" y="64"/>
                    </a:lnTo>
                    <a:lnTo>
                      <a:pt x="119" y="44"/>
                    </a:lnTo>
                    <a:lnTo>
                      <a:pt x="117" y="25"/>
                    </a:lnTo>
                    <a:lnTo>
                      <a:pt x="107" y="9"/>
                    </a:lnTo>
                    <a:lnTo>
                      <a:pt x="87" y="1"/>
                    </a:lnTo>
                    <a:lnTo>
                      <a:pt x="55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03" name="Freeform 308"/>
              <p:cNvSpPr>
                <a:spLocks/>
              </p:cNvSpPr>
              <p:nvPr/>
            </p:nvSpPr>
            <p:spPr bwMode="auto">
              <a:xfrm>
                <a:off x="2582" y="3142"/>
                <a:ext cx="60" cy="72"/>
              </a:xfrm>
              <a:custGeom>
                <a:avLst/>
                <a:gdLst>
                  <a:gd name="T0" fmla="*/ 1 w 119"/>
                  <a:gd name="T1" fmla="*/ 0 h 144"/>
                  <a:gd name="T2" fmla="*/ 1 w 119"/>
                  <a:gd name="T3" fmla="*/ 1 h 144"/>
                  <a:gd name="T4" fmla="*/ 0 w 119"/>
                  <a:gd name="T5" fmla="*/ 1 h 144"/>
                  <a:gd name="T6" fmla="*/ 1 w 119"/>
                  <a:gd name="T7" fmla="*/ 1 h 144"/>
                  <a:gd name="T8" fmla="*/ 1 w 119"/>
                  <a:gd name="T9" fmla="*/ 1 h 144"/>
                  <a:gd name="T10" fmla="*/ 1 w 119"/>
                  <a:gd name="T11" fmla="*/ 1 h 144"/>
                  <a:gd name="T12" fmla="*/ 1 w 119"/>
                  <a:gd name="T13" fmla="*/ 1 h 144"/>
                  <a:gd name="T14" fmla="*/ 1 w 119"/>
                  <a:gd name="T15" fmla="*/ 1 h 144"/>
                  <a:gd name="T16" fmla="*/ 1 w 119"/>
                  <a:gd name="T17" fmla="*/ 1 h 144"/>
                  <a:gd name="T18" fmla="*/ 1 w 119"/>
                  <a:gd name="T19" fmla="*/ 1 h 144"/>
                  <a:gd name="T20" fmla="*/ 1 w 119"/>
                  <a:gd name="T21" fmla="*/ 1 h 144"/>
                  <a:gd name="T22" fmla="*/ 1 w 119"/>
                  <a:gd name="T23" fmla="*/ 1 h 144"/>
                  <a:gd name="T24" fmla="*/ 1 w 119"/>
                  <a:gd name="T25" fmla="*/ 1 h 144"/>
                  <a:gd name="T26" fmla="*/ 1 w 119"/>
                  <a:gd name="T27" fmla="*/ 1 h 144"/>
                  <a:gd name="T28" fmla="*/ 1 w 119"/>
                  <a:gd name="T29" fmla="*/ 1 h 144"/>
                  <a:gd name="T30" fmla="*/ 1 w 119"/>
                  <a:gd name="T31" fmla="*/ 1 h 144"/>
                  <a:gd name="T32" fmla="*/ 1 w 119"/>
                  <a:gd name="T33" fmla="*/ 0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9"/>
                  <a:gd name="T52" fmla="*/ 0 h 144"/>
                  <a:gd name="T53" fmla="*/ 119 w 119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9" h="144">
                    <a:moveTo>
                      <a:pt x="55" y="0"/>
                    </a:moveTo>
                    <a:lnTo>
                      <a:pt x="15" y="15"/>
                    </a:lnTo>
                    <a:lnTo>
                      <a:pt x="0" y="44"/>
                    </a:lnTo>
                    <a:lnTo>
                      <a:pt x="5" y="80"/>
                    </a:lnTo>
                    <a:lnTo>
                      <a:pt x="16" y="114"/>
                    </a:lnTo>
                    <a:lnTo>
                      <a:pt x="30" y="136"/>
                    </a:lnTo>
                    <a:lnTo>
                      <a:pt x="50" y="144"/>
                    </a:lnTo>
                    <a:lnTo>
                      <a:pt x="69" y="139"/>
                    </a:lnTo>
                    <a:lnTo>
                      <a:pt x="87" y="119"/>
                    </a:lnTo>
                    <a:lnTo>
                      <a:pt x="97" y="104"/>
                    </a:lnTo>
                    <a:lnTo>
                      <a:pt x="107" y="86"/>
                    </a:lnTo>
                    <a:lnTo>
                      <a:pt x="115" y="64"/>
                    </a:lnTo>
                    <a:lnTo>
                      <a:pt x="119" y="44"/>
                    </a:lnTo>
                    <a:lnTo>
                      <a:pt x="117" y="25"/>
                    </a:lnTo>
                    <a:lnTo>
                      <a:pt x="107" y="9"/>
                    </a:lnTo>
                    <a:lnTo>
                      <a:pt x="87" y="1"/>
                    </a:lnTo>
                    <a:lnTo>
                      <a:pt x="55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04" name="Freeform 309"/>
              <p:cNvSpPr>
                <a:spLocks/>
              </p:cNvSpPr>
              <p:nvPr/>
            </p:nvSpPr>
            <p:spPr bwMode="auto">
              <a:xfrm>
                <a:off x="2590" y="3113"/>
                <a:ext cx="11" cy="35"/>
              </a:xfrm>
              <a:custGeom>
                <a:avLst/>
                <a:gdLst>
                  <a:gd name="T0" fmla="*/ 0 w 23"/>
                  <a:gd name="T1" fmla="*/ 1 h 69"/>
                  <a:gd name="T2" fmla="*/ 0 w 23"/>
                  <a:gd name="T3" fmla="*/ 1 h 69"/>
                  <a:gd name="T4" fmla="*/ 0 w 23"/>
                  <a:gd name="T5" fmla="*/ 1 h 69"/>
                  <a:gd name="T6" fmla="*/ 0 w 23"/>
                  <a:gd name="T7" fmla="*/ 0 h 6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69"/>
                  <a:gd name="T14" fmla="*/ 23 w 23"/>
                  <a:gd name="T15" fmla="*/ 69 h 6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69">
                    <a:moveTo>
                      <a:pt x="0" y="69"/>
                    </a:moveTo>
                    <a:lnTo>
                      <a:pt x="14" y="51"/>
                    </a:lnTo>
                    <a:lnTo>
                      <a:pt x="21" y="29"/>
                    </a:lnTo>
                    <a:lnTo>
                      <a:pt x="23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05" name="Freeform 310"/>
              <p:cNvSpPr>
                <a:spLocks/>
              </p:cNvSpPr>
              <p:nvPr/>
            </p:nvSpPr>
            <p:spPr bwMode="auto">
              <a:xfrm>
                <a:off x="2590" y="3113"/>
                <a:ext cx="11" cy="35"/>
              </a:xfrm>
              <a:custGeom>
                <a:avLst/>
                <a:gdLst>
                  <a:gd name="T0" fmla="*/ 0 w 23"/>
                  <a:gd name="T1" fmla="*/ 1 h 69"/>
                  <a:gd name="T2" fmla="*/ 0 w 23"/>
                  <a:gd name="T3" fmla="*/ 1 h 69"/>
                  <a:gd name="T4" fmla="*/ 0 w 23"/>
                  <a:gd name="T5" fmla="*/ 1 h 69"/>
                  <a:gd name="T6" fmla="*/ 0 w 23"/>
                  <a:gd name="T7" fmla="*/ 0 h 6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69"/>
                  <a:gd name="T14" fmla="*/ 23 w 23"/>
                  <a:gd name="T15" fmla="*/ 69 h 6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69">
                    <a:moveTo>
                      <a:pt x="0" y="69"/>
                    </a:moveTo>
                    <a:lnTo>
                      <a:pt x="14" y="51"/>
                    </a:lnTo>
                    <a:lnTo>
                      <a:pt x="21" y="29"/>
                    </a:lnTo>
                    <a:lnTo>
                      <a:pt x="23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06" name="Freeform 311"/>
              <p:cNvSpPr>
                <a:spLocks/>
              </p:cNvSpPr>
              <p:nvPr/>
            </p:nvSpPr>
            <p:spPr bwMode="auto">
              <a:xfrm>
                <a:off x="2617" y="3113"/>
                <a:ext cx="14" cy="32"/>
              </a:xfrm>
              <a:custGeom>
                <a:avLst/>
                <a:gdLst>
                  <a:gd name="T0" fmla="*/ 0 w 26"/>
                  <a:gd name="T1" fmla="*/ 0 h 62"/>
                  <a:gd name="T2" fmla="*/ 1 w 26"/>
                  <a:gd name="T3" fmla="*/ 1 h 62"/>
                  <a:gd name="T4" fmla="*/ 1 w 26"/>
                  <a:gd name="T5" fmla="*/ 1 h 62"/>
                  <a:gd name="T6" fmla="*/ 1 w 26"/>
                  <a:gd name="T7" fmla="*/ 1 h 6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62"/>
                  <a:gd name="T14" fmla="*/ 26 w 26"/>
                  <a:gd name="T15" fmla="*/ 62 h 6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62">
                    <a:moveTo>
                      <a:pt x="0" y="0"/>
                    </a:moveTo>
                    <a:lnTo>
                      <a:pt x="2" y="19"/>
                    </a:lnTo>
                    <a:lnTo>
                      <a:pt x="11" y="40"/>
                    </a:lnTo>
                    <a:lnTo>
                      <a:pt x="26" y="6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07" name="Freeform 312"/>
              <p:cNvSpPr>
                <a:spLocks/>
              </p:cNvSpPr>
              <p:nvPr/>
            </p:nvSpPr>
            <p:spPr bwMode="auto">
              <a:xfrm>
                <a:off x="2617" y="3113"/>
                <a:ext cx="14" cy="32"/>
              </a:xfrm>
              <a:custGeom>
                <a:avLst/>
                <a:gdLst>
                  <a:gd name="T0" fmla="*/ 0 w 26"/>
                  <a:gd name="T1" fmla="*/ 0 h 62"/>
                  <a:gd name="T2" fmla="*/ 1 w 26"/>
                  <a:gd name="T3" fmla="*/ 1 h 62"/>
                  <a:gd name="T4" fmla="*/ 1 w 26"/>
                  <a:gd name="T5" fmla="*/ 1 h 62"/>
                  <a:gd name="T6" fmla="*/ 1 w 26"/>
                  <a:gd name="T7" fmla="*/ 1 h 6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62"/>
                  <a:gd name="T14" fmla="*/ 26 w 26"/>
                  <a:gd name="T15" fmla="*/ 62 h 6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62">
                    <a:moveTo>
                      <a:pt x="0" y="0"/>
                    </a:moveTo>
                    <a:lnTo>
                      <a:pt x="2" y="19"/>
                    </a:lnTo>
                    <a:lnTo>
                      <a:pt x="11" y="40"/>
                    </a:lnTo>
                    <a:lnTo>
                      <a:pt x="26" y="6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08" name="Freeform 313"/>
              <p:cNvSpPr>
                <a:spLocks/>
              </p:cNvSpPr>
              <p:nvPr/>
            </p:nvSpPr>
            <p:spPr bwMode="auto">
              <a:xfrm>
                <a:off x="2626" y="3200"/>
                <a:ext cx="56" cy="5"/>
              </a:xfrm>
              <a:custGeom>
                <a:avLst/>
                <a:gdLst>
                  <a:gd name="T0" fmla="*/ 1 w 111"/>
                  <a:gd name="T1" fmla="*/ 0 h 11"/>
                  <a:gd name="T2" fmla="*/ 1 w 111"/>
                  <a:gd name="T3" fmla="*/ 0 h 11"/>
                  <a:gd name="T4" fmla="*/ 1 w 111"/>
                  <a:gd name="T5" fmla="*/ 0 h 11"/>
                  <a:gd name="T6" fmla="*/ 1 w 111"/>
                  <a:gd name="T7" fmla="*/ 0 h 11"/>
                  <a:gd name="T8" fmla="*/ 1 w 111"/>
                  <a:gd name="T9" fmla="*/ 0 h 11"/>
                  <a:gd name="T10" fmla="*/ 1 w 111"/>
                  <a:gd name="T11" fmla="*/ 0 h 11"/>
                  <a:gd name="T12" fmla="*/ 1 w 111"/>
                  <a:gd name="T13" fmla="*/ 0 h 11"/>
                  <a:gd name="T14" fmla="*/ 1 w 111"/>
                  <a:gd name="T15" fmla="*/ 0 h 11"/>
                  <a:gd name="T16" fmla="*/ 0 w 111"/>
                  <a:gd name="T17" fmla="*/ 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1"/>
                  <a:gd name="T28" fmla="*/ 0 h 11"/>
                  <a:gd name="T29" fmla="*/ 111 w 111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1" h="11">
                    <a:moveTo>
                      <a:pt x="111" y="9"/>
                    </a:moveTo>
                    <a:lnTo>
                      <a:pt x="99" y="11"/>
                    </a:lnTo>
                    <a:lnTo>
                      <a:pt x="85" y="11"/>
                    </a:lnTo>
                    <a:lnTo>
                      <a:pt x="71" y="10"/>
                    </a:lnTo>
                    <a:lnTo>
                      <a:pt x="53" y="6"/>
                    </a:lnTo>
                    <a:lnTo>
                      <a:pt x="37" y="3"/>
                    </a:lnTo>
                    <a:lnTo>
                      <a:pt x="22" y="0"/>
                    </a:lnTo>
                    <a:lnTo>
                      <a:pt x="8" y="0"/>
                    </a:lnTo>
                    <a:lnTo>
                      <a:pt x="0" y="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09" name="Freeform 314"/>
              <p:cNvSpPr>
                <a:spLocks/>
              </p:cNvSpPr>
              <p:nvPr/>
            </p:nvSpPr>
            <p:spPr bwMode="auto">
              <a:xfrm>
                <a:off x="2626" y="3200"/>
                <a:ext cx="56" cy="5"/>
              </a:xfrm>
              <a:custGeom>
                <a:avLst/>
                <a:gdLst>
                  <a:gd name="T0" fmla="*/ 1 w 111"/>
                  <a:gd name="T1" fmla="*/ 0 h 11"/>
                  <a:gd name="T2" fmla="*/ 1 w 111"/>
                  <a:gd name="T3" fmla="*/ 0 h 11"/>
                  <a:gd name="T4" fmla="*/ 1 w 111"/>
                  <a:gd name="T5" fmla="*/ 0 h 11"/>
                  <a:gd name="T6" fmla="*/ 1 w 111"/>
                  <a:gd name="T7" fmla="*/ 0 h 11"/>
                  <a:gd name="T8" fmla="*/ 1 w 111"/>
                  <a:gd name="T9" fmla="*/ 0 h 11"/>
                  <a:gd name="T10" fmla="*/ 1 w 111"/>
                  <a:gd name="T11" fmla="*/ 0 h 11"/>
                  <a:gd name="T12" fmla="*/ 1 w 111"/>
                  <a:gd name="T13" fmla="*/ 0 h 11"/>
                  <a:gd name="T14" fmla="*/ 1 w 111"/>
                  <a:gd name="T15" fmla="*/ 0 h 11"/>
                  <a:gd name="T16" fmla="*/ 0 w 111"/>
                  <a:gd name="T17" fmla="*/ 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1"/>
                  <a:gd name="T28" fmla="*/ 0 h 11"/>
                  <a:gd name="T29" fmla="*/ 111 w 111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1" h="11">
                    <a:moveTo>
                      <a:pt x="111" y="9"/>
                    </a:moveTo>
                    <a:lnTo>
                      <a:pt x="99" y="11"/>
                    </a:lnTo>
                    <a:lnTo>
                      <a:pt x="85" y="11"/>
                    </a:lnTo>
                    <a:lnTo>
                      <a:pt x="71" y="10"/>
                    </a:lnTo>
                    <a:lnTo>
                      <a:pt x="53" y="6"/>
                    </a:lnTo>
                    <a:lnTo>
                      <a:pt x="37" y="3"/>
                    </a:lnTo>
                    <a:lnTo>
                      <a:pt x="22" y="0"/>
                    </a:lnTo>
                    <a:lnTo>
                      <a:pt x="8" y="0"/>
                    </a:lnTo>
                    <a:lnTo>
                      <a:pt x="0" y="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10" name="Freeform 315"/>
              <p:cNvSpPr>
                <a:spLocks/>
              </p:cNvSpPr>
              <p:nvPr/>
            </p:nvSpPr>
            <p:spPr bwMode="auto">
              <a:xfrm>
                <a:off x="2566" y="3207"/>
                <a:ext cx="30" cy="5"/>
              </a:xfrm>
              <a:custGeom>
                <a:avLst/>
                <a:gdLst>
                  <a:gd name="T0" fmla="*/ 1 w 58"/>
                  <a:gd name="T1" fmla="*/ 0 h 11"/>
                  <a:gd name="T2" fmla="*/ 1 w 58"/>
                  <a:gd name="T3" fmla="*/ 0 h 11"/>
                  <a:gd name="T4" fmla="*/ 1 w 58"/>
                  <a:gd name="T5" fmla="*/ 0 h 11"/>
                  <a:gd name="T6" fmla="*/ 0 w 58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"/>
                  <a:gd name="T13" fmla="*/ 0 h 11"/>
                  <a:gd name="T14" fmla="*/ 58 w 58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" h="11">
                    <a:moveTo>
                      <a:pt x="58" y="4"/>
                    </a:moveTo>
                    <a:lnTo>
                      <a:pt x="38" y="0"/>
                    </a:lnTo>
                    <a:lnTo>
                      <a:pt x="18" y="1"/>
                    </a:lnTo>
                    <a:lnTo>
                      <a:pt x="0" y="1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11" name="Freeform 316"/>
              <p:cNvSpPr>
                <a:spLocks/>
              </p:cNvSpPr>
              <p:nvPr/>
            </p:nvSpPr>
            <p:spPr bwMode="auto">
              <a:xfrm>
                <a:off x="2566" y="3207"/>
                <a:ext cx="30" cy="5"/>
              </a:xfrm>
              <a:custGeom>
                <a:avLst/>
                <a:gdLst>
                  <a:gd name="T0" fmla="*/ 1 w 58"/>
                  <a:gd name="T1" fmla="*/ 0 h 11"/>
                  <a:gd name="T2" fmla="*/ 1 w 58"/>
                  <a:gd name="T3" fmla="*/ 0 h 11"/>
                  <a:gd name="T4" fmla="*/ 1 w 58"/>
                  <a:gd name="T5" fmla="*/ 0 h 11"/>
                  <a:gd name="T6" fmla="*/ 0 w 58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"/>
                  <a:gd name="T13" fmla="*/ 0 h 11"/>
                  <a:gd name="T14" fmla="*/ 58 w 58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" h="11">
                    <a:moveTo>
                      <a:pt x="58" y="4"/>
                    </a:moveTo>
                    <a:lnTo>
                      <a:pt x="38" y="0"/>
                    </a:lnTo>
                    <a:lnTo>
                      <a:pt x="18" y="1"/>
                    </a:lnTo>
                    <a:lnTo>
                      <a:pt x="0" y="1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12" name="Freeform 317"/>
              <p:cNvSpPr>
                <a:spLocks/>
              </p:cNvSpPr>
              <p:nvPr/>
            </p:nvSpPr>
            <p:spPr bwMode="auto">
              <a:xfrm>
                <a:off x="2607" y="3445"/>
                <a:ext cx="5" cy="196"/>
              </a:xfrm>
              <a:custGeom>
                <a:avLst/>
                <a:gdLst>
                  <a:gd name="T0" fmla="*/ 0 w 11"/>
                  <a:gd name="T1" fmla="*/ 1 h 392"/>
                  <a:gd name="T2" fmla="*/ 0 w 11"/>
                  <a:gd name="T3" fmla="*/ 1 h 392"/>
                  <a:gd name="T4" fmla="*/ 0 w 11"/>
                  <a:gd name="T5" fmla="*/ 1 h 392"/>
                  <a:gd name="T6" fmla="*/ 0 w 11"/>
                  <a:gd name="T7" fmla="*/ 1 h 392"/>
                  <a:gd name="T8" fmla="*/ 0 w 11"/>
                  <a:gd name="T9" fmla="*/ 0 h 3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392"/>
                  <a:gd name="T17" fmla="*/ 11 w 11"/>
                  <a:gd name="T18" fmla="*/ 392 h 3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392">
                    <a:moveTo>
                      <a:pt x="5" y="392"/>
                    </a:moveTo>
                    <a:lnTo>
                      <a:pt x="5" y="344"/>
                    </a:lnTo>
                    <a:lnTo>
                      <a:pt x="11" y="228"/>
                    </a:lnTo>
                    <a:lnTo>
                      <a:pt x="11" y="9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13" name="Freeform 318"/>
              <p:cNvSpPr>
                <a:spLocks/>
              </p:cNvSpPr>
              <p:nvPr/>
            </p:nvSpPr>
            <p:spPr bwMode="auto">
              <a:xfrm>
                <a:off x="2607" y="3445"/>
                <a:ext cx="5" cy="196"/>
              </a:xfrm>
              <a:custGeom>
                <a:avLst/>
                <a:gdLst>
                  <a:gd name="T0" fmla="*/ 0 w 11"/>
                  <a:gd name="T1" fmla="*/ 1 h 392"/>
                  <a:gd name="T2" fmla="*/ 0 w 11"/>
                  <a:gd name="T3" fmla="*/ 1 h 392"/>
                  <a:gd name="T4" fmla="*/ 0 w 11"/>
                  <a:gd name="T5" fmla="*/ 1 h 392"/>
                  <a:gd name="T6" fmla="*/ 0 w 11"/>
                  <a:gd name="T7" fmla="*/ 1 h 392"/>
                  <a:gd name="T8" fmla="*/ 0 w 11"/>
                  <a:gd name="T9" fmla="*/ 0 h 3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392"/>
                  <a:gd name="T17" fmla="*/ 11 w 11"/>
                  <a:gd name="T18" fmla="*/ 392 h 3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392">
                    <a:moveTo>
                      <a:pt x="5" y="392"/>
                    </a:moveTo>
                    <a:lnTo>
                      <a:pt x="5" y="344"/>
                    </a:lnTo>
                    <a:lnTo>
                      <a:pt x="11" y="228"/>
                    </a:lnTo>
                    <a:lnTo>
                      <a:pt x="11" y="9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14" name="Freeform 319"/>
              <p:cNvSpPr>
                <a:spLocks/>
              </p:cNvSpPr>
              <p:nvPr/>
            </p:nvSpPr>
            <p:spPr bwMode="auto">
              <a:xfrm>
                <a:off x="2570" y="3243"/>
                <a:ext cx="40" cy="519"/>
              </a:xfrm>
              <a:custGeom>
                <a:avLst/>
                <a:gdLst>
                  <a:gd name="T0" fmla="*/ 1 w 79"/>
                  <a:gd name="T1" fmla="*/ 1 h 1038"/>
                  <a:gd name="T2" fmla="*/ 1 w 79"/>
                  <a:gd name="T3" fmla="*/ 1 h 1038"/>
                  <a:gd name="T4" fmla="*/ 1 w 79"/>
                  <a:gd name="T5" fmla="*/ 1 h 1038"/>
                  <a:gd name="T6" fmla="*/ 1 w 79"/>
                  <a:gd name="T7" fmla="*/ 1 h 1038"/>
                  <a:gd name="T8" fmla="*/ 1 w 79"/>
                  <a:gd name="T9" fmla="*/ 1 h 1038"/>
                  <a:gd name="T10" fmla="*/ 1 w 79"/>
                  <a:gd name="T11" fmla="*/ 1 h 1038"/>
                  <a:gd name="T12" fmla="*/ 1 w 79"/>
                  <a:gd name="T13" fmla="*/ 1 h 1038"/>
                  <a:gd name="T14" fmla="*/ 1 w 79"/>
                  <a:gd name="T15" fmla="*/ 1 h 1038"/>
                  <a:gd name="T16" fmla="*/ 1 w 79"/>
                  <a:gd name="T17" fmla="*/ 1 h 1038"/>
                  <a:gd name="T18" fmla="*/ 1 w 79"/>
                  <a:gd name="T19" fmla="*/ 1 h 1038"/>
                  <a:gd name="T20" fmla="*/ 1 w 79"/>
                  <a:gd name="T21" fmla="*/ 1 h 1038"/>
                  <a:gd name="T22" fmla="*/ 1 w 79"/>
                  <a:gd name="T23" fmla="*/ 1 h 1038"/>
                  <a:gd name="T24" fmla="*/ 1 w 79"/>
                  <a:gd name="T25" fmla="*/ 1 h 1038"/>
                  <a:gd name="T26" fmla="*/ 1 w 79"/>
                  <a:gd name="T27" fmla="*/ 1 h 1038"/>
                  <a:gd name="T28" fmla="*/ 1 w 79"/>
                  <a:gd name="T29" fmla="*/ 1 h 1038"/>
                  <a:gd name="T30" fmla="*/ 0 w 79"/>
                  <a:gd name="T31" fmla="*/ 0 h 103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79"/>
                  <a:gd name="T49" fmla="*/ 0 h 1038"/>
                  <a:gd name="T50" fmla="*/ 79 w 79"/>
                  <a:gd name="T51" fmla="*/ 1038 h 103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79" h="1038">
                    <a:moveTo>
                      <a:pt x="56" y="1038"/>
                    </a:moveTo>
                    <a:lnTo>
                      <a:pt x="56" y="1026"/>
                    </a:lnTo>
                    <a:lnTo>
                      <a:pt x="60" y="1013"/>
                    </a:lnTo>
                    <a:lnTo>
                      <a:pt x="68" y="1003"/>
                    </a:lnTo>
                    <a:lnTo>
                      <a:pt x="60" y="956"/>
                    </a:lnTo>
                    <a:lnTo>
                      <a:pt x="64" y="889"/>
                    </a:lnTo>
                    <a:lnTo>
                      <a:pt x="74" y="825"/>
                    </a:lnTo>
                    <a:lnTo>
                      <a:pt x="79" y="797"/>
                    </a:lnTo>
                    <a:lnTo>
                      <a:pt x="64" y="663"/>
                    </a:lnTo>
                    <a:lnTo>
                      <a:pt x="64" y="533"/>
                    </a:lnTo>
                    <a:lnTo>
                      <a:pt x="71" y="426"/>
                    </a:lnTo>
                    <a:lnTo>
                      <a:pt x="75" y="357"/>
                    </a:lnTo>
                    <a:lnTo>
                      <a:pt x="74" y="295"/>
                    </a:lnTo>
                    <a:lnTo>
                      <a:pt x="64" y="204"/>
                    </a:lnTo>
                    <a:lnTo>
                      <a:pt x="42" y="9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15" name="Freeform 320"/>
              <p:cNvSpPr>
                <a:spLocks/>
              </p:cNvSpPr>
              <p:nvPr/>
            </p:nvSpPr>
            <p:spPr bwMode="auto">
              <a:xfrm>
                <a:off x="2570" y="3243"/>
                <a:ext cx="40" cy="519"/>
              </a:xfrm>
              <a:custGeom>
                <a:avLst/>
                <a:gdLst>
                  <a:gd name="T0" fmla="*/ 1 w 79"/>
                  <a:gd name="T1" fmla="*/ 1 h 1038"/>
                  <a:gd name="T2" fmla="*/ 1 w 79"/>
                  <a:gd name="T3" fmla="*/ 1 h 1038"/>
                  <a:gd name="T4" fmla="*/ 1 w 79"/>
                  <a:gd name="T5" fmla="*/ 1 h 1038"/>
                  <a:gd name="T6" fmla="*/ 1 w 79"/>
                  <a:gd name="T7" fmla="*/ 1 h 1038"/>
                  <a:gd name="T8" fmla="*/ 1 w 79"/>
                  <a:gd name="T9" fmla="*/ 1 h 1038"/>
                  <a:gd name="T10" fmla="*/ 1 w 79"/>
                  <a:gd name="T11" fmla="*/ 1 h 1038"/>
                  <a:gd name="T12" fmla="*/ 1 w 79"/>
                  <a:gd name="T13" fmla="*/ 1 h 1038"/>
                  <a:gd name="T14" fmla="*/ 1 w 79"/>
                  <a:gd name="T15" fmla="*/ 1 h 1038"/>
                  <a:gd name="T16" fmla="*/ 1 w 79"/>
                  <a:gd name="T17" fmla="*/ 1 h 1038"/>
                  <a:gd name="T18" fmla="*/ 1 w 79"/>
                  <a:gd name="T19" fmla="*/ 1 h 1038"/>
                  <a:gd name="T20" fmla="*/ 1 w 79"/>
                  <a:gd name="T21" fmla="*/ 1 h 1038"/>
                  <a:gd name="T22" fmla="*/ 1 w 79"/>
                  <a:gd name="T23" fmla="*/ 1 h 1038"/>
                  <a:gd name="T24" fmla="*/ 1 w 79"/>
                  <a:gd name="T25" fmla="*/ 1 h 1038"/>
                  <a:gd name="T26" fmla="*/ 1 w 79"/>
                  <a:gd name="T27" fmla="*/ 1 h 1038"/>
                  <a:gd name="T28" fmla="*/ 1 w 79"/>
                  <a:gd name="T29" fmla="*/ 1 h 1038"/>
                  <a:gd name="T30" fmla="*/ 0 w 79"/>
                  <a:gd name="T31" fmla="*/ 0 h 103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79"/>
                  <a:gd name="T49" fmla="*/ 0 h 1038"/>
                  <a:gd name="T50" fmla="*/ 79 w 79"/>
                  <a:gd name="T51" fmla="*/ 1038 h 103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79" h="1038">
                    <a:moveTo>
                      <a:pt x="56" y="1038"/>
                    </a:moveTo>
                    <a:lnTo>
                      <a:pt x="56" y="1026"/>
                    </a:lnTo>
                    <a:lnTo>
                      <a:pt x="60" y="1013"/>
                    </a:lnTo>
                    <a:lnTo>
                      <a:pt x="68" y="1003"/>
                    </a:lnTo>
                    <a:lnTo>
                      <a:pt x="60" y="956"/>
                    </a:lnTo>
                    <a:lnTo>
                      <a:pt x="64" y="889"/>
                    </a:lnTo>
                    <a:lnTo>
                      <a:pt x="74" y="825"/>
                    </a:lnTo>
                    <a:lnTo>
                      <a:pt x="79" y="797"/>
                    </a:lnTo>
                    <a:lnTo>
                      <a:pt x="64" y="663"/>
                    </a:lnTo>
                    <a:lnTo>
                      <a:pt x="64" y="533"/>
                    </a:lnTo>
                    <a:lnTo>
                      <a:pt x="71" y="426"/>
                    </a:lnTo>
                    <a:lnTo>
                      <a:pt x="75" y="357"/>
                    </a:lnTo>
                    <a:lnTo>
                      <a:pt x="74" y="295"/>
                    </a:lnTo>
                    <a:lnTo>
                      <a:pt x="64" y="204"/>
                    </a:lnTo>
                    <a:lnTo>
                      <a:pt x="42" y="9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16" name="Freeform 321"/>
              <p:cNvSpPr>
                <a:spLocks/>
              </p:cNvSpPr>
              <p:nvPr/>
            </p:nvSpPr>
            <p:spPr bwMode="auto">
              <a:xfrm>
                <a:off x="2605" y="3744"/>
                <a:ext cx="69" cy="21"/>
              </a:xfrm>
              <a:custGeom>
                <a:avLst/>
                <a:gdLst>
                  <a:gd name="T0" fmla="*/ 0 w 139"/>
                  <a:gd name="T1" fmla="*/ 0 h 42"/>
                  <a:gd name="T2" fmla="*/ 0 w 139"/>
                  <a:gd name="T3" fmla="*/ 0 h 42"/>
                  <a:gd name="T4" fmla="*/ 0 w 139"/>
                  <a:gd name="T5" fmla="*/ 0 h 42"/>
                  <a:gd name="T6" fmla="*/ 0 w 139"/>
                  <a:gd name="T7" fmla="*/ 1 h 42"/>
                  <a:gd name="T8" fmla="*/ 0 w 139"/>
                  <a:gd name="T9" fmla="*/ 1 h 42"/>
                  <a:gd name="T10" fmla="*/ 0 w 139"/>
                  <a:gd name="T11" fmla="*/ 1 h 42"/>
                  <a:gd name="T12" fmla="*/ 0 w 139"/>
                  <a:gd name="T13" fmla="*/ 1 h 42"/>
                  <a:gd name="T14" fmla="*/ 0 w 139"/>
                  <a:gd name="T15" fmla="*/ 1 h 42"/>
                  <a:gd name="T16" fmla="*/ 0 w 139"/>
                  <a:gd name="T17" fmla="*/ 1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42"/>
                  <a:gd name="T29" fmla="*/ 139 w 139"/>
                  <a:gd name="T30" fmla="*/ 42 h 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42">
                    <a:moveTo>
                      <a:pt x="0" y="0"/>
                    </a:moveTo>
                    <a:lnTo>
                      <a:pt x="16" y="0"/>
                    </a:lnTo>
                    <a:lnTo>
                      <a:pt x="36" y="0"/>
                    </a:lnTo>
                    <a:lnTo>
                      <a:pt x="57" y="5"/>
                    </a:lnTo>
                    <a:lnTo>
                      <a:pt x="78" y="7"/>
                    </a:lnTo>
                    <a:lnTo>
                      <a:pt x="98" y="14"/>
                    </a:lnTo>
                    <a:lnTo>
                      <a:pt x="115" y="23"/>
                    </a:lnTo>
                    <a:lnTo>
                      <a:pt x="130" y="31"/>
                    </a:lnTo>
                    <a:lnTo>
                      <a:pt x="139" y="4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17" name="Freeform 322"/>
              <p:cNvSpPr>
                <a:spLocks/>
              </p:cNvSpPr>
              <p:nvPr/>
            </p:nvSpPr>
            <p:spPr bwMode="auto">
              <a:xfrm>
                <a:off x="2605" y="3744"/>
                <a:ext cx="69" cy="21"/>
              </a:xfrm>
              <a:custGeom>
                <a:avLst/>
                <a:gdLst>
                  <a:gd name="T0" fmla="*/ 0 w 139"/>
                  <a:gd name="T1" fmla="*/ 0 h 42"/>
                  <a:gd name="T2" fmla="*/ 0 w 139"/>
                  <a:gd name="T3" fmla="*/ 0 h 42"/>
                  <a:gd name="T4" fmla="*/ 0 w 139"/>
                  <a:gd name="T5" fmla="*/ 0 h 42"/>
                  <a:gd name="T6" fmla="*/ 0 w 139"/>
                  <a:gd name="T7" fmla="*/ 1 h 42"/>
                  <a:gd name="T8" fmla="*/ 0 w 139"/>
                  <a:gd name="T9" fmla="*/ 1 h 42"/>
                  <a:gd name="T10" fmla="*/ 0 w 139"/>
                  <a:gd name="T11" fmla="*/ 1 h 42"/>
                  <a:gd name="T12" fmla="*/ 0 w 139"/>
                  <a:gd name="T13" fmla="*/ 1 h 42"/>
                  <a:gd name="T14" fmla="*/ 0 w 139"/>
                  <a:gd name="T15" fmla="*/ 1 h 42"/>
                  <a:gd name="T16" fmla="*/ 0 w 139"/>
                  <a:gd name="T17" fmla="*/ 1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42"/>
                  <a:gd name="T29" fmla="*/ 139 w 139"/>
                  <a:gd name="T30" fmla="*/ 42 h 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42">
                    <a:moveTo>
                      <a:pt x="0" y="0"/>
                    </a:moveTo>
                    <a:lnTo>
                      <a:pt x="16" y="0"/>
                    </a:lnTo>
                    <a:lnTo>
                      <a:pt x="36" y="0"/>
                    </a:lnTo>
                    <a:lnTo>
                      <a:pt x="57" y="5"/>
                    </a:lnTo>
                    <a:lnTo>
                      <a:pt x="78" y="7"/>
                    </a:lnTo>
                    <a:lnTo>
                      <a:pt x="98" y="14"/>
                    </a:lnTo>
                    <a:lnTo>
                      <a:pt x="115" y="23"/>
                    </a:lnTo>
                    <a:lnTo>
                      <a:pt x="130" y="31"/>
                    </a:lnTo>
                    <a:lnTo>
                      <a:pt x="139" y="4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18" name="Freeform 323"/>
              <p:cNvSpPr>
                <a:spLocks/>
              </p:cNvSpPr>
              <p:nvPr/>
            </p:nvSpPr>
            <p:spPr bwMode="auto">
              <a:xfrm>
                <a:off x="2597" y="3769"/>
                <a:ext cx="73" cy="22"/>
              </a:xfrm>
              <a:custGeom>
                <a:avLst/>
                <a:gdLst>
                  <a:gd name="T0" fmla="*/ 1 w 146"/>
                  <a:gd name="T1" fmla="*/ 0 h 46"/>
                  <a:gd name="T2" fmla="*/ 1 w 146"/>
                  <a:gd name="T3" fmla="*/ 0 h 46"/>
                  <a:gd name="T4" fmla="*/ 1 w 146"/>
                  <a:gd name="T5" fmla="*/ 0 h 46"/>
                  <a:gd name="T6" fmla="*/ 1 w 146"/>
                  <a:gd name="T7" fmla="*/ 0 h 46"/>
                  <a:gd name="T8" fmla="*/ 1 w 146"/>
                  <a:gd name="T9" fmla="*/ 0 h 46"/>
                  <a:gd name="T10" fmla="*/ 1 w 146"/>
                  <a:gd name="T11" fmla="*/ 0 h 46"/>
                  <a:gd name="T12" fmla="*/ 1 w 146"/>
                  <a:gd name="T13" fmla="*/ 0 h 46"/>
                  <a:gd name="T14" fmla="*/ 1 w 146"/>
                  <a:gd name="T15" fmla="*/ 0 h 46"/>
                  <a:gd name="T16" fmla="*/ 1 w 146"/>
                  <a:gd name="T17" fmla="*/ 0 h 46"/>
                  <a:gd name="T18" fmla="*/ 1 w 146"/>
                  <a:gd name="T19" fmla="*/ 0 h 46"/>
                  <a:gd name="T20" fmla="*/ 1 w 146"/>
                  <a:gd name="T21" fmla="*/ 0 h 46"/>
                  <a:gd name="T22" fmla="*/ 0 w 146"/>
                  <a:gd name="T23" fmla="*/ 0 h 4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6"/>
                  <a:gd name="T37" fmla="*/ 0 h 46"/>
                  <a:gd name="T38" fmla="*/ 146 w 146"/>
                  <a:gd name="T39" fmla="*/ 46 h 4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6" h="46">
                    <a:moveTo>
                      <a:pt x="146" y="36"/>
                    </a:moveTo>
                    <a:lnTo>
                      <a:pt x="135" y="46"/>
                    </a:lnTo>
                    <a:lnTo>
                      <a:pt x="121" y="46"/>
                    </a:lnTo>
                    <a:lnTo>
                      <a:pt x="107" y="38"/>
                    </a:lnTo>
                    <a:lnTo>
                      <a:pt x="96" y="24"/>
                    </a:lnTo>
                    <a:lnTo>
                      <a:pt x="84" y="8"/>
                    </a:lnTo>
                    <a:lnTo>
                      <a:pt x="67" y="0"/>
                    </a:lnTo>
                    <a:lnTo>
                      <a:pt x="52" y="0"/>
                    </a:lnTo>
                    <a:lnTo>
                      <a:pt x="36" y="7"/>
                    </a:lnTo>
                    <a:lnTo>
                      <a:pt x="24" y="13"/>
                    </a:lnTo>
                    <a:lnTo>
                      <a:pt x="10" y="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19" name="Freeform 324"/>
              <p:cNvSpPr>
                <a:spLocks/>
              </p:cNvSpPr>
              <p:nvPr/>
            </p:nvSpPr>
            <p:spPr bwMode="auto">
              <a:xfrm>
                <a:off x="2597" y="3769"/>
                <a:ext cx="73" cy="22"/>
              </a:xfrm>
              <a:custGeom>
                <a:avLst/>
                <a:gdLst>
                  <a:gd name="T0" fmla="*/ 1 w 146"/>
                  <a:gd name="T1" fmla="*/ 0 h 46"/>
                  <a:gd name="T2" fmla="*/ 1 w 146"/>
                  <a:gd name="T3" fmla="*/ 0 h 46"/>
                  <a:gd name="T4" fmla="*/ 1 w 146"/>
                  <a:gd name="T5" fmla="*/ 0 h 46"/>
                  <a:gd name="T6" fmla="*/ 1 w 146"/>
                  <a:gd name="T7" fmla="*/ 0 h 46"/>
                  <a:gd name="T8" fmla="*/ 1 w 146"/>
                  <a:gd name="T9" fmla="*/ 0 h 46"/>
                  <a:gd name="T10" fmla="*/ 1 w 146"/>
                  <a:gd name="T11" fmla="*/ 0 h 46"/>
                  <a:gd name="T12" fmla="*/ 1 w 146"/>
                  <a:gd name="T13" fmla="*/ 0 h 46"/>
                  <a:gd name="T14" fmla="*/ 1 w 146"/>
                  <a:gd name="T15" fmla="*/ 0 h 46"/>
                  <a:gd name="T16" fmla="*/ 1 w 146"/>
                  <a:gd name="T17" fmla="*/ 0 h 46"/>
                  <a:gd name="T18" fmla="*/ 1 w 146"/>
                  <a:gd name="T19" fmla="*/ 0 h 46"/>
                  <a:gd name="T20" fmla="*/ 1 w 146"/>
                  <a:gd name="T21" fmla="*/ 0 h 46"/>
                  <a:gd name="T22" fmla="*/ 0 w 146"/>
                  <a:gd name="T23" fmla="*/ 0 h 4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6"/>
                  <a:gd name="T37" fmla="*/ 0 h 46"/>
                  <a:gd name="T38" fmla="*/ 146 w 146"/>
                  <a:gd name="T39" fmla="*/ 46 h 4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6" h="46">
                    <a:moveTo>
                      <a:pt x="146" y="36"/>
                    </a:moveTo>
                    <a:lnTo>
                      <a:pt x="135" y="46"/>
                    </a:lnTo>
                    <a:lnTo>
                      <a:pt x="121" y="46"/>
                    </a:lnTo>
                    <a:lnTo>
                      <a:pt x="107" y="38"/>
                    </a:lnTo>
                    <a:lnTo>
                      <a:pt x="96" y="24"/>
                    </a:lnTo>
                    <a:lnTo>
                      <a:pt x="84" y="8"/>
                    </a:lnTo>
                    <a:lnTo>
                      <a:pt x="67" y="0"/>
                    </a:lnTo>
                    <a:lnTo>
                      <a:pt x="52" y="0"/>
                    </a:lnTo>
                    <a:lnTo>
                      <a:pt x="36" y="7"/>
                    </a:lnTo>
                    <a:lnTo>
                      <a:pt x="24" y="13"/>
                    </a:lnTo>
                    <a:lnTo>
                      <a:pt x="10" y="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20" name="Line 325"/>
              <p:cNvSpPr>
                <a:spLocks noChangeShapeType="1"/>
              </p:cNvSpPr>
              <p:nvPr/>
            </p:nvSpPr>
            <p:spPr bwMode="auto">
              <a:xfrm flipH="1">
                <a:off x="2659" y="3793"/>
                <a:ext cx="6" cy="8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21" name="Line 326"/>
              <p:cNvSpPr>
                <a:spLocks noChangeShapeType="1"/>
              </p:cNvSpPr>
              <p:nvPr/>
            </p:nvSpPr>
            <p:spPr bwMode="auto">
              <a:xfrm flipH="1">
                <a:off x="2659" y="3793"/>
                <a:ext cx="6" cy="8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22" name="Freeform 327"/>
              <p:cNvSpPr>
                <a:spLocks/>
              </p:cNvSpPr>
              <p:nvPr/>
            </p:nvSpPr>
            <p:spPr bwMode="auto">
              <a:xfrm>
                <a:off x="2619" y="3771"/>
                <a:ext cx="30" cy="67"/>
              </a:xfrm>
              <a:custGeom>
                <a:avLst/>
                <a:gdLst>
                  <a:gd name="T0" fmla="*/ 1 w 60"/>
                  <a:gd name="T1" fmla="*/ 0 h 135"/>
                  <a:gd name="T2" fmla="*/ 1 w 60"/>
                  <a:gd name="T3" fmla="*/ 0 h 135"/>
                  <a:gd name="T4" fmla="*/ 1 w 60"/>
                  <a:gd name="T5" fmla="*/ 0 h 135"/>
                  <a:gd name="T6" fmla="*/ 0 w 60"/>
                  <a:gd name="T7" fmla="*/ 0 h 135"/>
                  <a:gd name="T8" fmla="*/ 1 w 60"/>
                  <a:gd name="T9" fmla="*/ 0 h 135"/>
                  <a:gd name="T10" fmla="*/ 1 w 60"/>
                  <a:gd name="T11" fmla="*/ 0 h 135"/>
                  <a:gd name="T12" fmla="*/ 1 w 60"/>
                  <a:gd name="T13" fmla="*/ 0 h 135"/>
                  <a:gd name="T14" fmla="*/ 1 w 60"/>
                  <a:gd name="T15" fmla="*/ 0 h 135"/>
                  <a:gd name="T16" fmla="*/ 1 w 60"/>
                  <a:gd name="T17" fmla="*/ 0 h 135"/>
                  <a:gd name="T18" fmla="*/ 1 w 60"/>
                  <a:gd name="T19" fmla="*/ 0 h 13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0"/>
                  <a:gd name="T31" fmla="*/ 0 h 135"/>
                  <a:gd name="T32" fmla="*/ 60 w 60"/>
                  <a:gd name="T33" fmla="*/ 135 h 13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0" h="135">
                    <a:moveTo>
                      <a:pt x="4" y="0"/>
                    </a:moveTo>
                    <a:lnTo>
                      <a:pt x="8" y="20"/>
                    </a:lnTo>
                    <a:lnTo>
                      <a:pt x="4" y="36"/>
                    </a:lnTo>
                    <a:lnTo>
                      <a:pt x="0" y="49"/>
                    </a:lnTo>
                    <a:lnTo>
                      <a:pt x="7" y="68"/>
                    </a:lnTo>
                    <a:lnTo>
                      <a:pt x="22" y="84"/>
                    </a:lnTo>
                    <a:lnTo>
                      <a:pt x="40" y="95"/>
                    </a:lnTo>
                    <a:lnTo>
                      <a:pt x="60" y="95"/>
                    </a:lnTo>
                    <a:lnTo>
                      <a:pt x="51" y="114"/>
                    </a:lnTo>
                    <a:lnTo>
                      <a:pt x="53" y="13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23" name="Freeform 328"/>
              <p:cNvSpPr>
                <a:spLocks/>
              </p:cNvSpPr>
              <p:nvPr/>
            </p:nvSpPr>
            <p:spPr bwMode="auto">
              <a:xfrm>
                <a:off x="2619" y="3771"/>
                <a:ext cx="30" cy="67"/>
              </a:xfrm>
              <a:custGeom>
                <a:avLst/>
                <a:gdLst>
                  <a:gd name="T0" fmla="*/ 1 w 60"/>
                  <a:gd name="T1" fmla="*/ 0 h 135"/>
                  <a:gd name="T2" fmla="*/ 1 w 60"/>
                  <a:gd name="T3" fmla="*/ 0 h 135"/>
                  <a:gd name="T4" fmla="*/ 1 w 60"/>
                  <a:gd name="T5" fmla="*/ 0 h 135"/>
                  <a:gd name="T6" fmla="*/ 0 w 60"/>
                  <a:gd name="T7" fmla="*/ 0 h 135"/>
                  <a:gd name="T8" fmla="*/ 1 w 60"/>
                  <a:gd name="T9" fmla="*/ 0 h 135"/>
                  <a:gd name="T10" fmla="*/ 1 w 60"/>
                  <a:gd name="T11" fmla="*/ 0 h 135"/>
                  <a:gd name="T12" fmla="*/ 1 w 60"/>
                  <a:gd name="T13" fmla="*/ 0 h 135"/>
                  <a:gd name="T14" fmla="*/ 1 w 60"/>
                  <a:gd name="T15" fmla="*/ 0 h 135"/>
                  <a:gd name="T16" fmla="*/ 1 w 60"/>
                  <a:gd name="T17" fmla="*/ 0 h 135"/>
                  <a:gd name="T18" fmla="*/ 1 w 60"/>
                  <a:gd name="T19" fmla="*/ 0 h 13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0"/>
                  <a:gd name="T31" fmla="*/ 0 h 135"/>
                  <a:gd name="T32" fmla="*/ 60 w 60"/>
                  <a:gd name="T33" fmla="*/ 135 h 13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0" h="135">
                    <a:moveTo>
                      <a:pt x="4" y="0"/>
                    </a:moveTo>
                    <a:lnTo>
                      <a:pt x="8" y="20"/>
                    </a:lnTo>
                    <a:lnTo>
                      <a:pt x="4" y="36"/>
                    </a:lnTo>
                    <a:lnTo>
                      <a:pt x="0" y="49"/>
                    </a:lnTo>
                    <a:lnTo>
                      <a:pt x="7" y="68"/>
                    </a:lnTo>
                    <a:lnTo>
                      <a:pt x="22" y="84"/>
                    </a:lnTo>
                    <a:lnTo>
                      <a:pt x="40" y="95"/>
                    </a:lnTo>
                    <a:lnTo>
                      <a:pt x="60" y="95"/>
                    </a:lnTo>
                    <a:lnTo>
                      <a:pt x="51" y="114"/>
                    </a:lnTo>
                    <a:lnTo>
                      <a:pt x="53" y="13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24" name="Freeform 329"/>
              <p:cNvSpPr>
                <a:spLocks/>
              </p:cNvSpPr>
              <p:nvPr/>
            </p:nvSpPr>
            <p:spPr bwMode="auto">
              <a:xfrm>
                <a:off x="2508" y="3797"/>
                <a:ext cx="110" cy="112"/>
              </a:xfrm>
              <a:custGeom>
                <a:avLst/>
                <a:gdLst>
                  <a:gd name="T0" fmla="*/ 1 w 220"/>
                  <a:gd name="T1" fmla="*/ 1 h 224"/>
                  <a:gd name="T2" fmla="*/ 0 w 220"/>
                  <a:gd name="T3" fmla="*/ 1 h 224"/>
                  <a:gd name="T4" fmla="*/ 1 w 220"/>
                  <a:gd name="T5" fmla="*/ 1 h 224"/>
                  <a:gd name="T6" fmla="*/ 1 w 220"/>
                  <a:gd name="T7" fmla="*/ 1 h 224"/>
                  <a:gd name="T8" fmla="*/ 1 w 220"/>
                  <a:gd name="T9" fmla="*/ 1 h 224"/>
                  <a:gd name="T10" fmla="*/ 1 w 220"/>
                  <a:gd name="T11" fmla="*/ 1 h 224"/>
                  <a:gd name="T12" fmla="*/ 1 w 220"/>
                  <a:gd name="T13" fmla="*/ 1 h 224"/>
                  <a:gd name="T14" fmla="*/ 1 w 220"/>
                  <a:gd name="T15" fmla="*/ 1 h 224"/>
                  <a:gd name="T16" fmla="*/ 1 w 220"/>
                  <a:gd name="T17" fmla="*/ 1 h 224"/>
                  <a:gd name="T18" fmla="*/ 1 w 220"/>
                  <a:gd name="T19" fmla="*/ 1 h 224"/>
                  <a:gd name="T20" fmla="*/ 1 w 220"/>
                  <a:gd name="T21" fmla="*/ 1 h 224"/>
                  <a:gd name="T22" fmla="*/ 1 w 220"/>
                  <a:gd name="T23" fmla="*/ 1 h 224"/>
                  <a:gd name="T24" fmla="*/ 1 w 220"/>
                  <a:gd name="T25" fmla="*/ 1 h 224"/>
                  <a:gd name="T26" fmla="*/ 1 w 220"/>
                  <a:gd name="T27" fmla="*/ 1 h 224"/>
                  <a:gd name="T28" fmla="*/ 1 w 220"/>
                  <a:gd name="T29" fmla="*/ 1 h 224"/>
                  <a:gd name="T30" fmla="*/ 1 w 220"/>
                  <a:gd name="T31" fmla="*/ 1 h 224"/>
                  <a:gd name="T32" fmla="*/ 1 w 220"/>
                  <a:gd name="T33" fmla="*/ 1 h 224"/>
                  <a:gd name="T34" fmla="*/ 1 w 220"/>
                  <a:gd name="T35" fmla="*/ 1 h 224"/>
                  <a:gd name="T36" fmla="*/ 1 w 220"/>
                  <a:gd name="T37" fmla="*/ 1 h 224"/>
                  <a:gd name="T38" fmla="*/ 1 w 220"/>
                  <a:gd name="T39" fmla="*/ 0 h 224"/>
                  <a:gd name="T40" fmla="*/ 1 w 220"/>
                  <a:gd name="T41" fmla="*/ 1 h 224"/>
                  <a:gd name="T42" fmla="*/ 1 w 220"/>
                  <a:gd name="T43" fmla="*/ 1 h 224"/>
                  <a:gd name="T44" fmla="*/ 1 w 220"/>
                  <a:gd name="T45" fmla="*/ 0 h 22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20"/>
                  <a:gd name="T70" fmla="*/ 0 h 224"/>
                  <a:gd name="T71" fmla="*/ 220 w 220"/>
                  <a:gd name="T72" fmla="*/ 224 h 224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20" h="224">
                    <a:moveTo>
                      <a:pt x="3" y="224"/>
                    </a:moveTo>
                    <a:lnTo>
                      <a:pt x="0" y="210"/>
                    </a:lnTo>
                    <a:lnTo>
                      <a:pt x="11" y="200"/>
                    </a:lnTo>
                    <a:lnTo>
                      <a:pt x="31" y="196"/>
                    </a:lnTo>
                    <a:lnTo>
                      <a:pt x="50" y="191"/>
                    </a:lnTo>
                    <a:lnTo>
                      <a:pt x="65" y="184"/>
                    </a:lnTo>
                    <a:lnTo>
                      <a:pt x="78" y="170"/>
                    </a:lnTo>
                    <a:lnTo>
                      <a:pt x="90" y="168"/>
                    </a:lnTo>
                    <a:lnTo>
                      <a:pt x="92" y="160"/>
                    </a:lnTo>
                    <a:lnTo>
                      <a:pt x="117" y="146"/>
                    </a:lnTo>
                    <a:lnTo>
                      <a:pt x="136" y="134"/>
                    </a:lnTo>
                    <a:lnTo>
                      <a:pt x="159" y="110"/>
                    </a:lnTo>
                    <a:lnTo>
                      <a:pt x="174" y="88"/>
                    </a:lnTo>
                    <a:lnTo>
                      <a:pt x="184" y="78"/>
                    </a:lnTo>
                    <a:lnTo>
                      <a:pt x="184" y="63"/>
                    </a:lnTo>
                    <a:lnTo>
                      <a:pt x="188" y="54"/>
                    </a:lnTo>
                    <a:lnTo>
                      <a:pt x="198" y="32"/>
                    </a:lnTo>
                    <a:lnTo>
                      <a:pt x="203" y="20"/>
                    </a:lnTo>
                    <a:lnTo>
                      <a:pt x="212" y="8"/>
                    </a:lnTo>
                    <a:lnTo>
                      <a:pt x="220" y="0"/>
                    </a:lnTo>
                    <a:lnTo>
                      <a:pt x="203" y="4"/>
                    </a:lnTo>
                    <a:lnTo>
                      <a:pt x="188" y="4"/>
                    </a:lnTo>
                    <a:lnTo>
                      <a:pt x="175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25" name="Freeform 330"/>
              <p:cNvSpPr>
                <a:spLocks/>
              </p:cNvSpPr>
              <p:nvPr/>
            </p:nvSpPr>
            <p:spPr bwMode="auto">
              <a:xfrm>
                <a:off x="2508" y="3797"/>
                <a:ext cx="110" cy="112"/>
              </a:xfrm>
              <a:custGeom>
                <a:avLst/>
                <a:gdLst>
                  <a:gd name="T0" fmla="*/ 1 w 220"/>
                  <a:gd name="T1" fmla="*/ 1 h 224"/>
                  <a:gd name="T2" fmla="*/ 0 w 220"/>
                  <a:gd name="T3" fmla="*/ 1 h 224"/>
                  <a:gd name="T4" fmla="*/ 1 w 220"/>
                  <a:gd name="T5" fmla="*/ 1 h 224"/>
                  <a:gd name="T6" fmla="*/ 1 w 220"/>
                  <a:gd name="T7" fmla="*/ 1 h 224"/>
                  <a:gd name="T8" fmla="*/ 1 w 220"/>
                  <a:gd name="T9" fmla="*/ 1 h 224"/>
                  <a:gd name="T10" fmla="*/ 1 w 220"/>
                  <a:gd name="T11" fmla="*/ 1 h 224"/>
                  <a:gd name="T12" fmla="*/ 1 w 220"/>
                  <a:gd name="T13" fmla="*/ 1 h 224"/>
                  <a:gd name="T14" fmla="*/ 1 w 220"/>
                  <a:gd name="T15" fmla="*/ 1 h 224"/>
                  <a:gd name="T16" fmla="*/ 1 w 220"/>
                  <a:gd name="T17" fmla="*/ 1 h 224"/>
                  <a:gd name="T18" fmla="*/ 1 w 220"/>
                  <a:gd name="T19" fmla="*/ 1 h 224"/>
                  <a:gd name="T20" fmla="*/ 1 w 220"/>
                  <a:gd name="T21" fmla="*/ 1 h 224"/>
                  <a:gd name="T22" fmla="*/ 1 w 220"/>
                  <a:gd name="T23" fmla="*/ 1 h 224"/>
                  <a:gd name="T24" fmla="*/ 1 w 220"/>
                  <a:gd name="T25" fmla="*/ 1 h 224"/>
                  <a:gd name="T26" fmla="*/ 1 w 220"/>
                  <a:gd name="T27" fmla="*/ 1 h 224"/>
                  <a:gd name="T28" fmla="*/ 1 w 220"/>
                  <a:gd name="T29" fmla="*/ 1 h 224"/>
                  <a:gd name="T30" fmla="*/ 1 w 220"/>
                  <a:gd name="T31" fmla="*/ 1 h 224"/>
                  <a:gd name="T32" fmla="*/ 1 w 220"/>
                  <a:gd name="T33" fmla="*/ 1 h 224"/>
                  <a:gd name="T34" fmla="*/ 1 w 220"/>
                  <a:gd name="T35" fmla="*/ 1 h 224"/>
                  <a:gd name="T36" fmla="*/ 1 w 220"/>
                  <a:gd name="T37" fmla="*/ 1 h 224"/>
                  <a:gd name="T38" fmla="*/ 1 w 220"/>
                  <a:gd name="T39" fmla="*/ 0 h 224"/>
                  <a:gd name="T40" fmla="*/ 1 w 220"/>
                  <a:gd name="T41" fmla="*/ 1 h 224"/>
                  <a:gd name="T42" fmla="*/ 1 w 220"/>
                  <a:gd name="T43" fmla="*/ 1 h 224"/>
                  <a:gd name="T44" fmla="*/ 1 w 220"/>
                  <a:gd name="T45" fmla="*/ 0 h 22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20"/>
                  <a:gd name="T70" fmla="*/ 0 h 224"/>
                  <a:gd name="T71" fmla="*/ 220 w 220"/>
                  <a:gd name="T72" fmla="*/ 224 h 224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20" h="224">
                    <a:moveTo>
                      <a:pt x="3" y="224"/>
                    </a:moveTo>
                    <a:lnTo>
                      <a:pt x="0" y="210"/>
                    </a:lnTo>
                    <a:lnTo>
                      <a:pt x="11" y="200"/>
                    </a:lnTo>
                    <a:lnTo>
                      <a:pt x="31" y="196"/>
                    </a:lnTo>
                    <a:lnTo>
                      <a:pt x="50" y="191"/>
                    </a:lnTo>
                    <a:lnTo>
                      <a:pt x="65" y="184"/>
                    </a:lnTo>
                    <a:lnTo>
                      <a:pt x="78" y="170"/>
                    </a:lnTo>
                    <a:lnTo>
                      <a:pt x="90" y="168"/>
                    </a:lnTo>
                    <a:lnTo>
                      <a:pt x="92" y="160"/>
                    </a:lnTo>
                    <a:lnTo>
                      <a:pt x="117" y="146"/>
                    </a:lnTo>
                    <a:lnTo>
                      <a:pt x="136" y="134"/>
                    </a:lnTo>
                    <a:lnTo>
                      <a:pt x="159" y="110"/>
                    </a:lnTo>
                    <a:lnTo>
                      <a:pt x="174" y="88"/>
                    </a:lnTo>
                    <a:lnTo>
                      <a:pt x="184" y="78"/>
                    </a:lnTo>
                    <a:lnTo>
                      <a:pt x="184" y="63"/>
                    </a:lnTo>
                    <a:lnTo>
                      <a:pt x="188" y="54"/>
                    </a:lnTo>
                    <a:lnTo>
                      <a:pt x="198" y="32"/>
                    </a:lnTo>
                    <a:lnTo>
                      <a:pt x="203" y="20"/>
                    </a:lnTo>
                    <a:lnTo>
                      <a:pt x="212" y="8"/>
                    </a:lnTo>
                    <a:lnTo>
                      <a:pt x="220" y="0"/>
                    </a:lnTo>
                    <a:lnTo>
                      <a:pt x="203" y="4"/>
                    </a:lnTo>
                    <a:lnTo>
                      <a:pt x="188" y="4"/>
                    </a:lnTo>
                    <a:lnTo>
                      <a:pt x="175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26" name="Freeform 331"/>
              <p:cNvSpPr>
                <a:spLocks/>
              </p:cNvSpPr>
              <p:nvPr/>
            </p:nvSpPr>
            <p:spPr bwMode="auto">
              <a:xfrm>
                <a:off x="2495" y="3905"/>
                <a:ext cx="14" cy="5"/>
              </a:xfrm>
              <a:custGeom>
                <a:avLst/>
                <a:gdLst>
                  <a:gd name="T0" fmla="*/ 0 w 30"/>
                  <a:gd name="T1" fmla="*/ 1 h 9"/>
                  <a:gd name="T2" fmla="*/ 0 w 30"/>
                  <a:gd name="T3" fmla="*/ 1 h 9"/>
                  <a:gd name="T4" fmla="*/ 0 w 30"/>
                  <a:gd name="T5" fmla="*/ 0 h 9"/>
                  <a:gd name="T6" fmla="*/ 0 w 30"/>
                  <a:gd name="T7" fmla="*/ 1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0"/>
                  <a:gd name="T13" fmla="*/ 0 h 9"/>
                  <a:gd name="T14" fmla="*/ 30 w 30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0" h="9">
                    <a:moveTo>
                      <a:pt x="0" y="9"/>
                    </a:moveTo>
                    <a:lnTo>
                      <a:pt x="9" y="2"/>
                    </a:lnTo>
                    <a:lnTo>
                      <a:pt x="19" y="0"/>
                    </a:lnTo>
                    <a:lnTo>
                      <a:pt x="30" y="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27" name="Freeform 332"/>
              <p:cNvSpPr>
                <a:spLocks/>
              </p:cNvSpPr>
              <p:nvPr/>
            </p:nvSpPr>
            <p:spPr bwMode="auto">
              <a:xfrm>
                <a:off x="2495" y="3905"/>
                <a:ext cx="14" cy="5"/>
              </a:xfrm>
              <a:custGeom>
                <a:avLst/>
                <a:gdLst>
                  <a:gd name="T0" fmla="*/ 0 w 30"/>
                  <a:gd name="T1" fmla="*/ 1 h 9"/>
                  <a:gd name="T2" fmla="*/ 0 w 30"/>
                  <a:gd name="T3" fmla="*/ 1 h 9"/>
                  <a:gd name="T4" fmla="*/ 0 w 30"/>
                  <a:gd name="T5" fmla="*/ 0 h 9"/>
                  <a:gd name="T6" fmla="*/ 0 w 30"/>
                  <a:gd name="T7" fmla="*/ 1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0"/>
                  <a:gd name="T13" fmla="*/ 0 h 9"/>
                  <a:gd name="T14" fmla="*/ 30 w 30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0" h="9">
                    <a:moveTo>
                      <a:pt x="0" y="9"/>
                    </a:moveTo>
                    <a:lnTo>
                      <a:pt x="9" y="2"/>
                    </a:lnTo>
                    <a:lnTo>
                      <a:pt x="19" y="0"/>
                    </a:lnTo>
                    <a:lnTo>
                      <a:pt x="30" y="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28" name="Freeform 333"/>
              <p:cNvSpPr>
                <a:spLocks/>
              </p:cNvSpPr>
              <p:nvPr/>
            </p:nvSpPr>
            <p:spPr bwMode="auto">
              <a:xfrm>
                <a:off x="2514" y="3844"/>
                <a:ext cx="78" cy="55"/>
              </a:xfrm>
              <a:custGeom>
                <a:avLst/>
                <a:gdLst>
                  <a:gd name="T0" fmla="*/ 0 w 157"/>
                  <a:gd name="T1" fmla="*/ 0 h 108"/>
                  <a:gd name="T2" fmla="*/ 0 w 157"/>
                  <a:gd name="T3" fmla="*/ 1 h 108"/>
                  <a:gd name="T4" fmla="*/ 0 w 157"/>
                  <a:gd name="T5" fmla="*/ 1 h 108"/>
                  <a:gd name="T6" fmla="*/ 0 w 157"/>
                  <a:gd name="T7" fmla="*/ 1 h 108"/>
                  <a:gd name="T8" fmla="*/ 0 w 157"/>
                  <a:gd name="T9" fmla="*/ 1 h 108"/>
                  <a:gd name="T10" fmla="*/ 0 w 157"/>
                  <a:gd name="T11" fmla="*/ 1 h 108"/>
                  <a:gd name="T12" fmla="*/ 0 w 157"/>
                  <a:gd name="T13" fmla="*/ 1 h 108"/>
                  <a:gd name="T14" fmla="*/ 0 w 157"/>
                  <a:gd name="T15" fmla="*/ 1 h 108"/>
                  <a:gd name="T16" fmla="*/ 0 w 157"/>
                  <a:gd name="T17" fmla="*/ 1 h 108"/>
                  <a:gd name="T18" fmla="*/ 0 w 157"/>
                  <a:gd name="T19" fmla="*/ 1 h 108"/>
                  <a:gd name="T20" fmla="*/ 0 w 157"/>
                  <a:gd name="T21" fmla="*/ 1 h 108"/>
                  <a:gd name="T22" fmla="*/ 0 w 157"/>
                  <a:gd name="T23" fmla="*/ 1 h 108"/>
                  <a:gd name="T24" fmla="*/ 0 w 157"/>
                  <a:gd name="T25" fmla="*/ 1 h 10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7"/>
                  <a:gd name="T40" fmla="*/ 0 h 108"/>
                  <a:gd name="T41" fmla="*/ 157 w 157"/>
                  <a:gd name="T42" fmla="*/ 108 h 10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7" h="108">
                    <a:moveTo>
                      <a:pt x="157" y="0"/>
                    </a:moveTo>
                    <a:lnTo>
                      <a:pt x="137" y="7"/>
                    </a:lnTo>
                    <a:lnTo>
                      <a:pt x="120" y="18"/>
                    </a:lnTo>
                    <a:lnTo>
                      <a:pt x="102" y="29"/>
                    </a:lnTo>
                    <a:lnTo>
                      <a:pt x="89" y="43"/>
                    </a:lnTo>
                    <a:lnTo>
                      <a:pt x="78" y="53"/>
                    </a:lnTo>
                    <a:lnTo>
                      <a:pt x="71" y="55"/>
                    </a:lnTo>
                    <a:lnTo>
                      <a:pt x="59" y="66"/>
                    </a:lnTo>
                    <a:lnTo>
                      <a:pt x="53" y="76"/>
                    </a:lnTo>
                    <a:lnTo>
                      <a:pt x="36" y="84"/>
                    </a:lnTo>
                    <a:lnTo>
                      <a:pt x="20" y="90"/>
                    </a:lnTo>
                    <a:lnTo>
                      <a:pt x="11" y="96"/>
                    </a:lnTo>
                    <a:lnTo>
                      <a:pt x="0" y="10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29" name="Freeform 334"/>
              <p:cNvSpPr>
                <a:spLocks/>
              </p:cNvSpPr>
              <p:nvPr/>
            </p:nvSpPr>
            <p:spPr bwMode="auto">
              <a:xfrm>
                <a:off x="2514" y="3844"/>
                <a:ext cx="78" cy="55"/>
              </a:xfrm>
              <a:custGeom>
                <a:avLst/>
                <a:gdLst>
                  <a:gd name="T0" fmla="*/ 0 w 157"/>
                  <a:gd name="T1" fmla="*/ 0 h 108"/>
                  <a:gd name="T2" fmla="*/ 0 w 157"/>
                  <a:gd name="T3" fmla="*/ 1 h 108"/>
                  <a:gd name="T4" fmla="*/ 0 w 157"/>
                  <a:gd name="T5" fmla="*/ 1 h 108"/>
                  <a:gd name="T6" fmla="*/ 0 w 157"/>
                  <a:gd name="T7" fmla="*/ 1 h 108"/>
                  <a:gd name="T8" fmla="*/ 0 w 157"/>
                  <a:gd name="T9" fmla="*/ 1 h 108"/>
                  <a:gd name="T10" fmla="*/ 0 w 157"/>
                  <a:gd name="T11" fmla="*/ 1 h 108"/>
                  <a:gd name="T12" fmla="*/ 0 w 157"/>
                  <a:gd name="T13" fmla="*/ 1 h 108"/>
                  <a:gd name="T14" fmla="*/ 0 w 157"/>
                  <a:gd name="T15" fmla="*/ 1 h 108"/>
                  <a:gd name="T16" fmla="*/ 0 w 157"/>
                  <a:gd name="T17" fmla="*/ 1 h 108"/>
                  <a:gd name="T18" fmla="*/ 0 w 157"/>
                  <a:gd name="T19" fmla="*/ 1 h 108"/>
                  <a:gd name="T20" fmla="*/ 0 w 157"/>
                  <a:gd name="T21" fmla="*/ 1 h 108"/>
                  <a:gd name="T22" fmla="*/ 0 w 157"/>
                  <a:gd name="T23" fmla="*/ 1 h 108"/>
                  <a:gd name="T24" fmla="*/ 0 w 157"/>
                  <a:gd name="T25" fmla="*/ 1 h 10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7"/>
                  <a:gd name="T40" fmla="*/ 0 h 108"/>
                  <a:gd name="T41" fmla="*/ 157 w 157"/>
                  <a:gd name="T42" fmla="*/ 108 h 10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7" h="108">
                    <a:moveTo>
                      <a:pt x="157" y="0"/>
                    </a:moveTo>
                    <a:lnTo>
                      <a:pt x="137" y="7"/>
                    </a:lnTo>
                    <a:lnTo>
                      <a:pt x="120" y="18"/>
                    </a:lnTo>
                    <a:lnTo>
                      <a:pt x="102" y="29"/>
                    </a:lnTo>
                    <a:lnTo>
                      <a:pt x="89" y="43"/>
                    </a:lnTo>
                    <a:lnTo>
                      <a:pt x="78" y="53"/>
                    </a:lnTo>
                    <a:lnTo>
                      <a:pt x="71" y="55"/>
                    </a:lnTo>
                    <a:lnTo>
                      <a:pt x="59" y="66"/>
                    </a:lnTo>
                    <a:lnTo>
                      <a:pt x="53" y="76"/>
                    </a:lnTo>
                    <a:lnTo>
                      <a:pt x="36" y="84"/>
                    </a:lnTo>
                    <a:lnTo>
                      <a:pt x="20" y="90"/>
                    </a:lnTo>
                    <a:lnTo>
                      <a:pt x="11" y="96"/>
                    </a:lnTo>
                    <a:lnTo>
                      <a:pt x="0" y="10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30" name="Freeform 335"/>
              <p:cNvSpPr>
                <a:spLocks/>
              </p:cNvSpPr>
              <p:nvPr/>
            </p:nvSpPr>
            <p:spPr bwMode="auto">
              <a:xfrm>
                <a:off x="2531" y="3845"/>
                <a:ext cx="14" cy="26"/>
              </a:xfrm>
              <a:custGeom>
                <a:avLst/>
                <a:gdLst>
                  <a:gd name="T0" fmla="*/ 1 w 28"/>
                  <a:gd name="T1" fmla="*/ 0 h 53"/>
                  <a:gd name="T2" fmla="*/ 1 w 28"/>
                  <a:gd name="T3" fmla="*/ 0 h 53"/>
                  <a:gd name="T4" fmla="*/ 1 w 28"/>
                  <a:gd name="T5" fmla="*/ 0 h 53"/>
                  <a:gd name="T6" fmla="*/ 1 w 28"/>
                  <a:gd name="T7" fmla="*/ 0 h 53"/>
                  <a:gd name="T8" fmla="*/ 1 w 28"/>
                  <a:gd name="T9" fmla="*/ 0 h 53"/>
                  <a:gd name="T10" fmla="*/ 0 w 28"/>
                  <a:gd name="T11" fmla="*/ 0 h 53"/>
                  <a:gd name="T12" fmla="*/ 0 w 28"/>
                  <a:gd name="T13" fmla="*/ 0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"/>
                  <a:gd name="T22" fmla="*/ 0 h 53"/>
                  <a:gd name="T23" fmla="*/ 28 w 28"/>
                  <a:gd name="T24" fmla="*/ 53 h 5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" h="53">
                    <a:moveTo>
                      <a:pt x="28" y="53"/>
                    </a:moveTo>
                    <a:lnTo>
                      <a:pt x="19" y="49"/>
                    </a:lnTo>
                    <a:lnTo>
                      <a:pt x="19" y="31"/>
                    </a:lnTo>
                    <a:lnTo>
                      <a:pt x="8" y="32"/>
                    </a:lnTo>
                    <a:lnTo>
                      <a:pt x="8" y="18"/>
                    </a:lnTo>
                    <a:lnTo>
                      <a:pt x="0" y="1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31" name="Freeform 336"/>
              <p:cNvSpPr>
                <a:spLocks/>
              </p:cNvSpPr>
              <p:nvPr/>
            </p:nvSpPr>
            <p:spPr bwMode="auto">
              <a:xfrm>
                <a:off x="2531" y="3845"/>
                <a:ext cx="14" cy="26"/>
              </a:xfrm>
              <a:custGeom>
                <a:avLst/>
                <a:gdLst>
                  <a:gd name="T0" fmla="*/ 1 w 28"/>
                  <a:gd name="T1" fmla="*/ 0 h 53"/>
                  <a:gd name="T2" fmla="*/ 1 w 28"/>
                  <a:gd name="T3" fmla="*/ 0 h 53"/>
                  <a:gd name="T4" fmla="*/ 1 w 28"/>
                  <a:gd name="T5" fmla="*/ 0 h 53"/>
                  <a:gd name="T6" fmla="*/ 1 w 28"/>
                  <a:gd name="T7" fmla="*/ 0 h 53"/>
                  <a:gd name="T8" fmla="*/ 1 w 28"/>
                  <a:gd name="T9" fmla="*/ 0 h 53"/>
                  <a:gd name="T10" fmla="*/ 0 w 28"/>
                  <a:gd name="T11" fmla="*/ 0 h 53"/>
                  <a:gd name="T12" fmla="*/ 0 w 28"/>
                  <a:gd name="T13" fmla="*/ 0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"/>
                  <a:gd name="T22" fmla="*/ 0 h 53"/>
                  <a:gd name="T23" fmla="*/ 28 w 28"/>
                  <a:gd name="T24" fmla="*/ 53 h 5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" h="53">
                    <a:moveTo>
                      <a:pt x="28" y="53"/>
                    </a:moveTo>
                    <a:lnTo>
                      <a:pt x="19" y="49"/>
                    </a:lnTo>
                    <a:lnTo>
                      <a:pt x="19" y="31"/>
                    </a:lnTo>
                    <a:lnTo>
                      <a:pt x="8" y="32"/>
                    </a:lnTo>
                    <a:lnTo>
                      <a:pt x="8" y="18"/>
                    </a:lnTo>
                    <a:lnTo>
                      <a:pt x="0" y="1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32" name="Freeform 337"/>
              <p:cNvSpPr>
                <a:spLocks/>
              </p:cNvSpPr>
              <p:nvPr/>
            </p:nvSpPr>
            <p:spPr bwMode="auto">
              <a:xfrm>
                <a:off x="2576" y="3813"/>
                <a:ext cx="64" cy="31"/>
              </a:xfrm>
              <a:custGeom>
                <a:avLst/>
                <a:gdLst>
                  <a:gd name="T0" fmla="*/ 0 w 130"/>
                  <a:gd name="T1" fmla="*/ 0 h 63"/>
                  <a:gd name="T2" fmla="*/ 0 w 130"/>
                  <a:gd name="T3" fmla="*/ 0 h 63"/>
                  <a:gd name="T4" fmla="*/ 0 w 130"/>
                  <a:gd name="T5" fmla="*/ 0 h 63"/>
                  <a:gd name="T6" fmla="*/ 0 w 130"/>
                  <a:gd name="T7" fmla="*/ 0 h 63"/>
                  <a:gd name="T8" fmla="*/ 0 w 130"/>
                  <a:gd name="T9" fmla="*/ 0 h 63"/>
                  <a:gd name="T10" fmla="*/ 0 w 130"/>
                  <a:gd name="T11" fmla="*/ 0 h 63"/>
                  <a:gd name="T12" fmla="*/ 0 w 130"/>
                  <a:gd name="T13" fmla="*/ 0 h 63"/>
                  <a:gd name="T14" fmla="*/ 0 w 130"/>
                  <a:gd name="T15" fmla="*/ 0 h 63"/>
                  <a:gd name="T16" fmla="*/ 0 w 130"/>
                  <a:gd name="T17" fmla="*/ 0 h 63"/>
                  <a:gd name="T18" fmla="*/ 0 w 130"/>
                  <a:gd name="T19" fmla="*/ 0 h 63"/>
                  <a:gd name="T20" fmla="*/ 0 w 130"/>
                  <a:gd name="T21" fmla="*/ 0 h 6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0"/>
                  <a:gd name="T34" fmla="*/ 0 h 63"/>
                  <a:gd name="T35" fmla="*/ 130 w 130"/>
                  <a:gd name="T36" fmla="*/ 63 h 6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0" h="63">
                    <a:moveTo>
                      <a:pt x="130" y="63"/>
                    </a:moveTo>
                    <a:lnTo>
                      <a:pt x="106" y="60"/>
                    </a:lnTo>
                    <a:lnTo>
                      <a:pt x="92" y="46"/>
                    </a:lnTo>
                    <a:lnTo>
                      <a:pt x="77" y="29"/>
                    </a:lnTo>
                    <a:lnTo>
                      <a:pt x="61" y="15"/>
                    </a:lnTo>
                    <a:lnTo>
                      <a:pt x="53" y="6"/>
                    </a:lnTo>
                    <a:lnTo>
                      <a:pt x="43" y="1"/>
                    </a:lnTo>
                    <a:lnTo>
                      <a:pt x="31" y="1"/>
                    </a:lnTo>
                    <a:lnTo>
                      <a:pt x="20" y="0"/>
                    </a:lnTo>
                    <a:lnTo>
                      <a:pt x="1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33" name="Freeform 338"/>
              <p:cNvSpPr>
                <a:spLocks/>
              </p:cNvSpPr>
              <p:nvPr/>
            </p:nvSpPr>
            <p:spPr bwMode="auto">
              <a:xfrm>
                <a:off x="2576" y="3813"/>
                <a:ext cx="64" cy="31"/>
              </a:xfrm>
              <a:custGeom>
                <a:avLst/>
                <a:gdLst>
                  <a:gd name="T0" fmla="*/ 0 w 130"/>
                  <a:gd name="T1" fmla="*/ 0 h 63"/>
                  <a:gd name="T2" fmla="*/ 0 w 130"/>
                  <a:gd name="T3" fmla="*/ 0 h 63"/>
                  <a:gd name="T4" fmla="*/ 0 w 130"/>
                  <a:gd name="T5" fmla="*/ 0 h 63"/>
                  <a:gd name="T6" fmla="*/ 0 w 130"/>
                  <a:gd name="T7" fmla="*/ 0 h 63"/>
                  <a:gd name="T8" fmla="*/ 0 w 130"/>
                  <a:gd name="T9" fmla="*/ 0 h 63"/>
                  <a:gd name="T10" fmla="*/ 0 w 130"/>
                  <a:gd name="T11" fmla="*/ 0 h 63"/>
                  <a:gd name="T12" fmla="*/ 0 w 130"/>
                  <a:gd name="T13" fmla="*/ 0 h 63"/>
                  <a:gd name="T14" fmla="*/ 0 w 130"/>
                  <a:gd name="T15" fmla="*/ 0 h 63"/>
                  <a:gd name="T16" fmla="*/ 0 w 130"/>
                  <a:gd name="T17" fmla="*/ 0 h 63"/>
                  <a:gd name="T18" fmla="*/ 0 w 130"/>
                  <a:gd name="T19" fmla="*/ 0 h 63"/>
                  <a:gd name="T20" fmla="*/ 0 w 130"/>
                  <a:gd name="T21" fmla="*/ 0 h 6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0"/>
                  <a:gd name="T34" fmla="*/ 0 h 63"/>
                  <a:gd name="T35" fmla="*/ 130 w 130"/>
                  <a:gd name="T36" fmla="*/ 63 h 6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0" h="63">
                    <a:moveTo>
                      <a:pt x="130" y="63"/>
                    </a:moveTo>
                    <a:lnTo>
                      <a:pt x="106" y="60"/>
                    </a:lnTo>
                    <a:lnTo>
                      <a:pt x="92" y="46"/>
                    </a:lnTo>
                    <a:lnTo>
                      <a:pt x="77" y="29"/>
                    </a:lnTo>
                    <a:lnTo>
                      <a:pt x="61" y="15"/>
                    </a:lnTo>
                    <a:lnTo>
                      <a:pt x="53" y="6"/>
                    </a:lnTo>
                    <a:lnTo>
                      <a:pt x="43" y="1"/>
                    </a:lnTo>
                    <a:lnTo>
                      <a:pt x="31" y="1"/>
                    </a:lnTo>
                    <a:lnTo>
                      <a:pt x="20" y="0"/>
                    </a:lnTo>
                    <a:lnTo>
                      <a:pt x="1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34" name="Freeform 339"/>
              <p:cNvSpPr>
                <a:spLocks/>
              </p:cNvSpPr>
              <p:nvPr/>
            </p:nvSpPr>
            <p:spPr bwMode="auto">
              <a:xfrm>
                <a:off x="2566" y="3814"/>
                <a:ext cx="51" cy="37"/>
              </a:xfrm>
              <a:custGeom>
                <a:avLst/>
                <a:gdLst>
                  <a:gd name="T0" fmla="*/ 1 w 100"/>
                  <a:gd name="T1" fmla="*/ 0 h 76"/>
                  <a:gd name="T2" fmla="*/ 1 w 100"/>
                  <a:gd name="T3" fmla="*/ 0 h 76"/>
                  <a:gd name="T4" fmla="*/ 1 w 100"/>
                  <a:gd name="T5" fmla="*/ 0 h 76"/>
                  <a:gd name="T6" fmla="*/ 1 w 100"/>
                  <a:gd name="T7" fmla="*/ 0 h 76"/>
                  <a:gd name="T8" fmla="*/ 1 w 100"/>
                  <a:gd name="T9" fmla="*/ 0 h 76"/>
                  <a:gd name="T10" fmla="*/ 1 w 100"/>
                  <a:gd name="T11" fmla="*/ 0 h 76"/>
                  <a:gd name="T12" fmla="*/ 1 w 100"/>
                  <a:gd name="T13" fmla="*/ 0 h 76"/>
                  <a:gd name="T14" fmla="*/ 1 w 100"/>
                  <a:gd name="T15" fmla="*/ 0 h 76"/>
                  <a:gd name="T16" fmla="*/ 1 w 100"/>
                  <a:gd name="T17" fmla="*/ 0 h 76"/>
                  <a:gd name="T18" fmla="*/ 1 w 100"/>
                  <a:gd name="T19" fmla="*/ 0 h 76"/>
                  <a:gd name="T20" fmla="*/ 0 w 100"/>
                  <a:gd name="T21" fmla="*/ 0 h 7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0"/>
                  <a:gd name="T34" fmla="*/ 0 h 76"/>
                  <a:gd name="T35" fmla="*/ 100 w 100"/>
                  <a:gd name="T36" fmla="*/ 76 h 7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0" h="76">
                    <a:moveTo>
                      <a:pt x="100" y="76"/>
                    </a:moveTo>
                    <a:lnTo>
                      <a:pt x="95" y="66"/>
                    </a:lnTo>
                    <a:lnTo>
                      <a:pt x="85" y="63"/>
                    </a:lnTo>
                    <a:lnTo>
                      <a:pt x="79" y="48"/>
                    </a:lnTo>
                    <a:lnTo>
                      <a:pt x="67" y="44"/>
                    </a:lnTo>
                    <a:lnTo>
                      <a:pt x="49" y="46"/>
                    </a:lnTo>
                    <a:lnTo>
                      <a:pt x="38" y="44"/>
                    </a:lnTo>
                    <a:lnTo>
                      <a:pt x="31" y="28"/>
                    </a:lnTo>
                    <a:lnTo>
                      <a:pt x="19" y="13"/>
                    </a:lnTo>
                    <a:lnTo>
                      <a:pt x="5" y="1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35" name="Freeform 340"/>
              <p:cNvSpPr>
                <a:spLocks/>
              </p:cNvSpPr>
              <p:nvPr/>
            </p:nvSpPr>
            <p:spPr bwMode="auto">
              <a:xfrm>
                <a:off x="2566" y="3814"/>
                <a:ext cx="51" cy="37"/>
              </a:xfrm>
              <a:custGeom>
                <a:avLst/>
                <a:gdLst>
                  <a:gd name="T0" fmla="*/ 1 w 100"/>
                  <a:gd name="T1" fmla="*/ 0 h 76"/>
                  <a:gd name="T2" fmla="*/ 1 w 100"/>
                  <a:gd name="T3" fmla="*/ 0 h 76"/>
                  <a:gd name="T4" fmla="*/ 1 w 100"/>
                  <a:gd name="T5" fmla="*/ 0 h 76"/>
                  <a:gd name="T6" fmla="*/ 1 w 100"/>
                  <a:gd name="T7" fmla="*/ 0 h 76"/>
                  <a:gd name="T8" fmla="*/ 1 w 100"/>
                  <a:gd name="T9" fmla="*/ 0 h 76"/>
                  <a:gd name="T10" fmla="*/ 1 w 100"/>
                  <a:gd name="T11" fmla="*/ 0 h 76"/>
                  <a:gd name="T12" fmla="*/ 1 w 100"/>
                  <a:gd name="T13" fmla="*/ 0 h 76"/>
                  <a:gd name="T14" fmla="*/ 1 w 100"/>
                  <a:gd name="T15" fmla="*/ 0 h 76"/>
                  <a:gd name="T16" fmla="*/ 1 w 100"/>
                  <a:gd name="T17" fmla="*/ 0 h 76"/>
                  <a:gd name="T18" fmla="*/ 1 w 100"/>
                  <a:gd name="T19" fmla="*/ 0 h 76"/>
                  <a:gd name="T20" fmla="*/ 0 w 100"/>
                  <a:gd name="T21" fmla="*/ 0 h 7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0"/>
                  <a:gd name="T34" fmla="*/ 0 h 76"/>
                  <a:gd name="T35" fmla="*/ 100 w 100"/>
                  <a:gd name="T36" fmla="*/ 76 h 7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0" h="76">
                    <a:moveTo>
                      <a:pt x="100" y="76"/>
                    </a:moveTo>
                    <a:lnTo>
                      <a:pt x="95" y="66"/>
                    </a:lnTo>
                    <a:lnTo>
                      <a:pt x="85" y="63"/>
                    </a:lnTo>
                    <a:lnTo>
                      <a:pt x="79" y="48"/>
                    </a:lnTo>
                    <a:lnTo>
                      <a:pt x="67" y="44"/>
                    </a:lnTo>
                    <a:lnTo>
                      <a:pt x="49" y="46"/>
                    </a:lnTo>
                    <a:lnTo>
                      <a:pt x="38" y="44"/>
                    </a:lnTo>
                    <a:lnTo>
                      <a:pt x="31" y="28"/>
                    </a:lnTo>
                    <a:lnTo>
                      <a:pt x="19" y="13"/>
                    </a:lnTo>
                    <a:lnTo>
                      <a:pt x="5" y="1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36" name="Freeform 341"/>
              <p:cNvSpPr>
                <a:spLocks/>
              </p:cNvSpPr>
              <p:nvPr/>
            </p:nvSpPr>
            <p:spPr bwMode="auto">
              <a:xfrm>
                <a:off x="2495" y="3867"/>
                <a:ext cx="14" cy="32"/>
              </a:xfrm>
              <a:custGeom>
                <a:avLst/>
                <a:gdLst>
                  <a:gd name="T0" fmla="*/ 1 w 26"/>
                  <a:gd name="T1" fmla="*/ 1 h 64"/>
                  <a:gd name="T2" fmla="*/ 1 w 26"/>
                  <a:gd name="T3" fmla="*/ 1 h 64"/>
                  <a:gd name="T4" fmla="*/ 1 w 26"/>
                  <a:gd name="T5" fmla="*/ 1 h 64"/>
                  <a:gd name="T6" fmla="*/ 1 w 26"/>
                  <a:gd name="T7" fmla="*/ 1 h 64"/>
                  <a:gd name="T8" fmla="*/ 1 w 26"/>
                  <a:gd name="T9" fmla="*/ 1 h 64"/>
                  <a:gd name="T10" fmla="*/ 0 w 26"/>
                  <a:gd name="T11" fmla="*/ 1 h 64"/>
                  <a:gd name="T12" fmla="*/ 1 w 26"/>
                  <a:gd name="T13" fmla="*/ 0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64"/>
                  <a:gd name="T23" fmla="*/ 26 w 26"/>
                  <a:gd name="T24" fmla="*/ 64 h 6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64">
                    <a:moveTo>
                      <a:pt x="26" y="64"/>
                    </a:moveTo>
                    <a:lnTo>
                      <a:pt x="17" y="54"/>
                    </a:lnTo>
                    <a:lnTo>
                      <a:pt x="19" y="43"/>
                    </a:lnTo>
                    <a:lnTo>
                      <a:pt x="7" y="36"/>
                    </a:lnTo>
                    <a:lnTo>
                      <a:pt x="1" y="25"/>
                    </a:lnTo>
                    <a:lnTo>
                      <a:pt x="0" y="9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37" name="Freeform 342"/>
              <p:cNvSpPr>
                <a:spLocks/>
              </p:cNvSpPr>
              <p:nvPr/>
            </p:nvSpPr>
            <p:spPr bwMode="auto">
              <a:xfrm>
                <a:off x="2495" y="3867"/>
                <a:ext cx="14" cy="32"/>
              </a:xfrm>
              <a:custGeom>
                <a:avLst/>
                <a:gdLst>
                  <a:gd name="T0" fmla="*/ 1 w 26"/>
                  <a:gd name="T1" fmla="*/ 1 h 64"/>
                  <a:gd name="T2" fmla="*/ 1 w 26"/>
                  <a:gd name="T3" fmla="*/ 1 h 64"/>
                  <a:gd name="T4" fmla="*/ 1 w 26"/>
                  <a:gd name="T5" fmla="*/ 1 h 64"/>
                  <a:gd name="T6" fmla="*/ 1 w 26"/>
                  <a:gd name="T7" fmla="*/ 1 h 64"/>
                  <a:gd name="T8" fmla="*/ 1 w 26"/>
                  <a:gd name="T9" fmla="*/ 1 h 64"/>
                  <a:gd name="T10" fmla="*/ 0 w 26"/>
                  <a:gd name="T11" fmla="*/ 1 h 64"/>
                  <a:gd name="T12" fmla="*/ 1 w 26"/>
                  <a:gd name="T13" fmla="*/ 0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64"/>
                  <a:gd name="T23" fmla="*/ 26 w 26"/>
                  <a:gd name="T24" fmla="*/ 64 h 6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64">
                    <a:moveTo>
                      <a:pt x="26" y="64"/>
                    </a:moveTo>
                    <a:lnTo>
                      <a:pt x="17" y="54"/>
                    </a:lnTo>
                    <a:lnTo>
                      <a:pt x="19" y="43"/>
                    </a:lnTo>
                    <a:lnTo>
                      <a:pt x="7" y="36"/>
                    </a:lnTo>
                    <a:lnTo>
                      <a:pt x="1" y="25"/>
                    </a:lnTo>
                    <a:lnTo>
                      <a:pt x="0" y="9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38" name="Freeform 343"/>
              <p:cNvSpPr>
                <a:spLocks/>
              </p:cNvSpPr>
              <p:nvPr/>
            </p:nvSpPr>
            <p:spPr bwMode="auto">
              <a:xfrm>
                <a:off x="2480" y="3878"/>
                <a:ext cx="14" cy="7"/>
              </a:xfrm>
              <a:custGeom>
                <a:avLst/>
                <a:gdLst>
                  <a:gd name="T0" fmla="*/ 0 w 28"/>
                  <a:gd name="T1" fmla="*/ 1 h 14"/>
                  <a:gd name="T2" fmla="*/ 1 w 28"/>
                  <a:gd name="T3" fmla="*/ 1 h 14"/>
                  <a:gd name="T4" fmla="*/ 1 w 28"/>
                  <a:gd name="T5" fmla="*/ 0 h 14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14"/>
                  <a:gd name="T11" fmla="*/ 28 w 28"/>
                  <a:gd name="T12" fmla="*/ 14 h 1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14">
                    <a:moveTo>
                      <a:pt x="0" y="14"/>
                    </a:moveTo>
                    <a:lnTo>
                      <a:pt x="13" y="7"/>
                    </a:lnTo>
                    <a:lnTo>
                      <a:pt x="28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39" name="Freeform 344"/>
              <p:cNvSpPr>
                <a:spLocks/>
              </p:cNvSpPr>
              <p:nvPr/>
            </p:nvSpPr>
            <p:spPr bwMode="auto">
              <a:xfrm>
                <a:off x="2480" y="3878"/>
                <a:ext cx="14" cy="7"/>
              </a:xfrm>
              <a:custGeom>
                <a:avLst/>
                <a:gdLst>
                  <a:gd name="T0" fmla="*/ 0 w 28"/>
                  <a:gd name="T1" fmla="*/ 1 h 14"/>
                  <a:gd name="T2" fmla="*/ 1 w 28"/>
                  <a:gd name="T3" fmla="*/ 1 h 14"/>
                  <a:gd name="T4" fmla="*/ 1 w 28"/>
                  <a:gd name="T5" fmla="*/ 0 h 14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14"/>
                  <a:gd name="T11" fmla="*/ 28 w 28"/>
                  <a:gd name="T12" fmla="*/ 14 h 1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14">
                    <a:moveTo>
                      <a:pt x="0" y="14"/>
                    </a:moveTo>
                    <a:lnTo>
                      <a:pt x="13" y="7"/>
                    </a:lnTo>
                    <a:lnTo>
                      <a:pt x="28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40" name="Freeform 345"/>
              <p:cNvSpPr>
                <a:spLocks/>
              </p:cNvSpPr>
              <p:nvPr/>
            </p:nvSpPr>
            <p:spPr bwMode="auto">
              <a:xfrm>
                <a:off x="2482" y="3884"/>
                <a:ext cx="13" cy="11"/>
              </a:xfrm>
              <a:custGeom>
                <a:avLst/>
                <a:gdLst>
                  <a:gd name="T0" fmla="*/ 0 w 27"/>
                  <a:gd name="T1" fmla="*/ 1 h 22"/>
                  <a:gd name="T2" fmla="*/ 0 w 27"/>
                  <a:gd name="T3" fmla="*/ 1 h 22"/>
                  <a:gd name="T4" fmla="*/ 0 w 27"/>
                  <a:gd name="T5" fmla="*/ 1 h 22"/>
                  <a:gd name="T6" fmla="*/ 0 w 27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22"/>
                  <a:gd name="T14" fmla="*/ 27 w 27"/>
                  <a:gd name="T15" fmla="*/ 22 h 2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22">
                    <a:moveTo>
                      <a:pt x="0" y="22"/>
                    </a:moveTo>
                    <a:lnTo>
                      <a:pt x="7" y="12"/>
                    </a:lnTo>
                    <a:lnTo>
                      <a:pt x="18" y="4"/>
                    </a:lnTo>
                    <a:lnTo>
                      <a:pt x="27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41" name="Freeform 346"/>
              <p:cNvSpPr>
                <a:spLocks/>
              </p:cNvSpPr>
              <p:nvPr/>
            </p:nvSpPr>
            <p:spPr bwMode="auto">
              <a:xfrm>
                <a:off x="2482" y="3884"/>
                <a:ext cx="13" cy="11"/>
              </a:xfrm>
              <a:custGeom>
                <a:avLst/>
                <a:gdLst>
                  <a:gd name="T0" fmla="*/ 0 w 27"/>
                  <a:gd name="T1" fmla="*/ 1 h 22"/>
                  <a:gd name="T2" fmla="*/ 0 w 27"/>
                  <a:gd name="T3" fmla="*/ 1 h 22"/>
                  <a:gd name="T4" fmla="*/ 0 w 27"/>
                  <a:gd name="T5" fmla="*/ 1 h 22"/>
                  <a:gd name="T6" fmla="*/ 0 w 27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22"/>
                  <a:gd name="T14" fmla="*/ 27 w 27"/>
                  <a:gd name="T15" fmla="*/ 22 h 2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22">
                    <a:moveTo>
                      <a:pt x="0" y="22"/>
                    </a:moveTo>
                    <a:lnTo>
                      <a:pt x="7" y="12"/>
                    </a:lnTo>
                    <a:lnTo>
                      <a:pt x="18" y="4"/>
                    </a:lnTo>
                    <a:lnTo>
                      <a:pt x="27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42" name="Freeform 347"/>
              <p:cNvSpPr>
                <a:spLocks/>
              </p:cNvSpPr>
              <p:nvPr/>
            </p:nvSpPr>
            <p:spPr bwMode="auto">
              <a:xfrm>
                <a:off x="2484" y="3893"/>
                <a:ext cx="18" cy="11"/>
              </a:xfrm>
              <a:custGeom>
                <a:avLst/>
                <a:gdLst>
                  <a:gd name="T0" fmla="*/ 0 w 34"/>
                  <a:gd name="T1" fmla="*/ 1 h 22"/>
                  <a:gd name="T2" fmla="*/ 1 w 34"/>
                  <a:gd name="T3" fmla="*/ 1 h 22"/>
                  <a:gd name="T4" fmla="*/ 1 w 34"/>
                  <a:gd name="T5" fmla="*/ 1 h 22"/>
                  <a:gd name="T6" fmla="*/ 1 w 34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4"/>
                  <a:gd name="T13" fmla="*/ 0 h 22"/>
                  <a:gd name="T14" fmla="*/ 34 w 34"/>
                  <a:gd name="T15" fmla="*/ 22 h 2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4" h="22">
                    <a:moveTo>
                      <a:pt x="0" y="22"/>
                    </a:moveTo>
                    <a:lnTo>
                      <a:pt x="11" y="17"/>
                    </a:lnTo>
                    <a:lnTo>
                      <a:pt x="27" y="3"/>
                    </a:lnTo>
                    <a:lnTo>
                      <a:pt x="34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43" name="Freeform 348"/>
              <p:cNvSpPr>
                <a:spLocks/>
              </p:cNvSpPr>
              <p:nvPr/>
            </p:nvSpPr>
            <p:spPr bwMode="auto">
              <a:xfrm>
                <a:off x="2484" y="3893"/>
                <a:ext cx="18" cy="11"/>
              </a:xfrm>
              <a:custGeom>
                <a:avLst/>
                <a:gdLst>
                  <a:gd name="T0" fmla="*/ 0 w 34"/>
                  <a:gd name="T1" fmla="*/ 1 h 22"/>
                  <a:gd name="T2" fmla="*/ 1 w 34"/>
                  <a:gd name="T3" fmla="*/ 1 h 22"/>
                  <a:gd name="T4" fmla="*/ 1 w 34"/>
                  <a:gd name="T5" fmla="*/ 1 h 22"/>
                  <a:gd name="T6" fmla="*/ 1 w 34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4"/>
                  <a:gd name="T13" fmla="*/ 0 h 22"/>
                  <a:gd name="T14" fmla="*/ 34 w 34"/>
                  <a:gd name="T15" fmla="*/ 22 h 2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4" h="22">
                    <a:moveTo>
                      <a:pt x="0" y="22"/>
                    </a:moveTo>
                    <a:lnTo>
                      <a:pt x="11" y="17"/>
                    </a:lnTo>
                    <a:lnTo>
                      <a:pt x="27" y="3"/>
                    </a:lnTo>
                    <a:lnTo>
                      <a:pt x="34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44" name="Freeform 349"/>
              <p:cNvSpPr>
                <a:spLocks/>
              </p:cNvSpPr>
              <p:nvPr/>
            </p:nvSpPr>
            <p:spPr bwMode="auto">
              <a:xfrm>
                <a:off x="2504" y="3866"/>
                <a:ext cx="34" cy="23"/>
              </a:xfrm>
              <a:custGeom>
                <a:avLst/>
                <a:gdLst>
                  <a:gd name="T0" fmla="*/ 0 w 67"/>
                  <a:gd name="T1" fmla="*/ 1 h 46"/>
                  <a:gd name="T2" fmla="*/ 1 w 67"/>
                  <a:gd name="T3" fmla="*/ 1 h 46"/>
                  <a:gd name="T4" fmla="*/ 1 w 67"/>
                  <a:gd name="T5" fmla="*/ 1 h 46"/>
                  <a:gd name="T6" fmla="*/ 1 w 67"/>
                  <a:gd name="T7" fmla="*/ 1 h 46"/>
                  <a:gd name="T8" fmla="*/ 1 w 67"/>
                  <a:gd name="T9" fmla="*/ 1 h 46"/>
                  <a:gd name="T10" fmla="*/ 1 w 67"/>
                  <a:gd name="T11" fmla="*/ 0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7"/>
                  <a:gd name="T19" fmla="*/ 0 h 46"/>
                  <a:gd name="T20" fmla="*/ 67 w 67"/>
                  <a:gd name="T21" fmla="*/ 46 h 4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7" h="46">
                    <a:moveTo>
                      <a:pt x="0" y="46"/>
                    </a:moveTo>
                    <a:lnTo>
                      <a:pt x="10" y="40"/>
                    </a:lnTo>
                    <a:lnTo>
                      <a:pt x="33" y="30"/>
                    </a:lnTo>
                    <a:lnTo>
                      <a:pt x="47" y="21"/>
                    </a:lnTo>
                    <a:lnTo>
                      <a:pt x="54" y="12"/>
                    </a:lnTo>
                    <a:lnTo>
                      <a:pt x="67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45" name="Freeform 350"/>
              <p:cNvSpPr>
                <a:spLocks/>
              </p:cNvSpPr>
              <p:nvPr/>
            </p:nvSpPr>
            <p:spPr bwMode="auto">
              <a:xfrm>
                <a:off x="2504" y="3866"/>
                <a:ext cx="34" cy="23"/>
              </a:xfrm>
              <a:custGeom>
                <a:avLst/>
                <a:gdLst>
                  <a:gd name="T0" fmla="*/ 0 w 67"/>
                  <a:gd name="T1" fmla="*/ 1 h 46"/>
                  <a:gd name="T2" fmla="*/ 1 w 67"/>
                  <a:gd name="T3" fmla="*/ 1 h 46"/>
                  <a:gd name="T4" fmla="*/ 1 w 67"/>
                  <a:gd name="T5" fmla="*/ 1 h 46"/>
                  <a:gd name="T6" fmla="*/ 1 w 67"/>
                  <a:gd name="T7" fmla="*/ 1 h 46"/>
                  <a:gd name="T8" fmla="*/ 1 w 67"/>
                  <a:gd name="T9" fmla="*/ 1 h 46"/>
                  <a:gd name="T10" fmla="*/ 1 w 67"/>
                  <a:gd name="T11" fmla="*/ 0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7"/>
                  <a:gd name="T19" fmla="*/ 0 h 46"/>
                  <a:gd name="T20" fmla="*/ 67 w 67"/>
                  <a:gd name="T21" fmla="*/ 46 h 4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7" h="46">
                    <a:moveTo>
                      <a:pt x="0" y="46"/>
                    </a:moveTo>
                    <a:lnTo>
                      <a:pt x="10" y="40"/>
                    </a:lnTo>
                    <a:lnTo>
                      <a:pt x="33" y="30"/>
                    </a:lnTo>
                    <a:lnTo>
                      <a:pt x="47" y="21"/>
                    </a:lnTo>
                    <a:lnTo>
                      <a:pt x="54" y="12"/>
                    </a:lnTo>
                    <a:lnTo>
                      <a:pt x="67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46" name="Freeform 351"/>
              <p:cNvSpPr>
                <a:spLocks/>
              </p:cNvSpPr>
              <p:nvPr/>
            </p:nvSpPr>
            <p:spPr bwMode="auto">
              <a:xfrm>
                <a:off x="2500" y="3861"/>
                <a:ext cx="30" cy="20"/>
              </a:xfrm>
              <a:custGeom>
                <a:avLst/>
                <a:gdLst>
                  <a:gd name="T0" fmla="*/ 0 w 60"/>
                  <a:gd name="T1" fmla="*/ 1 h 40"/>
                  <a:gd name="T2" fmla="*/ 1 w 60"/>
                  <a:gd name="T3" fmla="*/ 1 h 40"/>
                  <a:gd name="T4" fmla="*/ 1 w 60"/>
                  <a:gd name="T5" fmla="*/ 1 h 40"/>
                  <a:gd name="T6" fmla="*/ 1 w 60"/>
                  <a:gd name="T7" fmla="*/ 1 h 40"/>
                  <a:gd name="T8" fmla="*/ 1 w 60"/>
                  <a:gd name="T9" fmla="*/ 1 h 40"/>
                  <a:gd name="T10" fmla="*/ 1 w 60"/>
                  <a:gd name="T11" fmla="*/ 1 h 40"/>
                  <a:gd name="T12" fmla="*/ 1 w 60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40"/>
                  <a:gd name="T23" fmla="*/ 60 w 60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40">
                    <a:moveTo>
                      <a:pt x="0" y="40"/>
                    </a:moveTo>
                    <a:lnTo>
                      <a:pt x="9" y="31"/>
                    </a:lnTo>
                    <a:lnTo>
                      <a:pt x="22" y="29"/>
                    </a:lnTo>
                    <a:lnTo>
                      <a:pt x="32" y="25"/>
                    </a:lnTo>
                    <a:lnTo>
                      <a:pt x="39" y="20"/>
                    </a:lnTo>
                    <a:lnTo>
                      <a:pt x="52" y="8"/>
                    </a:lnTo>
                    <a:lnTo>
                      <a:pt x="6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47" name="Freeform 352"/>
              <p:cNvSpPr>
                <a:spLocks/>
              </p:cNvSpPr>
              <p:nvPr/>
            </p:nvSpPr>
            <p:spPr bwMode="auto">
              <a:xfrm>
                <a:off x="2500" y="3861"/>
                <a:ext cx="30" cy="20"/>
              </a:xfrm>
              <a:custGeom>
                <a:avLst/>
                <a:gdLst>
                  <a:gd name="T0" fmla="*/ 0 w 60"/>
                  <a:gd name="T1" fmla="*/ 1 h 40"/>
                  <a:gd name="T2" fmla="*/ 1 w 60"/>
                  <a:gd name="T3" fmla="*/ 1 h 40"/>
                  <a:gd name="T4" fmla="*/ 1 w 60"/>
                  <a:gd name="T5" fmla="*/ 1 h 40"/>
                  <a:gd name="T6" fmla="*/ 1 w 60"/>
                  <a:gd name="T7" fmla="*/ 1 h 40"/>
                  <a:gd name="T8" fmla="*/ 1 w 60"/>
                  <a:gd name="T9" fmla="*/ 1 h 40"/>
                  <a:gd name="T10" fmla="*/ 1 w 60"/>
                  <a:gd name="T11" fmla="*/ 1 h 40"/>
                  <a:gd name="T12" fmla="*/ 1 w 60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40"/>
                  <a:gd name="T23" fmla="*/ 60 w 60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40">
                    <a:moveTo>
                      <a:pt x="0" y="40"/>
                    </a:moveTo>
                    <a:lnTo>
                      <a:pt x="9" y="31"/>
                    </a:lnTo>
                    <a:lnTo>
                      <a:pt x="22" y="29"/>
                    </a:lnTo>
                    <a:lnTo>
                      <a:pt x="32" y="25"/>
                    </a:lnTo>
                    <a:lnTo>
                      <a:pt x="39" y="20"/>
                    </a:lnTo>
                    <a:lnTo>
                      <a:pt x="52" y="8"/>
                    </a:lnTo>
                    <a:lnTo>
                      <a:pt x="6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48" name="Freeform 353"/>
              <p:cNvSpPr>
                <a:spLocks/>
              </p:cNvSpPr>
              <p:nvPr/>
            </p:nvSpPr>
            <p:spPr bwMode="auto">
              <a:xfrm>
                <a:off x="2496" y="3852"/>
                <a:ext cx="33" cy="23"/>
              </a:xfrm>
              <a:custGeom>
                <a:avLst/>
                <a:gdLst>
                  <a:gd name="T0" fmla="*/ 0 w 66"/>
                  <a:gd name="T1" fmla="*/ 1 h 46"/>
                  <a:gd name="T2" fmla="*/ 1 w 66"/>
                  <a:gd name="T3" fmla="*/ 1 h 46"/>
                  <a:gd name="T4" fmla="*/ 1 w 66"/>
                  <a:gd name="T5" fmla="*/ 1 h 46"/>
                  <a:gd name="T6" fmla="*/ 1 w 66"/>
                  <a:gd name="T7" fmla="*/ 1 h 46"/>
                  <a:gd name="T8" fmla="*/ 1 w 66"/>
                  <a:gd name="T9" fmla="*/ 1 h 46"/>
                  <a:gd name="T10" fmla="*/ 1 w 66"/>
                  <a:gd name="T11" fmla="*/ 1 h 46"/>
                  <a:gd name="T12" fmla="*/ 1 w 66"/>
                  <a:gd name="T13" fmla="*/ 0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6"/>
                  <a:gd name="T22" fmla="*/ 0 h 46"/>
                  <a:gd name="T23" fmla="*/ 66 w 66"/>
                  <a:gd name="T24" fmla="*/ 46 h 4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6" h="46">
                    <a:moveTo>
                      <a:pt x="0" y="46"/>
                    </a:moveTo>
                    <a:lnTo>
                      <a:pt x="6" y="38"/>
                    </a:lnTo>
                    <a:lnTo>
                      <a:pt x="21" y="32"/>
                    </a:lnTo>
                    <a:lnTo>
                      <a:pt x="35" y="28"/>
                    </a:lnTo>
                    <a:lnTo>
                      <a:pt x="49" y="18"/>
                    </a:lnTo>
                    <a:lnTo>
                      <a:pt x="57" y="6"/>
                    </a:lnTo>
                    <a:lnTo>
                      <a:pt x="66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49" name="Freeform 354"/>
              <p:cNvSpPr>
                <a:spLocks/>
              </p:cNvSpPr>
              <p:nvPr/>
            </p:nvSpPr>
            <p:spPr bwMode="auto">
              <a:xfrm>
                <a:off x="2496" y="3852"/>
                <a:ext cx="33" cy="23"/>
              </a:xfrm>
              <a:custGeom>
                <a:avLst/>
                <a:gdLst>
                  <a:gd name="T0" fmla="*/ 0 w 66"/>
                  <a:gd name="T1" fmla="*/ 1 h 46"/>
                  <a:gd name="T2" fmla="*/ 1 w 66"/>
                  <a:gd name="T3" fmla="*/ 1 h 46"/>
                  <a:gd name="T4" fmla="*/ 1 w 66"/>
                  <a:gd name="T5" fmla="*/ 1 h 46"/>
                  <a:gd name="T6" fmla="*/ 1 w 66"/>
                  <a:gd name="T7" fmla="*/ 1 h 46"/>
                  <a:gd name="T8" fmla="*/ 1 w 66"/>
                  <a:gd name="T9" fmla="*/ 1 h 46"/>
                  <a:gd name="T10" fmla="*/ 1 w 66"/>
                  <a:gd name="T11" fmla="*/ 1 h 46"/>
                  <a:gd name="T12" fmla="*/ 1 w 66"/>
                  <a:gd name="T13" fmla="*/ 0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6"/>
                  <a:gd name="T22" fmla="*/ 0 h 46"/>
                  <a:gd name="T23" fmla="*/ 66 w 66"/>
                  <a:gd name="T24" fmla="*/ 46 h 4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6" h="46">
                    <a:moveTo>
                      <a:pt x="0" y="46"/>
                    </a:moveTo>
                    <a:lnTo>
                      <a:pt x="6" y="38"/>
                    </a:lnTo>
                    <a:lnTo>
                      <a:pt x="21" y="32"/>
                    </a:lnTo>
                    <a:lnTo>
                      <a:pt x="35" y="28"/>
                    </a:lnTo>
                    <a:lnTo>
                      <a:pt x="49" y="18"/>
                    </a:lnTo>
                    <a:lnTo>
                      <a:pt x="57" y="6"/>
                    </a:lnTo>
                    <a:lnTo>
                      <a:pt x="66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50" name="Freeform 355"/>
              <p:cNvSpPr>
                <a:spLocks/>
              </p:cNvSpPr>
              <p:nvPr/>
            </p:nvSpPr>
            <p:spPr bwMode="auto">
              <a:xfrm>
                <a:off x="2541" y="3830"/>
                <a:ext cx="37" cy="30"/>
              </a:xfrm>
              <a:custGeom>
                <a:avLst/>
                <a:gdLst>
                  <a:gd name="T0" fmla="*/ 0 w 76"/>
                  <a:gd name="T1" fmla="*/ 1 h 60"/>
                  <a:gd name="T2" fmla="*/ 0 w 76"/>
                  <a:gd name="T3" fmla="*/ 1 h 60"/>
                  <a:gd name="T4" fmla="*/ 0 w 76"/>
                  <a:gd name="T5" fmla="*/ 1 h 60"/>
                  <a:gd name="T6" fmla="*/ 0 w 76"/>
                  <a:gd name="T7" fmla="*/ 1 h 60"/>
                  <a:gd name="T8" fmla="*/ 0 w 76"/>
                  <a:gd name="T9" fmla="*/ 1 h 60"/>
                  <a:gd name="T10" fmla="*/ 0 w 76"/>
                  <a:gd name="T11" fmla="*/ 1 h 60"/>
                  <a:gd name="T12" fmla="*/ 0 w 76"/>
                  <a:gd name="T13" fmla="*/ 1 h 60"/>
                  <a:gd name="T14" fmla="*/ 0 w 76"/>
                  <a:gd name="T15" fmla="*/ 0 h 6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6"/>
                  <a:gd name="T25" fmla="*/ 0 h 60"/>
                  <a:gd name="T26" fmla="*/ 76 w 76"/>
                  <a:gd name="T27" fmla="*/ 60 h 6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6" h="60">
                    <a:moveTo>
                      <a:pt x="0" y="60"/>
                    </a:moveTo>
                    <a:lnTo>
                      <a:pt x="5" y="51"/>
                    </a:lnTo>
                    <a:lnTo>
                      <a:pt x="21" y="44"/>
                    </a:lnTo>
                    <a:lnTo>
                      <a:pt x="34" y="35"/>
                    </a:lnTo>
                    <a:lnTo>
                      <a:pt x="48" y="29"/>
                    </a:lnTo>
                    <a:lnTo>
                      <a:pt x="56" y="23"/>
                    </a:lnTo>
                    <a:lnTo>
                      <a:pt x="66" y="10"/>
                    </a:lnTo>
                    <a:lnTo>
                      <a:pt x="76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51" name="Freeform 356"/>
              <p:cNvSpPr>
                <a:spLocks/>
              </p:cNvSpPr>
              <p:nvPr/>
            </p:nvSpPr>
            <p:spPr bwMode="auto">
              <a:xfrm>
                <a:off x="2541" y="3830"/>
                <a:ext cx="37" cy="30"/>
              </a:xfrm>
              <a:custGeom>
                <a:avLst/>
                <a:gdLst>
                  <a:gd name="T0" fmla="*/ 0 w 76"/>
                  <a:gd name="T1" fmla="*/ 1 h 60"/>
                  <a:gd name="T2" fmla="*/ 0 w 76"/>
                  <a:gd name="T3" fmla="*/ 1 h 60"/>
                  <a:gd name="T4" fmla="*/ 0 w 76"/>
                  <a:gd name="T5" fmla="*/ 1 h 60"/>
                  <a:gd name="T6" fmla="*/ 0 w 76"/>
                  <a:gd name="T7" fmla="*/ 1 h 60"/>
                  <a:gd name="T8" fmla="*/ 0 w 76"/>
                  <a:gd name="T9" fmla="*/ 1 h 60"/>
                  <a:gd name="T10" fmla="*/ 0 w 76"/>
                  <a:gd name="T11" fmla="*/ 1 h 60"/>
                  <a:gd name="T12" fmla="*/ 0 w 76"/>
                  <a:gd name="T13" fmla="*/ 1 h 60"/>
                  <a:gd name="T14" fmla="*/ 0 w 76"/>
                  <a:gd name="T15" fmla="*/ 0 h 6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6"/>
                  <a:gd name="T25" fmla="*/ 0 h 60"/>
                  <a:gd name="T26" fmla="*/ 76 w 76"/>
                  <a:gd name="T27" fmla="*/ 60 h 6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6" h="60">
                    <a:moveTo>
                      <a:pt x="0" y="60"/>
                    </a:moveTo>
                    <a:lnTo>
                      <a:pt x="5" y="51"/>
                    </a:lnTo>
                    <a:lnTo>
                      <a:pt x="21" y="44"/>
                    </a:lnTo>
                    <a:lnTo>
                      <a:pt x="34" y="35"/>
                    </a:lnTo>
                    <a:lnTo>
                      <a:pt x="48" y="29"/>
                    </a:lnTo>
                    <a:lnTo>
                      <a:pt x="56" y="23"/>
                    </a:lnTo>
                    <a:lnTo>
                      <a:pt x="66" y="10"/>
                    </a:lnTo>
                    <a:lnTo>
                      <a:pt x="76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52" name="Freeform 357"/>
              <p:cNvSpPr>
                <a:spLocks/>
              </p:cNvSpPr>
              <p:nvPr/>
            </p:nvSpPr>
            <p:spPr bwMode="auto">
              <a:xfrm>
                <a:off x="2535" y="3824"/>
                <a:ext cx="38" cy="29"/>
              </a:xfrm>
              <a:custGeom>
                <a:avLst/>
                <a:gdLst>
                  <a:gd name="T0" fmla="*/ 0 w 75"/>
                  <a:gd name="T1" fmla="*/ 0 h 59"/>
                  <a:gd name="T2" fmla="*/ 1 w 75"/>
                  <a:gd name="T3" fmla="*/ 0 h 59"/>
                  <a:gd name="T4" fmla="*/ 1 w 75"/>
                  <a:gd name="T5" fmla="*/ 0 h 59"/>
                  <a:gd name="T6" fmla="*/ 1 w 75"/>
                  <a:gd name="T7" fmla="*/ 0 h 59"/>
                  <a:gd name="T8" fmla="*/ 1 w 75"/>
                  <a:gd name="T9" fmla="*/ 0 h 59"/>
                  <a:gd name="T10" fmla="*/ 1 w 75"/>
                  <a:gd name="T11" fmla="*/ 0 h 59"/>
                  <a:gd name="T12" fmla="*/ 1 w 75"/>
                  <a:gd name="T13" fmla="*/ 0 h 59"/>
                  <a:gd name="T14" fmla="*/ 1 w 75"/>
                  <a:gd name="T15" fmla="*/ 0 h 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5"/>
                  <a:gd name="T25" fmla="*/ 0 h 59"/>
                  <a:gd name="T26" fmla="*/ 75 w 75"/>
                  <a:gd name="T27" fmla="*/ 59 h 5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5" h="59">
                    <a:moveTo>
                      <a:pt x="0" y="59"/>
                    </a:moveTo>
                    <a:lnTo>
                      <a:pt x="6" y="48"/>
                    </a:lnTo>
                    <a:lnTo>
                      <a:pt x="17" y="43"/>
                    </a:lnTo>
                    <a:lnTo>
                      <a:pt x="28" y="38"/>
                    </a:lnTo>
                    <a:lnTo>
                      <a:pt x="41" y="32"/>
                    </a:lnTo>
                    <a:lnTo>
                      <a:pt x="52" y="24"/>
                    </a:lnTo>
                    <a:lnTo>
                      <a:pt x="64" y="13"/>
                    </a:lnTo>
                    <a:lnTo>
                      <a:pt x="75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53" name="Freeform 358"/>
              <p:cNvSpPr>
                <a:spLocks/>
              </p:cNvSpPr>
              <p:nvPr/>
            </p:nvSpPr>
            <p:spPr bwMode="auto">
              <a:xfrm>
                <a:off x="2535" y="3824"/>
                <a:ext cx="38" cy="29"/>
              </a:xfrm>
              <a:custGeom>
                <a:avLst/>
                <a:gdLst>
                  <a:gd name="T0" fmla="*/ 0 w 75"/>
                  <a:gd name="T1" fmla="*/ 0 h 59"/>
                  <a:gd name="T2" fmla="*/ 1 w 75"/>
                  <a:gd name="T3" fmla="*/ 0 h 59"/>
                  <a:gd name="T4" fmla="*/ 1 w 75"/>
                  <a:gd name="T5" fmla="*/ 0 h 59"/>
                  <a:gd name="T6" fmla="*/ 1 w 75"/>
                  <a:gd name="T7" fmla="*/ 0 h 59"/>
                  <a:gd name="T8" fmla="*/ 1 w 75"/>
                  <a:gd name="T9" fmla="*/ 0 h 59"/>
                  <a:gd name="T10" fmla="*/ 1 w 75"/>
                  <a:gd name="T11" fmla="*/ 0 h 59"/>
                  <a:gd name="T12" fmla="*/ 1 w 75"/>
                  <a:gd name="T13" fmla="*/ 0 h 59"/>
                  <a:gd name="T14" fmla="*/ 1 w 75"/>
                  <a:gd name="T15" fmla="*/ 0 h 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5"/>
                  <a:gd name="T25" fmla="*/ 0 h 59"/>
                  <a:gd name="T26" fmla="*/ 75 w 75"/>
                  <a:gd name="T27" fmla="*/ 59 h 5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5" h="59">
                    <a:moveTo>
                      <a:pt x="0" y="59"/>
                    </a:moveTo>
                    <a:lnTo>
                      <a:pt x="6" y="48"/>
                    </a:lnTo>
                    <a:lnTo>
                      <a:pt x="17" y="43"/>
                    </a:lnTo>
                    <a:lnTo>
                      <a:pt x="28" y="38"/>
                    </a:lnTo>
                    <a:lnTo>
                      <a:pt x="41" y="32"/>
                    </a:lnTo>
                    <a:lnTo>
                      <a:pt x="52" y="24"/>
                    </a:lnTo>
                    <a:lnTo>
                      <a:pt x="64" y="13"/>
                    </a:lnTo>
                    <a:lnTo>
                      <a:pt x="75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54" name="Freeform 359"/>
              <p:cNvSpPr>
                <a:spLocks/>
              </p:cNvSpPr>
              <p:nvPr/>
            </p:nvSpPr>
            <p:spPr bwMode="auto">
              <a:xfrm>
                <a:off x="2647" y="1855"/>
                <a:ext cx="3" cy="27"/>
              </a:xfrm>
              <a:custGeom>
                <a:avLst/>
                <a:gdLst>
                  <a:gd name="T0" fmla="*/ 1 w 5"/>
                  <a:gd name="T1" fmla="*/ 0 h 54"/>
                  <a:gd name="T2" fmla="*/ 0 w 5"/>
                  <a:gd name="T3" fmla="*/ 1 h 54"/>
                  <a:gd name="T4" fmla="*/ 1 w 5"/>
                  <a:gd name="T5" fmla="*/ 1 h 54"/>
                  <a:gd name="T6" fmla="*/ 0 60000 65536"/>
                  <a:gd name="T7" fmla="*/ 0 60000 65536"/>
                  <a:gd name="T8" fmla="*/ 0 60000 65536"/>
                  <a:gd name="T9" fmla="*/ 0 w 5"/>
                  <a:gd name="T10" fmla="*/ 0 h 54"/>
                  <a:gd name="T11" fmla="*/ 5 w 5"/>
                  <a:gd name="T12" fmla="*/ 54 h 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" h="54">
                    <a:moveTo>
                      <a:pt x="5" y="0"/>
                    </a:moveTo>
                    <a:lnTo>
                      <a:pt x="0" y="31"/>
                    </a:lnTo>
                    <a:lnTo>
                      <a:pt x="4" y="5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55" name="Freeform 360"/>
              <p:cNvSpPr>
                <a:spLocks/>
              </p:cNvSpPr>
              <p:nvPr/>
            </p:nvSpPr>
            <p:spPr bwMode="auto">
              <a:xfrm>
                <a:off x="2647" y="1855"/>
                <a:ext cx="3" cy="27"/>
              </a:xfrm>
              <a:custGeom>
                <a:avLst/>
                <a:gdLst>
                  <a:gd name="T0" fmla="*/ 1 w 5"/>
                  <a:gd name="T1" fmla="*/ 0 h 54"/>
                  <a:gd name="T2" fmla="*/ 0 w 5"/>
                  <a:gd name="T3" fmla="*/ 1 h 54"/>
                  <a:gd name="T4" fmla="*/ 1 w 5"/>
                  <a:gd name="T5" fmla="*/ 1 h 54"/>
                  <a:gd name="T6" fmla="*/ 0 60000 65536"/>
                  <a:gd name="T7" fmla="*/ 0 60000 65536"/>
                  <a:gd name="T8" fmla="*/ 0 60000 65536"/>
                  <a:gd name="T9" fmla="*/ 0 w 5"/>
                  <a:gd name="T10" fmla="*/ 0 h 54"/>
                  <a:gd name="T11" fmla="*/ 5 w 5"/>
                  <a:gd name="T12" fmla="*/ 54 h 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" h="54">
                    <a:moveTo>
                      <a:pt x="5" y="0"/>
                    </a:moveTo>
                    <a:lnTo>
                      <a:pt x="0" y="31"/>
                    </a:lnTo>
                    <a:lnTo>
                      <a:pt x="4" y="5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56" name="Freeform 361"/>
              <p:cNvSpPr>
                <a:spLocks/>
              </p:cNvSpPr>
              <p:nvPr/>
            </p:nvSpPr>
            <p:spPr bwMode="auto">
              <a:xfrm>
                <a:off x="2640" y="1906"/>
                <a:ext cx="7" cy="22"/>
              </a:xfrm>
              <a:custGeom>
                <a:avLst/>
                <a:gdLst>
                  <a:gd name="T0" fmla="*/ 1 w 14"/>
                  <a:gd name="T1" fmla="*/ 0 h 43"/>
                  <a:gd name="T2" fmla="*/ 1 w 14"/>
                  <a:gd name="T3" fmla="*/ 1 h 43"/>
                  <a:gd name="T4" fmla="*/ 0 w 14"/>
                  <a:gd name="T5" fmla="*/ 1 h 43"/>
                  <a:gd name="T6" fmla="*/ 0 60000 65536"/>
                  <a:gd name="T7" fmla="*/ 0 60000 65536"/>
                  <a:gd name="T8" fmla="*/ 0 60000 65536"/>
                  <a:gd name="T9" fmla="*/ 0 w 14"/>
                  <a:gd name="T10" fmla="*/ 0 h 43"/>
                  <a:gd name="T11" fmla="*/ 14 w 14"/>
                  <a:gd name="T12" fmla="*/ 43 h 4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4" h="43">
                    <a:moveTo>
                      <a:pt x="14" y="0"/>
                    </a:moveTo>
                    <a:lnTo>
                      <a:pt x="7" y="12"/>
                    </a:lnTo>
                    <a:lnTo>
                      <a:pt x="0" y="4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57" name="Freeform 362"/>
              <p:cNvSpPr>
                <a:spLocks/>
              </p:cNvSpPr>
              <p:nvPr/>
            </p:nvSpPr>
            <p:spPr bwMode="auto">
              <a:xfrm>
                <a:off x="2640" y="1906"/>
                <a:ext cx="7" cy="22"/>
              </a:xfrm>
              <a:custGeom>
                <a:avLst/>
                <a:gdLst>
                  <a:gd name="T0" fmla="*/ 1 w 14"/>
                  <a:gd name="T1" fmla="*/ 0 h 43"/>
                  <a:gd name="T2" fmla="*/ 1 w 14"/>
                  <a:gd name="T3" fmla="*/ 1 h 43"/>
                  <a:gd name="T4" fmla="*/ 0 w 14"/>
                  <a:gd name="T5" fmla="*/ 1 h 43"/>
                  <a:gd name="T6" fmla="*/ 0 60000 65536"/>
                  <a:gd name="T7" fmla="*/ 0 60000 65536"/>
                  <a:gd name="T8" fmla="*/ 0 60000 65536"/>
                  <a:gd name="T9" fmla="*/ 0 w 14"/>
                  <a:gd name="T10" fmla="*/ 0 h 43"/>
                  <a:gd name="T11" fmla="*/ 14 w 14"/>
                  <a:gd name="T12" fmla="*/ 43 h 4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4" h="43">
                    <a:moveTo>
                      <a:pt x="14" y="0"/>
                    </a:moveTo>
                    <a:lnTo>
                      <a:pt x="7" y="12"/>
                    </a:lnTo>
                    <a:lnTo>
                      <a:pt x="0" y="4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58" name="Freeform 363"/>
              <p:cNvSpPr>
                <a:spLocks/>
              </p:cNvSpPr>
              <p:nvPr/>
            </p:nvSpPr>
            <p:spPr bwMode="auto">
              <a:xfrm>
                <a:off x="2628" y="1946"/>
                <a:ext cx="5" cy="20"/>
              </a:xfrm>
              <a:custGeom>
                <a:avLst/>
                <a:gdLst>
                  <a:gd name="T0" fmla="*/ 1 w 8"/>
                  <a:gd name="T1" fmla="*/ 0 h 40"/>
                  <a:gd name="T2" fmla="*/ 0 w 8"/>
                  <a:gd name="T3" fmla="*/ 1 h 40"/>
                  <a:gd name="T4" fmla="*/ 0 w 8"/>
                  <a:gd name="T5" fmla="*/ 1 h 40"/>
                  <a:gd name="T6" fmla="*/ 0 60000 65536"/>
                  <a:gd name="T7" fmla="*/ 0 60000 65536"/>
                  <a:gd name="T8" fmla="*/ 0 60000 65536"/>
                  <a:gd name="T9" fmla="*/ 0 w 8"/>
                  <a:gd name="T10" fmla="*/ 0 h 40"/>
                  <a:gd name="T11" fmla="*/ 8 w 8"/>
                  <a:gd name="T12" fmla="*/ 40 h 4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" h="40">
                    <a:moveTo>
                      <a:pt x="8" y="0"/>
                    </a:moveTo>
                    <a:lnTo>
                      <a:pt x="0" y="22"/>
                    </a:lnTo>
                    <a:lnTo>
                      <a:pt x="0" y="4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59" name="Freeform 364"/>
              <p:cNvSpPr>
                <a:spLocks/>
              </p:cNvSpPr>
              <p:nvPr/>
            </p:nvSpPr>
            <p:spPr bwMode="auto">
              <a:xfrm>
                <a:off x="2628" y="1946"/>
                <a:ext cx="5" cy="20"/>
              </a:xfrm>
              <a:custGeom>
                <a:avLst/>
                <a:gdLst>
                  <a:gd name="T0" fmla="*/ 1 w 8"/>
                  <a:gd name="T1" fmla="*/ 0 h 40"/>
                  <a:gd name="T2" fmla="*/ 0 w 8"/>
                  <a:gd name="T3" fmla="*/ 1 h 40"/>
                  <a:gd name="T4" fmla="*/ 0 w 8"/>
                  <a:gd name="T5" fmla="*/ 1 h 40"/>
                  <a:gd name="T6" fmla="*/ 0 60000 65536"/>
                  <a:gd name="T7" fmla="*/ 0 60000 65536"/>
                  <a:gd name="T8" fmla="*/ 0 60000 65536"/>
                  <a:gd name="T9" fmla="*/ 0 w 8"/>
                  <a:gd name="T10" fmla="*/ 0 h 40"/>
                  <a:gd name="T11" fmla="*/ 8 w 8"/>
                  <a:gd name="T12" fmla="*/ 40 h 4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" h="40">
                    <a:moveTo>
                      <a:pt x="8" y="0"/>
                    </a:moveTo>
                    <a:lnTo>
                      <a:pt x="0" y="22"/>
                    </a:lnTo>
                    <a:lnTo>
                      <a:pt x="0" y="4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60" name="Freeform 365"/>
              <p:cNvSpPr>
                <a:spLocks/>
              </p:cNvSpPr>
              <p:nvPr/>
            </p:nvSpPr>
            <p:spPr bwMode="auto">
              <a:xfrm>
                <a:off x="2617" y="1999"/>
                <a:ext cx="2" cy="17"/>
              </a:xfrm>
              <a:custGeom>
                <a:avLst/>
                <a:gdLst>
                  <a:gd name="T0" fmla="*/ 1 w 4"/>
                  <a:gd name="T1" fmla="*/ 0 h 34"/>
                  <a:gd name="T2" fmla="*/ 0 w 4"/>
                  <a:gd name="T3" fmla="*/ 1 h 34"/>
                  <a:gd name="T4" fmla="*/ 1 w 4"/>
                  <a:gd name="T5" fmla="*/ 1 h 34"/>
                  <a:gd name="T6" fmla="*/ 0 60000 65536"/>
                  <a:gd name="T7" fmla="*/ 0 60000 65536"/>
                  <a:gd name="T8" fmla="*/ 0 60000 65536"/>
                  <a:gd name="T9" fmla="*/ 0 w 4"/>
                  <a:gd name="T10" fmla="*/ 0 h 34"/>
                  <a:gd name="T11" fmla="*/ 4 w 4"/>
                  <a:gd name="T12" fmla="*/ 34 h 3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" h="34">
                    <a:moveTo>
                      <a:pt x="4" y="0"/>
                    </a:moveTo>
                    <a:lnTo>
                      <a:pt x="0" y="23"/>
                    </a:lnTo>
                    <a:lnTo>
                      <a:pt x="1" y="3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61" name="Freeform 366"/>
              <p:cNvSpPr>
                <a:spLocks/>
              </p:cNvSpPr>
              <p:nvPr/>
            </p:nvSpPr>
            <p:spPr bwMode="auto">
              <a:xfrm>
                <a:off x="2617" y="1999"/>
                <a:ext cx="2" cy="17"/>
              </a:xfrm>
              <a:custGeom>
                <a:avLst/>
                <a:gdLst>
                  <a:gd name="T0" fmla="*/ 1 w 4"/>
                  <a:gd name="T1" fmla="*/ 0 h 34"/>
                  <a:gd name="T2" fmla="*/ 0 w 4"/>
                  <a:gd name="T3" fmla="*/ 1 h 34"/>
                  <a:gd name="T4" fmla="*/ 1 w 4"/>
                  <a:gd name="T5" fmla="*/ 1 h 34"/>
                  <a:gd name="T6" fmla="*/ 0 60000 65536"/>
                  <a:gd name="T7" fmla="*/ 0 60000 65536"/>
                  <a:gd name="T8" fmla="*/ 0 60000 65536"/>
                  <a:gd name="T9" fmla="*/ 0 w 4"/>
                  <a:gd name="T10" fmla="*/ 0 h 34"/>
                  <a:gd name="T11" fmla="*/ 4 w 4"/>
                  <a:gd name="T12" fmla="*/ 34 h 3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" h="34">
                    <a:moveTo>
                      <a:pt x="4" y="0"/>
                    </a:moveTo>
                    <a:lnTo>
                      <a:pt x="0" y="23"/>
                    </a:lnTo>
                    <a:lnTo>
                      <a:pt x="1" y="3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62" name="Freeform 367"/>
              <p:cNvSpPr>
                <a:spLocks/>
              </p:cNvSpPr>
              <p:nvPr/>
            </p:nvSpPr>
            <p:spPr bwMode="auto">
              <a:xfrm>
                <a:off x="2607" y="2040"/>
                <a:ext cx="3" cy="22"/>
              </a:xfrm>
              <a:custGeom>
                <a:avLst/>
                <a:gdLst>
                  <a:gd name="T0" fmla="*/ 1 w 5"/>
                  <a:gd name="T1" fmla="*/ 0 h 45"/>
                  <a:gd name="T2" fmla="*/ 0 w 5"/>
                  <a:gd name="T3" fmla="*/ 0 h 45"/>
                  <a:gd name="T4" fmla="*/ 1 w 5"/>
                  <a:gd name="T5" fmla="*/ 0 h 45"/>
                  <a:gd name="T6" fmla="*/ 0 60000 65536"/>
                  <a:gd name="T7" fmla="*/ 0 60000 65536"/>
                  <a:gd name="T8" fmla="*/ 0 60000 65536"/>
                  <a:gd name="T9" fmla="*/ 0 w 5"/>
                  <a:gd name="T10" fmla="*/ 0 h 45"/>
                  <a:gd name="T11" fmla="*/ 5 w 5"/>
                  <a:gd name="T12" fmla="*/ 45 h 4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" h="45">
                    <a:moveTo>
                      <a:pt x="5" y="0"/>
                    </a:moveTo>
                    <a:lnTo>
                      <a:pt x="0" y="31"/>
                    </a:lnTo>
                    <a:lnTo>
                      <a:pt x="4" y="4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63" name="Freeform 368"/>
              <p:cNvSpPr>
                <a:spLocks/>
              </p:cNvSpPr>
              <p:nvPr/>
            </p:nvSpPr>
            <p:spPr bwMode="auto">
              <a:xfrm>
                <a:off x="2607" y="2040"/>
                <a:ext cx="3" cy="22"/>
              </a:xfrm>
              <a:custGeom>
                <a:avLst/>
                <a:gdLst>
                  <a:gd name="T0" fmla="*/ 1 w 5"/>
                  <a:gd name="T1" fmla="*/ 0 h 45"/>
                  <a:gd name="T2" fmla="*/ 0 w 5"/>
                  <a:gd name="T3" fmla="*/ 0 h 45"/>
                  <a:gd name="T4" fmla="*/ 1 w 5"/>
                  <a:gd name="T5" fmla="*/ 0 h 45"/>
                  <a:gd name="T6" fmla="*/ 0 60000 65536"/>
                  <a:gd name="T7" fmla="*/ 0 60000 65536"/>
                  <a:gd name="T8" fmla="*/ 0 60000 65536"/>
                  <a:gd name="T9" fmla="*/ 0 w 5"/>
                  <a:gd name="T10" fmla="*/ 0 h 45"/>
                  <a:gd name="T11" fmla="*/ 5 w 5"/>
                  <a:gd name="T12" fmla="*/ 45 h 4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" h="45">
                    <a:moveTo>
                      <a:pt x="5" y="0"/>
                    </a:moveTo>
                    <a:lnTo>
                      <a:pt x="0" y="31"/>
                    </a:lnTo>
                    <a:lnTo>
                      <a:pt x="4" y="4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64" name="Freeform 369"/>
              <p:cNvSpPr>
                <a:spLocks/>
              </p:cNvSpPr>
              <p:nvPr/>
            </p:nvSpPr>
            <p:spPr bwMode="auto">
              <a:xfrm>
                <a:off x="2600" y="2090"/>
                <a:ext cx="3" cy="18"/>
              </a:xfrm>
              <a:custGeom>
                <a:avLst/>
                <a:gdLst>
                  <a:gd name="T0" fmla="*/ 1 w 5"/>
                  <a:gd name="T1" fmla="*/ 0 h 36"/>
                  <a:gd name="T2" fmla="*/ 0 w 5"/>
                  <a:gd name="T3" fmla="*/ 1 h 36"/>
                  <a:gd name="T4" fmla="*/ 0 w 5"/>
                  <a:gd name="T5" fmla="*/ 1 h 36"/>
                  <a:gd name="T6" fmla="*/ 1 w 5"/>
                  <a:gd name="T7" fmla="*/ 1 h 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36"/>
                  <a:gd name="T14" fmla="*/ 5 w 5"/>
                  <a:gd name="T15" fmla="*/ 36 h 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36">
                    <a:moveTo>
                      <a:pt x="5" y="0"/>
                    </a:moveTo>
                    <a:lnTo>
                      <a:pt x="0" y="13"/>
                    </a:lnTo>
                    <a:lnTo>
                      <a:pt x="0" y="27"/>
                    </a:lnTo>
                    <a:lnTo>
                      <a:pt x="1" y="36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65" name="Freeform 370"/>
              <p:cNvSpPr>
                <a:spLocks/>
              </p:cNvSpPr>
              <p:nvPr/>
            </p:nvSpPr>
            <p:spPr bwMode="auto">
              <a:xfrm>
                <a:off x="2600" y="2090"/>
                <a:ext cx="3" cy="18"/>
              </a:xfrm>
              <a:custGeom>
                <a:avLst/>
                <a:gdLst>
                  <a:gd name="T0" fmla="*/ 1 w 5"/>
                  <a:gd name="T1" fmla="*/ 0 h 36"/>
                  <a:gd name="T2" fmla="*/ 0 w 5"/>
                  <a:gd name="T3" fmla="*/ 1 h 36"/>
                  <a:gd name="T4" fmla="*/ 0 w 5"/>
                  <a:gd name="T5" fmla="*/ 1 h 36"/>
                  <a:gd name="T6" fmla="*/ 1 w 5"/>
                  <a:gd name="T7" fmla="*/ 1 h 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36"/>
                  <a:gd name="T14" fmla="*/ 5 w 5"/>
                  <a:gd name="T15" fmla="*/ 36 h 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36">
                    <a:moveTo>
                      <a:pt x="5" y="0"/>
                    </a:moveTo>
                    <a:lnTo>
                      <a:pt x="0" y="13"/>
                    </a:lnTo>
                    <a:lnTo>
                      <a:pt x="0" y="27"/>
                    </a:lnTo>
                    <a:lnTo>
                      <a:pt x="1" y="36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66" name="Freeform 371"/>
              <p:cNvSpPr>
                <a:spLocks/>
              </p:cNvSpPr>
              <p:nvPr/>
            </p:nvSpPr>
            <p:spPr bwMode="auto">
              <a:xfrm>
                <a:off x="2590" y="2134"/>
                <a:ext cx="3" cy="27"/>
              </a:xfrm>
              <a:custGeom>
                <a:avLst/>
                <a:gdLst>
                  <a:gd name="T0" fmla="*/ 1 w 6"/>
                  <a:gd name="T1" fmla="*/ 0 h 54"/>
                  <a:gd name="T2" fmla="*/ 1 w 6"/>
                  <a:gd name="T3" fmla="*/ 1 h 54"/>
                  <a:gd name="T4" fmla="*/ 0 w 6"/>
                  <a:gd name="T5" fmla="*/ 1 h 54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54"/>
                  <a:gd name="T11" fmla="*/ 6 w 6"/>
                  <a:gd name="T12" fmla="*/ 54 h 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54">
                    <a:moveTo>
                      <a:pt x="6" y="0"/>
                    </a:moveTo>
                    <a:lnTo>
                      <a:pt x="2" y="22"/>
                    </a:lnTo>
                    <a:lnTo>
                      <a:pt x="0" y="5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67" name="Freeform 372"/>
              <p:cNvSpPr>
                <a:spLocks/>
              </p:cNvSpPr>
              <p:nvPr/>
            </p:nvSpPr>
            <p:spPr bwMode="auto">
              <a:xfrm>
                <a:off x="2590" y="2134"/>
                <a:ext cx="3" cy="27"/>
              </a:xfrm>
              <a:custGeom>
                <a:avLst/>
                <a:gdLst>
                  <a:gd name="T0" fmla="*/ 1 w 6"/>
                  <a:gd name="T1" fmla="*/ 0 h 54"/>
                  <a:gd name="T2" fmla="*/ 1 w 6"/>
                  <a:gd name="T3" fmla="*/ 1 h 54"/>
                  <a:gd name="T4" fmla="*/ 0 w 6"/>
                  <a:gd name="T5" fmla="*/ 1 h 54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54"/>
                  <a:gd name="T11" fmla="*/ 6 w 6"/>
                  <a:gd name="T12" fmla="*/ 54 h 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54">
                    <a:moveTo>
                      <a:pt x="6" y="0"/>
                    </a:moveTo>
                    <a:lnTo>
                      <a:pt x="2" y="22"/>
                    </a:lnTo>
                    <a:lnTo>
                      <a:pt x="0" y="5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68" name="Freeform 373"/>
              <p:cNvSpPr>
                <a:spLocks/>
              </p:cNvSpPr>
              <p:nvPr/>
            </p:nvSpPr>
            <p:spPr bwMode="auto">
              <a:xfrm>
                <a:off x="2585" y="2184"/>
                <a:ext cx="5" cy="26"/>
              </a:xfrm>
              <a:custGeom>
                <a:avLst/>
                <a:gdLst>
                  <a:gd name="T0" fmla="*/ 1 w 9"/>
                  <a:gd name="T1" fmla="*/ 0 h 52"/>
                  <a:gd name="T2" fmla="*/ 0 w 9"/>
                  <a:gd name="T3" fmla="*/ 1 h 52"/>
                  <a:gd name="T4" fmla="*/ 1 w 9"/>
                  <a:gd name="T5" fmla="*/ 1 h 52"/>
                  <a:gd name="T6" fmla="*/ 0 60000 65536"/>
                  <a:gd name="T7" fmla="*/ 0 60000 65536"/>
                  <a:gd name="T8" fmla="*/ 0 60000 65536"/>
                  <a:gd name="T9" fmla="*/ 0 w 9"/>
                  <a:gd name="T10" fmla="*/ 0 h 52"/>
                  <a:gd name="T11" fmla="*/ 9 w 9"/>
                  <a:gd name="T12" fmla="*/ 52 h 5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" h="52">
                    <a:moveTo>
                      <a:pt x="9" y="0"/>
                    </a:moveTo>
                    <a:lnTo>
                      <a:pt x="0" y="34"/>
                    </a:lnTo>
                    <a:lnTo>
                      <a:pt x="1" y="5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69" name="Freeform 374"/>
              <p:cNvSpPr>
                <a:spLocks/>
              </p:cNvSpPr>
              <p:nvPr/>
            </p:nvSpPr>
            <p:spPr bwMode="auto">
              <a:xfrm>
                <a:off x="2585" y="2184"/>
                <a:ext cx="5" cy="26"/>
              </a:xfrm>
              <a:custGeom>
                <a:avLst/>
                <a:gdLst>
                  <a:gd name="T0" fmla="*/ 1 w 9"/>
                  <a:gd name="T1" fmla="*/ 0 h 52"/>
                  <a:gd name="T2" fmla="*/ 0 w 9"/>
                  <a:gd name="T3" fmla="*/ 1 h 52"/>
                  <a:gd name="T4" fmla="*/ 1 w 9"/>
                  <a:gd name="T5" fmla="*/ 1 h 52"/>
                  <a:gd name="T6" fmla="*/ 0 60000 65536"/>
                  <a:gd name="T7" fmla="*/ 0 60000 65536"/>
                  <a:gd name="T8" fmla="*/ 0 60000 65536"/>
                  <a:gd name="T9" fmla="*/ 0 w 9"/>
                  <a:gd name="T10" fmla="*/ 0 h 52"/>
                  <a:gd name="T11" fmla="*/ 9 w 9"/>
                  <a:gd name="T12" fmla="*/ 52 h 5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" h="52">
                    <a:moveTo>
                      <a:pt x="9" y="0"/>
                    </a:moveTo>
                    <a:lnTo>
                      <a:pt x="0" y="34"/>
                    </a:lnTo>
                    <a:lnTo>
                      <a:pt x="1" y="5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70" name="Freeform 375"/>
              <p:cNvSpPr>
                <a:spLocks/>
              </p:cNvSpPr>
              <p:nvPr/>
            </p:nvSpPr>
            <p:spPr bwMode="auto">
              <a:xfrm>
                <a:off x="2585" y="2225"/>
                <a:ext cx="3" cy="25"/>
              </a:xfrm>
              <a:custGeom>
                <a:avLst/>
                <a:gdLst>
                  <a:gd name="T0" fmla="*/ 1 w 5"/>
                  <a:gd name="T1" fmla="*/ 0 h 50"/>
                  <a:gd name="T2" fmla="*/ 0 w 5"/>
                  <a:gd name="T3" fmla="*/ 1 h 50"/>
                  <a:gd name="T4" fmla="*/ 0 w 5"/>
                  <a:gd name="T5" fmla="*/ 1 h 50"/>
                  <a:gd name="T6" fmla="*/ 0 60000 65536"/>
                  <a:gd name="T7" fmla="*/ 0 60000 65536"/>
                  <a:gd name="T8" fmla="*/ 0 60000 65536"/>
                  <a:gd name="T9" fmla="*/ 0 w 5"/>
                  <a:gd name="T10" fmla="*/ 0 h 50"/>
                  <a:gd name="T11" fmla="*/ 5 w 5"/>
                  <a:gd name="T12" fmla="*/ 50 h 5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" h="50">
                    <a:moveTo>
                      <a:pt x="5" y="0"/>
                    </a:moveTo>
                    <a:lnTo>
                      <a:pt x="0" y="31"/>
                    </a:lnTo>
                    <a:lnTo>
                      <a:pt x="0" y="5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71" name="Freeform 376"/>
              <p:cNvSpPr>
                <a:spLocks/>
              </p:cNvSpPr>
              <p:nvPr/>
            </p:nvSpPr>
            <p:spPr bwMode="auto">
              <a:xfrm>
                <a:off x="2585" y="2225"/>
                <a:ext cx="3" cy="25"/>
              </a:xfrm>
              <a:custGeom>
                <a:avLst/>
                <a:gdLst>
                  <a:gd name="T0" fmla="*/ 1 w 5"/>
                  <a:gd name="T1" fmla="*/ 0 h 50"/>
                  <a:gd name="T2" fmla="*/ 0 w 5"/>
                  <a:gd name="T3" fmla="*/ 1 h 50"/>
                  <a:gd name="T4" fmla="*/ 0 w 5"/>
                  <a:gd name="T5" fmla="*/ 1 h 50"/>
                  <a:gd name="T6" fmla="*/ 0 60000 65536"/>
                  <a:gd name="T7" fmla="*/ 0 60000 65536"/>
                  <a:gd name="T8" fmla="*/ 0 60000 65536"/>
                  <a:gd name="T9" fmla="*/ 0 w 5"/>
                  <a:gd name="T10" fmla="*/ 0 h 50"/>
                  <a:gd name="T11" fmla="*/ 5 w 5"/>
                  <a:gd name="T12" fmla="*/ 50 h 5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" h="50">
                    <a:moveTo>
                      <a:pt x="5" y="0"/>
                    </a:moveTo>
                    <a:lnTo>
                      <a:pt x="0" y="31"/>
                    </a:lnTo>
                    <a:lnTo>
                      <a:pt x="0" y="5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72" name="Freeform 377"/>
              <p:cNvSpPr>
                <a:spLocks/>
              </p:cNvSpPr>
              <p:nvPr/>
            </p:nvSpPr>
            <p:spPr bwMode="auto">
              <a:xfrm>
                <a:off x="2526" y="2190"/>
                <a:ext cx="24" cy="40"/>
              </a:xfrm>
              <a:custGeom>
                <a:avLst/>
                <a:gdLst>
                  <a:gd name="T0" fmla="*/ 1 w 47"/>
                  <a:gd name="T1" fmla="*/ 0 h 81"/>
                  <a:gd name="T2" fmla="*/ 1 w 47"/>
                  <a:gd name="T3" fmla="*/ 0 h 81"/>
                  <a:gd name="T4" fmla="*/ 1 w 47"/>
                  <a:gd name="T5" fmla="*/ 0 h 81"/>
                  <a:gd name="T6" fmla="*/ 1 w 47"/>
                  <a:gd name="T7" fmla="*/ 0 h 81"/>
                  <a:gd name="T8" fmla="*/ 0 w 47"/>
                  <a:gd name="T9" fmla="*/ 0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7"/>
                  <a:gd name="T16" fmla="*/ 0 h 81"/>
                  <a:gd name="T17" fmla="*/ 47 w 47"/>
                  <a:gd name="T18" fmla="*/ 81 h 8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7" h="81">
                    <a:moveTo>
                      <a:pt x="47" y="81"/>
                    </a:moveTo>
                    <a:lnTo>
                      <a:pt x="29" y="58"/>
                    </a:lnTo>
                    <a:lnTo>
                      <a:pt x="14" y="38"/>
                    </a:lnTo>
                    <a:lnTo>
                      <a:pt x="6" y="2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73" name="Freeform 378"/>
              <p:cNvSpPr>
                <a:spLocks/>
              </p:cNvSpPr>
              <p:nvPr/>
            </p:nvSpPr>
            <p:spPr bwMode="auto">
              <a:xfrm>
                <a:off x="2526" y="2190"/>
                <a:ext cx="24" cy="40"/>
              </a:xfrm>
              <a:custGeom>
                <a:avLst/>
                <a:gdLst>
                  <a:gd name="T0" fmla="*/ 1 w 47"/>
                  <a:gd name="T1" fmla="*/ 0 h 81"/>
                  <a:gd name="T2" fmla="*/ 1 w 47"/>
                  <a:gd name="T3" fmla="*/ 0 h 81"/>
                  <a:gd name="T4" fmla="*/ 1 w 47"/>
                  <a:gd name="T5" fmla="*/ 0 h 81"/>
                  <a:gd name="T6" fmla="*/ 1 w 47"/>
                  <a:gd name="T7" fmla="*/ 0 h 81"/>
                  <a:gd name="T8" fmla="*/ 0 w 47"/>
                  <a:gd name="T9" fmla="*/ 0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7"/>
                  <a:gd name="T16" fmla="*/ 0 h 81"/>
                  <a:gd name="T17" fmla="*/ 47 w 47"/>
                  <a:gd name="T18" fmla="*/ 81 h 8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7" h="81">
                    <a:moveTo>
                      <a:pt x="47" y="81"/>
                    </a:moveTo>
                    <a:lnTo>
                      <a:pt x="29" y="58"/>
                    </a:lnTo>
                    <a:lnTo>
                      <a:pt x="14" y="38"/>
                    </a:lnTo>
                    <a:lnTo>
                      <a:pt x="6" y="2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74" name="Freeform 379"/>
              <p:cNvSpPr>
                <a:spLocks/>
              </p:cNvSpPr>
              <p:nvPr/>
            </p:nvSpPr>
            <p:spPr bwMode="auto">
              <a:xfrm>
                <a:off x="2694" y="1693"/>
                <a:ext cx="5" cy="127"/>
              </a:xfrm>
              <a:custGeom>
                <a:avLst/>
                <a:gdLst>
                  <a:gd name="T0" fmla="*/ 0 w 11"/>
                  <a:gd name="T1" fmla="*/ 1 h 253"/>
                  <a:gd name="T2" fmla="*/ 0 w 11"/>
                  <a:gd name="T3" fmla="*/ 1 h 253"/>
                  <a:gd name="T4" fmla="*/ 0 w 11"/>
                  <a:gd name="T5" fmla="*/ 1 h 253"/>
                  <a:gd name="T6" fmla="*/ 0 w 11"/>
                  <a:gd name="T7" fmla="*/ 1 h 253"/>
                  <a:gd name="T8" fmla="*/ 0 w 11"/>
                  <a:gd name="T9" fmla="*/ 1 h 253"/>
                  <a:gd name="T10" fmla="*/ 0 w 11"/>
                  <a:gd name="T11" fmla="*/ 1 h 253"/>
                  <a:gd name="T12" fmla="*/ 0 w 11"/>
                  <a:gd name="T13" fmla="*/ 1 h 253"/>
                  <a:gd name="T14" fmla="*/ 0 w 11"/>
                  <a:gd name="T15" fmla="*/ 1 h 253"/>
                  <a:gd name="T16" fmla="*/ 0 w 11"/>
                  <a:gd name="T17" fmla="*/ 1 h 253"/>
                  <a:gd name="T18" fmla="*/ 0 w 11"/>
                  <a:gd name="T19" fmla="*/ 1 h 253"/>
                  <a:gd name="T20" fmla="*/ 0 w 11"/>
                  <a:gd name="T21" fmla="*/ 1 h 253"/>
                  <a:gd name="T22" fmla="*/ 0 w 11"/>
                  <a:gd name="T23" fmla="*/ 1 h 253"/>
                  <a:gd name="T24" fmla="*/ 0 w 11"/>
                  <a:gd name="T25" fmla="*/ 1 h 253"/>
                  <a:gd name="T26" fmla="*/ 0 w 11"/>
                  <a:gd name="T27" fmla="*/ 1 h 253"/>
                  <a:gd name="T28" fmla="*/ 0 w 11"/>
                  <a:gd name="T29" fmla="*/ 0 h 25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"/>
                  <a:gd name="T46" fmla="*/ 0 h 253"/>
                  <a:gd name="T47" fmla="*/ 11 w 11"/>
                  <a:gd name="T48" fmla="*/ 253 h 25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" h="253">
                    <a:moveTo>
                      <a:pt x="1" y="253"/>
                    </a:moveTo>
                    <a:lnTo>
                      <a:pt x="11" y="241"/>
                    </a:lnTo>
                    <a:lnTo>
                      <a:pt x="5" y="209"/>
                    </a:lnTo>
                    <a:lnTo>
                      <a:pt x="11" y="184"/>
                    </a:lnTo>
                    <a:lnTo>
                      <a:pt x="5" y="171"/>
                    </a:lnTo>
                    <a:lnTo>
                      <a:pt x="8" y="153"/>
                    </a:lnTo>
                    <a:lnTo>
                      <a:pt x="5" y="139"/>
                    </a:lnTo>
                    <a:lnTo>
                      <a:pt x="8" y="124"/>
                    </a:lnTo>
                    <a:lnTo>
                      <a:pt x="5" y="100"/>
                    </a:lnTo>
                    <a:lnTo>
                      <a:pt x="8" y="70"/>
                    </a:lnTo>
                    <a:lnTo>
                      <a:pt x="7" y="63"/>
                    </a:lnTo>
                    <a:lnTo>
                      <a:pt x="11" y="46"/>
                    </a:lnTo>
                    <a:lnTo>
                      <a:pt x="3" y="32"/>
                    </a:lnTo>
                    <a:lnTo>
                      <a:pt x="0" y="17"/>
                    </a:lnTo>
                    <a:lnTo>
                      <a:pt x="3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75" name="Freeform 380"/>
              <p:cNvSpPr>
                <a:spLocks/>
              </p:cNvSpPr>
              <p:nvPr/>
            </p:nvSpPr>
            <p:spPr bwMode="auto">
              <a:xfrm>
                <a:off x="2694" y="1693"/>
                <a:ext cx="5" cy="127"/>
              </a:xfrm>
              <a:custGeom>
                <a:avLst/>
                <a:gdLst>
                  <a:gd name="T0" fmla="*/ 0 w 11"/>
                  <a:gd name="T1" fmla="*/ 1 h 253"/>
                  <a:gd name="T2" fmla="*/ 0 w 11"/>
                  <a:gd name="T3" fmla="*/ 1 h 253"/>
                  <a:gd name="T4" fmla="*/ 0 w 11"/>
                  <a:gd name="T5" fmla="*/ 1 h 253"/>
                  <a:gd name="T6" fmla="*/ 0 w 11"/>
                  <a:gd name="T7" fmla="*/ 1 h 253"/>
                  <a:gd name="T8" fmla="*/ 0 w 11"/>
                  <a:gd name="T9" fmla="*/ 1 h 253"/>
                  <a:gd name="T10" fmla="*/ 0 w 11"/>
                  <a:gd name="T11" fmla="*/ 1 h 253"/>
                  <a:gd name="T12" fmla="*/ 0 w 11"/>
                  <a:gd name="T13" fmla="*/ 1 h 253"/>
                  <a:gd name="T14" fmla="*/ 0 w 11"/>
                  <a:gd name="T15" fmla="*/ 1 h 253"/>
                  <a:gd name="T16" fmla="*/ 0 w 11"/>
                  <a:gd name="T17" fmla="*/ 1 h 253"/>
                  <a:gd name="T18" fmla="*/ 0 w 11"/>
                  <a:gd name="T19" fmla="*/ 1 h 253"/>
                  <a:gd name="T20" fmla="*/ 0 w 11"/>
                  <a:gd name="T21" fmla="*/ 1 h 253"/>
                  <a:gd name="T22" fmla="*/ 0 w 11"/>
                  <a:gd name="T23" fmla="*/ 1 h 253"/>
                  <a:gd name="T24" fmla="*/ 0 w 11"/>
                  <a:gd name="T25" fmla="*/ 1 h 253"/>
                  <a:gd name="T26" fmla="*/ 0 w 11"/>
                  <a:gd name="T27" fmla="*/ 1 h 253"/>
                  <a:gd name="T28" fmla="*/ 0 w 11"/>
                  <a:gd name="T29" fmla="*/ 0 h 25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"/>
                  <a:gd name="T46" fmla="*/ 0 h 253"/>
                  <a:gd name="T47" fmla="*/ 11 w 11"/>
                  <a:gd name="T48" fmla="*/ 253 h 25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" h="253">
                    <a:moveTo>
                      <a:pt x="1" y="253"/>
                    </a:moveTo>
                    <a:lnTo>
                      <a:pt x="11" y="241"/>
                    </a:lnTo>
                    <a:lnTo>
                      <a:pt x="5" y="209"/>
                    </a:lnTo>
                    <a:lnTo>
                      <a:pt x="11" y="184"/>
                    </a:lnTo>
                    <a:lnTo>
                      <a:pt x="5" y="171"/>
                    </a:lnTo>
                    <a:lnTo>
                      <a:pt x="8" y="153"/>
                    </a:lnTo>
                    <a:lnTo>
                      <a:pt x="5" y="139"/>
                    </a:lnTo>
                    <a:lnTo>
                      <a:pt x="8" y="124"/>
                    </a:lnTo>
                    <a:lnTo>
                      <a:pt x="5" y="100"/>
                    </a:lnTo>
                    <a:lnTo>
                      <a:pt x="8" y="70"/>
                    </a:lnTo>
                    <a:lnTo>
                      <a:pt x="7" y="63"/>
                    </a:lnTo>
                    <a:lnTo>
                      <a:pt x="11" y="46"/>
                    </a:lnTo>
                    <a:lnTo>
                      <a:pt x="3" y="32"/>
                    </a:lnTo>
                    <a:lnTo>
                      <a:pt x="0" y="17"/>
                    </a:lnTo>
                    <a:lnTo>
                      <a:pt x="3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76" name="Freeform 381"/>
              <p:cNvSpPr>
                <a:spLocks/>
              </p:cNvSpPr>
              <p:nvPr/>
            </p:nvSpPr>
            <p:spPr bwMode="auto">
              <a:xfrm>
                <a:off x="2699" y="1713"/>
                <a:ext cx="45" cy="4"/>
              </a:xfrm>
              <a:custGeom>
                <a:avLst/>
                <a:gdLst>
                  <a:gd name="T0" fmla="*/ 0 w 89"/>
                  <a:gd name="T1" fmla="*/ 0 h 9"/>
                  <a:gd name="T2" fmla="*/ 1 w 89"/>
                  <a:gd name="T3" fmla="*/ 0 h 9"/>
                  <a:gd name="T4" fmla="*/ 1 w 89"/>
                  <a:gd name="T5" fmla="*/ 0 h 9"/>
                  <a:gd name="T6" fmla="*/ 1 w 89"/>
                  <a:gd name="T7" fmla="*/ 0 h 9"/>
                  <a:gd name="T8" fmla="*/ 1 w 89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9"/>
                  <a:gd name="T16" fmla="*/ 0 h 9"/>
                  <a:gd name="T17" fmla="*/ 89 w 89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9" h="9">
                    <a:moveTo>
                      <a:pt x="0" y="7"/>
                    </a:moveTo>
                    <a:lnTo>
                      <a:pt x="24" y="9"/>
                    </a:lnTo>
                    <a:lnTo>
                      <a:pt x="43" y="9"/>
                    </a:lnTo>
                    <a:lnTo>
                      <a:pt x="56" y="3"/>
                    </a:lnTo>
                    <a:lnTo>
                      <a:pt x="89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77" name="Freeform 382"/>
              <p:cNvSpPr>
                <a:spLocks/>
              </p:cNvSpPr>
              <p:nvPr/>
            </p:nvSpPr>
            <p:spPr bwMode="auto">
              <a:xfrm>
                <a:off x="2699" y="1713"/>
                <a:ext cx="45" cy="4"/>
              </a:xfrm>
              <a:custGeom>
                <a:avLst/>
                <a:gdLst>
                  <a:gd name="T0" fmla="*/ 0 w 89"/>
                  <a:gd name="T1" fmla="*/ 0 h 9"/>
                  <a:gd name="T2" fmla="*/ 1 w 89"/>
                  <a:gd name="T3" fmla="*/ 0 h 9"/>
                  <a:gd name="T4" fmla="*/ 1 w 89"/>
                  <a:gd name="T5" fmla="*/ 0 h 9"/>
                  <a:gd name="T6" fmla="*/ 1 w 89"/>
                  <a:gd name="T7" fmla="*/ 0 h 9"/>
                  <a:gd name="T8" fmla="*/ 1 w 89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9"/>
                  <a:gd name="T16" fmla="*/ 0 h 9"/>
                  <a:gd name="T17" fmla="*/ 89 w 89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9" h="9">
                    <a:moveTo>
                      <a:pt x="0" y="7"/>
                    </a:moveTo>
                    <a:lnTo>
                      <a:pt x="24" y="9"/>
                    </a:lnTo>
                    <a:lnTo>
                      <a:pt x="43" y="9"/>
                    </a:lnTo>
                    <a:lnTo>
                      <a:pt x="56" y="3"/>
                    </a:lnTo>
                    <a:lnTo>
                      <a:pt x="89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78" name="Freeform 383"/>
              <p:cNvSpPr>
                <a:spLocks/>
              </p:cNvSpPr>
              <p:nvPr/>
            </p:nvSpPr>
            <p:spPr bwMode="auto">
              <a:xfrm>
                <a:off x="2698" y="1727"/>
                <a:ext cx="50" cy="4"/>
              </a:xfrm>
              <a:custGeom>
                <a:avLst/>
                <a:gdLst>
                  <a:gd name="T0" fmla="*/ 0 w 99"/>
                  <a:gd name="T1" fmla="*/ 0 h 10"/>
                  <a:gd name="T2" fmla="*/ 1 w 99"/>
                  <a:gd name="T3" fmla="*/ 0 h 10"/>
                  <a:gd name="T4" fmla="*/ 1 w 99"/>
                  <a:gd name="T5" fmla="*/ 0 h 10"/>
                  <a:gd name="T6" fmla="*/ 1 w 99"/>
                  <a:gd name="T7" fmla="*/ 0 h 10"/>
                  <a:gd name="T8" fmla="*/ 1 w 99"/>
                  <a:gd name="T9" fmla="*/ 0 h 10"/>
                  <a:gd name="T10" fmla="*/ 1 w 99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9"/>
                  <a:gd name="T19" fmla="*/ 0 h 10"/>
                  <a:gd name="T20" fmla="*/ 99 w 99"/>
                  <a:gd name="T21" fmla="*/ 10 h 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9" h="10">
                    <a:moveTo>
                      <a:pt x="0" y="3"/>
                    </a:moveTo>
                    <a:lnTo>
                      <a:pt x="22" y="10"/>
                    </a:lnTo>
                    <a:lnTo>
                      <a:pt x="43" y="10"/>
                    </a:lnTo>
                    <a:lnTo>
                      <a:pt x="57" y="4"/>
                    </a:lnTo>
                    <a:lnTo>
                      <a:pt x="67" y="0"/>
                    </a:lnTo>
                    <a:lnTo>
                      <a:pt x="99" y="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79" name="Freeform 384"/>
              <p:cNvSpPr>
                <a:spLocks/>
              </p:cNvSpPr>
              <p:nvPr/>
            </p:nvSpPr>
            <p:spPr bwMode="auto">
              <a:xfrm>
                <a:off x="2698" y="1727"/>
                <a:ext cx="50" cy="4"/>
              </a:xfrm>
              <a:custGeom>
                <a:avLst/>
                <a:gdLst>
                  <a:gd name="T0" fmla="*/ 0 w 99"/>
                  <a:gd name="T1" fmla="*/ 0 h 10"/>
                  <a:gd name="T2" fmla="*/ 1 w 99"/>
                  <a:gd name="T3" fmla="*/ 0 h 10"/>
                  <a:gd name="T4" fmla="*/ 1 w 99"/>
                  <a:gd name="T5" fmla="*/ 0 h 10"/>
                  <a:gd name="T6" fmla="*/ 1 w 99"/>
                  <a:gd name="T7" fmla="*/ 0 h 10"/>
                  <a:gd name="T8" fmla="*/ 1 w 99"/>
                  <a:gd name="T9" fmla="*/ 0 h 10"/>
                  <a:gd name="T10" fmla="*/ 1 w 99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9"/>
                  <a:gd name="T19" fmla="*/ 0 h 10"/>
                  <a:gd name="T20" fmla="*/ 99 w 99"/>
                  <a:gd name="T21" fmla="*/ 10 h 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9" h="10">
                    <a:moveTo>
                      <a:pt x="0" y="3"/>
                    </a:moveTo>
                    <a:lnTo>
                      <a:pt x="22" y="10"/>
                    </a:lnTo>
                    <a:lnTo>
                      <a:pt x="43" y="10"/>
                    </a:lnTo>
                    <a:lnTo>
                      <a:pt x="57" y="4"/>
                    </a:lnTo>
                    <a:lnTo>
                      <a:pt x="67" y="0"/>
                    </a:lnTo>
                    <a:lnTo>
                      <a:pt x="99" y="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80" name="Freeform 385"/>
              <p:cNvSpPr>
                <a:spLocks/>
              </p:cNvSpPr>
              <p:nvPr/>
            </p:nvSpPr>
            <p:spPr bwMode="auto">
              <a:xfrm>
                <a:off x="2698" y="1749"/>
                <a:ext cx="58" cy="8"/>
              </a:xfrm>
              <a:custGeom>
                <a:avLst/>
                <a:gdLst>
                  <a:gd name="T0" fmla="*/ 0 w 116"/>
                  <a:gd name="T1" fmla="*/ 1 h 15"/>
                  <a:gd name="T2" fmla="*/ 1 w 116"/>
                  <a:gd name="T3" fmla="*/ 1 h 15"/>
                  <a:gd name="T4" fmla="*/ 1 w 116"/>
                  <a:gd name="T5" fmla="*/ 1 h 15"/>
                  <a:gd name="T6" fmla="*/ 1 w 116"/>
                  <a:gd name="T7" fmla="*/ 1 h 15"/>
                  <a:gd name="T8" fmla="*/ 1 w 116"/>
                  <a:gd name="T9" fmla="*/ 0 h 15"/>
                  <a:gd name="T10" fmla="*/ 1 w 116"/>
                  <a:gd name="T11" fmla="*/ 1 h 15"/>
                  <a:gd name="T12" fmla="*/ 1 w 116"/>
                  <a:gd name="T13" fmla="*/ 1 h 15"/>
                  <a:gd name="T14" fmla="*/ 1 w 116"/>
                  <a:gd name="T15" fmla="*/ 1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6"/>
                  <a:gd name="T25" fmla="*/ 0 h 15"/>
                  <a:gd name="T26" fmla="*/ 116 w 116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6" h="15">
                    <a:moveTo>
                      <a:pt x="0" y="10"/>
                    </a:moveTo>
                    <a:lnTo>
                      <a:pt x="22" y="15"/>
                    </a:lnTo>
                    <a:lnTo>
                      <a:pt x="45" y="12"/>
                    </a:lnTo>
                    <a:lnTo>
                      <a:pt x="61" y="8"/>
                    </a:lnTo>
                    <a:lnTo>
                      <a:pt x="71" y="0"/>
                    </a:lnTo>
                    <a:lnTo>
                      <a:pt x="85" y="4"/>
                    </a:lnTo>
                    <a:lnTo>
                      <a:pt x="98" y="7"/>
                    </a:lnTo>
                    <a:lnTo>
                      <a:pt x="116" y="7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81" name="Freeform 386"/>
              <p:cNvSpPr>
                <a:spLocks/>
              </p:cNvSpPr>
              <p:nvPr/>
            </p:nvSpPr>
            <p:spPr bwMode="auto">
              <a:xfrm>
                <a:off x="2698" y="1749"/>
                <a:ext cx="58" cy="8"/>
              </a:xfrm>
              <a:custGeom>
                <a:avLst/>
                <a:gdLst>
                  <a:gd name="T0" fmla="*/ 0 w 116"/>
                  <a:gd name="T1" fmla="*/ 1 h 15"/>
                  <a:gd name="T2" fmla="*/ 1 w 116"/>
                  <a:gd name="T3" fmla="*/ 1 h 15"/>
                  <a:gd name="T4" fmla="*/ 1 w 116"/>
                  <a:gd name="T5" fmla="*/ 1 h 15"/>
                  <a:gd name="T6" fmla="*/ 1 w 116"/>
                  <a:gd name="T7" fmla="*/ 1 h 15"/>
                  <a:gd name="T8" fmla="*/ 1 w 116"/>
                  <a:gd name="T9" fmla="*/ 0 h 15"/>
                  <a:gd name="T10" fmla="*/ 1 w 116"/>
                  <a:gd name="T11" fmla="*/ 1 h 15"/>
                  <a:gd name="T12" fmla="*/ 1 w 116"/>
                  <a:gd name="T13" fmla="*/ 1 h 15"/>
                  <a:gd name="T14" fmla="*/ 1 w 116"/>
                  <a:gd name="T15" fmla="*/ 1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6"/>
                  <a:gd name="T25" fmla="*/ 0 h 15"/>
                  <a:gd name="T26" fmla="*/ 116 w 116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6" h="15">
                    <a:moveTo>
                      <a:pt x="0" y="10"/>
                    </a:moveTo>
                    <a:lnTo>
                      <a:pt x="22" y="15"/>
                    </a:lnTo>
                    <a:lnTo>
                      <a:pt x="45" y="12"/>
                    </a:lnTo>
                    <a:lnTo>
                      <a:pt x="61" y="8"/>
                    </a:lnTo>
                    <a:lnTo>
                      <a:pt x="71" y="0"/>
                    </a:lnTo>
                    <a:lnTo>
                      <a:pt x="85" y="4"/>
                    </a:lnTo>
                    <a:lnTo>
                      <a:pt x="98" y="7"/>
                    </a:lnTo>
                    <a:lnTo>
                      <a:pt x="116" y="7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82" name="Freeform 387"/>
              <p:cNvSpPr>
                <a:spLocks/>
              </p:cNvSpPr>
              <p:nvPr/>
            </p:nvSpPr>
            <p:spPr bwMode="auto">
              <a:xfrm>
                <a:off x="2698" y="1765"/>
                <a:ext cx="61" cy="12"/>
              </a:xfrm>
              <a:custGeom>
                <a:avLst/>
                <a:gdLst>
                  <a:gd name="T0" fmla="*/ 0 w 123"/>
                  <a:gd name="T1" fmla="*/ 1 h 24"/>
                  <a:gd name="T2" fmla="*/ 0 w 123"/>
                  <a:gd name="T3" fmla="*/ 1 h 24"/>
                  <a:gd name="T4" fmla="*/ 0 w 123"/>
                  <a:gd name="T5" fmla="*/ 1 h 24"/>
                  <a:gd name="T6" fmla="*/ 0 w 123"/>
                  <a:gd name="T7" fmla="*/ 1 h 24"/>
                  <a:gd name="T8" fmla="*/ 0 w 123"/>
                  <a:gd name="T9" fmla="*/ 0 h 24"/>
                  <a:gd name="T10" fmla="*/ 0 w 123"/>
                  <a:gd name="T11" fmla="*/ 1 h 24"/>
                  <a:gd name="T12" fmla="*/ 0 w 123"/>
                  <a:gd name="T13" fmla="*/ 1 h 24"/>
                  <a:gd name="T14" fmla="*/ 0 w 123"/>
                  <a:gd name="T15" fmla="*/ 1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3"/>
                  <a:gd name="T25" fmla="*/ 0 h 24"/>
                  <a:gd name="T26" fmla="*/ 123 w 123"/>
                  <a:gd name="T27" fmla="*/ 24 h 2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3" h="24">
                    <a:moveTo>
                      <a:pt x="0" y="7"/>
                    </a:moveTo>
                    <a:lnTo>
                      <a:pt x="18" y="11"/>
                    </a:lnTo>
                    <a:lnTo>
                      <a:pt x="35" y="8"/>
                    </a:lnTo>
                    <a:lnTo>
                      <a:pt x="53" y="4"/>
                    </a:lnTo>
                    <a:lnTo>
                      <a:pt x="66" y="0"/>
                    </a:lnTo>
                    <a:lnTo>
                      <a:pt x="89" y="7"/>
                    </a:lnTo>
                    <a:lnTo>
                      <a:pt x="107" y="14"/>
                    </a:lnTo>
                    <a:lnTo>
                      <a:pt x="123" y="2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83" name="Freeform 388"/>
              <p:cNvSpPr>
                <a:spLocks/>
              </p:cNvSpPr>
              <p:nvPr/>
            </p:nvSpPr>
            <p:spPr bwMode="auto">
              <a:xfrm>
                <a:off x="2698" y="1765"/>
                <a:ext cx="61" cy="12"/>
              </a:xfrm>
              <a:custGeom>
                <a:avLst/>
                <a:gdLst>
                  <a:gd name="T0" fmla="*/ 0 w 123"/>
                  <a:gd name="T1" fmla="*/ 1 h 24"/>
                  <a:gd name="T2" fmla="*/ 0 w 123"/>
                  <a:gd name="T3" fmla="*/ 1 h 24"/>
                  <a:gd name="T4" fmla="*/ 0 w 123"/>
                  <a:gd name="T5" fmla="*/ 1 h 24"/>
                  <a:gd name="T6" fmla="*/ 0 w 123"/>
                  <a:gd name="T7" fmla="*/ 1 h 24"/>
                  <a:gd name="T8" fmla="*/ 0 w 123"/>
                  <a:gd name="T9" fmla="*/ 0 h 24"/>
                  <a:gd name="T10" fmla="*/ 0 w 123"/>
                  <a:gd name="T11" fmla="*/ 1 h 24"/>
                  <a:gd name="T12" fmla="*/ 0 w 123"/>
                  <a:gd name="T13" fmla="*/ 1 h 24"/>
                  <a:gd name="T14" fmla="*/ 0 w 123"/>
                  <a:gd name="T15" fmla="*/ 1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3"/>
                  <a:gd name="T25" fmla="*/ 0 h 24"/>
                  <a:gd name="T26" fmla="*/ 123 w 123"/>
                  <a:gd name="T27" fmla="*/ 24 h 2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3" h="24">
                    <a:moveTo>
                      <a:pt x="0" y="7"/>
                    </a:moveTo>
                    <a:lnTo>
                      <a:pt x="18" y="11"/>
                    </a:lnTo>
                    <a:lnTo>
                      <a:pt x="35" y="8"/>
                    </a:lnTo>
                    <a:lnTo>
                      <a:pt x="53" y="4"/>
                    </a:lnTo>
                    <a:lnTo>
                      <a:pt x="66" y="0"/>
                    </a:lnTo>
                    <a:lnTo>
                      <a:pt x="89" y="7"/>
                    </a:lnTo>
                    <a:lnTo>
                      <a:pt x="107" y="14"/>
                    </a:lnTo>
                    <a:lnTo>
                      <a:pt x="123" y="2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84" name="Freeform 389"/>
              <p:cNvSpPr>
                <a:spLocks/>
              </p:cNvSpPr>
              <p:nvPr/>
            </p:nvSpPr>
            <p:spPr bwMode="auto">
              <a:xfrm>
                <a:off x="2699" y="1765"/>
                <a:ext cx="34" cy="22"/>
              </a:xfrm>
              <a:custGeom>
                <a:avLst/>
                <a:gdLst>
                  <a:gd name="T0" fmla="*/ 0 w 67"/>
                  <a:gd name="T1" fmla="*/ 1 h 43"/>
                  <a:gd name="T2" fmla="*/ 1 w 67"/>
                  <a:gd name="T3" fmla="*/ 1 h 43"/>
                  <a:gd name="T4" fmla="*/ 1 w 67"/>
                  <a:gd name="T5" fmla="*/ 1 h 43"/>
                  <a:gd name="T6" fmla="*/ 1 w 67"/>
                  <a:gd name="T7" fmla="*/ 1 h 43"/>
                  <a:gd name="T8" fmla="*/ 1 w 67"/>
                  <a:gd name="T9" fmla="*/ 1 h 43"/>
                  <a:gd name="T10" fmla="*/ 1 w 67"/>
                  <a:gd name="T11" fmla="*/ 1 h 43"/>
                  <a:gd name="T12" fmla="*/ 1 w 67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43"/>
                  <a:gd name="T23" fmla="*/ 67 w 67"/>
                  <a:gd name="T24" fmla="*/ 43 h 4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43">
                    <a:moveTo>
                      <a:pt x="0" y="38"/>
                    </a:moveTo>
                    <a:lnTo>
                      <a:pt x="19" y="43"/>
                    </a:lnTo>
                    <a:lnTo>
                      <a:pt x="42" y="43"/>
                    </a:lnTo>
                    <a:lnTo>
                      <a:pt x="56" y="39"/>
                    </a:lnTo>
                    <a:lnTo>
                      <a:pt x="67" y="35"/>
                    </a:lnTo>
                    <a:lnTo>
                      <a:pt x="65" y="14"/>
                    </a:lnTo>
                    <a:lnTo>
                      <a:pt x="63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85" name="Freeform 390"/>
              <p:cNvSpPr>
                <a:spLocks/>
              </p:cNvSpPr>
              <p:nvPr/>
            </p:nvSpPr>
            <p:spPr bwMode="auto">
              <a:xfrm>
                <a:off x="2699" y="1765"/>
                <a:ext cx="34" cy="22"/>
              </a:xfrm>
              <a:custGeom>
                <a:avLst/>
                <a:gdLst>
                  <a:gd name="T0" fmla="*/ 0 w 67"/>
                  <a:gd name="T1" fmla="*/ 1 h 43"/>
                  <a:gd name="T2" fmla="*/ 1 w 67"/>
                  <a:gd name="T3" fmla="*/ 1 h 43"/>
                  <a:gd name="T4" fmla="*/ 1 w 67"/>
                  <a:gd name="T5" fmla="*/ 1 h 43"/>
                  <a:gd name="T6" fmla="*/ 1 w 67"/>
                  <a:gd name="T7" fmla="*/ 1 h 43"/>
                  <a:gd name="T8" fmla="*/ 1 w 67"/>
                  <a:gd name="T9" fmla="*/ 1 h 43"/>
                  <a:gd name="T10" fmla="*/ 1 w 67"/>
                  <a:gd name="T11" fmla="*/ 1 h 43"/>
                  <a:gd name="T12" fmla="*/ 1 w 67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43"/>
                  <a:gd name="T23" fmla="*/ 67 w 67"/>
                  <a:gd name="T24" fmla="*/ 43 h 4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43">
                    <a:moveTo>
                      <a:pt x="0" y="38"/>
                    </a:moveTo>
                    <a:lnTo>
                      <a:pt x="19" y="43"/>
                    </a:lnTo>
                    <a:lnTo>
                      <a:pt x="42" y="43"/>
                    </a:lnTo>
                    <a:lnTo>
                      <a:pt x="56" y="39"/>
                    </a:lnTo>
                    <a:lnTo>
                      <a:pt x="67" y="35"/>
                    </a:lnTo>
                    <a:lnTo>
                      <a:pt x="65" y="14"/>
                    </a:lnTo>
                    <a:lnTo>
                      <a:pt x="63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86" name="Freeform 391"/>
              <p:cNvSpPr>
                <a:spLocks/>
              </p:cNvSpPr>
              <p:nvPr/>
            </p:nvSpPr>
            <p:spPr bwMode="auto">
              <a:xfrm>
                <a:off x="2699" y="1809"/>
                <a:ext cx="36" cy="6"/>
              </a:xfrm>
              <a:custGeom>
                <a:avLst/>
                <a:gdLst>
                  <a:gd name="T0" fmla="*/ 0 w 71"/>
                  <a:gd name="T1" fmla="*/ 0 h 13"/>
                  <a:gd name="T2" fmla="*/ 1 w 71"/>
                  <a:gd name="T3" fmla="*/ 0 h 13"/>
                  <a:gd name="T4" fmla="*/ 1 w 71"/>
                  <a:gd name="T5" fmla="*/ 0 h 13"/>
                  <a:gd name="T6" fmla="*/ 1 w 71"/>
                  <a:gd name="T7" fmla="*/ 0 h 13"/>
                  <a:gd name="T8" fmla="*/ 1 w 71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1"/>
                  <a:gd name="T16" fmla="*/ 0 h 13"/>
                  <a:gd name="T17" fmla="*/ 71 w 71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1" h="13">
                    <a:moveTo>
                      <a:pt x="0" y="10"/>
                    </a:moveTo>
                    <a:lnTo>
                      <a:pt x="19" y="13"/>
                    </a:lnTo>
                    <a:lnTo>
                      <a:pt x="42" y="10"/>
                    </a:lnTo>
                    <a:lnTo>
                      <a:pt x="61" y="7"/>
                    </a:lnTo>
                    <a:lnTo>
                      <a:pt x="71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87" name="Freeform 392"/>
              <p:cNvSpPr>
                <a:spLocks/>
              </p:cNvSpPr>
              <p:nvPr/>
            </p:nvSpPr>
            <p:spPr bwMode="auto">
              <a:xfrm>
                <a:off x="2699" y="1809"/>
                <a:ext cx="36" cy="6"/>
              </a:xfrm>
              <a:custGeom>
                <a:avLst/>
                <a:gdLst>
                  <a:gd name="T0" fmla="*/ 0 w 71"/>
                  <a:gd name="T1" fmla="*/ 0 h 13"/>
                  <a:gd name="T2" fmla="*/ 1 w 71"/>
                  <a:gd name="T3" fmla="*/ 0 h 13"/>
                  <a:gd name="T4" fmla="*/ 1 w 71"/>
                  <a:gd name="T5" fmla="*/ 0 h 13"/>
                  <a:gd name="T6" fmla="*/ 1 w 71"/>
                  <a:gd name="T7" fmla="*/ 0 h 13"/>
                  <a:gd name="T8" fmla="*/ 1 w 71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1"/>
                  <a:gd name="T16" fmla="*/ 0 h 13"/>
                  <a:gd name="T17" fmla="*/ 71 w 71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1" h="13">
                    <a:moveTo>
                      <a:pt x="0" y="10"/>
                    </a:moveTo>
                    <a:lnTo>
                      <a:pt x="19" y="13"/>
                    </a:lnTo>
                    <a:lnTo>
                      <a:pt x="42" y="10"/>
                    </a:lnTo>
                    <a:lnTo>
                      <a:pt x="61" y="7"/>
                    </a:lnTo>
                    <a:lnTo>
                      <a:pt x="71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88" name="Freeform 393"/>
              <p:cNvSpPr>
                <a:spLocks/>
              </p:cNvSpPr>
              <p:nvPr/>
            </p:nvSpPr>
            <p:spPr bwMode="auto">
              <a:xfrm>
                <a:off x="2716" y="1681"/>
                <a:ext cx="15" cy="2"/>
              </a:xfrm>
              <a:custGeom>
                <a:avLst/>
                <a:gdLst>
                  <a:gd name="T0" fmla="*/ 0 w 31"/>
                  <a:gd name="T1" fmla="*/ 0 h 2"/>
                  <a:gd name="T2" fmla="*/ 0 w 31"/>
                  <a:gd name="T3" fmla="*/ 2 h 2"/>
                  <a:gd name="T4" fmla="*/ 0 w 31"/>
                  <a:gd name="T5" fmla="*/ 2 h 2"/>
                  <a:gd name="T6" fmla="*/ 0 w 3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"/>
                  <a:gd name="T13" fmla="*/ 0 h 2"/>
                  <a:gd name="T14" fmla="*/ 31 w 3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" h="2">
                    <a:moveTo>
                      <a:pt x="0" y="0"/>
                    </a:moveTo>
                    <a:lnTo>
                      <a:pt x="10" y="2"/>
                    </a:lnTo>
                    <a:lnTo>
                      <a:pt x="20" y="2"/>
                    </a:lnTo>
                    <a:lnTo>
                      <a:pt x="31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89" name="Freeform 394"/>
              <p:cNvSpPr>
                <a:spLocks/>
              </p:cNvSpPr>
              <p:nvPr/>
            </p:nvSpPr>
            <p:spPr bwMode="auto">
              <a:xfrm>
                <a:off x="2716" y="1681"/>
                <a:ext cx="15" cy="2"/>
              </a:xfrm>
              <a:custGeom>
                <a:avLst/>
                <a:gdLst>
                  <a:gd name="T0" fmla="*/ 0 w 31"/>
                  <a:gd name="T1" fmla="*/ 0 h 2"/>
                  <a:gd name="T2" fmla="*/ 0 w 31"/>
                  <a:gd name="T3" fmla="*/ 2 h 2"/>
                  <a:gd name="T4" fmla="*/ 0 w 31"/>
                  <a:gd name="T5" fmla="*/ 2 h 2"/>
                  <a:gd name="T6" fmla="*/ 0 w 3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"/>
                  <a:gd name="T13" fmla="*/ 0 h 2"/>
                  <a:gd name="T14" fmla="*/ 31 w 3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" h="2">
                    <a:moveTo>
                      <a:pt x="0" y="0"/>
                    </a:moveTo>
                    <a:lnTo>
                      <a:pt x="10" y="2"/>
                    </a:lnTo>
                    <a:lnTo>
                      <a:pt x="20" y="2"/>
                    </a:lnTo>
                    <a:lnTo>
                      <a:pt x="31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90" name="Freeform 395"/>
              <p:cNvSpPr>
                <a:spLocks/>
              </p:cNvSpPr>
              <p:nvPr/>
            </p:nvSpPr>
            <p:spPr bwMode="auto">
              <a:xfrm>
                <a:off x="2689" y="1841"/>
                <a:ext cx="47" cy="4"/>
              </a:xfrm>
              <a:custGeom>
                <a:avLst/>
                <a:gdLst>
                  <a:gd name="T0" fmla="*/ 0 w 93"/>
                  <a:gd name="T1" fmla="*/ 0 h 10"/>
                  <a:gd name="T2" fmla="*/ 1 w 93"/>
                  <a:gd name="T3" fmla="*/ 0 h 10"/>
                  <a:gd name="T4" fmla="*/ 1 w 93"/>
                  <a:gd name="T5" fmla="*/ 0 h 10"/>
                  <a:gd name="T6" fmla="*/ 1 w 93"/>
                  <a:gd name="T7" fmla="*/ 0 h 10"/>
                  <a:gd name="T8" fmla="*/ 1 w 93"/>
                  <a:gd name="T9" fmla="*/ 0 h 10"/>
                  <a:gd name="T10" fmla="*/ 1 w 93"/>
                  <a:gd name="T11" fmla="*/ 0 h 10"/>
                  <a:gd name="T12" fmla="*/ 1 w 93"/>
                  <a:gd name="T13" fmla="*/ 0 h 10"/>
                  <a:gd name="T14" fmla="*/ 1 w 93"/>
                  <a:gd name="T15" fmla="*/ 0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3"/>
                  <a:gd name="T25" fmla="*/ 0 h 10"/>
                  <a:gd name="T26" fmla="*/ 93 w 93"/>
                  <a:gd name="T27" fmla="*/ 10 h 1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3" h="10">
                    <a:moveTo>
                      <a:pt x="0" y="0"/>
                    </a:moveTo>
                    <a:lnTo>
                      <a:pt x="10" y="4"/>
                    </a:lnTo>
                    <a:lnTo>
                      <a:pt x="22" y="7"/>
                    </a:lnTo>
                    <a:lnTo>
                      <a:pt x="38" y="10"/>
                    </a:lnTo>
                    <a:lnTo>
                      <a:pt x="53" y="9"/>
                    </a:lnTo>
                    <a:lnTo>
                      <a:pt x="68" y="7"/>
                    </a:lnTo>
                    <a:lnTo>
                      <a:pt x="84" y="3"/>
                    </a:lnTo>
                    <a:lnTo>
                      <a:pt x="93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91" name="Freeform 396"/>
              <p:cNvSpPr>
                <a:spLocks/>
              </p:cNvSpPr>
              <p:nvPr/>
            </p:nvSpPr>
            <p:spPr bwMode="auto">
              <a:xfrm>
                <a:off x="2689" y="1841"/>
                <a:ext cx="47" cy="4"/>
              </a:xfrm>
              <a:custGeom>
                <a:avLst/>
                <a:gdLst>
                  <a:gd name="T0" fmla="*/ 0 w 93"/>
                  <a:gd name="T1" fmla="*/ 0 h 10"/>
                  <a:gd name="T2" fmla="*/ 1 w 93"/>
                  <a:gd name="T3" fmla="*/ 0 h 10"/>
                  <a:gd name="T4" fmla="*/ 1 w 93"/>
                  <a:gd name="T5" fmla="*/ 0 h 10"/>
                  <a:gd name="T6" fmla="*/ 1 w 93"/>
                  <a:gd name="T7" fmla="*/ 0 h 10"/>
                  <a:gd name="T8" fmla="*/ 1 w 93"/>
                  <a:gd name="T9" fmla="*/ 0 h 10"/>
                  <a:gd name="T10" fmla="*/ 1 w 93"/>
                  <a:gd name="T11" fmla="*/ 0 h 10"/>
                  <a:gd name="T12" fmla="*/ 1 w 93"/>
                  <a:gd name="T13" fmla="*/ 0 h 10"/>
                  <a:gd name="T14" fmla="*/ 1 w 93"/>
                  <a:gd name="T15" fmla="*/ 0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3"/>
                  <a:gd name="T25" fmla="*/ 0 h 10"/>
                  <a:gd name="T26" fmla="*/ 93 w 93"/>
                  <a:gd name="T27" fmla="*/ 10 h 1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3" h="10">
                    <a:moveTo>
                      <a:pt x="0" y="0"/>
                    </a:moveTo>
                    <a:lnTo>
                      <a:pt x="10" y="4"/>
                    </a:lnTo>
                    <a:lnTo>
                      <a:pt x="22" y="7"/>
                    </a:lnTo>
                    <a:lnTo>
                      <a:pt x="38" y="10"/>
                    </a:lnTo>
                    <a:lnTo>
                      <a:pt x="53" y="9"/>
                    </a:lnTo>
                    <a:lnTo>
                      <a:pt x="68" y="7"/>
                    </a:lnTo>
                    <a:lnTo>
                      <a:pt x="84" y="3"/>
                    </a:lnTo>
                    <a:lnTo>
                      <a:pt x="93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92" name="Freeform 397"/>
              <p:cNvSpPr>
                <a:spLocks/>
              </p:cNvSpPr>
              <p:nvPr/>
            </p:nvSpPr>
            <p:spPr bwMode="auto">
              <a:xfrm>
                <a:off x="2697" y="2118"/>
                <a:ext cx="40" cy="4"/>
              </a:xfrm>
              <a:custGeom>
                <a:avLst/>
                <a:gdLst>
                  <a:gd name="T0" fmla="*/ 0 w 79"/>
                  <a:gd name="T1" fmla="*/ 0 h 7"/>
                  <a:gd name="T2" fmla="*/ 1 w 79"/>
                  <a:gd name="T3" fmla="*/ 1 h 7"/>
                  <a:gd name="T4" fmla="*/ 1 w 79"/>
                  <a:gd name="T5" fmla="*/ 1 h 7"/>
                  <a:gd name="T6" fmla="*/ 1 w 79"/>
                  <a:gd name="T7" fmla="*/ 1 h 7"/>
                  <a:gd name="T8" fmla="*/ 1 w 79"/>
                  <a:gd name="T9" fmla="*/ 1 h 7"/>
                  <a:gd name="T10" fmla="*/ 1 w 79"/>
                  <a:gd name="T11" fmla="*/ 1 h 7"/>
                  <a:gd name="T12" fmla="*/ 1 w 79"/>
                  <a:gd name="T13" fmla="*/ 1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9"/>
                  <a:gd name="T22" fmla="*/ 0 h 7"/>
                  <a:gd name="T23" fmla="*/ 79 w 79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9" h="7">
                    <a:moveTo>
                      <a:pt x="0" y="0"/>
                    </a:moveTo>
                    <a:lnTo>
                      <a:pt x="18" y="6"/>
                    </a:lnTo>
                    <a:lnTo>
                      <a:pt x="29" y="7"/>
                    </a:lnTo>
                    <a:lnTo>
                      <a:pt x="44" y="7"/>
                    </a:lnTo>
                    <a:lnTo>
                      <a:pt x="58" y="7"/>
                    </a:lnTo>
                    <a:lnTo>
                      <a:pt x="71" y="4"/>
                    </a:lnTo>
                    <a:lnTo>
                      <a:pt x="79" y="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93" name="Freeform 398"/>
              <p:cNvSpPr>
                <a:spLocks/>
              </p:cNvSpPr>
              <p:nvPr/>
            </p:nvSpPr>
            <p:spPr bwMode="auto">
              <a:xfrm>
                <a:off x="2697" y="2118"/>
                <a:ext cx="40" cy="4"/>
              </a:xfrm>
              <a:custGeom>
                <a:avLst/>
                <a:gdLst>
                  <a:gd name="T0" fmla="*/ 0 w 79"/>
                  <a:gd name="T1" fmla="*/ 0 h 7"/>
                  <a:gd name="T2" fmla="*/ 1 w 79"/>
                  <a:gd name="T3" fmla="*/ 1 h 7"/>
                  <a:gd name="T4" fmla="*/ 1 w 79"/>
                  <a:gd name="T5" fmla="*/ 1 h 7"/>
                  <a:gd name="T6" fmla="*/ 1 w 79"/>
                  <a:gd name="T7" fmla="*/ 1 h 7"/>
                  <a:gd name="T8" fmla="*/ 1 w 79"/>
                  <a:gd name="T9" fmla="*/ 1 h 7"/>
                  <a:gd name="T10" fmla="*/ 1 w 79"/>
                  <a:gd name="T11" fmla="*/ 1 h 7"/>
                  <a:gd name="T12" fmla="*/ 1 w 79"/>
                  <a:gd name="T13" fmla="*/ 1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9"/>
                  <a:gd name="T22" fmla="*/ 0 h 7"/>
                  <a:gd name="T23" fmla="*/ 79 w 79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9" h="7">
                    <a:moveTo>
                      <a:pt x="0" y="0"/>
                    </a:moveTo>
                    <a:lnTo>
                      <a:pt x="18" y="6"/>
                    </a:lnTo>
                    <a:lnTo>
                      <a:pt x="29" y="7"/>
                    </a:lnTo>
                    <a:lnTo>
                      <a:pt x="44" y="7"/>
                    </a:lnTo>
                    <a:lnTo>
                      <a:pt x="58" y="7"/>
                    </a:lnTo>
                    <a:lnTo>
                      <a:pt x="71" y="4"/>
                    </a:lnTo>
                    <a:lnTo>
                      <a:pt x="79" y="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94" name="Freeform 399"/>
              <p:cNvSpPr>
                <a:spLocks/>
              </p:cNvSpPr>
              <p:nvPr/>
            </p:nvSpPr>
            <p:spPr bwMode="auto">
              <a:xfrm>
                <a:off x="2698" y="2131"/>
                <a:ext cx="41" cy="2"/>
              </a:xfrm>
              <a:custGeom>
                <a:avLst/>
                <a:gdLst>
                  <a:gd name="T0" fmla="*/ 0 w 82"/>
                  <a:gd name="T1" fmla="*/ 2 h 2"/>
                  <a:gd name="T2" fmla="*/ 1 w 82"/>
                  <a:gd name="T3" fmla="*/ 2 h 2"/>
                  <a:gd name="T4" fmla="*/ 1 w 82"/>
                  <a:gd name="T5" fmla="*/ 2 h 2"/>
                  <a:gd name="T6" fmla="*/ 1 w 82"/>
                  <a:gd name="T7" fmla="*/ 1 h 2"/>
                  <a:gd name="T8" fmla="*/ 1 w 8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2"/>
                  <a:gd name="T17" fmla="*/ 82 w 8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2">
                    <a:moveTo>
                      <a:pt x="0" y="2"/>
                    </a:moveTo>
                    <a:lnTo>
                      <a:pt x="18" y="2"/>
                    </a:lnTo>
                    <a:lnTo>
                      <a:pt x="45" y="2"/>
                    </a:lnTo>
                    <a:lnTo>
                      <a:pt x="70" y="1"/>
                    </a:lnTo>
                    <a:lnTo>
                      <a:pt x="82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95" name="Freeform 400"/>
              <p:cNvSpPr>
                <a:spLocks/>
              </p:cNvSpPr>
              <p:nvPr/>
            </p:nvSpPr>
            <p:spPr bwMode="auto">
              <a:xfrm>
                <a:off x="2698" y="2131"/>
                <a:ext cx="41" cy="2"/>
              </a:xfrm>
              <a:custGeom>
                <a:avLst/>
                <a:gdLst>
                  <a:gd name="T0" fmla="*/ 0 w 82"/>
                  <a:gd name="T1" fmla="*/ 2 h 2"/>
                  <a:gd name="T2" fmla="*/ 1 w 82"/>
                  <a:gd name="T3" fmla="*/ 2 h 2"/>
                  <a:gd name="T4" fmla="*/ 1 w 82"/>
                  <a:gd name="T5" fmla="*/ 2 h 2"/>
                  <a:gd name="T6" fmla="*/ 1 w 82"/>
                  <a:gd name="T7" fmla="*/ 1 h 2"/>
                  <a:gd name="T8" fmla="*/ 1 w 8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2"/>
                  <a:gd name="T17" fmla="*/ 82 w 8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2">
                    <a:moveTo>
                      <a:pt x="0" y="2"/>
                    </a:moveTo>
                    <a:lnTo>
                      <a:pt x="18" y="2"/>
                    </a:lnTo>
                    <a:lnTo>
                      <a:pt x="45" y="2"/>
                    </a:lnTo>
                    <a:lnTo>
                      <a:pt x="70" y="1"/>
                    </a:lnTo>
                    <a:lnTo>
                      <a:pt x="82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96" name="Freeform 401"/>
              <p:cNvSpPr>
                <a:spLocks/>
              </p:cNvSpPr>
              <p:nvPr/>
            </p:nvSpPr>
            <p:spPr bwMode="auto">
              <a:xfrm>
                <a:off x="2698" y="2154"/>
                <a:ext cx="41" cy="5"/>
              </a:xfrm>
              <a:custGeom>
                <a:avLst/>
                <a:gdLst>
                  <a:gd name="T0" fmla="*/ 0 w 82"/>
                  <a:gd name="T1" fmla="*/ 1 h 9"/>
                  <a:gd name="T2" fmla="*/ 1 w 82"/>
                  <a:gd name="T3" fmla="*/ 1 h 9"/>
                  <a:gd name="T4" fmla="*/ 1 w 82"/>
                  <a:gd name="T5" fmla="*/ 1 h 9"/>
                  <a:gd name="T6" fmla="*/ 1 w 82"/>
                  <a:gd name="T7" fmla="*/ 1 h 9"/>
                  <a:gd name="T8" fmla="*/ 1 w 82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9"/>
                  <a:gd name="T17" fmla="*/ 82 w 82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9">
                    <a:moveTo>
                      <a:pt x="0" y="5"/>
                    </a:moveTo>
                    <a:lnTo>
                      <a:pt x="11" y="6"/>
                    </a:lnTo>
                    <a:lnTo>
                      <a:pt x="41" y="9"/>
                    </a:lnTo>
                    <a:lnTo>
                      <a:pt x="67" y="5"/>
                    </a:lnTo>
                    <a:lnTo>
                      <a:pt x="82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97" name="Freeform 402"/>
              <p:cNvSpPr>
                <a:spLocks/>
              </p:cNvSpPr>
              <p:nvPr/>
            </p:nvSpPr>
            <p:spPr bwMode="auto">
              <a:xfrm>
                <a:off x="2698" y="2154"/>
                <a:ext cx="41" cy="5"/>
              </a:xfrm>
              <a:custGeom>
                <a:avLst/>
                <a:gdLst>
                  <a:gd name="T0" fmla="*/ 0 w 82"/>
                  <a:gd name="T1" fmla="*/ 1 h 9"/>
                  <a:gd name="T2" fmla="*/ 1 w 82"/>
                  <a:gd name="T3" fmla="*/ 1 h 9"/>
                  <a:gd name="T4" fmla="*/ 1 w 82"/>
                  <a:gd name="T5" fmla="*/ 1 h 9"/>
                  <a:gd name="T6" fmla="*/ 1 w 82"/>
                  <a:gd name="T7" fmla="*/ 1 h 9"/>
                  <a:gd name="T8" fmla="*/ 1 w 82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9"/>
                  <a:gd name="T17" fmla="*/ 82 w 82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9">
                    <a:moveTo>
                      <a:pt x="0" y="5"/>
                    </a:moveTo>
                    <a:lnTo>
                      <a:pt x="11" y="6"/>
                    </a:lnTo>
                    <a:lnTo>
                      <a:pt x="41" y="9"/>
                    </a:lnTo>
                    <a:lnTo>
                      <a:pt x="67" y="5"/>
                    </a:lnTo>
                    <a:lnTo>
                      <a:pt x="82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98" name="Freeform 403"/>
              <p:cNvSpPr>
                <a:spLocks/>
              </p:cNvSpPr>
              <p:nvPr/>
            </p:nvSpPr>
            <p:spPr bwMode="auto">
              <a:xfrm>
                <a:off x="2700" y="2188"/>
                <a:ext cx="38" cy="5"/>
              </a:xfrm>
              <a:custGeom>
                <a:avLst/>
                <a:gdLst>
                  <a:gd name="T0" fmla="*/ 0 w 77"/>
                  <a:gd name="T1" fmla="*/ 1 h 10"/>
                  <a:gd name="T2" fmla="*/ 0 w 77"/>
                  <a:gd name="T3" fmla="*/ 1 h 10"/>
                  <a:gd name="T4" fmla="*/ 0 w 77"/>
                  <a:gd name="T5" fmla="*/ 1 h 10"/>
                  <a:gd name="T6" fmla="*/ 0 w 77"/>
                  <a:gd name="T7" fmla="*/ 1 h 10"/>
                  <a:gd name="T8" fmla="*/ 0 w 77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7"/>
                  <a:gd name="T16" fmla="*/ 0 h 10"/>
                  <a:gd name="T17" fmla="*/ 77 w 77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7" h="10">
                    <a:moveTo>
                      <a:pt x="0" y="7"/>
                    </a:moveTo>
                    <a:lnTo>
                      <a:pt x="20" y="10"/>
                    </a:lnTo>
                    <a:lnTo>
                      <a:pt x="44" y="10"/>
                    </a:lnTo>
                    <a:lnTo>
                      <a:pt x="66" y="7"/>
                    </a:lnTo>
                    <a:lnTo>
                      <a:pt x="77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699" name="Freeform 404"/>
              <p:cNvSpPr>
                <a:spLocks/>
              </p:cNvSpPr>
              <p:nvPr/>
            </p:nvSpPr>
            <p:spPr bwMode="auto">
              <a:xfrm>
                <a:off x="2700" y="2188"/>
                <a:ext cx="38" cy="5"/>
              </a:xfrm>
              <a:custGeom>
                <a:avLst/>
                <a:gdLst>
                  <a:gd name="T0" fmla="*/ 0 w 77"/>
                  <a:gd name="T1" fmla="*/ 1 h 10"/>
                  <a:gd name="T2" fmla="*/ 0 w 77"/>
                  <a:gd name="T3" fmla="*/ 1 h 10"/>
                  <a:gd name="T4" fmla="*/ 0 w 77"/>
                  <a:gd name="T5" fmla="*/ 1 h 10"/>
                  <a:gd name="T6" fmla="*/ 0 w 77"/>
                  <a:gd name="T7" fmla="*/ 1 h 10"/>
                  <a:gd name="T8" fmla="*/ 0 w 77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7"/>
                  <a:gd name="T16" fmla="*/ 0 h 10"/>
                  <a:gd name="T17" fmla="*/ 77 w 77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7" h="10">
                    <a:moveTo>
                      <a:pt x="0" y="7"/>
                    </a:moveTo>
                    <a:lnTo>
                      <a:pt x="20" y="10"/>
                    </a:lnTo>
                    <a:lnTo>
                      <a:pt x="44" y="10"/>
                    </a:lnTo>
                    <a:lnTo>
                      <a:pt x="66" y="7"/>
                    </a:lnTo>
                    <a:lnTo>
                      <a:pt x="77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00" name="Freeform 405"/>
              <p:cNvSpPr>
                <a:spLocks/>
              </p:cNvSpPr>
              <p:nvPr/>
            </p:nvSpPr>
            <p:spPr bwMode="auto">
              <a:xfrm>
                <a:off x="2701" y="2198"/>
                <a:ext cx="38" cy="4"/>
              </a:xfrm>
              <a:custGeom>
                <a:avLst/>
                <a:gdLst>
                  <a:gd name="T0" fmla="*/ 0 w 76"/>
                  <a:gd name="T1" fmla="*/ 1 h 7"/>
                  <a:gd name="T2" fmla="*/ 1 w 76"/>
                  <a:gd name="T3" fmla="*/ 1 h 7"/>
                  <a:gd name="T4" fmla="*/ 1 w 76"/>
                  <a:gd name="T5" fmla="*/ 1 h 7"/>
                  <a:gd name="T6" fmla="*/ 1 w 76"/>
                  <a:gd name="T7" fmla="*/ 1 h 7"/>
                  <a:gd name="T8" fmla="*/ 1 w 7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"/>
                  <a:gd name="T16" fmla="*/ 0 h 7"/>
                  <a:gd name="T17" fmla="*/ 76 w 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" h="7">
                    <a:moveTo>
                      <a:pt x="0" y="2"/>
                    </a:moveTo>
                    <a:lnTo>
                      <a:pt x="16" y="6"/>
                    </a:lnTo>
                    <a:lnTo>
                      <a:pt x="40" y="7"/>
                    </a:lnTo>
                    <a:lnTo>
                      <a:pt x="62" y="6"/>
                    </a:lnTo>
                    <a:lnTo>
                      <a:pt x="76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9701" name="Freeform 406"/>
              <p:cNvSpPr>
                <a:spLocks/>
              </p:cNvSpPr>
              <p:nvPr/>
            </p:nvSpPr>
            <p:spPr bwMode="auto">
              <a:xfrm>
                <a:off x="2701" y="2198"/>
                <a:ext cx="38" cy="4"/>
              </a:xfrm>
              <a:custGeom>
                <a:avLst/>
                <a:gdLst>
                  <a:gd name="T0" fmla="*/ 0 w 76"/>
                  <a:gd name="T1" fmla="*/ 1 h 7"/>
                  <a:gd name="T2" fmla="*/ 1 w 76"/>
                  <a:gd name="T3" fmla="*/ 1 h 7"/>
                  <a:gd name="T4" fmla="*/ 1 w 76"/>
                  <a:gd name="T5" fmla="*/ 1 h 7"/>
                  <a:gd name="T6" fmla="*/ 1 w 76"/>
                  <a:gd name="T7" fmla="*/ 1 h 7"/>
                  <a:gd name="T8" fmla="*/ 1 w 7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"/>
                  <a:gd name="T16" fmla="*/ 0 h 7"/>
                  <a:gd name="T17" fmla="*/ 76 w 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" h="7">
                    <a:moveTo>
                      <a:pt x="0" y="2"/>
                    </a:moveTo>
                    <a:lnTo>
                      <a:pt x="16" y="6"/>
                    </a:lnTo>
                    <a:lnTo>
                      <a:pt x="40" y="7"/>
                    </a:lnTo>
                    <a:lnTo>
                      <a:pt x="62" y="6"/>
                    </a:lnTo>
                    <a:lnTo>
                      <a:pt x="76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</p:grpSp>
        <p:sp>
          <p:nvSpPr>
            <p:cNvPr id="9424" name="Freeform 408"/>
            <p:cNvSpPr>
              <a:spLocks/>
            </p:cNvSpPr>
            <p:nvPr/>
          </p:nvSpPr>
          <p:spPr bwMode="auto">
            <a:xfrm>
              <a:off x="4686623" y="3743276"/>
              <a:ext cx="60325" cy="7937"/>
            </a:xfrm>
            <a:custGeom>
              <a:avLst/>
              <a:gdLst>
                <a:gd name="T0" fmla="*/ 0 w 77"/>
                <a:gd name="T1" fmla="*/ 2147483647 h 11"/>
                <a:gd name="T2" fmla="*/ 2147483647 w 77"/>
                <a:gd name="T3" fmla="*/ 2147483647 h 11"/>
                <a:gd name="T4" fmla="*/ 2147483647 w 77"/>
                <a:gd name="T5" fmla="*/ 2147483647 h 11"/>
                <a:gd name="T6" fmla="*/ 2147483647 w 77"/>
                <a:gd name="T7" fmla="*/ 2147483647 h 11"/>
                <a:gd name="T8" fmla="*/ 2147483647 w 77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7"/>
                <a:gd name="T16" fmla="*/ 0 h 11"/>
                <a:gd name="T17" fmla="*/ 77 w 77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7" h="11">
                  <a:moveTo>
                    <a:pt x="0" y="3"/>
                  </a:moveTo>
                  <a:lnTo>
                    <a:pt x="18" y="8"/>
                  </a:lnTo>
                  <a:lnTo>
                    <a:pt x="42" y="11"/>
                  </a:lnTo>
                  <a:lnTo>
                    <a:pt x="63" y="7"/>
                  </a:lnTo>
                  <a:lnTo>
                    <a:pt x="77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25" name="Freeform 409"/>
            <p:cNvSpPr>
              <a:spLocks/>
            </p:cNvSpPr>
            <p:nvPr/>
          </p:nvSpPr>
          <p:spPr bwMode="auto">
            <a:xfrm>
              <a:off x="4686623" y="3743276"/>
              <a:ext cx="60325" cy="7937"/>
            </a:xfrm>
            <a:custGeom>
              <a:avLst/>
              <a:gdLst>
                <a:gd name="T0" fmla="*/ 0 w 77"/>
                <a:gd name="T1" fmla="*/ 2147483647 h 11"/>
                <a:gd name="T2" fmla="*/ 2147483647 w 77"/>
                <a:gd name="T3" fmla="*/ 2147483647 h 11"/>
                <a:gd name="T4" fmla="*/ 2147483647 w 77"/>
                <a:gd name="T5" fmla="*/ 2147483647 h 11"/>
                <a:gd name="T6" fmla="*/ 2147483647 w 77"/>
                <a:gd name="T7" fmla="*/ 2147483647 h 11"/>
                <a:gd name="T8" fmla="*/ 2147483647 w 77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7"/>
                <a:gd name="T16" fmla="*/ 0 h 11"/>
                <a:gd name="T17" fmla="*/ 77 w 77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7" h="11">
                  <a:moveTo>
                    <a:pt x="0" y="3"/>
                  </a:moveTo>
                  <a:lnTo>
                    <a:pt x="18" y="8"/>
                  </a:lnTo>
                  <a:lnTo>
                    <a:pt x="42" y="11"/>
                  </a:lnTo>
                  <a:lnTo>
                    <a:pt x="63" y="7"/>
                  </a:lnTo>
                  <a:lnTo>
                    <a:pt x="77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26" name="Freeform 410"/>
            <p:cNvSpPr>
              <a:spLocks/>
            </p:cNvSpPr>
            <p:nvPr/>
          </p:nvSpPr>
          <p:spPr bwMode="auto">
            <a:xfrm>
              <a:off x="4689798" y="3773438"/>
              <a:ext cx="58737" cy="4763"/>
            </a:xfrm>
            <a:custGeom>
              <a:avLst/>
              <a:gdLst>
                <a:gd name="T0" fmla="*/ 0 w 75"/>
                <a:gd name="T1" fmla="*/ 0 h 7"/>
                <a:gd name="T2" fmla="*/ 2147483647 w 75"/>
                <a:gd name="T3" fmla="*/ 2147483647 h 7"/>
                <a:gd name="T4" fmla="*/ 2147483647 w 75"/>
                <a:gd name="T5" fmla="*/ 2147483647 h 7"/>
                <a:gd name="T6" fmla="*/ 2147483647 w 75"/>
                <a:gd name="T7" fmla="*/ 2147483647 h 7"/>
                <a:gd name="T8" fmla="*/ 2147483647 w 75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"/>
                <a:gd name="T16" fmla="*/ 0 h 7"/>
                <a:gd name="T17" fmla="*/ 75 w 75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" h="7">
                  <a:moveTo>
                    <a:pt x="0" y="0"/>
                  </a:moveTo>
                  <a:lnTo>
                    <a:pt x="17" y="6"/>
                  </a:lnTo>
                  <a:lnTo>
                    <a:pt x="38" y="7"/>
                  </a:lnTo>
                  <a:lnTo>
                    <a:pt x="60" y="6"/>
                  </a:lnTo>
                  <a:lnTo>
                    <a:pt x="75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27" name="Freeform 411"/>
            <p:cNvSpPr>
              <a:spLocks/>
            </p:cNvSpPr>
            <p:nvPr/>
          </p:nvSpPr>
          <p:spPr bwMode="auto">
            <a:xfrm>
              <a:off x="4689798" y="3773438"/>
              <a:ext cx="58737" cy="4763"/>
            </a:xfrm>
            <a:custGeom>
              <a:avLst/>
              <a:gdLst>
                <a:gd name="T0" fmla="*/ 0 w 75"/>
                <a:gd name="T1" fmla="*/ 0 h 7"/>
                <a:gd name="T2" fmla="*/ 2147483647 w 75"/>
                <a:gd name="T3" fmla="*/ 2147483647 h 7"/>
                <a:gd name="T4" fmla="*/ 2147483647 w 75"/>
                <a:gd name="T5" fmla="*/ 2147483647 h 7"/>
                <a:gd name="T6" fmla="*/ 2147483647 w 75"/>
                <a:gd name="T7" fmla="*/ 2147483647 h 7"/>
                <a:gd name="T8" fmla="*/ 2147483647 w 75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"/>
                <a:gd name="T16" fmla="*/ 0 h 7"/>
                <a:gd name="T17" fmla="*/ 75 w 75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" h="7">
                  <a:moveTo>
                    <a:pt x="0" y="0"/>
                  </a:moveTo>
                  <a:lnTo>
                    <a:pt x="17" y="6"/>
                  </a:lnTo>
                  <a:lnTo>
                    <a:pt x="38" y="7"/>
                  </a:lnTo>
                  <a:lnTo>
                    <a:pt x="60" y="6"/>
                  </a:lnTo>
                  <a:lnTo>
                    <a:pt x="75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28" name="Freeform 412"/>
            <p:cNvSpPr>
              <a:spLocks/>
            </p:cNvSpPr>
            <p:nvPr/>
          </p:nvSpPr>
          <p:spPr bwMode="auto">
            <a:xfrm>
              <a:off x="4688210" y="3821063"/>
              <a:ext cx="63500" cy="4763"/>
            </a:xfrm>
            <a:custGeom>
              <a:avLst/>
              <a:gdLst>
                <a:gd name="T0" fmla="*/ 0 w 79"/>
                <a:gd name="T1" fmla="*/ 0 h 7"/>
                <a:gd name="T2" fmla="*/ 2147483647 w 79"/>
                <a:gd name="T3" fmla="*/ 2147483647 h 7"/>
                <a:gd name="T4" fmla="*/ 2147483647 w 79"/>
                <a:gd name="T5" fmla="*/ 2147483647 h 7"/>
                <a:gd name="T6" fmla="*/ 2147483647 w 79"/>
                <a:gd name="T7" fmla="*/ 2147483647 h 7"/>
                <a:gd name="T8" fmla="*/ 2147483647 w 79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7"/>
                <a:gd name="T17" fmla="*/ 79 w 79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7">
                  <a:moveTo>
                    <a:pt x="0" y="0"/>
                  </a:moveTo>
                  <a:lnTo>
                    <a:pt x="21" y="7"/>
                  </a:lnTo>
                  <a:lnTo>
                    <a:pt x="44" y="7"/>
                  </a:lnTo>
                  <a:lnTo>
                    <a:pt x="65" y="6"/>
                  </a:lnTo>
                  <a:lnTo>
                    <a:pt x="79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29" name="Freeform 413"/>
            <p:cNvSpPr>
              <a:spLocks/>
            </p:cNvSpPr>
            <p:nvPr/>
          </p:nvSpPr>
          <p:spPr bwMode="auto">
            <a:xfrm>
              <a:off x="4688210" y="3821063"/>
              <a:ext cx="63500" cy="4763"/>
            </a:xfrm>
            <a:custGeom>
              <a:avLst/>
              <a:gdLst>
                <a:gd name="T0" fmla="*/ 0 w 79"/>
                <a:gd name="T1" fmla="*/ 0 h 7"/>
                <a:gd name="T2" fmla="*/ 2147483647 w 79"/>
                <a:gd name="T3" fmla="*/ 2147483647 h 7"/>
                <a:gd name="T4" fmla="*/ 2147483647 w 79"/>
                <a:gd name="T5" fmla="*/ 2147483647 h 7"/>
                <a:gd name="T6" fmla="*/ 2147483647 w 79"/>
                <a:gd name="T7" fmla="*/ 2147483647 h 7"/>
                <a:gd name="T8" fmla="*/ 2147483647 w 79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7"/>
                <a:gd name="T17" fmla="*/ 79 w 79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7">
                  <a:moveTo>
                    <a:pt x="0" y="0"/>
                  </a:moveTo>
                  <a:lnTo>
                    <a:pt x="21" y="7"/>
                  </a:lnTo>
                  <a:lnTo>
                    <a:pt x="44" y="7"/>
                  </a:lnTo>
                  <a:lnTo>
                    <a:pt x="65" y="6"/>
                  </a:lnTo>
                  <a:lnTo>
                    <a:pt x="79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30" name="Freeform 414"/>
            <p:cNvSpPr>
              <a:spLocks/>
            </p:cNvSpPr>
            <p:nvPr/>
          </p:nvSpPr>
          <p:spPr bwMode="auto">
            <a:xfrm>
              <a:off x="4683448" y="3849638"/>
              <a:ext cx="68262" cy="4763"/>
            </a:xfrm>
            <a:custGeom>
              <a:avLst/>
              <a:gdLst>
                <a:gd name="T0" fmla="*/ 0 w 85"/>
                <a:gd name="T1" fmla="*/ 0 h 7"/>
                <a:gd name="T2" fmla="*/ 2147483647 w 85"/>
                <a:gd name="T3" fmla="*/ 0 h 7"/>
                <a:gd name="T4" fmla="*/ 2147483647 w 85"/>
                <a:gd name="T5" fmla="*/ 2147483647 h 7"/>
                <a:gd name="T6" fmla="*/ 2147483647 w 85"/>
                <a:gd name="T7" fmla="*/ 2147483647 h 7"/>
                <a:gd name="T8" fmla="*/ 2147483647 w 85"/>
                <a:gd name="T9" fmla="*/ 2147483647 h 7"/>
                <a:gd name="T10" fmla="*/ 2147483647 w 85"/>
                <a:gd name="T11" fmla="*/ 2147483647 h 7"/>
                <a:gd name="T12" fmla="*/ 2147483647 w 85"/>
                <a:gd name="T13" fmla="*/ 2147483647 h 7"/>
                <a:gd name="T14" fmla="*/ 2147483647 w 85"/>
                <a:gd name="T15" fmla="*/ 2147483647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5"/>
                <a:gd name="T25" fmla="*/ 0 h 7"/>
                <a:gd name="T26" fmla="*/ 85 w 85"/>
                <a:gd name="T27" fmla="*/ 7 h 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5" h="7">
                  <a:moveTo>
                    <a:pt x="0" y="0"/>
                  </a:moveTo>
                  <a:lnTo>
                    <a:pt x="10" y="0"/>
                  </a:lnTo>
                  <a:lnTo>
                    <a:pt x="22" y="5"/>
                  </a:lnTo>
                  <a:lnTo>
                    <a:pt x="35" y="5"/>
                  </a:lnTo>
                  <a:lnTo>
                    <a:pt x="50" y="7"/>
                  </a:lnTo>
                  <a:lnTo>
                    <a:pt x="64" y="7"/>
                  </a:lnTo>
                  <a:lnTo>
                    <a:pt x="75" y="5"/>
                  </a:lnTo>
                  <a:lnTo>
                    <a:pt x="85" y="3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31" name="Freeform 415"/>
            <p:cNvSpPr>
              <a:spLocks/>
            </p:cNvSpPr>
            <p:nvPr/>
          </p:nvSpPr>
          <p:spPr bwMode="auto">
            <a:xfrm>
              <a:off x="4683448" y="3849638"/>
              <a:ext cx="68262" cy="4763"/>
            </a:xfrm>
            <a:custGeom>
              <a:avLst/>
              <a:gdLst>
                <a:gd name="T0" fmla="*/ 0 w 85"/>
                <a:gd name="T1" fmla="*/ 0 h 7"/>
                <a:gd name="T2" fmla="*/ 2147483647 w 85"/>
                <a:gd name="T3" fmla="*/ 0 h 7"/>
                <a:gd name="T4" fmla="*/ 2147483647 w 85"/>
                <a:gd name="T5" fmla="*/ 2147483647 h 7"/>
                <a:gd name="T6" fmla="*/ 2147483647 w 85"/>
                <a:gd name="T7" fmla="*/ 2147483647 h 7"/>
                <a:gd name="T8" fmla="*/ 2147483647 w 85"/>
                <a:gd name="T9" fmla="*/ 2147483647 h 7"/>
                <a:gd name="T10" fmla="*/ 2147483647 w 85"/>
                <a:gd name="T11" fmla="*/ 2147483647 h 7"/>
                <a:gd name="T12" fmla="*/ 2147483647 w 85"/>
                <a:gd name="T13" fmla="*/ 2147483647 h 7"/>
                <a:gd name="T14" fmla="*/ 2147483647 w 85"/>
                <a:gd name="T15" fmla="*/ 2147483647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5"/>
                <a:gd name="T25" fmla="*/ 0 h 7"/>
                <a:gd name="T26" fmla="*/ 85 w 85"/>
                <a:gd name="T27" fmla="*/ 7 h 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5" h="7">
                  <a:moveTo>
                    <a:pt x="0" y="0"/>
                  </a:moveTo>
                  <a:lnTo>
                    <a:pt x="10" y="0"/>
                  </a:lnTo>
                  <a:lnTo>
                    <a:pt x="22" y="5"/>
                  </a:lnTo>
                  <a:lnTo>
                    <a:pt x="35" y="5"/>
                  </a:lnTo>
                  <a:lnTo>
                    <a:pt x="50" y="7"/>
                  </a:lnTo>
                  <a:lnTo>
                    <a:pt x="64" y="7"/>
                  </a:lnTo>
                  <a:lnTo>
                    <a:pt x="75" y="5"/>
                  </a:lnTo>
                  <a:lnTo>
                    <a:pt x="85" y="3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32" name="Freeform 416"/>
            <p:cNvSpPr>
              <a:spLocks/>
            </p:cNvSpPr>
            <p:nvPr/>
          </p:nvSpPr>
          <p:spPr bwMode="auto">
            <a:xfrm>
              <a:off x="4686623" y="3894088"/>
              <a:ext cx="66675" cy="3175"/>
            </a:xfrm>
            <a:custGeom>
              <a:avLst/>
              <a:gdLst>
                <a:gd name="T0" fmla="*/ 0 w 84"/>
                <a:gd name="T1" fmla="*/ 0 h 5"/>
                <a:gd name="T2" fmla="*/ 2147483647 w 84"/>
                <a:gd name="T3" fmla="*/ 2147483647 h 5"/>
                <a:gd name="T4" fmla="*/ 2147483647 w 84"/>
                <a:gd name="T5" fmla="*/ 2147483647 h 5"/>
                <a:gd name="T6" fmla="*/ 2147483647 w 84"/>
                <a:gd name="T7" fmla="*/ 2147483647 h 5"/>
                <a:gd name="T8" fmla="*/ 2147483647 w 84"/>
                <a:gd name="T9" fmla="*/ 2147483647 h 5"/>
                <a:gd name="T10" fmla="*/ 2147483647 w 84"/>
                <a:gd name="T11" fmla="*/ 2147483647 h 5"/>
                <a:gd name="T12" fmla="*/ 2147483647 w 84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4"/>
                <a:gd name="T22" fmla="*/ 0 h 5"/>
                <a:gd name="T23" fmla="*/ 84 w 84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4" h="5">
                  <a:moveTo>
                    <a:pt x="0" y="0"/>
                  </a:moveTo>
                  <a:lnTo>
                    <a:pt x="18" y="5"/>
                  </a:lnTo>
                  <a:lnTo>
                    <a:pt x="31" y="5"/>
                  </a:lnTo>
                  <a:lnTo>
                    <a:pt x="46" y="5"/>
                  </a:lnTo>
                  <a:lnTo>
                    <a:pt x="62" y="5"/>
                  </a:lnTo>
                  <a:lnTo>
                    <a:pt x="74" y="5"/>
                  </a:lnTo>
                  <a:lnTo>
                    <a:pt x="84" y="2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33" name="Freeform 417"/>
            <p:cNvSpPr>
              <a:spLocks/>
            </p:cNvSpPr>
            <p:nvPr/>
          </p:nvSpPr>
          <p:spPr bwMode="auto">
            <a:xfrm>
              <a:off x="4686623" y="3894088"/>
              <a:ext cx="66675" cy="3175"/>
            </a:xfrm>
            <a:custGeom>
              <a:avLst/>
              <a:gdLst>
                <a:gd name="T0" fmla="*/ 0 w 84"/>
                <a:gd name="T1" fmla="*/ 0 h 5"/>
                <a:gd name="T2" fmla="*/ 2147483647 w 84"/>
                <a:gd name="T3" fmla="*/ 2147483647 h 5"/>
                <a:gd name="T4" fmla="*/ 2147483647 w 84"/>
                <a:gd name="T5" fmla="*/ 2147483647 h 5"/>
                <a:gd name="T6" fmla="*/ 2147483647 w 84"/>
                <a:gd name="T7" fmla="*/ 2147483647 h 5"/>
                <a:gd name="T8" fmla="*/ 2147483647 w 84"/>
                <a:gd name="T9" fmla="*/ 2147483647 h 5"/>
                <a:gd name="T10" fmla="*/ 2147483647 w 84"/>
                <a:gd name="T11" fmla="*/ 2147483647 h 5"/>
                <a:gd name="T12" fmla="*/ 2147483647 w 84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4"/>
                <a:gd name="T22" fmla="*/ 0 h 5"/>
                <a:gd name="T23" fmla="*/ 84 w 84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4" h="5">
                  <a:moveTo>
                    <a:pt x="0" y="0"/>
                  </a:moveTo>
                  <a:lnTo>
                    <a:pt x="18" y="5"/>
                  </a:lnTo>
                  <a:lnTo>
                    <a:pt x="31" y="5"/>
                  </a:lnTo>
                  <a:lnTo>
                    <a:pt x="46" y="5"/>
                  </a:lnTo>
                  <a:lnTo>
                    <a:pt x="62" y="5"/>
                  </a:lnTo>
                  <a:lnTo>
                    <a:pt x="74" y="5"/>
                  </a:lnTo>
                  <a:lnTo>
                    <a:pt x="84" y="2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34" name="Freeform 418"/>
            <p:cNvSpPr>
              <a:spLocks/>
            </p:cNvSpPr>
            <p:nvPr/>
          </p:nvSpPr>
          <p:spPr bwMode="auto">
            <a:xfrm>
              <a:off x="4689798" y="3982988"/>
              <a:ext cx="65087" cy="6350"/>
            </a:xfrm>
            <a:custGeom>
              <a:avLst/>
              <a:gdLst>
                <a:gd name="T0" fmla="*/ 0 w 84"/>
                <a:gd name="T1" fmla="*/ 0 h 8"/>
                <a:gd name="T2" fmla="*/ 2147483647 w 84"/>
                <a:gd name="T3" fmla="*/ 2147483647 h 8"/>
                <a:gd name="T4" fmla="*/ 2147483647 w 84"/>
                <a:gd name="T5" fmla="*/ 2147483647 h 8"/>
                <a:gd name="T6" fmla="*/ 2147483647 w 84"/>
                <a:gd name="T7" fmla="*/ 2147483647 h 8"/>
                <a:gd name="T8" fmla="*/ 2147483647 w 84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8"/>
                <a:gd name="T17" fmla="*/ 84 w 84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8">
                  <a:moveTo>
                    <a:pt x="0" y="0"/>
                  </a:moveTo>
                  <a:lnTo>
                    <a:pt x="20" y="7"/>
                  </a:lnTo>
                  <a:lnTo>
                    <a:pt x="42" y="8"/>
                  </a:lnTo>
                  <a:lnTo>
                    <a:pt x="66" y="5"/>
                  </a:lnTo>
                  <a:lnTo>
                    <a:pt x="84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35" name="Freeform 419"/>
            <p:cNvSpPr>
              <a:spLocks/>
            </p:cNvSpPr>
            <p:nvPr/>
          </p:nvSpPr>
          <p:spPr bwMode="auto">
            <a:xfrm>
              <a:off x="4689798" y="3982988"/>
              <a:ext cx="65087" cy="6350"/>
            </a:xfrm>
            <a:custGeom>
              <a:avLst/>
              <a:gdLst>
                <a:gd name="T0" fmla="*/ 0 w 84"/>
                <a:gd name="T1" fmla="*/ 0 h 8"/>
                <a:gd name="T2" fmla="*/ 2147483647 w 84"/>
                <a:gd name="T3" fmla="*/ 2147483647 h 8"/>
                <a:gd name="T4" fmla="*/ 2147483647 w 84"/>
                <a:gd name="T5" fmla="*/ 2147483647 h 8"/>
                <a:gd name="T6" fmla="*/ 2147483647 w 84"/>
                <a:gd name="T7" fmla="*/ 2147483647 h 8"/>
                <a:gd name="T8" fmla="*/ 2147483647 w 84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8"/>
                <a:gd name="T17" fmla="*/ 84 w 84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8">
                  <a:moveTo>
                    <a:pt x="0" y="0"/>
                  </a:moveTo>
                  <a:lnTo>
                    <a:pt x="20" y="7"/>
                  </a:lnTo>
                  <a:lnTo>
                    <a:pt x="42" y="8"/>
                  </a:lnTo>
                  <a:lnTo>
                    <a:pt x="66" y="5"/>
                  </a:lnTo>
                  <a:lnTo>
                    <a:pt x="84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36" name="Freeform 420"/>
            <p:cNvSpPr>
              <a:spLocks/>
            </p:cNvSpPr>
            <p:nvPr/>
          </p:nvSpPr>
          <p:spPr bwMode="auto">
            <a:xfrm>
              <a:off x="4678685" y="4049663"/>
              <a:ext cx="84138" cy="6350"/>
            </a:xfrm>
            <a:custGeom>
              <a:avLst/>
              <a:gdLst>
                <a:gd name="T0" fmla="*/ 0 w 106"/>
                <a:gd name="T1" fmla="*/ 0 h 7"/>
                <a:gd name="T2" fmla="*/ 2147483647 w 106"/>
                <a:gd name="T3" fmla="*/ 2147483647 h 7"/>
                <a:gd name="T4" fmla="*/ 2147483647 w 106"/>
                <a:gd name="T5" fmla="*/ 2147483647 h 7"/>
                <a:gd name="T6" fmla="*/ 2147483647 w 106"/>
                <a:gd name="T7" fmla="*/ 2147483647 h 7"/>
                <a:gd name="T8" fmla="*/ 2147483647 w 106"/>
                <a:gd name="T9" fmla="*/ 2147483647 h 7"/>
                <a:gd name="T10" fmla="*/ 2147483647 w 106"/>
                <a:gd name="T11" fmla="*/ 2147483647 h 7"/>
                <a:gd name="T12" fmla="*/ 2147483647 w 106"/>
                <a:gd name="T13" fmla="*/ 2147483647 h 7"/>
                <a:gd name="T14" fmla="*/ 2147483647 w 106"/>
                <a:gd name="T15" fmla="*/ 2147483647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6"/>
                <a:gd name="T25" fmla="*/ 0 h 7"/>
                <a:gd name="T26" fmla="*/ 106 w 106"/>
                <a:gd name="T27" fmla="*/ 7 h 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6" h="7">
                  <a:moveTo>
                    <a:pt x="0" y="0"/>
                  </a:moveTo>
                  <a:lnTo>
                    <a:pt x="11" y="6"/>
                  </a:lnTo>
                  <a:lnTo>
                    <a:pt x="25" y="7"/>
                  </a:lnTo>
                  <a:lnTo>
                    <a:pt x="42" y="7"/>
                  </a:lnTo>
                  <a:lnTo>
                    <a:pt x="59" y="7"/>
                  </a:lnTo>
                  <a:lnTo>
                    <a:pt x="78" y="7"/>
                  </a:lnTo>
                  <a:lnTo>
                    <a:pt x="95" y="6"/>
                  </a:lnTo>
                  <a:lnTo>
                    <a:pt x="106" y="2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37" name="Freeform 421"/>
            <p:cNvSpPr>
              <a:spLocks/>
            </p:cNvSpPr>
            <p:nvPr/>
          </p:nvSpPr>
          <p:spPr bwMode="auto">
            <a:xfrm>
              <a:off x="4678685" y="4049663"/>
              <a:ext cx="84138" cy="6350"/>
            </a:xfrm>
            <a:custGeom>
              <a:avLst/>
              <a:gdLst>
                <a:gd name="T0" fmla="*/ 0 w 106"/>
                <a:gd name="T1" fmla="*/ 0 h 7"/>
                <a:gd name="T2" fmla="*/ 2147483647 w 106"/>
                <a:gd name="T3" fmla="*/ 2147483647 h 7"/>
                <a:gd name="T4" fmla="*/ 2147483647 w 106"/>
                <a:gd name="T5" fmla="*/ 2147483647 h 7"/>
                <a:gd name="T6" fmla="*/ 2147483647 w 106"/>
                <a:gd name="T7" fmla="*/ 2147483647 h 7"/>
                <a:gd name="T8" fmla="*/ 2147483647 w 106"/>
                <a:gd name="T9" fmla="*/ 2147483647 h 7"/>
                <a:gd name="T10" fmla="*/ 2147483647 w 106"/>
                <a:gd name="T11" fmla="*/ 2147483647 h 7"/>
                <a:gd name="T12" fmla="*/ 2147483647 w 106"/>
                <a:gd name="T13" fmla="*/ 2147483647 h 7"/>
                <a:gd name="T14" fmla="*/ 2147483647 w 106"/>
                <a:gd name="T15" fmla="*/ 2147483647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6"/>
                <a:gd name="T25" fmla="*/ 0 h 7"/>
                <a:gd name="T26" fmla="*/ 106 w 106"/>
                <a:gd name="T27" fmla="*/ 7 h 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6" h="7">
                  <a:moveTo>
                    <a:pt x="0" y="0"/>
                  </a:moveTo>
                  <a:lnTo>
                    <a:pt x="11" y="6"/>
                  </a:lnTo>
                  <a:lnTo>
                    <a:pt x="25" y="7"/>
                  </a:lnTo>
                  <a:lnTo>
                    <a:pt x="42" y="7"/>
                  </a:lnTo>
                  <a:lnTo>
                    <a:pt x="59" y="7"/>
                  </a:lnTo>
                  <a:lnTo>
                    <a:pt x="78" y="7"/>
                  </a:lnTo>
                  <a:lnTo>
                    <a:pt x="95" y="6"/>
                  </a:lnTo>
                  <a:lnTo>
                    <a:pt x="106" y="2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38" name="Freeform 422"/>
            <p:cNvSpPr>
              <a:spLocks/>
            </p:cNvSpPr>
            <p:nvPr/>
          </p:nvSpPr>
          <p:spPr bwMode="auto">
            <a:xfrm>
              <a:off x="4480248" y="2751088"/>
              <a:ext cx="177800" cy="90488"/>
            </a:xfrm>
            <a:custGeom>
              <a:avLst/>
              <a:gdLst>
                <a:gd name="T0" fmla="*/ 0 w 224"/>
                <a:gd name="T1" fmla="*/ 2147483647 h 116"/>
                <a:gd name="T2" fmla="*/ 2147483647 w 224"/>
                <a:gd name="T3" fmla="*/ 2147483647 h 116"/>
                <a:gd name="T4" fmla="*/ 2147483647 w 224"/>
                <a:gd name="T5" fmla="*/ 2147483647 h 116"/>
                <a:gd name="T6" fmla="*/ 2147483647 w 224"/>
                <a:gd name="T7" fmla="*/ 2147483647 h 116"/>
                <a:gd name="T8" fmla="*/ 2147483647 w 224"/>
                <a:gd name="T9" fmla="*/ 2147483647 h 116"/>
                <a:gd name="T10" fmla="*/ 2147483647 w 224"/>
                <a:gd name="T11" fmla="*/ 2147483647 h 116"/>
                <a:gd name="T12" fmla="*/ 2147483647 w 224"/>
                <a:gd name="T13" fmla="*/ 2147483647 h 116"/>
                <a:gd name="T14" fmla="*/ 2147483647 w 224"/>
                <a:gd name="T15" fmla="*/ 2147483647 h 116"/>
                <a:gd name="T16" fmla="*/ 2147483647 w 224"/>
                <a:gd name="T17" fmla="*/ 2147483647 h 116"/>
                <a:gd name="T18" fmla="*/ 2147483647 w 224"/>
                <a:gd name="T19" fmla="*/ 2147483647 h 116"/>
                <a:gd name="T20" fmla="*/ 2147483647 w 224"/>
                <a:gd name="T21" fmla="*/ 0 h 1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4"/>
                <a:gd name="T34" fmla="*/ 0 h 116"/>
                <a:gd name="T35" fmla="*/ 224 w 224"/>
                <a:gd name="T36" fmla="*/ 116 h 11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4" h="116">
                  <a:moveTo>
                    <a:pt x="0" y="114"/>
                  </a:moveTo>
                  <a:lnTo>
                    <a:pt x="26" y="116"/>
                  </a:lnTo>
                  <a:lnTo>
                    <a:pt x="60" y="113"/>
                  </a:lnTo>
                  <a:lnTo>
                    <a:pt x="93" y="105"/>
                  </a:lnTo>
                  <a:lnTo>
                    <a:pt x="131" y="98"/>
                  </a:lnTo>
                  <a:lnTo>
                    <a:pt x="164" y="88"/>
                  </a:lnTo>
                  <a:lnTo>
                    <a:pt x="191" y="81"/>
                  </a:lnTo>
                  <a:lnTo>
                    <a:pt x="209" y="74"/>
                  </a:lnTo>
                  <a:lnTo>
                    <a:pt x="224" y="35"/>
                  </a:lnTo>
                  <a:lnTo>
                    <a:pt x="217" y="6"/>
                  </a:lnTo>
                  <a:lnTo>
                    <a:pt x="209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39" name="Freeform 423"/>
            <p:cNvSpPr>
              <a:spLocks/>
            </p:cNvSpPr>
            <p:nvPr/>
          </p:nvSpPr>
          <p:spPr bwMode="auto">
            <a:xfrm>
              <a:off x="4480248" y="2751088"/>
              <a:ext cx="177800" cy="90488"/>
            </a:xfrm>
            <a:custGeom>
              <a:avLst/>
              <a:gdLst>
                <a:gd name="T0" fmla="*/ 0 w 224"/>
                <a:gd name="T1" fmla="*/ 2147483647 h 116"/>
                <a:gd name="T2" fmla="*/ 2147483647 w 224"/>
                <a:gd name="T3" fmla="*/ 2147483647 h 116"/>
                <a:gd name="T4" fmla="*/ 2147483647 w 224"/>
                <a:gd name="T5" fmla="*/ 2147483647 h 116"/>
                <a:gd name="T6" fmla="*/ 2147483647 w 224"/>
                <a:gd name="T7" fmla="*/ 2147483647 h 116"/>
                <a:gd name="T8" fmla="*/ 2147483647 w 224"/>
                <a:gd name="T9" fmla="*/ 2147483647 h 116"/>
                <a:gd name="T10" fmla="*/ 2147483647 w 224"/>
                <a:gd name="T11" fmla="*/ 2147483647 h 116"/>
                <a:gd name="T12" fmla="*/ 2147483647 w 224"/>
                <a:gd name="T13" fmla="*/ 2147483647 h 116"/>
                <a:gd name="T14" fmla="*/ 2147483647 w 224"/>
                <a:gd name="T15" fmla="*/ 2147483647 h 116"/>
                <a:gd name="T16" fmla="*/ 2147483647 w 224"/>
                <a:gd name="T17" fmla="*/ 2147483647 h 116"/>
                <a:gd name="T18" fmla="*/ 2147483647 w 224"/>
                <a:gd name="T19" fmla="*/ 2147483647 h 116"/>
                <a:gd name="T20" fmla="*/ 2147483647 w 224"/>
                <a:gd name="T21" fmla="*/ 0 h 1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4"/>
                <a:gd name="T34" fmla="*/ 0 h 116"/>
                <a:gd name="T35" fmla="*/ 224 w 224"/>
                <a:gd name="T36" fmla="*/ 116 h 11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4" h="116">
                  <a:moveTo>
                    <a:pt x="0" y="114"/>
                  </a:moveTo>
                  <a:lnTo>
                    <a:pt x="26" y="116"/>
                  </a:lnTo>
                  <a:lnTo>
                    <a:pt x="60" y="113"/>
                  </a:lnTo>
                  <a:lnTo>
                    <a:pt x="93" y="105"/>
                  </a:lnTo>
                  <a:lnTo>
                    <a:pt x="131" y="98"/>
                  </a:lnTo>
                  <a:lnTo>
                    <a:pt x="164" y="88"/>
                  </a:lnTo>
                  <a:lnTo>
                    <a:pt x="191" y="81"/>
                  </a:lnTo>
                  <a:lnTo>
                    <a:pt x="209" y="74"/>
                  </a:lnTo>
                  <a:lnTo>
                    <a:pt x="224" y="35"/>
                  </a:lnTo>
                  <a:lnTo>
                    <a:pt x="217" y="6"/>
                  </a:lnTo>
                  <a:lnTo>
                    <a:pt x="209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40" name="Freeform 424"/>
            <p:cNvSpPr>
              <a:spLocks/>
            </p:cNvSpPr>
            <p:nvPr/>
          </p:nvSpPr>
          <p:spPr bwMode="auto">
            <a:xfrm>
              <a:off x="4491360" y="2636788"/>
              <a:ext cx="260350" cy="134938"/>
            </a:xfrm>
            <a:custGeom>
              <a:avLst/>
              <a:gdLst>
                <a:gd name="T0" fmla="*/ 2147483647 w 327"/>
                <a:gd name="T1" fmla="*/ 2147483647 h 170"/>
                <a:gd name="T2" fmla="*/ 2147483647 w 327"/>
                <a:gd name="T3" fmla="*/ 2147483647 h 170"/>
                <a:gd name="T4" fmla="*/ 2147483647 w 327"/>
                <a:gd name="T5" fmla="*/ 2147483647 h 170"/>
                <a:gd name="T6" fmla="*/ 2147483647 w 327"/>
                <a:gd name="T7" fmla="*/ 2147483647 h 170"/>
                <a:gd name="T8" fmla="*/ 2147483647 w 327"/>
                <a:gd name="T9" fmla="*/ 2147483647 h 170"/>
                <a:gd name="T10" fmla="*/ 2147483647 w 327"/>
                <a:gd name="T11" fmla="*/ 2147483647 h 170"/>
                <a:gd name="T12" fmla="*/ 2147483647 w 327"/>
                <a:gd name="T13" fmla="*/ 2147483647 h 170"/>
                <a:gd name="T14" fmla="*/ 2147483647 w 327"/>
                <a:gd name="T15" fmla="*/ 2147483647 h 170"/>
                <a:gd name="T16" fmla="*/ 2147483647 w 327"/>
                <a:gd name="T17" fmla="*/ 2147483647 h 170"/>
                <a:gd name="T18" fmla="*/ 2147483647 w 327"/>
                <a:gd name="T19" fmla="*/ 2147483647 h 170"/>
                <a:gd name="T20" fmla="*/ 2147483647 w 327"/>
                <a:gd name="T21" fmla="*/ 2147483647 h 170"/>
                <a:gd name="T22" fmla="*/ 2147483647 w 327"/>
                <a:gd name="T23" fmla="*/ 2147483647 h 170"/>
                <a:gd name="T24" fmla="*/ 2147483647 w 327"/>
                <a:gd name="T25" fmla="*/ 2147483647 h 170"/>
                <a:gd name="T26" fmla="*/ 2147483647 w 327"/>
                <a:gd name="T27" fmla="*/ 2147483647 h 170"/>
                <a:gd name="T28" fmla="*/ 2147483647 w 327"/>
                <a:gd name="T29" fmla="*/ 2147483647 h 170"/>
                <a:gd name="T30" fmla="*/ 2147483647 w 327"/>
                <a:gd name="T31" fmla="*/ 2147483647 h 170"/>
                <a:gd name="T32" fmla="*/ 2147483647 w 327"/>
                <a:gd name="T33" fmla="*/ 2147483647 h 170"/>
                <a:gd name="T34" fmla="*/ 2147483647 w 327"/>
                <a:gd name="T35" fmla="*/ 2147483647 h 170"/>
                <a:gd name="T36" fmla="*/ 2147483647 w 327"/>
                <a:gd name="T37" fmla="*/ 2147483647 h 170"/>
                <a:gd name="T38" fmla="*/ 2147483647 w 327"/>
                <a:gd name="T39" fmla="*/ 2147483647 h 170"/>
                <a:gd name="T40" fmla="*/ 2147483647 w 327"/>
                <a:gd name="T41" fmla="*/ 2147483647 h 170"/>
                <a:gd name="T42" fmla="*/ 2147483647 w 327"/>
                <a:gd name="T43" fmla="*/ 2147483647 h 170"/>
                <a:gd name="T44" fmla="*/ 2147483647 w 327"/>
                <a:gd name="T45" fmla="*/ 2147483647 h 170"/>
                <a:gd name="T46" fmla="*/ 2147483647 w 327"/>
                <a:gd name="T47" fmla="*/ 2147483647 h 170"/>
                <a:gd name="T48" fmla="*/ 2147483647 w 327"/>
                <a:gd name="T49" fmla="*/ 2147483647 h 170"/>
                <a:gd name="T50" fmla="*/ 2147483647 w 327"/>
                <a:gd name="T51" fmla="*/ 2147483647 h 170"/>
                <a:gd name="T52" fmla="*/ 2147483647 w 327"/>
                <a:gd name="T53" fmla="*/ 2147483647 h 170"/>
                <a:gd name="T54" fmla="*/ 2147483647 w 327"/>
                <a:gd name="T55" fmla="*/ 2147483647 h 170"/>
                <a:gd name="T56" fmla="*/ 2147483647 w 327"/>
                <a:gd name="T57" fmla="*/ 2147483647 h 170"/>
                <a:gd name="T58" fmla="*/ 2147483647 w 327"/>
                <a:gd name="T59" fmla="*/ 2147483647 h 170"/>
                <a:gd name="T60" fmla="*/ 2147483647 w 327"/>
                <a:gd name="T61" fmla="*/ 0 h 170"/>
                <a:gd name="T62" fmla="*/ 0 w 327"/>
                <a:gd name="T63" fmla="*/ 0 h 1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27"/>
                <a:gd name="T97" fmla="*/ 0 h 170"/>
                <a:gd name="T98" fmla="*/ 327 w 327"/>
                <a:gd name="T99" fmla="*/ 170 h 1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27" h="170">
                  <a:moveTo>
                    <a:pt x="308" y="170"/>
                  </a:moveTo>
                  <a:lnTo>
                    <a:pt x="313" y="157"/>
                  </a:lnTo>
                  <a:lnTo>
                    <a:pt x="320" y="147"/>
                  </a:lnTo>
                  <a:lnTo>
                    <a:pt x="327" y="138"/>
                  </a:lnTo>
                  <a:lnTo>
                    <a:pt x="327" y="128"/>
                  </a:lnTo>
                  <a:lnTo>
                    <a:pt x="320" y="117"/>
                  </a:lnTo>
                  <a:lnTo>
                    <a:pt x="310" y="109"/>
                  </a:lnTo>
                  <a:lnTo>
                    <a:pt x="297" y="104"/>
                  </a:lnTo>
                  <a:lnTo>
                    <a:pt x="285" y="109"/>
                  </a:lnTo>
                  <a:lnTo>
                    <a:pt x="273" y="117"/>
                  </a:lnTo>
                  <a:lnTo>
                    <a:pt x="264" y="128"/>
                  </a:lnTo>
                  <a:lnTo>
                    <a:pt x="253" y="132"/>
                  </a:lnTo>
                  <a:lnTo>
                    <a:pt x="242" y="125"/>
                  </a:lnTo>
                  <a:lnTo>
                    <a:pt x="228" y="114"/>
                  </a:lnTo>
                  <a:lnTo>
                    <a:pt x="214" y="120"/>
                  </a:lnTo>
                  <a:lnTo>
                    <a:pt x="191" y="134"/>
                  </a:lnTo>
                  <a:lnTo>
                    <a:pt x="166" y="150"/>
                  </a:lnTo>
                  <a:lnTo>
                    <a:pt x="146" y="154"/>
                  </a:lnTo>
                  <a:lnTo>
                    <a:pt x="131" y="147"/>
                  </a:lnTo>
                  <a:lnTo>
                    <a:pt x="114" y="128"/>
                  </a:lnTo>
                  <a:lnTo>
                    <a:pt x="103" y="104"/>
                  </a:lnTo>
                  <a:lnTo>
                    <a:pt x="100" y="77"/>
                  </a:lnTo>
                  <a:lnTo>
                    <a:pt x="83" y="64"/>
                  </a:lnTo>
                  <a:lnTo>
                    <a:pt x="76" y="54"/>
                  </a:lnTo>
                  <a:lnTo>
                    <a:pt x="74" y="45"/>
                  </a:lnTo>
                  <a:lnTo>
                    <a:pt x="58" y="33"/>
                  </a:lnTo>
                  <a:lnTo>
                    <a:pt x="50" y="32"/>
                  </a:lnTo>
                  <a:lnTo>
                    <a:pt x="40" y="29"/>
                  </a:lnTo>
                  <a:lnTo>
                    <a:pt x="28" y="15"/>
                  </a:lnTo>
                  <a:lnTo>
                    <a:pt x="21" y="7"/>
                  </a:lnTo>
                  <a:lnTo>
                    <a:pt x="10" y="0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41" name="Freeform 425"/>
            <p:cNvSpPr>
              <a:spLocks/>
            </p:cNvSpPr>
            <p:nvPr/>
          </p:nvSpPr>
          <p:spPr bwMode="auto">
            <a:xfrm>
              <a:off x="4491360" y="2636788"/>
              <a:ext cx="260350" cy="134938"/>
            </a:xfrm>
            <a:custGeom>
              <a:avLst/>
              <a:gdLst>
                <a:gd name="T0" fmla="*/ 2147483647 w 327"/>
                <a:gd name="T1" fmla="*/ 2147483647 h 170"/>
                <a:gd name="T2" fmla="*/ 2147483647 w 327"/>
                <a:gd name="T3" fmla="*/ 2147483647 h 170"/>
                <a:gd name="T4" fmla="*/ 2147483647 w 327"/>
                <a:gd name="T5" fmla="*/ 2147483647 h 170"/>
                <a:gd name="T6" fmla="*/ 2147483647 w 327"/>
                <a:gd name="T7" fmla="*/ 2147483647 h 170"/>
                <a:gd name="T8" fmla="*/ 2147483647 w 327"/>
                <a:gd name="T9" fmla="*/ 2147483647 h 170"/>
                <a:gd name="T10" fmla="*/ 2147483647 w 327"/>
                <a:gd name="T11" fmla="*/ 2147483647 h 170"/>
                <a:gd name="T12" fmla="*/ 2147483647 w 327"/>
                <a:gd name="T13" fmla="*/ 2147483647 h 170"/>
                <a:gd name="T14" fmla="*/ 2147483647 w 327"/>
                <a:gd name="T15" fmla="*/ 2147483647 h 170"/>
                <a:gd name="T16" fmla="*/ 2147483647 w 327"/>
                <a:gd name="T17" fmla="*/ 2147483647 h 170"/>
                <a:gd name="T18" fmla="*/ 2147483647 w 327"/>
                <a:gd name="T19" fmla="*/ 2147483647 h 170"/>
                <a:gd name="T20" fmla="*/ 2147483647 w 327"/>
                <a:gd name="T21" fmla="*/ 2147483647 h 170"/>
                <a:gd name="T22" fmla="*/ 2147483647 w 327"/>
                <a:gd name="T23" fmla="*/ 2147483647 h 170"/>
                <a:gd name="T24" fmla="*/ 2147483647 w 327"/>
                <a:gd name="T25" fmla="*/ 2147483647 h 170"/>
                <a:gd name="T26" fmla="*/ 2147483647 w 327"/>
                <a:gd name="T27" fmla="*/ 2147483647 h 170"/>
                <a:gd name="T28" fmla="*/ 2147483647 w 327"/>
                <a:gd name="T29" fmla="*/ 2147483647 h 170"/>
                <a:gd name="T30" fmla="*/ 2147483647 w 327"/>
                <a:gd name="T31" fmla="*/ 2147483647 h 170"/>
                <a:gd name="T32" fmla="*/ 2147483647 w 327"/>
                <a:gd name="T33" fmla="*/ 2147483647 h 170"/>
                <a:gd name="T34" fmla="*/ 2147483647 w 327"/>
                <a:gd name="T35" fmla="*/ 2147483647 h 170"/>
                <a:gd name="T36" fmla="*/ 2147483647 w 327"/>
                <a:gd name="T37" fmla="*/ 2147483647 h 170"/>
                <a:gd name="T38" fmla="*/ 2147483647 w 327"/>
                <a:gd name="T39" fmla="*/ 2147483647 h 170"/>
                <a:gd name="T40" fmla="*/ 2147483647 w 327"/>
                <a:gd name="T41" fmla="*/ 2147483647 h 170"/>
                <a:gd name="T42" fmla="*/ 2147483647 w 327"/>
                <a:gd name="T43" fmla="*/ 2147483647 h 170"/>
                <a:gd name="T44" fmla="*/ 2147483647 w 327"/>
                <a:gd name="T45" fmla="*/ 2147483647 h 170"/>
                <a:gd name="T46" fmla="*/ 2147483647 w 327"/>
                <a:gd name="T47" fmla="*/ 2147483647 h 170"/>
                <a:gd name="T48" fmla="*/ 2147483647 w 327"/>
                <a:gd name="T49" fmla="*/ 2147483647 h 170"/>
                <a:gd name="T50" fmla="*/ 2147483647 w 327"/>
                <a:gd name="T51" fmla="*/ 2147483647 h 170"/>
                <a:gd name="T52" fmla="*/ 2147483647 w 327"/>
                <a:gd name="T53" fmla="*/ 2147483647 h 170"/>
                <a:gd name="T54" fmla="*/ 2147483647 w 327"/>
                <a:gd name="T55" fmla="*/ 2147483647 h 170"/>
                <a:gd name="T56" fmla="*/ 2147483647 w 327"/>
                <a:gd name="T57" fmla="*/ 2147483647 h 170"/>
                <a:gd name="T58" fmla="*/ 2147483647 w 327"/>
                <a:gd name="T59" fmla="*/ 2147483647 h 170"/>
                <a:gd name="T60" fmla="*/ 2147483647 w 327"/>
                <a:gd name="T61" fmla="*/ 0 h 170"/>
                <a:gd name="T62" fmla="*/ 0 w 327"/>
                <a:gd name="T63" fmla="*/ 0 h 1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27"/>
                <a:gd name="T97" fmla="*/ 0 h 170"/>
                <a:gd name="T98" fmla="*/ 327 w 327"/>
                <a:gd name="T99" fmla="*/ 170 h 1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27" h="170">
                  <a:moveTo>
                    <a:pt x="308" y="170"/>
                  </a:moveTo>
                  <a:lnTo>
                    <a:pt x="313" y="157"/>
                  </a:lnTo>
                  <a:lnTo>
                    <a:pt x="320" y="147"/>
                  </a:lnTo>
                  <a:lnTo>
                    <a:pt x="327" y="138"/>
                  </a:lnTo>
                  <a:lnTo>
                    <a:pt x="327" y="128"/>
                  </a:lnTo>
                  <a:lnTo>
                    <a:pt x="320" y="117"/>
                  </a:lnTo>
                  <a:lnTo>
                    <a:pt x="310" y="109"/>
                  </a:lnTo>
                  <a:lnTo>
                    <a:pt x="297" y="104"/>
                  </a:lnTo>
                  <a:lnTo>
                    <a:pt x="285" y="109"/>
                  </a:lnTo>
                  <a:lnTo>
                    <a:pt x="273" y="117"/>
                  </a:lnTo>
                  <a:lnTo>
                    <a:pt x="264" y="128"/>
                  </a:lnTo>
                  <a:lnTo>
                    <a:pt x="253" y="132"/>
                  </a:lnTo>
                  <a:lnTo>
                    <a:pt x="242" y="125"/>
                  </a:lnTo>
                  <a:lnTo>
                    <a:pt x="228" y="114"/>
                  </a:lnTo>
                  <a:lnTo>
                    <a:pt x="214" y="120"/>
                  </a:lnTo>
                  <a:lnTo>
                    <a:pt x="191" y="134"/>
                  </a:lnTo>
                  <a:lnTo>
                    <a:pt x="166" y="150"/>
                  </a:lnTo>
                  <a:lnTo>
                    <a:pt x="146" y="154"/>
                  </a:lnTo>
                  <a:lnTo>
                    <a:pt x="131" y="147"/>
                  </a:lnTo>
                  <a:lnTo>
                    <a:pt x="114" y="128"/>
                  </a:lnTo>
                  <a:lnTo>
                    <a:pt x="103" y="104"/>
                  </a:lnTo>
                  <a:lnTo>
                    <a:pt x="100" y="77"/>
                  </a:lnTo>
                  <a:lnTo>
                    <a:pt x="83" y="64"/>
                  </a:lnTo>
                  <a:lnTo>
                    <a:pt x="76" y="54"/>
                  </a:lnTo>
                  <a:lnTo>
                    <a:pt x="74" y="45"/>
                  </a:lnTo>
                  <a:lnTo>
                    <a:pt x="58" y="33"/>
                  </a:lnTo>
                  <a:lnTo>
                    <a:pt x="50" y="32"/>
                  </a:lnTo>
                  <a:lnTo>
                    <a:pt x="40" y="29"/>
                  </a:lnTo>
                  <a:lnTo>
                    <a:pt x="28" y="15"/>
                  </a:lnTo>
                  <a:lnTo>
                    <a:pt x="21" y="7"/>
                  </a:lnTo>
                  <a:lnTo>
                    <a:pt x="10" y="0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42" name="Freeform 426"/>
            <p:cNvSpPr>
              <a:spLocks/>
            </p:cNvSpPr>
            <p:nvPr/>
          </p:nvSpPr>
          <p:spPr bwMode="auto">
            <a:xfrm>
              <a:off x="4637410" y="2584401"/>
              <a:ext cx="131763" cy="112712"/>
            </a:xfrm>
            <a:custGeom>
              <a:avLst/>
              <a:gdLst>
                <a:gd name="T0" fmla="*/ 2147483647 w 165"/>
                <a:gd name="T1" fmla="*/ 2147483647 h 144"/>
                <a:gd name="T2" fmla="*/ 2147483647 w 165"/>
                <a:gd name="T3" fmla="*/ 2147483647 h 144"/>
                <a:gd name="T4" fmla="*/ 2147483647 w 165"/>
                <a:gd name="T5" fmla="*/ 2147483647 h 144"/>
                <a:gd name="T6" fmla="*/ 2147483647 w 165"/>
                <a:gd name="T7" fmla="*/ 2147483647 h 144"/>
                <a:gd name="T8" fmla="*/ 2147483647 w 165"/>
                <a:gd name="T9" fmla="*/ 2147483647 h 144"/>
                <a:gd name="T10" fmla="*/ 2147483647 w 165"/>
                <a:gd name="T11" fmla="*/ 2147483647 h 144"/>
                <a:gd name="T12" fmla="*/ 2147483647 w 165"/>
                <a:gd name="T13" fmla="*/ 2147483647 h 144"/>
                <a:gd name="T14" fmla="*/ 2147483647 w 165"/>
                <a:gd name="T15" fmla="*/ 2147483647 h 144"/>
                <a:gd name="T16" fmla="*/ 2147483647 w 165"/>
                <a:gd name="T17" fmla="*/ 2147483647 h 144"/>
                <a:gd name="T18" fmla="*/ 2147483647 w 165"/>
                <a:gd name="T19" fmla="*/ 2147483647 h 144"/>
                <a:gd name="T20" fmla="*/ 2147483647 w 165"/>
                <a:gd name="T21" fmla="*/ 2147483647 h 144"/>
                <a:gd name="T22" fmla="*/ 2147483647 w 165"/>
                <a:gd name="T23" fmla="*/ 2147483647 h 144"/>
                <a:gd name="T24" fmla="*/ 2147483647 w 165"/>
                <a:gd name="T25" fmla="*/ 2147483647 h 144"/>
                <a:gd name="T26" fmla="*/ 2147483647 w 165"/>
                <a:gd name="T27" fmla="*/ 2147483647 h 144"/>
                <a:gd name="T28" fmla="*/ 2147483647 w 165"/>
                <a:gd name="T29" fmla="*/ 2147483647 h 144"/>
                <a:gd name="T30" fmla="*/ 2147483647 w 165"/>
                <a:gd name="T31" fmla="*/ 2147483647 h 144"/>
                <a:gd name="T32" fmla="*/ 2147483647 w 165"/>
                <a:gd name="T33" fmla="*/ 2147483647 h 144"/>
                <a:gd name="T34" fmla="*/ 2147483647 w 165"/>
                <a:gd name="T35" fmla="*/ 2147483647 h 144"/>
                <a:gd name="T36" fmla="*/ 0 w 165"/>
                <a:gd name="T37" fmla="*/ 2147483647 h 144"/>
                <a:gd name="T38" fmla="*/ 0 w 165"/>
                <a:gd name="T39" fmla="*/ 2147483647 h 144"/>
                <a:gd name="T40" fmla="*/ 2147483647 w 165"/>
                <a:gd name="T41" fmla="*/ 2147483647 h 144"/>
                <a:gd name="T42" fmla="*/ 2147483647 w 165"/>
                <a:gd name="T43" fmla="*/ 0 h 144"/>
                <a:gd name="T44" fmla="*/ 2147483647 w 165"/>
                <a:gd name="T45" fmla="*/ 2147483647 h 144"/>
                <a:gd name="T46" fmla="*/ 2147483647 w 165"/>
                <a:gd name="T47" fmla="*/ 2147483647 h 14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65"/>
                <a:gd name="T73" fmla="*/ 0 h 144"/>
                <a:gd name="T74" fmla="*/ 165 w 165"/>
                <a:gd name="T75" fmla="*/ 144 h 14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65" h="144">
                  <a:moveTo>
                    <a:pt x="165" y="128"/>
                  </a:moveTo>
                  <a:lnTo>
                    <a:pt x="157" y="132"/>
                  </a:lnTo>
                  <a:lnTo>
                    <a:pt x="146" y="135"/>
                  </a:lnTo>
                  <a:lnTo>
                    <a:pt x="132" y="138"/>
                  </a:lnTo>
                  <a:lnTo>
                    <a:pt x="119" y="139"/>
                  </a:lnTo>
                  <a:lnTo>
                    <a:pt x="104" y="144"/>
                  </a:lnTo>
                  <a:lnTo>
                    <a:pt x="89" y="144"/>
                  </a:lnTo>
                  <a:lnTo>
                    <a:pt x="78" y="142"/>
                  </a:lnTo>
                  <a:lnTo>
                    <a:pt x="67" y="139"/>
                  </a:lnTo>
                  <a:lnTo>
                    <a:pt x="48" y="132"/>
                  </a:lnTo>
                  <a:lnTo>
                    <a:pt x="37" y="125"/>
                  </a:lnTo>
                  <a:lnTo>
                    <a:pt x="37" y="116"/>
                  </a:lnTo>
                  <a:lnTo>
                    <a:pt x="37" y="100"/>
                  </a:lnTo>
                  <a:lnTo>
                    <a:pt x="35" y="85"/>
                  </a:lnTo>
                  <a:lnTo>
                    <a:pt x="29" y="71"/>
                  </a:lnTo>
                  <a:lnTo>
                    <a:pt x="19" y="59"/>
                  </a:lnTo>
                  <a:lnTo>
                    <a:pt x="14" y="49"/>
                  </a:lnTo>
                  <a:lnTo>
                    <a:pt x="7" y="38"/>
                  </a:lnTo>
                  <a:lnTo>
                    <a:pt x="0" y="25"/>
                  </a:lnTo>
                  <a:lnTo>
                    <a:pt x="0" y="11"/>
                  </a:lnTo>
                  <a:lnTo>
                    <a:pt x="7" y="2"/>
                  </a:lnTo>
                  <a:lnTo>
                    <a:pt x="19" y="0"/>
                  </a:lnTo>
                  <a:lnTo>
                    <a:pt x="30" y="2"/>
                  </a:lnTo>
                  <a:lnTo>
                    <a:pt x="43" y="6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43" name="Freeform 427"/>
            <p:cNvSpPr>
              <a:spLocks/>
            </p:cNvSpPr>
            <p:nvPr/>
          </p:nvSpPr>
          <p:spPr bwMode="auto">
            <a:xfrm>
              <a:off x="4637410" y="2584401"/>
              <a:ext cx="131763" cy="112712"/>
            </a:xfrm>
            <a:custGeom>
              <a:avLst/>
              <a:gdLst>
                <a:gd name="T0" fmla="*/ 2147483647 w 165"/>
                <a:gd name="T1" fmla="*/ 2147483647 h 144"/>
                <a:gd name="T2" fmla="*/ 2147483647 w 165"/>
                <a:gd name="T3" fmla="*/ 2147483647 h 144"/>
                <a:gd name="T4" fmla="*/ 2147483647 w 165"/>
                <a:gd name="T5" fmla="*/ 2147483647 h 144"/>
                <a:gd name="T6" fmla="*/ 2147483647 w 165"/>
                <a:gd name="T7" fmla="*/ 2147483647 h 144"/>
                <a:gd name="T8" fmla="*/ 2147483647 w 165"/>
                <a:gd name="T9" fmla="*/ 2147483647 h 144"/>
                <a:gd name="T10" fmla="*/ 2147483647 w 165"/>
                <a:gd name="T11" fmla="*/ 2147483647 h 144"/>
                <a:gd name="T12" fmla="*/ 2147483647 w 165"/>
                <a:gd name="T13" fmla="*/ 2147483647 h 144"/>
                <a:gd name="T14" fmla="*/ 2147483647 w 165"/>
                <a:gd name="T15" fmla="*/ 2147483647 h 144"/>
                <a:gd name="T16" fmla="*/ 2147483647 w 165"/>
                <a:gd name="T17" fmla="*/ 2147483647 h 144"/>
                <a:gd name="T18" fmla="*/ 2147483647 w 165"/>
                <a:gd name="T19" fmla="*/ 2147483647 h 144"/>
                <a:gd name="T20" fmla="*/ 2147483647 w 165"/>
                <a:gd name="T21" fmla="*/ 2147483647 h 144"/>
                <a:gd name="T22" fmla="*/ 2147483647 w 165"/>
                <a:gd name="T23" fmla="*/ 2147483647 h 144"/>
                <a:gd name="T24" fmla="*/ 2147483647 w 165"/>
                <a:gd name="T25" fmla="*/ 2147483647 h 144"/>
                <a:gd name="T26" fmla="*/ 2147483647 w 165"/>
                <a:gd name="T27" fmla="*/ 2147483647 h 144"/>
                <a:gd name="T28" fmla="*/ 2147483647 w 165"/>
                <a:gd name="T29" fmla="*/ 2147483647 h 144"/>
                <a:gd name="T30" fmla="*/ 2147483647 w 165"/>
                <a:gd name="T31" fmla="*/ 2147483647 h 144"/>
                <a:gd name="T32" fmla="*/ 2147483647 w 165"/>
                <a:gd name="T33" fmla="*/ 2147483647 h 144"/>
                <a:gd name="T34" fmla="*/ 2147483647 w 165"/>
                <a:gd name="T35" fmla="*/ 2147483647 h 144"/>
                <a:gd name="T36" fmla="*/ 0 w 165"/>
                <a:gd name="T37" fmla="*/ 2147483647 h 144"/>
                <a:gd name="T38" fmla="*/ 0 w 165"/>
                <a:gd name="T39" fmla="*/ 2147483647 h 144"/>
                <a:gd name="T40" fmla="*/ 2147483647 w 165"/>
                <a:gd name="T41" fmla="*/ 2147483647 h 144"/>
                <a:gd name="T42" fmla="*/ 2147483647 w 165"/>
                <a:gd name="T43" fmla="*/ 0 h 144"/>
                <a:gd name="T44" fmla="*/ 2147483647 w 165"/>
                <a:gd name="T45" fmla="*/ 2147483647 h 144"/>
                <a:gd name="T46" fmla="*/ 2147483647 w 165"/>
                <a:gd name="T47" fmla="*/ 2147483647 h 14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65"/>
                <a:gd name="T73" fmla="*/ 0 h 144"/>
                <a:gd name="T74" fmla="*/ 165 w 165"/>
                <a:gd name="T75" fmla="*/ 144 h 14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65" h="144">
                  <a:moveTo>
                    <a:pt x="165" y="128"/>
                  </a:moveTo>
                  <a:lnTo>
                    <a:pt x="157" y="132"/>
                  </a:lnTo>
                  <a:lnTo>
                    <a:pt x="146" y="135"/>
                  </a:lnTo>
                  <a:lnTo>
                    <a:pt x="132" y="138"/>
                  </a:lnTo>
                  <a:lnTo>
                    <a:pt x="119" y="139"/>
                  </a:lnTo>
                  <a:lnTo>
                    <a:pt x="104" y="144"/>
                  </a:lnTo>
                  <a:lnTo>
                    <a:pt x="89" y="144"/>
                  </a:lnTo>
                  <a:lnTo>
                    <a:pt x="78" y="142"/>
                  </a:lnTo>
                  <a:lnTo>
                    <a:pt x="67" y="139"/>
                  </a:lnTo>
                  <a:lnTo>
                    <a:pt x="48" y="132"/>
                  </a:lnTo>
                  <a:lnTo>
                    <a:pt x="37" y="125"/>
                  </a:lnTo>
                  <a:lnTo>
                    <a:pt x="37" y="116"/>
                  </a:lnTo>
                  <a:lnTo>
                    <a:pt x="37" y="100"/>
                  </a:lnTo>
                  <a:lnTo>
                    <a:pt x="35" y="85"/>
                  </a:lnTo>
                  <a:lnTo>
                    <a:pt x="29" y="71"/>
                  </a:lnTo>
                  <a:lnTo>
                    <a:pt x="19" y="59"/>
                  </a:lnTo>
                  <a:lnTo>
                    <a:pt x="14" y="49"/>
                  </a:lnTo>
                  <a:lnTo>
                    <a:pt x="7" y="38"/>
                  </a:lnTo>
                  <a:lnTo>
                    <a:pt x="0" y="25"/>
                  </a:lnTo>
                  <a:lnTo>
                    <a:pt x="0" y="11"/>
                  </a:lnTo>
                  <a:lnTo>
                    <a:pt x="7" y="2"/>
                  </a:lnTo>
                  <a:lnTo>
                    <a:pt x="19" y="0"/>
                  </a:lnTo>
                  <a:lnTo>
                    <a:pt x="30" y="2"/>
                  </a:lnTo>
                  <a:lnTo>
                    <a:pt x="43" y="6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44" name="Freeform 428"/>
            <p:cNvSpPr>
              <a:spLocks/>
            </p:cNvSpPr>
            <p:nvPr/>
          </p:nvSpPr>
          <p:spPr bwMode="auto">
            <a:xfrm>
              <a:off x="4459610" y="2714576"/>
              <a:ext cx="39688" cy="57150"/>
            </a:xfrm>
            <a:custGeom>
              <a:avLst/>
              <a:gdLst>
                <a:gd name="T0" fmla="*/ 2147483647 w 50"/>
                <a:gd name="T1" fmla="*/ 2147483647 h 73"/>
                <a:gd name="T2" fmla="*/ 2147483647 w 50"/>
                <a:gd name="T3" fmla="*/ 2147483647 h 73"/>
                <a:gd name="T4" fmla="*/ 2147483647 w 50"/>
                <a:gd name="T5" fmla="*/ 2147483647 h 73"/>
                <a:gd name="T6" fmla="*/ 2147483647 w 50"/>
                <a:gd name="T7" fmla="*/ 2147483647 h 73"/>
                <a:gd name="T8" fmla="*/ 2147483647 w 50"/>
                <a:gd name="T9" fmla="*/ 2147483647 h 73"/>
                <a:gd name="T10" fmla="*/ 2147483647 w 50"/>
                <a:gd name="T11" fmla="*/ 2147483647 h 73"/>
                <a:gd name="T12" fmla="*/ 2147483647 w 50"/>
                <a:gd name="T13" fmla="*/ 2147483647 h 73"/>
                <a:gd name="T14" fmla="*/ 2147483647 w 50"/>
                <a:gd name="T15" fmla="*/ 2147483647 h 73"/>
                <a:gd name="T16" fmla="*/ 2147483647 w 50"/>
                <a:gd name="T17" fmla="*/ 2147483647 h 73"/>
                <a:gd name="T18" fmla="*/ 2147483647 w 50"/>
                <a:gd name="T19" fmla="*/ 0 h 73"/>
                <a:gd name="T20" fmla="*/ 2147483647 w 50"/>
                <a:gd name="T21" fmla="*/ 2147483647 h 73"/>
                <a:gd name="T22" fmla="*/ 0 w 50"/>
                <a:gd name="T23" fmla="*/ 2147483647 h 7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73"/>
                <a:gd name="T38" fmla="*/ 50 w 50"/>
                <a:gd name="T39" fmla="*/ 73 h 7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73">
                  <a:moveTo>
                    <a:pt x="14" y="73"/>
                  </a:moveTo>
                  <a:lnTo>
                    <a:pt x="22" y="73"/>
                  </a:lnTo>
                  <a:lnTo>
                    <a:pt x="32" y="73"/>
                  </a:lnTo>
                  <a:lnTo>
                    <a:pt x="40" y="73"/>
                  </a:lnTo>
                  <a:lnTo>
                    <a:pt x="50" y="60"/>
                  </a:lnTo>
                  <a:lnTo>
                    <a:pt x="44" y="46"/>
                  </a:lnTo>
                  <a:lnTo>
                    <a:pt x="43" y="31"/>
                  </a:lnTo>
                  <a:lnTo>
                    <a:pt x="37" y="23"/>
                  </a:lnTo>
                  <a:lnTo>
                    <a:pt x="28" y="12"/>
                  </a:lnTo>
                  <a:lnTo>
                    <a:pt x="22" y="0"/>
                  </a:lnTo>
                  <a:lnTo>
                    <a:pt x="8" y="3"/>
                  </a:lnTo>
                  <a:lnTo>
                    <a:pt x="0" y="9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45" name="Freeform 429"/>
            <p:cNvSpPr>
              <a:spLocks/>
            </p:cNvSpPr>
            <p:nvPr/>
          </p:nvSpPr>
          <p:spPr bwMode="auto">
            <a:xfrm>
              <a:off x="4459610" y="2714576"/>
              <a:ext cx="39688" cy="57150"/>
            </a:xfrm>
            <a:custGeom>
              <a:avLst/>
              <a:gdLst>
                <a:gd name="T0" fmla="*/ 2147483647 w 50"/>
                <a:gd name="T1" fmla="*/ 2147483647 h 73"/>
                <a:gd name="T2" fmla="*/ 2147483647 w 50"/>
                <a:gd name="T3" fmla="*/ 2147483647 h 73"/>
                <a:gd name="T4" fmla="*/ 2147483647 w 50"/>
                <a:gd name="T5" fmla="*/ 2147483647 h 73"/>
                <a:gd name="T6" fmla="*/ 2147483647 w 50"/>
                <a:gd name="T7" fmla="*/ 2147483647 h 73"/>
                <a:gd name="T8" fmla="*/ 2147483647 w 50"/>
                <a:gd name="T9" fmla="*/ 2147483647 h 73"/>
                <a:gd name="T10" fmla="*/ 2147483647 w 50"/>
                <a:gd name="T11" fmla="*/ 2147483647 h 73"/>
                <a:gd name="T12" fmla="*/ 2147483647 w 50"/>
                <a:gd name="T13" fmla="*/ 2147483647 h 73"/>
                <a:gd name="T14" fmla="*/ 2147483647 w 50"/>
                <a:gd name="T15" fmla="*/ 2147483647 h 73"/>
                <a:gd name="T16" fmla="*/ 2147483647 w 50"/>
                <a:gd name="T17" fmla="*/ 2147483647 h 73"/>
                <a:gd name="T18" fmla="*/ 2147483647 w 50"/>
                <a:gd name="T19" fmla="*/ 0 h 73"/>
                <a:gd name="T20" fmla="*/ 2147483647 w 50"/>
                <a:gd name="T21" fmla="*/ 2147483647 h 73"/>
                <a:gd name="T22" fmla="*/ 0 w 50"/>
                <a:gd name="T23" fmla="*/ 2147483647 h 7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73"/>
                <a:gd name="T38" fmla="*/ 50 w 50"/>
                <a:gd name="T39" fmla="*/ 73 h 7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73">
                  <a:moveTo>
                    <a:pt x="14" y="73"/>
                  </a:moveTo>
                  <a:lnTo>
                    <a:pt x="22" y="73"/>
                  </a:lnTo>
                  <a:lnTo>
                    <a:pt x="32" y="73"/>
                  </a:lnTo>
                  <a:lnTo>
                    <a:pt x="40" y="73"/>
                  </a:lnTo>
                  <a:lnTo>
                    <a:pt x="50" y="60"/>
                  </a:lnTo>
                  <a:lnTo>
                    <a:pt x="44" y="46"/>
                  </a:lnTo>
                  <a:lnTo>
                    <a:pt x="43" y="31"/>
                  </a:lnTo>
                  <a:lnTo>
                    <a:pt x="37" y="23"/>
                  </a:lnTo>
                  <a:lnTo>
                    <a:pt x="28" y="12"/>
                  </a:lnTo>
                  <a:lnTo>
                    <a:pt x="22" y="0"/>
                  </a:lnTo>
                  <a:lnTo>
                    <a:pt x="8" y="3"/>
                  </a:lnTo>
                  <a:lnTo>
                    <a:pt x="0" y="9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46" name="Freeform 430"/>
            <p:cNvSpPr>
              <a:spLocks/>
            </p:cNvSpPr>
            <p:nvPr/>
          </p:nvSpPr>
          <p:spPr bwMode="auto">
            <a:xfrm>
              <a:off x="4442148" y="2616151"/>
              <a:ext cx="39687" cy="84137"/>
            </a:xfrm>
            <a:custGeom>
              <a:avLst/>
              <a:gdLst>
                <a:gd name="T0" fmla="*/ 2147483647 w 48"/>
                <a:gd name="T1" fmla="*/ 2147483647 h 106"/>
                <a:gd name="T2" fmla="*/ 2147483647 w 48"/>
                <a:gd name="T3" fmla="*/ 2147483647 h 106"/>
                <a:gd name="T4" fmla="*/ 2147483647 w 48"/>
                <a:gd name="T5" fmla="*/ 2147483647 h 106"/>
                <a:gd name="T6" fmla="*/ 2147483647 w 48"/>
                <a:gd name="T7" fmla="*/ 2147483647 h 106"/>
                <a:gd name="T8" fmla="*/ 2147483647 w 48"/>
                <a:gd name="T9" fmla="*/ 2147483647 h 106"/>
                <a:gd name="T10" fmla="*/ 2147483647 w 48"/>
                <a:gd name="T11" fmla="*/ 2147483647 h 106"/>
                <a:gd name="T12" fmla="*/ 2147483647 w 48"/>
                <a:gd name="T13" fmla="*/ 2147483647 h 106"/>
                <a:gd name="T14" fmla="*/ 2147483647 w 48"/>
                <a:gd name="T15" fmla="*/ 2147483647 h 106"/>
                <a:gd name="T16" fmla="*/ 2147483647 w 48"/>
                <a:gd name="T17" fmla="*/ 2147483647 h 106"/>
                <a:gd name="T18" fmla="*/ 2147483647 w 48"/>
                <a:gd name="T19" fmla="*/ 0 h 106"/>
                <a:gd name="T20" fmla="*/ 0 w 48"/>
                <a:gd name="T21" fmla="*/ 2147483647 h 1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106"/>
                <a:gd name="T35" fmla="*/ 48 w 48"/>
                <a:gd name="T36" fmla="*/ 106 h 10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106">
                  <a:moveTo>
                    <a:pt x="20" y="106"/>
                  </a:moveTo>
                  <a:lnTo>
                    <a:pt x="26" y="96"/>
                  </a:lnTo>
                  <a:lnTo>
                    <a:pt x="33" y="83"/>
                  </a:lnTo>
                  <a:lnTo>
                    <a:pt x="36" y="72"/>
                  </a:lnTo>
                  <a:lnTo>
                    <a:pt x="37" y="60"/>
                  </a:lnTo>
                  <a:lnTo>
                    <a:pt x="43" y="44"/>
                  </a:lnTo>
                  <a:lnTo>
                    <a:pt x="48" y="25"/>
                  </a:lnTo>
                  <a:lnTo>
                    <a:pt x="45" y="13"/>
                  </a:lnTo>
                  <a:lnTo>
                    <a:pt x="36" y="1"/>
                  </a:lnTo>
                  <a:lnTo>
                    <a:pt x="19" y="0"/>
                  </a:lnTo>
                  <a:lnTo>
                    <a:pt x="0" y="6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47" name="Freeform 431"/>
            <p:cNvSpPr>
              <a:spLocks/>
            </p:cNvSpPr>
            <p:nvPr/>
          </p:nvSpPr>
          <p:spPr bwMode="auto">
            <a:xfrm>
              <a:off x="4442148" y="2616151"/>
              <a:ext cx="39687" cy="84137"/>
            </a:xfrm>
            <a:custGeom>
              <a:avLst/>
              <a:gdLst>
                <a:gd name="T0" fmla="*/ 2147483647 w 48"/>
                <a:gd name="T1" fmla="*/ 2147483647 h 106"/>
                <a:gd name="T2" fmla="*/ 2147483647 w 48"/>
                <a:gd name="T3" fmla="*/ 2147483647 h 106"/>
                <a:gd name="T4" fmla="*/ 2147483647 w 48"/>
                <a:gd name="T5" fmla="*/ 2147483647 h 106"/>
                <a:gd name="T6" fmla="*/ 2147483647 w 48"/>
                <a:gd name="T7" fmla="*/ 2147483647 h 106"/>
                <a:gd name="T8" fmla="*/ 2147483647 w 48"/>
                <a:gd name="T9" fmla="*/ 2147483647 h 106"/>
                <a:gd name="T10" fmla="*/ 2147483647 w 48"/>
                <a:gd name="T11" fmla="*/ 2147483647 h 106"/>
                <a:gd name="T12" fmla="*/ 2147483647 w 48"/>
                <a:gd name="T13" fmla="*/ 2147483647 h 106"/>
                <a:gd name="T14" fmla="*/ 2147483647 w 48"/>
                <a:gd name="T15" fmla="*/ 2147483647 h 106"/>
                <a:gd name="T16" fmla="*/ 2147483647 w 48"/>
                <a:gd name="T17" fmla="*/ 2147483647 h 106"/>
                <a:gd name="T18" fmla="*/ 2147483647 w 48"/>
                <a:gd name="T19" fmla="*/ 0 h 106"/>
                <a:gd name="T20" fmla="*/ 0 w 48"/>
                <a:gd name="T21" fmla="*/ 2147483647 h 1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106"/>
                <a:gd name="T35" fmla="*/ 48 w 48"/>
                <a:gd name="T36" fmla="*/ 106 h 10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106">
                  <a:moveTo>
                    <a:pt x="20" y="106"/>
                  </a:moveTo>
                  <a:lnTo>
                    <a:pt x="26" y="96"/>
                  </a:lnTo>
                  <a:lnTo>
                    <a:pt x="33" y="83"/>
                  </a:lnTo>
                  <a:lnTo>
                    <a:pt x="36" y="72"/>
                  </a:lnTo>
                  <a:lnTo>
                    <a:pt x="37" y="60"/>
                  </a:lnTo>
                  <a:lnTo>
                    <a:pt x="43" y="44"/>
                  </a:lnTo>
                  <a:lnTo>
                    <a:pt x="48" y="25"/>
                  </a:lnTo>
                  <a:lnTo>
                    <a:pt x="45" y="13"/>
                  </a:lnTo>
                  <a:lnTo>
                    <a:pt x="36" y="1"/>
                  </a:lnTo>
                  <a:lnTo>
                    <a:pt x="19" y="0"/>
                  </a:lnTo>
                  <a:lnTo>
                    <a:pt x="0" y="6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48" name="Freeform 432"/>
            <p:cNvSpPr>
              <a:spLocks/>
            </p:cNvSpPr>
            <p:nvPr/>
          </p:nvSpPr>
          <p:spPr bwMode="auto">
            <a:xfrm>
              <a:off x="4543748" y="2614563"/>
              <a:ext cx="61912" cy="82550"/>
            </a:xfrm>
            <a:custGeom>
              <a:avLst/>
              <a:gdLst>
                <a:gd name="T0" fmla="*/ 2147483647 w 80"/>
                <a:gd name="T1" fmla="*/ 2147483647 h 105"/>
                <a:gd name="T2" fmla="*/ 0 w 80"/>
                <a:gd name="T3" fmla="*/ 2147483647 h 105"/>
                <a:gd name="T4" fmla="*/ 2147483647 w 80"/>
                <a:gd name="T5" fmla="*/ 2147483647 h 105"/>
                <a:gd name="T6" fmla="*/ 2147483647 w 80"/>
                <a:gd name="T7" fmla="*/ 2147483647 h 105"/>
                <a:gd name="T8" fmla="*/ 2147483647 w 80"/>
                <a:gd name="T9" fmla="*/ 0 h 105"/>
                <a:gd name="T10" fmla="*/ 2147483647 w 80"/>
                <a:gd name="T11" fmla="*/ 0 h 105"/>
                <a:gd name="T12" fmla="*/ 2147483647 w 80"/>
                <a:gd name="T13" fmla="*/ 2147483647 h 105"/>
                <a:gd name="T14" fmla="*/ 2147483647 w 80"/>
                <a:gd name="T15" fmla="*/ 2147483647 h 105"/>
                <a:gd name="T16" fmla="*/ 2147483647 w 80"/>
                <a:gd name="T17" fmla="*/ 2147483647 h 105"/>
                <a:gd name="T18" fmla="*/ 2147483647 w 80"/>
                <a:gd name="T19" fmla="*/ 2147483647 h 105"/>
                <a:gd name="T20" fmla="*/ 2147483647 w 80"/>
                <a:gd name="T21" fmla="*/ 2147483647 h 105"/>
                <a:gd name="T22" fmla="*/ 2147483647 w 80"/>
                <a:gd name="T23" fmla="*/ 2147483647 h 105"/>
                <a:gd name="T24" fmla="*/ 2147483647 w 80"/>
                <a:gd name="T25" fmla="*/ 2147483647 h 10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0"/>
                <a:gd name="T40" fmla="*/ 0 h 105"/>
                <a:gd name="T41" fmla="*/ 80 w 80"/>
                <a:gd name="T42" fmla="*/ 105 h 10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0" h="105">
                  <a:moveTo>
                    <a:pt x="4" y="66"/>
                  </a:moveTo>
                  <a:lnTo>
                    <a:pt x="0" y="46"/>
                  </a:lnTo>
                  <a:lnTo>
                    <a:pt x="4" y="27"/>
                  </a:lnTo>
                  <a:lnTo>
                    <a:pt x="16" y="10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66" y="9"/>
                  </a:lnTo>
                  <a:lnTo>
                    <a:pt x="78" y="24"/>
                  </a:lnTo>
                  <a:lnTo>
                    <a:pt x="80" y="49"/>
                  </a:lnTo>
                  <a:lnTo>
                    <a:pt x="76" y="75"/>
                  </a:lnTo>
                  <a:lnTo>
                    <a:pt x="67" y="93"/>
                  </a:lnTo>
                  <a:lnTo>
                    <a:pt x="53" y="105"/>
                  </a:lnTo>
                  <a:lnTo>
                    <a:pt x="35" y="105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49" name="Freeform 433"/>
            <p:cNvSpPr>
              <a:spLocks/>
            </p:cNvSpPr>
            <p:nvPr/>
          </p:nvSpPr>
          <p:spPr bwMode="auto">
            <a:xfrm>
              <a:off x="4543748" y="2614563"/>
              <a:ext cx="61912" cy="82550"/>
            </a:xfrm>
            <a:custGeom>
              <a:avLst/>
              <a:gdLst>
                <a:gd name="T0" fmla="*/ 2147483647 w 80"/>
                <a:gd name="T1" fmla="*/ 2147483647 h 105"/>
                <a:gd name="T2" fmla="*/ 0 w 80"/>
                <a:gd name="T3" fmla="*/ 2147483647 h 105"/>
                <a:gd name="T4" fmla="*/ 2147483647 w 80"/>
                <a:gd name="T5" fmla="*/ 2147483647 h 105"/>
                <a:gd name="T6" fmla="*/ 2147483647 w 80"/>
                <a:gd name="T7" fmla="*/ 2147483647 h 105"/>
                <a:gd name="T8" fmla="*/ 2147483647 w 80"/>
                <a:gd name="T9" fmla="*/ 0 h 105"/>
                <a:gd name="T10" fmla="*/ 2147483647 w 80"/>
                <a:gd name="T11" fmla="*/ 0 h 105"/>
                <a:gd name="T12" fmla="*/ 2147483647 w 80"/>
                <a:gd name="T13" fmla="*/ 2147483647 h 105"/>
                <a:gd name="T14" fmla="*/ 2147483647 w 80"/>
                <a:gd name="T15" fmla="*/ 2147483647 h 105"/>
                <a:gd name="T16" fmla="*/ 2147483647 w 80"/>
                <a:gd name="T17" fmla="*/ 2147483647 h 105"/>
                <a:gd name="T18" fmla="*/ 2147483647 w 80"/>
                <a:gd name="T19" fmla="*/ 2147483647 h 105"/>
                <a:gd name="T20" fmla="*/ 2147483647 w 80"/>
                <a:gd name="T21" fmla="*/ 2147483647 h 105"/>
                <a:gd name="T22" fmla="*/ 2147483647 w 80"/>
                <a:gd name="T23" fmla="*/ 2147483647 h 105"/>
                <a:gd name="T24" fmla="*/ 2147483647 w 80"/>
                <a:gd name="T25" fmla="*/ 2147483647 h 10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0"/>
                <a:gd name="T40" fmla="*/ 0 h 105"/>
                <a:gd name="T41" fmla="*/ 80 w 80"/>
                <a:gd name="T42" fmla="*/ 105 h 10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0" h="105">
                  <a:moveTo>
                    <a:pt x="4" y="66"/>
                  </a:moveTo>
                  <a:lnTo>
                    <a:pt x="0" y="46"/>
                  </a:lnTo>
                  <a:lnTo>
                    <a:pt x="4" y="27"/>
                  </a:lnTo>
                  <a:lnTo>
                    <a:pt x="16" y="10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66" y="9"/>
                  </a:lnTo>
                  <a:lnTo>
                    <a:pt x="78" y="24"/>
                  </a:lnTo>
                  <a:lnTo>
                    <a:pt x="80" y="49"/>
                  </a:lnTo>
                  <a:lnTo>
                    <a:pt x="76" y="75"/>
                  </a:lnTo>
                  <a:lnTo>
                    <a:pt x="67" y="93"/>
                  </a:lnTo>
                  <a:lnTo>
                    <a:pt x="53" y="105"/>
                  </a:lnTo>
                  <a:lnTo>
                    <a:pt x="35" y="105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50" name="Freeform 434"/>
            <p:cNvSpPr>
              <a:spLocks/>
            </p:cNvSpPr>
            <p:nvPr/>
          </p:nvSpPr>
          <p:spPr bwMode="auto">
            <a:xfrm>
              <a:off x="4753298" y="2741563"/>
              <a:ext cx="30162" cy="12700"/>
            </a:xfrm>
            <a:custGeom>
              <a:avLst/>
              <a:gdLst>
                <a:gd name="T0" fmla="*/ 0 w 38"/>
                <a:gd name="T1" fmla="*/ 0 h 15"/>
                <a:gd name="T2" fmla="*/ 2147483647 w 38"/>
                <a:gd name="T3" fmla="*/ 2147483647 h 15"/>
                <a:gd name="T4" fmla="*/ 2147483647 w 38"/>
                <a:gd name="T5" fmla="*/ 2147483647 h 15"/>
                <a:gd name="T6" fmla="*/ 2147483647 w 38"/>
                <a:gd name="T7" fmla="*/ 2147483647 h 15"/>
                <a:gd name="T8" fmla="*/ 2147483647 w 38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"/>
                <a:gd name="T16" fmla="*/ 0 h 15"/>
                <a:gd name="T17" fmla="*/ 38 w 38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" h="15">
                  <a:moveTo>
                    <a:pt x="0" y="0"/>
                  </a:moveTo>
                  <a:lnTo>
                    <a:pt x="6" y="9"/>
                  </a:lnTo>
                  <a:lnTo>
                    <a:pt x="17" y="15"/>
                  </a:lnTo>
                  <a:lnTo>
                    <a:pt x="28" y="15"/>
                  </a:lnTo>
                  <a:lnTo>
                    <a:pt x="38" y="2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51" name="Freeform 435"/>
            <p:cNvSpPr>
              <a:spLocks/>
            </p:cNvSpPr>
            <p:nvPr/>
          </p:nvSpPr>
          <p:spPr bwMode="auto">
            <a:xfrm>
              <a:off x="4753298" y="2741563"/>
              <a:ext cx="30162" cy="12700"/>
            </a:xfrm>
            <a:custGeom>
              <a:avLst/>
              <a:gdLst>
                <a:gd name="T0" fmla="*/ 0 w 38"/>
                <a:gd name="T1" fmla="*/ 0 h 15"/>
                <a:gd name="T2" fmla="*/ 2147483647 w 38"/>
                <a:gd name="T3" fmla="*/ 2147483647 h 15"/>
                <a:gd name="T4" fmla="*/ 2147483647 w 38"/>
                <a:gd name="T5" fmla="*/ 2147483647 h 15"/>
                <a:gd name="T6" fmla="*/ 2147483647 w 38"/>
                <a:gd name="T7" fmla="*/ 2147483647 h 15"/>
                <a:gd name="T8" fmla="*/ 2147483647 w 38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"/>
                <a:gd name="T16" fmla="*/ 0 h 15"/>
                <a:gd name="T17" fmla="*/ 38 w 38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" h="15">
                  <a:moveTo>
                    <a:pt x="0" y="0"/>
                  </a:moveTo>
                  <a:lnTo>
                    <a:pt x="6" y="9"/>
                  </a:lnTo>
                  <a:lnTo>
                    <a:pt x="17" y="15"/>
                  </a:lnTo>
                  <a:lnTo>
                    <a:pt x="28" y="15"/>
                  </a:lnTo>
                  <a:lnTo>
                    <a:pt x="38" y="2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52" name="Freeform 436"/>
            <p:cNvSpPr>
              <a:spLocks/>
            </p:cNvSpPr>
            <p:nvPr/>
          </p:nvSpPr>
          <p:spPr bwMode="auto">
            <a:xfrm>
              <a:off x="4756473" y="2708226"/>
              <a:ext cx="23812" cy="15875"/>
            </a:xfrm>
            <a:custGeom>
              <a:avLst/>
              <a:gdLst>
                <a:gd name="T0" fmla="*/ 2147483647 w 31"/>
                <a:gd name="T1" fmla="*/ 0 h 21"/>
                <a:gd name="T2" fmla="*/ 2147483647 w 31"/>
                <a:gd name="T3" fmla="*/ 2147483647 h 21"/>
                <a:gd name="T4" fmla="*/ 2147483647 w 31"/>
                <a:gd name="T5" fmla="*/ 2147483647 h 21"/>
                <a:gd name="T6" fmla="*/ 2147483647 w 31"/>
                <a:gd name="T7" fmla="*/ 2147483647 h 21"/>
                <a:gd name="T8" fmla="*/ 2147483647 w 31"/>
                <a:gd name="T9" fmla="*/ 2147483647 h 21"/>
                <a:gd name="T10" fmla="*/ 2147483647 w 31"/>
                <a:gd name="T11" fmla="*/ 2147483647 h 21"/>
                <a:gd name="T12" fmla="*/ 0 w 31"/>
                <a:gd name="T13" fmla="*/ 2147483647 h 21"/>
                <a:gd name="T14" fmla="*/ 2147483647 w 31"/>
                <a:gd name="T15" fmla="*/ 0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21"/>
                <a:gd name="T26" fmla="*/ 31 w 31"/>
                <a:gd name="T27" fmla="*/ 21 h 2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21">
                  <a:moveTo>
                    <a:pt x="11" y="0"/>
                  </a:moveTo>
                  <a:lnTo>
                    <a:pt x="22" y="1"/>
                  </a:lnTo>
                  <a:lnTo>
                    <a:pt x="31" y="11"/>
                  </a:lnTo>
                  <a:lnTo>
                    <a:pt x="24" y="17"/>
                  </a:lnTo>
                  <a:lnTo>
                    <a:pt x="13" y="21"/>
                  </a:lnTo>
                  <a:lnTo>
                    <a:pt x="2" y="15"/>
                  </a:lnTo>
                  <a:lnTo>
                    <a:pt x="0" y="6"/>
                  </a:lnTo>
                  <a:lnTo>
                    <a:pt x="13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53" name="Freeform 437"/>
            <p:cNvSpPr>
              <a:spLocks/>
            </p:cNvSpPr>
            <p:nvPr/>
          </p:nvSpPr>
          <p:spPr bwMode="auto">
            <a:xfrm>
              <a:off x="4756473" y="2708226"/>
              <a:ext cx="23812" cy="15875"/>
            </a:xfrm>
            <a:custGeom>
              <a:avLst/>
              <a:gdLst>
                <a:gd name="T0" fmla="*/ 2147483647 w 31"/>
                <a:gd name="T1" fmla="*/ 0 h 21"/>
                <a:gd name="T2" fmla="*/ 2147483647 w 31"/>
                <a:gd name="T3" fmla="*/ 2147483647 h 21"/>
                <a:gd name="T4" fmla="*/ 2147483647 w 31"/>
                <a:gd name="T5" fmla="*/ 2147483647 h 21"/>
                <a:gd name="T6" fmla="*/ 2147483647 w 31"/>
                <a:gd name="T7" fmla="*/ 2147483647 h 21"/>
                <a:gd name="T8" fmla="*/ 2147483647 w 31"/>
                <a:gd name="T9" fmla="*/ 2147483647 h 21"/>
                <a:gd name="T10" fmla="*/ 2147483647 w 31"/>
                <a:gd name="T11" fmla="*/ 2147483647 h 21"/>
                <a:gd name="T12" fmla="*/ 0 w 31"/>
                <a:gd name="T13" fmla="*/ 2147483647 h 21"/>
                <a:gd name="T14" fmla="*/ 2147483647 w 31"/>
                <a:gd name="T15" fmla="*/ 0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21"/>
                <a:gd name="T26" fmla="*/ 31 w 31"/>
                <a:gd name="T27" fmla="*/ 21 h 2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21">
                  <a:moveTo>
                    <a:pt x="11" y="0"/>
                  </a:moveTo>
                  <a:lnTo>
                    <a:pt x="22" y="1"/>
                  </a:lnTo>
                  <a:lnTo>
                    <a:pt x="31" y="11"/>
                  </a:lnTo>
                  <a:lnTo>
                    <a:pt x="24" y="17"/>
                  </a:lnTo>
                  <a:lnTo>
                    <a:pt x="13" y="21"/>
                  </a:lnTo>
                  <a:lnTo>
                    <a:pt x="2" y="15"/>
                  </a:lnTo>
                  <a:lnTo>
                    <a:pt x="0" y="6"/>
                  </a:lnTo>
                  <a:lnTo>
                    <a:pt x="13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54" name="Freeform 438"/>
            <p:cNvSpPr>
              <a:spLocks/>
            </p:cNvSpPr>
            <p:nvPr/>
          </p:nvSpPr>
          <p:spPr bwMode="auto">
            <a:xfrm>
              <a:off x="4685035" y="2579638"/>
              <a:ext cx="161925" cy="217488"/>
            </a:xfrm>
            <a:custGeom>
              <a:avLst/>
              <a:gdLst>
                <a:gd name="T0" fmla="*/ 2147483647 w 203"/>
                <a:gd name="T1" fmla="*/ 2147483647 h 274"/>
                <a:gd name="T2" fmla="*/ 2147483647 w 203"/>
                <a:gd name="T3" fmla="*/ 2147483647 h 274"/>
                <a:gd name="T4" fmla="*/ 2147483647 w 203"/>
                <a:gd name="T5" fmla="*/ 2147483647 h 274"/>
                <a:gd name="T6" fmla="*/ 2147483647 w 203"/>
                <a:gd name="T7" fmla="*/ 2147483647 h 274"/>
                <a:gd name="T8" fmla="*/ 2147483647 w 203"/>
                <a:gd name="T9" fmla="*/ 2147483647 h 274"/>
                <a:gd name="T10" fmla="*/ 2147483647 w 203"/>
                <a:gd name="T11" fmla="*/ 2147483647 h 274"/>
                <a:gd name="T12" fmla="*/ 2147483647 w 203"/>
                <a:gd name="T13" fmla="*/ 2147483647 h 274"/>
                <a:gd name="T14" fmla="*/ 2147483647 w 203"/>
                <a:gd name="T15" fmla="*/ 2147483647 h 274"/>
                <a:gd name="T16" fmla="*/ 2147483647 w 203"/>
                <a:gd name="T17" fmla="*/ 2147483647 h 274"/>
                <a:gd name="T18" fmla="*/ 2147483647 w 203"/>
                <a:gd name="T19" fmla="*/ 2147483647 h 274"/>
                <a:gd name="T20" fmla="*/ 2147483647 w 203"/>
                <a:gd name="T21" fmla="*/ 2147483647 h 274"/>
                <a:gd name="T22" fmla="*/ 2147483647 w 203"/>
                <a:gd name="T23" fmla="*/ 2147483647 h 274"/>
                <a:gd name="T24" fmla="*/ 2147483647 w 203"/>
                <a:gd name="T25" fmla="*/ 2147483647 h 274"/>
                <a:gd name="T26" fmla="*/ 2147483647 w 203"/>
                <a:gd name="T27" fmla="*/ 2147483647 h 274"/>
                <a:gd name="T28" fmla="*/ 2147483647 w 203"/>
                <a:gd name="T29" fmla="*/ 2147483647 h 274"/>
                <a:gd name="T30" fmla="*/ 2147483647 w 203"/>
                <a:gd name="T31" fmla="*/ 2147483647 h 274"/>
                <a:gd name="T32" fmla="*/ 2147483647 w 203"/>
                <a:gd name="T33" fmla="*/ 2147483647 h 274"/>
                <a:gd name="T34" fmla="*/ 2147483647 w 203"/>
                <a:gd name="T35" fmla="*/ 2147483647 h 274"/>
                <a:gd name="T36" fmla="*/ 2147483647 w 203"/>
                <a:gd name="T37" fmla="*/ 2147483647 h 274"/>
                <a:gd name="T38" fmla="*/ 2147483647 w 203"/>
                <a:gd name="T39" fmla="*/ 2147483647 h 274"/>
                <a:gd name="T40" fmla="*/ 2147483647 w 203"/>
                <a:gd name="T41" fmla="*/ 0 h 274"/>
                <a:gd name="T42" fmla="*/ 2147483647 w 203"/>
                <a:gd name="T43" fmla="*/ 2147483647 h 274"/>
                <a:gd name="T44" fmla="*/ 2147483647 w 203"/>
                <a:gd name="T45" fmla="*/ 2147483647 h 274"/>
                <a:gd name="T46" fmla="*/ 2147483647 w 203"/>
                <a:gd name="T47" fmla="*/ 2147483647 h 274"/>
                <a:gd name="T48" fmla="*/ 2147483647 w 203"/>
                <a:gd name="T49" fmla="*/ 2147483647 h 274"/>
                <a:gd name="T50" fmla="*/ 2147483647 w 203"/>
                <a:gd name="T51" fmla="*/ 2147483647 h 274"/>
                <a:gd name="T52" fmla="*/ 2147483647 w 203"/>
                <a:gd name="T53" fmla="*/ 2147483647 h 274"/>
                <a:gd name="T54" fmla="*/ 2147483647 w 203"/>
                <a:gd name="T55" fmla="*/ 2147483647 h 274"/>
                <a:gd name="T56" fmla="*/ 2147483647 w 203"/>
                <a:gd name="T57" fmla="*/ 2147483647 h 274"/>
                <a:gd name="T58" fmla="*/ 2147483647 w 203"/>
                <a:gd name="T59" fmla="*/ 2147483647 h 274"/>
                <a:gd name="T60" fmla="*/ 0 w 203"/>
                <a:gd name="T61" fmla="*/ 2147483647 h 27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03"/>
                <a:gd name="T94" fmla="*/ 0 h 274"/>
                <a:gd name="T95" fmla="*/ 203 w 203"/>
                <a:gd name="T96" fmla="*/ 274 h 27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03" h="274">
                  <a:moveTo>
                    <a:pt x="157" y="274"/>
                  </a:moveTo>
                  <a:lnTo>
                    <a:pt x="175" y="253"/>
                  </a:lnTo>
                  <a:lnTo>
                    <a:pt x="184" y="233"/>
                  </a:lnTo>
                  <a:lnTo>
                    <a:pt x="194" y="211"/>
                  </a:lnTo>
                  <a:lnTo>
                    <a:pt x="187" y="193"/>
                  </a:lnTo>
                  <a:lnTo>
                    <a:pt x="185" y="176"/>
                  </a:lnTo>
                  <a:lnTo>
                    <a:pt x="189" y="157"/>
                  </a:lnTo>
                  <a:lnTo>
                    <a:pt x="203" y="140"/>
                  </a:lnTo>
                  <a:lnTo>
                    <a:pt x="184" y="137"/>
                  </a:lnTo>
                  <a:lnTo>
                    <a:pt x="203" y="121"/>
                  </a:lnTo>
                  <a:lnTo>
                    <a:pt x="185" y="114"/>
                  </a:lnTo>
                  <a:lnTo>
                    <a:pt x="180" y="97"/>
                  </a:lnTo>
                  <a:lnTo>
                    <a:pt x="195" y="91"/>
                  </a:lnTo>
                  <a:lnTo>
                    <a:pt x="182" y="76"/>
                  </a:lnTo>
                  <a:lnTo>
                    <a:pt x="164" y="71"/>
                  </a:lnTo>
                  <a:lnTo>
                    <a:pt x="175" y="48"/>
                  </a:lnTo>
                  <a:lnTo>
                    <a:pt x="160" y="29"/>
                  </a:lnTo>
                  <a:lnTo>
                    <a:pt x="152" y="9"/>
                  </a:lnTo>
                  <a:lnTo>
                    <a:pt x="135" y="1"/>
                  </a:lnTo>
                  <a:lnTo>
                    <a:pt x="116" y="9"/>
                  </a:lnTo>
                  <a:lnTo>
                    <a:pt x="95" y="0"/>
                  </a:lnTo>
                  <a:lnTo>
                    <a:pt x="91" y="23"/>
                  </a:lnTo>
                  <a:lnTo>
                    <a:pt x="71" y="11"/>
                  </a:lnTo>
                  <a:lnTo>
                    <a:pt x="50" y="5"/>
                  </a:lnTo>
                  <a:lnTo>
                    <a:pt x="58" y="21"/>
                  </a:lnTo>
                  <a:lnTo>
                    <a:pt x="39" y="23"/>
                  </a:lnTo>
                  <a:lnTo>
                    <a:pt x="38" y="51"/>
                  </a:lnTo>
                  <a:lnTo>
                    <a:pt x="19" y="48"/>
                  </a:lnTo>
                  <a:lnTo>
                    <a:pt x="1" y="72"/>
                  </a:lnTo>
                  <a:lnTo>
                    <a:pt x="1" y="97"/>
                  </a:lnTo>
                  <a:lnTo>
                    <a:pt x="0" y="112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55" name="Freeform 439"/>
            <p:cNvSpPr>
              <a:spLocks/>
            </p:cNvSpPr>
            <p:nvPr/>
          </p:nvSpPr>
          <p:spPr bwMode="auto">
            <a:xfrm>
              <a:off x="4685035" y="2579638"/>
              <a:ext cx="161925" cy="217488"/>
            </a:xfrm>
            <a:custGeom>
              <a:avLst/>
              <a:gdLst>
                <a:gd name="T0" fmla="*/ 2147483647 w 203"/>
                <a:gd name="T1" fmla="*/ 2147483647 h 274"/>
                <a:gd name="T2" fmla="*/ 2147483647 w 203"/>
                <a:gd name="T3" fmla="*/ 2147483647 h 274"/>
                <a:gd name="T4" fmla="*/ 2147483647 w 203"/>
                <a:gd name="T5" fmla="*/ 2147483647 h 274"/>
                <a:gd name="T6" fmla="*/ 2147483647 w 203"/>
                <a:gd name="T7" fmla="*/ 2147483647 h 274"/>
                <a:gd name="T8" fmla="*/ 2147483647 w 203"/>
                <a:gd name="T9" fmla="*/ 2147483647 h 274"/>
                <a:gd name="T10" fmla="*/ 2147483647 w 203"/>
                <a:gd name="T11" fmla="*/ 2147483647 h 274"/>
                <a:gd name="T12" fmla="*/ 2147483647 w 203"/>
                <a:gd name="T13" fmla="*/ 2147483647 h 274"/>
                <a:gd name="T14" fmla="*/ 2147483647 w 203"/>
                <a:gd name="T15" fmla="*/ 2147483647 h 274"/>
                <a:gd name="T16" fmla="*/ 2147483647 w 203"/>
                <a:gd name="T17" fmla="*/ 2147483647 h 274"/>
                <a:gd name="T18" fmla="*/ 2147483647 w 203"/>
                <a:gd name="T19" fmla="*/ 2147483647 h 274"/>
                <a:gd name="T20" fmla="*/ 2147483647 w 203"/>
                <a:gd name="T21" fmla="*/ 2147483647 h 274"/>
                <a:gd name="T22" fmla="*/ 2147483647 w 203"/>
                <a:gd name="T23" fmla="*/ 2147483647 h 274"/>
                <a:gd name="T24" fmla="*/ 2147483647 w 203"/>
                <a:gd name="T25" fmla="*/ 2147483647 h 274"/>
                <a:gd name="T26" fmla="*/ 2147483647 w 203"/>
                <a:gd name="T27" fmla="*/ 2147483647 h 274"/>
                <a:gd name="T28" fmla="*/ 2147483647 w 203"/>
                <a:gd name="T29" fmla="*/ 2147483647 h 274"/>
                <a:gd name="T30" fmla="*/ 2147483647 w 203"/>
                <a:gd name="T31" fmla="*/ 2147483647 h 274"/>
                <a:gd name="T32" fmla="*/ 2147483647 w 203"/>
                <a:gd name="T33" fmla="*/ 2147483647 h 274"/>
                <a:gd name="T34" fmla="*/ 2147483647 w 203"/>
                <a:gd name="T35" fmla="*/ 2147483647 h 274"/>
                <a:gd name="T36" fmla="*/ 2147483647 w 203"/>
                <a:gd name="T37" fmla="*/ 2147483647 h 274"/>
                <a:gd name="T38" fmla="*/ 2147483647 w 203"/>
                <a:gd name="T39" fmla="*/ 2147483647 h 274"/>
                <a:gd name="T40" fmla="*/ 2147483647 w 203"/>
                <a:gd name="T41" fmla="*/ 0 h 274"/>
                <a:gd name="T42" fmla="*/ 2147483647 w 203"/>
                <a:gd name="T43" fmla="*/ 2147483647 h 274"/>
                <a:gd name="T44" fmla="*/ 2147483647 w 203"/>
                <a:gd name="T45" fmla="*/ 2147483647 h 274"/>
                <a:gd name="T46" fmla="*/ 2147483647 w 203"/>
                <a:gd name="T47" fmla="*/ 2147483647 h 274"/>
                <a:gd name="T48" fmla="*/ 2147483647 w 203"/>
                <a:gd name="T49" fmla="*/ 2147483647 h 274"/>
                <a:gd name="T50" fmla="*/ 2147483647 w 203"/>
                <a:gd name="T51" fmla="*/ 2147483647 h 274"/>
                <a:gd name="T52" fmla="*/ 2147483647 w 203"/>
                <a:gd name="T53" fmla="*/ 2147483647 h 274"/>
                <a:gd name="T54" fmla="*/ 2147483647 w 203"/>
                <a:gd name="T55" fmla="*/ 2147483647 h 274"/>
                <a:gd name="T56" fmla="*/ 2147483647 w 203"/>
                <a:gd name="T57" fmla="*/ 2147483647 h 274"/>
                <a:gd name="T58" fmla="*/ 2147483647 w 203"/>
                <a:gd name="T59" fmla="*/ 2147483647 h 274"/>
                <a:gd name="T60" fmla="*/ 0 w 203"/>
                <a:gd name="T61" fmla="*/ 2147483647 h 27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03"/>
                <a:gd name="T94" fmla="*/ 0 h 274"/>
                <a:gd name="T95" fmla="*/ 203 w 203"/>
                <a:gd name="T96" fmla="*/ 274 h 27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03" h="274">
                  <a:moveTo>
                    <a:pt x="157" y="274"/>
                  </a:moveTo>
                  <a:lnTo>
                    <a:pt x="175" y="253"/>
                  </a:lnTo>
                  <a:lnTo>
                    <a:pt x="184" y="233"/>
                  </a:lnTo>
                  <a:lnTo>
                    <a:pt x="194" y="211"/>
                  </a:lnTo>
                  <a:lnTo>
                    <a:pt x="187" y="193"/>
                  </a:lnTo>
                  <a:lnTo>
                    <a:pt x="185" y="176"/>
                  </a:lnTo>
                  <a:lnTo>
                    <a:pt x="189" y="157"/>
                  </a:lnTo>
                  <a:lnTo>
                    <a:pt x="203" y="140"/>
                  </a:lnTo>
                  <a:lnTo>
                    <a:pt x="184" y="137"/>
                  </a:lnTo>
                  <a:lnTo>
                    <a:pt x="203" y="121"/>
                  </a:lnTo>
                  <a:lnTo>
                    <a:pt x="185" y="114"/>
                  </a:lnTo>
                  <a:lnTo>
                    <a:pt x="180" y="97"/>
                  </a:lnTo>
                  <a:lnTo>
                    <a:pt x="195" y="91"/>
                  </a:lnTo>
                  <a:lnTo>
                    <a:pt x="182" y="76"/>
                  </a:lnTo>
                  <a:lnTo>
                    <a:pt x="164" y="71"/>
                  </a:lnTo>
                  <a:lnTo>
                    <a:pt x="175" y="48"/>
                  </a:lnTo>
                  <a:lnTo>
                    <a:pt x="160" y="29"/>
                  </a:lnTo>
                  <a:lnTo>
                    <a:pt x="152" y="9"/>
                  </a:lnTo>
                  <a:lnTo>
                    <a:pt x="135" y="1"/>
                  </a:lnTo>
                  <a:lnTo>
                    <a:pt x="116" y="9"/>
                  </a:lnTo>
                  <a:lnTo>
                    <a:pt x="95" y="0"/>
                  </a:lnTo>
                  <a:lnTo>
                    <a:pt x="91" y="23"/>
                  </a:lnTo>
                  <a:lnTo>
                    <a:pt x="71" y="11"/>
                  </a:lnTo>
                  <a:lnTo>
                    <a:pt x="50" y="5"/>
                  </a:lnTo>
                  <a:lnTo>
                    <a:pt x="58" y="21"/>
                  </a:lnTo>
                  <a:lnTo>
                    <a:pt x="39" y="23"/>
                  </a:lnTo>
                  <a:lnTo>
                    <a:pt x="38" y="51"/>
                  </a:lnTo>
                  <a:lnTo>
                    <a:pt x="19" y="48"/>
                  </a:lnTo>
                  <a:lnTo>
                    <a:pt x="1" y="72"/>
                  </a:lnTo>
                  <a:lnTo>
                    <a:pt x="1" y="97"/>
                  </a:lnTo>
                  <a:lnTo>
                    <a:pt x="0" y="112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56" name="Freeform 440"/>
            <p:cNvSpPr>
              <a:spLocks/>
            </p:cNvSpPr>
            <p:nvPr/>
          </p:nvSpPr>
          <p:spPr bwMode="auto">
            <a:xfrm>
              <a:off x="4672335" y="2420888"/>
              <a:ext cx="49213" cy="192088"/>
            </a:xfrm>
            <a:custGeom>
              <a:avLst/>
              <a:gdLst>
                <a:gd name="T0" fmla="*/ 2147483647 w 62"/>
                <a:gd name="T1" fmla="*/ 2147483647 h 244"/>
                <a:gd name="T2" fmla="*/ 2147483647 w 62"/>
                <a:gd name="T3" fmla="*/ 2147483647 h 244"/>
                <a:gd name="T4" fmla="*/ 2147483647 w 62"/>
                <a:gd name="T5" fmla="*/ 2147483647 h 244"/>
                <a:gd name="T6" fmla="*/ 2147483647 w 62"/>
                <a:gd name="T7" fmla="*/ 2147483647 h 244"/>
                <a:gd name="T8" fmla="*/ 2147483647 w 62"/>
                <a:gd name="T9" fmla="*/ 2147483647 h 244"/>
                <a:gd name="T10" fmla="*/ 2147483647 w 62"/>
                <a:gd name="T11" fmla="*/ 2147483647 h 244"/>
                <a:gd name="T12" fmla="*/ 0 w 62"/>
                <a:gd name="T13" fmla="*/ 2147483647 h 244"/>
                <a:gd name="T14" fmla="*/ 2147483647 w 62"/>
                <a:gd name="T15" fmla="*/ 2147483647 h 244"/>
                <a:gd name="T16" fmla="*/ 2147483647 w 62"/>
                <a:gd name="T17" fmla="*/ 2147483647 h 244"/>
                <a:gd name="T18" fmla="*/ 2147483647 w 62"/>
                <a:gd name="T19" fmla="*/ 2147483647 h 244"/>
                <a:gd name="T20" fmla="*/ 2147483647 w 62"/>
                <a:gd name="T21" fmla="*/ 2147483647 h 244"/>
                <a:gd name="T22" fmla="*/ 2147483647 w 62"/>
                <a:gd name="T23" fmla="*/ 2147483647 h 244"/>
                <a:gd name="T24" fmla="*/ 2147483647 w 62"/>
                <a:gd name="T25" fmla="*/ 2147483647 h 244"/>
                <a:gd name="T26" fmla="*/ 2147483647 w 62"/>
                <a:gd name="T27" fmla="*/ 2147483647 h 244"/>
                <a:gd name="T28" fmla="*/ 2147483647 w 62"/>
                <a:gd name="T29" fmla="*/ 2147483647 h 244"/>
                <a:gd name="T30" fmla="*/ 2147483647 w 62"/>
                <a:gd name="T31" fmla="*/ 2147483647 h 244"/>
                <a:gd name="T32" fmla="*/ 2147483647 w 62"/>
                <a:gd name="T33" fmla="*/ 2147483647 h 244"/>
                <a:gd name="T34" fmla="*/ 2147483647 w 62"/>
                <a:gd name="T35" fmla="*/ 2147483647 h 244"/>
                <a:gd name="T36" fmla="*/ 2147483647 w 62"/>
                <a:gd name="T37" fmla="*/ 2147483647 h 244"/>
                <a:gd name="T38" fmla="*/ 2147483647 w 62"/>
                <a:gd name="T39" fmla="*/ 2147483647 h 244"/>
                <a:gd name="T40" fmla="*/ 2147483647 w 62"/>
                <a:gd name="T41" fmla="*/ 2147483647 h 244"/>
                <a:gd name="T42" fmla="*/ 2147483647 w 62"/>
                <a:gd name="T43" fmla="*/ 2147483647 h 244"/>
                <a:gd name="T44" fmla="*/ 2147483647 w 62"/>
                <a:gd name="T45" fmla="*/ 2147483647 h 244"/>
                <a:gd name="T46" fmla="*/ 2147483647 w 62"/>
                <a:gd name="T47" fmla="*/ 2147483647 h 244"/>
                <a:gd name="T48" fmla="*/ 2147483647 w 62"/>
                <a:gd name="T49" fmla="*/ 2147483647 h 244"/>
                <a:gd name="T50" fmla="*/ 2147483647 w 62"/>
                <a:gd name="T51" fmla="*/ 2147483647 h 244"/>
                <a:gd name="T52" fmla="*/ 2147483647 w 62"/>
                <a:gd name="T53" fmla="*/ 2147483647 h 244"/>
                <a:gd name="T54" fmla="*/ 2147483647 w 62"/>
                <a:gd name="T55" fmla="*/ 2147483647 h 244"/>
                <a:gd name="T56" fmla="*/ 2147483647 w 62"/>
                <a:gd name="T57" fmla="*/ 2147483647 h 244"/>
                <a:gd name="T58" fmla="*/ 2147483647 w 62"/>
                <a:gd name="T59" fmla="*/ 2147483647 h 244"/>
                <a:gd name="T60" fmla="*/ 2147483647 w 62"/>
                <a:gd name="T61" fmla="*/ 0 h 24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62"/>
                <a:gd name="T94" fmla="*/ 0 h 244"/>
                <a:gd name="T95" fmla="*/ 62 w 62"/>
                <a:gd name="T96" fmla="*/ 244 h 24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62" h="244">
                  <a:moveTo>
                    <a:pt x="24" y="244"/>
                  </a:moveTo>
                  <a:lnTo>
                    <a:pt x="41" y="244"/>
                  </a:lnTo>
                  <a:lnTo>
                    <a:pt x="32" y="235"/>
                  </a:lnTo>
                  <a:lnTo>
                    <a:pt x="23" y="230"/>
                  </a:lnTo>
                  <a:lnTo>
                    <a:pt x="23" y="220"/>
                  </a:lnTo>
                  <a:lnTo>
                    <a:pt x="9" y="210"/>
                  </a:lnTo>
                  <a:lnTo>
                    <a:pt x="0" y="201"/>
                  </a:lnTo>
                  <a:lnTo>
                    <a:pt x="14" y="192"/>
                  </a:lnTo>
                  <a:lnTo>
                    <a:pt x="20" y="181"/>
                  </a:lnTo>
                  <a:lnTo>
                    <a:pt x="31" y="171"/>
                  </a:lnTo>
                  <a:lnTo>
                    <a:pt x="39" y="163"/>
                  </a:lnTo>
                  <a:lnTo>
                    <a:pt x="36" y="152"/>
                  </a:lnTo>
                  <a:lnTo>
                    <a:pt x="45" y="149"/>
                  </a:lnTo>
                  <a:lnTo>
                    <a:pt x="55" y="148"/>
                  </a:lnTo>
                  <a:lnTo>
                    <a:pt x="46" y="137"/>
                  </a:lnTo>
                  <a:lnTo>
                    <a:pt x="53" y="128"/>
                  </a:lnTo>
                  <a:lnTo>
                    <a:pt x="62" y="121"/>
                  </a:lnTo>
                  <a:lnTo>
                    <a:pt x="60" y="113"/>
                  </a:lnTo>
                  <a:lnTo>
                    <a:pt x="45" y="103"/>
                  </a:lnTo>
                  <a:lnTo>
                    <a:pt x="36" y="101"/>
                  </a:lnTo>
                  <a:lnTo>
                    <a:pt x="45" y="94"/>
                  </a:lnTo>
                  <a:lnTo>
                    <a:pt x="55" y="88"/>
                  </a:lnTo>
                  <a:lnTo>
                    <a:pt x="46" y="77"/>
                  </a:lnTo>
                  <a:lnTo>
                    <a:pt x="34" y="77"/>
                  </a:lnTo>
                  <a:lnTo>
                    <a:pt x="41" y="67"/>
                  </a:lnTo>
                  <a:lnTo>
                    <a:pt x="48" y="60"/>
                  </a:lnTo>
                  <a:lnTo>
                    <a:pt x="34" y="50"/>
                  </a:lnTo>
                  <a:lnTo>
                    <a:pt x="25" y="42"/>
                  </a:lnTo>
                  <a:lnTo>
                    <a:pt x="32" y="27"/>
                  </a:lnTo>
                  <a:lnTo>
                    <a:pt x="20" y="18"/>
                  </a:lnTo>
                  <a:lnTo>
                    <a:pt x="2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57" name="Freeform 441"/>
            <p:cNvSpPr>
              <a:spLocks/>
            </p:cNvSpPr>
            <p:nvPr/>
          </p:nvSpPr>
          <p:spPr bwMode="auto">
            <a:xfrm>
              <a:off x="4672335" y="2420888"/>
              <a:ext cx="49213" cy="192088"/>
            </a:xfrm>
            <a:custGeom>
              <a:avLst/>
              <a:gdLst>
                <a:gd name="T0" fmla="*/ 2147483647 w 62"/>
                <a:gd name="T1" fmla="*/ 2147483647 h 244"/>
                <a:gd name="T2" fmla="*/ 2147483647 w 62"/>
                <a:gd name="T3" fmla="*/ 2147483647 h 244"/>
                <a:gd name="T4" fmla="*/ 2147483647 w 62"/>
                <a:gd name="T5" fmla="*/ 2147483647 h 244"/>
                <a:gd name="T6" fmla="*/ 2147483647 w 62"/>
                <a:gd name="T7" fmla="*/ 2147483647 h 244"/>
                <a:gd name="T8" fmla="*/ 2147483647 w 62"/>
                <a:gd name="T9" fmla="*/ 2147483647 h 244"/>
                <a:gd name="T10" fmla="*/ 2147483647 w 62"/>
                <a:gd name="T11" fmla="*/ 2147483647 h 244"/>
                <a:gd name="T12" fmla="*/ 0 w 62"/>
                <a:gd name="T13" fmla="*/ 2147483647 h 244"/>
                <a:gd name="T14" fmla="*/ 2147483647 w 62"/>
                <a:gd name="T15" fmla="*/ 2147483647 h 244"/>
                <a:gd name="T16" fmla="*/ 2147483647 w 62"/>
                <a:gd name="T17" fmla="*/ 2147483647 h 244"/>
                <a:gd name="T18" fmla="*/ 2147483647 w 62"/>
                <a:gd name="T19" fmla="*/ 2147483647 h 244"/>
                <a:gd name="T20" fmla="*/ 2147483647 w 62"/>
                <a:gd name="T21" fmla="*/ 2147483647 h 244"/>
                <a:gd name="T22" fmla="*/ 2147483647 w 62"/>
                <a:gd name="T23" fmla="*/ 2147483647 h 244"/>
                <a:gd name="T24" fmla="*/ 2147483647 w 62"/>
                <a:gd name="T25" fmla="*/ 2147483647 h 244"/>
                <a:gd name="T26" fmla="*/ 2147483647 w 62"/>
                <a:gd name="T27" fmla="*/ 2147483647 h 244"/>
                <a:gd name="T28" fmla="*/ 2147483647 w 62"/>
                <a:gd name="T29" fmla="*/ 2147483647 h 244"/>
                <a:gd name="T30" fmla="*/ 2147483647 w 62"/>
                <a:gd name="T31" fmla="*/ 2147483647 h 244"/>
                <a:gd name="T32" fmla="*/ 2147483647 w 62"/>
                <a:gd name="T33" fmla="*/ 2147483647 h 244"/>
                <a:gd name="T34" fmla="*/ 2147483647 w 62"/>
                <a:gd name="T35" fmla="*/ 2147483647 h 244"/>
                <a:gd name="T36" fmla="*/ 2147483647 w 62"/>
                <a:gd name="T37" fmla="*/ 2147483647 h 244"/>
                <a:gd name="T38" fmla="*/ 2147483647 w 62"/>
                <a:gd name="T39" fmla="*/ 2147483647 h 244"/>
                <a:gd name="T40" fmla="*/ 2147483647 w 62"/>
                <a:gd name="T41" fmla="*/ 2147483647 h 244"/>
                <a:gd name="T42" fmla="*/ 2147483647 w 62"/>
                <a:gd name="T43" fmla="*/ 2147483647 h 244"/>
                <a:gd name="T44" fmla="*/ 2147483647 w 62"/>
                <a:gd name="T45" fmla="*/ 2147483647 h 244"/>
                <a:gd name="T46" fmla="*/ 2147483647 w 62"/>
                <a:gd name="T47" fmla="*/ 2147483647 h 244"/>
                <a:gd name="T48" fmla="*/ 2147483647 w 62"/>
                <a:gd name="T49" fmla="*/ 2147483647 h 244"/>
                <a:gd name="T50" fmla="*/ 2147483647 w 62"/>
                <a:gd name="T51" fmla="*/ 2147483647 h 244"/>
                <a:gd name="T52" fmla="*/ 2147483647 w 62"/>
                <a:gd name="T53" fmla="*/ 2147483647 h 244"/>
                <a:gd name="T54" fmla="*/ 2147483647 w 62"/>
                <a:gd name="T55" fmla="*/ 2147483647 h 244"/>
                <a:gd name="T56" fmla="*/ 2147483647 w 62"/>
                <a:gd name="T57" fmla="*/ 2147483647 h 244"/>
                <a:gd name="T58" fmla="*/ 2147483647 w 62"/>
                <a:gd name="T59" fmla="*/ 2147483647 h 244"/>
                <a:gd name="T60" fmla="*/ 2147483647 w 62"/>
                <a:gd name="T61" fmla="*/ 0 h 24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62"/>
                <a:gd name="T94" fmla="*/ 0 h 244"/>
                <a:gd name="T95" fmla="*/ 62 w 62"/>
                <a:gd name="T96" fmla="*/ 244 h 24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62" h="244">
                  <a:moveTo>
                    <a:pt x="24" y="244"/>
                  </a:moveTo>
                  <a:lnTo>
                    <a:pt x="41" y="244"/>
                  </a:lnTo>
                  <a:lnTo>
                    <a:pt x="32" y="235"/>
                  </a:lnTo>
                  <a:lnTo>
                    <a:pt x="23" y="230"/>
                  </a:lnTo>
                  <a:lnTo>
                    <a:pt x="23" y="220"/>
                  </a:lnTo>
                  <a:lnTo>
                    <a:pt x="9" y="210"/>
                  </a:lnTo>
                  <a:lnTo>
                    <a:pt x="0" y="201"/>
                  </a:lnTo>
                  <a:lnTo>
                    <a:pt x="14" y="192"/>
                  </a:lnTo>
                  <a:lnTo>
                    <a:pt x="20" y="181"/>
                  </a:lnTo>
                  <a:lnTo>
                    <a:pt x="31" y="171"/>
                  </a:lnTo>
                  <a:lnTo>
                    <a:pt x="39" y="163"/>
                  </a:lnTo>
                  <a:lnTo>
                    <a:pt x="36" y="152"/>
                  </a:lnTo>
                  <a:lnTo>
                    <a:pt x="45" y="149"/>
                  </a:lnTo>
                  <a:lnTo>
                    <a:pt x="55" y="148"/>
                  </a:lnTo>
                  <a:lnTo>
                    <a:pt x="46" y="137"/>
                  </a:lnTo>
                  <a:lnTo>
                    <a:pt x="53" y="128"/>
                  </a:lnTo>
                  <a:lnTo>
                    <a:pt x="62" y="121"/>
                  </a:lnTo>
                  <a:lnTo>
                    <a:pt x="60" y="113"/>
                  </a:lnTo>
                  <a:lnTo>
                    <a:pt x="45" y="103"/>
                  </a:lnTo>
                  <a:lnTo>
                    <a:pt x="36" y="101"/>
                  </a:lnTo>
                  <a:lnTo>
                    <a:pt x="45" y="94"/>
                  </a:lnTo>
                  <a:lnTo>
                    <a:pt x="55" y="88"/>
                  </a:lnTo>
                  <a:lnTo>
                    <a:pt x="46" y="77"/>
                  </a:lnTo>
                  <a:lnTo>
                    <a:pt x="34" y="77"/>
                  </a:lnTo>
                  <a:lnTo>
                    <a:pt x="41" y="67"/>
                  </a:lnTo>
                  <a:lnTo>
                    <a:pt x="48" y="60"/>
                  </a:lnTo>
                  <a:lnTo>
                    <a:pt x="34" y="50"/>
                  </a:lnTo>
                  <a:lnTo>
                    <a:pt x="25" y="42"/>
                  </a:lnTo>
                  <a:lnTo>
                    <a:pt x="32" y="27"/>
                  </a:lnTo>
                  <a:lnTo>
                    <a:pt x="20" y="18"/>
                  </a:lnTo>
                  <a:lnTo>
                    <a:pt x="2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58" name="Freeform 442"/>
            <p:cNvSpPr>
              <a:spLocks/>
            </p:cNvSpPr>
            <p:nvPr/>
          </p:nvSpPr>
          <p:spPr bwMode="auto">
            <a:xfrm>
              <a:off x="4496123" y="2657426"/>
              <a:ext cx="22225" cy="66675"/>
            </a:xfrm>
            <a:custGeom>
              <a:avLst/>
              <a:gdLst>
                <a:gd name="T0" fmla="*/ 2147483647 w 28"/>
                <a:gd name="T1" fmla="*/ 0 h 84"/>
                <a:gd name="T2" fmla="*/ 2147483647 w 28"/>
                <a:gd name="T3" fmla="*/ 2147483647 h 84"/>
                <a:gd name="T4" fmla="*/ 2147483647 w 28"/>
                <a:gd name="T5" fmla="*/ 2147483647 h 84"/>
                <a:gd name="T6" fmla="*/ 2147483647 w 28"/>
                <a:gd name="T7" fmla="*/ 2147483647 h 84"/>
                <a:gd name="T8" fmla="*/ 2147483647 w 28"/>
                <a:gd name="T9" fmla="*/ 2147483647 h 84"/>
                <a:gd name="T10" fmla="*/ 2147483647 w 28"/>
                <a:gd name="T11" fmla="*/ 2147483647 h 84"/>
                <a:gd name="T12" fmla="*/ 2147483647 w 28"/>
                <a:gd name="T13" fmla="*/ 2147483647 h 84"/>
                <a:gd name="T14" fmla="*/ 2147483647 w 28"/>
                <a:gd name="T15" fmla="*/ 2147483647 h 84"/>
                <a:gd name="T16" fmla="*/ 2147483647 w 28"/>
                <a:gd name="T17" fmla="*/ 2147483647 h 84"/>
                <a:gd name="T18" fmla="*/ 2147483647 w 28"/>
                <a:gd name="T19" fmla="*/ 2147483647 h 84"/>
                <a:gd name="T20" fmla="*/ 0 w 28"/>
                <a:gd name="T21" fmla="*/ 2147483647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"/>
                <a:gd name="T34" fmla="*/ 0 h 84"/>
                <a:gd name="T35" fmla="*/ 28 w 28"/>
                <a:gd name="T36" fmla="*/ 84 h 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" h="84">
                  <a:moveTo>
                    <a:pt x="25" y="0"/>
                  </a:moveTo>
                  <a:lnTo>
                    <a:pt x="28" y="12"/>
                  </a:lnTo>
                  <a:lnTo>
                    <a:pt x="21" y="14"/>
                  </a:lnTo>
                  <a:lnTo>
                    <a:pt x="27" y="25"/>
                  </a:lnTo>
                  <a:lnTo>
                    <a:pt x="12" y="34"/>
                  </a:lnTo>
                  <a:lnTo>
                    <a:pt x="21" y="42"/>
                  </a:lnTo>
                  <a:lnTo>
                    <a:pt x="12" y="42"/>
                  </a:lnTo>
                  <a:lnTo>
                    <a:pt x="17" y="55"/>
                  </a:lnTo>
                  <a:lnTo>
                    <a:pt x="6" y="64"/>
                  </a:lnTo>
                  <a:lnTo>
                    <a:pt x="7" y="76"/>
                  </a:lnTo>
                  <a:lnTo>
                    <a:pt x="0" y="84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59" name="Freeform 443"/>
            <p:cNvSpPr>
              <a:spLocks/>
            </p:cNvSpPr>
            <p:nvPr/>
          </p:nvSpPr>
          <p:spPr bwMode="auto">
            <a:xfrm>
              <a:off x="4496123" y="2657426"/>
              <a:ext cx="22225" cy="66675"/>
            </a:xfrm>
            <a:custGeom>
              <a:avLst/>
              <a:gdLst>
                <a:gd name="T0" fmla="*/ 2147483647 w 28"/>
                <a:gd name="T1" fmla="*/ 0 h 84"/>
                <a:gd name="T2" fmla="*/ 2147483647 w 28"/>
                <a:gd name="T3" fmla="*/ 2147483647 h 84"/>
                <a:gd name="T4" fmla="*/ 2147483647 w 28"/>
                <a:gd name="T5" fmla="*/ 2147483647 h 84"/>
                <a:gd name="T6" fmla="*/ 2147483647 w 28"/>
                <a:gd name="T7" fmla="*/ 2147483647 h 84"/>
                <a:gd name="T8" fmla="*/ 2147483647 w 28"/>
                <a:gd name="T9" fmla="*/ 2147483647 h 84"/>
                <a:gd name="T10" fmla="*/ 2147483647 w 28"/>
                <a:gd name="T11" fmla="*/ 2147483647 h 84"/>
                <a:gd name="T12" fmla="*/ 2147483647 w 28"/>
                <a:gd name="T13" fmla="*/ 2147483647 h 84"/>
                <a:gd name="T14" fmla="*/ 2147483647 w 28"/>
                <a:gd name="T15" fmla="*/ 2147483647 h 84"/>
                <a:gd name="T16" fmla="*/ 2147483647 w 28"/>
                <a:gd name="T17" fmla="*/ 2147483647 h 84"/>
                <a:gd name="T18" fmla="*/ 2147483647 w 28"/>
                <a:gd name="T19" fmla="*/ 2147483647 h 84"/>
                <a:gd name="T20" fmla="*/ 0 w 28"/>
                <a:gd name="T21" fmla="*/ 2147483647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"/>
                <a:gd name="T34" fmla="*/ 0 h 84"/>
                <a:gd name="T35" fmla="*/ 28 w 28"/>
                <a:gd name="T36" fmla="*/ 84 h 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" h="84">
                  <a:moveTo>
                    <a:pt x="25" y="0"/>
                  </a:moveTo>
                  <a:lnTo>
                    <a:pt x="28" y="12"/>
                  </a:lnTo>
                  <a:lnTo>
                    <a:pt x="21" y="14"/>
                  </a:lnTo>
                  <a:lnTo>
                    <a:pt x="27" y="25"/>
                  </a:lnTo>
                  <a:lnTo>
                    <a:pt x="12" y="34"/>
                  </a:lnTo>
                  <a:lnTo>
                    <a:pt x="21" y="42"/>
                  </a:lnTo>
                  <a:lnTo>
                    <a:pt x="12" y="42"/>
                  </a:lnTo>
                  <a:lnTo>
                    <a:pt x="17" y="55"/>
                  </a:lnTo>
                  <a:lnTo>
                    <a:pt x="6" y="64"/>
                  </a:lnTo>
                  <a:lnTo>
                    <a:pt x="7" y="76"/>
                  </a:lnTo>
                  <a:lnTo>
                    <a:pt x="0" y="84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60" name="Freeform 444"/>
            <p:cNvSpPr>
              <a:spLocks/>
            </p:cNvSpPr>
            <p:nvPr/>
          </p:nvSpPr>
          <p:spPr bwMode="auto">
            <a:xfrm>
              <a:off x="4546923" y="2711401"/>
              <a:ext cx="30162" cy="22225"/>
            </a:xfrm>
            <a:custGeom>
              <a:avLst/>
              <a:gdLst>
                <a:gd name="T0" fmla="*/ 2147483647 w 38"/>
                <a:gd name="T1" fmla="*/ 2147483647 h 26"/>
                <a:gd name="T2" fmla="*/ 2147483647 w 38"/>
                <a:gd name="T3" fmla="*/ 2147483647 h 26"/>
                <a:gd name="T4" fmla="*/ 2147483647 w 38"/>
                <a:gd name="T5" fmla="*/ 2147483647 h 26"/>
                <a:gd name="T6" fmla="*/ 2147483647 w 38"/>
                <a:gd name="T7" fmla="*/ 2147483647 h 26"/>
                <a:gd name="T8" fmla="*/ 0 w 38"/>
                <a:gd name="T9" fmla="*/ 0 h 26"/>
                <a:gd name="T10" fmla="*/ 2147483647 w 38"/>
                <a:gd name="T11" fmla="*/ 0 h 26"/>
                <a:gd name="T12" fmla="*/ 2147483647 w 38"/>
                <a:gd name="T13" fmla="*/ 2147483647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8"/>
                <a:gd name="T22" fmla="*/ 0 h 26"/>
                <a:gd name="T23" fmla="*/ 38 w 38"/>
                <a:gd name="T24" fmla="*/ 26 h 2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8" h="26">
                  <a:moveTo>
                    <a:pt x="38" y="26"/>
                  </a:moveTo>
                  <a:lnTo>
                    <a:pt x="28" y="26"/>
                  </a:lnTo>
                  <a:lnTo>
                    <a:pt x="19" y="18"/>
                  </a:lnTo>
                  <a:lnTo>
                    <a:pt x="5" y="9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9" y="2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61" name="Freeform 445"/>
            <p:cNvSpPr>
              <a:spLocks/>
            </p:cNvSpPr>
            <p:nvPr/>
          </p:nvSpPr>
          <p:spPr bwMode="auto">
            <a:xfrm>
              <a:off x="4546923" y="2711401"/>
              <a:ext cx="30162" cy="22225"/>
            </a:xfrm>
            <a:custGeom>
              <a:avLst/>
              <a:gdLst>
                <a:gd name="T0" fmla="*/ 2147483647 w 38"/>
                <a:gd name="T1" fmla="*/ 2147483647 h 26"/>
                <a:gd name="T2" fmla="*/ 2147483647 w 38"/>
                <a:gd name="T3" fmla="*/ 2147483647 h 26"/>
                <a:gd name="T4" fmla="*/ 2147483647 w 38"/>
                <a:gd name="T5" fmla="*/ 2147483647 h 26"/>
                <a:gd name="T6" fmla="*/ 2147483647 w 38"/>
                <a:gd name="T7" fmla="*/ 2147483647 h 26"/>
                <a:gd name="T8" fmla="*/ 0 w 38"/>
                <a:gd name="T9" fmla="*/ 0 h 26"/>
                <a:gd name="T10" fmla="*/ 2147483647 w 38"/>
                <a:gd name="T11" fmla="*/ 0 h 26"/>
                <a:gd name="T12" fmla="*/ 2147483647 w 38"/>
                <a:gd name="T13" fmla="*/ 2147483647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8"/>
                <a:gd name="T22" fmla="*/ 0 h 26"/>
                <a:gd name="T23" fmla="*/ 38 w 38"/>
                <a:gd name="T24" fmla="*/ 26 h 2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8" h="26">
                  <a:moveTo>
                    <a:pt x="38" y="26"/>
                  </a:moveTo>
                  <a:lnTo>
                    <a:pt x="28" y="26"/>
                  </a:lnTo>
                  <a:lnTo>
                    <a:pt x="19" y="18"/>
                  </a:lnTo>
                  <a:lnTo>
                    <a:pt x="5" y="9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9" y="2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62" name="Freeform 446"/>
            <p:cNvSpPr>
              <a:spLocks/>
            </p:cNvSpPr>
            <p:nvPr/>
          </p:nvSpPr>
          <p:spPr bwMode="auto">
            <a:xfrm>
              <a:off x="4481835" y="2824113"/>
              <a:ext cx="3175" cy="17463"/>
            </a:xfrm>
            <a:custGeom>
              <a:avLst/>
              <a:gdLst>
                <a:gd name="T0" fmla="*/ 2147483647 w 4"/>
                <a:gd name="T1" fmla="*/ 2147483647 h 22"/>
                <a:gd name="T2" fmla="*/ 0 w 4"/>
                <a:gd name="T3" fmla="*/ 2147483647 h 22"/>
                <a:gd name="T4" fmla="*/ 2147483647 w 4"/>
                <a:gd name="T5" fmla="*/ 0 h 22"/>
                <a:gd name="T6" fmla="*/ 0 60000 65536"/>
                <a:gd name="T7" fmla="*/ 0 60000 65536"/>
                <a:gd name="T8" fmla="*/ 0 60000 65536"/>
                <a:gd name="T9" fmla="*/ 0 w 4"/>
                <a:gd name="T10" fmla="*/ 0 h 22"/>
                <a:gd name="T11" fmla="*/ 4 w 4"/>
                <a:gd name="T12" fmla="*/ 22 h 2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22">
                  <a:moveTo>
                    <a:pt x="4" y="22"/>
                  </a:moveTo>
                  <a:lnTo>
                    <a:pt x="0" y="13"/>
                  </a:lnTo>
                  <a:lnTo>
                    <a:pt x="2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63" name="Freeform 447"/>
            <p:cNvSpPr>
              <a:spLocks/>
            </p:cNvSpPr>
            <p:nvPr/>
          </p:nvSpPr>
          <p:spPr bwMode="auto">
            <a:xfrm>
              <a:off x="4481835" y="2824113"/>
              <a:ext cx="3175" cy="17463"/>
            </a:xfrm>
            <a:custGeom>
              <a:avLst/>
              <a:gdLst>
                <a:gd name="T0" fmla="*/ 2147483647 w 4"/>
                <a:gd name="T1" fmla="*/ 2147483647 h 22"/>
                <a:gd name="T2" fmla="*/ 0 w 4"/>
                <a:gd name="T3" fmla="*/ 2147483647 h 22"/>
                <a:gd name="T4" fmla="*/ 2147483647 w 4"/>
                <a:gd name="T5" fmla="*/ 0 h 22"/>
                <a:gd name="T6" fmla="*/ 0 60000 65536"/>
                <a:gd name="T7" fmla="*/ 0 60000 65536"/>
                <a:gd name="T8" fmla="*/ 0 60000 65536"/>
                <a:gd name="T9" fmla="*/ 0 w 4"/>
                <a:gd name="T10" fmla="*/ 0 h 22"/>
                <a:gd name="T11" fmla="*/ 4 w 4"/>
                <a:gd name="T12" fmla="*/ 22 h 2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22">
                  <a:moveTo>
                    <a:pt x="4" y="22"/>
                  </a:moveTo>
                  <a:lnTo>
                    <a:pt x="0" y="13"/>
                  </a:lnTo>
                  <a:lnTo>
                    <a:pt x="2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64" name="Freeform 448"/>
            <p:cNvSpPr>
              <a:spLocks/>
            </p:cNvSpPr>
            <p:nvPr/>
          </p:nvSpPr>
          <p:spPr bwMode="auto">
            <a:xfrm>
              <a:off x="4489773" y="2844751"/>
              <a:ext cx="1587" cy="22225"/>
            </a:xfrm>
            <a:custGeom>
              <a:avLst/>
              <a:gdLst>
                <a:gd name="T0" fmla="*/ 0 w 1587"/>
                <a:gd name="T1" fmla="*/ 0 h 27"/>
                <a:gd name="T2" fmla="*/ 0 w 1587"/>
                <a:gd name="T3" fmla="*/ 2147483647 h 27"/>
                <a:gd name="T4" fmla="*/ 0 w 1587"/>
                <a:gd name="T5" fmla="*/ 2147483647 h 27"/>
                <a:gd name="T6" fmla="*/ 0 60000 65536"/>
                <a:gd name="T7" fmla="*/ 0 60000 65536"/>
                <a:gd name="T8" fmla="*/ 0 60000 65536"/>
                <a:gd name="T9" fmla="*/ 0 w 1587"/>
                <a:gd name="T10" fmla="*/ 0 h 27"/>
                <a:gd name="T11" fmla="*/ 1587 w 1587"/>
                <a:gd name="T12" fmla="*/ 27 h 2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87" h="27">
                  <a:moveTo>
                    <a:pt x="0" y="0"/>
                  </a:moveTo>
                  <a:lnTo>
                    <a:pt x="0" y="13"/>
                  </a:lnTo>
                  <a:lnTo>
                    <a:pt x="0" y="27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65" name="Freeform 449"/>
            <p:cNvSpPr>
              <a:spLocks/>
            </p:cNvSpPr>
            <p:nvPr/>
          </p:nvSpPr>
          <p:spPr bwMode="auto">
            <a:xfrm>
              <a:off x="4489773" y="2844751"/>
              <a:ext cx="1587" cy="22225"/>
            </a:xfrm>
            <a:custGeom>
              <a:avLst/>
              <a:gdLst>
                <a:gd name="T0" fmla="*/ 0 w 1587"/>
                <a:gd name="T1" fmla="*/ 0 h 27"/>
                <a:gd name="T2" fmla="*/ 0 w 1587"/>
                <a:gd name="T3" fmla="*/ 2147483647 h 27"/>
                <a:gd name="T4" fmla="*/ 0 w 1587"/>
                <a:gd name="T5" fmla="*/ 2147483647 h 27"/>
                <a:gd name="T6" fmla="*/ 0 60000 65536"/>
                <a:gd name="T7" fmla="*/ 0 60000 65536"/>
                <a:gd name="T8" fmla="*/ 0 60000 65536"/>
                <a:gd name="T9" fmla="*/ 0 w 1587"/>
                <a:gd name="T10" fmla="*/ 0 h 27"/>
                <a:gd name="T11" fmla="*/ 1587 w 1587"/>
                <a:gd name="T12" fmla="*/ 27 h 2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87" h="27">
                  <a:moveTo>
                    <a:pt x="0" y="0"/>
                  </a:moveTo>
                  <a:lnTo>
                    <a:pt x="0" y="13"/>
                  </a:lnTo>
                  <a:lnTo>
                    <a:pt x="0" y="27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66" name="Freeform 450"/>
            <p:cNvSpPr>
              <a:spLocks/>
            </p:cNvSpPr>
            <p:nvPr/>
          </p:nvSpPr>
          <p:spPr bwMode="auto">
            <a:xfrm>
              <a:off x="4500885" y="2844751"/>
              <a:ext cx="1588" cy="19050"/>
            </a:xfrm>
            <a:custGeom>
              <a:avLst/>
              <a:gdLst>
                <a:gd name="T0" fmla="*/ 0 w 1588"/>
                <a:gd name="T1" fmla="*/ 0 h 23"/>
                <a:gd name="T2" fmla="*/ 0 w 1588"/>
                <a:gd name="T3" fmla="*/ 2147483647 h 23"/>
                <a:gd name="T4" fmla="*/ 0 w 1588"/>
                <a:gd name="T5" fmla="*/ 2147483647 h 23"/>
                <a:gd name="T6" fmla="*/ 0 60000 65536"/>
                <a:gd name="T7" fmla="*/ 0 60000 65536"/>
                <a:gd name="T8" fmla="*/ 0 60000 65536"/>
                <a:gd name="T9" fmla="*/ 0 w 1588"/>
                <a:gd name="T10" fmla="*/ 0 h 23"/>
                <a:gd name="T11" fmla="*/ 1588 w 1588"/>
                <a:gd name="T12" fmla="*/ 23 h 2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88" h="23">
                  <a:moveTo>
                    <a:pt x="0" y="0"/>
                  </a:moveTo>
                  <a:lnTo>
                    <a:pt x="0" y="12"/>
                  </a:lnTo>
                  <a:lnTo>
                    <a:pt x="0" y="23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67" name="Freeform 451"/>
            <p:cNvSpPr>
              <a:spLocks/>
            </p:cNvSpPr>
            <p:nvPr/>
          </p:nvSpPr>
          <p:spPr bwMode="auto">
            <a:xfrm>
              <a:off x="4500885" y="2844751"/>
              <a:ext cx="1588" cy="19050"/>
            </a:xfrm>
            <a:custGeom>
              <a:avLst/>
              <a:gdLst>
                <a:gd name="T0" fmla="*/ 0 w 1588"/>
                <a:gd name="T1" fmla="*/ 0 h 23"/>
                <a:gd name="T2" fmla="*/ 0 w 1588"/>
                <a:gd name="T3" fmla="*/ 2147483647 h 23"/>
                <a:gd name="T4" fmla="*/ 0 w 1588"/>
                <a:gd name="T5" fmla="*/ 2147483647 h 23"/>
                <a:gd name="T6" fmla="*/ 0 60000 65536"/>
                <a:gd name="T7" fmla="*/ 0 60000 65536"/>
                <a:gd name="T8" fmla="*/ 0 60000 65536"/>
                <a:gd name="T9" fmla="*/ 0 w 1588"/>
                <a:gd name="T10" fmla="*/ 0 h 23"/>
                <a:gd name="T11" fmla="*/ 1588 w 1588"/>
                <a:gd name="T12" fmla="*/ 23 h 2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88" h="23">
                  <a:moveTo>
                    <a:pt x="0" y="0"/>
                  </a:moveTo>
                  <a:lnTo>
                    <a:pt x="0" y="12"/>
                  </a:lnTo>
                  <a:lnTo>
                    <a:pt x="0" y="23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68" name="Freeform 452"/>
            <p:cNvSpPr>
              <a:spLocks/>
            </p:cNvSpPr>
            <p:nvPr/>
          </p:nvSpPr>
          <p:spPr bwMode="auto">
            <a:xfrm>
              <a:off x="4511998" y="2841576"/>
              <a:ext cx="1587" cy="19050"/>
            </a:xfrm>
            <a:custGeom>
              <a:avLst/>
              <a:gdLst>
                <a:gd name="T0" fmla="*/ 0 w 2"/>
                <a:gd name="T1" fmla="*/ 0 h 22"/>
                <a:gd name="T2" fmla="*/ 0 w 2"/>
                <a:gd name="T3" fmla="*/ 2147483647 h 22"/>
                <a:gd name="T4" fmla="*/ 2147483647 w 2"/>
                <a:gd name="T5" fmla="*/ 2147483647 h 22"/>
                <a:gd name="T6" fmla="*/ 0 60000 65536"/>
                <a:gd name="T7" fmla="*/ 0 60000 65536"/>
                <a:gd name="T8" fmla="*/ 0 60000 65536"/>
                <a:gd name="T9" fmla="*/ 0 w 2"/>
                <a:gd name="T10" fmla="*/ 0 h 22"/>
                <a:gd name="T11" fmla="*/ 2 w 2"/>
                <a:gd name="T12" fmla="*/ 22 h 2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22">
                  <a:moveTo>
                    <a:pt x="0" y="0"/>
                  </a:moveTo>
                  <a:lnTo>
                    <a:pt x="0" y="11"/>
                  </a:lnTo>
                  <a:lnTo>
                    <a:pt x="2" y="22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69" name="Freeform 453"/>
            <p:cNvSpPr>
              <a:spLocks/>
            </p:cNvSpPr>
            <p:nvPr/>
          </p:nvSpPr>
          <p:spPr bwMode="auto">
            <a:xfrm>
              <a:off x="4511998" y="2841576"/>
              <a:ext cx="1587" cy="19050"/>
            </a:xfrm>
            <a:custGeom>
              <a:avLst/>
              <a:gdLst>
                <a:gd name="T0" fmla="*/ 0 w 2"/>
                <a:gd name="T1" fmla="*/ 0 h 22"/>
                <a:gd name="T2" fmla="*/ 0 w 2"/>
                <a:gd name="T3" fmla="*/ 2147483647 h 22"/>
                <a:gd name="T4" fmla="*/ 2147483647 w 2"/>
                <a:gd name="T5" fmla="*/ 2147483647 h 22"/>
                <a:gd name="T6" fmla="*/ 0 60000 65536"/>
                <a:gd name="T7" fmla="*/ 0 60000 65536"/>
                <a:gd name="T8" fmla="*/ 0 60000 65536"/>
                <a:gd name="T9" fmla="*/ 0 w 2"/>
                <a:gd name="T10" fmla="*/ 0 h 22"/>
                <a:gd name="T11" fmla="*/ 2 w 2"/>
                <a:gd name="T12" fmla="*/ 22 h 2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22">
                  <a:moveTo>
                    <a:pt x="0" y="0"/>
                  </a:moveTo>
                  <a:lnTo>
                    <a:pt x="0" y="11"/>
                  </a:lnTo>
                  <a:lnTo>
                    <a:pt x="2" y="22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70" name="Freeform 454"/>
            <p:cNvSpPr>
              <a:spLocks/>
            </p:cNvSpPr>
            <p:nvPr/>
          </p:nvSpPr>
          <p:spPr bwMode="auto">
            <a:xfrm>
              <a:off x="4524698" y="2839988"/>
              <a:ext cx="4762" cy="17463"/>
            </a:xfrm>
            <a:custGeom>
              <a:avLst/>
              <a:gdLst>
                <a:gd name="T0" fmla="*/ 0 w 7"/>
                <a:gd name="T1" fmla="*/ 0 h 22"/>
                <a:gd name="T2" fmla="*/ 2147483647 w 7"/>
                <a:gd name="T3" fmla="*/ 2147483647 h 22"/>
                <a:gd name="T4" fmla="*/ 2147483647 w 7"/>
                <a:gd name="T5" fmla="*/ 2147483647 h 22"/>
                <a:gd name="T6" fmla="*/ 0 60000 65536"/>
                <a:gd name="T7" fmla="*/ 0 60000 65536"/>
                <a:gd name="T8" fmla="*/ 0 60000 65536"/>
                <a:gd name="T9" fmla="*/ 0 w 7"/>
                <a:gd name="T10" fmla="*/ 0 h 22"/>
                <a:gd name="T11" fmla="*/ 7 w 7"/>
                <a:gd name="T12" fmla="*/ 22 h 2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22">
                  <a:moveTo>
                    <a:pt x="0" y="0"/>
                  </a:moveTo>
                  <a:lnTo>
                    <a:pt x="4" y="11"/>
                  </a:lnTo>
                  <a:lnTo>
                    <a:pt x="7" y="22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71" name="Freeform 455"/>
            <p:cNvSpPr>
              <a:spLocks/>
            </p:cNvSpPr>
            <p:nvPr/>
          </p:nvSpPr>
          <p:spPr bwMode="auto">
            <a:xfrm>
              <a:off x="4524698" y="2839988"/>
              <a:ext cx="4762" cy="17463"/>
            </a:xfrm>
            <a:custGeom>
              <a:avLst/>
              <a:gdLst>
                <a:gd name="T0" fmla="*/ 0 w 7"/>
                <a:gd name="T1" fmla="*/ 0 h 22"/>
                <a:gd name="T2" fmla="*/ 2147483647 w 7"/>
                <a:gd name="T3" fmla="*/ 2147483647 h 22"/>
                <a:gd name="T4" fmla="*/ 2147483647 w 7"/>
                <a:gd name="T5" fmla="*/ 2147483647 h 22"/>
                <a:gd name="T6" fmla="*/ 0 60000 65536"/>
                <a:gd name="T7" fmla="*/ 0 60000 65536"/>
                <a:gd name="T8" fmla="*/ 0 60000 65536"/>
                <a:gd name="T9" fmla="*/ 0 w 7"/>
                <a:gd name="T10" fmla="*/ 0 h 22"/>
                <a:gd name="T11" fmla="*/ 7 w 7"/>
                <a:gd name="T12" fmla="*/ 22 h 2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22">
                  <a:moveTo>
                    <a:pt x="0" y="0"/>
                  </a:moveTo>
                  <a:lnTo>
                    <a:pt x="4" y="11"/>
                  </a:lnTo>
                  <a:lnTo>
                    <a:pt x="7" y="22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72" name="Freeform 456"/>
            <p:cNvSpPr>
              <a:spLocks/>
            </p:cNvSpPr>
            <p:nvPr/>
          </p:nvSpPr>
          <p:spPr bwMode="auto">
            <a:xfrm>
              <a:off x="4543748" y="2836813"/>
              <a:ext cx="1587" cy="19050"/>
            </a:xfrm>
            <a:custGeom>
              <a:avLst/>
              <a:gdLst>
                <a:gd name="T0" fmla="*/ 0 w 1587"/>
                <a:gd name="T1" fmla="*/ 0 h 23"/>
                <a:gd name="T2" fmla="*/ 0 w 1587"/>
                <a:gd name="T3" fmla="*/ 2147483647 h 23"/>
                <a:gd name="T4" fmla="*/ 0 w 1587"/>
                <a:gd name="T5" fmla="*/ 2147483647 h 23"/>
                <a:gd name="T6" fmla="*/ 0 60000 65536"/>
                <a:gd name="T7" fmla="*/ 0 60000 65536"/>
                <a:gd name="T8" fmla="*/ 0 60000 65536"/>
                <a:gd name="T9" fmla="*/ 0 w 1587"/>
                <a:gd name="T10" fmla="*/ 0 h 23"/>
                <a:gd name="T11" fmla="*/ 1587 w 1587"/>
                <a:gd name="T12" fmla="*/ 23 h 2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87" h="23">
                  <a:moveTo>
                    <a:pt x="0" y="0"/>
                  </a:moveTo>
                  <a:lnTo>
                    <a:pt x="0" y="14"/>
                  </a:lnTo>
                  <a:lnTo>
                    <a:pt x="0" y="23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73" name="Freeform 457"/>
            <p:cNvSpPr>
              <a:spLocks/>
            </p:cNvSpPr>
            <p:nvPr/>
          </p:nvSpPr>
          <p:spPr bwMode="auto">
            <a:xfrm>
              <a:off x="4543748" y="2836813"/>
              <a:ext cx="1587" cy="19050"/>
            </a:xfrm>
            <a:custGeom>
              <a:avLst/>
              <a:gdLst>
                <a:gd name="T0" fmla="*/ 0 w 1587"/>
                <a:gd name="T1" fmla="*/ 0 h 23"/>
                <a:gd name="T2" fmla="*/ 0 w 1587"/>
                <a:gd name="T3" fmla="*/ 2147483647 h 23"/>
                <a:gd name="T4" fmla="*/ 0 w 1587"/>
                <a:gd name="T5" fmla="*/ 2147483647 h 23"/>
                <a:gd name="T6" fmla="*/ 0 60000 65536"/>
                <a:gd name="T7" fmla="*/ 0 60000 65536"/>
                <a:gd name="T8" fmla="*/ 0 60000 65536"/>
                <a:gd name="T9" fmla="*/ 0 w 1587"/>
                <a:gd name="T10" fmla="*/ 0 h 23"/>
                <a:gd name="T11" fmla="*/ 1587 w 1587"/>
                <a:gd name="T12" fmla="*/ 23 h 2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87" h="23">
                  <a:moveTo>
                    <a:pt x="0" y="0"/>
                  </a:moveTo>
                  <a:lnTo>
                    <a:pt x="0" y="14"/>
                  </a:lnTo>
                  <a:lnTo>
                    <a:pt x="0" y="23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74" name="Freeform 458"/>
            <p:cNvSpPr>
              <a:spLocks/>
            </p:cNvSpPr>
            <p:nvPr/>
          </p:nvSpPr>
          <p:spPr bwMode="auto">
            <a:xfrm>
              <a:off x="4561210" y="2833638"/>
              <a:ext cx="1588" cy="19050"/>
            </a:xfrm>
            <a:custGeom>
              <a:avLst/>
              <a:gdLst>
                <a:gd name="T0" fmla="*/ 0 w 1588"/>
                <a:gd name="T1" fmla="*/ 0 h 25"/>
                <a:gd name="T2" fmla="*/ 0 w 1588"/>
                <a:gd name="T3" fmla="*/ 2147483647 h 25"/>
                <a:gd name="T4" fmla="*/ 0 w 1588"/>
                <a:gd name="T5" fmla="*/ 2147483647 h 25"/>
                <a:gd name="T6" fmla="*/ 0 60000 65536"/>
                <a:gd name="T7" fmla="*/ 0 60000 65536"/>
                <a:gd name="T8" fmla="*/ 0 60000 65536"/>
                <a:gd name="T9" fmla="*/ 0 w 1588"/>
                <a:gd name="T10" fmla="*/ 0 h 25"/>
                <a:gd name="T11" fmla="*/ 1588 w 1588"/>
                <a:gd name="T12" fmla="*/ 25 h 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88" h="25">
                  <a:moveTo>
                    <a:pt x="0" y="0"/>
                  </a:moveTo>
                  <a:lnTo>
                    <a:pt x="0" y="12"/>
                  </a:lnTo>
                  <a:lnTo>
                    <a:pt x="0" y="25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75" name="Freeform 459"/>
            <p:cNvSpPr>
              <a:spLocks/>
            </p:cNvSpPr>
            <p:nvPr/>
          </p:nvSpPr>
          <p:spPr bwMode="auto">
            <a:xfrm>
              <a:off x="4561210" y="2833638"/>
              <a:ext cx="1588" cy="19050"/>
            </a:xfrm>
            <a:custGeom>
              <a:avLst/>
              <a:gdLst>
                <a:gd name="T0" fmla="*/ 0 w 1588"/>
                <a:gd name="T1" fmla="*/ 0 h 25"/>
                <a:gd name="T2" fmla="*/ 0 w 1588"/>
                <a:gd name="T3" fmla="*/ 2147483647 h 25"/>
                <a:gd name="T4" fmla="*/ 0 w 1588"/>
                <a:gd name="T5" fmla="*/ 2147483647 h 25"/>
                <a:gd name="T6" fmla="*/ 0 60000 65536"/>
                <a:gd name="T7" fmla="*/ 0 60000 65536"/>
                <a:gd name="T8" fmla="*/ 0 60000 65536"/>
                <a:gd name="T9" fmla="*/ 0 w 1588"/>
                <a:gd name="T10" fmla="*/ 0 h 25"/>
                <a:gd name="T11" fmla="*/ 1588 w 1588"/>
                <a:gd name="T12" fmla="*/ 25 h 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88" h="25">
                  <a:moveTo>
                    <a:pt x="0" y="0"/>
                  </a:moveTo>
                  <a:lnTo>
                    <a:pt x="0" y="12"/>
                  </a:lnTo>
                  <a:lnTo>
                    <a:pt x="0" y="25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76" name="Freeform 460"/>
            <p:cNvSpPr>
              <a:spLocks/>
            </p:cNvSpPr>
            <p:nvPr/>
          </p:nvSpPr>
          <p:spPr bwMode="auto">
            <a:xfrm>
              <a:off x="4580260" y="2828876"/>
              <a:ext cx="3175" cy="20637"/>
            </a:xfrm>
            <a:custGeom>
              <a:avLst/>
              <a:gdLst>
                <a:gd name="T0" fmla="*/ 0 w 6"/>
                <a:gd name="T1" fmla="*/ 0 h 26"/>
                <a:gd name="T2" fmla="*/ 2147483647 w 6"/>
                <a:gd name="T3" fmla="*/ 2147483647 h 26"/>
                <a:gd name="T4" fmla="*/ 2147483647 w 6"/>
                <a:gd name="T5" fmla="*/ 2147483647 h 26"/>
                <a:gd name="T6" fmla="*/ 0 60000 65536"/>
                <a:gd name="T7" fmla="*/ 0 60000 65536"/>
                <a:gd name="T8" fmla="*/ 0 60000 65536"/>
                <a:gd name="T9" fmla="*/ 0 w 6"/>
                <a:gd name="T10" fmla="*/ 0 h 26"/>
                <a:gd name="T11" fmla="*/ 6 w 6"/>
                <a:gd name="T12" fmla="*/ 26 h 2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26">
                  <a:moveTo>
                    <a:pt x="0" y="0"/>
                  </a:moveTo>
                  <a:lnTo>
                    <a:pt x="6" y="13"/>
                  </a:lnTo>
                  <a:lnTo>
                    <a:pt x="6" y="26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77" name="Freeform 461"/>
            <p:cNvSpPr>
              <a:spLocks/>
            </p:cNvSpPr>
            <p:nvPr/>
          </p:nvSpPr>
          <p:spPr bwMode="auto">
            <a:xfrm>
              <a:off x="4580260" y="2828876"/>
              <a:ext cx="3175" cy="20637"/>
            </a:xfrm>
            <a:custGeom>
              <a:avLst/>
              <a:gdLst>
                <a:gd name="T0" fmla="*/ 0 w 6"/>
                <a:gd name="T1" fmla="*/ 0 h 26"/>
                <a:gd name="T2" fmla="*/ 2147483647 w 6"/>
                <a:gd name="T3" fmla="*/ 2147483647 h 26"/>
                <a:gd name="T4" fmla="*/ 2147483647 w 6"/>
                <a:gd name="T5" fmla="*/ 2147483647 h 26"/>
                <a:gd name="T6" fmla="*/ 0 60000 65536"/>
                <a:gd name="T7" fmla="*/ 0 60000 65536"/>
                <a:gd name="T8" fmla="*/ 0 60000 65536"/>
                <a:gd name="T9" fmla="*/ 0 w 6"/>
                <a:gd name="T10" fmla="*/ 0 h 26"/>
                <a:gd name="T11" fmla="*/ 6 w 6"/>
                <a:gd name="T12" fmla="*/ 26 h 2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26">
                  <a:moveTo>
                    <a:pt x="0" y="0"/>
                  </a:moveTo>
                  <a:lnTo>
                    <a:pt x="6" y="13"/>
                  </a:lnTo>
                  <a:lnTo>
                    <a:pt x="6" y="26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78" name="Freeform 462"/>
            <p:cNvSpPr>
              <a:spLocks/>
            </p:cNvSpPr>
            <p:nvPr/>
          </p:nvSpPr>
          <p:spPr bwMode="auto">
            <a:xfrm>
              <a:off x="4602485" y="2822526"/>
              <a:ext cx="3175" cy="17462"/>
            </a:xfrm>
            <a:custGeom>
              <a:avLst/>
              <a:gdLst>
                <a:gd name="T0" fmla="*/ 0 w 4"/>
                <a:gd name="T1" fmla="*/ 0 h 22"/>
                <a:gd name="T2" fmla="*/ 2147483647 w 4"/>
                <a:gd name="T3" fmla="*/ 2147483647 h 22"/>
                <a:gd name="T4" fmla="*/ 2147483647 w 4"/>
                <a:gd name="T5" fmla="*/ 2147483647 h 22"/>
                <a:gd name="T6" fmla="*/ 0 60000 65536"/>
                <a:gd name="T7" fmla="*/ 0 60000 65536"/>
                <a:gd name="T8" fmla="*/ 0 60000 65536"/>
                <a:gd name="T9" fmla="*/ 0 w 4"/>
                <a:gd name="T10" fmla="*/ 0 h 22"/>
                <a:gd name="T11" fmla="*/ 4 w 4"/>
                <a:gd name="T12" fmla="*/ 22 h 2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22">
                  <a:moveTo>
                    <a:pt x="0" y="0"/>
                  </a:moveTo>
                  <a:lnTo>
                    <a:pt x="3" y="11"/>
                  </a:lnTo>
                  <a:lnTo>
                    <a:pt x="4" y="22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79" name="Freeform 463"/>
            <p:cNvSpPr>
              <a:spLocks/>
            </p:cNvSpPr>
            <p:nvPr/>
          </p:nvSpPr>
          <p:spPr bwMode="auto">
            <a:xfrm>
              <a:off x="4602485" y="2822526"/>
              <a:ext cx="3175" cy="17462"/>
            </a:xfrm>
            <a:custGeom>
              <a:avLst/>
              <a:gdLst>
                <a:gd name="T0" fmla="*/ 0 w 4"/>
                <a:gd name="T1" fmla="*/ 0 h 22"/>
                <a:gd name="T2" fmla="*/ 2147483647 w 4"/>
                <a:gd name="T3" fmla="*/ 2147483647 h 22"/>
                <a:gd name="T4" fmla="*/ 2147483647 w 4"/>
                <a:gd name="T5" fmla="*/ 2147483647 h 22"/>
                <a:gd name="T6" fmla="*/ 0 60000 65536"/>
                <a:gd name="T7" fmla="*/ 0 60000 65536"/>
                <a:gd name="T8" fmla="*/ 0 60000 65536"/>
                <a:gd name="T9" fmla="*/ 0 w 4"/>
                <a:gd name="T10" fmla="*/ 0 h 22"/>
                <a:gd name="T11" fmla="*/ 4 w 4"/>
                <a:gd name="T12" fmla="*/ 22 h 2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22">
                  <a:moveTo>
                    <a:pt x="0" y="0"/>
                  </a:moveTo>
                  <a:lnTo>
                    <a:pt x="3" y="11"/>
                  </a:lnTo>
                  <a:lnTo>
                    <a:pt x="4" y="22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80" name="Freeform 464"/>
            <p:cNvSpPr>
              <a:spLocks/>
            </p:cNvSpPr>
            <p:nvPr/>
          </p:nvSpPr>
          <p:spPr bwMode="auto">
            <a:xfrm>
              <a:off x="4623123" y="2816176"/>
              <a:ext cx="3175" cy="20637"/>
            </a:xfrm>
            <a:custGeom>
              <a:avLst/>
              <a:gdLst>
                <a:gd name="T0" fmla="*/ 0 w 4"/>
                <a:gd name="T1" fmla="*/ 0 h 25"/>
                <a:gd name="T2" fmla="*/ 2147483647 w 4"/>
                <a:gd name="T3" fmla="*/ 2147483647 h 25"/>
                <a:gd name="T4" fmla="*/ 2147483647 w 4"/>
                <a:gd name="T5" fmla="*/ 2147483647 h 25"/>
                <a:gd name="T6" fmla="*/ 0 60000 65536"/>
                <a:gd name="T7" fmla="*/ 0 60000 65536"/>
                <a:gd name="T8" fmla="*/ 0 60000 65536"/>
                <a:gd name="T9" fmla="*/ 0 w 4"/>
                <a:gd name="T10" fmla="*/ 0 h 25"/>
                <a:gd name="T11" fmla="*/ 4 w 4"/>
                <a:gd name="T12" fmla="*/ 25 h 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25">
                  <a:moveTo>
                    <a:pt x="0" y="0"/>
                  </a:moveTo>
                  <a:lnTo>
                    <a:pt x="2" y="12"/>
                  </a:lnTo>
                  <a:lnTo>
                    <a:pt x="4" y="25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81" name="Freeform 465"/>
            <p:cNvSpPr>
              <a:spLocks/>
            </p:cNvSpPr>
            <p:nvPr/>
          </p:nvSpPr>
          <p:spPr bwMode="auto">
            <a:xfrm>
              <a:off x="4623123" y="2816176"/>
              <a:ext cx="3175" cy="20637"/>
            </a:xfrm>
            <a:custGeom>
              <a:avLst/>
              <a:gdLst>
                <a:gd name="T0" fmla="*/ 0 w 4"/>
                <a:gd name="T1" fmla="*/ 0 h 25"/>
                <a:gd name="T2" fmla="*/ 2147483647 w 4"/>
                <a:gd name="T3" fmla="*/ 2147483647 h 25"/>
                <a:gd name="T4" fmla="*/ 2147483647 w 4"/>
                <a:gd name="T5" fmla="*/ 2147483647 h 25"/>
                <a:gd name="T6" fmla="*/ 0 60000 65536"/>
                <a:gd name="T7" fmla="*/ 0 60000 65536"/>
                <a:gd name="T8" fmla="*/ 0 60000 65536"/>
                <a:gd name="T9" fmla="*/ 0 w 4"/>
                <a:gd name="T10" fmla="*/ 0 h 25"/>
                <a:gd name="T11" fmla="*/ 4 w 4"/>
                <a:gd name="T12" fmla="*/ 25 h 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25">
                  <a:moveTo>
                    <a:pt x="0" y="0"/>
                  </a:moveTo>
                  <a:lnTo>
                    <a:pt x="2" y="12"/>
                  </a:lnTo>
                  <a:lnTo>
                    <a:pt x="4" y="25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82" name="Line 466"/>
            <p:cNvSpPr>
              <a:spLocks noChangeShapeType="1"/>
            </p:cNvSpPr>
            <p:nvPr/>
          </p:nvSpPr>
          <p:spPr bwMode="auto">
            <a:xfrm>
              <a:off x="4643760" y="2809826"/>
              <a:ext cx="3175" cy="1111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83" name="Line 467"/>
            <p:cNvSpPr>
              <a:spLocks noChangeShapeType="1"/>
            </p:cNvSpPr>
            <p:nvPr/>
          </p:nvSpPr>
          <p:spPr bwMode="auto">
            <a:xfrm>
              <a:off x="4643760" y="2809826"/>
              <a:ext cx="3175" cy="1111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84" name="Freeform 468"/>
            <p:cNvSpPr>
              <a:spLocks/>
            </p:cNvSpPr>
            <p:nvPr/>
          </p:nvSpPr>
          <p:spPr bwMode="auto">
            <a:xfrm>
              <a:off x="4623123" y="2801888"/>
              <a:ext cx="3175" cy="12700"/>
            </a:xfrm>
            <a:custGeom>
              <a:avLst/>
              <a:gdLst>
                <a:gd name="T0" fmla="*/ 2147483647 w 3"/>
                <a:gd name="T1" fmla="*/ 2147483647 h 17"/>
                <a:gd name="T2" fmla="*/ 0 w 3"/>
                <a:gd name="T3" fmla="*/ 2147483647 h 17"/>
                <a:gd name="T4" fmla="*/ 0 w 3"/>
                <a:gd name="T5" fmla="*/ 0 h 17"/>
                <a:gd name="T6" fmla="*/ 0 60000 65536"/>
                <a:gd name="T7" fmla="*/ 0 60000 65536"/>
                <a:gd name="T8" fmla="*/ 0 60000 65536"/>
                <a:gd name="T9" fmla="*/ 0 w 3"/>
                <a:gd name="T10" fmla="*/ 0 h 17"/>
                <a:gd name="T11" fmla="*/ 3 w 3"/>
                <a:gd name="T12" fmla="*/ 17 h 1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17">
                  <a:moveTo>
                    <a:pt x="3" y="17"/>
                  </a:moveTo>
                  <a:lnTo>
                    <a:pt x="0" y="10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85" name="Freeform 469"/>
            <p:cNvSpPr>
              <a:spLocks/>
            </p:cNvSpPr>
            <p:nvPr/>
          </p:nvSpPr>
          <p:spPr bwMode="auto">
            <a:xfrm>
              <a:off x="4623123" y="2801888"/>
              <a:ext cx="3175" cy="12700"/>
            </a:xfrm>
            <a:custGeom>
              <a:avLst/>
              <a:gdLst>
                <a:gd name="T0" fmla="*/ 2147483647 w 3"/>
                <a:gd name="T1" fmla="*/ 2147483647 h 17"/>
                <a:gd name="T2" fmla="*/ 0 w 3"/>
                <a:gd name="T3" fmla="*/ 2147483647 h 17"/>
                <a:gd name="T4" fmla="*/ 0 w 3"/>
                <a:gd name="T5" fmla="*/ 0 h 17"/>
                <a:gd name="T6" fmla="*/ 0 60000 65536"/>
                <a:gd name="T7" fmla="*/ 0 60000 65536"/>
                <a:gd name="T8" fmla="*/ 0 60000 65536"/>
                <a:gd name="T9" fmla="*/ 0 w 3"/>
                <a:gd name="T10" fmla="*/ 0 h 17"/>
                <a:gd name="T11" fmla="*/ 3 w 3"/>
                <a:gd name="T12" fmla="*/ 17 h 1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17">
                  <a:moveTo>
                    <a:pt x="3" y="17"/>
                  </a:moveTo>
                  <a:lnTo>
                    <a:pt x="0" y="10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86" name="Freeform 470"/>
            <p:cNvSpPr>
              <a:spLocks/>
            </p:cNvSpPr>
            <p:nvPr/>
          </p:nvSpPr>
          <p:spPr bwMode="auto">
            <a:xfrm>
              <a:off x="4600898" y="2805063"/>
              <a:ext cx="4762" cy="15875"/>
            </a:xfrm>
            <a:custGeom>
              <a:avLst/>
              <a:gdLst>
                <a:gd name="T0" fmla="*/ 2147483647 w 7"/>
                <a:gd name="T1" fmla="*/ 2147483647 h 19"/>
                <a:gd name="T2" fmla="*/ 2147483647 w 7"/>
                <a:gd name="T3" fmla="*/ 2147483647 h 19"/>
                <a:gd name="T4" fmla="*/ 0 w 7"/>
                <a:gd name="T5" fmla="*/ 0 h 19"/>
                <a:gd name="T6" fmla="*/ 0 60000 65536"/>
                <a:gd name="T7" fmla="*/ 0 60000 65536"/>
                <a:gd name="T8" fmla="*/ 0 60000 65536"/>
                <a:gd name="T9" fmla="*/ 0 w 7"/>
                <a:gd name="T10" fmla="*/ 0 h 19"/>
                <a:gd name="T11" fmla="*/ 7 w 7"/>
                <a:gd name="T12" fmla="*/ 19 h 1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19">
                  <a:moveTo>
                    <a:pt x="7" y="19"/>
                  </a:moveTo>
                  <a:lnTo>
                    <a:pt x="3" y="11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87" name="Freeform 471"/>
            <p:cNvSpPr>
              <a:spLocks/>
            </p:cNvSpPr>
            <p:nvPr/>
          </p:nvSpPr>
          <p:spPr bwMode="auto">
            <a:xfrm>
              <a:off x="4600898" y="2805063"/>
              <a:ext cx="4762" cy="15875"/>
            </a:xfrm>
            <a:custGeom>
              <a:avLst/>
              <a:gdLst>
                <a:gd name="T0" fmla="*/ 2147483647 w 7"/>
                <a:gd name="T1" fmla="*/ 2147483647 h 19"/>
                <a:gd name="T2" fmla="*/ 2147483647 w 7"/>
                <a:gd name="T3" fmla="*/ 2147483647 h 19"/>
                <a:gd name="T4" fmla="*/ 0 w 7"/>
                <a:gd name="T5" fmla="*/ 0 h 19"/>
                <a:gd name="T6" fmla="*/ 0 60000 65536"/>
                <a:gd name="T7" fmla="*/ 0 60000 65536"/>
                <a:gd name="T8" fmla="*/ 0 60000 65536"/>
                <a:gd name="T9" fmla="*/ 0 w 7"/>
                <a:gd name="T10" fmla="*/ 0 h 19"/>
                <a:gd name="T11" fmla="*/ 7 w 7"/>
                <a:gd name="T12" fmla="*/ 19 h 1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19">
                  <a:moveTo>
                    <a:pt x="7" y="19"/>
                  </a:moveTo>
                  <a:lnTo>
                    <a:pt x="3" y="11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88" name="Freeform 472"/>
            <p:cNvSpPr>
              <a:spLocks/>
            </p:cNvSpPr>
            <p:nvPr/>
          </p:nvSpPr>
          <p:spPr bwMode="auto">
            <a:xfrm>
              <a:off x="4581848" y="2814588"/>
              <a:ext cx="3175" cy="11113"/>
            </a:xfrm>
            <a:custGeom>
              <a:avLst/>
              <a:gdLst>
                <a:gd name="T0" fmla="*/ 2147483647 w 4"/>
                <a:gd name="T1" fmla="*/ 2147483647 h 14"/>
                <a:gd name="T2" fmla="*/ 0 w 4"/>
                <a:gd name="T3" fmla="*/ 2147483647 h 14"/>
                <a:gd name="T4" fmla="*/ 0 w 4"/>
                <a:gd name="T5" fmla="*/ 0 h 14"/>
                <a:gd name="T6" fmla="*/ 0 60000 65536"/>
                <a:gd name="T7" fmla="*/ 0 60000 65536"/>
                <a:gd name="T8" fmla="*/ 0 60000 65536"/>
                <a:gd name="T9" fmla="*/ 0 w 4"/>
                <a:gd name="T10" fmla="*/ 0 h 14"/>
                <a:gd name="T11" fmla="*/ 4 w 4"/>
                <a:gd name="T12" fmla="*/ 14 h 1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14">
                  <a:moveTo>
                    <a:pt x="4" y="14"/>
                  </a:moveTo>
                  <a:lnTo>
                    <a:pt x="0" y="7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89" name="Freeform 473"/>
            <p:cNvSpPr>
              <a:spLocks/>
            </p:cNvSpPr>
            <p:nvPr/>
          </p:nvSpPr>
          <p:spPr bwMode="auto">
            <a:xfrm>
              <a:off x="4581848" y="2814588"/>
              <a:ext cx="3175" cy="11113"/>
            </a:xfrm>
            <a:custGeom>
              <a:avLst/>
              <a:gdLst>
                <a:gd name="T0" fmla="*/ 2147483647 w 4"/>
                <a:gd name="T1" fmla="*/ 2147483647 h 14"/>
                <a:gd name="T2" fmla="*/ 0 w 4"/>
                <a:gd name="T3" fmla="*/ 2147483647 h 14"/>
                <a:gd name="T4" fmla="*/ 0 w 4"/>
                <a:gd name="T5" fmla="*/ 0 h 14"/>
                <a:gd name="T6" fmla="*/ 0 60000 65536"/>
                <a:gd name="T7" fmla="*/ 0 60000 65536"/>
                <a:gd name="T8" fmla="*/ 0 60000 65536"/>
                <a:gd name="T9" fmla="*/ 0 w 4"/>
                <a:gd name="T10" fmla="*/ 0 h 14"/>
                <a:gd name="T11" fmla="*/ 4 w 4"/>
                <a:gd name="T12" fmla="*/ 14 h 1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14">
                  <a:moveTo>
                    <a:pt x="4" y="14"/>
                  </a:moveTo>
                  <a:lnTo>
                    <a:pt x="0" y="7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90" name="Freeform 474"/>
            <p:cNvSpPr>
              <a:spLocks/>
            </p:cNvSpPr>
            <p:nvPr/>
          </p:nvSpPr>
          <p:spPr bwMode="auto">
            <a:xfrm>
              <a:off x="4565973" y="2816176"/>
              <a:ext cx="1587" cy="15875"/>
            </a:xfrm>
            <a:custGeom>
              <a:avLst/>
              <a:gdLst>
                <a:gd name="T0" fmla="*/ 2147483647 w 3"/>
                <a:gd name="T1" fmla="*/ 2147483647 h 21"/>
                <a:gd name="T2" fmla="*/ 0 w 3"/>
                <a:gd name="T3" fmla="*/ 2147483647 h 21"/>
                <a:gd name="T4" fmla="*/ 0 w 3"/>
                <a:gd name="T5" fmla="*/ 0 h 21"/>
                <a:gd name="T6" fmla="*/ 0 60000 65536"/>
                <a:gd name="T7" fmla="*/ 0 60000 65536"/>
                <a:gd name="T8" fmla="*/ 0 60000 65536"/>
                <a:gd name="T9" fmla="*/ 0 w 3"/>
                <a:gd name="T10" fmla="*/ 0 h 21"/>
                <a:gd name="T11" fmla="*/ 3 w 3"/>
                <a:gd name="T12" fmla="*/ 21 h 2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21">
                  <a:moveTo>
                    <a:pt x="3" y="21"/>
                  </a:moveTo>
                  <a:lnTo>
                    <a:pt x="0" y="10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91" name="Freeform 475"/>
            <p:cNvSpPr>
              <a:spLocks/>
            </p:cNvSpPr>
            <p:nvPr/>
          </p:nvSpPr>
          <p:spPr bwMode="auto">
            <a:xfrm>
              <a:off x="4565973" y="2816176"/>
              <a:ext cx="1587" cy="15875"/>
            </a:xfrm>
            <a:custGeom>
              <a:avLst/>
              <a:gdLst>
                <a:gd name="T0" fmla="*/ 2147483647 w 3"/>
                <a:gd name="T1" fmla="*/ 2147483647 h 21"/>
                <a:gd name="T2" fmla="*/ 0 w 3"/>
                <a:gd name="T3" fmla="*/ 2147483647 h 21"/>
                <a:gd name="T4" fmla="*/ 0 w 3"/>
                <a:gd name="T5" fmla="*/ 0 h 21"/>
                <a:gd name="T6" fmla="*/ 0 60000 65536"/>
                <a:gd name="T7" fmla="*/ 0 60000 65536"/>
                <a:gd name="T8" fmla="*/ 0 60000 65536"/>
                <a:gd name="T9" fmla="*/ 0 w 3"/>
                <a:gd name="T10" fmla="*/ 0 h 21"/>
                <a:gd name="T11" fmla="*/ 3 w 3"/>
                <a:gd name="T12" fmla="*/ 21 h 2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21">
                  <a:moveTo>
                    <a:pt x="3" y="21"/>
                  </a:moveTo>
                  <a:lnTo>
                    <a:pt x="0" y="10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92" name="Freeform 476"/>
            <p:cNvSpPr>
              <a:spLocks/>
            </p:cNvSpPr>
            <p:nvPr/>
          </p:nvSpPr>
          <p:spPr bwMode="auto">
            <a:xfrm>
              <a:off x="4548510" y="2817763"/>
              <a:ext cx="1588" cy="15875"/>
            </a:xfrm>
            <a:custGeom>
              <a:avLst/>
              <a:gdLst>
                <a:gd name="T0" fmla="*/ 0 w 1588"/>
                <a:gd name="T1" fmla="*/ 2147483647 h 20"/>
                <a:gd name="T2" fmla="*/ 0 w 1588"/>
                <a:gd name="T3" fmla="*/ 2147483647 h 20"/>
                <a:gd name="T4" fmla="*/ 0 w 1588"/>
                <a:gd name="T5" fmla="*/ 0 h 20"/>
                <a:gd name="T6" fmla="*/ 0 60000 65536"/>
                <a:gd name="T7" fmla="*/ 0 60000 65536"/>
                <a:gd name="T8" fmla="*/ 0 60000 65536"/>
                <a:gd name="T9" fmla="*/ 0 w 1588"/>
                <a:gd name="T10" fmla="*/ 0 h 20"/>
                <a:gd name="T11" fmla="*/ 1588 w 1588"/>
                <a:gd name="T12" fmla="*/ 20 h 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88" h="20">
                  <a:moveTo>
                    <a:pt x="0" y="20"/>
                  </a:moveTo>
                  <a:lnTo>
                    <a:pt x="0" y="11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93" name="Freeform 477"/>
            <p:cNvSpPr>
              <a:spLocks/>
            </p:cNvSpPr>
            <p:nvPr/>
          </p:nvSpPr>
          <p:spPr bwMode="auto">
            <a:xfrm>
              <a:off x="4548510" y="2817763"/>
              <a:ext cx="1588" cy="15875"/>
            </a:xfrm>
            <a:custGeom>
              <a:avLst/>
              <a:gdLst>
                <a:gd name="T0" fmla="*/ 0 w 1588"/>
                <a:gd name="T1" fmla="*/ 2147483647 h 20"/>
                <a:gd name="T2" fmla="*/ 0 w 1588"/>
                <a:gd name="T3" fmla="*/ 2147483647 h 20"/>
                <a:gd name="T4" fmla="*/ 0 w 1588"/>
                <a:gd name="T5" fmla="*/ 0 h 20"/>
                <a:gd name="T6" fmla="*/ 0 60000 65536"/>
                <a:gd name="T7" fmla="*/ 0 60000 65536"/>
                <a:gd name="T8" fmla="*/ 0 60000 65536"/>
                <a:gd name="T9" fmla="*/ 0 w 1588"/>
                <a:gd name="T10" fmla="*/ 0 h 20"/>
                <a:gd name="T11" fmla="*/ 1588 w 1588"/>
                <a:gd name="T12" fmla="*/ 20 h 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88" h="20">
                  <a:moveTo>
                    <a:pt x="0" y="20"/>
                  </a:moveTo>
                  <a:lnTo>
                    <a:pt x="0" y="11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94" name="Freeform 478"/>
            <p:cNvSpPr>
              <a:spLocks/>
            </p:cNvSpPr>
            <p:nvPr/>
          </p:nvSpPr>
          <p:spPr bwMode="auto">
            <a:xfrm>
              <a:off x="4532635" y="2820938"/>
              <a:ext cx="1588" cy="17463"/>
            </a:xfrm>
            <a:custGeom>
              <a:avLst/>
              <a:gdLst>
                <a:gd name="T0" fmla="*/ 2147483647 w 3"/>
                <a:gd name="T1" fmla="*/ 2147483647 h 21"/>
                <a:gd name="T2" fmla="*/ 0 w 3"/>
                <a:gd name="T3" fmla="*/ 2147483647 h 21"/>
                <a:gd name="T4" fmla="*/ 2147483647 w 3"/>
                <a:gd name="T5" fmla="*/ 0 h 21"/>
                <a:gd name="T6" fmla="*/ 0 60000 65536"/>
                <a:gd name="T7" fmla="*/ 0 60000 65536"/>
                <a:gd name="T8" fmla="*/ 0 60000 65536"/>
                <a:gd name="T9" fmla="*/ 0 w 3"/>
                <a:gd name="T10" fmla="*/ 0 h 21"/>
                <a:gd name="T11" fmla="*/ 3 w 3"/>
                <a:gd name="T12" fmla="*/ 21 h 2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21">
                  <a:moveTo>
                    <a:pt x="3" y="21"/>
                  </a:moveTo>
                  <a:lnTo>
                    <a:pt x="0" y="11"/>
                  </a:lnTo>
                  <a:lnTo>
                    <a:pt x="2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95" name="Freeform 479"/>
            <p:cNvSpPr>
              <a:spLocks/>
            </p:cNvSpPr>
            <p:nvPr/>
          </p:nvSpPr>
          <p:spPr bwMode="auto">
            <a:xfrm>
              <a:off x="4532635" y="2820938"/>
              <a:ext cx="1588" cy="17463"/>
            </a:xfrm>
            <a:custGeom>
              <a:avLst/>
              <a:gdLst>
                <a:gd name="T0" fmla="*/ 2147483647 w 3"/>
                <a:gd name="T1" fmla="*/ 2147483647 h 21"/>
                <a:gd name="T2" fmla="*/ 0 w 3"/>
                <a:gd name="T3" fmla="*/ 2147483647 h 21"/>
                <a:gd name="T4" fmla="*/ 2147483647 w 3"/>
                <a:gd name="T5" fmla="*/ 0 h 21"/>
                <a:gd name="T6" fmla="*/ 0 60000 65536"/>
                <a:gd name="T7" fmla="*/ 0 60000 65536"/>
                <a:gd name="T8" fmla="*/ 0 60000 65536"/>
                <a:gd name="T9" fmla="*/ 0 w 3"/>
                <a:gd name="T10" fmla="*/ 0 h 21"/>
                <a:gd name="T11" fmla="*/ 3 w 3"/>
                <a:gd name="T12" fmla="*/ 21 h 2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21">
                  <a:moveTo>
                    <a:pt x="3" y="21"/>
                  </a:moveTo>
                  <a:lnTo>
                    <a:pt x="0" y="11"/>
                  </a:lnTo>
                  <a:lnTo>
                    <a:pt x="2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96" name="Freeform 480"/>
            <p:cNvSpPr>
              <a:spLocks/>
            </p:cNvSpPr>
            <p:nvPr/>
          </p:nvSpPr>
          <p:spPr bwMode="auto">
            <a:xfrm>
              <a:off x="4516760" y="2824113"/>
              <a:ext cx="1588" cy="15875"/>
            </a:xfrm>
            <a:custGeom>
              <a:avLst/>
              <a:gdLst>
                <a:gd name="T0" fmla="*/ 2147483647 w 1"/>
                <a:gd name="T1" fmla="*/ 2147483647 h 20"/>
                <a:gd name="T2" fmla="*/ 0 w 1"/>
                <a:gd name="T3" fmla="*/ 2147483647 h 20"/>
                <a:gd name="T4" fmla="*/ 0 w 1"/>
                <a:gd name="T5" fmla="*/ 0 h 20"/>
                <a:gd name="T6" fmla="*/ 0 60000 65536"/>
                <a:gd name="T7" fmla="*/ 0 60000 65536"/>
                <a:gd name="T8" fmla="*/ 0 60000 65536"/>
                <a:gd name="T9" fmla="*/ 0 w 1"/>
                <a:gd name="T10" fmla="*/ 0 h 20"/>
                <a:gd name="T11" fmla="*/ 1 w 1"/>
                <a:gd name="T12" fmla="*/ 20 h 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0">
                  <a:moveTo>
                    <a:pt x="1" y="20"/>
                  </a:moveTo>
                  <a:lnTo>
                    <a:pt x="0" y="12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97" name="Freeform 481"/>
            <p:cNvSpPr>
              <a:spLocks/>
            </p:cNvSpPr>
            <p:nvPr/>
          </p:nvSpPr>
          <p:spPr bwMode="auto">
            <a:xfrm>
              <a:off x="4516760" y="2824113"/>
              <a:ext cx="1588" cy="15875"/>
            </a:xfrm>
            <a:custGeom>
              <a:avLst/>
              <a:gdLst>
                <a:gd name="T0" fmla="*/ 2147483647 w 1"/>
                <a:gd name="T1" fmla="*/ 2147483647 h 20"/>
                <a:gd name="T2" fmla="*/ 0 w 1"/>
                <a:gd name="T3" fmla="*/ 2147483647 h 20"/>
                <a:gd name="T4" fmla="*/ 0 w 1"/>
                <a:gd name="T5" fmla="*/ 0 h 20"/>
                <a:gd name="T6" fmla="*/ 0 60000 65536"/>
                <a:gd name="T7" fmla="*/ 0 60000 65536"/>
                <a:gd name="T8" fmla="*/ 0 60000 65536"/>
                <a:gd name="T9" fmla="*/ 0 w 1"/>
                <a:gd name="T10" fmla="*/ 0 h 20"/>
                <a:gd name="T11" fmla="*/ 1 w 1"/>
                <a:gd name="T12" fmla="*/ 20 h 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0">
                  <a:moveTo>
                    <a:pt x="1" y="20"/>
                  </a:moveTo>
                  <a:lnTo>
                    <a:pt x="0" y="12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98" name="Freeform 482"/>
            <p:cNvSpPr>
              <a:spLocks/>
            </p:cNvSpPr>
            <p:nvPr/>
          </p:nvSpPr>
          <p:spPr bwMode="auto">
            <a:xfrm>
              <a:off x="4504060" y="2827288"/>
              <a:ext cx="1588" cy="14288"/>
            </a:xfrm>
            <a:custGeom>
              <a:avLst/>
              <a:gdLst>
                <a:gd name="T0" fmla="*/ 0 w 1588"/>
                <a:gd name="T1" fmla="*/ 2147483647 h 18"/>
                <a:gd name="T2" fmla="*/ 0 w 1588"/>
                <a:gd name="T3" fmla="*/ 2147483647 h 18"/>
                <a:gd name="T4" fmla="*/ 0 w 1588"/>
                <a:gd name="T5" fmla="*/ 0 h 18"/>
                <a:gd name="T6" fmla="*/ 0 60000 65536"/>
                <a:gd name="T7" fmla="*/ 0 60000 65536"/>
                <a:gd name="T8" fmla="*/ 0 60000 65536"/>
                <a:gd name="T9" fmla="*/ 0 w 1588"/>
                <a:gd name="T10" fmla="*/ 0 h 18"/>
                <a:gd name="T11" fmla="*/ 1588 w 1588"/>
                <a:gd name="T12" fmla="*/ 18 h 1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88" h="18">
                  <a:moveTo>
                    <a:pt x="0" y="18"/>
                  </a:moveTo>
                  <a:lnTo>
                    <a:pt x="0" y="9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99" name="Freeform 483"/>
            <p:cNvSpPr>
              <a:spLocks/>
            </p:cNvSpPr>
            <p:nvPr/>
          </p:nvSpPr>
          <p:spPr bwMode="auto">
            <a:xfrm>
              <a:off x="4504060" y="2827288"/>
              <a:ext cx="1588" cy="14288"/>
            </a:xfrm>
            <a:custGeom>
              <a:avLst/>
              <a:gdLst>
                <a:gd name="T0" fmla="*/ 0 w 1588"/>
                <a:gd name="T1" fmla="*/ 2147483647 h 18"/>
                <a:gd name="T2" fmla="*/ 0 w 1588"/>
                <a:gd name="T3" fmla="*/ 2147483647 h 18"/>
                <a:gd name="T4" fmla="*/ 0 w 1588"/>
                <a:gd name="T5" fmla="*/ 0 h 18"/>
                <a:gd name="T6" fmla="*/ 0 60000 65536"/>
                <a:gd name="T7" fmla="*/ 0 60000 65536"/>
                <a:gd name="T8" fmla="*/ 0 60000 65536"/>
                <a:gd name="T9" fmla="*/ 0 w 1588"/>
                <a:gd name="T10" fmla="*/ 0 h 18"/>
                <a:gd name="T11" fmla="*/ 1588 w 1588"/>
                <a:gd name="T12" fmla="*/ 18 h 1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88" h="18">
                  <a:moveTo>
                    <a:pt x="0" y="18"/>
                  </a:moveTo>
                  <a:lnTo>
                    <a:pt x="0" y="9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500" name="Freeform 484"/>
            <p:cNvSpPr>
              <a:spLocks/>
            </p:cNvSpPr>
            <p:nvPr/>
          </p:nvSpPr>
          <p:spPr bwMode="auto">
            <a:xfrm>
              <a:off x="4492948" y="2827288"/>
              <a:ext cx="1587" cy="14288"/>
            </a:xfrm>
            <a:custGeom>
              <a:avLst/>
              <a:gdLst>
                <a:gd name="T0" fmla="*/ 0 w 1587"/>
                <a:gd name="T1" fmla="*/ 2147483647 h 20"/>
                <a:gd name="T2" fmla="*/ 0 w 1587"/>
                <a:gd name="T3" fmla="*/ 2147483647 h 20"/>
                <a:gd name="T4" fmla="*/ 0 w 1587"/>
                <a:gd name="T5" fmla="*/ 0 h 20"/>
                <a:gd name="T6" fmla="*/ 0 60000 65536"/>
                <a:gd name="T7" fmla="*/ 0 60000 65536"/>
                <a:gd name="T8" fmla="*/ 0 60000 65536"/>
                <a:gd name="T9" fmla="*/ 0 w 1587"/>
                <a:gd name="T10" fmla="*/ 0 h 20"/>
                <a:gd name="T11" fmla="*/ 1587 w 1587"/>
                <a:gd name="T12" fmla="*/ 20 h 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87" h="20">
                  <a:moveTo>
                    <a:pt x="0" y="20"/>
                  </a:moveTo>
                  <a:lnTo>
                    <a:pt x="0" y="9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501" name="Freeform 485"/>
            <p:cNvSpPr>
              <a:spLocks/>
            </p:cNvSpPr>
            <p:nvPr/>
          </p:nvSpPr>
          <p:spPr bwMode="auto">
            <a:xfrm>
              <a:off x="4492948" y="2827288"/>
              <a:ext cx="1587" cy="14288"/>
            </a:xfrm>
            <a:custGeom>
              <a:avLst/>
              <a:gdLst>
                <a:gd name="T0" fmla="*/ 0 w 1587"/>
                <a:gd name="T1" fmla="*/ 2147483647 h 20"/>
                <a:gd name="T2" fmla="*/ 0 w 1587"/>
                <a:gd name="T3" fmla="*/ 2147483647 h 20"/>
                <a:gd name="T4" fmla="*/ 0 w 1587"/>
                <a:gd name="T5" fmla="*/ 0 h 20"/>
                <a:gd name="T6" fmla="*/ 0 60000 65536"/>
                <a:gd name="T7" fmla="*/ 0 60000 65536"/>
                <a:gd name="T8" fmla="*/ 0 60000 65536"/>
                <a:gd name="T9" fmla="*/ 0 w 1587"/>
                <a:gd name="T10" fmla="*/ 0 h 20"/>
                <a:gd name="T11" fmla="*/ 1587 w 1587"/>
                <a:gd name="T12" fmla="*/ 20 h 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87" h="20">
                  <a:moveTo>
                    <a:pt x="0" y="20"/>
                  </a:moveTo>
                  <a:lnTo>
                    <a:pt x="0" y="9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</p:grpSp>
      <p:grpSp>
        <p:nvGrpSpPr>
          <p:cNvPr id="9221" name="Group 10"/>
          <p:cNvGrpSpPr>
            <a:grpSpLocks/>
          </p:cNvGrpSpPr>
          <p:nvPr/>
        </p:nvGrpSpPr>
        <p:grpSpPr bwMode="auto">
          <a:xfrm>
            <a:off x="7885113" y="3573463"/>
            <a:ext cx="971550" cy="2492375"/>
            <a:chOff x="1788" y="26"/>
            <a:chExt cx="1784" cy="4172"/>
          </a:xfrm>
        </p:grpSpPr>
        <p:sp>
          <p:nvSpPr>
            <p:cNvPr id="9222" name="Freeform 11"/>
            <p:cNvSpPr>
              <a:spLocks/>
            </p:cNvSpPr>
            <p:nvPr/>
          </p:nvSpPr>
          <p:spPr bwMode="auto">
            <a:xfrm>
              <a:off x="1788" y="26"/>
              <a:ext cx="1784" cy="4172"/>
            </a:xfrm>
            <a:custGeom>
              <a:avLst/>
              <a:gdLst>
                <a:gd name="T0" fmla="*/ 1 w 3568"/>
                <a:gd name="T1" fmla="*/ 0 h 8344"/>
                <a:gd name="T2" fmla="*/ 1 w 3568"/>
                <a:gd name="T3" fmla="*/ 1 h 8344"/>
                <a:gd name="T4" fmla="*/ 1 w 3568"/>
                <a:gd name="T5" fmla="*/ 1 h 8344"/>
                <a:gd name="T6" fmla="*/ 1 w 3568"/>
                <a:gd name="T7" fmla="*/ 1 h 8344"/>
                <a:gd name="T8" fmla="*/ 1 w 3568"/>
                <a:gd name="T9" fmla="*/ 1 h 8344"/>
                <a:gd name="T10" fmla="*/ 1 w 3568"/>
                <a:gd name="T11" fmla="*/ 1 h 8344"/>
                <a:gd name="T12" fmla="*/ 1 w 3568"/>
                <a:gd name="T13" fmla="*/ 1 h 8344"/>
                <a:gd name="T14" fmla="*/ 1 w 3568"/>
                <a:gd name="T15" fmla="*/ 1 h 8344"/>
                <a:gd name="T16" fmla="*/ 1 w 3568"/>
                <a:gd name="T17" fmla="*/ 1 h 8344"/>
                <a:gd name="T18" fmla="*/ 1 w 3568"/>
                <a:gd name="T19" fmla="*/ 1 h 8344"/>
                <a:gd name="T20" fmla="*/ 1 w 3568"/>
                <a:gd name="T21" fmla="*/ 1 h 8344"/>
                <a:gd name="T22" fmla="*/ 1 w 3568"/>
                <a:gd name="T23" fmla="*/ 1 h 8344"/>
                <a:gd name="T24" fmla="*/ 1 w 3568"/>
                <a:gd name="T25" fmla="*/ 1 h 8344"/>
                <a:gd name="T26" fmla="*/ 1 w 3568"/>
                <a:gd name="T27" fmla="*/ 1 h 8344"/>
                <a:gd name="T28" fmla="*/ 1 w 3568"/>
                <a:gd name="T29" fmla="*/ 1 h 8344"/>
                <a:gd name="T30" fmla="*/ 1 w 3568"/>
                <a:gd name="T31" fmla="*/ 1 h 8344"/>
                <a:gd name="T32" fmla="*/ 1 w 3568"/>
                <a:gd name="T33" fmla="*/ 1 h 8344"/>
                <a:gd name="T34" fmla="*/ 1 w 3568"/>
                <a:gd name="T35" fmla="*/ 1 h 8344"/>
                <a:gd name="T36" fmla="*/ 1 w 3568"/>
                <a:gd name="T37" fmla="*/ 1 h 8344"/>
                <a:gd name="T38" fmla="*/ 1 w 3568"/>
                <a:gd name="T39" fmla="*/ 1 h 8344"/>
                <a:gd name="T40" fmla="*/ 1 w 3568"/>
                <a:gd name="T41" fmla="*/ 1 h 8344"/>
                <a:gd name="T42" fmla="*/ 1 w 3568"/>
                <a:gd name="T43" fmla="*/ 1 h 8344"/>
                <a:gd name="T44" fmla="*/ 1 w 3568"/>
                <a:gd name="T45" fmla="*/ 1 h 8344"/>
                <a:gd name="T46" fmla="*/ 1 w 3568"/>
                <a:gd name="T47" fmla="*/ 1 h 8344"/>
                <a:gd name="T48" fmla="*/ 1 w 3568"/>
                <a:gd name="T49" fmla="*/ 2 h 8344"/>
                <a:gd name="T50" fmla="*/ 1 w 3568"/>
                <a:gd name="T51" fmla="*/ 2 h 8344"/>
                <a:gd name="T52" fmla="*/ 1 w 3568"/>
                <a:gd name="T53" fmla="*/ 1 h 8344"/>
                <a:gd name="T54" fmla="*/ 1 w 3568"/>
                <a:gd name="T55" fmla="*/ 1 h 8344"/>
                <a:gd name="T56" fmla="*/ 1 w 3568"/>
                <a:gd name="T57" fmla="*/ 1 h 8344"/>
                <a:gd name="T58" fmla="*/ 1 w 3568"/>
                <a:gd name="T59" fmla="*/ 1 h 8344"/>
                <a:gd name="T60" fmla="*/ 1 w 3568"/>
                <a:gd name="T61" fmla="*/ 1 h 8344"/>
                <a:gd name="T62" fmla="*/ 1 w 3568"/>
                <a:gd name="T63" fmla="*/ 1 h 8344"/>
                <a:gd name="T64" fmla="*/ 1 w 3568"/>
                <a:gd name="T65" fmla="*/ 1 h 8344"/>
                <a:gd name="T66" fmla="*/ 1 w 3568"/>
                <a:gd name="T67" fmla="*/ 1 h 8344"/>
                <a:gd name="T68" fmla="*/ 1 w 3568"/>
                <a:gd name="T69" fmla="*/ 2 h 8344"/>
                <a:gd name="T70" fmla="*/ 1 w 3568"/>
                <a:gd name="T71" fmla="*/ 2 h 8344"/>
                <a:gd name="T72" fmla="*/ 1 w 3568"/>
                <a:gd name="T73" fmla="*/ 1 h 8344"/>
                <a:gd name="T74" fmla="*/ 1 w 3568"/>
                <a:gd name="T75" fmla="*/ 1 h 8344"/>
                <a:gd name="T76" fmla="*/ 1 w 3568"/>
                <a:gd name="T77" fmla="*/ 1 h 8344"/>
                <a:gd name="T78" fmla="*/ 1 w 3568"/>
                <a:gd name="T79" fmla="*/ 1 h 8344"/>
                <a:gd name="T80" fmla="*/ 1 w 3568"/>
                <a:gd name="T81" fmla="*/ 1 h 8344"/>
                <a:gd name="T82" fmla="*/ 1 w 3568"/>
                <a:gd name="T83" fmla="*/ 1 h 8344"/>
                <a:gd name="T84" fmla="*/ 1 w 3568"/>
                <a:gd name="T85" fmla="*/ 1 h 8344"/>
                <a:gd name="T86" fmla="*/ 1 w 3568"/>
                <a:gd name="T87" fmla="*/ 1 h 8344"/>
                <a:gd name="T88" fmla="*/ 1 w 3568"/>
                <a:gd name="T89" fmla="*/ 1 h 8344"/>
                <a:gd name="T90" fmla="*/ 1 w 3568"/>
                <a:gd name="T91" fmla="*/ 1 h 8344"/>
                <a:gd name="T92" fmla="*/ 1 w 3568"/>
                <a:gd name="T93" fmla="*/ 1 h 8344"/>
                <a:gd name="T94" fmla="*/ 1 w 3568"/>
                <a:gd name="T95" fmla="*/ 1 h 8344"/>
                <a:gd name="T96" fmla="*/ 1 w 3568"/>
                <a:gd name="T97" fmla="*/ 1 h 8344"/>
                <a:gd name="T98" fmla="*/ 1 w 3568"/>
                <a:gd name="T99" fmla="*/ 1 h 8344"/>
                <a:gd name="T100" fmla="*/ 1 w 3568"/>
                <a:gd name="T101" fmla="*/ 1 h 8344"/>
                <a:gd name="T102" fmla="*/ 1 w 3568"/>
                <a:gd name="T103" fmla="*/ 1 h 8344"/>
                <a:gd name="T104" fmla="*/ 1 w 3568"/>
                <a:gd name="T105" fmla="*/ 1 h 8344"/>
                <a:gd name="T106" fmla="*/ 1 w 3568"/>
                <a:gd name="T107" fmla="*/ 1 h 8344"/>
                <a:gd name="T108" fmla="*/ 1 w 3568"/>
                <a:gd name="T109" fmla="*/ 1 h 8344"/>
                <a:gd name="T110" fmla="*/ 1 w 3568"/>
                <a:gd name="T111" fmla="*/ 1 h 8344"/>
                <a:gd name="T112" fmla="*/ 1 w 3568"/>
                <a:gd name="T113" fmla="*/ 1 h 8344"/>
                <a:gd name="T114" fmla="*/ 1 w 3568"/>
                <a:gd name="T115" fmla="*/ 1 h 834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568"/>
                <a:gd name="T175" fmla="*/ 0 h 8344"/>
                <a:gd name="T176" fmla="*/ 3568 w 3568"/>
                <a:gd name="T177" fmla="*/ 8344 h 834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568" h="8344">
                  <a:moveTo>
                    <a:pt x="1331" y="471"/>
                  </a:moveTo>
                  <a:lnTo>
                    <a:pt x="1335" y="429"/>
                  </a:lnTo>
                  <a:lnTo>
                    <a:pt x="1346" y="340"/>
                  </a:lnTo>
                  <a:lnTo>
                    <a:pt x="1399" y="168"/>
                  </a:lnTo>
                  <a:lnTo>
                    <a:pt x="1449" y="98"/>
                  </a:lnTo>
                  <a:lnTo>
                    <a:pt x="1524" y="46"/>
                  </a:lnTo>
                  <a:lnTo>
                    <a:pt x="1572" y="29"/>
                  </a:lnTo>
                  <a:lnTo>
                    <a:pt x="1591" y="25"/>
                  </a:lnTo>
                  <a:lnTo>
                    <a:pt x="1633" y="15"/>
                  </a:lnTo>
                  <a:lnTo>
                    <a:pt x="1718" y="2"/>
                  </a:lnTo>
                  <a:lnTo>
                    <a:pt x="1793" y="0"/>
                  </a:lnTo>
                  <a:lnTo>
                    <a:pt x="1809" y="1"/>
                  </a:lnTo>
                  <a:lnTo>
                    <a:pt x="1847" y="9"/>
                  </a:lnTo>
                  <a:lnTo>
                    <a:pt x="1924" y="31"/>
                  </a:lnTo>
                  <a:lnTo>
                    <a:pt x="2066" y="109"/>
                  </a:lnTo>
                  <a:lnTo>
                    <a:pt x="2165" y="228"/>
                  </a:lnTo>
                  <a:lnTo>
                    <a:pt x="2180" y="263"/>
                  </a:lnTo>
                  <a:lnTo>
                    <a:pt x="2185" y="284"/>
                  </a:lnTo>
                  <a:lnTo>
                    <a:pt x="2193" y="335"/>
                  </a:lnTo>
                  <a:lnTo>
                    <a:pt x="2202" y="448"/>
                  </a:lnTo>
                  <a:lnTo>
                    <a:pt x="2209" y="531"/>
                  </a:lnTo>
                  <a:lnTo>
                    <a:pt x="2211" y="540"/>
                  </a:lnTo>
                  <a:lnTo>
                    <a:pt x="2218" y="569"/>
                  </a:lnTo>
                  <a:lnTo>
                    <a:pt x="2224" y="632"/>
                  </a:lnTo>
                  <a:lnTo>
                    <a:pt x="2220" y="700"/>
                  </a:lnTo>
                  <a:lnTo>
                    <a:pt x="2194" y="837"/>
                  </a:lnTo>
                  <a:lnTo>
                    <a:pt x="2170" y="926"/>
                  </a:lnTo>
                  <a:lnTo>
                    <a:pt x="2167" y="947"/>
                  </a:lnTo>
                  <a:lnTo>
                    <a:pt x="2160" y="997"/>
                  </a:lnTo>
                  <a:lnTo>
                    <a:pt x="2127" y="1096"/>
                  </a:lnTo>
                  <a:lnTo>
                    <a:pt x="2096" y="1130"/>
                  </a:lnTo>
                  <a:lnTo>
                    <a:pt x="2075" y="1139"/>
                  </a:lnTo>
                  <a:lnTo>
                    <a:pt x="2050" y="1143"/>
                  </a:lnTo>
                  <a:lnTo>
                    <a:pt x="2021" y="1138"/>
                  </a:lnTo>
                  <a:lnTo>
                    <a:pt x="2018" y="1171"/>
                  </a:lnTo>
                  <a:lnTo>
                    <a:pt x="2025" y="1201"/>
                  </a:lnTo>
                  <a:lnTo>
                    <a:pt x="2038" y="1231"/>
                  </a:lnTo>
                  <a:lnTo>
                    <a:pt x="2058" y="1257"/>
                  </a:lnTo>
                  <a:lnTo>
                    <a:pt x="2085" y="1281"/>
                  </a:lnTo>
                  <a:lnTo>
                    <a:pt x="2147" y="1321"/>
                  </a:lnTo>
                  <a:lnTo>
                    <a:pt x="2215" y="1350"/>
                  </a:lnTo>
                  <a:lnTo>
                    <a:pt x="2280" y="1369"/>
                  </a:lnTo>
                  <a:lnTo>
                    <a:pt x="2310" y="1373"/>
                  </a:lnTo>
                  <a:lnTo>
                    <a:pt x="2327" y="1376"/>
                  </a:lnTo>
                  <a:lnTo>
                    <a:pt x="2371" y="1381"/>
                  </a:lnTo>
                  <a:lnTo>
                    <a:pt x="2467" y="1399"/>
                  </a:lnTo>
                  <a:lnTo>
                    <a:pt x="2542" y="1425"/>
                  </a:lnTo>
                  <a:lnTo>
                    <a:pt x="2553" y="1434"/>
                  </a:lnTo>
                  <a:lnTo>
                    <a:pt x="2561" y="1442"/>
                  </a:lnTo>
                  <a:lnTo>
                    <a:pt x="2578" y="1454"/>
                  </a:lnTo>
                  <a:lnTo>
                    <a:pt x="2597" y="1463"/>
                  </a:lnTo>
                  <a:lnTo>
                    <a:pt x="2637" y="1481"/>
                  </a:lnTo>
                  <a:lnTo>
                    <a:pt x="2674" y="1503"/>
                  </a:lnTo>
                  <a:lnTo>
                    <a:pt x="2708" y="1536"/>
                  </a:lnTo>
                  <a:lnTo>
                    <a:pt x="2761" y="1611"/>
                  </a:lnTo>
                  <a:lnTo>
                    <a:pt x="2791" y="1697"/>
                  </a:lnTo>
                  <a:lnTo>
                    <a:pt x="2803" y="1790"/>
                  </a:lnTo>
                  <a:lnTo>
                    <a:pt x="2799" y="1884"/>
                  </a:lnTo>
                  <a:lnTo>
                    <a:pt x="2785" y="1977"/>
                  </a:lnTo>
                  <a:lnTo>
                    <a:pt x="2775" y="2019"/>
                  </a:lnTo>
                  <a:lnTo>
                    <a:pt x="2775" y="2027"/>
                  </a:lnTo>
                  <a:lnTo>
                    <a:pt x="2781" y="2083"/>
                  </a:lnTo>
                  <a:lnTo>
                    <a:pt x="2805" y="2284"/>
                  </a:lnTo>
                  <a:lnTo>
                    <a:pt x="2828" y="2473"/>
                  </a:lnTo>
                  <a:lnTo>
                    <a:pt x="2833" y="2500"/>
                  </a:lnTo>
                  <a:lnTo>
                    <a:pt x="2837" y="2522"/>
                  </a:lnTo>
                  <a:lnTo>
                    <a:pt x="2850" y="2565"/>
                  </a:lnTo>
                  <a:lnTo>
                    <a:pt x="2886" y="2652"/>
                  </a:lnTo>
                  <a:lnTo>
                    <a:pt x="2924" y="2734"/>
                  </a:lnTo>
                  <a:lnTo>
                    <a:pt x="2932" y="2753"/>
                  </a:lnTo>
                  <a:lnTo>
                    <a:pt x="2940" y="2776"/>
                  </a:lnTo>
                  <a:lnTo>
                    <a:pt x="2959" y="2840"/>
                  </a:lnTo>
                  <a:lnTo>
                    <a:pt x="3001" y="3015"/>
                  </a:lnTo>
                  <a:lnTo>
                    <a:pt x="3037" y="3202"/>
                  </a:lnTo>
                  <a:lnTo>
                    <a:pt x="3043" y="3242"/>
                  </a:lnTo>
                  <a:lnTo>
                    <a:pt x="3048" y="3283"/>
                  </a:lnTo>
                  <a:lnTo>
                    <a:pt x="3060" y="3365"/>
                  </a:lnTo>
                  <a:lnTo>
                    <a:pt x="3089" y="3525"/>
                  </a:lnTo>
                  <a:lnTo>
                    <a:pt x="3124" y="3656"/>
                  </a:lnTo>
                  <a:lnTo>
                    <a:pt x="3133" y="3679"/>
                  </a:lnTo>
                  <a:lnTo>
                    <a:pt x="3142" y="3702"/>
                  </a:lnTo>
                  <a:lnTo>
                    <a:pt x="3161" y="3750"/>
                  </a:lnTo>
                  <a:lnTo>
                    <a:pt x="3200" y="3851"/>
                  </a:lnTo>
                  <a:lnTo>
                    <a:pt x="3231" y="3943"/>
                  </a:lnTo>
                  <a:lnTo>
                    <a:pt x="3237" y="3963"/>
                  </a:lnTo>
                  <a:lnTo>
                    <a:pt x="3241" y="3981"/>
                  </a:lnTo>
                  <a:lnTo>
                    <a:pt x="3249" y="4008"/>
                  </a:lnTo>
                  <a:lnTo>
                    <a:pt x="3253" y="4040"/>
                  </a:lnTo>
                  <a:lnTo>
                    <a:pt x="3252" y="4050"/>
                  </a:lnTo>
                  <a:lnTo>
                    <a:pt x="3286" y="4076"/>
                  </a:lnTo>
                  <a:lnTo>
                    <a:pt x="3349" y="4136"/>
                  </a:lnTo>
                  <a:lnTo>
                    <a:pt x="3452" y="4275"/>
                  </a:lnTo>
                  <a:lnTo>
                    <a:pt x="3540" y="4423"/>
                  </a:lnTo>
                  <a:lnTo>
                    <a:pt x="3563" y="4458"/>
                  </a:lnTo>
                  <a:lnTo>
                    <a:pt x="3565" y="4463"/>
                  </a:lnTo>
                  <a:lnTo>
                    <a:pt x="3568" y="4471"/>
                  </a:lnTo>
                  <a:lnTo>
                    <a:pt x="3568" y="4474"/>
                  </a:lnTo>
                  <a:lnTo>
                    <a:pt x="3568" y="4478"/>
                  </a:lnTo>
                  <a:lnTo>
                    <a:pt x="3567" y="4481"/>
                  </a:lnTo>
                  <a:lnTo>
                    <a:pt x="3564" y="4484"/>
                  </a:lnTo>
                  <a:lnTo>
                    <a:pt x="3561" y="4486"/>
                  </a:lnTo>
                  <a:lnTo>
                    <a:pt x="3556" y="4488"/>
                  </a:lnTo>
                  <a:lnTo>
                    <a:pt x="3550" y="4489"/>
                  </a:lnTo>
                  <a:lnTo>
                    <a:pt x="3534" y="4490"/>
                  </a:lnTo>
                  <a:lnTo>
                    <a:pt x="3517" y="4487"/>
                  </a:lnTo>
                  <a:lnTo>
                    <a:pt x="3501" y="4479"/>
                  </a:lnTo>
                  <a:lnTo>
                    <a:pt x="3485" y="4465"/>
                  </a:lnTo>
                  <a:lnTo>
                    <a:pt x="3470" y="4449"/>
                  </a:lnTo>
                  <a:lnTo>
                    <a:pt x="3438" y="4410"/>
                  </a:lnTo>
                  <a:lnTo>
                    <a:pt x="3368" y="4339"/>
                  </a:lnTo>
                  <a:lnTo>
                    <a:pt x="3325" y="4322"/>
                  </a:lnTo>
                  <a:lnTo>
                    <a:pt x="3327" y="4349"/>
                  </a:lnTo>
                  <a:lnTo>
                    <a:pt x="3334" y="4438"/>
                  </a:lnTo>
                  <a:lnTo>
                    <a:pt x="3345" y="4687"/>
                  </a:lnTo>
                  <a:lnTo>
                    <a:pt x="3345" y="4798"/>
                  </a:lnTo>
                  <a:lnTo>
                    <a:pt x="3336" y="4867"/>
                  </a:lnTo>
                  <a:lnTo>
                    <a:pt x="3329" y="4877"/>
                  </a:lnTo>
                  <a:lnTo>
                    <a:pt x="3319" y="4879"/>
                  </a:lnTo>
                  <a:lnTo>
                    <a:pt x="3311" y="4879"/>
                  </a:lnTo>
                  <a:lnTo>
                    <a:pt x="3304" y="4877"/>
                  </a:lnTo>
                  <a:lnTo>
                    <a:pt x="3298" y="4874"/>
                  </a:lnTo>
                  <a:lnTo>
                    <a:pt x="3293" y="4870"/>
                  </a:lnTo>
                  <a:lnTo>
                    <a:pt x="3284" y="4861"/>
                  </a:lnTo>
                  <a:lnTo>
                    <a:pt x="3278" y="4851"/>
                  </a:lnTo>
                  <a:lnTo>
                    <a:pt x="3275" y="4845"/>
                  </a:lnTo>
                  <a:lnTo>
                    <a:pt x="3275" y="4844"/>
                  </a:lnTo>
                  <a:lnTo>
                    <a:pt x="3274" y="4846"/>
                  </a:lnTo>
                  <a:lnTo>
                    <a:pt x="3273" y="4856"/>
                  </a:lnTo>
                  <a:lnTo>
                    <a:pt x="3265" y="4889"/>
                  </a:lnTo>
                  <a:lnTo>
                    <a:pt x="3258" y="4904"/>
                  </a:lnTo>
                  <a:lnTo>
                    <a:pt x="3253" y="4909"/>
                  </a:lnTo>
                  <a:lnTo>
                    <a:pt x="3247" y="4912"/>
                  </a:lnTo>
                  <a:lnTo>
                    <a:pt x="3240" y="4912"/>
                  </a:lnTo>
                  <a:lnTo>
                    <a:pt x="3233" y="4910"/>
                  </a:lnTo>
                  <a:lnTo>
                    <a:pt x="3226" y="4904"/>
                  </a:lnTo>
                  <a:lnTo>
                    <a:pt x="3220" y="4896"/>
                  </a:lnTo>
                  <a:lnTo>
                    <a:pt x="3208" y="4875"/>
                  </a:lnTo>
                  <a:lnTo>
                    <a:pt x="3189" y="4832"/>
                  </a:lnTo>
                  <a:lnTo>
                    <a:pt x="3185" y="4818"/>
                  </a:lnTo>
                  <a:lnTo>
                    <a:pt x="3175" y="4833"/>
                  </a:lnTo>
                  <a:lnTo>
                    <a:pt x="3169" y="4837"/>
                  </a:lnTo>
                  <a:lnTo>
                    <a:pt x="3164" y="4839"/>
                  </a:lnTo>
                  <a:lnTo>
                    <a:pt x="3160" y="4840"/>
                  </a:lnTo>
                  <a:lnTo>
                    <a:pt x="3155" y="4839"/>
                  </a:lnTo>
                  <a:lnTo>
                    <a:pt x="3150" y="4837"/>
                  </a:lnTo>
                  <a:lnTo>
                    <a:pt x="3146" y="4833"/>
                  </a:lnTo>
                  <a:lnTo>
                    <a:pt x="3141" y="4828"/>
                  </a:lnTo>
                  <a:lnTo>
                    <a:pt x="3133" y="4816"/>
                  </a:lnTo>
                  <a:lnTo>
                    <a:pt x="3125" y="4802"/>
                  </a:lnTo>
                  <a:lnTo>
                    <a:pt x="3112" y="4768"/>
                  </a:lnTo>
                  <a:lnTo>
                    <a:pt x="3102" y="4739"/>
                  </a:lnTo>
                  <a:lnTo>
                    <a:pt x="3099" y="4725"/>
                  </a:lnTo>
                  <a:lnTo>
                    <a:pt x="3083" y="4741"/>
                  </a:lnTo>
                  <a:lnTo>
                    <a:pt x="3077" y="4744"/>
                  </a:lnTo>
                  <a:lnTo>
                    <a:pt x="3070" y="4746"/>
                  </a:lnTo>
                  <a:lnTo>
                    <a:pt x="3064" y="4745"/>
                  </a:lnTo>
                  <a:lnTo>
                    <a:pt x="3058" y="4741"/>
                  </a:lnTo>
                  <a:lnTo>
                    <a:pt x="3053" y="4736"/>
                  </a:lnTo>
                  <a:lnTo>
                    <a:pt x="3048" y="4730"/>
                  </a:lnTo>
                  <a:lnTo>
                    <a:pt x="3038" y="4713"/>
                  </a:lnTo>
                  <a:lnTo>
                    <a:pt x="3029" y="4691"/>
                  </a:lnTo>
                  <a:lnTo>
                    <a:pt x="3015" y="4643"/>
                  </a:lnTo>
                  <a:lnTo>
                    <a:pt x="3005" y="4599"/>
                  </a:lnTo>
                  <a:lnTo>
                    <a:pt x="3001" y="4572"/>
                  </a:lnTo>
                  <a:lnTo>
                    <a:pt x="2993" y="4532"/>
                  </a:lnTo>
                  <a:lnTo>
                    <a:pt x="2981" y="4452"/>
                  </a:lnTo>
                  <a:lnTo>
                    <a:pt x="2972" y="4294"/>
                  </a:lnTo>
                  <a:lnTo>
                    <a:pt x="2971" y="4135"/>
                  </a:lnTo>
                  <a:lnTo>
                    <a:pt x="2971" y="4093"/>
                  </a:lnTo>
                  <a:lnTo>
                    <a:pt x="2952" y="4060"/>
                  </a:lnTo>
                  <a:lnTo>
                    <a:pt x="2920" y="3988"/>
                  </a:lnTo>
                  <a:lnTo>
                    <a:pt x="2866" y="3840"/>
                  </a:lnTo>
                  <a:lnTo>
                    <a:pt x="2804" y="3698"/>
                  </a:lnTo>
                  <a:lnTo>
                    <a:pt x="2784" y="3665"/>
                  </a:lnTo>
                  <a:lnTo>
                    <a:pt x="2769" y="3644"/>
                  </a:lnTo>
                  <a:lnTo>
                    <a:pt x="2740" y="3604"/>
                  </a:lnTo>
                  <a:lnTo>
                    <a:pt x="2686" y="3526"/>
                  </a:lnTo>
                  <a:lnTo>
                    <a:pt x="2641" y="3422"/>
                  </a:lnTo>
                  <a:lnTo>
                    <a:pt x="2632" y="3387"/>
                  </a:lnTo>
                  <a:lnTo>
                    <a:pt x="2623" y="3351"/>
                  </a:lnTo>
                  <a:lnTo>
                    <a:pt x="2607" y="3275"/>
                  </a:lnTo>
                  <a:lnTo>
                    <a:pt x="2582" y="3136"/>
                  </a:lnTo>
                  <a:lnTo>
                    <a:pt x="2569" y="3059"/>
                  </a:lnTo>
                  <a:lnTo>
                    <a:pt x="2569" y="3055"/>
                  </a:lnTo>
                  <a:lnTo>
                    <a:pt x="2560" y="3041"/>
                  </a:lnTo>
                  <a:lnTo>
                    <a:pt x="2534" y="2993"/>
                  </a:lnTo>
                  <a:lnTo>
                    <a:pt x="2512" y="2938"/>
                  </a:lnTo>
                  <a:lnTo>
                    <a:pt x="2511" y="2926"/>
                  </a:lnTo>
                  <a:lnTo>
                    <a:pt x="2510" y="2915"/>
                  </a:lnTo>
                  <a:lnTo>
                    <a:pt x="2512" y="2889"/>
                  </a:lnTo>
                  <a:lnTo>
                    <a:pt x="2520" y="2825"/>
                  </a:lnTo>
                  <a:lnTo>
                    <a:pt x="2526" y="2758"/>
                  </a:lnTo>
                  <a:lnTo>
                    <a:pt x="2527" y="2743"/>
                  </a:lnTo>
                  <a:lnTo>
                    <a:pt x="2525" y="2724"/>
                  </a:lnTo>
                  <a:lnTo>
                    <a:pt x="2517" y="2663"/>
                  </a:lnTo>
                  <a:lnTo>
                    <a:pt x="2487" y="2499"/>
                  </a:lnTo>
                  <a:lnTo>
                    <a:pt x="2466" y="2384"/>
                  </a:lnTo>
                  <a:lnTo>
                    <a:pt x="2465" y="2377"/>
                  </a:lnTo>
                  <a:lnTo>
                    <a:pt x="2459" y="2430"/>
                  </a:lnTo>
                  <a:lnTo>
                    <a:pt x="2449" y="2534"/>
                  </a:lnTo>
                  <a:lnTo>
                    <a:pt x="2428" y="2744"/>
                  </a:lnTo>
                  <a:lnTo>
                    <a:pt x="2410" y="2953"/>
                  </a:lnTo>
                  <a:lnTo>
                    <a:pt x="2406" y="3005"/>
                  </a:lnTo>
                  <a:lnTo>
                    <a:pt x="2405" y="3010"/>
                  </a:lnTo>
                  <a:lnTo>
                    <a:pt x="2404" y="3039"/>
                  </a:lnTo>
                  <a:lnTo>
                    <a:pt x="2404" y="3144"/>
                  </a:lnTo>
                  <a:lnTo>
                    <a:pt x="2417" y="3247"/>
                  </a:lnTo>
                  <a:lnTo>
                    <a:pt x="2424" y="3264"/>
                  </a:lnTo>
                  <a:lnTo>
                    <a:pt x="2433" y="3282"/>
                  </a:lnTo>
                  <a:lnTo>
                    <a:pt x="2441" y="3306"/>
                  </a:lnTo>
                  <a:lnTo>
                    <a:pt x="2460" y="3373"/>
                  </a:lnTo>
                  <a:lnTo>
                    <a:pt x="2493" y="3520"/>
                  </a:lnTo>
                  <a:lnTo>
                    <a:pt x="2509" y="3594"/>
                  </a:lnTo>
                  <a:lnTo>
                    <a:pt x="2518" y="3659"/>
                  </a:lnTo>
                  <a:lnTo>
                    <a:pt x="2537" y="3788"/>
                  </a:lnTo>
                  <a:lnTo>
                    <a:pt x="2573" y="4048"/>
                  </a:lnTo>
                  <a:lnTo>
                    <a:pt x="2594" y="4309"/>
                  </a:lnTo>
                  <a:lnTo>
                    <a:pt x="2595" y="4374"/>
                  </a:lnTo>
                  <a:lnTo>
                    <a:pt x="2594" y="4389"/>
                  </a:lnTo>
                  <a:lnTo>
                    <a:pt x="2592" y="4434"/>
                  </a:lnTo>
                  <a:lnTo>
                    <a:pt x="2582" y="4570"/>
                  </a:lnTo>
                  <a:lnTo>
                    <a:pt x="2563" y="4747"/>
                  </a:lnTo>
                  <a:lnTo>
                    <a:pt x="2557" y="4794"/>
                  </a:lnTo>
                  <a:lnTo>
                    <a:pt x="2547" y="4861"/>
                  </a:lnTo>
                  <a:lnTo>
                    <a:pt x="2528" y="4994"/>
                  </a:lnTo>
                  <a:lnTo>
                    <a:pt x="2478" y="5261"/>
                  </a:lnTo>
                  <a:lnTo>
                    <a:pt x="2413" y="5523"/>
                  </a:lnTo>
                  <a:lnTo>
                    <a:pt x="2394" y="5588"/>
                  </a:lnTo>
                  <a:lnTo>
                    <a:pt x="2384" y="5621"/>
                  </a:lnTo>
                  <a:lnTo>
                    <a:pt x="2365" y="5682"/>
                  </a:lnTo>
                  <a:lnTo>
                    <a:pt x="2333" y="5798"/>
                  </a:lnTo>
                  <a:lnTo>
                    <a:pt x="2316" y="5887"/>
                  </a:lnTo>
                  <a:lnTo>
                    <a:pt x="2316" y="5903"/>
                  </a:lnTo>
                  <a:lnTo>
                    <a:pt x="2315" y="5938"/>
                  </a:lnTo>
                  <a:lnTo>
                    <a:pt x="2313" y="6019"/>
                  </a:lnTo>
                  <a:lnTo>
                    <a:pt x="2307" y="6192"/>
                  </a:lnTo>
                  <a:lnTo>
                    <a:pt x="2302" y="6300"/>
                  </a:lnTo>
                  <a:lnTo>
                    <a:pt x="2302" y="6306"/>
                  </a:lnTo>
                  <a:lnTo>
                    <a:pt x="2303" y="6310"/>
                  </a:lnTo>
                  <a:lnTo>
                    <a:pt x="2311" y="6339"/>
                  </a:lnTo>
                  <a:lnTo>
                    <a:pt x="2330" y="6481"/>
                  </a:lnTo>
                  <a:lnTo>
                    <a:pt x="2320" y="6721"/>
                  </a:lnTo>
                  <a:lnTo>
                    <a:pt x="2308" y="6794"/>
                  </a:lnTo>
                  <a:lnTo>
                    <a:pt x="2295" y="6860"/>
                  </a:lnTo>
                  <a:lnTo>
                    <a:pt x="2266" y="6990"/>
                  </a:lnTo>
                  <a:lnTo>
                    <a:pt x="2202" y="7250"/>
                  </a:lnTo>
                  <a:lnTo>
                    <a:pt x="2131" y="7507"/>
                  </a:lnTo>
                  <a:lnTo>
                    <a:pt x="2114" y="7571"/>
                  </a:lnTo>
                  <a:lnTo>
                    <a:pt x="2112" y="7595"/>
                  </a:lnTo>
                  <a:lnTo>
                    <a:pt x="2107" y="7644"/>
                  </a:lnTo>
                  <a:lnTo>
                    <a:pt x="2099" y="7741"/>
                  </a:lnTo>
                  <a:lnTo>
                    <a:pt x="2094" y="7839"/>
                  </a:lnTo>
                  <a:lnTo>
                    <a:pt x="2094" y="7863"/>
                  </a:lnTo>
                  <a:lnTo>
                    <a:pt x="2094" y="7869"/>
                  </a:lnTo>
                  <a:lnTo>
                    <a:pt x="2094" y="7882"/>
                  </a:lnTo>
                  <a:lnTo>
                    <a:pt x="2098" y="7907"/>
                  </a:lnTo>
                  <a:lnTo>
                    <a:pt x="2108" y="7927"/>
                  </a:lnTo>
                  <a:lnTo>
                    <a:pt x="2113" y="7931"/>
                  </a:lnTo>
                  <a:lnTo>
                    <a:pt x="2129" y="7946"/>
                  </a:lnTo>
                  <a:lnTo>
                    <a:pt x="2166" y="7972"/>
                  </a:lnTo>
                  <a:lnTo>
                    <a:pt x="2242" y="8022"/>
                  </a:lnTo>
                  <a:lnTo>
                    <a:pt x="2318" y="8070"/>
                  </a:lnTo>
                  <a:lnTo>
                    <a:pt x="2337" y="8081"/>
                  </a:lnTo>
                  <a:lnTo>
                    <a:pt x="2357" y="8082"/>
                  </a:lnTo>
                  <a:lnTo>
                    <a:pt x="2397" y="8088"/>
                  </a:lnTo>
                  <a:lnTo>
                    <a:pt x="2475" y="8119"/>
                  </a:lnTo>
                  <a:lnTo>
                    <a:pt x="2502" y="8147"/>
                  </a:lnTo>
                  <a:lnTo>
                    <a:pt x="2519" y="8182"/>
                  </a:lnTo>
                  <a:lnTo>
                    <a:pt x="2522" y="8203"/>
                  </a:lnTo>
                  <a:lnTo>
                    <a:pt x="2491" y="8208"/>
                  </a:lnTo>
                  <a:lnTo>
                    <a:pt x="2432" y="8216"/>
                  </a:lnTo>
                  <a:lnTo>
                    <a:pt x="2312" y="8232"/>
                  </a:lnTo>
                  <a:lnTo>
                    <a:pt x="2192" y="8248"/>
                  </a:lnTo>
                  <a:lnTo>
                    <a:pt x="2163" y="8252"/>
                  </a:lnTo>
                  <a:lnTo>
                    <a:pt x="2159" y="8255"/>
                  </a:lnTo>
                  <a:lnTo>
                    <a:pt x="2136" y="8272"/>
                  </a:lnTo>
                  <a:lnTo>
                    <a:pt x="2034" y="8326"/>
                  </a:lnTo>
                  <a:lnTo>
                    <a:pt x="1968" y="8344"/>
                  </a:lnTo>
                  <a:lnTo>
                    <a:pt x="1897" y="8344"/>
                  </a:lnTo>
                  <a:lnTo>
                    <a:pt x="1862" y="8334"/>
                  </a:lnTo>
                  <a:lnTo>
                    <a:pt x="1829" y="8320"/>
                  </a:lnTo>
                  <a:lnTo>
                    <a:pt x="1806" y="8302"/>
                  </a:lnTo>
                  <a:lnTo>
                    <a:pt x="1789" y="8283"/>
                  </a:lnTo>
                  <a:lnTo>
                    <a:pt x="1777" y="8262"/>
                  </a:lnTo>
                  <a:lnTo>
                    <a:pt x="1770" y="8242"/>
                  </a:lnTo>
                  <a:lnTo>
                    <a:pt x="1767" y="8222"/>
                  </a:lnTo>
                  <a:lnTo>
                    <a:pt x="1769" y="8185"/>
                  </a:lnTo>
                  <a:lnTo>
                    <a:pt x="1775" y="8159"/>
                  </a:lnTo>
                  <a:lnTo>
                    <a:pt x="1779" y="8149"/>
                  </a:lnTo>
                  <a:lnTo>
                    <a:pt x="1780" y="8148"/>
                  </a:lnTo>
                  <a:lnTo>
                    <a:pt x="1787" y="8137"/>
                  </a:lnTo>
                  <a:lnTo>
                    <a:pt x="1807" y="8087"/>
                  </a:lnTo>
                  <a:lnTo>
                    <a:pt x="1810" y="8014"/>
                  </a:lnTo>
                  <a:lnTo>
                    <a:pt x="1804" y="7994"/>
                  </a:lnTo>
                  <a:lnTo>
                    <a:pt x="1796" y="7973"/>
                  </a:lnTo>
                  <a:lnTo>
                    <a:pt x="1783" y="7931"/>
                  </a:lnTo>
                  <a:lnTo>
                    <a:pt x="1770" y="7840"/>
                  </a:lnTo>
                  <a:lnTo>
                    <a:pt x="1779" y="7735"/>
                  </a:lnTo>
                  <a:lnTo>
                    <a:pt x="1786" y="7706"/>
                  </a:lnTo>
                  <a:lnTo>
                    <a:pt x="1793" y="7675"/>
                  </a:lnTo>
                  <a:lnTo>
                    <a:pt x="1802" y="7596"/>
                  </a:lnTo>
                  <a:lnTo>
                    <a:pt x="1807" y="7409"/>
                  </a:lnTo>
                  <a:lnTo>
                    <a:pt x="1793" y="7246"/>
                  </a:lnTo>
                  <a:lnTo>
                    <a:pt x="1787" y="7217"/>
                  </a:lnTo>
                  <a:lnTo>
                    <a:pt x="1781" y="7190"/>
                  </a:lnTo>
                  <a:lnTo>
                    <a:pt x="1770" y="7131"/>
                  </a:lnTo>
                  <a:lnTo>
                    <a:pt x="1756" y="6995"/>
                  </a:lnTo>
                  <a:lnTo>
                    <a:pt x="1756" y="6842"/>
                  </a:lnTo>
                  <a:lnTo>
                    <a:pt x="1759" y="6802"/>
                  </a:lnTo>
                  <a:lnTo>
                    <a:pt x="1764" y="6761"/>
                  </a:lnTo>
                  <a:lnTo>
                    <a:pt x="1778" y="6661"/>
                  </a:lnTo>
                  <a:lnTo>
                    <a:pt x="1817" y="6450"/>
                  </a:lnTo>
                  <a:lnTo>
                    <a:pt x="1845" y="6306"/>
                  </a:lnTo>
                  <a:lnTo>
                    <a:pt x="1847" y="6291"/>
                  </a:lnTo>
                  <a:lnTo>
                    <a:pt x="1846" y="6280"/>
                  </a:lnTo>
                  <a:lnTo>
                    <a:pt x="1842" y="6243"/>
                  </a:lnTo>
                  <a:lnTo>
                    <a:pt x="1827" y="6122"/>
                  </a:lnTo>
                  <a:lnTo>
                    <a:pt x="1816" y="5969"/>
                  </a:lnTo>
                  <a:lnTo>
                    <a:pt x="1816" y="5930"/>
                  </a:lnTo>
                  <a:lnTo>
                    <a:pt x="1816" y="5892"/>
                  </a:lnTo>
                  <a:lnTo>
                    <a:pt x="1817" y="5822"/>
                  </a:lnTo>
                  <a:lnTo>
                    <a:pt x="1819" y="5682"/>
                  </a:lnTo>
                  <a:lnTo>
                    <a:pt x="1818" y="5504"/>
                  </a:lnTo>
                  <a:lnTo>
                    <a:pt x="1817" y="5448"/>
                  </a:lnTo>
                  <a:lnTo>
                    <a:pt x="1815" y="5404"/>
                  </a:lnTo>
                  <a:lnTo>
                    <a:pt x="1811" y="5320"/>
                  </a:lnTo>
                  <a:lnTo>
                    <a:pt x="1800" y="5165"/>
                  </a:lnTo>
                  <a:lnTo>
                    <a:pt x="1788" y="5021"/>
                  </a:lnTo>
                  <a:lnTo>
                    <a:pt x="1786" y="4984"/>
                  </a:lnTo>
                  <a:lnTo>
                    <a:pt x="1784" y="4948"/>
                  </a:lnTo>
                  <a:lnTo>
                    <a:pt x="1783" y="4872"/>
                  </a:lnTo>
                  <a:lnTo>
                    <a:pt x="1787" y="4713"/>
                  </a:lnTo>
                  <a:lnTo>
                    <a:pt x="1787" y="4559"/>
                  </a:lnTo>
                  <a:lnTo>
                    <a:pt x="1786" y="4522"/>
                  </a:lnTo>
                  <a:lnTo>
                    <a:pt x="1785" y="4527"/>
                  </a:lnTo>
                  <a:lnTo>
                    <a:pt x="1778" y="4563"/>
                  </a:lnTo>
                  <a:lnTo>
                    <a:pt x="1748" y="4714"/>
                  </a:lnTo>
                  <a:lnTo>
                    <a:pt x="1712" y="4930"/>
                  </a:lnTo>
                  <a:lnTo>
                    <a:pt x="1704" y="4988"/>
                  </a:lnTo>
                  <a:lnTo>
                    <a:pt x="1695" y="5046"/>
                  </a:lnTo>
                  <a:lnTo>
                    <a:pt x="1676" y="5151"/>
                  </a:lnTo>
                  <a:lnTo>
                    <a:pt x="1645" y="5331"/>
                  </a:lnTo>
                  <a:lnTo>
                    <a:pt x="1628" y="5484"/>
                  </a:lnTo>
                  <a:lnTo>
                    <a:pt x="1628" y="5519"/>
                  </a:lnTo>
                  <a:lnTo>
                    <a:pt x="1627" y="5564"/>
                  </a:lnTo>
                  <a:lnTo>
                    <a:pt x="1623" y="5662"/>
                  </a:lnTo>
                  <a:lnTo>
                    <a:pt x="1607" y="5866"/>
                  </a:lnTo>
                  <a:lnTo>
                    <a:pt x="1596" y="6032"/>
                  </a:lnTo>
                  <a:lnTo>
                    <a:pt x="1596" y="6060"/>
                  </a:lnTo>
                  <a:lnTo>
                    <a:pt x="1594" y="6086"/>
                  </a:lnTo>
                  <a:lnTo>
                    <a:pt x="1587" y="6134"/>
                  </a:lnTo>
                  <a:lnTo>
                    <a:pt x="1563" y="6231"/>
                  </a:lnTo>
                  <a:lnTo>
                    <a:pt x="1548" y="6336"/>
                  </a:lnTo>
                  <a:lnTo>
                    <a:pt x="1550" y="6365"/>
                  </a:lnTo>
                  <a:lnTo>
                    <a:pt x="1553" y="6398"/>
                  </a:lnTo>
                  <a:lnTo>
                    <a:pt x="1563" y="6466"/>
                  </a:lnTo>
                  <a:lnTo>
                    <a:pt x="1584" y="6623"/>
                  </a:lnTo>
                  <a:lnTo>
                    <a:pt x="1583" y="6807"/>
                  </a:lnTo>
                  <a:lnTo>
                    <a:pt x="1577" y="6857"/>
                  </a:lnTo>
                  <a:lnTo>
                    <a:pt x="1572" y="6882"/>
                  </a:lnTo>
                  <a:lnTo>
                    <a:pt x="1562" y="6933"/>
                  </a:lnTo>
                  <a:lnTo>
                    <a:pt x="1536" y="7035"/>
                  </a:lnTo>
                  <a:lnTo>
                    <a:pt x="1512" y="7137"/>
                  </a:lnTo>
                  <a:lnTo>
                    <a:pt x="1507" y="7163"/>
                  </a:lnTo>
                  <a:lnTo>
                    <a:pt x="1501" y="7191"/>
                  </a:lnTo>
                  <a:lnTo>
                    <a:pt x="1491" y="7256"/>
                  </a:lnTo>
                  <a:lnTo>
                    <a:pt x="1474" y="7399"/>
                  </a:lnTo>
                  <a:lnTo>
                    <a:pt x="1465" y="7516"/>
                  </a:lnTo>
                  <a:lnTo>
                    <a:pt x="1466" y="7536"/>
                  </a:lnTo>
                  <a:lnTo>
                    <a:pt x="1468" y="7571"/>
                  </a:lnTo>
                  <a:lnTo>
                    <a:pt x="1471" y="7648"/>
                  </a:lnTo>
                  <a:lnTo>
                    <a:pt x="1475" y="7795"/>
                  </a:lnTo>
                  <a:lnTo>
                    <a:pt x="1476" y="7880"/>
                  </a:lnTo>
                  <a:lnTo>
                    <a:pt x="1477" y="7884"/>
                  </a:lnTo>
                  <a:lnTo>
                    <a:pt x="1473" y="7898"/>
                  </a:lnTo>
                  <a:lnTo>
                    <a:pt x="1464" y="7925"/>
                  </a:lnTo>
                  <a:lnTo>
                    <a:pt x="1449" y="7980"/>
                  </a:lnTo>
                  <a:lnTo>
                    <a:pt x="1434" y="8033"/>
                  </a:lnTo>
                  <a:lnTo>
                    <a:pt x="1431" y="8046"/>
                  </a:lnTo>
                  <a:lnTo>
                    <a:pt x="1431" y="8049"/>
                  </a:lnTo>
                  <a:lnTo>
                    <a:pt x="1437" y="8070"/>
                  </a:lnTo>
                  <a:lnTo>
                    <a:pt x="1454" y="8146"/>
                  </a:lnTo>
                  <a:lnTo>
                    <a:pt x="1459" y="8233"/>
                  </a:lnTo>
                  <a:lnTo>
                    <a:pt x="1456" y="8251"/>
                  </a:lnTo>
                  <a:lnTo>
                    <a:pt x="1450" y="8268"/>
                  </a:lnTo>
                  <a:lnTo>
                    <a:pt x="1438" y="8296"/>
                  </a:lnTo>
                  <a:lnTo>
                    <a:pt x="1419" y="8317"/>
                  </a:lnTo>
                  <a:lnTo>
                    <a:pt x="1392" y="8329"/>
                  </a:lnTo>
                  <a:lnTo>
                    <a:pt x="1356" y="8333"/>
                  </a:lnTo>
                  <a:lnTo>
                    <a:pt x="1306" y="8327"/>
                  </a:lnTo>
                  <a:lnTo>
                    <a:pt x="1276" y="8319"/>
                  </a:lnTo>
                  <a:lnTo>
                    <a:pt x="1244" y="8310"/>
                  </a:lnTo>
                  <a:lnTo>
                    <a:pt x="1189" y="8285"/>
                  </a:lnTo>
                  <a:lnTo>
                    <a:pt x="1088" y="8225"/>
                  </a:lnTo>
                  <a:lnTo>
                    <a:pt x="985" y="8186"/>
                  </a:lnTo>
                  <a:lnTo>
                    <a:pt x="956" y="8183"/>
                  </a:lnTo>
                  <a:lnTo>
                    <a:pt x="924" y="8182"/>
                  </a:lnTo>
                  <a:lnTo>
                    <a:pt x="866" y="8173"/>
                  </a:lnTo>
                  <a:lnTo>
                    <a:pt x="773" y="8142"/>
                  </a:lnTo>
                  <a:lnTo>
                    <a:pt x="727" y="8117"/>
                  </a:lnTo>
                  <a:lnTo>
                    <a:pt x="724" y="8115"/>
                  </a:lnTo>
                  <a:lnTo>
                    <a:pt x="724" y="8114"/>
                  </a:lnTo>
                  <a:lnTo>
                    <a:pt x="727" y="8107"/>
                  </a:lnTo>
                  <a:lnTo>
                    <a:pt x="743" y="8079"/>
                  </a:lnTo>
                  <a:lnTo>
                    <a:pt x="762" y="8064"/>
                  </a:lnTo>
                  <a:lnTo>
                    <a:pt x="789" y="8051"/>
                  </a:lnTo>
                  <a:lnTo>
                    <a:pt x="808" y="8046"/>
                  </a:lnTo>
                  <a:lnTo>
                    <a:pt x="829" y="8041"/>
                  </a:lnTo>
                  <a:lnTo>
                    <a:pt x="889" y="8018"/>
                  </a:lnTo>
                  <a:lnTo>
                    <a:pt x="1027" y="7950"/>
                  </a:lnTo>
                  <a:lnTo>
                    <a:pt x="1118" y="7900"/>
                  </a:lnTo>
                  <a:lnTo>
                    <a:pt x="1123" y="7897"/>
                  </a:lnTo>
                  <a:lnTo>
                    <a:pt x="1126" y="7892"/>
                  </a:lnTo>
                  <a:lnTo>
                    <a:pt x="1132" y="7881"/>
                  </a:lnTo>
                  <a:lnTo>
                    <a:pt x="1146" y="7858"/>
                  </a:lnTo>
                  <a:lnTo>
                    <a:pt x="1158" y="7837"/>
                  </a:lnTo>
                  <a:lnTo>
                    <a:pt x="1162" y="7831"/>
                  </a:lnTo>
                  <a:lnTo>
                    <a:pt x="1162" y="7823"/>
                  </a:lnTo>
                  <a:lnTo>
                    <a:pt x="1162" y="7768"/>
                  </a:lnTo>
                  <a:lnTo>
                    <a:pt x="1162" y="7564"/>
                  </a:lnTo>
                  <a:lnTo>
                    <a:pt x="1154" y="7363"/>
                  </a:lnTo>
                  <a:lnTo>
                    <a:pt x="1150" y="7332"/>
                  </a:lnTo>
                  <a:lnTo>
                    <a:pt x="1147" y="7319"/>
                  </a:lnTo>
                  <a:lnTo>
                    <a:pt x="1138" y="7283"/>
                  </a:lnTo>
                  <a:lnTo>
                    <a:pt x="1113" y="7186"/>
                  </a:lnTo>
                  <a:lnTo>
                    <a:pt x="1080" y="7068"/>
                  </a:lnTo>
                  <a:lnTo>
                    <a:pt x="1073" y="7035"/>
                  </a:lnTo>
                  <a:lnTo>
                    <a:pt x="1065" y="7004"/>
                  </a:lnTo>
                  <a:lnTo>
                    <a:pt x="1051" y="6939"/>
                  </a:lnTo>
                  <a:lnTo>
                    <a:pt x="1030" y="6815"/>
                  </a:lnTo>
                  <a:lnTo>
                    <a:pt x="1021" y="6710"/>
                  </a:lnTo>
                  <a:lnTo>
                    <a:pt x="1023" y="6687"/>
                  </a:lnTo>
                  <a:lnTo>
                    <a:pt x="1026" y="6638"/>
                  </a:lnTo>
                  <a:lnTo>
                    <a:pt x="1036" y="6539"/>
                  </a:lnTo>
                  <a:lnTo>
                    <a:pt x="1059" y="6340"/>
                  </a:lnTo>
                  <a:lnTo>
                    <a:pt x="1086" y="6143"/>
                  </a:lnTo>
                  <a:lnTo>
                    <a:pt x="1093" y="6094"/>
                  </a:lnTo>
                  <a:lnTo>
                    <a:pt x="1090" y="6064"/>
                  </a:lnTo>
                  <a:lnTo>
                    <a:pt x="1085" y="6006"/>
                  </a:lnTo>
                  <a:lnTo>
                    <a:pt x="1074" y="5887"/>
                  </a:lnTo>
                  <a:lnTo>
                    <a:pt x="1063" y="5769"/>
                  </a:lnTo>
                  <a:lnTo>
                    <a:pt x="1061" y="5740"/>
                  </a:lnTo>
                  <a:lnTo>
                    <a:pt x="1040" y="5679"/>
                  </a:lnTo>
                  <a:lnTo>
                    <a:pt x="1006" y="5551"/>
                  </a:lnTo>
                  <a:lnTo>
                    <a:pt x="964" y="5281"/>
                  </a:lnTo>
                  <a:lnTo>
                    <a:pt x="952" y="5015"/>
                  </a:lnTo>
                  <a:lnTo>
                    <a:pt x="953" y="4951"/>
                  </a:lnTo>
                  <a:lnTo>
                    <a:pt x="955" y="4868"/>
                  </a:lnTo>
                  <a:lnTo>
                    <a:pt x="962" y="4700"/>
                  </a:lnTo>
                  <a:lnTo>
                    <a:pt x="979" y="4364"/>
                  </a:lnTo>
                  <a:lnTo>
                    <a:pt x="999" y="4030"/>
                  </a:lnTo>
                  <a:lnTo>
                    <a:pt x="1005" y="3946"/>
                  </a:lnTo>
                  <a:lnTo>
                    <a:pt x="1014" y="3878"/>
                  </a:lnTo>
                  <a:lnTo>
                    <a:pt x="1035" y="3741"/>
                  </a:lnTo>
                  <a:lnTo>
                    <a:pt x="1077" y="3467"/>
                  </a:lnTo>
                  <a:lnTo>
                    <a:pt x="1105" y="3194"/>
                  </a:lnTo>
                  <a:lnTo>
                    <a:pt x="1108" y="3125"/>
                  </a:lnTo>
                  <a:lnTo>
                    <a:pt x="1108" y="3071"/>
                  </a:lnTo>
                  <a:lnTo>
                    <a:pt x="1105" y="2962"/>
                  </a:lnTo>
                  <a:lnTo>
                    <a:pt x="1082" y="2744"/>
                  </a:lnTo>
                  <a:lnTo>
                    <a:pt x="1038" y="2530"/>
                  </a:lnTo>
                  <a:lnTo>
                    <a:pt x="1024" y="2477"/>
                  </a:lnTo>
                  <a:lnTo>
                    <a:pt x="1016" y="2461"/>
                  </a:lnTo>
                  <a:lnTo>
                    <a:pt x="1014" y="2459"/>
                  </a:lnTo>
                  <a:lnTo>
                    <a:pt x="1013" y="2458"/>
                  </a:lnTo>
                  <a:lnTo>
                    <a:pt x="1011" y="2459"/>
                  </a:lnTo>
                  <a:lnTo>
                    <a:pt x="1010" y="2460"/>
                  </a:lnTo>
                  <a:lnTo>
                    <a:pt x="1009" y="2463"/>
                  </a:lnTo>
                  <a:lnTo>
                    <a:pt x="1008" y="2466"/>
                  </a:lnTo>
                  <a:lnTo>
                    <a:pt x="1007" y="2475"/>
                  </a:lnTo>
                  <a:lnTo>
                    <a:pt x="1005" y="2499"/>
                  </a:lnTo>
                  <a:lnTo>
                    <a:pt x="1003" y="2568"/>
                  </a:lnTo>
                  <a:lnTo>
                    <a:pt x="1005" y="2736"/>
                  </a:lnTo>
                  <a:lnTo>
                    <a:pt x="1005" y="2792"/>
                  </a:lnTo>
                  <a:lnTo>
                    <a:pt x="1005" y="2810"/>
                  </a:lnTo>
                  <a:lnTo>
                    <a:pt x="1005" y="2843"/>
                  </a:lnTo>
                  <a:lnTo>
                    <a:pt x="1008" y="2909"/>
                  </a:lnTo>
                  <a:lnTo>
                    <a:pt x="1010" y="2976"/>
                  </a:lnTo>
                  <a:lnTo>
                    <a:pt x="1011" y="2992"/>
                  </a:lnTo>
                  <a:lnTo>
                    <a:pt x="1002" y="3050"/>
                  </a:lnTo>
                  <a:lnTo>
                    <a:pt x="974" y="3165"/>
                  </a:lnTo>
                  <a:lnTo>
                    <a:pt x="894" y="3395"/>
                  </a:lnTo>
                  <a:lnTo>
                    <a:pt x="801" y="3618"/>
                  </a:lnTo>
                  <a:lnTo>
                    <a:pt x="779" y="3672"/>
                  </a:lnTo>
                  <a:lnTo>
                    <a:pt x="761" y="3714"/>
                  </a:lnTo>
                  <a:lnTo>
                    <a:pt x="728" y="3793"/>
                  </a:lnTo>
                  <a:lnTo>
                    <a:pt x="669" y="3922"/>
                  </a:lnTo>
                  <a:lnTo>
                    <a:pt x="628" y="4016"/>
                  </a:lnTo>
                  <a:lnTo>
                    <a:pt x="623" y="4034"/>
                  </a:lnTo>
                  <a:lnTo>
                    <a:pt x="615" y="4047"/>
                  </a:lnTo>
                  <a:lnTo>
                    <a:pt x="609" y="4063"/>
                  </a:lnTo>
                  <a:lnTo>
                    <a:pt x="601" y="4099"/>
                  </a:lnTo>
                  <a:lnTo>
                    <a:pt x="593" y="4169"/>
                  </a:lnTo>
                  <a:lnTo>
                    <a:pt x="592" y="4203"/>
                  </a:lnTo>
                  <a:lnTo>
                    <a:pt x="592" y="4206"/>
                  </a:lnTo>
                  <a:lnTo>
                    <a:pt x="596" y="4227"/>
                  </a:lnTo>
                  <a:lnTo>
                    <a:pt x="606" y="4326"/>
                  </a:lnTo>
                  <a:lnTo>
                    <a:pt x="603" y="4488"/>
                  </a:lnTo>
                  <a:lnTo>
                    <a:pt x="598" y="4536"/>
                  </a:lnTo>
                  <a:lnTo>
                    <a:pt x="594" y="4561"/>
                  </a:lnTo>
                  <a:lnTo>
                    <a:pt x="588" y="4614"/>
                  </a:lnTo>
                  <a:lnTo>
                    <a:pt x="570" y="4721"/>
                  </a:lnTo>
                  <a:lnTo>
                    <a:pt x="548" y="4798"/>
                  </a:lnTo>
                  <a:lnTo>
                    <a:pt x="542" y="4808"/>
                  </a:lnTo>
                  <a:lnTo>
                    <a:pt x="531" y="4815"/>
                  </a:lnTo>
                  <a:lnTo>
                    <a:pt x="522" y="4816"/>
                  </a:lnTo>
                  <a:lnTo>
                    <a:pt x="515" y="4814"/>
                  </a:lnTo>
                  <a:lnTo>
                    <a:pt x="509" y="4809"/>
                  </a:lnTo>
                  <a:lnTo>
                    <a:pt x="505" y="4801"/>
                  </a:lnTo>
                  <a:lnTo>
                    <a:pt x="501" y="4792"/>
                  </a:lnTo>
                  <a:lnTo>
                    <a:pt x="497" y="4773"/>
                  </a:lnTo>
                  <a:lnTo>
                    <a:pt x="494" y="4759"/>
                  </a:lnTo>
                  <a:lnTo>
                    <a:pt x="491" y="4756"/>
                  </a:lnTo>
                  <a:lnTo>
                    <a:pt x="489" y="4760"/>
                  </a:lnTo>
                  <a:lnTo>
                    <a:pt x="487" y="4765"/>
                  </a:lnTo>
                  <a:lnTo>
                    <a:pt x="483" y="4780"/>
                  </a:lnTo>
                  <a:lnTo>
                    <a:pt x="473" y="4826"/>
                  </a:lnTo>
                  <a:lnTo>
                    <a:pt x="448" y="4931"/>
                  </a:lnTo>
                  <a:lnTo>
                    <a:pt x="406" y="4966"/>
                  </a:lnTo>
                  <a:lnTo>
                    <a:pt x="401" y="4963"/>
                  </a:lnTo>
                  <a:lnTo>
                    <a:pt x="394" y="4955"/>
                  </a:lnTo>
                  <a:lnTo>
                    <a:pt x="390" y="4948"/>
                  </a:lnTo>
                  <a:lnTo>
                    <a:pt x="388" y="4942"/>
                  </a:lnTo>
                  <a:lnTo>
                    <a:pt x="387" y="4937"/>
                  </a:lnTo>
                  <a:lnTo>
                    <a:pt x="387" y="4935"/>
                  </a:lnTo>
                  <a:lnTo>
                    <a:pt x="388" y="4934"/>
                  </a:lnTo>
                  <a:lnTo>
                    <a:pt x="382" y="4947"/>
                  </a:lnTo>
                  <a:lnTo>
                    <a:pt x="369" y="4969"/>
                  </a:lnTo>
                  <a:lnTo>
                    <a:pt x="353" y="4986"/>
                  </a:lnTo>
                  <a:lnTo>
                    <a:pt x="345" y="4991"/>
                  </a:lnTo>
                  <a:lnTo>
                    <a:pt x="337" y="4994"/>
                  </a:lnTo>
                  <a:lnTo>
                    <a:pt x="329" y="4993"/>
                  </a:lnTo>
                  <a:lnTo>
                    <a:pt x="321" y="4989"/>
                  </a:lnTo>
                  <a:lnTo>
                    <a:pt x="314" y="4981"/>
                  </a:lnTo>
                  <a:lnTo>
                    <a:pt x="307" y="4969"/>
                  </a:lnTo>
                  <a:lnTo>
                    <a:pt x="302" y="4952"/>
                  </a:lnTo>
                  <a:lnTo>
                    <a:pt x="301" y="4954"/>
                  </a:lnTo>
                  <a:lnTo>
                    <a:pt x="298" y="4961"/>
                  </a:lnTo>
                  <a:lnTo>
                    <a:pt x="291" y="4971"/>
                  </a:lnTo>
                  <a:lnTo>
                    <a:pt x="282" y="4981"/>
                  </a:lnTo>
                  <a:lnTo>
                    <a:pt x="276" y="4984"/>
                  </a:lnTo>
                  <a:lnTo>
                    <a:pt x="270" y="4985"/>
                  </a:lnTo>
                  <a:lnTo>
                    <a:pt x="264" y="4983"/>
                  </a:lnTo>
                  <a:lnTo>
                    <a:pt x="258" y="4979"/>
                  </a:lnTo>
                  <a:lnTo>
                    <a:pt x="252" y="4970"/>
                  </a:lnTo>
                  <a:lnTo>
                    <a:pt x="245" y="4959"/>
                  </a:lnTo>
                  <a:lnTo>
                    <a:pt x="239" y="4946"/>
                  </a:lnTo>
                  <a:lnTo>
                    <a:pt x="230" y="4911"/>
                  </a:lnTo>
                  <a:lnTo>
                    <a:pt x="219" y="4828"/>
                  </a:lnTo>
                  <a:lnTo>
                    <a:pt x="216" y="4750"/>
                  </a:lnTo>
                  <a:lnTo>
                    <a:pt x="216" y="4722"/>
                  </a:lnTo>
                  <a:lnTo>
                    <a:pt x="217" y="4665"/>
                  </a:lnTo>
                  <a:lnTo>
                    <a:pt x="218" y="4555"/>
                  </a:lnTo>
                  <a:lnTo>
                    <a:pt x="219" y="4443"/>
                  </a:lnTo>
                  <a:lnTo>
                    <a:pt x="221" y="4414"/>
                  </a:lnTo>
                  <a:lnTo>
                    <a:pt x="199" y="4418"/>
                  </a:lnTo>
                  <a:lnTo>
                    <a:pt x="167" y="4432"/>
                  </a:lnTo>
                  <a:lnTo>
                    <a:pt x="144" y="4453"/>
                  </a:lnTo>
                  <a:lnTo>
                    <a:pt x="123" y="4479"/>
                  </a:lnTo>
                  <a:lnTo>
                    <a:pt x="68" y="4531"/>
                  </a:lnTo>
                  <a:lnTo>
                    <a:pt x="47" y="4541"/>
                  </a:lnTo>
                  <a:lnTo>
                    <a:pt x="30" y="4539"/>
                  </a:lnTo>
                  <a:lnTo>
                    <a:pt x="9" y="4532"/>
                  </a:lnTo>
                  <a:lnTo>
                    <a:pt x="3" y="4528"/>
                  </a:lnTo>
                  <a:lnTo>
                    <a:pt x="1" y="4524"/>
                  </a:lnTo>
                  <a:lnTo>
                    <a:pt x="0" y="4520"/>
                  </a:lnTo>
                  <a:lnTo>
                    <a:pt x="1" y="4517"/>
                  </a:lnTo>
                  <a:lnTo>
                    <a:pt x="3" y="4513"/>
                  </a:lnTo>
                  <a:lnTo>
                    <a:pt x="5" y="4511"/>
                  </a:lnTo>
                  <a:lnTo>
                    <a:pt x="10" y="4507"/>
                  </a:lnTo>
                  <a:lnTo>
                    <a:pt x="11" y="4506"/>
                  </a:lnTo>
                  <a:lnTo>
                    <a:pt x="12" y="4503"/>
                  </a:lnTo>
                  <a:lnTo>
                    <a:pt x="26" y="4480"/>
                  </a:lnTo>
                  <a:lnTo>
                    <a:pt x="78" y="4394"/>
                  </a:lnTo>
                  <a:lnTo>
                    <a:pt x="140" y="4307"/>
                  </a:lnTo>
                  <a:lnTo>
                    <a:pt x="153" y="4292"/>
                  </a:lnTo>
                  <a:lnTo>
                    <a:pt x="164" y="4280"/>
                  </a:lnTo>
                  <a:lnTo>
                    <a:pt x="183" y="4251"/>
                  </a:lnTo>
                  <a:lnTo>
                    <a:pt x="222" y="4191"/>
                  </a:lnTo>
                  <a:lnTo>
                    <a:pt x="269" y="4139"/>
                  </a:lnTo>
                  <a:lnTo>
                    <a:pt x="285" y="4129"/>
                  </a:lnTo>
                  <a:lnTo>
                    <a:pt x="290" y="4115"/>
                  </a:lnTo>
                  <a:lnTo>
                    <a:pt x="299" y="4081"/>
                  </a:lnTo>
                  <a:lnTo>
                    <a:pt x="311" y="4002"/>
                  </a:lnTo>
                  <a:lnTo>
                    <a:pt x="333" y="3903"/>
                  </a:lnTo>
                  <a:lnTo>
                    <a:pt x="343" y="3875"/>
                  </a:lnTo>
                  <a:lnTo>
                    <a:pt x="350" y="3846"/>
                  </a:lnTo>
                  <a:lnTo>
                    <a:pt x="372" y="3775"/>
                  </a:lnTo>
                  <a:lnTo>
                    <a:pt x="429" y="3595"/>
                  </a:lnTo>
                  <a:lnTo>
                    <a:pt x="487" y="3407"/>
                  </a:lnTo>
                  <a:lnTo>
                    <a:pt x="500" y="3364"/>
                  </a:lnTo>
                  <a:lnTo>
                    <a:pt x="510" y="3323"/>
                  </a:lnTo>
                  <a:lnTo>
                    <a:pt x="522" y="3243"/>
                  </a:lnTo>
                  <a:lnTo>
                    <a:pt x="531" y="3093"/>
                  </a:lnTo>
                  <a:lnTo>
                    <a:pt x="552" y="2955"/>
                  </a:lnTo>
                  <a:lnTo>
                    <a:pt x="564" y="2920"/>
                  </a:lnTo>
                  <a:lnTo>
                    <a:pt x="577" y="2888"/>
                  </a:lnTo>
                  <a:lnTo>
                    <a:pt x="602" y="2826"/>
                  </a:lnTo>
                  <a:lnTo>
                    <a:pt x="642" y="2724"/>
                  </a:lnTo>
                  <a:lnTo>
                    <a:pt x="664" y="2673"/>
                  </a:lnTo>
                  <a:lnTo>
                    <a:pt x="665" y="2670"/>
                  </a:lnTo>
                  <a:lnTo>
                    <a:pt x="667" y="2631"/>
                  </a:lnTo>
                  <a:lnTo>
                    <a:pt x="672" y="2545"/>
                  </a:lnTo>
                  <a:lnTo>
                    <a:pt x="681" y="2357"/>
                  </a:lnTo>
                  <a:lnTo>
                    <a:pt x="701" y="2170"/>
                  </a:lnTo>
                  <a:lnTo>
                    <a:pt x="710" y="2128"/>
                  </a:lnTo>
                  <a:lnTo>
                    <a:pt x="715" y="2097"/>
                  </a:lnTo>
                  <a:lnTo>
                    <a:pt x="717" y="2048"/>
                  </a:lnTo>
                  <a:lnTo>
                    <a:pt x="711" y="2007"/>
                  </a:lnTo>
                  <a:lnTo>
                    <a:pt x="701" y="1970"/>
                  </a:lnTo>
                  <a:lnTo>
                    <a:pt x="684" y="1874"/>
                  </a:lnTo>
                  <a:lnTo>
                    <a:pt x="684" y="1841"/>
                  </a:lnTo>
                  <a:lnTo>
                    <a:pt x="686" y="1796"/>
                  </a:lnTo>
                  <a:lnTo>
                    <a:pt x="700" y="1709"/>
                  </a:lnTo>
                  <a:lnTo>
                    <a:pt x="771" y="1557"/>
                  </a:lnTo>
                  <a:lnTo>
                    <a:pt x="906" y="1451"/>
                  </a:lnTo>
                  <a:lnTo>
                    <a:pt x="951" y="1434"/>
                  </a:lnTo>
                  <a:lnTo>
                    <a:pt x="955" y="1431"/>
                  </a:lnTo>
                  <a:lnTo>
                    <a:pt x="989" y="1417"/>
                  </a:lnTo>
                  <a:lnTo>
                    <a:pt x="1118" y="1360"/>
                  </a:lnTo>
                  <a:lnTo>
                    <a:pt x="1255" y="1293"/>
                  </a:lnTo>
                  <a:lnTo>
                    <a:pt x="1281" y="1277"/>
                  </a:lnTo>
                  <a:lnTo>
                    <a:pt x="1303" y="1264"/>
                  </a:lnTo>
                  <a:lnTo>
                    <a:pt x="1351" y="1236"/>
                  </a:lnTo>
                  <a:lnTo>
                    <a:pt x="1437" y="1167"/>
                  </a:lnTo>
                  <a:lnTo>
                    <a:pt x="1491" y="1074"/>
                  </a:lnTo>
                  <a:lnTo>
                    <a:pt x="1497" y="1044"/>
                  </a:lnTo>
                  <a:lnTo>
                    <a:pt x="1499" y="1015"/>
                  </a:lnTo>
                  <a:lnTo>
                    <a:pt x="1501" y="960"/>
                  </a:lnTo>
                  <a:lnTo>
                    <a:pt x="1497" y="871"/>
                  </a:lnTo>
                  <a:lnTo>
                    <a:pt x="1491" y="827"/>
                  </a:lnTo>
                  <a:lnTo>
                    <a:pt x="1491" y="824"/>
                  </a:lnTo>
                  <a:lnTo>
                    <a:pt x="1477" y="817"/>
                  </a:lnTo>
                  <a:lnTo>
                    <a:pt x="1452" y="799"/>
                  </a:lnTo>
                  <a:lnTo>
                    <a:pt x="1434" y="776"/>
                  </a:lnTo>
                  <a:lnTo>
                    <a:pt x="1419" y="751"/>
                  </a:lnTo>
                  <a:lnTo>
                    <a:pt x="1398" y="695"/>
                  </a:lnTo>
                  <a:lnTo>
                    <a:pt x="1395" y="681"/>
                  </a:lnTo>
                  <a:lnTo>
                    <a:pt x="1392" y="679"/>
                  </a:lnTo>
                  <a:lnTo>
                    <a:pt x="1383" y="661"/>
                  </a:lnTo>
                  <a:lnTo>
                    <a:pt x="1351" y="590"/>
                  </a:lnTo>
                  <a:lnTo>
                    <a:pt x="1330" y="495"/>
                  </a:lnTo>
                  <a:lnTo>
                    <a:pt x="1331" y="471"/>
                  </a:lnTo>
                  <a:close/>
                </a:path>
              </a:pathLst>
            </a:custGeom>
            <a:solidFill>
              <a:srgbClr val="B09C9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23" name="Freeform 12"/>
            <p:cNvSpPr>
              <a:spLocks/>
            </p:cNvSpPr>
            <p:nvPr/>
          </p:nvSpPr>
          <p:spPr bwMode="auto">
            <a:xfrm>
              <a:off x="2357" y="1102"/>
              <a:ext cx="263" cy="201"/>
            </a:xfrm>
            <a:custGeom>
              <a:avLst/>
              <a:gdLst>
                <a:gd name="T0" fmla="*/ 1 w 526"/>
                <a:gd name="T1" fmla="*/ 1 h 402"/>
                <a:gd name="T2" fmla="*/ 1 w 526"/>
                <a:gd name="T3" fmla="*/ 1 h 402"/>
                <a:gd name="T4" fmla="*/ 1 w 526"/>
                <a:gd name="T5" fmla="*/ 1 h 402"/>
                <a:gd name="T6" fmla="*/ 1 w 526"/>
                <a:gd name="T7" fmla="*/ 1 h 402"/>
                <a:gd name="T8" fmla="*/ 1 w 526"/>
                <a:gd name="T9" fmla="*/ 1 h 402"/>
                <a:gd name="T10" fmla="*/ 1 w 526"/>
                <a:gd name="T11" fmla="*/ 1 h 402"/>
                <a:gd name="T12" fmla="*/ 1 w 526"/>
                <a:gd name="T13" fmla="*/ 1 h 402"/>
                <a:gd name="T14" fmla="*/ 1 w 526"/>
                <a:gd name="T15" fmla="*/ 1 h 402"/>
                <a:gd name="T16" fmla="*/ 1 w 526"/>
                <a:gd name="T17" fmla="*/ 1 h 402"/>
                <a:gd name="T18" fmla="*/ 1 w 526"/>
                <a:gd name="T19" fmla="*/ 1 h 402"/>
                <a:gd name="T20" fmla="*/ 1 w 526"/>
                <a:gd name="T21" fmla="*/ 1 h 402"/>
                <a:gd name="T22" fmla="*/ 1 w 526"/>
                <a:gd name="T23" fmla="*/ 1 h 402"/>
                <a:gd name="T24" fmla="*/ 1 w 526"/>
                <a:gd name="T25" fmla="*/ 1 h 402"/>
                <a:gd name="T26" fmla="*/ 1 w 526"/>
                <a:gd name="T27" fmla="*/ 1 h 402"/>
                <a:gd name="T28" fmla="*/ 1 w 526"/>
                <a:gd name="T29" fmla="*/ 1 h 402"/>
                <a:gd name="T30" fmla="*/ 1 w 526"/>
                <a:gd name="T31" fmla="*/ 1 h 402"/>
                <a:gd name="T32" fmla="*/ 1 w 526"/>
                <a:gd name="T33" fmla="*/ 1 h 402"/>
                <a:gd name="T34" fmla="*/ 1 w 526"/>
                <a:gd name="T35" fmla="*/ 1 h 402"/>
                <a:gd name="T36" fmla="*/ 1 w 526"/>
                <a:gd name="T37" fmla="*/ 1 h 402"/>
                <a:gd name="T38" fmla="*/ 1 w 526"/>
                <a:gd name="T39" fmla="*/ 1 h 402"/>
                <a:gd name="T40" fmla="*/ 1 w 526"/>
                <a:gd name="T41" fmla="*/ 1 h 402"/>
                <a:gd name="T42" fmla="*/ 1 w 526"/>
                <a:gd name="T43" fmla="*/ 1 h 402"/>
                <a:gd name="T44" fmla="*/ 1 w 526"/>
                <a:gd name="T45" fmla="*/ 1 h 402"/>
                <a:gd name="T46" fmla="*/ 1 w 526"/>
                <a:gd name="T47" fmla="*/ 1 h 402"/>
                <a:gd name="T48" fmla="*/ 1 w 526"/>
                <a:gd name="T49" fmla="*/ 1 h 402"/>
                <a:gd name="T50" fmla="*/ 1 w 526"/>
                <a:gd name="T51" fmla="*/ 1 h 402"/>
                <a:gd name="T52" fmla="*/ 1 w 526"/>
                <a:gd name="T53" fmla="*/ 1 h 402"/>
                <a:gd name="T54" fmla="*/ 1 w 526"/>
                <a:gd name="T55" fmla="*/ 1 h 402"/>
                <a:gd name="T56" fmla="*/ 1 w 526"/>
                <a:gd name="T57" fmla="*/ 1 h 402"/>
                <a:gd name="T58" fmla="*/ 1 w 526"/>
                <a:gd name="T59" fmla="*/ 1 h 402"/>
                <a:gd name="T60" fmla="*/ 1 w 526"/>
                <a:gd name="T61" fmla="*/ 1 h 402"/>
                <a:gd name="T62" fmla="*/ 1 w 526"/>
                <a:gd name="T63" fmla="*/ 1 h 402"/>
                <a:gd name="T64" fmla="*/ 1 w 526"/>
                <a:gd name="T65" fmla="*/ 1 h 402"/>
                <a:gd name="T66" fmla="*/ 1 w 526"/>
                <a:gd name="T67" fmla="*/ 1 h 402"/>
                <a:gd name="T68" fmla="*/ 1 w 526"/>
                <a:gd name="T69" fmla="*/ 1 h 402"/>
                <a:gd name="T70" fmla="*/ 1 w 526"/>
                <a:gd name="T71" fmla="*/ 1 h 402"/>
                <a:gd name="T72" fmla="*/ 1 w 526"/>
                <a:gd name="T73" fmla="*/ 1 h 402"/>
                <a:gd name="T74" fmla="*/ 1 w 526"/>
                <a:gd name="T75" fmla="*/ 1 h 402"/>
                <a:gd name="T76" fmla="*/ 1 w 526"/>
                <a:gd name="T77" fmla="*/ 1 h 402"/>
                <a:gd name="T78" fmla="*/ 1 w 526"/>
                <a:gd name="T79" fmla="*/ 1 h 402"/>
                <a:gd name="T80" fmla="*/ 1 w 526"/>
                <a:gd name="T81" fmla="*/ 1 h 402"/>
                <a:gd name="T82" fmla="*/ 1 w 526"/>
                <a:gd name="T83" fmla="*/ 0 h 402"/>
                <a:gd name="T84" fmla="*/ 1 w 526"/>
                <a:gd name="T85" fmla="*/ 1 h 402"/>
                <a:gd name="T86" fmla="*/ 1 w 526"/>
                <a:gd name="T87" fmla="*/ 1 h 402"/>
                <a:gd name="T88" fmla="*/ 1 w 526"/>
                <a:gd name="T89" fmla="*/ 1 h 40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26"/>
                <a:gd name="T136" fmla="*/ 0 h 402"/>
                <a:gd name="T137" fmla="*/ 526 w 526"/>
                <a:gd name="T138" fmla="*/ 402 h 40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26" h="402">
                  <a:moveTo>
                    <a:pt x="325" y="99"/>
                  </a:moveTo>
                  <a:lnTo>
                    <a:pt x="316" y="110"/>
                  </a:lnTo>
                  <a:lnTo>
                    <a:pt x="298" y="131"/>
                  </a:lnTo>
                  <a:lnTo>
                    <a:pt x="266" y="163"/>
                  </a:lnTo>
                  <a:lnTo>
                    <a:pt x="248" y="179"/>
                  </a:lnTo>
                  <a:lnTo>
                    <a:pt x="237" y="185"/>
                  </a:lnTo>
                  <a:lnTo>
                    <a:pt x="215" y="196"/>
                  </a:lnTo>
                  <a:lnTo>
                    <a:pt x="171" y="217"/>
                  </a:lnTo>
                  <a:lnTo>
                    <a:pt x="128" y="238"/>
                  </a:lnTo>
                  <a:lnTo>
                    <a:pt x="118" y="243"/>
                  </a:lnTo>
                  <a:lnTo>
                    <a:pt x="107" y="254"/>
                  </a:lnTo>
                  <a:lnTo>
                    <a:pt x="87" y="275"/>
                  </a:lnTo>
                  <a:lnTo>
                    <a:pt x="49" y="316"/>
                  </a:lnTo>
                  <a:lnTo>
                    <a:pt x="10" y="357"/>
                  </a:lnTo>
                  <a:lnTo>
                    <a:pt x="1" y="367"/>
                  </a:lnTo>
                  <a:lnTo>
                    <a:pt x="0" y="372"/>
                  </a:lnTo>
                  <a:lnTo>
                    <a:pt x="1" y="376"/>
                  </a:lnTo>
                  <a:lnTo>
                    <a:pt x="3" y="380"/>
                  </a:lnTo>
                  <a:lnTo>
                    <a:pt x="7" y="385"/>
                  </a:lnTo>
                  <a:lnTo>
                    <a:pt x="16" y="392"/>
                  </a:lnTo>
                  <a:lnTo>
                    <a:pt x="27" y="398"/>
                  </a:lnTo>
                  <a:lnTo>
                    <a:pt x="39" y="402"/>
                  </a:lnTo>
                  <a:lnTo>
                    <a:pt x="50" y="401"/>
                  </a:lnTo>
                  <a:lnTo>
                    <a:pt x="54" y="396"/>
                  </a:lnTo>
                  <a:lnTo>
                    <a:pt x="63" y="385"/>
                  </a:lnTo>
                  <a:lnTo>
                    <a:pt x="81" y="363"/>
                  </a:lnTo>
                  <a:lnTo>
                    <a:pt x="99" y="340"/>
                  </a:lnTo>
                  <a:lnTo>
                    <a:pt x="104" y="334"/>
                  </a:lnTo>
                  <a:lnTo>
                    <a:pt x="101" y="334"/>
                  </a:lnTo>
                  <a:lnTo>
                    <a:pt x="96" y="332"/>
                  </a:lnTo>
                  <a:lnTo>
                    <a:pt x="85" y="329"/>
                  </a:lnTo>
                  <a:lnTo>
                    <a:pt x="74" y="325"/>
                  </a:lnTo>
                  <a:lnTo>
                    <a:pt x="72" y="324"/>
                  </a:lnTo>
                  <a:lnTo>
                    <a:pt x="77" y="318"/>
                  </a:lnTo>
                  <a:lnTo>
                    <a:pt x="97" y="298"/>
                  </a:lnTo>
                  <a:lnTo>
                    <a:pt x="129" y="279"/>
                  </a:lnTo>
                  <a:lnTo>
                    <a:pt x="139" y="275"/>
                  </a:lnTo>
                  <a:lnTo>
                    <a:pt x="149" y="273"/>
                  </a:lnTo>
                  <a:lnTo>
                    <a:pt x="170" y="268"/>
                  </a:lnTo>
                  <a:lnTo>
                    <a:pt x="214" y="262"/>
                  </a:lnTo>
                  <a:lnTo>
                    <a:pt x="246" y="253"/>
                  </a:lnTo>
                  <a:lnTo>
                    <a:pt x="251" y="250"/>
                  </a:lnTo>
                  <a:lnTo>
                    <a:pt x="257" y="246"/>
                  </a:lnTo>
                  <a:lnTo>
                    <a:pt x="278" y="229"/>
                  </a:lnTo>
                  <a:lnTo>
                    <a:pt x="336" y="182"/>
                  </a:lnTo>
                  <a:lnTo>
                    <a:pt x="377" y="149"/>
                  </a:lnTo>
                  <a:lnTo>
                    <a:pt x="380" y="147"/>
                  </a:lnTo>
                  <a:lnTo>
                    <a:pt x="374" y="149"/>
                  </a:lnTo>
                  <a:lnTo>
                    <a:pt x="362" y="151"/>
                  </a:lnTo>
                  <a:lnTo>
                    <a:pt x="339" y="156"/>
                  </a:lnTo>
                  <a:lnTo>
                    <a:pt x="314" y="161"/>
                  </a:lnTo>
                  <a:lnTo>
                    <a:pt x="309" y="161"/>
                  </a:lnTo>
                  <a:lnTo>
                    <a:pt x="307" y="162"/>
                  </a:lnTo>
                  <a:lnTo>
                    <a:pt x="306" y="161"/>
                  </a:lnTo>
                  <a:lnTo>
                    <a:pt x="306" y="160"/>
                  </a:lnTo>
                  <a:lnTo>
                    <a:pt x="306" y="159"/>
                  </a:lnTo>
                  <a:lnTo>
                    <a:pt x="306" y="158"/>
                  </a:lnTo>
                  <a:lnTo>
                    <a:pt x="308" y="155"/>
                  </a:lnTo>
                  <a:lnTo>
                    <a:pt x="310" y="151"/>
                  </a:lnTo>
                  <a:lnTo>
                    <a:pt x="318" y="141"/>
                  </a:lnTo>
                  <a:lnTo>
                    <a:pt x="344" y="114"/>
                  </a:lnTo>
                  <a:lnTo>
                    <a:pt x="417" y="63"/>
                  </a:lnTo>
                  <a:lnTo>
                    <a:pt x="467" y="50"/>
                  </a:lnTo>
                  <a:lnTo>
                    <a:pt x="467" y="53"/>
                  </a:lnTo>
                  <a:lnTo>
                    <a:pt x="468" y="58"/>
                  </a:lnTo>
                  <a:lnTo>
                    <a:pt x="470" y="67"/>
                  </a:lnTo>
                  <a:lnTo>
                    <a:pt x="471" y="77"/>
                  </a:lnTo>
                  <a:lnTo>
                    <a:pt x="472" y="79"/>
                  </a:lnTo>
                  <a:lnTo>
                    <a:pt x="483" y="85"/>
                  </a:lnTo>
                  <a:lnTo>
                    <a:pt x="492" y="87"/>
                  </a:lnTo>
                  <a:lnTo>
                    <a:pt x="500" y="85"/>
                  </a:lnTo>
                  <a:lnTo>
                    <a:pt x="507" y="82"/>
                  </a:lnTo>
                  <a:lnTo>
                    <a:pt x="512" y="76"/>
                  </a:lnTo>
                  <a:lnTo>
                    <a:pt x="517" y="68"/>
                  </a:lnTo>
                  <a:lnTo>
                    <a:pt x="520" y="59"/>
                  </a:lnTo>
                  <a:lnTo>
                    <a:pt x="524" y="39"/>
                  </a:lnTo>
                  <a:lnTo>
                    <a:pt x="526" y="20"/>
                  </a:lnTo>
                  <a:lnTo>
                    <a:pt x="526" y="11"/>
                  </a:lnTo>
                  <a:lnTo>
                    <a:pt x="522" y="10"/>
                  </a:lnTo>
                  <a:lnTo>
                    <a:pt x="515" y="9"/>
                  </a:lnTo>
                  <a:lnTo>
                    <a:pt x="499" y="5"/>
                  </a:lnTo>
                  <a:lnTo>
                    <a:pt x="483" y="1"/>
                  </a:lnTo>
                  <a:lnTo>
                    <a:pt x="480" y="0"/>
                  </a:lnTo>
                  <a:lnTo>
                    <a:pt x="476" y="2"/>
                  </a:lnTo>
                  <a:lnTo>
                    <a:pt x="460" y="10"/>
                  </a:lnTo>
                  <a:lnTo>
                    <a:pt x="398" y="45"/>
                  </a:lnTo>
                  <a:lnTo>
                    <a:pt x="336" y="89"/>
                  </a:lnTo>
                  <a:lnTo>
                    <a:pt x="325" y="9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24" name="Freeform 13"/>
            <p:cNvSpPr>
              <a:spLocks/>
            </p:cNvSpPr>
            <p:nvPr/>
          </p:nvSpPr>
          <p:spPr bwMode="auto">
            <a:xfrm>
              <a:off x="2742" y="1053"/>
              <a:ext cx="128" cy="92"/>
            </a:xfrm>
            <a:custGeom>
              <a:avLst/>
              <a:gdLst>
                <a:gd name="T0" fmla="*/ 0 w 257"/>
                <a:gd name="T1" fmla="*/ 1 h 183"/>
                <a:gd name="T2" fmla="*/ 0 w 257"/>
                <a:gd name="T3" fmla="*/ 1 h 183"/>
                <a:gd name="T4" fmla="*/ 0 w 257"/>
                <a:gd name="T5" fmla="*/ 1 h 183"/>
                <a:gd name="T6" fmla="*/ 0 w 257"/>
                <a:gd name="T7" fmla="*/ 1 h 183"/>
                <a:gd name="T8" fmla="*/ 0 w 257"/>
                <a:gd name="T9" fmla="*/ 1 h 183"/>
                <a:gd name="T10" fmla="*/ 0 w 257"/>
                <a:gd name="T11" fmla="*/ 1 h 183"/>
                <a:gd name="T12" fmla="*/ 0 w 257"/>
                <a:gd name="T13" fmla="*/ 1 h 183"/>
                <a:gd name="T14" fmla="*/ 0 w 257"/>
                <a:gd name="T15" fmla="*/ 1 h 183"/>
                <a:gd name="T16" fmla="*/ 0 w 257"/>
                <a:gd name="T17" fmla="*/ 1 h 183"/>
                <a:gd name="T18" fmla="*/ 0 w 257"/>
                <a:gd name="T19" fmla="*/ 1 h 183"/>
                <a:gd name="T20" fmla="*/ 0 w 257"/>
                <a:gd name="T21" fmla="*/ 1 h 183"/>
                <a:gd name="T22" fmla="*/ 0 w 257"/>
                <a:gd name="T23" fmla="*/ 1 h 183"/>
                <a:gd name="T24" fmla="*/ 0 w 257"/>
                <a:gd name="T25" fmla="*/ 1 h 183"/>
                <a:gd name="T26" fmla="*/ 0 w 257"/>
                <a:gd name="T27" fmla="*/ 1 h 183"/>
                <a:gd name="T28" fmla="*/ 0 w 257"/>
                <a:gd name="T29" fmla="*/ 1 h 183"/>
                <a:gd name="T30" fmla="*/ 0 w 257"/>
                <a:gd name="T31" fmla="*/ 1 h 183"/>
                <a:gd name="T32" fmla="*/ 0 w 257"/>
                <a:gd name="T33" fmla="*/ 0 h 183"/>
                <a:gd name="T34" fmla="*/ 0 w 257"/>
                <a:gd name="T35" fmla="*/ 0 h 183"/>
                <a:gd name="T36" fmla="*/ 0 w 257"/>
                <a:gd name="T37" fmla="*/ 1 h 183"/>
                <a:gd name="T38" fmla="*/ 0 w 257"/>
                <a:gd name="T39" fmla="*/ 1 h 183"/>
                <a:gd name="T40" fmla="*/ 0 w 257"/>
                <a:gd name="T41" fmla="*/ 1 h 183"/>
                <a:gd name="T42" fmla="*/ 0 w 257"/>
                <a:gd name="T43" fmla="*/ 1 h 183"/>
                <a:gd name="T44" fmla="*/ 0 w 257"/>
                <a:gd name="T45" fmla="*/ 1 h 183"/>
                <a:gd name="T46" fmla="*/ 0 w 257"/>
                <a:gd name="T47" fmla="*/ 1 h 183"/>
                <a:gd name="T48" fmla="*/ 0 w 257"/>
                <a:gd name="T49" fmla="*/ 1 h 183"/>
                <a:gd name="T50" fmla="*/ 0 w 257"/>
                <a:gd name="T51" fmla="*/ 1 h 183"/>
                <a:gd name="T52" fmla="*/ 0 w 257"/>
                <a:gd name="T53" fmla="*/ 1 h 183"/>
                <a:gd name="T54" fmla="*/ 0 w 257"/>
                <a:gd name="T55" fmla="*/ 1 h 183"/>
                <a:gd name="T56" fmla="*/ 0 w 257"/>
                <a:gd name="T57" fmla="*/ 1 h 183"/>
                <a:gd name="T58" fmla="*/ 0 w 257"/>
                <a:gd name="T59" fmla="*/ 1 h 183"/>
                <a:gd name="T60" fmla="*/ 0 w 257"/>
                <a:gd name="T61" fmla="*/ 1 h 183"/>
                <a:gd name="T62" fmla="*/ 0 w 257"/>
                <a:gd name="T63" fmla="*/ 1 h 183"/>
                <a:gd name="T64" fmla="*/ 0 w 257"/>
                <a:gd name="T65" fmla="*/ 1 h 183"/>
                <a:gd name="T66" fmla="*/ 0 w 257"/>
                <a:gd name="T67" fmla="*/ 1 h 18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57"/>
                <a:gd name="T103" fmla="*/ 0 h 183"/>
                <a:gd name="T104" fmla="*/ 257 w 257"/>
                <a:gd name="T105" fmla="*/ 183 h 18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57" h="183">
                  <a:moveTo>
                    <a:pt x="91" y="133"/>
                  </a:moveTo>
                  <a:lnTo>
                    <a:pt x="98" y="136"/>
                  </a:lnTo>
                  <a:lnTo>
                    <a:pt x="113" y="140"/>
                  </a:lnTo>
                  <a:lnTo>
                    <a:pt x="147" y="143"/>
                  </a:lnTo>
                  <a:lnTo>
                    <a:pt x="181" y="146"/>
                  </a:lnTo>
                  <a:lnTo>
                    <a:pt x="189" y="147"/>
                  </a:lnTo>
                  <a:lnTo>
                    <a:pt x="195" y="150"/>
                  </a:lnTo>
                  <a:lnTo>
                    <a:pt x="203" y="153"/>
                  </a:lnTo>
                  <a:lnTo>
                    <a:pt x="220" y="163"/>
                  </a:lnTo>
                  <a:lnTo>
                    <a:pt x="252" y="183"/>
                  </a:lnTo>
                  <a:lnTo>
                    <a:pt x="257" y="182"/>
                  </a:lnTo>
                  <a:lnTo>
                    <a:pt x="240" y="167"/>
                  </a:lnTo>
                  <a:lnTo>
                    <a:pt x="206" y="133"/>
                  </a:lnTo>
                  <a:lnTo>
                    <a:pt x="134" y="70"/>
                  </a:lnTo>
                  <a:lnTo>
                    <a:pt x="57" y="14"/>
                  </a:lnTo>
                  <a:lnTo>
                    <a:pt x="37" y="2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9" y="7"/>
                  </a:lnTo>
                  <a:lnTo>
                    <a:pt x="58" y="22"/>
                  </a:lnTo>
                  <a:lnTo>
                    <a:pt x="99" y="65"/>
                  </a:lnTo>
                  <a:lnTo>
                    <a:pt x="104" y="88"/>
                  </a:lnTo>
                  <a:lnTo>
                    <a:pt x="101" y="88"/>
                  </a:lnTo>
                  <a:lnTo>
                    <a:pt x="88" y="86"/>
                  </a:lnTo>
                  <a:lnTo>
                    <a:pt x="39" y="79"/>
                  </a:lnTo>
                  <a:lnTo>
                    <a:pt x="2" y="73"/>
                  </a:lnTo>
                  <a:lnTo>
                    <a:pt x="0" y="72"/>
                  </a:lnTo>
                  <a:lnTo>
                    <a:pt x="14" y="82"/>
                  </a:lnTo>
                  <a:lnTo>
                    <a:pt x="56" y="111"/>
                  </a:lnTo>
                  <a:lnTo>
                    <a:pt x="89" y="132"/>
                  </a:lnTo>
                  <a:lnTo>
                    <a:pt x="91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25" name="Freeform 14"/>
            <p:cNvSpPr>
              <a:spLocks/>
            </p:cNvSpPr>
            <p:nvPr/>
          </p:nvSpPr>
          <p:spPr bwMode="auto">
            <a:xfrm>
              <a:off x="2333" y="36"/>
              <a:ext cx="582" cy="1415"/>
            </a:xfrm>
            <a:custGeom>
              <a:avLst/>
              <a:gdLst>
                <a:gd name="T0" fmla="*/ 1 w 1164"/>
                <a:gd name="T1" fmla="*/ 1 h 2829"/>
                <a:gd name="T2" fmla="*/ 1 w 1164"/>
                <a:gd name="T3" fmla="*/ 1 h 2829"/>
                <a:gd name="T4" fmla="*/ 1 w 1164"/>
                <a:gd name="T5" fmla="*/ 1 h 2829"/>
                <a:gd name="T6" fmla="*/ 1 w 1164"/>
                <a:gd name="T7" fmla="*/ 1 h 2829"/>
                <a:gd name="T8" fmla="*/ 1 w 1164"/>
                <a:gd name="T9" fmla="*/ 1 h 2829"/>
                <a:gd name="T10" fmla="*/ 1 w 1164"/>
                <a:gd name="T11" fmla="*/ 1 h 2829"/>
                <a:gd name="T12" fmla="*/ 1 w 1164"/>
                <a:gd name="T13" fmla="*/ 1 h 2829"/>
                <a:gd name="T14" fmla="*/ 1 w 1164"/>
                <a:gd name="T15" fmla="*/ 1 h 2829"/>
                <a:gd name="T16" fmla="*/ 1 w 1164"/>
                <a:gd name="T17" fmla="*/ 1 h 2829"/>
                <a:gd name="T18" fmla="*/ 1 w 1164"/>
                <a:gd name="T19" fmla="*/ 1 h 2829"/>
                <a:gd name="T20" fmla="*/ 1 w 1164"/>
                <a:gd name="T21" fmla="*/ 1 h 2829"/>
                <a:gd name="T22" fmla="*/ 1 w 1164"/>
                <a:gd name="T23" fmla="*/ 1 h 2829"/>
                <a:gd name="T24" fmla="*/ 1 w 1164"/>
                <a:gd name="T25" fmla="*/ 1 h 2829"/>
                <a:gd name="T26" fmla="*/ 1 w 1164"/>
                <a:gd name="T27" fmla="*/ 1 h 2829"/>
                <a:gd name="T28" fmla="*/ 1 w 1164"/>
                <a:gd name="T29" fmla="*/ 1 h 2829"/>
                <a:gd name="T30" fmla="*/ 1 w 1164"/>
                <a:gd name="T31" fmla="*/ 1 h 2829"/>
                <a:gd name="T32" fmla="*/ 1 w 1164"/>
                <a:gd name="T33" fmla="*/ 1 h 2829"/>
                <a:gd name="T34" fmla="*/ 1 w 1164"/>
                <a:gd name="T35" fmla="*/ 1 h 2829"/>
                <a:gd name="T36" fmla="*/ 1 w 1164"/>
                <a:gd name="T37" fmla="*/ 1 h 2829"/>
                <a:gd name="T38" fmla="*/ 1 w 1164"/>
                <a:gd name="T39" fmla="*/ 1 h 2829"/>
                <a:gd name="T40" fmla="*/ 1 w 1164"/>
                <a:gd name="T41" fmla="*/ 1 h 2829"/>
                <a:gd name="T42" fmla="*/ 1 w 1164"/>
                <a:gd name="T43" fmla="*/ 1 h 2829"/>
                <a:gd name="T44" fmla="*/ 1 w 1164"/>
                <a:gd name="T45" fmla="*/ 1 h 2829"/>
                <a:gd name="T46" fmla="*/ 1 w 1164"/>
                <a:gd name="T47" fmla="*/ 1 h 2829"/>
                <a:gd name="T48" fmla="*/ 1 w 1164"/>
                <a:gd name="T49" fmla="*/ 1 h 2829"/>
                <a:gd name="T50" fmla="*/ 1 w 1164"/>
                <a:gd name="T51" fmla="*/ 1 h 2829"/>
                <a:gd name="T52" fmla="*/ 1 w 1164"/>
                <a:gd name="T53" fmla="*/ 1 h 2829"/>
                <a:gd name="T54" fmla="*/ 1 w 1164"/>
                <a:gd name="T55" fmla="*/ 1 h 2829"/>
                <a:gd name="T56" fmla="*/ 1 w 1164"/>
                <a:gd name="T57" fmla="*/ 1 h 2829"/>
                <a:gd name="T58" fmla="*/ 1 w 1164"/>
                <a:gd name="T59" fmla="*/ 1 h 2829"/>
                <a:gd name="T60" fmla="*/ 1 w 1164"/>
                <a:gd name="T61" fmla="*/ 1 h 2829"/>
                <a:gd name="T62" fmla="*/ 1 w 1164"/>
                <a:gd name="T63" fmla="*/ 1 h 2829"/>
                <a:gd name="T64" fmla="*/ 1 w 1164"/>
                <a:gd name="T65" fmla="*/ 1 h 2829"/>
                <a:gd name="T66" fmla="*/ 1 w 1164"/>
                <a:gd name="T67" fmla="*/ 1 h 2829"/>
                <a:gd name="T68" fmla="*/ 1 w 1164"/>
                <a:gd name="T69" fmla="*/ 1 h 2829"/>
                <a:gd name="T70" fmla="*/ 1 w 1164"/>
                <a:gd name="T71" fmla="*/ 1 h 2829"/>
                <a:gd name="T72" fmla="*/ 1 w 1164"/>
                <a:gd name="T73" fmla="*/ 1 h 2829"/>
                <a:gd name="T74" fmla="*/ 1 w 1164"/>
                <a:gd name="T75" fmla="*/ 1 h 2829"/>
                <a:gd name="T76" fmla="*/ 1 w 1164"/>
                <a:gd name="T77" fmla="*/ 1 h 2829"/>
                <a:gd name="T78" fmla="*/ 1 w 1164"/>
                <a:gd name="T79" fmla="*/ 1 h 2829"/>
                <a:gd name="T80" fmla="*/ 1 w 1164"/>
                <a:gd name="T81" fmla="*/ 1 h 2829"/>
                <a:gd name="T82" fmla="*/ 1 w 1164"/>
                <a:gd name="T83" fmla="*/ 1 h 2829"/>
                <a:gd name="T84" fmla="*/ 1 w 1164"/>
                <a:gd name="T85" fmla="*/ 1 h 2829"/>
                <a:gd name="T86" fmla="*/ 1 w 1164"/>
                <a:gd name="T87" fmla="*/ 1 h 2829"/>
                <a:gd name="T88" fmla="*/ 1 w 1164"/>
                <a:gd name="T89" fmla="*/ 1 h 2829"/>
                <a:gd name="T90" fmla="*/ 1 w 1164"/>
                <a:gd name="T91" fmla="*/ 1 h 2829"/>
                <a:gd name="T92" fmla="*/ 1 w 1164"/>
                <a:gd name="T93" fmla="*/ 1 h 2829"/>
                <a:gd name="T94" fmla="*/ 1 w 1164"/>
                <a:gd name="T95" fmla="*/ 1 h 2829"/>
                <a:gd name="T96" fmla="*/ 1 w 1164"/>
                <a:gd name="T97" fmla="*/ 1 h 2829"/>
                <a:gd name="T98" fmla="*/ 1 w 1164"/>
                <a:gd name="T99" fmla="*/ 1 h 2829"/>
                <a:gd name="T100" fmla="*/ 1 w 1164"/>
                <a:gd name="T101" fmla="*/ 1 h 2829"/>
                <a:gd name="T102" fmla="*/ 1 w 1164"/>
                <a:gd name="T103" fmla="*/ 1 h 2829"/>
                <a:gd name="T104" fmla="*/ 1 w 1164"/>
                <a:gd name="T105" fmla="*/ 1 h 2829"/>
                <a:gd name="T106" fmla="*/ 1 w 1164"/>
                <a:gd name="T107" fmla="*/ 1 h 2829"/>
                <a:gd name="T108" fmla="*/ 1 w 1164"/>
                <a:gd name="T109" fmla="*/ 1 h 2829"/>
                <a:gd name="T110" fmla="*/ 1 w 1164"/>
                <a:gd name="T111" fmla="*/ 1 h 2829"/>
                <a:gd name="T112" fmla="*/ 1 w 1164"/>
                <a:gd name="T113" fmla="*/ 1 h 2829"/>
                <a:gd name="T114" fmla="*/ 1 w 1164"/>
                <a:gd name="T115" fmla="*/ 1 h 2829"/>
                <a:gd name="T116" fmla="*/ 1 w 1164"/>
                <a:gd name="T117" fmla="*/ 1 h 2829"/>
                <a:gd name="T118" fmla="*/ 1 w 1164"/>
                <a:gd name="T119" fmla="*/ 1 h 2829"/>
                <a:gd name="T120" fmla="*/ 1 w 1164"/>
                <a:gd name="T121" fmla="*/ 1 h 2829"/>
                <a:gd name="T122" fmla="*/ 1 w 1164"/>
                <a:gd name="T123" fmla="*/ 1 h 282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64"/>
                <a:gd name="T187" fmla="*/ 0 h 2829"/>
                <a:gd name="T188" fmla="*/ 1164 w 1164"/>
                <a:gd name="T189" fmla="*/ 2829 h 282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64" h="2829">
                  <a:moveTo>
                    <a:pt x="604" y="3"/>
                  </a:moveTo>
                  <a:lnTo>
                    <a:pt x="582" y="8"/>
                  </a:lnTo>
                  <a:lnTo>
                    <a:pt x="538" y="19"/>
                  </a:lnTo>
                  <a:lnTo>
                    <a:pt x="447" y="50"/>
                  </a:lnTo>
                  <a:lnTo>
                    <a:pt x="382" y="88"/>
                  </a:lnTo>
                  <a:lnTo>
                    <a:pt x="372" y="99"/>
                  </a:lnTo>
                  <a:lnTo>
                    <a:pt x="364" y="110"/>
                  </a:lnTo>
                  <a:lnTo>
                    <a:pt x="347" y="133"/>
                  </a:lnTo>
                  <a:lnTo>
                    <a:pt x="314" y="179"/>
                  </a:lnTo>
                  <a:lnTo>
                    <a:pt x="293" y="236"/>
                  </a:lnTo>
                  <a:lnTo>
                    <a:pt x="292" y="251"/>
                  </a:lnTo>
                  <a:lnTo>
                    <a:pt x="290" y="271"/>
                  </a:lnTo>
                  <a:lnTo>
                    <a:pt x="284" y="313"/>
                  </a:lnTo>
                  <a:lnTo>
                    <a:pt x="272" y="418"/>
                  </a:lnTo>
                  <a:lnTo>
                    <a:pt x="284" y="536"/>
                  </a:lnTo>
                  <a:lnTo>
                    <a:pt x="294" y="565"/>
                  </a:lnTo>
                  <a:lnTo>
                    <a:pt x="306" y="595"/>
                  </a:lnTo>
                  <a:lnTo>
                    <a:pt x="325" y="644"/>
                  </a:lnTo>
                  <a:lnTo>
                    <a:pt x="358" y="719"/>
                  </a:lnTo>
                  <a:lnTo>
                    <a:pt x="389" y="767"/>
                  </a:lnTo>
                  <a:lnTo>
                    <a:pt x="398" y="775"/>
                  </a:lnTo>
                  <a:lnTo>
                    <a:pt x="408" y="783"/>
                  </a:lnTo>
                  <a:lnTo>
                    <a:pt x="420" y="788"/>
                  </a:lnTo>
                  <a:lnTo>
                    <a:pt x="448" y="796"/>
                  </a:lnTo>
                  <a:lnTo>
                    <a:pt x="479" y="799"/>
                  </a:lnTo>
                  <a:lnTo>
                    <a:pt x="524" y="799"/>
                  </a:lnTo>
                  <a:lnTo>
                    <a:pt x="533" y="798"/>
                  </a:lnTo>
                  <a:lnTo>
                    <a:pt x="532" y="827"/>
                  </a:lnTo>
                  <a:lnTo>
                    <a:pt x="532" y="882"/>
                  </a:lnTo>
                  <a:lnTo>
                    <a:pt x="531" y="991"/>
                  </a:lnTo>
                  <a:lnTo>
                    <a:pt x="527" y="1100"/>
                  </a:lnTo>
                  <a:lnTo>
                    <a:pt x="525" y="1127"/>
                  </a:lnTo>
                  <a:lnTo>
                    <a:pt x="524" y="1139"/>
                  </a:lnTo>
                  <a:lnTo>
                    <a:pt x="522" y="1162"/>
                  </a:lnTo>
                  <a:lnTo>
                    <a:pt x="515" y="1209"/>
                  </a:lnTo>
                  <a:lnTo>
                    <a:pt x="497" y="1251"/>
                  </a:lnTo>
                  <a:lnTo>
                    <a:pt x="491" y="1261"/>
                  </a:lnTo>
                  <a:lnTo>
                    <a:pt x="473" y="1281"/>
                  </a:lnTo>
                  <a:lnTo>
                    <a:pt x="431" y="1316"/>
                  </a:lnTo>
                  <a:lnTo>
                    <a:pt x="340" y="1382"/>
                  </a:lnTo>
                  <a:lnTo>
                    <a:pt x="261" y="1456"/>
                  </a:lnTo>
                  <a:lnTo>
                    <a:pt x="247" y="1477"/>
                  </a:lnTo>
                  <a:lnTo>
                    <a:pt x="246" y="1481"/>
                  </a:lnTo>
                  <a:lnTo>
                    <a:pt x="246" y="1484"/>
                  </a:lnTo>
                  <a:lnTo>
                    <a:pt x="247" y="1488"/>
                  </a:lnTo>
                  <a:lnTo>
                    <a:pt x="249" y="1491"/>
                  </a:lnTo>
                  <a:lnTo>
                    <a:pt x="255" y="1497"/>
                  </a:lnTo>
                  <a:lnTo>
                    <a:pt x="262" y="1503"/>
                  </a:lnTo>
                  <a:lnTo>
                    <a:pt x="268" y="1509"/>
                  </a:lnTo>
                  <a:lnTo>
                    <a:pt x="274" y="1514"/>
                  </a:lnTo>
                  <a:lnTo>
                    <a:pt x="275" y="1513"/>
                  </a:lnTo>
                  <a:lnTo>
                    <a:pt x="289" y="1500"/>
                  </a:lnTo>
                  <a:lnTo>
                    <a:pt x="342" y="1457"/>
                  </a:lnTo>
                  <a:lnTo>
                    <a:pt x="373" y="1438"/>
                  </a:lnTo>
                  <a:lnTo>
                    <a:pt x="402" y="1427"/>
                  </a:lnTo>
                  <a:lnTo>
                    <a:pt x="415" y="1426"/>
                  </a:lnTo>
                  <a:lnTo>
                    <a:pt x="426" y="1429"/>
                  </a:lnTo>
                  <a:lnTo>
                    <a:pt x="453" y="1437"/>
                  </a:lnTo>
                  <a:lnTo>
                    <a:pt x="505" y="1459"/>
                  </a:lnTo>
                  <a:lnTo>
                    <a:pt x="538" y="1475"/>
                  </a:lnTo>
                  <a:lnTo>
                    <a:pt x="540" y="1475"/>
                  </a:lnTo>
                  <a:lnTo>
                    <a:pt x="539" y="1472"/>
                  </a:lnTo>
                  <a:lnTo>
                    <a:pt x="539" y="1467"/>
                  </a:lnTo>
                  <a:lnTo>
                    <a:pt x="540" y="1456"/>
                  </a:lnTo>
                  <a:lnTo>
                    <a:pt x="542" y="1430"/>
                  </a:lnTo>
                  <a:lnTo>
                    <a:pt x="539" y="1413"/>
                  </a:lnTo>
                  <a:lnTo>
                    <a:pt x="532" y="1408"/>
                  </a:lnTo>
                  <a:lnTo>
                    <a:pt x="515" y="1401"/>
                  </a:lnTo>
                  <a:lnTo>
                    <a:pt x="496" y="1396"/>
                  </a:lnTo>
                  <a:lnTo>
                    <a:pt x="451" y="1385"/>
                  </a:lnTo>
                  <a:lnTo>
                    <a:pt x="420" y="1373"/>
                  </a:lnTo>
                  <a:lnTo>
                    <a:pt x="425" y="1371"/>
                  </a:lnTo>
                  <a:lnTo>
                    <a:pt x="440" y="1364"/>
                  </a:lnTo>
                  <a:lnTo>
                    <a:pt x="481" y="1356"/>
                  </a:lnTo>
                  <a:lnTo>
                    <a:pt x="500" y="1357"/>
                  </a:lnTo>
                  <a:lnTo>
                    <a:pt x="516" y="1363"/>
                  </a:lnTo>
                  <a:lnTo>
                    <a:pt x="523" y="1368"/>
                  </a:lnTo>
                  <a:lnTo>
                    <a:pt x="532" y="1380"/>
                  </a:lnTo>
                  <a:lnTo>
                    <a:pt x="543" y="1407"/>
                  </a:lnTo>
                  <a:lnTo>
                    <a:pt x="549" y="1437"/>
                  </a:lnTo>
                  <a:lnTo>
                    <a:pt x="550" y="1467"/>
                  </a:lnTo>
                  <a:lnTo>
                    <a:pt x="547" y="1530"/>
                  </a:lnTo>
                  <a:lnTo>
                    <a:pt x="546" y="1544"/>
                  </a:lnTo>
                  <a:lnTo>
                    <a:pt x="544" y="1544"/>
                  </a:lnTo>
                  <a:lnTo>
                    <a:pt x="530" y="1540"/>
                  </a:lnTo>
                  <a:lnTo>
                    <a:pt x="478" y="1529"/>
                  </a:lnTo>
                  <a:lnTo>
                    <a:pt x="427" y="1524"/>
                  </a:lnTo>
                  <a:lnTo>
                    <a:pt x="420" y="1525"/>
                  </a:lnTo>
                  <a:lnTo>
                    <a:pt x="412" y="1528"/>
                  </a:lnTo>
                  <a:lnTo>
                    <a:pt x="392" y="1535"/>
                  </a:lnTo>
                  <a:lnTo>
                    <a:pt x="345" y="1552"/>
                  </a:lnTo>
                  <a:lnTo>
                    <a:pt x="315" y="1562"/>
                  </a:lnTo>
                  <a:lnTo>
                    <a:pt x="314" y="1562"/>
                  </a:lnTo>
                  <a:lnTo>
                    <a:pt x="314" y="1569"/>
                  </a:lnTo>
                  <a:lnTo>
                    <a:pt x="316" y="1580"/>
                  </a:lnTo>
                  <a:lnTo>
                    <a:pt x="320" y="1602"/>
                  </a:lnTo>
                  <a:lnTo>
                    <a:pt x="324" y="1623"/>
                  </a:lnTo>
                  <a:lnTo>
                    <a:pt x="325" y="1628"/>
                  </a:lnTo>
                  <a:lnTo>
                    <a:pt x="335" y="1625"/>
                  </a:lnTo>
                  <a:lnTo>
                    <a:pt x="370" y="1615"/>
                  </a:lnTo>
                  <a:lnTo>
                    <a:pt x="466" y="1598"/>
                  </a:lnTo>
                  <a:lnTo>
                    <a:pt x="506" y="1600"/>
                  </a:lnTo>
                  <a:lnTo>
                    <a:pt x="520" y="1606"/>
                  </a:lnTo>
                  <a:lnTo>
                    <a:pt x="525" y="1611"/>
                  </a:lnTo>
                  <a:lnTo>
                    <a:pt x="530" y="1617"/>
                  </a:lnTo>
                  <a:lnTo>
                    <a:pt x="532" y="1623"/>
                  </a:lnTo>
                  <a:lnTo>
                    <a:pt x="533" y="1631"/>
                  </a:lnTo>
                  <a:lnTo>
                    <a:pt x="513" y="1637"/>
                  </a:lnTo>
                  <a:lnTo>
                    <a:pt x="476" y="1649"/>
                  </a:lnTo>
                  <a:lnTo>
                    <a:pt x="401" y="1668"/>
                  </a:lnTo>
                  <a:lnTo>
                    <a:pt x="330" y="1697"/>
                  </a:lnTo>
                  <a:lnTo>
                    <a:pt x="315" y="1706"/>
                  </a:lnTo>
                  <a:lnTo>
                    <a:pt x="310" y="1710"/>
                  </a:lnTo>
                  <a:lnTo>
                    <a:pt x="306" y="1715"/>
                  </a:lnTo>
                  <a:lnTo>
                    <a:pt x="303" y="1722"/>
                  </a:lnTo>
                  <a:lnTo>
                    <a:pt x="302" y="1728"/>
                  </a:lnTo>
                  <a:lnTo>
                    <a:pt x="302" y="1742"/>
                  </a:lnTo>
                  <a:lnTo>
                    <a:pt x="303" y="1758"/>
                  </a:lnTo>
                  <a:lnTo>
                    <a:pt x="306" y="1773"/>
                  </a:lnTo>
                  <a:lnTo>
                    <a:pt x="306" y="1786"/>
                  </a:lnTo>
                  <a:lnTo>
                    <a:pt x="320" y="1778"/>
                  </a:lnTo>
                  <a:lnTo>
                    <a:pt x="357" y="1760"/>
                  </a:lnTo>
                  <a:lnTo>
                    <a:pt x="444" y="1724"/>
                  </a:lnTo>
                  <a:lnTo>
                    <a:pt x="529" y="1708"/>
                  </a:lnTo>
                  <a:lnTo>
                    <a:pt x="546" y="1710"/>
                  </a:lnTo>
                  <a:lnTo>
                    <a:pt x="546" y="1711"/>
                  </a:lnTo>
                  <a:lnTo>
                    <a:pt x="548" y="1718"/>
                  </a:lnTo>
                  <a:lnTo>
                    <a:pt x="551" y="1739"/>
                  </a:lnTo>
                  <a:lnTo>
                    <a:pt x="551" y="1751"/>
                  </a:lnTo>
                  <a:lnTo>
                    <a:pt x="546" y="1762"/>
                  </a:lnTo>
                  <a:lnTo>
                    <a:pt x="543" y="1766"/>
                  </a:lnTo>
                  <a:lnTo>
                    <a:pt x="534" y="1771"/>
                  </a:lnTo>
                  <a:lnTo>
                    <a:pt x="518" y="1776"/>
                  </a:lnTo>
                  <a:lnTo>
                    <a:pt x="471" y="1789"/>
                  </a:lnTo>
                  <a:lnTo>
                    <a:pt x="356" y="1815"/>
                  </a:lnTo>
                  <a:lnTo>
                    <a:pt x="296" y="1827"/>
                  </a:lnTo>
                  <a:lnTo>
                    <a:pt x="295" y="1836"/>
                  </a:lnTo>
                  <a:lnTo>
                    <a:pt x="294" y="1854"/>
                  </a:lnTo>
                  <a:lnTo>
                    <a:pt x="291" y="1889"/>
                  </a:lnTo>
                  <a:lnTo>
                    <a:pt x="288" y="1923"/>
                  </a:lnTo>
                  <a:lnTo>
                    <a:pt x="288" y="1931"/>
                  </a:lnTo>
                  <a:lnTo>
                    <a:pt x="290" y="1930"/>
                  </a:lnTo>
                  <a:lnTo>
                    <a:pt x="311" y="1919"/>
                  </a:lnTo>
                  <a:lnTo>
                    <a:pt x="382" y="1880"/>
                  </a:lnTo>
                  <a:lnTo>
                    <a:pt x="449" y="1850"/>
                  </a:lnTo>
                  <a:lnTo>
                    <a:pt x="460" y="1848"/>
                  </a:lnTo>
                  <a:lnTo>
                    <a:pt x="468" y="1848"/>
                  </a:lnTo>
                  <a:lnTo>
                    <a:pt x="486" y="1849"/>
                  </a:lnTo>
                  <a:lnTo>
                    <a:pt x="524" y="1851"/>
                  </a:lnTo>
                  <a:lnTo>
                    <a:pt x="548" y="1853"/>
                  </a:lnTo>
                  <a:lnTo>
                    <a:pt x="550" y="1853"/>
                  </a:lnTo>
                  <a:lnTo>
                    <a:pt x="525" y="1859"/>
                  </a:lnTo>
                  <a:lnTo>
                    <a:pt x="479" y="1874"/>
                  </a:lnTo>
                  <a:lnTo>
                    <a:pt x="385" y="1911"/>
                  </a:lnTo>
                  <a:lnTo>
                    <a:pt x="300" y="1960"/>
                  </a:lnTo>
                  <a:lnTo>
                    <a:pt x="282" y="1974"/>
                  </a:lnTo>
                  <a:lnTo>
                    <a:pt x="280" y="1980"/>
                  </a:lnTo>
                  <a:lnTo>
                    <a:pt x="278" y="1991"/>
                  </a:lnTo>
                  <a:lnTo>
                    <a:pt x="272" y="2013"/>
                  </a:lnTo>
                  <a:lnTo>
                    <a:pt x="267" y="2036"/>
                  </a:lnTo>
                  <a:lnTo>
                    <a:pt x="266" y="2041"/>
                  </a:lnTo>
                  <a:lnTo>
                    <a:pt x="266" y="2042"/>
                  </a:lnTo>
                  <a:lnTo>
                    <a:pt x="268" y="2042"/>
                  </a:lnTo>
                  <a:lnTo>
                    <a:pt x="269" y="2042"/>
                  </a:lnTo>
                  <a:lnTo>
                    <a:pt x="274" y="2040"/>
                  </a:lnTo>
                  <a:lnTo>
                    <a:pt x="288" y="2033"/>
                  </a:lnTo>
                  <a:lnTo>
                    <a:pt x="331" y="2007"/>
                  </a:lnTo>
                  <a:lnTo>
                    <a:pt x="434" y="1947"/>
                  </a:lnTo>
                  <a:lnTo>
                    <a:pt x="489" y="1918"/>
                  </a:lnTo>
                  <a:lnTo>
                    <a:pt x="503" y="1919"/>
                  </a:lnTo>
                  <a:lnTo>
                    <a:pt x="530" y="1921"/>
                  </a:lnTo>
                  <a:lnTo>
                    <a:pt x="550" y="1927"/>
                  </a:lnTo>
                  <a:lnTo>
                    <a:pt x="563" y="1936"/>
                  </a:lnTo>
                  <a:lnTo>
                    <a:pt x="567" y="1942"/>
                  </a:lnTo>
                  <a:lnTo>
                    <a:pt x="569" y="1949"/>
                  </a:lnTo>
                  <a:lnTo>
                    <a:pt x="568" y="1957"/>
                  </a:lnTo>
                  <a:lnTo>
                    <a:pt x="565" y="1965"/>
                  </a:lnTo>
                  <a:lnTo>
                    <a:pt x="560" y="1973"/>
                  </a:lnTo>
                  <a:lnTo>
                    <a:pt x="547" y="1977"/>
                  </a:lnTo>
                  <a:lnTo>
                    <a:pt x="519" y="1981"/>
                  </a:lnTo>
                  <a:lnTo>
                    <a:pt x="463" y="1987"/>
                  </a:lnTo>
                  <a:lnTo>
                    <a:pt x="408" y="2000"/>
                  </a:lnTo>
                  <a:lnTo>
                    <a:pt x="396" y="2005"/>
                  </a:lnTo>
                  <a:lnTo>
                    <a:pt x="387" y="2011"/>
                  </a:lnTo>
                  <a:lnTo>
                    <a:pt x="373" y="2022"/>
                  </a:lnTo>
                  <a:lnTo>
                    <a:pt x="336" y="2055"/>
                  </a:lnTo>
                  <a:lnTo>
                    <a:pt x="258" y="2139"/>
                  </a:lnTo>
                  <a:lnTo>
                    <a:pt x="246" y="2197"/>
                  </a:lnTo>
                  <a:lnTo>
                    <a:pt x="253" y="2200"/>
                  </a:lnTo>
                  <a:lnTo>
                    <a:pt x="260" y="2201"/>
                  </a:lnTo>
                  <a:lnTo>
                    <a:pt x="267" y="2200"/>
                  </a:lnTo>
                  <a:lnTo>
                    <a:pt x="283" y="2196"/>
                  </a:lnTo>
                  <a:lnTo>
                    <a:pt x="298" y="2189"/>
                  </a:lnTo>
                  <a:lnTo>
                    <a:pt x="330" y="2174"/>
                  </a:lnTo>
                  <a:lnTo>
                    <a:pt x="338" y="2170"/>
                  </a:lnTo>
                  <a:lnTo>
                    <a:pt x="338" y="2169"/>
                  </a:lnTo>
                  <a:lnTo>
                    <a:pt x="340" y="2160"/>
                  </a:lnTo>
                  <a:lnTo>
                    <a:pt x="350" y="2128"/>
                  </a:lnTo>
                  <a:lnTo>
                    <a:pt x="369" y="2095"/>
                  </a:lnTo>
                  <a:lnTo>
                    <a:pt x="375" y="2090"/>
                  </a:lnTo>
                  <a:lnTo>
                    <a:pt x="384" y="2086"/>
                  </a:lnTo>
                  <a:lnTo>
                    <a:pt x="410" y="2075"/>
                  </a:lnTo>
                  <a:lnTo>
                    <a:pt x="480" y="2049"/>
                  </a:lnTo>
                  <a:lnTo>
                    <a:pt x="528" y="2031"/>
                  </a:lnTo>
                  <a:lnTo>
                    <a:pt x="531" y="2030"/>
                  </a:lnTo>
                  <a:lnTo>
                    <a:pt x="529" y="2035"/>
                  </a:lnTo>
                  <a:lnTo>
                    <a:pt x="525" y="2045"/>
                  </a:lnTo>
                  <a:lnTo>
                    <a:pt x="519" y="2063"/>
                  </a:lnTo>
                  <a:lnTo>
                    <a:pt x="511" y="2079"/>
                  </a:lnTo>
                  <a:lnTo>
                    <a:pt x="508" y="2081"/>
                  </a:lnTo>
                  <a:lnTo>
                    <a:pt x="488" y="2098"/>
                  </a:lnTo>
                  <a:lnTo>
                    <a:pt x="447" y="2128"/>
                  </a:lnTo>
                  <a:lnTo>
                    <a:pt x="364" y="2187"/>
                  </a:lnTo>
                  <a:lnTo>
                    <a:pt x="279" y="2244"/>
                  </a:lnTo>
                  <a:lnTo>
                    <a:pt x="259" y="2259"/>
                  </a:lnTo>
                  <a:lnTo>
                    <a:pt x="257" y="2260"/>
                  </a:lnTo>
                  <a:lnTo>
                    <a:pt x="245" y="2265"/>
                  </a:lnTo>
                  <a:lnTo>
                    <a:pt x="201" y="2287"/>
                  </a:lnTo>
                  <a:lnTo>
                    <a:pt x="159" y="2313"/>
                  </a:lnTo>
                  <a:lnTo>
                    <a:pt x="152" y="2319"/>
                  </a:lnTo>
                  <a:lnTo>
                    <a:pt x="139" y="2332"/>
                  </a:lnTo>
                  <a:lnTo>
                    <a:pt x="111" y="2358"/>
                  </a:lnTo>
                  <a:lnTo>
                    <a:pt x="48" y="2422"/>
                  </a:lnTo>
                  <a:lnTo>
                    <a:pt x="4" y="2492"/>
                  </a:lnTo>
                  <a:lnTo>
                    <a:pt x="1" y="2508"/>
                  </a:lnTo>
                  <a:lnTo>
                    <a:pt x="0" y="2514"/>
                  </a:lnTo>
                  <a:lnTo>
                    <a:pt x="0" y="2529"/>
                  </a:lnTo>
                  <a:lnTo>
                    <a:pt x="2" y="2565"/>
                  </a:lnTo>
                  <a:lnTo>
                    <a:pt x="5" y="2588"/>
                  </a:lnTo>
                  <a:lnTo>
                    <a:pt x="6" y="2589"/>
                  </a:lnTo>
                  <a:lnTo>
                    <a:pt x="14" y="2573"/>
                  </a:lnTo>
                  <a:lnTo>
                    <a:pt x="34" y="2535"/>
                  </a:lnTo>
                  <a:lnTo>
                    <a:pt x="88" y="2459"/>
                  </a:lnTo>
                  <a:lnTo>
                    <a:pt x="146" y="2395"/>
                  </a:lnTo>
                  <a:lnTo>
                    <a:pt x="161" y="2383"/>
                  </a:lnTo>
                  <a:lnTo>
                    <a:pt x="169" y="2377"/>
                  </a:lnTo>
                  <a:lnTo>
                    <a:pt x="189" y="2364"/>
                  </a:lnTo>
                  <a:lnTo>
                    <a:pt x="238" y="2335"/>
                  </a:lnTo>
                  <a:lnTo>
                    <a:pt x="280" y="2309"/>
                  </a:lnTo>
                  <a:lnTo>
                    <a:pt x="288" y="2304"/>
                  </a:lnTo>
                  <a:lnTo>
                    <a:pt x="296" y="2298"/>
                  </a:lnTo>
                  <a:lnTo>
                    <a:pt x="324" y="2276"/>
                  </a:lnTo>
                  <a:lnTo>
                    <a:pt x="401" y="2214"/>
                  </a:lnTo>
                  <a:lnTo>
                    <a:pt x="466" y="2164"/>
                  </a:lnTo>
                  <a:lnTo>
                    <a:pt x="475" y="2158"/>
                  </a:lnTo>
                  <a:lnTo>
                    <a:pt x="481" y="2156"/>
                  </a:lnTo>
                  <a:lnTo>
                    <a:pt x="489" y="2154"/>
                  </a:lnTo>
                  <a:lnTo>
                    <a:pt x="505" y="2153"/>
                  </a:lnTo>
                  <a:lnTo>
                    <a:pt x="521" y="2155"/>
                  </a:lnTo>
                  <a:lnTo>
                    <a:pt x="546" y="2159"/>
                  </a:lnTo>
                  <a:lnTo>
                    <a:pt x="550" y="2160"/>
                  </a:lnTo>
                  <a:lnTo>
                    <a:pt x="547" y="2165"/>
                  </a:lnTo>
                  <a:lnTo>
                    <a:pt x="542" y="2176"/>
                  </a:lnTo>
                  <a:lnTo>
                    <a:pt x="533" y="2197"/>
                  </a:lnTo>
                  <a:lnTo>
                    <a:pt x="520" y="2215"/>
                  </a:lnTo>
                  <a:lnTo>
                    <a:pt x="517" y="2218"/>
                  </a:lnTo>
                  <a:lnTo>
                    <a:pt x="495" y="2235"/>
                  </a:lnTo>
                  <a:lnTo>
                    <a:pt x="450" y="2267"/>
                  </a:lnTo>
                  <a:lnTo>
                    <a:pt x="356" y="2327"/>
                  </a:lnTo>
                  <a:lnTo>
                    <a:pt x="264" y="2388"/>
                  </a:lnTo>
                  <a:lnTo>
                    <a:pt x="244" y="2405"/>
                  </a:lnTo>
                  <a:lnTo>
                    <a:pt x="242" y="2407"/>
                  </a:lnTo>
                  <a:lnTo>
                    <a:pt x="227" y="2415"/>
                  </a:lnTo>
                  <a:lnTo>
                    <a:pt x="177" y="2448"/>
                  </a:lnTo>
                  <a:lnTo>
                    <a:pt x="127" y="2489"/>
                  </a:lnTo>
                  <a:lnTo>
                    <a:pt x="120" y="2497"/>
                  </a:lnTo>
                  <a:lnTo>
                    <a:pt x="111" y="2508"/>
                  </a:lnTo>
                  <a:lnTo>
                    <a:pt x="91" y="2536"/>
                  </a:lnTo>
                  <a:lnTo>
                    <a:pt x="50" y="2603"/>
                  </a:lnTo>
                  <a:lnTo>
                    <a:pt x="25" y="2671"/>
                  </a:lnTo>
                  <a:lnTo>
                    <a:pt x="25" y="2685"/>
                  </a:lnTo>
                  <a:lnTo>
                    <a:pt x="25" y="2694"/>
                  </a:lnTo>
                  <a:lnTo>
                    <a:pt x="29" y="2719"/>
                  </a:lnTo>
                  <a:lnTo>
                    <a:pt x="44" y="2784"/>
                  </a:lnTo>
                  <a:lnTo>
                    <a:pt x="55" y="2827"/>
                  </a:lnTo>
                  <a:lnTo>
                    <a:pt x="56" y="2829"/>
                  </a:lnTo>
                  <a:lnTo>
                    <a:pt x="56" y="2827"/>
                  </a:lnTo>
                  <a:lnTo>
                    <a:pt x="56" y="2807"/>
                  </a:lnTo>
                  <a:lnTo>
                    <a:pt x="59" y="2735"/>
                  </a:lnTo>
                  <a:lnTo>
                    <a:pt x="70" y="2666"/>
                  </a:lnTo>
                  <a:lnTo>
                    <a:pt x="75" y="2656"/>
                  </a:lnTo>
                  <a:lnTo>
                    <a:pt x="81" y="2647"/>
                  </a:lnTo>
                  <a:lnTo>
                    <a:pt x="102" y="2621"/>
                  </a:lnTo>
                  <a:lnTo>
                    <a:pt x="153" y="2563"/>
                  </a:lnTo>
                  <a:lnTo>
                    <a:pt x="189" y="2524"/>
                  </a:lnTo>
                  <a:lnTo>
                    <a:pt x="191" y="2521"/>
                  </a:lnTo>
                  <a:lnTo>
                    <a:pt x="199" y="2517"/>
                  </a:lnTo>
                  <a:lnTo>
                    <a:pt x="217" y="2507"/>
                  </a:lnTo>
                  <a:lnTo>
                    <a:pt x="255" y="2488"/>
                  </a:lnTo>
                  <a:lnTo>
                    <a:pt x="290" y="2465"/>
                  </a:lnTo>
                  <a:lnTo>
                    <a:pt x="299" y="2459"/>
                  </a:lnTo>
                  <a:lnTo>
                    <a:pt x="317" y="2445"/>
                  </a:lnTo>
                  <a:lnTo>
                    <a:pt x="354" y="2408"/>
                  </a:lnTo>
                  <a:lnTo>
                    <a:pt x="440" y="2329"/>
                  </a:lnTo>
                  <a:lnTo>
                    <a:pt x="488" y="2299"/>
                  </a:lnTo>
                  <a:lnTo>
                    <a:pt x="539" y="2287"/>
                  </a:lnTo>
                  <a:lnTo>
                    <a:pt x="566" y="2289"/>
                  </a:lnTo>
                  <a:lnTo>
                    <a:pt x="570" y="2291"/>
                  </a:lnTo>
                  <a:lnTo>
                    <a:pt x="574" y="2294"/>
                  </a:lnTo>
                  <a:lnTo>
                    <a:pt x="576" y="2298"/>
                  </a:lnTo>
                  <a:lnTo>
                    <a:pt x="578" y="2303"/>
                  </a:lnTo>
                  <a:lnTo>
                    <a:pt x="579" y="2308"/>
                  </a:lnTo>
                  <a:lnTo>
                    <a:pt x="579" y="2321"/>
                  </a:lnTo>
                  <a:lnTo>
                    <a:pt x="577" y="2335"/>
                  </a:lnTo>
                  <a:lnTo>
                    <a:pt x="573" y="2347"/>
                  </a:lnTo>
                  <a:lnTo>
                    <a:pt x="572" y="2351"/>
                  </a:lnTo>
                  <a:lnTo>
                    <a:pt x="568" y="2356"/>
                  </a:lnTo>
                  <a:lnTo>
                    <a:pt x="564" y="2360"/>
                  </a:lnTo>
                  <a:lnTo>
                    <a:pt x="558" y="2364"/>
                  </a:lnTo>
                  <a:lnTo>
                    <a:pt x="546" y="2370"/>
                  </a:lnTo>
                  <a:lnTo>
                    <a:pt x="521" y="2383"/>
                  </a:lnTo>
                  <a:lnTo>
                    <a:pt x="514" y="2397"/>
                  </a:lnTo>
                  <a:lnTo>
                    <a:pt x="514" y="2403"/>
                  </a:lnTo>
                  <a:lnTo>
                    <a:pt x="517" y="2406"/>
                  </a:lnTo>
                  <a:lnTo>
                    <a:pt x="521" y="2410"/>
                  </a:lnTo>
                  <a:lnTo>
                    <a:pt x="527" y="2413"/>
                  </a:lnTo>
                  <a:lnTo>
                    <a:pt x="534" y="2415"/>
                  </a:lnTo>
                  <a:lnTo>
                    <a:pt x="550" y="2419"/>
                  </a:lnTo>
                  <a:lnTo>
                    <a:pt x="590" y="2422"/>
                  </a:lnTo>
                  <a:lnTo>
                    <a:pt x="676" y="2420"/>
                  </a:lnTo>
                  <a:lnTo>
                    <a:pt x="706" y="2417"/>
                  </a:lnTo>
                  <a:lnTo>
                    <a:pt x="714" y="2416"/>
                  </a:lnTo>
                  <a:lnTo>
                    <a:pt x="730" y="2408"/>
                  </a:lnTo>
                  <a:lnTo>
                    <a:pt x="747" y="2398"/>
                  </a:lnTo>
                  <a:lnTo>
                    <a:pt x="781" y="2382"/>
                  </a:lnTo>
                  <a:lnTo>
                    <a:pt x="805" y="2381"/>
                  </a:lnTo>
                  <a:lnTo>
                    <a:pt x="818" y="2388"/>
                  </a:lnTo>
                  <a:lnTo>
                    <a:pt x="844" y="2407"/>
                  </a:lnTo>
                  <a:lnTo>
                    <a:pt x="865" y="2428"/>
                  </a:lnTo>
                  <a:lnTo>
                    <a:pt x="905" y="2476"/>
                  </a:lnTo>
                  <a:lnTo>
                    <a:pt x="937" y="2510"/>
                  </a:lnTo>
                  <a:lnTo>
                    <a:pt x="955" y="2526"/>
                  </a:lnTo>
                  <a:lnTo>
                    <a:pt x="992" y="2557"/>
                  </a:lnTo>
                  <a:lnTo>
                    <a:pt x="1066" y="2616"/>
                  </a:lnTo>
                  <a:lnTo>
                    <a:pt x="1141" y="2675"/>
                  </a:lnTo>
                  <a:lnTo>
                    <a:pt x="1160" y="2689"/>
                  </a:lnTo>
                  <a:lnTo>
                    <a:pt x="1163" y="2681"/>
                  </a:lnTo>
                  <a:lnTo>
                    <a:pt x="1164" y="2671"/>
                  </a:lnTo>
                  <a:lnTo>
                    <a:pt x="1163" y="2659"/>
                  </a:lnTo>
                  <a:lnTo>
                    <a:pt x="1160" y="2647"/>
                  </a:lnTo>
                  <a:lnTo>
                    <a:pt x="1148" y="2621"/>
                  </a:lnTo>
                  <a:lnTo>
                    <a:pt x="1131" y="2595"/>
                  </a:lnTo>
                  <a:lnTo>
                    <a:pt x="1111" y="2570"/>
                  </a:lnTo>
                  <a:lnTo>
                    <a:pt x="1093" y="2547"/>
                  </a:lnTo>
                  <a:lnTo>
                    <a:pt x="1069" y="2525"/>
                  </a:lnTo>
                  <a:lnTo>
                    <a:pt x="1014" y="2476"/>
                  </a:lnTo>
                  <a:lnTo>
                    <a:pt x="885" y="2380"/>
                  </a:lnTo>
                  <a:lnTo>
                    <a:pt x="748" y="2309"/>
                  </a:lnTo>
                  <a:lnTo>
                    <a:pt x="716" y="2298"/>
                  </a:lnTo>
                  <a:lnTo>
                    <a:pt x="720" y="2293"/>
                  </a:lnTo>
                  <a:lnTo>
                    <a:pt x="728" y="2280"/>
                  </a:lnTo>
                  <a:lnTo>
                    <a:pt x="746" y="2253"/>
                  </a:lnTo>
                  <a:lnTo>
                    <a:pt x="756" y="2243"/>
                  </a:lnTo>
                  <a:lnTo>
                    <a:pt x="761" y="2241"/>
                  </a:lnTo>
                  <a:lnTo>
                    <a:pt x="767" y="2240"/>
                  </a:lnTo>
                  <a:lnTo>
                    <a:pt x="773" y="2241"/>
                  </a:lnTo>
                  <a:lnTo>
                    <a:pt x="799" y="2255"/>
                  </a:lnTo>
                  <a:lnTo>
                    <a:pt x="849" y="2286"/>
                  </a:lnTo>
                  <a:lnTo>
                    <a:pt x="937" y="2362"/>
                  </a:lnTo>
                  <a:lnTo>
                    <a:pt x="1023" y="2443"/>
                  </a:lnTo>
                  <a:lnTo>
                    <a:pt x="1047" y="2462"/>
                  </a:lnTo>
                  <a:lnTo>
                    <a:pt x="1053" y="2467"/>
                  </a:lnTo>
                  <a:lnTo>
                    <a:pt x="1065" y="2475"/>
                  </a:lnTo>
                  <a:lnTo>
                    <a:pt x="1092" y="2489"/>
                  </a:lnTo>
                  <a:lnTo>
                    <a:pt x="1124" y="2506"/>
                  </a:lnTo>
                  <a:lnTo>
                    <a:pt x="1133" y="2511"/>
                  </a:lnTo>
                  <a:lnTo>
                    <a:pt x="1131" y="2486"/>
                  </a:lnTo>
                  <a:lnTo>
                    <a:pt x="1120" y="2458"/>
                  </a:lnTo>
                  <a:lnTo>
                    <a:pt x="1098" y="2429"/>
                  </a:lnTo>
                  <a:lnTo>
                    <a:pt x="1070" y="2399"/>
                  </a:lnTo>
                  <a:lnTo>
                    <a:pt x="1000" y="2341"/>
                  </a:lnTo>
                  <a:lnTo>
                    <a:pt x="857" y="2245"/>
                  </a:lnTo>
                  <a:lnTo>
                    <a:pt x="816" y="2218"/>
                  </a:lnTo>
                  <a:lnTo>
                    <a:pt x="811" y="2216"/>
                  </a:lnTo>
                  <a:lnTo>
                    <a:pt x="803" y="2210"/>
                  </a:lnTo>
                  <a:lnTo>
                    <a:pt x="785" y="2199"/>
                  </a:lnTo>
                  <a:lnTo>
                    <a:pt x="766" y="2191"/>
                  </a:lnTo>
                  <a:lnTo>
                    <a:pt x="762" y="2189"/>
                  </a:lnTo>
                  <a:lnTo>
                    <a:pt x="756" y="2189"/>
                  </a:lnTo>
                  <a:lnTo>
                    <a:pt x="750" y="2190"/>
                  </a:lnTo>
                  <a:lnTo>
                    <a:pt x="735" y="2194"/>
                  </a:lnTo>
                  <a:lnTo>
                    <a:pt x="710" y="2203"/>
                  </a:lnTo>
                  <a:lnTo>
                    <a:pt x="700" y="2197"/>
                  </a:lnTo>
                  <a:lnTo>
                    <a:pt x="701" y="2191"/>
                  </a:lnTo>
                  <a:lnTo>
                    <a:pt x="703" y="2185"/>
                  </a:lnTo>
                  <a:lnTo>
                    <a:pt x="707" y="2179"/>
                  </a:lnTo>
                  <a:lnTo>
                    <a:pt x="712" y="2174"/>
                  </a:lnTo>
                  <a:lnTo>
                    <a:pt x="723" y="2164"/>
                  </a:lnTo>
                  <a:lnTo>
                    <a:pt x="737" y="2155"/>
                  </a:lnTo>
                  <a:lnTo>
                    <a:pt x="751" y="2147"/>
                  </a:lnTo>
                  <a:lnTo>
                    <a:pt x="763" y="2138"/>
                  </a:lnTo>
                  <a:lnTo>
                    <a:pt x="773" y="2141"/>
                  </a:lnTo>
                  <a:lnTo>
                    <a:pt x="807" y="2149"/>
                  </a:lnTo>
                  <a:lnTo>
                    <a:pt x="842" y="2163"/>
                  </a:lnTo>
                  <a:lnTo>
                    <a:pt x="849" y="2167"/>
                  </a:lnTo>
                  <a:lnTo>
                    <a:pt x="857" y="2175"/>
                  </a:lnTo>
                  <a:lnTo>
                    <a:pt x="889" y="2201"/>
                  </a:lnTo>
                  <a:lnTo>
                    <a:pt x="982" y="2274"/>
                  </a:lnTo>
                  <a:lnTo>
                    <a:pt x="1049" y="2326"/>
                  </a:lnTo>
                  <a:lnTo>
                    <a:pt x="1053" y="2328"/>
                  </a:lnTo>
                  <a:lnTo>
                    <a:pt x="1059" y="2331"/>
                  </a:lnTo>
                  <a:lnTo>
                    <a:pt x="1069" y="2336"/>
                  </a:lnTo>
                  <a:lnTo>
                    <a:pt x="1089" y="2346"/>
                  </a:lnTo>
                  <a:lnTo>
                    <a:pt x="1122" y="2359"/>
                  </a:lnTo>
                  <a:lnTo>
                    <a:pt x="1134" y="2363"/>
                  </a:lnTo>
                  <a:lnTo>
                    <a:pt x="1135" y="2339"/>
                  </a:lnTo>
                  <a:lnTo>
                    <a:pt x="1128" y="2314"/>
                  </a:lnTo>
                  <a:lnTo>
                    <a:pt x="1113" y="2292"/>
                  </a:lnTo>
                  <a:lnTo>
                    <a:pt x="1093" y="2272"/>
                  </a:lnTo>
                  <a:lnTo>
                    <a:pt x="1041" y="2235"/>
                  </a:lnTo>
                  <a:lnTo>
                    <a:pt x="985" y="2205"/>
                  </a:lnTo>
                  <a:lnTo>
                    <a:pt x="933" y="2181"/>
                  </a:lnTo>
                  <a:lnTo>
                    <a:pt x="899" y="2163"/>
                  </a:lnTo>
                  <a:lnTo>
                    <a:pt x="887" y="2157"/>
                  </a:lnTo>
                  <a:lnTo>
                    <a:pt x="866" y="2141"/>
                  </a:lnTo>
                  <a:lnTo>
                    <a:pt x="822" y="2107"/>
                  </a:lnTo>
                  <a:lnTo>
                    <a:pt x="779" y="2076"/>
                  </a:lnTo>
                  <a:lnTo>
                    <a:pt x="769" y="2070"/>
                  </a:lnTo>
                  <a:lnTo>
                    <a:pt x="764" y="2069"/>
                  </a:lnTo>
                  <a:lnTo>
                    <a:pt x="759" y="2068"/>
                  </a:lnTo>
                  <a:lnTo>
                    <a:pt x="753" y="2069"/>
                  </a:lnTo>
                  <a:lnTo>
                    <a:pt x="747" y="2070"/>
                  </a:lnTo>
                  <a:lnTo>
                    <a:pt x="735" y="2074"/>
                  </a:lnTo>
                  <a:lnTo>
                    <a:pt x="724" y="2078"/>
                  </a:lnTo>
                  <a:lnTo>
                    <a:pt x="714" y="2080"/>
                  </a:lnTo>
                  <a:lnTo>
                    <a:pt x="706" y="2076"/>
                  </a:lnTo>
                  <a:lnTo>
                    <a:pt x="703" y="2074"/>
                  </a:lnTo>
                  <a:lnTo>
                    <a:pt x="702" y="2071"/>
                  </a:lnTo>
                  <a:lnTo>
                    <a:pt x="701" y="2066"/>
                  </a:lnTo>
                  <a:lnTo>
                    <a:pt x="700" y="2061"/>
                  </a:lnTo>
                  <a:lnTo>
                    <a:pt x="701" y="2050"/>
                  </a:lnTo>
                  <a:lnTo>
                    <a:pt x="703" y="2039"/>
                  </a:lnTo>
                  <a:lnTo>
                    <a:pt x="707" y="2031"/>
                  </a:lnTo>
                  <a:lnTo>
                    <a:pt x="713" y="2025"/>
                  </a:lnTo>
                  <a:lnTo>
                    <a:pt x="743" y="2016"/>
                  </a:lnTo>
                  <a:lnTo>
                    <a:pt x="773" y="2016"/>
                  </a:lnTo>
                  <a:lnTo>
                    <a:pt x="802" y="2022"/>
                  </a:lnTo>
                  <a:lnTo>
                    <a:pt x="832" y="2033"/>
                  </a:lnTo>
                  <a:lnTo>
                    <a:pt x="888" y="2066"/>
                  </a:lnTo>
                  <a:lnTo>
                    <a:pt x="941" y="2109"/>
                  </a:lnTo>
                  <a:lnTo>
                    <a:pt x="991" y="2152"/>
                  </a:lnTo>
                  <a:lnTo>
                    <a:pt x="1036" y="2189"/>
                  </a:lnTo>
                  <a:lnTo>
                    <a:pt x="1043" y="2195"/>
                  </a:lnTo>
                  <a:lnTo>
                    <a:pt x="1059" y="2205"/>
                  </a:lnTo>
                  <a:lnTo>
                    <a:pt x="1093" y="2225"/>
                  </a:lnTo>
                  <a:lnTo>
                    <a:pt x="1135" y="2240"/>
                  </a:lnTo>
                  <a:lnTo>
                    <a:pt x="1147" y="2242"/>
                  </a:lnTo>
                  <a:lnTo>
                    <a:pt x="1135" y="2234"/>
                  </a:lnTo>
                  <a:lnTo>
                    <a:pt x="1116" y="2220"/>
                  </a:lnTo>
                  <a:lnTo>
                    <a:pt x="1089" y="2204"/>
                  </a:lnTo>
                  <a:lnTo>
                    <a:pt x="1070" y="2189"/>
                  </a:lnTo>
                  <a:lnTo>
                    <a:pt x="1066" y="2183"/>
                  </a:lnTo>
                  <a:lnTo>
                    <a:pt x="1060" y="2176"/>
                  </a:lnTo>
                  <a:lnTo>
                    <a:pt x="1049" y="2160"/>
                  </a:lnTo>
                  <a:lnTo>
                    <a:pt x="1029" y="2126"/>
                  </a:lnTo>
                  <a:lnTo>
                    <a:pt x="1007" y="2095"/>
                  </a:lnTo>
                  <a:lnTo>
                    <a:pt x="1000" y="2089"/>
                  </a:lnTo>
                  <a:lnTo>
                    <a:pt x="979" y="2074"/>
                  </a:lnTo>
                  <a:lnTo>
                    <a:pt x="936" y="2044"/>
                  </a:lnTo>
                  <a:lnTo>
                    <a:pt x="847" y="1994"/>
                  </a:lnTo>
                  <a:lnTo>
                    <a:pt x="752" y="1953"/>
                  </a:lnTo>
                  <a:lnTo>
                    <a:pt x="727" y="1943"/>
                  </a:lnTo>
                  <a:lnTo>
                    <a:pt x="746" y="1922"/>
                  </a:lnTo>
                  <a:lnTo>
                    <a:pt x="769" y="1911"/>
                  </a:lnTo>
                  <a:lnTo>
                    <a:pt x="792" y="1910"/>
                  </a:lnTo>
                  <a:lnTo>
                    <a:pt x="817" y="1916"/>
                  </a:lnTo>
                  <a:lnTo>
                    <a:pt x="845" y="1928"/>
                  </a:lnTo>
                  <a:lnTo>
                    <a:pt x="899" y="1964"/>
                  </a:lnTo>
                  <a:lnTo>
                    <a:pt x="950" y="2005"/>
                  </a:lnTo>
                  <a:lnTo>
                    <a:pt x="997" y="2038"/>
                  </a:lnTo>
                  <a:lnTo>
                    <a:pt x="1017" y="2046"/>
                  </a:lnTo>
                  <a:lnTo>
                    <a:pt x="1020" y="2047"/>
                  </a:lnTo>
                  <a:lnTo>
                    <a:pt x="1023" y="2047"/>
                  </a:lnTo>
                  <a:lnTo>
                    <a:pt x="1025" y="2046"/>
                  </a:lnTo>
                  <a:lnTo>
                    <a:pt x="1026" y="2045"/>
                  </a:lnTo>
                  <a:lnTo>
                    <a:pt x="1027" y="2042"/>
                  </a:lnTo>
                  <a:lnTo>
                    <a:pt x="1028" y="2040"/>
                  </a:lnTo>
                  <a:lnTo>
                    <a:pt x="1028" y="2036"/>
                  </a:lnTo>
                  <a:lnTo>
                    <a:pt x="1027" y="2028"/>
                  </a:lnTo>
                  <a:lnTo>
                    <a:pt x="1024" y="2018"/>
                  </a:lnTo>
                  <a:lnTo>
                    <a:pt x="1016" y="1998"/>
                  </a:lnTo>
                  <a:lnTo>
                    <a:pt x="992" y="1961"/>
                  </a:lnTo>
                  <a:lnTo>
                    <a:pt x="990" y="1958"/>
                  </a:lnTo>
                  <a:lnTo>
                    <a:pt x="974" y="1946"/>
                  </a:lnTo>
                  <a:lnTo>
                    <a:pt x="939" y="1924"/>
                  </a:lnTo>
                  <a:lnTo>
                    <a:pt x="863" y="1889"/>
                  </a:lnTo>
                  <a:lnTo>
                    <a:pt x="792" y="1847"/>
                  </a:lnTo>
                  <a:lnTo>
                    <a:pt x="777" y="1834"/>
                  </a:lnTo>
                  <a:lnTo>
                    <a:pt x="774" y="1832"/>
                  </a:lnTo>
                  <a:lnTo>
                    <a:pt x="773" y="1830"/>
                  </a:lnTo>
                  <a:lnTo>
                    <a:pt x="773" y="1828"/>
                  </a:lnTo>
                  <a:lnTo>
                    <a:pt x="774" y="1827"/>
                  </a:lnTo>
                  <a:lnTo>
                    <a:pt x="776" y="1826"/>
                  </a:lnTo>
                  <a:lnTo>
                    <a:pt x="778" y="1826"/>
                  </a:lnTo>
                  <a:lnTo>
                    <a:pt x="781" y="1826"/>
                  </a:lnTo>
                  <a:lnTo>
                    <a:pt x="789" y="1827"/>
                  </a:lnTo>
                  <a:lnTo>
                    <a:pt x="811" y="1831"/>
                  </a:lnTo>
                  <a:lnTo>
                    <a:pt x="859" y="1844"/>
                  </a:lnTo>
                  <a:lnTo>
                    <a:pt x="873" y="1848"/>
                  </a:lnTo>
                  <a:lnTo>
                    <a:pt x="882" y="1852"/>
                  </a:lnTo>
                  <a:lnTo>
                    <a:pt x="902" y="1863"/>
                  </a:lnTo>
                  <a:lnTo>
                    <a:pt x="920" y="1878"/>
                  </a:lnTo>
                  <a:lnTo>
                    <a:pt x="956" y="1901"/>
                  </a:lnTo>
                  <a:lnTo>
                    <a:pt x="987" y="1903"/>
                  </a:lnTo>
                  <a:lnTo>
                    <a:pt x="992" y="1901"/>
                  </a:lnTo>
                  <a:lnTo>
                    <a:pt x="996" y="1896"/>
                  </a:lnTo>
                  <a:lnTo>
                    <a:pt x="999" y="1890"/>
                  </a:lnTo>
                  <a:lnTo>
                    <a:pt x="1001" y="1882"/>
                  </a:lnTo>
                  <a:lnTo>
                    <a:pt x="1001" y="1874"/>
                  </a:lnTo>
                  <a:lnTo>
                    <a:pt x="998" y="1855"/>
                  </a:lnTo>
                  <a:lnTo>
                    <a:pt x="991" y="1838"/>
                  </a:lnTo>
                  <a:lnTo>
                    <a:pt x="982" y="1825"/>
                  </a:lnTo>
                  <a:lnTo>
                    <a:pt x="977" y="1820"/>
                  </a:lnTo>
                  <a:lnTo>
                    <a:pt x="957" y="1810"/>
                  </a:lnTo>
                  <a:lnTo>
                    <a:pt x="918" y="1794"/>
                  </a:lnTo>
                  <a:lnTo>
                    <a:pt x="835" y="1774"/>
                  </a:lnTo>
                  <a:lnTo>
                    <a:pt x="748" y="1759"/>
                  </a:lnTo>
                  <a:lnTo>
                    <a:pt x="727" y="1754"/>
                  </a:lnTo>
                  <a:lnTo>
                    <a:pt x="724" y="1753"/>
                  </a:lnTo>
                  <a:lnTo>
                    <a:pt x="722" y="1751"/>
                  </a:lnTo>
                  <a:lnTo>
                    <a:pt x="722" y="1747"/>
                  </a:lnTo>
                  <a:lnTo>
                    <a:pt x="723" y="1744"/>
                  </a:lnTo>
                  <a:lnTo>
                    <a:pt x="725" y="1740"/>
                  </a:lnTo>
                  <a:lnTo>
                    <a:pt x="731" y="1731"/>
                  </a:lnTo>
                  <a:lnTo>
                    <a:pt x="739" y="1723"/>
                  </a:lnTo>
                  <a:lnTo>
                    <a:pt x="747" y="1717"/>
                  </a:lnTo>
                  <a:lnTo>
                    <a:pt x="752" y="1714"/>
                  </a:lnTo>
                  <a:lnTo>
                    <a:pt x="758" y="1712"/>
                  </a:lnTo>
                  <a:lnTo>
                    <a:pt x="772" y="1709"/>
                  </a:lnTo>
                  <a:lnTo>
                    <a:pt x="801" y="1706"/>
                  </a:lnTo>
                  <a:lnTo>
                    <a:pt x="830" y="1709"/>
                  </a:lnTo>
                  <a:lnTo>
                    <a:pt x="837" y="1711"/>
                  </a:lnTo>
                  <a:lnTo>
                    <a:pt x="848" y="1718"/>
                  </a:lnTo>
                  <a:lnTo>
                    <a:pt x="870" y="1734"/>
                  </a:lnTo>
                  <a:lnTo>
                    <a:pt x="890" y="1752"/>
                  </a:lnTo>
                  <a:lnTo>
                    <a:pt x="932" y="1787"/>
                  </a:lnTo>
                  <a:lnTo>
                    <a:pt x="968" y="1800"/>
                  </a:lnTo>
                  <a:lnTo>
                    <a:pt x="972" y="1800"/>
                  </a:lnTo>
                  <a:lnTo>
                    <a:pt x="974" y="1800"/>
                  </a:lnTo>
                  <a:lnTo>
                    <a:pt x="976" y="1798"/>
                  </a:lnTo>
                  <a:lnTo>
                    <a:pt x="978" y="1797"/>
                  </a:lnTo>
                  <a:lnTo>
                    <a:pt x="979" y="1794"/>
                  </a:lnTo>
                  <a:lnTo>
                    <a:pt x="980" y="1791"/>
                  </a:lnTo>
                  <a:lnTo>
                    <a:pt x="980" y="1787"/>
                  </a:lnTo>
                  <a:lnTo>
                    <a:pt x="980" y="1780"/>
                  </a:lnTo>
                  <a:lnTo>
                    <a:pt x="979" y="1772"/>
                  </a:lnTo>
                  <a:lnTo>
                    <a:pt x="973" y="1754"/>
                  </a:lnTo>
                  <a:lnTo>
                    <a:pt x="954" y="1723"/>
                  </a:lnTo>
                  <a:lnTo>
                    <a:pt x="952" y="1720"/>
                  </a:lnTo>
                  <a:lnTo>
                    <a:pt x="942" y="1711"/>
                  </a:lnTo>
                  <a:lnTo>
                    <a:pt x="923" y="1695"/>
                  </a:lnTo>
                  <a:lnTo>
                    <a:pt x="880" y="1671"/>
                  </a:lnTo>
                  <a:lnTo>
                    <a:pt x="826" y="1654"/>
                  </a:lnTo>
                  <a:lnTo>
                    <a:pt x="810" y="1650"/>
                  </a:lnTo>
                  <a:lnTo>
                    <a:pt x="798" y="1649"/>
                  </a:lnTo>
                  <a:lnTo>
                    <a:pt x="785" y="1649"/>
                  </a:lnTo>
                  <a:lnTo>
                    <a:pt x="758" y="1653"/>
                  </a:lnTo>
                  <a:lnTo>
                    <a:pt x="712" y="1662"/>
                  </a:lnTo>
                  <a:lnTo>
                    <a:pt x="701" y="1650"/>
                  </a:lnTo>
                  <a:lnTo>
                    <a:pt x="706" y="1641"/>
                  </a:lnTo>
                  <a:lnTo>
                    <a:pt x="713" y="1633"/>
                  </a:lnTo>
                  <a:lnTo>
                    <a:pt x="722" y="1626"/>
                  </a:lnTo>
                  <a:lnTo>
                    <a:pt x="732" y="1621"/>
                  </a:lnTo>
                  <a:lnTo>
                    <a:pt x="756" y="1614"/>
                  </a:lnTo>
                  <a:lnTo>
                    <a:pt x="781" y="1610"/>
                  </a:lnTo>
                  <a:lnTo>
                    <a:pt x="806" y="1607"/>
                  </a:lnTo>
                  <a:lnTo>
                    <a:pt x="831" y="1604"/>
                  </a:lnTo>
                  <a:lnTo>
                    <a:pt x="841" y="1603"/>
                  </a:lnTo>
                  <a:lnTo>
                    <a:pt x="863" y="1604"/>
                  </a:lnTo>
                  <a:lnTo>
                    <a:pt x="908" y="1611"/>
                  </a:lnTo>
                  <a:lnTo>
                    <a:pt x="950" y="1612"/>
                  </a:lnTo>
                  <a:lnTo>
                    <a:pt x="961" y="1609"/>
                  </a:lnTo>
                  <a:lnTo>
                    <a:pt x="964" y="1608"/>
                  </a:lnTo>
                  <a:lnTo>
                    <a:pt x="966" y="1604"/>
                  </a:lnTo>
                  <a:lnTo>
                    <a:pt x="967" y="1600"/>
                  </a:lnTo>
                  <a:lnTo>
                    <a:pt x="968" y="1595"/>
                  </a:lnTo>
                  <a:lnTo>
                    <a:pt x="968" y="1583"/>
                  </a:lnTo>
                  <a:lnTo>
                    <a:pt x="966" y="1572"/>
                  </a:lnTo>
                  <a:lnTo>
                    <a:pt x="961" y="1560"/>
                  </a:lnTo>
                  <a:lnTo>
                    <a:pt x="956" y="1553"/>
                  </a:lnTo>
                  <a:lnTo>
                    <a:pt x="932" y="1542"/>
                  </a:lnTo>
                  <a:lnTo>
                    <a:pt x="892" y="1525"/>
                  </a:lnTo>
                  <a:lnTo>
                    <a:pt x="827" y="1518"/>
                  </a:lnTo>
                  <a:lnTo>
                    <a:pt x="752" y="1535"/>
                  </a:lnTo>
                  <a:lnTo>
                    <a:pt x="727" y="1541"/>
                  </a:lnTo>
                  <a:lnTo>
                    <a:pt x="729" y="1536"/>
                  </a:lnTo>
                  <a:lnTo>
                    <a:pt x="735" y="1524"/>
                  </a:lnTo>
                  <a:lnTo>
                    <a:pt x="745" y="1500"/>
                  </a:lnTo>
                  <a:lnTo>
                    <a:pt x="756" y="1475"/>
                  </a:lnTo>
                  <a:lnTo>
                    <a:pt x="759" y="1468"/>
                  </a:lnTo>
                  <a:lnTo>
                    <a:pt x="768" y="1462"/>
                  </a:lnTo>
                  <a:lnTo>
                    <a:pt x="779" y="1456"/>
                  </a:lnTo>
                  <a:lnTo>
                    <a:pt x="806" y="1447"/>
                  </a:lnTo>
                  <a:lnTo>
                    <a:pt x="837" y="1442"/>
                  </a:lnTo>
                  <a:lnTo>
                    <a:pt x="893" y="1445"/>
                  </a:lnTo>
                  <a:lnTo>
                    <a:pt x="915" y="1453"/>
                  </a:lnTo>
                  <a:lnTo>
                    <a:pt x="922" y="1459"/>
                  </a:lnTo>
                  <a:lnTo>
                    <a:pt x="936" y="1471"/>
                  </a:lnTo>
                  <a:lnTo>
                    <a:pt x="960" y="1491"/>
                  </a:lnTo>
                  <a:lnTo>
                    <a:pt x="973" y="1501"/>
                  </a:lnTo>
                  <a:lnTo>
                    <a:pt x="974" y="1501"/>
                  </a:lnTo>
                  <a:lnTo>
                    <a:pt x="976" y="1498"/>
                  </a:lnTo>
                  <a:lnTo>
                    <a:pt x="981" y="1491"/>
                  </a:lnTo>
                  <a:lnTo>
                    <a:pt x="992" y="1475"/>
                  </a:lnTo>
                  <a:lnTo>
                    <a:pt x="1002" y="1461"/>
                  </a:lnTo>
                  <a:lnTo>
                    <a:pt x="1005" y="1457"/>
                  </a:lnTo>
                  <a:lnTo>
                    <a:pt x="1003" y="1456"/>
                  </a:lnTo>
                  <a:lnTo>
                    <a:pt x="991" y="1444"/>
                  </a:lnTo>
                  <a:lnTo>
                    <a:pt x="945" y="1403"/>
                  </a:lnTo>
                  <a:lnTo>
                    <a:pt x="893" y="1372"/>
                  </a:lnTo>
                  <a:lnTo>
                    <a:pt x="883" y="1370"/>
                  </a:lnTo>
                  <a:lnTo>
                    <a:pt x="873" y="1370"/>
                  </a:lnTo>
                  <a:lnTo>
                    <a:pt x="865" y="1367"/>
                  </a:lnTo>
                  <a:lnTo>
                    <a:pt x="857" y="1364"/>
                  </a:lnTo>
                  <a:lnTo>
                    <a:pt x="850" y="1359"/>
                  </a:lnTo>
                  <a:lnTo>
                    <a:pt x="840" y="1348"/>
                  </a:lnTo>
                  <a:lnTo>
                    <a:pt x="833" y="1337"/>
                  </a:lnTo>
                  <a:lnTo>
                    <a:pt x="829" y="1327"/>
                  </a:lnTo>
                  <a:lnTo>
                    <a:pt x="828" y="1323"/>
                  </a:lnTo>
                  <a:lnTo>
                    <a:pt x="819" y="1320"/>
                  </a:lnTo>
                  <a:lnTo>
                    <a:pt x="803" y="1313"/>
                  </a:lnTo>
                  <a:lnTo>
                    <a:pt x="770" y="1301"/>
                  </a:lnTo>
                  <a:lnTo>
                    <a:pt x="756" y="1294"/>
                  </a:lnTo>
                  <a:lnTo>
                    <a:pt x="746" y="1283"/>
                  </a:lnTo>
                  <a:lnTo>
                    <a:pt x="744" y="1276"/>
                  </a:lnTo>
                  <a:lnTo>
                    <a:pt x="740" y="1258"/>
                  </a:lnTo>
                  <a:lnTo>
                    <a:pt x="738" y="1223"/>
                  </a:lnTo>
                  <a:lnTo>
                    <a:pt x="741" y="1186"/>
                  </a:lnTo>
                  <a:lnTo>
                    <a:pt x="753" y="1112"/>
                  </a:lnTo>
                  <a:lnTo>
                    <a:pt x="757" y="1056"/>
                  </a:lnTo>
                  <a:lnTo>
                    <a:pt x="756" y="1052"/>
                  </a:lnTo>
                  <a:lnTo>
                    <a:pt x="754" y="1047"/>
                  </a:lnTo>
                  <a:lnTo>
                    <a:pt x="751" y="1042"/>
                  </a:lnTo>
                  <a:lnTo>
                    <a:pt x="743" y="1032"/>
                  </a:lnTo>
                  <a:lnTo>
                    <a:pt x="736" y="1021"/>
                  </a:lnTo>
                  <a:lnTo>
                    <a:pt x="732" y="1013"/>
                  </a:lnTo>
                  <a:lnTo>
                    <a:pt x="732" y="1010"/>
                  </a:lnTo>
                  <a:lnTo>
                    <a:pt x="733" y="1008"/>
                  </a:lnTo>
                  <a:lnTo>
                    <a:pt x="737" y="1006"/>
                  </a:lnTo>
                  <a:lnTo>
                    <a:pt x="752" y="1004"/>
                  </a:lnTo>
                  <a:lnTo>
                    <a:pt x="780" y="1004"/>
                  </a:lnTo>
                  <a:lnTo>
                    <a:pt x="837" y="1013"/>
                  </a:lnTo>
                  <a:lnTo>
                    <a:pt x="893" y="1025"/>
                  </a:lnTo>
                  <a:lnTo>
                    <a:pt x="909" y="1026"/>
                  </a:lnTo>
                  <a:lnTo>
                    <a:pt x="916" y="1041"/>
                  </a:lnTo>
                  <a:lnTo>
                    <a:pt x="943" y="1074"/>
                  </a:lnTo>
                  <a:lnTo>
                    <a:pt x="952" y="1080"/>
                  </a:lnTo>
                  <a:lnTo>
                    <a:pt x="962" y="1083"/>
                  </a:lnTo>
                  <a:lnTo>
                    <a:pt x="972" y="1083"/>
                  </a:lnTo>
                  <a:lnTo>
                    <a:pt x="982" y="1078"/>
                  </a:lnTo>
                  <a:lnTo>
                    <a:pt x="992" y="1068"/>
                  </a:lnTo>
                  <a:lnTo>
                    <a:pt x="993" y="1049"/>
                  </a:lnTo>
                  <a:lnTo>
                    <a:pt x="996" y="1010"/>
                  </a:lnTo>
                  <a:lnTo>
                    <a:pt x="999" y="933"/>
                  </a:lnTo>
                  <a:lnTo>
                    <a:pt x="1009" y="858"/>
                  </a:lnTo>
                  <a:lnTo>
                    <a:pt x="1014" y="839"/>
                  </a:lnTo>
                  <a:lnTo>
                    <a:pt x="1017" y="829"/>
                  </a:lnTo>
                  <a:lnTo>
                    <a:pt x="1029" y="809"/>
                  </a:lnTo>
                  <a:lnTo>
                    <a:pt x="1044" y="791"/>
                  </a:lnTo>
                  <a:lnTo>
                    <a:pt x="1076" y="756"/>
                  </a:lnTo>
                  <a:lnTo>
                    <a:pt x="1091" y="727"/>
                  </a:lnTo>
                  <a:lnTo>
                    <a:pt x="1095" y="711"/>
                  </a:lnTo>
                  <a:lnTo>
                    <a:pt x="1100" y="680"/>
                  </a:lnTo>
                  <a:lnTo>
                    <a:pt x="1103" y="615"/>
                  </a:lnTo>
                  <a:lnTo>
                    <a:pt x="1101" y="549"/>
                  </a:lnTo>
                  <a:lnTo>
                    <a:pt x="1101" y="532"/>
                  </a:lnTo>
                  <a:lnTo>
                    <a:pt x="1100" y="523"/>
                  </a:lnTo>
                  <a:lnTo>
                    <a:pt x="1097" y="505"/>
                  </a:lnTo>
                  <a:lnTo>
                    <a:pt x="1090" y="468"/>
                  </a:lnTo>
                  <a:lnTo>
                    <a:pt x="1082" y="432"/>
                  </a:lnTo>
                  <a:lnTo>
                    <a:pt x="1081" y="421"/>
                  </a:lnTo>
                  <a:lnTo>
                    <a:pt x="1080" y="418"/>
                  </a:lnTo>
                  <a:lnTo>
                    <a:pt x="1077" y="389"/>
                  </a:lnTo>
                  <a:lnTo>
                    <a:pt x="1061" y="288"/>
                  </a:lnTo>
                  <a:lnTo>
                    <a:pt x="1029" y="195"/>
                  </a:lnTo>
                  <a:lnTo>
                    <a:pt x="1019" y="181"/>
                  </a:lnTo>
                  <a:lnTo>
                    <a:pt x="1006" y="172"/>
                  </a:lnTo>
                  <a:lnTo>
                    <a:pt x="974" y="146"/>
                  </a:lnTo>
                  <a:lnTo>
                    <a:pt x="898" y="87"/>
                  </a:lnTo>
                  <a:lnTo>
                    <a:pt x="848" y="49"/>
                  </a:lnTo>
                  <a:lnTo>
                    <a:pt x="846" y="47"/>
                  </a:lnTo>
                  <a:lnTo>
                    <a:pt x="842" y="46"/>
                  </a:lnTo>
                  <a:lnTo>
                    <a:pt x="818" y="37"/>
                  </a:lnTo>
                  <a:lnTo>
                    <a:pt x="728" y="12"/>
                  </a:lnTo>
                  <a:lnTo>
                    <a:pt x="625" y="0"/>
                  </a:lnTo>
                  <a:lnTo>
                    <a:pt x="604" y="3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26" name="Freeform 15"/>
            <p:cNvSpPr>
              <a:spLocks/>
            </p:cNvSpPr>
            <p:nvPr/>
          </p:nvSpPr>
          <p:spPr bwMode="auto">
            <a:xfrm>
              <a:off x="2507" y="296"/>
              <a:ext cx="292" cy="141"/>
            </a:xfrm>
            <a:custGeom>
              <a:avLst/>
              <a:gdLst>
                <a:gd name="T0" fmla="*/ 1 w 584"/>
                <a:gd name="T1" fmla="*/ 1 h 282"/>
                <a:gd name="T2" fmla="*/ 1 w 584"/>
                <a:gd name="T3" fmla="*/ 1 h 282"/>
                <a:gd name="T4" fmla="*/ 1 w 584"/>
                <a:gd name="T5" fmla="*/ 1 h 282"/>
                <a:gd name="T6" fmla="*/ 1 w 584"/>
                <a:gd name="T7" fmla="*/ 1 h 282"/>
                <a:gd name="T8" fmla="*/ 1 w 584"/>
                <a:gd name="T9" fmla="*/ 1 h 282"/>
                <a:gd name="T10" fmla="*/ 1 w 584"/>
                <a:gd name="T11" fmla="*/ 1 h 282"/>
                <a:gd name="T12" fmla="*/ 1 w 584"/>
                <a:gd name="T13" fmla="*/ 1 h 282"/>
                <a:gd name="T14" fmla="*/ 1 w 584"/>
                <a:gd name="T15" fmla="*/ 1 h 282"/>
                <a:gd name="T16" fmla="*/ 1 w 584"/>
                <a:gd name="T17" fmla="*/ 1 h 282"/>
                <a:gd name="T18" fmla="*/ 1 w 584"/>
                <a:gd name="T19" fmla="*/ 1 h 282"/>
                <a:gd name="T20" fmla="*/ 1 w 584"/>
                <a:gd name="T21" fmla="*/ 1 h 282"/>
                <a:gd name="T22" fmla="*/ 1 w 584"/>
                <a:gd name="T23" fmla="*/ 1 h 282"/>
                <a:gd name="T24" fmla="*/ 1 w 584"/>
                <a:gd name="T25" fmla="*/ 1 h 282"/>
                <a:gd name="T26" fmla="*/ 1 w 584"/>
                <a:gd name="T27" fmla="*/ 1 h 282"/>
                <a:gd name="T28" fmla="*/ 1 w 584"/>
                <a:gd name="T29" fmla="*/ 1 h 282"/>
                <a:gd name="T30" fmla="*/ 1 w 584"/>
                <a:gd name="T31" fmla="*/ 1 h 282"/>
                <a:gd name="T32" fmla="*/ 1 w 584"/>
                <a:gd name="T33" fmla="*/ 1 h 282"/>
                <a:gd name="T34" fmla="*/ 1 w 584"/>
                <a:gd name="T35" fmla="*/ 1 h 282"/>
                <a:gd name="T36" fmla="*/ 1 w 584"/>
                <a:gd name="T37" fmla="*/ 1 h 282"/>
                <a:gd name="T38" fmla="*/ 1 w 584"/>
                <a:gd name="T39" fmla="*/ 1 h 282"/>
                <a:gd name="T40" fmla="*/ 1 w 584"/>
                <a:gd name="T41" fmla="*/ 1 h 282"/>
                <a:gd name="T42" fmla="*/ 1 w 584"/>
                <a:gd name="T43" fmla="*/ 1 h 282"/>
                <a:gd name="T44" fmla="*/ 1 w 584"/>
                <a:gd name="T45" fmla="*/ 1 h 282"/>
                <a:gd name="T46" fmla="*/ 1 w 584"/>
                <a:gd name="T47" fmla="*/ 1 h 282"/>
                <a:gd name="T48" fmla="*/ 1 w 584"/>
                <a:gd name="T49" fmla="*/ 1 h 282"/>
                <a:gd name="T50" fmla="*/ 1 w 584"/>
                <a:gd name="T51" fmla="*/ 1 h 282"/>
                <a:gd name="T52" fmla="*/ 1 w 584"/>
                <a:gd name="T53" fmla="*/ 1 h 282"/>
                <a:gd name="T54" fmla="*/ 1 w 584"/>
                <a:gd name="T55" fmla="*/ 1 h 282"/>
                <a:gd name="T56" fmla="*/ 1 w 584"/>
                <a:gd name="T57" fmla="*/ 1 h 282"/>
                <a:gd name="T58" fmla="*/ 1 w 584"/>
                <a:gd name="T59" fmla="*/ 1 h 282"/>
                <a:gd name="T60" fmla="*/ 1 w 584"/>
                <a:gd name="T61" fmla="*/ 1 h 282"/>
                <a:gd name="T62" fmla="*/ 1 w 584"/>
                <a:gd name="T63" fmla="*/ 1 h 282"/>
                <a:gd name="T64" fmla="*/ 1 w 584"/>
                <a:gd name="T65" fmla="*/ 1 h 282"/>
                <a:gd name="T66" fmla="*/ 1 w 584"/>
                <a:gd name="T67" fmla="*/ 1 h 282"/>
                <a:gd name="T68" fmla="*/ 1 w 584"/>
                <a:gd name="T69" fmla="*/ 1 h 282"/>
                <a:gd name="T70" fmla="*/ 1 w 584"/>
                <a:gd name="T71" fmla="*/ 1 h 282"/>
                <a:gd name="T72" fmla="*/ 1 w 584"/>
                <a:gd name="T73" fmla="*/ 1 h 282"/>
                <a:gd name="T74" fmla="*/ 1 w 584"/>
                <a:gd name="T75" fmla="*/ 1 h 282"/>
                <a:gd name="T76" fmla="*/ 1 w 584"/>
                <a:gd name="T77" fmla="*/ 1 h 282"/>
                <a:gd name="T78" fmla="*/ 1 w 584"/>
                <a:gd name="T79" fmla="*/ 1 h 282"/>
                <a:gd name="T80" fmla="*/ 1 w 584"/>
                <a:gd name="T81" fmla="*/ 1 h 282"/>
                <a:gd name="T82" fmla="*/ 1 w 584"/>
                <a:gd name="T83" fmla="*/ 1 h 282"/>
                <a:gd name="T84" fmla="*/ 1 w 584"/>
                <a:gd name="T85" fmla="*/ 1 h 282"/>
                <a:gd name="T86" fmla="*/ 1 w 584"/>
                <a:gd name="T87" fmla="*/ 1 h 282"/>
                <a:gd name="T88" fmla="*/ 1 w 584"/>
                <a:gd name="T89" fmla="*/ 1 h 282"/>
                <a:gd name="T90" fmla="*/ 1 w 584"/>
                <a:gd name="T91" fmla="*/ 1 h 282"/>
                <a:gd name="T92" fmla="*/ 1 w 584"/>
                <a:gd name="T93" fmla="*/ 1 h 282"/>
                <a:gd name="T94" fmla="*/ 1 w 584"/>
                <a:gd name="T95" fmla="*/ 1 h 282"/>
                <a:gd name="T96" fmla="*/ 0 w 584"/>
                <a:gd name="T97" fmla="*/ 1 h 282"/>
                <a:gd name="T98" fmla="*/ 1 w 584"/>
                <a:gd name="T99" fmla="*/ 1 h 282"/>
                <a:gd name="T100" fmla="*/ 1 w 584"/>
                <a:gd name="T101" fmla="*/ 1 h 282"/>
                <a:gd name="T102" fmla="*/ 1 w 584"/>
                <a:gd name="T103" fmla="*/ 1 h 28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84"/>
                <a:gd name="T157" fmla="*/ 0 h 282"/>
                <a:gd name="T158" fmla="*/ 584 w 584"/>
                <a:gd name="T159" fmla="*/ 282 h 28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84" h="282">
                  <a:moveTo>
                    <a:pt x="54" y="89"/>
                  </a:moveTo>
                  <a:lnTo>
                    <a:pt x="63" y="90"/>
                  </a:lnTo>
                  <a:lnTo>
                    <a:pt x="76" y="91"/>
                  </a:lnTo>
                  <a:lnTo>
                    <a:pt x="110" y="89"/>
                  </a:lnTo>
                  <a:lnTo>
                    <a:pt x="183" y="80"/>
                  </a:lnTo>
                  <a:lnTo>
                    <a:pt x="219" y="75"/>
                  </a:lnTo>
                  <a:lnTo>
                    <a:pt x="224" y="77"/>
                  </a:lnTo>
                  <a:lnTo>
                    <a:pt x="252" y="83"/>
                  </a:lnTo>
                  <a:lnTo>
                    <a:pt x="336" y="108"/>
                  </a:lnTo>
                  <a:lnTo>
                    <a:pt x="371" y="122"/>
                  </a:lnTo>
                  <a:lnTo>
                    <a:pt x="381" y="130"/>
                  </a:lnTo>
                  <a:lnTo>
                    <a:pt x="384" y="134"/>
                  </a:lnTo>
                  <a:lnTo>
                    <a:pt x="386" y="137"/>
                  </a:lnTo>
                  <a:lnTo>
                    <a:pt x="385" y="141"/>
                  </a:lnTo>
                  <a:lnTo>
                    <a:pt x="383" y="143"/>
                  </a:lnTo>
                  <a:lnTo>
                    <a:pt x="379" y="145"/>
                  </a:lnTo>
                  <a:lnTo>
                    <a:pt x="373" y="147"/>
                  </a:lnTo>
                  <a:lnTo>
                    <a:pt x="365" y="148"/>
                  </a:lnTo>
                  <a:lnTo>
                    <a:pt x="347" y="149"/>
                  </a:lnTo>
                  <a:lnTo>
                    <a:pt x="310" y="149"/>
                  </a:lnTo>
                  <a:lnTo>
                    <a:pt x="299" y="148"/>
                  </a:lnTo>
                  <a:lnTo>
                    <a:pt x="296" y="149"/>
                  </a:lnTo>
                  <a:lnTo>
                    <a:pt x="278" y="150"/>
                  </a:lnTo>
                  <a:lnTo>
                    <a:pt x="212" y="154"/>
                  </a:lnTo>
                  <a:lnTo>
                    <a:pt x="157" y="159"/>
                  </a:lnTo>
                  <a:lnTo>
                    <a:pt x="152" y="159"/>
                  </a:lnTo>
                  <a:lnTo>
                    <a:pt x="147" y="159"/>
                  </a:lnTo>
                  <a:lnTo>
                    <a:pt x="141" y="158"/>
                  </a:lnTo>
                  <a:lnTo>
                    <a:pt x="124" y="153"/>
                  </a:lnTo>
                  <a:lnTo>
                    <a:pt x="85" y="139"/>
                  </a:lnTo>
                  <a:lnTo>
                    <a:pt x="67" y="130"/>
                  </a:lnTo>
                  <a:lnTo>
                    <a:pt x="63" y="133"/>
                  </a:lnTo>
                  <a:lnTo>
                    <a:pt x="57" y="136"/>
                  </a:lnTo>
                  <a:lnTo>
                    <a:pt x="45" y="141"/>
                  </a:lnTo>
                  <a:lnTo>
                    <a:pt x="33" y="146"/>
                  </a:lnTo>
                  <a:lnTo>
                    <a:pt x="30" y="147"/>
                  </a:lnTo>
                  <a:lnTo>
                    <a:pt x="17" y="173"/>
                  </a:lnTo>
                  <a:lnTo>
                    <a:pt x="12" y="196"/>
                  </a:lnTo>
                  <a:lnTo>
                    <a:pt x="14" y="216"/>
                  </a:lnTo>
                  <a:lnTo>
                    <a:pt x="21" y="232"/>
                  </a:lnTo>
                  <a:lnTo>
                    <a:pt x="34" y="245"/>
                  </a:lnTo>
                  <a:lnTo>
                    <a:pt x="50" y="256"/>
                  </a:lnTo>
                  <a:lnTo>
                    <a:pt x="69" y="265"/>
                  </a:lnTo>
                  <a:lnTo>
                    <a:pt x="114" y="276"/>
                  </a:lnTo>
                  <a:lnTo>
                    <a:pt x="160" y="281"/>
                  </a:lnTo>
                  <a:lnTo>
                    <a:pt x="183" y="282"/>
                  </a:lnTo>
                  <a:lnTo>
                    <a:pt x="186" y="277"/>
                  </a:lnTo>
                  <a:lnTo>
                    <a:pt x="202" y="258"/>
                  </a:lnTo>
                  <a:lnTo>
                    <a:pt x="236" y="243"/>
                  </a:lnTo>
                  <a:lnTo>
                    <a:pt x="249" y="241"/>
                  </a:lnTo>
                  <a:lnTo>
                    <a:pt x="265" y="241"/>
                  </a:lnTo>
                  <a:lnTo>
                    <a:pt x="305" y="237"/>
                  </a:lnTo>
                  <a:lnTo>
                    <a:pt x="403" y="226"/>
                  </a:lnTo>
                  <a:lnTo>
                    <a:pt x="465" y="218"/>
                  </a:lnTo>
                  <a:lnTo>
                    <a:pt x="469" y="217"/>
                  </a:lnTo>
                  <a:lnTo>
                    <a:pt x="479" y="230"/>
                  </a:lnTo>
                  <a:lnTo>
                    <a:pt x="495" y="249"/>
                  </a:lnTo>
                  <a:lnTo>
                    <a:pt x="510" y="261"/>
                  </a:lnTo>
                  <a:lnTo>
                    <a:pt x="525" y="265"/>
                  </a:lnTo>
                  <a:lnTo>
                    <a:pt x="542" y="261"/>
                  </a:lnTo>
                  <a:lnTo>
                    <a:pt x="564" y="249"/>
                  </a:lnTo>
                  <a:lnTo>
                    <a:pt x="578" y="239"/>
                  </a:lnTo>
                  <a:lnTo>
                    <a:pt x="578" y="236"/>
                  </a:lnTo>
                  <a:lnTo>
                    <a:pt x="579" y="230"/>
                  </a:lnTo>
                  <a:lnTo>
                    <a:pt x="581" y="218"/>
                  </a:lnTo>
                  <a:lnTo>
                    <a:pt x="583" y="205"/>
                  </a:lnTo>
                  <a:lnTo>
                    <a:pt x="584" y="201"/>
                  </a:lnTo>
                  <a:lnTo>
                    <a:pt x="570" y="218"/>
                  </a:lnTo>
                  <a:lnTo>
                    <a:pt x="556" y="227"/>
                  </a:lnTo>
                  <a:lnTo>
                    <a:pt x="540" y="231"/>
                  </a:lnTo>
                  <a:lnTo>
                    <a:pt x="524" y="229"/>
                  </a:lnTo>
                  <a:lnTo>
                    <a:pt x="509" y="224"/>
                  </a:lnTo>
                  <a:lnTo>
                    <a:pt x="493" y="216"/>
                  </a:lnTo>
                  <a:lnTo>
                    <a:pt x="479" y="204"/>
                  </a:lnTo>
                  <a:lnTo>
                    <a:pt x="453" y="176"/>
                  </a:lnTo>
                  <a:lnTo>
                    <a:pt x="437" y="146"/>
                  </a:lnTo>
                  <a:lnTo>
                    <a:pt x="433" y="130"/>
                  </a:lnTo>
                  <a:lnTo>
                    <a:pt x="431" y="125"/>
                  </a:lnTo>
                  <a:lnTo>
                    <a:pt x="428" y="110"/>
                  </a:lnTo>
                  <a:lnTo>
                    <a:pt x="420" y="79"/>
                  </a:lnTo>
                  <a:lnTo>
                    <a:pt x="414" y="60"/>
                  </a:lnTo>
                  <a:lnTo>
                    <a:pt x="414" y="58"/>
                  </a:lnTo>
                  <a:lnTo>
                    <a:pt x="412" y="57"/>
                  </a:lnTo>
                  <a:lnTo>
                    <a:pt x="397" y="49"/>
                  </a:lnTo>
                  <a:lnTo>
                    <a:pt x="349" y="22"/>
                  </a:lnTo>
                  <a:lnTo>
                    <a:pt x="300" y="2"/>
                  </a:lnTo>
                  <a:lnTo>
                    <a:pt x="293" y="0"/>
                  </a:lnTo>
                  <a:lnTo>
                    <a:pt x="285" y="2"/>
                  </a:lnTo>
                  <a:lnTo>
                    <a:pt x="275" y="5"/>
                  </a:lnTo>
                  <a:lnTo>
                    <a:pt x="249" y="15"/>
                  </a:lnTo>
                  <a:lnTo>
                    <a:pt x="186" y="42"/>
                  </a:lnTo>
                  <a:lnTo>
                    <a:pt x="130" y="57"/>
                  </a:lnTo>
                  <a:lnTo>
                    <a:pt x="118" y="57"/>
                  </a:lnTo>
                  <a:lnTo>
                    <a:pt x="90" y="51"/>
                  </a:lnTo>
                  <a:lnTo>
                    <a:pt x="36" y="33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4" y="29"/>
                  </a:lnTo>
                  <a:lnTo>
                    <a:pt x="20" y="61"/>
                  </a:lnTo>
                  <a:lnTo>
                    <a:pt x="33" y="76"/>
                  </a:lnTo>
                  <a:lnTo>
                    <a:pt x="46" y="87"/>
                  </a:lnTo>
                  <a:lnTo>
                    <a:pt x="54" y="89"/>
                  </a:lnTo>
                  <a:close/>
                </a:path>
              </a:pathLst>
            </a:custGeom>
            <a:solidFill>
              <a:srgbClr val="C2B3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27" name="Freeform 16"/>
            <p:cNvSpPr>
              <a:spLocks/>
            </p:cNvSpPr>
            <p:nvPr/>
          </p:nvSpPr>
          <p:spPr bwMode="auto">
            <a:xfrm>
              <a:off x="2603" y="31"/>
              <a:ext cx="264" cy="321"/>
            </a:xfrm>
            <a:custGeom>
              <a:avLst/>
              <a:gdLst>
                <a:gd name="T0" fmla="*/ 1 w 527"/>
                <a:gd name="T1" fmla="*/ 0 h 640"/>
                <a:gd name="T2" fmla="*/ 1 w 527"/>
                <a:gd name="T3" fmla="*/ 1 h 640"/>
                <a:gd name="T4" fmla="*/ 1 w 527"/>
                <a:gd name="T5" fmla="*/ 1 h 640"/>
                <a:gd name="T6" fmla="*/ 1 w 527"/>
                <a:gd name="T7" fmla="*/ 1 h 640"/>
                <a:gd name="T8" fmla="*/ 1 w 527"/>
                <a:gd name="T9" fmla="*/ 1 h 640"/>
                <a:gd name="T10" fmla="*/ 1 w 527"/>
                <a:gd name="T11" fmla="*/ 1 h 640"/>
                <a:gd name="T12" fmla="*/ 1 w 527"/>
                <a:gd name="T13" fmla="*/ 1 h 640"/>
                <a:gd name="T14" fmla="*/ 1 w 527"/>
                <a:gd name="T15" fmla="*/ 1 h 640"/>
                <a:gd name="T16" fmla="*/ 1 w 527"/>
                <a:gd name="T17" fmla="*/ 1 h 640"/>
                <a:gd name="T18" fmla="*/ 1 w 527"/>
                <a:gd name="T19" fmla="*/ 1 h 640"/>
                <a:gd name="T20" fmla="*/ 1 w 527"/>
                <a:gd name="T21" fmla="*/ 1 h 640"/>
                <a:gd name="T22" fmla="*/ 1 w 527"/>
                <a:gd name="T23" fmla="*/ 1 h 640"/>
                <a:gd name="T24" fmla="*/ 1 w 527"/>
                <a:gd name="T25" fmla="*/ 1 h 640"/>
                <a:gd name="T26" fmla="*/ 1 w 527"/>
                <a:gd name="T27" fmla="*/ 1 h 640"/>
                <a:gd name="T28" fmla="*/ 1 w 527"/>
                <a:gd name="T29" fmla="*/ 1 h 640"/>
                <a:gd name="T30" fmla="*/ 1 w 527"/>
                <a:gd name="T31" fmla="*/ 1 h 640"/>
                <a:gd name="T32" fmla="*/ 1 w 527"/>
                <a:gd name="T33" fmla="*/ 1 h 640"/>
                <a:gd name="T34" fmla="*/ 1 w 527"/>
                <a:gd name="T35" fmla="*/ 1 h 640"/>
                <a:gd name="T36" fmla="*/ 1 w 527"/>
                <a:gd name="T37" fmla="*/ 1 h 640"/>
                <a:gd name="T38" fmla="*/ 1 w 527"/>
                <a:gd name="T39" fmla="*/ 1 h 640"/>
                <a:gd name="T40" fmla="*/ 1 w 527"/>
                <a:gd name="T41" fmla="*/ 1 h 640"/>
                <a:gd name="T42" fmla="*/ 1 w 527"/>
                <a:gd name="T43" fmla="*/ 1 h 640"/>
                <a:gd name="T44" fmla="*/ 1 w 527"/>
                <a:gd name="T45" fmla="*/ 1 h 640"/>
                <a:gd name="T46" fmla="*/ 1 w 527"/>
                <a:gd name="T47" fmla="*/ 1 h 640"/>
                <a:gd name="T48" fmla="*/ 1 w 527"/>
                <a:gd name="T49" fmla="*/ 1 h 640"/>
                <a:gd name="T50" fmla="*/ 1 w 527"/>
                <a:gd name="T51" fmla="*/ 1 h 640"/>
                <a:gd name="T52" fmla="*/ 1 w 527"/>
                <a:gd name="T53" fmla="*/ 1 h 640"/>
                <a:gd name="T54" fmla="*/ 1 w 527"/>
                <a:gd name="T55" fmla="*/ 1 h 640"/>
                <a:gd name="T56" fmla="*/ 1 w 527"/>
                <a:gd name="T57" fmla="*/ 1 h 640"/>
                <a:gd name="T58" fmla="*/ 1 w 527"/>
                <a:gd name="T59" fmla="*/ 1 h 640"/>
                <a:gd name="T60" fmla="*/ 1 w 527"/>
                <a:gd name="T61" fmla="*/ 1 h 640"/>
                <a:gd name="T62" fmla="*/ 1 w 527"/>
                <a:gd name="T63" fmla="*/ 1 h 640"/>
                <a:gd name="T64" fmla="*/ 1 w 527"/>
                <a:gd name="T65" fmla="*/ 1 h 640"/>
                <a:gd name="T66" fmla="*/ 1 w 527"/>
                <a:gd name="T67" fmla="*/ 1 h 640"/>
                <a:gd name="T68" fmla="*/ 1 w 527"/>
                <a:gd name="T69" fmla="*/ 1 h 640"/>
                <a:gd name="T70" fmla="*/ 1 w 527"/>
                <a:gd name="T71" fmla="*/ 1 h 640"/>
                <a:gd name="T72" fmla="*/ 1 w 527"/>
                <a:gd name="T73" fmla="*/ 1 h 640"/>
                <a:gd name="T74" fmla="*/ 1 w 527"/>
                <a:gd name="T75" fmla="*/ 1 h 640"/>
                <a:gd name="T76" fmla="*/ 1 w 527"/>
                <a:gd name="T77" fmla="*/ 1 h 640"/>
                <a:gd name="T78" fmla="*/ 1 w 527"/>
                <a:gd name="T79" fmla="*/ 1 h 640"/>
                <a:gd name="T80" fmla="*/ 1 w 527"/>
                <a:gd name="T81" fmla="*/ 1 h 640"/>
                <a:gd name="T82" fmla="*/ 1 w 527"/>
                <a:gd name="T83" fmla="*/ 1 h 640"/>
                <a:gd name="T84" fmla="*/ 1 w 527"/>
                <a:gd name="T85" fmla="*/ 1 h 640"/>
                <a:gd name="T86" fmla="*/ 1 w 527"/>
                <a:gd name="T87" fmla="*/ 1 h 640"/>
                <a:gd name="T88" fmla="*/ 1 w 527"/>
                <a:gd name="T89" fmla="*/ 1 h 640"/>
                <a:gd name="T90" fmla="*/ 1 w 527"/>
                <a:gd name="T91" fmla="*/ 1 h 640"/>
                <a:gd name="T92" fmla="*/ 1 w 527"/>
                <a:gd name="T93" fmla="*/ 1 h 640"/>
                <a:gd name="T94" fmla="*/ 1 w 527"/>
                <a:gd name="T95" fmla="*/ 1 h 640"/>
                <a:gd name="T96" fmla="*/ 1 w 527"/>
                <a:gd name="T97" fmla="*/ 1 h 640"/>
                <a:gd name="T98" fmla="*/ 1 w 527"/>
                <a:gd name="T99" fmla="*/ 1 h 640"/>
                <a:gd name="T100" fmla="*/ 1 w 527"/>
                <a:gd name="T101" fmla="*/ 1 h 640"/>
                <a:gd name="T102" fmla="*/ 1 w 527"/>
                <a:gd name="T103" fmla="*/ 1 h 640"/>
                <a:gd name="T104" fmla="*/ 1 w 527"/>
                <a:gd name="T105" fmla="*/ 1 h 640"/>
                <a:gd name="T106" fmla="*/ 0 w 527"/>
                <a:gd name="T107" fmla="*/ 1 h 640"/>
                <a:gd name="T108" fmla="*/ 1 w 527"/>
                <a:gd name="T109" fmla="*/ 1 h 640"/>
                <a:gd name="T110" fmla="*/ 1 w 527"/>
                <a:gd name="T111" fmla="*/ 1 h 640"/>
                <a:gd name="T112" fmla="*/ 1 w 527"/>
                <a:gd name="T113" fmla="*/ 1 h 640"/>
                <a:gd name="T114" fmla="*/ 1 w 527"/>
                <a:gd name="T115" fmla="*/ 0 h 640"/>
                <a:gd name="T116" fmla="*/ 1 w 527"/>
                <a:gd name="T117" fmla="*/ 0 h 640"/>
                <a:gd name="T118" fmla="*/ 1 w 527"/>
                <a:gd name="T119" fmla="*/ 0 h 6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27"/>
                <a:gd name="T181" fmla="*/ 0 h 640"/>
                <a:gd name="T182" fmla="*/ 527 w 527"/>
                <a:gd name="T183" fmla="*/ 640 h 6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27" h="640">
                  <a:moveTo>
                    <a:pt x="140" y="0"/>
                  </a:moveTo>
                  <a:lnTo>
                    <a:pt x="159" y="3"/>
                  </a:lnTo>
                  <a:lnTo>
                    <a:pt x="183" y="10"/>
                  </a:lnTo>
                  <a:lnTo>
                    <a:pt x="240" y="33"/>
                  </a:lnTo>
                  <a:lnTo>
                    <a:pt x="364" y="99"/>
                  </a:lnTo>
                  <a:lnTo>
                    <a:pt x="447" y="158"/>
                  </a:lnTo>
                  <a:lnTo>
                    <a:pt x="457" y="171"/>
                  </a:lnTo>
                  <a:lnTo>
                    <a:pt x="467" y="188"/>
                  </a:lnTo>
                  <a:lnTo>
                    <a:pt x="486" y="230"/>
                  </a:lnTo>
                  <a:lnTo>
                    <a:pt x="515" y="328"/>
                  </a:lnTo>
                  <a:lnTo>
                    <a:pt x="527" y="407"/>
                  </a:lnTo>
                  <a:lnTo>
                    <a:pt x="526" y="422"/>
                  </a:lnTo>
                  <a:lnTo>
                    <a:pt x="520" y="460"/>
                  </a:lnTo>
                  <a:lnTo>
                    <a:pt x="497" y="549"/>
                  </a:lnTo>
                  <a:lnTo>
                    <a:pt x="469" y="618"/>
                  </a:lnTo>
                  <a:lnTo>
                    <a:pt x="463" y="626"/>
                  </a:lnTo>
                  <a:lnTo>
                    <a:pt x="455" y="632"/>
                  </a:lnTo>
                  <a:lnTo>
                    <a:pt x="447" y="636"/>
                  </a:lnTo>
                  <a:lnTo>
                    <a:pt x="438" y="639"/>
                  </a:lnTo>
                  <a:lnTo>
                    <a:pt x="418" y="640"/>
                  </a:lnTo>
                  <a:lnTo>
                    <a:pt x="401" y="639"/>
                  </a:lnTo>
                  <a:lnTo>
                    <a:pt x="379" y="634"/>
                  </a:lnTo>
                  <a:lnTo>
                    <a:pt x="378" y="633"/>
                  </a:lnTo>
                  <a:lnTo>
                    <a:pt x="380" y="626"/>
                  </a:lnTo>
                  <a:lnTo>
                    <a:pt x="388" y="599"/>
                  </a:lnTo>
                  <a:lnTo>
                    <a:pt x="393" y="562"/>
                  </a:lnTo>
                  <a:lnTo>
                    <a:pt x="393" y="553"/>
                  </a:lnTo>
                  <a:lnTo>
                    <a:pt x="392" y="545"/>
                  </a:lnTo>
                  <a:lnTo>
                    <a:pt x="395" y="531"/>
                  </a:lnTo>
                  <a:lnTo>
                    <a:pt x="401" y="520"/>
                  </a:lnTo>
                  <a:lnTo>
                    <a:pt x="409" y="512"/>
                  </a:lnTo>
                  <a:lnTo>
                    <a:pt x="418" y="505"/>
                  </a:lnTo>
                  <a:lnTo>
                    <a:pt x="427" y="501"/>
                  </a:lnTo>
                  <a:lnTo>
                    <a:pt x="432" y="498"/>
                  </a:lnTo>
                  <a:lnTo>
                    <a:pt x="435" y="495"/>
                  </a:lnTo>
                  <a:lnTo>
                    <a:pt x="439" y="488"/>
                  </a:lnTo>
                  <a:lnTo>
                    <a:pt x="447" y="469"/>
                  </a:lnTo>
                  <a:lnTo>
                    <a:pt x="459" y="419"/>
                  </a:lnTo>
                  <a:lnTo>
                    <a:pt x="460" y="378"/>
                  </a:lnTo>
                  <a:lnTo>
                    <a:pt x="456" y="371"/>
                  </a:lnTo>
                  <a:lnTo>
                    <a:pt x="452" y="364"/>
                  </a:lnTo>
                  <a:lnTo>
                    <a:pt x="437" y="345"/>
                  </a:lnTo>
                  <a:lnTo>
                    <a:pt x="396" y="298"/>
                  </a:lnTo>
                  <a:lnTo>
                    <a:pt x="354" y="231"/>
                  </a:lnTo>
                  <a:lnTo>
                    <a:pt x="344" y="213"/>
                  </a:lnTo>
                  <a:lnTo>
                    <a:pt x="325" y="178"/>
                  </a:lnTo>
                  <a:lnTo>
                    <a:pt x="282" y="120"/>
                  </a:lnTo>
                  <a:lnTo>
                    <a:pt x="231" y="81"/>
                  </a:lnTo>
                  <a:lnTo>
                    <a:pt x="217" y="74"/>
                  </a:lnTo>
                  <a:lnTo>
                    <a:pt x="200" y="68"/>
                  </a:lnTo>
                  <a:lnTo>
                    <a:pt x="158" y="55"/>
                  </a:lnTo>
                  <a:lnTo>
                    <a:pt x="64" y="30"/>
                  </a:lnTo>
                  <a:lnTo>
                    <a:pt x="3" y="17"/>
                  </a:lnTo>
                  <a:lnTo>
                    <a:pt x="0" y="16"/>
                  </a:lnTo>
                  <a:lnTo>
                    <a:pt x="1" y="16"/>
                  </a:lnTo>
                  <a:lnTo>
                    <a:pt x="11" y="14"/>
                  </a:lnTo>
                  <a:lnTo>
                    <a:pt x="55" y="6"/>
                  </a:lnTo>
                  <a:lnTo>
                    <a:pt x="121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C2B39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28" name="Freeform 17"/>
            <p:cNvSpPr>
              <a:spLocks/>
            </p:cNvSpPr>
            <p:nvPr/>
          </p:nvSpPr>
          <p:spPr bwMode="auto">
            <a:xfrm>
              <a:off x="2402" y="1235"/>
              <a:ext cx="473" cy="612"/>
            </a:xfrm>
            <a:custGeom>
              <a:avLst/>
              <a:gdLst>
                <a:gd name="T0" fmla="*/ 1 w 946"/>
                <a:gd name="T1" fmla="*/ 1 h 1224"/>
                <a:gd name="T2" fmla="*/ 1 w 946"/>
                <a:gd name="T3" fmla="*/ 1 h 1224"/>
                <a:gd name="T4" fmla="*/ 1 w 946"/>
                <a:gd name="T5" fmla="*/ 1 h 1224"/>
                <a:gd name="T6" fmla="*/ 1 w 946"/>
                <a:gd name="T7" fmla="*/ 1 h 1224"/>
                <a:gd name="T8" fmla="*/ 1 w 946"/>
                <a:gd name="T9" fmla="*/ 1 h 1224"/>
                <a:gd name="T10" fmla="*/ 1 w 946"/>
                <a:gd name="T11" fmla="*/ 1 h 1224"/>
                <a:gd name="T12" fmla="*/ 1 w 946"/>
                <a:gd name="T13" fmla="*/ 1 h 1224"/>
                <a:gd name="T14" fmla="*/ 1 w 946"/>
                <a:gd name="T15" fmla="*/ 1 h 1224"/>
                <a:gd name="T16" fmla="*/ 1 w 946"/>
                <a:gd name="T17" fmla="*/ 1 h 1224"/>
                <a:gd name="T18" fmla="*/ 1 w 946"/>
                <a:gd name="T19" fmla="*/ 1 h 1224"/>
                <a:gd name="T20" fmla="*/ 1 w 946"/>
                <a:gd name="T21" fmla="*/ 1 h 1224"/>
                <a:gd name="T22" fmla="*/ 1 w 946"/>
                <a:gd name="T23" fmla="*/ 1 h 1224"/>
                <a:gd name="T24" fmla="*/ 1 w 946"/>
                <a:gd name="T25" fmla="*/ 1 h 1224"/>
                <a:gd name="T26" fmla="*/ 1 w 946"/>
                <a:gd name="T27" fmla="*/ 1 h 1224"/>
                <a:gd name="T28" fmla="*/ 1 w 946"/>
                <a:gd name="T29" fmla="*/ 1 h 1224"/>
                <a:gd name="T30" fmla="*/ 1 w 946"/>
                <a:gd name="T31" fmla="*/ 1 h 1224"/>
                <a:gd name="T32" fmla="*/ 1 w 946"/>
                <a:gd name="T33" fmla="*/ 1 h 1224"/>
                <a:gd name="T34" fmla="*/ 1 w 946"/>
                <a:gd name="T35" fmla="*/ 1 h 1224"/>
                <a:gd name="T36" fmla="*/ 1 w 946"/>
                <a:gd name="T37" fmla="*/ 1 h 1224"/>
                <a:gd name="T38" fmla="*/ 1 w 946"/>
                <a:gd name="T39" fmla="*/ 1 h 1224"/>
                <a:gd name="T40" fmla="*/ 1 w 946"/>
                <a:gd name="T41" fmla="*/ 1 h 1224"/>
                <a:gd name="T42" fmla="*/ 1 w 946"/>
                <a:gd name="T43" fmla="*/ 1 h 1224"/>
                <a:gd name="T44" fmla="*/ 1 w 946"/>
                <a:gd name="T45" fmla="*/ 1 h 1224"/>
                <a:gd name="T46" fmla="*/ 1 w 946"/>
                <a:gd name="T47" fmla="*/ 1 h 1224"/>
                <a:gd name="T48" fmla="*/ 1 w 946"/>
                <a:gd name="T49" fmla="*/ 1 h 1224"/>
                <a:gd name="T50" fmla="*/ 1 w 946"/>
                <a:gd name="T51" fmla="*/ 1 h 1224"/>
                <a:gd name="T52" fmla="*/ 1 w 946"/>
                <a:gd name="T53" fmla="*/ 1 h 1224"/>
                <a:gd name="T54" fmla="*/ 1 w 946"/>
                <a:gd name="T55" fmla="*/ 1 h 1224"/>
                <a:gd name="T56" fmla="*/ 1 w 946"/>
                <a:gd name="T57" fmla="*/ 1 h 1224"/>
                <a:gd name="T58" fmla="*/ 1 w 946"/>
                <a:gd name="T59" fmla="*/ 1 h 1224"/>
                <a:gd name="T60" fmla="*/ 1 w 946"/>
                <a:gd name="T61" fmla="*/ 1 h 1224"/>
                <a:gd name="T62" fmla="*/ 1 w 946"/>
                <a:gd name="T63" fmla="*/ 1 h 1224"/>
                <a:gd name="T64" fmla="*/ 1 w 946"/>
                <a:gd name="T65" fmla="*/ 1 h 1224"/>
                <a:gd name="T66" fmla="*/ 1 w 946"/>
                <a:gd name="T67" fmla="*/ 1 h 1224"/>
                <a:gd name="T68" fmla="*/ 1 w 946"/>
                <a:gd name="T69" fmla="*/ 1 h 1224"/>
                <a:gd name="T70" fmla="*/ 1 w 946"/>
                <a:gd name="T71" fmla="*/ 1 h 1224"/>
                <a:gd name="T72" fmla="*/ 1 w 946"/>
                <a:gd name="T73" fmla="*/ 1 h 1224"/>
                <a:gd name="T74" fmla="*/ 1 w 946"/>
                <a:gd name="T75" fmla="*/ 1 h 1224"/>
                <a:gd name="T76" fmla="*/ 1 w 946"/>
                <a:gd name="T77" fmla="*/ 1 h 1224"/>
                <a:gd name="T78" fmla="*/ 1 w 946"/>
                <a:gd name="T79" fmla="*/ 1 h 1224"/>
                <a:gd name="T80" fmla="*/ 1 w 946"/>
                <a:gd name="T81" fmla="*/ 1 h 1224"/>
                <a:gd name="T82" fmla="*/ 1 w 946"/>
                <a:gd name="T83" fmla="*/ 1 h 1224"/>
                <a:gd name="T84" fmla="*/ 1 w 946"/>
                <a:gd name="T85" fmla="*/ 1 h 1224"/>
                <a:gd name="T86" fmla="*/ 1 w 946"/>
                <a:gd name="T87" fmla="*/ 1 h 1224"/>
                <a:gd name="T88" fmla="*/ 1 w 946"/>
                <a:gd name="T89" fmla="*/ 1 h 1224"/>
                <a:gd name="T90" fmla="*/ 1 w 946"/>
                <a:gd name="T91" fmla="*/ 1 h 1224"/>
                <a:gd name="T92" fmla="*/ 1 w 946"/>
                <a:gd name="T93" fmla="*/ 1 h 1224"/>
                <a:gd name="T94" fmla="*/ 1 w 946"/>
                <a:gd name="T95" fmla="*/ 1 h 1224"/>
                <a:gd name="T96" fmla="*/ 1 w 946"/>
                <a:gd name="T97" fmla="*/ 1 h 1224"/>
                <a:gd name="T98" fmla="*/ 1 w 946"/>
                <a:gd name="T99" fmla="*/ 1 h 1224"/>
                <a:gd name="T100" fmla="*/ 1 w 946"/>
                <a:gd name="T101" fmla="*/ 1 h 1224"/>
                <a:gd name="T102" fmla="*/ 1 w 946"/>
                <a:gd name="T103" fmla="*/ 1 h 1224"/>
                <a:gd name="T104" fmla="*/ 1 w 946"/>
                <a:gd name="T105" fmla="*/ 1 h 1224"/>
                <a:gd name="T106" fmla="*/ 1 w 946"/>
                <a:gd name="T107" fmla="*/ 1 h 1224"/>
                <a:gd name="T108" fmla="*/ 1 w 946"/>
                <a:gd name="T109" fmla="*/ 1 h 1224"/>
                <a:gd name="T110" fmla="*/ 1 w 946"/>
                <a:gd name="T111" fmla="*/ 1 h 1224"/>
                <a:gd name="T112" fmla="*/ 1 w 946"/>
                <a:gd name="T113" fmla="*/ 1 h 1224"/>
                <a:gd name="T114" fmla="*/ 1 w 946"/>
                <a:gd name="T115" fmla="*/ 1 h 1224"/>
                <a:gd name="T116" fmla="*/ 1 w 946"/>
                <a:gd name="T117" fmla="*/ 1 h 12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46"/>
                <a:gd name="T178" fmla="*/ 0 h 1224"/>
                <a:gd name="T179" fmla="*/ 946 w 946"/>
                <a:gd name="T180" fmla="*/ 1224 h 12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46" h="1224">
                  <a:moveTo>
                    <a:pt x="426" y="62"/>
                  </a:moveTo>
                  <a:lnTo>
                    <a:pt x="413" y="70"/>
                  </a:lnTo>
                  <a:lnTo>
                    <a:pt x="387" y="87"/>
                  </a:lnTo>
                  <a:lnTo>
                    <a:pt x="337" y="118"/>
                  </a:lnTo>
                  <a:lnTo>
                    <a:pt x="285" y="148"/>
                  </a:lnTo>
                  <a:lnTo>
                    <a:pt x="273" y="155"/>
                  </a:lnTo>
                  <a:lnTo>
                    <a:pt x="259" y="170"/>
                  </a:lnTo>
                  <a:lnTo>
                    <a:pt x="230" y="198"/>
                  </a:lnTo>
                  <a:lnTo>
                    <a:pt x="176" y="253"/>
                  </a:lnTo>
                  <a:lnTo>
                    <a:pt x="120" y="307"/>
                  </a:lnTo>
                  <a:lnTo>
                    <a:pt x="107" y="321"/>
                  </a:lnTo>
                  <a:lnTo>
                    <a:pt x="102" y="330"/>
                  </a:lnTo>
                  <a:lnTo>
                    <a:pt x="94" y="347"/>
                  </a:lnTo>
                  <a:lnTo>
                    <a:pt x="76" y="381"/>
                  </a:lnTo>
                  <a:lnTo>
                    <a:pt x="59" y="414"/>
                  </a:lnTo>
                  <a:lnTo>
                    <a:pt x="55" y="422"/>
                  </a:lnTo>
                  <a:lnTo>
                    <a:pt x="51" y="434"/>
                  </a:lnTo>
                  <a:lnTo>
                    <a:pt x="43" y="456"/>
                  </a:lnTo>
                  <a:lnTo>
                    <a:pt x="28" y="501"/>
                  </a:lnTo>
                  <a:lnTo>
                    <a:pt x="11" y="546"/>
                  </a:lnTo>
                  <a:lnTo>
                    <a:pt x="8" y="557"/>
                  </a:lnTo>
                  <a:lnTo>
                    <a:pt x="7" y="560"/>
                  </a:lnTo>
                  <a:lnTo>
                    <a:pt x="5" y="574"/>
                  </a:lnTo>
                  <a:lnTo>
                    <a:pt x="0" y="629"/>
                  </a:lnTo>
                  <a:lnTo>
                    <a:pt x="0" y="686"/>
                  </a:lnTo>
                  <a:lnTo>
                    <a:pt x="3" y="697"/>
                  </a:lnTo>
                  <a:lnTo>
                    <a:pt x="5" y="707"/>
                  </a:lnTo>
                  <a:lnTo>
                    <a:pt x="14" y="726"/>
                  </a:lnTo>
                  <a:lnTo>
                    <a:pt x="36" y="760"/>
                  </a:lnTo>
                  <a:lnTo>
                    <a:pt x="50" y="781"/>
                  </a:lnTo>
                  <a:lnTo>
                    <a:pt x="51" y="781"/>
                  </a:lnTo>
                  <a:lnTo>
                    <a:pt x="51" y="778"/>
                  </a:lnTo>
                  <a:lnTo>
                    <a:pt x="52" y="749"/>
                  </a:lnTo>
                  <a:lnTo>
                    <a:pt x="60" y="645"/>
                  </a:lnTo>
                  <a:lnTo>
                    <a:pt x="75" y="534"/>
                  </a:lnTo>
                  <a:lnTo>
                    <a:pt x="81" y="514"/>
                  </a:lnTo>
                  <a:lnTo>
                    <a:pt x="88" y="496"/>
                  </a:lnTo>
                  <a:lnTo>
                    <a:pt x="112" y="453"/>
                  </a:lnTo>
                  <a:lnTo>
                    <a:pt x="184" y="353"/>
                  </a:lnTo>
                  <a:lnTo>
                    <a:pt x="258" y="262"/>
                  </a:lnTo>
                  <a:lnTo>
                    <a:pt x="274" y="244"/>
                  </a:lnTo>
                  <a:lnTo>
                    <a:pt x="288" y="228"/>
                  </a:lnTo>
                  <a:lnTo>
                    <a:pt x="318" y="201"/>
                  </a:lnTo>
                  <a:lnTo>
                    <a:pt x="368" y="164"/>
                  </a:lnTo>
                  <a:lnTo>
                    <a:pt x="396" y="148"/>
                  </a:lnTo>
                  <a:lnTo>
                    <a:pt x="398" y="147"/>
                  </a:lnTo>
                  <a:lnTo>
                    <a:pt x="401" y="148"/>
                  </a:lnTo>
                  <a:lnTo>
                    <a:pt x="407" y="149"/>
                  </a:lnTo>
                  <a:lnTo>
                    <a:pt x="420" y="151"/>
                  </a:lnTo>
                  <a:lnTo>
                    <a:pt x="434" y="153"/>
                  </a:lnTo>
                  <a:lnTo>
                    <a:pt x="438" y="153"/>
                  </a:lnTo>
                  <a:lnTo>
                    <a:pt x="437" y="159"/>
                  </a:lnTo>
                  <a:lnTo>
                    <a:pt x="437" y="169"/>
                  </a:lnTo>
                  <a:lnTo>
                    <a:pt x="436" y="188"/>
                  </a:lnTo>
                  <a:lnTo>
                    <a:pt x="435" y="206"/>
                  </a:lnTo>
                  <a:lnTo>
                    <a:pt x="435" y="210"/>
                  </a:lnTo>
                  <a:lnTo>
                    <a:pt x="429" y="213"/>
                  </a:lnTo>
                  <a:lnTo>
                    <a:pt x="418" y="219"/>
                  </a:lnTo>
                  <a:lnTo>
                    <a:pt x="396" y="231"/>
                  </a:lnTo>
                  <a:lnTo>
                    <a:pt x="373" y="244"/>
                  </a:lnTo>
                  <a:lnTo>
                    <a:pt x="368" y="246"/>
                  </a:lnTo>
                  <a:lnTo>
                    <a:pt x="365" y="249"/>
                  </a:lnTo>
                  <a:lnTo>
                    <a:pt x="344" y="267"/>
                  </a:lnTo>
                  <a:lnTo>
                    <a:pt x="271" y="335"/>
                  </a:lnTo>
                  <a:lnTo>
                    <a:pt x="206" y="404"/>
                  </a:lnTo>
                  <a:lnTo>
                    <a:pt x="198" y="415"/>
                  </a:lnTo>
                  <a:lnTo>
                    <a:pt x="191" y="426"/>
                  </a:lnTo>
                  <a:lnTo>
                    <a:pt x="176" y="453"/>
                  </a:lnTo>
                  <a:lnTo>
                    <a:pt x="144" y="517"/>
                  </a:lnTo>
                  <a:lnTo>
                    <a:pt x="125" y="580"/>
                  </a:lnTo>
                  <a:lnTo>
                    <a:pt x="125" y="593"/>
                  </a:lnTo>
                  <a:lnTo>
                    <a:pt x="125" y="605"/>
                  </a:lnTo>
                  <a:lnTo>
                    <a:pt x="128" y="624"/>
                  </a:lnTo>
                  <a:lnTo>
                    <a:pt x="137" y="647"/>
                  </a:lnTo>
                  <a:lnTo>
                    <a:pt x="144" y="654"/>
                  </a:lnTo>
                  <a:lnTo>
                    <a:pt x="145" y="654"/>
                  </a:lnTo>
                  <a:lnTo>
                    <a:pt x="155" y="636"/>
                  </a:lnTo>
                  <a:lnTo>
                    <a:pt x="176" y="599"/>
                  </a:lnTo>
                  <a:lnTo>
                    <a:pt x="216" y="525"/>
                  </a:lnTo>
                  <a:lnTo>
                    <a:pt x="257" y="452"/>
                  </a:lnTo>
                  <a:lnTo>
                    <a:pt x="267" y="433"/>
                  </a:lnTo>
                  <a:lnTo>
                    <a:pt x="274" y="423"/>
                  </a:lnTo>
                  <a:lnTo>
                    <a:pt x="289" y="402"/>
                  </a:lnTo>
                  <a:lnTo>
                    <a:pt x="320" y="358"/>
                  </a:lnTo>
                  <a:lnTo>
                    <a:pt x="350" y="316"/>
                  </a:lnTo>
                  <a:lnTo>
                    <a:pt x="358" y="304"/>
                  </a:lnTo>
                  <a:lnTo>
                    <a:pt x="363" y="303"/>
                  </a:lnTo>
                  <a:lnTo>
                    <a:pt x="375" y="300"/>
                  </a:lnTo>
                  <a:lnTo>
                    <a:pt x="400" y="293"/>
                  </a:lnTo>
                  <a:lnTo>
                    <a:pt x="424" y="286"/>
                  </a:lnTo>
                  <a:lnTo>
                    <a:pt x="430" y="284"/>
                  </a:lnTo>
                  <a:lnTo>
                    <a:pt x="432" y="290"/>
                  </a:lnTo>
                  <a:lnTo>
                    <a:pt x="436" y="311"/>
                  </a:lnTo>
                  <a:lnTo>
                    <a:pt x="430" y="341"/>
                  </a:lnTo>
                  <a:lnTo>
                    <a:pt x="426" y="349"/>
                  </a:lnTo>
                  <a:lnTo>
                    <a:pt x="420" y="357"/>
                  </a:lnTo>
                  <a:lnTo>
                    <a:pt x="413" y="364"/>
                  </a:lnTo>
                  <a:lnTo>
                    <a:pt x="405" y="369"/>
                  </a:lnTo>
                  <a:lnTo>
                    <a:pt x="385" y="377"/>
                  </a:lnTo>
                  <a:lnTo>
                    <a:pt x="354" y="392"/>
                  </a:lnTo>
                  <a:lnTo>
                    <a:pt x="350" y="405"/>
                  </a:lnTo>
                  <a:lnTo>
                    <a:pt x="353" y="411"/>
                  </a:lnTo>
                  <a:lnTo>
                    <a:pt x="357" y="416"/>
                  </a:lnTo>
                  <a:lnTo>
                    <a:pt x="364" y="420"/>
                  </a:lnTo>
                  <a:lnTo>
                    <a:pt x="371" y="423"/>
                  </a:lnTo>
                  <a:lnTo>
                    <a:pt x="387" y="427"/>
                  </a:lnTo>
                  <a:lnTo>
                    <a:pt x="403" y="429"/>
                  </a:lnTo>
                  <a:lnTo>
                    <a:pt x="414" y="429"/>
                  </a:lnTo>
                  <a:lnTo>
                    <a:pt x="419" y="429"/>
                  </a:lnTo>
                  <a:lnTo>
                    <a:pt x="422" y="436"/>
                  </a:lnTo>
                  <a:lnTo>
                    <a:pt x="428" y="458"/>
                  </a:lnTo>
                  <a:lnTo>
                    <a:pt x="429" y="472"/>
                  </a:lnTo>
                  <a:lnTo>
                    <a:pt x="425" y="484"/>
                  </a:lnTo>
                  <a:lnTo>
                    <a:pt x="422" y="488"/>
                  </a:lnTo>
                  <a:lnTo>
                    <a:pt x="416" y="492"/>
                  </a:lnTo>
                  <a:lnTo>
                    <a:pt x="410" y="495"/>
                  </a:lnTo>
                  <a:lnTo>
                    <a:pt x="402" y="498"/>
                  </a:lnTo>
                  <a:lnTo>
                    <a:pt x="382" y="501"/>
                  </a:lnTo>
                  <a:lnTo>
                    <a:pt x="349" y="506"/>
                  </a:lnTo>
                  <a:lnTo>
                    <a:pt x="339" y="515"/>
                  </a:lnTo>
                  <a:lnTo>
                    <a:pt x="339" y="521"/>
                  </a:lnTo>
                  <a:lnTo>
                    <a:pt x="341" y="530"/>
                  </a:lnTo>
                  <a:lnTo>
                    <a:pt x="345" y="540"/>
                  </a:lnTo>
                  <a:lnTo>
                    <a:pt x="354" y="552"/>
                  </a:lnTo>
                  <a:lnTo>
                    <a:pt x="357" y="554"/>
                  </a:lnTo>
                  <a:lnTo>
                    <a:pt x="358" y="554"/>
                  </a:lnTo>
                  <a:lnTo>
                    <a:pt x="369" y="552"/>
                  </a:lnTo>
                  <a:lnTo>
                    <a:pt x="407" y="548"/>
                  </a:lnTo>
                  <a:lnTo>
                    <a:pt x="425" y="548"/>
                  </a:lnTo>
                  <a:lnTo>
                    <a:pt x="438" y="550"/>
                  </a:lnTo>
                  <a:lnTo>
                    <a:pt x="442" y="552"/>
                  </a:lnTo>
                  <a:lnTo>
                    <a:pt x="443" y="557"/>
                  </a:lnTo>
                  <a:lnTo>
                    <a:pt x="444" y="563"/>
                  </a:lnTo>
                  <a:lnTo>
                    <a:pt x="443" y="580"/>
                  </a:lnTo>
                  <a:lnTo>
                    <a:pt x="436" y="621"/>
                  </a:lnTo>
                  <a:lnTo>
                    <a:pt x="425" y="647"/>
                  </a:lnTo>
                  <a:lnTo>
                    <a:pt x="420" y="651"/>
                  </a:lnTo>
                  <a:lnTo>
                    <a:pt x="413" y="654"/>
                  </a:lnTo>
                  <a:lnTo>
                    <a:pt x="395" y="662"/>
                  </a:lnTo>
                  <a:lnTo>
                    <a:pt x="352" y="682"/>
                  </a:lnTo>
                  <a:lnTo>
                    <a:pt x="329" y="703"/>
                  </a:lnTo>
                  <a:lnTo>
                    <a:pt x="328" y="709"/>
                  </a:lnTo>
                  <a:lnTo>
                    <a:pt x="327" y="719"/>
                  </a:lnTo>
                  <a:lnTo>
                    <a:pt x="326" y="728"/>
                  </a:lnTo>
                  <a:lnTo>
                    <a:pt x="327" y="736"/>
                  </a:lnTo>
                  <a:lnTo>
                    <a:pt x="331" y="743"/>
                  </a:lnTo>
                  <a:lnTo>
                    <a:pt x="339" y="747"/>
                  </a:lnTo>
                  <a:lnTo>
                    <a:pt x="345" y="748"/>
                  </a:lnTo>
                  <a:lnTo>
                    <a:pt x="352" y="749"/>
                  </a:lnTo>
                  <a:lnTo>
                    <a:pt x="369" y="749"/>
                  </a:lnTo>
                  <a:lnTo>
                    <a:pt x="406" y="748"/>
                  </a:lnTo>
                  <a:lnTo>
                    <a:pt x="429" y="747"/>
                  </a:lnTo>
                  <a:lnTo>
                    <a:pt x="431" y="746"/>
                  </a:lnTo>
                  <a:lnTo>
                    <a:pt x="429" y="752"/>
                  </a:lnTo>
                  <a:lnTo>
                    <a:pt x="427" y="764"/>
                  </a:lnTo>
                  <a:lnTo>
                    <a:pt x="422" y="789"/>
                  </a:lnTo>
                  <a:lnTo>
                    <a:pt x="417" y="813"/>
                  </a:lnTo>
                  <a:lnTo>
                    <a:pt x="416" y="819"/>
                  </a:lnTo>
                  <a:lnTo>
                    <a:pt x="414" y="820"/>
                  </a:lnTo>
                  <a:lnTo>
                    <a:pt x="401" y="824"/>
                  </a:lnTo>
                  <a:lnTo>
                    <a:pt x="356" y="842"/>
                  </a:lnTo>
                  <a:lnTo>
                    <a:pt x="336" y="853"/>
                  </a:lnTo>
                  <a:lnTo>
                    <a:pt x="330" y="859"/>
                  </a:lnTo>
                  <a:lnTo>
                    <a:pt x="326" y="865"/>
                  </a:lnTo>
                  <a:lnTo>
                    <a:pt x="326" y="871"/>
                  </a:lnTo>
                  <a:lnTo>
                    <a:pt x="328" y="877"/>
                  </a:lnTo>
                  <a:lnTo>
                    <a:pt x="334" y="886"/>
                  </a:lnTo>
                  <a:lnTo>
                    <a:pt x="343" y="893"/>
                  </a:lnTo>
                  <a:lnTo>
                    <a:pt x="354" y="898"/>
                  </a:lnTo>
                  <a:lnTo>
                    <a:pt x="367" y="901"/>
                  </a:lnTo>
                  <a:lnTo>
                    <a:pt x="382" y="902"/>
                  </a:lnTo>
                  <a:lnTo>
                    <a:pt x="392" y="902"/>
                  </a:lnTo>
                  <a:lnTo>
                    <a:pt x="399" y="903"/>
                  </a:lnTo>
                  <a:lnTo>
                    <a:pt x="406" y="905"/>
                  </a:lnTo>
                  <a:lnTo>
                    <a:pt x="412" y="908"/>
                  </a:lnTo>
                  <a:lnTo>
                    <a:pt x="416" y="912"/>
                  </a:lnTo>
                  <a:lnTo>
                    <a:pt x="420" y="916"/>
                  </a:lnTo>
                  <a:lnTo>
                    <a:pt x="426" y="926"/>
                  </a:lnTo>
                  <a:lnTo>
                    <a:pt x="428" y="934"/>
                  </a:lnTo>
                  <a:lnTo>
                    <a:pt x="429" y="939"/>
                  </a:lnTo>
                  <a:lnTo>
                    <a:pt x="430" y="939"/>
                  </a:lnTo>
                  <a:lnTo>
                    <a:pt x="429" y="940"/>
                  </a:lnTo>
                  <a:lnTo>
                    <a:pt x="424" y="944"/>
                  </a:lnTo>
                  <a:lnTo>
                    <a:pt x="406" y="963"/>
                  </a:lnTo>
                  <a:lnTo>
                    <a:pt x="397" y="975"/>
                  </a:lnTo>
                  <a:lnTo>
                    <a:pt x="392" y="987"/>
                  </a:lnTo>
                  <a:lnTo>
                    <a:pt x="392" y="994"/>
                  </a:lnTo>
                  <a:lnTo>
                    <a:pt x="391" y="1001"/>
                  </a:lnTo>
                  <a:lnTo>
                    <a:pt x="387" y="1008"/>
                  </a:lnTo>
                  <a:lnTo>
                    <a:pt x="382" y="1014"/>
                  </a:lnTo>
                  <a:lnTo>
                    <a:pt x="369" y="1028"/>
                  </a:lnTo>
                  <a:lnTo>
                    <a:pt x="355" y="1040"/>
                  </a:lnTo>
                  <a:lnTo>
                    <a:pt x="334" y="1054"/>
                  </a:lnTo>
                  <a:lnTo>
                    <a:pt x="333" y="1054"/>
                  </a:lnTo>
                  <a:lnTo>
                    <a:pt x="333" y="1055"/>
                  </a:lnTo>
                  <a:lnTo>
                    <a:pt x="334" y="1063"/>
                  </a:lnTo>
                  <a:lnTo>
                    <a:pt x="345" y="1094"/>
                  </a:lnTo>
                  <a:lnTo>
                    <a:pt x="371" y="1139"/>
                  </a:lnTo>
                  <a:lnTo>
                    <a:pt x="381" y="1151"/>
                  </a:lnTo>
                  <a:lnTo>
                    <a:pt x="392" y="1162"/>
                  </a:lnTo>
                  <a:lnTo>
                    <a:pt x="415" y="1182"/>
                  </a:lnTo>
                  <a:lnTo>
                    <a:pt x="474" y="1211"/>
                  </a:lnTo>
                  <a:lnTo>
                    <a:pt x="553" y="1224"/>
                  </a:lnTo>
                  <a:lnTo>
                    <a:pt x="577" y="1223"/>
                  </a:lnTo>
                  <a:lnTo>
                    <a:pt x="601" y="1220"/>
                  </a:lnTo>
                  <a:lnTo>
                    <a:pt x="647" y="1207"/>
                  </a:lnTo>
                  <a:lnTo>
                    <a:pt x="687" y="1188"/>
                  </a:lnTo>
                  <a:lnTo>
                    <a:pt x="740" y="1148"/>
                  </a:lnTo>
                  <a:lnTo>
                    <a:pt x="753" y="1134"/>
                  </a:lnTo>
                  <a:lnTo>
                    <a:pt x="752" y="1128"/>
                  </a:lnTo>
                  <a:lnTo>
                    <a:pt x="751" y="1116"/>
                  </a:lnTo>
                  <a:lnTo>
                    <a:pt x="749" y="1092"/>
                  </a:lnTo>
                  <a:lnTo>
                    <a:pt x="747" y="1067"/>
                  </a:lnTo>
                  <a:lnTo>
                    <a:pt x="747" y="1060"/>
                  </a:lnTo>
                  <a:lnTo>
                    <a:pt x="741" y="1060"/>
                  </a:lnTo>
                  <a:lnTo>
                    <a:pt x="729" y="1059"/>
                  </a:lnTo>
                  <a:lnTo>
                    <a:pt x="706" y="1055"/>
                  </a:lnTo>
                  <a:lnTo>
                    <a:pt x="682" y="1051"/>
                  </a:lnTo>
                  <a:lnTo>
                    <a:pt x="677" y="1050"/>
                  </a:lnTo>
                  <a:lnTo>
                    <a:pt x="682" y="1047"/>
                  </a:lnTo>
                  <a:lnTo>
                    <a:pt x="695" y="1040"/>
                  </a:lnTo>
                  <a:lnTo>
                    <a:pt x="719" y="1025"/>
                  </a:lnTo>
                  <a:lnTo>
                    <a:pt x="742" y="1010"/>
                  </a:lnTo>
                  <a:lnTo>
                    <a:pt x="748" y="1006"/>
                  </a:lnTo>
                  <a:lnTo>
                    <a:pt x="749" y="1003"/>
                  </a:lnTo>
                  <a:lnTo>
                    <a:pt x="751" y="998"/>
                  </a:lnTo>
                  <a:lnTo>
                    <a:pt x="751" y="991"/>
                  </a:lnTo>
                  <a:lnTo>
                    <a:pt x="749" y="984"/>
                  </a:lnTo>
                  <a:lnTo>
                    <a:pt x="743" y="978"/>
                  </a:lnTo>
                  <a:lnTo>
                    <a:pt x="738" y="975"/>
                  </a:lnTo>
                  <a:lnTo>
                    <a:pt x="731" y="973"/>
                  </a:lnTo>
                  <a:lnTo>
                    <a:pt x="719" y="972"/>
                  </a:lnTo>
                  <a:lnTo>
                    <a:pt x="709" y="971"/>
                  </a:lnTo>
                  <a:lnTo>
                    <a:pt x="698" y="970"/>
                  </a:lnTo>
                  <a:lnTo>
                    <a:pt x="689" y="966"/>
                  </a:lnTo>
                  <a:lnTo>
                    <a:pt x="678" y="957"/>
                  </a:lnTo>
                  <a:lnTo>
                    <a:pt x="674" y="950"/>
                  </a:lnTo>
                  <a:lnTo>
                    <a:pt x="669" y="943"/>
                  </a:lnTo>
                  <a:lnTo>
                    <a:pt x="662" y="928"/>
                  </a:lnTo>
                  <a:lnTo>
                    <a:pt x="653" y="901"/>
                  </a:lnTo>
                  <a:lnTo>
                    <a:pt x="651" y="887"/>
                  </a:lnTo>
                  <a:lnTo>
                    <a:pt x="651" y="886"/>
                  </a:lnTo>
                  <a:lnTo>
                    <a:pt x="658" y="887"/>
                  </a:lnTo>
                  <a:lnTo>
                    <a:pt x="684" y="886"/>
                  </a:lnTo>
                  <a:lnTo>
                    <a:pt x="714" y="880"/>
                  </a:lnTo>
                  <a:lnTo>
                    <a:pt x="721" y="877"/>
                  </a:lnTo>
                  <a:lnTo>
                    <a:pt x="726" y="874"/>
                  </a:lnTo>
                  <a:lnTo>
                    <a:pt x="735" y="866"/>
                  </a:lnTo>
                  <a:lnTo>
                    <a:pt x="740" y="858"/>
                  </a:lnTo>
                  <a:lnTo>
                    <a:pt x="742" y="853"/>
                  </a:lnTo>
                  <a:lnTo>
                    <a:pt x="742" y="850"/>
                  </a:lnTo>
                  <a:lnTo>
                    <a:pt x="740" y="846"/>
                  </a:lnTo>
                  <a:lnTo>
                    <a:pt x="738" y="842"/>
                  </a:lnTo>
                  <a:lnTo>
                    <a:pt x="734" y="838"/>
                  </a:lnTo>
                  <a:lnTo>
                    <a:pt x="728" y="834"/>
                  </a:lnTo>
                  <a:lnTo>
                    <a:pt x="721" y="831"/>
                  </a:lnTo>
                  <a:lnTo>
                    <a:pt x="712" y="830"/>
                  </a:lnTo>
                  <a:lnTo>
                    <a:pt x="698" y="830"/>
                  </a:lnTo>
                  <a:lnTo>
                    <a:pt x="687" y="831"/>
                  </a:lnTo>
                  <a:lnTo>
                    <a:pt x="676" y="830"/>
                  </a:lnTo>
                  <a:lnTo>
                    <a:pt x="672" y="827"/>
                  </a:lnTo>
                  <a:lnTo>
                    <a:pt x="669" y="824"/>
                  </a:lnTo>
                  <a:lnTo>
                    <a:pt x="665" y="818"/>
                  </a:lnTo>
                  <a:lnTo>
                    <a:pt x="662" y="809"/>
                  </a:lnTo>
                  <a:lnTo>
                    <a:pt x="659" y="798"/>
                  </a:lnTo>
                  <a:lnTo>
                    <a:pt x="655" y="786"/>
                  </a:lnTo>
                  <a:lnTo>
                    <a:pt x="651" y="764"/>
                  </a:lnTo>
                  <a:lnTo>
                    <a:pt x="648" y="735"/>
                  </a:lnTo>
                  <a:lnTo>
                    <a:pt x="648" y="723"/>
                  </a:lnTo>
                  <a:lnTo>
                    <a:pt x="649" y="722"/>
                  </a:lnTo>
                  <a:lnTo>
                    <a:pt x="659" y="723"/>
                  </a:lnTo>
                  <a:lnTo>
                    <a:pt x="694" y="722"/>
                  </a:lnTo>
                  <a:lnTo>
                    <a:pt x="725" y="715"/>
                  </a:lnTo>
                  <a:lnTo>
                    <a:pt x="730" y="712"/>
                  </a:lnTo>
                  <a:lnTo>
                    <a:pt x="733" y="709"/>
                  </a:lnTo>
                  <a:lnTo>
                    <a:pt x="739" y="702"/>
                  </a:lnTo>
                  <a:lnTo>
                    <a:pt x="744" y="696"/>
                  </a:lnTo>
                  <a:lnTo>
                    <a:pt x="745" y="693"/>
                  </a:lnTo>
                  <a:lnTo>
                    <a:pt x="746" y="689"/>
                  </a:lnTo>
                  <a:lnTo>
                    <a:pt x="745" y="685"/>
                  </a:lnTo>
                  <a:lnTo>
                    <a:pt x="743" y="682"/>
                  </a:lnTo>
                  <a:lnTo>
                    <a:pt x="740" y="679"/>
                  </a:lnTo>
                  <a:lnTo>
                    <a:pt x="736" y="676"/>
                  </a:lnTo>
                  <a:lnTo>
                    <a:pt x="730" y="672"/>
                  </a:lnTo>
                  <a:lnTo>
                    <a:pt x="722" y="669"/>
                  </a:lnTo>
                  <a:lnTo>
                    <a:pt x="705" y="666"/>
                  </a:lnTo>
                  <a:lnTo>
                    <a:pt x="687" y="664"/>
                  </a:lnTo>
                  <a:lnTo>
                    <a:pt x="656" y="665"/>
                  </a:lnTo>
                  <a:lnTo>
                    <a:pt x="648" y="666"/>
                  </a:lnTo>
                  <a:lnTo>
                    <a:pt x="646" y="658"/>
                  </a:lnTo>
                  <a:lnTo>
                    <a:pt x="643" y="641"/>
                  </a:lnTo>
                  <a:lnTo>
                    <a:pt x="637" y="606"/>
                  </a:lnTo>
                  <a:lnTo>
                    <a:pt x="632" y="571"/>
                  </a:lnTo>
                  <a:lnTo>
                    <a:pt x="631" y="562"/>
                  </a:lnTo>
                  <a:lnTo>
                    <a:pt x="632" y="562"/>
                  </a:lnTo>
                  <a:lnTo>
                    <a:pt x="639" y="561"/>
                  </a:lnTo>
                  <a:lnTo>
                    <a:pt x="667" y="555"/>
                  </a:lnTo>
                  <a:lnTo>
                    <a:pt x="682" y="549"/>
                  </a:lnTo>
                  <a:lnTo>
                    <a:pt x="694" y="540"/>
                  </a:lnTo>
                  <a:lnTo>
                    <a:pt x="698" y="533"/>
                  </a:lnTo>
                  <a:lnTo>
                    <a:pt x="700" y="528"/>
                  </a:lnTo>
                  <a:lnTo>
                    <a:pt x="701" y="517"/>
                  </a:lnTo>
                  <a:lnTo>
                    <a:pt x="701" y="507"/>
                  </a:lnTo>
                  <a:lnTo>
                    <a:pt x="699" y="499"/>
                  </a:lnTo>
                  <a:lnTo>
                    <a:pt x="696" y="491"/>
                  </a:lnTo>
                  <a:lnTo>
                    <a:pt x="696" y="490"/>
                  </a:lnTo>
                  <a:lnTo>
                    <a:pt x="691" y="488"/>
                  </a:lnTo>
                  <a:lnTo>
                    <a:pt x="680" y="483"/>
                  </a:lnTo>
                  <a:lnTo>
                    <a:pt x="660" y="473"/>
                  </a:lnTo>
                  <a:lnTo>
                    <a:pt x="640" y="462"/>
                  </a:lnTo>
                  <a:lnTo>
                    <a:pt x="636" y="458"/>
                  </a:lnTo>
                  <a:lnTo>
                    <a:pt x="630" y="455"/>
                  </a:lnTo>
                  <a:lnTo>
                    <a:pt x="617" y="443"/>
                  </a:lnTo>
                  <a:lnTo>
                    <a:pt x="615" y="439"/>
                  </a:lnTo>
                  <a:lnTo>
                    <a:pt x="614" y="434"/>
                  </a:lnTo>
                  <a:lnTo>
                    <a:pt x="615" y="430"/>
                  </a:lnTo>
                  <a:lnTo>
                    <a:pt x="618" y="426"/>
                  </a:lnTo>
                  <a:lnTo>
                    <a:pt x="624" y="421"/>
                  </a:lnTo>
                  <a:lnTo>
                    <a:pt x="630" y="418"/>
                  </a:lnTo>
                  <a:lnTo>
                    <a:pt x="642" y="414"/>
                  </a:lnTo>
                  <a:lnTo>
                    <a:pt x="654" y="412"/>
                  </a:lnTo>
                  <a:lnTo>
                    <a:pt x="664" y="411"/>
                  </a:lnTo>
                  <a:lnTo>
                    <a:pt x="672" y="408"/>
                  </a:lnTo>
                  <a:lnTo>
                    <a:pt x="678" y="401"/>
                  </a:lnTo>
                  <a:lnTo>
                    <a:pt x="681" y="396"/>
                  </a:lnTo>
                  <a:lnTo>
                    <a:pt x="682" y="391"/>
                  </a:lnTo>
                  <a:lnTo>
                    <a:pt x="681" y="385"/>
                  </a:lnTo>
                  <a:lnTo>
                    <a:pt x="680" y="379"/>
                  </a:lnTo>
                  <a:lnTo>
                    <a:pt x="678" y="374"/>
                  </a:lnTo>
                  <a:lnTo>
                    <a:pt x="674" y="370"/>
                  </a:lnTo>
                  <a:lnTo>
                    <a:pt x="667" y="363"/>
                  </a:lnTo>
                  <a:lnTo>
                    <a:pt x="661" y="358"/>
                  </a:lnTo>
                  <a:lnTo>
                    <a:pt x="656" y="356"/>
                  </a:lnTo>
                  <a:lnTo>
                    <a:pt x="656" y="355"/>
                  </a:lnTo>
                  <a:lnTo>
                    <a:pt x="652" y="352"/>
                  </a:lnTo>
                  <a:lnTo>
                    <a:pt x="645" y="346"/>
                  </a:lnTo>
                  <a:lnTo>
                    <a:pt x="630" y="334"/>
                  </a:lnTo>
                  <a:lnTo>
                    <a:pt x="615" y="322"/>
                  </a:lnTo>
                  <a:lnTo>
                    <a:pt x="612" y="318"/>
                  </a:lnTo>
                  <a:lnTo>
                    <a:pt x="615" y="310"/>
                  </a:lnTo>
                  <a:lnTo>
                    <a:pt x="629" y="284"/>
                  </a:lnTo>
                  <a:lnTo>
                    <a:pt x="637" y="272"/>
                  </a:lnTo>
                  <a:lnTo>
                    <a:pt x="646" y="265"/>
                  </a:lnTo>
                  <a:lnTo>
                    <a:pt x="650" y="263"/>
                  </a:lnTo>
                  <a:lnTo>
                    <a:pt x="654" y="266"/>
                  </a:lnTo>
                  <a:lnTo>
                    <a:pt x="657" y="268"/>
                  </a:lnTo>
                  <a:lnTo>
                    <a:pt x="662" y="273"/>
                  </a:lnTo>
                  <a:lnTo>
                    <a:pt x="677" y="289"/>
                  </a:lnTo>
                  <a:lnTo>
                    <a:pt x="717" y="335"/>
                  </a:lnTo>
                  <a:lnTo>
                    <a:pt x="805" y="443"/>
                  </a:lnTo>
                  <a:lnTo>
                    <a:pt x="842" y="490"/>
                  </a:lnTo>
                  <a:lnTo>
                    <a:pt x="838" y="478"/>
                  </a:lnTo>
                  <a:lnTo>
                    <a:pt x="824" y="437"/>
                  </a:lnTo>
                  <a:lnTo>
                    <a:pt x="809" y="394"/>
                  </a:lnTo>
                  <a:lnTo>
                    <a:pt x="807" y="385"/>
                  </a:lnTo>
                  <a:lnTo>
                    <a:pt x="802" y="375"/>
                  </a:lnTo>
                  <a:lnTo>
                    <a:pt x="792" y="361"/>
                  </a:lnTo>
                  <a:lnTo>
                    <a:pt x="764" y="325"/>
                  </a:lnTo>
                  <a:lnTo>
                    <a:pt x="691" y="244"/>
                  </a:lnTo>
                  <a:lnTo>
                    <a:pt x="653" y="202"/>
                  </a:lnTo>
                  <a:lnTo>
                    <a:pt x="642" y="197"/>
                  </a:lnTo>
                  <a:lnTo>
                    <a:pt x="610" y="180"/>
                  </a:lnTo>
                  <a:lnTo>
                    <a:pt x="597" y="168"/>
                  </a:lnTo>
                  <a:lnTo>
                    <a:pt x="593" y="163"/>
                  </a:lnTo>
                  <a:lnTo>
                    <a:pt x="592" y="157"/>
                  </a:lnTo>
                  <a:lnTo>
                    <a:pt x="594" y="150"/>
                  </a:lnTo>
                  <a:lnTo>
                    <a:pt x="597" y="146"/>
                  </a:lnTo>
                  <a:lnTo>
                    <a:pt x="602" y="142"/>
                  </a:lnTo>
                  <a:lnTo>
                    <a:pt x="616" y="134"/>
                  </a:lnTo>
                  <a:lnTo>
                    <a:pt x="631" y="129"/>
                  </a:lnTo>
                  <a:lnTo>
                    <a:pt x="647" y="127"/>
                  </a:lnTo>
                  <a:lnTo>
                    <a:pt x="664" y="130"/>
                  </a:lnTo>
                  <a:lnTo>
                    <a:pt x="680" y="136"/>
                  </a:lnTo>
                  <a:lnTo>
                    <a:pt x="690" y="144"/>
                  </a:lnTo>
                  <a:lnTo>
                    <a:pt x="701" y="155"/>
                  </a:lnTo>
                  <a:lnTo>
                    <a:pt x="730" y="189"/>
                  </a:lnTo>
                  <a:lnTo>
                    <a:pt x="790" y="265"/>
                  </a:lnTo>
                  <a:lnTo>
                    <a:pt x="820" y="304"/>
                  </a:lnTo>
                  <a:lnTo>
                    <a:pt x="830" y="315"/>
                  </a:lnTo>
                  <a:lnTo>
                    <a:pt x="851" y="333"/>
                  </a:lnTo>
                  <a:lnTo>
                    <a:pt x="893" y="369"/>
                  </a:lnTo>
                  <a:lnTo>
                    <a:pt x="935" y="407"/>
                  </a:lnTo>
                  <a:lnTo>
                    <a:pt x="946" y="416"/>
                  </a:lnTo>
                  <a:lnTo>
                    <a:pt x="944" y="408"/>
                  </a:lnTo>
                  <a:lnTo>
                    <a:pt x="941" y="390"/>
                  </a:lnTo>
                  <a:lnTo>
                    <a:pt x="934" y="354"/>
                  </a:lnTo>
                  <a:lnTo>
                    <a:pt x="928" y="320"/>
                  </a:lnTo>
                  <a:lnTo>
                    <a:pt x="927" y="311"/>
                  </a:lnTo>
                  <a:lnTo>
                    <a:pt x="918" y="301"/>
                  </a:lnTo>
                  <a:lnTo>
                    <a:pt x="900" y="281"/>
                  </a:lnTo>
                  <a:lnTo>
                    <a:pt x="865" y="242"/>
                  </a:lnTo>
                  <a:lnTo>
                    <a:pt x="828" y="201"/>
                  </a:lnTo>
                  <a:lnTo>
                    <a:pt x="820" y="191"/>
                  </a:lnTo>
                  <a:lnTo>
                    <a:pt x="804" y="179"/>
                  </a:lnTo>
                  <a:lnTo>
                    <a:pt x="772" y="154"/>
                  </a:lnTo>
                  <a:lnTo>
                    <a:pt x="708" y="105"/>
                  </a:lnTo>
                  <a:lnTo>
                    <a:pt x="642" y="54"/>
                  </a:lnTo>
                  <a:lnTo>
                    <a:pt x="626" y="41"/>
                  </a:lnTo>
                  <a:lnTo>
                    <a:pt x="610" y="38"/>
                  </a:lnTo>
                  <a:lnTo>
                    <a:pt x="582" y="31"/>
                  </a:lnTo>
                  <a:lnTo>
                    <a:pt x="525" y="18"/>
                  </a:lnTo>
                  <a:lnTo>
                    <a:pt x="469" y="5"/>
                  </a:lnTo>
                  <a:lnTo>
                    <a:pt x="454" y="0"/>
                  </a:lnTo>
                  <a:lnTo>
                    <a:pt x="451" y="6"/>
                  </a:lnTo>
                  <a:lnTo>
                    <a:pt x="446" y="17"/>
                  </a:lnTo>
                  <a:lnTo>
                    <a:pt x="437" y="37"/>
                  </a:lnTo>
                  <a:lnTo>
                    <a:pt x="428" y="57"/>
                  </a:lnTo>
                  <a:lnTo>
                    <a:pt x="426" y="62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29" name="Freeform 18"/>
            <p:cNvSpPr>
              <a:spLocks/>
            </p:cNvSpPr>
            <p:nvPr/>
          </p:nvSpPr>
          <p:spPr bwMode="auto">
            <a:xfrm>
              <a:off x="2373" y="1204"/>
              <a:ext cx="250" cy="343"/>
            </a:xfrm>
            <a:custGeom>
              <a:avLst/>
              <a:gdLst>
                <a:gd name="T0" fmla="*/ 1 w 500"/>
                <a:gd name="T1" fmla="*/ 0 h 687"/>
                <a:gd name="T2" fmla="*/ 1 w 500"/>
                <a:gd name="T3" fmla="*/ 0 h 687"/>
                <a:gd name="T4" fmla="*/ 1 w 500"/>
                <a:gd name="T5" fmla="*/ 0 h 687"/>
                <a:gd name="T6" fmla="*/ 1 w 500"/>
                <a:gd name="T7" fmla="*/ 0 h 687"/>
                <a:gd name="T8" fmla="*/ 1 w 500"/>
                <a:gd name="T9" fmla="*/ 0 h 687"/>
                <a:gd name="T10" fmla="*/ 1 w 500"/>
                <a:gd name="T11" fmla="*/ 0 h 687"/>
                <a:gd name="T12" fmla="*/ 1 w 500"/>
                <a:gd name="T13" fmla="*/ 0 h 687"/>
                <a:gd name="T14" fmla="*/ 1 w 500"/>
                <a:gd name="T15" fmla="*/ 0 h 687"/>
                <a:gd name="T16" fmla="*/ 1 w 500"/>
                <a:gd name="T17" fmla="*/ 0 h 687"/>
                <a:gd name="T18" fmla="*/ 0 w 500"/>
                <a:gd name="T19" fmla="*/ 0 h 687"/>
                <a:gd name="T20" fmla="*/ 0 w 500"/>
                <a:gd name="T21" fmla="*/ 0 h 687"/>
                <a:gd name="T22" fmla="*/ 0 w 500"/>
                <a:gd name="T23" fmla="*/ 0 h 687"/>
                <a:gd name="T24" fmla="*/ 1 w 500"/>
                <a:gd name="T25" fmla="*/ 0 h 687"/>
                <a:gd name="T26" fmla="*/ 1 w 500"/>
                <a:gd name="T27" fmla="*/ 0 h 687"/>
                <a:gd name="T28" fmla="*/ 1 w 500"/>
                <a:gd name="T29" fmla="*/ 0 h 687"/>
                <a:gd name="T30" fmla="*/ 1 w 500"/>
                <a:gd name="T31" fmla="*/ 0 h 687"/>
                <a:gd name="T32" fmla="*/ 1 w 500"/>
                <a:gd name="T33" fmla="*/ 0 h 687"/>
                <a:gd name="T34" fmla="*/ 1 w 500"/>
                <a:gd name="T35" fmla="*/ 0 h 687"/>
                <a:gd name="T36" fmla="*/ 1 w 500"/>
                <a:gd name="T37" fmla="*/ 0 h 687"/>
                <a:gd name="T38" fmla="*/ 1 w 500"/>
                <a:gd name="T39" fmla="*/ 0 h 687"/>
                <a:gd name="T40" fmla="*/ 1 w 500"/>
                <a:gd name="T41" fmla="*/ 0 h 687"/>
                <a:gd name="T42" fmla="*/ 1 w 500"/>
                <a:gd name="T43" fmla="*/ 0 h 687"/>
                <a:gd name="T44" fmla="*/ 1 w 500"/>
                <a:gd name="T45" fmla="*/ 0 h 687"/>
                <a:gd name="T46" fmla="*/ 1 w 500"/>
                <a:gd name="T47" fmla="*/ 0 h 687"/>
                <a:gd name="T48" fmla="*/ 1 w 500"/>
                <a:gd name="T49" fmla="*/ 0 h 687"/>
                <a:gd name="T50" fmla="*/ 1 w 500"/>
                <a:gd name="T51" fmla="*/ 0 h 687"/>
                <a:gd name="T52" fmla="*/ 1 w 500"/>
                <a:gd name="T53" fmla="*/ 0 h 687"/>
                <a:gd name="T54" fmla="*/ 1 w 500"/>
                <a:gd name="T55" fmla="*/ 0 h 687"/>
                <a:gd name="T56" fmla="*/ 1 w 500"/>
                <a:gd name="T57" fmla="*/ 0 h 687"/>
                <a:gd name="T58" fmla="*/ 1 w 500"/>
                <a:gd name="T59" fmla="*/ 0 h 687"/>
                <a:gd name="T60" fmla="*/ 1 w 500"/>
                <a:gd name="T61" fmla="*/ 0 h 687"/>
                <a:gd name="T62" fmla="*/ 1 w 500"/>
                <a:gd name="T63" fmla="*/ 0 h 687"/>
                <a:gd name="T64" fmla="*/ 1 w 500"/>
                <a:gd name="T65" fmla="*/ 0 h 687"/>
                <a:gd name="T66" fmla="*/ 1 w 500"/>
                <a:gd name="T67" fmla="*/ 0 h 687"/>
                <a:gd name="T68" fmla="*/ 1 w 500"/>
                <a:gd name="T69" fmla="*/ 0 h 687"/>
                <a:gd name="T70" fmla="*/ 1 w 500"/>
                <a:gd name="T71" fmla="*/ 0 h 687"/>
                <a:gd name="T72" fmla="*/ 1 w 500"/>
                <a:gd name="T73" fmla="*/ 0 h 687"/>
                <a:gd name="T74" fmla="*/ 1 w 500"/>
                <a:gd name="T75" fmla="*/ 0 h 687"/>
                <a:gd name="T76" fmla="*/ 1 w 500"/>
                <a:gd name="T77" fmla="*/ 0 h 687"/>
                <a:gd name="T78" fmla="*/ 1 w 500"/>
                <a:gd name="T79" fmla="*/ 0 h 687"/>
                <a:gd name="T80" fmla="*/ 1 w 500"/>
                <a:gd name="T81" fmla="*/ 0 h 687"/>
                <a:gd name="T82" fmla="*/ 1 w 500"/>
                <a:gd name="T83" fmla="*/ 0 h 68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00"/>
                <a:gd name="T127" fmla="*/ 0 h 687"/>
                <a:gd name="T128" fmla="*/ 500 w 500"/>
                <a:gd name="T129" fmla="*/ 687 h 68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00" h="687">
                  <a:moveTo>
                    <a:pt x="221" y="160"/>
                  </a:moveTo>
                  <a:lnTo>
                    <a:pt x="218" y="163"/>
                  </a:lnTo>
                  <a:lnTo>
                    <a:pt x="199" y="178"/>
                  </a:lnTo>
                  <a:lnTo>
                    <a:pt x="129" y="234"/>
                  </a:lnTo>
                  <a:lnTo>
                    <a:pt x="68" y="289"/>
                  </a:lnTo>
                  <a:lnTo>
                    <a:pt x="62" y="298"/>
                  </a:lnTo>
                  <a:lnTo>
                    <a:pt x="57" y="308"/>
                  </a:lnTo>
                  <a:lnTo>
                    <a:pt x="44" y="339"/>
                  </a:lnTo>
                  <a:lnTo>
                    <a:pt x="18" y="421"/>
                  </a:lnTo>
                  <a:lnTo>
                    <a:pt x="0" y="478"/>
                  </a:lnTo>
                  <a:lnTo>
                    <a:pt x="0" y="480"/>
                  </a:lnTo>
                  <a:lnTo>
                    <a:pt x="0" y="498"/>
                  </a:lnTo>
                  <a:lnTo>
                    <a:pt x="3" y="533"/>
                  </a:lnTo>
                  <a:lnTo>
                    <a:pt x="6" y="602"/>
                  </a:lnTo>
                  <a:lnTo>
                    <a:pt x="8" y="670"/>
                  </a:lnTo>
                  <a:lnTo>
                    <a:pt x="9" y="687"/>
                  </a:lnTo>
                  <a:lnTo>
                    <a:pt x="10" y="683"/>
                  </a:lnTo>
                  <a:lnTo>
                    <a:pt x="18" y="648"/>
                  </a:lnTo>
                  <a:lnTo>
                    <a:pt x="51" y="523"/>
                  </a:lnTo>
                  <a:lnTo>
                    <a:pt x="89" y="403"/>
                  </a:lnTo>
                  <a:lnTo>
                    <a:pt x="98" y="385"/>
                  </a:lnTo>
                  <a:lnTo>
                    <a:pt x="107" y="371"/>
                  </a:lnTo>
                  <a:lnTo>
                    <a:pt x="134" y="338"/>
                  </a:lnTo>
                  <a:lnTo>
                    <a:pt x="203" y="269"/>
                  </a:lnTo>
                  <a:lnTo>
                    <a:pt x="250" y="228"/>
                  </a:lnTo>
                  <a:lnTo>
                    <a:pt x="253" y="225"/>
                  </a:lnTo>
                  <a:lnTo>
                    <a:pt x="273" y="210"/>
                  </a:lnTo>
                  <a:lnTo>
                    <a:pt x="314" y="181"/>
                  </a:lnTo>
                  <a:lnTo>
                    <a:pt x="395" y="121"/>
                  </a:lnTo>
                  <a:lnTo>
                    <a:pt x="476" y="61"/>
                  </a:lnTo>
                  <a:lnTo>
                    <a:pt x="496" y="46"/>
                  </a:lnTo>
                  <a:lnTo>
                    <a:pt x="496" y="43"/>
                  </a:lnTo>
                  <a:lnTo>
                    <a:pt x="497" y="35"/>
                  </a:lnTo>
                  <a:lnTo>
                    <a:pt x="498" y="20"/>
                  </a:lnTo>
                  <a:lnTo>
                    <a:pt x="499" y="4"/>
                  </a:lnTo>
                  <a:lnTo>
                    <a:pt x="500" y="0"/>
                  </a:lnTo>
                  <a:lnTo>
                    <a:pt x="476" y="14"/>
                  </a:lnTo>
                  <a:lnTo>
                    <a:pt x="429" y="40"/>
                  </a:lnTo>
                  <a:lnTo>
                    <a:pt x="336" y="94"/>
                  </a:lnTo>
                  <a:lnTo>
                    <a:pt x="244" y="147"/>
                  </a:lnTo>
                  <a:lnTo>
                    <a:pt x="221" y="160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30" name="Freeform 19"/>
            <p:cNvSpPr>
              <a:spLocks/>
            </p:cNvSpPr>
            <p:nvPr/>
          </p:nvSpPr>
          <p:spPr bwMode="auto">
            <a:xfrm>
              <a:off x="2554" y="1772"/>
              <a:ext cx="266" cy="335"/>
            </a:xfrm>
            <a:custGeom>
              <a:avLst/>
              <a:gdLst>
                <a:gd name="T0" fmla="*/ 0 w 533"/>
                <a:gd name="T1" fmla="*/ 1 h 669"/>
                <a:gd name="T2" fmla="*/ 0 w 533"/>
                <a:gd name="T3" fmla="*/ 1 h 669"/>
                <a:gd name="T4" fmla="*/ 0 w 533"/>
                <a:gd name="T5" fmla="*/ 1 h 669"/>
                <a:gd name="T6" fmla="*/ 0 w 533"/>
                <a:gd name="T7" fmla="*/ 1 h 669"/>
                <a:gd name="T8" fmla="*/ 0 w 533"/>
                <a:gd name="T9" fmla="*/ 1 h 669"/>
                <a:gd name="T10" fmla="*/ 0 w 533"/>
                <a:gd name="T11" fmla="*/ 1 h 669"/>
                <a:gd name="T12" fmla="*/ 0 w 533"/>
                <a:gd name="T13" fmla="*/ 1 h 669"/>
                <a:gd name="T14" fmla="*/ 0 w 533"/>
                <a:gd name="T15" fmla="*/ 1 h 669"/>
                <a:gd name="T16" fmla="*/ 0 w 533"/>
                <a:gd name="T17" fmla="*/ 1 h 669"/>
                <a:gd name="T18" fmla="*/ 0 w 533"/>
                <a:gd name="T19" fmla="*/ 1 h 669"/>
                <a:gd name="T20" fmla="*/ 0 w 533"/>
                <a:gd name="T21" fmla="*/ 1 h 669"/>
                <a:gd name="T22" fmla="*/ 0 w 533"/>
                <a:gd name="T23" fmla="*/ 1 h 669"/>
                <a:gd name="T24" fmla="*/ 0 w 533"/>
                <a:gd name="T25" fmla="*/ 1 h 669"/>
                <a:gd name="T26" fmla="*/ 0 w 533"/>
                <a:gd name="T27" fmla="*/ 1 h 669"/>
                <a:gd name="T28" fmla="*/ 0 w 533"/>
                <a:gd name="T29" fmla="*/ 1 h 669"/>
                <a:gd name="T30" fmla="*/ 0 w 533"/>
                <a:gd name="T31" fmla="*/ 1 h 669"/>
                <a:gd name="T32" fmla="*/ 0 w 533"/>
                <a:gd name="T33" fmla="*/ 1 h 669"/>
                <a:gd name="T34" fmla="*/ 0 w 533"/>
                <a:gd name="T35" fmla="*/ 1 h 669"/>
                <a:gd name="T36" fmla="*/ 0 w 533"/>
                <a:gd name="T37" fmla="*/ 1 h 669"/>
                <a:gd name="T38" fmla="*/ 0 w 533"/>
                <a:gd name="T39" fmla="*/ 1 h 669"/>
                <a:gd name="T40" fmla="*/ 0 w 533"/>
                <a:gd name="T41" fmla="*/ 0 h 669"/>
                <a:gd name="T42" fmla="*/ 0 w 533"/>
                <a:gd name="T43" fmla="*/ 1 h 669"/>
                <a:gd name="T44" fmla="*/ 0 w 533"/>
                <a:gd name="T45" fmla="*/ 1 h 669"/>
                <a:gd name="T46" fmla="*/ 0 w 533"/>
                <a:gd name="T47" fmla="*/ 1 h 669"/>
                <a:gd name="T48" fmla="*/ 0 w 533"/>
                <a:gd name="T49" fmla="*/ 1 h 669"/>
                <a:gd name="T50" fmla="*/ 0 w 533"/>
                <a:gd name="T51" fmla="*/ 1 h 669"/>
                <a:gd name="T52" fmla="*/ 0 w 533"/>
                <a:gd name="T53" fmla="*/ 1 h 669"/>
                <a:gd name="T54" fmla="*/ 0 w 533"/>
                <a:gd name="T55" fmla="*/ 1 h 669"/>
                <a:gd name="T56" fmla="*/ 0 w 533"/>
                <a:gd name="T57" fmla="*/ 1 h 669"/>
                <a:gd name="T58" fmla="*/ 0 w 533"/>
                <a:gd name="T59" fmla="*/ 1 h 669"/>
                <a:gd name="T60" fmla="*/ 0 w 533"/>
                <a:gd name="T61" fmla="*/ 1 h 669"/>
                <a:gd name="T62" fmla="*/ 0 w 533"/>
                <a:gd name="T63" fmla="*/ 1 h 669"/>
                <a:gd name="T64" fmla="*/ 0 w 533"/>
                <a:gd name="T65" fmla="*/ 1 h 669"/>
                <a:gd name="T66" fmla="*/ 0 w 533"/>
                <a:gd name="T67" fmla="*/ 1 h 669"/>
                <a:gd name="T68" fmla="*/ 0 w 533"/>
                <a:gd name="T69" fmla="*/ 1 h 669"/>
                <a:gd name="T70" fmla="*/ 0 w 533"/>
                <a:gd name="T71" fmla="*/ 1 h 669"/>
                <a:gd name="T72" fmla="*/ 0 w 533"/>
                <a:gd name="T73" fmla="*/ 1 h 669"/>
                <a:gd name="T74" fmla="*/ 0 w 533"/>
                <a:gd name="T75" fmla="*/ 1 h 669"/>
                <a:gd name="T76" fmla="*/ 0 w 533"/>
                <a:gd name="T77" fmla="*/ 1 h 669"/>
                <a:gd name="T78" fmla="*/ 0 w 533"/>
                <a:gd name="T79" fmla="*/ 1 h 669"/>
                <a:gd name="T80" fmla="*/ 0 w 533"/>
                <a:gd name="T81" fmla="*/ 1 h 669"/>
                <a:gd name="T82" fmla="*/ 0 w 533"/>
                <a:gd name="T83" fmla="*/ 1 h 669"/>
                <a:gd name="T84" fmla="*/ 0 w 533"/>
                <a:gd name="T85" fmla="*/ 1 h 669"/>
                <a:gd name="T86" fmla="*/ 0 w 533"/>
                <a:gd name="T87" fmla="*/ 1 h 669"/>
                <a:gd name="T88" fmla="*/ 0 w 533"/>
                <a:gd name="T89" fmla="*/ 1 h 669"/>
                <a:gd name="T90" fmla="*/ 0 w 533"/>
                <a:gd name="T91" fmla="*/ 1 h 669"/>
                <a:gd name="T92" fmla="*/ 0 w 533"/>
                <a:gd name="T93" fmla="*/ 1 h 669"/>
                <a:gd name="T94" fmla="*/ 0 w 533"/>
                <a:gd name="T95" fmla="*/ 1 h 669"/>
                <a:gd name="T96" fmla="*/ 0 w 533"/>
                <a:gd name="T97" fmla="*/ 1 h 669"/>
                <a:gd name="T98" fmla="*/ 0 w 533"/>
                <a:gd name="T99" fmla="*/ 1 h 669"/>
                <a:gd name="T100" fmla="*/ 0 w 533"/>
                <a:gd name="T101" fmla="*/ 1 h 669"/>
                <a:gd name="T102" fmla="*/ 0 w 533"/>
                <a:gd name="T103" fmla="*/ 1 h 669"/>
                <a:gd name="T104" fmla="*/ 0 w 533"/>
                <a:gd name="T105" fmla="*/ 1 h 669"/>
                <a:gd name="T106" fmla="*/ 0 w 533"/>
                <a:gd name="T107" fmla="*/ 1 h 669"/>
                <a:gd name="T108" fmla="*/ 0 w 533"/>
                <a:gd name="T109" fmla="*/ 1 h 669"/>
                <a:gd name="T110" fmla="*/ 0 w 533"/>
                <a:gd name="T111" fmla="*/ 1 h 669"/>
                <a:gd name="T112" fmla="*/ 0 w 533"/>
                <a:gd name="T113" fmla="*/ 1 h 669"/>
                <a:gd name="T114" fmla="*/ 0 w 533"/>
                <a:gd name="T115" fmla="*/ 1 h 669"/>
                <a:gd name="T116" fmla="*/ 0 w 533"/>
                <a:gd name="T117" fmla="*/ 1 h 669"/>
                <a:gd name="T118" fmla="*/ 0 w 533"/>
                <a:gd name="T119" fmla="*/ 1 h 66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33"/>
                <a:gd name="T181" fmla="*/ 0 h 669"/>
                <a:gd name="T182" fmla="*/ 533 w 533"/>
                <a:gd name="T183" fmla="*/ 669 h 66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33" h="669">
                  <a:moveTo>
                    <a:pt x="134" y="473"/>
                  </a:moveTo>
                  <a:lnTo>
                    <a:pt x="133" y="471"/>
                  </a:lnTo>
                  <a:lnTo>
                    <a:pt x="129" y="457"/>
                  </a:lnTo>
                  <a:lnTo>
                    <a:pt x="111" y="401"/>
                  </a:lnTo>
                  <a:lnTo>
                    <a:pt x="88" y="343"/>
                  </a:lnTo>
                  <a:lnTo>
                    <a:pt x="82" y="332"/>
                  </a:lnTo>
                  <a:lnTo>
                    <a:pt x="75" y="324"/>
                  </a:lnTo>
                  <a:lnTo>
                    <a:pt x="59" y="306"/>
                  </a:lnTo>
                  <a:lnTo>
                    <a:pt x="24" y="275"/>
                  </a:lnTo>
                  <a:lnTo>
                    <a:pt x="1" y="259"/>
                  </a:lnTo>
                  <a:lnTo>
                    <a:pt x="0" y="258"/>
                  </a:lnTo>
                  <a:lnTo>
                    <a:pt x="6" y="240"/>
                  </a:lnTo>
                  <a:lnTo>
                    <a:pt x="21" y="203"/>
                  </a:lnTo>
                  <a:lnTo>
                    <a:pt x="47" y="130"/>
                  </a:lnTo>
                  <a:lnTo>
                    <a:pt x="74" y="57"/>
                  </a:lnTo>
                  <a:lnTo>
                    <a:pt x="81" y="39"/>
                  </a:lnTo>
                  <a:lnTo>
                    <a:pt x="111" y="36"/>
                  </a:lnTo>
                  <a:lnTo>
                    <a:pt x="171" y="29"/>
                  </a:lnTo>
                  <a:lnTo>
                    <a:pt x="291" y="16"/>
                  </a:lnTo>
                  <a:lnTo>
                    <a:pt x="412" y="4"/>
                  </a:lnTo>
                  <a:lnTo>
                    <a:pt x="442" y="0"/>
                  </a:lnTo>
                  <a:lnTo>
                    <a:pt x="441" y="3"/>
                  </a:lnTo>
                  <a:lnTo>
                    <a:pt x="442" y="19"/>
                  </a:lnTo>
                  <a:lnTo>
                    <a:pt x="447" y="81"/>
                  </a:lnTo>
                  <a:lnTo>
                    <a:pt x="454" y="113"/>
                  </a:lnTo>
                  <a:lnTo>
                    <a:pt x="467" y="140"/>
                  </a:lnTo>
                  <a:lnTo>
                    <a:pt x="475" y="149"/>
                  </a:lnTo>
                  <a:lnTo>
                    <a:pt x="483" y="157"/>
                  </a:lnTo>
                  <a:lnTo>
                    <a:pt x="498" y="178"/>
                  </a:lnTo>
                  <a:lnTo>
                    <a:pt x="510" y="201"/>
                  </a:lnTo>
                  <a:lnTo>
                    <a:pt x="527" y="242"/>
                  </a:lnTo>
                  <a:lnTo>
                    <a:pt x="533" y="254"/>
                  </a:lnTo>
                  <a:lnTo>
                    <a:pt x="532" y="254"/>
                  </a:lnTo>
                  <a:lnTo>
                    <a:pt x="528" y="254"/>
                  </a:lnTo>
                  <a:lnTo>
                    <a:pt x="522" y="255"/>
                  </a:lnTo>
                  <a:lnTo>
                    <a:pt x="513" y="260"/>
                  </a:lnTo>
                  <a:lnTo>
                    <a:pt x="502" y="271"/>
                  </a:lnTo>
                  <a:lnTo>
                    <a:pt x="490" y="289"/>
                  </a:lnTo>
                  <a:lnTo>
                    <a:pt x="484" y="302"/>
                  </a:lnTo>
                  <a:lnTo>
                    <a:pt x="476" y="320"/>
                  </a:lnTo>
                  <a:lnTo>
                    <a:pt x="457" y="373"/>
                  </a:lnTo>
                  <a:lnTo>
                    <a:pt x="413" y="508"/>
                  </a:lnTo>
                  <a:lnTo>
                    <a:pt x="387" y="601"/>
                  </a:lnTo>
                  <a:lnTo>
                    <a:pt x="386" y="606"/>
                  </a:lnTo>
                  <a:lnTo>
                    <a:pt x="382" y="612"/>
                  </a:lnTo>
                  <a:lnTo>
                    <a:pt x="373" y="622"/>
                  </a:lnTo>
                  <a:lnTo>
                    <a:pt x="357" y="644"/>
                  </a:lnTo>
                  <a:lnTo>
                    <a:pt x="341" y="664"/>
                  </a:lnTo>
                  <a:lnTo>
                    <a:pt x="338" y="669"/>
                  </a:lnTo>
                  <a:lnTo>
                    <a:pt x="332" y="668"/>
                  </a:lnTo>
                  <a:lnTo>
                    <a:pt x="320" y="666"/>
                  </a:lnTo>
                  <a:lnTo>
                    <a:pt x="296" y="662"/>
                  </a:lnTo>
                  <a:lnTo>
                    <a:pt x="273" y="657"/>
                  </a:lnTo>
                  <a:lnTo>
                    <a:pt x="268" y="655"/>
                  </a:lnTo>
                  <a:lnTo>
                    <a:pt x="257" y="640"/>
                  </a:lnTo>
                  <a:lnTo>
                    <a:pt x="235" y="610"/>
                  </a:lnTo>
                  <a:lnTo>
                    <a:pt x="190" y="549"/>
                  </a:lnTo>
                  <a:lnTo>
                    <a:pt x="145" y="488"/>
                  </a:lnTo>
                  <a:lnTo>
                    <a:pt x="134" y="473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31" name="Freeform 20"/>
            <p:cNvSpPr>
              <a:spLocks/>
            </p:cNvSpPr>
            <p:nvPr/>
          </p:nvSpPr>
          <p:spPr bwMode="auto">
            <a:xfrm>
              <a:off x="2350" y="1688"/>
              <a:ext cx="271" cy="514"/>
            </a:xfrm>
            <a:custGeom>
              <a:avLst/>
              <a:gdLst>
                <a:gd name="T0" fmla="*/ 1 w 541"/>
                <a:gd name="T1" fmla="*/ 1 h 1028"/>
                <a:gd name="T2" fmla="*/ 1 w 541"/>
                <a:gd name="T3" fmla="*/ 0 h 1028"/>
                <a:gd name="T4" fmla="*/ 1 w 541"/>
                <a:gd name="T5" fmla="*/ 1 h 1028"/>
                <a:gd name="T6" fmla="*/ 1 w 541"/>
                <a:gd name="T7" fmla="*/ 1 h 1028"/>
                <a:gd name="T8" fmla="*/ 1 w 541"/>
                <a:gd name="T9" fmla="*/ 1 h 1028"/>
                <a:gd name="T10" fmla="*/ 1 w 541"/>
                <a:gd name="T11" fmla="*/ 1 h 1028"/>
                <a:gd name="T12" fmla="*/ 1 w 541"/>
                <a:gd name="T13" fmla="*/ 1 h 1028"/>
                <a:gd name="T14" fmla="*/ 1 w 541"/>
                <a:gd name="T15" fmla="*/ 1 h 1028"/>
                <a:gd name="T16" fmla="*/ 1 w 541"/>
                <a:gd name="T17" fmla="*/ 1 h 1028"/>
                <a:gd name="T18" fmla="*/ 1 w 541"/>
                <a:gd name="T19" fmla="*/ 1 h 1028"/>
                <a:gd name="T20" fmla="*/ 1 w 541"/>
                <a:gd name="T21" fmla="*/ 1 h 1028"/>
                <a:gd name="T22" fmla="*/ 1 w 541"/>
                <a:gd name="T23" fmla="*/ 1 h 1028"/>
                <a:gd name="T24" fmla="*/ 1 w 541"/>
                <a:gd name="T25" fmla="*/ 1 h 1028"/>
                <a:gd name="T26" fmla="*/ 1 w 541"/>
                <a:gd name="T27" fmla="*/ 1 h 1028"/>
                <a:gd name="T28" fmla="*/ 1 w 541"/>
                <a:gd name="T29" fmla="*/ 1 h 1028"/>
                <a:gd name="T30" fmla="*/ 1 w 541"/>
                <a:gd name="T31" fmla="*/ 1 h 1028"/>
                <a:gd name="T32" fmla="*/ 1 w 541"/>
                <a:gd name="T33" fmla="*/ 1 h 1028"/>
                <a:gd name="T34" fmla="*/ 1 w 541"/>
                <a:gd name="T35" fmla="*/ 1 h 1028"/>
                <a:gd name="T36" fmla="*/ 1 w 541"/>
                <a:gd name="T37" fmla="*/ 1 h 1028"/>
                <a:gd name="T38" fmla="*/ 1 w 541"/>
                <a:gd name="T39" fmla="*/ 1 h 1028"/>
                <a:gd name="T40" fmla="*/ 1 w 541"/>
                <a:gd name="T41" fmla="*/ 1 h 1028"/>
                <a:gd name="T42" fmla="*/ 1 w 541"/>
                <a:gd name="T43" fmla="*/ 1 h 1028"/>
                <a:gd name="T44" fmla="*/ 1 w 541"/>
                <a:gd name="T45" fmla="*/ 1 h 1028"/>
                <a:gd name="T46" fmla="*/ 1 w 541"/>
                <a:gd name="T47" fmla="*/ 1 h 1028"/>
                <a:gd name="T48" fmla="*/ 1 w 541"/>
                <a:gd name="T49" fmla="*/ 1 h 1028"/>
                <a:gd name="T50" fmla="*/ 1 w 541"/>
                <a:gd name="T51" fmla="*/ 1 h 1028"/>
                <a:gd name="T52" fmla="*/ 1 w 541"/>
                <a:gd name="T53" fmla="*/ 1 h 1028"/>
                <a:gd name="T54" fmla="*/ 1 w 541"/>
                <a:gd name="T55" fmla="*/ 1 h 1028"/>
                <a:gd name="T56" fmla="*/ 1 w 541"/>
                <a:gd name="T57" fmla="*/ 1 h 1028"/>
                <a:gd name="T58" fmla="*/ 1 w 541"/>
                <a:gd name="T59" fmla="*/ 1 h 1028"/>
                <a:gd name="T60" fmla="*/ 1 w 541"/>
                <a:gd name="T61" fmla="*/ 1 h 1028"/>
                <a:gd name="T62" fmla="*/ 1 w 541"/>
                <a:gd name="T63" fmla="*/ 1 h 1028"/>
                <a:gd name="T64" fmla="*/ 1 w 541"/>
                <a:gd name="T65" fmla="*/ 1 h 1028"/>
                <a:gd name="T66" fmla="*/ 1 w 541"/>
                <a:gd name="T67" fmla="*/ 1 h 1028"/>
                <a:gd name="T68" fmla="*/ 1 w 541"/>
                <a:gd name="T69" fmla="*/ 1 h 1028"/>
                <a:gd name="T70" fmla="*/ 1 w 541"/>
                <a:gd name="T71" fmla="*/ 1 h 1028"/>
                <a:gd name="T72" fmla="*/ 1 w 541"/>
                <a:gd name="T73" fmla="*/ 1 h 1028"/>
                <a:gd name="T74" fmla="*/ 1 w 541"/>
                <a:gd name="T75" fmla="*/ 1 h 1028"/>
                <a:gd name="T76" fmla="*/ 1 w 541"/>
                <a:gd name="T77" fmla="*/ 1 h 1028"/>
                <a:gd name="T78" fmla="*/ 1 w 541"/>
                <a:gd name="T79" fmla="*/ 1 h 1028"/>
                <a:gd name="T80" fmla="*/ 1 w 541"/>
                <a:gd name="T81" fmla="*/ 1 h 1028"/>
                <a:gd name="T82" fmla="*/ 1 w 541"/>
                <a:gd name="T83" fmla="*/ 1 h 1028"/>
                <a:gd name="T84" fmla="*/ 1 w 541"/>
                <a:gd name="T85" fmla="*/ 1 h 1028"/>
                <a:gd name="T86" fmla="*/ 1 w 541"/>
                <a:gd name="T87" fmla="*/ 1 h 1028"/>
                <a:gd name="T88" fmla="*/ 1 w 541"/>
                <a:gd name="T89" fmla="*/ 1 h 1028"/>
                <a:gd name="T90" fmla="*/ 1 w 541"/>
                <a:gd name="T91" fmla="*/ 1 h 1028"/>
                <a:gd name="T92" fmla="*/ 1 w 541"/>
                <a:gd name="T93" fmla="*/ 1 h 1028"/>
                <a:gd name="T94" fmla="*/ 1 w 541"/>
                <a:gd name="T95" fmla="*/ 1 h 1028"/>
                <a:gd name="T96" fmla="*/ 1 w 541"/>
                <a:gd name="T97" fmla="*/ 1 h 1028"/>
                <a:gd name="T98" fmla="*/ 1 w 541"/>
                <a:gd name="T99" fmla="*/ 1 h 1028"/>
                <a:gd name="T100" fmla="*/ 1 w 541"/>
                <a:gd name="T101" fmla="*/ 1 h 1028"/>
                <a:gd name="T102" fmla="*/ 1 w 541"/>
                <a:gd name="T103" fmla="*/ 1 h 1028"/>
                <a:gd name="T104" fmla="*/ 1 w 541"/>
                <a:gd name="T105" fmla="*/ 1 h 1028"/>
                <a:gd name="T106" fmla="*/ 1 w 541"/>
                <a:gd name="T107" fmla="*/ 1 h 1028"/>
                <a:gd name="T108" fmla="*/ 1 w 541"/>
                <a:gd name="T109" fmla="*/ 1 h 102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41"/>
                <a:gd name="T166" fmla="*/ 0 h 1028"/>
                <a:gd name="T167" fmla="*/ 541 w 541"/>
                <a:gd name="T168" fmla="*/ 1028 h 102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41" h="1028">
                  <a:moveTo>
                    <a:pt x="330" y="28"/>
                  </a:moveTo>
                  <a:lnTo>
                    <a:pt x="292" y="9"/>
                  </a:lnTo>
                  <a:lnTo>
                    <a:pt x="250" y="0"/>
                  </a:lnTo>
                  <a:lnTo>
                    <a:pt x="207" y="0"/>
                  </a:lnTo>
                  <a:lnTo>
                    <a:pt x="164" y="7"/>
                  </a:lnTo>
                  <a:lnTo>
                    <a:pt x="85" y="41"/>
                  </a:lnTo>
                  <a:lnTo>
                    <a:pt x="25" y="98"/>
                  </a:lnTo>
                  <a:lnTo>
                    <a:pt x="8" y="132"/>
                  </a:lnTo>
                  <a:lnTo>
                    <a:pt x="0" y="170"/>
                  </a:lnTo>
                  <a:lnTo>
                    <a:pt x="4" y="210"/>
                  </a:lnTo>
                  <a:lnTo>
                    <a:pt x="21" y="252"/>
                  </a:lnTo>
                  <a:lnTo>
                    <a:pt x="24" y="256"/>
                  </a:lnTo>
                  <a:lnTo>
                    <a:pt x="48" y="280"/>
                  </a:lnTo>
                  <a:lnTo>
                    <a:pt x="127" y="369"/>
                  </a:lnTo>
                  <a:lnTo>
                    <a:pt x="163" y="416"/>
                  </a:lnTo>
                  <a:lnTo>
                    <a:pt x="183" y="452"/>
                  </a:lnTo>
                  <a:lnTo>
                    <a:pt x="185" y="463"/>
                  </a:lnTo>
                  <a:lnTo>
                    <a:pt x="182" y="474"/>
                  </a:lnTo>
                  <a:lnTo>
                    <a:pt x="179" y="494"/>
                  </a:lnTo>
                  <a:lnTo>
                    <a:pt x="174" y="532"/>
                  </a:lnTo>
                  <a:lnTo>
                    <a:pt x="172" y="555"/>
                  </a:lnTo>
                  <a:lnTo>
                    <a:pt x="172" y="556"/>
                  </a:lnTo>
                  <a:lnTo>
                    <a:pt x="159" y="560"/>
                  </a:lnTo>
                  <a:lnTo>
                    <a:pt x="148" y="566"/>
                  </a:lnTo>
                  <a:lnTo>
                    <a:pt x="139" y="573"/>
                  </a:lnTo>
                  <a:lnTo>
                    <a:pt x="131" y="581"/>
                  </a:lnTo>
                  <a:lnTo>
                    <a:pt x="119" y="601"/>
                  </a:lnTo>
                  <a:lnTo>
                    <a:pt x="113" y="625"/>
                  </a:lnTo>
                  <a:lnTo>
                    <a:pt x="111" y="648"/>
                  </a:lnTo>
                  <a:lnTo>
                    <a:pt x="114" y="670"/>
                  </a:lnTo>
                  <a:lnTo>
                    <a:pt x="106" y="677"/>
                  </a:lnTo>
                  <a:lnTo>
                    <a:pt x="90" y="688"/>
                  </a:lnTo>
                  <a:lnTo>
                    <a:pt x="56" y="712"/>
                  </a:lnTo>
                  <a:lnTo>
                    <a:pt x="41" y="725"/>
                  </a:lnTo>
                  <a:lnTo>
                    <a:pt x="32" y="740"/>
                  </a:lnTo>
                  <a:lnTo>
                    <a:pt x="30" y="748"/>
                  </a:lnTo>
                  <a:lnTo>
                    <a:pt x="28" y="762"/>
                  </a:lnTo>
                  <a:lnTo>
                    <a:pt x="28" y="792"/>
                  </a:lnTo>
                  <a:lnTo>
                    <a:pt x="38" y="852"/>
                  </a:lnTo>
                  <a:lnTo>
                    <a:pt x="51" y="875"/>
                  </a:lnTo>
                  <a:lnTo>
                    <a:pt x="60" y="883"/>
                  </a:lnTo>
                  <a:lnTo>
                    <a:pt x="70" y="889"/>
                  </a:lnTo>
                  <a:lnTo>
                    <a:pt x="82" y="891"/>
                  </a:lnTo>
                  <a:lnTo>
                    <a:pt x="95" y="891"/>
                  </a:lnTo>
                  <a:lnTo>
                    <a:pt x="107" y="886"/>
                  </a:lnTo>
                  <a:lnTo>
                    <a:pt x="117" y="879"/>
                  </a:lnTo>
                  <a:lnTo>
                    <a:pt x="128" y="869"/>
                  </a:lnTo>
                  <a:lnTo>
                    <a:pt x="145" y="843"/>
                  </a:lnTo>
                  <a:lnTo>
                    <a:pt x="161" y="814"/>
                  </a:lnTo>
                  <a:lnTo>
                    <a:pt x="178" y="786"/>
                  </a:lnTo>
                  <a:lnTo>
                    <a:pt x="199" y="762"/>
                  </a:lnTo>
                  <a:lnTo>
                    <a:pt x="204" y="760"/>
                  </a:lnTo>
                  <a:lnTo>
                    <a:pt x="208" y="759"/>
                  </a:lnTo>
                  <a:lnTo>
                    <a:pt x="221" y="757"/>
                  </a:lnTo>
                  <a:lnTo>
                    <a:pt x="255" y="751"/>
                  </a:lnTo>
                  <a:lnTo>
                    <a:pt x="335" y="746"/>
                  </a:lnTo>
                  <a:lnTo>
                    <a:pt x="370" y="757"/>
                  </a:lnTo>
                  <a:lnTo>
                    <a:pt x="369" y="765"/>
                  </a:lnTo>
                  <a:lnTo>
                    <a:pt x="368" y="785"/>
                  </a:lnTo>
                  <a:lnTo>
                    <a:pt x="366" y="837"/>
                  </a:lnTo>
                  <a:lnTo>
                    <a:pt x="368" y="887"/>
                  </a:lnTo>
                  <a:lnTo>
                    <a:pt x="371" y="896"/>
                  </a:lnTo>
                  <a:lnTo>
                    <a:pt x="375" y="906"/>
                  </a:lnTo>
                  <a:lnTo>
                    <a:pt x="382" y="918"/>
                  </a:lnTo>
                  <a:lnTo>
                    <a:pt x="403" y="946"/>
                  </a:lnTo>
                  <a:lnTo>
                    <a:pt x="453" y="1002"/>
                  </a:lnTo>
                  <a:lnTo>
                    <a:pt x="479" y="1028"/>
                  </a:lnTo>
                  <a:lnTo>
                    <a:pt x="483" y="1028"/>
                  </a:lnTo>
                  <a:lnTo>
                    <a:pt x="494" y="1027"/>
                  </a:lnTo>
                  <a:lnTo>
                    <a:pt x="514" y="1026"/>
                  </a:lnTo>
                  <a:lnTo>
                    <a:pt x="523" y="1025"/>
                  </a:lnTo>
                  <a:lnTo>
                    <a:pt x="530" y="1021"/>
                  </a:lnTo>
                  <a:lnTo>
                    <a:pt x="534" y="1018"/>
                  </a:lnTo>
                  <a:lnTo>
                    <a:pt x="540" y="1004"/>
                  </a:lnTo>
                  <a:lnTo>
                    <a:pt x="541" y="987"/>
                  </a:lnTo>
                  <a:lnTo>
                    <a:pt x="537" y="969"/>
                  </a:lnTo>
                  <a:lnTo>
                    <a:pt x="529" y="950"/>
                  </a:lnTo>
                  <a:lnTo>
                    <a:pt x="506" y="908"/>
                  </a:lnTo>
                  <a:lnTo>
                    <a:pt x="462" y="827"/>
                  </a:lnTo>
                  <a:lnTo>
                    <a:pt x="460" y="792"/>
                  </a:lnTo>
                  <a:lnTo>
                    <a:pt x="463" y="782"/>
                  </a:lnTo>
                  <a:lnTo>
                    <a:pt x="474" y="760"/>
                  </a:lnTo>
                  <a:lnTo>
                    <a:pt x="489" y="740"/>
                  </a:lnTo>
                  <a:lnTo>
                    <a:pt x="518" y="712"/>
                  </a:lnTo>
                  <a:lnTo>
                    <a:pt x="527" y="704"/>
                  </a:lnTo>
                  <a:lnTo>
                    <a:pt x="522" y="701"/>
                  </a:lnTo>
                  <a:lnTo>
                    <a:pt x="494" y="673"/>
                  </a:lnTo>
                  <a:lnTo>
                    <a:pt x="395" y="574"/>
                  </a:lnTo>
                  <a:lnTo>
                    <a:pt x="352" y="521"/>
                  </a:lnTo>
                  <a:lnTo>
                    <a:pt x="326" y="479"/>
                  </a:lnTo>
                  <a:lnTo>
                    <a:pt x="325" y="463"/>
                  </a:lnTo>
                  <a:lnTo>
                    <a:pt x="329" y="453"/>
                  </a:lnTo>
                  <a:lnTo>
                    <a:pt x="336" y="445"/>
                  </a:lnTo>
                  <a:lnTo>
                    <a:pt x="345" y="438"/>
                  </a:lnTo>
                  <a:lnTo>
                    <a:pt x="356" y="433"/>
                  </a:lnTo>
                  <a:lnTo>
                    <a:pt x="379" y="427"/>
                  </a:lnTo>
                  <a:lnTo>
                    <a:pt x="401" y="425"/>
                  </a:lnTo>
                  <a:lnTo>
                    <a:pt x="418" y="424"/>
                  </a:lnTo>
                  <a:lnTo>
                    <a:pt x="425" y="424"/>
                  </a:lnTo>
                  <a:lnTo>
                    <a:pt x="427" y="406"/>
                  </a:lnTo>
                  <a:lnTo>
                    <a:pt x="431" y="369"/>
                  </a:lnTo>
                  <a:lnTo>
                    <a:pt x="439" y="296"/>
                  </a:lnTo>
                  <a:lnTo>
                    <a:pt x="447" y="222"/>
                  </a:lnTo>
                  <a:lnTo>
                    <a:pt x="450" y="203"/>
                  </a:lnTo>
                  <a:lnTo>
                    <a:pt x="448" y="201"/>
                  </a:lnTo>
                  <a:lnTo>
                    <a:pt x="437" y="181"/>
                  </a:lnTo>
                  <a:lnTo>
                    <a:pt x="394" y="108"/>
                  </a:lnTo>
                  <a:lnTo>
                    <a:pt x="341" y="38"/>
                  </a:lnTo>
                  <a:lnTo>
                    <a:pt x="330" y="28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32" name="Freeform 21"/>
            <p:cNvSpPr>
              <a:spLocks/>
            </p:cNvSpPr>
            <p:nvPr/>
          </p:nvSpPr>
          <p:spPr bwMode="auto">
            <a:xfrm>
              <a:off x="2748" y="1650"/>
              <a:ext cx="261" cy="542"/>
            </a:xfrm>
            <a:custGeom>
              <a:avLst/>
              <a:gdLst>
                <a:gd name="T0" fmla="*/ 1 w 522"/>
                <a:gd name="T1" fmla="*/ 0 h 1085"/>
                <a:gd name="T2" fmla="*/ 1 w 522"/>
                <a:gd name="T3" fmla="*/ 0 h 1085"/>
                <a:gd name="T4" fmla="*/ 1 w 522"/>
                <a:gd name="T5" fmla="*/ 0 h 1085"/>
                <a:gd name="T6" fmla="*/ 1 w 522"/>
                <a:gd name="T7" fmla="*/ 0 h 1085"/>
                <a:gd name="T8" fmla="*/ 1 w 522"/>
                <a:gd name="T9" fmla="*/ 0 h 1085"/>
                <a:gd name="T10" fmla="*/ 1 w 522"/>
                <a:gd name="T11" fmla="*/ 0 h 1085"/>
                <a:gd name="T12" fmla="*/ 1 w 522"/>
                <a:gd name="T13" fmla="*/ 0 h 1085"/>
                <a:gd name="T14" fmla="*/ 1 w 522"/>
                <a:gd name="T15" fmla="*/ 0 h 1085"/>
                <a:gd name="T16" fmla="*/ 1 w 522"/>
                <a:gd name="T17" fmla="*/ 0 h 1085"/>
                <a:gd name="T18" fmla="*/ 1 w 522"/>
                <a:gd name="T19" fmla="*/ 0 h 1085"/>
                <a:gd name="T20" fmla="*/ 1 w 522"/>
                <a:gd name="T21" fmla="*/ 0 h 1085"/>
                <a:gd name="T22" fmla="*/ 1 w 522"/>
                <a:gd name="T23" fmla="*/ 0 h 1085"/>
                <a:gd name="T24" fmla="*/ 1 w 522"/>
                <a:gd name="T25" fmla="*/ 0 h 1085"/>
                <a:gd name="T26" fmla="*/ 1 w 522"/>
                <a:gd name="T27" fmla="*/ 0 h 1085"/>
                <a:gd name="T28" fmla="*/ 1 w 522"/>
                <a:gd name="T29" fmla="*/ 0 h 1085"/>
                <a:gd name="T30" fmla="*/ 1 w 522"/>
                <a:gd name="T31" fmla="*/ 0 h 1085"/>
                <a:gd name="T32" fmla="*/ 1 w 522"/>
                <a:gd name="T33" fmla="*/ 0 h 1085"/>
                <a:gd name="T34" fmla="*/ 1 w 522"/>
                <a:gd name="T35" fmla="*/ 0 h 1085"/>
                <a:gd name="T36" fmla="*/ 1 w 522"/>
                <a:gd name="T37" fmla="*/ 0 h 1085"/>
                <a:gd name="T38" fmla="*/ 1 w 522"/>
                <a:gd name="T39" fmla="*/ 0 h 1085"/>
                <a:gd name="T40" fmla="*/ 1 w 522"/>
                <a:gd name="T41" fmla="*/ 0 h 1085"/>
                <a:gd name="T42" fmla="*/ 1 w 522"/>
                <a:gd name="T43" fmla="*/ 0 h 1085"/>
                <a:gd name="T44" fmla="*/ 0 w 522"/>
                <a:gd name="T45" fmla="*/ 0 h 1085"/>
                <a:gd name="T46" fmla="*/ 1 w 522"/>
                <a:gd name="T47" fmla="*/ 0 h 1085"/>
                <a:gd name="T48" fmla="*/ 1 w 522"/>
                <a:gd name="T49" fmla="*/ 0 h 1085"/>
                <a:gd name="T50" fmla="*/ 1 w 522"/>
                <a:gd name="T51" fmla="*/ 0 h 1085"/>
                <a:gd name="T52" fmla="*/ 1 w 522"/>
                <a:gd name="T53" fmla="*/ 0 h 1085"/>
                <a:gd name="T54" fmla="*/ 1 w 522"/>
                <a:gd name="T55" fmla="*/ 0 h 1085"/>
                <a:gd name="T56" fmla="*/ 1 w 522"/>
                <a:gd name="T57" fmla="*/ 0 h 1085"/>
                <a:gd name="T58" fmla="*/ 1 w 522"/>
                <a:gd name="T59" fmla="*/ 0 h 1085"/>
                <a:gd name="T60" fmla="*/ 1 w 522"/>
                <a:gd name="T61" fmla="*/ 0 h 1085"/>
                <a:gd name="T62" fmla="*/ 1 w 522"/>
                <a:gd name="T63" fmla="*/ 0 h 1085"/>
                <a:gd name="T64" fmla="*/ 1 w 522"/>
                <a:gd name="T65" fmla="*/ 0 h 1085"/>
                <a:gd name="T66" fmla="*/ 1 w 522"/>
                <a:gd name="T67" fmla="*/ 0 h 1085"/>
                <a:gd name="T68" fmla="*/ 1 w 522"/>
                <a:gd name="T69" fmla="*/ 0 h 1085"/>
                <a:gd name="T70" fmla="*/ 1 w 522"/>
                <a:gd name="T71" fmla="*/ 0 h 1085"/>
                <a:gd name="T72" fmla="*/ 1 w 522"/>
                <a:gd name="T73" fmla="*/ 0 h 1085"/>
                <a:gd name="T74" fmla="*/ 1 w 522"/>
                <a:gd name="T75" fmla="*/ 0 h 1085"/>
                <a:gd name="T76" fmla="*/ 1 w 522"/>
                <a:gd name="T77" fmla="*/ 0 h 1085"/>
                <a:gd name="T78" fmla="*/ 1 w 522"/>
                <a:gd name="T79" fmla="*/ 0 h 1085"/>
                <a:gd name="T80" fmla="*/ 1 w 522"/>
                <a:gd name="T81" fmla="*/ 0 h 1085"/>
                <a:gd name="T82" fmla="*/ 1 w 522"/>
                <a:gd name="T83" fmla="*/ 0 h 1085"/>
                <a:gd name="T84" fmla="*/ 1 w 522"/>
                <a:gd name="T85" fmla="*/ 0 h 1085"/>
                <a:gd name="T86" fmla="*/ 1 w 522"/>
                <a:gd name="T87" fmla="*/ 0 h 1085"/>
                <a:gd name="T88" fmla="*/ 1 w 522"/>
                <a:gd name="T89" fmla="*/ 0 h 108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22"/>
                <a:gd name="T136" fmla="*/ 0 h 1085"/>
                <a:gd name="T137" fmla="*/ 522 w 522"/>
                <a:gd name="T138" fmla="*/ 1085 h 108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22" h="1085">
                  <a:moveTo>
                    <a:pt x="344" y="1"/>
                  </a:moveTo>
                  <a:lnTo>
                    <a:pt x="364" y="6"/>
                  </a:lnTo>
                  <a:lnTo>
                    <a:pt x="384" y="16"/>
                  </a:lnTo>
                  <a:lnTo>
                    <a:pt x="422" y="40"/>
                  </a:lnTo>
                  <a:lnTo>
                    <a:pt x="458" y="71"/>
                  </a:lnTo>
                  <a:lnTo>
                    <a:pt x="506" y="132"/>
                  </a:lnTo>
                  <a:lnTo>
                    <a:pt x="517" y="150"/>
                  </a:lnTo>
                  <a:lnTo>
                    <a:pt x="518" y="158"/>
                  </a:lnTo>
                  <a:lnTo>
                    <a:pt x="520" y="179"/>
                  </a:lnTo>
                  <a:lnTo>
                    <a:pt x="521" y="231"/>
                  </a:lnTo>
                  <a:lnTo>
                    <a:pt x="522" y="268"/>
                  </a:lnTo>
                  <a:lnTo>
                    <a:pt x="522" y="269"/>
                  </a:lnTo>
                  <a:lnTo>
                    <a:pt x="492" y="297"/>
                  </a:lnTo>
                  <a:lnTo>
                    <a:pt x="441" y="353"/>
                  </a:lnTo>
                  <a:lnTo>
                    <a:pt x="377" y="472"/>
                  </a:lnTo>
                  <a:lnTo>
                    <a:pt x="370" y="537"/>
                  </a:lnTo>
                  <a:lnTo>
                    <a:pt x="382" y="609"/>
                  </a:lnTo>
                  <a:lnTo>
                    <a:pt x="397" y="648"/>
                  </a:lnTo>
                  <a:lnTo>
                    <a:pt x="390" y="662"/>
                  </a:lnTo>
                  <a:lnTo>
                    <a:pt x="377" y="689"/>
                  </a:lnTo>
                  <a:lnTo>
                    <a:pt x="351" y="744"/>
                  </a:lnTo>
                  <a:lnTo>
                    <a:pt x="321" y="797"/>
                  </a:lnTo>
                  <a:lnTo>
                    <a:pt x="313" y="808"/>
                  </a:lnTo>
                  <a:lnTo>
                    <a:pt x="310" y="812"/>
                  </a:lnTo>
                  <a:lnTo>
                    <a:pt x="306" y="814"/>
                  </a:lnTo>
                  <a:lnTo>
                    <a:pt x="302" y="816"/>
                  </a:lnTo>
                  <a:lnTo>
                    <a:pt x="293" y="819"/>
                  </a:lnTo>
                  <a:lnTo>
                    <a:pt x="282" y="821"/>
                  </a:lnTo>
                  <a:lnTo>
                    <a:pt x="261" y="824"/>
                  </a:lnTo>
                  <a:lnTo>
                    <a:pt x="257" y="824"/>
                  </a:lnTo>
                  <a:lnTo>
                    <a:pt x="261" y="838"/>
                  </a:lnTo>
                  <a:lnTo>
                    <a:pt x="269" y="890"/>
                  </a:lnTo>
                  <a:lnTo>
                    <a:pt x="253" y="960"/>
                  </a:lnTo>
                  <a:lnTo>
                    <a:pt x="242" y="977"/>
                  </a:lnTo>
                  <a:lnTo>
                    <a:pt x="229" y="994"/>
                  </a:lnTo>
                  <a:lnTo>
                    <a:pt x="205" y="1026"/>
                  </a:lnTo>
                  <a:lnTo>
                    <a:pt x="166" y="1072"/>
                  </a:lnTo>
                  <a:lnTo>
                    <a:pt x="148" y="1084"/>
                  </a:lnTo>
                  <a:lnTo>
                    <a:pt x="140" y="1085"/>
                  </a:lnTo>
                  <a:lnTo>
                    <a:pt x="131" y="1084"/>
                  </a:lnTo>
                  <a:lnTo>
                    <a:pt x="123" y="1080"/>
                  </a:lnTo>
                  <a:lnTo>
                    <a:pt x="113" y="1071"/>
                  </a:lnTo>
                  <a:lnTo>
                    <a:pt x="101" y="1059"/>
                  </a:lnTo>
                  <a:lnTo>
                    <a:pt x="75" y="1026"/>
                  </a:lnTo>
                  <a:lnTo>
                    <a:pt x="23" y="949"/>
                  </a:lnTo>
                  <a:lnTo>
                    <a:pt x="0" y="909"/>
                  </a:lnTo>
                  <a:lnTo>
                    <a:pt x="2" y="910"/>
                  </a:lnTo>
                  <a:lnTo>
                    <a:pt x="18" y="917"/>
                  </a:lnTo>
                  <a:lnTo>
                    <a:pt x="77" y="937"/>
                  </a:lnTo>
                  <a:lnTo>
                    <a:pt x="108" y="942"/>
                  </a:lnTo>
                  <a:lnTo>
                    <a:pt x="120" y="942"/>
                  </a:lnTo>
                  <a:lnTo>
                    <a:pt x="131" y="940"/>
                  </a:lnTo>
                  <a:lnTo>
                    <a:pt x="138" y="934"/>
                  </a:lnTo>
                  <a:lnTo>
                    <a:pt x="151" y="914"/>
                  </a:lnTo>
                  <a:lnTo>
                    <a:pt x="169" y="875"/>
                  </a:lnTo>
                  <a:lnTo>
                    <a:pt x="177" y="837"/>
                  </a:lnTo>
                  <a:lnTo>
                    <a:pt x="173" y="803"/>
                  </a:lnTo>
                  <a:lnTo>
                    <a:pt x="156" y="770"/>
                  </a:lnTo>
                  <a:lnTo>
                    <a:pt x="124" y="741"/>
                  </a:lnTo>
                  <a:lnTo>
                    <a:pt x="103" y="727"/>
                  </a:lnTo>
                  <a:lnTo>
                    <a:pt x="111" y="718"/>
                  </a:lnTo>
                  <a:lnTo>
                    <a:pt x="128" y="699"/>
                  </a:lnTo>
                  <a:lnTo>
                    <a:pt x="163" y="660"/>
                  </a:lnTo>
                  <a:lnTo>
                    <a:pt x="197" y="622"/>
                  </a:lnTo>
                  <a:lnTo>
                    <a:pt x="206" y="611"/>
                  </a:lnTo>
                  <a:lnTo>
                    <a:pt x="206" y="609"/>
                  </a:lnTo>
                  <a:lnTo>
                    <a:pt x="212" y="592"/>
                  </a:lnTo>
                  <a:lnTo>
                    <a:pt x="230" y="533"/>
                  </a:lnTo>
                  <a:lnTo>
                    <a:pt x="233" y="505"/>
                  </a:lnTo>
                  <a:lnTo>
                    <a:pt x="232" y="494"/>
                  </a:lnTo>
                  <a:lnTo>
                    <a:pt x="231" y="490"/>
                  </a:lnTo>
                  <a:lnTo>
                    <a:pt x="229" y="486"/>
                  </a:lnTo>
                  <a:lnTo>
                    <a:pt x="226" y="484"/>
                  </a:lnTo>
                  <a:lnTo>
                    <a:pt x="223" y="482"/>
                  </a:lnTo>
                  <a:lnTo>
                    <a:pt x="214" y="482"/>
                  </a:lnTo>
                  <a:lnTo>
                    <a:pt x="189" y="482"/>
                  </a:lnTo>
                  <a:lnTo>
                    <a:pt x="133" y="491"/>
                  </a:lnTo>
                  <a:lnTo>
                    <a:pt x="97" y="498"/>
                  </a:lnTo>
                  <a:lnTo>
                    <a:pt x="96" y="498"/>
                  </a:lnTo>
                  <a:lnTo>
                    <a:pt x="90" y="481"/>
                  </a:lnTo>
                  <a:lnTo>
                    <a:pt x="80" y="445"/>
                  </a:lnTo>
                  <a:lnTo>
                    <a:pt x="58" y="376"/>
                  </a:lnTo>
                  <a:lnTo>
                    <a:pt x="37" y="307"/>
                  </a:lnTo>
                  <a:lnTo>
                    <a:pt x="32" y="290"/>
                  </a:lnTo>
                  <a:lnTo>
                    <a:pt x="46" y="256"/>
                  </a:lnTo>
                  <a:lnTo>
                    <a:pt x="78" y="185"/>
                  </a:lnTo>
                  <a:lnTo>
                    <a:pt x="163" y="59"/>
                  </a:lnTo>
                  <a:lnTo>
                    <a:pt x="223" y="18"/>
                  </a:lnTo>
                  <a:lnTo>
                    <a:pt x="299" y="0"/>
                  </a:lnTo>
                  <a:lnTo>
                    <a:pt x="344" y="1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33" name="Freeform 22"/>
            <p:cNvSpPr>
              <a:spLocks/>
            </p:cNvSpPr>
            <p:nvPr/>
          </p:nvSpPr>
          <p:spPr bwMode="auto">
            <a:xfrm>
              <a:off x="2727" y="1962"/>
              <a:ext cx="344" cy="1097"/>
            </a:xfrm>
            <a:custGeom>
              <a:avLst/>
              <a:gdLst>
                <a:gd name="T0" fmla="*/ 1 w 688"/>
                <a:gd name="T1" fmla="*/ 1 h 2194"/>
                <a:gd name="T2" fmla="*/ 1 w 688"/>
                <a:gd name="T3" fmla="*/ 1 h 2194"/>
                <a:gd name="T4" fmla="*/ 1 w 688"/>
                <a:gd name="T5" fmla="*/ 1 h 2194"/>
                <a:gd name="T6" fmla="*/ 1 w 688"/>
                <a:gd name="T7" fmla="*/ 1 h 2194"/>
                <a:gd name="T8" fmla="*/ 1 w 688"/>
                <a:gd name="T9" fmla="*/ 1 h 2194"/>
                <a:gd name="T10" fmla="*/ 1 w 688"/>
                <a:gd name="T11" fmla="*/ 1 h 2194"/>
                <a:gd name="T12" fmla="*/ 1 w 688"/>
                <a:gd name="T13" fmla="*/ 1 h 2194"/>
                <a:gd name="T14" fmla="*/ 1 w 688"/>
                <a:gd name="T15" fmla="*/ 1 h 2194"/>
                <a:gd name="T16" fmla="*/ 1 w 688"/>
                <a:gd name="T17" fmla="*/ 1 h 2194"/>
                <a:gd name="T18" fmla="*/ 1 w 688"/>
                <a:gd name="T19" fmla="*/ 1 h 2194"/>
                <a:gd name="T20" fmla="*/ 1 w 688"/>
                <a:gd name="T21" fmla="*/ 1 h 2194"/>
                <a:gd name="T22" fmla="*/ 1 w 688"/>
                <a:gd name="T23" fmla="*/ 1 h 2194"/>
                <a:gd name="T24" fmla="*/ 1 w 688"/>
                <a:gd name="T25" fmla="*/ 1 h 2194"/>
                <a:gd name="T26" fmla="*/ 1 w 688"/>
                <a:gd name="T27" fmla="*/ 1 h 2194"/>
                <a:gd name="T28" fmla="*/ 1 w 688"/>
                <a:gd name="T29" fmla="*/ 1 h 2194"/>
                <a:gd name="T30" fmla="*/ 1 w 688"/>
                <a:gd name="T31" fmla="*/ 1 h 2194"/>
                <a:gd name="T32" fmla="*/ 1 w 688"/>
                <a:gd name="T33" fmla="*/ 1 h 2194"/>
                <a:gd name="T34" fmla="*/ 1 w 688"/>
                <a:gd name="T35" fmla="*/ 1 h 2194"/>
                <a:gd name="T36" fmla="*/ 1 w 688"/>
                <a:gd name="T37" fmla="*/ 1 h 2194"/>
                <a:gd name="T38" fmla="*/ 0 w 688"/>
                <a:gd name="T39" fmla="*/ 1 h 2194"/>
                <a:gd name="T40" fmla="*/ 1 w 688"/>
                <a:gd name="T41" fmla="*/ 1 h 2194"/>
                <a:gd name="T42" fmla="*/ 1 w 688"/>
                <a:gd name="T43" fmla="*/ 1 h 2194"/>
                <a:gd name="T44" fmla="*/ 1 w 688"/>
                <a:gd name="T45" fmla="*/ 1 h 2194"/>
                <a:gd name="T46" fmla="*/ 1 w 688"/>
                <a:gd name="T47" fmla="*/ 1 h 2194"/>
                <a:gd name="T48" fmla="*/ 1 w 688"/>
                <a:gd name="T49" fmla="*/ 1 h 2194"/>
                <a:gd name="T50" fmla="*/ 1 w 688"/>
                <a:gd name="T51" fmla="*/ 1 h 2194"/>
                <a:gd name="T52" fmla="*/ 1 w 688"/>
                <a:gd name="T53" fmla="*/ 1 h 2194"/>
                <a:gd name="T54" fmla="*/ 1 w 688"/>
                <a:gd name="T55" fmla="*/ 1 h 2194"/>
                <a:gd name="T56" fmla="*/ 1 w 688"/>
                <a:gd name="T57" fmla="*/ 1 h 2194"/>
                <a:gd name="T58" fmla="*/ 1 w 688"/>
                <a:gd name="T59" fmla="*/ 1 h 2194"/>
                <a:gd name="T60" fmla="*/ 1 w 688"/>
                <a:gd name="T61" fmla="*/ 1 h 2194"/>
                <a:gd name="T62" fmla="*/ 1 w 688"/>
                <a:gd name="T63" fmla="*/ 1 h 2194"/>
                <a:gd name="T64" fmla="*/ 1 w 688"/>
                <a:gd name="T65" fmla="*/ 1 h 2194"/>
                <a:gd name="T66" fmla="*/ 1 w 688"/>
                <a:gd name="T67" fmla="*/ 1 h 2194"/>
                <a:gd name="T68" fmla="*/ 1 w 688"/>
                <a:gd name="T69" fmla="*/ 1 h 2194"/>
                <a:gd name="T70" fmla="*/ 1 w 688"/>
                <a:gd name="T71" fmla="*/ 1 h 2194"/>
                <a:gd name="T72" fmla="*/ 1 w 688"/>
                <a:gd name="T73" fmla="*/ 1 h 2194"/>
                <a:gd name="T74" fmla="*/ 1 w 688"/>
                <a:gd name="T75" fmla="*/ 1 h 2194"/>
                <a:gd name="T76" fmla="*/ 1 w 688"/>
                <a:gd name="T77" fmla="*/ 1 h 2194"/>
                <a:gd name="T78" fmla="*/ 1 w 688"/>
                <a:gd name="T79" fmla="*/ 1 h 2194"/>
                <a:gd name="T80" fmla="*/ 1 w 688"/>
                <a:gd name="T81" fmla="*/ 1 h 2194"/>
                <a:gd name="T82" fmla="*/ 1 w 688"/>
                <a:gd name="T83" fmla="*/ 1 h 2194"/>
                <a:gd name="T84" fmla="*/ 1 w 688"/>
                <a:gd name="T85" fmla="*/ 1 h 2194"/>
                <a:gd name="T86" fmla="*/ 1 w 688"/>
                <a:gd name="T87" fmla="*/ 1 h 2194"/>
                <a:gd name="T88" fmla="*/ 1 w 688"/>
                <a:gd name="T89" fmla="*/ 1 h 2194"/>
                <a:gd name="T90" fmla="*/ 1 w 688"/>
                <a:gd name="T91" fmla="*/ 1 h 2194"/>
                <a:gd name="T92" fmla="*/ 1 w 688"/>
                <a:gd name="T93" fmla="*/ 1 h 2194"/>
                <a:gd name="T94" fmla="*/ 1 w 688"/>
                <a:gd name="T95" fmla="*/ 1 h 2194"/>
                <a:gd name="T96" fmla="*/ 1 w 688"/>
                <a:gd name="T97" fmla="*/ 1 h 2194"/>
                <a:gd name="T98" fmla="*/ 1 w 688"/>
                <a:gd name="T99" fmla="*/ 1 h 2194"/>
                <a:gd name="T100" fmla="*/ 1 w 688"/>
                <a:gd name="T101" fmla="*/ 1 h 2194"/>
                <a:gd name="T102" fmla="*/ 1 w 688"/>
                <a:gd name="T103" fmla="*/ 1 h 2194"/>
                <a:gd name="T104" fmla="*/ 1 w 688"/>
                <a:gd name="T105" fmla="*/ 0 h 2194"/>
                <a:gd name="T106" fmla="*/ 1 w 688"/>
                <a:gd name="T107" fmla="*/ 1 h 2194"/>
                <a:gd name="T108" fmla="*/ 1 w 688"/>
                <a:gd name="T109" fmla="*/ 1 h 2194"/>
                <a:gd name="T110" fmla="*/ 1 w 688"/>
                <a:gd name="T111" fmla="*/ 1 h 2194"/>
                <a:gd name="T112" fmla="*/ 1 w 688"/>
                <a:gd name="T113" fmla="*/ 1 h 2194"/>
                <a:gd name="T114" fmla="*/ 1 w 688"/>
                <a:gd name="T115" fmla="*/ 1 h 219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88"/>
                <a:gd name="T175" fmla="*/ 0 h 2194"/>
                <a:gd name="T176" fmla="*/ 688 w 688"/>
                <a:gd name="T177" fmla="*/ 2194 h 219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88" h="2194">
                  <a:moveTo>
                    <a:pt x="469" y="311"/>
                  </a:moveTo>
                  <a:lnTo>
                    <a:pt x="468" y="321"/>
                  </a:lnTo>
                  <a:lnTo>
                    <a:pt x="462" y="345"/>
                  </a:lnTo>
                  <a:lnTo>
                    <a:pt x="444" y="401"/>
                  </a:lnTo>
                  <a:lnTo>
                    <a:pt x="429" y="438"/>
                  </a:lnTo>
                  <a:lnTo>
                    <a:pt x="429" y="439"/>
                  </a:lnTo>
                  <a:lnTo>
                    <a:pt x="434" y="453"/>
                  </a:lnTo>
                  <a:lnTo>
                    <a:pt x="448" y="502"/>
                  </a:lnTo>
                  <a:lnTo>
                    <a:pt x="452" y="570"/>
                  </a:lnTo>
                  <a:lnTo>
                    <a:pt x="450" y="587"/>
                  </a:lnTo>
                  <a:lnTo>
                    <a:pt x="448" y="598"/>
                  </a:lnTo>
                  <a:lnTo>
                    <a:pt x="442" y="627"/>
                  </a:lnTo>
                  <a:lnTo>
                    <a:pt x="427" y="713"/>
                  </a:lnTo>
                  <a:lnTo>
                    <a:pt x="407" y="827"/>
                  </a:lnTo>
                  <a:lnTo>
                    <a:pt x="401" y="859"/>
                  </a:lnTo>
                  <a:lnTo>
                    <a:pt x="394" y="892"/>
                  </a:lnTo>
                  <a:lnTo>
                    <a:pt x="382" y="960"/>
                  </a:lnTo>
                  <a:lnTo>
                    <a:pt x="355" y="1100"/>
                  </a:lnTo>
                  <a:lnTo>
                    <a:pt x="326" y="1237"/>
                  </a:lnTo>
                  <a:lnTo>
                    <a:pt x="319" y="1268"/>
                  </a:lnTo>
                  <a:lnTo>
                    <a:pt x="311" y="1301"/>
                  </a:lnTo>
                  <a:lnTo>
                    <a:pt x="296" y="1364"/>
                  </a:lnTo>
                  <a:lnTo>
                    <a:pt x="265" y="1492"/>
                  </a:lnTo>
                  <a:lnTo>
                    <a:pt x="232" y="1611"/>
                  </a:lnTo>
                  <a:lnTo>
                    <a:pt x="225" y="1638"/>
                  </a:lnTo>
                  <a:lnTo>
                    <a:pt x="217" y="1665"/>
                  </a:lnTo>
                  <a:lnTo>
                    <a:pt x="203" y="1715"/>
                  </a:lnTo>
                  <a:lnTo>
                    <a:pt x="176" y="1796"/>
                  </a:lnTo>
                  <a:lnTo>
                    <a:pt x="154" y="1847"/>
                  </a:lnTo>
                  <a:lnTo>
                    <a:pt x="150" y="1854"/>
                  </a:lnTo>
                  <a:lnTo>
                    <a:pt x="139" y="1867"/>
                  </a:lnTo>
                  <a:lnTo>
                    <a:pt x="113" y="1900"/>
                  </a:lnTo>
                  <a:lnTo>
                    <a:pt x="53" y="1969"/>
                  </a:lnTo>
                  <a:lnTo>
                    <a:pt x="14" y="2014"/>
                  </a:lnTo>
                  <a:lnTo>
                    <a:pt x="13" y="2016"/>
                  </a:lnTo>
                  <a:lnTo>
                    <a:pt x="11" y="2026"/>
                  </a:lnTo>
                  <a:lnTo>
                    <a:pt x="9" y="2045"/>
                  </a:lnTo>
                  <a:lnTo>
                    <a:pt x="5" y="2084"/>
                  </a:lnTo>
                  <a:lnTo>
                    <a:pt x="1" y="2122"/>
                  </a:lnTo>
                  <a:lnTo>
                    <a:pt x="0" y="2132"/>
                  </a:lnTo>
                  <a:lnTo>
                    <a:pt x="0" y="2134"/>
                  </a:lnTo>
                  <a:lnTo>
                    <a:pt x="2" y="2142"/>
                  </a:lnTo>
                  <a:lnTo>
                    <a:pt x="16" y="2171"/>
                  </a:lnTo>
                  <a:lnTo>
                    <a:pt x="30" y="2185"/>
                  </a:lnTo>
                  <a:lnTo>
                    <a:pt x="53" y="2193"/>
                  </a:lnTo>
                  <a:lnTo>
                    <a:pt x="67" y="2194"/>
                  </a:lnTo>
                  <a:lnTo>
                    <a:pt x="81" y="2194"/>
                  </a:lnTo>
                  <a:lnTo>
                    <a:pt x="107" y="2188"/>
                  </a:lnTo>
                  <a:lnTo>
                    <a:pt x="132" y="2181"/>
                  </a:lnTo>
                  <a:lnTo>
                    <a:pt x="181" y="2171"/>
                  </a:lnTo>
                  <a:lnTo>
                    <a:pt x="224" y="2180"/>
                  </a:lnTo>
                  <a:lnTo>
                    <a:pt x="233" y="2184"/>
                  </a:lnTo>
                  <a:lnTo>
                    <a:pt x="254" y="2188"/>
                  </a:lnTo>
                  <a:lnTo>
                    <a:pt x="278" y="2189"/>
                  </a:lnTo>
                  <a:lnTo>
                    <a:pt x="328" y="2186"/>
                  </a:lnTo>
                  <a:lnTo>
                    <a:pt x="362" y="2184"/>
                  </a:lnTo>
                  <a:lnTo>
                    <a:pt x="362" y="2171"/>
                  </a:lnTo>
                  <a:lnTo>
                    <a:pt x="364" y="2145"/>
                  </a:lnTo>
                  <a:lnTo>
                    <a:pt x="367" y="2090"/>
                  </a:lnTo>
                  <a:lnTo>
                    <a:pt x="370" y="2035"/>
                  </a:lnTo>
                  <a:lnTo>
                    <a:pt x="371" y="2021"/>
                  </a:lnTo>
                  <a:lnTo>
                    <a:pt x="370" y="2017"/>
                  </a:lnTo>
                  <a:lnTo>
                    <a:pt x="364" y="1986"/>
                  </a:lnTo>
                  <a:lnTo>
                    <a:pt x="346" y="1861"/>
                  </a:lnTo>
                  <a:lnTo>
                    <a:pt x="337" y="1713"/>
                  </a:lnTo>
                  <a:lnTo>
                    <a:pt x="340" y="1681"/>
                  </a:lnTo>
                  <a:lnTo>
                    <a:pt x="343" y="1661"/>
                  </a:lnTo>
                  <a:lnTo>
                    <a:pt x="355" y="1593"/>
                  </a:lnTo>
                  <a:lnTo>
                    <a:pt x="401" y="1377"/>
                  </a:lnTo>
                  <a:lnTo>
                    <a:pt x="462" y="1097"/>
                  </a:lnTo>
                  <a:lnTo>
                    <a:pt x="480" y="1024"/>
                  </a:lnTo>
                  <a:lnTo>
                    <a:pt x="495" y="952"/>
                  </a:lnTo>
                  <a:lnTo>
                    <a:pt x="526" y="813"/>
                  </a:lnTo>
                  <a:lnTo>
                    <a:pt x="579" y="583"/>
                  </a:lnTo>
                  <a:lnTo>
                    <a:pt x="605" y="465"/>
                  </a:lnTo>
                  <a:lnTo>
                    <a:pt x="607" y="459"/>
                  </a:lnTo>
                  <a:lnTo>
                    <a:pt x="613" y="447"/>
                  </a:lnTo>
                  <a:lnTo>
                    <a:pt x="626" y="425"/>
                  </a:lnTo>
                  <a:lnTo>
                    <a:pt x="654" y="379"/>
                  </a:lnTo>
                  <a:lnTo>
                    <a:pt x="681" y="332"/>
                  </a:lnTo>
                  <a:lnTo>
                    <a:pt x="688" y="320"/>
                  </a:lnTo>
                  <a:lnTo>
                    <a:pt x="686" y="308"/>
                  </a:lnTo>
                  <a:lnTo>
                    <a:pt x="681" y="282"/>
                  </a:lnTo>
                  <a:lnTo>
                    <a:pt x="669" y="235"/>
                  </a:lnTo>
                  <a:lnTo>
                    <a:pt x="658" y="186"/>
                  </a:lnTo>
                  <a:lnTo>
                    <a:pt x="657" y="172"/>
                  </a:lnTo>
                  <a:lnTo>
                    <a:pt x="651" y="169"/>
                  </a:lnTo>
                  <a:lnTo>
                    <a:pt x="642" y="160"/>
                  </a:lnTo>
                  <a:lnTo>
                    <a:pt x="625" y="141"/>
                  </a:lnTo>
                  <a:lnTo>
                    <a:pt x="608" y="122"/>
                  </a:lnTo>
                  <a:lnTo>
                    <a:pt x="603" y="118"/>
                  </a:lnTo>
                  <a:lnTo>
                    <a:pt x="598" y="127"/>
                  </a:lnTo>
                  <a:lnTo>
                    <a:pt x="588" y="143"/>
                  </a:lnTo>
                  <a:lnTo>
                    <a:pt x="569" y="176"/>
                  </a:lnTo>
                  <a:lnTo>
                    <a:pt x="549" y="207"/>
                  </a:lnTo>
                  <a:lnTo>
                    <a:pt x="545" y="214"/>
                  </a:lnTo>
                  <a:lnTo>
                    <a:pt x="540" y="209"/>
                  </a:lnTo>
                  <a:lnTo>
                    <a:pt x="531" y="197"/>
                  </a:lnTo>
                  <a:lnTo>
                    <a:pt x="513" y="173"/>
                  </a:lnTo>
                  <a:lnTo>
                    <a:pt x="496" y="149"/>
                  </a:lnTo>
                  <a:lnTo>
                    <a:pt x="493" y="142"/>
                  </a:lnTo>
                  <a:lnTo>
                    <a:pt x="485" y="131"/>
                  </a:lnTo>
                  <a:lnTo>
                    <a:pt x="469" y="107"/>
                  </a:lnTo>
                  <a:lnTo>
                    <a:pt x="439" y="59"/>
                  </a:lnTo>
                  <a:lnTo>
                    <a:pt x="410" y="12"/>
                  </a:lnTo>
                  <a:lnTo>
                    <a:pt x="402" y="0"/>
                  </a:lnTo>
                  <a:lnTo>
                    <a:pt x="396" y="11"/>
                  </a:lnTo>
                  <a:lnTo>
                    <a:pt x="385" y="32"/>
                  </a:lnTo>
                  <a:lnTo>
                    <a:pt x="362" y="75"/>
                  </a:lnTo>
                  <a:lnTo>
                    <a:pt x="340" y="118"/>
                  </a:lnTo>
                  <a:lnTo>
                    <a:pt x="335" y="128"/>
                  </a:lnTo>
                  <a:lnTo>
                    <a:pt x="337" y="131"/>
                  </a:lnTo>
                  <a:lnTo>
                    <a:pt x="355" y="153"/>
                  </a:lnTo>
                  <a:lnTo>
                    <a:pt x="418" y="229"/>
                  </a:lnTo>
                  <a:lnTo>
                    <a:pt x="466" y="301"/>
                  </a:lnTo>
                  <a:lnTo>
                    <a:pt x="469" y="311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34" name="Freeform 23"/>
            <p:cNvSpPr>
              <a:spLocks/>
            </p:cNvSpPr>
            <p:nvPr/>
          </p:nvSpPr>
          <p:spPr bwMode="auto">
            <a:xfrm>
              <a:off x="2302" y="2033"/>
              <a:ext cx="264" cy="1023"/>
            </a:xfrm>
            <a:custGeom>
              <a:avLst/>
              <a:gdLst>
                <a:gd name="T0" fmla="*/ 1 w 528"/>
                <a:gd name="T1" fmla="*/ 0 h 2046"/>
                <a:gd name="T2" fmla="*/ 1 w 528"/>
                <a:gd name="T3" fmla="*/ 1 h 2046"/>
                <a:gd name="T4" fmla="*/ 1 w 528"/>
                <a:gd name="T5" fmla="*/ 1 h 2046"/>
                <a:gd name="T6" fmla="*/ 1 w 528"/>
                <a:gd name="T7" fmla="*/ 1 h 2046"/>
                <a:gd name="T8" fmla="*/ 1 w 528"/>
                <a:gd name="T9" fmla="*/ 1 h 2046"/>
                <a:gd name="T10" fmla="*/ 1 w 528"/>
                <a:gd name="T11" fmla="*/ 1 h 2046"/>
                <a:gd name="T12" fmla="*/ 1 w 528"/>
                <a:gd name="T13" fmla="*/ 1 h 2046"/>
                <a:gd name="T14" fmla="*/ 1 w 528"/>
                <a:gd name="T15" fmla="*/ 1 h 2046"/>
                <a:gd name="T16" fmla="*/ 1 w 528"/>
                <a:gd name="T17" fmla="*/ 1 h 2046"/>
                <a:gd name="T18" fmla="*/ 1 w 528"/>
                <a:gd name="T19" fmla="*/ 1 h 2046"/>
                <a:gd name="T20" fmla="*/ 1 w 528"/>
                <a:gd name="T21" fmla="*/ 1 h 2046"/>
                <a:gd name="T22" fmla="*/ 1 w 528"/>
                <a:gd name="T23" fmla="*/ 1 h 2046"/>
                <a:gd name="T24" fmla="*/ 1 w 528"/>
                <a:gd name="T25" fmla="*/ 1 h 2046"/>
                <a:gd name="T26" fmla="*/ 1 w 528"/>
                <a:gd name="T27" fmla="*/ 1 h 2046"/>
                <a:gd name="T28" fmla="*/ 1 w 528"/>
                <a:gd name="T29" fmla="*/ 1 h 2046"/>
                <a:gd name="T30" fmla="*/ 1 w 528"/>
                <a:gd name="T31" fmla="*/ 1 h 2046"/>
                <a:gd name="T32" fmla="*/ 1 w 528"/>
                <a:gd name="T33" fmla="*/ 1 h 2046"/>
                <a:gd name="T34" fmla="*/ 1 w 528"/>
                <a:gd name="T35" fmla="*/ 1 h 2046"/>
                <a:gd name="T36" fmla="*/ 1 w 528"/>
                <a:gd name="T37" fmla="*/ 1 h 2046"/>
                <a:gd name="T38" fmla="*/ 1 w 528"/>
                <a:gd name="T39" fmla="*/ 1 h 2046"/>
                <a:gd name="T40" fmla="*/ 1 w 528"/>
                <a:gd name="T41" fmla="*/ 1 h 2046"/>
                <a:gd name="T42" fmla="*/ 1 w 528"/>
                <a:gd name="T43" fmla="*/ 1 h 2046"/>
                <a:gd name="T44" fmla="*/ 1 w 528"/>
                <a:gd name="T45" fmla="*/ 1 h 2046"/>
                <a:gd name="T46" fmla="*/ 1 w 528"/>
                <a:gd name="T47" fmla="*/ 1 h 2046"/>
                <a:gd name="T48" fmla="*/ 1 w 528"/>
                <a:gd name="T49" fmla="*/ 1 h 2046"/>
                <a:gd name="T50" fmla="*/ 1 w 528"/>
                <a:gd name="T51" fmla="*/ 1 h 2046"/>
                <a:gd name="T52" fmla="*/ 1 w 528"/>
                <a:gd name="T53" fmla="*/ 1 h 2046"/>
                <a:gd name="T54" fmla="*/ 1 w 528"/>
                <a:gd name="T55" fmla="*/ 1 h 2046"/>
                <a:gd name="T56" fmla="*/ 1 w 528"/>
                <a:gd name="T57" fmla="*/ 1 h 2046"/>
                <a:gd name="T58" fmla="*/ 1 w 528"/>
                <a:gd name="T59" fmla="*/ 1 h 2046"/>
                <a:gd name="T60" fmla="*/ 1 w 528"/>
                <a:gd name="T61" fmla="*/ 1 h 2046"/>
                <a:gd name="T62" fmla="*/ 1 w 528"/>
                <a:gd name="T63" fmla="*/ 1 h 2046"/>
                <a:gd name="T64" fmla="*/ 1 w 528"/>
                <a:gd name="T65" fmla="*/ 1 h 2046"/>
                <a:gd name="T66" fmla="*/ 1 w 528"/>
                <a:gd name="T67" fmla="*/ 1 h 2046"/>
                <a:gd name="T68" fmla="*/ 1 w 528"/>
                <a:gd name="T69" fmla="*/ 1 h 2046"/>
                <a:gd name="T70" fmla="*/ 1 w 528"/>
                <a:gd name="T71" fmla="*/ 1 h 2046"/>
                <a:gd name="T72" fmla="*/ 1 w 528"/>
                <a:gd name="T73" fmla="*/ 1 h 2046"/>
                <a:gd name="T74" fmla="*/ 1 w 528"/>
                <a:gd name="T75" fmla="*/ 1 h 2046"/>
                <a:gd name="T76" fmla="*/ 1 w 528"/>
                <a:gd name="T77" fmla="*/ 1 h 2046"/>
                <a:gd name="T78" fmla="*/ 1 w 528"/>
                <a:gd name="T79" fmla="*/ 1 h 2046"/>
                <a:gd name="T80" fmla="*/ 1 w 528"/>
                <a:gd name="T81" fmla="*/ 1 h 2046"/>
                <a:gd name="T82" fmla="*/ 1 w 528"/>
                <a:gd name="T83" fmla="*/ 1 h 2046"/>
                <a:gd name="T84" fmla="*/ 1 w 528"/>
                <a:gd name="T85" fmla="*/ 1 h 2046"/>
                <a:gd name="T86" fmla="*/ 1 w 528"/>
                <a:gd name="T87" fmla="*/ 1 h 2046"/>
                <a:gd name="T88" fmla="*/ 1 w 528"/>
                <a:gd name="T89" fmla="*/ 1 h 2046"/>
                <a:gd name="T90" fmla="*/ 1 w 528"/>
                <a:gd name="T91" fmla="*/ 1 h 2046"/>
                <a:gd name="T92" fmla="*/ 1 w 528"/>
                <a:gd name="T93" fmla="*/ 1 h 2046"/>
                <a:gd name="T94" fmla="*/ 1 w 528"/>
                <a:gd name="T95" fmla="*/ 0 h 204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28"/>
                <a:gd name="T145" fmla="*/ 0 h 2046"/>
                <a:gd name="T146" fmla="*/ 528 w 528"/>
                <a:gd name="T147" fmla="*/ 2046 h 204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28" h="2046">
                  <a:moveTo>
                    <a:pt x="113" y="0"/>
                  </a:moveTo>
                  <a:lnTo>
                    <a:pt x="111" y="0"/>
                  </a:lnTo>
                  <a:lnTo>
                    <a:pt x="104" y="0"/>
                  </a:lnTo>
                  <a:lnTo>
                    <a:pt x="73" y="10"/>
                  </a:lnTo>
                  <a:lnTo>
                    <a:pt x="55" y="22"/>
                  </a:lnTo>
                  <a:lnTo>
                    <a:pt x="39" y="43"/>
                  </a:lnTo>
                  <a:lnTo>
                    <a:pt x="33" y="57"/>
                  </a:lnTo>
                  <a:lnTo>
                    <a:pt x="27" y="74"/>
                  </a:lnTo>
                  <a:lnTo>
                    <a:pt x="16" y="107"/>
                  </a:lnTo>
                  <a:lnTo>
                    <a:pt x="2" y="172"/>
                  </a:lnTo>
                  <a:lnTo>
                    <a:pt x="0" y="222"/>
                  </a:lnTo>
                  <a:lnTo>
                    <a:pt x="2" y="230"/>
                  </a:lnTo>
                  <a:lnTo>
                    <a:pt x="4" y="239"/>
                  </a:lnTo>
                  <a:lnTo>
                    <a:pt x="12" y="253"/>
                  </a:lnTo>
                  <a:lnTo>
                    <a:pt x="22" y="268"/>
                  </a:lnTo>
                  <a:lnTo>
                    <a:pt x="44" y="309"/>
                  </a:lnTo>
                  <a:lnTo>
                    <a:pt x="57" y="357"/>
                  </a:lnTo>
                  <a:lnTo>
                    <a:pt x="58" y="372"/>
                  </a:lnTo>
                  <a:lnTo>
                    <a:pt x="65" y="433"/>
                  </a:lnTo>
                  <a:lnTo>
                    <a:pt x="87" y="648"/>
                  </a:lnTo>
                  <a:lnTo>
                    <a:pt x="114" y="936"/>
                  </a:lnTo>
                  <a:lnTo>
                    <a:pt x="122" y="1012"/>
                  </a:lnTo>
                  <a:lnTo>
                    <a:pt x="128" y="1088"/>
                  </a:lnTo>
                  <a:lnTo>
                    <a:pt x="141" y="1235"/>
                  </a:lnTo>
                  <a:lnTo>
                    <a:pt x="164" y="1479"/>
                  </a:lnTo>
                  <a:lnTo>
                    <a:pt x="176" y="1607"/>
                  </a:lnTo>
                  <a:lnTo>
                    <a:pt x="177" y="1612"/>
                  </a:lnTo>
                  <a:lnTo>
                    <a:pt x="177" y="1616"/>
                  </a:lnTo>
                  <a:lnTo>
                    <a:pt x="180" y="1637"/>
                  </a:lnTo>
                  <a:lnTo>
                    <a:pt x="186" y="1717"/>
                  </a:lnTo>
                  <a:lnTo>
                    <a:pt x="181" y="1792"/>
                  </a:lnTo>
                  <a:lnTo>
                    <a:pt x="177" y="1801"/>
                  </a:lnTo>
                  <a:lnTo>
                    <a:pt x="170" y="1809"/>
                  </a:lnTo>
                  <a:lnTo>
                    <a:pt x="156" y="1821"/>
                  </a:lnTo>
                  <a:lnTo>
                    <a:pt x="133" y="1848"/>
                  </a:lnTo>
                  <a:lnTo>
                    <a:pt x="126" y="1867"/>
                  </a:lnTo>
                  <a:lnTo>
                    <a:pt x="124" y="1893"/>
                  </a:lnTo>
                  <a:lnTo>
                    <a:pt x="126" y="1910"/>
                  </a:lnTo>
                  <a:lnTo>
                    <a:pt x="128" y="1927"/>
                  </a:lnTo>
                  <a:lnTo>
                    <a:pt x="135" y="1957"/>
                  </a:lnTo>
                  <a:lnTo>
                    <a:pt x="144" y="1979"/>
                  </a:lnTo>
                  <a:lnTo>
                    <a:pt x="156" y="1997"/>
                  </a:lnTo>
                  <a:lnTo>
                    <a:pt x="171" y="2008"/>
                  </a:lnTo>
                  <a:lnTo>
                    <a:pt x="190" y="2014"/>
                  </a:lnTo>
                  <a:lnTo>
                    <a:pt x="202" y="2014"/>
                  </a:lnTo>
                  <a:lnTo>
                    <a:pt x="218" y="2015"/>
                  </a:lnTo>
                  <a:lnTo>
                    <a:pt x="264" y="2021"/>
                  </a:lnTo>
                  <a:lnTo>
                    <a:pt x="385" y="2038"/>
                  </a:lnTo>
                  <a:lnTo>
                    <a:pt x="471" y="2046"/>
                  </a:lnTo>
                  <a:lnTo>
                    <a:pt x="477" y="2044"/>
                  </a:lnTo>
                  <a:lnTo>
                    <a:pt x="483" y="2034"/>
                  </a:lnTo>
                  <a:lnTo>
                    <a:pt x="494" y="2012"/>
                  </a:lnTo>
                  <a:lnTo>
                    <a:pt x="510" y="1964"/>
                  </a:lnTo>
                  <a:lnTo>
                    <a:pt x="524" y="1917"/>
                  </a:lnTo>
                  <a:lnTo>
                    <a:pt x="528" y="1904"/>
                  </a:lnTo>
                  <a:lnTo>
                    <a:pt x="524" y="1901"/>
                  </a:lnTo>
                  <a:lnTo>
                    <a:pt x="501" y="1878"/>
                  </a:lnTo>
                  <a:lnTo>
                    <a:pt x="421" y="1787"/>
                  </a:lnTo>
                  <a:lnTo>
                    <a:pt x="351" y="1688"/>
                  </a:lnTo>
                  <a:lnTo>
                    <a:pt x="344" y="1667"/>
                  </a:lnTo>
                  <a:lnTo>
                    <a:pt x="341" y="1656"/>
                  </a:lnTo>
                  <a:lnTo>
                    <a:pt x="334" y="1616"/>
                  </a:lnTo>
                  <a:lnTo>
                    <a:pt x="314" y="1484"/>
                  </a:lnTo>
                  <a:lnTo>
                    <a:pt x="289" y="1314"/>
                  </a:lnTo>
                  <a:lnTo>
                    <a:pt x="284" y="1269"/>
                  </a:lnTo>
                  <a:lnTo>
                    <a:pt x="277" y="1226"/>
                  </a:lnTo>
                  <a:lnTo>
                    <a:pt x="266" y="1141"/>
                  </a:lnTo>
                  <a:lnTo>
                    <a:pt x="247" y="1002"/>
                  </a:lnTo>
                  <a:lnTo>
                    <a:pt x="238" y="929"/>
                  </a:lnTo>
                  <a:lnTo>
                    <a:pt x="238" y="925"/>
                  </a:lnTo>
                  <a:lnTo>
                    <a:pt x="235" y="881"/>
                  </a:lnTo>
                  <a:lnTo>
                    <a:pt x="229" y="793"/>
                  </a:lnTo>
                  <a:lnTo>
                    <a:pt x="216" y="617"/>
                  </a:lnTo>
                  <a:lnTo>
                    <a:pt x="204" y="440"/>
                  </a:lnTo>
                  <a:lnTo>
                    <a:pt x="202" y="396"/>
                  </a:lnTo>
                  <a:lnTo>
                    <a:pt x="205" y="385"/>
                  </a:lnTo>
                  <a:lnTo>
                    <a:pt x="211" y="363"/>
                  </a:lnTo>
                  <a:lnTo>
                    <a:pt x="225" y="319"/>
                  </a:lnTo>
                  <a:lnTo>
                    <a:pt x="237" y="274"/>
                  </a:lnTo>
                  <a:lnTo>
                    <a:pt x="241" y="263"/>
                  </a:lnTo>
                  <a:lnTo>
                    <a:pt x="237" y="256"/>
                  </a:lnTo>
                  <a:lnTo>
                    <a:pt x="231" y="241"/>
                  </a:lnTo>
                  <a:lnTo>
                    <a:pt x="216" y="210"/>
                  </a:lnTo>
                  <a:lnTo>
                    <a:pt x="202" y="180"/>
                  </a:lnTo>
                  <a:lnTo>
                    <a:pt x="199" y="172"/>
                  </a:lnTo>
                  <a:lnTo>
                    <a:pt x="197" y="163"/>
                  </a:lnTo>
                  <a:lnTo>
                    <a:pt x="195" y="144"/>
                  </a:lnTo>
                  <a:lnTo>
                    <a:pt x="190" y="107"/>
                  </a:lnTo>
                  <a:lnTo>
                    <a:pt x="184" y="69"/>
                  </a:lnTo>
                  <a:lnTo>
                    <a:pt x="183" y="59"/>
                  </a:lnTo>
                  <a:lnTo>
                    <a:pt x="177" y="55"/>
                  </a:lnTo>
                  <a:lnTo>
                    <a:pt x="165" y="45"/>
                  </a:lnTo>
                  <a:lnTo>
                    <a:pt x="141" y="26"/>
                  </a:lnTo>
                  <a:lnTo>
                    <a:pt x="118" y="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35" name="Freeform 24"/>
            <p:cNvSpPr>
              <a:spLocks/>
            </p:cNvSpPr>
            <p:nvPr/>
          </p:nvSpPr>
          <p:spPr bwMode="auto">
            <a:xfrm>
              <a:off x="2164" y="3065"/>
              <a:ext cx="391" cy="1092"/>
            </a:xfrm>
            <a:custGeom>
              <a:avLst/>
              <a:gdLst>
                <a:gd name="T0" fmla="*/ 1 w 782"/>
                <a:gd name="T1" fmla="*/ 1 h 2183"/>
                <a:gd name="T2" fmla="*/ 1 w 782"/>
                <a:gd name="T3" fmla="*/ 1 h 2183"/>
                <a:gd name="T4" fmla="*/ 1 w 782"/>
                <a:gd name="T5" fmla="*/ 1 h 2183"/>
                <a:gd name="T6" fmla="*/ 1 w 782"/>
                <a:gd name="T7" fmla="*/ 1 h 2183"/>
                <a:gd name="T8" fmla="*/ 1 w 782"/>
                <a:gd name="T9" fmla="*/ 1 h 2183"/>
                <a:gd name="T10" fmla="*/ 1 w 782"/>
                <a:gd name="T11" fmla="*/ 1 h 2183"/>
                <a:gd name="T12" fmla="*/ 1 w 782"/>
                <a:gd name="T13" fmla="*/ 1 h 2183"/>
                <a:gd name="T14" fmla="*/ 1 w 782"/>
                <a:gd name="T15" fmla="*/ 1 h 2183"/>
                <a:gd name="T16" fmla="*/ 1 w 782"/>
                <a:gd name="T17" fmla="*/ 1 h 2183"/>
                <a:gd name="T18" fmla="*/ 1 w 782"/>
                <a:gd name="T19" fmla="*/ 1 h 2183"/>
                <a:gd name="T20" fmla="*/ 1 w 782"/>
                <a:gd name="T21" fmla="*/ 1 h 2183"/>
                <a:gd name="T22" fmla="*/ 1 w 782"/>
                <a:gd name="T23" fmla="*/ 1 h 2183"/>
                <a:gd name="T24" fmla="*/ 1 w 782"/>
                <a:gd name="T25" fmla="*/ 1 h 2183"/>
                <a:gd name="T26" fmla="*/ 1 w 782"/>
                <a:gd name="T27" fmla="*/ 1 h 2183"/>
                <a:gd name="T28" fmla="*/ 1 w 782"/>
                <a:gd name="T29" fmla="*/ 1 h 2183"/>
                <a:gd name="T30" fmla="*/ 1 w 782"/>
                <a:gd name="T31" fmla="*/ 1 h 2183"/>
                <a:gd name="T32" fmla="*/ 1 w 782"/>
                <a:gd name="T33" fmla="*/ 1 h 2183"/>
                <a:gd name="T34" fmla="*/ 1 w 782"/>
                <a:gd name="T35" fmla="*/ 1 h 2183"/>
                <a:gd name="T36" fmla="*/ 1 w 782"/>
                <a:gd name="T37" fmla="*/ 1 h 2183"/>
                <a:gd name="T38" fmla="*/ 1 w 782"/>
                <a:gd name="T39" fmla="*/ 1 h 2183"/>
                <a:gd name="T40" fmla="*/ 1 w 782"/>
                <a:gd name="T41" fmla="*/ 1 h 2183"/>
                <a:gd name="T42" fmla="*/ 1 w 782"/>
                <a:gd name="T43" fmla="*/ 1 h 2183"/>
                <a:gd name="T44" fmla="*/ 1 w 782"/>
                <a:gd name="T45" fmla="*/ 1 h 2183"/>
                <a:gd name="T46" fmla="*/ 1 w 782"/>
                <a:gd name="T47" fmla="*/ 1 h 2183"/>
                <a:gd name="T48" fmla="*/ 1 w 782"/>
                <a:gd name="T49" fmla="*/ 1 h 2183"/>
                <a:gd name="T50" fmla="*/ 1 w 782"/>
                <a:gd name="T51" fmla="*/ 1 h 2183"/>
                <a:gd name="T52" fmla="*/ 1 w 782"/>
                <a:gd name="T53" fmla="*/ 1 h 2183"/>
                <a:gd name="T54" fmla="*/ 1 w 782"/>
                <a:gd name="T55" fmla="*/ 1 h 2183"/>
                <a:gd name="T56" fmla="*/ 1 w 782"/>
                <a:gd name="T57" fmla="*/ 1 h 2183"/>
                <a:gd name="T58" fmla="*/ 1 w 782"/>
                <a:gd name="T59" fmla="*/ 1 h 2183"/>
                <a:gd name="T60" fmla="*/ 1 w 782"/>
                <a:gd name="T61" fmla="*/ 1 h 2183"/>
                <a:gd name="T62" fmla="*/ 1 w 782"/>
                <a:gd name="T63" fmla="*/ 1 h 2183"/>
                <a:gd name="T64" fmla="*/ 1 w 782"/>
                <a:gd name="T65" fmla="*/ 1 h 2183"/>
                <a:gd name="T66" fmla="*/ 1 w 782"/>
                <a:gd name="T67" fmla="*/ 1 h 2183"/>
                <a:gd name="T68" fmla="*/ 1 w 782"/>
                <a:gd name="T69" fmla="*/ 1 h 2183"/>
                <a:gd name="T70" fmla="*/ 1 w 782"/>
                <a:gd name="T71" fmla="*/ 1 h 2183"/>
                <a:gd name="T72" fmla="*/ 1 w 782"/>
                <a:gd name="T73" fmla="*/ 1 h 2183"/>
                <a:gd name="T74" fmla="*/ 1 w 782"/>
                <a:gd name="T75" fmla="*/ 1 h 2183"/>
                <a:gd name="T76" fmla="*/ 1 w 782"/>
                <a:gd name="T77" fmla="*/ 1 h 2183"/>
                <a:gd name="T78" fmla="*/ 1 w 782"/>
                <a:gd name="T79" fmla="*/ 1 h 2183"/>
                <a:gd name="T80" fmla="*/ 1 w 782"/>
                <a:gd name="T81" fmla="*/ 1 h 2183"/>
                <a:gd name="T82" fmla="*/ 1 w 782"/>
                <a:gd name="T83" fmla="*/ 1 h 2183"/>
                <a:gd name="T84" fmla="*/ 1 w 782"/>
                <a:gd name="T85" fmla="*/ 1 h 2183"/>
                <a:gd name="T86" fmla="*/ 1 w 782"/>
                <a:gd name="T87" fmla="*/ 1 h 2183"/>
                <a:gd name="T88" fmla="*/ 1 w 782"/>
                <a:gd name="T89" fmla="*/ 1 h 2183"/>
                <a:gd name="T90" fmla="*/ 1 w 782"/>
                <a:gd name="T91" fmla="*/ 0 h 2183"/>
                <a:gd name="T92" fmla="*/ 1 w 782"/>
                <a:gd name="T93" fmla="*/ 1 h 2183"/>
                <a:gd name="T94" fmla="*/ 1 w 782"/>
                <a:gd name="T95" fmla="*/ 1 h 2183"/>
                <a:gd name="T96" fmla="*/ 1 w 782"/>
                <a:gd name="T97" fmla="*/ 1 h 2183"/>
                <a:gd name="T98" fmla="*/ 1 w 782"/>
                <a:gd name="T99" fmla="*/ 1 h 218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82"/>
                <a:gd name="T151" fmla="*/ 0 h 2183"/>
                <a:gd name="T152" fmla="*/ 782 w 782"/>
                <a:gd name="T153" fmla="*/ 2183 h 218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82" h="2183">
                  <a:moveTo>
                    <a:pt x="395" y="123"/>
                  </a:moveTo>
                  <a:lnTo>
                    <a:pt x="394" y="127"/>
                  </a:lnTo>
                  <a:lnTo>
                    <a:pt x="396" y="131"/>
                  </a:lnTo>
                  <a:lnTo>
                    <a:pt x="399" y="136"/>
                  </a:lnTo>
                  <a:lnTo>
                    <a:pt x="407" y="147"/>
                  </a:lnTo>
                  <a:lnTo>
                    <a:pt x="436" y="176"/>
                  </a:lnTo>
                  <a:lnTo>
                    <a:pt x="503" y="257"/>
                  </a:lnTo>
                  <a:lnTo>
                    <a:pt x="532" y="352"/>
                  </a:lnTo>
                  <a:lnTo>
                    <a:pt x="532" y="371"/>
                  </a:lnTo>
                  <a:lnTo>
                    <a:pt x="533" y="426"/>
                  </a:lnTo>
                  <a:lnTo>
                    <a:pt x="540" y="591"/>
                  </a:lnTo>
                  <a:lnTo>
                    <a:pt x="550" y="796"/>
                  </a:lnTo>
                  <a:lnTo>
                    <a:pt x="553" y="848"/>
                  </a:lnTo>
                  <a:lnTo>
                    <a:pt x="555" y="900"/>
                  </a:lnTo>
                  <a:lnTo>
                    <a:pt x="561" y="1000"/>
                  </a:lnTo>
                  <a:lnTo>
                    <a:pt x="571" y="1164"/>
                  </a:lnTo>
                  <a:lnTo>
                    <a:pt x="575" y="1249"/>
                  </a:lnTo>
                  <a:lnTo>
                    <a:pt x="576" y="1252"/>
                  </a:lnTo>
                  <a:lnTo>
                    <a:pt x="573" y="1296"/>
                  </a:lnTo>
                  <a:lnTo>
                    <a:pt x="569" y="1382"/>
                  </a:lnTo>
                  <a:lnTo>
                    <a:pt x="561" y="1555"/>
                  </a:lnTo>
                  <a:lnTo>
                    <a:pt x="542" y="1727"/>
                  </a:lnTo>
                  <a:lnTo>
                    <a:pt x="534" y="1770"/>
                  </a:lnTo>
                  <a:lnTo>
                    <a:pt x="530" y="1780"/>
                  </a:lnTo>
                  <a:lnTo>
                    <a:pt x="520" y="1798"/>
                  </a:lnTo>
                  <a:lnTo>
                    <a:pt x="505" y="1813"/>
                  </a:lnTo>
                  <a:lnTo>
                    <a:pt x="486" y="1828"/>
                  </a:lnTo>
                  <a:lnTo>
                    <a:pt x="447" y="1852"/>
                  </a:lnTo>
                  <a:lnTo>
                    <a:pt x="438" y="1857"/>
                  </a:lnTo>
                  <a:lnTo>
                    <a:pt x="426" y="1863"/>
                  </a:lnTo>
                  <a:lnTo>
                    <a:pt x="401" y="1872"/>
                  </a:lnTo>
                  <a:lnTo>
                    <a:pt x="350" y="1886"/>
                  </a:lnTo>
                  <a:lnTo>
                    <a:pt x="298" y="1901"/>
                  </a:lnTo>
                  <a:lnTo>
                    <a:pt x="287" y="1905"/>
                  </a:lnTo>
                  <a:lnTo>
                    <a:pt x="271" y="1913"/>
                  </a:lnTo>
                  <a:lnTo>
                    <a:pt x="240" y="1930"/>
                  </a:lnTo>
                  <a:lnTo>
                    <a:pt x="181" y="1968"/>
                  </a:lnTo>
                  <a:lnTo>
                    <a:pt x="119" y="2001"/>
                  </a:lnTo>
                  <a:lnTo>
                    <a:pt x="103" y="2007"/>
                  </a:lnTo>
                  <a:lnTo>
                    <a:pt x="93" y="2010"/>
                  </a:lnTo>
                  <a:lnTo>
                    <a:pt x="82" y="2011"/>
                  </a:lnTo>
                  <a:lnTo>
                    <a:pt x="59" y="2010"/>
                  </a:lnTo>
                  <a:lnTo>
                    <a:pt x="14" y="2006"/>
                  </a:lnTo>
                  <a:lnTo>
                    <a:pt x="0" y="2014"/>
                  </a:lnTo>
                  <a:lnTo>
                    <a:pt x="5" y="2023"/>
                  </a:lnTo>
                  <a:lnTo>
                    <a:pt x="12" y="2031"/>
                  </a:lnTo>
                  <a:lnTo>
                    <a:pt x="20" y="2038"/>
                  </a:lnTo>
                  <a:lnTo>
                    <a:pt x="41" y="2049"/>
                  </a:lnTo>
                  <a:lnTo>
                    <a:pt x="66" y="2058"/>
                  </a:lnTo>
                  <a:lnTo>
                    <a:pt x="115" y="2069"/>
                  </a:lnTo>
                  <a:lnTo>
                    <a:pt x="127" y="2070"/>
                  </a:lnTo>
                  <a:lnTo>
                    <a:pt x="137" y="2072"/>
                  </a:lnTo>
                  <a:lnTo>
                    <a:pt x="159" y="2071"/>
                  </a:lnTo>
                  <a:lnTo>
                    <a:pt x="204" y="2065"/>
                  </a:lnTo>
                  <a:lnTo>
                    <a:pt x="248" y="2060"/>
                  </a:lnTo>
                  <a:lnTo>
                    <a:pt x="259" y="2059"/>
                  </a:lnTo>
                  <a:lnTo>
                    <a:pt x="273" y="2060"/>
                  </a:lnTo>
                  <a:lnTo>
                    <a:pt x="299" y="2057"/>
                  </a:lnTo>
                  <a:lnTo>
                    <a:pt x="354" y="2047"/>
                  </a:lnTo>
                  <a:lnTo>
                    <a:pt x="404" y="2047"/>
                  </a:lnTo>
                  <a:lnTo>
                    <a:pt x="417" y="2052"/>
                  </a:lnTo>
                  <a:lnTo>
                    <a:pt x="428" y="2058"/>
                  </a:lnTo>
                  <a:lnTo>
                    <a:pt x="437" y="2067"/>
                  </a:lnTo>
                  <a:lnTo>
                    <a:pt x="446" y="2077"/>
                  </a:lnTo>
                  <a:lnTo>
                    <a:pt x="462" y="2101"/>
                  </a:lnTo>
                  <a:lnTo>
                    <a:pt x="495" y="2153"/>
                  </a:lnTo>
                  <a:lnTo>
                    <a:pt x="524" y="2177"/>
                  </a:lnTo>
                  <a:lnTo>
                    <a:pt x="532" y="2180"/>
                  </a:lnTo>
                  <a:lnTo>
                    <a:pt x="551" y="2183"/>
                  </a:lnTo>
                  <a:lnTo>
                    <a:pt x="592" y="2182"/>
                  </a:lnTo>
                  <a:lnTo>
                    <a:pt x="609" y="2176"/>
                  </a:lnTo>
                  <a:lnTo>
                    <a:pt x="621" y="2165"/>
                  </a:lnTo>
                  <a:lnTo>
                    <a:pt x="625" y="2158"/>
                  </a:lnTo>
                  <a:lnTo>
                    <a:pt x="635" y="2126"/>
                  </a:lnTo>
                  <a:lnTo>
                    <a:pt x="644" y="2075"/>
                  </a:lnTo>
                  <a:lnTo>
                    <a:pt x="638" y="2038"/>
                  </a:lnTo>
                  <a:lnTo>
                    <a:pt x="625" y="2010"/>
                  </a:lnTo>
                  <a:lnTo>
                    <a:pt x="613" y="1985"/>
                  </a:lnTo>
                  <a:lnTo>
                    <a:pt x="606" y="1957"/>
                  </a:lnTo>
                  <a:lnTo>
                    <a:pt x="607" y="1940"/>
                  </a:lnTo>
                  <a:lnTo>
                    <a:pt x="609" y="1933"/>
                  </a:lnTo>
                  <a:lnTo>
                    <a:pt x="613" y="1927"/>
                  </a:lnTo>
                  <a:lnTo>
                    <a:pt x="618" y="1921"/>
                  </a:lnTo>
                  <a:lnTo>
                    <a:pt x="625" y="1916"/>
                  </a:lnTo>
                  <a:lnTo>
                    <a:pt x="640" y="1907"/>
                  </a:lnTo>
                  <a:lnTo>
                    <a:pt x="670" y="1886"/>
                  </a:lnTo>
                  <a:lnTo>
                    <a:pt x="679" y="1873"/>
                  </a:lnTo>
                  <a:lnTo>
                    <a:pt x="680" y="1866"/>
                  </a:lnTo>
                  <a:lnTo>
                    <a:pt x="680" y="1851"/>
                  </a:lnTo>
                  <a:lnTo>
                    <a:pt x="678" y="1835"/>
                  </a:lnTo>
                  <a:lnTo>
                    <a:pt x="669" y="1802"/>
                  </a:lnTo>
                  <a:lnTo>
                    <a:pt x="667" y="1779"/>
                  </a:lnTo>
                  <a:lnTo>
                    <a:pt x="667" y="1772"/>
                  </a:lnTo>
                  <a:lnTo>
                    <a:pt x="669" y="1758"/>
                  </a:lnTo>
                  <a:lnTo>
                    <a:pt x="676" y="1729"/>
                  </a:lnTo>
                  <a:lnTo>
                    <a:pt x="683" y="1700"/>
                  </a:lnTo>
                  <a:lnTo>
                    <a:pt x="685" y="1692"/>
                  </a:lnTo>
                  <a:lnTo>
                    <a:pt x="684" y="1688"/>
                  </a:lnTo>
                  <a:lnTo>
                    <a:pt x="677" y="1651"/>
                  </a:lnTo>
                  <a:lnTo>
                    <a:pt x="654" y="1514"/>
                  </a:lnTo>
                  <a:lnTo>
                    <a:pt x="635" y="1363"/>
                  </a:lnTo>
                  <a:lnTo>
                    <a:pt x="635" y="1333"/>
                  </a:lnTo>
                  <a:lnTo>
                    <a:pt x="635" y="1319"/>
                  </a:lnTo>
                  <a:lnTo>
                    <a:pt x="637" y="1282"/>
                  </a:lnTo>
                  <a:lnTo>
                    <a:pt x="646" y="1185"/>
                  </a:lnTo>
                  <a:lnTo>
                    <a:pt x="657" y="1066"/>
                  </a:lnTo>
                  <a:lnTo>
                    <a:pt x="660" y="1033"/>
                  </a:lnTo>
                  <a:lnTo>
                    <a:pt x="662" y="1001"/>
                  </a:lnTo>
                  <a:lnTo>
                    <a:pt x="667" y="933"/>
                  </a:lnTo>
                  <a:lnTo>
                    <a:pt x="676" y="799"/>
                  </a:lnTo>
                  <a:lnTo>
                    <a:pt x="681" y="675"/>
                  </a:lnTo>
                  <a:lnTo>
                    <a:pt x="682" y="647"/>
                  </a:lnTo>
                  <a:lnTo>
                    <a:pt x="682" y="602"/>
                  </a:lnTo>
                  <a:lnTo>
                    <a:pt x="685" y="512"/>
                  </a:lnTo>
                  <a:lnTo>
                    <a:pt x="708" y="333"/>
                  </a:lnTo>
                  <a:lnTo>
                    <a:pt x="760" y="161"/>
                  </a:lnTo>
                  <a:lnTo>
                    <a:pt x="779" y="119"/>
                  </a:lnTo>
                  <a:lnTo>
                    <a:pt x="778" y="113"/>
                  </a:lnTo>
                  <a:lnTo>
                    <a:pt x="779" y="100"/>
                  </a:lnTo>
                  <a:lnTo>
                    <a:pt x="782" y="71"/>
                  </a:lnTo>
                  <a:lnTo>
                    <a:pt x="780" y="59"/>
                  </a:lnTo>
                  <a:lnTo>
                    <a:pt x="778" y="54"/>
                  </a:lnTo>
                  <a:lnTo>
                    <a:pt x="774" y="50"/>
                  </a:lnTo>
                  <a:lnTo>
                    <a:pt x="770" y="46"/>
                  </a:lnTo>
                  <a:lnTo>
                    <a:pt x="760" y="43"/>
                  </a:lnTo>
                  <a:lnTo>
                    <a:pt x="751" y="42"/>
                  </a:lnTo>
                  <a:lnTo>
                    <a:pt x="741" y="42"/>
                  </a:lnTo>
                  <a:lnTo>
                    <a:pt x="720" y="46"/>
                  </a:lnTo>
                  <a:lnTo>
                    <a:pt x="677" y="56"/>
                  </a:lnTo>
                  <a:lnTo>
                    <a:pt x="648" y="56"/>
                  </a:lnTo>
                  <a:lnTo>
                    <a:pt x="640" y="54"/>
                  </a:lnTo>
                  <a:lnTo>
                    <a:pt x="635" y="50"/>
                  </a:lnTo>
                  <a:lnTo>
                    <a:pt x="630" y="45"/>
                  </a:lnTo>
                  <a:lnTo>
                    <a:pt x="621" y="33"/>
                  </a:lnTo>
                  <a:lnTo>
                    <a:pt x="613" y="21"/>
                  </a:lnTo>
                  <a:lnTo>
                    <a:pt x="604" y="9"/>
                  </a:lnTo>
                  <a:lnTo>
                    <a:pt x="594" y="2"/>
                  </a:lnTo>
                  <a:lnTo>
                    <a:pt x="589" y="0"/>
                  </a:lnTo>
                  <a:lnTo>
                    <a:pt x="575" y="0"/>
                  </a:lnTo>
                  <a:lnTo>
                    <a:pt x="547" y="1"/>
                  </a:lnTo>
                  <a:lnTo>
                    <a:pt x="490" y="10"/>
                  </a:lnTo>
                  <a:lnTo>
                    <a:pt x="434" y="25"/>
                  </a:lnTo>
                  <a:lnTo>
                    <a:pt x="420" y="28"/>
                  </a:lnTo>
                  <a:lnTo>
                    <a:pt x="413" y="31"/>
                  </a:lnTo>
                  <a:lnTo>
                    <a:pt x="408" y="36"/>
                  </a:lnTo>
                  <a:lnTo>
                    <a:pt x="405" y="42"/>
                  </a:lnTo>
                  <a:lnTo>
                    <a:pt x="403" y="50"/>
                  </a:lnTo>
                  <a:lnTo>
                    <a:pt x="399" y="67"/>
                  </a:lnTo>
                  <a:lnTo>
                    <a:pt x="398" y="88"/>
                  </a:lnTo>
                  <a:lnTo>
                    <a:pt x="397" y="107"/>
                  </a:lnTo>
                  <a:lnTo>
                    <a:pt x="395" y="123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36" name="Freeform 25"/>
            <p:cNvSpPr>
              <a:spLocks/>
            </p:cNvSpPr>
            <p:nvPr/>
          </p:nvSpPr>
          <p:spPr bwMode="auto">
            <a:xfrm>
              <a:off x="2349" y="3123"/>
              <a:ext cx="76" cy="853"/>
            </a:xfrm>
            <a:custGeom>
              <a:avLst/>
              <a:gdLst>
                <a:gd name="T0" fmla="*/ 0 w 152"/>
                <a:gd name="T1" fmla="*/ 1 h 1705"/>
                <a:gd name="T2" fmla="*/ 1 w 152"/>
                <a:gd name="T3" fmla="*/ 1 h 1705"/>
                <a:gd name="T4" fmla="*/ 1 w 152"/>
                <a:gd name="T5" fmla="*/ 1 h 1705"/>
                <a:gd name="T6" fmla="*/ 1 w 152"/>
                <a:gd name="T7" fmla="*/ 1 h 1705"/>
                <a:gd name="T8" fmla="*/ 1 w 152"/>
                <a:gd name="T9" fmla="*/ 1 h 1705"/>
                <a:gd name="T10" fmla="*/ 1 w 152"/>
                <a:gd name="T11" fmla="*/ 1 h 1705"/>
                <a:gd name="T12" fmla="*/ 1 w 152"/>
                <a:gd name="T13" fmla="*/ 1 h 1705"/>
                <a:gd name="T14" fmla="*/ 1 w 152"/>
                <a:gd name="T15" fmla="*/ 1 h 1705"/>
                <a:gd name="T16" fmla="*/ 1 w 152"/>
                <a:gd name="T17" fmla="*/ 1 h 1705"/>
                <a:gd name="T18" fmla="*/ 1 w 152"/>
                <a:gd name="T19" fmla="*/ 1 h 1705"/>
                <a:gd name="T20" fmla="*/ 1 w 152"/>
                <a:gd name="T21" fmla="*/ 1 h 1705"/>
                <a:gd name="T22" fmla="*/ 1 w 152"/>
                <a:gd name="T23" fmla="*/ 1 h 1705"/>
                <a:gd name="T24" fmla="*/ 1 w 152"/>
                <a:gd name="T25" fmla="*/ 1 h 1705"/>
                <a:gd name="T26" fmla="*/ 1 w 152"/>
                <a:gd name="T27" fmla="*/ 1 h 1705"/>
                <a:gd name="T28" fmla="*/ 1 w 152"/>
                <a:gd name="T29" fmla="*/ 1 h 1705"/>
                <a:gd name="T30" fmla="*/ 1 w 152"/>
                <a:gd name="T31" fmla="*/ 1 h 1705"/>
                <a:gd name="T32" fmla="*/ 1 w 152"/>
                <a:gd name="T33" fmla="*/ 1 h 1705"/>
                <a:gd name="T34" fmla="*/ 1 w 152"/>
                <a:gd name="T35" fmla="*/ 1 h 1705"/>
                <a:gd name="T36" fmla="*/ 1 w 152"/>
                <a:gd name="T37" fmla="*/ 1 h 1705"/>
                <a:gd name="T38" fmla="*/ 1 w 152"/>
                <a:gd name="T39" fmla="*/ 1 h 1705"/>
                <a:gd name="T40" fmla="*/ 1 w 152"/>
                <a:gd name="T41" fmla="*/ 1 h 1705"/>
                <a:gd name="T42" fmla="*/ 1 w 152"/>
                <a:gd name="T43" fmla="*/ 1 h 1705"/>
                <a:gd name="T44" fmla="*/ 1 w 152"/>
                <a:gd name="T45" fmla="*/ 1 h 1705"/>
                <a:gd name="T46" fmla="*/ 1 w 152"/>
                <a:gd name="T47" fmla="*/ 1 h 1705"/>
                <a:gd name="T48" fmla="*/ 1 w 152"/>
                <a:gd name="T49" fmla="*/ 1 h 1705"/>
                <a:gd name="T50" fmla="*/ 1 w 152"/>
                <a:gd name="T51" fmla="*/ 1 h 1705"/>
                <a:gd name="T52" fmla="*/ 1 w 152"/>
                <a:gd name="T53" fmla="*/ 1 h 1705"/>
                <a:gd name="T54" fmla="*/ 1 w 152"/>
                <a:gd name="T55" fmla="*/ 1 h 1705"/>
                <a:gd name="T56" fmla="*/ 1 w 152"/>
                <a:gd name="T57" fmla="*/ 1 h 1705"/>
                <a:gd name="T58" fmla="*/ 1 w 152"/>
                <a:gd name="T59" fmla="*/ 1 h 1705"/>
                <a:gd name="T60" fmla="*/ 1 w 152"/>
                <a:gd name="T61" fmla="*/ 1 h 1705"/>
                <a:gd name="T62" fmla="*/ 1 w 152"/>
                <a:gd name="T63" fmla="*/ 1 h 1705"/>
                <a:gd name="T64" fmla="*/ 1 w 152"/>
                <a:gd name="T65" fmla="*/ 1 h 1705"/>
                <a:gd name="T66" fmla="*/ 1 w 152"/>
                <a:gd name="T67" fmla="*/ 1 h 1705"/>
                <a:gd name="T68" fmla="*/ 1 w 152"/>
                <a:gd name="T69" fmla="*/ 1 h 1705"/>
                <a:gd name="T70" fmla="*/ 1 w 152"/>
                <a:gd name="T71" fmla="*/ 1 h 1705"/>
                <a:gd name="T72" fmla="*/ 1 w 152"/>
                <a:gd name="T73" fmla="*/ 1 h 1705"/>
                <a:gd name="T74" fmla="*/ 1 w 152"/>
                <a:gd name="T75" fmla="*/ 1 h 1705"/>
                <a:gd name="T76" fmla="*/ 1 w 152"/>
                <a:gd name="T77" fmla="*/ 1 h 1705"/>
                <a:gd name="T78" fmla="*/ 1 w 152"/>
                <a:gd name="T79" fmla="*/ 1 h 1705"/>
                <a:gd name="T80" fmla="*/ 1 w 152"/>
                <a:gd name="T81" fmla="*/ 1 h 1705"/>
                <a:gd name="T82" fmla="*/ 1 w 152"/>
                <a:gd name="T83" fmla="*/ 1 h 1705"/>
                <a:gd name="T84" fmla="*/ 1 w 152"/>
                <a:gd name="T85" fmla="*/ 1 h 1705"/>
                <a:gd name="T86" fmla="*/ 1 w 152"/>
                <a:gd name="T87" fmla="*/ 1 h 1705"/>
                <a:gd name="T88" fmla="*/ 1 w 152"/>
                <a:gd name="T89" fmla="*/ 1 h 1705"/>
                <a:gd name="T90" fmla="*/ 1 w 152"/>
                <a:gd name="T91" fmla="*/ 1 h 1705"/>
                <a:gd name="T92" fmla="*/ 1 w 152"/>
                <a:gd name="T93" fmla="*/ 1 h 1705"/>
                <a:gd name="T94" fmla="*/ 1 w 152"/>
                <a:gd name="T95" fmla="*/ 1 h 1705"/>
                <a:gd name="T96" fmla="*/ 1 w 152"/>
                <a:gd name="T97" fmla="*/ 1 h 1705"/>
                <a:gd name="T98" fmla="*/ 1 w 152"/>
                <a:gd name="T99" fmla="*/ 1 h 1705"/>
                <a:gd name="T100" fmla="*/ 1 w 152"/>
                <a:gd name="T101" fmla="*/ 0 h 1705"/>
                <a:gd name="T102" fmla="*/ 1 w 152"/>
                <a:gd name="T103" fmla="*/ 1 h 1705"/>
                <a:gd name="T104" fmla="*/ 1 w 152"/>
                <a:gd name="T105" fmla="*/ 1 h 1705"/>
                <a:gd name="T106" fmla="*/ 1 w 152"/>
                <a:gd name="T107" fmla="*/ 1 h 1705"/>
                <a:gd name="T108" fmla="*/ 0 w 152"/>
                <a:gd name="T109" fmla="*/ 1 h 1705"/>
                <a:gd name="T110" fmla="*/ 0 w 152"/>
                <a:gd name="T111" fmla="*/ 1 h 1705"/>
                <a:gd name="T112" fmla="*/ 0 w 152"/>
                <a:gd name="T113" fmla="*/ 1 h 170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2"/>
                <a:gd name="T172" fmla="*/ 0 h 1705"/>
                <a:gd name="T173" fmla="*/ 152 w 152"/>
                <a:gd name="T174" fmla="*/ 1705 h 170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2" h="1705">
                  <a:moveTo>
                    <a:pt x="0" y="86"/>
                  </a:moveTo>
                  <a:lnTo>
                    <a:pt x="1" y="101"/>
                  </a:lnTo>
                  <a:lnTo>
                    <a:pt x="9" y="135"/>
                  </a:lnTo>
                  <a:lnTo>
                    <a:pt x="22" y="175"/>
                  </a:lnTo>
                  <a:lnTo>
                    <a:pt x="50" y="294"/>
                  </a:lnTo>
                  <a:lnTo>
                    <a:pt x="60" y="430"/>
                  </a:lnTo>
                  <a:lnTo>
                    <a:pt x="60" y="462"/>
                  </a:lnTo>
                  <a:lnTo>
                    <a:pt x="60" y="548"/>
                  </a:lnTo>
                  <a:lnTo>
                    <a:pt x="63" y="792"/>
                  </a:lnTo>
                  <a:lnTo>
                    <a:pt x="67" y="1084"/>
                  </a:lnTo>
                  <a:lnTo>
                    <a:pt x="68" y="1158"/>
                  </a:lnTo>
                  <a:lnTo>
                    <a:pt x="68" y="1231"/>
                  </a:lnTo>
                  <a:lnTo>
                    <a:pt x="69" y="1369"/>
                  </a:lnTo>
                  <a:lnTo>
                    <a:pt x="68" y="1590"/>
                  </a:lnTo>
                  <a:lnTo>
                    <a:pt x="67" y="1700"/>
                  </a:lnTo>
                  <a:lnTo>
                    <a:pt x="67" y="1705"/>
                  </a:lnTo>
                  <a:lnTo>
                    <a:pt x="73" y="1704"/>
                  </a:lnTo>
                  <a:lnTo>
                    <a:pt x="86" y="1701"/>
                  </a:lnTo>
                  <a:lnTo>
                    <a:pt x="115" y="1699"/>
                  </a:lnTo>
                  <a:lnTo>
                    <a:pt x="143" y="1695"/>
                  </a:lnTo>
                  <a:lnTo>
                    <a:pt x="150" y="1693"/>
                  </a:lnTo>
                  <a:lnTo>
                    <a:pt x="150" y="1691"/>
                  </a:lnTo>
                  <a:lnTo>
                    <a:pt x="151" y="1673"/>
                  </a:lnTo>
                  <a:lnTo>
                    <a:pt x="152" y="1593"/>
                  </a:lnTo>
                  <a:lnTo>
                    <a:pt x="147" y="1474"/>
                  </a:lnTo>
                  <a:lnTo>
                    <a:pt x="145" y="1442"/>
                  </a:lnTo>
                  <a:lnTo>
                    <a:pt x="143" y="1424"/>
                  </a:lnTo>
                  <a:lnTo>
                    <a:pt x="139" y="1374"/>
                  </a:lnTo>
                  <a:lnTo>
                    <a:pt x="131" y="1239"/>
                  </a:lnTo>
                  <a:lnTo>
                    <a:pt x="123" y="1080"/>
                  </a:lnTo>
                  <a:lnTo>
                    <a:pt x="121" y="1040"/>
                  </a:lnTo>
                  <a:lnTo>
                    <a:pt x="119" y="1000"/>
                  </a:lnTo>
                  <a:lnTo>
                    <a:pt x="116" y="925"/>
                  </a:lnTo>
                  <a:lnTo>
                    <a:pt x="111" y="802"/>
                  </a:lnTo>
                  <a:lnTo>
                    <a:pt x="109" y="739"/>
                  </a:lnTo>
                  <a:lnTo>
                    <a:pt x="109" y="736"/>
                  </a:lnTo>
                  <a:lnTo>
                    <a:pt x="108" y="693"/>
                  </a:lnTo>
                  <a:lnTo>
                    <a:pt x="108" y="607"/>
                  </a:lnTo>
                  <a:lnTo>
                    <a:pt x="107" y="436"/>
                  </a:lnTo>
                  <a:lnTo>
                    <a:pt x="106" y="266"/>
                  </a:lnTo>
                  <a:lnTo>
                    <a:pt x="106" y="222"/>
                  </a:lnTo>
                  <a:lnTo>
                    <a:pt x="108" y="212"/>
                  </a:lnTo>
                  <a:lnTo>
                    <a:pt x="112" y="192"/>
                  </a:lnTo>
                  <a:lnTo>
                    <a:pt x="121" y="149"/>
                  </a:lnTo>
                  <a:lnTo>
                    <a:pt x="131" y="108"/>
                  </a:lnTo>
                  <a:lnTo>
                    <a:pt x="134" y="97"/>
                  </a:lnTo>
                  <a:lnTo>
                    <a:pt x="126" y="89"/>
                  </a:lnTo>
                  <a:lnTo>
                    <a:pt x="110" y="73"/>
                  </a:lnTo>
                  <a:lnTo>
                    <a:pt x="79" y="41"/>
                  </a:lnTo>
                  <a:lnTo>
                    <a:pt x="49" y="8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4" y="6"/>
                  </a:lnTo>
                  <a:lnTo>
                    <a:pt x="15" y="29"/>
                  </a:lnTo>
                  <a:lnTo>
                    <a:pt x="0" y="73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37" name="Freeform 26"/>
            <p:cNvSpPr>
              <a:spLocks/>
            </p:cNvSpPr>
            <p:nvPr/>
          </p:nvSpPr>
          <p:spPr bwMode="auto">
            <a:xfrm>
              <a:off x="2693" y="3073"/>
              <a:ext cx="332" cy="1090"/>
            </a:xfrm>
            <a:custGeom>
              <a:avLst/>
              <a:gdLst>
                <a:gd name="T0" fmla="*/ 1 w 664"/>
                <a:gd name="T1" fmla="*/ 1 h 2179"/>
                <a:gd name="T2" fmla="*/ 1 w 664"/>
                <a:gd name="T3" fmla="*/ 1 h 2179"/>
                <a:gd name="T4" fmla="*/ 1 w 664"/>
                <a:gd name="T5" fmla="*/ 1 h 2179"/>
                <a:gd name="T6" fmla="*/ 1 w 664"/>
                <a:gd name="T7" fmla="*/ 1 h 2179"/>
                <a:gd name="T8" fmla="*/ 1 w 664"/>
                <a:gd name="T9" fmla="*/ 1 h 2179"/>
                <a:gd name="T10" fmla="*/ 1 w 664"/>
                <a:gd name="T11" fmla="*/ 1 h 2179"/>
                <a:gd name="T12" fmla="*/ 1 w 664"/>
                <a:gd name="T13" fmla="*/ 1 h 2179"/>
                <a:gd name="T14" fmla="*/ 1 w 664"/>
                <a:gd name="T15" fmla="*/ 1 h 2179"/>
                <a:gd name="T16" fmla="*/ 1 w 664"/>
                <a:gd name="T17" fmla="*/ 1 h 2179"/>
                <a:gd name="T18" fmla="*/ 1 w 664"/>
                <a:gd name="T19" fmla="*/ 1 h 2179"/>
                <a:gd name="T20" fmla="*/ 1 w 664"/>
                <a:gd name="T21" fmla="*/ 1 h 2179"/>
                <a:gd name="T22" fmla="*/ 1 w 664"/>
                <a:gd name="T23" fmla="*/ 1 h 2179"/>
                <a:gd name="T24" fmla="*/ 1 w 664"/>
                <a:gd name="T25" fmla="*/ 1 h 2179"/>
                <a:gd name="T26" fmla="*/ 0 w 664"/>
                <a:gd name="T27" fmla="*/ 1 h 2179"/>
                <a:gd name="T28" fmla="*/ 1 w 664"/>
                <a:gd name="T29" fmla="*/ 1 h 2179"/>
                <a:gd name="T30" fmla="*/ 1 w 664"/>
                <a:gd name="T31" fmla="*/ 1 h 2179"/>
                <a:gd name="T32" fmla="*/ 1 w 664"/>
                <a:gd name="T33" fmla="*/ 1 h 2179"/>
                <a:gd name="T34" fmla="*/ 1 w 664"/>
                <a:gd name="T35" fmla="*/ 1 h 2179"/>
                <a:gd name="T36" fmla="*/ 1 w 664"/>
                <a:gd name="T37" fmla="*/ 1 h 2179"/>
                <a:gd name="T38" fmla="*/ 1 w 664"/>
                <a:gd name="T39" fmla="*/ 1 h 2179"/>
                <a:gd name="T40" fmla="*/ 1 w 664"/>
                <a:gd name="T41" fmla="*/ 1 h 2179"/>
                <a:gd name="T42" fmla="*/ 1 w 664"/>
                <a:gd name="T43" fmla="*/ 1 h 2179"/>
                <a:gd name="T44" fmla="*/ 1 w 664"/>
                <a:gd name="T45" fmla="*/ 1 h 2179"/>
                <a:gd name="T46" fmla="*/ 1 w 664"/>
                <a:gd name="T47" fmla="*/ 1 h 2179"/>
                <a:gd name="T48" fmla="*/ 1 w 664"/>
                <a:gd name="T49" fmla="*/ 1 h 2179"/>
                <a:gd name="T50" fmla="*/ 1 w 664"/>
                <a:gd name="T51" fmla="*/ 1 h 2179"/>
                <a:gd name="T52" fmla="*/ 1 w 664"/>
                <a:gd name="T53" fmla="*/ 1 h 2179"/>
                <a:gd name="T54" fmla="*/ 1 w 664"/>
                <a:gd name="T55" fmla="*/ 1 h 2179"/>
                <a:gd name="T56" fmla="*/ 1 w 664"/>
                <a:gd name="T57" fmla="*/ 1 h 2179"/>
                <a:gd name="T58" fmla="*/ 1 w 664"/>
                <a:gd name="T59" fmla="*/ 1 h 2179"/>
                <a:gd name="T60" fmla="*/ 1 w 664"/>
                <a:gd name="T61" fmla="*/ 1 h 2179"/>
                <a:gd name="T62" fmla="*/ 1 w 664"/>
                <a:gd name="T63" fmla="*/ 1 h 2179"/>
                <a:gd name="T64" fmla="*/ 1 w 664"/>
                <a:gd name="T65" fmla="*/ 1 h 2179"/>
                <a:gd name="T66" fmla="*/ 1 w 664"/>
                <a:gd name="T67" fmla="*/ 1 h 2179"/>
                <a:gd name="T68" fmla="*/ 1 w 664"/>
                <a:gd name="T69" fmla="*/ 1 h 2179"/>
                <a:gd name="T70" fmla="*/ 1 w 664"/>
                <a:gd name="T71" fmla="*/ 1 h 2179"/>
                <a:gd name="T72" fmla="*/ 1 w 664"/>
                <a:gd name="T73" fmla="*/ 1 h 2179"/>
                <a:gd name="T74" fmla="*/ 1 w 664"/>
                <a:gd name="T75" fmla="*/ 1 h 2179"/>
                <a:gd name="T76" fmla="*/ 1 w 664"/>
                <a:gd name="T77" fmla="*/ 1 h 2179"/>
                <a:gd name="T78" fmla="*/ 1 w 664"/>
                <a:gd name="T79" fmla="*/ 1 h 2179"/>
                <a:gd name="T80" fmla="*/ 1 w 664"/>
                <a:gd name="T81" fmla="*/ 1 h 2179"/>
                <a:gd name="T82" fmla="*/ 1 w 664"/>
                <a:gd name="T83" fmla="*/ 1 h 2179"/>
                <a:gd name="T84" fmla="*/ 1 w 664"/>
                <a:gd name="T85" fmla="*/ 1 h 2179"/>
                <a:gd name="T86" fmla="*/ 1 w 664"/>
                <a:gd name="T87" fmla="*/ 1 h 2179"/>
                <a:gd name="T88" fmla="*/ 1 w 664"/>
                <a:gd name="T89" fmla="*/ 1 h 217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64"/>
                <a:gd name="T136" fmla="*/ 0 h 2179"/>
                <a:gd name="T137" fmla="*/ 664 w 664"/>
                <a:gd name="T138" fmla="*/ 2179 h 2179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64" h="2179">
                  <a:moveTo>
                    <a:pt x="61" y="118"/>
                  </a:moveTo>
                  <a:lnTo>
                    <a:pt x="68" y="129"/>
                  </a:lnTo>
                  <a:lnTo>
                    <a:pt x="89" y="173"/>
                  </a:lnTo>
                  <a:lnTo>
                    <a:pt x="106" y="249"/>
                  </a:lnTo>
                  <a:lnTo>
                    <a:pt x="107" y="272"/>
                  </a:lnTo>
                  <a:lnTo>
                    <a:pt x="106" y="288"/>
                  </a:lnTo>
                  <a:lnTo>
                    <a:pt x="105" y="330"/>
                  </a:lnTo>
                  <a:lnTo>
                    <a:pt x="98" y="457"/>
                  </a:lnTo>
                  <a:lnTo>
                    <a:pt x="91" y="617"/>
                  </a:lnTo>
                  <a:lnTo>
                    <a:pt x="90" y="658"/>
                  </a:lnTo>
                  <a:lnTo>
                    <a:pt x="87" y="733"/>
                  </a:lnTo>
                  <a:lnTo>
                    <a:pt x="84" y="884"/>
                  </a:lnTo>
                  <a:lnTo>
                    <a:pt x="78" y="1189"/>
                  </a:lnTo>
                  <a:lnTo>
                    <a:pt x="50" y="1491"/>
                  </a:lnTo>
                  <a:lnTo>
                    <a:pt x="38" y="1565"/>
                  </a:lnTo>
                  <a:lnTo>
                    <a:pt x="37" y="1583"/>
                  </a:lnTo>
                  <a:lnTo>
                    <a:pt x="31" y="1618"/>
                  </a:lnTo>
                  <a:lnTo>
                    <a:pt x="20" y="1690"/>
                  </a:lnTo>
                  <a:lnTo>
                    <a:pt x="26" y="1719"/>
                  </a:lnTo>
                  <a:lnTo>
                    <a:pt x="36" y="1731"/>
                  </a:lnTo>
                  <a:lnTo>
                    <a:pt x="48" y="1739"/>
                  </a:lnTo>
                  <a:lnTo>
                    <a:pt x="66" y="1744"/>
                  </a:lnTo>
                  <a:lnTo>
                    <a:pt x="73" y="1751"/>
                  </a:lnTo>
                  <a:lnTo>
                    <a:pt x="76" y="1759"/>
                  </a:lnTo>
                  <a:lnTo>
                    <a:pt x="76" y="1769"/>
                  </a:lnTo>
                  <a:lnTo>
                    <a:pt x="73" y="1779"/>
                  </a:lnTo>
                  <a:lnTo>
                    <a:pt x="68" y="1790"/>
                  </a:lnTo>
                  <a:lnTo>
                    <a:pt x="55" y="1815"/>
                  </a:lnTo>
                  <a:lnTo>
                    <a:pt x="31" y="1863"/>
                  </a:lnTo>
                  <a:lnTo>
                    <a:pt x="30" y="1874"/>
                  </a:lnTo>
                  <a:lnTo>
                    <a:pt x="30" y="1878"/>
                  </a:lnTo>
                  <a:lnTo>
                    <a:pt x="31" y="1881"/>
                  </a:lnTo>
                  <a:lnTo>
                    <a:pt x="33" y="1885"/>
                  </a:lnTo>
                  <a:lnTo>
                    <a:pt x="38" y="1891"/>
                  </a:lnTo>
                  <a:lnTo>
                    <a:pt x="44" y="1898"/>
                  </a:lnTo>
                  <a:lnTo>
                    <a:pt x="49" y="1904"/>
                  </a:lnTo>
                  <a:lnTo>
                    <a:pt x="52" y="1910"/>
                  </a:lnTo>
                  <a:lnTo>
                    <a:pt x="53" y="1913"/>
                  </a:lnTo>
                  <a:lnTo>
                    <a:pt x="51" y="1924"/>
                  </a:lnTo>
                  <a:lnTo>
                    <a:pt x="46" y="1941"/>
                  </a:lnTo>
                  <a:lnTo>
                    <a:pt x="31" y="1993"/>
                  </a:lnTo>
                  <a:lnTo>
                    <a:pt x="0" y="2117"/>
                  </a:lnTo>
                  <a:lnTo>
                    <a:pt x="19" y="2179"/>
                  </a:lnTo>
                  <a:lnTo>
                    <a:pt x="30" y="2178"/>
                  </a:lnTo>
                  <a:lnTo>
                    <a:pt x="43" y="2175"/>
                  </a:lnTo>
                  <a:lnTo>
                    <a:pt x="75" y="2163"/>
                  </a:lnTo>
                  <a:lnTo>
                    <a:pt x="142" y="2133"/>
                  </a:lnTo>
                  <a:lnTo>
                    <a:pt x="174" y="2116"/>
                  </a:lnTo>
                  <a:lnTo>
                    <a:pt x="181" y="2109"/>
                  </a:lnTo>
                  <a:lnTo>
                    <a:pt x="193" y="2093"/>
                  </a:lnTo>
                  <a:lnTo>
                    <a:pt x="217" y="2059"/>
                  </a:lnTo>
                  <a:lnTo>
                    <a:pt x="231" y="2046"/>
                  </a:lnTo>
                  <a:lnTo>
                    <a:pt x="246" y="2037"/>
                  </a:lnTo>
                  <a:lnTo>
                    <a:pt x="257" y="2034"/>
                  </a:lnTo>
                  <a:lnTo>
                    <a:pt x="267" y="2036"/>
                  </a:lnTo>
                  <a:lnTo>
                    <a:pt x="276" y="2038"/>
                  </a:lnTo>
                  <a:lnTo>
                    <a:pt x="285" y="2043"/>
                  </a:lnTo>
                  <a:lnTo>
                    <a:pt x="303" y="2055"/>
                  </a:lnTo>
                  <a:lnTo>
                    <a:pt x="320" y="2070"/>
                  </a:lnTo>
                  <a:lnTo>
                    <a:pt x="356" y="2095"/>
                  </a:lnTo>
                  <a:lnTo>
                    <a:pt x="366" y="2097"/>
                  </a:lnTo>
                  <a:lnTo>
                    <a:pt x="376" y="2086"/>
                  </a:lnTo>
                  <a:lnTo>
                    <a:pt x="389" y="2078"/>
                  </a:lnTo>
                  <a:lnTo>
                    <a:pt x="403" y="2073"/>
                  </a:lnTo>
                  <a:lnTo>
                    <a:pt x="417" y="2071"/>
                  </a:lnTo>
                  <a:lnTo>
                    <a:pt x="431" y="2071"/>
                  </a:lnTo>
                  <a:lnTo>
                    <a:pt x="458" y="2077"/>
                  </a:lnTo>
                  <a:lnTo>
                    <a:pt x="483" y="2085"/>
                  </a:lnTo>
                  <a:lnTo>
                    <a:pt x="499" y="2091"/>
                  </a:lnTo>
                  <a:lnTo>
                    <a:pt x="504" y="2091"/>
                  </a:lnTo>
                  <a:lnTo>
                    <a:pt x="518" y="2092"/>
                  </a:lnTo>
                  <a:lnTo>
                    <a:pt x="556" y="2093"/>
                  </a:lnTo>
                  <a:lnTo>
                    <a:pt x="632" y="2091"/>
                  </a:lnTo>
                  <a:lnTo>
                    <a:pt x="657" y="2086"/>
                  </a:lnTo>
                  <a:lnTo>
                    <a:pt x="661" y="2085"/>
                  </a:lnTo>
                  <a:lnTo>
                    <a:pt x="663" y="2082"/>
                  </a:lnTo>
                  <a:lnTo>
                    <a:pt x="664" y="2081"/>
                  </a:lnTo>
                  <a:lnTo>
                    <a:pt x="664" y="2080"/>
                  </a:lnTo>
                  <a:lnTo>
                    <a:pt x="664" y="2078"/>
                  </a:lnTo>
                  <a:lnTo>
                    <a:pt x="663" y="2075"/>
                  </a:lnTo>
                  <a:lnTo>
                    <a:pt x="661" y="2073"/>
                  </a:lnTo>
                  <a:lnTo>
                    <a:pt x="658" y="2069"/>
                  </a:lnTo>
                  <a:lnTo>
                    <a:pt x="630" y="2047"/>
                  </a:lnTo>
                  <a:lnTo>
                    <a:pt x="568" y="2008"/>
                  </a:lnTo>
                  <a:lnTo>
                    <a:pt x="433" y="1947"/>
                  </a:lnTo>
                  <a:lnTo>
                    <a:pt x="300" y="1881"/>
                  </a:lnTo>
                  <a:lnTo>
                    <a:pt x="271" y="1860"/>
                  </a:lnTo>
                  <a:lnTo>
                    <a:pt x="263" y="1854"/>
                  </a:lnTo>
                  <a:lnTo>
                    <a:pt x="248" y="1839"/>
                  </a:lnTo>
                  <a:lnTo>
                    <a:pt x="238" y="1822"/>
                  </a:lnTo>
                  <a:lnTo>
                    <a:pt x="223" y="1783"/>
                  </a:lnTo>
                  <a:lnTo>
                    <a:pt x="217" y="1754"/>
                  </a:lnTo>
                  <a:lnTo>
                    <a:pt x="211" y="1724"/>
                  </a:lnTo>
                  <a:lnTo>
                    <a:pt x="201" y="1665"/>
                  </a:lnTo>
                  <a:lnTo>
                    <a:pt x="185" y="1545"/>
                  </a:lnTo>
                  <a:lnTo>
                    <a:pt x="170" y="1425"/>
                  </a:lnTo>
                  <a:lnTo>
                    <a:pt x="167" y="1395"/>
                  </a:lnTo>
                  <a:lnTo>
                    <a:pt x="167" y="1391"/>
                  </a:lnTo>
                  <a:lnTo>
                    <a:pt x="167" y="1356"/>
                  </a:lnTo>
                  <a:lnTo>
                    <a:pt x="170" y="1204"/>
                  </a:lnTo>
                  <a:lnTo>
                    <a:pt x="175" y="983"/>
                  </a:lnTo>
                  <a:lnTo>
                    <a:pt x="178" y="923"/>
                  </a:lnTo>
                  <a:lnTo>
                    <a:pt x="180" y="863"/>
                  </a:lnTo>
                  <a:lnTo>
                    <a:pt x="185" y="744"/>
                  </a:lnTo>
                  <a:lnTo>
                    <a:pt x="198" y="534"/>
                  </a:lnTo>
                  <a:lnTo>
                    <a:pt x="215" y="403"/>
                  </a:lnTo>
                  <a:lnTo>
                    <a:pt x="220" y="388"/>
                  </a:lnTo>
                  <a:lnTo>
                    <a:pt x="232" y="366"/>
                  </a:lnTo>
                  <a:lnTo>
                    <a:pt x="268" y="307"/>
                  </a:lnTo>
                  <a:lnTo>
                    <a:pt x="357" y="174"/>
                  </a:lnTo>
                  <a:lnTo>
                    <a:pt x="417" y="89"/>
                  </a:lnTo>
                  <a:lnTo>
                    <a:pt x="421" y="84"/>
                  </a:lnTo>
                  <a:lnTo>
                    <a:pt x="419" y="80"/>
                  </a:lnTo>
                  <a:lnTo>
                    <a:pt x="417" y="71"/>
                  </a:lnTo>
                  <a:lnTo>
                    <a:pt x="414" y="52"/>
                  </a:lnTo>
                  <a:lnTo>
                    <a:pt x="411" y="44"/>
                  </a:lnTo>
                  <a:lnTo>
                    <a:pt x="406" y="38"/>
                  </a:lnTo>
                  <a:lnTo>
                    <a:pt x="403" y="35"/>
                  </a:lnTo>
                  <a:lnTo>
                    <a:pt x="391" y="30"/>
                  </a:lnTo>
                  <a:lnTo>
                    <a:pt x="369" y="22"/>
                  </a:lnTo>
                  <a:lnTo>
                    <a:pt x="321" y="9"/>
                  </a:lnTo>
                  <a:lnTo>
                    <a:pt x="274" y="3"/>
                  </a:lnTo>
                  <a:lnTo>
                    <a:pt x="262" y="2"/>
                  </a:lnTo>
                  <a:lnTo>
                    <a:pt x="245" y="2"/>
                  </a:lnTo>
                  <a:lnTo>
                    <a:pt x="214" y="0"/>
                  </a:lnTo>
                  <a:lnTo>
                    <a:pt x="151" y="1"/>
                  </a:lnTo>
                  <a:lnTo>
                    <a:pt x="92" y="15"/>
                  </a:lnTo>
                  <a:lnTo>
                    <a:pt x="79" y="21"/>
                  </a:lnTo>
                  <a:lnTo>
                    <a:pt x="72" y="26"/>
                  </a:lnTo>
                  <a:lnTo>
                    <a:pt x="67" y="32"/>
                  </a:lnTo>
                  <a:lnTo>
                    <a:pt x="64" y="38"/>
                  </a:lnTo>
                  <a:lnTo>
                    <a:pt x="62" y="46"/>
                  </a:lnTo>
                  <a:lnTo>
                    <a:pt x="61" y="64"/>
                  </a:lnTo>
                  <a:lnTo>
                    <a:pt x="61" y="82"/>
                  </a:lnTo>
                  <a:lnTo>
                    <a:pt x="62" y="101"/>
                  </a:lnTo>
                  <a:lnTo>
                    <a:pt x="61" y="118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38" name="Freeform 27"/>
            <p:cNvSpPr>
              <a:spLocks/>
            </p:cNvSpPr>
            <p:nvPr/>
          </p:nvSpPr>
          <p:spPr bwMode="auto">
            <a:xfrm>
              <a:off x="2778" y="3118"/>
              <a:ext cx="137" cy="827"/>
            </a:xfrm>
            <a:custGeom>
              <a:avLst/>
              <a:gdLst>
                <a:gd name="T0" fmla="*/ 1 w 273"/>
                <a:gd name="T1" fmla="*/ 0 h 1655"/>
                <a:gd name="T2" fmla="*/ 1 w 273"/>
                <a:gd name="T3" fmla="*/ 0 h 1655"/>
                <a:gd name="T4" fmla="*/ 1 w 273"/>
                <a:gd name="T5" fmla="*/ 0 h 1655"/>
                <a:gd name="T6" fmla="*/ 1 w 273"/>
                <a:gd name="T7" fmla="*/ 0 h 1655"/>
                <a:gd name="T8" fmla="*/ 1 w 273"/>
                <a:gd name="T9" fmla="*/ 0 h 1655"/>
                <a:gd name="T10" fmla="*/ 1 w 273"/>
                <a:gd name="T11" fmla="*/ 0 h 1655"/>
                <a:gd name="T12" fmla="*/ 1 w 273"/>
                <a:gd name="T13" fmla="*/ 0 h 1655"/>
                <a:gd name="T14" fmla="*/ 1 w 273"/>
                <a:gd name="T15" fmla="*/ 0 h 1655"/>
                <a:gd name="T16" fmla="*/ 1 w 273"/>
                <a:gd name="T17" fmla="*/ 0 h 1655"/>
                <a:gd name="T18" fmla="*/ 1 w 273"/>
                <a:gd name="T19" fmla="*/ 0 h 1655"/>
                <a:gd name="T20" fmla="*/ 1 w 273"/>
                <a:gd name="T21" fmla="*/ 0 h 1655"/>
                <a:gd name="T22" fmla="*/ 1 w 273"/>
                <a:gd name="T23" fmla="*/ 0 h 1655"/>
                <a:gd name="T24" fmla="*/ 1 w 273"/>
                <a:gd name="T25" fmla="*/ 0 h 1655"/>
                <a:gd name="T26" fmla="*/ 1 w 273"/>
                <a:gd name="T27" fmla="*/ 0 h 1655"/>
                <a:gd name="T28" fmla="*/ 1 w 273"/>
                <a:gd name="T29" fmla="*/ 0 h 1655"/>
                <a:gd name="T30" fmla="*/ 1 w 273"/>
                <a:gd name="T31" fmla="*/ 0 h 1655"/>
                <a:gd name="T32" fmla="*/ 1 w 273"/>
                <a:gd name="T33" fmla="*/ 0 h 1655"/>
                <a:gd name="T34" fmla="*/ 1 w 273"/>
                <a:gd name="T35" fmla="*/ 0 h 1655"/>
                <a:gd name="T36" fmla="*/ 1 w 273"/>
                <a:gd name="T37" fmla="*/ 0 h 1655"/>
                <a:gd name="T38" fmla="*/ 0 w 273"/>
                <a:gd name="T39" fmla="*/ 0 h 1655"/>
                <a:gd name="T40" fmla="*/ 0 w 273"/>
                <a:gd name="T41" fmla="*/ 0 h 1655"/>
                <a:gd name="T42" fmla="*/ 1 w 273"/>
                <a:gd name="T43" fmla="*/ 0 h 1655"/>
                <a:gd name="T44" fmla="*/ 1 w 273"/>
                <a:gd name="T45" fmla="*/ 0 h 1655"/>
                <a:gd name="T46" fmla="*/ 1 w 273"/>
                <a:gd name="T47" fmla="*/ 0 h 1655"/>
                <a:gd name="T48" fmla="*/ 1 w 273"/>
                <a:gd name="T49" fmla="*/ 0 h 1655"/>
                <a:gd name="T50" fmla="*/ 1 w 273"/>
                <a:gd name="T51" fmla="*/ 0 h 1655"/>
                <a:gd name="T52" fmla="*/ 1 w 273"/>
                <a:gd name="T53" fmla="*/ 0 h 1655"/>
                <a:gd name="T54" fmla="*/ 1 w 273"/>
                <a:gd name="T55" fmla="*/ 0 h 1655"/>
                <a:gd name="T56" fmla="*/ 1 w 273"/>
                <a:gd name="T57" fmla="*/ 0 h 1655"/>
                <a:gd name="T58" fmla="*/ 1 w 273"/>
                <a:gd name="T59" fmla="*/ 0 h 1655"/>
                <a:gd name="T60" fmla="*/ 1 w 273"/>
                <a:gd name="T61" fmla="*/ 0 h 1655"/>
                <a:gd name="T62" fmla="*/ 1 w 273"/>
                <a:gd name="T63" fmla="*/ 0 h 1655"/>
                <a:gd name="T64" fmla="*/ 1 w 273"/>
                <a:gd name="T65" fmla="*/ 0 h 1655"/>
                <a:gd name="T66" fmla="*/ 1 w 273"/>
                <a:gd name="T67" fmla="*/ 0 h 1655"/>
                <a:gd name="T68" fmla="*/ 1 w 273"/>
                <a:gd name="T69" fmla="*/ 0 h 1655"/>
                <a:gd name="T70" fmla="*/ 1 w 273"/>
                <a:gd name="T71" fmla="*/ 0 h 1655"/>
                <a:gd name="T72" fmla="*/ 1 w 273"/>
                <a:gd name="T73" fmla="*/ 0 h 1655"/>
                <a:gd name="T74" fmla="*/ 1 w 273"/>
                <a:gd name="T75" fmla="*/ 0 h 1655"/>
                <a:gd name="T76" fmla="*/ 1 w 273"/>
                <a:gd name="T77" fmla="*/ 0 h 1655"/>
                <a:gd name="T78" fmla="*/ 1 w 273"/>
                <a:gd name="T79" fmla="*/ 0 h 1655"/>
                <a:gd name="T80" fmla="*/ 1 w 273"/>
                <a:gd name="T81" fmla="*/ 0 h 1655"/>
                <a:gd name="T82" fmla="*/ 1 w 273"/>
                <a:gd name="T83" fmla="*/ 0 h 1655"/>
                <a:gd name="T84" fmla="*/ 1 w 273"/>
                <a:gd name="T85" fmla="*/ 0 h 1655"/>
                <a:gd name="T86" fmla="*/ 1 w 273"/>
                <a:gd name="T87" fmla="*/ 0 h 1655"/>
                <a:gd name="T88" fmla="*/ 1 w 273"/>
                <a:gd name="T89" fmla="*/ 0 h 1655"/>
                <a:gd name="T90" fmla="*/ 1 w 273"/>
                <a:gd name="T91" fmla="*/ 0 h 1655"/>
                <a:gd name="T92" fmla="*/ 1 w 273"/>
                <a:gd name="T93" fmla="*/ 0 h 1655"/>
                <a:gd name="T94" fmla="*/ 1 w 273"/>
                <a:gd name="T95" fmla="*/ 0 h 1655"/>
                <a:gd name="T96" fmla="*/ 1 w 273"/>
                <a:gd name="T97" fmla="*/ 0 h 1655"/>
                <a:gd name="T98" fmla="*/ 1 w 273"/>
                <a:gd name="T99" fmla="*/ 0 h 1655"/>
                <a:gd name="T100" fmla="*/ 1 w 273"/>
                <a:gd name="T101" fmla="*/ 0 h 1655"/>
                <a:gd name="T102" fmla="*/ 1 w 273"/>
                <a:gd name="T103" fmla="*/ 0 h 1655"/>
                <a:gd name="T104" fmla="*/ 1 w 273"/>
                <a:gd name="T105" fmla="*/ 0 h 1655"/>
                <a:gd name="T106" fmla="*/ 1 w 273"/>
                <a:gd name="T107" fmla="*/ 0 h 1655"/>
                <a:gd name="T108" fmla="*/ 1 w 273"/>
                <a:gd name="T109" fmla="*/ 0 h 1655"/>
                <a:gd name="T110" fmla="*/ 1 w 273"/>
                <a:gd name="T111" fmla="*/ 0 h 1655"/>
                <a:gd name="T112" fmla="*/ 1 w 273"/>
                <a:gd name="T113" fmla="*/ 0 h 1655"/>
                <a:gd name="T114" fmla="*/ 1 w 273"/>
                <a:gd name="T115" fmla="*/ 0 h 1655"/>
                <a:gd name="T116" fmla="*/ 1 w 273"/>
                <a:gd name="T117" fmla="*/ 0 h 1655"/>
                <a:gd name="T118" fmla="*/ 1 w 273"/>
                <a:gd name="T119" fmla="*/ 0 h 1655"/>
                <a:gd name="T120" fmla="*/ 1 w 273"/>
                <a:gd name="T121" fmla="*/ 0 h 1655"/>
                <a:gd name="T122" fmla="*/ 1 w 273"/>
                <a:gd name="T123" fmla="*/ 0 h 165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73"/>
                <a:gd name="T187" fmla="*/ 0 h 1655"/>
                <a:gd name="T188" fmla="*/ 273 w 273"/>
                <a:gd name="T189" fmla="*/ 1655 h 165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73" h="1655">
                  <a:moveTo>
                    <a:pt x="135" y="315"/>
                  </a:moveTo>
                  <a:lnTo>
                    <a:pt x="134" y="326"/>
                  </a:lnTo>
                  <a:lnTo>
                    <a:pt x="133" y="359"/>
                  </a:lnTo>
                  <a:lnTo>
                    <a:pt x="127" y="463"/>
                  </a:lnTo>
                  <a:lnTo>
                    <a:pt x="116" y="599"/>
                  </a:lnTo>
                  <a:lnTo>
                    <a:pt x="114" y="634"/>
                  </a:lnTo>
                  <a:lnTo>
                    <a:pt x="111" y="672"/>
                  </a:lnTo>
                  <a:lnTo>
                    <a:pt x="105" y="743"/>
                  </a:lnTo>
                  <a:lnTo>
                    <a:pt x="94" y="872"/>
                  </a:lnTo>
                  <a:lnTo>
                    <a:pt x="86" y="964"/>
                  </a:lnTo>
                  <a:lnTo>
                    <a:pt x="85" y="978"/>
                  </a:lnTo>
                  <a:lnTo>
                    <a:pt x="83" y="992"/>
                  </a:lnTo>
                  <a:lnTo>
                    <a:pt x="78" y="1030"/>
                  </a:lnTo>
                  <a:lnTo>
                    <a:pt x="63" y="1140"/>
                  </a:lnTo>
                  <a:lnTo>
                    <a:pt x="44" y="1271"/>
                  </a:lnTo>
                  <a:lnTo>
                    <a:pt x="40" y="1303"/>
                  </a:lnTo>
                  <a:lnTo>
                    <a:pt x="35" y="1336"/>
                  </a:lnTo>
                  <a:lnTo>
                    <a:pt x="25" y="1399"/>
                  </a:lnTo>
                  <a:lnTo>
                    <a:pt x="9" y="1503"/>
                  </a:lnTo>
                  <a:lnTo>
                    <a:pt x="0" y="1555"/>
                  </a:lnTo>
                  <a:lnTo>
                    <a:pt x="0" y="1557"/>
                  </a:lnTo>
                  <a:lnTo>
                    <a:pt x="4" y="1567"/>
                  </a:lnTo>
                  <a:lnTo>
                    <a:pt x="13" y="1583"/>
                  </a:lnTo>
                  <a:lnTo>
                    <a:pt x="30" y="1615"/>
                  </a:lnTo>
                  <a:lnTo>
                    <a:pt x="46" y="1648"/>
                  </a:lnTo>
                  <a:lnTo>
                    <a:pt x="50" y="1655"/>
                  </a:lnTo>
                  <a:lnTo>
                    <a:pt x="54" y="1615"/>
                  </a:lnTo>
                  <a:lnTo>
                    <a:pt x="64" y="1534"/>
                  </a:lnTo>
                  <a:lnTo>
                    <a:pt x="85" y="1373"/>
                  </a:lnTo>
                  <a:lnTo>
                    <a:pt x="104" y="1212"/>
                  </a:lnTo>
                  <a:lnTo>
                    <a:pt x="109" y="1171"/>
                  </a:lnTo>
                  <a:lnTo>
                    <a:pt x="113" y="1132"/>
                  </a:lnTo>
                  <a:lnTo>
                    <a:pt x="123" y="1051"/>
                  </a:lnTo>
                  <a:lnTo>
                    <a:pt x="143" y="889"/>
                  </a:lnTo>
                  <a:lnTo>
                    <a:pt x="164" y="727"/>
                  </a:lnTo>
                  <a:lnTo>
                    <a:pt x="169" y="687"/>
                  </a:lnTo>
                  <a:lnTo>
                    <a:pt x="173" y="643"/>
                  </a:lnTo>
                  <a:lnTo>
                    <a:pt x="183" y="555"/>
                  </a:lnTo>
                  <a:lnTo>
                    <a:pt x="203" y="380"/>
                  </a:lnTo>
                  <a:lnTo>
                    <a:pt x="223" y="204"/>
                  </a:lnTo>
                  <a:lnTo>
                    <a:pt x="229" y="159"/>
                  </a:lnTo>
                  <a:lnTo>
                    <a:pt x="232" y="156"/>
                  </a:lnTo>
                  <a:lnTo>
                    <a:pt x="239" y="149"/>
                  </a:lnTo>
                  <a:lnTo>
                    <a:pt x="254" y="134"/>
                  </a:lnTo>
                  <a:lnTo>
                    <a:pt x="269" y="120"/>
                  </a:lnTo>
                  <a:lnTo>
                    <a:pt x="273" y="115"/>
                  </a:lnTo>
                  <a:lnTo>
                    <a:pt x="270" y="106"/>
                  </a:lnTo>
                  <a:lnTo>
                    <a:pt x="264" y="87"/>
                  </a:lnTo>
                  <a:lnTo>
                    <a:pt x="252" y="49"/>
                  </a:lnTo>
                  <a:lnTo>
                    <a:pt x="240" y="10"/>
                  </a:lnTo>
                  <a:lnTo>
                    <a:pt x="238" y="0"/>
                  </a:lnTo>
                  <a:lnTo>
                    <a:pt x="231" y="5"/>
                  </a:lnTo>
                  <a:lnTo>
                    <a:pt x="216" y="14"/>
                  </a:lnTo>
                  <a:lnTo>
                    <a:pt x="189" y="34"/>
                  </a:lnTo>
                  <a:lnTo>
                    <a:pt x="162" y="55"/>
                  </a:lnTo>
                  <a:lnTo>
                    <a:pt x="156" y="59"/>
                  </a:lnTo>
                  <a:lnTo>
                    <a:pt x="155" y="63"/>
                  </a:lnTo>
                  <a:lnTo>
                    <a:pt x="151" y="90"/>
                  </a:lnTo>
                  <a:lnTo>
                    <a:pt x="142" y="190"/>
                  </a:lnTo>
                  <a:lnTo>
                    <a:pt x="135" y="296"/>
                  </a:lnTo>
                  <a:lnTo>
                    <a:pt x="135" y="315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39" name="Freeform 28"/>
            <p:cNvSpPr>
              <a:spLocks/>
            </p:cNvSpPr>
            <p:nvPr/>
          </p:nvSpPr>
          <p:spPr bwMode="auto">
            <a:xfrm>
              <a:off x="2217" y="754"/>
              <a:ext cx="237" cy="96"/>
            </a:xfrm>
            <a:custGeom>
              <a:avLst/>
              <a:gdLst>
                <a:gd name="T0" fmla="*/ 0 w 476"/>
                <a:gd name="T1" fmla="*/ 0 h 191"/>
                <a:gd name="T2" fmla="*/ 0 w 476"/>
                <a:gd name="T3" fmla="*/ 1 h 191"/>
                <a:gd name="T4" fmla="*/ 0 w 476"/>
                <a:gd name="T5" fmla="*/ 1 h 191"/>
                <a:gd name="T6" fmla="*/ 0 w 476"/>
                <a:gd name="T7" fmla="*/ 1 h 191"/>
                <a:gd name="T8" fmla="*/ 0 w 476"/>
                <a:gd name="T9" fmla="*/ 1 h 191"/>
                <a:gd name="T10" fmla="*/ 0 w 476"/>
                <a:gd name="T11" fmla="*/ 1 h 191"/>
                <a:gd name="T12" fmla="*/ 0 w 476"/>
                <a:gd name="T13" fmla="*/ 1 h 191"/>
                <a:gd name="T14" fmla="*/ 0 w 476"/>
                <a:gd name="T15" fmla="*/ 1 h 191"/>
                <a:gd name="T16" fmla="*/ 0 w 476"/>
                <a:gd name="T17" fmla="*/ 1 h 191"/>
                <a:gd name="T18" fmla="*/ 0 w 476"/>
                <a:gd name="T19" fmla="*/ 1 h 191"/>
                <a:gd name="T20" fmla="*/ 0 w 476"/>
                <a:gd name="T21" fmla="*/ 1 h 191"/>
                <a:gd name="T22" fmla="*/ 0 w 476"/>
                <a:gd name="T23" fmla="*/ 1 h 191"/>
                <a:gd name="T24" fmla="*/ 0 w 476"/>
                <a:gd name="T25" fmla="*/ 1 h 191"/>
                <a:gd name="T26" fmla="*/ 0 w 476"/>
                <a:gd name="T27" fmla="*/ 1 h 191"/>
                <a:gd name="T28" fmla="*/ 0 w 476"/>
                <a:gd name="T29" fmla="*/ 1 h 191"/>
                <a:gd name="T30" fmla="*/ 0 w 476"/>
                <a:gd name="T31" fmla="*/ 1 h 191"/>
                <a:gd name="T32" fmla="*/ 0 w 476"/>
                <a:gd name="T33" fmla="*/ 1 h 191"/>
                <a:gd name="T34" fmla="*/ 0 w 476"/>
                <a:gd name="T35" fmla="*/ 1 h 191"/>
                <a:gd name="T36" fmla="*/ 0 w 476"/>
                <a:gd name="T37" fmla="*/ 1 h 191"/>
                <a:gd name="T38" fmla="*/ 0 w 476"/>
                <a:gd name="T39" fmla="*/ 1 h 191"/>
                <a:gd name="T40" fmla="*/ 0 w 476"/>
                <a:gd name="T41" fmla="*/ 1 h 191"/>
                <a:gd name="T42" fmla="*/ 0 w 476"/>
                <a:gd name="T43" fmla="*/ 1 h 191"/>
                <a:gd name="T44" fmla="*/ 0 w 476"/>
                <a:gd name="T45" fmla="*/ 1 h 191"/>
                <a:gd name="T46" fmla="*/ 0 w 476"/>
                <a:gd name="T47" fmla="*/ 1 h 191"/>
                <a:gd name="T48" fmla="*/ 0 w 476"/>
                <a:gd name="T49" fmla="*/ 1 h 191"/>
                <a:gd name="T50" fmla="*/ 0 w 476"/>
                <a:gd name="T51" fmla="*/ 1 h 191"/>
                <a:gd name="T52" fmla="*/ 0 w 476"/>
                <a:gd name="T53" fmla="*/ 1 h 191"/>
                <a:gd name="T54" fmla="*/ 0 w 476"/>
                <a:gd name="T55" fmla="*/ 1 h 191"/>
                <a:gd name="T56" fmla="*/ 0 w 476"/>
                <a:gd name="T57" fmla="*/ 1 h 191"/>
                <a:gd name="T58" fmla="*/ 0 w 476"/>
                <a:gd name="T59" fmla="*/ 1 h 191"/>
                <a:gd name="T60" fmla="*/ 0 w 476"/>
                <a:gd name="T61" fmla="*/ 1 h 191"/>
                <a:gd name="T62" fmla="*/ 0 w 476"/>
                <a:gd name="T63" fmla="*/ 1 h 191"/>
                <a:gd name="T64" fmla="*/ 0 w 476"/>
                <a:gd name="T65" fmla="*/ 1 h 191"/>
                <a:gd name="T66" fmla="*/ 0 w 476"/>
                <a:gd name="T67" fmla="*/ 1 h 191"/>
                <a:gd name="T68" fmla="*/ 0 w 476"/>
                <a:gd name="T69" fmla="*/ 1 h 191"/>
                <a:gd name="T70" fmla="*/ 0 w 476"/>
                <a:gd name="T71" fmla="*/ 1 h 191"/>
                <a:gd name="T72" fmla="*/ 0 w 476"/>
                <a:gd name="T73" fmla="*/ 1 h 191"/>
                <a:gd name="T74" fmla="*/ 0 w 476"/>
                <a:gd name="T75" fmla="*/ 1 h 191"/>
                <a:gd name="T76" fmla="*/ 0 w 476"/>
                <a:gd name="T77" fmla="*/ 1 h 191"/>
                <a:gd name="T78" fmla="*/ 0 w 476"/>
                <a:gd name="T79" fmla="*/ 1 h 191"/>
                <a:gd name="T80" fmla="*/ 0 w 476"/>
                <a:gd name="T81" fmla="*/ 1 h 191"/>
                <a:gd name="T82" fmla="*/ 0 w 476"/>
                <a:gd name="T83" fmla="*/ 1 h 191"/>
                <a:gd name="T84" fmla="*/ 0 w 476"/>
                <a:gd name="T85" fmla="*/ 1 h 191"/>
                <a:gd name="T86" fmla="*/ 0 w 476"/>
                <a:gd name="T87" fmla="*/ 1 h 191"/>
                <a:gd name="T88" fmla="*/ 0 w 476"/>
                <a:gd name="T89" fmla="*/ 1 h 191"/>
                <a:gd name="T90" fmla="*/ 0 w 476"/>
                <a:gd name="T91" fmla="*/ 1 h 191"/>
                <a:gd name="T92" fmla="*/ 0 w 476"/>
                <a:gd name="T93" fmla="*/ 1 h 191"/>
                <a:gd name="T94" fmla="*/ 0 w 476"/>
                <a:gd name="T95" fmla="*/ 1 h 191"/>
                <a:gd name="T96" fmla="*/ 0 w 476"/>
                <a:gd name="T97" fmla="*/ 1 h 191"/>
                <a:gd name="T98" fmla="*/ 0 w 476"/>
                <a:gd name="T99" fmla="*/ 1 h 191"/>
                <a:gd name="T100" fmla="*/ 0 w 476"/>
                <a:gd name="T101" fmla="*/ 1 h 191"/>
                <a:gd name="T102" fmla="*/ 0 w 476"/>
                <a:gd name="T103" fmla="*/ 1 h 191"/>
                <a:gd name="T104" fmla="*/ 0 w 476"/>
                <a:gd name="T105" fmla="*/ 1 h 191"/>
                <a:gd name="T106" fmla="*/ 0 w 476"/>
                <a:gd name="T107" fmla="*/ 1 h 191"/>
                <a:gd name="T108" fmla="*/ 0 w 476"/>
                <a:gd name="T109" fmla="*/ 0 h 191"/>
                <a:gd name="T110" fmla="*/ 0 w 476"/>
                <a:gd name="T111" fmla="*/ 0 h 19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76"/>
                <a:gd name="T169" fmla="*/ 0 h 191"/>
                <a:gd name="T170" fmla="*/ 476 w 476"/>
                <a:gd name="T171" fmla="*/ 191 h 19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76" h="191">
                  <a:moveTo>
                    <a:pt x="288" y="0"/>
                  </a:moveTo>
                  <a:lnTo>
                    <a:pt x="266" y="1"/>
                  </a:lnTo>
                  <a:lnTo>
                    <a:pt x="223" y="3"/>
                  </a:lnTo>
                  <a:lnTo>
                    <a:pt x="150" y="11"/>
                  </a:lnTo>
                  <a:lnTo>
                    <a:pt x="95" y="24"/>
                  </a:lnTo>
                  <a:lnTo>
                    <a:pt x="84" y="28"/>
                  </a:lnTo>
                  <a:lnTo>
                    <a:pt x="73" y="34"/>
                  </a:lnTo>
                  <a:lnTo>
                    <a:pt x="51" y="46"/>
                  </a:lnTo>
                  <a:lnTo>
                    <a:pt x="12" y="78"/>
                  </a:lnTo>
                  <a:lnTo>
                    <a:pt x="2" y="93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2" y="105"/>
                  </a:lnTo>
                  <a:lnTo>
                    <a:pt x="4" y="107"/>
                  </a:lnTo>
                  <a:lnTo>
                    <a:pt x="7" y="109"/>
                  </a:lnTo>
                  <a:lnTo>
                    <a:pt x="13" y="114"/>
                  </a:lnTo>
                  <a:lnTo>
                    <a:pt x="32" y="125"/>
                  </a:lnTo>
                  <a:lnTo>
                    <a:pt x="72" y="147"/>
                  </a:lnTo>
                  <a:lnTo>
                    <a:pt x="98" y="161"/>
                  </a:lnTo>
                  <a:lnTo>
                    <a:pt x="100" y="161"/>
                  </a:lnTo>
                  <a:lnTo>
                    <a:pt x="117" y="164"/>
                  </a:lnTo>
                  <a:lnTo>
                    <a:pt x="153" y="169"/>
                  </a:lnTo>
                  <a:lnTo>
                    <a:pt x="224" y="179"/>
                  </a:lnTo>
                  <a:lnTo>
                    <a:pt x="297" y="189"/>
                  </a:lnTo>
                  <a:lnTo>
                    <a:pt x="316" y="191"/>
                  </a:lnTo>
                  <a:lnTo>
                    <a:pt x="320" y="188"/>
                  </a:lnTo>
                  <a:lnTo>
                    <a:pt x="329" y="182"/>
                  </a:lnTo>
                  <a:lnTo>
                    <a:pt x="346" y="170"/>
                  </a:lnTo>
                  <a:lnTo>
                    <a:pt x="364" y="158"/>
                  </a:lnTo>
                  <a:lnTo>
                    <a:pt x="369" y="155"/>
                  </a:lnTo>
                  <a:lnTo>
                    <a:pt x="351" y="147"/>
                  </a:lnTo>
                  <a:lnTo>
                    <a:pt x="315" y="130"/>
                  </a:lnTo>
                  <a:lnTo>
                    <a:pt x="243" y="96"/>
                  </a:lnTo>
                  <a:lnTo>
                    <a:pt x="171" y="62"/>
                  </a:lnTo>
                  <a:lnTo>
                    <a:pt x="153" y="53"/>
                  </a:lnTo>
                  <a:lnTo>
                    <a:pt x="164" y="53"/>
                  </a:lnTo>
                  <a:lnTo>
                    <a:pt x="187" y="53"/>
                  </a:lnTo>
                  <a:lnTo>
                    <a:pt x="231" y="51"/>
                  </a:lnTo>
                  <a:lnTo>
                    <a:pt x="277" y="51"/>
                  </a:lnTo>
                  <a:lnTo>
                    <a:pt x="289" y="50"/>
                  </a:lnTo>
                  <a:lnTo>
                    <a:pt x="298" y="51"/>
                  </a:lnTo>
                  <a:lnTo>
                    <a:pt x="319" y="53"/>
                  </a:lnTo>
                  <a:lnTo>
                    <a:pt x="358" y="55"/>
                  </a:lnTo>
                  <a:lnTo>
                    <a:pt x="397" y="58"/>
                  </a:lnTo>
                  <a:lnTo>
                    <a:pt x="407" y="58"/>
                  </a:lnTo>
                  <a:lnTo>
                    <a:pt x="412" y="56"/>
                  </a:lnTo>
                  <a:lnTo>
                    <a:pt x="424" y="51"/>
                  </a:lnTo>
                  <a:lnTo>
                    <a:pt x="446" y="43"/>
                  </a:lnTo>
                  <a:lnTo>
                    <a:pt x="470" y="36"/>
                  </a:lnTo>
                  <a:lnTo>
                    <a:pt x="476" y="34"/>
                  </a:lnTo>
                  <a:lnTo>
                    <a:pt x="474" y="34"/>
                  </a:lnTo>
                  <a:lnTo>
                    <a:pt x="458" y="29"/>
                  </a:lnTo>
                  <a:lnTo>
                    <a:pt x="397" y="13"/>
                  </a:lnTo>
                  <a:lnTo>
                    <a:pt x="310" y="1"/>
                  </a:lnTo>
                  <a:lnTo>
                    <a:pt x="288" y="0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40" name="Freeform 29"/>
            <p:cNvSpPr>
              <a:spLocks/>
            </p:cNvSpPr>
            <p:nvPr/>
          </p:nvSpPr>
          <p:spPr bwMode="auto">
            <a:xfrm>
              <a:off x="2245" y="777"/>
              <a:ext cx="240" cy="496"/>
            </a:xfrm>
            <a:custGeom>
              <a:avLst/>
              <a:gdLst>
                <a:gd name="T0" fmla="*/ 0 w 481"/>
                <a:gd name="T1" fmla="*/ 1 h 992"/>
                <a:gd name="T2" fmla="*/ 0 w 481"/>
                <a:gd name="T3" fmla="*/ 1 h 992"/>
                <a:gd name="T4" fmla="*/ 0 w 481"/>
                <a:gd name="T5" fmla="*/ 1 h 992"/>
                <a:gd name="T6" fmla="*/ 0 w 481"/>
                <a:gd name="T7" fmla="*/ 1 h 992"/>
                <a:gd name="T8" fmla="*/ 0 w 481"/>
                <a:gd name="T9" fmla="*/ 1 h 992"/>
                <a:gd name="T10" fmla="*/ 0 w 481"/>
                <a:gd name="T11" fmla="*/ 1 h 992"/>
                <a:gd name="T12" fmla="*/ 0 w 481"/>
                <a:gd name="T13" fmla="*/ 1 h 992"/>
                <a:gd name="T14" fmla="*/ 0 w 481"/>
                <a:gd name="T15" fmla="*/ 1 h 992"/>
                <a:gd name="T16" fmla="*/ 0 w 481"/>
                <a:gd name="T17" fmla="*/ 1 h 992"/>
                <a:gd name="T18" fmla="*/ 0 w 481"/>
                <a:gd name="T19" fmla="*/ 0 h 992"/>
                <a:gd name="T20" fmla="*/ 0 w 481"/>
                <a:gd name="T21" fmla="*/ 1 h 992"/>
                <a:gd name="T22" fmla="*/ 0 w 481"/>
                <a:gd name="T23" fmla="*/ 1 h 992"/>
                <a:gd name="T24" fmla="*/ 0 w 481"/>
                <a:gd name="T25" fmla="*/ 1 h 992"/>
                <a:gd name="T26" fmla="*/ 0 w 481"/>
                <a:gd name="T27" fmla="*/ 1 h 992"/>
                <a:gd name="T28" fmla="*/ 0 w 481"/>
                <a:gd name="T29" fmla="*/ 1 h 992"/>
                <a:gd name="T30" fmla="*/ 0 w 481"/>
                <a:gd name="T31" fmla="*/ 1 h 992"/>
                <a:gd name="T32" fmla="*/ 0 w 481"/>
                <a:gd name="T33" fmla="*/ 1 h 992"/>
                <a:gd name="T34" fmla="*/ 0 w 481"/>
                <a:gd name="T35" fmla="*/ 1 h 992"/>
                <a:gd name="T36" fmla="*/ 0 w 481"/>
                <a:gd name="T37" fmla="*/ 1 h 992"/>
                <a:gd name="T38" fmla="*/ 0 w 481"/>
                <a:gd name="T39" fmla="*/ 1 h 992"/>
                <a:gd name="T40" fmla="*/ 0 w 481"/>
                <a:gd name="T41" fmla="*/ 1 h 992"/>
                <a:gd name="T42" fmla="*/ 0 w 481"/>
                <a:gd name="T43" fmla="*/ 1 h 992"/>
                <a:gd name="T44" fmla="*/ 0 w 481"/>
                <a:gd name="T45" fmla="*/ 1 h 992"/>
                <a:gd name="T46" fmla="*/ 0 w 481"/>
                <a:gd name="T47" fmla="*/ 1 h 992"/>
                <a:gd name="T48" fmla="*/ 0 w 481"/>
                <a:gd name="T49" fmla="*/ 1 h 992"/>
                <a:gd name="T50" fmla="*/ 0 w 481"/>
                <a:gd name="T51" fmla="*/ 1 h 992"/>
                <a:gd name="T52" fmla="*/ 0 w 481"/>
                <a:gd name="T53" fmla="*/ 1 h 992"/>
                <a:gd name="T54" fmla="*/ 0 w 481"/>
                <a:gd name="T55" fmla="*/ 1 h 992"/>
                <a:gd name="T56" fmla="*/ 0 w 481"/>
                <a:gd name="T57" fmla="*/ 1 h 992"/>
                <a:gd name="T58" fmla="*/ 0 w 481"/>
                <a:gd name="T59" fmla="*/ 1 h 992"/>
                <a:gd name="T60" fmla="*/ 0 w 481"/>
                <a:gd name="T61" fmla="*/ 1 h 992"/>
                <a:gd name="T62" fmla="*/ 0 w 481"/>
                <a:gd name="T63" fmla="*/ 1 h 992"/>
                <a:gd name="T64" fmla="*/ 0 w 481"/>
                <a:gd name="T65" fmla="*/ 1 h 992"/>
                <a:gd name="T66" fmla="*/ 0 w 481"/>
                <a:gd name="T67" fmla="*/ 1 h 992"/>
                <a:gd name="T68" fmla="*/ 0 w 481"/>
                <a:gd name="T69" fmla="*/ 1 h 992"/>
                <a:gd name="T70" fmla="*/ 0 w 481"/>
                <a:gd name="T71" fmla="*/ 1 h 992"/>
                <a:gd name="T72" fmla="*/ 0 w 481"/>
                <a:gd name="T73" fmla="*/ 1 h 992"/>
                <a:gd name="T74" fmla="*/ 0 w 481"/>
                <a:gd name="T75" fmla="*/ 1 h 992"/>
                <a:gd name="T76" fmla="*/ 0 w 481"/>
                <a:gd name="T77" fmla="*/ 1 h 992"/>
                <a:gd name="T78" fmla="*/ 0 w 481"/>
                <a:gd name="T79" fmla="*/ 1 h 992"/>
                <a:gd name="T80" fmla="*/ 0 w 481"/>
                <a:gd name="T81" fmla="*/ 1 h 992"/>
                <a:gd name="T82" fmla="*/ 0 w 481"/>
                <a:gd name="T83" fmla="*/ 1 h 992"/>
                <a:gd name="T84" fmla="*/ 0 w 481"/>
                <a:gd name="T85" fmla="*/ 1 h 992"/>
                <a:gd name="T86" fmla="*/ 0 w 481"/>
                <a:gd name="T87" fmla="*/ 1 h 992"/>
                <a:gd name="T88" fmla="*/ 0 w 481"/>
                <a:gd name="T89" fmla="*/ 1 h 992"/>
                <a:gd name="T90" fmla="*/ 0 w 481"/>
                <a:gd name="T91" fmla="*/ 1 h 992"/>
                <a:gd name="T92" fmla="*/ 0 w 481"/>
                <a:gd name="T93" fmla="*/ 1 h 992"/>
                <a:gd name="T94" fmla="*/ 0 w 481"/>
                <a:gd name="T95" fmla="*/ 1 h 992"/>
                <a:gd name="T96" fmla="*/ 0 w 481"/>
                <a:gd name="T97" fmla="*/ 1 h 992"/>
                <a:gd name="T98" fmla="*/ 0 w 481"/>
                <a:gd name="T99" fmla="*/ 1 h 99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81"/>
                <a:gd name="T151" fmla="*/ 0 h 992"/>
                <a:gd name="T152" fmla="*/ 481 w 481"/>
                <a:gd name="T153" fmla="*/ 992 h 99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81" h="992">
                  <a:moveTo>
                    <a:pt x="0" y="160"/>
                  </a:moveTo>
                  <a:lnTo>
                    <a:pt x="0" y="154"/>
                  </a:lnTo>
                  <a:lnTo>
                    <a:pt x="3" y="148"/>
                  </a:lnTo>
                  <a:lnTo>
                    <a:pt x="6" y="143"/>
                  </a:lnTo>
                  <a:lnTo>
                    <a:pt x="11" y="139"/>
                  </a:lnTo>
                  <a:lnTo>
                    <a:pt x="22" y="130"/>
                  </a:lnTo>
                  <a:lnTo>
                    <a:pt x="37" y="123"/>
                  </a:lnTo>
                  <a:lnTo>
                    <a:pt x="51" y="117"/>
                  </a:lnTo>
                  <a:lnTo>
                    <a:pt x="64" y="112"/>
                  </a:lnTo>
                  <a:lnTo>
                    <a:pt x="79" y="108"/>
                  </a:lnTo>
                  <a:lnTo>
                    <a:pt x="112" y="101"/>
                  </a:lnTo>
                  <a:lnTo>
                    <a:pt x="177" y="90"/>
                  </a:lnTo>
                  <a:lnTo>
                    <a:pt x="241" y="77"/>
                  </a:lnTo>
                  <a:lnTo>
                    <a:pt x="258" y="72"/>
                  </a:lnTo>
                  <a:lnTo>
                    <a:pt x="270" y="68"/>
                  </a:lnTo>
                  <a:lnTo>
                    <a:pt x="294" y="55"/>
                  </a:lnTo>
                  <a:lnTo>
                    <a:pt x="340" y="27"/>
                  </a:lnTo>
                  <a:lnTo>
                    <a:pt x="388" y="3"/>
                  </a:lnTo>
                  <a:lnTo>
                    <a:pt x="401" y="0"/>
                  </a:lnTo>
                  <a:lnTo>
                    <a:pt x="407" y="0"/>
                  </a:lnTo>
                  <a:lnTo>
                    <a:pt x="412" y="0"/>
                  </a:lnTo>
                  <a:lnTo>
                    <a:pt x="423" y="3"/>
                  </a:lnTo>
                  <a:lnTo>
                    <a:pt x="433" y="9"/>
                  </a:lnTo>
                  <a:lnTo>
                    <a:pt x="442" y="17"/>
                  </a:lnTo>
                  <a:lnTo>
                    <a:pt x="449" y="25"/>
                  </a:lnTo>
                  <a:lnTo>
                    <a:pt x="453" y="34"/>
                  </a:lnTo>
                  <a:lnTo>
                    <a:pt x="460" y="64"/>
                  </a:lnTo>
                  <a:lnTo>
                    <a:pt x="471" y="126"/>
                  </a:lnTo>
                  <a:lnTo>
                    <a:pt x="481" y="250"/>
                  </a:lnTo>
                  <a:lnTo>
                    <a:pt x="478" y="373"/>
                  </a:lnTo>
                  <a:lnTo>
                    <a:pt x="476" y="404"/>
                  </a:lnTo>
                  <a:lnTo>
                    <a:pt x="473" y="429"/>
                  </a:lnTo>
                  <a:lnTo>
                    <a:pt x="467" y="480"/>
                  </a:lnTo>
                  <a:lnTo>
                    <a:pt x="448" y="578"/>
                  </a:lnTo>
                  <a:lnTo>
                    <a:pt x="423" y="676"/>
                  </a:lnTo>
                  <a:lnTo>
                    <a:pt x="416" y="700"/>
                  </a:lnTo>
                  <a:lnTo>
                    <a:pt x="413" y="707"/>
                  </a:lnTo>
                  <a:lnTo>
                    <a:pt x="407" y="721"/>
                  </a:lnTo>
                  <a:lnTo>
                    <a:pt x="388" y="747"/>
                  </a:lnTo>
                  <a:lnTo>
                    <a:pt x="366" y="771"/>
                  </a:lnTo>
                  <a:lnTo>
                    <a:pt x="360" y="775"/>
                  </a:lnTo>
                  <a:lnTo>
                    <a:pt x="354" y="779"/>
                  </a:lnTo>
                  <a:lnTo>
                    <a:pt x="348" y="782"/>
                  </a:lnTo>
                  <a:lnTo>
                    <a:pt x="334" y="785"/>
                  </a:lnTo>
                  <a:lnTo>
                    <a:pt x="319" y="787"/>
                  </a:lnTo>
                  <a:lnTo>
                    <a:pt x="292" y="793"/>
                  </a:lnTo>
                  <a:lnTo>
                    <a:pt x="283" y="800"/>
                  </a:lnTo>
                  <a:lnTo>
                    <a:pt x="272" y="815"/>
                  </a:lnTo>
                  <a:lnTo>
                    <a:pt x="252" y="846"/>
                  </a:lnTo>
                  <a:lnTo>
                    <a:pt x="219" y="910"/>
                  </a:lnTo>
                  <a:lnTo>
                    <a:pt x="190" y="976"/>
                  </a:lnTo>
                  <a:lnTo>
                    <a:pt x="181" y="992"/>
                  </a:lnTo>
                  <a:lnTo>
                    <a:pt x="176" y="986"/>
                  </a:lnTo>
                  <a:lnTo>
                    <a:pt x="163" y="960"/>
                  </a:lnTo>
                  <a:lnTo>
                    <a:pt x="158" y="920"/>
                  </a:lnTo>
                  <a:lnTo>
                    <a:pt x="161" y="908"/>
                  </a:lnTo>
                  <a:lnTo>
                    <a:pt x="164" y="897"/>
                  </a:lnTo>
                  <a:lnTo>
                    <a:pt x="177" y="869"/>
                  </a:lnTo>
                  <a:lnTo>
                    <a:pt x="211" y="809"/>
                  </a:lnTo>
                  <a:lnTo>
                    <a:pt x="234" y="772"/>
                  </a:lnTo>
                  <a:lnTo>
                    <a:pt x="236" y="770"/>
                  </a:lnTo>
                  <a:lnTo>
                    <a:pt x="234" y="772"/>
                  </a:lnTo>
                  <a:lnTo>
                    <a:pt x="226" y="785"/>
                  </a:lnTo>
                  <a:lnTo>
                    <a:pt x="196" y="830"/>
                  </a:lnTo>
                  <a:lnTo>
                    <a:pt x="173" y="866"/>
                  </a:lnTo>
                  <a:lnTo>
                    <a:pt x="172" y="867"/>
                  </a:lnTo>
                  <a:lnTo>
                    <a:pt x="171" y="850"/>
                  </a:lnTo>
                  <a:lnTo>
                    <a:pt x="171" y="819"/>
                  </a:lnTo>
                  <a:lnTo>
                    <a:pt x="174" y="774"/>
                  </a:lnTo>
                  <a:lnTo>
                    <a:pt x="186" y="733"/>
                  </a:lnTo>
                  <a:lnTo>
                    <a:pt x="190" y="721"/>
                  </a:lnTo>
                  <a:lnTo>
                    <a:pt x="187" y="719"/>
                  </a:lnTo>
                  <a:lnTo>
                    <a:pt x="185" y="715"/>
                  </a:lnTo>
                  <a:lnTo>
                    <a:pt x="182" y="711"/>
                  </a:lnTo>
                  <a:lnTo>
                    <a:pt x="181" y="706"/>
                  </a:lnTo>
                  <a:lnTo>
                    <a:pt x="181" y="696"/>
                  </a:lnTo>
                  <a:lnTo>
                    <a:pt x="184" y="674"/>
                  </a:lnTo>
                  <a:lnTo>
                    <a:pt x="185" y="665"/>
                  </a:lnTo>
                  <a:lnTo>
                    <a:pt x="185" y="657"/>
                  </a:lnTo>
                  <a:lnTo>
                    <a:pt x="188" y="643"/>
                  </a:lnTo>
                  <a:lnTo>
                    <a:pt x="196" y="614"/>
                  </a:lnTo>
                  <a:lnTo>
                    <a:pt x="200" y="586"/>
                  </a:lnTo>
                  <a:lnTo>
                    <a:pt x="200" y="577"/>
                  </a:lnTo>
                  <a:lnTo>
                    <a:pt x="197" y="558"/>
                  </a:lnTo>
                  <a:lnTo>
                    <a:pt x="190" y="517"/>
                  </a:lnTo>
                  <a:lnTo>
                    <a:pt x="168" y="437"/>
                  </a:lnTo>
                  <a:lnTo>
                    <a:pt x="139" y="360"/>
                  </a:lnTo>
                  <a:lnTo>
                    <a:pt x="131" y="341"/>
                  </a:lnTo>
                  <a:lnTo>
                    <a:pt x="128" y="337"/>
                  </a:lnTo>
                  <a:lnTo>
                    <a:pt x="124" y="332"/>
                  </a:lnTo>
                  <a:lnTo>
                    <a:pt x="120" y="329"/>
                  </a:lnTo>
                  <a:lnTo>
                    <a:pt x="109" y="323"/>
                  </a:lnTo>
                  <a:lnTo>
                    <a:pt x="96" y="318"/>
                  </a:lnTo>
                  <a:lnTo>
                    <a:pt x="73" y="304"/>
                  </a:lnTo>
                  <a:lnTo>
                    <a:pt x="70" y="299"/>
                  </a:lnTo>
                  <a:lnTo>
                    <a:pt x="62" y="289"/>
                  </a:lnTo>
                  <a:lnTo>
                    <a:pt x="46" y="268"/>
                  </a:lnTo>
                  <a:lnTo>
                    <a:pt x="17" y="221"/>
                  </a:lnTo>
                  <a:lnTo>
                    <a:pt x="0" y="173"/>
                  </a:lnTo>
                  <a:lnTo>
                    <a:pt x="0" y="160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41" name="Freeform 30"/>
            <p:cNvSpPr>
              <a:spLocks/>
            </p:cNvSpPr>
            <p:nvPr/>
          </p:nvSpPr>
          <p:spPr bwMode="auto">
            <a:xfrm>
              <a:off x="2803" y="741"/>
              <a:ext cx="270" cy="396"/>
            </a:xfrm>
            <a:custGeom>
              <a:avLst/>
              <a:gdLst>
                <a:gd name="T0" fmla="*/ 1 w 540"/>
                <a:gd name="T1" fmla="*/ 0 h 793"/>
                <a:gd name="T2" fmla="*/ 1 w 540"/>
                <a:gd name="T3" fmla="*/ 0 h 793"/>
                <a:gd name="T4" fmla="*/ 1 w 540"/>
                <a:gd name="T5" fmla="*/ 0 h 793"/>
                <a:gd name="T6" fmla="*/ 1 w 540"/>
                <a:gd name="T7" fmla="*/ 0 h 793"/>
                <a:gd name="T8" fmla="*/ 1 w 540"/>
                <a:gd name="T9" fmla="*/ 0 h 793"/>
                <a:gd name="T10" fmla="*/ 1 w 540"/>
                <a:gd name="T11" fmla="*/ 0 h 793"/>
                <a:gd name="T12" fmla="*/ 1 w 540"/>
                <a:gd name="T13" fmla="*/ 0 h 793"/>
                <a:gd name="T14" fmla="*/ 1 w 540"/>
                <a:gd name="T15" fmla="*/ 0 h 793"/>
                <a:gd name="T16" fmla="*/ 1 w 540"/>
                <a:gd name="T17" fmla="*/ 0 h 793"/>
                <a:gd name="T18" fmla="*/ 1 w 540"/>
                <a:gd name="T19" fmla="*/ 0 h 793"/>
                <a:gd name="T20" fmla="*/ 1 w 540"/>
                <a:gd name="T21" fmla="*/ 0 h 793"/>
                <a:gd name="T22" fmla="*/ 1 w 540"/>
                <a:gd name="T23" fmla="*/ 0 h 793"/>
                <a:gd name="T24" fmla="*/ 1 w 540"/>
                <a:gd name="T25" fmla="*/ 0 h 793"/>
                <a:gd name="T26" fmla="*/ 1 w 540"/>
                <a:gd name="T27" fmla="*/ 0 h 793"/>
                <a:gd name="T28" fmla="*/ 1 w 540"/>
                <a:gd name="T29" fmla="*/ 0 h 793"/>
                <a:gd name="T30" fmla="*/ 1 w 540"/>
                <a:gd name="T31" fmla="*/ 0 h 793"/>
                <a:gd name="T32" fmla="*/ 1 w 540"/>
                <a:gd name="T33" fmla="*/ 0 h 793"/>
                <a:gd name="T34" fmla="*/ 1 w 540"/>
                <a:gd name="T35" fmla="*/ 0 h 793"/>
                <a:gd name="T36" fmla="*/ 1 w 540"/>
                <a:gd name="T37" fmla="*/ 0 h 793"/>
                <a:gd name="T38" fmla="*/ 1 w 540"/>
                <a:gd name="T39" fmla="*/ 0 h 793"/>
                <a:gd name="T40" fmla="*/ 1 w 540"/>
                <a:gd name="T41" fmla="*/ 0 h 793"/>
                <a:gd name="T42" fmla="*/ 1 w 540"/>
                <a:gd name="T43" fmla="*/ 0 h 793"/>
                <a:gd name="T44" fmla="*/ 1 w 540"/>
                <a:gd name="T45" fmla="*/ 0 h 793"/>
                <a:gd name="T46" fmla="*/ 1 w 540"/>
                <a:gd name="T47" fmla="*/ 0 h 793"/>
                <a:gd name="T48" fmla="*/ 1 w 540"/>
                <a:gd name="T49" fmla="*/ 0 h 793"/>
                <a:gd name="T50" fmla="*/ 1 w 540"/>
                <a:gd name="T51" fmla="*/ 0 h 793"/>
                <a:gd name="T52" fmla="*/ 1 w 540"/>
                <a:gd name="T53" fmla="*/ 0 h 793"/>
                <a:gd name="T54" fmla="*/ 1 w 540"/>
                <a:gd name="T55" fmla="*/ 0 h 793"/>
                <a:gd name="T56" fmla="*/ 1 w 540"/>
                <a:gd name="T57" fmla="*/ 0 h 793"/>
                <a:gd name="T58" fmla="*/ 1 w 540"/>
                <a:gd name="T59" fmla="*/ 0 h 793"/>
                <a:gd name="T60" fmla="*/ 1 w 540"/>
                <a:gd name="T61" fmla="*/ 0 h 793"/>
                <a:gd name="T62" fmla="*/ 1 w 540"/>
                <a:gd name="T63" fmla="*/ 0 h 793"/>
                <a:gd name="T64" fmla="*/ 1 w 540"/>
                <a:gd name="T65" fmla="*/ 0 h 793"/>
                <a:gd name="T66" fmla="*/ 1 w 540"/>
                <a:gd name="T67" fmla="*/ 0 h 793"/>
                <a:gd name="T68" fmla="*/ 1 w 540"/>
                <a:gd name="T69" fmla="*/ 0 h 793"/>
                <a:gd name="T70" fmla="*/ 1 w 540"/>
                <a:gd name="T71" fmla="*/ 0 h 793"/>
                <a:gd name="T72" fmla="*/ 1 w 540"/>
                <a:gd name="T73" fmla="*/ 0 h 793"/>
                <a:gd name="T74" fmla="*/ 1 w 540"/>
                <a:gd name="T75" fmla="*/ 0 h 793"/>
                <a:gd name="T76" fmla="*/ 1 w 540"/>
                <a:gd name="T77" fmla="*/ 0 h 793"/>
                <a:gd name="T78" fmla="*/ 1 w 540"/>
                <a:gd name="T79" fmla="*/ 0 h 793"/>
                <a:gd name="T80" fmla="*/ 1 w 540"/>
                <a:gd name="T81" fmla="*/ 0 h 793"/>
                <a:gd name="T82" fmla="*/ 1 w 540"/>
                <a:gd name="T83" fmla="*/ 0 h 793"/>
                <a:gd name="T84" fmla="*/ 1 w 540"/>
                <a:gd name="T85" fmla="*/ 0 h 793"/>
                <a:gd name="T86" fmla="*/ 1 w 540"/>
                <a:gd name="T87" fmla="*/ 0 h 793"/>
                <a:gd name="T88" fmla="*/ 1 w 540"/>
                <a:gd name="T89" fmla="*/ 0 h 793"/>
                <a:gd name="T90" fmla="*/ 1 w 540"/>
                <a:gd name="T91" fmla="*/ 0 h 793"/>
                <a:gd name="T92" fmla="*/ 1 w 540"/>
                <a:gd name="T93" fmla="*/ 0 h 793"/>
                <a:gd name="T94" fmla="*/ 0 w 540"/>
                <a:gd name="T95" fmla="*/ 0 h 793"/>
                <a:gd name="T96" fmla="*/ 1 w 540"/>
                <a:gd name="T97" fmla="*/ 0 h 793"/>
                <a:gd name="T98" fmla="*/ 1 w 540"/>
                <a:gd name="T99" fmla="*/ 0 h 793"/>
                <a:gd name="T100" fmla="*/ 1 w 540"/>
                <a:gd name="T101" fmla="*/ 0 h 793"/>
                <a:gd name="T102" fmla="*/ 1 w 540"/>
                <a:gd name="T103" fmla="*/ 0 h 793"/>
                <a:gd name="T104" fmla="*/ 1 w 540"/>
                <a:gd name="T105" fmla="*/ 0 h 793"/>
                <a:gd name="T106" fmla="*/ 1 w 540"/>
                <a:gd name="T107" fmla="*/ 0 h 793"/>
                <a:gd name="T108" fmla="*/ 1 w 540"/>
                <a:gd name="T109" fmla="*/ 0 h 793"/>
                <a:gd name="T110" fmla="*/ 1 w 540"/>
                <a:gd name="T111" fmla="*/ 0 h 793"/>
                <a:gd name="T112" fmla="*/ 1 w 540"/>
                <a:gd name="T113" fmla="*/ 0 h 793"/>
                <a:gd name="T114" fmla="*/ 1 w 540"/>
                <a:gd name="T115" fmla="*/ 0 h 793"/>
                <a:gd name="T116" fmla="*/ 1 w 540"/>
                <a:gd name="T117" fmla="*/ 0 h 79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40"/>
                <a:gd name="T178" fmla="*/ 0 h 793"/>
                <a:gd name="T179" fmla="*/ 540 w 540"/>
                <a:gd name="T180" fmla="*/ 793 h 79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40" h="793">
                  <a:moveTo>
                    <a:pt x="286" y="7"/>
                  </a:moveTo>
                  <a:lnTo>
                    <a:pt x="299" y="8"/>
                  </a:lnTo>
                  <a:lnTo>
                    <a:pt x="325" y="7"/>
                  </a:lnTo>
                  <a:lnTo>
                    <a:pt x="378" y="4"/>
                  </a:lnTo>
                  <a:lnTo>
                    <a:pt x="431" y="1"/>
                  </a:lnTo>
                  <a:lnTo>
                    <a:pt x="444" y="0"/>
                  </a:lnTo>
                  <a:lnTo>
                    <a:pt x="451" y="8"/>
                  </a:lnTo>
                  <a:lnTo>
                    <a:pt x="467" y="20"/>
                  </a:lnTo>
                  <a:lnTo>
                    <a:pt x="500" y="47"/>
                  </a:lnTo>
                  <a:lnTo>
                    <a:pt x="532" y="72"/>
                  </a:lnTo>
                  <a:lnTo>
                    <a:pt x="540" y="78"/>
                  </a:lnTo>
                  <a:lnTo>
                    <a:pt x="530" y="83"/>
                  </a:lnTo>
                  <a:lnTo>
                    <a:pt x="512" y="90"/>
                  </a:lnTo>
                  <a:lnTo>
                    <a:pt x="473" y="103"/>
                  </a:lnTo>
                  <a:lnTo>
                    <a:pt x="435" y="117"/>
                  </a:lnTo>
                  <a:lnTo>
                    <a:pt x="426" y="120"/>
                  </a:lnTo>
                  <a:lnTo>
                    <a:pt x="433" y="124"/>
                  </a:lnTo>
                  <a:lnTo>
                    <a:pt x="449" y="131"/>
                  </a:lnTo>
                  <a:lnTo>
                    <a:pt x="482" y="145"/>
                  </a:lnTo>
                  <a:lnTo>
                    <a:pt x="513" y="161"/>
                  </a:lnTo>
                  <a:lnTo>
                    <a:pt x="521" y="164"/>
                  </a:lnTo>
                  <a:lnTo>
                    <a:pt x="519" y="188"/>
                  </a:lnTo>
                  <a:lnTo>
                    <a:pt x="513" y="233"/>
                  </a:lnTo>
                  <a:lnTo>
                    <a:pt x="502" y="273"/>
                  </a:lnTo>
                  <a:lnTo>
                    <a:pt x="482" y="307"/>
                  </a:lnTo>
                  <a:lnTo>
                    <a:pt x="451" y="334"/>
                  </a:lnTo>
                  <a:lnTo>
                    <a:pt x="410" y="352"/>
                  </a:lnTo>
                  <a:lnTo>
                    <a:pt x="383" y="357"/>
                  </a:lnTo>
                  <a:lnTo>
                    <a:pt x="369" y="391"/>
                  </a:lnTo>
                  <a:lnTo>
                    <a:pt x="342" y="456"/>
                  </a:lnTo>
                  <a:lnTo>
                    <a:pt x="286" y="588"/>
                  </a:lnTo>
                  <a:lnTo>
                    <a:pt x="229" y="721"/>
                  </a:lnTo>
                  <a:lnTo>
                    <a:pt x="216" y="753"/>
                  </a:lnTo>
                  <a:lnTo>
                    <a:pt x="209" y="757"/>
                  </a:lnTo>
                  <a:lnTo>
                    <a:pt x="197" y="763"/>
                  </a:lnTo>
                  <a:lnTo>
                    <a:pt x="172" y="777"/>
                  </a:lnTo>
                  <a:lnTo>
                    <a:pt x="148" y="790"/>
                  </a:lnTo>
                  <a:lnTo>
                    <a:pt x="142" y="793"/>
                  </a:lnTo>
                  <a:lnTo>
                    <a:pt x="136" y="785"/>
                  </a:lnTo>
                  <a:lnTo>
                    <a:pt x="124" y="769"/>
                  </a:lnTo>
                  <a:lnTo>
                    <a:pt x="99" y="735"/>
                  </a:lnTo>
                  <a:lnTo>
                    <a:pt x="75" y="702"/>
                  </a:lnTo>
                  <a:lnTo>
                    <a:pt x="69" y="693"/>
                  </a:lnTo>
                  <a:lnTo>
                    <a:pt x="61" y="648"/>
                  </a:lnTo>
                  <a:lnTo>
                    <a:pt x="47" y="558"/>
                  </a:lnTo>
                  <a:lnTo>
                    <a:pt x="19" y="378"/>
                  </a:lnTo>
                  <a:lnTo>
                    <a:pt x="2" y="197"/>
                  </a:lnTo>
                  <a:lnTo>
                    <a:pt x="0" y="151"/>
                  </a:lnTo>
                  <a:lnTo>
                    <a:pt x="3" y="144"/>
                  </a:lnTo>
                  <a:lnTo>
                    <a:pt x="11" y="128"/>
                  </a:lnTo>
                  <a:lnTo>
                    <a:pt x="32" y="95"/>
                  </a:lnTo>
                  <a:lnTo>
                    <a:pt x="50" y="61"/>
                  </a:lnTo>
                  <a:lnTo>
                    <a:pt x="54" y="53"/>
                  </a:lnTo>
                  <a:lnTo>
                    <a:pt x="73" y="49"/>
                  </a:lnTo>
                  <a:lnTo>
                    <a:pt x="108" y="41"/>
                  </a:lnTo>
                  <a:lnTo>
                    <a:pt x="167" y="24"/>
                  </a:lnTo>
                  <a:lnTo>
                    <a:pt x="255" y="10"/>
                  </a:lnTo>
                  <a:lnTo>
                    <a:pt x="286" y="7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42" name="Freeform 31"/>
            <p:cNvSpPr>
              <a:spLocks/>
            </p:cNvSpPr>
            <p:nvPr/>
          </p:nvSpPr>
          <p:spPr bwMode="auto">
            <a:xfrm>
              <a:off x="2145" y="856"/>
              <a:ext cx="150" cy="648"/>
            </a:xfrm>
            <a:custGeom>
              <a:avLst/>
              <a:gdLst>
                <a:gd name="T0" fmla="*/ 1 w 299"/>
                <a:gd name="T1" fmla="*/ 1 h 1295"/>
                <a:gd name="T2" fmla="*/ 1 w 299"/>
                <a:gd name="T3" fmla="*/ 1 h 1295"/>
                <a:gd name="T4" fmla="*/ 1 w 299"/>
                <a:gd name="T5" fmla="*/ 1 h 1295"/>
                <a:gd name="T6" fmla="*/ 1 w 299"/>
                <a:gd name="T7" fmla="*/ 1 h 1295"/>
                <a:gd name="T8" fmla="*/ 1 w 299"/>
                <a:gd name="T9" fmla="*/ 1 h 1295"/>
                <a:gd name="T10" fmla="*/ 1 w 299"/>
                <a:gd name="T11" fmla="*/ 1 h 1295"/>
                <a:gd name="T12" fmla="*/ 1 w 299"/>
                <a:gd name="T13" fmla="*/ 1 h 1295"/>
                <a:gd name="T14" fmla="*/ 0 w 299"/>
                <a:gd name="T15" fmla="*/ 1 h 1295"/>
                <a:gd name="T16" fmla="*/ 1 w 299"/>
                <a:gd name="T17" fmla="*/ 1 h 1295"/>
                <a:gd name="T18" fmla="*/ 1 w 299"/>
                <a:gd name="T19" fmla="*/ 1 h 1295"/>
                <a:gd name="T20" fmla="*/ 1 w 299"/>
                <a:gd name="T21" fmla="*/ 1 h 1295"/>
                <a:gd name="T22" fmla="*/ 1 w 299"/>
                <a:gd name="T23" fmla="*/ 1 h 1295"/>
                <a:gd name="T24" fmla="*/ 1 w 299"/>
                <a:gd name="T25" fmla="*/ 1 h 1295"/>
                <a:gd name="T26" fmla="*/ 1 w 299"/>
                <a:gd name="T27" fmla="*/ 1 h 1295"/>
                <a:gd name="T28" fmla="*/ 1 w 299"/>
                <a:gd name="T29" fmla="*/ 1 h 1295"/>
                <a:gd name="T30" fmla="*/ 1 w 299"/>
                <a:gd name="T31" fmla="*/ 1 h 1295"/>
                <a:gd name="T32" fmla="*/ 1 w 299"/>
                <a:gd name="T33" fmla="*/ 1 h 1295"/>
                <a:gd name="T34" fmla="*/ 1 w 299"/>
                <a:gd name="T35" fmla="*/ 1 h 1295"/>
                <a:gd name="T36" fmla="*/ 1 w 299"/>
                <a:gd name="T37" fmla="*/ 1 h 1295"/>
                <a:gd name="T38" fmla="*/ 1 w 299"/>
                <a:gd name="T39" fmla="*/ 1 h 1295"/>
                <a:gd name="T40" fmla="*/ 1 w 299"/>
                <a:gd name="T41" fmla="*/ 1 h 1295"/>
                <a:gd name="T42" fmla="*/ 1 w 299"/>
                <a:gd name="T43" fmla="*/ 1 h 1295"/>
                <a:gd name="T44" fmla="*/ 1 w 299"/>
                <a:gd name="T45" fmla="*/ 1 h 1295"/>
                <a:gd name="T46" fmla="*/ 1 w 299"/>
                <a:gd name="T47" fmla="*/ 1 h 1295"/>
                <a:gd name="T48" fmla="*/ 1 w 299"/>
                <a:gd name="T49" fmla="*/ 1 h 1295"/>
                <a:gd name="T50" fmla="*/ 1 w 299"/>
                <a:gd name="T51" fmla="*/ 1 h 1295"/>
                <a:gd name="T52" fmla="*/ 1 w 299"/>
                <a:gd name="T53" fmla="*/ 1 h 1295"/>
                <a:gd name="T54" fmla="*/ 1 w 299"/>
                <a:gd name="T55" fmla="*/ 1 h 1295"/>
                <a:gd name="T56" fmla="*/ 1 w 299"/>
                <a:gd name="T57" fmla="*/ 1 h 1295"/>
                <a:gd name="T58" fmla="*/ 1 w 299"/>
                <a:gd name="T59" fmla="*/ 1 h 1295"/>
                <a:gd name="T60" fmla="*/ 1 w 299"/>
                <a:gd name="T61" fmla="*/ 1 h 1295"/>
                <a:gd name="T62" fmla="*/ 1 w 299"/>
                <a:gd name="T63" fmla="*/ 0 h 1295"/>
                <a:gd name="T64" fmla="*/ 1 w 299"/>
                <a:gd name="T65" fmla="*/ 1 h 1295"/>
                <a:gd name="T66" fmla="*/ 1 w 299"/>
                <a:gd name="T67" fmla="*/ 1 h 1295"/>
                <a:gd name="T68" fmla="*/ 1 w 299"/>
                <a:gd name="T69" fmla="*/ 1 h 129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99"/>
                <a:gd name="T106" fmla="*/ 0 h 1295"/>
                <a:gd name="T107" fmla="*/ 299 w 299"/>
                <a:gd name="T108" fmla="*/ 1295 h 129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99" h="1295">
                  <a:moveTo>
                    <a:pt x="122" y="37"/>
                  </a:moveTo>
                  <a:lnTo>
                    <a:pt x="117" y="54"/>
                  </a:lnTo>
                  <a:lnTo>
                    <a:pt x="115" y="80"/>
                  </a:lnTo>
                  <a:lnTo>
                    <a:pt x="118" y="151"/>
                  </a:lnTo>
                  <a:lnTo>
                    <a:pt x="131" y="343"/>
                  </a:lnTo>
                  <a:lnTo>
                    <a:pt x="126" y="530"/>
                  </a:lnTo>
                  <a:lnTo>
                    <a:pt x="118" y="574"/>
                  </a:lnTo>
                  <a:lnTo>
                    <a:pt x="103" y="670"/>
                  </a:lnTo>
                  <a:lnTo>
                    <a:pt x="75" y="868"/>
                  </a:lnTo>
                  <a:lnTo>
                    <a:pt x="59" y="987"/>
                  </a:lnTo>
                  <a:lnTo>
                    <a:pt x="59" y="993"/>
                  </a:lnTo>
                  <a:lnTo>
                    <a:pt x="54" y="1013"/>
                  </a:lnTo>
                  <a:lnTo>
                    <a:pt x="44" y="1053"/>
                  </a:lnTo>
                  <a:lnTo>
                    <a:pt x="24" y="1134"/>
                  </a:lnTo>
                  <a:lnTo>
                    <a:pt x="4" y="1214"/>
                  </a:lnTo>
                  <a:lnTo>
                    <a:pt x="0" y="1234"/>
                  </a:lnTo>
                  <a:lnTo>
                    <a:pt x="5" y="1239"/>
                  </a:lnTo>
                  <a:lnTo>
                    <a:pt x="17" y="1248"/>
                  </a:lnTo>
                  <a:lnTo>
                    <a:pt x="37" y="1267"/>
                  </a:lnTo>
                  <a:lnTo>
                    <a:pt x="57" y="1285"/>
                  </a:lnTo>
                  <a:lnTo>
                    <a:pt x="62" y="1289"/>
                  </a:lnTo>
                  <a:lnTo>
                    <a:pt x="62" y="1287"/>
                  </a:lnTo>
                  <a:lnTo>
                    <a:pt x="67" y="1270"/>
                  </a:lnTo>
                  <a:lnTo>
                    <a:pt x="91" y="1214"/>
                  </a:lnTo>
                  <a:lnTo>
                    <a:pt x="106" y="1190"/>
                  </a:lnTo>
                  <a:lnTo>
                    <a:pt x="114" y="1183"/>
                  </a:lnTo>
                  <a:lnTo>
                    <a:pt x="123" y="1179"/>
                  </a:lnTo>
                  <a:lnTo>
                    <a:pt x="132" y="1180"/>
                  </a:lnTo>
                  <a:lnTo>
                    <a:pt x="141" y="1186"/>
                  </a:lnTo>
                  <a:lnTo>
                    <a:pt x="151" y="1195"/>
                  </a:lnTo>
                  <a:lnTo>
                    <a:pt x="174" y="1218"/>
                  </a:lnTo>
                  <a:lnTo>
                    <a:pt x="212" y="1269"/>
                  </a:lnTo>
                  <a:lnTo>
                    <a:pt x="230" y="1295"/>
                  </a:lnTo>
                  <a:lnTo>
                    <a:pt x="233" y="1291"/>
                  </a:lnTo>
                  <a:lnTo>
                    <a:pt x="242" y="1284"/>
                  </a:lnTo>
                  <a:lnTo>
                    <a:pt x="259" y="1270"/>
                  </a:lnTo>
                  <a:lnTo>
                    <a:pt x="276" y="1256"/>
                  </a:lnTo>
                  <a:lnTo>
                    <a:pt x="281" y="1252"/>
                  </a:lnTo>
                  <a:lnTo>
                    <a:pt x="279" y="1250"/>
                  </a:lnTo>
                  <a:lnTo>
                    <a:pt x="267" y="1231"/>
                  </a:lnTo>
                  <a:lnTo>
                    <a:pt x="226" y="1157"/>
                  </a:lnTo>
                  <a:lnTo>
                    <a:pt x="190" y="1074"/>
                  </a:lnTo>
                  <a:lnTo>
                    <a:pt x="187" y="1056"/>
                  </a:lnTo>
                  <a:lnTo>
                    <a:pt x="186" y="1045"/>
                  </a:lnTo>
                  <a:lnTo>
                    <a:pt x="186" y="1003"/>
                  </a:lnTo>
                  <a:lnTo>
                    <a:pt x="192" y="863"/>
                  </a:lnTo>
                  <a:lnTo>
                    <a:pt x="206" y="675"/>
                  </a:lnTo>
                  <a:lnTo>
                    <a:pt x="211" y="625"/>
                  </a:lnTo>
                  <a:lnTo>
                    <a:pt x="215" y="575"/>
                  </a:lnTo>
                  <a:lnTo>
                    <a:pt x="224" y="477"/>
                  </a:lnTo>
                  <a:lnTo>
                    <a:pt x="241" y="315"/>
                  </a:lnTo>
                  <a:lnTo>
                    <a:pt x="249" y="230"/>
                  </a:lnTo>
                  <a:lnTo>
                    <a:pt x="250" y="225"/>
                  </a:lnTo>
                  <a:lnTo>
                    <a:pt x="254" y="219"/>
                  </a:lnTo>
                  <a:lnTo>
                    <a:pt x="262" y="207"/>
                  </a:lnTo>
                  <a:lnTo>
                    <a:pt x="278" y="182"/>
                  </a:lnTo>
                  <a:lnTo>
                    <a:pt x="294" y="158"/>
                  </a:lnTo>
                  <a:lnTo>
                    <a:pt x="299" y="150"/>
                  </a:lnTo>
                  <a:lnTo>
                    <a:pt x="291" y="138"/>
                  </a:lnTo>
                  <a:lnTo>
                    <a:pt x="277" y="113"/>
                  </a:lnTo>
                  <a:lnTo>
                    <a:pt x="249" y="62"/>
                  </a:lnTo>
                  <a:lnTo>
                    <a:pt x="220" y="13"/>
                  </a:lnTo>
                  <a:lnTo>
                    <a:pt x="214" y="0"/>
                  </a:lnTo>
                  <a:lnTo>
                    <a:pt x="212" y="0"/>
                  </a:lnTo>
                  <a:lnTo>
                    <a:pt x="203" y="0"/>
                  </a:lnTo>
                  <a:lnTo>
                    <a:pt x="167" y="4"/>
                  </a:lnTo>
                  <a:lnTo>
                    <a:pt x="146" y="13"/>
                  </a:lnTo>
                  <a:lnTo>
                    <a:pt x="128" y="27"/>
                  </a:lnTo>
                  <a:lnTo>
                    <a:pt x="122" y="37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43" name="Freeform 32"/>
            <p:cNvSpPr>
              <a:spLocks/>
            </p:cNvSpPr>
            <p:nvPr/>
          </p:nvSpPr>
          <p:spPr bwMode="auto">
            <a:xfrm>
              <a:off x="1966" y="1535"/>
              <a:ext cx="215" cy="529"/>
            </a:xfrm>
            <a:custGeom>
              <a:avLst/>
              <a:gdLst>
                <a:gd name="T0" fmla="*/ 0 w 431"/>
                <a:gd name="T1" fmla="*/ 1 h 1058"/>
                <a:gd name="T2" fmla="*/ 0 w 431"/>
                <a:gd name="T3" fmla="*/ 1 h 1058"/>
                <a:gd name="T4" fmla="*/ 0 w 431"/>
                <a:gd name="T5" fmla="*/ 1 h 1058"/>
                <a:gd name="T6" fmla="*/ 0 w 431"/>
                <a:gd name="T7" fmla="*/ 1 h 1058"/>
                <a:gd name="T8" fmla="*/ 0 w 431"/>
                <a:gd name="T9" fmla="*/ 1 h 1058"/>
                <a:gd name="T10" fmla="*/ 0 w 431"/>
                <a:gd name="T11" fmla="*/ 1 h 1058"/>
                <a:gd name="T12" fmla="*/ 0 w 431"/>
                <a:gd name="T13" fmla="*/ 1 h 1058"/>
                <a:gd name="T14" fmla="*/ 0 w 431"/>
                <a:gd name="T15" fmla="*/ 1 h 1058"/>
                <a:gd name="T16" fmla="*/ 0 w 431"/>
                <a:gd name="T17" fmla="*/ 1 h 1058"/>
                <a:gd name="T18" fmla="*/ 0 w 431"/>
                <a:gd name="T19" fmla="*/ 1 h 1058"/>
                <a:gd name="T20" fmla="*/ 0 w 431"/>
                <a:gd name="T21" fmla="*/ 1 h 1058"/>
                <a:gd name="T22" fmla="*/ 0 w 431"/>
                <a:gd name="T23" fmla="*/ 1 h 1058"/>
                <a:gd name="T24" fmla="*/ 0 w 431"/>
                <a:gd name="T25" fmla="*/ 1 h 1058"/>
                <a:gd name="T26" fmla="*/ 0 w 431"/>
                <a:gd name="T27" fmla="*/ 1 h 1058"/>
                <a:gd name="T28" fmla="*/ 0 w 431"/>
                <a:gd name="T29" fmla="*/ 1 h 1058"/>
                <a:gd name="T30" fmla="*/ 0 w 431"/>
                <a:gd name="T31" fmla="*/ 1 h 1058"/>
                <a:gd name="T32" fmla="*/ 0 w 431"/>
                <a:gd name="T33" fmla="*/ 1 h 1058"/>
                <a:gd name="T34" fmla="*/ 0 w 431"/>
                <a:gd name="T35" fmla="*/ 1 h 1058"/>
                <a:gd name="T36" fmla="*/ 0 w 431"/>
                <a:gd name="T37" fmla="*/ 1 h 1058"/>
                <a:gd name="T38" fmla="*/ 0 w 431"/>
                <a:gd name="T39" fmla="*/ 1 h 1058"/>
                <a:gd name="T40" fmla="*/ 0 w 431"/>
                <a:gd name="T41" fmla="*/ 1 h 1058"/>
                <a:gd name="T42" fmla="*/ 0 w 431"/>
                <a:gd name="T43" fmla="*/ 1 h 1058"/>
                <a:gd name="T44" fmla="*/ 0 w 431"/>
                <a:gd name="T45" fmla="*/ 1 h 1058"/>
                <a:gd name="T46" fmla="*/ 0 w 431"/>
                <a:gd name="T47" fmla="*/ 1 h 1058"/>
                <a:gd name="T48" fmla="*/ 0 w 431"/>
                <a:gd name="T49" fmla="*/ 1 h 1058"/>
                <a:gd name="T50" fmla="*/ 0 w 431"/>
                <a:gd name="T51" fmla="*/ 1 h 1058"/>
                <a:gd name="T52" fmla="*/ 0 w 431"/>
                <a:gd name="T53" fmla="*/ 1 h 1058"/>
                <a:gd name="T54" fmla="*/ 0 w 431"/>
                <a:gd name="T55" fmla="*/ 1 h 1058"/>
                <a:gd name="T56" fmla="*/ 0 w 431"/>
                <a:gd name="T57" fmla="*/ 1 h 1058"/>
                <a:gd name="T58" fmla="*/ 0 w 431"/>
                <a:gd name="T59" fmla="*/ 1 h 1058"/>
                <a:gd name="T60" fmla="*/ 0 w 431"/>
                <a:gd name="T61" fmla="*/ 1 h 1058"/>
                <a:gd name="T62" fmla="*/ 0 w 431"/>
                <a:gd name="T63" fmla="*/ 1 h 1058"/>
                <a:gd name="T64" fmla="*/ 0 w 431"/>
                <a:gd name="T65" fmla="*/ 1 h 1058"/>
                <a:gd name="T66" fmla="*/ 0 w 431"/>
                <a:gd name="T67" fmla="*/ 1 h 1058"/>
                <a:gd name="T68" fmla="*/ 0 w 431"/>
                <a:gd name="T69" fmla="*/ 1 h 1058"/>
                <a:gd name="T70" fmla="*/ 0 w 431"/>
                <a:gd name="T71" fmla="*/ 1 h 1058"/>
                <a:gd name="T72" fmla="*/ 0 w 431"/>
                <a:gd name="T73" fmla="*/ 1 h 1058"/>
                <a:gd name="T74" fmla="*/ 0 w 431"/>
                <a:gd name="T75" fmla="*/ 1 h 1058"/>
                <a:gd name="T76" fmla="*/ 0 w 431"/>
                <a:gd name="T77" fmla="*/ 1 h 1058"/>
                <a:gd name="T78" fmla="*/ 0 w 431"/>
                <a:gd name="T79" fmla="*/ 1 h 1058"/>
                <a:gd name="T80" fmla="*/ 0 w 431"/>
                <a:gd name="T81" fmla="*/ 1 h 1058"/>
                <a:gd name="T82" fmla="*/ 0 w 431"/>
                <a:gd name="T83" fmla="*/ 1 h 1058"/>
                <a:gd name="T84" fmla="*/ 0 w 431"/>
                <a:gd name="T85" fmla="*/ 1 h 1058"/>
                <a:gd name="T86" fmla="*/ 0 w 431"/>
                <a:gd name="T87" fmla="*/ 1 h 1058"/>
                <a:gd name="T88" fmla="*/ 0 w 431"/>
                <a:gd name="T89" fmla="*/ 1 h 1058"/>
                <a:gd name="T90" fmla="*/ 0 w 431"/>
                <a:gd name="T91" fmla="*/ 1 h 1058"/>
                <a:gd name="T92" fmla="*/ 0 w 431"/>
                <a:gd name="T93" fmla="*/ 1 h 1058"/>
                <a:gd name="T94" fmla="*/ 0 w 431"/>
                <a:gd name="T95" fmla="*/ 1 h 1058"/>
                <a:gd name="T96" fmla="*/ 0 w 431"/>
                <a:gd name="T97" fmla="*/ 1 h 1058"/>
                <a:gd name="T98" fmla="*/ 0 w 431"/>
                <a:gd name="T99" fmla="*/ 0 h 1058"/>
                <a:gd name="T100" fmla="*/ 0 w 431"/>
                <a:gd name="T101" fmla="*/ 1 h 1058"/>
                <a:gd name="T102" fmla="*/ 0 w 431"/>
                <a:gd name="T103" fmla="*/ 1 h 1058"/>
                <a:gd name="T104" fmla="*/ 0 w 431"/>
                <a:gd name="T105" fmla="*/ 1 h 1058"/>
                <a:gd name="T106" fmla="*/ 0 w 431"/>
                <a:gd name="T107" fmla="*/ 1 h 1058"/>
                <a:gd name="T108" fmla="*/ 0 w 431"/>
                <a:gd name="T109" fmla="*/ 1 h 1058"/>
                <a:gd name="T110" fmla="*/ 0 w 431"/>
                <a:gd name="T111" fmla="*/ 1 h 105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31"/>
                <a:gd name="T169" fmla="*/ 0 h 1058"/>
                <a:gd name="T170" fmla="*/ 431 w 431"/>
                <a:gd name="T171" fmla="*/ 1058 h 105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31" h="1058">
                  <a:moveTo>
                    <a:pt x="418" y="19"/>
                  </a:moveTo>
                  <a:lnTo>
                    <a:pt x="419" y="27"/>
                  </a:lnTo>
                  <a:lnTo>
                    <a:pt x="421" y="42"/>
                  </a:lnTo>
                  <a:lnTo>
                    <a:pt x="425" y="73"/>
                  </a:lnTo>
                  <a:lnTo>
                    <a:pt x="429" y="106"/>
                  </a:lnTo>
                  <a:lnTo>
                    <a:pt x="431" y="113"/>
                  </a:lnTo>
                  <a:lnTo>
                    <a:pt x="428" y="120"/>
                  </a:lnTo>
                  <a:lnTo>
                    <a:pt x="411" y="165"/>
                  </a:lnTo>
                  <a:lnTo>
                    <a:pt x="348" y="335"/>
                  </a:lnTo>
                  <a:lnTo>
                    <a:pt x="283" y="506"/>
                  </a:lnTo>
                  <a:lnTo>
                    <a:pt x="273" y="534"/>
                  </a:lnTo>
                  <a:lnTo>
                    <a:pt x="263" y="561"/>
                  </a:lnTo>
                  <a:lnTo>
                    <a:pt x="242" y="616"/>
                  </a:lnTo>
                  <a:lnTo>
                    <a:pt x="203" y="735"/>
                  </a:lnTo>
                  <a:lnTo>
                    <a:pt x="177" y="836"/>
                  </a:lnTo>
                  <a:lnTo>
                    <a:pt x="175" y="855"/>
                  </a:lnTo>
                  <a:lnTo>
                    <a:pt x="172" y="874"/>
                  </a:lnTo>
                  <a:lnTo>
                    <a:pt x="169" y="916"/>
                  </a:lnTo>
                  <a:lnTo>
                    <a:pt x="166" y="1004"/>
                  </a:lnTo>
                  <a:lnTo>
                    <a:pt x="166" y="1056"/>
                  </a:lnTo>
                  <a:lnTo>
                    <a:pt x="167" y="1058"/>
                  </a:lnTo>
                  <a:lnTo>
                    <a:pt x="160" y="1058"/>
                  </a:lnTo>
                  <a:lnTo>
                    <a:pt x="146" y="1058"/>
                  </a:lnTo>
                  <a:lnTo>
                    <a:pt x="120" y="1058"/>
                  </a:lnTo>
                  <a:lnTo>
                    <a:pt x="94" y="1058"/>
                  </a:lnTo>
                  <a:lnTo>
                    <a:pt x="88" y="1057"/>
                  </a:lnTo>
                  <a:lnTo>
                    <a:pt x="81" y="1056"/>
                  </a:lnTo>
                  <a:lnTo>
                    <a:pt x="66" y="1054"/>
                  </a:lnTo>
                  <a:lnTo>
                    <a:pt x="39" y="1049"/>
                  </a:lnTo>
                  <a:lnTo>
                    <a:pt x="11" y="1045"/>
                  </a:lnTo>
                  <a:lnTo>
                    <a:pt x="5" y="1044"/>
                  </a:lnTo>
                  <a:lnTo>
                    <a:pt x="3" y="1034"/>
                  </a:lnTo>
                  <a:lnTo>
                    <a:pt x="0" y="996"/>
                  </a:lnTo>
                  <a:lnTo>
                    <a:pt x="10" y="944"/>
                  </a:lnTo>
                  <a:lnTo>
                    <a:pt x="15" y="930"/>
                  </a:lnTo>
                  <a:lnTo>
                    <a:pt x="36" y="880"/>
                  </a:lnTo>
                  <a:lnTo>
                    <a:pt x="81" y="781"/>
                  </a:lnTo>
                  <a:lnTo>
                    <a:pt x="170" y="579"/>
                  </a:lnTo>
                  <a:lnTo>
                    <a:pt x="258" y="378"/>
                  </a:lnTo>
                  <a:lnTo>
                    <a:pt x="280" y="328"/>
                  </a:lnTo>
                  <a:lnTo>
                    <a:pt x="286" y="308"/>
                  </a:lnTo>
                  <a:lnTo>
                    <a:pt x="300" y="268"/>
                  </a:lnTo>
                  <a:lnTo>
                    <a:pt x="325" y="189"/>
                  </a:lnTo>
                  <a:lnTo>
                    <a:pt x="351" y="110"/>
                  </a:lnTo>
                  <a:lnTo>
                    <a:pt x="358" y="90"/>
                  </a:lnTo>
                  <a:lnTo>
                    <a:pt x="357" y="82"/>
                  </a:lnTo>
                  <a:lnTo>
                    <a:pt x="355" y="67"/>
                  </a:lnTo>
                  <a:lnTo>
                    <a:pt x="351" y="38"/>
                  </a:lnTo>
                  <a:lnTo>
                    <a:pt x="347" y="8"/>
                  </a:lnTo>
                  <a:lnTo>
                    <a:pt x="347" y="0"/>
                  </a:lnTo>
                  <a:lnTo>
                    <a:pt x="352" y="2"/>
                  </a:lnTo>
                  <a:lnTo>
                    <a:pt x="364" y="5"/>
                  </a:lnTo>
                  <a:lnTo>
                    <a:pt x="389" y="11"/>
                  </a:lnTo>
                  <a:lnTo>
                    <a:pt x="412" y="18"/>
                  </a:lnTo>
                  <a:lnTo>
                    <a:pt x="418" y="19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44" name="Freeform 33"/>
            <p:cNvSpPr>
              <a:spLocks/>
            </p:cNvSpPr>
            <p:nvPr/>
          </p:nvSpPr>
          <p:spPr bwMode="auto">
            <a:xfrm>
              <a:off x="2033" y="1457"/>
              <a:ext cx="215" cy="632"/>
            </a:xfrm>
            <a:custGeom>
              <a:avLst/>
              <a:gdLst>
                <a:gd name="T0" fmla="*/ 1 w 430"/>
                <a:gd name="T1" fmla="*/ 0 h 1265"/>
                <a:gd name="T2" fmla="*/ 1 w 430"/>
                <a:gd name="T3" fmla="*/ 0 h 1265"/>
                <a:gd name="T4" fmla="*/ 1 w 430"/>
                <a:gd name="T5" fmla="*/ 0 h 1265"/>
                <a:gd name="T6" fmla="*/ 1 w 430"/>
                <a:gd name="T7" fmla="*/ 0 h 1265"/>
                <a:gd name="T8" fmla="*/ 1 w 430"/>
                <a:gd name="T9" fmla="*/ 0 h 1265"/>
                <a:gd name="T10" fmla="*/ 1 w 430"/>
                <a:gd name="T11" fmla="*/ 0 h 1265"/>
                <a:gd name="T12" fmla="*/ 1 w 430"/>
                <a:gd name="T13" fmla="*/ 0 h 1265"/>
                <a:gd name="T14" fmla="*/ 1 w 430"/>
                <a:gd name="T15" fmla="*/ 0 h 1265"/>
                <a:gd name="T16" fmla="*/ 1 w 430"/>
                <a:gd name="T17" fmla="*/ 0 h 1265"/>
                <a:gd name="T18" fmla="*/ 1 w 430"/>
                <a:gd name="T19" fmla="*/ 0 h 1265"/>
                <a:gd name="T20" fmla="*/ 1 w 430"/>
                <a:gd name="T21" fmla="*/ 0 h 1265"/>
                <a:gd name="T22" fmla="*/ 1 w 430"/>
                <a:gd name="T23" fmla="*/ 0 h 1265"/>
                <a:gd name="T24" fmla="*/ 1 w 430"/>
                <a:gd name="T25" fmla="*/ 0 h 1265"/>
                <a:gd name="T26" fmla="*/ 1 w 430"/>
                <a:gd name="T27" fmla="*/ 0 h 1265"/>
                <a:gd name="T28" fmla="*/ 1 w 430"/>
                <a:gd name="T29" fmla="*/ 0 h 1265"/>
                <a:gd name="T30" fmla="*/ 0 w 430"/>
                <a:gd name="T31" fmla="*/ 0 h 1265"/>
                <a:gd name="T32" fmla="*/ 1 w 430"/>
                <a:gd name="T33" fmla="*/ 0 h 1265"/>
                <a:gd name="T34" fmla="*/ 1 w 430"/>
                <a:gd name="T35" fmla="*/ 0 h 1265"/>
                <a:gd name="T36" fmla="*/ 1 w 430"/>
                <a:gd name="T37" fmla="*/ 0 h 1265"/>
                <a:gd name="T38" fmla="*/ 1 w 430"/>
                <a:gd name="T39" fmla="*/ 0 h 1265"/>
                <a:gd name="T40" fmla="*/ 1 w 430"/>
                <a:gd name="T41" fmla="*/ 0 h 1265"/>
                <a:gd name="T42" fmla="*/ 1 w 430"/>
                <a:gd name="T43" fmla="*/ 0 h 1265"/>
                <a:gd name="T44" fmla="*/ 1 w 430"/>
                <a:gd name="T45" fmla="*/ 0 h 1265"/>
                <a:gd name="T46" fmla="*/ 1 w 430"/>
                <a:gd name="T47" fmla="*/ 0 h 1265"/>
                <a:gd name="T48" fmla="*/ 1 w 430"/>
                <a:gd name="T49" fmla="*/ 0 h 1265"/>
                <a:gd name="T50" fmla="*/ 1 w 430"/>
                <a:gd name="T51" fmla="*/ 0 h 1265"/>
                <a:gd name="T52" fmla="*/ 1 w 430"/>
                <a:gd name="T53" fmla="*/ 0 h 1265"/>
                <a:gd name="T54" fmla="*/ 1 w 430"/>
                <a:gd name="T55" fmla="*/ 0 h 1265"/>
                <a:gd name="T56" fmla="*/ 1 w 430"/>
                <a:gd name="T57" fmla="*/ 0 h 1265"/>
                <a:gd name="T58" fmla="*/ 1 w 430"/>
                <a:gd name="T59" fmla="*/ 0 h 1265"/>
                <a:gd name="T60" fmla="*/ 1 w 430"/>
                <a:gd name="T61" fmla="*/ 0 h 1265"/>
                <a:gd name="T62" fmla="*/ 1 w 430"/>
                <a:gd name="T63" fmla="*/ 0 h 1265"/>
                <a:gd name="T64" fmla="*/ 1 w 430"/>
                <a:gd name="T65" fmla="*/ 0 h 1265"/>
                <a:gd name="T66" fmla="*/ 1 w 430"/>
                <a:gd name="T67" fmla="*/ 0 h 1265"/>
                <a:gd name="T68" fmla="*/ 1 w 430"/>
                <a:gd name="T69" fmla="*/ 0 h 1265"/>
                <a:gd name="T70" fmla="*/ 1 w 430"/>
                <a:gd name="T71" fmla="*/ 0 h 1265"/>
                <a:gd name="T72" fmla="*/ 1 w 430"/>
                <a:gd name="T73" fmla="*/ 0 h 1265"/>
                <a:gd name="T74" fmla="*/ 1 w 430"/>
                <a:gd name="T75" fmla="*/ 0 h 1265"/>
                <a:gd name="T76" fmla="*/ 1 w 430"/>
                <a:gd name="T77" fmla="*/ 0 h 1265"/>
                <a:gd name="T78" fmla="*/ 1 w 430"/>
                <a:gd name="T79" fmla="*/ 0 h 1265"/>
                <a:gd name="T80" fmla="*/ 1 w 430"/>
                <a:gd name="T81" fmla="*/ 0 h 1265"/>
                <a:gd name="T82" fmla="*/ 1 w 430"/>
                <a:gd name="T83" fmla="*/ 0 h 1265"/>
                <a:gd name="T84" fmla="*/ 1 w 430"/>
                <a:gd name="T85" fmla="*/ 0 h 1265"/>
                <a:gd name="T86" fmla="*/ 1 w 430"/>
                <a:gd name="T87" fmla="*/ 0 h 1265"/>
                <a:gd name="T88" fmla="*/ 1 w 430"/>
                <a:gd name="T89" fmla="*/ 0 h 1265"/>
                <a:gd name="T90" fmla="*/ 1 w 430"/>
                <a:gd name="T91" fmla="*/ 0 h 1265"/>
                <a:gd name="T92" fmla="*/ 1 w 430"/>
                <a:gd name="T93" fmla="*/ 0 h 1265"/>
                <a:gd name="T94" fmla="*/ 1 w 430"/>
                <a:gd name="T95" fmla="*/ 0 h 1265"/>
                <a:gd name="T96" fmla="*/ 1 w 430"/>
                <a:gd name="T97" fmla="*/ 0 h 1265"/>
                <a:gd name="T98" fmla="*/ 1 w 430"/>
                <a:gd name="T99" fmla="*/ 0 h 1265"/>
                <a:gd name="T100" fmla="*/ 1 w 430"/>
                <a:gd name="T101" fmla="*/ 0 h 1265"/>
                <a:gd name="T102" fmla="*/ 1 w 430"/>
                <a:gd name="T103" fmla="*/ 0 h 1265"/>
                <a:gd name="T104" fmla="*/ 1 w 430"/>
                <a:gd name="T105" fmla="*/ 0 h 1265"/>
                <a:gd name="T106" fmla="*/ 1 w 430"/>
                <a:gd name="T107" fmla="*/ 0 h 1265"/>
                <a:gd name="T108" fmla="*/ 1 w 430"/>
                <a:gd name="T109" fmla="*/ 0 h 1265"/>
                <a:gd name="T110" fmla="*/ 1 w 430"/>
                <a:gd name="T111" fmla="*/ 0 h 1265"/>
                <a:gd name="T112" fmla="*/ 1 w 430"/>
                <a:gd name="T113" fmla="*/ 0 h 1265"/>
                <a:gd name="T114" fmla="*/ 1 w 430"/>
                <a:gd name="T115" fmla="*/ 0 h 1265"/>
                <a:gd name="T116" fmla="*/ 1 w 430"/>
                <a:gd name="T117" fmla="*/ 0 h 1265"/>
                <a:gd name="T118" fmla="*/ 1 w 430"/>
                <a:gd name="T119" fmla="*/ 0 h 1265"/>
                <a:gd name="T120" fmla="*/ 1 w 430"/>
                <a:gd name="T121" fmla="*/ 0 h 1265"/>
                <a:gd name="T122" fmla="*/ 1 w 430"/>
                <a:gd name="T123" fmla="*/ 0 h 1265"/>
                <a:gd name="T124" fmla="*/ 1 w 430"/>
                <a:gd name="T125" fmla="*/ 0 h 126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30"/>
                <a:gd name="T190" fmla="*/ 0 h 1265"/>
                <a:gd name="T191" fmla="*/ 430 w 430"/>
                <a:gd name="T192" fmla="*/ 1265 h 126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30" h="1265">
                  <a:moveTo>
                    <a:pt x="311" y="193"/>
                  </a:moveTo>
                  <a:lnTo>
                    <a:pt x="308" y="203"/>
                  </a:lnTo>
                  <a:lnTo>
                    <a:pt x="300" y="241"/>
                  </a:lnTo>
                  <a:lnTo>
                    <a:pt x="270" y="373"/>
                  </a:lnTo>
                  <a:lnTo>
                    <a:pt x="227" y="548"/>
                  </a:lnTo>
                  <a:lnTo>
                    <a:pt x="216" y="594"/>
                  </a:lnTo>
                  <a:lnTo>
                    <a:pt x="204" y="641"/>
                  </a:lnTo>
                  <a:lnTo>
                    <a:pt x="182" y="729"/>
                  </a:lnTo>
                  <a:lnTo>
                    <a:pt x="144" y="877"/>
                  </a:lnTo>
                  <a:lnTo>
                    <a:pt x="125" y="954"/>
                  </a:lnTo>
                  <a:lnTo>
                    <a:pt x="125" y="957"/>
                  </a:lnTo>
                  <a:lnTo>
                    <a:pt x="115" y="979"/>
                  </a:lnTo>
                  <a:lnTo>
                    <a:pt x="95" y="1023"/>
                  </a:lnTo>
                  <a:lnTo>
                    <a:pt x="51" y="1114"/>
                  </a:lnTo>
                  <a:lnTo>
                    <a:pt x="9" y="1203"/>
                  </a:lnTo>
                  <a:lnTo>
                    <a:pt x="0" y="1224"/>
                  </a:lnTo>
                  <a:lnTo>
                    <a:pt x="2" y="1229"/>
                  </a:lnTo>
                  <a:lnTo>
                    <a:pt x="6" y="1233"/>
                  </a:lnTo>
                  <a:lnTo>
                    <a:pt x="15" y="1239"/>
                  </a:lnTo>
                  <a:lnTo>
                    <a:pt x="24" y="1244"/>
                  </a:lnTo>
                  <a:lnTo>
                    <a:pt x="41" y="1256"/>
                  </a:lnTo>
                  <a:lnTo>
                    <a:pt x="48" y="1265"/>
                  </a:lnTo>
                  <a:lnTo>
                    <a:pt x="53" y="1264"/>
                  </a:lnTo>
                  <a:lnTo>
                    <a:pt x="62" y="1261"/>
                  </a:lnTo>
                  <a:lnTo>
                    <a:pt x="70" y="1256"/>
                  </a:lnTo>
                  <a:lnTo>
                    <a:pt x="77" y="1249"/>
                  </a:lnTo>
                  <a:lnTo>
                    <a:pt x="92" y="1235"/>
                  </a:lnTo>
                  <a:lnTo>
                    <a:pt x="97" y="1230"/>
                  </a:lnTo>
                  <a:lnTo>
                    <a:pt x="96" y="1224"/>
                  </a:lnTo>
                  <a:lnTo>
                    <a:pt x="95" y="1212"/>
                  </a:lnTo>
                  <a:lnTo>
                    <a:pt x="94" y="1188"/>
                  </a:lnTo>
                  <a:lnTo>
                    <a:pt x="93" y="1163"/>
                  </a:lnTo>
                  <a:lnTo>
                    <a:pt x="93" y="1155"/>
                  </a:lnTo>
                  <a:lnTo>
                    <a:pt x="95" y="1150"/>
                  </a:lnTo>
                  <a:lnTo>
                    <a:pt x="117" y="1110"/>
                  </a:lnTo>
                  <a:lnTo>
                    <a:pt x="194" y="946"/>
                  </a:lnTo>
                  <a:lnTo>
                    <a:pt x="269" y="738"/>
                  </a:lnTo>
                  <a:lnTo>
                    <a:pt x="281" y="688"/>
                  </a:lnTo>
                  <a:lnTo>
                    <a:pt x="290" y="641"/>
                  </a:lnTo>
                  <a:lnTo>
                    <a:pt x="312" y="543"/>
                  </a:lnTo>
                  <a:lnTo>
                    <a:pt x="361" y="349"/>
                  </a:lnTo>
                  <a:lnTo>
                    <a:pt x="416" y="156"/>
                  </a:lnTo>
                  <a:lnTo>
                    <a:pt x="430" y="108"/>
                  </a:lnTo>
                  <a:lnTo>
                    <a:pt x="429" y="102"/>
                  </a:lnTo>
                  <a:lnTo>
                    <a:pt x="428" y="88"/>
                  </a:lnTo>
                  <a:lnTo>
                    <a:pt x="426" y="62"/>
                  </a:lnTo>
                  <a:lnTo>
                    <a:pt x="424" y="35"/>
                  </a:lnTo>
                  <a:lnTo>
                    <a:pt x="424" y="28"/>
                  </a:lnTo>
                  <a:lnTo>
                    <a:pt x="417" y="26"/>
                  </a:lnTo>
                  <a:lnTo>
                    <a:pt x="405" y="22"/>
                  </a:lnTo>
                  <a:lnTo>
                    <a:pt x="380" y="12"/>
                  </a:lnTo>
                  <a:lnTo>
                    <a:pt x="356" y="3"/>
                  </a:lnTo>
                  <a:lnTo>
                    <a:pt x="350" y="0"/>
                  </a:lnTo>
                  <a:lnTo>
                    <a:pt x="347" y="4"/>
                  </a:lnTo>
                  <a:lnTo>
                    <a:pt x="341" y="11"/>
                  </a:lnTo>
                  <a:lnTo>
                    <a:pt x="330" y="26"/>
                  </a:lnTo>
                  <a:lnTo>
                    <a:pt x="318" y="40"/>
                  </a:lnTo>
                  <a:lnTo>
                    <a:pt x="316" y="43"/>
                  </a:lnTo>
                  <a:lnTo>
                    <a:pt x="315" y="59"/>
                  </a:lnTo>
                  <a:lnTo>
                    <a:pt x="315" y="115"/>
                  </a:lnTo>
                  <a:lnTo>
                    <a:pt x="312" y="180"/>
                  </a:lnTo>
                  <a:lnTo>
                    <a:pt x="311" y="193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45" name="Freeform 34"/>
            <p:cNvSpPr>
              <a:spLocks/>
            </p:cNvSpPr>
            <p:nvPr/>
          </p:nvSpPr>
          <p:spPr bwMode="auto">
            <a:xfrm>
              <a:off x="3021" y="826"/>
              <a:ext cx="179" cy="661"/>
            </a:xfrm>
            <a:custGeom>
              <a:avLst/>
              <a:gdLst>
                <a:gd name="T0" fmla="*/ 1 w 357"/>
                <a:gd name="T1" fmla="*/ 1 h 1321"/>
                <a:gd name="T2" fmla="*/ 1 w 357"/>
                <a:gd name="T3" fmla="*/ 1 h 1321"/>
                <a:gd name="T4" fmla="*/ 1 w 357"/>
                <a:gd name="T5" fmla="*/ 1 h 1321"/>
                <a:gd name="T6" fmla="*/ 1 w 357"/>
                <a:gd name="T7" fmla="*/ 1 h 1321"/>
                <a:gd name="T8" fmla="*/ 1 w 357"/>
                <a:gd name="T9" fmla="*/ 1 h 1321"/>
                <a:gd name="T10" fmla="*/ 1 w 357"/>
                <a:gd name="T11" fmla="*/ 1 h 1321"/>
                <a:gd name="T12" fmla="*/ 1 w 357"/>
                <a:gd name="T13" fmla="*/ 1 h 1321"/>
                <a:gd name="T14" fmla="*/ 1 w 357"/>
                <a:gd name="T15" fmla="*/ 1 h 1321"/>
                <a:gd name="T16" fmla="*/ 1 w 357"/>
                <a:gd name="T17" fmla="*/ 1 h 1321"/>
                <a:gd name="T18" fmla="*/ 1 w 357"/>
                <a:gd name="T19" fmla="*/ 1 h 1321"/>
                <a:gd name="T20" fmla="*/ 1 w 357"/>
                <a:gd name="T21" fmla="*/ 1 h 1321"/>
                <a:gd name="T22" fmla="*/ 1 w 357"/>
                <a:gd name="T23" fmla="*/ 1 h 1321"/>
                <a:gd name="T24" fmla="*/ 1 w 357"/>
                <a:gd name="T25" fmla="*/ 1 h 1321"/>
                <a:gd name="T26" fmla="*/ 1 w 357"/>
                <a:gd name="T27" fmla="*/ 1 h 1321"/>
                <a:gd name="T28" fmla="*/ 1 w 357"/>
                <a:gd name="T29" fmla="*/ 1 h 1321"/>
                <a:gd name="T30" fmla="*/ 1 w 357"/>
                <a:gd name="T31" fmla="*/ 1 h 1321"/>
                <a:gd name="T32" fmla="*/ 1 w 357"/>
                <a:gd name="T33" fmla="*/ 1 h 1321"/>
                <a:gd name="T34" fmla="*/ 1 w 357"/>
                <a:gd name="T35" fmla="*/ 1 h 1321"/>
                <a:gd name="T36" fmla="*/ 1 w 357"/>
                <a:gd name="T37" fmla="*/ 1 h 1321"/>
                <a:gd name="T38" fmla="*/ 1 w 357"/>
                <a:gd name="T39" fmla="*/ 1 h 1321"/>
                <a:gd name="T40" fmla="*/ 1 w 357"/>
                <a:gd name="T41" fmla="*/ 1 h 1321"/>
                <a:gd name="T42" fmla="*/ 1 w 357"/>
                <a:gd name="T43" fmla="*/ 1 h 1321"/>
                <a:gd name="T44" fmla="*/ 1 w 357"/>
                <a:gd name="T45" fmla="*/ 1 h 1321"/>
                <a:gd name="T46" fmla="*/ 1 w 357"/>
                <a:gd name="T47" fmla="*/ 1 h 1321"/>
                <a:gd name="T48" fmla="*/ 1 w 357"/>
                <a:gd name="T49" fmla="*/ 1 h 1321"/>
                <a:gd name="T50" fmla="*/ 1 w 357"/>
                <a:gd name="T51" fmla="*/ 1 h 1321"/>
                <a:gd name="T52" fmla="*/ 1 w 357"/>
                <a:gd name="T53" fmla="*/ 1 h 1321"/>
                <a:gd name="T54" fmla="*/ 1 w 357"/>
                <a:gd name="T55" fmla="*/ 1 h 1321"/>
                <a:gd name="T56" fmla="*/ 1 w 357"/>
                <a:gd name="T57" fmla="*/ 1 h 1321"/>
                <a:gd name="T58" fmla="*/ 1 w 357"/>
                <a:gd name="T59" fmla="*/ 1 h 1321"/>
                <a:gd name="T60" fmla="*/ 1 w 357"/>
                <a:gd name="T61" fmla="*/ 1 h 1321"/>
                <a:gd name="T62" fmla="*/ 1 w 357"/>
                <a:gd name="T63" fmla="*/ 1 h 1321"/>
                <a:gd name="T64" fmla="*/ 1 w 357"/>
                <a:gd name="T65" fmla="*/ 1 h 1321"/>
                <a:gd name="T66" fmla="*/ 1 w 357"/>
                <a:gd name="T67" fmla="*/ 1 h 1321"/>
                <a:gd name="T68" fmla="*/ 1 w 357"/>
                <a:gd name="T69" fmla="*/ 1 h 1321"/>
                <a:gd name="T70" fmla="*/ 1 w 357"/>
                <a:gd name="T71" fmla="*/ 1 h 1321"/>
                <a:gd name="T72" fmla="*/ 1 w 357"/>
                <a:gd name="T73" fmla="*/ 1 h 1321"/>
                <a:gd name="T74" fmla="*/ 1 w 357"/>
                <a:gd name="T75" fmla="*/ 1 h 1321"/>
                <a:gd name="T76" fmla="*/ 1 w 357"/>
                <a:gd name="T77" fmla="*/ 1 h 1321"/>
                <a:gd name="T78" fmla="*/ 1 w 357"/>
                <a:gd name="T79" fmla="*/ 1 h 1321"/>
                <a:gd name="T80" fmla="*/ 1 w 357"/>
                <a:gd name="T81" fmla="*/ 1 h 1321"/>
                <a:gd name="T82" fmla="*/ 1 w 357"/>
                <a:gd name="T83" fmla="*/ 1 h 1321"/>
                <a:gd name="T84" fmla="*/ 1 w 357"/>
                <a:gd name="T85" fmla="*/ 1 h 1321"/>
                <a:gd name="T86" fmla="*/ 1 w 357"/>
                <a:gd name="T87" fmla="*/ 1 h 1321"/>
                <a:gd name="T88" fmla="*/ 1 w 357"/>
                <a:gd name="T89" fmla="*/ 1 h 1321"/>
                <a:gd name="T90" fmla="*/ 1 w 357"/>
                <a:gd name="T91" fmla="*/ 1 h 1321"/>
                <a:gd name="T92" fmla="*/ 1 w 357"/>
                <a:gd name="T93" fmla="*/ 1 h 1321"/>
                <a:gd name="T94" fmla="*/ 1 w 357"/>
                <a:gd name="T95" fmla="*/ 1 h 1321"/>
                <a:gd name="T96" fmla="*/ 1 w 357"/>
                <a:gd name="T97" fmla="*/ 1 h 1321"/>
                <a:gd name="T98" fmla="*/ 1 w 357"/>
                <a:gd name="T99" fmla="*/ 1 h 1321"/>
                <a:gd name="T100" fmla="*/ 1 w 357"/>
                <a:gd name="T101" fmla="*/ 1 h 1321"/>
                <a:gd name="T102" fmla="*/ 0 w 357"/>
                <a:gd name="T103" fmla="*/ 1 h 1321"/>
                <a:gd name="T104" fmla="*/ 1 w 357"/>
                <a:gd name="T105" fmla="*/ 1 h 1321"/>
                <a:gd name="T106" fmla="*/ 1 w 357"/>
                <a:gd name="T107" fmla="*/ 1 h 1321"/>
                <a:gd name="T108" fmla="*/ 1 w 357"/>
                <a:gd name="T109" fmla="*/ 1 h 1321"/>
                <a:gd name="T110" fmla="*/ 1 w 357"/>
                <a:gd name="T111" fmla="*/ 0 h 1321"/>
                <a:gd name="T112" fmla="*/ 1 w 357"/>
                <a:gd name="T113" fmla="*/ 1 h 1321"/>
                <a:gd name="T114" fmla="*/ 1 w 357"/>
                <a:gd name="T115" fmla="*/ 1 h 1321"/>
                <a:gd name="T116" fmla="*/ 1 w 357"/>
                <a:gd name="T117" fmla="*/ 1 h 132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57"/>
                <a:gd name="T178" fmla="*/ 0 h 1321"/>
                <a:gd name="T179" fmla="*/ 357 w 357"/>
                <a:gd name="T180" fmla="*/ 1321 h 132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57" h="1321">
                  <a:moveTo>
                    <a:pt x="189" y="16"/>
                  </a:moveTo>
                  <a:lnTo>
                    <a:pt x="188" y="26"/>
                  </a:lnTo>
                  <a:lnTo>
                    <a:pt x="188" y="90"/>
                  </a:lnTo>
                  <a:lnTo>
                    <a:pt x="188" y="323"/>
                  </a:lnTo>
                  <a:lnTo>
                    <a:pt x="188" y="541"/>
                  </a:lnTo>
                  <a:lnTo>
                    <a:pt x="189" y="570"/>
                  </a:lnTo>
                  <a:lnTo>
                    <a:pt x="190" y="584"/>
                  </a:lnTo>
                  <a:lnTo>
                    <a:pt x="197" y="626"/>
                  </a:lnTo>
                  <a:lnTo>
                    <a:pt x="225" y="751"/>
                  </a:lnTo>
                  <a:lnTo>
                    <a:pt x="264" y="908"/>
                  </a:lnTo>
                  <a:lnTo>
                    <a:pt x="275" y="947"/>
                  </a:lnTo>
                  <a:lnTo>
                    <a:pt x="285" y="988"/>
                  </a:lnTo>
                  <a:lnTo>
                    <a:pt x="304" y="1064"/>
                  </a:lnTo>
                  <a:lnTo>
                    <a:pt x="338" y="1190"/>
                  </a:lnTo>
                  <a:lnTo>
                    <a:pt x="356" y="1255"/>
                  </a:lnTo>
                  <a:lnTo>
                    <a:pt x="357" y="1258"/>
                  </a:lnTo>
                  <a:lnTo>
                    <a:pt x="352" y="1263"/>
                  </a:lnTo>
                  <a:lnTo>
                    <a:pt x="343" y="1271"/>
                  </a:lnTo>
                  <a:lnTo>
                    <a:pt x="326" y="1288"/>
                  </a:lnTo>
                  <a:lnTo>
                    <a:pt x="310" y="1305"/>
                  </a:lnTo>
                  <a:lnTo>
                    <a:pt x="307" y="1309"/>
                  </a:lnTo>
                  <a:lnTo>
                    <a:pt x="293" y="1281"/>
                  </a:lnTo>
                  <a:lnTo>
                    <a:pt x="263" y="1245"/>
                  </a:lnTo>
                  <a:lnTo>
                    <a:pt x="246" y="1237"/>
                  </a:lnTo>
                  <a:lnTo>
                    <a:pt x="230" y="1234"/>
                  </a:lnTo>
                  <a:lnTo>
                    <a:pt x="214" y="1236"/>
                  </a:lnTo>
                  <a:lnTo>
                    <a:pt x="197" y="1243"/>
                  </a:lnTo>
                  <a:lnTo>
                    <a:pt x="179" y="1253"/>
                  </a:lnTo>
                  <a:lnTo>
                    <a:pt x="146" y="1284"/>
                  </a:lnTo>
                  <a:lnTo>
                    <a:pt x="115" y="1321"/>
                  </a:lnTo>
                  <a:lnTo>
                    <a:pt x="110" y="1319"/>
                  </a:lnTo>
                  <a:lnTo>
                    <a:pt x="103" y="1317"/>
                  </a:lnTo>
                  <a:lnTo>
                    <a:pt x="97" y="1316"/>
                  </a:lnTo>
                  <a:lnTo>
                    <a:pt x="91" y="1314"/>
                  </a:lnTo>
                  <a:lnTo>
                    <a:pt x="85" y="1309"/>
                  </a:lnTo>
                  <a:lnTo>
                    <a:pt x="76" y="1299"/>
                  </a:lnTo>
                  <a:lnTo>
                    <a:pt x="71" y="1291"/>
                  </a:lnTo>
                  <a:lnTo>
                    <a:pt x="76" y="1283"/>
                  </a:lnTo>
                  <a:lnTo>
                    <a:pt x="88" y="1264"/>
                  </a:lnTo>
                  <a:lnTo>
                    <a:pt x="110" y="1219"/>
                  </a:lnTo>
                  <a:lnTo>
                    <a:pt x="129" y="1159"/>
                  </a:lnTo>
                  <a:lnTo>
                    <a:pt x="133" y="1141"/>
                  </a:lnTo>
                  <a:lnTo>
                    <a:pt x="135" y="1118"/>
                  </a:lnTo>
                  <a:lnTo>
                    <a:pt x="137" y="1052"/>
                  </a:lnTo>
                  <a:lnTo>
                    <a:pt x="132" y="868"/>
                  </a:lnTo>
                  <a:lnTo>
                    <a:pt x="119" y="688"/>
                  </a:lnTo>
                  <a:lnTo>
                    <a:pt x="116" y="652"/>
                  </a:lnTo>
                  <a:lnTo>
                    <a:pt x="108" y="605"/>
                  </a:lnTo>
                  <a:lnTo>
                    <a:pt x="91" y="508"/>
                  </a:lnTo>
                  <a:lnTo>
                    <a:pt x="49" y="316"/>
                  </a:lnTo>
                  <a:lnTo>
                    <a:pt x="7" y="122"/>
                  </a:lnTo>
                  <a:lnTo>
                    <a:pt x="0" y="74"/>
                  </a:lnTo>
                  <a:lnTo>
                    <a:pt x="13" y="62"/>
                  </a:lnTo>
                  <a:lnTo>
                    <a:pt x="42" y="38"/>
                  </a:lnTo>
                  <a:lnTo>
                    <a:pt x="101" y="5"/>
                  </a:lnTo>
                  <a:lnTo>
                    <a:pt x="135" y="0"/>
                  </a:lnTo>
                  <a:lnTo>
                    <a:pt x="169" y="7"/>
                  </a:lnTo>
                  <a:lnTo>
                    <a:pt x="189" y="16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46" name="Freeform 35"/>
            <p:cNvSpPr>
              <a:spLocks/>
            </p:cNvSpPr>
            <p:nvPr/>
          </p:nvSpPr>
          <p:spPr bwMode="auto">
            <a:xfrm>
              <a:off x="3082" y="1451"/>
              <a:ext cx="223" cy="618"/>
            </a:xfrm>
            <a:custGeom>
              <a:avLst/>
              <a:gdLst>
                <a:gd name="T0" fmla="*/ 1 w 445"/>
                <a:gd name="T1" fmla="*/ 1 h 1236"/>
                <a:gd name="T2" fmla="*/ 1 w 445"/>
                <a:gd name="T3" fmla="*/ 1 h 1236"/>
                <a:gd name="T4" fmla="*/ 1 w 445"/>
                <a:gd name="T5" fmla="*/ 1 h 1236"/>
                <a:gd name="T6" fmla="*/ 1 w 445"/>
                <a:gd name="T7" fmla="*/ 1 h 1236"/>
                <a:gd name="T8" fmla="*/ 1 w 445"/>
                <a:gd name="T9" fmla="*/ 1 h 1236"/>
                <a:gd name="T10" fmla="*/ 1 w 445"/>
                <a:gd name="T11" fmla="*/ 1 h 1236"/>
                <a:gd name="T12" fmla="*/ 1 w 445"/>
                <a:gd name="T13" fmla="*/ 1 h 1236"/>
                <a:gd name="T14" fmla="*/ 1 w 445"/>
                <a:gd name="T15" fmla="*/ 1 h 1236"/>
                <a:gd name="T16" fmla="*/ 1 w 445"/>
                <a:gd name="T17" fmla="*/ 1 h 1236"/>
                <a:gd name="T18" fmla="*/ 1 w 445"/>
                <a:gd name="T19" fmla="*/ 1 h 1236"/>
                <a:gd name="T20" fmla="*/ 1 w 445"/>
                <a:gd name="T21" fmla="*/ 1 h 1236"/>
                <a:gd name="T22" fmla="*/ 1 w 445"/>
                <a:gd name="T23" fmla="*/ 1 h 1236"/>
                <a:gd name="T24" fmla="*/ 1 w 445"/>
                <a:gd name="T25" fmla="*/ 1 h 1236"/>
                <a:gd name="T26" fmla="*/ 1 w 445"/>
                <a:gd name="T27" fmla="*/ 1 h 1236"/>
                <a:gd name="T28" fmla="*/ 1 w 445"/>
                <a:gd name="T29" fmla="*/ 1 h 1236"/>
                <a:gd name="T30" fmla="*/ 1 w 445"/>
                <a:gd name="T31" fmla="*/ 1 h 1236"/>
                <a:gd name="T32" fmla="*/ 1 w 445"/>
                <a:gd name="T33" fmla="*/ 1 h 1236"/>
                <a:gd name="T34" fmla="*/ 1 w 445"/>
                <a:gd name="T35" fmla="*/ 1 h 1236"/>
                <a:gd name="T36" fmla="*/ 1 w 445"/>
                <a:gd name="T37" fmla="*/ 1 h 1236"/>
                <a:gd name="T38" fmla="*/ 1 w 445"/>
                <a:gd name="T39" fmla="*/ 1 h 1236"/>
                <a:gd name="T40" fmla="*/ 1 w 445"/>
                <a:gd name="T41" fmla="*/ 1 h 1236"/>
                <a:gd name="T42" fmla="*/ 1 w 445"/>
                <a:gd name="T43" fmla="*/ 1 h 1236"/>
                <a:gd name="T44" fmla="*/ 1 w 445"/>
                <a:gd name="T45" fmla="*/ 1 h 1236"/>
                <a:gd name="T46" fmla="*/ 1 w 445"/>
                <a:gd name="T47" fmla="*/ 1 h 1236"/>
                <a:gd name="T48" fmla="*/ 1 w 445"/>
                <a:gd name="T49" fmla="*/ 1 h 1236"/>
                <a:gd name="T50" fmla="*/ 1 w 445"/>
                <a:gd name="T51" fmla="*/ 1 h 1236"/>
                <a:gd name="T52" fmla="*/ 1 w 445"/>
                <a:gd name="T53" fmla="*/ 1 h 1236"/>
                <a:gd name="T54" fmla="*/ 1 w 445"/>
                <a:gd name="T55" fmla="*/ 1 h 1236"/>
                <a:gd name="T56" fmla="*/ 1 w 445"/>
                <a:gd name="T57" fmla="*/ 1 h 1236"/>
                <a:gd name="T58" fmla="*/ 1 w 445"/>
                <a:gd name="T59" fmla="*/ 1 h 1236"/>
                <a:gd name="T60" fmla="*/ 1 w 445"/>
                <a:gd name="T61" fmla="*/ 1 h 1236"/>
                <a:gd name="T62" fmla="*/ 1 w 445"/>
                <a:gd name="T63" fmla="*/ 1 h 1236"/>
                <a:gd name="T64" fmla="*/ 1 w 445"/>
                <a:gd name="T65" fmla="*/ 1 h 12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45"/>
                <a:gd name="T100" fmla="*/ 0 h 1236"/>
                <a:gd name="T101" fmla="*/ 445 w 445"/>
                <a:gd name="T102" fmla="*/ 1236 h 12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45" h="1236">
                  <a:moveTo>
                    <a:pt x="34" y="127"/>
                  </a:moveTo>
                  <a:lnTo>
                    <a:pt x="33" y="121"/>
                  </a:lnTo>
                  <a:lnTo>
                    <a:pt x="29" y="104"/>
                  </a:lnTo>
                  <a:lnTo>
                    <a:pt x="17" y="70"/>
                  </a:lnTo>
                  <a:lnTo>
                    <a:pt x="7" y="49"/>
                  </a:lnTo>
                  <a:lnTo>
                    <a:pt x="7" y="47"/>
                  </a:lnTo>
                  <a:lnTo>
                    <a:pt x="8" y="46"/>
                  </a:lnTo>
                  <a:lnTo>
                    <a:pt x="21" y="38"/>
                  </a:lnTo>
                  <a:lnTo>
                    <a:pt x="67" y="10"/>
                  </a:lnTo>
                  <a:lnTo>
                    <a:pt x="92" y="1"/>
                  </a:lnTo>
                  <a:lnTo>
                    <a:pt x="104" y="0"/>
                  </a:lnTo>
                  <a:lnTo>
                    <a:pt x="114" y="1"/>
                  </a:lnTo>
                  <a:lnTo>
                    <a:pt x="122" y="5"/>
                  </a:lnTo>
                  <a:lnTo>
                    <a:pt x="128" y="14"/>
                  </a:lnTo>
                  <a:lnTo>
                    <a:pt x="135" y="28"/>
                  </a:lnTo>
                  <a:lnTo>
                    <a:pt x="151" y="64"/>
                  </a:lnTo>
                  <a:lnTo>
                    <a:pt x="174" y="154"/>
                  </a:lnTo>
                  <a:lnTo>
                    <a:pt x="185" y="224"/>
                  </a:lnTo>
                  <a:lnTo>
                    <a:pt x="185" y="233"/>
                  </a:lnTo>
                  <a:lnTo>
                    <a:pt x="186" y="245"/>
                  </a:lnTo>
                  <a:lnTo>
                    <a:pt x="191" y="285"/>
                  </a:lnTo>
                  <a:lnTo>
                    <a:pt x="213" y="400"/>
                  </a:lnTo>
                  <a:lnTo>
                    <a:pt x="240" y="542"/>
                  </a:lnTo>
                  <a:lnTo>
                    <a:pt x="246" y="579"/>
                  </a:lnTo>
                  <a:lnTo>
                    <a:pt x="259" y="649"/>
                  </a:lnTo>
                  <a:lnTo>
                    <a:pt x="282" y="764"/>
                  </a:lnTo>
                  <a:lnTo>
                    <a:pt x="295" y="824"/>
                  </a:lnTo>
                  <a:lnTo>
                    <a:pt x="296" y="826"/>
                  </a:lnTo>
                  <a:lnTo>
                    <a:pt x="308" y="853"/>
                  </a:lnTo>
                  <a:lnTo>
                    <a:pt x="332" y="908"/>
                  </a:lnTo>
                  <a:lnTo>
                    <a:pt x="382" y="1017"/>
                  </a:lnTo>
                  <a:lnTo>
                    <a:pt x="431" y="1126"/>
                  </a:lnTo>
                  <a:lnTo>
                    <a:pt x="445" y="1152"/>
                  </a:lnTo>
                  <a:lnTo>
                    <a:pt x="443" y="1159"/>
                  </a:lnTo>
                  <a:lnTo>
                    <a:pt x="441" y="1174"/>
                  </a:lnTo>
                  <a:lnTo>
                    <a:pt x="437" y="1201"/>
                  </a:lnTo>
                  <a:lnTo>
                    <a:pt x="431" y="1229"/>
                  </a:lnTo>
                  <a:lnTo>
                    <a:pt x="430" y="1236"/>
                  </a:lnTo>
                  <a:lnTo>
                    <a:pt x="427" y="1235"/>
                  </a:lnTo>
                  <a:lnTo>
                    <a:pt x="423" y="1232"/>
                  </a:lnTo>
                  <a:lnTo>
                    <a:pt x="414" y="1226"/>
                  </a:lnTo>
                  <a:lnTo>
                    <a:pt x="406" y="1220"/>
                  </a:lnTo>
                  <a:lnTo>
                    <a:pt x="404" y="1218"/>
                  </a:lnTo>
                  <a:lnTo>
                    <a:pt x="402" y="1209"/>
                  </a:lnTo>
                  <a:lnTo>
                    <a:pt x="392" y="1174"/>
                  </a:lnTo>
                  <a:lnTo>
                    <a:pt x="374" y="1122"/>
                  </a:lnTo>
                  <a:lnTo>
                    <a:pt x="368" y="1108"/>
                  </a:lnTo>
                  <a:lnTo>
                    <a:pt x="338" y="1047"/>
                  </a:lnTo>
                  <a:lnTo>
                    <a:pt x="285" y="924"/>
                  </a:lnTo>
                  <a:lnTo>
                    <a:pt x="199" y="676"/>
                  </a:lnTo>
                  <a:lnTo>
                    <a:pt x="124" y="422"/>
                  </a:lnTo>
                  <a:lnTo>
                    <a:pt x="106" y="357"/>
                  </a:lnTo>
                  <a:lnTo>
                    <a:pt x="98" y="345"/>
                  </a:lnTo>
                  <a:lnTo>
                    <a:pt x="81" y="317"/>
                  </a:lnTo>
                  <a:lnTo>
                    <a:pt x="44" y="260"/>
                  </a:lnTo>
                  <a:lnTo>
                    <a:pt x="11" y="205"/>
                  </a:lnTo>
                  <a:lnTo>
                    <a:pt x="4" y="192"/>
                  </a:lnTo>
                  <a:lnTo>
                    <a:pt x="1" y="185"/>
                  </a:lnTo>
                  <a:lnTo>
                    <a:pt x="0" y="178"/>
                  </a:lnTo>
                  <a:lnTo>
                    <a:pt x="2" y="172"/>
                  </a:lnTo>
                  <a:lnTo>
                    <a:pt x="4" y="168"/>
                  </a:lnTo>
                  <a:lnTo>
                    <a:pt x="8" y="163"/>
                  </a:lnTo>
                  <a:lnTo>
                    <a:pt x="17" y="154"/>
                  </a:lnTo>
                  <a:lnTo>
                    <a:pt x="26" y="145"/>
                  </a:lnTo>
                  <a:lnTo>
                    <a:pt x="32" y="134"/>
                  </a:lnTo>
                  <a:lnTo>
                    <a:pt x="34" y="127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47" name="Freeform 36"/>
            <p:cNvSpPr>
              <a:spLocks/>
            </p:cNvSpPr>
            <p:nvPr/>
          </p:nvSpPr>
          <p:spPr bwMode="auto">
            <a:xfrm>
              <a:off x="3152" y="1506"/>
              <a:ext cx="228" cy="561"/>
            </a:xfrm>
            <a:custGeom>
              <a:avLst/>
              <a:gdLst>
                <a:gd name="T0" fmla="*/ 1 w 456"/>
                <a:gd name="T1" fmla="*/ 0 h 1122"/>
                <a:gd name="T2" fmla="*/ 1 w 456"/>
                <a:gd name="T3" fmla="*/ 1 h 1122"/>
                <a:gd name="T4" fmla="*/ 1 w 456"/>
                <a:gd name="T5" fmla="*/ 1 h 1122"/>
                <a:gd name="T6" fmla="*/ 1 w 456"/>
                <a:gd name="T7" fmla="*/ 1 h 1122"/>
                <a:gd name="T8" fmla="*/ 1 w 456"/>
                <a:gd name="T9" fmla="*/ 1 h 1122"/>
                <a:gd name="T10" fmla="*/ 1 w 456"/>
                <a:gd name="T11" fmla="*/ 1 h 1122"/>
                <a:gd name="T12" fmla="*/ 1 w 456"/>
                <a:gd name="T13" fmla="*/ 1 h 1122"/>
                <a:gd name="T14" fmla="*/ 1 w 456"/>
                <a:gd name="T15" fmla="*/ 1 h 1122"/>
                <a:gd name="T16" fmla="*/ 1 w 456"/>
                <a:gd name="T17" fmla="*/ 1 h 1122"/>
                <a:gd name="T18" fmla="*/ 1 w 456"/>
                <a:gd name="T19" fmla="*/ 1 h 1122"/>
                <a:gd name="T20" fmla="*/ 1 w 456"/>
                <a:gd name="T21" fmla="*/ 1 h 1122"/>
                <a:gd name="T22" fmla="*/ 1 w 456"/>
                <a:gd name="T23" fmla="*/ 1 h 1122"/>
                <a:gd name="T24" fmla="*/ 1 w 456"/>
                <a:gd name="T25" fmla="*/ 1 h 1122"/>
                <a:gd name="T26" fmla="*/ 1 w 456"/>
                <a:gd name="T27" fmla="*/ 1 h 1122"/>
                <a:gd name="T28" fmla="*/ 1 w 456"/>
                <a:gd name="T29" fmla="*/ 1 h 1122"/>
                <a:gd name="T30" fmla="*/ 1 w 456"/>
                <a:gd name="T31" fmla="*/ 1 h 1122"/>
                <a:gd name="T32" fmla="*/ 1 w 456"/>
                <a:gd name="T33" fmla="*/ 1 h 1122"/>
                <a:gd name="T34" fmla="*/ 1 w 456"/>
                <a:gd name="T35" fmla="*/ 1 h 1122"/>
                <a:gd name="T36" fmla="*/ 1 w 456"/>
                <a:gd name="T37" fmla="*/ 1 h 1122"/>
                <a:gd name="T38" fmla="*/ 1 w 456"/>
                <a:gd name="T39" fmla="*/ 1 h 1122"/>
                <a:gd name="T40" fmla="*/ 1 w 456"/>
                <a:gd name="T41" fmla="*/ 1 h 1122"/>
                <a:gd name="T42" fmla="*/ 1 w 456"/>
                <a:gd name="T43" fmla="*/ 1 h 1122"/>
                <a:gd name="T44" fmla="*/ 1 w 456"/>
                <a:gd name="T45" fmla="*/ 1 h 1122"/>
                <a:gd name="T46" fmla="*/ 1 w 456"/>
                <a:gd name="T47" fmla="*/ 1 h 1122"/>
                <a:gd name="T48" fmla="*/ 1 w 456"/>
                <a:gd name="T49" fmla="*/ 1 h 1122"/>
                <a:gd name="T50" fmla="*/ 1 w 456"/>
                <a:gd name="T51" fmla="*/ 1 h 1122"/>
                <a:gd name="T52" fmla="*/ 1 w 456"/>
                <a:gd name="T53" fmla="*/ 1 h 1122"/>
                <a:gd name="T54" fmla="*/ 1 w 456"/>
                <a:gd name="T55" fmla="*/ 1 h 1122"/>
                <a:gd name="T56" fmla="*/ 1 w 456"/>
                <a:gd name="T57" fmla="*/ 1 h 1122"/>
                <a:gd name="T58" fmla="*/ 1 w 456"/>
                <a:gd name="T59" fmla="*/ 1 h 1122"/>
                <a:gd name="T60" fmla="*/ 1 w 456"/>
                <a:gd name="T61" fmla="*/ 1 h 1122"/>
                <a:gd name="T62" fmla="*/ 1 w 456"/>
                <a:gd name="T63" fmla="*/ 1 h 1122"/>
                <a:gd name="T64" fmla="*/ 1 w 456"/>
                <a:gd name="T65" fmla="*/ 1 h 1122"/>
                <a:gd name="T66" fmla="*/ 1 w 456"/>
                <a:gd name="T67" fmla="*/ 1 h 1122"/>
                <a:gd name="T68" fmla="*/ 1 w 456"/>
                <a:gd name="T69" fmla="*/ 1 h 1122"/>
                <a:gd name="T70" fmla="*/ 0 w 456"/>
                <a:gd name="T71" fmla="*/ 1 h 1122"/>
                <a:gd name="T72" fmla="*/ 1 w 456"/>
                <a:gd name="T73" fmla="*/ 1 h 1122"/>
                <a:gd name="T74" fmla="*/ 1 w 456"/>
                <a:gd name="T75" fmla="*/ 1 h 1122"/>
                <a:gd name="T76" fmla="*/ 1 w 456"/>
                <a:gd name="T77" fmla="*/ 1 h 1122"/>
                <a:gd name="T78" fmla="*/ 1 w 456"/>
                <a:gd name="T79" fmla="*/ 1 h 1122"/>
                <a:gd name="T80" fmla="*/ 1 w 456"/>
                <a:gd name="T81" fmla="*/ 0 h 1122"/>
                <a:gd name="T82" fmla="*/ 1 w 456"/>
                <a:gd name="T83" fmla="*/ 0 h 112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56"/>
                <a:gd name="T127" fmla="*/ 0 h 1122"/>
                <a:gd name="T128" fmla="*/ 456 w 456"/>
                <a:gd name="T129" fmla="*/ 1122 h 112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56" h="1122">
                  <a:moveTo>
                    <a:pt x="102" y="0"/>
                  </a:moveTo>
                  <a:lnTo>
                    <a:pt x="101" y="10"/>
                  </a:lnTo>
                  <a:lnTo>
                    <a:pt x="101" y="29"/>
                  </a:lnTo>
                  <a:lnTo>
                    <a:pt x="100" y="66"/>
                  </a:lnTo>
                  <a:lnTo>
                    <a:pt x="100" y="103"/>
                  </a:lnTo>
                  <a:lnTo>
                    <a:pt x="100" y="112"/>
                  </a:lnTo>
                  <a:lnTo>
                    <a:pt x="129" y="186"/>
                  </a:lnTo>
                  <a:lnTo>
                    <a:pt x="188" y="332"/>
                  </a:lnTo>
                  <a:lnTo>
                    <a:pt x="307" y="627"/>
                  </a:lnTo>
                  <a:lnTo>
                    <a:pt x="425" y="921"/>
                  </a:lnTo>
                  <a:lnTo>
                    <a:pt x="456" y="994"/>
                  </a:lnTo>
                  <a:lnTo>
                    <a:pt x="455" y="1002"/>
                  </a:lnTo>
                  <a:lnTo>
                    <a:pt x="455" y="1016"/>
                  </a:lnTo>
                  <a:lnTo>
                    <a:pt x="455" y="1045"/>
                  </a:lnTo>
                  <a:lnTo>
                    <a:pt x="455" y="1075"/>
                  </a:lnTo>
                  <a:lnTo>
                    <a:pt x="455" y="1082"/>
                  </a:lnTo>
                  <a:lnTo>
                    <a:pt x="441" y="1082"/>
                  </a:lnTo>
                  <a:lnTo>
                    <a:pt x="415" y="1083"/>
                  </a:lnTo>
                  <a:lnTo>
                    <a:pt x="360" y="1092"/>
                  </a:lnTo>
                  <a:lnTo>
                    <a:pt x="305" y="1115"/>
                  </a:lnTo>
                  <a:lnTo>
                    <a:pt x="291" y="1122"/>
                  </a:lnTo>
                  <a:lnTo>
                    <a:pt x="292" y="1115"/>
                  </a:lnTo>
                  <a:lnTo>
                    <a:pt x="296" y="1090"/>
                  </a:lnTo>
                  <a:lnTo>
                    <a:pt x="299" y="998"/>
                  </a:lnTo>
                  <a:lnTo>
                    <a:pt x="286" y="870"/>
                  </a:lnTo>
                  <a:lnTo>
                    <a:pt x="280" y="834"/>
                  </a:lnTo>
                  <a:lnTo>
                    <a:pt x="269" y="794"/>
                  </a:lnTo>
                  <a:lnTo>
                    <a:pt x="237" y="699"/>
                  </a:lnTo>
                  <a:lnTo>
                    <a:pt x="151" y="495"/>
                  </a:lnTo>
                  <a:lnTo>
                    <a:pt x="91" y="368"/>
                  </a:lnTo>
                  <a:lnTo>
                    <a:pt x="88" y="361"/>
                  </a:lnTo>
                  <a:lnTo>
                    <a:pt x="80" y="334"/>
                  </a:lnTo>
                  <a:lnTo>
                    <a:pt x="65" y="279"/>
                  </a:lnTo>
                  <a:lnTo>
                    <a:pt x="36" y="169"/>
                  </a:lnTo>
                  <a:lnTo>
                    <a:pt x="7" y="58"/>
                  </a:lnTo>
                  <a:lnTo>
                    <a:pt x="0" y="30"/>
                  </a:lnTo>
                  <a:lnTo>
                    <a:pt x="8" y="28"/>
                  </a:lnTo>
                  <a:lnTo>
                    <a:pt x="25" y="23"/>
                  </a:lnTo>
                  <a:lnTo>
                    <a:pt x="59" y="13"/>
                  </a:lnTo>
                  <a:lnTo>
                    <a:pt x="93" y="3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48" name="Freeform 37"/>
            <p:cNvSpPr>
              <a:spLocks/>
            </p:cNvSpPr>
            <p:nvPr/>
          </p:nvSpPr>
          <p:spPr bwMode="auto">
            <a:xfrm>
              <a:off x="2520" y="1940"/>
              <a:ext cx="172" cy="273"/>
            </a:xfrm>
            <a:custGeom>
              <a:avLst/>
              <a:gdLst>
                <a:gd name="T0" fmla="*/ 1 w 344"/>
                <a:gd name="T1" fmla="*/ 1 h 545"/>
                <a:gd name="T2" fmla="*/ 1 w 344"/>
                <a:gd name="T3" fmla="*/ 1 h 545"/>
                <a:gd name="T4" fmla="*/ 1 w 344"/>
                <a:gd name="T5" fmla="*/ 1 h 545"/>
                <a:gd name="T6" fmla="*/ 1 w 344"/>
                <a:gd name="T7" fmla="*/ 1 h 545"/>
                <a:gd name="T8" fmla="*/ 1 w 344"/>
                <a:gd name="T9" fmla="*/ 1 h 545"/>
                <a:gd name="T10" fmla="*/ 1 w 344"/>
                <a:gd name="T11" fmla="*/ 1 h 545"/>
                <a:gd name="T12" fmla="*/ 1 w 344"/>
                <a:gd name="T13" fmla="*/ 1 h 545"/>
                <a:gd name="T14" fmla="*/ 1 w 344"/>
                <a:gd name="T15" fmla="*/ 1 h 545"/>
                <a:gd name="T16" fmla="*/ 1 w 344"/>
                <a:gd name="T17" fmla="*/ 1 h 545"/>
                <a:gd name="T18" fmla="*/ 1 w 344"/>
                <a:gd name="T19" fmla="*/ 1 h 545"/>
                <a:gd name="T20" fmla="*/ 1 w 344"/>
                <a:gd name="T21" fmla="*/ 1 h 545"/>
                <a:gd name="T22" fmla="*/ 1 w 344"/>
                <a:gd name="T23" fmla="*/ 1 h 545"/>
                <a:gd name="T24" fmla="*/ 1 w 344"/>
                <a:gd name="T25" fmla="*/ 1 h 545"/>
                <a:gd name="T26" fmla="*/ 1 w 344"/>
                <a:gd name="T27" fmla="*/ 1 h 545"/>
                <a:gd name="T28" fmla="*/ 1 w 344"/>
                <a:gd name="T29" fmla="*/ 1 h 545"/>
                <a:gd name="T30" fmla="*/ 1 w 344"/>
                <a:gd name="T31" fmla="*/ 1 h 545"/>
                <a:gd name="T32" fmla="*/ 1 w 344"/>
                <a:gd name="T33" fmla="*/ 1 h 545"/>
                <a:gd name="T34" fmla="*/ 1 w 344"/>
                <a:gd name="T35" fmla="*/ 1 h 545"/>
                <a:gd name="T36" fmla="*/ 1 w 344"/>
                <a:gd name="T37" fmla="*/ 1 h 545"/>
                <a:gd name="T38" fmla="*/ 1 w 344"/>
                <a:gd name="T39" fmla="*/ 1 h 545"/>
                <a:gd name="T40" fmla="*/ 1 w 344"/>
                <a:gd name="T41" fmla="*/ 1 h 545"/>
                <a:gd name="T42" fmla="*/ 1 w 344"/>
                <a:gd name="T43" fmla="*/ 1 h 545"/>
                <a:gd name="T44" fmla="*/ 1 w 344"/>
                <a:gd name="T45" fmla="*/ 1 h 545"/>
                <a:gd name="T46" fmla="*/ 1 w 344"/>
                <a:gd name="T47" fmla="*/ 1 h 545"/>
                <a:gd name="T48" fmla="*/ 1 w 344"/>
                <a:gd name="T49" fmla="*/ 1 h 545"/>
                <a:gd name="T50" fmla="*/ 1 w 344"/>
                <a:gd name="T51" fmla="*/ 1 h 545"/>
                <a:gd name="T52" fmla="*/ 1 w 344"/>
                <a:gd name="T53" fmla="*/ 1 h 545"/>
                <a:gd name="T54" fmla="*/ 1 w 344"/>
                <a:gd name="T55" fmla="*/ 1 h 545"/>
                <a:gd name="T56" fmla="*/ 1 w 344"/>
                <a:gd name="T57" fmla="*/ 1 h 545"/>
                <a:gd name="T58" fmla="*/ 1 w 344"/>
                <a:gd name="T59" fmla="*/ 1 h 545"/>
                <a:gd name="T60" fmla="*/ 1 w 344"/>
                <a:gd name="T61" fmla="*/ 1 h 545"/>
                <a:gd name="T62" fmla="*/ 1 w 344"/>
                <a:gd name="T63" fmla="*/ 1 h 545"/>
                <a:gd name="T64" fmla="*/ 1 w 344"/>
                <a:gd name="T65" fmla="*/ 1 h 545"/>
                <a:gd name="T66" fmla="*/ 1 w 344"/>
                <a:gd name="T67" fmla="*/ 1 h 545"/>
                <a:gd name="T68" fmla="*/ 1 w 344"/>
                <a:gd name="T69" fmla="*/ 1 h 545"/>
                <a:gd name="T70" fmla="*/ 1 w 344"/>
                <a:gd name="T71" fmla="*/ 1 h 545"/>
                <a:gd name="T72" fmla="*/ 1 w 344"/>
                <a:gd name="T73" fmla="*/ 1 h 545"/>
                <a:gd name="T74" fmla="*/ 1 w 344"/>
                <a:gd name="T75" fmla="*/ 1 h 545"/>
                <a:gd name="T76" fmla="*/ 1 w 344"/>
                <a:gd name="T77" fmla="*/ 1 h 545"/>
                <a:gd name="T78" fmla="*/ 0 w 344"/>
                <a:gd name="T79" fmla="*/ 0 h 545"/>
                <a:gd name="T80" fmla="*/ 1 w 344"/>
                <a:gd name="T81" fmla="*/ 1 h 545"/>
                <a:gd name="T82" fmla="*/ 1 w 344"/>
                <a:gd name="T83" fmla="*/ 1 h 545"/>
                <a:gd name="T84" fmla="*/ 1 w 344"/>
                <a:gd name="T85" fmla="*/ 1 h 54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44"/>
                <a:gd name="T130" fmla="*/ 0 h 545"/>
                <a:gd name="T131" fmla="*/ 344 w 344"/>
                <a:gd name="T132" fmla="*/ 545 h 54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44" h="545">
                  <a:moveTo>
                    <a:pt x="167" y="216"/>
                  </a:moveTo>
                  <a:lnTo>
                    <a:pt x="172" y="221"/>
                  </a:lnTo>
                  <a:lnTo>
                    <a:pt x="184" y="229"/>
                  </a:lnTo>
                  <a:lnTo>
                    <a:pt x="199" y="236"/>
                  </a:lnTo>
                  <a:lnTo>
                    <a:pt x="226" y="249"/>
                  </a:lnTo>
                  <a:lnTo>
                    <a:pt x="237" y="263"/>
                  </a:lnTo>
                  <a:lnTo>
                    <a:pt x="238" y="275"/>
                  </a:lnTo>
                  <a:lnTo>
                    <a:pt x="238" y="295"/>
                  </a:lnTo>
                  <a:lnTo>
                    <a:pt x="233" y="316"/>
                  </a:lnTo>
                  <a:lnTo>
                    <a:pt x="217" y="359"/>
                  </a:lnTo>
                  <a:lnTo>
                    <a:pt x="207" y="390"/>
                  </a:lnTo>
                  <a:lnTo>
                    <a:pt x="200" y="385"/>
                  </a:lnTo>
                  <a:lnTo>
                    <a:pt x="179" y="367"/>
                  </a:lnTo>
                  <a:lnTo>
                    <a:pt x="156" y="342"/>
                  </a:lnTo>
                  <a:lnTo>
                    <a:pt x="152" y="336"/>
                  </a:lnTo>
                  <a:lnTo>
                    <a:pt x="147" y="330"/>
                  </a:lnTo>
                  <a:lnTo>
                    <a:pt x="145" y="321"/>
                  </a:lnTo>
                  <a:lnTo>
                    <a:pt x="142" y="301"/>
                  </a:lnTo>
                  <a:lnTo>
                    <a:pt x="141" y="260"/>
                  </a:lnTo>
                  <a:lnTo>
                    <a:pt x="143" y="240"/>
                  </a:lnTo>
                  <a:lnTo>
                    <a:pt x="128" y="249"/>
                  </a:lnTo>
                  <a:lnTo>
                    <a:pt x="118" y="262"/>
                  </a:lnTo>
                  <a:lnTo>
                    <a:pt x="111" y="278"/>
                  </a:lnTo>
                  <a:lnTo>
                    <a:pt x="107" y="295"/>
                  </a:lnTo>
                  <a:lnTo>
                    <a:pt x="106" y="314"/>
                  </a:lnTo>
                  <a:lnTo>
                    <a:pt x="110" y="356"/>
                  </a:lnTo>
                  <a:lnTo>
                    <a:pt x="122" y="395"/>
                  </a:lnTo>
                  <a:lnTo>
                    <a:pt x="138" y="429"/>
                  </a:lnTo>
                  <a:lnTo>
                    <a:pt x="148" y="442"/>
                  </a:lnTo>
                  <a:lnTo>
                    <a:pt x="153" y="447"/>
                  </a:lnTo>
                  <a:lnTo>
                    <a:pt x="162" y="456"/>
                  </a:lnTo>
                  <a:lnTo>
                    <a:pt x="182" y="473"/>
                  </a:lnTo>
                  <a:lnTo>
                    <a:pt x="189" y="483"/>
                  </a:lnTo>
                  <a:lnTo>
                    <a:pt x="193" y="493"/>
                  </a:lnTo>
                  <a:lnTo>
                    <a:pt x="194" y="499"/>
                  </a:lnTo>
                  <a:lnTo>
                    <a:pt x="193" y="503"/>
                  </a:lnTo>
                  <a:lnTo>
                    <a:pt x="191" y="506"/>
                  </a:lnTo>
                  <a:lnTo>
                    <a:pt x="188" y="508"/>
                  </a:lnTo>
                  <a:lnTo>
                    <a:pt x="184" y="509"/>
                  </a:lnTo>
                  <a:lnTo>
                    <a:pt x="180" y="511"/>
                  </a:lnTo>
                  <a:lnTo>
                    <a:pt x="170" y="512"/>
                  </a:lnTo>
                  <a:lnTo>
                    <a:pt x="148" y="514"/>
                  </a:lnTo>
                  <a:lnTo>
                    <a:pt x="144" y="514"/>
                  </a:lnTo>
                  <a:lnTo>
                    <a:pt x="152" y="522"/>
                  </a:lnTo>
                  <a:lnTo>
                    <a:pt x="180" y="540"/>
                  </a:lnTo>
                  <a:lnTo>
                    <a:pt x="197" y="545"/>
                  </a:lnTo>
                  <a:lnTo>
                    <a:pt x="206" y="545"/>
                  </a:lnTo>
                  <a:lnTo>
                    <a:pt x="214" y="543"/>
                  </a:lnTo>
                  <a:lnTo>
                    <a:pt x="223" y="538"/>
                  </a:lnTo>
                  <a:lnTo>
                    <a:pt x="232" y="529"/>
                  </a:lnTo>
                  <a:lnTo>
                    <a:pt x="240" y="515"/>
                  </a:lnTo>
                  <a:lnTo>
                    <a:pt x="259" y="477"/>
                  </a:lnTo>
                  <a:lnTo>
                    <a:pt x="293" y="391"/>
                  </a:lnTo>
                  <a:lnTo>
                    <a:pt x="309" y="347"/>
                  </a:lnTo>
                  <a:lnTo>
                    <a:pt x="312" y="345"/>
                  </a:lnTo>
                  <a:lnTo>
                    <a:pt x="320" y="339"/>
                  </a:lnTo>
                  <a:lnTo>
                    <a:pt x="336" y="328"/>
                  </a:lnTo>
                  <a:lnTo>
                    <a:pt x="342" y="322"/>
                  </a:lnTo>
                  <a:lnTo>
                    <a:pt x="343" y="319"/>
                  </a:lnTo>
                  <a:lnTo>
                    <a:pt x="344" y="316"/>
                  </a:lnTo>
                  <a:lnTo>
                    <a:pt x="344" y="312"/>
                  </a:lnTo>
                  <a:lnTo>
                    <a:pt x="340" y="305"/>
                  </a:lnTo>
                  <a:lnTo>
                    <a:pt x="335" y="298"/>
                  </a:lnTo>
                  <a:lnTo>
                    <a:pt x="322" y="286"/>
                  </a:lnTo>
                  <a:lnTo>
                    <a:pt x="308" y="275"/>
                  </a:lnTo>
                  <a:lnTo>
                    <a:pt x="280" y="252"/>
                  </a:lnTo>
                  <a:lnTo>
                    <a:pt x="271" y="237"/>
                  </a:lnTo>
                  <a:lnTo>
                    <a:pt x="270" y="234"/>
                  </a:lnTo>
                  <a:lnTo>
                    <a:pt x="271" y="231"/>
                  </a:lnTo>
                  <a:lnTo>
                    <a:pt x="273" y="227"/>
                  </a:lnTo>
                  <a:lnTo>
                    <a:pt x="276" y="224"/>
                  </a:lnTo>
                  <a:lnTo>
                    <a:pt x="284" y="217"/>
                  </a:lnTo>
                  <a:lnTo>
                    <a:pt x="290" y="211"/>
                  </a:lnTo>
                  <a:lnTo>
                    <a:pt x="295" y="206"/>
                  </a:lnTo>
                  <a:lnTo>
                    <a:pt x="294" y="201"/>
                  </a:lnTo>
                  <a:lnTo>
                    <a:pt x="274" y="186"/>
                  </a:lnTo>
                  <a:lnTo>
                    <a:pt x="232" y="157"/>
                  </a:lnTo>
                  <a:lnTo>
                    <a:pt x="135" y="94"/>
                  </a:lnTo>
                  <a:lnTo>
                    <a:pt x="28" y="21"/>
                  </a:lnTo>
                  <a:lnTo>
                    <a:pt x="0" y="0"/>
                  </a:lnTo>
                  <a:lnTo>
                    <a:pt x="7" y="17"/>
                  </a:lnTo>
                  <a:lnTo>
                    <a:pt x="28" y="54"/>
                  </a:lnTo>
                  <a:lnTo>
                    <a:pt x="89" y="132"/>
                  </a:lnTo>
                  <a:lnTo>
                    <a:pt x="153" y="202"/>
                  </a:lnTo>
                  <a:lnTo>
                    <a:pt x="167" y="216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49" name="Freeform 38"/>
            <p:cNvSpPr>
              <a:spLocks/>
            </p:cNvSpPr>
            <p:nvPr/>
          </p:nvSpPr>
          <p:spPr bwMode="auto">
            <a:xfrm>
              <a:off x="2731" y="1988"/>
              <a:ext cx="109" cy="165"/>
            </a:xfrm>
            <a:custGeom>
              <a:avLst/>
              <a:gdLst>
                <a:gd name="T0" fmla="*/ 1 w 218"/>
                <a:gd name="T1" fmla="*/ 0 h 331"/>
                <a:gd name="T2" fmla="*/ 1 w 218"/>
                <a:gd name="T3" fmla="*/ 0 h 331"/>
                <a:gd name="T4" fmla="*/ 1 w 218"/>
                <a:gd name="T5" fmla="*/ 0 h 331"/>
                <a:gd name="T6" fmla="*/ 1 w 218"/>
                <a:gd name="T7" fmla="*/ 0 h 331"/>
                <a:gd name="T8" fmla="*/ 1 w 218"/>
                <a:gd name="T9" fmla="*/ 0 h 331"/>
                <a:gd name="T10" fmla="*/ 1 w 218"/>
                <a:gd name="T11" fmla="*/ 0 h 331"/>
                <a:gd name="T12" fmla="*/ 1 w 218"/>
                <a:gd name="T13" fmla="*/ 0 h 331"/>
                <a:gd name="T14" fmla="*/ 1 w 218"/>
                <a:gd name="T15" fmla="*/ 0 h 331"/>
                <a:gd name="T16" fmla="*/ 1 w 218"/>
                <a:gd name="T17" fmla="*/ 0 h 331"/>
                <a:gd name="T18" fmla="*/ 1 w 218"/>
                <a:gd name="T19" fmla="*/ 0 h 331"/>
                <a:gd name="T20" fmla="*/ 1 w 218"/>
                <a:gd name="T21" fmla="*/ 0 h 331"/>
                <a:gd name="T22" fmla="*/ 1 w 218"/>
                <a:gd name="T23" fmla="*/ 0 h 331"/>
                <a:gd name="T24" fmla="*/ 1 w 218"/>
                <a:gd name="T25" fmla="*/ 0 h 331"/>
                <a:gd name="T26" fmla="*/ 1 w 218"/>
                <a:gd name="T27" fmla="*/ 0 h 331"/>
                <a:gd name="T28" fmla="*/ 1 w 218"/>
                <a:gd name="T29" fmla="*/ 0 h 331"/>
                <a:gd name="T30" fmla="*/ 1 w 218"/>
                <a:gd name="T31" fmla="*/ 0 h 331"/>
                <a:gd name="T32" fmla="*/ 1 w 218"/>
                <a:gd name="T33" fmla="*/ 0 h 331"/>
                <a:gd name="T34" fmla="*/ 1 w 218"/>
                <a:gd name="T35" fmla="*/ 0 h 331"/>
                <a:gd name="T36" fmla="*/ 1 w 218"/>
                <a:gd name="T37" fmla="*/ 0 h 331"/>
                <a:gd name="T38" fmla="*/ 1 w 218"/>
                <a:gd name="T39" fmla="*/ 0 h 331"/>
                <a:gd name="T40" fmla="*/ 1 w 218"/>
                <a:gd name="T41" fmla="*/ 0 h 331"/>
                <a:gd name="T42" fmla="*/ 1 w 218"/>
                <a:gd name="T43" fmla="*/ 0 h 331"/>
                <a:gd name="T44" fmla="*/ 1 w 218"/>
                <a:gd name="T45" fmla="*/ 0 h 331"/>
                <a:gd name="T46" fmla="*/ 1 w 218"/>
                <a:gd name="T47" fmla="*/ 0 h 331"/>
                <a:gd name="T48" fmla="*/ 1 w 218"/>
                <a:gd name="T49" fmla="*/ 0 h 331"/>
                <a:gd name="T50" fmla="*/ 1 w 218"/>
                <a:gd name="T51" fmla="*/ 0 h 331"/>
                <a:gd name="T52" fmla="*/ 1 w 218"/>
                <a:gd name="T53" fmla="*/ 0 h 331"/>
                <a:gd name="T54" fmla="*/ 0 w 218"/>
                <a:gd name="T55" fmla="*/ 0 h 331"/>
                <a:gd name="T56" fmla="*/ 1 w 218"/>
                <a:gd name="T57" fmla="*/ 0 h 331"/>
                <a:gd name="T58" fmla="*/ 1 w 218"/>
                <a:gd name="T59" fmla="*/ 0 h 331"/>
                <a:gd name="T60" fmla="*/ 1 w 218"/>
                <a:gd name="T61" fmla="*/ 0 h 331"/>
                <a:gd name="T62" fmla="*/ 1 w 218"/>
                <a:gd name="T63" fmla="*/ 0 h 331"/>
                <a:gd name="T64" fmla="*/ 1 w 218"/>
                <a:gd name="T65" fmla="*/ 0 h 331"/>
                <a:gd name="T66" fmla="*/ 1 w 218"/>
                <a:gd name="T67" fmla="*/ 0 h 331"/>
                <a:gd name="T68" fmla="*/ 1 w 218"/>
                <a:gd name="T69" fmla="*/ 0 h 331"/>
                <a:gd name="T70" fmla="*/ 1 w 218"/>
                <a:gd name="T71" fmla="*/ 0 h 33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18"/>
                <a:gd name="T109" fmla="*/ 0 h 331"/>
                <a:gd name="T110" fmla="*/ 218 w 218"/>
                <a:gd name="T111" fmla="*/ 331 h 33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18" h="331">
                  <a:moveTo>
                    <a:pt x="39" y="37"/>
                  </a:moveTo>
                  <a:lnTo>
                    <a:pt x="42" y="37"/>
                  </a:lnTo>
                  <a:lnTo>
                    <a:pt x="63" y="32"/>
                  </a:lnTo>
                  <a:lnTo>
                    <a:pt x="136" y="14"/>
                  </a:lnTo>
                  <a:lnTo>
                    <a:pt x="192" y="1"/>
                  </a:lnTo>
                  <a:lnTo>
                    <a:pt x="196" y="0"/>
                  </a:lnTo>
                  <a:lnTo>
                    <a:pt x="199" y="3"/>
                  </a:lnTo>
                  <a:lnTo>
                    <a:pt x="201" y="7"/>
                  </a:lnTo>
                  <a:lnTo>
                    <a:pt x="201" y="12"/>
                  </a:lnTo>
                  <a:lnTo>
                    <a:pt x="199" y="17"/>
                  </a:lnTo>
                  <a:lnTo>
                    <a:pt x="196" y="23"/>
                  </a:lnTo>
                  <a:lnTo>
                    <a:pt x="187" y="35"/>
                  </a:lnTo>
                  <a:lnTo>
                    <a:pt x="168" y="59"/>
                  </a:lnTo>
                  <a:lnTo>
                    <a:pt x="166" y="64"/>
                  </a:lnTo>
                  <a:lnTo>
                    <a:pt x="164" y="66"/>
                  </a:lnTo>
                  <a:lnTo>
                    <a:pt x="151" y="73"/>
                  </a:lnTo>
                  <a:lnTo>
                    <a:pt x="108" y="103"/>
                  </a:lnTo>
                  <a:lnTo>
                    <a:pt x="87" y="120"/>
                  </a:lnTo>
                  <a:lnTo>
                    <a:pt x="74" y="137"/>
                  </a:lnTo>
                  <a:lnTo>
                    <a:pt x="73" y="143"/>
                  </a:lnTo>
                  <a:lnTo>
                    <a:pt x="74" y="150"/>
                  </a:lnTo>
                  <a:lnTo>
                    <a:pt x="78" y="159"/>
                  </a:lnTo>
                  <a:lnTo>
                    <a:pt x="83" y="168"/>
                  </a:lnTo>
                  <a:lnTo>
                    <a:pt x="99" y="190"/>
                  </a:lnTo>
                  <a:lnTo>
                    <a:pt x="133" y="227"/>
                  </a:lnTo>
                  <a:lnTo>
                    <a:pt x="144" y="238"/>
                  </a:lnTo>
                  <a:lnTo>
                    <a:pt x="156" y="236"/>
                  </a:lnTo>
                  <a:lnTo>
                    <a:pt x="167" y="230"/>
                  </a:lnTo>
                  <a:lnTo>
                    <a:pt x="176" y="220"/>
                  </a:lnTo>
                  <a:lnTo>
                    <a:pt x="182" y="208"/>
                  </a:lnTo>
                  <a:lnTo>
                    <a:pt x="187" y="195"/>
                  </a:lnTo>
                  <a:lnTo>
                    <a:pt x="192" y="163"/>
                  </a:lnTo>
                  <a:lnTo>
                    <a:pt x="192" y="132"/>
                  </a:lnTo>
                  <a:lnTo>
                    <a:pt x="191" y="105"/>
                  </a:lnTo>
                  <a:lnTo>
                    <a:pt x="190" y="94"/>
                  </a:lnTo>
                  <a:lnTo>
                    <a:pt x="195" y="98"/>
                  </a:lnTo>
                  <a:lnTo>
                    <a:pt x="199" y="102"/>
                  </a:lnTo>
                  <a:lnTo>
                    <a:pt x="203" y="107"/>
                  </a:lnTo>
                  <a:lnTo>
                    <a:pt x="207" y="113"/>
                  </a:lnTo>
                  <a:lnTo>
                    <a:pt x="212" y="128"/>
                  </a:lnTo>
                  <a:lnTo>
                    <a:pt x="216" y="147"/>
                  </a:lnTo>
                  <a:lnTo>
                    <a:pt x="218" y="190"/>
                  </a:lnTo>
                  <a:lnTo>
                    <a:pt x="207" y="271"/>
                  </a:lnTo>
                  <a:lnTo>
                    <a:pt x="197" y="293"/>
                  </a:lnTo>
                  <a:lnTo>
                    <a:pt x="189" y="301"/>
                  </a:lnTo>
                  <a:lnTo>
                    <a:pt x="175" y="316"/>
                  </a:lnTo>
                  <a:lnTo>
                    <a:pt x="158" y="327"/>
                  </a:lnTo>
                  <a:lnTo>
                    <a:pt x="141" y="331"/>
                  </a:lnTo>
                  <a:lnTo>
                    <a:pt x="121" y="326"/>
                  </a:lnTo>
                  <a:lnTo>
                    <a:pt x="96" y="309"/>
                  </a:lnTo>
                  <a:lnTo>
                    <a:pt x="83" y="296"/>
                  </a:lnTo>
                  <a:lnTo>
                    <a:pt x="77" y="291"/>
                  </a:lnTo>
                  <a:lnTo>
                    <a:pt x="62" y="273"/>
                  </a:lnTo>
                  <a:lnTo>
                    <a:pt x="25" y="228"/>
                  </a:lnTo>
                  <a:lnTo>
                    <a:pt x="1" y="198"/>
                  </a:lnTo>
                  <a:lnTo>
                    <a:pt x="0" y="196"/>
                  </a:lnTo>
                  <a:lnTo>
                    <a:pt x="4" y="189"/>
                  </a:lnTo>
                  <a:lnTo>
                    <a:pt x="12" y="175"/>
                  </a:lnTo>
                  <a:lnTo>
                    <a:pt x="30" y="145"/>
                  </a:lnTo>
                  <a:lnTo>
                    <a:pt x="45" y="116"/>
                  </a:lnTo>
                  <a:lnTo>
                    <a:pt x="49" y="108"/>
                  </a:lnTo>
                  <a:lnTo>
                    <a:pt x="47" y="103"/>
                  </a:lnTo>
                  <a:lnTo>
                    <a:pt x="46" y="100"/>
                  </a:lnTo>
                  <a:lnTo>
                    <a:pt x="44" y="98"/>
                  </a:lnTo>
                  <a:lnTo>
                    <a:pt x="38" y="92"/>
                  </a:lnTo>
                  <a:lnTo>
                    <a:pt x="25" y="84"/>
                  </a:lnTo>
                  <a:lnTo>
                    <a:pt x="21" y="79"/>
                  </a:lnTo>
                  <a:lnTo>
                    <a:pt x="21" y="74"/>
                  </a:lnTo>
                  <a:lnTo>
                    <a:pt x="24" y="56"/>
                  </a:lnTo>
                  <a:lnTo>
                    <a:pt x="29" y="47"/>
                  </a:lnTo>
                  <a:lnTo>
                    <a:pt x="35" y="40"/>
                  </a:lnTo>
                  <a:lnTo>
                    <a:pt x="39" y="37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50" name="Freeform 39"/>
            <p:cNvSpPr>
              <a:spLocks/>
            </p:cNvSpPr>
            <p:nvPr/>
          </p:nvSpPr>
          <p:spPr bwMode="auto">
            <a:xfrm>
              <a:off x="2804" y="2026"/>
              <a:ext cx="111" cy="169"/>
            </a:xfrm>
            <a:custGeom>
              <a:avLst/>
              <a:gdLst>
                <a:gd name="T0" fmla="*/ 1 w 221"/>
                <a:gd name="T1" fmla="*/ 0 h 339"/>
                <a:gd name="T2" fmla="*/ 1 w 221"/>
                <a:gd name="T3" fmla="*/ 0 h 339"/>
                <a:gd name="T4" fmla="*/ 1 w 221"/>
                <a:gd name="T5" fmla="*/ 0 h 339"/>
                <a:gd name="T6" fmla="*/ 1 w 221"/>
                <a:gd name="T7" fmla="*/ 0 h 339"/>
                <a:gd name="T8" fmla="*/ 1 w 221"/>
                <a:gd name="T9" fmla="*/ 0 h 339"/>
                <a:gd name="T10" fmla="*/ 1 w 221"/>
                <a:gd name="T11" fmla="*/ 0 h 339"/>
                <a:gd name="T12" fmla="*/ 1 w 221"/>
                <a:gd name="T13" fmla="*/ 0 h 339"/>
                <a:gd name="T14" fmla="*/ 1 w 221"/>
                <a:gd name="T15" fmla="*/ 0 h 339"/>
                <a:gd name="T16" fmla="*/ 1 w 221"/>
                <a:gd name="T17" fmla="*/ 0 h 339"/>
                <a:gd name="T18" fmla="*/ 1 w 221"/>
                <a:gd name="T19" fmla="*/ 0 h 339"/>
                <a:gd name="T20" fmla="*/ 1 w 221"/>
                <a:gd name="T21" fmla="*/ 0 h 339"/>
                <a:gd name="T22" fmla="*/ 1 w 221"/>
                <a:gd name="T23" fmla="*/ 0 h 339"/>
                <a:gd name="T24" fmla="*/ 1 w 221"/>
                <a:gd name="T25" fmla="*/ 0 h 339"/>
                <a:gd name="T26" fmla="*/ 1 w 221"/>
                <a:gd name="T27" fmla="*/ 0 h 339"/>
                <a:gd name="T28" fmla="*/ 1 w 221"/>
                <a:gd name="T29" fmla="*/ 0 h 339"/>
                <a:gd name="T30" fmla="*/ 1 w 221"/>
                <a:gd name="T31" fmla="*/ 0 h 339"/>
                <a:gd name="T32" fmla="*/ 1 w 221"/>
                <a:gd name="T33" fmla="*/ 0 h 339"/>
                <a:gd name="T34" fmla="*/ 1 w 221"/>
                <a:gd name="T35" fmla="*/ 0 h 339"/>
                <a:gd name="T36" fmla="*/ 1 w 221"/>
                <a:gd name="T37" fmla="*/ 0 h 339"/>
                <a:gd name="T38" fmla="*/ 1 w 221"/>
                <a:gd name="T39" fmla="*/ 0 h 339"/>
                <a:gd name="T40" fmla="*/ 1 w 221"/>
                <a:gd name="T41" fmla="*/ 0 h 339"/>
                <a:gd name="T42" fmla="*/ 1 w 221"/>
                <a:gd name="T43" fmla="*/ 0 h 339"/>
                <a:gd name="T44" fmla="*/ 1 w 221"/>
                <a:gd name="T45" fmla="*/ 0 h 339"/>
                <a:gd name="T46" fmla="*/ 1 w 221"/>
                <a:gd name="T47" fmla="*/ 0 h 339"/>
                <a:gd name="T48" fmla="*/ 1 w 221"/>
                <a:gd name="T49" fmla="*/ 0 h 339"/>
                <a:gd name="T50" fmla="*/ 1 w 221"/>
                <a:gd name="T51" fmla="*/ 0 h 339"/>
                <a:gd name="T52" fmla="*/ 1 w 221"/>
                <a:gd name="T53" fmla="*/ 0 h 339"/>
                <a:gd name="T54" fmla="*/ 1 w 221"/>
                <a:gd name="T55" fmla="*/ 0 h 339"/>
                <a:gd name="T56" fmla="*/ 0 w 221"/>
                <a:gd name="T57" fmla="*/ 0 h 339"/>
                <a:gd name="T58" fmla="*/ 1 w 221"/>
                <a:gd name="T59" fmla="*/ 0 h 339"/>
                <a:gd name="T60" fmla="*/ 1 w 221"/>
                <a:gd name="T61" fmla="*/ 0 h 339"/>
                <a:gd name="T62" fmla="*/ 1 w 221"/>
                <a:gd name="T63" fmla="*/ 0 h 33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1"/>
                <a:gd name="T97" fmla="*/ 0 h 339"/>
                <a:gd name="T98" fmla="*/ 221 w 221"/>
                <a:gd name="T99" fmla="*/ 339 h 33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1" h="339">
                  <a:moveTo>
                    <a:pt x="79" y="268"/>
                  </a:moveTo>
                  <a:lnTo>
                    <a:pt x="84" y="258"/>
                  </a:lnTo>
                  <a:lnTo>
                    <a:pt x="98" y="238"/>
                  </a:lnTo>
                  <a:lnTo>
                    <a:pt x="125" y="203"/>
                  </a:lnTo>
                  <a:lnTo>
                    <a:pt x="135" y="187"/>
                  </a:lnTo>
                  <a:lnTo>
                    <a:pt x="140" y="172"/>
                  </a:lnTo>
                  <a:lnTo>
                    <a:pt x="141" y="165"/>
                  </a:lnTo>
                  <a:lnTo>
                    <a:pt x="139" y="160"/>
                  </a:lnTo>
                  <a:lnTo>
                    <a:pt x="137" y="155"/>
                  </a:lnTo>
                  <a:lnTo>
                    <a:pt x="131" y="146"/>
                  </a:lnTo>
                  <a:lnTo>
                    <a:pt x="124" y="137"/>
                  </a:lnTo>
                  <a:lnTo>
                    <a:pt x="119" y="126"/>
                  </a:lnTo>
                  <a:lnTo>
                    <a:pt x="117" y="113"/>
                  </a:lnTo>
                  <a:lnTo>
                    <a:pt x="120" y="93"/>
                  </a:lnTo>
                  <a:lnTo>
                    <a:pt x="124" y="83"/>
                  </a:lnTo>
                  <a:lnTo>
                    <a:pt x="136" y="61"/>
                  </a:lnTo>
                  <a:lnTo>
                    <a:pt x="167" y="23"/>
                  </a:lnTo>
                  <a:lnTo>
                    <a:pt x="188" y="1"/>
                  </a:lnTo>
                  <a:lnTo>
                    <a:pt x="190" y="0"/>
                  </a:lnTo>
                  <a:lnTo>
                    <a:pt x="189" y="5"/>
                  </a:lnTo>
                  <a:lnTo>
                    <a:pt x="188" y="15"/>
                  </a:lnTo>
                  <a:lnTo>
                    <a:pt x="186" y="34"/>
                  </a:lnTo>
                  <a:lnTo>
                    <a:pt x="183" y="53"/>
                  </a:lnTo>
                  <a:lnTo>
                    <a:pt x="183" y="57"/>
                  </a:lnTo>
                  <a:lnTo>
                    <a:pt x="186" y="54"/>
                  </a:lnTo>
                  <a:lnTo>
                    <a:pt x="192" y="48"/>
                  </a:lnTo>
                  <a:lnTo>
                    <a:pt x="205" y="35"/>
                  </a:lnTo>
                  <a:lnTo>
                    <a:pt x="217" y="23"/>
                  </a:lnTo>
                  <a:lnTo>
                    <a:pt x="221" y="18"/>
                  </a:lnTo>
                  <a:lnTo>
                    <a:pt x="219" y="23"/>
                  </a:lnTo>
                  <a:lnTo>
                    <a:pt x="217" y="31"/>
                  </a:lnTo>
                  <a:lnTo>
                    <a:pt x="212" y="46"/>
                  </a:lnTo>
                  <a:lnTo>
                    <a:pt x="206" y="62"/>
                  </a:lnTo>
                  <a:lnTo>
                    <a:pt x="205" y="65"/>
                  </a:lnTo>
                  <a:lnTo>
                    <a:pt x="201" y="69"/>
                  </a:lnTo>
                  <a:lnTo>
                    <a:pt x="193" y="76"/>
                  </a:lnTo>
                  <a:lnTo>
                    <a:pt x="177" y="90"/>
                  </a:lnTo>
                  <a:lnTo>
                    <a:pt x="160" y="105"/>
                  </a:lnTo>
                  <a:lnTo>
                    <a:pt x="156" y="108"/>
                  </a:lnTo>
                  <a:lnTo>
                    <a:pt x="157" y="116"/>
                  </a:lnTo>
                  <a:lnTo>
                    <a:pt x="161" y="131"/>
                  </a:lnTo>
                  <a:lnTo>
                    <a:pt x="168" y="161"/>
                  </a:lnTo>
                  <a:lnTo>
                    <a:pt x="175" y="192"/>
                  </a:lnTo>
                  <a:lnTo>
                    <a:pt x="178" y="199"/>
                  </a:lnTo>
                  <a:lnTo>
                    <a:pt x="170" y="210"/>
                  </a:lnTo>
                  <a:lnTo>
                    <a:pt x="156" y="230"/>
                  </a:lnTo>
                  <a:lnTo>
                    <a:pt x="130" y="272"/>
                  </a:lnTo>
                  <a:lnTo>
                    <a:pt x="104" y="314"/>
                  </a:lnTo>
                  <a:lnTo>
                    <a:pt x="97" y="324"/>
                  </a:lnTo>
                  <a:lnTo>
                    <a:pt x="96" y="326"/>
                  </a:lnTo>
                  <a:lnTo>
                    <a:pt x="92" y="328"/>
                  </a:lnTo>
                  <a:lnTo>
                    <a:pt x="75" y="336"/>
                  </a:lnTo>
                  <a:lnTo>
                    <a:pt x="52" y="339"/>
                  </a:lnTo>
                  <a:lnTo>
                    <a:pt x="47" y="338"/>
                  </a:lnTo>
                  <a:lnTo>
                    <a:pt x="41" y="337"/>
                  </a:lnTo>
                  <a:lnTo>
                    <a:pt x="30" y="334"/>
                  </a:lnTo>
                  <a:lnTo>
                    <a:pt x="10" y="327"/>
                  </a:lnTo>
                  <a:lnTo>
                    <a:pt x="0" y="323"/>
                  </a:lnTo>
                  <a:lnTo>
                    <a:pt x="0" y="322"/>
                  </a:lnTo>
                  <a:lnTo>
                    <a:pt x="1" y="322"/>
                  </a:lnTo>
                  <a:lnTo>
                    <a:pt x="8" y="320"/>
                  </a:lnTo>
                  <a:lnTo>
                    <a:pt x="39" y="306"/>
                  </a:lnTo>
                  <a:lnTo>
                    <a:pt x="72" y="278"/>
                  </a:lnTo>
                  <a:lnTo>
                    <a:pt x="79" y="268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51" name="Freeform 40"/>
            <p:cNvSpPr>
              <a:spLocks/>
            </p:cNvSpPr>
            <p:nvPr/>
          </p:nvSpPr>
          <p:spPr bwMode="auto">
            <a:xfrm>
              <a:off x="2350" y="1780"/>
              <a:ext cx="98" cy="184"/>
            </a:xfrm>
            <a:custGeom>
              <a:avLst/>
              <a:gdLst>
                <a:gd name="T0" fmla="*/ 0 w 197"/>
                <a:gd name="T1" fmla="*/ 1 h 368"/>
                <a:gd name="T2" fmla="*/ 0 w 197"/>
                <a:gd name="T3" fmla="*/ 1 h 368"/>
                <a:gd name="T4" fmla="*/ 0 w 197"/>
                <a:gd name="T5" fmla="*/ 1 h 368"/>
                <a:gd name="T6" fmla="*/ 0 w 197"/>
                <a:gd name="T7" fmla="*/ 1 h 368"/>
                <a:gd name="T8" fmla="*/ 0 w 197"/>
                <a:gd name="T9" fmla="*/ 1 h 368"/>
                <a:gd name="T10" fmla="*/ 0 w 197"/>
                <a:gd name="T11" fmla="*/ 1 h 368"/>
                <a:gd name="T12" fmla="*/ 0 w 197"/>
                <a:gd name="T13" fmla="*/ 1 h 368"/>
                <a:gd name="T14" fmla="*/ 0 w 197"/>
                <a:gd name="T15" fmla="*/ 1 h 368"/>
                <a:gd name="T16" fmla="*/ 0 w 197"/>
                <a:gd name="T17" fmla="*/ 1 h 368"/>
                <a:gd name="T18" fmla="*/ 0 w 197"/>
                <a:gd name="T19" fmla="*/ 1 h 368"/>
                <a:gd name="T20" fmla="*/ 0 w 197"/>
                <a:gd name="T21" fmla="*/ 1 h 368"/>
                <a:gd name="T22" fmla="*/ 0 w 197"/>
                <a:gd name="T23" fmla="*/ 1 h 368"/>
                <a:gd name="T24" fmla="*/ 0 w 197"/>
                <a:gd name="T25" fmla="*/ 1 h 368"/>
                <a:gd name="T26" fmla="*/ 0 w 197"/>
                <a:gd name="T27" fmla="*/ 1 h 368"/>
                <a:gd name="T28" fmla="*/ 0 w 197"/>
                <a:gd name="T29" fmla="*/ 1 h 368"/>
                <a:gd name="T30" fmla="*/ 0 w 197"/>
                <a:gd name="T31" fmla="*/ 1 h 368"/>
                <a:gd name="T32" fmla="*/ 0 w 197"/>
                <a:gd name="T33" fmla="*/ 1 h 368"/>
                <a:gd name="T34" fmla="*/ 0 w 197"/>
                <a:gd name="T35" fmla="*/ 1 h 368"/>
                <a:gd name="T36" fmla="*/ 0 w 197"/>
                <a:gd name="T37" fmla="*/ 1 h 368"/>
                <a:gd name="T38" fmla="*/ 0 w 197"/>
                <a:gd name="T39" fmla="*/ 0 h 368"/>
                <a:gd name="T40" fmla="*/ 0 w 197"/>
                <a:gd name="T41" fmla="*/ 1 h 368"/>
                <a:gd name="T42" fmla="*/ 0 w 197"/>
                <a:gd name="T43" fmla="*/ 1 h 368"/>
                <a:gd name="T44" fmla="*/ 0 w 197"/>
                <a:gd name="T45" fmla="*/ 1 h 368"/>
                <a:gd name="T46" fmla="*/ 0 w 197"/>
                <a:gd name="T47" fmla="*/ 1 h 368"/>
                <a:gd name="T48" fmla="*/ 0 w 197"/>
                <a:gd name="T49" fmla="*/ 1 h 368"/>
                <a:gd name="T50" fmla="*/ 0 w 197"/>
                <a:gd name="T51" fmla="*/ 1 h 36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7"/>
                <a:gd name="T79" fmla="*/ 0 h 368"/>
                <a:gd name="T80" fmla="*/ 197 w 197"/>
                <a:gd name="T81" fmla="*/ 368 h 36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7" h="368">
                  <a:moveTo>
                    <a:pt x="35" y="139"/>
                  </a:moveTo>
                  <a:lnTo>
                    <a:pt x="60" y="155"/>
                  </a:lnTo>
                  <a:lnTo>
                    <a:pt x="100" y="186"/>
                  </a:lnTo>
                  <a:lnTo>
                    <a:pt x="148" y="252"/>
                  </a:lnTo>
                  <a:lnTo>
                    <a:pt x="165" y="340"/>
                  </a:lnTo>
                  <a:lnTo>
                    <a:pt x="167" y="368"/>
                  </a:lnTo>
                  <a:lnTo>
                    <a:pt x="183" y="343"/>
                  </a:lnTo>
                  <a:lnTo>
                    <a:pt x="192" y="319"/>
                  </a:lnTo>
                  <a:lnTo>
                    <a:pt x="197" y="296"/>
                  </a:lnTo>
                  <a:lnTo>
                    <a:pt x="194" y="271"/>
                  </a:lnTo>
                  <a:lnTo>
                    <a:pt x="188" y="248"/>
                  </a:lnTo>
                  <a:lnTo>
                    <a:pt x="178" y="226"/>
                  </a:lnTo>
                  <a:lnTo>
                    <a:pt x="149" y="181"/>
                  </a:lnTo>
                  <a:lnTo>
                    <a:pt x="112" y="139"/>
                  </a:lnTo>
                  <a:lnTo>
                    <a:pt x="75" y="98"/>
                  </a:lnTo>
                  <a:lnTo>
                    <a:pt x="67" y="91"/>
                  </a:lnTo>
                  <a:lnTo>
                    <a:pt x="54" y="79"/>
                  </a:lnTo>
                  <a:lnTo>
                    <a:pt x="31" y="53"/>
                  </a:lnTo>
                  <a:lnTo>
                    <a:pt x="6" y="1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3" y="47"/>
                  </a:lnTo>
                  <a:lnTo>
                    <a:pt x="15" y="92"/>
                  </a:lnTo>
                  <a:lnTo>
                    <a:pt x="30" y="128"/>
                  </a:lnTo>
                  <a:lnTo>
                    <a:pt x="35" y="13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52" name="Freeform 41"/>
            <p:cNvSpPr>
              <a:spLocks/>
            </p:cNvSpPr>
            <p:nvPr/>
          </p:nvSpPr>
          <p:spPr bwMode="auto">
            <a:xfrm>
              <a:off x="2476" y="1704"/>
              <a:ext cx="74" cy="145"/>
            </a:xfrm>
            <a:custGeom>
              <a:avLst/>
              <a:gdLst>
                <a:gd name="T0" fmla="*/ 1 w 148"/>
                <a:gd name="T1" fmla="*/ 1 h 290"/>
                <a:gd name="T2" fmla="*/ 1 w 148"/>
                <a:gd name="T3" fmla="*/ 1 h 290"/>
                <a:gd name="T4" fmla="*/ 1 w 148"/>
                <a:gd name="T5" fmla="*/ 1 h 290"/>
                <a:gd name="T6" fmla="*/ 1 w 148"/>
                <a:gd name="T7" fmla="*/ 1 h 290"/>
                <a:gd name="T8" fmla="*/ 1 w 148"/>
                <a:gd name="T9" fmla="*/ 1 h 290"/>
                <a:gd name="T10" fmla="*/ 1 w 148"/>
                <a:gd name="T11" fmla="*/ 1 h 290"/>
                <a:gd name="T12" fmla="*/ 1 w 148"/>
                <a:gd name="T13" fmla="*/ 1 h 290"/>
                <a:gd name="T14" fmla="*/ 1 w 148"/>
                <a:gd name="T15" fmla="*/ 1 h 290"/>
                <a:gd name="T16" fmla="*/ 1 w 148"/>
                <a:gd name="T17" fmla="*/ 1 h 290"/>
                <a:gd name="T18" fmla="*/ 1 w 148"/>
                <a:gd name="T19" fmla="*/ 1 h 290"/>
                <a:gd name="T20" fmla="*/ 1 w 148"/>
                <a:gd name="T21" fmla="*/ 1 h 290"/>
                <a:gd name="T22" fmla="*/ 1 w 148"/>
                <a:gd name="T23" fmla="*/ 1 h 290"/>
                <a:gd name="T24" fmla="*/ 1 w 148"/>
                <a:gd name="T25" fmla="*/ 1 h 290"/>
                <a:gd name="T26" fmla="*/ 1 w 148"/>
                <a:gd name="T27" fmla="*/ 1 h 290"/>
                <a:gd name="T28" fmla="*/ 1 w 148"/>
                <a:gd name="T29" fmla="*/ 1 h 290"/>
                <a:gd name="T30" fmla="*/ 1 w 148"/>
                <a:gd name="T31" fmla="*/ 1 h 290"/>
                <a:gd name="T32" fmla="*/ 1 w 148"/>
                <a:gd name="T33" fmla="*/ 1 h 290"/>
                <a:gd name="T34" fmla="*/ 1 w 148"/>
                <a:gd name="T35" fmla="*/ 1 h 290"/>
                <a:gd name="T36" fmla="*/ 1 w 148"/>
                <a:gd name="T37" fmla="*/ 1 h 290"/>
                <a:gd name="T38" fmla="*/ 1 w 148"/>
                <a:gd name="T39" fmla="*/ 1 h 290"/>
                <a:gd name="T40" fmla="*/ 1 w 148"/>
                <a:gd name="T41" fmla="*/ 1 h 290"/>
                <a:gd name="T42" fmla="*/ 1 w 148"/>
                <a:gd name="T43" fmla="*/ 1 h 290"/>
                <a:gd name="T44" fmla="*/ 1 w 148"/>
                <a:gd name="T45" fmla="*/ 1 h 290"/>
                <a:gd name="T46" fmla="*/ 1 w 148"/>
                <a:gd name="T47" fmla="*/ 1 h 290"/>
                <a:gd name="T48" fmla="*/ 1 w 148"/>
                <a:gd name="T49" fmla="*/ 1 h 290"/>
                <a:gd name="T50" fmla="*/ 0 w 148"/>
                <a:gd name="T51" fmla="*/ 1 h 290"/>
                <a:gd name="T52" fmla="*/ 0 w 148"/>
                <a:gd name="T53" fmla="*/ 0 h 290"/>
                <a:gd name="T54" fmla="*/ 1 w 148"/>
                <a:gd name="T55" fmla="*/ 1 h 290"/>
                <a:gd name="T56" fmla="*/ 1 w 148"/>
                <a:gd name="T57" fmla="*/ 1 h 290"/>
                <a:gd name="T58" fmla="*/ 1 w 148"/>
                <a:gd name="T59" fmla="*/ 1 h 290"/>
                <a:gd name="T60" fmla="*/ 1 w 148"/>
                <a:gd name="T61" fmla="*/ 1 h 290"/>
                <a:gd name="T62" fmla="*/ 1 w 148"/>
                <a:gd name="T63" fmla="*/ 1 h 290"/>
                <a:gd name="T64" fmla="*/ 1 w 148"/>
                <a:gd name="T65" fmla="*/ 1 h 290"/>
                <a:gd name="T66" fmla="*/ 1 w 148"/>
                <a:gd name="T67" fmla="*/ 1 h 290"/>
                <a:gd name="T68" fmla="*/ 1 w 148"/>
                <a:gd name="T69" fmla="*/ 1 h 290"/>
                <a:gd name="T70" fmla="*/ 1 w 148"/>
                <a:gd name="T71" fmla="*/ 1 h 290"/>
                <a:gd name="T72" fmla="*/ 1 w 148"/>
                <a:gd name="T73" fmla="*/ 1 h 29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8"/>
                <a:gd name="T112" fmla="*/ 0 h 290"/>
                <a:gd name="T113" fmla="*/ 148 w 148"/>
                <a:gd name="T114" fmla="*/ 290 h 29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8" h="290">
                  <a:moveTo>
                    <a:pt x="104" y="201"/>
                  </a:moveTo>
                  <a:lnTo>
                    <a:pt x="107" y="204"/>
                  </a:lnTo>
                  <a:lnTo>
                    <a:pt x="116" y="210"/>
                  </a:lnTo>
                  <a:lnTo>
                    <a:pt x="134" y="220"/>
                  </a:lnTo>
                  <a:lnTo>
                    <a:pt x="142" y="226"/>
                  </a:lnTo>
                  <a:lnTo>
                    <a:pt x="146" y="233"/>
                  </a:lnTo>
                  <a:lnTo>
                    <a:pt x="148" y="237"/>
                  </a:lnTo>
                  <a:lnTo>
                    <a:pt x="148" y="242"/>
                  </a:lnTo>
                  <a:lnTo>
                    <a:pt x="148" y="254"/>
                  </a:lnTo>
                  <a:lnTo>
                    <a:pt x="145" y="266"/>
                  </a:lnTo>
                  <a:lnTo>
                    <a:pt x="140" y="277"/>
                  </a:lnTo>
                  <a:lnTo>
                    <a:pt x="133" y="286"/>
                  </a:lnTo>
                  <a:lnTo>
                    <a:pt x="129" y="289"/>
                  </a:lnTo>
                  <a:lnTo>
                    <a:pt x="124" y="290"/>
                  </a:lnTo>
                  <a:lnTo>
                    <a:pt x="120" y="290"/>
                  </a:lnTo>
                  <a:lnTo>
                    <a:pt x="104" y="273"/>
                  </a:lnTo>
                  <a:lnTo>
                    <a:pt x="91" y="254"/>
                  </a:lnTo>
                  <a:lnTo>
                    <a:pt x="81" y="233"/>
                  </a:lnTo>
                  <a:lnTo>
                    <a:pt x="69" y="186"/>
                  </a:lnTo>
                  <a:lnTo>
                    <a:pt x="62" y="140"/>
                  </a:lnTo>
                  <a:lnTo>
                    <a:pt x="49" y="67"/>
                  </a:lnTo>
                  <a:lnTo>
                    <a:pt x="43" y="57"/>
                  </a:lnTo>
                  <a:lnTo>
                    <a:pt x="39" y="52"/>
                  </a:lnTo>
                  <a:lnTo>
                    <a:pt x="30" y="42"/>
                  </a:lnTo>
                  <a:lnTo>
                    <a:pt x="11" y="17"/>
                  </a:lnTo>
                  <a:lnTo>
                    <a:pt x="0" y="1"/>
                  </a:lnTo>
                  <a:lnTo>
                    <a:pt x="0" y="0"/>
                  </a:lnTo>
                  <a:lnTo>
                    <a:pt x="21" y="3"/>
                  </a:lnTo>
                  <a:lnTo>
                    <a:pt x="39" y="11"/>
                  </a:lnTo>
                  <a:lnTo>
                    <a:pt x="54" y="24"/>
                  </a:lnTo>
                  <a:lnTo>
                    <a:pt x="66" y="40"/>
                  </a:lnTo>
                  <a:lnTo>
                    <a:pt x="75" y="60"/>
                  </a:lnTo>
                  <a:lnTo>
                    <a:pt x="88" y="102"/>
                  </a:lnTo>
                  <a:lnTo>
                    <a:pt x="97" y="147"/>
                  </a:lnTo>
                  <a:lnTo>
                    <a:pt x="102" y="186"/>
                  </a:lnTo>
                  <a:lnTo>
                    <a:pt x="104" y="201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53" name="Freeform 42"/>
            <p:cNvSpPr>
              <a:spLocks/>
            </p:cNvSpPr>
            <p:nvPr/>
          </p:nvSpPr>
          <p:spPr bwMode="auto">
            <a:xfrm>
              <a:off x="2812" y="1675"/>
              <a:ext cx="123" cy="256"/>
            </a:xfrm>
            <a:custGeom>
              <a:avLst/>
              <a:gdLst>
                <a:gd name="T0" fmla="*/ 0 w 247"/>
                <a:gd name="T1" fmla="*/ 0 h 513"/>
                <a:gd name="T2" fmla="*/ 0 w 247"/>
                <a:gd name="T3" fmla="*/ 0 h 513"/>
                <a:gd name="T4" fmla="*/ 0 w 247"/>
                <a:gd name="T5" fmla="*/ 0 h 513"/>
                <a:gd name="T6" fmla="*/ 0 w 247"/>
                <a:gd name="T7" fmla="*/ 0 h 513"/>
                <a:gd name="T8" fmla="*/ 0 w 247"/>
                <a:gd name="T9" fmla="*/ 0 h 513"/>
                <a:gd name="T10" fmla="*/ 0 w 247"/>
                <a:gd name="T11" fmla="*/ 0 h 513"/>
                <a:gd name="T12" fmla="*/ 0 w 247"/>
                <a:gd name="T13" fmla="*/ 0 h 513"/>
                <a:gd name="T14" fmla="*/ 0 w 247"/>
                <a:gd name="T15" fmla="*/ 0 h 513"/>
                <a:gd name="T16" fmla="*/ 0 w 247"/>
                <a:gd name="T17" fmla="*/ 0 h 513"/>
                <a:gd name="T18" fmla="*/ 0 w 247"/>
                <a:gd name="T19" fmla="*/ 0 h 513"/>
                <a:gd name="T20" fmla="*/ 0 w 247"/>
                <a:gd name="T21" fmla="*/ 0 h 513"/>
                <a:gd name="T22" fmla="*/ 0 w 247"/>
                <a:gd name="T23" fmla="*/ 0 h 513"/>
                <a:gd name="T24" fmla="*/ 0 w 247"/>
                <a:gd name="T25" fmla="*/ 0 h 513"/>
                <a:gd name="T26" fmla="*/ 0 w 247"/>
                <a:gd name="T27" fmla="*/ 0 h 513"/>
                <a:gd name="T28" fmla="*/ 0 w 247"/>
                <a:gd name="T29" fmla="*/ 0 h 513"/>
                <a:gd name="T30" fmla="*/ 0 w 247"/>
                <a:gd name="T31" fmla="*/ 0 h 513"/>
                <a:gd name="T32" fmla="*/ 0 w 247"/>
                <a:gd name="T33" fmla="*/ 0 h 513"/>
                <a:gd name="T34" fmla="*/ 0 w 247"/>
                <a:gd name="T35" fmla="*/ 0 h 513"/>
                <a:gd name="T36" fmla="*/ 0 w 247"/>
                <a:gd name="T37" fmla="*/ 0 h 513"/>
                <a:gd name="T38" fmla="*/ 0 w 247"/>
                <a:gd name="T39" fmla="*/ 0 h 513"/>
                <a:gd name="T40" fmla="*/ 0 w 247"/>
                <a:gd name="T41" fmla="*/ 0 h 513"/>
                <a:gd name="T42" fmla="*/ 0 w 247"/>
                <a:gd name="T43" fmla="*/ 0 h 513"/>
                <a:gd name="T44" fmla="*/ 0 w 247"/>
                <a:gd name="T45" fmla="*/ 0 h 513"/>
                <a:gd name="T46" fmla="*/ 0 w 247"/>
                <a:gd name="T47" fmla="*/ 0 h 513"/>
                <a:gd name="T48" fmla="*/ 0 w 247"/>
                <a:gd name="T49" fmla="*/ 0 h 513"/>
                <a:gd name="T50" fmla="*/ 0 w 247"/>
                <a:gd name="T51" fmla="*/ 0 h 513"/>
                <a:gd name="T52" fmla="*/ 0 w 247"/>
                <a:gd name="T53" fmla="*/ 0 h 513"/>
                <a:gd name="T54" fmla="*/ 0 w 247"/>
                <a:gd name="T55" fmla="*/ 0 h 513"/>
                <a:gd name="T56" fmla="*/ 0 w 247"/>
                <a:gd name="T57" fmla="*/ 0 h 513"/>
                <a:gd name="T58" fmla="*/ 0 w 247"/>
                <a:gd name="T59" fmla="*/ 0 h 513"/>
                <a:gd name="T60" fmla="*/ 0 w 247"/>
                <a:gd name="T61" fmla="*/ 0 h 513"/>
                <a:gd name="T62" fmla="*/ 0 w 247"/>
                <a:gd name="T63" fmla="*/ 0 h 513"/>
                <a:gd name="T64" fmla="*/ 0 w 247"/>
                <a:gd name="T65" fmla="*/ 0 h 513"/>
                <a:gd name="T66" fmla="*/ 0 w 247"/>
                <a:gd name="T67" fmla="*/ 0 h 513"/>
                <a:gd name="T68" fmla="*/ 0 w 247"/>
                <a:gd name="T69" fmla="*/ 0 h 513"/>
                <a:gd name="T70" fmla="*/ 0 w 247"/>
                <a:gd name="T71" fmla="*/ 0 h 513"/>
                <a:gd name="T72" fmla="*/ 0 w 247"/>
                <a:gd name="T73" fmla="*/ 0 h 513"/>
                <a:gd name="T74" fmla="*/ 0 w 247"/>
                <a:gd name="T75" fmla="*/ 0 h 513"/>
                <a:gd name="T76" fmla="*/ 0 w 247"/>
                <a:gd name="T77" fmla="*/ 0 h 513"/>
                <a:gd name="T78" fmla="*/ 0 w 247"/>
                <a:gd name="T79" fmla="*/ 0 h 513"/>
                <a:gd name="T80" fmla="*/ 0 w 247"/>
                <a:gd name="T81" fmla="*/ 0 h 513"/>
                <a:gd name="T82" fmla="*/ 0 w 247"/>
                <a:gd name="T83" fmla="*/ 0 h 513"/>
                <a:gd name="T84" fmla="*/ 0 w 247"/>
                <a:gd name="T85" fmla="*/ 0 h 513"/>
                <a:gd name="T86" fmla="*/ 0 w 247"/>
                <a:gd name="T87" fmla="*/ 0 h 513"/>
                <a:gd name="T88" fmla="*/ 0 w 247"/>
                <a:gd name="T89" fmla="*/ 0 h 5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47"/>
                <a:gd name="T136" fmla="*/ 0 h 513"/>
                <a:gd name="T137" fmla="*/ 247 w 247"/>
                <a:gd name="T138" fmla="*/ 513 h 51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47" h="513">
                  <a:moveTo>
                    <a:pt x="24" y="142"/>
                  </a:moveTo>
                  <a:lnTo>
                    <a:pt x="22" y="157"/>
                  </a:lnTo>
                  <a:lnTo>
                    <a:pt x="17" y="192"/>
                  </a:lnTo>
                  <a:lnTo>
                    <a:pt x="6" y="271"/>
                  </a:lnTo>
                  <a:lnTo>
                    <a:pt x="0" y="320"/>
                  </a:lnTo>
                  <a:lnTo>
                    <a:pt x="0" y="322"/>
                  </a:lnTo>
                  <a:lnTo>
                    <a:pt x="14" y="326"/>
                  </a:lnTo>
                  <a:lnTo>
                    <a:pt x="24" y="331"/>
                  </a:lnTo>
                  <a:lnTo>
                    <a:pt x="32" y="337"/>
                  </a:lnTo>
                  <a:lnTo>
                    <a:pt x="37" y="346"/>
                  </a:lnTo>
                  <a:lnTo>
                    <a:pt x="41" y="356"/>
                  </a:lnTo>
                  <a:lnTo>
                    <a:pt x="43" y="366"/>
                  </a:lnTo>
                  <a:lnTo>
                    <a:pt x="43" y="388"/>
                  </a:lnTo>
                  <a:lnTo>
                    <a:pt x="40" y="410"/>
                  </a:lnTo>
                  <a:lnTo>
                    <a:pt x="37" y="431"/>
                  </a:lnTo>
                  <a:lnTo>
                    <a:pt x="47" y="425"/>
                  </a:lnTo>
                  <a:lnTo>
                    <a:pt x="80" y="407"/>
                  </a:lnTo>
                  <a:lnTo>
                    <a:pt x="97" y="401"/>
                  </a:lnTo>
                  <a:lnTo>
                    <a:pt x="104" y="399"/>
                  </a:lnTo>
                  <a:lnTo>
                    <a:pt x="109" y="399"/>
                  </a:lnTo>
                  <a:lnTo>
                    <a:pt x="113" y="401"/>
                  </a:lnTo>
                  <a:lnTo>
                    <a:pt x="114" y="407"/>
                  </a:lnTo>
                  <a:lnTo>
                    <a:pt x="115" y="415"/>
                  </a:lnTo>
                  <a:lnTo>
                    <a:pt x="116" y="437"/>
                  </a:lnTo>
                  <a:lnTo>
                    <a:pt x="115" y="487"/>
                  </a:lnTo>
                  <a:lnTo>
                    <a:pt x="115" y="513"/>
                  </a:lnTo>
                  <a:lnTo>
                    <a:pt x="118" y="511"/>
                  </a:lnTo>
                  <a:lnTo>
                    <a:pt x="125" y="505"/>
                  </a:lnTo>
                  <a:lnTo>
                    <a:pt x="139" y="494"/>
                  </a:lnTo>
                  <a:lnTo>
                    <a:pt x="154" y="483"/>
                  </a:lnTo>
                  <a:lnTo>
                    <a:pt x="158" y="480"/>
                  </a:lnTo>
                  <a:lnTo>
                    <a:pt x="158" y="442"/>
                  </a:lnTo>
                  <a:lnTo>
                    <a:pt x="156" y="358"/>
                  </a:lnTo>
                  <a:lnTo>
                    <a:pt x="160" y="182"/>
                  </a:lnTo>
                  <a:lnTo>
                    <a:pt x="180" y="100"/>
                  </a:lnTo>
                  <a:lnTo>
                    <a:pt x="217" y="29"/>
                  </a:lnTo>
                  <a:lnTo>
                    <a:pt x="247" y="0"/>
                  </a:lnTo>
                  <a:lnTo>
                    <a:pt x="219" y="1"/>
                  </a:lnTo>
                  <a:lnTo>
                    <a:pt x="169" y="5"/>
                  </a:lnTo>
                  <a:lnTo>
                    <a:pt x="122" y="16"/>
                  </a:lnTo>
                  <a:lnTo>
                    <a:pt x="81" y="38"/>
                  </a:lnTo>
                  <a:lnTo>
                    <a:pt x="50" y="70"/>
                  </a:lnTo>
                  <a:lnTo>
                    <a:pt x="30" y="115"/>
                  </a:lnTo>
                  <a:lnTo>
                    <a:pt x="24" y="142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54" name="Freeform 43"/>
            <p:cNvSpPr>
              <a:spLocks/>
            </p:cNvSpPr>
            <p:nvPr/>
          </p:nvSpPr>
          <p:spPr bwMode="auto">
            <a:xfrm>
              <a:off x="2914" y="1668"/>
              <a:ext cx="105" cy="289"/>
            </a:xfrm>
            <a:custGeom>
              <a:avLst/>
              <a:gdLst>
                <a:gd name="T0" fmla="*/ 1 w 210"/>
                <a:gd name="T1" fmla="*/ 1 h 577"/>
                <a:gd name="T2" fmla="*/ 1 w 210"/>
                <a:gd name="T3" fmla="*/ 1 h 577"/>
                <a:gd name="T4" fmla="*/ 1 w 210"/>
                <a:gd name="T5" fmla="*/ 1 h 577"/>
                <a:gd name="T6" fmla="*/ 1 w 210"/>
                <a:gd name="T7" fmla="*/ 1 h 577"/>
                <a:gd name="T8" fmla="*/ 1 w 210"/>
                <a:gd name="T9" fmla="*/ 1 h 577"/>
                <a:gd name="T10" fmla="*/ 1 w 210"/>
                <a:gd name="T11" fmla="*/ 1 h 577"/>
                <a:gd name="T12" fmla="*/ 1 w 210"/>
                <a:gd name="T13" fmla="*/ 1 h 577"/>
                <a:gd name="T14" fmla="*/ 1 w 210"/>
                <a:gd name="T15" fmla="*/ 1 h 577"/>
                <a:gd name="T16" fmla="*/ 1 w 210"/>
                <a:gd name="T17" fmla="*/ 1 h 577"/>
                <a:gd name="T18" fmla="*/ 0 w 210"/>
                <a:gd name="T19" fmla="*/ 1 h 577"/>
                <a:gd name="T20" fmla="*/ 0 w 210"/>
                <a:gd name="T21" fmla="*/ 1 h 577"/>
                <a:gd name="T22" fmla="*/ 1 w 210"/>
                <a:gd name="T23" fmla="*/ 1 h 577"/>
                <a:gd name="T24" fmla="*/ 1 w 210"/>
                <a:gd name="T25" fmla="*/ 1 h 577"/>
                <a:gd name="T26" fmla="*/ 1 w 210"/>
                <a:gd name="T27" fmla="*/ 1 h 577"/>
                <a:gd name="T28" fmla="*/ 1 w 210"/>
                <a:gd name="T29" fmla="*/ 1 h 577"/>
                <a:gd name="T30" fmla="*/ 1 w 210"/>
                <a:gd name="T31" fmla="*/ 1 h 577"/>
                <a:gd name="T32" fmla="*/ 1 w 210"/>
                <a:gd name="T33" fmla="*/ 1 h 577"/>
                <a:gd name="T34" fmla="*/ 1 w 210"/>
                <a:gd name="T35" fmla="*/ 1 h 577"/>
                <a:gd name="T36" fmla="*/ 1 w 210"/>
                <a:gd name="T37" fmla="*/ 1 h 577"/>
                <a:gd name="T38" fmla="*/ 1 w 210"/>
                <a:gd name="T39" fmla="*/ 1 h 577"/>
                <a:gd name="T40" fmla="*/ 1 w 210"/>
                <a:gd name="T41" fmla="*/ 0 h 577"/>
                <a:gd name="T42" fmla="*/ 1 w 210"/>
                <a:gd name="T43" fmla="*/ 1 h 577"/>
                <a:gd name="T44" fmla="*/ 1 w 210"/>
                <a:gd name="T45" fmla="*/ 1 h 577"/>
                <a:gd name="T46" fmla="*/ 1 w 210"/>
                <a:gd name="T47" fmla="*/ 1 h 577"/>
                <a:gd name="T48" fmla="*/ 1 w 210"/>
                <a:gd name="T49" fmla="*/ 1 h 577"/>
                <a:gd name="T50" fmla="*/ 1 w 210"/>
                <a:gd name="T51" fmla="*/ 1 h 577"/>
                <a:gd name="T52" fmla="*/ 1 w 210"/>
                <a:gd name="T53" fmla="*/ 1 h 577"/>
                <a:gd name="T54" fmla="*/ 1 w 210"/>
                <a:gd name="T55" fmla="*/ 1 h 577"/>
                <a:gd name="T56" fmla="*/ 1 w 210"/>
                <a:gd name="T57" fmla="*/ 1 h 57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10"/>
                <a:gd name="T88" fmla="*/ 0 h 577"/>
                <a:gd name="T89" fmla="*/ 210 w 210"/>
                <a:gd name="T90" fmla="*/ 577 h 57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10" h="577">
                  <a:moveTo>
                    <a:pt x="210" y="238"/>
                  </a:moveTo>
                  <a:lnTo>
                    <a:pt x="191" y="261"/>
                  </a:lnTo>
                  <a:lnTo>
                    <a:pt x="151" y="312"/>
                  </a:lnTo>
                  <a:lnTo>
                    <a:pt x="77" y="425"/>
                  </a:lnTo>
                  <a:lnTo>
                    <a:pt x="53" y="485"/>
                  </a:lnTo>
                  <a:lnTo>
                    <a:pt x="43" y="547"/>
                  </a:lnTo>
                  <a:lnTo>
                    <a:pt x="46" y="577"/>
                  </a:lnTo>
                  <a:lnTo>
                    <a:pt x="38" y="569"/>
                  </a:lnTo>
                  <a:lnTo>
                    <a:pt x="15" y="535"/>
                  </a:lnTo>
                  <a:lnTo>
                    <a:pt x="0" y="484"/>
                  </a:lnTo>
                  <a:lnTo>
                    <a:pt x="0" y="469"/>
                  </a:lnTo>
                  <a:lnTo>
                    <a:pt x="4" y="453"/>
                  </a:lnTo>
                  <a:lnTo>
                    <a:pt x="14" y="431"/>
                  </a:lnTo>
                  <a:lnTo>
                    <a:pt x="48" y="377"/>
                  </a:lnTo>
                  <a:lnTo>
                    <a:pt x="131" y="264"/>
                  </a:lnTo>
                  <a:lnTo>
                    <a:pt x="175" y="210"/>
                  </a:lnTo>
                  <a:lnTo>
                    <a:pt x="172" y="186"/>
                  </a:lnTo>
                  <a:lnTo>
                    <a:pt x="167" y="145"/>
                  </a:lnTo>
                  <a:lnTo>
                    <a:pt x="145" y="82"/>
                  </a:lnTo>
                  <a:lnTo>
                    <a:pt x="101" y="19"/>
                  </a:lnTo>
                  <a:lnTo>
                    <a:pt x="86" y="0"/>
                  </a:lnTo>
                  <a:lnTo>
                    <a:pt x="108" y="16"/>
                  </a:lnTo>
                  <a:lnTo>
                    <a:pt x="143" y="47"/>
                  </a:lnTo>
                  <a:lnTo>
                    <a:pt x="169" y="82"/>
                  </a:lnTo>
                  <a:lnTo>
                    <a:pt x="188" y="120"/>
                  </a:lnTo>
                  <a:lnTo>
                    <a:pt x="200" y="163"/>
                  </a:lnTo>
                  <a:lnTo>
                    <a:pt x="207" y="212"/>
                  </a:lnTo>
                  <a:lnTo>
                    <a:pt x="210" y="238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55" name="Freeform 44"/>
            <p:cNvSpPr>
              <a:spLocks/>
            </p:cNvSpPr>
            <p:nvPr/>
          </p:nvSpPr>
          <p:spPr bwMode="auto">
            <a:xfrm>
              <a:off x="2922" y="1974"/>
              <a:ext cx="87" cy="174"/>
            </a:xfrm>
            <a:custGeom>
              <a:avLst/>
              <a:gdLst>
                <a:gd name="T0" fmla="*/ 0 w 176"/>
                <a:gd name="T1" fmla="*/ 1 h 348"/>
                <a:gd name="T2" fmla="*/ 0 w 176"/>
                <a:gd name="T3" fmla="*/ 1 h 348"/>
                <a:gd name="T4" fmla="*/ 0 w 176"/>
                <a:gd name="T5" fmla="*/ 1 h 348"/>
                <a:gd name="T6" fmla="*/ 0 w 176"/>
                <a:gd name="T7" fmla="*/ 1 h 348"/>
                <a:gd name="T8" fmla="*/ 0 w 176"/>
                <a:gd name="T9" fmla="*/ 1 h 348"/>
                <a:gd name="T10" fmla="*/ 0 w 176"/>
                <a:gd name="T11" fmla="*/ 1 h 348"/>
                <a:gd name="T12" fmla="*/ 0 w 176"/>
                <a:gd name="T13" fmla="*/ 1 h 348"/>
                <a:gd name="T14" fmla="*/ 0 w 176"/>
                <a:gd name="T15" fmla="*/ 1 h 348"/>
                <a:gd name="T16" fmla="*/ 0 w 176"/>
                <a:gd name="T17" fmla="*/ 1 h 348"/>
                <a:gd name="T18" fmla="*/ 0 w 176"/>
                <a:gd name="T19" fmla="*/ 1 h 348"/>
                <a:gd name="T20" fmla="*/ 0 w 176"/>
                <a:gd name="T21" fmla="*/ 1 h 348"/>
                <a:gd name="T22" fmla="*/ 0 w 176"/>
                <a:gd name="T23" fmla="*/ 1 h 348"/>
                <a:gd name="T24" fmla="*/ 0 w 176"/>
                <a:gd name="T25" fmla="*/ 1 h 348"/>
                <a:gd name="T26" fmla="*/ 0 w 176"/>
                <a:gd name="T27" fmla="*/ 1 h 348"/>
                <a:gd name="T28" fmla="*/ 0 w 176"/>
                <a:gd name="T29" fmla="*/ 1 h 348"/>
                <a:gd name="T30" fmla="*/ 0 w 176"/>
                <a:gd name="T31" fmla="*/ 1 h 348"/>
                <a:gd name="T32" fmla="*/ 0 w 176"/>
                <a:gd name="T33" fmla="*/ 1 h 348"/>
                <a:gd name="T34" fmla="*/ 0 w 176"/>
                <a:gd name="T35" fmla="*/ 1 h 348"/>
                <a:gd name="T36" fmla="*/ 0 w 176"/>
                <a:gd name="T37" fmla="*/ 1 h 348"/>
                <a:gd name="T38" fmla="*/ 0 w 176"/>
                <a:gd name="T39" fmla="*/ 1 h 348"/>
                <a:gd name="T40" fmla="*/ 0 w 176"/>
                <a:gd name="T41" fmla="*/ 1 h 348"/>
                <a:gd name="T42" fmla="*/ 0 w 176"/>
                <a:gd name="T43" fmla="*/ 1 h 348"/>
                <a:gd name="T44" fmla="*/ 0 w 176"/>
                <a:gd name="T45" fmla="*/ 1 h 348"/>
                <a:gd name="T46" fmla="*/ 0 w 176"/>
                <a:gd name="T47" fmla="*/ 1 h 348"/>
                <a:gd name="T48" fmla="*/ 0 w 176"/>
                <a:gd name="T49" fmla="*/ 1 h 348"/>
                <a:gd name="T50" fmla="*/ 0 w 176"/>
                <a:gd name="T51" fmla="*/ 1 h 348"/>
                <a:gd name="T52" fmla="*/ 0 w 176"/>
                <a:gd name="T53" fmla="*/ 1 h 348"/>
                <a:gd name="T54" fmla="*/ 0 w 176"/>
                <a:gd name="T55" fmla="*/ 1 h 348"/>
                <a:gd name="T56" fmla="*/ 0 w 176"/>
                <a:gd name="T57" fmla="*/ 1 h 348"/>
                <a:gd name="T58" fmla="*/ 0 w 176"/>
                <a:gd name="T59" fmla="*/ 1 h 348"/>
                <a:gd name="T60" fmla="*/ 0 w 176"/>
                <a:gd name="T61" fmla="*/ 0 h 348"/>
                <a:gd name="T62" fmla="*/ 0 w 176"/>
                <a:gd name="T63" fmla="*/ 1 h 348"/>
                <a:gd name="T64" fmla="*/ 0 w 176"/>
                <a:gd name="T65" fmla="*/ 1 h 348"/>
                <a:gd name="T66" fmla="*/ 0 w 176"/>
                <a:gd name="T67" fmla="*/ 1 h 348"/>
                <a:gd name="T68" fmla="*/ 0 w 176"/>
                <a:gd name="T69" fmla="*/ 1 h 348"/>
                <a:gd name="T70" fmla="*/ 0 w 176"/>
                <a:gd name="T71" fmla="*/ 1 h 34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76"/>
                <a:gd name="T109" fmla="*/ 0 h 348"/>
                <a:gd name="T110" fmla="*/ 176 w 176"/>
                <a:gd name="T111" fmla="*/ 348 h 34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76" h="348">
                  <a:moveTo>
                    <a:pt x="55" y="59"/>
                  </a:moveTo>
                  <a:lnTo>
                    <a:pt x="59" y="62"/>
                  </a:lnTo>
                  <a:lnTo>
                    <a:pt x="63" y="66"/>
                  </a:lnTo>
                  <a:lnTo>
                    <a:pt x="66" y="71"/>
                  </a:lnTo>
                  <a:lnTo>
                    <a:pt x="68" y="77"/>
                  </a:lnTo>
                  <a:lnTo>
                    <a:pt x="70" y="90"/>
                  </a:lnTo>
                  <a:lnTo>
                    <a:pt x="71" y="104"/>
                  </a:lnTo>
                  <a:lnTo>
                    <a:pt x="70" y="114"/>
                  </a:lnTo>
                  <a:lnTo>
                    <a:pt x="70" y="117"/>
                  </a:lnTo>
                  <a:lnTo>
                    <a:pt x="64" y="123"/>
                  </a:lnTo>
                  <a:lnTo>
                    <a:pt x="52" y="135"/>
                  </a:lnTo>
                  <a:lnTo>
                    <a:pt x="30" y="156"/>
                  </a:lnTo>
                  <a:lnTo>
                    <a:pt x="7" y="178"/>
                  </a:lnTo>
                  <a:lnTo>
                    <a:pt x="2" y="183"/>
                  </a:lnTo>
                  <a:lnTo>
                    <a:pt x="8" y="191"/>
                  </a:lnTo>
                  <a:lnTo>
                    <a:pt x="31" y="218"/>
                  </a:lnTo>
                  <a:lnTo>
                    <a:pt x="53" y="249"/>
                  </a:lnTo>
                  <a:lnTo>
                    <a:pt x="57" y="256"/>
                  </a:lnTo>
                  <a:lnTo>
                    <a:pt x="59" y="264"/>
                  </a:lnTo>
                  <a:lnTo>
                    <a:pt x="63" y="282"/>
                  </a:lnTo>
                  <a:lnTo>
                    <a:pt x="64" y="302"/>
                  </a:lnTo>
                  <a:lnTo>
                    <a:pt x="64" y="338"/>
                  </a:lnTo>
                  <a:lnTo>
                    <a:pt x="64" y="348"/>
                  </a:lnTo>
                  <a:lnTo>
                    <a:pt x="66" y="341"/>
                  </a:lnTo>
                  <a:lnTo>
                    <a:pt x="72" y="313"/>
                  </a:lnTo>
                  <a:lnTo>
                    <a:pt x="76" y="275"/>
                  </a:lnTo>
                  <a:lnTo>
                    <a:pt x="76" y="265"/>
                  </a:lnTo>
                  <a:lnTo>
                    <a:pt x="74" y="256"/>
                  </a:lnTo>
                  <a:lnTo>
                    <a:pt x="71" y="237"/>
                  </a:lnTo>
                  <a:lnTo>
                    <a:pt x="64" y="199"/>
                  </a:lnTo>
                  <a:lnTo>
                    <a:pt x="60" y="178"/>
                  </a:lnTo>
                  <a:lnTo>
                    <a:pt x="60" y="176"/>
                  </a:lnTo>
                  <a:lnTo>
                    <a:pt x="63" y="172"/>
                  </a:lnTo>
                  <a:lnTo>
                    <a:pt x="75" y="159"/>
                  </a:lnTo>
                  <a:lnTo>
                    <a:pt x="84" y="154"/>
                  </a:lnTo>
                  <a:lnTo>
                    <a:pt x="96" y="152"/>
                  </a:lnTo>
                  <a:lnTo>
                    <a:pt x="103" y="153"/>
                  </a:lnTo>
                  <a:lnTo>
                    <a:pt x="109" y="156"/>
                  </a:lnTo>
                  <a:lnTo>
                    <a:pt x="116" y="161"/>
                  </a:lnTo>
                  <a:lnTo>
                    <a:pt x="132" y="174"/>
                  </a:lnTo>
                  <a:lnTo>
                    <a:pt x="159" y="205"/>
                  </a:lnTo>
                  <a:lnTo>
                    <a:pt x="173" y="220"/>
                  </a:lnTo>
                  <a:lnTo>
                    <a:pt x="173" y="217"/>
                  </a:lnTo>
                  <a:lnTo>
                    <a:pt x="173" y="209"/>
                  </a:lnTo>
                  <a:lnTo>
                    <a:pt x="175" y="194"/>
                  </a:lnTo>
                  <a:lnTo>
                    <a:pt x="175" y="180"/>
                  </a:lnTo>
                  <a:lnTo>
                    <a:pt x="176" y="176"/>
                  </a:lnTo>
                  <a:lnTo>
                    <a:pt x="171" y="170"/>
                  </a:lnTo>
                  <a:lnTo>
                    <a:pt x="161" y="156"/>
                  </a:lnTo>
                  <a:lnTo>
                    <a:pt x="142" y="130"/>
                  </a:lnTo>
                  <a:lnTo>
                    <a:pt x="122" y="101"/>
                  </a:lnTo>
                  <a:lnTo>
                    <a:pt x="118" y="94"/>
                  </a:lnTo>
                  <a:lnTo>
                    <a:pt x="116" y="89"/>
                  </a:lnTo>
                  <a:lnTo>
                    <a:pt x="114" y="79"/>
                  </a:lnTo>
                  <a:lnTo>
                    <a:pt x="109" y="59"/>
                  </a:lnTo>
                  <a:lnTo>
                    <a:pt x="104" y="37"/>
                  </a:lnTo>
                  <a:lnTo>
                    <a:pt x="103" y="31"/>
                  </a:lnTo>
                  <a:lnTo>
                    <a:pt x="98" y="29"/>
                  </a:lnTo>
                  <a:lnTo>
                    <a:pt x="88" y="23"/>
                  </a:lnTo>
                  <a:lnTo>
                    <a:pt x="69" y="13"/>
                  </a:lnTo>
                  <a:lnTo>
                    <a:pt x="49" y="3"/>
                  </a:lnTo>
                  <a:lnTo>
                    <a:pt x="45" y="0"/>
                  </a:lnTo>
                  <a:lnTo>
                    <a:pt x="41" y="9"/>
                  </a:lnTo>
                  <a:lnTo>
                    <a:pt x="34" y="26"/>
                  </a:lnTo>
                  <a:lnTo>
                    <a:pt x="19" y="62"/>
                  </a:lnTo>
                  <a:lnTo>
                    <a:pt x="3" y="97"/>
                  </a:lnTo>
                  <a:lnTo>
                    <a:pt x="0" y="105"/>
                  </a:lnTo>
                  <a:lnTo>
                    <a:pt x="5" y="98"/>
                  </a:lnTo>
                  <a:lnTo>
                    <a:pt x="25" y="75"/>
                  </a:lnTo>
                  <a:lnTo>
                    <a:pt x="37" y="65"/>
                  </a:lnTo>
                  <a:lnTo>
                    <a:pt x="49" y="60"/>
                  </a:lnTo>
                  <a:lnTo>
                    <a:pt x="55" y="5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56" name="Freeform 45"/>
            <p:cNvSpPr>
              <a:spLocks/>
            </p:cNvSpPr>
            <p:nvPr/>
          </p:nvSpPr>
          <p:spPr bwMode="auto">
            <a:xfrm>
              <a:off x="2926" y="2136"/>
              <a:ext cx="79" cy="253"/>
            </a:xfrm>
            <a:custGeom>
              <a:avLst/>
              <a:gdLst>
                <a:gd name="T0" fmla="*/ 0 w 159"/>
                <a:gd name="T1" fmla="*/ 1 h 506"/>
                <a:gd name="T2" fmla="*/ 0 w 159"/>
                <a:gd name="T3" fmla="*/ 1 h 506"/>
                <a:gd name="T4" fmla="*/ 0 w 159"/>
                <a:gd name="T5" fmla="*/ 1 h 506"/>
                <a:gd name="T6" fmla="*/ 0 w 159"/>
                <a:gd name="T7" fmla="*/ 1 h 506"/>
                <a:gd name="T8" fmla="*/ 0 w 159"/>
                <a:gd name="T9" fmla="*/ 1 h 506"/>
                <a:gd name="T10" fmla="*/ 0 w 159"/>
                <a:gd name="T11" fmla="*/ 1 h 506"/>
                <a:gd name="T12" fmla="*/ 0 w 159"/>
                <a:gd name="T13" fmla="*/ 1 h 506"/>
                <a:gd name="T14" fmla="*/ 0 w 159"/>
                <a:gd name="T15" fmla="*/ 1 h 506"/>
                <a:gd name="T16" fmla="*/ 0 w 159"/>
                <a:gd name="T17" fmla="*/ 1 h 506"/>
                <a:gd name="T18" fmla="*/ 0 w 159"/>
                <a:gd name="T19" fmla="*/ 1 h 506"/>
                <a:gd name="T20" fmla="*/ 0 w 159"/>
                <a:gd name="T21" fmla="*/ 1 h 506"/>
                <a:gd name="T22" fmla="*/ 0 w 159"/>
                <a:gd name="T23" fmla="*/ 1 h 506"/>
                <a:gd name="T24" fmla="*/ 0 w 159"/>
                <a:gd name="T25" fmla="*/ 1 h 506"/>
                <a:gd name="T26" fmla="*/ 0 w 159"/>
                <a:gd name="T27" fmla="*/ 1 h 506"/>
                <a:gd name="T28" fmla="*/ 0 w 159"/>
                <a:gd name="T29" fmla="*/ 1 h 506"/>
                <a:gd name="T30" fmla="*/ 0 w 159"/>
                <a:gd name="T31" fmla="*/ 1 h 506"/>
                <a:gd name="T32" fmla="*/ 0 w 159"/>
                <a:gd name="T33" fmla="*/ 1 h 506"/>
                <a:gd name="T34" fmla="*/ 0 w 159"/>
                <a:gd name="T35" fmla="*/ 1 h 506"/>
                <a:gd name="T36" fmla="*/ 0 w 159"/>
                <a:gd name="T37" fmla="*/ 1 h 506"/>
                <a:gd name="T38" fmla="*/ 0 w 159"/>
                <a:gd name="T39" fmla="*/ 1 h 506"/>
                <a:gd name="T40" fmla="*/ 0 w 159"/>
                <a:gd name="T41" fmla="*/ 1 h 506"/>
                <a:gd name="T42" fmla="*/ 0 w 159"/>
                <a:gd name="T43" fmla="*/ 1 h 506"/>
                <a:gd name="T44" fmla="*/ 0 w 159"/>
                <a:gd name="T45" fmla="*/ 1 h 506"/>
                <a:gd name="T46" fmla="*/ 0 w 159"/>
                <a:gd name="T47" fmla="*/ 1 h 506"/>
                <a:gd name="T48" fmla="*/ 0 w 159"/>
                <a:gd name="T49" fmla="*/ 0 h 506"/>
                <a:gd name="T50" fmla="*/ 0 w 159"/>
                <a:gd name="T51" fmla="*/ 1 h 506"/>
                <a:gd name="T52" fmla="*/ 0 w 159"/>
                <a:gd name="T53" fmla="*/ 1 h 506"/>
                <a:gd name="T54" fmla="*/ 0 w 159"/>
                <a:gd name="T55" fmla="*/ 1 h 506"/>
                <a:gd name="T56" fmla="*/ 0 w 159"/>
                <a:gd name="T57" fmla="*/ 1 h 506"/>
                <a:gd name="T58" fmla="*/ 0 w 159"/>
                <a:gd name="T59" fmla="*/ 1 h 506"/>
                <a:gd name="T60" fmla="*/ 0 w 159"/>
                <a:gd name="T61" fmla="*/ 1 h 506"/>
                <a:gd name="T62" fmla="*/ 0 w 159"/>
                <a:gd name="T63" fmla="*/ 1 h 506"/>
                <a:gd name="T64" fmla="*/ 0 w 159"/>
                <a:gd name="T65" fmla="*/ 1 h 506"/>
                <a:gd name="T66" fmla="*/ 0 w 159"/>
                <a:gd name="T67" fmla="*/ 1 h 50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59"/>
                <a:gd name="T103" fmla="*/ 0 h 506"/>
                <a:gd name="T104" fmla="*/ 159 w 159"/>
                <a:gd name="T105" fmla="*/ 506 h 50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59" h="506">
                  <a:moveTo>
                    <a:pt x="73" y="108"/>
                  </a:moveTo>
                  <a:lnTo>
                    <a:pt x="69" y="111"/>
                  </a:lnTo>
                  <a:lnTo>
                    <a:pt x="65" y="112"/>
                  </a:lnTo>
                  <a:lnTo>
                    <a:pt x="57" y="114"/>
                  </a:lnTo>
                  <a:lnTo>
                    <a:pt x="49" y="114"/>
                  </a:lnTo>
                  <a:lnTo>
                    <a:pt x="37" y="112"/>
                  </a:lnTo>
                  <a:lnTo>
                    <a:pt x="36" y="111"/>
                  </a:lnTo>
                  <a:lnTo>
                    <a:pt x="36" y="141"/>
                  </a:lnTo>
                  <a:lnTo>
                    <a:pt x="35" y="198"/>
                  </a:lnTo>
                  <a:lnTo>
                    <a:pt x="23" y="313"/>
                  </a:lnTo>
                  <a:lnTo>
                    <a:pt x="4" y="461"/>
                  </a:lnTo>
                  <a:lnTo>
                    <a:pt x="0" y="506"/>
                  </a:lnTo>
                  <a:lnTo>
                    <a:pt x="13" y="445"/>
                  </a:lnTo>
                  <a:lnTo>
                    <a:pt x="32" y="354"/>
                  </a:lnTo>
                  <a:lnTo>
                    <a:pt x="54" y="257"/>
                  </a:lnTo>
                  <a:lnTo>
                    <a:pt x="66" y="189"/>
                  </a:lnTo>
                  <a:lnTo>
                    <a:pt x="70" y="164"/>
                  </a:lnTo>
                  <a:lnTo>
                    <a:pt x="72" y="158"/>
                  </a:lnTo>
                  <a:lnTo>
                    <a:pt x="75" y="154"/>
                  </a:lnTo>
                  <a:lnTo>
                    <a:pt x="79" y="151"/>
                  </a:lnTo>
                  <a:lnTo>
                    <a:pt x="83" y="151"/>
                  </a:lnTo>
                  <a:lnTo>
                    <a:pt x="87" y="152"/>
                  </a:lnTo>
                  <a:lnTo>
                    <a:pt x="91" y="154"/>
                  </a:lnTo>
                  <a:lnTo>
                    <a:pt x="94" y="157"/>
                  </a:lnTo>
                  <a:lnTo>
                    <a:pt x="103" y="166"/>
                  </a:lnTo>
                  <a:lnTo>
                    <a:pt x="112" y="178"/>
                  </a:lnTo>
                  <a:lnTo>
                    <a:pt x="117" y="184"/>
                  </a:lnTo>
                  <a:lnTo>
                    <a:pt x="117" y="183"/>
                  </a:lnTo>
                  <a:lnTo>
                    <a:pt x="118" y="169"/>
                  </a:lnTo>
                  <a:lnTo>
                    <a:pt x="121" y="125"/>
                  </a:lnTo>
                  <a:lnTo>
                    <a:pt x="124" y="88"/>
                  </a:lnTo>
                  <a:lnTo>
                    <a:pt x="125" y="84"/>
                  </a:lnTo>
                  <a:lnTo>
                    <a:pt x="125" y="82"/>
                  </a:lnTo>
                  <a:lnTo>
                    <a:pt x="127" y="77"/>
                  </a:lnTo>
                  <a:lnTo>
                    <a:pt x="133" y="62"/>
                  </a:lnTo>
                  <a:lnTo>
                    <a:pt x="149" y="25"/>
                  </a:lnTo>
                  <a:lnTo>
                    <a:pt x="159" y="6"/>
                  </a:lnTo>
                  <a:lnTo>
                    <a:pt x="155" y="8"/>
                  </a:lnTo>
                  <a:lnTo>
                    <a:pt x="146" y="13"/>
                  </a:lnTo>
                  <a:lnTo>
                    <a:pt x="130" y="22"/>
                  </a:lnTo>
                  <a:lnTo>
                    <a:pt x="114" y="27"/>
                  </a:lnTo>
                  <a:lnTo>
                    <a:pt x="110" y="26"/>
                  </a:lnTo>
                  <a:lnTo>
                    <a:pt x="107" y="26"/>
                  </a:lnTo>
                  <a:lnTo>
                    <a:pt x="106" y="24"/>
                  </a:lnTo>
                  <a:lnTo>
                    <a:pt x="105" y="22"/>
                  </a:lnTo>
                  <a:lnTo>
                    <a:pt x="104" y="19"/>
                  </a:lnTo>
                  <a:lnTo>
                    <a:pt x="103" y="12"/>
                  </a:lnTo>
                  <a:lnTo>
                    <a:pt x="103" y="6"/>
                  </a:lnTo>
                  <a:lnTo>
                    <a:pt x="101" y="2"/>
                  </a:lnTo>
                  <a:lnTo>
                    <a:pt x="99" y="0"/>
                  </a:lnTo>
                  <a:lnTo>
                    <a:pt x="88" y="4"/>
                  </a:lnTo>
                  <a:lnTo>
                    <a:pt x="70" y="10"/>
                  </a:lnTo>
                  <a:lnTo>
                    <a:pt x="61" y="16"/>
                  </a:lnTo>
                  <a:lnTo>
                    <a:pt x="59" y="17"/>
                  </a:lnTo>
                  <a:lnTo>
                    <a:pt x="58" y="19"/>
                  </a:lnTo>
                  <a:lnTo>
                    <a:pt x="58" y="20"/>
                  </a:lnTo>
                  <a:lnTo>
                    <a:pt x="59" y="22"/>
                  </a:lnTo>
                  <a:lnTo>
                    <a:pt x="61" y="24"/>
                  </a:lnTo>
                  <a:lnTo>
                    <a:pt x="62" y="26"/>
                  </a:lnTo>
                  <a:lnTo>
                    <a:pt x="68" y="31"/>
                  </a:lnTo>
                  <a:lnTo>
                    <a:pt x="85" y="41"/>
                  </a:lnTo>
                  <a:lnTo>
                    <a:pt x="91" y="43"/>
                  </a:lnTo>
                  <a:lnTo>
                    <a:pt x="90" y="45"/>
                  </a:lnTo>
                  <a:lnTo>
                    <a:pt x="90" y="52"/>
                  </a:lnTo>
                  <a:lnTo>
                    <a:pt x="85" y="78"/>
                  </a:lnTo>
                  <a:lnTo>
                    <a:pt x="76" y="105"/>
                  </a:lnTo>
                  <a:lnTo>
                    <a:pt x="73" y="108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57" name="Freeform 46"/>
            <p:cNvSpPr>
              <a:spLocks/>
            </p:cNvSpPr>
            <p:nvPr/>
          </p:nvSpPr>
          <p:spPr bwMode="auto">
            <a:xfrm>
              <a:off x="2844" y="2020"/>
              <a:ext cx="227" cy="1051"/>
            </a:xfrm>
            <a:custGeom>
              <a:avLst/>
              <a:gdLst>
                <a:gd name="T0" fmla="*/ 1 w 454"/>
                <a:gd name="T1" fmla="*/ 0 h 2103"/>
                <a:gd name="T2" fmla="*/ 1 w 454"/>
                <a:gd name="T3" fmla="*/ 0 h 2103"/>
                <a:gd name="T4" fmla="*/ 1 w 454"/>
                <a:gd name="T5" fmla="*/ 0 h 2103"/>
                <a:gd name="T6" fmla="*/ 1 w 454"/>
                <a:gd name="T7" fmla="*/ 0 h 2103"/>
                <a:gd name="T8" fmla="*/ 1 w 454"/>
                <a:gd name="T9" fmla="*/ 0 h 2103"/>
                <a:gd name="T10" fmla="*/ 1 w 454"/>
                <a:gd name="T11" fmla="*/ 0 h 2103"/>
                <a:gd name="T12" fmla="*/ 1 w 454"/>
                <a:gd name="T13" fmla="*/ 0 h 2103"/>
                <a:gd name="T14" fmla="*/ 1 w 454"/>
                <a:gd name="T15" fmla="*/ 0 h 2103"/>
                <a:gd name="T16" fmla="*/ 1 w 454"/>
                <a:gd name="T17" fmla="*/ 0 h 2103"/>
                <a:gd name="T18" fmla="*/ 1 w 454"/>
                <a:gd name="T19" fmla="*/ 0 h 2103"/>
                <a:gd name="T20" fmla="*/ 1 w 454"/>
                <a:gd name="T21" fmla="*/ 0 h 2103"/>
                <a:gd name="T22" fmla="*/ 1 w 454"/>
                <a:gd name="T23" fmla="*/ 0 h 2103"/>
                <a:gd name="T24" fmla="*/ 1 w 454"/>
                <a:gd name="T25" fmla="*/ 0 h 2103"/>
                <a:gd name="T26" fmla="*/ 1 w 454"/>
                <a:gd name="T27" fmla="*/ 0 h 2103"/>
                <a:gd name="T28" fmla="*/ 1 w 454"/>
                <a:gd name="T29" fmla="*/ 0 h 2103"/>
                <a:gd name="T30" fmla="*/ 1 w 454"/>
                <a:gd name="T31" fmla="*/ 0 h 2103"/>
                <a:gd name="T32" fmla="*/ 1 w 454"/>
                <a:gd name="T33" fmla="*/ 0 h 2103"/>
                <a:gd name="T34" fmla="*/ 1 w 454"/>
                <a:gd name="T35" fmla="*/ 0 h 2103"/>
                <a:gd name="T36" fmla="*/ 0 w 454"/>
                <a:gd name="T37" fmla="*/ 0 h 2103"/>
                <a:gd name="T38" fmla="*/ 1 w 454"/>
                <a:gd name="T39" fmla="*/ 0 h 2103"/>
                <a:gd name="T40" fmla="*/ 1 w 454"/>
                <a:gd name="T41" fmla="*/ 0 h 2103"/>
                <a:gd name="T42" fmla="*/ 1 w 454"/>
                <a:gd name="T43" fmla="*/ 0 h 2103"/>
                <a:gd name="T44" fmla="*/ 1 w 454"/>
                <a:gd name="T45" fmla="*/ 0 h 2103"/>
                <a:gd name="T46" fmla="*/ 1 w 454"/>
                <a:gd name="T47" fmla="*/ 0 h 2103"/>
                <a:gd name="T48" fmla="*/ 1 w 454"/>
                <a:gd name="T49" fmla="*/ 0 h 2103"/>
                <a:gd name="T50" fmla="*/ 1 w 454"/>
                <a:gd name="T51" fmla="*/ 0 h 2103"/>
                <a:gd name="T52" fmla="*/ 1 w 454"/>
                <a:gd name="T53" fmla="*/ 0 h 2103"/>
                <a:gd name="T54" fmla="*/ 1 w 454"/>
                <a:gd name="T55" fmla="*/ 0 h 2103"/>
                <a:gd name="T56" fmla="*/ 1 w 454"/>
                <a:gd name="T57" fmla="*/ 0 h 2103"/>
                <a:gd name="T58" fmla="*/ 1 w 454"/>
                <a:gd name="T59" fmla="*/ 0 h 2103"/>
                <a:gd name="T60" fmla="*/ 1 w 454"/>
                <a:gd name="T61" fmla="*/ 0 h 2103"/>
                <a:gd name="T62" fmla="*/ 1 w 454"/>
                <a:gd name="T63" fmla="*/ 0 h 2103"/>
                <a:gd name="T64" fmla="*/ 1 w 454"/>
                <a:gd name="T65" fmla="*/ 0 h 2103"/>
                <a:gd name="T66" fmla="*/ 1 w 454"/>
                <a:gd name="T67" fmla="*/ 0 h 2103"/>
                <a:gd name="T68" fmla="*/ 1 w 454"/>
                <a:gd name="T69" fmla="*/ 0 h 2103"/>
                <a:gd name="T70" fmla="*/ 1 w 454"/>
                <a:gd name="T71" fmla="*/ 0 h 2103"/>
                <a:gd name="T72" fmla="*/ 1 w 454"/>
                <a:gd name="T73" fmla="*/ 0 h 2103"/>
                <a:gd name="T74" fmla="*/ 1 w 454"/>
                <a:gd name="T75" fmla="*/ 0 h 2103"/>
                <a:gd name="T76" fmla="*/ 1 w 454"/>
                <a:gd name="T77" fmla="*/ 0 h 2103"/>
                <a:gd name="T78" fmla="*/ 1 w 454"/>
                <a:gd name="T79" fmla="*/ 0 h 2103"/>
                <a:gd name="T80" fmla="*/ 1 w 454"/>
                <a:gd name="T81" fmla="*/ 0 h 2103"/>
                <a:gd name="T82" fmla="*/ 1 w 454"/>
                <a:gd name="T83" fmla="*/ 0 h 2103"/>
                <a:gd name="T84" fmla="*/ 1 w 454"/>
                <a:gd name="T85" fmla="*/ 0 h 2103"/>
                <a:gd name="T86" fmla="*/ 1 w 454"/>
                <a:gd name="T87" fmla="*/ 0 h 2103"/>
                <a:gd name="T88" fmla="*/ 1 w 454"/>
                <a:gd name="T89" fmla="*/ 0 h 2103"/>
                <a:gd name="T90" fmla="*/ 1 w 454"/>
                <a:gd name="T91" fmla="*/ 0 h 2103"/>
                <a:gd name="T92" fmla="*/ 1 w 454"/>
                <a:gd name="T93" fmla="*/ 0 h 2103"/>
                <a:gd name="T94" fmla="*/ 1 w 454"/>
                <a:gd name="T95" fmla="*/ 0 h 2103"/>
                <a:gd name="T96" fmla="*/ 1 w 454"/>
                <a:gd name="T97" fmla="*/ 0 h 2103"/>
                <a:gd name="T98" fmla="*/ 1 w 454"/>
                <a:gd name="T99" fmla="*/ 0 h 2103"/>
                <a:gd name="T100" fmla="*/ 1 w 454"/>
                <a:gd name="T101" fmla="*/ 0 h 2103"/>
                <a:gd name="T102" fmla="*/ 1 w 454"/>
                <a:gd name="T103" fmla="*/ 0 h 2103"/>
                <a:gd name="T104" fmla="*/ 1 w 454"/>
                <a:gd name="T105" fmla="*/ 0 h 2103"/>
                <a:gd name="T106" fmla="*/ 1 w 454"/>
                <a:gd name="T107" fmla="*/ 0 h 2103"/>
                <a:gd name="T108" fmla="*/ 1 w 454"/>
                <a:gd name="T109" fmla="*/ 0 h 2103"/>
                <a:gd name="T110" fmla="*/ 1 w 454"/>
                <a:gd name="T111" fmla="*/ 0 h 2103"/>
                <a:gd name="T112" fmla="*/ 1 w 454"/>
                <a:gd name="T113" fmla="*/ 0 h 2103"/>
                <a:gd name="T114" fmla="*/ 1 w 454"/>
                <a:gd name="T115" fmla="*/ 0 h 2103"/>
                <a:gd name="T116" fmla="*/ 1 w 454"/>
                <a:gd name="T117" fmla="*/ 0 h 210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54"/>
                <a:gd name="T178" fmla="*/ 0 h 2103"/>
                <a:gd name="T179" fmla="*/ 454 w 454"/>
                <a:gd name="T180" fmla="*/ 2103 h 210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54" h="2103">
                  <a:moveTo>
                    <a:pt x="454" y="136"/>
                  </a:moveTo>
                  <a:lnTo>
                    <a:pt x="453" y="146"/>
                  </a:lnTo>
                  <a:lnTo>
                    <a:pt x="452" y="170"/>
                  </a:lnTo>
                  <a:lnTo>
                    <a:pt x="446" y="226"/>
                  </a:lnTo>
                  <a:lnTo>
                    <a:pt x="429" y="273"/>
                  </a:lnTo>
                  <a:lnTo>
                    <a:pt x="423" y="281"/>
                  </a:lnTo>
                  <a:lnTo>
                    <a:pt x="416" y="291"/>
                  </a:lnTo>
                  <a:lnTo>
                    <a:pt x="409" y="303"/>
                  </a:lnTo>
                  <a:lnTo>
                    <a:pt x="393" y="336"/>
                  </a:lnTo>
                  <a:lnTo>
                    <a:pt x="370" y="408"/>
                  </a:lnTo>
                  <a:lnTo>
                    <a:pt x="360" y="444"/>
                  </a:lnTo>
                  <a:lnTo>
                    <a:pt x="346" y="503"/>
                  </a:lnTo>
                  <a:lnTo>
                    <a:pt x="320" y="620"/>
                  </a:lnTo>
                  <a:lnTo>
                    <a:pt x="266" y="856"/>
                  </a:lnTo>
                  <a:lnTo>
                    <a:pt x="213" y="1091"/>
                  </a:lnTo>
                  <a:lnTo>
                    <a:pt x="201" y="1150"/>
                  </a:lnTo>
                  <a:lnTo>
                    <a:pt x="199" y="1158"/>
                  </a:lnTo>
                  <a:lnTo>
                    <a:pt x="187" y="1209"/>
                  </a:lnTo>
                  <a:lnTo>
                    <a:pt x="146" y="1395"/>
                  </a:lnTo>
                  <a:lnTo>
                    <a:pt x="113" y="1574"/>
                  </a:lnTo>
                  <a:lnTo>
                    <a:pt x="110" y="1600"/>
                  </a:lnTo>
                  <a:lnTo>
                    <a:pt x="108" y="1622"/>
                  </a:lnTo>
                  <a:lnTo>
                    <a:pt x="108" y="1675"/>
                  </a:lnTo>
                  <a:lnTo>
                    <a:pt x="119" y="1798"/>
                  </a:lnTo>
                  <a:lnTo>
                    <a:pt x="153" y="1906"/>
                  </a:lnTo>
                  <a:lnTo>
                    <a:pt x="167" y="1924"/>
                  </a:lnTo>
                  <a:lnTo>
                    <a:pt x="167" y="1939"/>
                  </a:lnTo>
                  <a:lnTo>
                    <a:pt x="169" y="1972"/>
                  </a:lnTo>
                  <a:lnTo>
                    <a:pt x="166" y="2048"/>
                  </a:lnTo>
                  <a:lnTo>
                    <a:pt x="154" y="2079"/>
                  </a:lnTo>
                  <a:lnTo>
                    <a:pt x="145" y="2092"/>
                  </a:lnTo>
                  <a:lnTo>
                    <a:pt x="132" y="2099"/>
                  </a:lnTo>
                  <a:lnTo>
                    <a:pt x="117" y="2102"/>
                  </a:lnTo>
                  <a:lnTo>
                    <a:pt x="98" y="2103"/>
                  </a:lnTo>
                  <a:lnTo>
                    <a:pt x="69" y="2101"/>
                  </a:lnTo>
                  <a:lnTo>
                    <a:pt x="33" y="2087"/>
                  </a:lnTo>
                  <a:lnTo>
                    <a:pt x="7" y="2072"/>
                  </a:lnTo>
                  <a:lnTo>
                    <a:pt x="0" y="2068"/>
                  </a:lnTo>
                  <a:lnTo>
                    <a:pt x="20" y="2073"/>
                  </a:lnTo>
                  <a:lnTo>
                    <a:pt x="39" y="2072"/>
                  </a:lnTo>
                  <a:lnTo>
                    <a:pt x="54" y="2067"/>
                  </a:lnTo>
                  <a:lnTo>
                    <a:pt x="67" y="2057"/>
                  </a:lnTo>
                  <a:lnTo>
                    <a:pt x="77" y="2044"/>
                  </a:lnTo>
                  <a:lnTo>
                    <a:pt x="85" y="2029"/>
                  </a:lnTo>
                  <a:lnTo>
                    <a:pt x="90" y="2010"/>
                  </a:lnTo>
                  <a:lnTo>
                    <a:pt x="98" y="1974"/>
                  </a:lnTo>
                  <a:lnTo>
                    <a:pt x="99" y="1938"/>
                  </a:lnTo>
                  <a:lnTo>
                    <a:pt x="98" y="1922"/>
                  </a:lnTo>
                  <a:lnTo>
                    <a:pt x="91" y="1922"/>
                  </a:lnTo>
                  <a:lnTo>
                    <a:pt x="85" y="1922"/>
                  </a:lnTo>
                  <a:lnTo>
                    <a:pt x="70" y="1925"/>
                  </a:lnTo>
                  <a:lnTo>
                    <a:pt x="53" y="1930"/>
                  </a:lnTo>
                  <a:lnTo>
                    <a:pt x="24" y="1947"/>
                  </a:lnTo>
                  <a:lnTo>
                    <a:pt x="16" y="1956"/>
                  </a:lnTo>
                  <a:lnTo>
                    <a:pt x="18" y="1947"/>
                  </a:lnTo>
                  <a:lnTo>
                    <a:pt x="22" y="1938"/>
                  </a:lnTo>
                  <a:lnTo>
                    <a:pt x="30" y="1928"/>
                  </a:lnTo>
                  <a:lnTo>
                    <a:pt x="38" y="1921"/>
                  </a:lnTo>
                  <a:lnTo>
                    <a:pt x="59" y="1908"/>
                  </a:lnTo>
                  <a:lnTo>
                    <a:pt x="83" y="1899"/>
                  </a:lnTo>
                  <a:lnTo>
                    <a:pt x="107" y="1895"/>
                  </a:lnTo>
                  <a:lnTo>
                    <a:pt x="128" y="1895"/>
                  </a:lnTo>
                  <a:lnTo>
                    <a:pt x="127" y="1894"/>
                  </a:lnTo>
                  <a:lnTo>
                    <a:pt x="122" y="1883"/>
                  </a:lnTo>
                  <a:lnTo>
                    <a:pt x="103" y="1830"/>
                  </a:lnTo>
                  <a:lnTo>
                    <a:pt x="84" y="1752"/>
                  </a:lnTo>
                  <a:lnTo>
                    <a:pt x="81" y="1729"/>
                  </a:lnTo>
                  <a:lnTo>
                    <a:pt x="79" y="1699"/>
                  </a:lnTo>
                  <a:lnTo>
                    <a:pt x="81" y="1658"/>
                  </a:lnTo>
                  <a:lnTo>
                    <a:pt x="92" y="1547"/>
                  </a:lnTo>
                  <a:lnTo>
                    <a:pt x="128" y="1303"/>
                  </a:lnTo>
                  <a:lnTo>
                    <a:pt x="148" y="1181"/>
                  </a:lnTo>
                  <a:lnTo>
                    <a:pt x="154" y="1154"/>
                  </a:lnTo>
                  <a:lnTo>
                    <a:pt x="167" y="1100"/>
                  </a:lnTo>
                  <a:lnTo>
                    <a:pt x="195" y="991"/>
                  </a:lnTo>
                  <a:lnTo>
                    <a:pt x="220" y="882"/>
                  </a:lnTo>
                  <a:lnTo>
                    <a:pt x="226" y="854"/>
                  </a:lnTo>
                  <a:lnTo>
                    <a:pt x="231" y="827"/>
                  </a:lnTo>
                  <a:lnTo>
                    <a:pt x="241" y="770"/>
                  </a:lnTo>
                  <a:lnTo>
                    <a:pt x="258" y="658"/>
                  </a:lnTo>
                  <a:lnTo>
                    <a:pt x="278" y="545"/>
                  </a:lnTo>
                  <a:lnTo>
                    <a:pt x="284" y="517"/>
                  </a:lnTo>
                  <a:lnTo>
                    <a:pt x="286" y="506"/>
                  </a:lnTo>
                  <a:lnTo>
                    <a:pt x="294" y="483"/>
                  </a:lnTo>
                  <a:lnTo>
                    <a:pt x="312" y="440"/>
                  </a:lnTo>
                  <a:lnTo>
                    <a:pt x="332" y="397"/>
                  </a:lnTo>
                  <a:lnTo>
                    <a:pt x="337" y="386"/>
                  </a:lnTo>
                  <a:lnTo>
                    <a:pt x="337" y="385"/>
                  </a:lnTo>
                  <a:lnTo>
                    <a:pt x="339" y="371"/>
                  </a:lnTo>
                  <a:lnTo>
                    <a:pt x="348" y="321"/>
                  </a:lnTo>
                  <a:lnTo>
                    <a:pt x="363" y="274"/>
                  </a:lnTo>
                  <a:lnTo>
                    <a:pt x="368" y="266"/>
                  </a:lnTo>
                  <a:lnTo>
                    <a:pt x="376" y="256"/>
                  </a:lnTo>
                  <a:lnTo>
                    <a:pt x="396" y="235"/>
                  </a:lnTo>
                  <a:lnTo>
                    <a:pt x="429" y="189"/>
                  </a:lnTo>
                  <a:lnTo>
                    <a:pt x="433" y="164"/>
                  </a:lnTo>
                  <a:lnTo>
                    <a:pt x="431" y="151"/>
                  </a:lnTo>
                  <a:lnTo>
                    <a:pt x="425" y="138"/>
                  </a:lnTo>
                  <a:lnTo>
                    <a:pt x="414" y="125"/>
                  </a:lnTo>
                  <a:lnTo>
                    <a:pt x="414" y="119"/>
                  </a:lnTo>
                  <a:lnTo>
                    <a:pt x="413" y="103"/>
                  </a:lnTo>
                  <a:lnTo>
                    <a:pt x="407" y="71"/>
                  </a:lnTo>
                  <a:lnTo>
                    <a:pt x="404" y="65"/>
                  </a:lnTo>
                  <a:lnTo>
                    <a:pt x="399" y="61"/>
                  </a:lnTo>
                  <a:lnTo>
                    <a:pt x="391" y="58"/>
                  </a:lnTo>
                  <a:lnTo>
                    <a:pt x="383" y="57"/>
                  </a:lnTo>
                  <a:lnTo>
                    <a:pt x="374" y="59"/>
                  </a:lnTo>
                  <a:lnTo>
                    <a:pt x="373" y="55"/>
                  </a:lnTo>
                  <a:lnTo>
                    <a:pt x="371" y="45"/>
                  </a:lnTo>
                  <a:lnTo>
                    <a:pt x="368" y="25"/>
                  </a:lnTo>
                  <a:lnTo>
                    <a:pt x="366" y="5"/>
                  </a:lnTo>
                  <a:lnTo>
                    <a:pt x="366" y="0"/>
                  </a:lnTo>
                  <a:lnTo>
                    <a:pt x="381" y="14"/>
                  </a:lnTo>
                  <a:lnTo>
                    <a:pt x="405" y="38"/>
                  </a:lnTo>
                  <a:lnTo>
                    <a:pt x="431" y="76"/>
                  </a:lnTo>
                  <a:lnTo>
                    <a:pt x="448" y="122"/>
                  </a:lnTo>
                  <a:lnTo>
                    <a:pt x="454" y="136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58" name="Freeform 47"/>
            <p:cNvSpPr>
              <a:spLocks/>
            </p:cNvSpPr>
            <p:nvPr/>
          </p:nvSpPr>
          <p:spPr bwMode="auto">
            <a:xfrm>
              <a:off x="2771" y="2827"/>
              <a:ext cx="95" cy="168"/>
            </a:xfrm>
            <a:custGeom>
              <a:avLst/>
              <a:gdLst>
                <a:gd name="T0" fmla="*/ 0 w 191"/>
                <a:gd name="T1" fmla="*/ 0 h 337"/>
                <a:gd name="T2" fmla="*/ 0 w 191"/>
                <a:gd name="T3" fmla="*/ 0 h 337"/>
                <a:gd name="T4" fmla="*/ 0 w 191"/>
                <a:gd name="T5" fmla="*/ 0 h 337"/>
                <a:gd name="T6" fmla="*/ 0 w 191"/>
                <a:gd name="T7" fmla="*/ 0 h 337"/>
                <a:gd name="T8" fmla="*/ 0 w 191"/>
                <a:gd name="T9" fmla="*/ 0 h 337"/>
                <a:gd name="T10" fmla="*/ 0 w 191"/>
                <a:gd name="T11" fmla="*/ 0 h 337"/>
                <a:gd name="T12" fmla="*/ 0 w 191"/>
                <a:gd name="T13" fmla="*/ 0 h 337"/>
                <a:gd name="T14" fmla="*/ 0 w 191"/>
                <a:gd name="T15" fmla="*/ 0 h 337"/>
                <a:gd name="T16" fmla="*/ 0 w 191"/>
                <a:gd name="T17" fmla="*/ 0 h 337"/>
                <a:gd name="T18" fmla="*/ 0 w 191"/>
                <a:gd name="T19" fmla="*/ 0 h 337"/>
                <a:gd name="T20" fmla="*/ 0 w 191"/>
                <a:gd name="T21" fmla="*/ 0 h 337"/>
                <a:gd name="T22" fmla="*/ 0 w 191"/>
                <a:gd name="T23" fmla="*/ 0 h 337"/>
                <a:gd name="T24" fmla="*/ 0 w 191"/>
                <a:gd name="T25" fmla="*/ 0 h 337"/>
                <a:gd name="T26" fmla="*/ 0 w 191"/>
                <a:gd name="T27" fmla="*/ 0 h 337"/>
                <a:gd name="T28" fmla="*/ 0 w 191"/>
                <a:gd name="T29" fmla="*/ 0 h 337"/>
                <a:gd name="T30" fmla="*/ 0 w 191"/>
                <a:gd name="T31" fmla="*/ 0 h 337"/>
                <a:gd name="T32" fmla="*/ 0 w 191"/>
                <a:gd name="T33" fmla="*/ 0 h 337"/>
                <a:gd name="T34" fmla="*/ 0 w 191"/>
                <a:gd name="T35" fmla="*/ 0 h 337"/>
                <a:gd name="T36" fmla="*/ 0 w 191"/>
                <a:gd name="T37" fmla="*/ 0 h 337"/>
                <a:gd name="T38" fmla="*/ 0 w 191"/>
                <a:gd name="T39" fmla="*/ 0 h 337"/>
                <a:gd name="T40" fmla="*/ 0 w 191"/>
                <a:gd name="T41" fmla="*/ 0 h 337"/>
                <a:gd name="T42" fmla="*/ 0 w 191"/>
                <a:gd name="T43" fmla="*/ 0 h 337"/>
                <a:gd name="T44" fmla="*/ 0 w 191"/>
                <a:gd name="T45" fmla="*/ 0 h 337"/>
                <a:gd name="T46" fmla="*/ 0 w 191"/>
                <a:gd name="T47" fmla="*/ 0 h 337"/>
                <a:gd name="T48" fmla="*/ 0 w 191"/>
                <a:gd name="T49" fmla="*/ 0 h 337"/>
                <a:gd name="T50" fmla="*/ 0 w 191"/>
                <a:gd name="T51" fmla="*/ 0 h 337"/>
                <a:gd name="T52" fmla="*/ 0 w 191"/>
                <a:gd name="T53" fmla="*/ 0 h 337"/>
                <a:gd name="T54" fmla="*/ 0 w 191"/>
                <a:gd name="T55" fmla="*/ 0 h 337"/>
                <a:gd name="T56" fmla="*/ 0 w 191"/>
                <a:gd name="T57" fmla="*/ 0 h 337"/>
                <a:gd name="T58" fmla="*/ 0 w 191"/>
                <a:gd name="T59" fmla="*/ 0 h 337"/>
                <a:gd name="T60" fmla="*/ 0 w 191"/>
                <a:gd name="T61" fmla="*/ 0 h 337"/>
                <a:gd name="T62" fmla="*/ 0 w 191"/>
                <a:gd name="T63" fmla="*/ 0 h 337"/>
                <a:gd name="T64" fmla="*/ 0 w 191"/>
                <a:gd name="T65" fmla="*/ 0 h 337"/>
                <a:gd name="T66" fmla="*/ 0 w 191"/>
                <a:gd name="T67" fmla="*/ 0 h 337"/>
                <a:gd name="T68" fmla="*/ 0 w 191"/>
                <a:gd name="T69" fmla="*/ 0 h 337"/>
                <a:gd name="T70" fmla="*/ 0 w 191"/>
                <a:gd name="T71" fmla="*/ 0 h 337"/>
                <a:gd name="T72" fmla="*/ 0 w 191"/>
                <a:gd name="T73" fmla="*/ 0 h 337"/>
                <a:gd name="T74" fmla="*/ 0 w 191"/>
                <a:gd name="T75" fmla="*/ 0 h 337"/>
                <a:gd name="T76" fmla="*/ 0 w 191"/>
                <a:gd name="T77" fmla="*/ 0 h 337"/>
                <a:gd name="T78" fmla="*/ 0 w 191"/>
                <a:gd name="T79" fmla="*/ 0 h 337"/>
                <a:gd name="T80" fmla="*/ 0 w 191"/>
                <a:gd name="T81" fmla="*/ 0 h 337"/>
                <a:gd name="T82" fmla="*/ 0 w 191"/>
                <a:gd name="T83" fmla="*/ 0 h 337"/>
                <a:gd name="T84" fmla="*/ 0 w 191"/>
                <a:gd name="T85" fmla="*/ 0 h 337"/>
                <a:gd name="T86" fmla="*/ 0 w 191"/>
                <a:gd name="T87" fmla="*/ 0 h 337"/>
                <a:gd name="T88" fmla="*/ 0 w 191"/>
                <a:gd name="T89" fmla="*/ 0 h 337"/>
                <a:gd name="T90" fmla="*/ 0 w 191"/>
                <a:gd name="T91" fmla="*/ 0 h 33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91"/>
                <a:gd name="T139" fmla="*/ 0 h 337"/>
                <a:gd name="T140" fmla="*/ 191 w 191"/>
                <a:gd name="T141" fmla="*/ 337 h 33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91" h="337">
                  <a:moveTo>
                    <a:pt x="91" y="149"/>
                  </a:moveTo>
                  <a:lnTo>
                    <a:pt x="84" y="160"/>
                  </a:lnTo>
                  <a:lnTo>
                    <a:pt x="71" y="181"/>
                  </a:lnTo>
                  <a:lnTo>
                    <a:pt x="40" y="220"/>
                  </a:lnTo>
                  <a:lnTo>
                    <a:pt x="7" y="259"/>
                  </a:lnTo>
                  <a:lnTo>
                    <a:pt x="0" y="268"/>
                  </a:lnTo>
                  <a:lnTo>
                    <a:pt x="7" y="270"/>
                  </a:lnTo>
                  <a:lnTo>
                    <a:pt x="32" y="279"/>
                  </a:lnTo>
                  <a:lnTo>
                    <a:pt x="44" y="285"/>
                  </a:lnTo>
                  <a:lnTo>
                    <a:pt x="52" y="292"/>
                  </a:lnTo>
                  <a:lnTo>
                    <a:pt x="55" y="296"/>
                  </a:lnTo>
                  <a:lnTo>
                    <a:pt x="56" y="301"/>
                  </a:lnTo>
                  <a:lnTo>
                    <a:pt x="57" y="310"/>
                  </a:lnTo>
                  <a:lnTo>
                    <a:pt x="58" y="328"/>
                  </a:lnTo>
                  <a:lnTo>
                    <a:pt x="58" y="337"/>
                  </a:lnTo>
                  <a:lnTo>
                    <a:pt x="60" y="325"/>
                  </a:lnTo>
                  <a:lnTo>
                    <a:pt x="68" y="305"/>
                  </a:lnTo>
                  <a:lnTo>
                    <a:pt x="80" y="292"/>
                  </a:lnTo>
                  <a:lnTo>
                    <a:pt x="95" y="284"/>
                  </a:lnTo>
                  <a:lnTo>
                    <a:pt x="113" y="279"/>
                  </a:lnTo>
                  <a:lnTo>
                    <a:pt x="134" y="276"/>
                  </a:lnTo>
                  <a:lnTo>
                    <a:pt x="146" y="274"/>
                  </a:lnTo>
                  <a:lnTo>
                    <a:pt x="145" y="273"/>
                  </a:lnTo>
                  <a:lnTo>
                    <a:pt x="140" y="266"/>
                  </a:lnTo>
                  <a:lnTo>
                    <a:pt x="124" y="232"/>
                  </a:lnTo>
                  <a:lnTo>
                    <a:pt x="116" y="184"/>
                  </a:lnTo>
                  <a:lnTo>
                    <a:pt x="118" y="171"/>
                  </a:lnTo>
                  <a:lnTo>
                    <a:pt x="123" y="149"/>
                  </a:lnTo>
                  <a:lnTo>
                    <a:pt x="133" y="123"/>
                  </a:lnTo>
                  <a:lnTo>
                    <a:pt x="143" y="110"/>
                  </a:lnTo>
                  <a:lnTo>
                    <a:pt x="154" y="100"/>
                  </a:lnTo>
                  <a:lnTo>
                    <a:pt x="166" y="78"/>
                  </a:lnTo>
                  <a:lnTo>
                    <a:pt x="182" y="35"/>
                  </a:lnTo>
                  <a:lnTo>
                    <a:pt x="191" y="0"/>
                  </a:lnTo>
                  <a:lnTo>
                    <a:pt x="169" y="2"/>
                  </a:lnTo>
                  <a:lnTo>
                    <a:pt x="152" y="6"/>
                  </a:lnTo>
                  <a:lnTo>
                    <a:pt x="140" y="12"/>
                  </a:lnTo>
                  <a:lnTo>
                    <a:pt x="131" y="20"/>
                  </a:lnTo>
                  <a:lnTo>
                    <a:pt x="126" y="30"/>
                  </a:lnTo>
                  <a:lnTo>
                    <a:pt x="122" y="41"/>
                  </a:lnTo>
                  <a:lnTo>
                    <a:pt x="119" y="55"/>
                  </a:lnTo>
                  <a:lnTo>
                    <a:pt x="113" y="87"/>
                  </a:lnTo>
                  <a:lnTo>
                    <a:pt x="102" y="127"/>
                  </a:lnTo>
                  <a:lnTo>
                    <a:pt x="91" y="14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59" name="Freeform 48"/>
            <p:cNvSpPr>
              <a:spLocks/>
            </p:cNvSpPr>
            <p:nvPr/>
          </p:nvSpPr>
          <p:spPr bwMode="auto">
            <a:xfrm>
              <a:off x="2720" y="2970"/>
              <a:ext cx="84" cy="97"/>
            </a:xfrm>
            <a:custGeom>
              <a:avLst/>
              <a:gdLst>
                <a:gd name="T0" fmla="*/ 1 w 168"/>
                <a:gd name="T1" fmla="*/ 0 h 195"/>
                <a:gd name="T2" fmla="*/ 0 w 168"/>
                <a:gd name="T3" fmla="*/ 0 h 195"/>
                <a:gd name="T4" fmla="*/ 0 w 168"/>
                <a:gd name="T5" fmla="*/ 0 h 195"/>
                <a:gd name="T6" fmla="*/ 1 w 168"/>
                <a:gd name="T7" fmla="*/ 0 h 195"/>
                <a:gd name="T8" fmla="*/ 1 w 168"/>
                <a:gd name="T9" fmla="*/ 0 h 195"/>
                <a:gd name="T10" fmla="*/ 1 w 168"/>
                <a:gd name="T11" fmla="*/ 0 h 195"/>
                <a:gd name="T12" fmla="*/ 1 w 168"/>
                <a:gd name="T13" fmla="*/ 0 h 195"/>
                <a:gd name="T14" fmla="*/ 1 w 168"/>
                <a:gd name="T15" fmla="*/ 0 h 195"/>
                <a:gd name="T16" fmla="*/ 1 w 168"/>
                <a:gd name="T17" fmla="*/ 0 h 195"/>
                <a:gd name="T18" fmla="*/ 1 w 168"/>
                <a:gd name="T19" fmla="*/ 0 h 195"/>
                <a:gd name="T20" fmla="*/ 1 w 168"/>
                <a:gd name="T21" fmla="*/ 0 h 195"/>
                <a:gd name="T22" fmla="*/ 1 w 168"/>
                <a:gd name="T23" fmla="*/ 0 h 195"/>
                <a:gd name="T24" fmla="*/ 1 w 168"/>
                <a:gd name="T25" fmla="*/ 0 h 195"/>
                <a:gd name="T26" fmla="*/ 1 w 168"/>
                <a:gd name="T27" fmla="*/ 0 h 195"/>
                <a:gd name="T28" fmla="*/ 1 w 168"/>
                <a:gd name="T29" fmla="*/ 0 h 195"/>
                <a:gd name="T30" fmla="*/ 1 w 168"/>
                <a:gd name="T31" fmla="*/ 0 h 195"/>
                <a:gd name="T32" fmla="*/ 1 w 168"/>
                <a:gd name="T33" fmla="*/ 0 h 195"/>
                <a:gd name="T34" fmla="*/ 1 w 168"/>
                <a:gd name="T35" fmla="*/ 0 h 195"/>
                <a:gd name="T36" fmla="*/ 1 w 168"/>
                <a:gd name="T37" fmla="*/ 0 h 195"/>
                <a:gd name="T38" fmla="*/ 1 w 168"/>
                <a:gd name="T39" fmla="*/ 0 h 195"/>
                <a:gd name="T40" fmla="*/ 1 w 168"/>
                <a:gd name="T41" fmla="*/ 0 h 195"/>
                <a:gd name="T42" fmla="*/ 1 w 168"/>
                <a:gd name="T43" fmla="*/ 0 h 195"/>
                <a:gd name="T44" fmla="*/ 1 w 168"/>
                <a:gd name="T45" fmla="*/ 0 h 195"/>
                <a:gd name="T46" fmla="*/ 1 w 168"/>
                <a:gd name="T47" fmla="*/ 0 h 195"/>
                <a:gd name="T48" fmla="*/ 1 w 168"/>
                <a:gd name="T49" fmla="*/ 0 h 195"/>
                <a:gd name="T50" fmla="*/ 1 w 168"/>
                <a:gd name="T51" fmla="*/ 0 h 195"/>
                <a:gd name="T52" fmla="*/ 1 w 168"/>
                <a:gd name="T53" fmla="*/ 0 h 195"/>
                <a:gd name="T54" fmla="*/ 1 w 168"/>
                <a:gd name="T55" fmla="*/ 0 h 195"/>
                <a:gd name="T56" fmla="*/ 1 w 168"/>
                <a:gd name="T57" fmla="*/ 0 h 195"/>
                <a:gd name="T58" fmla="*/ 1 w 168"/>
                <a:gd name="T59" fmla="*/ 0 h 195"/>
                <a:gd name="T60" fmla="*/ 1 w 168"/>
                <a:gd name="T61" fmla="*/ 0 h 195"/>
                <a:gd name="T62" fmla="*/ 1 w 168"/>
                <a:gd name="T63" fmla="*/ 0 h 195"/>
                <a:gd name="T64" fmla="*/ 1 w 168"/>
                <a:gd name="T65" fmla="*/ 0 h 195"/>
                <a:gd name="T66" fmla="*/ 1 w 168"/>
                <a:gd name="T67" fmla="*/ 0 h 195"/>
                <a:gd name="T68" fmla="*/ 1 w 168"/>
                <a:gd name="T69" fmla="*/ 0 h 195"/>
                <a:gd name="T70" fmla="*/ 1 w 168"/>
                <a:gd name="T71" fmla="*/ 0 h 195"/>
                <a:gd name="T72" fmla="*/ 1 w 168"/>
                <a:gd name="T73" fmla="*/ 0 h 19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68"/>
                <a:gd name="T112" fmla="*/ 0 h 195"/>
                <a:gd name="T113" fmla="*/ 168 w 168"/>
                <a:gd name="T114" fmla="*/ 195 h 19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68" h="195">
                  <a:moveTo>
                    <a:pt x="2" y="133"/>
                  </a:moveTo>
                  <a:lnTo>
                    <a:pt x="0" y="139"/>
                  </a:lnTo>
                  <a:lnTo>
                    <a:pt x="0" y="146"/>
                  </a:lnTo>
                  <a:lnTo>
                    <a:pt x="2" y="157"/>
                  </a:lnTo>
                  <a:lnTo>
                    <a:pt x="9" y="168"/>
                  </a:lnTo>
                  <a:lnTo>
                    <a:pt x="21" y="180"/>
                  </a:lnTo>
                  <a:lnTo>
                    <a:pt x="31" y="185"/>
                  </a:lnTo>
                  <a:lnTo>
                    <a:pt x="41" y="191"/>
                  </a:lnTo>
                  <a:lnTo>
                    <a:pt x="65" y="195"/>
                  </a:lnTo>
                  <a:lnTo>
                    <a:pt x="87" y="195"/>
                  </a:lnTo>
                  <a:lnTo>
                    <a:pt x="124" y="191"/>
                  </a:lnTo>
                  <a:lnTo>
                    <a:pt x="135" y="188"/>
                  </a:lnTo>
                  <a:lnTo>
                    <a:pt x="137" y="181"/>
                  </a:lnTo>
                  <a:lnTo>
                    <a:pt x="143" y="169"/>
                  </a:lnTo>
                  <a:lnTo>
                    <a:pt x="154" y="144"/>
                  </a:lnTo>
                  <a:lnTo>
                    <a:pt x="165" y="120"/>
                  </a:lnTo>
                  <a:lnTo>
                    <a:pt x="168" y="113"/>
                  </a:lnTo>
                  <a:lnTo>
                    <a:pt x="166" y="115"/>
                  </a:lnTo>
                  <a:lnTo>
                    <a:pt x="154" y="124"/>
                  </a:lnTo>
                  <a:lnTo>
                    <a:pt x="111" y="153"/>
                  </a:lnTo>
                  <a:lnTo>
                    <a:pt x="88" y="164"/>
                  </a:lnTo>
                  <a:lnTo>
                    <a:pt x="77" y="167"/>
                  </a:lnTo>
                  <a:lnTo>
                    <a:pt x="68" y="168"/>
                  </a:lnTo>
                  <a:lnTo>
                    <a:pt x="62" y="166"/>
                  </a:lnTo>
                  <a:lnTo>
                    <a:pt x="59" y="164"/>
                  </a:lnTo>
                  <a:lnTo>
                    <a:pt x="56" y="160"/>
                  </a:lnTo>
                  <a:lnTo>
                    <a:pt x="53" y="155"/>
                  </a:lnTo>
                  <a:lnTo>
                    <a:pt x="49" y="142"/>
                  </a:lnTo>
                  <a:lnTo>
                    <a:pt x="39" y="107"/>
                  </a:lnTo>
                  <a:lnTo>
                    <a:pt x="29" y="32"/>
                  </a:lnTo>
                  <a:lnTo>
                    <a:pt x="26" y="0"/>
                  </a:lnTo>
                  <a:lnTo>
                    <a:pt x="24" y="11"/>
                  </a:lnTo>
                  <a:lnTo>
                    <a:pt x="19" y="32"/>
                  </a:lnTo>
                  <a:lnTo>
                    <a:pt x="10" y="78"/>
                  </a:lnTo>
                  <a:lnTo>
                    <a:pt x="2" y="123"/>
                  </a:lnTo>
                  <a:lnTo>
                    <a:pt x="2" y="133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60" name="Freeform 49"/>
            <p:cNvSpPr>
              <a:spLocks/>
            </p:cNvSpPr>
            <p:nvPr/>
          </p:nvSpPr>
          <p:spPr bwMode="auto">
            <a:xfrm>
              <a:off x="2730" y="2977"/>
              <a:ext cx="62" cy="45"/>
            </a:xfrm>
            <a:custGeom>
              <a:avLst/>
              <a:gdLst>
                <a:gd name="T0" fmla="*/ 0 w 125"/>
                <a:gd name="T1" fmla="*/ 1 h 90"/>
                <a:gd name="T2" fmla="*/ 0 w 125"/>
                <a:gd name="T3" fmla="*/ 1 h 90"/>
                <a:gd name="T4" fmla="*/ 0 w 125"/>
                <a:gd name="T5" fmla="*/ 0 h 90"/>
                <a:gd name="T6" fmla="*/ 0 w 125"/>
                <a:gd name="T7" fmla="*/ 1 h 90"/>
                <a:gd name="T8" fmla="*/ 0 w 125"/>
                <a:gd name="T9" fmla="*/ 1 h 90"/>
                <a:gd name="T10" fmla="*/ 0 w 125"/>
                <a:gd name="T11" fmla="*/ 1 h 90"/>
                <a:gd name="T12" fmla="*/ 0 w 125"/>
                <a:gd name="T13" fmla="*/ 1 h 90"/>
                <a:gd name="T14" fmla="*/ 0 w 125"/>
                <a:gd name="T15" fmla="*/ 1 h 90"/>
                <a:gd name="T16" fmla="*/ 0 w 125"/>
                <a:gd name="T17" fmla="*/ 1 h 90"/>
                <a:gd name="T18" fmla="*/ 0 w 125"/>
                <a:gd name="T19" fmla="*/ 1 h 90"/>
                <a:gd name="T20" fmla="*/ 0 w 125"/>
                <a:gd name="T21" fmla="*/ 1 h 90"/>
                <a:gd name="T22" fmla="*/ 0 w 125"/>
                <a:gd name="T23" fmla="*/ 1 h 90"/>
                <a:gd name="T24" fmla="*/ 0 w 125"/>
                <a:gd name="T25" fmla="*/ 1 h 90"/>
                <a:gd name="T26" fmla="*/ 0 w 125"/>
                <a:gd name="T27" fmla="*/ 1 h 90"/>
                <a:gd name="T28" fmla="*/ 0 w 125"/>
                <a:gd name="T29" fmla="*/ 1 h 90"/>
                <a:gd name="T30" fmla="*/ 0 w 125"/>
                <a:gd name="T31" fmla="*/ 1 h 90"/>
                <a:gd name="T32" fmla="*/ 0 w 125"/>
                <a:gd name="T33" fmla="*/ 1 h 90"/>
                <a:gd name="T34" fmla="*/ 0 w 125"/>
                <a:gd name="T35" fmla="*/ 1 h 90"/>
                <a:gd name="T36" fmla="*/ 0 w 125"/>
                <a:gd name="T37" fmla="*/ 1 h 90"/>
                <a:gd name="T38" fmla="*/ 0 w 125"/>
                <a:gd name="T39" fmla="*/ 1 h 90"/>
                <a:gd name="T40" fmla="*/ 0 w 125"/>
                <a:gd name="T41" fmla="*/ 1 h 90"/>
                <a:gd name="T42" fmla="*/ 0 w 125"/>
                <a:gd name="T43" fmla="*/ 1 h 90"/>
                <a:gd name="T44" fmla="*/ 0 w 125"/>
                <a:gd name="T45" fmla="*/ 1 h 90"/>
                <a:gd name="T46" fmla="*/ 0 w 125"/>
                <a:gd name="T47" fmla="*/ 1 h 90"/>
                <a:gd name="T48" fmla="*/ 0 w 125"/>
                <a:gd name="T49" fmla="*/ 1 h 90"/>
                <a:gd name="T50" fmla="*/ 0 w 125"/>
                <a:gd name="T51" fmla="*/ 1 h 90"/>
                <a:gd name="T52" fmla="*/ 0 w 125"/>
                <a:gd name="T53" fmla="*/ 1 h 9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25"/>
                <a:gd name="T82" fmla="*/ 0 h 90"/>
                <a:gd name="T83" fmla="*/ 125 w 125"/>
                <a:gd name="T84" fmla="*/ 90 h 9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25" h="90">
                  <a:moveTo>
                    <a:pt x="49" y="2"/>
                  </a:moveTo>
                  <a:lnTo>
                    <a:pt x="55" y="1"/>
                  </a:lnTo>
                  <a:lnTo>
                    <a:pt x="71" y="0"/>
                  </a:lnTo>
                  <a:lnTo>
                    <a:pt x="104" y="1"/>
                  </a:lnTo>
                  <a:lnTo>
                    <a:pt x="124" y="3"/>
                  </a:lnTo>
                  <a:lnTo>
                    <a:pt x="125" y="3"/>
                  </a:lnTo>
                  <a:lnTo>
                    <a:pt x="123" y="4"/>
                  </a:lnTo>
                  <a:lnTo>
                    <a:pt x="116" y="5"/>
                  </a:lnTo>
                  <a:lnTo>
                    <a:pt x="86" y="11"/>
                  </a:lnTo>
                  <a:lnTo>
                    <a:pt x="54" y="23"/>
                  </a:lnTo>
                  <a:lnTo>
                    <a:pt x="49" y="26"/>
                  </a:lnTo>
                  <a:lnTo>
                    <a:pt x="43" y="31"/>
                  </a:lnTo>
                  <a:lnTo>
                    <a:pt x="34" y="42"/>
                  </a:lnTo>
                  <a:lnTo>
                    <a:pt x="24" y="57"/>
                  </a:lnTo>
                  <a:lnTo>
                    <a:pt x="10" y="82"/>
                  </a:lnTo>
                  <a:lnTo>
                    <a:pt x="7" y="90"/>
                  </a:lnTo>
                  <a:lnTo>
                    <a:pt x="6" y="88"/>
                  </a:lnTo>
                  <a:lnTo>
                    <a:pt x="5" y="84"/>
                  </a:lnTo>
                  <a:lnTo>
                    <a:pt x="3" y="76"/>
                  </a:lnTo>
                  <a:lnTo>
                    <a:pt x="0" y="68"/>
                  </a:lnTo>
                  <a:lnTo>
                    <a:pt x="0" y="65"/>
                  </a:lnTo>
                  <a:lnTo>
                    <a:pt x="4" y="57"/>
                  </a:lnTo>
                  <a:lnTo>
                    <a:pt x="19" y="30"/>
                  </a:lnTo>
                  <a:lnTo>
                    <a:pt x="31" y="15"/>
                  </a:lnTo>
                  <a:lnTo>
                    <a:pt x="43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61" name="Freeform 50"/>
            <p:cNvSpPr>
              <a:spLocks/>
            </p:cNvSpPr>
            <p:nvPr/>
          </p:nvSpPr>
          <p:spPr bwMode="auto">
            <a:xfrm>
              <a:off x="2726" y="3078"/>
              <a:ext cx="75" cy="30"/>
            </a:xfrm>
            <a:custGeom>
              <a:avLst/>
              <a:gdLst>
                <a:gd name="T0" fmla="*/ 0 w 151"/>
                <a:gd name="T1" fmla="*/ 1 h 59"/>
                <a:gd name="T2" fmla="*/ 0 w 151"/>
                <a:gd name="T3" fmla="*/ 1 h 59"/>
                <a:gd name="T4" fmla="*/ 0 w 151"/>
                <a:gd name="T5" fmla="*/ 1 h 59"/>
                <a:gd name="T6" fmla="*/ 0 w 151"/>
                <a:gd name="T7" fmla="*/ 1 h 59"/>
                <a:gd name="T8" fmla="*/ 0 w 151"/>
                <a:gd name="T9" fmla="*/ 1 h 59"/>
                <a:gd name="T10" fmla="*/ 0 w 151"/>
                <a:gd name="T11" fmla="*/ 1 h 59"/>
                <a:gd name="T12" fmla="*/ 0 w 151"/>
                <a:gd name="T13" fmla="*/ 1 h 59"/>
                <a:gd name="T14" fmla="*/ 0 w 151"/>
                <a:gd name="T15" fmla="*/ 1 h 59"/>
                <a:gd name="T16" fmla="*/ 0 w 151"/>
                <a:gd name="T17" fmla="*/ 1 h 59"/>
                <a:gd name="T18" fmla="*/ 0 w 151"/>
                <a:gd name="T19" fmla="*/ 1 h 59"/>
                <a:gd name="T20" fmla="*/ 0 w 151"/>
                <a:gd name="T21" fmla="*/ 1 h 59"/>
                <a:gd name="T22" fmla="*/ 0 w 151"/>
                <a:gd name="T23" fmla="*/ 1 h 59"/>
                <a:gd name="T24" fmla="*/ 0 w 151"/>
                <a:gd name="T25" fmla="*/ 1 h 59"/>
                <a:gd name="T26" fmla="*/ 0 w 151"/>
                <a:gd name="T27" fmla="*/ 1 h 59"/>
                <a:gd name="T28" fmla="*/ 0 w 151"/>
                <a:gd name="T29" fmla="*/ 1 h 59"/>
                <a:gd name="T30" fmla="*/ 0 w 151"/>
                <a:gd name="T31" fmla="*/ 0 h 59"/>
                <a:gd name="T32" fmla="*/ 0 w 151"/>
                <a:gd name="T33" fmla="*/ 1 h 59"/>
                <a:gd name="T34" fmla="*/ 0 w 151"/>
                <a:gd name="T35" fmla="*/ 1 h 59"/>
                <a:gd name="T36" fmla="*/ 0 w 151"/>
                <a:gd name="T37" fmla="*/ 1 h 59"/>
                <a:gd name="T38" fmla="*/ 0 w 151"/>
                <a:gd name="T39" fmla="*/ 1 h 59"/>
                <a:gd name="T40" fmla="*/ 0 w 151"/>
                <a:gd name="T41" fmla="*/ 1 h 59"/>
                <a:gd name="T42" fmla="*/ 0 w 151"/>
                <a:gd name="T43" fmla="*/ 1 h 59"/>
                <a:gd name="T44" fmla="*/ 0 w 151"/>
                <a:gd name="T45" fmla="*/ 1 h 59"/>
                <a:gd name="T46" fmla="*/ 0 w 151"/>
                <a:gd name="T47" fmla="*/ 1 h 59"/>
                <a:gd name="T48" fmla="*/ 0 w 151"/>
                <a:gd name="T49" fmla="*/ 1 h 59"/>
                <a:gd name="T50" fmla="*/ 0 w 151"/>
                <a:gd name="T51" fmla="*/ 1 h 59"/>
                <a:gd name="T52" fmla="*/ 0 w 151"/>
                <a:gd name="T53" fmla="*/ 1 h 59"/>
                <a:gd name="T54" fmla="*/ 0 w 151"/>
                <a:gd name="T55" fmla="*/ 1 h 59"/>
                <a:gd name="T56" fmla="*/ 0 w 151"/>
                <a:gd name="T57" fmla="*/ 1 h 59"/>
                <a:gd name="T58" fmla="*/ 0 w 151"/>
                <a:gd name="T59" fmla="*/ 1 h 59"/>
                <a:gd name="T60" fmla="*/ 0 w 151"/>
                <a:gd name="T61" fmla="*/ 1 h 59"/>
                <a:gd name="T62" fmla="*/ 0 w 151"/>
                <a:gd name="T63" fmla="*/ 1 h 59"/>
                <a:gd name="T64" fmla="*/ 0 w 151"/>
                <a:gd name="T65" fmla="*/ 1 h 59"/>
                <a:gd name="T66" fmla="*/ 0 w 151"/>
                <a:gd name="T67" fmla="*/ 1 h 59"/>
                <a:gd name="T68" fmla="*/ 0 w 151"/>
                <a:gd name="T69" fmla="*/ 1 h 5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51"/>
                <a:gd name="T106" fmla="*/ 0 h 59"/>
                <a:gd name="T107" fmla="*/ 151 w 151"/>
                <a:gd name="T108" fmla="*/ 59 h 5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51" h="59">
                  <a:moveTo>
                    <a:pt x="82" y="59"/>
                  </a:moveTo>
                  <a:lnTo>
                    <a:pt x="92" y="59"/>
                  </a:lnTo>
                  <a:lnTo>
                    <a:pt x="109" y="58"/>
                  </a:lnTo>
                  <a:lnTo>
                    <a:pt x="135" y="55"/>
                  </a:lnTo>
                  <a:lnTo>
                    <a:pt x="145" y="52"/>
                  </a:lnTo>
                  <a:lnTo>
                    <a:pt x="146" y="51"/>
                  </a:lnTo>
                  <a:lnTo>
                    <a:pt x="142" y="49"/>
                  </a:lnTo>
                  <a:lnTo>
                    <a:pt x="134" y="44"/>
                  </a:lnTo>
                  <a:lnTo>
                    <a:pt x="118" y="34"/>
                  </a:lnTo>
                  <a:lnTo>
                    <a:pt x="100" y="25"/>
                  </a:lnTo>
                  <a:lnTo>
                    <a:pt x="96" y="22"/>
                  </a:lnTo>
                  <a:lnTo>
                    <a:pt x="99" y="21"/>
                  </a:lnTo>
                  <a:lnTo>
                    <a:pt x="108" y="17"/>
                  </a:lnTo>
                  <a:lnTo>
                    <a:pt x="128" y="10"/>
                  </a:lnTo>
                  <a:lnTo>
                    <a:pt x="147" y="2"/>
                  </a:lnTo>
                  <a:lnTo>
                    <a:pt x="151" y="0"/>
                  </a:lnTo>
                  <a:lnTo>
                    <a:pt x="141" y="1"/>
                  </a:lnTo>
                  <a:lnTo>
                    <a:pt x="120" y="1"/>
                  </a:lnTo>
                  <a:lnTo>
                    <a:pt x="77" y="2"/>
                  </a:lnTo>
                  <a:lnTo>
                    <a:pt x="36" y="2"/>
                  </a:lnTo>
                  <a:lnTo>
                    <a:pt x="27" y="2"/>
                  </a:lnTo>
                  <a:lnTo>
                    <a:pt x="24" y="3"/>
                  </a:lnTo>
                  <a:lnTo>
                    <a:pt x="20" y="5"/>
                  </a:lnTo>
                  <a:lnTo>
                    <a:pt x="11" y="8"/>
                  </a:lnTo>
                  <a:lnTo>
                    <a:pt x="3" y="12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1" y="16"/>
                  </a:lnTo>
                  <a:lnTo>
                    <a:pt x="2" y="18"/>
                  </a:lnTo>
                  <a:lnTo>
                    <a:pt x="5" y="22"/>
                  </a:lnTo>
                  <a:lnTo>
                    <a:pt x="16" y="32"/>
                  </a:lnTo>
                  <a:lnTo>
                    <a:pt x="51" y="53"/>
                  </a:lnTo>
                  <a:lnTo>
                    <a:pt x="82" y="5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62" name="Freeform 51"/>
            <p:cNvSpPr>
              <a:spLocks/>
            </p:cNvSpPr>
            <p:nvPr/>
          </p:nvSpPr>
          <p:spPr bwMode="auto">
            <a:xfrm>
              <a:off x="2817" y="3072"/>
              <a:ext cx="79" cy="26"/>
            </a:xfrm>
            <a:custGeom>
              <a:avLst/>
              <a:gdLst>
                <a:gd name="T0" fmla="*/ 1 w 158"/>
                <a:gd name="T1" fmla="*/ 1 h 52"/>
                <a:gd name="T2" fmla="*/ 1 w 158"/>
                <a:gd name="T3" fmla="*/ 1 h 52"/>
                <a:gd name="T4" fmla="*/ 1 w 158"/>
                <a:gd name="T5" fmla="*/ 1 h 52"/>
                <a:gd name="T6" fmla="*/ 1 w 158"/>
                <a:gd name="T7" fmla="*/ 1 h 52"/>
                <a:gd name="T8" fmla="*/ 1 w 158"/>
                <a:gd name="T9" fmla="*/ 1 h 52"/>
                <a:gd name="T10" fmla="*/ 1 w 158"/>
                <a:gd name="T11" fmla="*/ 1 h 52"/>
                <a:gd name="T12" fmla="*/ 1 w 158"/>
                <a:gd name="T13" fmla="*/ 1 h 52"/>
                <a:gd name="T14" fmla="*/ 1 w 158"/>
                <a:gd name="T15" fmla="*/ 1 h 52"/>
                <a:gd name="T16" fmla="*/ 1 w 158"/>
                <a:gd name="T17" fmla="*/ 1 h 52"/>
                <a:gd name="T18" fmla="*/ 1 w 158"/>
                <a:gd name="T19" fmla="*/ 1 h 52"/>
                <a:gd name="T20" fmla="*/ 1 w 158"/>
                <a:gd name="T21" fmla="*/ 1 h 52"/>
                <a:gd name="T22" fmla="*/ 1 w 158"/>
                <a:gd name="T23" fmla="*/ 1 h 52"/>
                <a:gd name="T24" fmla="*/ 1 w 158"/>
                <a:gd name="T25" fmla="*/ 1 h 52"/>
                <a:gd name="T26" fmla="*/ 1 w 158"/>
                <a:gd name="T27" fmla="*/ 1 h 52"/>
                <a:gd name="T28" fmla="*/ 1 w 158"/>
                <a:gd name="T29" fmla="*/ 1 h 52"/>
                <a:gd name="T30" fmla="*/ 1 w 158"/>
                <a:gd name="T31" fmla="*/ 1 h 52"/>
                <a:gd name="T32" fmla="*/ 1 w 158"/>
                <a:gd name="T33" fmla="*/ 1 h 52"/>
                <a:gd name="T34" fmla="*/ 1 w 158"/>
                <a:gd name="T35" fmla="*/ 1 h 52"/>
                <a:gd name="T36" fmla="*/ 1 w 158"/>
                <a:gd name="T37" fmla="*/ 1 h 52"/>
                <a:gd name="T38" fmla="*/ 1 w 158"/>
                <a:gd name="T39" fmla="*/ 1 h 52"/>
                <a:gd name="T40" fmla="*/ 0 w 158"/>
                <a:gd name="T41" fmla="*/ 0 h 52"/>
                <a:gd name="T42" fmla="*/ 0 w 158"/>
                <a:gd name="T43" fmla="*/ 1 h 52"/>
                <a:gd name="T44" fmla="*/ 1 w 158"/>
                <a:gd name="T45" fmla="*/ 1 h 52"/>
                <a:gd name="T46" fmla="*/ 1 w 158"/>
                <a:gd name="T47" fmla="*/ 1 h 52"/>
                <a:gd name="T48" fmla="*/ 1 w 158"/>
                <a:gd name="T49" fmla="*/ 1 h 52"/>
                <a:gd name="T50" fmla="*/ 1 w 158"/>
                <a:gd name="T51" fmla="*/ 1 h 52"/>
                <a:gd name="T52" fmla="*/ 1 w 158"/>
                <a:gd name="T53" fmla="*/ 1 h 5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58"/>
                <a:gd name="T82" fmla="*/ 0 h 52"/>
                <a:gd name="T83" fmla="*/ 158 w 158"/>
                <a:gd name="T84" fmla="*/ 52 h 5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58" h="52">
                  <a:moveTo>
                    <a:pt x="48" y="48"/>
                  </a:moveTo>
                  <a:lnTo>
                    <a:pt x="57" y="50"/>
                  </a:lnTo>
                  <a:lnTo>
                    <a:pt x="79" y="52"/>
                  </a:lnTo>
                  <a:lnTo>
                    <a:pt x="126" y="51"/>
                  </a:lnTo>
                  <a:lnTo>
                    <a:pt x="156" y="50"/>
                  </a:lnTo>
                  <a:lnTo>
                    <a:pt x="158" y="49"/>
                  </a:lnTo>
                  <a:lnTo>
                    <a:pt x="156" y="49"/>
                  </a:lnTo>
                  <a:lnTo>
                    <a:pt x="145" y="47"/>
                  </a:lnTo>
                  <a:lnTo>
                    <a:pt x="109" y="39"/>
                  </a:lnTo>
                  <a:lnTo>
                    <a:pt x="71" y="30"/>
                  </a:lnTo>
                  <a:lnTo>
                    <a:pt x="66" y="27"/>
                  </a:lnTo>
                  <a:lnTo>
                    <a:pt x="60" y="26"/>
                  </a:lnTo>
                  <a:lnTo>
                    <a:pt x="50" y="20"/>
                  </a:lnTo>
                  <a:lnTo>
                    <a:pt x="32" y="9"/>
                  </a:lnTo>
                  <a:lnTo>
                    <a:pt x="23" y="2"/>
                  </a:lnTo>
                  <a:lnTo>
                    <a:pt x="23" y="1"/>
                  </a:lnTo>
                  <a:lnTo>
                    <a:pt x="20" y="1"/>
                  </a:lnTo>
                  <a:lnTo>
                    <a:pt x="16" y="1"/>
                  </a:lnTo>
                  <a:lnTo>
                    <a:pt x="9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3" y="7"/>
                  </a:lnTo>
                  <a:lnTo>
                    <a:pt x="15" y="27"/>
                  </a:lnTo>
                  <a:lnTo>
                    <a:pt x="39" y="46"/>
                  </a:lnTo>
                  <a:lnTo>
                    <a:pt x="48" y="48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63" name="Freeform 52"/>
            <p:cNvSpPr>
              <a:spLocks/>
            </p:cNvSpPr>
            <p:nvPr/>
          </p:nvSpPr>
          <p:spPr bwMode="auto">
            <a:xfrm>
              <a:off x="2718" y="3103"/>
              <a:ext cx="120" cy="247"/>
            </a:xfrm>
            <a:custGeom>
              <a:avLst/>
              <a:gdLst>
                <a:gd name="T0" fmla="*/ 1 w 240"/>
                <a:gd name="T1" fmla="*/ 1 h 493"/>
                <a:gd name="T2" fmla="*/ 1 w 240"/>
                <a:gd name="T3" fmla="*/ 1 h 493"/>
                <a:gd name="T4" fmla="*/ 1 w 240"/>
                <a:gd name="T5" fmla="*/ 1 h 493"/>
                <a:gd name="T6" fmla="*/ 1 w 240"/>
                <a:gd name="T7" fmla="*/ 1 h 493"/>
                <a:gd name="T8" fmla="*/ 1 w 240"/>
                <a:gd name="T9" fmla="*/ 1 h 493"/>
                <a:gd name="T10" fmla="*/ 1 w 240"/>
                <a:gd name="T11" fmla="*/ 1 h 493"/>
                <a:gd name="T12" fmla="*/ 1 w 240"/>
                <a:gd name="T13" fmla="*/ 1 h 493"/>
                <a:gd name="T14" fmla="*/ 1 w 240"/>
                <a:gd name="T15" fmla="*/ 1 h 493"/>
                <a:gd name="T16" fmla="*/ 1 w 240"/>
                <a:gd name="T17" fmla="*/ 1 h 493"/>
                <a:gd name="T18" fmla="*/ 1 w 240"/>
                <a:gd name="T19" fmla="*/ 1 h 493"/>
                <a:gd name="T20" fmla="*/ 1 w 240"/>
                <a:gd name="T21" fmla="*/ 1 h 493"/>
                <a:gd name="T22" fmla="*/ 1 w 240"/>
                <a:gd name="T23" fmla="*/ 1 h 493"/>
                <a:gd name="T24" fmla="*/ 1 w 240"/>
                <a:gd name="T25" fmla="*/ 1 h 493"/>
                <a:gd name="T26" fmla="*/ 1 w 240"/>
                <a:gd name="T27" fmla="*/ 1 h 493"/>
                <a:gd name="T28" fmla="*/ 1 w 240"/>
                <a:gd name="T29" fmla="*/ 1 h 493"/>
                <a:gd name="T30" fmla="*/ 1 w 240"/>
                <a:gd name="T31" fmla="*/ 1 h 493"/>
                <a:gd name="T32" fmla="*/ 1 w 240"/>
                <a:gd name="T33" fmla="*/ 1 h 493"/>
                <a:gd name="T34" fmla="*/ 1 w 240"/>
                <a:gd name="T35" fmla="*/ 1 h 493"/>
                <a:gd name="T36" fmla="*/ 1 w 240"/>
                <a:gd name="T37" fmla="*/ 1 h 493"/>
                <a:gd name="T38" fmla="*/ 1 w 240"/>
                <a:gd name="T39" fmla="*/ 1 h 493"/>
                <a:gd name="T40" fmla="*/ 1 w 240"/>
                <a:gd name="T41" fmla="*/ 1 h 493"/>
                <a:gd name="T42" fmla="*/ 1 w 240"/>
                <a:gd name="T43" fmla="*/ 1 h 493"/>
                <a:gd name="T44" fmla="*/ 1 w 240"/>
                <a:gd name="T45" fmla="*/ 1 h 493"/>
                <a:gd name="T46" fmla="*/ 1 w 240"/>
                <a:gd name="T47" fmla="*/ 1 h 493"/>
                <a:gd name="T48" fmla="*/ 1 w 240"/>
                <a:gd name="T49" fmla="*/ 1 h 493"/>
                <a:gd name="T50" fmla="*/ 1 w 240"/>
                <a:gd name="T51" fmla="*/ 1 h 493"/>
                <a:gd name="T52" fmla="*/ 1 w 240"/>
                <a:gd name="T53" fmla="*/ 1 h 493"/>
                <a:gd name="T54" fmla="*/ 1 w 240"/>
                <a:gd name="T55" fmla="*/ 1 h 493"/>
                <a:gd name="T56" fmla="*/ 1 w 240"/>
                <a:gd name="T57" fmla="*/ 1 h 493"/>
                <a:gd name="T58" fmla="*/ 1 w 240"/>
                <a:gd name="T59" fmla="*/ 1 h 493"/>
                <a:gd name="T60" fmla="*/ 1 w 240"/>
                <a:gd name="T61" fmla="*/ 1 h 493"/>
                <a:gd name="T62" fmla="*/ 1 w 240"/>
                <a:gd name="T63" fmla="*/ 0 h 493"/>
                <a:gd name="T64" fmla="*/ 1 w 240"/>
                <a:gd name="T65" fmla="*/ 1 h 493"/>
                <a:gd name="T66" fmla="*/ 1 w 240"/>
                <a:gd name="T67" fmla="*/ 1 h 493"/>
                <a:gd name="T68" fmla="*/ 1 w 240"/>
                <a:gd name="T69" fmla="*/ 1 h 493"/>
                <a:gd name="T70" fmla="*/ 1 w 240"/>
                <a:gd name="T71" fmla="*/ 1 h 493"/>
                <a:gd name="T72" fmla="*/ 1 w 240"/>
                <a:gd name="T73" fmla="*/ 1 h 49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40"/>
                <a:gd name="T112" fmla="*/ 0 h 493"/>
                <a:gd name="T113" fmla="*/ 240 w 240"/>
                <a:gd name="T114" fmla="*/ 493 h 49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40" h="493">
                  <a:moveTo>
                    <a:pt x="133" y="84"/>
                  </a:moveTo>
                  <a:lnTo>
                    <a:pt x="131" y="85"/>
                  </a:lnTo>
                  <a:lnTo>
                    <a:pt x="123" y="89"/>
                  </a:lnTo>
                  <a:lnTo>
                    <a:pt x="92" y="101"/>
                  </a:lnTo>
                  <a:lnTo>
                    <a:pt x="51" y="104"/>
                  </a:lnTo>
                  <a:lnTo>
                    <a:pt x="42" y="101"/>
                  </a:lnTo>
                  <a:lnTo>
                    <a:pt x="33" y="97"/>
                  </a:lnTo>
                  <a:lnTo>
                    <a:pt x="27" y="92"/>
                  </a:lnTo>
                  <a:lnTo>
                    <a:pt x="22" y="85"/>
                  </a:lnTo>
                  <a:lnTo>
                    <a:pt x="19" y="77"/>
                  </a:lnTo>
                  <a:lnTo>
                    <a:pt x="17" y="68"/>
                  </a:lnTo>
                  <a:lnTo>
                    <a:pt x="16" y="52"/>
                  </a:lnTo>
                  <a:lnTo>
                    <a:pt x="18" y="38"/>
                  </a:lnTo>
                  <a:lnTo>
                    <a:pt x="19" y="30"/>
                  </a:lnTo>
                  <a:lnTo>
                    <a:pt x="20" y="28"/>
                  </a:lnTo>
                  <a:lnTo>
                    <a:pt x="19" y="29"/>
                  </a:lnTo>
                  <a:lnTo>
                    <a:pt x="15" y="36"/>
                  </a:lnTo>
                  <a:lnTo>
                    <a:pt x="3" y="64"/>
                  </a:lnTo>
                  <a:lnTo>
                    <a:pt x="0" y="82"/>
                  </a:lnTo>
                  <a:lnTo>
                    <a:pt x="2" y="99"/>
                  </a:lnTo>
                  <a:lnTo>
                    <a:pt x="6" y="106"/>
                  </a:lnTo>
                  <a:lnTo>
                    <a:pt x="10" y="114"/>
                  </a:lnTo>
                  <a:lnTo>
                    <a:pt x="20" y="131"/>
                  </a:lnTo>
                  <a:lnTo>
                    <a:pt x="38" y="177"/>
                  </a:lnTo>
                  <a:lnTo>
                    <a:pt x="50" y="230"/>
                  </a:lnTo>
                  <a:lnTo>
                    <a:pt x="53" y="243"/>
                  </a:lnTo>
                  <a:lnTo>
                    <a:pt x="53" y="259"/>
                  </a:lnTo>
                  <a:lnTo>
                    <a:pt x="50" y="295"/>
                  </a:lnTo>
                  <a:lnTo>
                    <a:pt x="41" y="387"/>
                  </a:lnTo>
                  <a:lnTo>
                    <a:pt x="38" y="475"/>
                  </a:lnTo>
                  <a:lnTo>
                    <a:pt x="41" y="493"/>
                  </a:lnTo>
                  <a:lnTo>
                    <a:pt x="46" y="462"/>
                  </a:lnTo>
                  <a:lnTo>
                    <a:pt x="55" y="408"/>
                  </a:lnTo>
                  <a:lnTo>
                    <a:pt x="68" y="324"/>
                  </a:lnTo>
                  <a:lnTo>
                    <a:pt x="76" y="250"/>
                  </a:lnTo>
                  <a:lnTo>
                    <a:pt x="78" y="229"/>
                  </a:lnTo>
                  <a:lnTo>
                    <a:pt x="75" y="218"/>
                  </a:lnTo>
                  <a:lnTo>
                    <a:pt x="71" y="184"/>
                  </a:lnTo>
                  <a:lnTo>
                    <a:pt x="72" y="168"/>
                  </a:lnTo>
                  <a:lnTo>
                    <a:pt x="74" y="161"/>
                  </a:lnTo>
                  <a:lnTo>
                    <a:pt x="78" y="156"/>
                  </a:lnTo>
                  <a:lnTo>
                    <a:pt x="83" y="153"/>
                  </a:lnTo>
                  <a:lnTo>
                    <a:pt x="88" y="154"/>
                  </a:lnTo>
                  <a:lnTo>
                    <a:pt x="93" y="157"/>
                  </a:lnTo>
                  <a:lnTo>
                    <a:pt x="99" y="164"/>
                  </a:lnTo>
                  <a:lnTo>
                    <a:pt x="105" y="172"/>
                  </a:lnTo>
                  <a:lnTo>
                    <a:pt x="117" y="192"/>
                  </a:lnTo>
                  <a:lnTo>
                    <a:pt x="135" y="230"/>
                  </a:lnTo>
                  <a:lnTo>
                    <a:pt x="138" y="236"/>
                  </a:lnTo>
                  <a:lnTo>
                    <a:pt x="146" y="225"/>
                  </a:lnTo>
                  <a:lnTo>
                    <a:pt x="163" y="201"/>
                  </a:lnTo>
                  <a:lnTo>
                    <a:pt x="196" y="157"/>
                  </a:lnTo>
                  <a:lnTo>
                    <a:pt x="231" y="112"/>
                  </a:lnTo>
                  <a:lnTo>
                    <a:pt x="240" y="100"/>
                  </a:lnTo>
                  <a:lnTo>
                    <a:pt x="240" y="98"/>
                  </a:lnTo>
                  <a:lnTo>
                    <a:pt x="240" y="93"/>
                  </a:lnTo>
                  <a:lnTo>
                    <a:pt x="240" y="83"/>
                  </a:lnTo>
                  <a:lnTo>
                    <a:pt x="240" y="73"/>
                  </a:lnTo>
                  <a:lnTo>
                    <a:pt x="240" y="69"/>
                  </a:lnTo>
                  <a:lnTo>
                    <a:pt x="233" y="64"/>
                  </a:lnTo>
                  <a:lnTo>
                    <a:pt x="220" y="53"/>
                  </a:lnTo>
                  <a:lnTo>
                    <a:pt x="193" y="30"/>
                  </a:lnTo>
                  <a:lnTo>
                    <a:pt x="167" y="6"/>
                  </a:lnTo>
                  <a:lnTo>
                    <a:pt x="161" y="0"/>
                  </a:lnTo>
                  <a:lnTo>
                    <a:pt x="159" y="1"/>
                  </a:lnTo>
                  <a:lnTo>
                    <a:pt x="155" y="3"/>
                  </a:lnTo>
                  <a:lnTo>
                    <a:pt x="147" y="5"/>
                  </a:lnTo>
                  <a:lnTo>
                    <a:pt x="139" y="7"/>
                  </a:lnTo>
                  <a:lnTo>
                    <a:pt x="138" y="7"/>
                  </a:lnTo>
                  <a:lnTo>
                    <a:pt x="137" y="14"/>
                  </a:lnTo>
                  <a:lnTo>
                    <a:pt x="136" y="27"/>
                  </a:lnTo>
                  <a:lnTo>
                    <a:pt x="135" y="52"/>
                  </a:lnTo>
                  <a:lnTo>
                    <a:pt x="133" y="78"/>
                  </a:lnTo>
                  <a:lnTo>
                    <a:pt x="133" y="84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64" name="Freeform 53"/>
            <p:cNvSpPr>
              <a:spLocks/>
            </p:cNvSpPr>
            <p:nvPr/>
          </p:nvSpPr>
          <p:spPr bwMode="auto">
            <a:xfrm>
              <a:off x="2871" y="3166"/>
              <a:ext cx="48" cy="122"/>
            </a:xfrm>
            <a:custGeom>
              <a:avLst/>
              <a:gdLst>
                <a:gd name="T0" fmla="*/ 1 w 95"/>
                <a:gd name="T1" fmla="*/ 1 h 243"/>
                <a:gd name="T2" fmla="*/ 1 w 95"/>
                <a:gd name="T3" fmla="*/ 1 h 243"/>
                <a:gd name="T4" fmla="*/ 1 w 95"/>
                <a:gd name="T5" fmla="*/ 1 h 243"/>
                <a:gd name="T6" fmla="*/ 1 w 95"/>
                <a:gd name="T7" fmla="*/ 1 h 243"/>
                <a:gd name="T8" fmla="*/ 0 w 95"/>
                <a:gd name="T9" fmla="*/ 1 h 243"/>
                <a:gd name="T10" fmla="*/ 0 w 95"/>
                <a:gd name="T11" fmla="*/ 1 h 243"/>
                <a:gd name="T12" fmla="*/ 0 w 95"/>
                <a:gd name="T13" fmla="*/ 1 h 243"/>
                <a:gd name="T14" fmla="*/ 0 w 95"/>
                <a:gd name="T15" fmla="*/ 1 h 243"/>
                <a:gd name="T16" fmla="*/ 1 w 95"/>
                <a:gd name="T17" fmla="*/ 1 h 243"/>
                <a:gd name="T18" fmla="*/ 1 w 95"/>
                <a:gd name="T19" fmla="*/ 1 h 243"/>
                <a:gd name="T20" fmla="*/ 1 w 95"/>
                <a:gd name="T21" fmla="*/ 1 h 243"/>
                <a:gd name="T22" fmla="*/ 1 w 95"/>
                <a:gd name="T23" fmla="*/ 1 h 243"/>
                <a:gd name="T24" fmla="*/ 1 w 95"/>
                <a:gd name="T25" fmla="*/ 1 h 243"/>
                <a:gd name="T26" fmla="*/ 1 w 95"/>
                <a:gd name="T27" fmla="*/ 1 h 243"/>
                <a:gd name="T28" fmla="*/ 1 w 95"/>
                <a:gd name="T29" fmla="*/ 1 h 243"/>
                <a:gd name="T30" fmla="*/ 1 w 95"/>
                <a:gd name="T31" fmla="*/ 1 h 243"/>
                <a:gd name="T32" fmla="*/ 1 w 95"/>
                <a:gd name="T33" fmla="*/ 1 h 243"/>
                <a:gd name="T34" fmla="*/ 1 w 95"/>
                <a:gd name="T35" fmla="*/ 1 h 243"/>
                <a:gd name="T36" fmla="*/ 1 w 95"/>
                <a:gd name="T37" fmla="*/ 1 h 243"/>
                <a:gd name="T38" fmla="*/ 1 w 95"/>
                <a:gd name="T39" fmla="*/ 1 h 243"/>
                <a:gd name="T40" fmla="*/ 1 w 95"/>
                <a:gd name="T41" fmla="*/ 1 h 243"/>
                <a:gd name="T42" fmla="*/ 1 w 95"/>
                <a:gd name="T43" fmla="*/ 1 h 243"/>
                <a:gd name="T44" fmla="*/ 1 w 95"/>
                <a:gd name="T45" fmla="*/ 0 h 243"/>
                <a:gd name="T46" fmla="*/ 1 w 95"/>
                <a:gd name="T47" fmla="*/ 1 h 243"/>
                <a:gd name="T48" fmla="*/ 1 w 95"/>
                <a:gd name="T49" fmla="*/ 1 h 243"/>
                <a:gd name="T50" fmla="*/ 1 w 95"/>
                <a:gd name="T51" fmla="*/ 1 h 243"/>
                <a:gd name="T52" fmla="*/ 1 w 95"/>
                <a:gd name="T53" fmla="*/ 1 h 243"/>
                <a:gd name="T54" fmla="*/ 1 w 95"/>
                <a:gd name="T55" fmla="*/ 1 h 243"/>
                <a:gd name="T56" fmla="*/ 1 w 95"/>
                <a:gd name="T57" fmla="*/ 1 h 24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95"/>
                <a:gd name="T88" fmla="*/ 0 h 243"/>
                <a:gd name="T89" fmla="*/ 95 w 95"/>
                <a:gd name="T90" fmla="*/ 243 h 24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95" h="243">
                  <a:moveTo>
                    <a:pt x="14" y="32"/>
                  </a:moveTo>
                  <a:lnTo>
                    <a:pt x="10" y="41"/>
                  </a:lnTo>
                  <a:lnTo>
                    <a:pt x="8" y="53"/>
                  </a:lnTo>
                  <a:lnTo>
                    <a:pt x="4" y="81"/>
                  </a:lnTo>
                  <a:lnTo>
                    <a:pt x="0" y="142"/>
                  </a:lnTo>
                  <a:lnTo>
                    <a:pt x="0" y="171"/>
                  </a:lnTo>
                  <a:lnTo>
                    <a:pt x="0" y="173"/>
                  </a:lnTo>
                  <a:lnTo>
                    <a:pt x="0" y="185"/>
                  </a:lnTo>
                  <a:lnTo>
                    <a:pt x="3" y="220"/>
                  </a:lnTo>
                  <a:lnTo>
                    <a:pt x="5" y="235"/>
                  </a:lnTo>
                  <a:lnTo>
                    <a:pt x="6" y="240"/>
                  </a:lnTo>
                  <a:lnTo>
                    <a:pt x="7" y="243"/>
                  </a:lnTo>
                  <a:lnTo>
                    <a:pt x="8" y="242"/>
                  </a:lnTo>
                  <a:lnTo>
                    <a:pt x="10" y="237"/>
                  </a:lnTo>
                  <a:lnTo>
                    <a:pt x="23" y="209"/>
                  </a:lnTo>
                  <a:lnTo>
                    <a:pt x="63" y="122"/>
                  </a:lnTo>
                  <a:lnTo>
                    <a:pt x="93" y="58"/>
                  </a:lnTo>
                  <a:lnTo>
                    <a:pt x="95" y="54"/>
                  </a:lnTo>
                  <a:lnTo>
                    <a:pt x="93" y="50"/>
                  </a:lnTo>
                  <a:lnTo>
                    <a:pt x="91" y="42"/>
                  </a:lnTo>
                  <a:lnTo>
                    <a:pt x="87" y="24"/>
                  </a:lnTo>
                  <a:lnTo>
                    <a:pt x="83" y="5"/>
                  </a:lnTo>
                  <a:lnTo>
                    <a:pt x="82" y="0"/>
                  </a:lnTo>
                  <a:lnTo>
                    <a:pt x="73" y="1"/>
                  </a:lnTo>
                  <a:lnTo>
                    <a:pt x="45" y="8"/>
                  </a:lnTo>
                  <a:lnTo>
                    <a:pt x="29" y="14"/>
                  </a:lnTo>
                  <a:lnTo>
                    <a:pt x="18" y="26"/>
                  </a:lnTo>
                  <a:lnTo>
                    <a:pt x="14" y="32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65" name="Freeform 54"/>
            <p:cNvSpPr>
              <a:spLocks/>
            </p:cNvSpPr>
            <p:nvPr/>
          </p:nvSpPr>
          <p:spPr bwMode="auto">
            <a:xfrm>
              <a:off x="2719" y="3195"/>
              <a:ext cx="127" cy="758"/>
            </a:xfrm>
            <a:custGeom>
              <a:avLst/>
              <a:gdLst>
                <a:gd name="T0" fmla="*/ 1 w 253"/>
                <a:gd name="T1" fmla="*/ 0 h 1517"/>
                <a:gd name="T2" fmla="*/ 1 w 253"/>
                <a:gd name="T3" fmla="*/ 0 h 1517"/>
                <a:gd name="T4" fmla="*/ 1 w 253"/>
                <a:gd name="T5" fmla="*/ 0 h 1517"/>
                <a:gd name="T6" fmla="*/ 1 w 253"/>
                <a:gd name="T7" fmla="*/ 0 h 1517"/>
                <a:gd name="T8" fmla="*/ 1 w 253"/>
                <a:gd name="T9" fmla="*/ 0 h 1517"/>
                <a:gd name="T10" fmla="*/ 1 w 253"/>
                <a:gd name="T11" fmla="*/ 0 h 1517"/>
                <a:gd name="T12" fmla="*/ 1 w 253"/>
                <a:gd name="T13" fmla="*/ 0 h 1517"/>
                <a:gd name="T14" fmla="*/ 1 w 253"/>
                <a:gd name="T15" fmla="*/ 0 h 1517"/>
                <a:gd name="T16" fmla="*/ 1 w 253"/>
                <a:gd name="T17" fmla="*/ 0 h 1517"/>
                <a:gd name="T18" fmla="*/ 1 w 253"/>
                <a:gd name="T19" fmla="*/ 0 h 1517"/>
                <a:gd name="T20" fmla="*/ 1 w 253"/>
                <a:gd name="T21" fmla="*/ 0 h 1517"/>
                <a:gd name="T22" fmla="*/ 1 w 253"/>
                <a:gd name="T23" fmla="*/ 0 h 1517"/>
                <a:gd name="T24" fmla="*/ 1 w 253"/>
                <a:gd name="T25" fmla="*/ 0 h 1517"/>
                <a:gd name="T26" fmla="*/ 1 w 253"/>
                <a:gd name="T27" fmla="*/ 0 h 1517"/>
                <a:gd name="T28" fmla="*/ 1 w 253"/>
                <a:gd name="T29" fmla="*/ 0 h 1517"/>
                <a:gd name="T30" fmla="*/ 1 w 253"/>
                <a:gd name="T31" fmla="*/ 0 h 1517"/>
                <a:gd name="T32" fmla="*/ 1 w 253"/>
                <a:gd name="T33" fmla="*/ 0 h 1517"/>
                <a:gd name="T34" fmla="*/ 1 w 253"/>
                <a:gd name="T35" fmla="*/ 0 h 1517"/>
                <a:gd name="T36" fmla="*/ 1 w 253"/>
                <a:gd name="T37" fmla="*/ 0 h 1517"/>
                <a:gd name="T38" fmla="*/ 1 w 253"/>
                <a:gd name="T39" fmla="*/ 0 h 1517"/>
                <a:gd name="T40" fmla="*/ 1 w 253"/>
                <a:gd name="T41" fmla="*/ 0 h 1517"/>
                <a:gd name="T42" fmla="*/ 1 w 253"/>
                <a:gd name="T43" fmla="*/ 0 h 1517"/>
                <a:gd name="T44" fmla="*/ 1 w 253"/>
                <a:gd name="T45" fmla="*/ 0 h 1517"/>
                <a:gd name="T46" fmla="*/ 1 w 253"/>
                <a:gd name="T47" fmla="*/ 0 h 1517"/>
                <a:gd name="T48" fmla="*/ 1 w 253"/>
                <a:gd name="T49" fmla="*/ 0 h 1517"/>
                <a:gd name="T50" fmla="*/ 1 w 253"/>
                <a:gd name="T51" fmla="*/ 0 h 1517"/>
                <a:gd name="T52" fmla="*/ 1 w 253"/>
                <a:gd name="T53" fmla="*/ 0 h 1517"/>
                <a:gd name="T54" fmla="*/ 1 w 253"/>
                <a:gd name="T55" fmla="*/ 0 h 1517"/>
                <a:gd name="T56" fmla="*/ 1 w 253"/>
                <a:gd name="T57" fmla="*/ 0 h 1517"/>
                <a:gd name="T58" fmla="*/ 1 w 253"/>
                <a:gd name="T59" fmla="*/ 0 h 1517"/>
                <a:gd name="T60" fmla="*/ 1 w 253"/>
                <a:gd name="T61" fmla="*/ 0 h 1517"/>
                <a:gd name="T62" fmla="*/ 1 w 253"/>
                <a:gd name="T63" fmla="*/ 0 h 1517"/>
                <a:gd name="T64" fmla="*/ 1 w 253"/>
                <a:gd name="T65" fmla="*/ 0 h 151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53"/>
                <a:gd name="T100" fmla="*/ 0 h 1517"/>
                <a:gd name="T101" fmla="*/ 253 w 253"/>
                <a:gd name="T102" fmla="*/ 1517 h 151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53" h="1517">
                  <a:moveTo>
                    <a:pt x="130" y="279"/>
                  </a:moveTo>
                  <a:lnTo>
                    <a:pt x="129" y="287"/>
                  </a:lnTo>
                  <a:lnTo>
                    <a:pt x="128" y="318"/>
                  </a:lnTo>
                  <a:lnTo>
                    <a:pt x="120" y="431"/>
                  </a:lnTo>
                  <a:lnTo>
                    <a:pt x="111" y="584"/>
                  </a:lnTo>
                  <a:lnTo>
                    <a:pt x="109" y="623"/>
                  </a:lnTo>
                  <a:lnTo>
                    <a:pt x="106" y="664"/>
                  </a:lnTo>
                  <a:lnTo>
                    <a:pt x="100" y="741"/>
                  </a:lnTo>
                  <a:lnTo>
                    <a:pt x="91" y="869"/>
                  </a:lnTo>
                  <a:lnTo>
                    <a:pt x="87" y="936"/>
                  </a:lnTo>
                  <a:lnTo>
                    <a:pt x="87" y="939"/>
                  </a:lnTo>
                  <a:lnTo>
                    <a:pt x="85" y="979"/>
                  </a:lnTo>
                  <a:lnTo>
                    <a:pt x="82" y="1058"/>
                  </a:lnTo>
                  <a:lnTo>
                    <a:pt x="75" y="1215"/>
                  </a:lnTo>
                  <a:lnTo>
                    <a:pt x="69" y="1372"/>
                  </a:lnTo>
                  <a:lnTo>
                    <a:pt x="68" y="1410"/>
                  </a:lnTo>
                  <a:lnTo>
                    <a:pt x="66" y="1414"/>
                  </a:lnTo>
                  <a:lnTo>
                    <a:pt x="63" y="1420"/>
                  </a:lnTo>
                  <a:lnTo>
                    <a:pt x="57" y="1432"/>
                  </a:lnTo>
                  <a:lnTo>
                    <a:pt x="51" y="1444"/>
                  </a:lnTo>
                  <a:lnTo>
                    <a:pt x="49" y="1446"/>
                  </a:lnTo>
                  <a:lnTo>
                    <a:pt x="46" y="1445"/>
                  </a:lnTo>
                  <a:lnTo>
                    <a:pt x="40" y="1443"/>
                  </a:lnTo>
                  <a:lnTo>
                    <a:pt x="28" y="1439"/>
                  </a:lnTo>
                  <a:lnTo>
                    <a:pt x="16" y="1435"/>
                  </a:lnTo>
                  <a:lnTo>
                    <a:pt x="14" y="1434"/>
                  </a:lnTo>
                  <a:lnTo>
                    <a:pt x="13" y="1440"/>
                  </a:lnTo>
                  <a:lnTo>
                    <a:pt x="9" y="1451"/>
                  </a:lnTo>
                  <a:lnTo>
                    <a:pt x="4" y="1461"/>
                  </a:lnTo>
                  <a:lnTo>
                    <a:pt x="1" y="1472"/>
                  </a:lnTo>
                  <a:lnTo>
                    <a:pt x="0" y="1483"/>
                  </a:lnTo>
                  <a:lnTo>
                    <a:pt x="4" y="1495"/>
                  </a:lnTo>
                  <a:lnTo>
                    <a:pt x="9" y="1500"/>
                  </a:lnTo>
                  <a:lnTo>
                    <a:pt x="14" y="1506"/>
                  </a:lnTo>
                  <a:lnTo>
                    <a:pt x="28" y="1514"/>
                  </a:lnTo>
                  <a:lnTo>
                    <a:pt x="43" y="1517"/>
                  </a:lnTo>
                  <a:lnTo>
                    <a:pt x="62" y="1517"/>
                  </a:lnTo>
                  <a:lnTo>
                    <a:pt x="79" y="1513"/>
                  </a:lnTo>
                  <a:lnTo>
                    <a:pt x="96" y="1504"/>
                  </a:lnTo>
                  <a:lnTo>
                    <a:pt x="105" y="1498"/>
                  </a:lnTo>
                  <a:lnTo>
                    <a:pt x="108" y="1447"/>
                  </a:lnTo>
                  <a:lnTo>
                    <a:pt x="114" y="1345"/>
                  </a:lnTo>
                  <a:lnTo>
                    <a:pt x="127" y="1141"/>
                  </a:lnTo>
                  <a:lnTo>
                    <a:pt x="139" y="937"/>
                  </a:lnTo>
                  <a:lnTo>
                    <a:pt x="143" y="886"/>
                  </a:lnTo>
                  <a:lnTo>
                    <a:pt x="146" y="835"/>
                  </a:lnTo>
                  <a:lnTo>
                    <a:pt x="152" y="734"/>
                  </a:lnTo>
                  <a:lnTo>
                    <a:pt x="164" y="531"/>
                  </a:lnTo>
                  <a:lnTo>
                    <a:pt x="176" y="327"/>
                  </a:lnTo>
                  <a:lnTo>
                    <a:pt x="180" y="276"/>
                  </a:lnTo>
                  <a:lnTo>
                    <a:pt x="183" y="255"/>
                  </a:lnTo>
                  <a:lnTo>
                    <a:pt x="190" y="231"/>
                  </a:lnTo>
                  <a:lnTo>
                    <a:pt x="212" y="178"/>
                  </a:lnTo>
                  <a:lnTo>
                    <a:pt x="253" y="73"/>
                  </a:lnTo>
                  <a:lnTo>
                    <a:pt x="233" y="2"/>
                  </a:lnTo>
                  <a:lnTo>
                    <a:pt x="225" y="0"/>
                  </a:lnTo>
                  <a:lnTo>
                    <a:pt x="217" y="0"/>
                  </a:lnTo>
                  <a:lnTo>
                    <a:pt x="210" y="3"/>
                  </a:lnTo>
                  <a:lnTo>
                    <a:pt x="203" y="8"/>
                  </a:lnTo>
                  <a:lnTo>
                    <a:pt x="195" y="16"/>
                  </a:lnTo>
                  <a:lnTo>
                    <a:pt x="182" y="37"/>
                  </a:lnTo>
                  <a:lnTo>
                    <a:pt x="171" y="65"/>
                  </a:lnTo>
                  <a:lnTo>
                    <a:pt x="152" y="132"/>
                  </a:lnTo>
                  <a:lnTo>
                    <a:pt x="131" y="255"/>
                  </a:lnTo>
                  <a:lnTo>
                    <a:pt x="130" y="27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66" name="Freeform 55"/>
            <p:cNvSpPr>
              <a:spLocks/>
            </p:cNvSpPr>
            <p:nvPr/>
          </p:nvSpPr>
          <p:spPr bwMode="auto">
            <a:xfrm>
              <a:off x="2790" y="3636"/>
              <a:ext cx="52" cy="351"/>
            </a:xfrm>
            <a:custGeom>
              <a:avLst/>
              <a:gdLst>
                <a:gd name="T0" fmla="*/ 1 w 103"/>
                <a:gd name="T1" fmla="*/ 0 h 703"/>
                <a:gd name="T2" fmla="*/ 1 w 103"/>
                <a:gd name="T3" fmla="*/ 0 h 703"/>
                <a:gd name="T4" fmla="*/ 1 w 103"/>
                <a:gd name="T5" fmla="*/ 0 h 703"/>
                <a:gd name="T6" fmla="*/ 1 w 103"/>
                <a:gd name="T7" fmla="*/ 0 h 703"/>
                <a:gd name="T8" fmla="*/ 1 w 103"/>
                <a:gd name="T9" fmla="*/ 0 h 703"/>
                <a:gd name="T10" fmla="*/ 0 w 103"/>
                <a:gd name="T11" fmla="*/ 0 h 703"/>
                <a:gd name="T12" fmla="*/ 1 w 103"/>
                <a:gd name="T13" fmla="*/ 0 h 703"/>
                <a:gd name="T14" fmla="*/ 1 w 103"/>
                <a:gd name="T15" fmla="*/ 0 h 703"/>
                <a:gd name="T16" fmla="*/ 1 w 103"/>
                <a:gd name="T17" fmla="*/ 0 h 703"/>
                <a:gd name="T18" fmla="*/ 1 w 103"/>
                <a:gd name="T19" fmla="*/ 0 h 703"/>
                <a:gd name="T20" fmla="*/ 1 w 103"/>
                <a:gd name="T21" fmla="*/ 0 h 703"/>
                <a:gd name="T22" fmla="*/ 1 w 103"/>
                <a:gd name="T23" fmla="*/ 0 h 703"/>
                <a:gd name="T24" fmla="*/ 1 w 103"/>
                <a:gd name="T25" fmla="*/ 0 h 703"/>
                <a:gd name="T26" fmla="*/ 1 w 103"/>
                <a:gd name="T27" fmla="*/ 0 h 703"/>
                <a:gd name="T28" fmla="*/ 1 w 103"/>
                <a:gd name="T29" fmla="*/ 0 h 703"/>
                <a:gd name="T30" fmla="*/ 1 w 103"/>
                <a:gd name="T31" fmla="*/ 0 h 703"/>
                <a:gd name="T32" fmla="*/ 1 w 103"/>
                <a:gd name="T33" fmla="*/ 0 h 703"/>
                <a:gd name="T34" fmla="*/ 1 w 103"/>
                <a:gd name="T35" fmla="*/ 0 h 703"/>
                <a:gd name="T36" fmla="*/ 1 w 103"/>
                <a:gd name="T37" fmla="*/ 0 h 703"/>
                <a:gd name="T38" fmla="*/ 1 w 103"/>
                <a:gd name="T39" fmla="*/ 0 h 703"/>
                <a:gd name="T40" fmla="*/ 1 w 103"/>
                <a:gd name="T41" fmla="*/ 0 h 703"/>
                <a:gd name="T42" fmla="*/ 1 w 103"/>
                <a:gd name="T43" fmla="*/ 0 h 703"/>
                <a:gd name="T44" fmla="*/ 1 w 103"/>
                <a:gd name="T45" fmla="*/ 0 h 703"/>
                <a:gd name="T46" fmla="*/ 1 w 103"/>
                <a:gd name="T47" fmla="*/ 0 h 703"/>
                <a:gd name="T48" fmla="*/ 1 w 103"/>
                <a:gd name="T49" fmla="*/ 0 h 703"/>
                <a:gd name="T50" fmla="*/ 1 w 103"/>
                <a:gd name="T51" fmla="*/ 0 h 703"/>
                <a:gd name="T52" fmla="*/ 1 w 103"/>
                <a:gd name="T53" fmla="*/ 0 h 703"/>
                <a:gd name="T54" fmla="*/ 1 w 103"/>
                <a:gd name="T55" fmla="*/ 0 h 703"/>
                <a:gd name="T56" fmla="*/ 1 w 103"/>
                <a:gd name="T57" fmla="*/ 0 h 703"/>
                <a:gd name="T58" fmla="*/ 1 w 103"/>
                <a:gd name="T59" fmla="*/ 0 h 703"/>
                <a:gd name="T60" fmla="*/ 1 w 103"/>
                <a:gd name="T61" fmla="*/ 0 h 703"/>
                <a:gd name="T62" fmla="*/ 1 w 103"/>
                <a:gd name="T63" fmla="*/ 0 h 7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03"/>
                <a:gd name="T97" fmla="*/ 0 h 703"/>
                <a:gd name="T98" fmla="*/ 103 w 103"/>
                <a:gd name="T99" fmla="*/ 703 h 70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03" h="703">
                  <a:moveTo>
                    <a:pt x="12" y="558"/>
                  </a:moveTo>
                  <a:lnTo>
                    <a:pt x="11" y="567"/>
                  </a:lnTo>
                  <a:lnTo>
                    <a:pt x="9" y="584"/>
                  </a:lnTo>
                  <a:lnTo>
                    <a:pt x="5" y="618"/>
                  </a:lnTo>
                  <a:lnTo>
                    <a:pt x="1" y="650"/>
                  </a:lnTo>
                  <a:lnTo>
                    <a:pt x="0" y="658"/>
                  </a:lnTo>
                  <a:lnTo>
                    <a:pt x="5" y="662"/>
                  </a:lnTo>
                  <a:lnTo>
                    <a:pt x="16" y="669"/>
                  </a:lnTo>
                  <a:lnTo>
                    <a:pt x="36" y="685"/>
                  </a:lnTo>
                  <a:lnTo>
                    <a:pt x="57" y="700"/>
                  </a:lnTo>
                  <a:lnTo>
                    <a:pt x="62" y="703"/>
                  </a:lnTo>
                  <a:lnTo>
                    <a:pt x="61" y="695"/>
                  </a:lnTo>
                  <a:lnTo>
                    <a:pt x="61" y="678"/>
                  </a:lnTo>
                  <a:lnTo>
                    <a:pt x="61" y="644"/>
                  </a:lnTo>
                  <a:lnTo>
                    <a:pt x="60" y="610"/>
                  </a:lnTo>
                  <a:lnTo>
                    <a:pt x="60" y="600"/>
                  </a:lnTo>
                  <a:lnTo>
                    <a:pt x="58" y="594"/>
                  </a:lnTo>
                  <a:lnTo>
                    <a:pt x="55" y="581"/>
                  </a:lnTo>
                  <a:lnTo>
                    <a:pt x="49" y="554"/>
                  </a:lnTo>
                  <a:lnTo>
                    <a:pt x="44" y="525"/>
                  </a:lnTo>
                  <a:lnTo>
                    <a:pt x="43" y="518"/>
                  </a:lnTo>
                  <a:lnTo>
                    <a:pt x="48" y="476"/>
                  </a:lnTo>
                  <a:lnTo>
                    <a:pt x="59" y="389"/>
                  </a:lnTo>
                  <a:lnTo>
                    <a:pt x="78" y="216"/>
                  </a:lnTo>
                  <a:lnTo>
                    <a:pt x="98" y="43"/>
                  </a:lnTo>
                  <a:lnTo>
                    <a:pt x="103" y="0"/>
                  </a:lnTo>
                  <a:lnTo>
                    <a:pt x="101" y="9"/>
                  </a:lnTo>
                  <a:lnTo>
                    <a:pt x="89" y="83"/>
                  </a:lnTo>
                  <a:lnTo>
                    <a:pt x="46" y="345"/>
                  </a:lnTo>
                  <a:lnTo>
                    <a:pt x="13" y="547"/>
                  </a:lnTo>
                  <a:lnTo>
                    <a:pt x="12" y="558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67" name="Freeform 56"/>
            <p:cNvSpPr>
              <a:spLocks/>
            </p:cNvSpPr>
            <p:nvPr/>
          </p:nvSpPr>
          <p:spPr bwMode="auto">
            <a:xfrm>
              <a:off x="2698" y="4026"/>
              <a:ext cx="122" cy="137"/>
            </a:xfrm>
            <a:custGeom>
              <a:avLst/>
              <a:gdLst>
                <a:gd name="T0" fmla="*/ 0 w 246"/>
                <a:gd name="T1" fmla="*/ 1 h 272"/>
                <a:gd name="T2" fmla="*/ 0 w 246"/>
                <a:gd name="T3" fmla="*/ 1 h 272"/>
                <a:gd name="T4" fmla="*/ 0 w 246"/>
                <a:gd name="T5" fmla="*/ 1 h 272"/>
                <a:gd name="T6" fmla="*/ 0 w 246"/>
                <a:gd name="T7" fmla="*/ 1 h 272"/>
                <a:gd name="T8" fmla="*/ 0 w 246"/>
                <a:gd name="T9" fmla="*/ 1 h 272"/>
                <a:gd name="T10" fmla="*/ 0 w 246"/>
                <a:gd name="T11" fmla="*/ 1 h 272"/>
                <a:gd name="T12" fmla="*/ 0 w 246"/>
                <a:gd name="T13" fmla="*/ 1 h 272"/>
                <a:gd name="T14" fmla="*/ 0 w 246"/>
                <a:gd name="T15" fmla="*/ 1 h 272"/>
                <a:gd name="T16" fmla="*/ 0 w 246"/>
                <a:gd name="T17" fmla="*/ 1 h 272"/>
                <a:gd name="T18" fmla="*/ 0 w 246"/>
                <a:gd name="T19" fmla="*/ 1 h 272"/>
                <a:gd name="T20" fmla="*/ 0 w 246"/>
                <a:gd name="T21" fmla="*/ 1 h 272"/>
                <a:gd name="T22" fmla="*/ 0 w 246"/>
                <a:gd name="T23" fmla="*/ 1 h 272"/>
                <a:gd name="T24" fmla="*/ 0 w 246"/>
                <a:gd name="T25" fmla="*/ 1 h 272"/>
                <a:gd name="T26" fmla="*/ 0 w 246"/>
                <a:gd name="T27" fmla="*/ 1 h 272"/>
                <a:gd name="T28" fmla="*/ 0 w 246"/>
                <a:gd name="T29" fmla="*/ 1 h 272"/>
                <a:gd name="T30" fmla="*/ 0 w 246"/>
                <a:gd name="T31" fmla="*/ 1 h 272"/>
                <a:gd name="T32" fmla="*/ 0 w 246"/>
                <a:gd name="T33" fmla="*/ 1 h 272"/>
                <a:gd name="T34" fmla="*/ 0 w 246"/>
                <a:gd name="T35" fmla="*/ 1 h 272"/>
                <a:gd name="T36" fmla="*/ 0 w 246"/>
                <a:gd name="T37" fmla="*/ 1 h 272"/>
                <a:gd name="T38" fmla="*/ 0 w 246"/>
                <a:gd name="T39" fmla="*/ 1 h 272"/>
                <a:gd name="T40" fmla="*/ 0 w 246"/>
                <a:gd name="T41" fmla="*/ 1 h 272"/>
                <a:gd name="T42" fmla="*/ 0 w 246"/>
                <a:gd name="T43" fmla="*/ 1 h 272"/>
                <a:gd name="T44" fmla="*/ 0 w 246"/>
                <a:gd name="T45" fmla="*/ 1 h 272"/>
                <a:gd name="T46" fmla="*/ 0 w 246"/>
                <a:gd name="T47" fmla="*/ 1 h 272"/>
                <a:gd name="T48" fmla="*/ 0 w 246"/>
                <a:gd name="T49" fmla="*/ 1 h 272"/>
                <a:gd name="T50" fmla="*/ 0 w 246"/>
                <a:gd name="T51" fmla="*/ 1 h 272"/>
                <a:gd name="T52" fmla="*/ 0 w 246"/>
                <a:gd name="T53" fmla="*/ 1 h 272"/>
                <a:gd name="T54" fmla="*/ 0 w 246"/>
                <a:gd name="T55" fmla="*/ 1 h 272"/>
                <a:gd name="T56" fmla="*/ 0 w 246"/>
                <a:gd name="T57" fmla="*/ 1 h 272"/>
                <a:gd name="T58" fmla="*/ 0 w 246"/>
                <a:gd name="T59" fmla="*/ 1 h 272"/>
                <a:gd name="T60" fmla="*/ 0 w 246"/>
                <a:gd name="T61" fmla="*/ 1 h 272"/>
                <a:gd name="T62" fmla="*/ 0 w 246"/>
                <a:gd name="T63" fmla="*/ 1 h 272"/>
                <a:gd name="T64" fmla="*/ 0 w 246"/>
                <a:gd name="T65" fmla="*/ 1 h 27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6"/>
                <a:gd name="T100" fmla="*/ 0 h 272"/>
                <a:gd name="T101" fmla="*/ 246 w 246"/>
                <a:gd name="T102" fmla="*/ 272 h 27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6" h="272">
                  <a:moveTo>
                    <a:pt x="81" y="103"/>
                  </a:moveTo>
                  <a:lnTo>
                    <a:pt x="85" y="111"/>
                  </a:lnTo>
                  <a:lnTo>
                    <a:pt x="89" y="119"/>
                  </a:lnTo>
                  <a:lnTo>
                    <a:pt x="95" y="141"/>
                  </a:lnTo>
                  <a:lnTo>
                    <a:pt x="97" y="164"/>
                  </a:lnTo>
                  <a:lnTo>
                    <a:pt x="88" y="208"/>
                  </a:lnTo>
                  <a:lnTo>
                    <a:pt x="79" y="222"/>
                  </a:lnTo>
                  <a:lnTo>
                    <a:pt x="73" y="226"/>
                  </a:lnTo>
                  <a:lnTo>
                    <a:pt x="68" y="227"/>
                  </a:lnTo>
                  <a:lnTo>
                    <a:pt x="63" y="227"/>
                  </a:lnTo>
                  <a:lnTo>
                    <a:pt x="57" y="225"/>
                  </a:lnTo>
                  <a:lnTo>
                    <a:pt x="51" y="223"/>
                  </a:lnTo>
                  <a:lnTo>
                    <a:pt x="39" y="218"/>
                  </a:lnTo>
                  <a:lnTo>
                    <a:pt x="27" y="213"/>
                  </a:lnTo>
                  <a:lnTo>
                    <a:pt x="14" y="212"/>
                  </a:lnTo>
                  <a:lnTo>
                    <a:pt x="9" y="214"/>
                  </a:lnTo>
                  <a:lnTo>
                    <a:pt x="6" y="217"/>
                  </a:lnTo>
                  <a:lnTo>
                    <a:pt x="4" y="220"/>
                  </a:lnTo>
                  <a:lnTo>
                    <a:pt x="2" y="224"/>
                  </a:lnTo>
                  <a:lnTo>
                    <a:pt x="0" y="234"/>
                  </a:lnTo>
                  <a:lnTo>
                    <a:pt x="0" y="244"/>
                  </a:lnTo>
                  <a:lnTo>
                    <a:pt x="2" y="254"/>
                  </a:lnTo>
                  <a:lnTo>
                    <a:pt x="4" y="257"/>
                  </a:lnTo>
                  <a:lnTo>
                    <a:pt x="6" y="260"/>
                  </a:lnTo>
                  <a:lnTo>
                    <a:pt x="9" y="261"/>
                  </a:lnTo>
                  <a:lnTo>
                    <a:pt x="20" y="264"/>
                  </a:lnTo>
                  <a:lnTo>
                    <a:pt x="43" y="268"/>
                  </a:lnTo>
                  <a:lnTo>
                    <a:pt x="90" y="272"/>
                  </a:lnTo>
                  <a:lnTo>
                    <a:pt x="133" y="264"/>
                  </a:lnTo>
                  <a:lnTo>
                    <a:pt x="143" y="258"/>
                  </a:lnTo>
                  <a:lnTo>
                    <a:pt x="155" y="237"/>
                  </a:lnTo>
                  <a:lnTo>
                    <a:pt x="180" y="202"/>
                  </a:lnTo>
                  <a:lnTo>
                    <a:pt x="221" y="152"/>
                  </a:lnTo>
                  <a:lnTo>
                    <a:pt x="235" y="130"/>
                  </a:lnTo>
                  <a:lnTo>
                    <a:pt x="244" y="103"/>
                  </a:lnTo>
                  <a:lnTo>
                    <a:pt x="246" y="87"/>
                  </a:lnTo>
                  <a:lnTo>
                    <a:pt x="245" y="79"/>
                  </a:lnTo>
                  <a:lnTo>
                    <a:pt x="243" y="71"/>
                  </a:lnTo>
                  <a:lnTo>
                    <a:pt x="238" y="63"/>
                  </a:lnTo>
                  <a:lnTo>
                    <a:pt x="227" y="48"/>
                  </a:lnTo>
                  <a:lnTo>
                    <a:pt x="214" y="35"/>
                  </a:lnTo>
                  <a:lnTo>
                    <a:pt x="186" y="8"/>
                  </a:lnTo>
                  <a:lnTo>
                    <a:pt x="181" y="0"/>
                  </a:lnTo>
                  <a:lnTo>
                    <a:pt x="180" y="3"/>
                  </a:lnTo>
                  <a:lnTo>
                    <a:pt x="176" y="17"/>
                  </a:lnTo>
                  <a:lnTo>
                    <a:pt x="160" y="66"/>
                  </a:lnTo>
                  <a:lnTo>
                    <a:pt x="151" y="89"/>
                  </a:lnTo>
                  <a:lnTo>
                    <a:pt x="144" y="103"/>
                  </a:lnTo>
                  <a:lnTo>
                    <a:pt x="141" y="105"/>
                  </a:lnTo>
                  <a:lnTo>
                    <a:pt x="137" y="105"/>
                  </a:lnTo>
                  <a:lnTo>
                    <a:pt x="133" y="103"/>
                  </a:lnTo>
                  <a:lnTo>
                    <a:pt x="129" y="101"/>
                  </a:lnTo>
                  <a:lnTo>
                    <a:pt x="121" y="95"/>
                  </a:lnTo>
                  <a:lnTo>
                    <a:pt x="106" y="83"/>
                  </a:lnTo>
                  <a:lnTo>
                    <a:pt x="102" y="78"/>
                  </a:lnTo>
                  <a:lnTo>
                    <a:pt x="94" y="78"/>
                  </a:lnTo>
                  <a:lnTo>
                    <a:pt x="80" y="78"/>
                  </a:lnTo>
                  <a:lnTo>
                    <a:pt x="60" y="81"/>
                  </a:lnTo>
                  <a:lnTo>
                    <a:pt x="42" y="92"/>
                  </a:lnTo>
                  <a:lnTo>
                    <a:pt x="37" y="96"/>
                  </a:lnTo>
                  <a:lnTo>
                    <a:pt x="42" y="95"/>
                  </a:lnTo>
                  <a:lnTo>
                    <a:pt x="59" y="94"/>
                  </a:lnTo>
                  <a:lnTo>
                    <a:pt x="69" y="95"/>
                  </a:lnTo>
                  <a:lnTo>
                    <a:pt x="77" y="100"/>
                  </a:lnTo>
                  <a:lnTo>
                    <a:pt x="81" y="103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68" name="Freeform 57"/>
            <p:cNvSpPr>
              <a:spLocks/>
            </p:cNvSpPr>
            <p:nvPr/>
          </p:nvSpPr>
          <p:spPr bwMode="auto">
            <a:xfrm>
              <a:off x="2778" y="3976"/>
              <a:ext cx="91" cy="133"/>
            </a:xfrm>
            <a:custGeom>
              <a:avLst/>
              <a:gdLst>
                <a:gd name="T0" fmla="*/ 0 w 183"/>
                <a:gd name="T1" fmla="*/ 0 h 267"/>
                <a:gd name="T2" fmla="*/ 0 w 183"/>
                <a:gd name="T3" fmla="*/ 0 h 267"/>
                <a:gd name="T4" fmla="*/ 0 w 183"/>
                <a:gd name="T5" fmla="*/ 0 h 267"/>
                <a:gd name="T6" fmla="*/ 0 w 183"/>
                <a:gd name="T7" fmla="*/ 0 h 267"/>
                <a:gd name="T8" fmla="*/ 0 w 183"/>
                <a:gd name="T9" fmla="*/ 0 h 267"/>
                <a:gd name="T10" fmla="*/ 0 w 183"/>
                <a:gd name="T11" fmla="*/ 0 h 267"/>
                <a:gd name="T12" fmla="*/ 0 w 183"/>
                <a:gd name="T13" fmla="*/ 0 h 267"/>
                <a:gd name="T14" fmla="*/ 0 w 183"/>
                <a:gd name="T15" fmla="*/ 0 h 267"/>
                <a:gd name="T16" fmla="*/ 0 w 183"/>
                <a:gd name="T17" fmla="*/ 0 h 267"/>
                <a:gd name="T18" fmla="*/ 0 w 183"/>
                <a:gd name="T19" fmla="*/ 0 h 267"/>
                <a:gd name="T20" fmla="*/ 0 w 183"/>
                <a:gd name="T21" fmla="*/ 0 h 267"/>
                <a:gd name="T22" fmla="*/ 0 w 183"/>
                <a:gd name="T23" fmla="*/ 0 h 267"/>
                <a:gd name="T24" fmla="*/ 0 w 183"/>
                <a:gd name="T25" fmla="*/ 0 h 267"/>
                <a:gd name="T26" fmla="*/ 0 w 183"/>
                <a:gd name="T27" fmla="*/ 0 h 267"/>
                <a:gd name="T28" fmla="*/ 0 w 183"/>
                <a:gd name="T29" fmla="*/ 0 h 267"/>
                <a:gd name="T30" fmla="*/ 0 w 183"/>
                <a:gd name="T31" fmla="*/ 0 h 267"/>
                <a:gd name="T32" fmla="*/ 0 w 183"/>
                <a:gd name="T33" fmla="*/ 0 h 267"/>
                <a:gd name="T34" fmla="*/ 0 w 183"/>
                <a:gd name="T35" fmla="*/ 0 h 267"/>
                <a:gd name="T36" fmla="*/ 0 w 183"/>
                <a:gd name="T37" fmla="*/ 0 h 267"/>
                <a:gd name="T38" fmla="*/ 0 w 183"/>
                <a:gd name="T39" fmla="*/ 0 h 267"/>
                <a:gd name="T40" fmla="*/ 0 w 183"/>
                <a:gd name="T41" fmla="*/ 0 h 267"/>
                <a:gd name="T42" fmla="*/ 0 w 183"/>
                <a:gd name="T43" fmla="*/ 0 h 267"/>
                <a:gd name="T44" fmla="*/ 0 w 183"/>
                <a:gd name="T45" fmla="*/ 0 h 267"/>
                <a:gd name="T46" fmla="*/ 0 w 183"/>
                <a:gd name="T47" fmla="*/ 0 h 267"/>
                <a:gd name="T48" fmla="*/ 0 w 183"/>
                <a:gd name="T49" fmla="*/ 0 h 267"/>
                <a:gd name="T50" fmla="*/ 0 w 183"/>
                <a:gd name="T51" fmla="*/ 0 h 267"/>
                <a:gd name="T52" fmla="*/ 0 w 183"/>
                <a:gd name="T53" fmla="*/ 0 h 267"/>
                <a:gd name="T54" fmla="*/ 0 w 183"/>
                <a:gd name="T55" fmla="*/ 0 h 267"/>
                <a:gd name="T56" fmla="*/ 0 w 183"/>
                <a:gd name="T57" fmla="*/ 0 h 267"/>
                <a:gd name="T58" fmla="*/ 0 w 183"/>
                <a:gd name="T59" fmla="*/ 0 h 267"/>
                <a:gd name="T60" fmla="*/ 0 w 183"/>
                <a:gd name="T61" fmla="*/ 0 h 267"/>
                <a:gd name="T62" fmla="*/ 0 w 183"/>
                <a:gd name="T63" fmla="*/ 0 h 267"/>
                <a:gd name="T64" fmla="*/ 0 w 183"/>
                <a:gd name="T65" fmla="*/ 0 h 267"/>
                <a:gd name="T66" fmla="*/ 0 w 183"/>
                <a:gd name="T67" fmla="*/ 0 h 267"/>
                <a:gd name="T68" fmla="*/ 0 w 183"/>
                <a:gd name="T69" fmla="*/ 0 h 267"/>
                <a:gd name="T70" fmla="*/ 0 w 183"/>
                <a:gd name="T71" fmla="*/ 0 h 267"/>
                <a:gd name="T72" fmla="*/ 0 w 183"/>
                <a:gd name="T73" fmla="*/ 0 h 267"/>
                <a:gd name="T74" fmla="*/ 0 w 183"/>
                <a:gd name="T75" fmla="*/ 0 h 267"/>
                <a:gd name="T76" fmla="*/ 0 w 183"/>
                <a:gd name="T77" fmla="*/ 0 h 267"/>
                <a:gd name="T78" fmla="*/ 0 w 183"/>
                <a:gd name="T79" fmla="*/ 0 h 267"/>
                <a:gd name="T80" fmla="*/ 0 w 183"/>
                <a:gd name="T81" fmla="*/ 0 h 267"/>
                <a:gd name="T82" fmla="*/ 0 w 183"/>
                <a:gd name="T83" fmla="*/ 0 h 267"/>
                <a:gd name="T84" fmla="*/ 0 w 183"/>
                <a:gd name="T85" fmla="*/ 0 h 267"/>
                <a:gd name="T86" fmla="*/ 0 w 183"/>
                <a:gd name="T87" fmla="*/ 0 h 26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83"/>
                <a:gd name="T133" fmla="*/ 0 h 267"/>
                <a:gd name="T134" fmla="*/ 183 w 183"/>
                <a:gd name="T135" fmla="*/ 267 h 26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83" h="267">
                  <a:moveTo>
                    <a:pt x="60" y="72"/>
                  </a:moveTo>
                  <a:lnTo>
                    <a:pt x="57" y="78"/>
                  </a:lnTo>
                  <a:lnTo>
                    <a:pt x="53" y="81"/>
                  </a:lnTo>
                  <a:lnTo>
                    <a:pt x="48" y="83"/>
                  </a:lnTo>
                  <a:lnTo>
                    <a:pt x="42" y="84"/>
                  </a:lnTo>
                  <a:lnTo>
                    <a:pt x="35" y="84"/>
                  </a:lnTo>
                  <a:lnTo>
                    <a:pt x="21" y="83"/>
                  </a:lnTo>
                  <a:lnTo>
                    <a:pt x="1" y="78"/>
                  </a:lnTo>
                  <a:lnTo>
                    <a:pt x="0" y="76"/>
                  </a:lnTo>
                  <a:lnTo>
                    <a:pt x="8" y="86"/>
                  </a:lnTo>
                  <a:lnTo>
                    <a:pt x="22" y="104"/>
                  </a:lnTo>
                  <a:lnTo>
                    <a:pt x="52" y="138"/>
                  </a:lnTo>
                  <a:lnTo>
                    <a:pt x="83" y="174"/>
                  </a:lnTo>
                  <a:lnTo>
                    <a:pt x="91" y="182"/>
                  </a:lnTo>
                  <a:lnTo>
                    <a:pt x="90" y="189"/>
                  </a:lnTo>
                  <a:lnTo>
                    <a:pt x="90" y="203"/>
                  </a:lnTo>
                  <a:lnTo>
                    <a:pt x="89" y="232"/>
                  </a:lnTo>
                  <a:lnTo>
                    <a:pt x="89" y="260"/>
                  </a:lnTo>
                  <a:lnTo>
                    <a:pt x="89" y="267"/>
                  </a:lnTo>
                  <a:lnTo>
                    <a:pt x="93" y="266"/>
                  </a:lnTo>
                  <a:lnTo>
                    <a:pt x="103" y="263"/>
                  </a:lnTo>
                  <a:lnTo>
                    <a:pt x="122" y="258"/>
                  </a:lnTo>
                  <a:lnTo>
                    <a:pt x="140" y="254"/>
                  </a:lnTo>
                  <a:lnTo>
                    <a:pt x="145" y="252"/>
                  </a:lnTo>
                  <a:lnTo>
                    <a:pt x="152" y="243"/>
                  </a:lnTo>
                  <a:lnTo>
                    <a:pt x="173" y="207"/>
                  </a:lnTo>
                  <a:lnTo>
                    <a:pt x="183" y="158"/>
                  </a:lnTo>
                  <a:lnTo>
                    <a:pt x="182" y="144"/>
                  </a:lnTo>
                  <a:lnTo>
                    <a:pt x="178" y="132"/>
                  </a:lnTo>
                  <a:lnTo>
                    <a:pt x="171" y="111"/>
                  </a:lnTo>
                  <a:lnTo>
                    <a:pt x="155" y="78"/>
                  </a:lnTo>
                  <a:lnTo>
                    <a:pt x="144" y="62"/>
                  </a:lnTo>
                  <a:lnTo>
                    <a:pt x="144" y="61"/>
                  </a:lnTo>
                  <a:lnTo>
                    <a:pt x="133" y="56"/>
                  </a:lnTo>
                  <a:lnTo>
                    <a:pt x="112" y="46"/>
                  </a:lnTo>
                  <a:lnTo>
                    <a:pt x="69" y="26"/>
                  </a:lnTo>
                  <a:lnTo>
                    <a:pt x="27" y="6"/>
                  </a:lnTo>
                  <a:lnTo>
                    <a:pt x="17" y="0"/>
                  </a:lnTo>
                  <a:lnTo>
                    <a:pt x="24" y="10"/>
                  </a:lnTo>
                  <a:lnTo>
                    <a:pt x="46" y="37"/>
                  </a:lnTo>
                  <a:lnTo>
                    <a:pt x="56" y="53"/>
                  </a:lnTo>
                  <a:lnTo>
                    <a:pt x="60" y="67"/>
                  </a:lnTo>
                  <a:lnTo>
                    <a:pt x="60" y="72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69" name="Freeform 58"/>
            <p:cNvSpPr>
              <a:spLocks/>
            </p:cNvSpPr>
            <p:nvPr/>
          </p:nvSpPr>
          <p:spPr bwMode="auto">
            <a:xfrm>
              <a:off x="2842" y="4019"/>
              <a:ext cx="93" cy="83"/>
            </a:xfrm>
            <a:custGeom>
              <a:avLst/>
              <a:gdLst>
                <a:gd name="T0" fmla="*/ 0 w 188"/>
                <a:gd name="T1" fmla="*/ 1 h 166"/>
                <a:gd name="T2" fmla="*/ 0 w 188"/>
                <a:gd name="T3" fmla="*/ 1 h 166"/>
                <a:gd name="T4" fmla="*/ 0 w 188"/>
                <a:gd name="T5" fmla="*/ 1 h 166"/>
                <a:gd name="T6" fmla="*/ 0 w 188"/>
                <a:gd name="T7" fmla="*/ 1 h 166"/>
                <a:gd name="T8" fmla="*/ 0 w 188"/>
                <a:gd name="T9" fmla="*/ 1 h 166"/>
                <a:gd name="T10" fmla="*/ 0 w 188"/>
                <a:gd name="T11" fmla="*/ 1 h 166"/>
                <a:gd name="T12" fmla="*/ 0 w 188"/>
                <a:gd name="T13" fmla="*/ 1 h 166"/>
                <a:gd name="T14" fmla="*/ 0 w 188"/>
                <a:gd name="T15" fmla="*/ 1 h 166"/>
                <a:gd name="T16" fmla="*/ 0 w 188"/>
                <a:gd name="T17" fmla="*/ 1 h 166"/>
                <a:gd name="T18" fmla="*/ 0 w 188"/>
                <a:gd name="T19" fmla="*/ 1 h 166"/>
                <a:gd name="T20" fmla="*/ 0 w 188"/>
                <a:gd name="T21" fmla="*/ 1 h 166"/>
                <a:gd name="T22" fmla="*/ 0 w 188"/>
                <a:gd name="T23" fmla="*/ 1 h 166"/>
                <a:gd name="T24" fmla="*/ 0 w 188"/>
                <a:gd name="T25" fmla="*/ 1 h 166"/>
                <a:gd name="T26" fmla="*/ 0 w 188"/>
                <a:gd name="T27" fmla="*/ 1 h 166"/>
                <a:gd name="T28" fmla="*/ 0 w 188"/>
                <a:gd name="T29" fmla="*/ 1 h 166"/>
                <a:gd name="T30" fmla="*/ 0 w 188"/>
                <a:gd name="T31" fmla="*/ 1 h 166"/>
                <a:gd name="T32" fmla="*/ 0 w 188"/>
                <a:gd name="T33" fmla="*/ 1 h 166"/>
                <a:gd name="T34" fmla="*/ 0 w 188"/>
                <a:gd name="T35" fmla="*/ 1 h 166"/>
                <a:gd name="T36" fmla="*/ 0 w 188"/>
                <a:gd name="T37" fmla="*/ 1 h 166"/>
                <a:gd name="T38" fmla="*/ 0 w 188"/>
                <a:gd name="T39" fmla="*/ 1 h 166"/>
                <a:gd name="T40" fmla="*/ 0 w 188"/>
                <a:gd name="T41" fmla="*/ 1 h 166"/>
                <a:gd name="T42" fmla="*/ 0 w 188"/>
                <a:gd name="T43" fmla="*/ 1 h 166"/>
                <a:gd name="T44" fmla="*/ 0 w 188"/>
                <a:gd name="T45" fmla="*/ 1 h 166"/>
                <a:gd name="T46" fmla="*/ 0 w 188"/>
                <a:gd name="T47" fmla="*/ 1 h 166"/>
                <a:gd name="T48" fmla="*/ 0 w 188"/>
                <a:gd name="T49" fmla="*/ 1 h 166"/>
                <a:gd name="T50" fmla="*/ 0 w 188"/>
                <a:gd name="T51" fmla="*/ 1 h 166"/>
                <a:gd name="T52" fmla="*/ 0 w 188"/>
                <a:gd name="T53" fmla="*/ 1 h 166"/>
                <a:gd name="T54" fmla="*/ 0 w 188"/>
                <a:gd name="T55" fmla="*/ 1 h 166"/>
                <a:gd name="T56" fmla="*/ 0 w 188"/>
                <a:gd name="T57" fmla="*/ 1 h 166"/>
                <a:gd name="T58" fmla="*/ 0 w 188"/>
                <a:gd name="T59" fmla="*/ 1 h 166"/>
                <a:gd name="T60" fmla="*/ 0 w 188"/>
                <a:gd name="T61" fmla="*/ 1 h 166"/>
                <a:gd name="T62" fmla="*/ 0 w 188"/>
                <a:gd name="T63" fmla="*/ 1 h 166"/>
                <a:gd name="T64" fmla="*/ 0 w 188"/>
                <a:gd name="T65" fmla="*/ 1 h 16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8"/>
                <a:gd name="T100" fmla="*/ 0 h 166"/>
                <a:gd name="T101" fmla="*/ 188 w 188"/>
                <a:gd name="T102" fmla="*/ 166 h 16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8" h="166">
                  <a:moveTo>
                    <a:pt x="185" y="100"/>
                  </a:moveTo>
                  <a:lnTo>
                    <a:pt x="187" y="104"/>
                  </a:lnTo>
                  <a:lnTo>
                    <a:pt x="188" y="105"/>
                  </a:lnTo>
                  <a:lnTo>
                    <a:pt x="187" y="105"/>
                  </a:lnTo>
                  <a:lnTo>
                    <a:pt x="185" y="104"/>
                  </a:lnTo>
                  <a:lnTo>
                    <a:pt x="182" y="102"/>
                  </a:lnTo>
                  <a:lnTo>
                    <a:pt x="171" y="95"/>
                  </a:lnTo>
                  <a:lnTo>
                    <a:pt x="143" y="74"/>
                  </a:lnTo>
                  <a:lnTo>
                    <a:pt x="81" y="34"/>
                  </a:lnTo>
                  <a:lnTo>
                    <a:pt x="66" y="40"/>
                  </a:lnTo>
                  <a:lnTo>
                    <a:pt x="72" y="50"/>
                  </a:lnTo>
                  <a:lnTo>
                    <a:pt x="82" y="58"/>
                  </a:lnTo>
                  <a:lnTo>
                    <a:pt x="94" y="65"/>
                  </a:lnTo>
                  <a:lnTo>
                    <a:pt x="122" y="77"/>
                  </a:lnTo>
                  <a:lnTo>
                    <a:pt x="171" y="99"/>
                  </a:lnTo>
                  <a:lnTo>
                    <a:pt x="183" y="123"/>
                  </a:lnTo>
                  <a:lnTo>
                    <a:pt x="181" y="128"/>
                  </a:lnTo>
                  <a:lnTo>
                    <a:pt x="178" y="130"/>
                  </a:lnTo>
                  <a:lnTo>
                    <a:pt x="173" y="132"/>
                  </a:lnTo>
                  <a:lnTo>
                    <a:pt x="169" y="132"/>
                  </a:lnTo>
                  <a:lnTo>
                    <a:pt x="163" y="131"/>
                  </a:lnTo>
                  <a:lnTo>
                    <a:pt x="158" y="129"/>
                  </a:lnTo>
                  <a:lnTo>
                    <a:pt x="145" y="123"/>
                  </a:lnTo>
                  <a:lnTo>
                    <a:pt x="116" y="106"/>
                  </a:lnTo>
                  <a:lnTo>
                    <a:pt x="87" y="90"/>
                  </a:lnTo>
                  <a:lnTo>
                    <a:pt x="74" y="84"/>
                  </a:lnTo>
                  <a:lnTo>
                    <a:pt x="64" y="82"/>
                  </a:lnTo>
                  <a:lnTo>
                    <a:pt x="61" y="82"/>
                  </a:lnTo>
                  <a:lnTo>
                    <a:pt x="58" y="84"/>
                  </a:lnTo>
                  <a:lnTo>
                    <a:pt x="56" y="87"/>
                  </a:lnTo>
                  <a:lnTo>
                    <a:pt x="55" y="91"/>
                  </a:lnTo>
                  <a:lnTo>
                    <a:pt x="55" y="97"/>
                  </a:lnTo>
                  <a:lnTo>
                    <a:pt x="57" y="101"/>
                  </a:lnTo>
                  <a:lnTo>
                    <a:pt x="60" y="105"/>
                  </a:lnTo>
                  <a:lnTo>
                    <a:pt x="64" y="109"/>
                  </a:lnTo>
                  <a:lnTo>
                    <a:pt x="70" y="112"/>
                  </a:lnTo>
                  <a:lnTo>
                    <a:pt x="84" y="117"/>
                  </a:lnTo>
                  <a:lnTo>
                    <a:pt x="100" y="121"/>
                  </a:lnTo>
                  <a:lnTo>
                    <a:pt x="137" y="127"/>
                  </a:lnTo>
                  <a:lnTo>
                    <a:pt x="168" y="133"/>
                  </a:lnTo>
                  <a:lnTo>
                    <a:pt x="180" y="136"/>
                  </a:lnTo>
                  <a:lnTo>
                    <a:pt x="183" y="138"/>
                  </a:lnTo>
                  <a:lnTo>
                    <a:pt x="185" y="141"/>
                  </a:lnTo>
                  <a:lnTo>
                    <a:pt x="186" y="145"/>
                  </a:lnTo>
                  <a:lnTo>
                    <a:pt x="185" y="148"/>
                  </a:lnTo>
                  <a:lnTo>
                    <a:pt x="182" y="151"/>
                  </a:lnTo>
                  <a:lnTo>
                    <a:pt x="170" y="159"/>
                  </a:lnTo>
                  <a:lnTo>
                    <a:pt x="158" y="164"/>
                  </a:lnTo>
                  <a:lnTo>
                    <a:pt x="145" y="166"/>
                  </a:lnTo>
                  <a:lnTo>
                    <a:pt x="131" y="166"/>
                  </a:lnTo>
                  <a:lnTo>
                    <a:pt x="100" y="161"/>
                  </a:lnTo>
                  <a:lnTo>
                    <a:pt x="70" y="149"/>
                  </a:lnTo>
                  <a:lnTo>
                    <a:pt x="42" y="133"/>
                  </a:lnTo>
                  <a:lnTo>
                    <a:pt x="20" y="114"/>
                  </a:lnTo>
                  <a:lnTo>
                    <a:pt x="13" y="106"/>
                  </a:lnTo>
                  <a:lnTo>
                    <a:pt x="7" y="96"/>
                  </a:lnTo>
                  <a:lnTo>
                    <a:pt x="1" y="73"/>
                  </a:lnTo>
                  <a:lnTo>
                    <a:pt x="0" y="48"/>
                  </a:lnTo>
                  <a:lnTo>
                    <a:pt x="6" y="26"/>
                  </a:lnTo>
                  <a:lnTo>
                    <a:pt x="17" y="9"/>
                  </a:lnTo>
                  <a:lnTo>
                    <a:pt x="37" y="0"/>
                  </a:lnTo>
                  <a:lnTo>
                    <a:pt x="48" y="4"/>
                  </a:lnTo>
                  <a:lnTo>
                    <a:pt x="74" y="15"/>
                  </a:lnTo>
                  <a:lnTo>
                    <a:pt x="128" y="47"/>
                  </a:lnTo>
                  <a:lnTo>
                    <a:pt x="174" y="89"/>
                  </a:lnTo>
                  <a:lnTo>
                    <a:pt x="185" y="10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70" name="Freeform 59"/>
            <p:cNvSpPr>
              <a:spLocks/>
            </p:cNvSpPr>
            <p:nvPr/>
          </p:nvSpPr>
          <p:spPr bwMode="auto">
            <a:xfrm>
              <a:off x="2844" y="4097"/>
              <a:ext cx="80" cy="28"/>
            </a:xfrm>
            <a:custGeom>
              <a:avLst/>
              <a:gdLst>
                <a:gd name="T0" fmla="*/ 1 w 160"/>
                <a:gd name="T1" fmla="*/ 1 h 55"/>
                <a:gd name="T2" fmla="*/ 1 w 160"/>
                <a:gd name="T3" fmla="*/ 1 h 55"/>
                <a:gd name="T4" fmla="*/ 1 w 160"/>
                <a:gd name="T5" fmla="*/ 1 h 55"/>
                <a:gd name="T6" fmla="*/ 1 w 160"/>
                <a:gd name="T7" fmla="*/ 1 h 55"/>
                <a:gd name="T8" fmla="*/ 1 w 160"/>
                <a:gd name="T9" fmla="*/ 1 h 55"/>
                <a:gd name="T10" fmla="*/ 1 w 160"/>
                <a:gd name="T11" fmla="*/ 1 h 55"/>
                <a:gd name="T12" fmla="*/ 1 w 160"/>
                <a:gd name="T13" fmla="*/ 1 h 55"/>
                <a:gd name="T14" fmla="*/ 1 w 160"/>
                <a:gd name="T15" fmla="*/ 1 h 55"/>
                <a:gd name="T16" fmla="*/ 1 w 160"/>
                <a:gd name="T17" fmla="*/ 1 h 55"/>
                <a:gd name="T18" fmla="*/ 1 w 160"/>
                <a:gd name="T19" fmla="*/ 1 h 55"/>
                <a:gd name="T20" fmla="*/ 1 w 160"/>
                <a:gd name="T21" fmla="*/ 1 h 55"/>
                <a:gd name="T22" fmla="*/ 1 w 160"/>
                <a:gd name="T23" fmla="*/ 1 h 55"/>
                <a:gd name="T24" fmla="*/ 1 w 160"/>
                <a:gd name="T25" fmla="*/ 1 h 55"/>
                <a:gd name="T26" fmla="*/ 1 w 160"/>
                <a:gd name="T27" fmla="*/ 1 h 55"/>
                <a:gd name="T28" fmla="*/ 1 w 160"/>
                <a:gd name="T29" fmla="*/ 1 h 55"/>
                <a:gd name="T30" fmla="*/ 1 w 160"/>
                <a:gd name="T31" fmla="*/ 1 h 55"/>
                <a:gd name="T32" fmla="*/ 1 w 160"/>
                <a:gd name="T33" fmla="*/ 1 h 55"/>
                <a:gd name="T34" fmla="*/ 1 w 160"/>
                <a:gd name="T35" fmla="*/ 0 h 55"/>
                <a:gd name="T36" fmla="*/ 0 w 160"/>
                <a:gd name="T37" fmla="*/ 1 h 55"/>
                <a:gd name="T38" fmla="*/ 1 w 160"/>
                <a:gd name="T39" fmla="*/ 1 h 55"/>
                <a:gd name="T40" fmla="*/ 1 w 160"/>
                <a:gd name="T41" fmla="*/ 1 h 55"/>
                <a:gd name="T42" fmla="*/ 1 w 160"/>
                <a:gd name="T43" fmla="*/ 1 h 55"/>
                <a:gd name="T44" fmla="*/ 1 w 160"/>
                <a:gd name="T45" fmla="*/ 1 h 55"/>
                <a:gd name="T46" fmla="*/ 1 w 160"/>
                <a:gd name="T47" fmla="*/ 1 h 55"/>
                <a:gd name="T48" fmla="*/ 1 w 160"/>
                <a:gd name="T49" fmla="*/ 1 h 55"/>
                <a:gd name="T50" fmla="*/ 1 w 160"/>
                <a:gd name="T51" fmla="*/ 1 h 55"/>
                <a:gd name="T52" fmla="*/ 1 w 160"/>
                <a:gd name="T53" fmla="*/ 1 h 55"/>
                <a:gd name="T54" fmla="*/ 1 w 160"/>
                <a:gd name="T55" fmla="*/ 1 h 55"/>
                <a:gd name="T56" fmla="*/ 1 w 160"/>
                <a:gd name="T57" fmla="*/ 1 h 5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0"/>
                <a:gd name="T88" fmla="*/ 0 h 55"/>
                <a:gd name="T89" fmla="*/ 160 w 160"/>
                <a:gd name="T90" fmla="*/ 55 h 5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0" h="55">
                  <a:moveTo>
                    <a:pt x="73" y="30"/>
                  </a:moveTo>
                  <a:lnTo>
                    <a:pt x="80" y="30"/>
                  </a:lnTo>
                  <a:lnTo>
                    <a:pt x="94" y="30"/>
                  </a:lnTo>
                  <a:lnTo>
                    <a:pt x="124" y="30"/>
                  </a:lnTo>
                  <a:lnTo>
                    <a:pt x="152" y="30"/>
                  </a:lnTo>
                  <a:lnTo>
                    <a:pt x="160" y="30"/>
                  </a:lnTo>
                  <a:lnTo>
                    <a:pt x="147" y="23"/>
                  </a:lnTo>
                  <a:lnTo>
                    <a:pt x="125" y="11"/>
                  </a:lnTo>
                  <a:lnTo>
                    <a:pt x="105" y="4"/>
                  </a:lnTo>
                  <a:lnTo>
                    <a:pt x="84" y="2"/>
                  </a:lnTo>
                  <a:lnTo>
                    <a:pt x="64" y="6"/>
                  </a:lnTo>
                  <a:lnTo>
                    <a:pt x="42" y="17"/>
                  </a:lnTo>
                  <a:lnTo>
                    <a:pt x="30" y="25"/>
                  </a:lnTo>
                  <a:lnTo>
                    <a:pt x="27" y="23"/>
                  </a:lnTo>
                  <a:lnTo>
                    <a:pt x="23" y="19"/>
                  </a:lnTo>
                  <a:lnTo>
                    <a:pt x="14" y="11"/>
                  </a:lnTo>
                  <a:lnTo>
                    <a:pt x="5" y="3"/>
                  </a:lnTo>
                  <a:lnTo>
                    <a:pt x="3" y="0"/>
                  </a:lnTo>
                  <a:lnTo>
                    <a:pt x="0" y="16"/>
                  </a:lnTo>
                  <a:lnTo>
                    <a:pt x="2" y="39"/>
                  </a:lnTo>
                  <a:lnTo>
                    <a:pt x="5" y="46"/>
                  </a:lnTo>
                  <a:lnTo>
                    <a:pt x="9" y="52"/>
                  </a:lnTo>
                  <a:lnTo>
                    <a:pt x="15" y="54"/>
                  </a:lnTo>
                  <a:lnTo>
                    <a:pt x="23" y="55"/>
                  </a:lnTo>
                  <a:lnTo>
                    <a:pt x="32" y="54"/>
                  </a:lnTo>
                  <a:lnTo>
                    <a:pt x="41" y="51"/>
                  </a:lnTo>
                  <a:lnTo>
                    <a:pt x="61" y="39"/>
                  </a:lnTo>
                  <a:lnTo>
                    <a:pt x="73" y="3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71" name="Freeform 60"/>
            <p:cNvSpPr>
              <a:spLocks/>
            </p:cNvSpPr>
            <p:nvPr/>
          </p:nvSpPr>
          <p:spPr bwMode="auto">
            <a:xfrm>
              <a:off x="2942" y="4088"/>
              <a:ext cx="17" cy="35"/>
            </a:xfrm>
            <a:custGeom>
              <a:avLst/>
              <a:gdLst>
                <a:gd name="T0" fmla="*/ 0 w 32"/>
                <a:gd name="T1" fmla="*/ 1 h 70"/>
                <a:gd name="T2" fmla="*/ 1 w 32"/>
                <a:gd name="T3" fmla="*/ 1 h 70"/>
                <a:gd name="T4" fmla="*/ 1 w 32"/>
                <a:gd name="T5" fmla="*/ 1 h 70"/>
                <a:gd name="T6" fmla="*/ 1 w 32"/>
                <a:gd name="T7" fmla="*/ 1 h 70"/>
                <a:gd name="T8" fmla="*/ 1 w 32"/>
                <a:gd name="T9" fmla="*/ 1 h 70"/>
                <a:gd name="T10" fmla="*/ 1 w 32"/>
                <a:gd name="T11" fmla="*/ 1 h 70"/>
                <a:gd name="T12" fmla="*/ 1 w 32"/>
                <a:gd name="T13" fmla="*/ 1 h 70"/>
                <a:gd name="T14" fmla="*/ 1 w 32"/>
                <a:gd name="T15" fmla="*/ 1 h 70"/>
                <a:gd name="T16" fmla="*/ 1 w 32"/>
                <a:gd name="T17" fmla="*/ 1 h 70"/>
                <a:gd name="T18" fmla="*/ 1 w 32"/>
                <a:gd name="T19" fmla="*/ 1 h 70"/>
                <a:gd name="T20" fmla="*/ 1 w 32"/>
                <a:gd name="T21" fmla="*/ 1 h 70"/>
                <a:gd name="T22" fmla="*/ 1 w 32"/>
                <a:gd name="T23" fmla="*/ 1 h 70"/>
                <a:gd name="T24" fmla="*/ 1 w 32"/>
                <a:gd name="T25" fmla="*/ 1 h 70"/>
                <a:gd name="T26" fmla="*/ 1 w 32"/>
                <a:gd name="T27" fmla="*/ 1 h 70"/>
                <a:gd name="T28" fmla="*/ 1 w 32"/>
                <a:gd name="T29" fmla="*/ 1 h 70"/>
                <a:gd name="T30" fmla="*/ 1 w 32"/>
                <a:gd name="T31" fmla="*/ 0 h 70"/>
                <a:gd name="T32" fmla="*/ 1 w 32"/>
                <a:gd name="T33" fmla="*/ 1 h 70"/>
                <a:gd name="T34" fmla="*/ 1 w 32"/>
                <a:gd name="T35" fmla="*/ 1 h 70"/>
                <a:gd name="T36" fmla="*/ 1 w 32"/>
                <a:gd name="T37" fmla="*/ 1 h 70"/>
                <a:gd name="T38" fmla="*/ 1 w 32"/>
                <a:gd name="T39" fmla="*/ 1 h 70"/>
                <a:gd name="T40" fmla="*/ 1 w 32"/>
                <a:gd name="T41" fmla="*/ 1 h 70"/>
                <a:gd name="T42" fmla="*/ 0 w 32"/>
                <a:gd name="T43" fmla="*/ 1 h 70"/>
                <a:gd name="T44" fmla="*/ 0 w 32"/>
                <a:gd name="T45" fmla="*/ 1 h 7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2"/>
                <a:gd name="T70" fmla="*/ 0 h 70"/>
                <a:gd name="T71" fmla="*/ 32 w 32"/>
                <a:gd name="T72" fmla="*/ 70 h 7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2" h="70">
                  <a:moveTo>
                    <a:pt x="0" y="69"/>
                  </a:moveTo>
                  <a:lnTo>
                    <a:pt x="8" y="70"/>
                  </a:lnTo>
                  <a:lnTo>
                    <a:pt x="14" y="68"/>
                  </a:lnTo>
                  <a:lnTo>
                    <a:pt x="20" y="66"/>
                  </a:lnTo>
                  <a:lnTo>
                    <a:pt x="24" y="62"/>
                  </a:lnTo>
                  <a:lnTo>
                    <a:pt x="27" y="57"/>
                  </a:lnTo>
                  <a:lnTo>
                    <a:pt x="30" y="52"/>
                  </a:lnTo>
                  <a:lnTo>
                    <a:pt x="31" y="46"/>
                  </a:lnTo>
                  <a:lnTo>
                    <a:pt x="32" y="33"/>
                  </a:lnTo>
                  <a:lnTo>
                    <a:pt x="31" y="20"/>
                  </a:lnTo>
                  <a:lnTo>
                    <a:pt x="30" y="13"/>
                  </a:lnTo>
                  <a:lnTo>
                    <a:pt x="27" y="12"/>
                  </a:lnTo>
                  <a:lnTo>
                    <a:pt x="23" y="10"/>
                  </a:lnTo>
                  <a:lnTo>
                    <a:pt x="13" y="5"/>
                  </a:lnTo>
                  <a:lnTo>
                    <a:pt x="5" y="1"/>
                  </a:lnTo>
                  <a:lnTo>
                    <a:pt x="3" y="0"/>
                  </a:lnTo>
                  <a:lnTo>
                    <a:pt x="6" y="6"/>
                  </a:lnTo>
                  <a:lnTo>
                    <a:pt x="11" y="19"/>
                  </a:lnTo>
                  <a:lnTo>
                    <a:pt x="15" y="43"/>
                  </a:lnTo>
                  <a:lnTo>
                    <a:pt x="12" y="54"/>
                  </a:lnTo>
                  <a:lnTo>
                    <a:pt x="5" y="65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72" name="Freeform 61"/>
            <p:cNvSpPr>
              <a:spLocks/>
            </p:cNvSpPr>
            <p:nvPr/>
          </p:nvSpPr>
          <p:spPr bwMode="auto">
            <a:xfrm>
              <a:off x="2955" y="4099"/>
              <a:ext cx="56" cy="22"/>
            </a:xfrm>
            <a:custGeom>
              <a:avLst/>
              <a:gdLst>
                <a:gd name="T0" fmla="*/ 0 w 113"/>
                <a:gd name="T1" fmla="*/ 1 h 43"/>
                <a:gd name="T2" fmla="*/ 0 w 113"/>
                <a:gd name="T3" fmla="*/ 1 h 43"/>
                <a:gd name="T4" fmla="*/ 0 w 113"/>
                <a:gd name="T5" fmla="*/ 1 h 43"/>
                <a:gd name="T6" fmla="*/ 0 w 113"/>
                <a:gd name="T7" fmla="*/ 1 h 43"/>
                <a:gd name="T8" fmla="*/ 0 w 113"/>
                <a:gd name="T9" fmla="*/ 0 h 43"/>
                <a:gd name="T10" fmla="*/ 0 w 113"/>
                <a:gd name="T11" fmla="*/ 1 h 43"/>
                <a:gd name="T12" fmla="*/ 0 w 113"/>
                <a:gd name="T13" fmla="*/ 1 h 43"/>
                <a:gd name="T14" fmla="*/ 0 w 113"/>
                <a:gd name="T15" fmla="*/ 1 h 43"/>
                <a:gd name="T16" fmla="*/ 0 w 113"/>
                <a:gd name="T17" fmla="*/ 1 h 43"/>
                <a:gd name="T18" fmla="*/ 0 w 113"/>
                <a:gd name="T19" fmla="*/ 1 h 43"/>
                <a:gd name="T20" fmla="*/ 0 w 113"/>
                <a:gd name="T21" fmla="*/ 1 h 43"/>
                <a:gd name="T22" fmla="*/ 0 w 113"/>
                <a:gd name="T23" fmla="*/ 1 h 43"/>
                <a:gd name="T24" fmla="*/ 0 w 113"/>
                <a:gd name="T25" fmla="*/ 1 h 43"/>
                <a:gd name="T26" fmla="*/ 0 w 113"/>
                <a:gd name="T27" fmla="*/ 1 h 43"/>
                <a:gd name="T28" fmla="*/ 0 w 113"/>
                <a:gd name="T29" fmla="*/ 1 h 43"/>
                <a:gd name="T30" fmla="*/ 0 w 113"/>
                <a:gd name="T31" fmla="*/ 1 h 43"/>
                <a:gd name="T32" fmla="*/ 0 w 113"/>
                <a:gd name="T33" fmla="*/ 1 h 43"/>
                <a:gd name="T34" fmla="*/ 0 w 113"/>
                <a:gd name="T35" fmla="*/ 1 h 43"/>
                <a:gd name="T36" fmla="*/ 0 w 113"/>
                <a:gd name="T37" fmla="*/ 1 h 43"/>
                <a:gd name="T38" fmla="*/ 0 w 113"/>
                <a:gd name="T39" fmla="*/ 1 h 43"/>
                <a:gd name="T40" fmla="*/ 0 w 113"/>
                <a:gd name="T41" fmla="*/ 1 h 43"/>
                <a:gd name="T42" fmla="*/ 0 w 113"/>
                <a:gd name="T43" fmla="*/ 1 h 43"/>
                <a:gd name="T44" fmla="*/ 0 w 113"/>
                <a:gd name="T45" fmla="*/ 1 h 43"/>
                <a:gd name="T46" fmla="*/ 0 w 113"/>
                <a:gd name="T47" fmla="*/ 1 h 43"/>
                <a:gd name="T48" fmla="*/ 0 w 113"/>
                <a:gd name="T49" fmla="*/ 1 h 43"/>
                <a:gd name="T50" fmla="*/ 0 w 113"/>
                <a:gd name="T51" fmla="*/ 1 h 43"/>
                <a:gd name="T52" fmla="*/ 0 w 113"/>
                <a:gd name="T53" fmla="*/ 1 h 43"/>
                <a:gd name="T54" fmla="*/ 0 w 113"/>
                <a:gd name="T55" fmla="*/ 1 h 43"/>
                <a:gd name="T56" fmla="*/ 0 w 113"/>
                <a:gd name="T57" fmla="*/ 1 h 43"/>
                <a:gd name="T58" fmla="*/ 0 w 113"/>
                <a:gd name="T59" fmla="*/ 1 h 43"/>
                <a:gd name="T60" fmla="*/ 0 w 113"/>
                <a:gd name="T61" fmla="*/ 1 h 43"/>
                <a:gd name="T62" fmla="*/ 0 w 113"/>
                <a:gd name="T63" fmla="*/ 1 h 4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3"/>
                <a:gd name="T97" fmla="*/ 0 h 43"/>
                <a:gd name="T98" fmla="*/ 113 w 113"/>
                <a:gd name="T99" fmla="*/ 43 h 4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3" h="43">
                  <a:moveTo>
                    <a:pt x="113" y="27"/>
                  </a:moveTo>
                  <a:lnTo>
                    <a:pt x="109" y="16"/>
                  </a:lnTo>
                  <a:lnTo>
                    <a:pt x="106" y="4"/>
                  </a:lnTo>
                  <a:lnTo>
                    <a:pt x="105" y="1"/>
                  </a:lnTo>
                  <a:lnTo>
                    <a:pt x="104" y="0"/>
                  </a:lnTo>
                  <a:lnTo>
                    <a:pt x="103" y="1"/>
                  </a:lnTo>
                  <a:lnTo>
                    <a:pt x="102" y="2"/>
                  </a:lnTo>
                  <a:lnTo>
                    <a:pt x="100" y="5"/>
                  </a:lnTo>
                  <a:lnTo>
                    <a:pt x="94" y="12"/>
                  </a:lnTo>
                  <a:lnTo>
                    <a:pt x="82" y="17"/>
                  </a:lnTo>
                  <a:lnTo>
                    <a:pt x="79" y="18"/>
                  </a:lnTo>
                  <a:lnTo>
                    <a:pt x="71" y="20"/>
                  </a:lnTo>
                  <a:lnTo>
                    <a:pt x="58" y="21"/>
                  </a:lnTo>
                  <a:lnTo>
                    <a:pt x="46" y="19"/>
                  </a:lnTo>
                  <a:lnTo>
                    <a:pt x="24" y="14"/>
                  </a:lnTo>
                  <a:lnTo>
                    <a:pt x="4" y="9"/>
                  </a:lnTo>
                  <a:lnTo>
                    <a:pt x="2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1" y="15"/>
                  </a:lnTo>
                  <a:lnTo>
                    <a:pt x="2" y="18"/>
                  </a:lnTo>
                  <a:lnTo>
                    <a:pt x="4" y="24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2" y="41"/>
                  </a:lnTo>
                  <a:lnTo>
                    <a:pt x="17" y="43"/>
                  </a:lnTo>
                  <a:lnTo>
                    <a:pt x="26" y="43"/>
                  </a:lnTo>
                  <a:lnTo>
                    <a:pt x="36" y="42"/>
                  </a:lnTo>
                  <a:lnTo>
                    <a:pt x="60" y="39"/>
                  </a:lnTo>
                  <a:lnTo>
                    <a:pt x="103" y="29"/>
                  </a:lnTo>
                  <a:lnTo>
                    <a:pt x="113" y="27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73" name="Freeform 62"/>
            <p:cNvSpPr>
              <a:spLocks/>
            </p:cNvSpPr>
            <p:nvPr/>
          </p:nvSpPr>
          <p:spPr bwMode="auto">
            <a:xfrm>
              <a:off x="2824" y="787"/>
              <a:ext cx="36" cy="53"/>
            </a:xfrm>
            <a:custGeom>
              <a:avLst/>
              <a:gdLst>
                <a:gd name="T0" fmla="*/ 1 w 71"/>
                <a:gd name="T1" fmla="*/ 1 h 105"/>
                <a:gd name="T2" fmla="*/ 1 w 71"/>
                <a:gd name="T3" fmla="*/ 1 h 105"/>
                <a:gd name="T4" fmla="*/ 1 w 71"/>
                <a:gd name="T5" fmla="*/ 1 h 105"/>
                <a:gd name="T6" fmla="*/ 1 w 71"/>
                <a:gd name="T7" fmla="*/ 1 h 105"/>
                <a:gd name="T8" fmla="*/ 1 w 71"/>
                <a:gd name="T9" fmla="*/ 1 h 105"/>
                <a:gd name="T10" fmla="*/ 1 w 71"/>
                <a:gd name="T11" fmla="*/ 1 h 105"/>
                <a:gd name="T12" fmla="*/ 1 w 71"/>
                <a:gd name="T13" fmla="*/ 1 h 105"/>
                <a:gd name="T14" fmla="*/ 1 w 71"/>
                <a:gd name="T15" fmla="*/ 1 h 105"/>
                <a:gd name="T16" fmla="*/ 1 w 71"/>
                <a:gd name="T17" fmla="*/ 1 h 105"/>
                <a:gd name="T18" fmla="*/ 1 w 71"/>
                <a:gd name="T19" fmla="*/ 1 h 105"/>
                <a:gd name="T20" fmla="*/ 1 w 71"/>
                <a:gd name="T21" fmla="*/ 1 h 105"/>
                <a:gd name="T22" fmla="*/ 1 w 71"/>
                <a:gd name="T23" fmla="*/ 1 h 105"/>
                <a:gd name="T24" fmla="*/ 1 w 71"/>
                <a:gd name="T25" fmla="*/ 1 h 105"/>
                <a:gd name="T26" fmla="*/ 1 w 71"/>
                <a:gd name="T27" fmla="*/ 1 h 105"/>
                <a:gd name="T28" fmla="*/ 1 w 71"/>
                <a:gd name="T29" fmla="*/ 1 h 105"/>
                <a:gd name="T30" fmla="*/ 1 w 71"/>
                <a:gd name="T31" fmla="*/ 1 h 105"/>
                <a:gd name="T32" fmla="*/ 1 w 71"/>
                <a:gd name="T33" fmla="*/ 1 h 105"/>
                <a:gd name="T34" fmla="*/ 1 w 71"/>
                <a:gd name="T35" fmla="*/ 1 h 105"/>
                <a:gd name="T36" fmla="*/ 1 w 71"/>
                <a:gd name="T37" fmla="*/ 1 h 105"/>
                <a:gd name="T38" fmla="*/ 1 w 71"/>
                <a:gd name="T39" fmla="*/ 1 h 105"/>
                <a:gd name="T40" fmla="*/ 1 w 71"/>
                <a:gd name="T41" fmla="*/ 0 h 105"/>
                <a:gd name="T42" fmla="*/ 1 w 71"/>
                <a:gd name="T43" fmla="*/ 1 h 105"/>
                <a:gd name="T44" fmla="*/ 1 w 71"/>
                <a:gd name="T45" fmla="*/ 1 h 105"/>
                <a:gd name="T46" fmla="*/ 1 w 71"/>
                <a:gd name="T47" fmla="*/ 1 h 105"/>
                <a:gd name="T48" fmla="*/ 1 w 71"/>
                <a:gd name="T49" fmla="*/ 1 h 105"/>
                <a:gd name="T50" fmla="*/ 0 w 71"/>
                <a:gd name="T51" fmla="*/ 1 h 105"/>
                <a:gd name="T52" fmla="*/ 1 w 71"/>
                <a:gd name="T53" fmla="*/ 1 h 105"/>
                <a:gd name="T54" fmla="*/ 1 w 71"/>
                <a:gd name="T55" fmla="*/ 1 h 10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71"/>
                <a:gd name="T85" fmla="*/ 0 h 105"/>
                <a:gd name="T86" fmla="*/ 71 w 71"/>
                <a:gd name="T87" fmla="*/ 105 h 105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71" h="105">
                  <a:moveTo>
                    <a:pt x="2" y="79"/>
                  </a:moveTo>
                  <a:lnTo>
                    <a:pt x="7" y="90"/>
                  </a:lnTo>
                  <a:lnTo>
                    <a:pt x="14" y="98"/>
                  </a:lnTo>
                  <a:lnTo>
                    <a:pt x="21" y="103"/>
                  </a:lnTo>
                  <a:lnTo>
                    <a:pt x="29" y="105"/>
                  </a:lnTo>
                  <a:lnTo>
                    <a:pt x="36" y="105"/>
                  </a:lnTo>
                  <a:lnTo>
                    <a:pt x="44" y="104"/>
                  </a:lnTo>
                  <a:lnTo>
                    <a:pt x="51" y="101"/>
                  </a:lnTo>
                  <a:lnTo>
                    <a:pt x="63" y="95"/>
                  </a:lnTo>
                  <a:lnTo>
                    <a:pt x="70" y="90"/>
                  </a:lnTo>
                  <a:lnTo>
                    <a:pt x="71" y="89"/>
                  </a:lnTo>
                  <a:lnTo>
                    <a:pt x="66" y="87"/>
                  </a:lnTo>
                  <a:lnTo>
                    <a:pt x="51" y="75"/>
                  </a:lnTo>
                  <a:lnTo>
                    <a:pt x="44" y="65"/>
                  </a:lnTo>
                  <a:lnTo>
                    <a:pt x="40" y="52"/>
                  </a:lnTo>
                  <a:lnTo>
                    <a:pt x="40" y="45"/>
                  </a:lnTo>
                  <a:lnTo>
                    <a:pt x="39" y="38"/>
                  </a:lnTo>
                  <a:lnTo>
                    <a:pt x="39" y="26"/>
                  </a:lnTo>
                  <a:lnTo>
                    <a:pt x="36" y="8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33" y="2"/>
                  </a:lnTo>
                  <a:lnTo>
                    <a:pt x="27" y="9"/>
                  </a:lnTo>
                  <a:lnTo>
                    <a:pt x="9" y="39"/>
                  </a:lnTo>
                  <a:lnTo>
                    <a:pt x="2" y="57"/>
                  </a:lnTo>
                  <a:lnTo>
                    <a:pt x="0" y="73"/>
                  </a:lnTo>
                  <a:lnTo>
                    <a:pt x="2" y="7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74" name="Freeform 63"/>
            <p:cNvSpPr>
              <a:spLocks/>
            </p:cNvSpPr>
            <p:nvPr/>
          </p:nvSpPr>
          <p:spPr bwMode="auto">
            <a:xfrm>
              <a:off x="2859" y="774"/>
              <a:ext cx="55" cy="49"/>
            </a:xfrm>
            <a:custGeom>
              <a:avLst/>
              <a:gdLst>
                <a:gd name="T0" fmla="*/ 1 w 108"/>
                <a:gd name="T1" fmla="*/ 0 h 100"/>
                <a:gd name="T2" fmla="*/ 1 w 108"/>
                <a:gd name="T3" fmla="*/ 0 h 100"/>
                <a:gd name="T4" fmla="*/ 1 w 108"/>
                <a:gd name="T5" fmla="*/ 0 h 100"/>
                <a:gd name="T6" fmla="*/ 1 w 108"/>
                <a:gd name="T7" fmla="*/ 0 h 100"/>
                <a:gd name="T8" fmla="*/ 1 w 108"/>
                <a:gd name="T9" fmla="*/ 0 h 100"/>
                <a:gd name="T10" fmla="*/ 1 w 108"/>
                <a:gd name="T11" fmla="*/ 0 h 100"/>
                <a:gd name="T12" fmla="*/ 1 w 108"/>
                <a:gd name="T13" fmla="*/ 0 h 100"/>
                <a:gd name="T14" fmla="*/ 1 w 108"/>
                <a:gd name="T15" fmla="*/ 0 h 100"/>
                <a:gd name="T16" fmla="*/ 1 w 108"/>
                <a:gd name="T17" fmla="*/ 0 h 100"/>
                <a:gd name="T18" fmla="*/ 1 w 108"/>
                <a:gd name="T19" fmla="*/ 0 h 100"/>
                <a:gd name="T20" fmla="*/ 1 w 108"/>
                <a:gd name="T21" fmla="*/ 0 h 100"/>
                <a:gd name="T22" fmla="*/ 1 w 108"/>
                <a:gd name="T23" fmla="*/ 0 h 100"/>
                <a:gd name="T24" fmla="*/ 1 w 108"/>
                <a:gd name="T25" fmla="*/ 0 h 100"/>
                <a:gd name="T26" fmla="*/ 1 w 108"/>
                <a:gd name="T27" fmla="*/ 0 h 100"/>
                <a:gd name="T28" fmla="*/ 1 w 108"/>
                <a:gd name="T29" fmla="*/ 0 h 100"/>
                <a:gd name="T30" fmla="*/ 1 w 108"/>
                <a:gd name="T31" fmla="*/ 0 h 100"/>
                <a:gd name="T32" fmla="*/ 0 w 108"/>
                <a:gd name="T33" fmla="*/ 0 h 100"/>
                <a:gd name="T34" fmla="*/ 1 w 108"/>
                <a:gd name="T35" fmla="*/ 0 h 100"/>
                <a:gd name="T36" fmla="*/ 1 w 108"/>
                <a:gd name="T37" fmla="*/ 0 h 100"/>
                <a:gd name="T38" fmla="*/ 1 w 108"/>
                <a:gd name="T39" fmla="*/ 0 h 100"/>
                <a:gd name="T40" fmla="*/ 1 w 108"/>
                <a:gd name="T41" fmla="*/ 0 h 100"/>
                <a:gd name="T42" fmla="*/ 1 w 108"/>
                <a:gd name="T43" fmla="*/ 0 h 10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8"/>
                <a:gd name="T67" fmla="*/ 0 h 100"/>
                <a:gd name="T68" fmla="*/ 108 w 108"/>
                <a:gd name="T69" fmla="*/ 100 h 10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8" h="100">
                  <a:moveTo>
                    <a:pt x="45" y="100"/>
                  </a:moveTo>
                  <a:lnTo>
                    <a:pt x="50" y="95"/>
                  </a:lnTo>
                  <a:lnTo>
                    <a:pt x="60" y="84"/>
                  </a:lnTo>
                  <a:lnTo>
                    <a:pt x="82" y="62"/>
                  </a:lnTo>
                  <a:lnTo>
                    <a:pt x="102" y="40"/>
                  </a:lnTo>
                  <a:lnTo>
                    <a:pt x="108" y="34"/>
                  </a:lnTo>
                  <a:lnTo>
                    <a:pt x="107" y="35"/>
                  </a:lnTo>
                  <a:lnTo>
                    <a:pt x="104" y="36"/>
                  </a:lnTo>
                  <a:lnTo>
                    <a:pt x="89" y="40"/>
                  </a:lnTo>
                  <a:lnTo>
                    <a:pt x="68" y="38"/>
                  </a:lnTo>
                  <a:lnTo>
                    <a:pt x="61" y="36"/>
                  </a:lnTo>
                  <a:lnTo>
                    <a:pt x="54" y="34"/>
                  </a:lnTo>
                  <a:lnTo>
                    <a:pt x="41" y="27"/>
                  </a:lnTo>
                  <a:lnTo>
                    <a:pt x="15" y="1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1"/>
                  </a:lnTo>
                  <a:lnTo>
                    <a:pt x="2" y="31"/>
                  </a:lnTo>
                  <a:lnTo>
                    <a:pt x="14" y="64"/>
                  </a:lnTo>
                  <a:lnTo>
                    <a:pt x="37" y="94"/>
                  </a:lnTo>
                  <a:lnTo>
                    <a:pt x="45" y="10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75" name="Freeform 64"/>
            <p:cNvSpPr>
              <a:spLocks/>
            </p:cNvSpPr>
            <p:nvPr/>
          </p:nvSpPr>
          <p:spPr bwMode="auto">
            <a:xfrm>
              <a:off x="2833" y="863"/>
              <a:ext cx="33" cy="97"/>
            </a:xfrm>
            <a:custGeom>
              <a:avLst/>
              <a:gdLst>
                <a:gd name="T0" fmla="*/ 0 w 65"/>
                <a:gd name="T1" fmla="*/ 1 h 192"/>
                <a:gd name="T2" fmla="*/ 0 w 65"/>
                <a:gd name="T3" fmla="*/ 1 h 192"/>
                <a:gd name="T4" fmla="*/ 1 w 65"/>
                <a:gd name="T5" fmla="*/ 1 h 192"/>
                <a:gd name="T6" fmla="*/ 1 w 65"/>
                <a:gd name="T7" fmla="*/ 1 h 192"/>
                <a:gd name="T8" fmla="*/ 1 w 65"/>
                <a:gd name="T9" fmla="*/ 1 h 192"/>
                <a:gd name="T10" fmla="*/ 1 w 65"/>
                <a:gd name="T11" fmla="*/ 1 h 192"/>
                <a:gd name="T12" fmla="*/ 1 w 65"/>
                <a:gd name="T13" fmla="*/ 1 h 192"/>
                <a:gd name="T14" fmla="*/ 1 w 65"/>
                <a:gd name="T15" fmla="*/ 1 h 192"/>
                <a:gd name="T16" fmla="*/ 1 w 65"/>
                <a:gd name="T17" fmla="*/ 1 h 192"/>
                <a:gd name="T18" fmla="*/ 1 w 65"/>
                <a:gd name="T19" fmla="*/ 1 h 192"/>
                <a:gd name="T20" fmla="*/ 1 w 65"/>
                <a:gd name="T21" fmla="*/ 1 h 192"/>
                <a:gd name="T22" fmla="*/ 1 w 65"/>
                <a:gd name="T23" fmla="*/ 1 h 192"/>
                <a:gd name="T24" fmla="*/ 1 w 65"/>
                <a:gd name="T25" fmla="*/ 1 h 192"/>
                <a:gd name="T26" fmla="*/ 1 w 65"/>
                <a:gd name="T27" fmla="*/ 1 h 192"/>
                <a:gd name="T28" fmla="*/ 1 w 65"/>
                <a:gd name="T29" fmla="*/ 1 h 192"/>
                <a:gd name="T30" fmla="*/ 1 w 65"/>
                <a:gd name="T31" fmla="*/ 1 h 192"/>
                <a:gd name="T32" fmla="*/ 1 w 65"/>
                <a:gd name="T33" fmla="*/ 1 h 192"/>
                <a:gd name="T34" fmla="*/ 1 w 65"/>
                <a:gd name="T35" fmla="*/ 1 h 192"/>
                <a:gd name="T36" fmla="*/ 1 w 65"/>
                <a:gd name="T37" fmla="*/ 1 h 192"/>
                <a:gd name="T38" fmla="*/ 1 w 65"/>
                <a:gd name="T39" fmla="*/ 0 h 192"/>
                <a:gd name="T40" fmla="*/ 1 w 65"/>
                <a:gd name="T41" fmla="*/ 1 h 192"/>
                <a:gd name="T42" fmla="*/ 1 w 65"/>
                <a:gd name="T43" fmla="*/ 1 h 192"/>
                <a:gd name="T44" fmla="*/ 1 w 65"/>
                <a:gd name="T45" fmla="*/ 1 h 192"/>
                <a:gd name="T46" fmla="*/ 1 w 65"/>
                <a:gd name="T47" fmla="*/ 1 h 192"/>
                <a:gd name="T48" fmla="*/ 1 w 65"/>
                <a:gd name="T49" fmla="*/ 1 h 192"/>
                <a:gd name="T50" fmla="*/ 0 w 65"/>
                <a:gd name="T51" fmla="*/ 1 h 192"/>
                <a:gd name="T52" fmla="*/ 0 w 65"/>
                <a:gd name="T53" fmla="*/ 1 h 19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5"/>
                <a:gd name="T82" fmla="*/ 0 h 192"/>
                <a:gd name="T83" fmla="*/ 65 w 65"/>
                <a:gd name="T84" fmla="*/ 192 h 19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5" h="192">
                  <a:moveTo>
                    <a:pt x="0" y="66"/>
                  </a:moveTo>
                  <a:lnTo>
                    <a:pt x="0" y="77"/>
                  </a:lnTo>
                  <a:lnTo>
                    <a:pt x="3" y="102"/>
                  </a:lnTo>
                  <a:lnTo>
                    <a:pt x="13" y="157"/>
                  </a:lnTo>
                  <a:lnTo>
                    <a:pt x="20" y="191"/>
                  </a:lnTo>
                  <a:lnTo>
                    <a:pt x="21" y="192"/>
                  </a:lnTo>
                  <a:lnTo>
                    <a:pt x="22" y="186"/>
                  </a:lnTo>
                  <a:lnTo>
                    <a:pt x="25" y="173"/>
                  </a:lnTo>
                  <a:lnTo>
                    <a:pt x="31" y="147"/>
                  </a:lnTo>
                  <a:lnTo>
                    <a:pt x="37" y="120"/>
                  </a:lnTo>
                  <a:lnTo>
                    <a:pt x="39" y="113"/>
                  </a:lnTo>
                  <a:lnTo>
                    <a:pt x="38" y="108"/>
                  </a:lnTo>
                  <a:lnTo>
                    <a:pt x="36" y="88"/>
                  </a:lnTo>
                  <a:lnTo>
                    <a:pt x="36" y="64"/>
                  </a:lnTo>
                  <a:lnTo>
                    <a:pt x="38" y="57"/>
                  </a:lnTo>
                  <a:lnTo>
                    <a:pt x="39" y="52"/>
                  </a:lnTo>
                  <a:lnTo>
                    <a:pt x="44" y="39"/>
                  </a:lnTo>
                  <a:lnTo>
                    <a:pt x="56" y="15"/>
                  </a:lnTo>
                  <a:lnTo>
                    <a:pt x="64" y="1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55" y="5"/>
                  </a:lnTo>
                  <a:lnTo>
                    <a:pt x="24" y="25"/>
                  </a:lnTo>
                  <a:lnTo>
                    <a:pt x="10" y="40"/>
                  </a:lnTo>
                  <a:lnTo>
                    <a:pt x="1" y="56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76" name="Freeform 65"/>
            <p:cNvSpPr>
              <a:spLocks/>
            </p:cNvSpPr>
            <p:nvPr/>
          </p:nvSpPr>
          <p:spPr bwMode="auto">
            <a:xfrm>
              <a:off x="2845" y="1017"/>
              <a:ext cx="36" cy="40"/>
            </a:xfrm>
            <a:custGeom>
              <a:avLst/>
              <a:gdLst>
                <a:gd name="T0" fmla="*/ 0 w 72"/>
                <a:gd name="T1" fmla="*/ 0 h 81"/>
                <a:gd name="T2" fmla="*/ 1 w 72"/>
                <a:gd name="T3" fmla="*/ 0 h 81"/>
                <a:gd name="T4" fmla="*/ 1 w 72"/>
                <a:gd name="T5" fmla="*/ 0 h 81"/>
                <a:gd name="T6" fmla="*/ 1 w 72"/>
                <a:gd name="T7" fmla="*/ 0 h 81"/>
                <a:gd name="T8" fmla="*/ 1 w 72"/>
                <a:gd name="T9" fmla="*/ 0 h 81"/>
                <a:gd name="T10" fmla="*/ 1 w 72"/>
                <a:gd name="T11" fmla="*/ 0 h 81"/>
                <a:gd name="T12" fmla="*/ 1 w 72"/>
                <a:gd name="T13" fmla="*/ 0 h 81"/>
                <a:gd name="T14" fmla="*/ 1 w 72"/>
                <a:gd name="T15" fmla="*/ 0 h 81"/>
                <a:gd name="T16" fmla="*/ 1 w 72"/>
                <a:gd name="T17" fmla="*/ 0 h 81"/>
                <a:gd name="T18" fmla="*/ 1 w 72"/>
                <a:gd name="T19" fmla="*/ 0 h 81"/>
                <a:gd name="T20" fmla="*/ 1 w 72"/>
                <a:gd name="T21" fmla="*/ 0 h 81"/>
                <a:gd name="T22" fmla="*/ 1 w 72"/>
                <a:gd name="T23" fmla="*/ 0 h 81"/>
                <a:gd name="T24" fmla="*/ 1 w 72"/>
                <a:gd name="T25" fmla="*/ 0 h 81"/>
                <a:gd name="T26" fmla="*/ 1 w 72"/>
                <a:gd name="T27" fmla="*/ 0 h 81"/>
                <a:gd name="T28" fmla="*/ 1 w 72"/>
                <a:gd name="T29" fmla="*/ 0 h 81"/>
                <a:gd name="T30" fmla="*/ 1 w 72"/>
                <a:gd name="T31" fmla="*/ 0 h 81"/>
                <a:gd name="T32" fmla="*/ 1 w 72"/>
                <a:gd name="T33" fmla="*/ 0 h 81"/>
                <a:gd name="T34" fmla="*/ 1 w 72"/>
                <a:gd name="T35" fmla="*/ 0 h 81"/>
                <a:gd name="T36" fmla="*/ 1 w 72"/>
                <a:gd name="T37" fmla="*/ 0 h 81"/>
                <a:gd name="T38" fmla="*/ 0 w 72"/>
                <a:gd name="T39" fmla="*/ 0 h 81"/>
                <a:gd name="T40" fmla="*/ 0 w 72"/>
                <a:gd name="T41" fmla="*/ 0 h 8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2"/>
                <a:gd name="T64" fmla="*/ 0 h 81"/>
                <a:gd name="T65" fmla="*/ 72 w 72"/>
                <a:gd name="T66" fmla="*/ 81 h 8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2" h="81">
                  <a:moveTo>
                    <a:pt x="0" y="69"/>
                  </a:moveTo>
                  <a:lnTo>
                    <a:pt x="3" y="74"/>
                  </a:lnTo>
                  <a:lnTo>
                    <a:pt x="7" y="77"/>
                  </a:lnTo>
                  <a:lnTo>
                    <a:pt x="11" y="79"/>
                  </a:lnTo>
                  <a:lnTo>
                    <a:pt x="15" y="80"/>
                  </a:lnTo>
                  <a:lnTo>
                    <a:pt x="26" y="81"/>
                  </a:lnTo>
                  <a:lnTo>
                    <a:pt x="34" y="80"/>
                  </a:lnTo>
                  <a:lnTo>
                    <a:pt x="39" y="79"/>
                  </a:lnTo>
                  <a:lnTo>
                    <a:pt x="42" y="78"/>
                  </a:lnTo>
                  <a:lnTo>
                    <a:pt x="44" y="72"/>
                  </a:lnTo>
                  <a:lnTo>
                    <a:pt x="50" y="58"/>
                  </a:lnTo>
                  <a:lnTo>
                    <a:pt x="61" y="32"/>
                  </a:lnTo>
                  <a:lnTo>
                    <a:pt x="70" y="7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68" y="2"/>
                  </a:lnTo>
                  <a:lnTo>
                    <a:pt x="63" y="5"/>
                  </a:lnTo>
                  <a:lnTo>
                    <a:pt x="46" y="16"/>
                  </a:lnTo>
                  <a:lnTo>
                    <a:pt x="9" y="46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77" name="Freeform 66"/>
            <p:cNvSpPr>
              <a:spLocks/>
            </p:cNvSpPr>
            <p:nvPr/>
          </p:nvSpPr>
          <p:spPr bwMode="auto">
            <a:xfrm>
              <a:off x="2866" y="822"/>
              <a:ext cx="125" cy="302"/>
            </a:xfrm>
            <a:custGeom>
              <a:avLst/>
              <a:gdLst>
                <a:gd name="T0" fmla="*/ 1 w 248"/>
                <a:gd name="T1" fmla="*/ 1 h 603"/>
                <a:gd name="T2" fmla="*/ 1 w 248"/>
                <a:gd name="T3" fmla="*/ 1 h 603"/>
                <a:gd name="T4" fmla="*/ 1 w 248"/>
                <a:gd name="T5" fmla="*/ 1 h 603"/>
                <a:gd name="T6" fmla="*/ 1 w 248"/>
                <a:gd name="T7" fmla="*/ 1 h 603"/>
                <a:gd name="T8" fmla="*/ 1 w 248"/>
                <a:gd name="T9" fmla="*/ 1 h 603"/>
                <a:gd name="T10" fmla="*/ 1 w 248"/>
                <a:gd name="T11" fmla="*/ 1 h 603"/>
                <a:gd name="T12" fmla="*/ 1 w 248"/>
                <a:gd name="T13" fmla="*/ 1 h 603"/>
                <a:gd name="T14" fmla="*/ 1 w 248"/>
                <a:gd name="T15" fmla="*/ 1 h 603"/>
                <a:gd name="T16" fmla="*/ 1 w 248"/>
                <a:gd name="T17" fmla="*/ 1 h 603"/>
                <a:gd name="T18" fmla="*/ 1 w 248"/>
                <a:gd name="T19" fmla="*/ 1 h 603"/>
                <a:gd name="T20" fmla="*/ 1 w 248"/>
                <a:gd name="T21" fmla="*/ 1 h 603"/>
                <a:gd name="T22" fmla="*/ 1 w 248"/>
                <a:gd name="T23" fmla="*/ 1 h 603"/>
                <a:gd name="T24" fmla="*/ 1 w 248"/>
                <a:gd name="T25" fmla="*/ 1 h 603"/>
                <a:gd name="T26" fmla="*/ 1 w 248"/>
                <a:gd name="T27" fmla="*/ 1 h 603"/>
                <a:gd name="T28" fmla="*/ 1 w 248"/>
                <a:gd name="T29" fmla="*/ 1 h 603"/>
                <a:gd name="T30" fmla="*/ 1 w 248"/>
                <a:gd name="T31" fmla="*/ 1 h 603"/>
                <a:gd name="T32" fmla="*/ 1 w 248"/>
                <a:gd name="T33" fmla="*/ 1 h 603"/>
                <a:gd name="T34" fmla="*/ 1 w 248"/>
                <a:gd name="T35" fmla="*/ 1 h 603"/>
                <a:gd name="T36" fmla="*/ 1 w 248"/>
                <a:gd name="T37" fmla="*/ 1 h 603"/>
                <a:gd name="T38" fmla="*/ 1 w 248"/>
                <a:gd name="T39" fmla="*/ 1 h 603"/>
                <a:gd name="T40" fmla="*/ 1 w 248"/>
                <a:gd name="T41" fmla="*/ 1 h 603"/>
                <a:gd name="T42" fmla="*/ 1 w 248"/>
                <a:gd name="T43" fmla="*/ 1 h 603"/>
                <a:gd name="T44" fmla="*/ 1 w 248"/>
                <a:gd name="T45" fmla="*/ 0 h 603"/>
                <a:gd name="T46" fmla="*/ 1 w 248"/>
                <a:gd name="T47" fmla="*/ 1 h 603"/>
                <a:gd name="T48" fmla="*/ 1 w 248"/>
                <a:gd name="T49" fmla="*/ 1 h 603"/>
                <a:gd name="T50" fmla="*/ 1 w 248"/>
                <a:gd name="T51" fmla="*/ 1 h 603"/>
                <a:gd name="T52" fmla="*/ 1 w 248"/>
                <a:gd name="T53" fmla="*/ 1 h 603"/>
                <a:gd name="T54" fmla="*/ 1 w 248"/>
                <a:gd name="T55" fmla="*/ 1 h 603"/>
                <a:gd name="T56" fmla="*/ 1 w 248"/>
                <a:gd name="T57" fmla="*/ 1 h 603"/>
                <a:gd name="T58" fmla="*/ 1 w 248"/>
                <a:gd name="T59" fmla="*/ 1 h 603"/>
                <a:gd name="T60" fmla="*/ 1 w 248"/>
                <a:gd name="T61" fmla="*/ 1 h 603"/>
                <a:gd name="T62" fmla="*/ 1 w 248"/>
                <a:gd name="T63" fmla="*/ 1 h 603"/>
                <a:gd name="T64" fmla="*/ 1 w 248"/>
                <a:gd name="T65" fmla="*/ 1 h 603"/>
                <a:gd name="T66" fmla="*/ 1 w 248"/>
                <a:gd name="T67" fmla="*/ 1 h 603"/>
                <a:gd name="T68" fmla="*/ 1 w 248"/>
                <a:gd name="T69" fmla="*/ 1 h 603"/>
                <a:gd name="T70" fmla="*/ 1 w 248"/>
                <a:gd name="T71" fmla="*/ 1 h 603"/>
                <a:gd name="T72" fmla="*/ 1 w 248"/>
                <a:gd name="T73" fmla="*/ 1 h 603"/>
                <a:gd name="T74" fmla="*/ 1 w 248"/>
                <a:gd name="T75" fmla="*/ 1 h 603"/>
                <a:gd name="T76" fmla="*/ 1 w 248"/>
                <a:gd name="T77" fmla="*/ 1 h 603"/>
                <a:gd name="T78" fmla="*/ 1 w 248"/>
                <a:gd name="T79" fmla="*/ 1 h 603"/>
                <a:gd name="T80" fmla="*/ 1 w 248"/>
                <a:gd name="T81" fmla="*/ 1 h 603"/>
                <a:gd name="T82" fmla="*/ 1 w 248"/>
                <a:gd name="T83" fmla="*/ 1 h 603"/>
                <a:gd name="T84" fmla="*/ 1 w 248"/>
                <a:gd name="T85" fmla="*/ 1 h 603"/>
                <a:gd name="T86" fmla="*/ 1 w 248"/>
                <a:gd name="T87" fmla="*/ 1 h 603"/>
                <a:gd name="T88" fmla="*/ 1 w 248"/>
                <a:gd name="T89" fmla="*/ 1 h 603"/>
                <a:gd name="T90" fmla="*/ 1 w 248"/>
                <a:gd name="T91" fmla="*/ 1 h 603"/>
                <a:gd name="T92" fmla="*/ 1 w 248"/>
                <a:gd name="T93" fmla="*/ 1 h 603"/>
                <a:gd name="T94" fmla="*/ 1 w 248"/>
                <a:gd name="T95" fmla="*/ 1 h 603"/>
                <a:gd name="T96" fmla="*/ 1 w 248"/>
                <a:gd name="T97" fmla="*/ 1 h 603"/>
                <a:gd name="T98" fmla="*/ 1 w 248"/>
                <a:gd name="T99" fmla="*/ 1 h 603"/>
                <a:gd name="T100" fmla="*/ 1 w 248"/>
                <a:gd name="T101" fmla="*/ 1 h 603"/>
                <a:gd name="T102" fmla="*/ 1 w 248"/>
                <a:gd name="T103" fmla="*/ 1 h 603"/>
                <a:gd name="T104" fmla="*/ 0 w 248"/>
                <a:gd name="T105" fmla="*/ 1 h 603"/>
                <a:gd name="T106" fmla="*/ 1 w 248"/>
                <a:gd name="T107" fmla="*/ 1 h 603"/>
                <a:gd name="T108" fmla="*/ 1 w 248"/>
                <a:gd name="T109" fmla="*/ 1 h 603"/>
                <a:gd name="T110" fmla="*/ 1 w 248"/>
                <a:gd name="T111" fmla="*/ 1 h 603"/>
                <a:gd name="T112" fmla="*/ 1 w 248"/>
                <a:gd name="T113" fmla="*/ 1 h 60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48"/>
                <a:gd name="T172" fmla="*/ 0 h 603"/>
                <a:gd name="T173" fmla="*/ 248 w 248"/>
                <a:gd name="T174" fmla="*/ 603 h 60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48" h="603">
                  <a:moveTo>
                    <a:pt x="23" y="570"/>
                  </a:moveTo>
                  <a:lnTo>
                    <a:pt x="23" y="579"/>
                  </a:lnTo>
                  <a:lnTo>
                    <a:pt x="26" y="591"/>
                  </a:lnTo>
                  <a:lnTo>
                    <a:pt x="28" y="596"/>
                  </a:lnTo>
                  <a:lnTo>
                    <a:pt x="31" y="599"/>
                  </a:lnTo>
                  <a:lnTo>
                    <a:pt x="34" y="602"/>
                  </a:lnTo>
                  <a:lnTo>
                    <a:pt x="38" y="603"/>
                  </a:lnTo>
                  <a:lnTo>
                    <a:pt x="43" y="603"/>
                  </a:lnTo>
                  <a:lnTo>
                    <a:pt x="56" y="602"/>
                  </a:lnTo>
                  <a:lnTo>
                    <a:pt x="73" y="598"/>
                  </a:lnTo>
                  <a:lnTo>
                    <a:pt x="85" y="563"/>
                  </a:lnTo>
                  <a:lnTo>
                    <a:pt x="108" y="492"/>
                  </a:lnTo>
                  <a:lnTo>
                    <a:pt x="157" y="349"/>
                  </a:lnTo>
                  <a:lnTo>
                    <a:pt x="213" y="208"/>
                  </a:lnTo>
                  <a:lnTo>
                    <a:pt x="229" y="173"/>
                  </a:lnTo>
                  <a:lnTo>
                    <a:pt x="230" y="164"/>
                  </a:lnTo>
                  <a:lnTo>
                    <a:pt x="237" y="135"/>
                  </a:lnTo>
                  <a:lnTo>
                    <a:pt x="248" y="60"/>
                  </a:lnTo>
                  <a:lnTo>
                    <a:pt x="246" y="27"/>
                  </a:lnTo>
                  <a:lnTo>
                    <a:pt x="242" y="15"/>
                  </a:lnTo>
                  <a:lnTo>
                    <a:pt x="235" y="6"/>
                  </a:lnTo>
                  <a:lnTo>
                    <a:pt x="226" y="1"/>
                  </a:lnTo>
                  <a:lnTo>
                    <a:pt x="210" y="0"/>
                  </a:lnTo>
                  <a:lnTo>
                    <a:pt x="178" y="4"/>
                  </a:lnTo>
                  <a:lnTo>
                    <a:pt x="148" y="15"/>
                  </a:lnTo>
                  <a:lnTo>
                    <a:pt x="86" y="45"/>
                  </a:lnTo>
                  <a:lnTo>
                    <a:pt x="39" y="65"/>
                  </a:lnTo>
                  <a:lnTo>
                    <a:pt x="41" y="65"/>
                  </a:lnTo>
                  <a:lnTo>
                    <a:pt x="60" y="60"/>
                  </a:lnTo>
                  <a:lnTo>
                    <a:pt x="124" y="49"/>
                  </a:lnTo>
                  <a:lnTo>
                    <a:pt x="157" y="48"/>
                  </a:lnTo>
                  <a:lnTo>
                    <a:pt x="170" y="50"/>
                  </a:lnTo>
                  <a:lnTo>
                    <a:pt x="180" y="53"/>
                  </a:lnTo>
                  <a:lnTo>
                    <a:pt x="186" y="59"/>
                  </a:lnTo>
                  <a:lnTo>
                    <a:pt x="187" y="65"/>
                  </a:lnTo>
                  <a:lnTo>
                    <a:pt x="187" y="75"/>
                  </a:lnTo>
                  <a:lnTo>
                    <a:pt x="184" y="102"/>
                  </a:lnTo>
                  <a:lnTo>
                    <a:pt x="169" y="184"/>
                  </a:lnTo>
                  <a:lnTo>
                    <a:pt x="121" y="386"/>
                  </a:lnTo>
                  <a:lnTo>
                    <a:pt x="84" y="505"/>
                  </a:lnTo>
                  <a:lnTo>
                    <a:pt x="78" y="510"/>
                  </a:lnTo>
                  <a:lnTo>
                    <a:pt x="73" y="512"/>
                  </a:lnTo>
                  <a:lnTo>
                    <a:pt x="68" y="511"/>
                  </a:lnTo>
                  <a:lnTo>
                    <a:pt x="62" y="509"/>
                  </a:lnTo>
                  <a:lnTo>
                    <a:pt x="57" y="506"/>
                  </a:lnTo>
                  <a:lnTo>
                    <a:pt x="53" y="502"/>
                  </a:lnTo>
                  <a:lnTo>
                    <a:pt x="43" y="493"/>
                  </a:lnTo>
                  <a:lnTo>
                    <a:pt x="38" y="485"/>
                  </a:lnTo>
                  <a:lnTo>
                    <a:pt x="36" y="481"/>
                  </a:lnTo>
                  <a:lnTo>
                    <a:pt x="28" y="488"/>
                  </a:lnTo>
                  <a:lnTo>
                    <a:pt x="14" y="502"/>
                  </a:lnTo>
                  <a:lnTo>
                    <a:pt x="5" y="516"/>
                  </a:lnTo>
                  <a:lnTo>
                    <a:pt x="0" y="531"/>
                  </a:lnTo>
                  <a:lnTo>
                    <a:pt x="2" y="546"/>
                  </a:lnTo>
                  <a:lnTo>
                    <a:pt x="13" y="562"/>
                  </a:lnTo>
                  <a:lnTo>
                    <a:pt x="23" y="57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78" name="Freeform 67"/>
            <p:cNvSpPr>
              <a:spLocks/>
            </p:cNvSpPr>
            <p:nvPr/>
          </p:nvSpPr>
          <p:spPr bwMode="auto">
            <a:xfrm>
              <a:off x="2988" y="847"/>
              <a:ext cx="75" cy="85"/>
            </a:xfrm>
            <a:custGeom>
              <a:avLst/>
              <a:gdLst>
                <a:gd name="T0" fmla="*/ 0 w 151"/>
                <a:gd name="T1" fmla="*/ 1 h 170"/>
                <a:gd name="T2" fmla="*/ 0 w 151"/>
                <a:gd name="T3" fmla="*/ 1 h 170"/>
                <a:gd name="T4" fmla="*/ 0 w 151"/>
                <a:gd name="T5" fmla="*/ 1 h 170"/>
                <a:gd name="T6" fmla="*/ 0 w 151"/>
                <a:gd name="T7" fmla="*/ 1 h 170"/>
                <a:gd name="T8" fmla="*/ 0 w 151"/>
                <a:gd name="T9" fmla="*/ 1 h 170"/>
                <a:gd name="T10" fmla="*/ 0 w 151"/>
                <a:gd name="T11" fmla="*/ 1 h 170"/>
                <a:gd name="T12" fmla="*/ 0 w 151"/>
                <a:gd name="T13" fmla="*/ 1 h 170"/>
                <a:gd name="T14" fmla="*/ 0 w 151"/>
                <a:gd name="T15" fmla="*/ 1 h 170"/>
                <a:gd name="T16" fmla="*/ 0 w 151"/>
                <a:gd name="T17" fmla="*/ 1 h 170"/>
                <a:gd name="T18" fmla="*/ 0 w 151"/>
                <a:gd name="T19" fmla="*/ 1 h 170"/>
                <a:gd name="T20" fmla="*/ 0 w 151"/>
                <a:gd name="T21" fmla="*/ 1 h 170"/>
                <a:gd name="T22" fmla="*/ 0 w 151"/>
                <a:gd name="T23" fmla="*/ 1 h 170"/>
                <a:gd name="T24" fmla="*/ 0 w 151"/>
                <a:gd name="T25" fmla="*/ 1 h 170"/>
                <a:gd name="T26" fmla="*/ 0 w 151"/>
                <a:gd name="T27" fmla="*/ 1 h 170"/>
                <a:gd name="T28" fmla="*/ 0 w 151"/>
                <a:gd name="T29" fmla="*/ 1 h 170"/>
                <a:gd name="T30" fmla="*/ 0 w 151"/>
                <a:gd name="T31" fmla="*/ 1 h 170"/>
                <a:gd name="T32" fmla="*/ 0 w 151"/>
                <a:gd name="T33" fmla="*/ 1 h 170"/>
                <a:gd name="T34" fmla="*/ 0 w 151"/>
                <a:gd name="T35" fmla="*/ 0 h 170"/>
                <a:gd name="T36" fmla="*/ 0 w 151"/>
                <a:gd name="T37" fmla="*/ 1 h 170"/>
                <a:gd name="T38" fmla="*/ 0 w 151"/>
                <a:gd name="T39" fmla="*/ 1 h 170"/>
                <a:gd name="T40" fmla="*/ 0 w 151"/>
                <a:gd name="T41" fmla="*/ 1 h 170"/>
                <a:gd name="T42" fmla="*/ 0 w 151"/>
                <a:gd name="T43" fmla="*/ 1 h 170"/>
                <a:gd name="T44" fmla="*/ 0 w 151"/>
                <a:gd name="T45" fmla="*/ 1 h 170"/>
                <a:gd name="T46" fmla="*/ 0 w 151"/>
                <a:gd name="T47" fmla="*/ 1 h 170"/>
                <a:gd name="T48" fmla="*/ 0 w 151"/>
                <a:gd name="T49" fmla="*/ 1 h 170"/>
                <a:gd name="T50" fmla="*/ 0 w 151"/>
                <a:gd name="T51" fmla="*/ 1 h 170"/>
                <a:gd name="T52" fmla="*/ 0 w 151"/>
                <a:gd name="T53" fmla="*/ 1 h 170"/>
                <a:gd name="T54" fmla="*/ 0 w 151"/>
                <a:gd name="T55" fmla="*/ 1 h 170"/>
                <a:gd name="T56" fmla="*/ 0 w 151"/>
                <a:gd name="T57" fmla="*/ 1 h 170"/>
                <a:gd name="T58" fmla="*/ 0 w 151"/>
                <a:gd name="T59" fmla="*/ 1 h 170"/>
                <a:gd name="T60" fmla="*/ 0 w 151"/>
                <a:gd name="T61" fmla="*/ 1 h 170"/>
                <a:gd name="T62" fmla="*/ 0 w 151"/>
                <a:gd name="T63" fmla="*/ 1 h 170"/>
                <a:gd name="T64" fmla="*/ 0 w 151"/>
                <a:gd name="T65" fmla="*/ 1 h 170"/>
                <a:gd name="T66" fmla="*/ 0 w 151"/>
                <a:gd name="T67" fmla="*/ 1 h 170"/>
                <a:gd name="T68" fmla="*/ 0 w 151"/>
                <a:gd name="T69" fmla="*/ 1 h 170"/>
                <a:gd name="T70" fmla="*/ 0 w 151"/>
                <a:gd name="T71" fmla="*/ 1 h 170"/>
                <a:gd name="T72" fmla="*/ 0 w 151"/>
                <a:gd name="T73" fmla="*/ 1 h 170"/>
                <a:gd name="T74" fmla="*/ 0 w 151"/>
                <a:gd name="T75" fmla="*/ 1 h 170"/>
                <a:gd name="T76" fmla="*/ 0 w 151"/>
                <a:gd name="T77" fmla="*/ 1 h 170"/>
                <a:gd name="T78" fmla="*/ 0 w 151"/>
                <a:gd name="T79" fmla="*/ 1 h 170"/>
                <a:gd name="T80" fmla="*/ 0 w 151"/>
                <a:gd name="T81" fmla="*/ 1 h 170"/>
                <a:gd name="T82" fmla="*/ 0 w 151"/>
                <a:gd name="T83" fmla="*/ 1 h 170"/>
                <a:gd name="T84" fmla="*/ 0 w 151"/>
                <a:gd name="T85" fmla="*/ 1 h 170"/>
                <a:gd name="T86" fmla="*/ 0 w 151"/>
                <a:gd name="T87" fmla="*/ 1 h 170"/>
                <a:gd name="T88" fmla="*/ 0 w 151"/>
                <a:gd name="T89" fmla="*/ 1 h 170"/>
                <a:gd name="T90" fmla="*/ 0 w 151"/>
                <a:gd name="T91" fmla="*/ 1 h 170"/>
                <a:gd name="T92" fmla="*/ 0 w 151"/>
                <a:gd name="T93" fmla="*/ 1 h 170"/>
                <a:gd name="T94" fmla="*/ 0 w 151"/>
                <a:gd name="T95" fmla="*/ 1 h 170"/>
                <a:gd name="T96" fmla="*/ 0 w 151"/>
                <a:gd name="T97" fmla="*/ 1 h 170"/>
                <a:gd name="T98" fmla="*/ 0 w 151"/>
                <a:gd name="T99" fmla="*/ 1 h 170"/>
                <a:gd name="T100" fmla="*/ 0 w 151"/>
                <a:gd name="T101" fmla="*/ 1 h 170"/>
                <a:gd name="T102" fmla="*/ 0 w 151"/>
                <a:gd name="T103" fmla="*/ 1 h 17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51"/>
                <a:gd name="T157" fmla="*/ 0 h 170"/>
                <a:gd name="T158" fmla="*/ 151 w 151"/>
                <a:gd name="T159" fmla="*/ 170 h 17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51" h="170">
                  <a:moveTo>
                    <a:pt x="0" y="170"/>
                  </a:moveTo>
                  <a:lnTo>
                    <a:pt x="6" y="166"/>
                  </a:lnTo>
                  <a:lnTo>
                    <a:pt x="28" y="152"/>
                  </a:lnTo>
                  <a:lnTo>
                    <a:pt x="55" y="141"/>
                  </a:lnTo>
                  <a:lnTo>
                    <a:pt x="61" y="139"/>
                  </a:lnTo>
                  <a:lnTo>
                    <a:pt x="65" y="139"/>
                  </a:lnTo>
                  <a:lnTo>
                    <a:pt x="69" y="139"/>
                  </a:lnTo>
                  <a:lnTo>
                    <a:pt x="74" y="141"/>
                  </a:lnTo>
                  <a:lnTo>
                    <a:pt x="78" y="142"/>
                  </a:lnTo>
                  <a:lnTo>
                    <a:pt x="85" y="147"/>
                  </a:lnTo>
                  <a:lnTo>
                    <a:pt x="92" y="150"/>
                  </a:lnTo>
                  <a:lnTo>
                    <a:pt x="99" y="151"/>
                  </a:lnTo>
                  <a:lnTo>
                    <a:pt x="108" y="146"/>
                  </a:lnTo>
                  <a:lnTo>
                    <a:pt x="115" y="137"/>
                  </a:lnTo>
                  <a:lnTo>
                    <a:pt x="127" y="116"/>
                  </a:lnTo>
                  <a:lnTo>
                    <a:pt x="134" y="91"/>
                  </a:lnTo>
                  <a:lnTo>
                    <a:pt x="144" y="39"/>
                  </a:lnTo>
                  <a:lnTo>
                    <a:pt x="151" y="0"/>
                  </a:lnTo>
                  <a:lnTo>
                    <a:pt x="150" y="2"/>
                  </a:lnTo>
                  <a:lnTo>
                    <a:pt x="144" y="14"/>
                  </a:lnTo>
                  <a:lnTo>
                    <a:pt x="122" y="54"/>
                  </a:lnTo>
                  <a:lnTo>
                    <a:pt x="109" y="73"/>
                  </a:lnTo>
                  <a:lnTo>
                    <a:pt x="96" y="84"/>
                  </a:lnTo>
                  <a:lnTo>
                    <a:pt x="92" y="85"/>
                  </a:lnTo>
                  <a:lnTo>
                    <a:pt x="88" y="84"/>
                  </a:lnTo>
                  <a:lnTo>
                    <a:pt x="84" y="80"/>
                  </a:lnTo>
                  <a:lnTo>
                    <a:pt x="82" y="76"/>
                  </a:lnTo>
                  <a:lnTo>
                    <a:pt x="80" y="70"/>
                  </a:lnTo>
                  <a:lnTo>
                    <a:pt x="77" y="57"/>
                  </a:lnTo>
                  <a:lnTo>
                    <a:pt x="75" y="34"/>
                  </a:lnTo>
                  <a:lnTo>
                    <a:pt x="75" y="30"/>
                  </a:lnTo>
                  <a:lnTo>
                    <a:pt x="74" y="32"/>
                  </a:lnTo>
                  <a:lnTo>
                    <a:pt x="71" y="40"/>
                  </a:lnTo>
                  <a:lnTo>
                    <a:pt x="60" y="68"/>
                  </a:lnTo>
                  <a:lnTo>
                    <a:pt x="53" y="82"/>
                  </a:lnTo>
                  <a:lnTo>
                    <a:pt x="47" y="91"/>
                  </a:lnTo>
                  <a:lnTo>
                    <a:pt x="44" y="92"/>
                  </a:lnTo>
                  <a:lnTo>
                    <a:pt x="41" y="93"/>
                  </a:lnTo>
                  <a:lnTo>
                    <a:pt x="38" y="92"/>
                  </a:lnTo>
                  <a:lnTo>
                    <a:pt x="36" y="91"/>
                  </a:lnTo>
                  <a:lnTo>
                    <a:pt x="34" y="89"/>
                  </a:lnTo>
                  <a:lnTo>
                    <a:pt x="32" y="87"/>
                  </a:lnTo>
                  <a:lnTo>
                    <a:pt x="28" y="82"/>
                  </a:lnTo>
                  <a:lnTo>
                    <a:pt x="26" y="77"/>
                  </a:lnTo>
                  <a:lnTo>
                    <a:pt x="25" y="74"/>
                  </a:lnTo>
                  <a:lnTo>
                    <a:pt x="25" y="73"/>
                  </a:lnTo>
                  <a:lnTo>
                    <a:pt x="22" y="82"/>
                  </a:lnTo>
                  <a:lnTo>
                    <a:pt x="18" y="99"/>
                  </a:lnTo>
                  <a:lnTo>
                    <a:pt x="10" y="131"/>
                  </a:lnTo>
                  <a:lnTo>
                    <a:pt x="2" y="163"/>
                  </a:lnTo>
                  <a:lnTo>
                    <a:pt x="0" y="17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79" name="Freeform 68"/>
            <p:cNvSpPr>
              <a:spLocks/>
            </p:cNvSpPr>
            <p:nvPr/>
          </p:nvSpPr>
          <p:spPr bwMode="auto">
            <a:xfrm>
              <a:off x="3088" y="822"/>
              <a:ext cx="116" cy="634"/>
            </a:xfrm>
            <a:custGeom>
              <a:avLst/>
              <a:gdLst>
                <a:gd name="T0" fmla="*/ 1 w 232"/>
                <a:gd name="T1" fmla="*/ 1 h 1268"/>
                <a:gd name="T2" fmla="*/ 1 w 232"/>
                <a:gd name="T3" fmla="*/ 1 h 1268"/>
                <a:gd name="T4" fmla="*/ 0 w 232"/>
                <a:gd name="T5" fmla="*/ 0 h 1268"/>
                <a:gd name="T6" fmla="*/ 1 w 232"/>
                <a:gd name="T7" fmla="*/ 1 h 1268"/>
                <a:gd name="T8" fmla="*/ 1 w 232"/>
                <a:gd name="T9" fmla="*/ 1 h 1268"/>
                <a:gd name="T10" fmla="*/ 1 w 232"/>
                <a:gd name="T11" fmla="*/ 1 h 1268"/>
                <a:gd name="T12" fmla="*/ 1 w 232"/>
                <a:gd name="T13" fmla="*/ 1 h 1268"/>
                <a:gd name="T14" fmla="*/ 1 w 232"/>
                <a:gd name="T15" fmla="*/ 1 h 1268"/>
                <a:gd name="T16" fmla="*/ 1 w 232"/>
                <a:gd name="T17" fmla="*/ 1 h 1268"/>
                <a:gd name="T18" fmla="*/ 1 w 232"/>
                <a:gd name="T19" fmla="*/ 1 h 1268"/>
                <a:gd name="T20" fmla="*/ 1 w 232"/>
                <a:gd name="T21" fmla="*/ 1 h 1268"/>
                <a:gd name="T22" fmla="*/ 1 w 232"/>
                <a:gd name="T23" fmla="*/ 1 h 1268"/>
                <a:gd name="T24" fmla="*/ 1 w 232"/>
                <a:gd name="T25" fmla="*/ 1 h 1268"/>
                <a:gd name="T26" fmla="*/ 1 w 232"/>
                <a:gd name="T27" fmla="*/ 1 h 1268"/>
                <a:gd name="T28" fmla="*/ 1 w 232"/>
                <a:gd name="T29" fmla="*/ 1 h 1268"/>
                <a:gd name="T30" fmla="*/ 1 w 232"/>
                <a:gd name="T31" fmla="*/ 1 h 1268"/>
                <a:gd name="T32" fmla="*/ 1 w 232"/>
                <a:gd name="T33" fmla="*/ 1 h 1268"/>
                <a:gd name="T34" fmla="*/ 1 w 232"/>
                <a:gd name="T35" fmla="*/ 1 h 1268"/>
                <a:gd name="T36" fmla="*/ 1 w 232"/>
                <a:gd name="T37" fmla="*/ 1 h 1268"/>
                <a:gd name="T38" fmla="*/ 1 w 232"/>
                <a:gd name="T39" fmla="*/ 1 h 1268"/>
                <a:gd name="T40" fmla="*/ 1 w 232"/>
                <a:gd name="T41" fmla="*/ 1 h 1268"/>
                <a:gd name="T42" fmla="*/ 1 w 232"/>
                <a:gd name="T43" fmla="*/ 1 h 1268"/>
                <a:gd name="T44" fmla="*/ 1 w 232"/>
                <a:gd name="T45" fmla="*/ 1 h 1268"/>
                <a:gd name="T46" fmla="*/ 1 w 232"/>
                <a:gd name="T47" fmla="*/ 1 h 1268"/>
                <a:gd name="T48" fmla="*/ 1 w 232"/>
                <a:gd name="T49" fmla="*/ 1 h 1268"/>
                <a:gd name="T50" fmla="*/ 1 w 232"/>
                <a:gd name="T51" fmla="*/ 1 h 1268"/>
                <a:gd name="T52" fmla="*/ 1 w 232"/>
                <a:gd name="T53" fmla="*/ 1 h 1268"/>
                <a:gd name="T54" fmla="*/ 1 w 232"/>
                <a:gd name="T55" fmla="*/ 1 h 1268"/>
                <a:gd name="T56" fmla="*/ 1 w 232"/>
                <a:gd name="T57" fmla="*/ 1 h 1268"/>
                <a:gd name="T58" fmla="*/ 1 w 232"/>
                <a:gd name="T59" fmla="*/ 1 h 1268"/>
                <a:gd name="T60" fmla="*/ 1 w 232"/>
                <a:gd name="T61" fmla="*/ 1 h 1268"/>
                <a:gd name="T62" fmla="*/ 1 w 232"/>
                <a:gd name="T63" fmla="*/ 1 h 12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32"/>
                <a:gd name="T97" fmla="*/ 0 h 1268"/>
                <a:gd name="T98" fmla="*/ 232 w 232"/>
                <a:gd name="T99" fmla="*/ 1268 h 126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32" h="1268">
                  <a:moveTo>
                    <a:pt x="41" y="46"/>
                  </a:moveTo>
                  <a:lnTo>
                    <a:pt x="38" y="42"/>
                  </a:lnTo>
                  <a:lnTo>
                    <a:pt x="32" y="34"/>
                  </a:lnTo>
                  <a:lnTo>
                    <a:pt x="24" y="27"/>
                  </a:lnTo>
                  <a:lnTo>
                    <a:pt x="9" y="13"/>
                  </a:lnTo>
                  <a:lnTo>
                    <a:pt x="0" y="0"/>
                  </a:lnTo>
                  <a:lnTo>
                    <a:pt x="4" y="4"/>
                  </a:lnTo>
                  <a:lnTo>
                    <a:pt x="9" y="6"/>
                  </a:lnTo>
                  <a:lnTo>
                    <a:pt x="16" y="8"/>
                  </a:lnTo>
                  <a:lnTo>
                    <a:pt x="29" y="10"/>
                  </a:lnTo>
                  <a:lnTo>
                    <a:pt x="55" y="15"/>
                  </a:lnTo>
                  <a:lnTo>
                    <a:pt x="65" y="26"/>
                  </a:lnTo>
                  <a:lnTo>
                    <a:pt x="65" y="40"/>
                  </a:lnTo>
                  <a:lnTo>
                    <a:pt x="65" y="71"/>
                  </a:lnTo>
                  <a:lnTo>
                    <a:pt x="64" y="170"/>
                  </a:lnTo>
                  <a:lnTo>
                    <a:pt x="63" y="433"/>
                  </a:lnTo>
                  <a:lnTo>
                    <a:pt x="68" y="618"/>
                  </a:lnTo>
                  <a:lnTo>
                    <a:pt x="72" y="642"/>
                  </a:lnTo>
                  <a:lnTo>
                    <a:pt x="86" y="714"/>
                  </a:lnTo>
                  <a:lnTo>
                    <a:pt x="128" y="898"/>
                  </a:lnTo>
                  <a:lnTo>
                    <a:pt x="162" y="1047"/>
                  </a:lnTo>
                  <a:lnTo>
                    <a:pt x="167" y="1066"/>
                  </a:lnTo>
                  <a:lnTo>
                    <a:pt x="170" y="1081"/>
                  </a:lnTo>
                  <a:lnTo>
                    <a:pt x="181" y="1114"/>
                  </a:lnTo>
                  <a:lnTo>
                    <a:pt x="210" y="1186"/>
                  </a:lnTo>
                  <a:lnTo>
                    <a:pt x="230" y="1230"/>
                  </a:lnTo>
                  <a:lnTo>
                    <a:pt x="232" y="1232"/>
                  </a:lnTo>
                  <a:lnTo>
                    <a:pt x="230" y="1236"/>
                  </a:lnTo>
                  <a:lnTo>
                    <a:pt x="227" y="1242"/>
                  </a:lnTo>
                  <a:lnTo>
                    <a:pt x="220" y="1254"/>
                  </a:lnTo>
                  <a:lnTo>
                    <a:pt x="213" y="1266"/>
                  </a:lnTo>
                  <a:lnTo>
                    <a:pt x="212" y="1268"/>
                  </a:lnTo>
                  <a:lnTo>
                    <a:pt x="211" y="1266"/>
                  </a:lnTo>
                  <a:lnTo>
                    <a:pt x="204" y="1248"/>
                  </a:lnTo>
                  <a:lnTo>
                    <a:pt x="177" y="1177"/>
                  </a:lnTo>
                  <a:lnTo>
                    <a:pt x="148" y="1090"/>
                  </a:lnTo>
                  <a:lnTo>
                    <a:pt x="143" y="1070"/>
                  </a:lnTo>
                  <a:lnTo>
                    <a:pt x="136" y="1045"/>
                  </a:lnTo>
                  <a:lnTo>
                    <a:pt x="116" y="970"/>
                  </a:lnTo>
                  <a:lnTo>
                    <a:pt x="68" y="769"/>
                  </a:lnTo>
                  <a:lnTo>
                    <a:pt x="36" y="603"/>
                  </a:lnTo>
                  <a:lnTo>
                    <a:pt x="35" y="580"/>
                  </a:lnTo>
                  <a:lnTo>
                    <a:pt x="34" y="564"/>
                  </a:lnTo>
                  <a:lnTo>
                    <a:pt x="32" y="531"/>
                  </a:lnTo>
                  <a:lnTo>
                    <a:pt x="24" y="466"/>
                  </a:lnTo>
                  <a:lnTo>
                    <a:pt x="18" y="428"/>
                  </a:lnTo>
                  <a:lnTo>
                    <a:pt x="18" y="426"/>
                  </a:lnTo>
                  <a:lnTo>
                    <a:pt x="20" y="433"/>
                  </a:lnTo>
                  <a:lnTo>
                    <a:pt x="26" y="447"/>
                  </a:lnTo>
                  <a:lnTo>
                    <a:pt x="38" y="476"/>
                  </a:lnTo>
                  <a:lnTo>
                    <a:pt x="50" y="504"/>
                  </a:lnTo>
                  <a:lnTo>
                    <a:pt x="55" y="511"/>
                  </a:lnTo>
                  <a:lnTo>
                    <a:pt x="50" y="495"/>
                  </a:lnTo>
                  <a:lnTo>
                    <a:pt x="39" y="438"/>
                  </a:lnTo>
                  <a:lnTo>
                    <a:pt x="10" y="278"/>
                  </a:lnTo>
                  <a:lnTo>
                    <a:pt x="1" y="204"/>
                  </a:lnTo>
                  <a:lnTo>
                    <a:pt x="1" y="154"/>
                  </a:lnTo>
                  <a:lnTo>
                    <a:pt x="7" y="141"/>
                  </a:lnTo>
                  <a:lnTo>
                    <a:pt x="13" y="135"/>
                  </a:lnTo>
                  <a:lnTo>
                    <a:pt x="18" y="127"/>
                  </a:lnTo>
                  <a:lnTo>
                    <a:pt x="27" y="107"/>
                  </a:lnTo>
                  <a:lnTo>
                    <a:pt x="33" y="86"/>
                  </a:lnTo>
                  <a:lnTo>
                    <a:pt x="40" y="52"/>
                  </a:lnTo>
                  <a:lnTo>
                    <a:pt x="41" y="46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80" name="Freeform 69"/>
            <p:cNvSpPr>
              <a:spLocks/>
            </p:cNvSpPr>
            <p:nvPr/>
          </p:nvSpPr>
          <p:spPr bwMode="auto">
            <a:xfrm>
              <a:off x="3058" y="1392"/>
              <a:ext cx="105" cy="102"/>
            </a:xfrm>
            <a:custGeom>
              <a:avLst/>
              <a:gdLst>
                <a:gd name="T0" fmla="*/ 1 w 209"/>
                <a:gd name="T1" fmla="*/ 1 h 202"/>
                <a:gd name="T2" fmla="*/ 1 w 209"/>
                <a:gd name="T3" fmla="*/ 1 h 202"/>
                <a:gd name="T4" fmla="*/ 1 w 209"/>
                <a:gd name="T5" fmla="*/ 1 h 202"/>
                <a:gd name="T6" fmla="*/ 1 w 209"/>
                <a:gd name="T7" fmla="*/ 1 h 202"/>
                <a:gd name="T8" fmla="*/ 1 w 209"/>
                <a:gd name="T9" fmla="*/ 1 h 202"/>
                <a:gd name="T10" fmla="*/ 1 w 209"/>
                <a:gd name="T11" fmla="*/ 1 h 202"/>
                <a:gd name="T12" fmla="*/ 1 w 209"/>
                <a:gd name="T13" fmla="*/ 1 h 202"/>
                <a:gd name="T14" fmla="*/ 1 w 209"/>
                <a:gd name="T15" fmla="*/ 1 h 202"/>
                <a:gd name="T16" fmla="*/ 1 w 209"/>
                <a:gd name="T17" fmla="*/ 1 h 202"/>
                <a:gd name="T18" fmla="*/ 1 w 209"/>
                <a:gd name="T19" fmla="*/ 1 h 202"/>
                <a:gd name="T20" fmla="*/ 1 w 209"/>
                <a:gd name="T21" fmla="*/ 1 h 202"/>
                <a:gd name="T22" fmla="*/ 1 w 209"/>
                <a:gd name="T23" fmla="*/ 1 h 202"/>
                <a:gd name="T24" fmla="*/ 1 w 209"/>
                <a:gd name="T25" fmla="*/ 0 h 202"/>
                <a:gd name="T26" fmla="*/ 1 w 209"/>
                <a:gd name="T27" fmla="*/ 1 h 202"/>
                <a:gd name="T28" fmla="*/ 1 w 209"/>
                <a:gd name="T29" fmla="*/ 1 h 202"/>
                <a:gd name="T30" fmla="*/ 1 w 209"/>
                <a:gd name="T31" fmla="*/ 1 h 202"/>
                <a:gd name="T32" fmla="*/ 1 w 209"/>
                <a:gd name="T33" fmla="*/ 1 h 202"/>
                <a:gd name="T34" fmla="*/ 1 w 209"/>
                <a:gd name="T35" fmla="*/ 1 h 202"/>
                <a:gd name="T36" fmla="*/ 1 w 209"/>
                <a:gd name="T37" fmla="*/ 1 h 202"/>
                <a:gd name="T38" fmla="*/ 1 w 209"/>
                <a:gd name="T39" fmla="*/ 1 h 202"/>
                <a:gd name="T40" fmla="*/ 0 w 209"/>
                <a:gd name="T41" fmla="*/ 1 h 202"/>
                <a:gd name="T42" fmla="*/ 0 w 209"/>
                <a:gd name="T43" fmla="*/ 1 h 202"/>
                <a:gd name="T44" fmla="*/ 0 w 209"/>
                <a:gd name="T45" fmla="*/ 1 h 202"/>
                <a:gd name="T46" fmla="*/ 1 w 209"/>
                <a:gd name="T47" fmla="*/ 1 h 202"/>
                <a:gd name="T48" fmla="*/ 1 w 209"/>
                <a:gd name="T49" fmla="*/ 1 h 202"/>
                <a:gd name="T50" fmla="*/ 1 w 209"/>
                <a:gd name="T51" fmla="*/ 1 h 202"/>
                <a:gd name="T52" fmla="*/ 1 w 209"/>
                <a:gd name="T53" fmla="*/ 1 h 202"/>
                <a:gd name="T54" fmla="*/ 1 w 209"/>
                <a:gd name="T55" fmla="*/ 1 h 202"/>
                <a:gd name="T56" fmla="*/ 1 w 209"/>
                <a:gd name="T57" fmla="*/ 1 h 202"/>
                <a:gd name="T58" fmla="*/ 1 w 209"/>
                <a:gd name="T59" fmla="*/ 1 h 202"/>
                <a:gd name="T60" fmla="*/ 1 w 209"/>
                <a:gd name="T61" fmla="*/ 1 h 202"/>
                <a:gd name="T62" fmla="*/ 1 w 209"/>
                <a:gd name="T63" fmla="*/ 1 h 202"/>
                <a:gd name="T64" fmla="*/ 1 w 209"/>
                <a:gd name="T65" fmla="*/ 1 h 202"/>
                <a:gd name="T66" fmla="*/ 1 w 209"/>
                <a:gd name="T67" fmla="*/ 1 h 2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09"/>
                <a:gd name="T103" fmla="*/ 0 h 202"/>
                <a:gd name="T104" fmla="*/ 209 w 209"/>
                <a:gd name="T105" fmla="*/ 202 h 2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09" h="202">
                  <a:moveTo>
                    <a:pt x="66" y="192"/>
                  </a:moveTo>
                  <a:lnTo>
                    <a:pt x="72" y="175"/>
                  </a:lnTo>
                  <a:lnTo>
                    <a:pt x="86" y="146"/>
                  </a:lnTo>
                  <a:lnTo>
                    <a:pt x="104" y="126"/>
                  </a:lnTo>
                  <a:lnTo>
                    <a:pt x="127" y="115"/>
                  </a:lnTo>
                  <a:lnTo>
                    <a:pt x="154" y="110"/>
                  </a:lnTo>
                  <a:lnTo>
                    <a:pt x="189" y="110"/>
                  </a:lnTo>
                  <a:lnTo>
                    <a:pt x="209" y="112"/>
                  </a:lnTo>
                  <a:lnTo>
                    <a:pt x="205" y="100"/>
                  </a:lnTo>
                  <a:lnTo>
                    <a:pt x="199" y="77"/>
                  </a:lnTo>
                  <a:lnTo>
                    <a:pt x="181" y="39"/>
                  </a:lnTo>
                  <a:lnTo>
                    <a:pt x="156" y="8"/>
                  </a:lnTo>
                  <a:lnTo>
                    <a:pt x="149" y="0"/>
                  </a:lnTo>
                  <a:lnTo>
                    <a:pt x="143" y="10"/>
                  </a:lnTo>
                  <a:lnTo>
                    <a:pt x="125" y="40"/>
                  </a:lnTo>
                  <a:lnTo>
                    <a:pt x="70" y="119"/>
                  </a:lnTo>
                  <a:lnTo>
                    <a:pt x="41" y="152"/>
                  </a:lnTo>
                  <a:lnTo>
                    <a:pt x="26" y="163"/>
                  </a:lnTo>
                  <a:lnTo>
                    <a:pt x="13" y="169"/>
                  </a:lnTo>
                  <a:lnTo>
                    <a:pt x="2" y="168"/>
                  </a:lnTo>
                  <a:lnTo>
                    <a:pt x="0" y="171"/>
                  </a:lnTo>
                  <a:lnTo>
                    <a:pt x="0" y="173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2" y="181"/>
                  </a:lnTo>
                  <a:lnTo>
                    <a:pt x="5" y="184"/>
                  </a:lnTo>
                  <a:lnTo>
                    <a:pt x="10" y="189"/>
                  </a:lnTo>
                  <a:lnTo>
                    <a:pt x="17" y="194"/>
                  </a:lnTo>
                  <a:lnTo>
                    <a:pt x="34" y="200"/>
                  </a:lnTo>
                  <a:lnTo>
                    <a:pt x="51" y="202"/>
                  </a:lnTo>
                  <a:lnTo>
                    <a:pt x="58" y="201"/>
                  </a:lnTo>
                  <a:lnTo>
                    <a:pt x="63" y="198"/>
                  </a:lnTo>
                  <a:lnTo>
                    <a:pt x="66" y="192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81" name="Freeform 70"/>
            <p:cNvSpPr>
              <a:spLocks/>
            </p:cNvSpPr>
            <p:nvPr/>
          </p:nvSpPr>
          <p:spPr bwMode="auto">
            <a:xfrm>
              <a:off x="3081" y="1530"/>
              <a:ext cx="124" cy="337"/>
            </a:xfrm>
            <a:custGeom>
              <a:avLst/>
              <a:gdLst>
                <a:gd name="T0" fmla="*/ 1 w 248"/>
                <a:gd name="T1" fmla="*/ 1 h 673"/>
                <a:gd name="T2" fmla="*/ 1 w 248"/>
                <a:gd name="T3" fmla="*/ 1 h 673"/>
                <a:gd name="T4" fmla="*/ 1 w 248"/>
                <a:gd name="T5" fmla="*/ 1 h 673"/>
                <a:gd name="T6" fmla="*/ 1 w 248"/>
                <a:gd name="T7" fmla="*/ 1 h 673"/>
                <a:gd name="T8" fmla="*/ 1 w 248"/>
                <a:gd name="T9" fmla="*/ 1 h 673"/>
                <a:gd name="T10" fmla="*/ 1 w 248"/>
                <a:gd name="T11" fmla="*/ 1 h 673"/>
                <a:gd name="T12" fmla="*/ 1 w 248"/>
                <a:gd name="T13" fmla="*/ 1 h 673"/>
                <a:gd name="T14" fmla="*/ 1 w 248"/>
                <a:gd name="T15" fmla="*/ 1 h 673"/>
                <a:gd name="T16" fmla="*/ 1 w 248"/>
                <a:gd name="T17" fmla="*/ 1 h 673"/>
                <a:gd name="T18" fmla="*/ 1 w 248"/>
                <a:gd name="T19" fmla="*/ 1 h 673"/>
                <a:gd name="T20" fmla="*/ 1 w 248"/>
                <a:gd name="T21" fmla="*/ 1 h 673"/>
                <a:gd name="T22" fmla="*/ 1 w 248"/>
                <a:gd name="T23" fmla="*/ 1 h 673"/>
                <a:gd name="T24" fmla="*/ 1 w 248"/>
                <a:gd name="T25" fmla="*/ 1 h 673"/>
                <a:gd name="T26" fmla="*/ 1 w 248"/>
                <a:gd name="T27" fmla="*/ 1 h 673"/>
                <a:gd name="T28" fmla="*/ 1 w 248"/>
                <a:gd name="T29" fmla="*/ 1 h 673"/>
                <a:gd name="T30" fmla="*/ 1 w 248"/>
                <a:gd name="T31" fmla="*/ 0 h 673"/>
                <a:gd name="T32" fmla="*/ 1 w 248"/>
                <a:gd name="T33" fmla="*/ 1 h 673"/>
                <a:gd name="T34" fmla="*/ 1 w 248"/>
                <a:gd name="T35" fmla="*/ 1 h 673"/>
                <a:gd name="T36" fmla="*/ 1 w 248"/>
                <a:gd name="T37" fmla="*/ 1 h 673"/>
                <a:gd name="T38" fmla="*/ 1 w 248"/>
                <a:gd name="T39" fmla="*/ 1 h 673"/>
                <a:gd name="T40" fmla="*/ 1 w 248"/>
                <a:gd name="T41" fmla="*/ 1 h 673"/>
                <a:gd name="T42" fmla="*/ 1 w 248"/>
                <a:gd name="T43" fmla="*/ 1 h 673"/>
                <a:gd name="T44" fmla="*/ 0 w 248"/>
                <a:gd name="T45" fmla="*/ 1 h 673"/>
                <a:gd name="T46" fmla="*/ 1 w 248"/>
                <a:gd name="T47" fmla="*/ 1 h 673"/>
                <a:gd name="T48" fmla="*/ 1 w 248"/>
                <a:gd name="T49" fmla="*/ 1 h 673"/>
                <a:gd name="T50" fmla="*/ 1 w 248"/>
                <a:gd name="T51" fmla="*/ 1 h 673"/>
                <a:gd name="T52" fmla="*/ 1 w 248"/>
                <a:gd name="T53" fmla="*/ 1 h 673"/>
                <a:gd name="T54" fmla="*/ 1 w 248"/>
                <a:gd name="T55" fmla="*/ 1 h 67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48"/>
                <a:gd name="T85" fmla="*/ 0 h 673"/>
                <a:gd name="T86" fmla="*/ 248 w 248"/>
                <a:gd name="T87" fmla="*/ 673 h 67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48" h="673">
                  <a:moveTo>
                    <a:pt x="50" y="102"/>
                  </a:moveTo>
                  <a:lnTo>
                    <a:pt x="56" y="116"/>
                  </a:lnTo>
                  <a:lnTo>
                    <a:pt x="75" y="163"/>
                  </a:lnTo>
                  <a:lnTo>
                    <a:pt x="121" y="300"/>
                  </a:lnTo>
                  <a:lnTo>
                    <a:pt x="164" y="434"/>
                  </a:lnTo>
                  <a:lnTo>
                    <a:pt x="172" y="457"/>
                  </a:lnTo>
                  <a:lnTo>
                    <a:pt x="178" y="481"/>
                  </a:lnTo>
                  <a:lnTo>
                    <a:pt x="194" y="528"/>
                  </a:lnTo>
                  <a:lnTo>
                    <a:pt x="227" y="619"/>
                  </a:lnTo>
                  <a:lnTo>
                    <a:pt x="247" y="671"/>
                  </a:lnTo>
                  <a:lnTo>
                    <a:pt x="248" y="673"/>
                  </a:lnTo>
                  <a:lnTo>
                    <a:pt x="233" y="617"/>
                  </a:lnTo>
                  <a:lnTo>
                    <a:pt x="202" y="505"/>
                  </a:lnTo>
                  <a:lnTo>
                    <a:pt x="139" y="280"/>
                  </a:lnTo>
                  <a:lnTo>
                    <a:pt x="70" y="56"/>
                  </a:lnTo>
                  <a:lnTo>
                    <a:pt x="51" y="0"/>
                  </a:lnTo>
                  <a:lnTo>
                    <a:pt x="51" y="9"/>
                  </a:lnTo>
                  <a:lnTo>
                    <a:pt x="48" y="24"/>
                  </a:lnTo>
                  <a:lnTo>
                    <a:pt x="42" y="35"/>
                  </a:lnTo>
                  <a:lnTo>
                    <a:pt x="33" y="41"/>
                  </a:lnTo>
                  <a:lnTo>
                    <a:pt x="22" y="44"/>
                  </a:lnTo>
                  <a:lnTo>
                    <a:pt x="7" y="42"/>
                  </a:lnTo>
                  <a:lnTo>
                    <a:pt x="0" y="39"/>
                  </a:lnTo>
                  <a:lnTo>
                    <a:pt x="4" y="44"/>
                  </a:lnTo>
                  <a:lnTo>
                    <a:pt x="22" y="61"/>
                  </a:lnTo>
                  <a:lnTo>
                    <a:pt x="44" y="92"/>
                  </a:lnTo>
                  <a:lnTo>
                    <a:pt x="50" y="102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82" name="Freeform 71"/>
            <p:cNvSpPr>
              <a:spLocks/>
            </p:cNvSpPr>
            <p:nvPr/>
          </p:nvSpPr>
          <p:spPr bwMode="auto">
            <a:xfrm>
              <a:off x="3138" y="1455"/>
              <a:ext cx="160" cy="611"/>
            </a:xfrm>
            <a:custGeom>
              <a:avLst/>
              <a:gdLst>
                <a:gd name="T0" fmla="*/ 0 w 321"/>
                <a:gd name="T1" fmla="*/ 1 h 1221"/>
                <a:gd name="T2" fmla="*/ 0 w 321"/>
                <a:gd name="T3" fmla="*/ 1 h 1221"/>
                <a:gd name="T4" fmla="*/ 0 w 321"/>
                <a:gd name="T5" fmla="*/ 1 h 1221"/>
                <a:gd name="T6" fmla="*/ 0 w 321"/>
                <a:gd name="T7" fmla="*/ 1 h 1221"/>
                <a:gd name="T8" fmla="*/ 0 w 321"/>
                <a:gd name="T9" fmla="*/ 1 h 1221"/>
                <a:gd name="T10" fmla="*/ 0 w 321"/>
                <a:gd name="T11" fmla="*/ 1 h 1221"/>
                <a:gd name="T12" fmla="*/ 0 w 321"/>
                <a:gd name="T13" fmla="*/ 1 h 1221"/>
                <a:gd name="T14" fmla="*/ 0 w 321"/>
                <a:gd name="T15" fmla="*/ 1 h 1221"/>
                <a:gd name="T16" fmla="*/ 0 w 321"/>
                <a:gd name="T17" fmla="*/ 1 h 1221"/>
                <a:gd name="T18" fmla="*/ 0 w 321"/>
                <a:gd name="T19" fmla="*/ 1 h 1221"/>
                <a:gd name="T20" fmla="*/ 0 w 321"/>
                <a:gd name="T21" fmla="*/ 1 h 1221"/>
                <a:gd name="T22" fmla="*/ 0 w 321"/>
                <a:gd name="T23" fmla="*/ 1 h 1221"/>
                <a:gd name="T24" fmla="*/ 0 w 321"/>
                <a:gd name="T25" fmla="*/ 1 h 1221"/>
                <a:gd name="T26" fmla="*/ 0 w 321"/>
                <a:gd name="T27" fmla="*/ 1 h 1221"/>
                <a:gd name="T28" fmla="*/ 0 w 321"/>
                <a:gd name="T29" fmla="*/ 1 h 1221"/>
                <a:gd name="T30" fmla="*/ 0 w 321"/>
                <a:gd name="T31" fmla="*/ 1 h 1221"/>
                <a:gd name="T32" fmla="*/ 0 w 321"/>
                <a:gd name="T33" fmla="*/ 1 h 1221"/>
                <a:gd name="T34" fmla="*/ 0 w 321"/>
                <a:gd name="T35" fmla="*/ 1 h 1221"/>
                <a:gd name="T36" fmla="*/ 0 w 321"/>
                <a:gd name="T37" fmla="*/ 1 h 1221"/>
                <a:gd name="T38" fmla="*/ 0 w 321"/>
                <a:gd name="T39" fmla="*/ 1 h 1221"/>
                <a:gd name="T40" fmla="*/ 0 w 321"/>
                <a:gd name="T41" fmla="*/ 1 h 1221"/>
                <a:gd name="T42" fmla="*/ 0 w 321"/>
                <a:gd name="T43" fmla="*/ 1 h 1221"/>
                <a:gd name="T44" fmla="*/ 0 w 321"/>
                <a:gd name="T45" fmla="*/ 1 h 1221"/>
                <a:gd name="T46" fmla="*/ 0 w 321"/>
                <a:gd name="T47" fmla="*/ 1 h 1221"/>
                <a:gd name="T48" fmla="*/ 0 w 321"/>
                <a:gd name="T49" fmla="*/ 1 h 1221"/>
                <a:gd name="T50" fmla="*/ 0 w 321"/>
                <a:gd name="T51" fmla="*/ 1 h 1221"/>
                <a:gd name="T52" fmla="*/ 0 w 321"/>
                <a:gd name="T53" fmla="*/ 1 h 1221"/>
                <a:gd name="T54" fmla="*/ 0 w 321"/>
                <a:gd name="T55" fmla="*/ 1 h 1221"/>
                <a:gd name="T56" fmla="*/ 0 w 321"/>
                <a:gd name="T57" fmla="*/ 1 h 1221"/>
                <a:gd name="T58" fmla="*/ 0 w 321"/>
                <a:gd name="T59" fmla="*/ 1 h 1221"/>
                <a:gd name="T60" fmla="*/ 0 w 321"/>
                <a:gd name="T61" fmla="*/ 1 h 1221"/>
                <a:gd name="T62" fmla="*/ 0 w 321"/>
                <a:gd name="T63" fmla="*/ 1 h 1221"/>
                <a:gd name="T64" fmla="*/ 0 w 321"/>
                <a:gd name="T65" fmla="*/ 1 h 1221"/>
                <a:gd name="T66" fmla="*/ 0 w 321"/>
                <a:gd name="T67" fmla="*/ 1 h 1221"/>
                <a:gd name="T68" fmla="*/ 0 w 321"/>
                <a:gd name="T69" fmla="*/ 1 h 1221"/>
                <a:gd name="T70" fmla="*/ 0 w 321"/>
                <a:gd name="T71" fmla="*/ 1 h 1221"/>
                <a:gd name="T72" fmla="*/ 0 w 321"/>
                <a:gd name="T73" fmla="*/ 1 h 1221"/>
                <a:gd name="T74" fmla="*/ 0 w 321"/>
                <a:gd name="T75" fmla="*/ 1 h 1221"/>
                <a:gd name="T76" fmla="*/ 0 w 321"/>
                <a:gd name="T77" fmla="*/ 1 h 122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21"/>
                <a:gd name="T118" fmla="*/ 0 h 1221"/>
                <a:gd name="T119" fmla="*/ 321 w 321"/>
                <a:gd name="T120" fmla="*/ 1221 h 122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21" h="1221">
                  <a:moveTo>
                    <a:pt x="35" y="59"/>
                  </a:moveTo>
                  <a:lnTo>
                    <a:pt x="34" y="65"/>
                  </a:lnTo>
                  <a:lnTo>
                    <a:pt x="33" y="71"/>
                  </a:lnTo>
                  <a:lnTo>
                    <a:pt x="27" y="84"/>
                  </a:lnTo>
                  <a:lnTo>
                    <a:pt x="14" y="106"/>
                  </a:lnTo>
                  <a:lnTo>
                    <a:pt x="8" y="115"/>
                  </a:lnTo>
                  <a:lnTo>
                    <a:pt x="7" y="117"/>
                  </a:lnTo>
                  <a:lnTo>
                    <a:pt x="5" y="126"/>
                  </a:lnTo>
                  <a:lnTo>
                    <a:pt x="0" y="162"/>
                  </a:lnTo>
                  <a:lnTo>
                    <a:pt x="6" y="205"/>
                  </a:lnTo>
                  <a:lnTo>
                    <a:pt x="12" y="214"/>
                  </a:lnTo>
                  <a:lnTo>
                    <a:pt x="18" y="225"/>
                  </a:lnTo>
                  <a:lnTo>
                    <a:pt x="32" y="258"/>
                  </a:lnTo>
                  <a:lnTo>
                    <a:pt x="61" y="346"/>
                  </a:lnTo>
                  <a:lnTo>
                    <a:pt x="85" y="435"/>
                  </a:lnTo>
                  <a:lnTo>
                    <a:pt x="89" y="451"/>
                  </a:lnTo>
                  <a:lnTo>
                    <a:pt x="93" y="469"/>
                  </a:lnTo>
                  <a:lnTo>
                    <a:pt x="101" y="516"/>
                  </a:lnTo>
                  <a:lnTo>
                    <a:pt x="125" y="643"/>
                  </a:lnTo>
                  <a:lnTo>
                    <a:pt x="158" y="779"/>
                  </a:lnTo>
                  <a:lnTo>
                    <a:pt x="169" y="810"/>
                  </a:lnTo>
                  <a:lnTo>
                    <a:pt x="181" y="841"/>
                  </a:lnTo>
                  <a:lnTo>
                    <a:pt x="207" y="908"/>
                  </a:lnTo>
                  <a:lnTo>
                    <a:pt x="259" y="1035"/>
                  </a:lnTo>
                  <a:lnTo>
                    <a:pt x="290" y="1108"/>
                  </a:lnTo>
                  <a:lnTo>
                    <a:pt x="292" y="1111"/>
                  </a:lnTo>
                  <a:lnTo>
                    <a:pt x="294" y="1121"/>
                  </a:lnTo>
                  <a:lnTo>
                    <a:pt x="299" y="1139"/>
                  </a:lnTo>
                  <a:lnTo>
                    <a:pt x="309" y="1176"/>
                  </a:lnTo>
                  <a:lnTo>
                    <a:pt x="318" y="1212"/>
                  </a:lnTo>
                  <a:lnTo>
                    <a:pt x="321" y="1221"/>
                  </a:lnTo>
                  <a:lnTo>
                    <a:pt x="320" y="1212"/>
                  </a:lnTo>
                  <a:lnTo>
                    <a:pt x="320" y="1194"/>
                  </a:lnTo>
                  <a:lnTo>
                    <a:pt x="319" y="1156"/>
                  </a:lnTo>
                  <a:lnTo>
                    <a:pt x="318" y="1119"/>
                  </a:lnTo>
                  <a:lnTo>
                    <a:pt x="318" y="1109"/>
                  </a:lnTo>
                  <a:lnTo>
                    <a:pt x="315" y="1105"/>
                  </a:lnTo>
                  <a:lnTo>
                    <a:pt x="301" y="1071"/>
                  </a:lnTo>
                  <a:lnTo>
                    <a:pt x="249" y="951"/>
                  </a:lnTo>
                  <a:lnTo>
                    <a:pt x="206" y="839"/>
                  </a:lnTo>
                  <a:lnTo>
                    <a:pt x="203" y="823"/>
                  </a:lnTo>
                  <a:lnTo>
                    <a:pt x="199" y="808"/>
                  </a:lnTo>
                  <a:lnTo>
                    <a:pt x="188" y="754"/>
                  </a:lnTo>
                  <a:lnTo>
                    <a:pt x="159" y="612"/>
                  </a:lnTo>
                  <a:lnTo>
                    <a:pt x="140" y="513"/>
                  </a:lnTo>
                  <a:lnTo>
                    <a:pt x="139" y="507"/>
                  </a:lnTo>
                  <a:lnTo>
                    <a:pt x="136" y="498"/>
                  </a:lnTo>
                  <a:lnTo>
                    <a:pt x="132" y="480"/>
                  </a:lnTo>
                  <a:lnTo>
                    <a:pt x="123" y="442"/>
                  </a:lnTo>
                  <a:lnTo>
                    <a:pt x="115" y="404"/>
                  </a:lnTo>
                  <a:lnTo>
                    <a:pt x="114" y="393"/>
                  </a:lnTo>
                  <a:lnTo>
                    <a:pt x="111" y="381"/>
                  </a:lnTo>
                  <a:lnTo>
                    <a:pt x="106" y="356"/>
                  </a:lnTo>
                  <a:lnTo>
                    <a:pt x="95" y="305"/>
                  </a:lnTo>
                  <a:lnTo>
                    <a:pt x="86" y="253"/>
                  </a:lnTo>
                  <a:lnTo>
                    <a:pt x="84" y="239"/>
                  </a:lnTo>
                  <a:lnTo>
                    <a:pt x="83" y="234"/>
                  </a:lnTo>
                  <a:lnTo>
                    <a:pt x="83" y="225"/>
                  </a:lnTo>
                  <a:lnTo>
                    <a:pt x="83" y="208"/>
                  </a:lnTo>
                  <a:lnTo>
                    <a:pt x="83" y="189"/>
                  </a:lnTo>
                  <a:lnTo>
                    <a:pt x="83" y="183"/>
                  </a:lnTo>
                  <a:lnTo>
                    <a:pt x="80" y="171"/>
                  </a:lnTo>
                  <a:lnTo>
                    <a:pt x="73" y="146"/>
                  </a:lnTo>
                  <a:lnTo>
                    <a:pt x="59" y="85"/>
                  </a:lnTo>
                  <a:lnTo>
                    <a:pt x="45" y="30"/>
                  </a:lnTo>
                  <a:lnTo>
                    <a:pt x="43" y="18"/>
                  </a:lnTo>
                  <a:lnTo>
                    <a:pt x="39" y="15"/>
                  </a:lnTo>
                  <a:lnTo>
                    <a:pt x="34" y="11"/>
                  </a:lnTo>
                  <a:lnTo>
                    <a:pt x="27" y="10"/>
                  </a:lnTo>
                  <a:lnTo>
                    <a:pt x="22" y="9"/>
                  </a:lnTo>
                  <a:lnTo>
                    <a:pt x="17" y="8"/>
                  </a:lnTo>
                  <a:lnTo>
                    <a:pt x="11" y="4"/>
                  </a:lnTo>
                  <a:lnTo>
                    <a:pt x="8" y="0"/>
                  </a:lnTo>
                  <a:lnTo>
                    <a:pt x="12" y="6"/>
                  </a:lnTo>
                  <a:lnTo>
                    <a:pt x="24" y="27"/>
                  </a:lnTo>
                  <a:lnTo>
                    <a:pt x="34" y="53"/>
                  </a:lnTo>
                  <a:lnTo>
                    <a:pt x="35" y="5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83" name="Freeform 72"/>
            <p:cNvSpPr>
              <a:spLocks/>
            </p:cNvSpPr>
            <p:nvPr/>
          </p:nvSpPr>
          <p:spPr bwMode="auto">
            <a:xfrm>
              <a:off x="3199" y="1551"/>
              <a:ext cx="192" cy="499"/>
            </a:xfrm>
            <a:custGeom>
              <a:avLst/>
              <a:gdLst>
                <a:gd name="T0" fmla="*/ 1 w 383"/>
                <a:gd name="T1" fmla="*/ 1 h 998"/>
                <a:gd name="T2" fmla="*/ 1 w 383"/>
                <a:gd name="T3" fmla="*/ 1 h 998"/>
                <a:gd name="T4" fmla="*/ 1 w 383"/>
                <a:gd name="T5" fmla="*/ 1 h 998"/>
                <a:gd name="T6" fmla="*/ 1 w 383"/>
                <a:gd name="T7" fmla="*/ 1 h 998"/>
                <a:gd name="T8" fmla="*/ 1 w 383"/>
                <a:gd name="T9" fmla="*/ 1 h 998"/>
                <a:gd name="T10" fmla="*/ 1 w 383"/>
                <a:gd name="T11" fmla="*/ 1 h 998"/>
                <a:gd name="T12" fmla="*/ 1 w 383"/>
                <a:gd name="T13" fmla="*/ 1 h 998"/>
                <a:gd name="T14" fmla="*/ 1 w 383"/>
                <a:gd name="T15" fmla="*/ 1 h 998"/>
                <a:gd name="T16" fmla="*/ 1 w 383"/>
                <a:gd name="T17" fmla="*/ 1 h 998"/>
                <a:gd name="T18" fmla="*/ 1 w 383"/>
                <a:gd name="T19" fmla="*/ 1 h 998"/>
                <a:gd name="T20" fmla="*/ 1 w 383"/>
                <a:gd name="T21" fmla="*/ 1 h 998"/>
                <a:gd name="T22" fmla="*/ 1 w 383"/>
                <a:gd name="T23" fmla="*/ 1 h 998"/>
                <a:gd name="T24" fmla="*/ 1 w 383"/>
                <a:gd name="T25" fmla="*/ 1 h 998"/>
                <a:gd name="T26" fmla="*/ 1 w 383"/>
                <a:gd name="T27" fmla="*/ 1 h 998"/>
                <a:gd name="T28" fmla="*/ 1 w 383"/>
                <a:gd name="T29" fmla="*/ 1 h 998"/>
                <a:gd name="T30" fmla="*/ 1 w 383"/>
                <a:gd name="T31" fmla="*/ 1 h 998"/>
                <a:gd name="T32" fmla="*/ 1 w 383"/>
                <a:gd name="T33" fmla="*/ 1 h 998"/>
                <a:gd name="T34" fmla="*/ 1 w 383"/>
                <a:gd name="T35" fmla="*/ 1 h 998"/>
                <a:gd name="T36" fmla="*/ 1 w 383"/>
                <a:gd name="T37" fmla="*/ 1 h 998"/>
                <a:gd name="T38" fmla="*/ 1 w 383"/>
                <a:gd name="T39" fmla="*/ 1 h 998"/>
                <a:gd name="T40" fmla="*/ 1 w 383"/>
                <a:gd name="T41" fmla="*/ 1 h 998"/>
                <a:gd name="T42" fmla="*/ 1 w 383"/>
                <a:gd name="T43" fmla="*/ 1 h 998"/>
                <a:gd name="T44" fmla="*/ 1 w 383"/>
                <a:gd name="T45" fmla="*/ 1 h 998"/>
                <a:gd name="T46" fmla="*/ 1 w 383"/>
                <a:gd name="T47" fmla="*/ 1 h 998"/>
                <a:gd name="T48" fmla="*/ 1 w 383"/>
                <a:gd name="T49" fmla="*/ 1 h 998"/>
                <a:gd name="T50" fmla="*/ 1 w 383"/>
                <a:gd name="T51" fmla="*/ 1 h 998"/>
                <a:gd name="T52" fmla="*/ 1 w 383"/>
                <a:gd name="T53" fmla="*/ 1 h 998"/>
                <a:gd name="T54" fmla="*/ 1 w 383"/>
                <a:gd name="T55" fmla="*/ 1 h 998"/>
                <a:gd name="T56" fmla="*/ 1 w 383"/>
                <a:gd name="T57" fmla="*/ 1 h 998"/>
                <a:gd name="T58" fmla="*/ 1 w 383"/>
                <a:gd name="T59" fmla="*/ 1 h 998"/>
                <a:gd name="T60" fmla="*/ 1 w 383"/>
                <a:gd name="T61" fmla="*/ 1 h 998"/>
                <a:gd name="T62" fmla="*/ 1 w 383"/>
                <a:gd name="T63" fmla="*/ 1 h 998"/>
                <a:gd name="T64" fmla="*/ 1 w 383"/>
                <a:gd name="T65" fmla="*/ 1 h 998"/>
                <a:gd name="T66" fmla="*/ 1 w 383"/>
                <a:gd name="T67" fmla="*/ 1 h 998"/>
                <a:gd name="T68" fmla="*/ 1 w 383"/>
                <a:gd name="T69" fmla="*/ 1 h 998"/>
                <a:gd name="T70" fmla="*/ 1 w 383"/>
                <a:gd name="T71" fmla="*/ 1 h 998"/>
                <a:gd name="T72" fmla="*/ 1 w 383"/>
                <a:gd name="T73" fmla="*/ 1 h 998"/>
                <a:gd name="T74" fmla="*/ 1 w 383"/>
                <a:gd name="T75" fmla="*/ 1 h 998"/>
                <a:gd name="T76" fmla="*/ 1 w 383"/>
                <a:gd name="T77" fmla="*/ 1 h 998"/>
                <a:gd name="T78" fmla="*/ 1 w 383"/>
                <a:gd name="T79" fmla="*/ 1 h 998"/>
                <a:gd name="T80" fmla="*/ 1 w 383"/>
                <a:gd name="T81" fmla="*/ 1 h 998"/>
                <a:gd name="T82" fmla="*/ 1 w 383"/>
                <a:gd name="T83" fmla="*/ 1 h 998"/>
                <a:gd name="T84" fmla="*/ 1 w 383"/>
                <a:gd name="T85" fmla="*/ 1 h 998"/>
                <a:gd name="T86" fmla="*/ 1 w 383"/>
                <a:gd name="T87" fmla="*/ 1 h 998"/>
                <a:gd name="T88" fmla="*/ 1 w 383"/>
                <a:gd name="T89" fmla="*/ 1 h 998"/>
                <a:gd name="T90" fmla="*/ 1 w 383"/>
                <a:gd name="T91" fmla="*/ 1 h 998"/>
                <a:gd name="T92" fmla="*/ 1 w 383"/>
                <a:gd name="T93" fmla="*/ 1 h 998"/>
                <a:gd name="T94" fmla="*/ 1 w 383"/>
                <a:gd name="T95" fmla="*/ 1 h 998"/>
                <a:gd name="T96" fmla="*/ 1 w 383"/>
                <a:gd name="T97" fmla="*/ 1 h 998"/>
                <a:gd name="T98" fmla="*/ 0 w 383"/>
                <a:gd name="T99" fmla="*/ 1 h 998"/>
                <a:gd name="T100" fmla="*/ 0 w 383"/>
                <a:gd name="T101" fmla="*/ 0 h 998"/>
                <a:gd name="T102" fmla="*/ 0 w 383"/>
                <a:gd name="T103" fmla="*/ 1 h 998"/>
                <a:gd name="T104" fmla="*/ 1 w 383"/>
                <a:gd name="T105" fmla="*/ 1 h 998"/>
                <a:gd name="T106" fmla="*/ 1 w 383"/>
                <a:gd name="T107" fmla="*/ 1 h 998"/>
                <a:gd name="T108" fmla="*/ 1 w 383"/>
                <a:gd name="T109" fmla="*/ 1 h 998"/>
                <a:gd name="T110" fmla="*/ 1 w 383"/>
                <a:gd name="T111" fmla="*/ 1 h 998"/>
                <a:gd name="T112" fmla="*/ 1 w 383"/>
                <a:gd name="T113" fmla="*/ 1 h 99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83"/>
                <a:gd name="T172" fmla="*/ 0 h 998"/>
                <a:gd name="T173" fmla="*/ 383 w 383"/>
                <a:gd name="T174" fmla="*/ 998 h 99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83" h="998">
                  <a:moveTo>
                    <a:pt x="37" y="188"/>
                  </a:moveTo>
                  <a:lnTo>
                    <a:pt x="45" y="211"/>
                  </a:lnTo>
                  <a:lnTo>
                    <a:pt x="69" y="269"/>
                  </a:lnTo>
                  <a:lnTo>
                    <a:pt x="130" y="413"/>
                  </a:lnTo>
                  <a:lnTo>
                    <a:pt x="176" y="528"/>
                  </a:lnTo>
                  <a:lnTo>
                    <a:pt x="182" y="542"/>
                  </a:lnTo>
                  <a:lnTo>
                    <a:pt x="187" y="557"/>
                  </a:lnTo>
                  <a:lnTo>
                    <a:pt x="207" y="607"/>
                  </a:lnTo>
                  <a:lnTo>
                    <a:pt x="263" y="739"/>
                  </a:lnTo>
                  <a:lnTo>
                    <a:pt x="303" y="832"/>
                  </a:lnTo>
                  <a:lnTo>
                    <a:pt x="306" y="836"/>
                  </a:lnTo>
                  <a:lnTo>
                    <a:pt x="307" y="846"/>
                  </a:lnTo>
                  <a:lnTo>
                    <a:pt x="310" y="866"/>
                  </a:lnTo>
                  <a:lnTo>
                    <a:pt x="317" y="906"/>
                  </a:lnTo>
                  <a:lnTo>
                    <a:pt x="325" y="946"/>
                  </a:lnTo>
                  <a:lnTo>
                    <a:pt x="328" y="955"/>
                  </a:lnTo>
                  <a:lnTo>
                    <a:pt x="324" y="955"/>
                  </a:lnTo>
                  <a:lnTo>
                    <a:pt x="317" y="953"/>
                  </a:lnTo>
                  <a:lnTo>
                    <a:pt x="303" y="949"/>
                  </a:lnTo>
                  <a:lnTo>
                    <a:pt x="289" y="945"/>
                  </a:lnTo>
                  <a:lnTo>
                    <a:pt x="286" y="944"/>
                  </a:lnTo>
                  <a:lnTo>
                    <a:pt x="281" y="938"/>
                  </a:lnTo>
                  <a:lnTo>
                    <a:pt x="272" y="925"/>
                  </a:lnTo>
                  <a:lnTo>
                    <a:pt x="256" y="899"/>
                  </a:lnTo>
                  <a:lnTo>
                    <a:pt x="240" y="872"/>
                  </a:lnTo>
                  <a:lnTo>
                    <a:pt x="237" y="865"/>
                  </a:lnTo>
                  <a:lnTo>
                    <a:pt x="237" y="876"/>
                  </a:lnTo>
                  <a:lnTo>
                    <a:pt x="237" y="899"/>
                  </a:lnTo>
                  <a:lnTo>
                    <a:pt x="238" y="943"/>
                  </a:lnTo>
                  <a:lnTo>
                    <a:pt x="239" y="988"/>
                  </a:lnTo>
                  <a:lnTo>
                    <a:pt x="240" y="998"/>
                  </a:lnTo>
                  <a:lnTo>
                    <a:pt x="253" y="995"/>
                  </a:lnTo>
                  <a:lnTo>
                    <a:pt x="279" y="990"/>
                  </a:lnTo>
                  <a:lnTo>
                    <a:pt x="320" y="986"/>
                  </a:lnTo>
                  <a:lnTo>
                    <a:pt x="368" y="990"/>
                  </a:lnTo>
                  <a:lnTo>
                    <a:pt x="383" y="992"/>
                  </a:lnTo>
                  <a:lnTo>
                    <a:pt x="378" y="978"/>
                  </a:lnTo>
                  <a:lnTo>
                    <a:pt x="370" y="949"/>
                  </a:lnTo>
                  <a:lnTo>
                    <a:pt x="354" y="891"/>
                  </a:lnTo>
                  <a:lnTo>
                    <a:pt x="337" y="833"/>
                  </a:lnTo>
                  <a:lnTo>
                    <a:pt x="334" y="818"/>
                  </a:lnTo>
                  <a:lnTo>
                    <a:pt x="306" y="754"/>
                  </a:lnTo>
                  <a:lnTo>
                    <a:pt x="251" y="626"/>
                  </a:lnTo>
                  <a:lnTo>
                    <a:pt x="143" y="370"/>
                  </a:lnTo>
                  <a:lnTo>
                    <a:pt x="37" y="111"/>
                  </a:lnTo>
                  <a:lnTo>
                    <a:pt x="13" y="46"/>
                  </a:lnTo>
                  <a:lnTo>
                    <a:pt x="11" y="43"/>
                  </a:lnTo>
                  <a:lnTo>
                    <a:pt x="8" y="36"/>
                  </a:lnTo>
                  <a:lnTo>
                    <a:pt x="4" y="20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3"/>
                  </a:lnTo>
                  <a:lnTo>
                    <a:pt x="1" y="19"/>
                  </a:lnTo>
                  <a:lnTo>
                    <a:pt x="11" y="86"/>
                  </a:lnTo>
                  <a:lnTo>
                    <a:pt x="30" y="169"/>
                  </a:lnTo>
                  <a:lnTo>
                    <a:pt x="37" y="188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84" name="Freeform 73"/>
            <p:cNvSpPr>
              <a:spLocks/>
            </p:cNvSpPr>
            <p:nvPr/>
          </p:nvSpPr>
          <p:spPr bwMode="auto">
            <a:xfrm>
              <a:off x="2338" y="808"/>
              <a:ext cx="152" cy="202"/>
            </a:xfrm>
            <a:custGeom>
              <a:avLst/>
              <a:gdLst>
                <a:gd name="T0" fmla="*/ 1 w 304"/>
                <a:gd name="T1" fmla="*/ 0 h 406"/>
                <a:gd name="T2" fmla="*/ 1 w 304"/>
                <a:gd name="T3" fmla="*/ 0 h 406"/>
                <a:gd name="T4" fmla="*/ 1 w 304"/>
                <a:gd name="T5" fmla="*/ 0 h 406"/>
                <a:gd name="T6" fmla="*/ 1 w 304"/>
                <a:gd name="T7" fmla="*/ 0 h 406"/>
                <a:gd name="T8" fmla="*/ 1 w 304"/>
                <a:gd name="T9" fmla="*/ 0 h 406"/>
                <a:gd name="T10" fmla="*/ 1 w 304"/>
                <a:gd name="T11" fmla="*/ 0 h 406"/>
                <a:gd name="T12" fmla="*/ 1 w 304"/>
                <a:gd name="T13" fmla="*/ 0 h 406"/>
                <a:gd name="T14" fmla="*/ 1 w 304"/>
                <a:gd name="T15" fmla="*/ 0 h 406"/>
                <a:gd name="T16" fmla="*/ 1 w 304"/>
                <a:gd name="T17" fmla="*/ 0 h 406"/>
                <a:gd name="T18" fmla="*/ 1 w 304"/>
                <a:gd name="T19" fmla="*/ 0 h 406"/>
                <a:gd name="T20" fmla="*/ 1 w 304"/>
                <a:gd name="T21" fmla="*/ 0 h 406"/>
                <a:gd name="T22" fmla="*/ 1 w 304"/>
                <a:gd name="T23" fmla="*/ 0 h 406"/>
                <a:gd name="T24" fmla="*/ 1 w 304"/>
                <a:gd name="T25" fmla="*/ 0 h 406"/>
                <a:gd name="T26" fmla="*/ 1 w 304"/>
                <a:gd name="T27" fmla="*/ 0 h 406"/>
                <a:gd name="T28" fmla="*/ 1 w 304"/>
                <a:gd name="T29" fmla="*/ 0 h 406"/>
                <a:gd name="T30" fmla="*/ 1 w 304"/>
                <a:gd name="T31" fmla="*/ 0 h 406"/>
                <a:gd name="T32" fmla="*/ 1 w 304"/>
                <a:gd name="T33" fmla="*/ 0 h 406"/>
                <a:gd name="T34" fmla="*/ 1 w 304"/>
                <a:gd name="T35" fmla="*/ 0 h 406"/>
                <a:gd name="T36" fmla="*/ 1 w 304"/>
                <a:gd name="T37" fmla="*/ 0 h 406"/>
                <a:gd name="T38" fmla="*/ 1 w 304"/>
                <a:gd name="T39" fmla="*/ 0 h 406"/>
                <a:gd name="T40" fmla="*/ 1 w 304"/>
                <a:gd name="T41" fmla="*/ 0 h 406"/>
                <a:gd name="T42" fmla="*/ 1 w 304"/>
                <a:gd name="T43" fmla="*/ 0 h 406"/>
                <a:gd name="T44" fmla="*/ 1 w 304"/>
                <a:gd name="T45" fmla="*/ 0 h 406"/>
                <a:gd name="T46" fmla="*/ 1 w 304"/>
                <a:gd name="T47" fmla="*/ 0 h 406"/>
                <a:gd name="T48" fmla="*/ 1 w 304"/>
                <a:gd name="T49" fmla="*/ 0 h 406"/>
                <a:gd name="T50" fmla="*/ 1 w 304"/>
                <a:gd name="T51" fmla="*/ 0 h 406"/>
                <a:gd name="T52" fmla="*/ 1 w 304"/>
                <a:gd name="T53" fmla="*/ 0 h 406"/>
                <a:gd name="T54" fmla="*/ 1 w 304"/>
                <a:gd name="T55" fmla="*/ 0 h 406"/>
                <a:gd name="T56" fmla="*/ 1 w 304"/>
                <a:gd name="T57" fmla="*/ 0 h 406"/>
                <a:gd name="T58" fmla="*/ 1 w 304"/>
                <a:gd name="T59" fmla="*/ 0 h 406"/>
                <a:gd name="T60" fmla="*/ 1 w 304"/>
                <a:gd name="T61" fmla="*/ 0 h 406"/>
                <a:gd name="T62" fmla="*/ 1 w 304"/>
                <a:gd name="T63" fmla="*/ 0 h 406"/>
                <a:gd name="T64" fmla="*/ 1 w 304"/>
                <a:gd name="T65" fmla="*/ 0 h 406"/>
                <a:gd name="T66" fmla="*/ 1 w 304"/>
                <a:gd name="T67" fmla="*/ 0 h 406"/>
                <a:gd name="T68" fmla="*/ 0 w 304"/>
                <a:gd name="T69" fmla="*/ 0 h 406"/>
                <a:gd name="T70" fmla="*/ 1 w 304"/>
                <a:gd name="T71" fmla="*/ 0 h 406"/>
                <a:gd name="T72" fmla="*/ 1 w 304"/>
                <a:gd name="T73" fmla="*/ 0 h 406"/>
                <a:gd name="T74" fmla="*/ 1 w 304"/>
                <a:gd name="T75" fmla="*/ 0 h 406"/>
                <a:gd name="T76" fmla="*/ 1 w 304"/>
                <a:gd name="T77" fmla="*/ 0 h 406"/>
                <a:gd name="T78" fmla="*/ 1 w 304"/>
                <a:gd name="T79" fmla="*/ 0 h 406"/>
                <a:gd name="T80" fmla="*/ 1 w 304"/>
                <a:gd name="T81" fmla="*/ 0 h 406"/>
                <a:gd name="T82" fmla="*/ 1 w 304"/>
                <a:gd name="T83" fmla="*/ 0 h 406"/>
                <a:gd name="T84" fmla="*/ 1 w 304"/>
                <a:gd name="T85" fmla="*/ 0 h 406"/>
                <a:gd name="T86" fmla="*/ 1 w 304"/>
                <a:gd name="T87" fmla="*/ 0 h 406"/>
                <a:gd name="T88" fmla="*/ 1 w 304"/>
                <a:gd name="T89" fmla="*/ 0 h 406"/>
                <a:gd name="T90" fmla="*/ 1 w 304"/>
                <a:gd name="T91" fmla="*/ 0 h 406"/>
                <a:gd name="T92" fmla="*/ 1 w 304"/>
                <a:gd name="T93" fmla="*/ 0 h 406"/>
                <a:gd name="T94" fmla="*/ 1 w 304"/>
                <a:gd name="T95" fmla="*/ 0 h 406"/>
                <a:gd name="T96" fmla="*/ 1 w 304"/>
                <a:gd name="T97" fmla="*/ 0 h 406"/>
                <a:gd name="T98" fmla="*/ 1 w 304"/>
                <a:gd name="T99" fmla="*/ 0 h 406"/>
                <a:gd name="T100" fmla="*/ 1 w 304"/>
                <a:gd name="T101" fmla="*/ 0 h 406"/>
                <a:gd name="T102" fmla="*/ 1 w 304"/>
                <a:gd name="T103" fmla="*/ 0 h 406"/>
                <a:gd name="T104" fmla="*/ 1 w 304"/>
                <a:gd name="T105" fmla="*/ 0 h 406"/>
                <a:gd name="T106" fmla="*/ 1 w 304"/>
                <a:gd name="T107" fmla="*/ 0 h 406"/>
                <a:gd name="T108" fmla="*/ 1 w 304"/>
                <a:gd name="T109" fmla="*/ 0 h 406"/>
                <a:gd name="T110" fmla="*/ 1 w 304"/>
                <a:gd name="T111" fmla="*/ 0 h 406"/>
                <a:gd name="T112" fmla="*/ 1 w 304"/>
                <a:gd name="T113" fmla="*/ 0 h 406"/>
                <a:gd name="T114" fmla="*/ 1 w 304"/>
                <a:gd name="T115" fmla="*/ 0 h 406"/>
                <a:gd name="T116" fmla="*/ 1 w 304"/>
                <a:gd name="T117" fmla="*/ 0 h 406"/>
                <a:gd name="T118" fmla="*/ 1 w 304"/>
                <a:gd name="T119" fmla="*/ 0 h 406"/>
                <a:gd name="T120" fmla="*/ 1 w 304"/>
                <a:gd name="T121" fmla="*/ 0 h 4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04"/>
                <a:gd name="T184" fmla="*/ 0 h 406"/>
                <a:gd name="T185" fmla="*/ 304 w 304"/>
                <a:gd name="T186" fmla="*/ 406 h 4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04" h="406">
                  <a:moveTo>
                    <a:pt x="253" y="67"/>
                  </a:moveTo>
                  <a:lnTo>
                    <a:pt x="258" y="66"/>
                  </a:lnTo>
                  <a:lnTo>
                    <a:pt x="262" y="64"/>
                  </a:lnTo>
                  <a:lnTo>
                    <a:pt x="266" y="60"/>
                  </a:lnTo>
                  <a:lnTo>
                    <a:pt x="268" y="55"/>
                  </a:lnTo>
                  <a:lnTo>
                    <a:pt x="271" y="49"/>
                  </a:lnTo>
                  <a:lnTo>
                    <a:pt x="274" y="35"/>
                  </a:lnTo>
                  <a:lnTo>
                    <a:pt x="279" y="6"/>
                  </a:lnTo>
                  <a:lnTo>
                    <a:pt x="282" y="0"/>
                  </a:lnTo>
                  <a:lnTo>
                    <a:pt x="282" y="3"/>
                  </a:lnTo>
                  <a:lnTo>
                    <a:pt x="285" y="17"/>
                  </a:lnTo>
                  <a:lnTo>
                    <a:pt x="298" y="77"/>
                  </a:lnTo>
                  <a:lnTo>
                    <a:pt x="304" y="148"/>
                  </a:lnTo>
                  <a:lnTo>
                    <a:pt x="304" y="163"/>
                  </a:lnTo>
                  <a:lnTo>
                    <a:pt x="302" y="181"/>
                  </a:lnTo>
                  <a:lnTo>
                    <a:pt x="299" y="226"/>
                  </a:lnTo>
                  <a:lnTo>
                    <a:pt x="288" y="333"/>
                  </a:lnTo>
                  <a:lnTo>
                    <a:pt x="282" y="403"/>
                  </a:lnTo>
                  <a:lnTo>
                    <a:pt x="282" y="406"/>
                  </a:lnTo>
                  <a:lnTo>
                    <a:pt x="281" y="401"/>
                  </a:lnTo>
                  <a:lnTo>
                    <a:pt x="281" y="371"/>
                  </a:lnTo>
                  <a:lnTo>
                    <a:pt x="275" y="260"/>
                  </a:lnTo>
                  <a:lnTo>
                    <a:pt x="259" y="159"/>
                  </a:lnTo>
                  <a:lnTo>
                    <a:pt x="254" y="145"/>
                  </a:lnTo>
                  <a:lnTo>
                    <a:pt x="244" y="137"/>
                  </a:lnTo>
                  <a:lnTo>
                    <a:pt x="230" y="129"/>
                  </a:lnTo>
                  <a:lnTo>
                    <a:pt x="210" y="121"/>
                  </a:lnTo>
                  <a:lnTo>
                    <a:pt x="167" y="108"/>
                  </a:lnTo>
                  <a:lnTo>
                    <a:pt x="80" y="90"/>
                  </a:lnTo>
                  <a:lnTo>
                    <a:pt x="52" y="85"/>
                  </a:lnTo>
                  <a:lnTo>
                    <a:pt x="47" y="82"/>
                  </a:lnTo>
                  <a:lnTo>
                    <a:pt x="38" y="76"/>
                  </a:lnTo>
                  <a:lnTo>
                    <a:pt x="21" y="62"/>
                  </a:lnTo>
                  <a:lnTo>
                    <a:pt x="4" y="48"/>
                  </a:lnTo>
                  <a:lnTo>
                    <a:pt x="0" y="44"/>
                  </a:lnTo>
                  <a:lnTo>
                    <a:pt x="10" y="47"/>
                  </a:lnTo>
                  <a:lnTo>
                    <a:pt x="43" y="54"/>
                  </a:lnTo>
                  <a:lnTo>
                    <a:pt x="80" y="59"/>
                  </a:lnTo>
                  <a:lnTo>
                    <a:pt x="87" y="59"/>
                  </a:lnTo>
                  <a:lnTo>
                    <a:pt x="91" y="59"/>
                  </a:lnTo>
                  <a:lnTo>
                    <a:pt x="94" y="57"/>
                  </a:lnTo>
                  <a:lnTo>
                    <a:pt x="94" y="55"/>
                  </a:lnTo>
                  <a:lnTo>
                    <a:pt x="93" y="52"/>
                  </a:lnTo>
                  <a:lnTo>
                    <a:pt x="91" y="49"/>
                  </a:lnTo>
                  <a:lnTo>
                    <a:pt x="88" y="46"/>
                  </a:lnTo>
                  <a:lnTo>
                    <a:pt x="80" y="39"/>
                  </a:lnTo>
                  <a:lnTo>
                    <a:pt x="73" y="34"/>
                  </a:lnTo>
                  <a:lnTo>
                    <a:pt x="70" y="32"/>
                  </a:lnTo>
                  <a:lnTo>
                    <a:pt x="64" y="30"/>
                  </a:lnTo>
                  <a:lnTo>
                    <a:pt x="50" y="24"/>
                  </a:lnTo>
                  <a:lnTo>
                    <a:pt x="21" y="10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33" y="9"/>
                  </a:lnTo>
                  <a:lnTo>
                    <a:pt x="74" y="22"/>
                  </a:lnTo>
                  <a:lnTo>
                    <a:pt x="152" y="52"/>
                  </a:lnTo>
                  <a:lnTo>
                    <a:pt x="232" y="68"/>
                  </a:lnTo>
                  <a:lnTo>
                    <a:pt x="253" y="67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85" name="Freeform 74"/>
            <p:cNvSpPr>
              <a:spLocks/>
            </p:cNvSpPr>
            <p:nvPr/>
          </p:nvSpPr>
          <p:spPr bwMode="auto">
            <a:xfrm>
              <a:off x="2270" y="769"/>
              <a:ext cx="158" cy="25"/>
            </a:xfrm>
            <a:custGeom>
              <a:avLst/>
              <a:gdLst>
                <a:gd name="T0" fmla="*/ 1 w 316"/>
                <a:gd name="T1" fmla="*/ 0 h 52"/>
                <a:gd name="T2" fmla="*/ 1 w 316"/>
                <a:gd name="T3" fmla="*/ 0 h 52"/>
                <a:gd name="T4" fmla="*/ 1 w 316"/>
                <a:gd name="T5" fmla="*/ 0 h 52"/>
                <a:gd name="T6" fmla="*/ 1 w 316"/>
                <a:gd name="T7" fmla="*/ 0 h 52"/>
                <a:gd name="T8" fmla="*/ 1 w 316"/>
                <a:gd name="T9" fmla="*/ 0 h 52"/>
                <a:gd name="T10" fmla="*/ 1 w 316"/>
                <a:gd name="T11" fmla="*/ 0 h 52"/>
                <a:gd name="T12" fmla="*/ 1 w 316"/>
                <a:gd name="T13" fmla="*/ 0 h 52"/>
                <a:gd name="T14" fmla="*/ 0 w 316"/>
                <a:gd name="T15" fmla="*/ 0 h 52"/>
                <a:gd name="T16" fmla="*/ 0 w 316"/>
                <a:gd name="T17" fmla="*/ 0 h 52"/>
                <a:gd name="T18" fmla="*/ 1 w 316"/>
                <a:gd name="T19" fmla="*/ 0 h 52"/>
                <a:gd name="T20" fmla="*/ 1 w 316"/>
                <a:gd name="T21" fmla="*/ 0 h 52"/>
                <a:gd name="T22" fmla="*/ 1 w 316"/>
                <a:gd name="T23" fmla="*/ 0 h 52"/>
                <a:gd name="T24" fmla="*/ 1 w 316"/>
                <a:gd name="T25" fmla="*/ 0 h 52"/>
                <a:gd name="T26" fmla="*/ 1 w 316"/>
                <a:gd name="T27" fmla="*/ 0 h 52"/>
                <a:gd name="T28" fmla="*/ 1 w 316"/>
                <a:gd name="T29" fmla="*/ 0 h 52"/>
                <a:gd name="T30" fmla="*/ 1 w 316"/>
                <a:gd name="T31" fmla="*/ 0 h 52"/>
                <a:gd name="T32" fmla="*/ 1 w 316"/>
                <a:gd name="T33" fmla="*/ 0 h 52"/>
                <a:gd name="T34" fmla="*/ 1 w 316"/>
                <a:gd name="T35" fmla="*/ 0 h 52"/>
                <a:gd name="T36" fmla="*/ 1 w 316"/>
                <a:gd name="T37" fmla="*/ 0 h 52"/>
                <a:gd name="T38" fmla="*/ 1 w 316"/>
                <a:gd name="T39" fmla="*/ 0 h 52"/>
                <a:gd name="T40" fmla="*/ 1 w 316"/>
                <a:gd name="T41" fmla="*/ 0 h 52"/>
                <a:gd name="T42" fmla="*/ 1 w 316"/>
                <a:gd name="T43" fmla="*/ 0 h 52"/>
                <a:gd name="T44" fmla="*/ 1 w 316"/>
                <a:gd name="T45" fmla="*/ 0 h 52"/>
                <a:gd name="T46" fmla="*/ 1 w 316"/>
                <a:gd name="T47" fmla="*/ 0 h 52"/>
                <a:gd name="T48" fmla="*/ 1 w 316"/>
                <a:gd name="T49" fmla="*/ 0 h 52"/>
                <a:gd name="T50" fmla="*/ 1 w 316"/>
                <a:gd name="T51" fmla="*/ 0 h 52"/>
                <a:gd name="T52" fmla="*/ 1 w 316"/>
                <a:gd name="T53" fmla="*/ 0 h 52"/>
                <a:gd name="T54" fmla="*/ 1 w 316"/>
                <a:gd name="T55" fmla="*/ 0 h 52"/>
                <a:gd name="T56" fmla="*/ 1 w 316"/>
                <a:gd name="T57" fmla="*/ 0 h 52"/>
                <a:gd name="T58" fmla="*/ 1 w 316"/>
                <a:gd name="T59" fmla="*/ 0 h 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16"/>
                <a:gd name="T91" fmla="*/ 0 h 52"/>
                <a:gd name="T92" fmla="*/ 316 w 316"/>
                <a:gd name="T93" fmla="*/ 52 h 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16" h="52">
                  <a:moveTo>
                    <a:pt x="169" y="0"/>
                  </a:moveTo>
                  <a:lnTo>
                    <a:pt x="150" y="2"/>
                  </a:lnTo>
                  <a:lnTo>
                    <a:pt x="108" y="2"/>
                  </a:lnTo>
                  <a:lnTo>
                    <a:pt x="32" y="2"/>
                  </a:lnTo>
                  <a:lnTo>
                    <a:pt x="8" y="7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2" y="21"/>
                  </a:lnTo>
                  <a:lnTo>
                    <a:pt x="5" y="26"/>
                  </a:lnTo>
                  <a:lnTo>
                    <a:pt x="17" y="39"/>
                  </a:lnTo>
                  <a:lnTo>
                    <a:pt x="31" y="46"/>
                  </a:lnTo>
                  <a:lnTo>
                    <a:pt x="47" y="51"/>
                  </a:lnTo>
                  <a:lnTo>
                    <a:pt x="65" y="52"/>
                  </a:lnTo>
                  <a:lnTo>
                    <a:pt x="84" y="50"/>
                  </a:lnTo>
                  <a:lnTo>
                    <a:pt x="123" y="43"/>
                  </a:lnTo>
                  <a:lnTo>
                    <a:pt x="205" y="25"/>
                  </a:lnTo>
                  <a:lnTo>
                    <a:pt x="225" y="22"/>
                  </a:lnTo>
                  <a:lnTo>
                    <a:pt x="234" y="24"/>
                  </a:lnTo>
                  <a:lnTo>
                    <a:pt x="250" y="25"/>
                  </a:lnTo>
                  <a:lnTo>
                    <a:pt x="276" y="28"/>
                  </a:lnTo>
                  <a:lnTo>
                    <a:pt x="306" y="22"/>
                  </a:lnTo>
                  <a:lnTo>
                    <a:pt x="316" y="17"/>
                  </a:lnTo>
                  <a:lnTo>
                    <a:pt x="303" y="14"/>
                  </a:lnTo>
                  <a:lnTo>
                    <a:pt x="282" y="7"/>
                  </a:lnTo>
                  <a:lnTo>
                    <a:pt x="239" y="0"/>
                  </a:lnTo>
                  <a:lnTo>
                    <a:pt x="185" y="0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86" name="Freeform 75"/>
            <p:cNvSpPr>
              <a:spLocks/>
            </p:cNvSpPr>
            <p:nvPr/>
          </p:nvSpPr>
          <p:spPr bwMode="auto">
            <a:xfrm>
              <a:off x="2242" y="776"/>
              <a:ext cx="100" cy="30"/>
            </a:xfrm>
            <a:custGeom>
              <a:avLst/>
              <a:gdLst>
                <a:gd name="T0" fmla="*/ 0 w 201"/>
                <a:gd name="T1" fmla="*/ 0 h 59"/>
                <a:gd name="T2" fmla="*/ 0 w 201"/>
                <a:gd name="T3" fmla="*/ 1 h 59"/>
                <a:gd name="T4" fmla="*/ 0 w 201"/>
                <a:gd name="T5" fmla="*/ 1 h 59"/>
                <a:gd name="T6" fmla="*/ 0 w 201"/>
                <a:gd name="T7" fmla="*/ 1 h 59"/>
                <a:gd name="T8" fmla="*/ 0 w 201"/>
                <a:gd name="T9" fmla="*/ 1 h 59"/>
                <a:gd name="T10" fmla="*/ 0 w 201"/>
                <a:gd name="T11" fmla="*/ 1 h 59"/>
                <a:gd name="T12" fmla="*/ 0 w 201"/>
                <a:gd name="T13" fmla="*/ 1 h 59"/>
                <a:gd name="T14" fmla="*/ 0 w 201"/>
                <a:gd name="T15" fmla="*/ 1 h 59"/>
                <a:gd name="T16" fmla="*/ 0 w 201"/>
                <a:gd name="T17" fmla="*/ 1 h 59"/>
                <a:gd name="T18" fmla="*/ 0 w 201"/>
                <a:gd name="T19" fmla="*/ 1 h 59"/>
                <a:gd name="T20" fmla="*/ 0 w 201"/>
                <a:gd name="T21" fmla="*/ 1 h 59"/>
                <a:gd name="T22" fmla="*/ 0 w 201"/>
                <a:gd name="T23" fmla="*/ 1 h 59"/>
                <a:gd name="T24" fmla="*/ 0 w 201"/>
                <a:gd name="T25" fmla="*/ 1 h 59"/>
                <a:gd name="T26" fmla="*/ 0 w 201"/>
                <a:gd name="T27" fmla="*/ 1 h 59"/>
                <a:gd name="T28" fmla="*/ 0 w 201"/>
                <a:gd name="T29" fmla="*/ 1 h 59"/>
                <a:gd name="T30" fmla="*/ 0 w 201"/>
                <a:gd name="T31" fmla="*/ 1 h 59"/>
                <a:gd name="T32" fmla="*/ 0 w 201"/>
                <a:gd name="T33" fmla="*/ 1 h 59"/>
                <a:gd name="T34" fmla="*/ 0 w 201"/>
                <a:gd name="T35" fmla="*/ 1 h 59"/>
                <a:gd name="T36" fmla="*/ 0 w 201"/>
                <a:gd name="T37" fmla="*/ 0 h 59"/>
                <a:gd name="T38" fmla="*/ 0 w 201"/>
                <a:gd name="T39" fmla="*/ 0 h 5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01"/>
                <a:gd name="T61" fmla="*/ 0 h 59"/>
                <a:gd name="T62" fmla="*/ 201 w 201"/>
                <a:gd name="T63" fmla="*/ 59 h 5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01" h="59">
                  <a:moveTo>
                    <a:pt x="67" y="0"/>
                  </a:moveTo>
                  <a:lnTo>
                    <a:pt x="62" y="1"/>
                  </a:lnTo>
                  <a:lnTo>
                    <a:pt x="57" y="3"/>
                  </a:lnTo>
                  <a:lnTo>
                    <a:pt x="46" y="9"/>
                  </a:lnTo>
                  <a:lnTo>
                    <a:pt x="19" y="21"/>
                  </a:lnTo>
                  <a:lnTo>
                    <a:pt x="1" y="29"/>
                  </a:lnTo>
                  <a:lnTo>
                    <a:pt x="0" y="30"/>
                  </a:lnTo>
                  <a:lnTo>
                    <a:pt x="1" y="31"/>
                  </a:lnTo>
                  <a:lnTo>
                    <a:pt x="2" y="31"/>
                  </a:lnTo>
                  <a:lnTo>
                    <a:pt x="6" y="32"/>
                  </a:lnTo>
                  <a:lnTo>
                    <a:pt x="17" y="34"/>
                  </a:lnTo>
                  <a:lnTo>
                    <a:pt x="53" y="39"/>
                  </a:lnTo>
                  <a:lnTo>
                    <a:pt x="145" y="52"/>
                  </a:lnTo>
                  <a:lnTo>
                    <a:pt x="201" y="59"/>
                  </a:lnTo>
                  <a:lnTo>
                    <a:pt x="193" y="55"/>
                  </a:lnTo>
                  <a:lnTo>
                    <a:pt x="172" y="44"/>
                  </a:lnTo>
                  <a:lnTo>
                    <a:pt x="121" y="17"/>
                  </a:lnTo>
                  <a:lnTo>
                    <a:pt x="75" y="1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87" name="Freeform 76"/>
            <p:cNvSpPr>
              <a:spLocks/>
            </p:cNvSpPr>
            <p:nvPr/>
          </p:nvSpPr>
          <p:spPr bwMode="auto">
            <a:xfrm>
              <a:off x="2236" y="832"/>
              <a:ext cx="221" cy="116"/>
            </a:xfrm>
            <a:custGeom>
              <a:avLst/>
              <a:gdLst>
                <a:gd name="T0" fmla="*/ 1 w 441"/>
                <a:gd name="T1" fmla="*/ 1 h 232"/>
                <a:gd name="T2" fmla="*/ 1 w 441"/>
                <a:gd name="T3" fmla="*/ 1 h 232"/>
                <a:gd name="T4" fmla="*/ 1 w 441"/>
                <a:gd name="T5" fmla="*/ 1 h 232"/>
                <a:gd name="T6" fmla="*/ 1 w 441"/>
                <a:gd name="T7" fmla="*/ 1 h 232"/>
                <a:gd name="T8" fmla="*/ 1 w 441"/>
                <a:gd name="T9" fmla="*/ 1 h 232"/>
                <a:gd name="T10" fmla="*/ 1 w 441"/>
                <a:gd name="T11" fmla="*/ 1 h 232"/>
                <a:gd name="T12" fmla="*/ 1 w 441"/>
                <a:gd name="T13" fmla="*/ 1 h 232"/>
                <a:gd name="T14" fmla="*/ 1 w 441"/>
                <a:gd name="T15" fmla="*/ 1 h 232"/>
                <a:gd name="T16" fmla="*/ 1 w 441"/>
                <a:gd name="T17" fmla="*/ 1 h 232"/>
                <a:gd name="T18" fmla="*/ 1 w 441"/>
                <a:gd name="T19" fmla="*/ 1 h 232"/>
                <a:gd name="T20" fmla="*/ 1 w 441"/>
                <a:gd name="T21" fmla="*/ 1 h 232"/>
                <a:gd name="T22" fmla="*/ 1 w 441"/>
                <a:gd name="T23" fmla="*/ 1 h 232"/>
                <a:gd name="T24" fmla="*/ 1 w 441"/>
                <a:gd name="T25" fmla="*/ 1 h 232"/>
                <a:gd name="T26" fmla="*/ 1 w 441"/>
                <a:gd name="T27" fmla="*/ 1 h 232"/>
                <a:gd name="T28" fmla="*/ 1 w 441"/>
                <a:gd name="T29" fmla="*/ 1 h 232"/>
                <a:gd name="T30" fmla="*/ 1 w 441"/>
                <a:gd name="T31" fmla="*/ 1 h 232"/>
                <a:gd name="T32" fmla="*/ 1 w 441"/>
                <a:gd name="T33" fmla="*/ 1 h 232"/>
                <a:gd name="T34" fmla="*/ 1 w 441"/>
                <a:gd name="T35" fmla="*/ 1 h 232"/>
                <a:gd name="T36" fmla="*/ 1 w 441"/>
                <a:gd name="T37" fmla="*/ 1 h 232"/>
                <a:gd name="T38" fmla="*/ 1 w 441"/>
                <a:gd name="T39" fmla="*/ 1 h 232"/>
                <a:gd name="T40" fmla="*/ 1 w 441"/>
                <a:gd name="T41" fmla="*/ 1 h 232"/>
                <a:gd name="T42" fmla="*/ 1 w 441"/>
                <a:gd name="T43" fmla="*/ 1 h 232"/>
                <a:gd name="T44" fmla="*/ 1 w 441"/>
                <a:gd name="T45" fmla="*/ 1 h 232"/>
                <a:gd name="T46" fmla="*/ 1 w 441"/>
                <a:gd name="T47" fmla="*/ 1 h 232"/>
                <a:gd name="T48" fmla="*/ 1 w 441"/>
                <a:gd name="T49" fmla="*/ 1 h 232"/>
                <a:gd name="T50" fmla="*/ 1 w 441"/>
                <a:gd name="T51" fmla="*/ 1 h 232"/>
                <a:gd name="T52" fmla="*/ 1 w 441"/>
                <a:gd name="T53" fmla="*/ 1 h 232"/>
                <a:gd name="T54" fmla="*/ 1 w 441"/>
                <a:gd name="T55" fmla="*/ 1 h 232"/>
                <a:gd name="T56" fmla="*/ 0 w 441"/>
                <a:gd name="T57" fmla="*/ 1 h 232"/>
                <a:gd name="T58" fmla="*/ 1 w 441"/>
                <a:gd name="T59" fmla="*/ 1 h 232"/>
                <a:gd name="T60" fmla="*/ 1 w 441"/>
                <a:gd name="T61" fmla="*/ 1 h 232"/>
                <a:gd name="T62" fmla="*/ 1 w 441"/>
                <a:gd name="T63" fmla="*/ 1 h 232"/>
                <a:gd name="T64" fmla="*/ 1 w 441"/>
                <a:gd name="T65" fmla="*/ 1 h 232"/>
                <a:gd name="T66" fmla="*/ 1 w 441"/>
                <a:gd name="T67" fmla="*/ 1 h 232"/>
                <a:gd name="T68" fmla="*/ 1 w 441"/>
                <a:gd name="T69" fmla="*/ 1 h 232"/>
                <a:gd name="T70" fmla="*/ 1 w 441"/>
                <a:gd name="T71" fmla="*/ 1 h 232"/>
                <a:gd name="T72" fmla="*/ 1 w 441"/>
                <a:gd name="T73" fmla="*/ 1 h 232"/>
                <a:gd name="T74" fmla="*/ 1 w 441"/>
                <a:gd name="T75" fmla="*/ 1 h 232"/>
                <a:gd name="T76" fmla="*/ 1 w 441"/>
                <a:gd name="T77" fmla="*/ 1 h 232"/>
                <a:gd name="T78" fmla="*/ 1 w 441"/>
                <a:gd name="T79" fmla="*/ 1 h 232"/>
                <a:gd name="T80" fmla="*/ 1 w 441"/>
                <a:gd name="T81" fmla="*/ 0 h 232"/>
                <a:gd name="T82" fmla="*/ 1 w 441"/>
                <a:gd name="T83" fmla="*/ 1 h 232"/>
                <a:gd name="T84" fmla="*/ 1 w 441"/>
                <a:gd name="T85" fmla="*/ 1 h 2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41"/>
                <a:gd name="T130" fmla="*/ 0 h 232"/>
                <a:gd name="T131" fmla="*/ 441 w 441"/>
                <a:gd name="T132" fmla="*/ 232 h 23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41" h="232">
                  <a:moveTo>
                    <a:pt x="194" y="19"/>
                  </a:moveTo>
                  <a:lnTo>
                    <a:pt x="207" y="24"/>
                  </a:lnTo>
                  <a:lnTo>
                    <a:pt x="246" y="32"/>
                  </a:lnTo>
                  <a:lnTo>
                    <a:pt x="346" y="46"/>
                  </a:lnTo>
                  <a:lnTo>
                    <a:pt x="415" y="55"/>
                  </a:lnTo>
                  <a:lnTo>
                    <a:pt x="419" y="55"/>
                  </a:lnTo>
                  <a:lnTo>
                    <a:pt x="424" y="62"/>
                  </a:lnTo>
                  <a:lnTo>
                    <a:pt x="432" y="76"/>
                  </a:lnTo>
                  <a:lnTo>
                    <a:pt x="441" y="106"/>
                  </a:lnTo>
                  <a:lnTo>
                    <a:pt x="440" y="119"/>
                  </a:lnTo>
                  <a:lnTo>
                    <a:pt x="437" y="124"/>
                  </a:lnTo>
                  <a:lnTo>
                    <a:pt x="433" y="129"/>
                  </a:lnTo>
                  <a:lnTo>
                    <a:pt x="427" y="132"/>
                  </a:lnTo>
                  <a:lnTo>
                    <a:pt x="418" y="134"/>
                  </a:lnTo>
                  <a:lnTo>
                    <a:pt x="412" y="133"/>
                  </a:lnTo>
                  <a:lnTo>
                    <a:pt x="407" y="131"/>
                  </a:lnTo>
                  <a:lnTo>
                    <a:pt x="401" y="128"/>
                  </a:lnTo>
                  <a:lnTo>
                    <a:pt x="391" y="119"/>
                  </a:lnTo>
                  <a:lnTo>
                    <a:pt x="362" y="104"/>
                  </a:lnTo>
                  <a:lnTo>
                    <a:pt x="340" y="101"/>
                  </a:lnTo>
                  <a:lnTo>
                    <a:pt x="326" y="100"/>
                  </a:lnTo>
                  <a:lnTo>
                    <a:pt x="312" y="97"/>
                  </a:lnTo>
                  <a:lnTo>
                    <a:pt x="280" y="86"/>
                  </a:lnTo>
                  <a:lnTo>
                    <a:pt x="218" y="59"/>
                  </a:lnTo>
                  <a:lnTo>
                    <a:pt x="182" y="50"/>
                  </a:lnTo>
                  <a:lnTo>
                    <a:pt x="180" y="53"/>
                  </a:lnTo>
                  <a:lnTo>
                    <a:pt x="180" y="56"/>
                  </a:lnTo>
                  <a:lnTo>
                    <a:pt x="180" y="61"/>
                  </a:lnTo>
                  <a:lnTo>
                    <a:pt x="182" y="73"/>
                  </a:lnTo>
                  <a:lnTo>
                    <a:pt x="192" y="105"/>
                  </a:lnTo>
                  <a:lnTo>
                    <a:pt x="221" y="178"/>
                  </a:lnTo>
                  <a:lnTo>
                    <a:pt x="235" y="209"/>
                  </a:lnTo>
                  <a:lnTo>
                    <a:pt x="227" y="200"/>
                  </a:lnTo>
                  <a:lnTo>
                    <a:pt x="212" y="184"/>
                  </a:lnTo>
                  <a:lnTo>
                    <a:pt x="181" y="151"/>
                  </a:lnTo>
                  <a:lnTo>
                    <a:pt x="152" y="117"/>
                  </a:lnTo>
                  <a:lnTo>
                    <a:pt x="145" y="108"/>
                  </a:lnTo>
                  <a:lnTo>
                    <a:pt x="134" y="110"/>
                  </a:lnTo>
                  <a:lnTo>
                    <a:pt x="126" y="115"/>
                  </a:lnTo>
                  <a:lnTo>
                    <a:pt x="120" y="123"/>
                  </a:lnTo>
                  <a:lnTo>
                    <a:pt x="117" y="134"/>
                  </a:lnTo>
                  <a:lnTo>
                    <a:pt x="116" y="146"/>
                  </a:lnTo>
                  <a:lnTo>
                    <a:pt x="118" y="173"/>
                  </a:lnTo>
                  <a:lnTo>
                    <a:pt x="123" y="200"/>
                  </a:lnTo>
                  <a:lnTo>
                    <a:pt x="128" y="222"/>
                  </a:lnTo>
                  <a:lnTo>
                    <a:pt x="130" y="229"/>
                  </a:lnTo>
                  <a:lnTo>
                    <a:pt x="127" y="230"/>
                  </a:lnTo>
                  <a:lnTo>
                    <a:pt x="121" y="230"/>
                  </a:lnTo>
                  <a:lnTo>
                    <a:pt x="110" y="231"/>
                  </a:lnTo>
                  <a:lnTo>
                    <a:pt x="99" y="232"/>
                  </a:lnTo>
                  <a:lnTo>
                    <a:pt x="97" y="232"/>
                  </a:lnTo>
                  <a:lnTo>
                    <a:pt x="90" y="221"/>
                  </a:lnTo>
                  <a:lnTo>
                    <a:pt x="76" y="197"/>
                  </a:lnTo>
                  <a:lnTo>
                    <a:pt x="47" y="151"/>
                  </a:lnTo>
                  <a:lnTo>
                    <a:pt x="19" y="103"/>
                  </a:lnTo>
                  <a:lnTo>
                    <a:pt x="12" y="91"/>
                  </a:lnTo>
                  <a:lnTo>
                    <a:pt x="4" y="82"/>
                  </a:lnTo>
                  <a:lnTo>
                    <a:pt x="0" y="74"/>
                  </a:lnTo>
                  <a:lnTo>
                    <a:pt x="1" y="65"/>
                  </a:lnTo>
                  <a:lnTo>
                    <a:pt x="4" y="57"/>
                  </a:lnTo>
                  <a:lnTo>
                    <a:pt x="11" y="50"/>
                  </a:lnTo>
                  <a:lnTo>
                    <a:pt x="19" y="42"/>
                  </a:lnTo>
                  <a:lnTo>
                    <a:pt x="39" y="30"/>
                  </a:lnTo>
                  <a:lnTo>
                    <a:pt x="61" y="20"/>
                  </a:lnTo>
                  <a:lnTo>
                    <a:pt x="80" y="14"/>
                  </a:lnTo>
                  <a:lnTo>
                    <a:pt x="71" y="28"/>
                  </a:lnTo>
                  <a:lnTo>
                    <a:pt x="59" y="55"/>
                  </a:lnTo>
                  <a:lnTo>
                    <a:pt x="54" y="81"/>
                  </a:lnTo>
                  <a:lnTo>
                    <a:pt x="57" y="107"/>
                  </a:lnTo>
                  <a:lnTo>
                    <a:pt x="66" y="133"/>
                  </a:lnTo>
                  <a:lnTo>
                    <a:pt x="81" y="157"/>
                  </a:lnTo>
                  <a:lnTo>
                    <a:pt x="92" y="168"/>
                  </a:lnTo>
                  <a:lnTo>
                    <a:pt x="91" y="156"/>
                  </a:lnTo>
                  <a:lnTo>
                    <a:pt x="93" y="115"/>
                  </a:lnTo>
                  <a:lnTo>
                    <a:pt x="100" y="70"/>
                  </a:lnTo>
                  <a:lnTo>
                    <a:pt x="103" y="61"/>
                  </a:lnTo>
                  <a:lnTo>
                    <a:pt x="106" y="54"/>
                  </a:lnTo>
                  <a:lnTo>
                    <a:pt x="110" y="38"/>
                  </a:lnTo>
                  <a:lnTo>
                    <a:pt x="110" y="25"/>
                  </a:lnTo>
                  <a:lnTo>
                    <a:pt x="109" y="14"/>
                  </a:lnTo>
                  <a:lnTo>
                    <a:pt x="105" y="1"/>
                  </a:lnTo>
                  <a:lnTo>
                    <a:pt x="105" y="0"/>
                  </a:lnTo>
                  <a:lnTo>
                    <a:pt x="112" y="1"/>
                  </a:lnTo>
                  <a:lnTo>
                    <a:pt x="143" y="5"/>
                  </a:lnTo>
                  <a:lnTo>
                    <a:pt x="183" y="16"/>
                  </a:lnTo>
                  <a:lnTo>
                    <a:pt x="194" y="1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88" name="Freeform 77"/>
            <p:cNvSpPr>
              <a:spLocks/>
            </p:cNvSpPr>
            <p:nvPr/>
          </p:nvSpPr>
          <p:spPr bwMode="auto">
            <a:xfrm>
              <a:off x="2313" y="906"/>
              <a:ext cx="60" cy="129"/>
            </a:xfrm>
            <a:custGeom>
              <a:avLst/>
              <a:gdLst>
                <a:gd name="T0" fmla="*/ 1 w 119"/>
                <a:gd name="T1" fmla="*/ 1 h 258"/>
                <a:gd name="T2" fmla="*/ 1 w 119"/>
                <a:gd name="T3" fmla="*/ 1 h 258"/>
                <a:gd name="T4" fmla="*/ 1 w 119"/>
                <a:gd name="T5" fmla="*/ 1 h 258"/>
                <a:gd name="T6" fmla="*/ 1 w 119"/>
                <a:gd name="T7" fmla="*/ 1 h 258"/>
                <a:gd name="T8" fmla="*/ 1 w 119"/>
                <a:gd name="T9" fmla="*/ 1 h 258"/>
                <a:gd name="T10" fmla="*/ 1 w 119"/>
                <a:gd name="T11" fmla="*/ 1 h 258"/>
                <a:gd name="T12" fmla="*/ 1 w 119"/>
                <a:gd name="T13" fmla="*/ 1 h 258"/>
                <a:gd name="T14" fmla="*/ 1 w 119"/>
                <a:gd name="T15" fmla="*/ 1 h 258"/>
                <a:gd name="T16" fmla="*/ 1 w 119"/>
                <a:gd name="T17" fmla="*/ 1 h 258"/>
                <a:gd name="T18" fmla="*/ 0 w 119"/>
                <a:gd name="T19" fmla="*/ 1 h 258"/>
                <a:gd name="T20" fmla="*/ 0 w 119"/>
                <a:gd name="T21" fmla="*/ 0 h 258"/>
                <a:gd name="T22" fmla="*/ 1 w 119"/>
                <a:gd name="T23" fmla="*/ 1 h 258"/>
                <a:gd name="T24" fmla="*/ 1 w 119"/>
                <a:gd name="T25" fmla="*/ 1 h 258"/>
                <a:gd name="T26" fmla="*/ 1 w 119"/>
                <a:gd name="T27" fmla="*/ 1 h 258"/>
                <a:gd name="T28" fmla="*/ 1 w 119"/>
                <a:gd name="T29" fmla="*/ 1 h 258"/>
                <a:gd name="T30" fmla="*/ 1 w 119"/>
                <a:gd name="T31" fmla="*/ 1 h 258"/>
                <a:gd name="T32" fmla="*/ 1 w 119"/>
                <a:gd name="T33" fmla="*/ 1 h 2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9"/>
                <a:gd name="T52" fmla="*/ 0 h 258"/>
                <a:gd name="T53" fmla="*/ 119 w 119"/>
                <a:gd name="T54" fmla="*/ 258 h 25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9" h="258">
                  <a:moveTo>
                    <a:pt x="119" y="258"/>
                  </a:moveTo>
                  <a:lnTo>
                    <a:pt x="118" y="256"/>
                  </a:lnTo>
                  <a:lnTo>
                    <a:pt x="113" y="239"/>
                  </a:lnTo>
                  <a:lnTo>
                    <a:pt x="95" y="175"/>
                  </a:lnTo>
                  <a:lnTo>
                    <a:pt x="70" y="110"/>
                  </a:lnTo>
                  <a:lnTo>
                    <a:pt x="64" y="99"/>
                  </a:lnTo>
                  <a:lnTo>
                    <a:pt x="57" y="90"/>
                  </a:lnTo>
                  <a:lnTo>
                    <a:pt x="41" y="69"/>
                  </a:lnTo>
                  <a:lnTo>
                    <a:pt x="15" y="27"/>
                  </a:lnTo>
                  <a:lnTo>
                    <a:pt x="0" y="2"/>
                  </a:lnTo>
                  <a:lnTo>
                    <a:pt x="0" y="0"/>
                  </a:lnTo>
                  <a:lnTo>
                    <a:pt x="7" y="23"/>
                  </a:lnTo>
                  <a:lnTo>
                    <a:pt x="23" y="69"/>
                  </a:lnTo>
                  <a:lnTo>
                    <a:pt x="61" y="155"/>
                  </a:lnTo>
                  <a:lnTo>
                    <a:pt x="106" y="238"/>
                  </a:lnTo>
                  <a:lnTo>
                    <a:pt x="119" y="258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89" name="Freeform 78"/>
            <p:cNvSpPr>
              <a:spLocks/>
            </p:cNvSpPr>
            <p:nvPr/>
          </p:nvSpPr>
          <p:spPr bwMode="auto">
            <a:xfrm>
              <a:off x="2315" y="961"/>
              <a:ext cx="91" cy="186"/>
            </a:xfrm>
            <a:custGeom>
              <a:avLst/>
              <a:gdLst>
                <a:gd name="T0" fmla="*/ 1 w 180"/>
                <a:gd name="T1" fmla="*/ 0 h 373"/>
                <a:gd name="T2" fmla="*/ 1 w 180"/>
                <a:gd name="T3" fmla="*/ 0 h 373"/>
                <a:gd name="T4" fmla="*/ 1 w 180"/>
                <a:gd name="T5" fmla="*/ 0 h 373"/>
                <a:gd name="T6" fmla="*/ 1 w 180"/>
                <a:gd name="T7" fmla="*/ 0 h 373"/>
                <a:gd name="T8" fmla="*/ 1 w 180"/>
                <a:gd name="T9" fmla="*/ 0 h 373"/>
                <a:gd name="T10" fmla="*/ 1 w 180"/>
                <a:gd name="T11" fmla="*/ 0 h 373"/>
                <a:gd name="T12" fmla="*/ 1 w 180"/>
                <a:gd name="T13" fmla="*/ 0 h 373"/>
                <a:gd name="T14" fmla="*/ 1 w 180"/>
                <a:gd name="T15" fmla="*/ 0 h 373"/>
                <a:gd name="T16" fmla="*/ 1 w 180"/>
                <a:gd name="T17" fmla="*/ 0 h 373"/>
                <a:gd name="T18" fmla="*/ 1 w 180"/>
                <a:gd name="T19" fmla="*/ 0 h 373"/>
                <a:gd name="T20" fmla="*/ 1 w 180"/>
                <a:gd name="T21" fmla="*/ 0 h 373"/>
                <a:gd name="T22" fmla="*/ 1 w 180"/>
                <a:gd name="T23" fmla="*/ 0 h 373"/>
                <a:gd name="T24" fmla="*/ 1 w 180"/>
                <a:gd name="T25" fmla="*/ 0 h 373"/>
                <a:gd name="T26" fmla="*/ 1 w 180"/>
                <a:gd name="T27" fmla="*/ 0 h 373"/>
                <a:gd name="T28" fmla="*/ 1 w 180"/>
                <a:gd name="T29" fmla="*/ 0 h 373"/>
                <a:gd name="T30" fmla="*/ 1 w 180"/>
                <a:gd name="T31" fmla="*/ 0 h 373"/>
                <a:gd name="T32" fmla="*/ 1 w 180"/>
                <a:gd name="T33" fmla="*/ 0 h 373"/>
                <a:gd name="T34" fmla="*/ 0 w 180"/>
                <a:gd name="T35" fmla="*/ 0 h 373"/>
                <a:gd name="T36" fmla="*/ 1 w 180"/>
                <a:gd name="T37" fmla="*/ 0 h 373"/>
                <a:gd name="T38" fmla="*/ 1 w 180"/>
                <a:gd name="T39" fmla="*/ 0 h 373"/>
                <a:gd name="T40" fmla="*/ 1 w 180"/>
                <a:gd name="T41" fmla="*/ 0 h 373"/>
                <a:gd name="T42" fmla="*/ 1 w 180"/>
                <a:gd name="T43" fmla="*/ 0 h 373"/>
                <a:gd name="T44" fmla="*/ 1 w 180"/>
                <a:gd name="T45" fmla="*/ 0 h 373"/>
                <a:gd name="T46" fmla="*/ 1 w 180"/>
                <a:gd name="T47" fmla="*/ 0 h 37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80"/>
                <a:gd name="T73" fmla="*/ 0 h 373"/>
                <a:gd name="T74" fmla="*/ 180 w 180"/>
                <a:gd name="T75" fmla="*/ 373 h 37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80" h="373">
                  <a:moveTo>
                    <a:pt x="71" y="249"/>
                  </a:moveTo>
                  <a:lnTo>
                    <a:pt x="78" y="263"/>
                  </a:lnTo>
                  <a:lnTo>
                    <a:pt x="89" y="291"/>
                  </a:lnTo>
                  <a:lnTo>
                    <a:pt x="98" y="318"/>
                  </a:lnTo>
                  <a:lnTo>
                    <a:pt x="109" y="343"/>
                  </a:lnTo>
                  <a:lnTo>
                    <a:pt x="128" y="362"/>
                  </a:lnTo>
                  <a:lnTo>
                    <a:pt x="159" y="372"/>
                  </a:lnTo>
                  <a:lnTo>
                    <a:pt x="180" y="373"/>
                  </a:lnTo>
                  <a:lnTo>
                    <a:pt x="170" y="353"/>
                  </a:lnTo>
                  <a:lnTo>
                    <a:pt x="149" y="312"/>
                  </a:lnTo>
                  <a:lnTo>
                    <a:pt x="100" y="237"/>
                  </a:lnTo>
                  <a:lnTo>
                    <a:pt x="57" y="159"/>
                  </a:lnTo>
                  <a:lnTo>
                    <a:pt x="50" y="138"/>
                  </a:lnTo>
                  <a:lnTo>
                    <a:pt x="46" y="127"/>
                  </a:lnTo>
                  <a:lnTo>
                    <a:pt x="37" y="105"/>
                  </a:lnTo>
                  <a:lnTo>
                    <a:pt x="21" y="58"/>
                  </a:lnTo>
                  <a:lnTo>
                    <a:pt x="4" y="12"/>
                  </a:lnTo>
                  <a:lnTo>
                    <a:pt x="0" y="0"/>
                  </a:lnTo>
                  <a:lnTo>
                    <a:pt x="1" y="5"/>
                  </a:lnTo>
                  <a:lnTo>
                    <a:pt x="8" y="36"/>
                  </a:lnTo>
                  <a:lnTo>
                    <a:pt x="36" y="145"/>
                  </a:lnTo>
                  <a:lnTo>
                    <a:pt x="66" y="238"/>
                  </a:lnTo>
                  <a:lnTo>
                    <a:pt x="71" y="24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90" name="Freeform 79"/>
            <p:cNvSpPr>
              <a:spLocks/>
            </p:cNvSpPr>
            <p:nvPr/>
          </p:nvSpPr>
          <p:spPr bwMode="auto">
            <a:xfrm>
              <a:off x="2392" y="1057"/>
              <a:ext cx="39" cy="55"/>
            </a:xfrm>
            <a:custGeom>
              <a:avLst/>
              <a:gdLst>
                <a:gd name="T0" fmla="*/ 1 w 77"/>
                <a:gd name="T1" fmla="*/ 1 h 109"/>
                <a:gd name="T2" fmla="*/ 1 w 77"/>
                <a:gd name="T3" fmla="*/ 1 h 109"/>
                <a:gd name="T4" fmla="*/ 1 w 77"/>
                <a:gd name="T5" fmla="*/ 1 h 109"/>
                <a:gd name="T6" fmla="*/ 1 w 77"/>
                <a:gd name="T7" fmla="*/ 1 h 109"/>
                <a:gd name="T8" fmla="*/ 1 w 77"/>
                <a:gd name="T9" fmla="*/ 1 h 109"/>
                <a:gd name="T10" fmla="*/ 1 w 77"/>
                <a:gd name="T11" fmla="*/ 1 h 109"/>
                <a:gd name="T12" fmla="*/ 1 w 77"/>
                <a:gd name="T13" fmla="*/ 1 h 109"/>
                <a:gd name="T14" fmla="*/ 1 w 77"/>
                <a:gd name="T15" fmla="*/ 1 h 109"/>
                <a:gd name="T16" fmla="*/ 1 w 77"/>
                <a:gd name="T17" fmla="*/ 1 h 109"/>
                <a:gd name="T18" fmla="*/ 1 w 77"/>
                <a:gd name="T19" fmla="*/ 1 h 109"/>
                <a:gd name="T20" fmla="*/ 0 w 77"/>
                <a:gd name="T21" fmla="*/ 0 h 109"/>
                <a:gd name="T22" fmla="*/ 1 w 77"/>
                <a:gd name="T23" fmla="*/ 1 h 109"/>
                <a:gd name="T24" fmla="*/ 1 w 77"/>
                <a:gd name="T25" fmla="*/ 1 h 109"/>
                <a:gd name="T26" fmla="*/ 1 w 77"/>
                <a:gd name="T27" fmla="*/ 1 h 109"/>
                <a:gd name="T28" fmla="*/ 1 w 77"/>
                <a:gd name="T29" fmla="*/ 1 h 109"/>
                <a:gd name="T30" fmla="*/ 1 w 77"/>
                <a:gd name="T31" fmla="*/ 1 h 109"/>
                <a:gd name="T32" fmla="*/ 1 w 77"/>
                <a:gd name="T33" fmla="*/ 1 h 10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7"/>
                <a:gd name="T52" fmla="*/ 0 h 109"/>
                <a:gd name="T53" fmla="*/ 77 w 77"/>
                <a:gd name="T54" fmla="*/ 109 h 10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7" h="109">
                  <a:moveTo>
                    <a:pt x="73" y="62"/>
                  </a:moveTo>
                  <a:lnTo>
                    <a:pt x="75" y="69"/>
                  </a:lnTo>
                  <a:lnTo>
                    <a:pt x="77" y="80"/>
                  </a:lnTo>
                  <a:lnTo>
                    <a:pt x="77" y="91"/>
                  </a:lnTo>
                  <a:lnTo>
                    <a:pt x="74" y="106"/>
                  </a:lnTo>
                  <a:lnTo>
                    <a:pt x="73" y="109"/>
                  </a:lnTo>
                  <a:lnTo>
                    <a:pt x="65" y="102"/>
                  </a:lnTo>
                  <a:lnTo>
                    <a:pt x="51" y="85"/>
                  </a:lnTo>
                  <a:lnTo>
                    <a:pt x="27" y="49"/>
                  </a:lnTo>
                  <a:lnTo>
                    <a:pt x="5" y="11"/>
                  </a:lnTo>
                  <a:lnTo>
                    <a:pt x="0" y="0"/>
                  </a:lnTo>
                  <a:lnTo>
                    <a:pt x="1" y="1"/>
                  </a:lnTo>
                  <a:lnTo>
                    <a:pt x="9" y="7"/>
                  </a:lnTo>
                  <a:lnTo>
                    <a:pt x="42" y="28"/>
                  </a:lnTo>
                  <a:lnTo>
                    <a:pt x="69" y="56"/>
                  </a:lnTo>
                  <a:lnTo>
                    <a:pt x="73" y="62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91" name="Freeform 80"/>
            <p:cNvSpPr>
              <a:spLocks/>
            </p:cNvSpPr>
            <p:nvPr/>
          </p:nvSpPr>
          <p:spPr bwMode="auto">
            <a:xfrm>
              <a:off x="2175" y="1402"/>
              <a:ext cx="113" cy="112"/>
            </a:xfrm>
            <a:custGeom>
              <a:avLst/>
              <a:gdLst>
                <a:gd name="T0" fmla="*/ 1 w 226"/>
                <a:gd name="T1" fmla="*/ 0 h 224"/>
                <a:gd name="T2" fmla="*/ 1 w 226"/>
                <a:gd name="T3" fmla="*/ 1 h 224"/>
                <a:gd name="T4" fmla="*/ 1 w 226"/>
                <a:gd name="T5" fmla="*/ 1 h 224"/>
                <a:gd name="T6" fmla="*/ 1 w 226"/>
                <a:gd name="T7" fmla="*/ 1 h 224"/>
                <a:gd name="T8" fmla="*/ 1 w 226"/>
                <a:gd name="T9" fmla="*/ 1 h 224"/>
                <a:gd name="T10" fmla="*/ 1 w 226"/>
                <a:gd name="T11" fmla="*/ 1 h 224"/>
                <a:gd name="T12" fmla="*/ 1 w 226"/>
                <a:gd name="T13" fmla="*/ 1 h 224"/>
                <a:gd name="T14" fmla="*/ 1 w 226"/>
                <a:gd name="T15" fmla="*/ 1 h 224"/>
                <a:gd name="T16" fmla="*/ 1 w 226"/>
                <a:gd name="T17" fmla="*/ 1 h 224"/>
                <a:gd name="T18" fmla="*/ 1 w 226"/>
                <a:gd name="T19" fmla="*/ 1 h 224"/>
                <a:gd name="T20" fmla="*/ 1 w 226"/>
                <a:gd name="T21" fmla="*/ 1 h 224"/>
                <a:gd name="T22" fmla="*/ 1 w 226"/>
                <a:gd name="T23" fmla="*/ 1 h 224"/>
                <a:gd name="T24" fmla="*/ 1 w 226"/>
                <a:gd name="T25" fmla="*/ 1 h 224"/>
                <a:gd name="T26" fmla="*/ 1 w 226"/>
                <a:gd name="T27" fmla="*/ 1 h 224"/>
                <a:gd name="T28" fmla="*/ 1 w 226"/>
                <a:gd name="T29" fmla="*/ 1 h 224"/>
                <a:gd name="T30" fmla="*/ 1 w 226"/>
                <a:gd name="T31" fmla="*/ 1 h 224"/>
                <a:gd name="T32" fmla="*/ 1 w 226"/>
                <a:gd name="T33" fmla="*/ 1 h 224"/>
                <a:gd name="T34" fmla="*/ 1 w 226"/>
                <a:gd name="T35" fmla="*/ 1 h 224"/>
                <a:gd name="T36" fmla="*/ 1 w 226"/>
                <a:gd name="T37" fmla="*/ 1 h 224"/>
                <a:gd name="T38" fmla="*/ 1 w 226"/>
                <a:gd name="T39" fmla="*/ 1 h 224"/>
                <a:gd name="T40" fmla="*/ 1 w 226"/>
                <a:gd name="T41" fmla="*/ 1 h 224"/>
                <a:gd name="T42" fmla="*/ 1 w 226"/>
                <a:gd name="T43" fmla="*/ 1 h 224"/>
                <a:gd name="T44" fmla="*/ 1 w 226"/>
                <a:gd name="T45" fmla="*/ 1 h 224"/>
                <a:gd name="T46" fmla="*/ 1 w 226"/>
                <a:gd name="T47" fmla="*/ 1 h 224"/>
                <a:gd name="T48" fmla="*/ 1 w 226"/>
                <a:gd name="T49" fmla="*/ 1 h 224"/>
                <a:gd name="T50" fmla="*/ 1 w 226"/>
                <a:gd name="T51" fmla="*/ 1 h 224"/>
                <a:gd name="T52" fmla="*/ 1 w 226"/>
                <a:gd name="T53" fmla="*/ 1 h 224"/>
                <a:gd name="T54" fmla="*/ 1 w 226"/>
                <a:gd name="T55" fmla="*/ 1 h 224"/>
                <a:gd name="T56" fmla="*/ 1 w 226"/>
                <a:gd name="T57" fmla="*/ 1 h 224"/>
                <a:gd name="T58" fmla="*/ 1 w 226"/>
                <a:gd name="T59" fmla="*/ 1 h 224"/>
                <a:gd name="T60" fmla="*/ 1 w 226"/>
                <a:gd name="T61" fmla="*/ 1 h 224"/>
                <a:gd name="T62" fmla="*/ 1 w 226"/>
                <a:gd name="T63" fmla="*/ 1 h 224"/>
                <a:gd name="T64" fmla="*/ 1 w 226"/>
                <a:gd name="T65" fmla="*/ 1 h 224"/>
                <a:gd name="T66" fmla="*/ 1 w 226"/>
                <a:gd name="T67" fmla="*/ 1 h 224"/>
                <a:gd name="T68" fmla="*/ 0 w 226"/>
                <a:gd name="T69" fmla="*/ 1 h 224"/>
                <a:gd name="T70" fmla="*/ 1 w 226"/>
                <a:gd name="T71" fmla="*/ 1 h 224"/>
                <a:gd name="T72" fmla="*/ 1 w 226"/>
                <a:gd name="T73" fmla="*/ 1 h 224"/>
                <a:gd name="T74" fmla="*/ 1 w 226"/>
                <a:gd name="T75" fmla="*/ 1 h 224"/>
                <a:gd name="T76" fmla="*/ 1 w 226"/>
                <a:gd name="T77" fmla="*/ 0 h 224"/>
                <a:gd name="T78" fmla="*/ 1 w 226"/>
                <a:gd name="T79" fmla="*/ 0 h 22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26"/>
                <a:gd name="T121" fmla="*/ 0 h 224"/>
                <a:gd name="T122" fmla="*/ 226 w 226"/>
                <a:gd name="T123" fmla="*/ 224 h 22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26" h="224">
                  <a:moveTo>
                    <a:pt x="52" y="0"/>
                  </a:moveTo>
                  <a:lnTo>
                    <a:pt x="60" y="16"/>
                  </a:lnTo>
                  <a:lnTo>
                    <a:pt x="81" y="44"/>
                  </a:lnTo>
                  <a:lnTo>
                    <a:pt x="128" y="99"/>
                  </a:lnTo>
                  <a:lnTo>
                    <a:pt x="168" y="158"/>
                  </a:lnTo>
                  <a:lnTo>
                    <a:pt x="177" y="174"/>
                  </a:lnTo>
                  <a:lnTo>
                    <a:pt x="181" y="178"/>
                  </a:lnTo>
                  <a:lnTo>
                    <a:pt x="186" y="180"/>
                  </a:lnTo>
                  <a:lnTo>
                    <a:pt x="192" y="181"/>
                  </a:lnTo>
                  <a:lnTo>
                    <a:pt x="197" y="182"/>
                  </a:lnTo>
                  <a:lnTo>
                    <a:pt x="202" y="181"/>
                  </a:lnTo>
                  <a:lnTo>
                    <a:pt x="207" y="179"/>
                  </a:lnTo>
                  <a:lnTo>
                    <a:pt x="211" y="177"/>
                  </a:lnTo>
                  <a:lnTo>
                    <a:pt x="219" y="170"/>
                  </a:lnTo>
                  <a:lnTo>
                    <a:pt x="224" y="160"/>
                  </a:lnTo>
                  <a:lnTo>
                    <a:pt x="226" y="154"/>
                  </a:lnTo>
                  <a:lnTo>
                    <a:pt x="226" y="161"/>
                  </a:lnTo>
                  <a:lnTo>
                    <a:pt x="226" y="175"/>
                  </a:lnTo>
                  <a:lnTo>
                    <a:pt x="219" y="207"/>
                  </a:lnTo>
                  <a:lnTo>
                    <a:pt x="210" y="218"/>
                  </a:lnTo>
                  <a:lnTo>
                    <a:pt x="204" y="222"/>
                  </a:lnTo>
                  <a:lnTo>
                    <a:pt x="196" y="224"/>
                  </a:lnTo>
                  <a:lnTo>
                    <a:pt x="188" y="223"/>
                  </a:lnTo>
                  <a:lnTo>
                    <a:pt x="180" y="221"/>
                  </a:lnTo>
                  <a:lnTo>
                    <a:pt x="171" y="215"/>
                  </a:lnTo>
                  <a:lnTo>
                    <a:pt x="162" y="207"/>
                  </a:lnTo>
                  <a:lnTo>
                    <a:pt x="143" y="185"/>
                  </a:lnTo>
                  <a:lnTo>
                    <a:pt x="113" y="140"/>
                  </a:lnTo>
                  <a:lnTo>
                    <a:pt x="104" y="124"/>
                  </a:lnTo>
                  <a:lnTo>
                    <a:pt x="94" y="127"/>
                  </a:lnTo>
                  <a:lnTo>
                    <a:pt x="77" y="130"/>
                  </a:lnTo>
                  <a:lnTo>
                    <a:pt x="43" y="137"/>
                  </a:lnTo>
                  <a:lnTo>
                    <a:pt x="9" y="145"/>
                  </a:lnTo>
                  <a:lnTo>
                    <a:pt x="1" y="146"/>
                  </a:lnTo>
                  <a:lnTo>
                    <a:pt x="0" y="135"/>
                  </a:lnTo>
                  <a:lnTo>
                    <a:pt x="2" y="112"/>
                  </a:lnTo>
                  <a:lnTo>
                    <a:pt x="14" y="66"/>
                  </a:lnTo>
                  <a:lnTo>
                    <a:pt x="42" y="1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92" name="Freeform 81"/>
            <p:cNvSpPr>
              <a:spLocks/>
            </p:cNvSpPr>
            <p:nvPr/>
          </p:nvSpPr>
          <p:spPr bwMode="auto">
            <a:xfrm>
              <a:off x="2464" y="97"/>
              <a:ext cx="105" cy="318"/>
            </a:xfrm>
            <a:custGeom>
              <a:avLst/>
              <a:gdLst>
                <a:gd name="T0" fmla="*/ 1 w 209"/>
                <a:gd name="T1" fmla="*/ 1 h 636"/>
                <a:gd name="T2" fmla="*/ 1 w 209"/>
                <a:gd name="T3" fmla="*/ 1 h 636"/>
                <a:gd name="T4" fmla="*/ 0 w 209"/>
                <a:gd name="T5" fmla="*/ 1 h 636"/>
                <a:gd name="T6" fmla="*/ 1 w 209"/>
                <a:gd name="T7" fmla="*/ 1 h 636"/>
                <a:gd name="T8" fmla="*/ 1 w 209"/>
                <a:gd name="T9" fmla="*/ 1 h 636"/>
                <a:gd name="T10" fmla="*/ 1 w 209"/>
                <a:gd name="T11" fmla="*/ 1 h 636"/>
                <a:gd name="T12" fmla="*/ 1 w 209"/>
                <a:gd name="T13" fmla="*/ 1 h 636"/>
                <a:gd name="T14" fmla="*/ 1 w 209"/>
                <a:gd name="T15" fmla="*/ 1 h 636"/>
                <a:gd name="T16" fmla="*/ 1 w 209"/>
                <a:gd name="T17" fmla="*/ 1 h 636"/>
                <a:gd name="T18" fmla="*/ 1 w 209"/>
                <a:gd name="T19" fmla="*/ 1 h 636"/>
                <a:gd name="T20" fmla="*/ 1 w 209"/>
                <a:gd name="T21" fmla="*/ 1 h 636"/>
                <a:gd name="T22" fmla="*/ 1 w 209"/>
                <a:gd name="T23" fmla="*/ 1 h 636"/>
                <a:gd name="T24" fmla="*/ 1 w 209"/>
                <a:gd name="T25" fmla="*/ 1 h 636"/>
                <a:gd name="T26" fmla="*/ 1 w 209"/>
                <a:gd name="T27" fmla="*/ 1 h 636"/>
                <a:gd name="T28" fmla="*/ 1 w 209"/>
                <a:gd name="T29" fmla="*/ 1 h 636"/>
                <a:gd name="T30" fmla="*/ 1 w 209"/>
                <a:gd name="T31" fmla="*/ 1 h 636"/>
                <a:gd name="T32" fmla="*/ 1 w 209"/>
                <a:gd name="T33" fmla="*/ 1 h 636"/>
                <a:gd name="T34" fmla="*/ 1 w 209"/>
                <a:gd name="T35" fmla="*/ 1 h 636"/>
                <a:gd name="T36" fmla="*/ 1 w 209"/>
                <a:gd name="T37" fmla="*/ 1 h 636"/>
                <a:gd name="T38" fmla="*/ 1 w 209"/>
                <a:gd name="T39" fmla="*/ 1 h 636"/>
                <a:gd name="T40" fmla="*/ 1 w 209"/>
                <a:gd name="T41" fmla="*/ 1 h 636"/>
                <a:gd name="T42" fmla="*/ 1 w 209"/>
                <a:gd name="T43" fmla="*/ 1 h 636"/>
                <a:gd name="T44" fmla="*/ 1 w 209"/>
                <a:gd name="T45" fmla="*/ 1 h 636"/>
                <a:gd name="T46" fmla="*/ 1 w 209"/>
                <a:gd name="T47" fmla="*/ 1 h 636"/>
                <a:gd name="T48" fmla="*/ 1 w 209"/>
                <a:gd name="T49" fmla="*/ 1 h 636"/>
                <a:gd name="T50" fmla="*/ 1 w 209"/>
                <a:gd name="T51" fmla="*/ 1 h 636"/>
                <a:gd name="T52" fmla="*/ 1 w 209"/>
                <a:gd name="T53" fmla="*/ 1 h 636"/>
                <a:gd name="T54" fmla="*/ 1 w 209"/>
                <a:gd name="T55" fmla="*/ 1 h 636"/>
                <a:gd name="T56" fmla="*/ 1 w 209"/>
                <a:gd name="T57" fmla="*/ 1 h 636"/>
                <a:gd name="T58" fmla="*/ 1 w 209"/>
                <a:gd name="T59" fmla="*/ 1 h 636"/>
                <a:gd name="T60" fmla="*/ 1 w 209"/>
                <a:gd name="T61" fmla="*/ 1 h 636"/>
                <a:gd name="T62" fmla="*/ 1 w 209"/>
                <a:gd name="T63" fmla="*/ 1 h 636"/>
                <a:gd name="T64" fmla="*/ 1 w 209"/>
                <a:gd name="T65" fmla="*/ 1 h 636"/>
                <a:gd name="T66" fmla="*/ 1 w 209"/>
                <a:gd name="T67" fmla="*/ 1 h 636"/>
                <a:gd name="T68" fmla="*/ 1 w 209"/>
                <a:gd name="T69" fmla="*/ 1 h 636"/>
                <a:gd name="T70" fmla="*/ 1 w 209"/>
                <a:gd name="T71" fmla="*/ 1 h 636"/>
                <a:gd name="T72" fmla="*/ 1 w 209"/>
                <a:gd name="T73" fmla="*/ 1 h 636"/>
                <a:gd name="T74" fmla="*/ 1 w 209"/>
                <a:gd name="T75" fmla="*/ 1 h 636"/>
                <a:gd name="T76" fmla="*/ 1 w 209"/>
                <a:gd name="T77" fmla="*/ 1 h 636"/>
                <a:gd name="T78" fmla="*/ 1 w 209"/>
                <a:gd name="T79" fmla="*/ 1 h 636"/>
                <a:gd name="T80" fmla="*/ 1 w 209"/>
                <a:gd name="T81" fmla="*/ 1 h 636"/>
                <a:gd name="T82" fmla="*/ 1 w 209"/>
                <a:gd name="T83" fmla="*/ 1 h 636"/>
                <a:gd name="T84" fmla="*/ 1 w 209"/>
                <a:gd name="T85" fmla="*/ 1 h 636"/>
                <a:gd name="T86" fmla="*/ 1 w 209"/>
                <a:gd name="T87" fmla="*/ 1 h 636"/>
                <a:gd name="T88" fmla="*/ 1 w 209"/>
                <a:gd name="T89" fmla="*/ 1 h 636"/>
                <a:gd name="T90" fmla="*/ 1 w 209"/>
                <a:gd name="T91" fmla="*/ 0 h 636"/>
                <a:gd name="T92" fmla="*/ 1 w 209"/>
                <a:gd name="T93" fmla="*/ 1 h 636"/>
                <a:gd name="T94" fmla="*/ 1 w 209"/>
                <a:gd name="T95" fmla="*/ 1 h 636"/>
                <a:gd name="T96" fmla="*/ 1 w 209"/>
                <a:gd name="T97" fmla="*/ 1 h 636"/>
                <a:gd name="T98" fmla="*/ 1 w 209"/>
                <a:gd name="T99" fmla="*/ 1 h 636"/>
                <a:gd name="T100" fmla="*/ 1 w 209"/>
                <a:gd name="T101" fmla="*/ 1 h 636"/>
                <a:gd name="T102" fmla="*/ 1 w 209"/>
                <a:gd name="T103" fmla="*/ 1 h 6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9"/>
                <a:gd name="T157" fmla="*/ 0 h 636"/>
                <a:gd name="T158" fmla="*/ 209 w 209"/>
                <a:gd name="T159" fmla="*/ 636 h 6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9" h="636">
                  <a:moveTo>
                    <a:pt x="13" y="162"/>
                  </a:moveTo>
                  <a:lnTo>
                    <a:pt x="7" y="201"/>
                  </a:lnTo>
                  <a:lnTo>
                    <a:pt x="0" y="274"/>
                  </a:lnTo>
                  <a:lnTo>
                    <a:pt x="8" y="409"/>
                  </a:lnTo>
                  <a:lnTo>
                    <a:pt x="61" y="538"/>
                  </a:lnTo>
                  <a:lnTo>
                    <a:pt x="83" y="570"/>
                  </a:lnTo>
                  <a:lnTo>
                    <a:pt x="85" y="576"/>
                  </a:lnTo>
                  <a:lnTo>
                    <a:pt x="89" y="587"/>
                  </a:lnTo>
                  <a:lnTo>
                    <a:pt x="98" y="609"/>
                  </a:lnTo>
                  <a:lnTo>
                    <a:pt x="106" y="631"/>
                  </a:lnTo>
                  <a:lnTo>
                    <a:pt x="109" y="636"/>
                  </a:lnTo>
                  <a:lnTo>
                    <a:pt x="106" y="619"/>
                  </a:lnTo>
                  <a:lnTo>
                    <a:pt x="107" y="589"/>
                  </a:lnTo>
                  <a:lnTo>
                    <a:pt x="118" y="569"/>
                  </a:lnTo>
                  <a:lnTo>
                    <a:pt x="135" y="555"/>
                  </a:lnTo>
                  <a:lnTo>
                    <a:pt x="160" y="548"/>
                  </a:lnTo>
                  <a:lnTo>
                    <a:pt x="191" y="548"/>
                  </a:lnTo>
                  <a:lnTo>
                    <a:pt x="209" y="549"/>
                  </a:lnTo>
                  <a:lnTo>
                    <a:pt x="196" y="536"/>
                  </a:lnTo>
                  <a:lnTo>
                    <a:pt x="168" y="510"/>
                  </a:lnTo>
                  <a:lnTo>
                    <a:pt x="115" y="457"/>
                  </a:lnTo>
                  <a:lnTo>
                    <a:pt x="78" y="395"/>
                  </a:lnTo>
                  <a:lnTo>
                    <a:pt x="74" y="377"/>
                  </a:lnTo>
                  <a:lnTo>
                    <a:pt x="77" y="370"/>
                  </a:lnTo>
                  <a:lnTo>
                    <a:pt x="83" y="356"/>
                  </a:lnTo>
                  <a:lnTo>
                    <a:pt x="96" y="329"/>
                  </a:lnTo>
                  <a:lnTo>
                    <a:pt x="108" y="303"/>
                  </a:lnTo>
                  <a:lnTo>
                    <a:pt x="111" y="295"/>
                  </a:lnTo>
                  <a:lnTo>
                    <a:pt x="109" y="297"/>
                  </a:lnTo>
                  <a:lnTo>
                    <a:pt x="102" y="307"/>
                  </a:lnTo>
                  <a:lnTo>
                    <a:pt x="74" y="337"/>
                  </a:lnTo>
                  <a:lnTo>
                    <a:pt x="60" y="349"/>
                  </a:lnTo>
                  <a:lnTo>
                    <a:pt x="54" y="353"/>
                  </a:lnTo>
                  <a:lnTo>
                    <a:pt x="48" y="354"/>
                  </a:lnTo>
                  <a:lnTo>
                    <a:pt x="45" y="351"/>
                  </a:lnTo>
                  <a:lnTo>
                    <a:pt x="43" y="349"/>
                  </a:lnTo>
                  <a:lnTo>
                    <a:pt x="42" y="346"/>
                  </a:lnTo>
                  <a:lnTo>
                    <a:pt x="38" y="336"/>
                  </a:lnTo>
                  <a:lnTo>
                    <a:pt x="33" y="307"/>
                  </a:lnTo>
                  <a:lnTo>
                    <a:pt x="31" y="222"/>
                  </a:lnTo>
                  <a:lnTo>
                    <a:pt x="43" y="142"/>
                  </a:lnTo>
                  <a:lnTo>
                    <a:pt x="48" y="126"/>
                  </a:lnTo>
                  <a:lnTo>
                    <a:pt x="58" y="93"/>
                  </a:lnTo>
                  <a:lnTo>
                    <a:pt x="77" y="34"/>
                  </a:lnTo>
                  <a:lnTo>
                    <a:pt x="88" y="2"/>
                  </a:lnTo>
                  <a:lnTo>
                    <a:pt x="89" y="0"/>
                  </a:lnTo>
                  <a:lnTo>
                    <a:pt x="87" y="2"/>
                  </a:lnTo>
                  <a:lnTo>
                    <a:pt x="79" y="13"/>
                  </a:lnTo>
                  <a:lnTo>
                    <a:pt x="48" y="62"/>
                  </a:lnTo>
                  <a:lnTo>
                    <a:pt x="17" y="139"/>
                  </a:lnTo>
                  <a:lnTo>
                    <a:pt x="13" y="162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93" name="Freeform 82"/>
            <p:cNvSpPr>
              <a:spLocks/>
            </p:cNvSpPr>
            <p:nvPr/>
          </p:nvSpPr>
          <p:spPr bwMode="auto">
            <a:xfrm>
              <a:off x="2671" y="38"/>
              <a:ext cx="210" cy="323"/>
            </a:xfrm>
            <a:custGeom>
              <a:avLst/>
              <a:gdLst>
                <a:gd name="T0" fmla="*/ 1 w 418"/>
                <a:gd name="T1" fmla="*/ 1 h 645"/>
                <a:gd name="T2" fmla="*/ 1 w 418"/>
                <a:gd name="T3" fmla="*/ 1 h 645"/>
                <a:gd name="T4" fmla="*/ 1 w 418"/>
                <a:gd name="T5" fmla="*/ 1 h 645"/>
                <a:gd name="T6" fmla="*/ 1 w 418"/>
                <a:gd name="T7" fmla="*/ 1 h 645"/>
                <a:gd name="T8" fmla="*/ 1 w 418"/>
                <a:gd name="T9" fmla="*/ 1 h 645"/>
                <a:gd name="T10" fmla="*/ 1 w 418"/>
                <a:gd name="T11" fmla="*/ 1 h 645"/>
                <a:gd name="T12" fmla="*/ 1 w 418"/>
                <a:gd name="T13" fmla="*/ 1 h 645"/>
                <a:gd name="T14" fmla="*/ 1 w 418"/>
                <a:gd name="T15" fmla="*/ 1 h 645"/>
                <a:gd name="T16" fmla="*/ 1 w 418"/>
                <a:gd name="T17" fmla="*/ 1 h 645"/>
                <a:gd name="T18" fmla="*/ 1 w 418"/>
                <a:gd name="T19" fmla="*/ 1 h 645"/>
                <a:gd name="T20" fmla="*/ 1 w 418"/>
                <a:gd name="T21" fmla="*/ 1 h 645"/>
                <a:gd name="T22" fmla="*/ 1 w 418"/>
                <a:gd name="T23" fmla="*/ 1 h 645"/>
                <a:gd name="T24" fmla="*/ 1 w 418"/>
                <a:gd name="T25" fmla="*/ 1 h 645"/>
                <a:gd name="T26" fmla="*/ 1 w 418"/>
                <a:gd name="T27" fmla="*/ 1 h 645"/>
                <a:gd name="T28" fmla="*/ 1 w 418"/>
                <a:gd name="T29" fmla="*/ 1 h 645"/>
                <a:gd name="T30" fmla="*/ 1 w 418"/>
                <a:gd name="T31" fmla="*/ 1 h 645"/>
                <a:gd name="T32" fmla="*/ 1 w 418"/>
                <a:gd name="T33" fmla="*/ 1 h 645"/>
                <a:gd name="T34" fmla="*/ 1 w 418"/>
                <a:gd name="T35" fmla="*/ 1 h 645"/>
                <a:gd name="T36" fmla="*/ 1 w 418"/>
                <a:gd name="T37" fmla="*/ 1 h 645"/>
                <a:gd name="T38" fmla="*/ 1 w 418"/>
                <a:gd name="T39" fmla="*/ 1 h 645"/>
                <a:gd name="T40" fmla="*/ 1 w 418"/>
                <a:gd name="T41" fmla="*/ 1 h 645"/>
                <a:gd name="T42" fmla="*/ 1 w 418"/>
                <a:gd name="T43" fmla="*/ 1 h 645"/>
                <a:gd name="T44" fmla="*/ 1 w 418"/>
                <a:gd name="T45" fmla="*/ 1 h 645"/>
                <a:gd name="T46" fmla="*/ 1 w 418"/>
                <a:gd name="T47" fmla="*/ 1 h 645"/>
                <a:gd name="T48" fmla="*/ 1 w 418"/>
                <a:gd name="T49" fmla="*/ 1 h 645"/>
                <a:gd name="T50" fmla="*/ 1 w 418"/>
                <a:gd name="T51" fmla="*/ 1 h 645"/>
                <a:gd name="T52" fmla="*/ 1 w 418"/>
                <a:gd name="T53" fmla="*/ 1 h 645"/>
                <a:gd name="T54" fmla="*/ 1 w 418"/>
                <a:gd name="T55" fmla="*/ 1 h 645"/>
                <a:gd name="T56" fmla="*/ 1 w 418"/>
                <a:gd name="T57" fmla="*/ 1 h 645"/>
                <a:gd name="T58" fmla="*/ 1 w 418"/>
                <a:gd name="T59" fmla="*/ 1 h 645"/>
                <a:gd name="T60" fmla="*/ 1 w 418"/>
                <a:gd name="T61" fmla="*/ 1 h 645"/>
                <a:gd name="T62" fmla="*/ 1 w 418"/>
                <a:gd name="T63" fmla="*/ 1 h 645"/>
                <a:gd name="T64" fmla="*/ 1 w 418"/>
                <a:gd name="T65" fmla="*/ 1 h 645"/>
                <a:gd name="T66" fmla="*/ 1 w 418"/>
                <a:gd name="T67" fmla="*/ 1 h 645"/>
                <a:gd name="T68" fmla="*/ 1 w 418"/>
                <a:gd name="T69" fmla="*/ 1 h 645"/>
                <a:gd name="T70" fmla="*/ 1 w 418"/>
                <a:gd name="T71" fmla="*/ 1 h 645"/>
                <a:gd name="T72" fmla="*/ 1 w 418"/>
                <a:gd name="T73" fmla="*/ 1 h 645"/>
                <a:gd name="T74" fmla="*/ 1 w 418"/>
                <a:gd name="T75" fmla="*/ 1 h 645"/>
                <a:gd name="T76" fmla="*/ 1 w 418"/>
                <a:gd name="T77" fmla="*/ 1 h 645"/>
                <a:gd name="T78" fmla="*/ 1 w 418"/>
                <a:gd name="T79" fmla="*/ 1 h 645"/>
                <a:gd name="T80" fmla="*/ 1 w 418"/>
                <a:gd name="T81" fmla="*/ 1 h 645"/>
                <a:gd name="T82" fmla="*/ 1 w 418"/>
                <a:gd name="T83" fmla="*/ 1 h 645"/>
                <a:gd name="T84" fmla="*/ 1 w 418"/>
                <a:gd name="T85" fmla="*/ 1 h 645"/>
                <a:gd name="T86" fmla="*/ 1 w 418"/>
                <a:gd name="T87" fmla="*/ 1 h 645"/>
                <a:gd name="T88" fmla="*/ 1 w 418"/>
                <a:gd name="T89" fmla="*/ 1 h 645"/>
                <a:gd name="T90" fmla="*/ 1 w 418"/>
                <a:gd name="T91" fmla="*/ 1 h 645"/>
                <a:gd name="T92" fmla="*/ 1 w 418"/>
                <a:gd name="T93" fmla="*/ 1 h 645"/>
                <a:gd name="T94" fmla="*/ 1 w 418"/>
                <a:gd name="T95" fmla="*/ 1 h 645"/>
                <a:gd name="T96" fmla="*/ 1 w 418"/>
                <a:gd name="T97" fmla="*/ 1 h 645"/>
                <a:gd name="T98" fmla="*/ 1 w 418"/>
                <a:gd name="T99" fmla="*/ 1 h 645"/>
                <a:gd name="T100" fmla="*/ 1 w 418"/>
                <a:gd name="T101" fmla="*/ 1 h 645"/>
                <a:gd name="T102" fmla="*/ 1 w 418"/>
                <a:gd name="T103" fmla="*/ 1 h 645"/>
                <a:gd name="T104" fmla="*/ 1 w 418"/>
                <a:gd name="T105" fmla="*/ 1 h 645"/>
                <a:gd name="T106" fmla="*/ 0 w 418"/>
                <a:gd name="T107" fmla="*/ 0 h 645"/>
                <a:gd name="T108" fmla="*/ 1 w 418"/>
                <a:gd name="T109" fmla="*/ 1 h 645"/>
                <a:gd name="T110" fmla="*/ 1 w 418"/>
                <a:gd name="T111" fmla="*/ 1 h 645"/>
                <a:gd name="T112" fmla="*/ 1 w 418"/>
                <a:gd name="T113" fmla="*/ 1 h 645"/>
                <a:gd name="T114" fmla="*/ 1 w 418"/>
                <a:gd name="T115" fmla="*/ 1 h 645"/>
                <a:gd name="T116" fmla="*/ 1 w 418"/>
                <a:gd name="T117" fmla="*/ 1 h 645"/>
                <a:gd name="T118" fmla="*/ 1 w 418"/>
                <a:gd name="T119" fmla="*/ 1 h 64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18"/>
                <a:gd name="T181" fmla="*/ 0 h 645"/>
                <a:gd name="T182" fmla="*/ 418 w 418"/>
                <a:gd name="T183" fmla="*/ 645 h 64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18" h="645">
                  <a:moveTo>
                    <a:pt x="372" y="195"/>
                  </a:moveTo>
                  <a:lnTo>
                    <a:pt x="379" y="211"/>
                  </a:lnTo>
                  <a:lnTo>
                    <a:pt x="392" y="255"/>
                  </a:lnTo>
                  <a:lnTo>
                    <a:pt x="412" y="367"/>
                  </a:lnTo>
                  <a:lnTo>
                    <a:pt x="418" y="453"/>
                  </a:lnTo>
                  <a:lnTo>
                    <a:pt x="417" y="462"/>
                  </a:lnTo>
                  <a:lnTo>
                    <a:pt x="414" y="469"/>
                  </a:lnTo>
                  <a:lnTo>
                    <a:pt x="408" y="482"/>
                  </a:lnTo>
                  <a:lnTo>
                    <a:pt x="399" y="496"/>
                  </a:lnTo>
                  <a:lnTo>
                    <a:pt x="383" y="525"/>
                  </a:lnTo>
                  <a:lnTo>
                    <a:pt x="378" y="550"/>
                  </a:lnTo>
                  <a:lnTo>
                    <a:pt x="377" y="567"/>
                  </a:lnTo>
                  <a:lnTo>
                    <a:pt x="373" y="596"/>
                  </a:lnTo>
                  <a:lnTo>
                    <a:pt x="362" y="620"/>
                  </a:lnTo>
                  <a:lnTo>
                    <a:pt x="346" y="636"/>
                  </a:lnTo>
                  <a:lnTo>
                    <a:pt x="324" y="645"/>
                  </a:lnTo>
                  <a:lnTo>
                    <a:pt x="292" y="645"/>
                  </a:lnTo>
                  <a:lnTo>
                    <a:pt x="274" y="641"/>
                  </a:lnTo>
                  <a:lnTo>
                    <a:pt x="282" y="637"/>
                  </a:lnTo>
                  <a:lnTo>
                    <a:pt x="310" y="618"/>
                  </a:lnTo>
                  <a:lnTo>
                    <a:pt x="323" y="604"/>
                  </a:lnTo>
                  <a:lnTo>
                    <a:pt x="330" y="588"/>
                  </a:lnTo>
                  <a:lnTo>
                    <a:pt x="332" y="578"/>
                  </a:lnTo>
                  <a:lnTo>
                    <a:pt x="332" y="567"/>
                  </a:lnTo>
                  <a:lnTo>
                    <a:pt x="335" y="555"/>
                  </a:lnTo>
                  <a:lnTo>
                    <a:pt x="344" y="529"/>
                  </a:lnTo>
                  <a:lnTo>
                    <a:pt x="369" y="481"/>
                  </a:lnTo>
                  <a:lnTo>
                    <a:pt x="382" y="459"/>
                  </a:lnTo>
                  <a:lnTo>
                    <a:pt x="382" y="457"/>
                  </a:lnTo>
                  <a:lnTo>
                    <a:pt x="384" y="443"/>
                  </a:lnTo>
                  <a:lnTo>
                    <a:pt x="385" y="386"/>
                  </a:lnTo>
                  <a:lnTo>
                    <a:pt x="380" y="355"/>
                  </a:lnTo>
                  <a:lnTo>
                    <a:pt x="369" y="326"/>
                  </a:lnTo>
                  <a:lnTo>
                    <a:pt x="360" y="315"/>
                  </a:lnTo>
                  <a:lnTo>
                    <a:pt x="350" y="307"/>
                  </a:lnTo>
                  <a:lnTo>
                    <a:pt x="342" y="302"/>
                  </a:lnTo>
                  <a:lnTo>
                    <a:pt x="333" y="300"/>
                  </a:lnTo>
                  <a:lnTo>
                    <a:pt x="326" y="299"/>
                  </a:lnTo>
                  <a:lnTo>
                    <a:pt x="318" y="299"/>
                  </a:lnTo>
                  <a:lnTo>
                    <a:pt x="304" y="300"/>
                  </a:lnTo>
                  <a:lnTo>
                    <a:pt x="289" y="298"/>
                  </a:lnTo>
                  <a:lnTo>
                    <a:pt x="283" y="293"/>
                  </a:lnTo>
                  <a:lnTo>
                    <a:pt x="276" y="286"/>
                  </a:lnTo>
                  <a:lnTo>
                    <a:pt x="269" y="274"/>
                  </a:lnTo>
                  <a:lnTo>
                    <a:pt x="263" y="261"/>
                  </a:lnTo>
                  <a:lnTo>
                    <a:pt x="255" y="235"/>
                  </a:lnTo>
                  <a:lnTo>
                    <a:pt x="251" y="209"/>
                  </a:lnTo>
                  <a:lnTo>
                    <a:pt x="236" y="157"/>
                  </a:lnTo>
                  <a:lnTo>
                    <a:pt x="207" y="117"/>
                  </a:lnTo>
                  <a:lnTo>
                    <a:pt x="191" y="103"/>
                  </a:lnTo>
                  <a:lnTo>
                    <a:pt x="151" y="76"/>
                  </a:lnTo>
                  <a:lnTo>
                    <a:pt x="60" y="28"/>
                  </a:lnTo>
                  <a:lnTo>
                    <a:pt x="2" y="2"/>
                  </a:lnTo>
                  <a:lnTo>
                    <a:pt x="0" y="0"/>
                  </a:lnTo>
                  <a:lnTo>
                    <a:pt x="35" y="6"/>
                  </a:lnTo>
                  <a:lnTo>
                    <a:pt x="107" y="20"/>
                  </a:lnTo>
                  <a:lnTo>
                    <a:pt x="243" y="73"/>
                  </a:lnTo>
                  <a:lnTo>
                    <a:pt x="350" y="164"/>
                  </a:lnTo>
                  <a:lnTo>
                    <a:pt x="372" y="195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94" name="Freeform 83"/>
            <p:cNvSpPr>
              <a:spLocks/>
            </p:cNvSpPr>
            <p:nvPr/>
          </p:nvSpPr>
          <p:spPr bwMode="auto">
            <a:xfrm>
              <a:off x="2543" y="311"/>
              <a:ext cx="164" cy="45"/>
            </a:xfrm>
            <a:custGeom>
              <a:avLst/>
              <a:gdLst>
                <a:gd name="T0" fmla="*/ 0 w 330"/>
                <a:gd name="T1" fmla="*/ 1 h 89"/>
                <a:gd name="T2" fmla="*/ 0 w 330"/>
                <a:gd name="T3" fmla="*/ 1 h 89"/>
                <a:gd name="T4" fmla="*/ 0 w 330"/>
                <a:gd name="T5" fmla="*/ 1 h 89"/>
                <a:gd name="T6" fmla="*/ 0 w 330"/>
                <a:gd name="T7" fmla="*/ 1 h 89"/>
                <a:gd name="T8" fmla="*/ 0 w 330"/>
                <a:gd name="T9" fmla="*/ 1 h 89"/>
                <a:gd name="T10" fmla="*/ 0 w 330"/>
                <a:gd name="T11" fmla="*/ 1 h 89"/>
                <a:gd name="T12" fmla="*/ 0 w 330"/>
                <a:gd name="T13" fmla="*/ 1 h 89"/>
                <a:gd name="T14" fmla="*/ 0 w 330"/>
                <a:gd name="T15" fmla="*/ 1 h 89"/>
                <a:gd name="T16" fmla="*/ 0 w 330"/>
                <a:gd name="T17" fmla="*/ 1 h 89"/>
                <a:gd name="T18" fmla="*/ 0 w 330"/>
                <a:gd name="T19" fmla="*/ 1 h 89"/>
                <a:gd name="T20" fmla="*/ 0 w 330"/>
                <a:gd name="T21" fmla="*/ 1 h 89"/>
                <a:gd name="T22" fmla="*/ 0 w 330"/>
                <a:gd name="T23" fmla="*/ 1 h 89"/>
                <a:gd name="T24" fmla="*/ 0 w 330"/>
                <a:gd name="T25" fmla="*/ 1 h 89"/>
                <a:gd name="T26" fmla="*/ 0 w 330"/>
                <a:gd name="T27" fmla="*/ 1 h 89"/>
                <a:gd name="T28" fmla="*/ 0 w 330"/>
                <a:gd name="T29" fmla="*/ 1 h 89"/>
                <a:gd name="T30" fmla="*/ 0 w 330"/>
                <a:gd name="T31" fmla="*/ 1 h 89"/>
                <a:gd name="T32" fmla="*/ 0 w 330"/>
                <a:gd name="T33" fmla="*/ 1 h 89"/>
                <a:gd name="T34" fmla="*/ 0 w 330"/>
                <a:gd name="T35" fmla="*/ 1 h 89"/>
                <a:gd name="T36" fmla="*/ 0 w 330"/>
                <a:gd name="T37" fmla="*/ 1 h 89"/>
                <a:gd name="T38" fmla="*/ 0 w 330"/>
                <a:gd name="T39" fmla="*/ 1 h 89"/>
                <a:gd name="T40" fmla="*/ 0 w 330"/>
                <a:gd name="T41" fmla="*/ 1 h 89"/>
                <a:gd name="T42" fmla="*/ 0 w 330"/>
                <a:gd name="T43" fmla="*/ 1 h 89"/>
                <a:gd name="T44" fmla="*/ 0 w 330"/>
                <a:gd name="T45" fmla="*/ 1 h 89"/>
                <a:gd name="T46" fmla="*/ 0 w 330"/>
                <a:gd name="T47" fmla="*/ 1 h 89"/>
                <a:gd name="T48" fmla="*/ 0 w 330"/>
                <a:gd name="T49" fmla="*/ 1 h 89"/>
                <a:gd name="T50" fmla="*/ 0 w 330"/>
                <a:gd name="T51" fmla="*/ 1 h 89"/>
                <a:gd name="T52" fmla="*/ 0 w 330"/>
                <a:gd name="T53" fmla="*/ 1 h 89"/>
                <a:gd name="T54" fmla="*/ 0 w 330"/>
                <a:gd name="T55" fmla="*/ 0 h 89"/>
                <a:gd name="T56" fmla="*/ 0 w 330"/>
                <a:gd name="T57" fmla="*/ 1 h 89"/>
                <a:gd name="T58" fmla="*/ 0 w 330"/>
                <a:gd name="T59" fmla="*/ 1 h 8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30"/>
                <a:gd name="T91" fmla="*/ 0 h 89"/>
                <a:gd name="T92" fmla="*/ 330 w 330"/>
                <a:gd name="T93" fmla="*/ 89 h 8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30" h="89">
                  <a:moveTo>
                    <a:pt x="234" y="7"/>
                  </a:moveTo>
                  <a:lnTo>
                    <a:pt x="241" y="12"/>
                  </a:lnTo>
                  <a:lnTo>
                    <a:pt x="261" y="22"/>
                  </a:lnTo>
                  <a:lnTo>
                    <a:pt x="301" y="42"/>
                  </a:lnTo>
                  <a:lnTo>
                    <a:pt x="327" y="53"/>
                  </a:lnTo>
                  <a:lnTo>
                    <a:pt x="330" y="53"/>
                  </a:lnTo>
                  <a:lnTo>
                    <a:pt x="325" y="56"/>
                  </a:lnTo>
                  <a:lnTo>
                    <a:pt x="319" y="62"/>
                  </a:lnTo>
                  <a:lnTo>
                    <a:pt x="306" y="73"/>
                  </a:lnTo>
                  <a:lnTo>
                    <a:pt x="292" y="85"/>
                  </a:lnTo>
                  <a:lnTo>
                    <a:pt x="289" y="87"/>
                  </a:lnTo>
                  <a:lnTo>
                    <a:pt x="266" y="81"/>
                  </a:lnTo>
                  <a:lnTo>
                    <a:pt x="220" y="71"/>
                  </a:lnTo>
                  <a:lnTo>
                    <a:pt x="128" y="68"/>
                  </a:lnTo>
                  <a:lnTo>
                    <a:pt x="36" y="83"/>
                  </a:lnTo>
                  <a:lnTo>
                    <a:pt x="13" y="89"/>
                  </a:lnTo>
                  <a:lnTo>
                    <a:pt x="11" y="85"/>
                  </a:lnTo>
                  <a:lnTo>
                    <a:pt x="9" y="77"/>
                  </a:lnTo>
                  <a:lnTo>
                    <a:pt x="5" y="61"/>
                  </a:lnTo>
                  <a:lnTo>
                    <a:pt x="1" y="44"/>
                  </a:lnTo>
                  <a:lnTo>
                    <a:pt x="0" y="39"/>
                  </a:lnTo>
                  <a:lnTo>
                    <a:pt x="20" y="48"/>
                  </a:lnTo>
                  <a:lnTo>
                    <a:pt x="42" y="51"/>
                  </a:lnTo>
                  <a:lnTo>
                    <a:pt x="63" y="49"/>
                  </a:lnTo>
                  <a:lnTo>
                    <a:pt x="85" y="44"/>
                  </a:lnTo>
                  <a:lnTo>
                    <a:pt x="128" y="27"/>
                  </a:lnTo>
                  <a:lnTo>
                    <a:pt x="168" y="9"/>
                  </a:lnTo>
                  <a:lnTo>
                    <a:pt x="204" y="0"/>
                  </a:lnTo>
                  <a:lnTo>
                    <a:pt x="234" y="7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95" name="Freeform 84"/>
            <p:cNvSpPr>
              <a:spLocks/>
            </p:cNvSpPr>
            <p:nvPr/>
          </p:nvSpPr>
          <p:spPr bwMode="auto">
            <a:xfrm>
              <a:off x="2513" y="366"/>
              <a:ext cx="264" cy="73"/>
            </a:xfrm>
            <a:custGeom>
              <a:avLst/>
              <a:gdLst>
                <a:gd name="T0" fmla="*/ 1 w 527"/>
                <a:gd name="T1" fmla="*/ 0 h 147"/>
                <a:gd name="T2" fmla="*/ 1 w 527"/>
                <a:gd name="T3" fmla="*/ 0 h 147"/>
                <a:gd name="T4" fmla="*/ 1 w 527"/>
                <a:gd name="T5" fmla="*/ 0 h 147"/>
                <a:gd name="T6" fmla="*/ 1 w 527"/>
                <a:gd name="T7" fmla="*/ 0 h 147"/>
                <a:gd name="T8" fmla="*/ 1 w 527"/>
                <a:gd name="T9" fmla="*/ 0 h 147"/>
                <a:gd name="T10" fmla="*/ 1 w 527"/>
                <a:gd name="T11" fmla="*/ 0 h 147"/>
                <a:gd name="T12" fmla="*/ 1 w 527"/>
                <a:gd name="T13" fmla="*/ 0 h 147"/>
                <a:gd name="T14" fmla="*/ 1 w 527"/>
                <a:gd name="T15" fmla="*/ 0 h 147"/>
                <a:gd name="T16" fmla="*/ 1 w 527"/>
                <a:gd name="T17" fmla="*/ 0 h 147"/>
                <a:gd name="T18" fmla="*/ 1 w 527"/>
                <a:gd name="T19" fmla="*/ 0 h 147"/>
                <a:gd name="T20" fmla="*/ 1 w 527"/>
                <a:gd name="T21" fmla="*/ 0 h 147"/>
                <a:gd name="T22" fmla="*/ 1 w 527"/>
                <a:gd name="T23" fmla="*/ 0 h 147"/>
                <a:gd name="T24" fmla="*/ 1 w 527"/>
                <a:gd name="T25" fmla="*/ 0 h 147"/>
                <a:gd name="T26" fmla="*/ 1 w 527"/>
                <a:gd name="T27" fmla="*/ 0 h 147"/>
                <a:gd name="T28" fmla="*/ 1 w 527"/>
                <a:gd name="T29" fmla="*/ 0 h 147"/>
                <a:gd name="T30" fmla="*/ 1 w 527"/>
                <a:gd name="T31" fmla="*/ 0 h 147"/>
                <a:gd name="T32" fmla="*/ 1 w 527"/>
                <a:gd name="T33" fmla="*/ 0 h 147"/>
                <a:gd name="T34" fmla="*/ 1 w 527"/>
                <a:gd name="T35" fmla="*/ 0 h 147"/>
                <a:gd name="T36" fmla="*/ 1 w 527"/>
                <a:gd name="T37" fmla="*/ 0 h 147"/>
                <a:gd name="T38" fmla="*/ 1 w 527"/>
                <a:gd name="T39" fmla="*/ 0 h 147"/>
                <a:gd name="T40" fmla="*/ 1 w 527"/>
                <a:gd name="T41" fmla="*/ 0 h 147"/>
                <a:gd name="T42" fmla="*/ 1 w 527"/>
                <a:gd name="T43" fmla="*/ 0 h 147"/>
                <a:gd name="T44" fmla="*/ 1 w 527"/>
                <a:gd name="T45" fmla="*/ 0 h 147"/>
                <a:gd name="T46" fmla="*/ 1 w 527"/>
                <a:gd name="T47" fmla="*/ 0 h 147"/>
                <a:gd name="T48" fmla="*/ 1 w 527"/>
                <a:gd name="T49" fmla="*/ 0 h 147"/>
                <a:gd name="T50" fmla="*/ 1 w 527"/>
                <a:gd name="T51" fmla="*/ 0 h 147"/>
                <a:gd name="T52" fmla="*/ 1 w 527"/>
                <a:gd name="T53" fmla="*/ 0 h 147"/>
                <a:gd name="T54" fmla="*/ 1 w 527"/>
                <a:gd name="T55" fmla="*/ 0 h 147"/>
                <a:gd name="T56" fmla="*/ 1 w 527"/>
                <a:gd name="T57" fmla="*/ 0 h 147"/>
                <a:gd name="T58" fmla="*/ 1 w 527"/>
                <a:gd name="T59" fmla="*/ 0 h 147"/>
                <a:gd name="T60" fmla="*/ 1 w 527"/>
                <a:gd name="T61" fmla="*/ 0 h 147"/>
                <a:gd name="T62" fmla="*/ 1 w 527"/>
                <a:gd name="T63" fmla="*/ 0 h 147"/>
                <a:gd name="T64" fmla="*/ 1 w 527"/>
                <a:gd name="T65" fmla="*/ 0 h 147"/>
                <a:gd name="T66" fmla="*/ 1 w 527"/>
                <a:gd name="T67" fmla="*/ 0 h 147"/>
                <a:gd name="T68" fmla="*/ 1 w 527"/>
                <a:gd name="T69" fmla="*/ 0 h 147"/>
                <a:gd name="T70" fmla="*/ 1 w 527"/>
                <a:gd name="T71" fmla="*/ 0 h 147"/>
                <a:gd name="T72" fmla="*/ 1 w 527"/>
                <a:gd name="T73" fmla="*/ 0 h 147"/>
                <a:gd name="T74" fmla="*/ 0 w 527"/>
                <a:gd name="T75" fmla="*/ 0 h 147"/>
                <a:gd name="T76" fmla="*/ 1 w 527"/>
                <a:gd name="T77" fmla="*/ 0 h 147"/>
                <a:gd name="T78" fmla="*/ 1 w 527"/>
                <a:gd name="T79" fmla="*/ 0 h 147"/>
                <a:gd name="T80" fmla="*/ 1 w 527"/>
                <a:gd name="T81" fmla="*/ 0 h 147"/>
                <a:gd name="T82" fmla="*/ 1 w 527"/>
                <a:gd name="T83" fmla="*/ 0 h 147"/>
                <a:gd name="T84" fmla="*/ 1 w 527"/>
                <a:gd name="T85" fmla="*/ 0 h 14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27"/>
                <a:gd name="T130" fmla="*/ 0 h 147"/>
                <a:gd name="T131" fmla="*/ 527 w 527"/>
                <a:gd name="T132" fmla="*/ 147 h 14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27" h="147">
                  <a:moveTo>
                    <a:pt x="90" y="88"/>
                  </a:moveTo>
                  <a:lnTo>
                    <a:pt x="105" y="92"/>
                  </a:lnTo>
                  <a:lnTo>
                    <a:pt x="141" y="98"/>
                  </a:lnTo>
                  <a:lnTo>
                    <a:pt x="222" y="110"/>
                  </a:lnTo>
                  <a:lnTo>
                    <a:pt x="273" y="117"/>
                  </a:lnTo>
                  <a:lnTo>
                    <a:pt x="276" y="117"/>
                  </a:lnTo>
                  <a:lnTo>
                    <a:pt x="290" y="116"/>
                  </a:lnTo>
                  <a:lnTo>
                    <a:pt x="320" y="113"/>
                  </a:lnTo>
                  <a:lnTo>
                    <a:pt x="378" y="106"/>
                  </a:lnTo>
                  <a:lnTo>
                    <a:pt x="437" y="105"/>
                  </a:lnTo>
                  <a:lnTo>
                    <a:pt x="452" y="106"/>
                  </a:lnTo>
                  <a:lnTo>
                    <a:pt x="458" y="108"/>
                  </a:lnTo>
                  <a:lnTo>
                    <a:pt x="473" y="112"/>
                  </a:lnTo>
                  <a:lnTo>
                    <a:pt x="485" y="119"/>
                  </a:lnTo>
                  <a:lnTo>
                    <a:pt x="509" y="135"/>
                  </a:lnTo>
                  <a:lnTo>
                    <a:pt x="527" y="147"/>
                  </a:lnTo>
                  <a:lnTo>
                    <a:pt x="516" y="133"/>
                  </a:lnTo>
                  <a:lnTo>
                    <a:pt x="483" y="93"/>
                  </a:lnTo>
                  <a:lnTo>
                    <a:pt x="450" y="55"/>
                  </a:lnTo>
                  <a:lnTo>
                    <a:pt x="446" y="50"/>
                  </a:lnTo>
                  <a:lnTo>
                    <a:pt x="434" y="43"/>
                  </a:lnTo>
                  <a:lnTo>
                    <a:pt x="418" y="37"/>
                  </a:lnTo>
                  <a:lnTo>
                    <a:pt x="397" y="33"/>
                  </a:lnTo>
                  <a:lnTo>
                    <a:pt x="346" y="28"/>
                  </a:lnTo>
                  <a:lnTo>
                    <a:pt x="240" y="30"/>
                  </a:lnTo>
                  <a:lnTo>
                    <a:pt x="189" y="40"/>
                  </a:lnTo>
                  <a:lnTo>
                    <a:pt x="172" y="48"/>
                  </a:lnTo>
                  <a:lnTo>
                    <a:pt x="140" y="55"/>
                  </a:lnTo>
                  <a:lnTo>
                    <a:pt x="112" y="54"/>
                  </a:lnTo>
                  <a:lnTo>
                    <a:pt x="85" y="45"/>
                  </a:lnTo>
                  <a:lnTo>
                    <a:pt x="60" y="31"/>
                  </a:lnTo>
                  <a:lnTo>
                    <a:pt x="36" y="11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18" y="2"/>
                  </a:lnTo>
                  <a:lnTo>
                    <a:pt x="9" y="5"/>
                  </a:lnTo>
                  <a:lnTo>
                    <a:pt x="1" y="7"/>
                  </a:lnTo>
                  <a:lnTo>
                    <a:pt x="0" y="7"/>
                  </a:lnTo>
                  <a:lnTo>
                    <a:pt x="6" y="18"/>
                  </a:lnTo>
                  <a:lnTo>
                    <a:pt x="33" y="52"/>
                  </a:lnTo>
                  <a:lnTo>
                    <a:pt x="77" y="84"/>
                  </a:lnTo>
                  <a:lnTo>
                    <a:pt x="90" y="88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96" name="Freeform 85"/>
            <p:cNvSpPr>
              <a:spLocks/>
            </p:cNvSpPr>
            <p:nvPr/>
          </p:nvSpPr>
          <p:spPr bwMode="auto">
            <a:xfrm>
              <a:off x="2841" y="294"/>
              <a:ext cx="51" cy="140"/>
            </a:xfrm>
            <a:custGeom>
              <a:avLst/>
              <a:gdLst>
                <a:gd name="T0" fmla="*/ 1 w 102"/>
                <a:gd name="T1" fmla="*/ 1 h 279"/>
                <a:gd name="T2" fmla="*/ 1 w 102"/>
                <a:gd name="T3" fmla="*/ 1 h 279"/>
                <a:gd name="T4" fmla="*/ 1 w 102"/>
                <a:gd name="T5" fmla="*/ 1 h 279"/>
                <a:gd name="T6" fmla="*/ 1 w 102"/>
                <a:gd name="T7" fmla="*/ 1 h 279"/>
                <a:gd name="T8" fmla="*/ 1 w 102"/>
                <a:gd name="T9" fmla="*/ 1 h 279"/>
                <a:gd name="T10" fmla="*/ 1 w 102"/>
                <a:gd name="T11" fmla="*/ 1 h 279"/>
                <a:gd name="T12" fmla="*/ 1 w 102"/>
                <a:gd name="T13" fmla="*/ 1 h 279"/>
                <a:gd name="T14" fmla="*/ 0 w 102"/>
                <a:gd name="T15" fmla="*/ 1 h 279"/>
                <a:gd name="T16" fmla="*/ 1 w 102"/>
                <a:gd name="T17" fmla="*/ 1 h 279"/>
                <a:gd name="T18" fmla="*/ 1 w 102"/>
                <a:gd name="T19" fmla="*/ 1 h 279"/>
                <a:gd name="T20" fmla="*/ 1 w 102"/>
                <a:gd name="T21" fmla="*/ 1 h 279"/>
                <a:gd name="T22" fmla="*/ 1 w 102"/>
                <a:gd name="T23" fmla="*/ 1 h 279"/>
                <a:gd name="T24" fmla="*/ 1 w 102"/>
                <a:gd name="T25" fmla="*/ 1 h 279"/>
                <a:gd name="T26" fmla="*/ 1 w 102"/>
                <a:gd name="T27" fmla="*/ 1 h 279"/>
                <a:gd name="T28" fmla="*/ 1 w 102"/>
                <a:gd name="T29" fmla="*/ 1 h 279"/>
                <a:gd name="T30" fmla="*/ 1 w 102"/>
                <a:gd name="T31" fmla="*/ 1 h 279"/>
                <a:gd name="T32" fmla="*/ 1 w 102"/>
                <a:gd name="T33" fmla="*/ 1 h 279"/>
                <a:gd name="T34" fmla="*/ 1 w 102"/>
                <a:gd name="T35" fmla="*/ 1 h 279"/>
                <a:gd name="T36" fmla="*/ 1 w 102"/>
                <a:gd name="T37" fmla="*/ 1 h 279"/>
                <a:gd name="T38" fmla="*/ 1 w 102"/>
                <a:gd name="T39" fmla="*/ 0 h 279"/>
                <a:gd name="T40" fmla="*/ 1 w 102"/>
                <a:gd name="T41" fmla="*/ 1 h 279"/>
                <a:gd name="T42" fmla="*/ 1 w 102"/>
                <a:gd name="T43" fmla="*/ 1 h 279"/>
                <a:gd name="T44" fmla="*/ 1 w 102"/>
                <a:gd name="T45" fmla="*/ 1 h 279"/>
                <a:gd name="T46" fmla="*/ 1 w 102"/>
                <a:gd name="T47" fmla="*/ 1 h 279"/>
                <a:gd name="T48" fmla="*/ 1 w 102"/>
                <a:gd name="T49" fmla="*/ 1 h 279"/>
                <a:gd name="T50" fmla="*/ 1 w 102"/>
                <a:gd name="T51" fmla="*/ 1 h 279"/>
                <a:gd name="T52" fmla="*/ 1 w 102"/>
                <a:gd name="T53" fmla="*/ 1 h 27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2"/>
                <a:gd name="T82" fmla="*/ 0 h 279"/>
                <a:gd name="T83" fmla="*/ 102 w 102"/>
                <a:gd name="T84" fmla="*/ 279 h 27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2" h="279">
                  <a:moveTo>
                    <a:pt x="69" y="260"/>
                  </a:moveTo>
                  <a:lnTo>
                    <a:pt x="65" y="265"/>
                  </a:lnTo>
                  <a:lnTo>
                    <a:pt x="61" y="268"/>
                  </a:lnTo>
                  <a:lnTo>
                    <a:pt x="56" y="270"/>
                  </a:lnTo>
                  <a:lnTo>
                    <a:pt x="51" y="272"/>
                  </a:lnTo>
                  <a:lnTo>
                    <a:pt x="38" y="275"/>
                  </a:lnTo>
                  <a:lnTo>
                    <a:pt x="11" y="278"/>
                  </a:lnTo>
                  <a:lnTo>
                    <a:pt x="0" y="279"/>
                  </a:lnTo>
                  <a:lnTo>
                    <a:pt x="1" y="272"/>
                  </a:lnTo>
                  <a:lnTo>
                    <a:pt x="7" y="257"/>
                  </a:lnTo>
                  <a:lnTo>
                    <a:pt x="22" y="227"/>
                  </a:lnTo>
                  <a:lnTo>
                    <a:pt x="36" y="197"/>
                  </a:lnTo>
                  <a:lnTo>
                    <a:pt x="38" y="189"/>
                  </a:lnTo>
                  <a:lnTo>
                    <a:pt x="49" y="180"/>
                  </a:lnTo>
                  <a:lnTo>
                    <a:pt x="57" y="168"/>
                  </a:lnTo>
                  <a:lnTo>
                    <a:pt x="64" y="154"/>
                  </a:lnTo>
                  <a:lnTo>
                    <a:pt x="73" y="121"/>
                  </a:lnTo>
                  <a:lnTo>
                    <a:pt x="77" y="85"/>
                  </a:lnTo>
                  <a:lnTo>
                    <a:pt x="81" y="15"/>
                  </a:lnTo>
                  <a:lnTo>
                    <a:pt x="83" y="0"/>
                  </a:lnTo>
                  <a:lnTo>
                    <a:pt x="91" y="16"/>
                  </a:lnTo>
                  <a:lnTo>
                    <a:pt x="97" y="35"/>
                  </a:lnTo>
                  <a:lnTo>
                    <a:pt x="102" y="80"/>
                  </a:lnTo>
                  <a:lnTo>
                    <a:pt x="100" y="130"/>
                  </a:lnTo>
                  <a:lnTo>
                    <a:pt x="81" y="226"/>
                  </a:lnTo>
                  <a:lnTo>
                    <a:pt x="69" y="26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97" name="Freeform 86"/>
            <p:cNvSpPr>
              <a:spLocks/>
            </p:cNvSpPr>
            <p:nvPr/>
          </p:nvSpPr>
          <p:spPr bwMode="auto">
            <a:xfrm>
              <a:off x="2814" y="414"/>
              <a:ext cx="42" cy="162"/>
            </a:xfrm>
            <a:custGeom>
              <a:avLst/>
              <a:gdLst>
                <a:gd name="T0" fmla="*/ 0 w 85"/>
                <a:gd name="T1" fmla="*/ 1 h 323"/>
                <a:gd name="T2" fmla="*/ 0 w 85"/>
                <a:gd name="T3" fmla="*/ 1 h 323"/>
                <a:gd name="T4" fmla="*/ 0 w 85"/>
                <a:gd name="T5" fmla="*/ 1 h 323"/>
                <a:gd name="T6" fmla="*/ 0 w 85"/>
                <a:gd name="T7" fmla="*/ 1 h 323"/>
                <a:gd name="T8" fmla="*/ 0 w 85"/>
                <a:gd name="T9" fmla="*/ 1 h 323"/>
                <a:gd name="T10" fmla="*/ 0 w 85"/>
                <a:gd name="T11" fmla="*/ 1 h 323"/>
                <a:gd name="T12" fmla="*/ 0 w 85"/>
                <a:gd name="T13" fmla="*/ 1 h 323"/>
                <a:gd name="T14" fmla="*/ 0 w 85"/>
                <a:gd name="T15" fmla="*/ 1 h 323"/>
                <a:gd name="T16" fmla="*/ 0 w 85"/>
                <a:gd name="T17" fmla="*/ 1 h 323"/>
                <a:gd name="T18" fmla="*/ 0 w 85"/>
                <a:gd name="T19" fmla="*/ 1 h 323"/>
                <a:gd name="T20" fmla="*/ 0 w 85"/>
                <a:gd name="T21" fmla="*/ 1 h 323"/>
                <a:gd name="T22" fmla="*/ 0 w 85"/>
                <a:gd name="T23" fmla="*/ 1 h 323"/>
                <a:gd name="T24" fmla="*/ 0 w 85"/>
                <a:gd name="T25" fmla="*/ 1 h 323"/>
                <a:gd name="T26" fmla="*/ 0 w 85"/>
                <a:gd name="T27" fmla="*/ 1 h 323"/>
                <a:gd name="T28" fmla="*/ 0 w 85"/>
                <a:gd name="T29" fmla="*/ 1 h 323"/>
                <a:gd name="T30" fmla="*/ 0 w 85"/>
                <a:gd name="T31" fmla="*/ 1 h 323"/>
                <a:gd name="T32" fmla="*/ 0 w 85"/>
                <a:gd name="T33" fmla="*/ 1 h 323"/>
                <a:gd name="T34" fmla="*/ 0 w 85"/>
                <a:gd name="T35" fmla="*/ 1 h 323"/>
                <a:gd name="T36" fmla="*/ 0 w 85"/>
                <a:gd name="T37" fmla="*/ 1 h 323"/>
                <a:gd name="T38" fmla="*/ 0 w 85"/>
                <a:gd name="T39" fmla="*/ 1 h 323"/>
                <a:gd name="T40" fmla="*/ 0 w 85"/>
                <a:gd name="T41" fmla="*/ 1 h 323"/>
                <a:gd name="T42" fmla="*/ 0 w 85"/>
                <a:gd name="T43" fmla="*/ 1 h 323"/>
                <a:gd name="T44" fmla="*/ 0 w 85"/>
                <a:gd name="T45" fmla="*/ 1 h 323"/>
                <a:gd name="T46" fmla="*/ 0 w 85"/>
                <a:gd name="T47" fmla="*/ 1 h 323"/>
                <a:gd name="T48" fmla="*/ 0 w 85"/>
                <a:gd name="T49" fmla="*/ 1 h 323"/>
                <a:gd name="T50" fmla="*/ 0 w 85"/>
                <a:gd name="T51" fmla="*/ 1 h 323"/>
                <a:gd name="T52" fmla="*/ 0 w 85"/>
                <a:gd name="T53" fmla="*/ 1 h 323"/>
                <a:gd name="T54" fmla="*/ 0 w 85"/>
                <a:gd name="T55" fmla="*/ 0 h 323"/>
                <a:gd name="T56" fmla="*/ 0 w 85"/>
                <a:gd name="T57" fmla="*/ 1 h 323"/>
                <a:gd name="T58" fmla="*/ 0 w 85"/>
                <a:gd name="T59" fmla="*/ 1 h 323"/>
                <a:gd name="T60" fmla="*/ 0 w 85"/>
                <a:gd name="T61" fmla="*/ 1 h 323"/>
                <a:gd name="T62" fmla="*/ 0 w 85"/>
                <a:gd name="T63" fmla="*/ 1 h 323"/>
                <a:gd name="T64" fmla="*/ 0 w 85"/>
                <a:gd name="T65" fmla="*/ 1 h 323"/>
                <a:gd name="T66" fmla="*/ 0 w 85"/>
                <a:gd name="T67" fmla="*/ 1 h 3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5"/>
                <a:gd name="T103" fmla="*/ 0 h 323"/>
                <a:gd name="T104" fmla="*/ 85 w 85"/>
                <a:gd name="T105" fmla="*/ 323 h 32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5" h="323">
                  <a:moveTo>
                    <a:pt x="0" y="68"/>
                  </a:moveTo>
                  <a:lnTo>
                    <a:pt x="0" y="82"/>
                  </a:lnTo>
                  <a:lnTo>
                    <a:pt x="0" y="123"/>
                  </a:lnTo>
                  <a:lnTo>
                    <a:pt x="0" y="229"/>
                  </a:lnTo>
                  <a:lnTo>
                    <a:pt x="0" y="302"/>
                  </a:lnTo>
                  <a:lnTo>
                    <a:pt x="1" y="305"/>
                  </a:lnTo>
                  <a:lnTo>
                    <a:pt x="3" y="307"/>
                  </a:lnTo>
                  <a:lnTo>
                    <a:pt x="8" y="310"/>
                  </a:lnTo>
                  <a:lnTo>
                    <a:pt x="18" y="316"/>
                  </a:lnTo>
                  <a:lnTo>
                    <a:pt x="28" y="322"/>
                  </a:lnTo>
                  <a:lnTo>
                    <a:pt x="31" y="323"/>
                  </a:lnTo>
                  <a:lnTo>
                    <a:pt x="33" y="312"/>
                  </a:lnTo>
                  <a:lnTo>
                    <a:pt x="40" y="289"/>
                  </a:lnTo>
                  <a:lnTo>
                    <a:pt x="60" y="239"/>
                  </a:lnTo>
                  <a:lnTo>
                    <a:pt x="76" y="190"/>
                  </a:lnTo>
                  <a:lnTo>
                    <a:pt x="79" y="178"/>
                  </a:lnTo>
                  <a:lnTo>
                    <a:pt x="79" y="169"/>
                  </a:lnTo>
                  <a:lnTo>
                    <a:pt x="80" y="149"/>
                  </a:lnTo>
                  <a:lnTo>
                    <a:pt x="80" y="103"/>
                  </a:lnTo>
                  <a:lnTo>
                    <a:pt x="82" y="61"/>
                  </a:lnTo>
                  <a:lnTo>
                    <a:pt x="85" y="52"/>
                  </a:lnTo>
                  <a:lnTo>
                    <a:pt x="81" y="45"/>
                  </a:lnTo>
                  <a:lnTo>
                    <a:pt x="75" y="36"/>
                  </a:lnTo>
                  <a:lnTo>
                    <a:pt x="66" y="29"/>
                  </a:lnTo>
                  <a:lnTo>
                    <a:pt x="58" y="23"/>
                  </a:lnTo>
                  <a:lnTo>
                    <a:pt x="50" y="16"/>
                  </a:lnTo>
                  <a:lnTo>
                    <a:pt x="44" y="7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35" y="5"/>
                  </a:lnTo>
                  <a:lnTo>
                    <a:pt x="16" y="25"/>
                  </a:lnTo>
                  <a:lnTo>
                    <a:pt x="0" y="59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98" name="Freeform 87"/>
            <p:cNvSpPr>
              <a:spLocks/>
            </p:cNvSpPr>
            <p:nvPr/>
          </p:nvSpPr>
          <p:spPr bwMode="auto">
            <a:xfrm>
              <a:off x="2470" y="50"/>
              <a:ext cx="180" cy="260"/>
            </a:xfrm>
            <a:custGeom>
              <a:avLst/>
              <a:gdLst>
                <a:gd name="T0" fmla="*/ 0 w 361"/>
                <a:gd name="T1" fmla="*/ 0 h 519"/>
                <a:gd name="T2" fmla="*/ 0 w 361"/>
                <a:gd name="T3" fmla="*/ 1 h 519"/>
                <a:gd name="T4" fmla="*/ 0 w 361"/>
                <a:gd name="T5" fmla="*/ 1 h 519"/>
                <a:gd name="T6" fmla="*/ 0 w 361"/>
                <a:gd name="T7" fmla="*/ 1 h 519"/>
                <a:gd name="T8" fmla="*/ 0 w 361"/>
                <a:gd name="T9" fmla="*/ 1 h 519"/>
                <a:gd name="T10" fmla="*/ 0 w 361"/>
                <a:gd name="T11" fmla="*/ 1 h 519"/>
                <a:gd name="T12" fmla="*/ 0 w 361"/>
                <a:gd name="T13" fmla="*/ 1 h 519"/>
                <a:gd name="T14" fmla="*/ 0 w 361"/>
                <a:gd name="T15" fmla="*/ 1 h 519"/>
                <a:gd name="T16" fmla="*/ 0 w 361"/>
                <a:gd name="T17" fmla="*/ 1 h 519"/>
                <a:gd name="T18" fmla="*/ 0 w 361"/>
                <a:gd name="T19" fmla="*/ 1 h 519"/>
                <a:gd name="T20" fmla="*/ 0 w 361"/>
                <a:gd name="T21" fmla="*/ 1 h 519"/>
                <a:gd name="T22" fmla="*/ 0 w 361"/>
                <a:gd name="T23" fmla="*/ 1 h 519"/>
                <a:gd name="T24" fmla="*/ 0 w 361"/>
                <a:gd name="T25" fmla="*/ 1 h 519"/>
                <a:gd name="T26" fmla="*/ 0 w 361"/>
                <a:gd name="T27" fmla="*/ 1 h 519"/>
                <a:gd name="T28" fmla="*/ 0 w 361"/>
                <a:gd name="T29" fmla="*/ 1 h 519"/>
                <a:gd name="T30" fmla="*/ 0 w 361"/>
                <a:gd name="T31" fmla="*/ 1 h 519"/>
                <a:gd name="T32" fmla="*/ 0 w 361"/>
                <a:gd name="T33" fmla="*/ 1 h 519"/>
                <a:gd name="T34" fmla="*/ 0 w 361"/>
                <a:gd name="T35" fmla="*/ 1 h 519"/>
                <a:gd name="T36" fmla="*/ 0 w 361"/>
                <a:gd name="T37" fmla="*/ 1 h 519"/>
                <a:gd name="T38" fmla="*/ 0 w 361"/>
                <a:gd name="T39" fmla="*/ 1 h 519"/>
                <a:gd name="T40" fmla="*/ 0 w 361"/>
                <a:gd name="T41" fmla="*/ 1 h 519"/>
                <a:gd name="T42" fmla="*/ 0 w 361"/>
                <a:gd name="T43" fmla="*/ 1 h 519"/>
                <a:gd name="T44" fmla="*/ 0 w 361"/>
                <a:gd name="T45" fmla="*/ 1 h 519"/>
                <a:gd name="T46" fmla="*/ 0 w 361"/>
                <a:gd name="T47" fmla="*/ 1 h 519"/>
                <a:gd name="T48" fmla="*/ 0 w 361"/>
                <a:gd name="T49" fmla="*/ 1 h 519"/>
                <a:gd name="T50" fmla="*/ 0 w 361"/>
                <a:gd name="T51" fmla="*/ 1 h 519"/>
                <a:gd name="T52" fmla="*/ 0 w 361"/>
                <a:gd name="T53" fmla="*/ 1 h 519"/>
                <a:gd name="T54" fmla="*/ 0 w 361"/>
                <a:gd name="T55" fmla="*/ 1 h 519"/>
                <a:gd name="T56" fmla="*/ 0 w 361"/>
                <a:gd name="T57" fmla="*/ 1 h 519"/>
                <a:gd name="T58" fmla="*/ 0 w 361"/>
                <a:gd name="T59" fmla="*/ 1 h 519"/>
                <a:gd name="T60" fmla="*/ 0 w 361"/>
                <a:gd name="T61" fmla="*/ 1 h 519"/>
                <a:gd name="T62" fmla="*/ 0 w 361"/>
                <a:gd name="T63" fmla="*/ 1 h 519"/>
                <a:gd name="T64" fmla="*/ 0 w 361"/>
                <a:gd name="T65" fmla="*/ 1 h 519"/>
                <a:gd name="T66" fmla="*/ 0 w 361"/>
                <a:gd name="T67" fmla="*/ 1 h 519"/>
                <a:gd name="T68" fmla="*/ 0 w 361"/>
                <a:gd name="T69" fmla="*/ 1 h 519"/>
                <a:gd name="T70" fmla="*/ 0 w 361"/>
                <a:gd name="T71" fmla="*/ 1 h 519"/>
                <a:gd name="T72" fmla="*/ 0 w 361"/>
                <a:gd name="T73" fmla="*/ 1 h 519"/>
                <a:gd name="T74" fmla="*/ 0 w 361"/>
                <a:gd name="T75" fmla="*/ 1 h 51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61"/>
                <a:gd name="T115" fmla="*/ 0 h 519"/>
                <a:gd name="T116" fmla="*/ 361 w 361"/>
                <a:gd name="T117" fmla="*/ 519 h 51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61" h="519">
                  <a:moveTo>
                    <a:pt x="361" y="0"/>
                  </a:moveTo>
                  <a:lnTo>
                    <a:pt x="345" y="8"/>
                  </a:lnTo>
                  <a:lnTo>
                    <a:pt x="317" y="25"/>
                  </a:lnTo>
                  <a:lnTo>
                    <a:pt x="275" y="62"/>
                  </a:lnTo>
                  <a:lnTo>
                    <a:pt x="264" y="86"/>
                  </a:lnTo>
                  <a:lnTo>
                    <a:pt x="260" y="116"/>
                  </a:lnTo>
                  <a:lnTo>
                    <a:pt x="262" y="133"/>
                  </a:lnTo>
                  <a:lnTo>
                    <a:pt x="261" y="145"/>
                  </a:lnTo>
                  <a:lnTo>
                    <a:pt x="259" y="162"/>
                  </a:lnTo>
                  <a:lnTo>
                    <a:pt x="255" y="174"/>
                  </a:lnTo>
                  <a:lnTo>
                    <a:pt x="248" y="182"/>
                  </a:lnTo>
                  <a:lnTo>
                    <a:pt x="239" y="190"/>
                  </a:lnTo>
                  <a:lnTo>
                    <a:pt x="225" y="201"/>
                  </a:lnTo>
                  <a:lnTo>
                    <a:pt x="216" y="208"/>
                  </a:lnTo>
                  <a:lnTo>
                    <a:pt x="214" y="210"/>
                  </a:lnTo>
                  <a:lnTo>
                    <a:pt x="214" y="211"/>
                  </a:lnTo>
                  <a:lnTo>
                    <a:pt x="215" y="213"/>
                  </a:lnTo>
                  <a:lnTo>
                    <a:pt x="216" y="215"/>
                  </a:lnTo>
                  <a:lnTo>
                    <a:pt x="217" y="217"/>
                  </a:lnTo>
                  <a:lnTo>
                    <a:pt x="221" y="221"/>
                  </a:lnTo>
                  <a:lnTo>
                    <a:pt x="229" y="229"/>
                  </a:lnTo>
                  <a:lnTo>
                    <a:pt x="231" y="230"/>
                  </a:lnTo>
                  <a:lnTo>
                    <a:pt x="215" y="235"/>
                  </a:lnTo>
                  <a:lnTo>
                    <a:pt x="191" y="249"/>
                  </a:lnTo>
                  <a:lnTo>
                    <a:pt x="172" y="266"/>
                  </a:lnTo>
                  <a:lnTo>
                    <a:pt x="157" y="285"/>
                  </a:lnTo>
                  <a:lnTo>
                    <a:pt x="123" y="327"/>
                  </a:lnTo>
                  <a:lnTo>
                    <a:pt x="112" y="336"/>
                  </a:lnTo>
                  <a:lnTo>
                    <a:pt x="111" y="341"/>
                  </a:lnTo>
                  <a:lnTo>
                    <a:pt x="112" y="350"/>
                  </a:lnTo>
                  <a:lnTo>
                    <a:pt x="113" y="369"/>
                  </a:lnTo>
                  <a:lnTo>
                    <a:pt x="111" y="386"/>
                  </a:lnTo>
                  <a:lnTo>
                    <a:pt x="110" y="390"/>
                  </a:lnTo>
                  <a:lnTo>
                    <a:pt x="102" y="405"/>
                  </a:lnTo>
                  <a:lnTo>
                    <a:pt x="88" y="430"/>
                  </a:lnTo>
                  <a:lnTo>
                    <a:pt x="53" y="473"/>
                  </a:lnTo>
                  <a:lnTo>
                    <a:pt x="11" y="510"/>
                  </a:lnTo>
                  <a:lnTo>
                    <a:pt x="0" y="519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299" name="Freeform 88"/>
            <p:cNvSpPr>
              <a:spLocks/>
            </p:cNvSpPr>
            <p:nvPr/>
          </p:nvSpPr>
          <p:spPr bwMode="auto">
            <a:xfrm>
              <a:off x="2587" y="164"/>
              <a:ext cx="151" cy="188"/>
            </a:xfrm>
            <a:custGeom>
              <a:avLst/>
              <a:gdLst>
                <a:gd name="T0" fmla="*/ 0 w 301"/>
                <a:gd name="T1" fmla="*/ 0 h 377"/>
                <a:gd name="T2" fmla="*/ 1 w 301"/>
                <a:gd name="T3" fmla="*/ 0 h 377"/>
                <a:gd name="T4" fmla="*/ 1 w 301"/>
                <a:gd name="T5" fmla="*/ 0 h 377"/>
                <a:gd name="T6" fmla="*/ 1 w 301"/>
                <a:gd name="T7" fmla="*/ 0 h 377"/>
                <a:gd name="T8" fmla="*/ 1 w 301"/>
                <a:gd name="T9" fmla="*/ 0 h 377"/>
                <a:gd name="T10" fmla="*/ 1 w 301"/>
                <a:gd name="T11" fmla="*/ 0 h 377"/>
                <a:gd name="T12" fmla="*/ 1 w 301"/>
                <a:gd name="T13" fmla="*/ 0 h 377"/>
                <a:gd name="T14" fmla="*/ 1 w 301"/>
                <a:gd name="T15" fmla="*/ 0 h 377"/>
                <a:gd name="T16" fmla="*/ 1 w 301"/>
                <a:gd name="T17" fmla="*/ 0 h 377"/>
                <a:gd name="T18" fmla="*/ 1 w 301"/>
                <a:gd name="T19" fmla="*/ 0 h 377"/>
                <a:gd name="T20" fmla="*/ 1 w 301"/>
                <a:gd name="T21" fmla="*/ 0 h 377"/>
                <a:gd name="T22" fmla="*/ 1 w 301"/>
                <a:gd name="T23" fmla="*/ 0 h 377"/>
                <a:gd name="T24" fmla="*/ 1 w 301"/>
                <a:gd name="T25" fmla="*/ 0 h 377"/>
                <a:gd name="T26" fmla="*/ 1 w 301"/>
                <a:gd name="T27" fmla="*/ 0 h 377"/>
                <a:gd name="T28" fmla="*/ 1 w 301"/>
                <a:gd name="T29" fmla="*/ 0 h 377"/>
                <a:gd name="T30" fmla="*/ 1 w 301"/>
                <a:gd name="T31" fmla="*/ 0 h 377"/>
                <a:gd name="T32" fmla="*/ 1 w 301"/>
                <a:gd name="T33" fmla="*/ 0 h 377"/>
                <a:gd name="T34" fmla="*/ 1 w 301"/>
                <a:gd name="T35" fmla="*/ 0 h 377"/>
                <a:gd name="T36" fmla="*/ 1 w 301"/>
                <a:gd name="T37" fmla="*/ 0 h 377"/>
                <a:gd name="T38" fmla="*/ 1 w 301"/>
                <a:gd name="T39" fmla="*/ 0 h 377"/>
                <a:gd name="T40" fmla="*/ 1 w 301"/>
                <a:gd name="T41" fmla="*/ 0 h 377"/>
                <a:gd name="T42" fmla="*/ 1 w 301"/>
                <a:gd name="T43" fmla="*/ 0 h 377"/>
                <a:gd name="T44" fmla="*/ 1 w 301"/>
                <a:gd name="T45" fmla="*/ 0 h 377"/>
                <a:gd name="T46" fmla="*/ 1 w 301"/>
                <a:gd name="T47" fmla="*/ 0 h 377"/>
                <a:gd name="T48" fmla="*/ 1 w 301"/>
                <a:gd name="T49" fmla="*/ 0 h 377"/>
                <a:gd name="T50" fmla="*/ 1 w 301"/>
                <a:gd name="T51" fmla="*/ 0 h 377"/>
                <a:gd name="T52" fmla="*/ 1 w 301"/>
                <a:gd name="T53" fmla="*/ 0 h 377"/>
                <a:gd name="T54" fmla="*/ 1 w 301"/>
                <a:gd name="T55" fmla="*/ 0 h 377"/>
                <a:gd name="T56" fmla="*/ 1 w 301"/>
                <a:gd name="T57" fmla="*/ 0 h 377"/>
                <a:gd name="T58" fmla="*/ 1 w 301"/>
                <a:gd name="T59" fmla="*/ 0 h 377"/>
                <a:gd name="T60" fmla="*/ 1 w 301"/>
                <a:gd name="T61" fmla="*/ 0 h 377"/>
                <a:gd name="T62" fmla="*/ 1 w 301"/>
                <a:gd name="T63" fmla="*/ 0 h 377"/>
                <a:gd name="T64" fmla="*/ 1 w 301"/>
                <a:gd name="T65" fmla="*/ 0 h 377"/>
                <a:gd name="T66" fmla="*/ 1 w 301"/>
                <a:gd name="T67" fmla="*/ 0 h 377"/>
                <a:gd name="T68" fmla="*/ 1 w 301"/>
                <a:gd name="T69" fmla="*/ 0 h 377"/>
                <a:gd name="T70" fmla="*/ 1 w 301"/>
                <a:gd name="T71" fmla="*/ 0 h 377"/>
                <a:gd name="T72" fmla="*/ 1 w 301"/>
                <a:gd name="T73" fmla="*/ 0 h 377"/>
                <a:gd name="T74" fmla="*/ 1 w 301"/>
                <a:gd name="T75" fmla="*/ 0 h 377"/>
                <a:gd name="T76" fmla="*/ 1 w 301"/>
                <a:gd name="T77" fmla="*/ 0 h 377"/>
                <a:gd name="T78" fmla="*/ 1 w 301"/>
                <a:gd name="T79" fmla="*/ 0 h 377"/>
                <a:gd name="T80" fmla="*/ 1 w 301"/>
                <a:gd name="T81" fmla="*/ 0 h 377"/>
                <a:gd name="T82" fmla="*/ 1 w 301"/>
                <a:gd name="T83" fmla="*/ 0 h 377"/>
                <a:gd name="T84" fmla="*/ 1 w 301"/>
                <a:gd name="T85" fmla="*/ 0 h 377"/>
                <a:gd name="T86" fmla="*/ 1 w 301"/>
                <a:gd name="T87" fmla="*/ 0 h 377"/>
                <a:gd name="T88" fmla="*/ 1 w 301"/>
                <a:gd name="T89" fmla="*/ 0 h 377"/>
                <a:gd name="T90" fmla="*/ 1 w 301"/>
                <a:gd name="T91" fmla="*/ 0 h 377"/>
                <a:gd name="T92" fmla="*/ 1 w 301"/>
                <a:gd name="T93" fmla="*/ 0 h 37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01"/>
                <a:gd name="T142" fmla="*/ 0 h 377"/>
                <a:gd name="T143" fmla="*/ 301 w 301"/>
                <a:gd name="T144" fmla="*/ 377 h 37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01" h="377">
                  <a:moveTo>
                    <a:pt x="0" y="3"/>
                  </a:moveTo>
                  <a:lnTo>
                    <a:pt x="2" y="2"/>
                  </a:lnTo>
                  <a:lnTo>
                    <a:pt x="14" y="0"/>
                  </a:lnTo>
                  <a:lnTo>
                    <a:pt x="23" y="2"/>
                  </a:lnTo>
                  <a:lnTo>
                    <a:pt x="32" y="7"/>
                  </a:lnTo>
                  <a:lnTo>
                    <a:pt x="37" y="10"/>
                  </a:lnTo>
                  <a:lnTo>
                    <a:pt x="41" y="16"/>
                  </a:lnTo>
                  <a:lnTo>
                    <a:pt x="45" y="22"/>
                  </a:lnTo>
                  <a:lnTo>
                    <a:pt x="51" y="35"/>
                  </a:lnTo>
                  <a:lnTo>
                    <a:pt x="63" y="59"/>
                  </a:lnTo>
                  <a:lnTo>
                    <a:pt x="87" y="65"/>
                  </a:lnTo>
                  <a:lnTo>
                    <a:pt x="95" y="65"/>
                  </a:lnTo>
                  <a:lnTo>
                    <a:pt x="102" y="67"/>
                  </a:lnTo>
                  <a:lnTo>
                    <a:pt x="108" y="72"/>
                  </a:lnTo>
                  <a:lnTo>
                    <a:pt x="113" y="78"/>
                  </a:lnTo>
                  <a:lnTo>
                    <a:pt x="118" y="85"/>
                  </a:lnTo>
                  <a:lnTo>
                    <a:pt x="125" y="103"/>
                  </a:lnTo>
                  <a:lnTo>
                    <a:pt x="131" y="128"/>
                  </a:lnTo>
                  <a:lnTo>
                    <a:pt x="132" y="129"/>
                  </a:lnTo>
                  <a:lnTo>
                    <a:pt x="141" y="130"/>
                  </a:lnTo>
                  <a:lnTo>
                    <a:pt x="171" y="137"/>
                  </a:lnTo>
                  <a:lnTo>
                    <a:pt x="185" y="143"/>
                  </a:lnTo>
                  <a:lnTo>
                    <a:pt x="191" y="148"/>
                  </a:lnTo>
                  <a:lnTo>
                    <a:pt x="195" y="153"/>
                  </a:lnTo>
                  <a:lnTo>
                    <a:pt x="197" y="159"/>
                  </a:lnTo>
                  <a:lnTo>
                    <a:pt x="198" y="166"/>
                  </a:lnTo>
                  <a:lnTo>
                    <a:pt x="201" y="174"/>
                  </a:lnTo>
                  <a:lnTo>
                    <a:pt x="206" y="181"/>
                  </a:lnTo>
                  <a:lnTo>
                    <a:pt x="218" y="194"/>
                  </a:lnTo>
                  <a:lnTo>
                    <a:pt x="232" y="206"/>
                  </a:lnTo>
                  <a:lnTo>
                    <a:pt x="252" y="220"/>
                  </a:lnTo>
                  <a:lnTo>
                    <a:pt x="254" y="220"/>
                  </a:lnTo>
                  <a:lnTo>
                    <a:pt x="254" y="227"/>
                  </a:lnTo>
                  <a:lnTo>
                    <a:pt x="255" y="241"/>
                  </a:lnTo>
                  <a:lnTo>
                    <a:pt x="258" y="269"/>
                  </a:lnTo>
                  <a:lnTo>
                    <a:pt x="260" y="296"/>
                  </a:lnTo>
                  <a:lnTo>
                    <a:pt x="261" y="302"/>
                  </a:lnTo>
                  <a:lnTo>
                    <a:pt x="265" y="304"/>
                  </a:lnTo>
                  <a:lnTo>
                    <a:pt x="280" y="310"/>
                  </a:lnTo>
                  <a:lnTo>
                    <a:pt x="287" y="316"/>
                  </a:lnTo>
                  <a:lnTo>
                    <a:pt x="291" y="325"/>
                  </a:lnTo>
                  <a:lnTo>
                    <a:pt x="292" y="329"/>
                  </a:lnTo>
                  <a:lnTo>
                    <a:pt x="292" y="335"/>
                  </a:lnTo>
                  <a:lnTo>
                    <a:pt x="293" y="346"/>
                  </a:lnTo>
                  <a:lnTo>
                    <a:pt x="297" y="366"/>
                  </a:lnTo>
                  <a:lnTo>
                    <a:pt x="300" y="377"/>
                  </a:lnTo>
                  <a:lnTo>
                    <a:pt x="301" y="377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00" name="Freeform 89"/>
            <p:cNvSpPr>
              <a:spLocks/>
            </p:cNvSpPr>
            <p:nvPr/>
          </p:nvSpPr>
          <p:spPr bwMode="auto">
            <a:xfrm>
              <a:off x="2764" y="197"/>
              <a:ext cx="108" cy="151"/>
            </a:xfrm>
            <a:custGeom>
              <a:avLst/>
              <a:gdLst>
                <a:gd name="T0" fmla="*/ 0 w 218"/>
                <a:gd name="T1" fmla="*/ 1 h 302"/>
                <a:gd name="T2" fmla="*/ 0 w 218"/>
                <a:gd name="T3" fmla="*/ 1 h 302"/>
                <a:gd name="T4" fmla="*/ 0 w 218"/>
                <a:gd name="T5" fmla="*/ 1 h 302"/>
                <a:gd name="T6" fmla="*/ 0 w 218"/>
                <a:gd name="T7" fmla="*/ 1 h 302"/>
                <a:gd name="T8" fmla="*/ 0 w 218"/>
                <a:gd name="T9" fmla="*/ 1 h 302"/>
                <a:gd name="T10" fmla="*/ 0 w 218"/>
                <a:gd name="T11" fmla="*/ 1 h 302"/>
                <a:gd name="T12" fmla="*/ 0 w 218"/>
                <a:gd name="T13" fmla="*/ 1 h 302"/>
                <a:gd name="T14" fmla="*/ 0 w 218"/>
                <a:gd name="T15" fmla="*/ 1 h 302"/>
                <a:gd name="T16" fmla="*/ 0 w 218"/>
                <a:gd name="T17" fmla="*/ 1 h 302"/>
                <a:gd name="T18" fmla="*/ 0 w 218"/>
                <a:gd name="T19" fmla="*/ 1 h 302"/>
                <a:gd name="T20" fmla="*/ 0 w 218"/>
                <a:gd name="T21" fmla="*/ 1 h 302"/>
                <a:gd name="T22" fmla="*/ 0 w 218"/>
                <a:gd name="T23" fmla="*/ 1 h 302"/>
                <a:gd name="T24" fmla="*/ 0 w 218"/>
                <a:gd name="T25" fmla="*/ 1 h 302"/>
                <a:gd name="T26" fmla="*/ 0 w 218"/>
                <a:gd name="T27" fmla="*/ 1 h 302"/>
                <a:gd name="T28" fmla="*/ 0 w 218"/>
                <a:gd name="T29" fmla="*/ 1 h 302"/>
                <a:gd name="T30" fmla="*/ 0 w 218"/>
                <a:gd name="T31" fmla="*/ 1 h 302"/>
                <a:gd name="T32" fmla="*/ 0 w 218"/>
                <a:gd name="T33" fmla="*/ 1 h 302"/>
                <a:gd name="T34" fmla="*/ 0 w 218"/>
                <a:gd name="T35" fmla="*/ 1 h 302"/>
                <a:gd name="T36" fmla="*/ 0 w 218"/>
                <a:gd name="T37" fmla="*/ 1 h 302"/>
                <a:gd name="T38" fmla="*/ 0 w 218"/>
                <a:gd name="T39" fmla="*/ 1 h 302"/>
                <a:gd name="T40" fmla="*/ 0 w 218"/>
                <a:gd name="T41" fmla="*/ 1 h 302"/>
                <a:gd name="T42" fmla="*/ 0 w 218"/>
                <a:gd name="T43" fmla="*/ 1 h 302"/>
                <a:gd name="T44" fmla="*/ 0 w 218"/>
                <a:gd name="T45" fmla="*/ 1 h 302"/>
                <a:gd name="T46" fmla="*/ 0 w 218"/>
                <a:gd name="T47" fmla="*/ 1 h 302"/>
                <a:gd name="T48" fmla="*/ 0 w 218"/>
                <a:gd name="T49" fmla="*/ 1 h 302"/>
                <a:gd name="T50" fmla="*/ 0 w 218"/>
                <a:gd name="T51" fmla="*/ 1 h 302"/>
                <a:gd name="T52" fmla="*/ 0 w 218"/>
                <a:gd name="T53" fmla="*/ 1 h 302"/>
                <a:gd name="T54" fmla="*/ 0 w 218"/>
                <a:gd name="T55" fmla="*/ 1 h 302"/>
                <a:gd name="T56" fmla="*/ 0 w 218"/>
                <a:gd name="T57" fmla="*/ 1 h 302"/>
                <a:gd name="T58" fmla="*/ 0 w 218"/>
                <a:gd name="T59" fmla="*/ 1 h 302"/>
                <a:gd name="T60" fmla="*/ 0 w 218"/>
                <a:gd name="T61" fmla="*/ 1 h 302"/>
                <a:gd name="T62" fmla="*/ 0 w 218"/>
                <a:gd name="T63" fmla="*/ 0 h 30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302"/>
                <a:gd name="T98" fmla="*/ 218 w 218"/>
                <a:gd name="T99" fmla="*/ 302 h 30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302">
                  <a:moveTo>
                    <a:pt x="0" y="302"/>
                  </a:moveTo>
                  <a:lnTo>
                    <a:pt x="18" y="296"/>
                  </a:lnTo>
                  <a:lnTo>
                    <a:pt x="32" y="288"/>
                  </a:lnTo>
                  <a:lnTo>
                    <a:pt x="42" y="277"/>
                  </a:lnTo>
                  <a:lnTo>
                    <a:pt x="48" y="265"/>
                  </a:lnTo>
                  <a:lnTo>
                    <a:pt x="52" y="251"/>
                  </a:lnTo>
                  <a:lnTo>
                    <a:pt x="53" y="237"/>
                  </a:lnTo>
                  <a:lnTo>
                    <a:pt x="54" y="210"/>
                  </a:lnTo>
                  <a:lnTo>
                    <a:pt x="58" y="186"/>
                  </a:lnTo>
                  <a:lnTo>
                    <a:pt x="70" y="167"/>
                  </a:lnTo>
                  <a:lnTo>
                    <a:pt x="73" y="165"/>
                  </a:lnTo>
                  <a:lnTo>
                    <a:pt x="78" y="164"/>
                  </a:lnTo>
                  <a:lnTo>
                    <a:pt x="90" y="160"/>
                  </a:lnTo>
                  <a:lnTo>
                    <a:pt x="115" y="151"/>
                  </a:lnTo>
                  <a:lnTo>
                    <a:pt x="127" y="132"/>
                  </a:lnTo>
                  <a:lnTo>
                    <a:pt x="127" y="126"/>
                  </a:lnTo>
                  <a:lnTo>
                    <a:pt x="130" y="120"/>
                  </a:lnTo>
                  <a:lnTo>
                    <a:pt x="133" y="116"/>
                  </a:lnTo>
                  <a:lnTo>
                    <a:pt x="138" y="111"/>
                  </a:lnTo>
                  <a:lnTo>
                    <a:pt x="143" y="108"/>
                  </a:lnTo>
                  <a:lnTo>
                    <a:pt x="153" y="103"/>
                  </a:lnTo>
                  <a:lnTo>
                    <a:pt x="163" y="100"/>
                  </a:lnTo>
                  <a:lnTo>
                    <a:pt x="169" y="99"/>
                  </a:lnTo>
                  <a:lnTo>
                    <a:pt x="170" y="98"/>
                  </a:lnTo>
                  <a:lnTo>
                    <a:pt x="168" y="96"/>
                  </a:lnTo>
                  <a:lnTo>
                    <a:pt x="167" y="93"/>
                  </a:lnTo>
                  <a:lnTo>
                    <a:pt x="167" y="89"/>
                  </a:lnTo>
                  <a:lnTo>
                    <a:pt x="168" y="81"/>
                  </a:lnTo>
                  <a:lnTo>
                    <a:pt x="170" y="71"/>
                  </a:lnTo>
                  <a:lnTo>
                    <a:pt x="179" y="49"/>
                  </a:lnTo>
                  <a:lnTo>
                    <a:pt x="204" y="10"/>
                  </a:lnTo>
                  <a:lnTo>
                    <a:pt x="218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01" name="Freeform 90"/>
            <p:cNvSpPr>
              <a:spLocks/>
            </p:cNvSpPr>
            <p:nvPr/>
          </p:nvSpPr>
          <p:spPr bwMode="auto">
            <a:xfrm>
              <a:off x="2520" y="1985"/>
              <a:ext cx="44" cy="54"/>
            </a:xfrm>
            <a:custGeom>
              <a:avLst/>
              <a:gdLst>
                <a:gd name="T0" fmla="*/ 0 w 89"/>
                <a:gd name="T1" fmla="*/ 1 h 108"/>
                <a:gd name="T2" fmla="*/ 0 w 89"/>
                <a:gd name="T3" fmla="*/ 1 h 108"/>
                <a:gd name="T4" fmla="*/ 0 w 89"/>
                <a:gd name="T5" fmla="*/ 1 h 108"/>
                <a:gd name="T6" fmla="*/ 0 w 89"/>
                <a:gd name="T7" fmla="*/ 1 h 108"/>
                <a:gd name="T8" fmla="*/ 0 w 89"/>
                <a:gd name="T9" fmla="*/ 1 h 108"/>
                <a:gd name="T10" fmla="*/ 0 w 89"/>
                <a:gd name="T11" fmla="*/ 1 h 108"/>
                <a:gd name="T12" fmla="*/ 0 w 89"/>
                <a:gd name="T13" fmla="*/ 1 h 108"/>
                <a:gd name="T14" fmla="*/ 0 w 89"/>
                <a:gd name="T15" fmla="*/ 1 h 108"/>
                <a:gd name="T16" fmla="*/ 0 w 89"/>
                <a:gd name="T17" fmla="*/ 1 h 108"/>
                <a:gd name="T18" fmla="*/ 0 w 89"/>
                <a:gd name="T19" fmla="*/ 1 h 108"/>
                <a:gd name="T20" fmla="*/ 0 w 89"/>
                <a:gd name="T21" fmla="*/ 0 h 108"/>
                <a:gd name="T22" fmla="*/ 0 w 89"/>
                <a:gd name="T23" fmla="*/ 1 h 108"/>
                <a:gd name="T24" fmla="*/ 0 w 89"/>
                <a:gd name="T25" fmla="*/ 1 h 108"/>
                <a:gd name="T26" fmla="*/ 0 w 89"/>
                <a:gd name="T27" fmla="*/ 1 h 108"/>
                <a:gd name="T28" fmla="*/ 0 w 89"/>
                <a:gd name="T29" fmla="*/ 1 h 108"/>
                <a:gd name="T30" fmla="*/ 0 w 89"/>
                <a:gd name="T31" fmla="*/ 1 h 108"/>
                <a:gd name="T32" fmla="*/ 0 w 89"/>
                <a:gd name="T33" fmla="*/ 1 h 10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9"/>
                <a:gd name="T52" fmla="*/ 0 h 108"/>
                <a:gd name="T53" fmla="*/ 89 w 89"/>
                <a:gd name="T54" fmla="*/ 108 h 10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9" h="108">
                  <a:moveTo>
                    <a:pt x="89" y="108"/>
                  </a:moveTo>
                  <a:lnTo>
                    <a:pt x="83" y="105"/>
                  </a:lnTo>
                  <a:lnTo>
                    <a:pt x="71" y="98"/>
                  </a:lnTo>
                  <a:lnTo>
                    <a:pt x="49" y="85"/>
                  </a:lnTo>
                  <a:lnTo>
                    <a:pt x="27" y="71"/>
                  </a:lnTo>
                  <a:lnTo>
                    <a:pt x="22" y="67"/>
                  </a:lnTo>
                  <a:lnTo>
                    <a:pt x="20" y="62"/>
                  </a:lnTo>
                  <a:lnTo>
                    <a:pt x="16" y="51"/>
                  </a:lnTo>
                  <a:lnTo>
                    <a:pt x="10" y="29"/>
                  </a:lnTo>
                  <a:lnTo>
                    <a:pt x="1" y="6"/>
                  </a:lnTo>
                  <a:lnTo>
                    <a:pt x="0" y="0"/>
                  </a:lnTo>
                  <a:lnTo>
                    <a:pt x="8" y="9"/>
                  </a:lnTo>
                  <a:lnTo>
                    <a:pt x="22" y="28"/>
                  </a:lnTo>
                  <a:lnTo>
                    <a:pt x="51" y="63"/>
                  </a:lnTo>
                  <a:lnTo>
                    <a:pt x="81" y="99"/>
                  </a:lnTo>
                  <a:lnTo>
                    <a:pt x="89" y="108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02" name="Freeform 91"/>
            <p:cNvSpPr>
              <a:spLocks/>
            </p:cNvSpPr>
            <p:nvPr/>
          </p:nvSpPr>
          <p:spPr bwMode="auto">
            <a:xfrm>
              <a:off x="2347" y="1999"/>
              <a:ext cx="180" cy="164"/>
            </a:xfrm>
            <a:custGeom>
              <a:avLst/>
              <a:gdLst>
                <a:gd name="T0" fmla="*/ 1 w 359"/>
                <a:gd name="T1" fmla="*/ 0 h 329"/>
                <a:gd name="T2" fmla="*/ 1 w 359"/>
                <a:gd name="T3" fmla="*/ 0 h 329"/>
                <a:gd name="T4" fmla="*/ 1 w 359"/>
                <a:gd name="T5" fmla="*/ 0 h 329"/>
                <a:gd name="T6" fmla="*/ 1 w 359"/>
                <a:gd name="T7" fmla="*/ 0 h 329"/>
                <a:gd name="T8" fmla="*/ 1 w 359"/>
                <a:gd name="T9" fmla="*/ 0 h 329"/>
                <a:gd name="T10" fmla="*/ 1 w 359"/>
                <a:gd name="T11" fmla="*/ 0 h 329"/>
                <a:gd name="T12" fmla="*/ 1 w 359"/>
                <a:gd name="T13" fmla="*/ 0 h 329"/>
                <a:gd name="T14" fmla="*/ 1 w 359"/>
                <a:gd name="T15" fmla="*/ 0 h 329"/>
                <a:gd name="T16" fmla="*/ 1 w 359"/>
                <a:gd name="T17" fmla="*/ 0 h 329"/>
                <a:gd name="T18" fmla="*/ 1 w 359"/>
                <a:gd name="T19" fmla="*/ 0 h 329"/>
                <a:gd name="T20" fmla="*/ 1 w 359"/>
                <a:gd name="T21" fmla="*/ 0 h 329"/>
                <a:gd name="T22" fmla="*/ 1 w 359"/>
                <a:gd name="T23" fmla="*/ 0 h 329"/>
                <a:gd name="T24" fmla="*/ 1 w 359"/>
                <a:gd name="T25" fmla="*/ 0 h 329"/>
                <a:gd name="T26" fmla="*/ 1 w 359"/>
                <a:gd name="T27" fmla="*/ 0 h 329"/>
                <a:gd name="T28" fmla="*/ 1 w 359"/>
                <a:gd name="T29" fmla="*/ 0 h 329"/>
                <a:gd name="T30" fmla="*/ 1 w 359"/>
                <a:gd name="T31" fmla="*/ 0 h 329"/>
                <a:gd name="T32" fmla="*/ 1 w 359"/>
                <a:gd name="T33" fmla="*/ 0 h 329"/>
                <a:gd name="T34" fmla="*/ 0 w 359"/>
                <a:gd name="T35" fmla="*/ 0 h 329"/>
                <a:gd name="T36" fmla="*/ 1 w 359"/>
                <a:gd name="T37" fmla="*/ 0 h 329"/>
                <a:gd name="T38" fmla="*/ 1 w 359"/>
                <a:gd name="T39" fmla="*/ 0 h 329"/>
                <a:gd name="T40" fmla="*/ 1 w 359"/>
                <a:gd name="T41" fmla="*/ 0 h 329"/>
                <a:gd name="T42" fmla="*/ 1 w 359"/>
                <a:gd name="T43" fmla="*/ 0 h 329"/>
                <a:gd name="T44" fmla="*/ 1 w 359"/>
                <a:gd name="T45" fmla="*/ 0 h 329"/>
                <a:gd name="T46" fmla="*/ 1 w 359"/>
                <a:gd name="T47" fmla="*/ 0 h 329"/>
                <a:gd name="T48" fmla="*/ 1 w 359"/>
                <a:gd name="T49" fmla="*/ 0 h 329"/>
                <a:gd name="T50" fmla="*/ 1 w 359"/>
                <a:gd name="T51" fmla="*/ 0 h 329"/>
                <a:gd name="T52" fmla="*/ 1 w 359"/>
                <a:gd name="T53" fmla="*/ 0 h 329"/>
                <a:gd name="T54" fmla="*/ 1 w 359"/>
                <a:gd name="T55" fmla="*/ 0 h 329"/>
                <a:gd name="T56" fmla="*/ 1 w 359"/>
                <a:gd name="T57" fmla="*/ 0 h 329"/>
                <a:gd name="T58" fmla="*/ 1 w 359"/>
                <a:gd name="T59" fmla="*/ 0 h 329"/>
                <a:gd name="T60" fmla="*/ 1 w 359"/>
                <a:gd name="T61" fmla="*/ 0 h 329"/>
                <a:gd name="T62" fmla="*/ 1 w 359"/>
                <a:gd name="T63" fmla="*/ 0 h 329"/>
                <a:gd name="T64" fmla="*/ 1 w 359"/>
                <a:gd name="T65" fmla="*/ 0 h 329"/>
                <a:gd name="T66" fmla="*/ 1 w 359"/>
                <a:gd name="T67" fmla="*/ 0 h 329"/>
                <a:gd name="T68" fmla="*/ 1 w 359"/>
                <a:gd name="T69" fmla="*/ 0 h 329"/>
                <a:gd name="T70" fmla="*/ 1 w 359"/>
                <a:gd name="T71" fmla="*/ 0 h 329"/>
                <a:gd name="T72" fmla="*/ 1 w 359"/>
                <a:gd name="T73" fmla="*/ 0 h 329"/>
                <a:gd name="T74" fmla="*/ 1 w 359"/>
                <a:gd name="T75" fmla="*/ 0 h 329"/>
                <a:gd name="T76" fmla="*/ 1 w 359"/>
                <a:gd name="T77" fmla="*/ 0 h 329"/>
                <a:gd name="T78" fmla="*/ 1 w 359"/>
                <a:gd name="T79" fmla="*/ 0 h 329"/>
                <a:gd name="T80" fmla="*/ 1 w 359"/>
                <a:gd name="T81" fmla="*/ 0 h 329"/>
                <a:gd name="T82" fmla="*/ 1 w 359"/>
                <a:gd name="T83" fmla="*/ 0 h 329"/>
                <a:gd name="T84" fmla="*/ 1 w 359"/>
                <a:gd name="T85" fmla="*/ 0 h 329"/>
                <a:gd name="T86" fmla="*/ 1 w 359"/>
                <a:gd name="T87" fmla="*/ 0 h 329"/>
                <a:gd name="T88" fmla="*/ 1 w 359"/>
                <a:gd name="T89" fmla="*/ 0 h 329"/>
                <a:gd name="T90" fmla="*/ 1 w 359"/>
                <a:gd name="T91" fmla="*/ 0 h 329"/>
                <a:gd name="T92" fmla="*/ 1 w 359"/>
                <a:gd name="T93" fmla="*/ 0 h 329"/>
                <a:gd name="T94" fmla="*/ 1 w 359"/>
                <a:gd name="T95" fmla="*/ 0 h 329"/>
                <a:gd name="T96" fmla="*/ 1 w 359"/>
                <a:gd name="T97" fmla="*/ 0 h 32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59"/>
                <a:gd name="T148" fmla="*/ 0 h 329"/>
                <a:gd name="T149" fmla="*/ 359 w 359"/>
                <a:gd name="T150" fmla="*/ 329 h 32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59" h="329">
                  <a:moveTo>
                    <a:pt x="308" y="80"/>
                  </a:moveTo>
                  <a:lnTo>
                    <a:pt x="312" y="84"/>
                  </a:lnTo>
                  <a:lnTo>
                    <a:pt x="325" y="94"/>
                  </a:lnTo>
                  <a:lnTo>
                    <a:pt x="351" y="116"/>
                  </a:lnTo>
                  <a:lnTo>
                    <a:pt x="358" y="126"/>
                  </a:lnTo>
                  <a:lnTo>
                    <a:pt x="359" y="130"/>
                  </a:lnTo>
                  <a:lnTo>
                    <a:pt x="359" y="132"/>
                  </a:lnTo>
                  <a:lnTo>
                    <a:pt x="358" y="134"/>
                  </a:lnTo>
                  <a:lnTo>
                    <a:pt x="357" y="135"/>
                  </a:lnTo>
                  <a:lnTo>
                    <a:pt x="355" y="136"/>
                  </a:lnTo>
                  <a:lnTo>
                    <a:pt x="343" y="141"/>
                  </a:lnTo>
                  <a:lnTo>
                    <a:pt x="330" y="143"/>
                  </a:lnTo>
                  <a:lnTo>
                    <a:pt x="303" y="144"/>
                  </a:lnTo>
                  <a:lnTo>
                    <a:pt x="275" y="142"/>
                  </a:lnTo>
                  <a:lnTo>
                    <a:pt x="218" y="141"/>
                  </a:lnTo>
                  <a:lnTo>
                    <a:pt x="195" y="147"/>
                  </a:lnTo>
                  <a:lnTo>
                    <a:pt x="182" y="157"/>
                  </a:lnTo>
                  <a:lnTo>
                    <a:pt x="172" y="168"/>
                  </a:lnTo>
                  <a:lnTo>
                    <a:pt x="163" y="181"/>
                  </a:lnTo>
                  <a:lnTo>
                    <a:pt x="151" y="212"/>
                  </a:lnTo>
                  <a:lnTo>
                    <a:pt x="143" y="248"/>
                  </a:lnTo>
                  <a:lnTo>
                    <a:pt x="140" y="316"/>
                  </a:lnTo>
                  <a:lnTo>
                    <a:pt x="141" y="329"/>
                  </a:lnTo>
                  <a:lnTo>
                    <a:pt x="139" y="329"/>
                  </a:lnTo>
                  <a:lnTo>
                    <a:pt x="131" y="326"/>
                  </a:lnTo>
                  <a:lnTo>
                    <a:pt x="100" y="309"/>
                  </a:lnTo>
                  <a:lnTo>
                    <a:pt x="68" y="281"/>
                  </a:lnTo>
                  <a:lnTo>
                    <a:pt x="63" y="272"/>
                  </a:lnTo>
                  <a:lnTo>
                    <a:pt x="57" y="263"/>
                  </a:lnTo>
                  <a:lnTo>
                    <a:pt x="46" y="242"/>
                  </a:lnTo>
                  <a:lnTo>
                    <a:pt x="30" y="198"/>
                  </a:lnTo>
                  <a:lnTo>
                    <a:pt x="22" y="173"/>
                  </a:lnTo>
                  <a:lnTo>
                    <a:pt x="22" y="171"/>
                  </a:lnTo>
                  <a:lnTo>
                    <a:pt x="17" y="168"/>
                  </a:lnTo>
                  <a:lnTo>
                    <a:pt x="4" y="153"/>
                  </a:lnTo>
                  <a:lnTo>
                    <a:pt x="0" y="138"/>
                  </a:lnTo>
                  <a:lnTo>
                    <a:pt x="0" y="121"/>
                  </a:lnTo>
                  <a:lnTo>
                    <a:pt x="3" y="111"/>
                  </a:lnTo>
                  <a:lnTo>
                    <a:pt x="6" y="102"/>
                  </a:lnTo>
                  <a:lnTo>
                    <a:pt x="12" y="87"/>
                  </a:lnTo>
                  <a:lnTo>
                    <a:pt x="24" y="68"/>
                  </a:lnTo>
                  <a:lnTo>
                    <a:pt x="31" y="63"/>
                  </a:lnTo>
                  <a:lnTo>
                    <a:pt x="32" y="62"/>
                  </a:lnTo>
                  <a:lnTo>
                    <a:pt x="34" y="65"/>
                  </a:lnTo>
                  <a:lnTo>
                    <a:pt x="38" y="71"/>
                  </a:lnTo>
                  <a:lnTo>
                    <a:pt x="47" y="85"/>
                  </a:lnTo>
                  <a:lnTo>
                    <a:pt x="54" y="89"/>
                  </a:lnTo>
                  <a:lnTo>
                    <a:pt x="59" y="91"/>
                  </a:lnTo>
                  <a:lnTo>
                    <a:pt x="63" y="90"/>
                  </a:lnTo>
                  <a:lnTo>
                    <a:pt x="69" y="87"/>
                  </a:lnTo>
                  <a:lnTo>
                    <a:pt x="76" y="82"/>
                  </a:lnTo>
                  <a:lnTo>
                    <a:pt x="91" y="66"/>
                  </a:lnTo>
                  <a:lnTo>
                    <a:pt x="116" y="37"/>
                  </a:lnTo>
                  <a:lnTo>
                    <a:pt x="122" y="35"/>
                  </a:lnTo>
                  <a:lnTo>
                    <a:pt x="117" y="45"/>
                  </a:lnTo>
                  <a:lnTo>
                    <a:pt x="105" y="65"/>
                  </a:lnTo>
                  <a:lnTo>
                    <a:pt x="78" y="107"/>
                  </a:lnTo>
                  <a:lnTo>
                    <a:pt x="59" y="141"/>
                  </a:lnTo>
                  <a:lnTo>
                    <a:pt x="59" y="147"/>
                  </a:lnTo>
                  <a:lnTo>
                    <a:pt x="59" y="154"/>
                  </a:lnTo>
                  <a:lnTo>
                    <a:pt x="61" y="160"/>
                  </a:lnTo>
                  <a:lnTo>
                    <a:pt x="64" y="167"/>
                  </a:lnTo>
                  <a:lnTo>
                    <a:pt x="73" y="178"/>
                  </a:lnTo>
                  <a:lnTo>
                    <a:pt x="83" y="186"/>
                  </a:lnTo>
                  <a:lnTo>
                    <a:pt x="95" y="191"/>
                  </a:lnTo>
                  <a:lnTo>
                    <a:pt x="101" y="191"/>
                  </a:lnTo>
                  <a:lnTo>
                    <a:pt x="106" y="189"/>
                  </a:lnTo>
                  <a:lnTo>
                    <a:pt x="112" y="185"/>
                  </a:lnTo>
                  <a:lnTo>
                    <a:pt x="116" y="180"/>
                  </a:lnTo>
                  <a:lnTo>
                    <a:pt x="128" y="165"/>
                  </a:lnTo>
                  <a:lnTo>
                    <a:pt x="149" y="128"/>
                  </a:lnTo>
                  <a:lnTo>
                    <a:pt x="161" y="104"/>
                  </a:lnTo>
                  <a:lnTo>
                    <a:pt x="162" y="102"/>
                  </a:lnTo>
                  <a:lnTo>
                    <a:pt x="160" y="100"/>
                  </a:lnTo>
                  <a:lnTo>
                    <a:pt x="157" y="94"/>
                  </a:lnTo>
                  <a:lnTo>
                    <a:pt x="152" y="82"/>
                  </a:lnTo>
                  <a:lnTo>
                    <a:pt x="146" y="69"/>
                  </a:lnTo>
                  <a:lnTo>
                    <a:pt x="145" y="66"/>
                  </a:lnTo>
                  <a:lnTo>
                    <a:pt x="146" y="67"/>
                  </a:lnTo>
                  <a:lnTo>
                    <a:pt x="153" y="73"/>
                  </a:lnTo>
                  <a:lnTo>
                    <a:pt x="181" y="90"/>
                  </a:lnTo>
                  <a:lnTo>
                    <a:pt x="197" y="94"/>
                  </a:lnTo>
                  <a:lnTo>
                    <a:pt x="205" y="94"/>
                  </a:lnTo>
                  <a:lnTo>
                    <a:pt x="212" y="92"/>
                  </a:lnTo>
                  <a:lnTo>
                    <a:pt x="218" y="87"/>
                  </a:lnTo>
                  <a:lnTo>
                    <a:pt x="222" y="81"/>
                  </a:lnTo>
                  <a:lnTo>
                    <a:pt x="224" y="72"/>
                  </a:lnTo>
                  <a:lnTo>
                    <a:pt x="225" y="63"/>
                  </a:lnTo>
                  <a:lnTo>
                    <a:pt x="224" y="54"/>
                  </a:lnTo>
                  <a:lnTo>
                    <a:pt x="220" y="35"/>
                  </a:lnTo>
                  <a:lnTo>
                    <a:pt x="210" y="5"/>
                  </a:lnTo>
                  <a:lnTo>
                    <a:pt x="208" y="0"/>
                  </a:lnTo>
                  <a:lnTo>
                    <a:pt x="216" y="7"/>
                  </a:lnTo>
                  <a:lnTo>
                    <a:pt x="232" y="19"/>
                  </a:lnTo>
                  <a:lnTo>
                    <a:pt x="265" y="45"/>
                  </a:lnTo>
                  <a:lnTo>
                    <a:pt x="299" y="73"/>
                  </a:lnTo>
                  <a:lnTo>
                    <a:pt x="308" y="8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03" name="Freeform 92"/>
            <p:cNvSpPr>
              <a:spLocks/>
            </p:cNvSpPr>
            <p:nvPr/>
          </p:nvSpPr>
          <p:spPr bwMode="auto">
            <a:xfrm>
              <a:off x="2347" y="2114"/>
              <a:ext cx="44" cy="195"/>
            </a:xfrm>
            <a:custGeom>
              <a:avLst/>
              <a:gdLst>
                <a:gd name="T0" fmla="*/ 0 w 88"/>
                <a:gd name="T1" fmla="*/ 0 h 391"/>
                <a:gd name="T2" fmla="*/ 1 w 88"/>
                <a:gd name="T3" fmla="*/ 0 h 391"/>
                <a:gd name="T4" fmla="*/ 1 w 88"/>
                <a:gd name="T5" fmla="*/ 0 h 391"/>
                <a:gd name="T6" fmla="*/ 1 w 88"/>
                <a:gd name="T7" fmla="*/ 0 h 391"/>
                <a:gd name="T8" fmla="*/ 1 w 88"/>
                <a:gd name="T9" fmla="*/ 0 h 391"/>
                <a:gd name="T10" fmla="*/ 1 w 88"/>
                <a:gd name="T11" fmla="*/ 0 h 391"/>
                <a:gd name="T12" fmla="*/ 1 w 88"/>
                <a:gd name="T13" fmla="*/ 0 h 391"/>
                <a:gd name="T14" fmla="*/ 1 w 88"/>
                <a:gd name="T15" fmla="*/ 0 h 391"/>
                <a:gd name="T16" fmla="*/ 1 w 88"/>
                <a:gd name="T17" fmla="*/ 0 h 391"/>
                <a:gd name="T18" fmla="*/ 1 w 88"/>
                <a:gd name="T19" fmla="*/ 0 h 391"/>
                <a:gd name="T20" fmla="*/ 1 w 88"/>
                <a:gd name="T21" fmla="*/ 0 h 391"/>
                <a:gd name="T22" fmla="*/ 1 w 88"/>
                <a:gd name="T23" fmla="*/ 0 h 391"/>
                <a:gd name="T24" fmla="*/ 1 w 88"/>
                <a:gd name="T25" fmla="*/ 0 h 391"/>
                <a:gd name="T26" fmla="*/ 1 w 88"/>
                <a:gd name="T27" fmla="*/ 0 h 391"/>
                <a:gd name="T28" fmla="*/ 1 w 88"/>
                <a:gd name="T29" fmla="*/ 0 h 391"/>
                <a:gd name="T30" fmla="*/ 1 w 88"/>
                <a:gd name="T31" fmla="*/ 0 h 391"/>
                <a:gd name="T32" fmla="*/ 1 w 88"/>
                <a:gd name="T33" fmla="*/ 0 h 391"/>
                <a:gd name="T34" fmla="*/ 1 w 88"/>
                <a:gd name="T35" fmla="*/ 0 h 391"/>
                <a:gd name="T36" fmla="*/ 1 w 88"/>
                <a:gd name="T37" fmla="*/ 0 h 391"/>
                <a:gd name="T38" fmla="*/ 1 w 88"/>
                <a:gd name="T39" fmla="*/ 0 h 391"/>
                <a:gd name="T40" fmla="*/ 1 w 88"/>
                <a:gd name="T41" fmla="*/ 0 h 391"/>
                <a:gd name="T42" fmla="*/ 1 w 88"/>
                <a:gd name="T43" fmla="*/ 0 h 391"/>
                <a:gd name="T44" fmla="*/ 1 w 88"/>
                <a:gd name="T45" fmla="*/ 0 h 391"/>
                <a:gd name="T46" fmla="*/ 1 w 88"/>
                <a:gd name="T47" fmla="*/ 0 h 391"/>
                <a:gd name="T48" fmla="*/ 1 w 88"/>
                <a:gd name="T49" fmla="*/ 0 h 391"/>
                <a:gd name="T50" fmla="*/ 0 w 88"/>
                <a:gd name="T51" fmla="*/ 0 h 391"/>
                <a:gd name="T52" fmla="*/ 0 w 88"/>
                <a:gd name="T53" fmla="*/ 0 h 391"/>
                <a:gd name="T54" fmla="*/ 0 w 88"/>
                <a:gd name="T55" fmla="*/ 0 h 39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88"/>
                <a:gd name="T85" fmla="*/ 0 h 391"/>
                <a:gd name="T86" fmla="*/ 88 w 88"/>
                <a:gd name="T87" fmla="*/ 391 h 39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88" h="391">
                  <a:moveTo>
                    <a:pt x="0" y="104"/>
                  </a:moveTo>
                  <a:lnTo>
                    <a:pt x="1" y="119"/>
                  </a:lnTo>
                  <a:lnTo>
                    <a:pt x="8" y="168"/>
                  </a:lnTo>
                  <a:lnTo>
                    <a:pt x="28" y="296"/>
                  </a:lnTo>
                  <a:lnTo>
                    <a:pt x="43" y="387"/>
                  </a:lnTo>
                  <a:lnTo>
                    <a:pt x="44" y="391"/>
                  </a:lnTo>
                  <a:lnTo>
                    <a:pt x="45" y="375"/>
                  </a:lnTo>
                  <a:lnTo>
                    <a:pt x="47" y="344"/>
                  </a:lnTo>
                  <a:lnTo>
                    <a:pt x="52" y="282"/>
                  </a:lnTo>
                  <a:lnTo>
                    <a:pt x="58" y="219"/>
                  </a:lnTo>
                  <a:lnTo>
                    <a:pt x="60" y="203"/>
                  </a:lnTo>
                  <a:lnTo>
                    <a:pt x="62" y="192"/>
                  </a:lnTo>
                  <a:lnTo>
                    <a:pt x="67" y="168"/>
                  </a:lnTo>
                  <a:lnTo>
                    <a:pt x="80" y="119"/>
                  </a:lnTo>
                  <a:lnTo>
                    <a:pt x="88" y="70"/>
                  </a:lnTo>
                  <a:lnTo>
                    <a:pt x="88" y="58"/>
                  </a:lnTo>
                  <a:lnTo>
                    <a:pt x="87" y="53"/>
                  </a:lnTo>
                  <a:lnTo>
                    <a:pt x="83" y="43"/>
                  </a:lnTo>
                  <a:lnTo>
                    <a:pt x="77" y="33"/>
                  </a:lnTo>
                  <a:lnTo>
                    <a:pt x="70" y="24"/>
                  </a:lnTo>
                  <a:lnTo>
                    <a:pt x="55" y="5"/>
                  </a:lnTo>
                  <a:lnTo>
                    <a:pt x="51" y="0"/>
                  </a:lnTo>
                  <a:lnTo>
                    <a:pt x="49" y="2"/>
                  </a:lnTo>
                  <a:lnTo>
                    <a:pt x="42" y="11"/>
                  </a:lnTo>
                  <a:lnTo>
                    <a:pt x="17" y="47"/>
                  </a:lnTo>
                  <a:lnTo>
                    <a:pt x="0" y="94"/>
                  </a:lnTo>
                  <a:lnTo>
                    <a:pt x="0" y="104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04" name="Freeform 93"/>
            <p:cNvSpPr>
              <a:spLocks/>
            </p:cNvSpPr>
            <p:nvPr/>
          </p:nvSpPr>
          <p:spPr bwMode="auto">
            <a:xfrm>
              <a:off x="2385" y="2168"/>
              <a:ext cx="146" cy="777"/>
            </a:xfrm>
            <a:custGeom>
              <a:avLst/>
              <a:gdLst>
                <a:gd name="T0" fmla="*/ 0 w 292"/>
                <a:gd name="T1" fmla="*/ 1 h 1552"/>
                <a:gd name="T2" fmla="*/ 0 w 292"/>
                <a:gd name="T3" fmla="*/ 1 h 1552"/>
                <a:gd name="T4" fmla="*/ 1 w 292"/>
                <a:gd name="T5" fmla="*/ 1 h 1552"/>
                <a:gd name="T6" fmla="*/ 1 w 292"/>
                <a:gd name="T7" fmla="*/ 1 h 1552"/>
                <a:gd name="T8" fmla="*/ 1 w 292"/>
                <a:gd name="T9" fmla="*/ 1 h 1552"/>
                <a:gd name="T10" fmla="*/ 1 w 292"/>
                <a:gd name="T11" fmla="*/ 1 h 1552"/>
                <a:gd name="T12" fmla="*/ 1 w 292"/>
                <a:gd name="T13" fmla="*/ 1 h 1552"/>
                <a:gd name="T14" fmla="*/ 1 w 292"/>
                <a:gd name="T15" fmla="*/ 1 h 1552"/>
                <a:gd name="T16" fmla="*/ 1 w 292"/>
                <a:gd name="T17" fmla="*/ 1 h 1552"/>
                <a:gd name="T18" fmla="*/ 1 w 292"/>
                <a:gd name="T19" fmla="*/ 1 h 1552"/>
                <a:gd name="T20" fmla="*/ 1 w 292"/>
                <a:gd name="T21" fmla="*/ 1 h 1552"/>
                <a:gd name="T22" fmla="*/ 1 w 292"/>
                <a:gd name="T23" fmla="*/ 1 h 1552"/>
                <a:gd name="T24" fmla="*/ 1 w 292"/>
                <a:gd name="T25" fmla="*/ 1 h 1552"/>
                <a:gd name="T26" fmla="*/ 1 w 292"/>
                <a:gd name="T27" fmla="*/ 1 h 1552"/>
                <a:gd name="T28" fmla="*/ 1 w 292"/>
                <a:gd name="T29" fmla="*/ 1 h 1552"/>
                <a:gd name="T30" fmla="*/ 1 w 292"/>
                <a:gd name="T31" fmla="*/ 1 h 1552"/>
                <a:gd name="T32" fmla="*/ 1 w 292"/>
                <a:gd name="T33" fmla="*/ 1 h 1552"/>
                <a:gd name="T34" fmla="*/ 1 w 292"/>
                <a:gd name="T35" fmla="*/ 1 h 1552"/>
                <a:gd name="T36" fmla="*/ 1 w 292"/>
                <a:gd name="T37" fmla="*/ 1 h 1552"/>
                <a:gd name="T38" fmla="*/ 1 w 292"/>
                <a:gd name="T39" fmla="*/ 1 h 1552"/>
                <a:gd name="T40" fmla="*/ 1 w 292"/>
                <a:gd name="T41" fmla="*/ 1 h 1552"/>
                <a:gd name="T42" fmla="*/ 1 w 292"/>
                <a:gd name="T43" fmla="*/ 1 h 1552"/>
                <a:gd name="T44" fmla="*/ 1 w 292"/>
                <a:gd name="T45" fmla="*/ 1 h 1552"/>
                <a:gd name="T46" fmla="*/ 1 w 292"/>
                <a:gd name="T47" fmla="*/ 1 h 1552"/>
                <a:gd name="T48" fmla="*/ 1 w 292"/>
                <a:gd name="T49" fmla="*/ 1 h 1552"/>
                <a:gd name="T50" fmla="*/ 1 w 292"/>
                <a:gd name="T51" fmla="*/ 1 h 1552"/>
                <a:gd name="T52" fmla="*/ 1 w 292"/>
                <a:gd name="T53" fmla="*/ 1 h 1552"/>
                <a:gd name="T54" fmla="*/ 1 w 292"/>
                <a:gd name="T55" fmla="*/ 1 h 1552"/>
                <a:gd name="T56" fmla="*/ 1 w 292"/>
                <a:gd name="T57" fmla="*/ 1 h 1552"/>
                <a:gd name="T58" fmla="*/ 1 w 292"/>
                <a:gd name="T59" fmla="*/ 1 h 1552"/>
                <a:gd name="T60" fmla="*/ 1 w 292"/>
                <a:gd name="T61" fmla="*/ 1 h 1552"/>
                <a:gd name="T62" fmla="*/ 1 w 292"/>
                <a:gd name="T63" fmla="*/ 1 h 1552"/>
                <a:gd name="T64" fmla="*/ 1 w 292"/>
                <a:gd name="T65" fmla="*/ 1 h 1552"/>
                <a:gd name="T66" fmla="*/ 1 w 292"/>
                <a:gd name="T67" fmla="*/ 1 h 1552"/>
                <a:gd name="T68" fmla="*/ 1 w 292"/>
                <a:gd name="T69" fmla="*/ 1 h 1552"/>
                <a:gd name="T70" fmla="*/ 1 w 292"/>
                <a:gd name="T71" fmla="*/ 1 h 1552"/>
                <a:gd name="T72" fmla="*/ 1 w 292"/>
                <a:gd name="T73" fmla="*/ 1 h 1552"/>
                <a:gd name="T74" fmla="*/ 1 w 292"/>
                <a:gd name="T75" fmla="*/ 0 h 1552"/>
                <a:gd name="T76" fmla="*/ 1 w 292"/>
                <a:gd name="T77" fmla="*/ 1 h 1552"/>
                <a:gd name="T78" fmla="*/ 1 w 292"/>
                <a:gd name="T79" fmla="*/ 1 h 1552"/>
                <a:gd name="T80" fmla="*/ 1 w 292"/>
                <a:gd name="T81" fmla="*/ 1 h 1552"/>
                <a:gd name="T82" fmla="*/ 1 w 292"/>
                <a:gd name="T83" fmla="*/ 1 h 1552"/>
                <a:gd name="T84" fmla="*/ 1 w 292"/>
                <a:gd name="T85" fmla="*/ 1 h 1552"/>
                <a:gd name="T86" fmla="*/ 1 w 292"/>
                <a:gd name="T87" fmla="*/ 1 h 1552"/>
                <a:gd name="T88" fmla="*/ 1 w 292"/>
                <a:gd name="T89" fmla="*/ 1 h 1552"/>
                <a:gd name="T90" fmla="*/ 1 w 292"/>
                <a:gd name="T91" fmla="*/ 1 h 1552"/>
                <a:gd name="T92" fmla="*/ 0 w 292"/>
                <a:gd name="T93" fmla="*/ 1 h 1552"/>
                <a:gd name="T94" fmla="*/ 0 w 292"/>
                <a:gd name="T95" fmla="*/ 1 h 1552"/>
                <a:gd name="T96" fmla="*/ 0 w 292"/>
                <a:gd name="T97" fmla="*/ 1 h 15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92"/>
                <a:gd name="T148" fmla="*/ 0 h 1552"/>
                <a:gd name="T149" fmla="*/ 292 w 292"/>
                <a:gd name="T150" fmla="*/ 1552 h 155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92" h="1552">
                  <a:moveTo>
                    <a:pt x="0" y="179"/>
                  </a:moveTo>
                  <a:lnTo>
                    <a:pt x="0" y="193"/>
                  </a:lnTo>
                  <a:lnTo>
                    <a:pt x="2" y="229"/>
                  </a:lnTo>
                  <a:lnTo>
                    <a:pt x="11" y="340"/>
                  </a:lnTo>
                  <a:lnTo>
                    <a:pt x="25" y="482"/>
                  </a:lnTo>
                  <a:lnTo>
                    <a:pt x="29" y="520"/>
                  </a:lnTo>
                  <a:lnTo>
                    <a:pt x="32" y="558"/>
                  </a:lnTo>
                  <a:lnTo>
                    <a:pt x="39" y="635"/>
                  </a:lnTo>
                  <a:lnTo>
                    <a:pt x="53" y="777"/>
                  </a:lnTo>
                  <a:lnTo>
                    <a:pt x="61" y="887"/>
                  </a:lnTo>
                  <a:lnTo>
                    <a:pt x="62" y="906"/>
                  </a:lnTo>
                  <a:lnTo>
                    <a:pt x="64" y="945"/>
                  </a:lnTo>
                  <a:lnTo>
                    <a:pt x="76" y="1043"/>
                  </a:lnTo>
                  <a:lnTo>
                    <a:pt x="117" y="1260"/>
                  </a:lnTo>
                  <a:lnTo>
                    <a:pt x="166" y="1423"/>
                  </a:lnTo>
                  <a:lnTo>
                    <a:pt x="178" y="1442"/>
                  </a:lnTo>
                  <a:lnTo>
                    <a:pt x="189" y="1456"/>
                  </a:lnTo>
                  <a:lnTo>
                    <a:pt x="214" y="1483"/>
                  </a:lnTo>
                  <a:lnTo>
                    <a:pt x="261" y="1529"/>
                  </a:lnTo>
                  <a:lnTo>
                    <a:pt x="290" y="1551"/>
                  </a:lnTo>
                  <a:lnTo>
                    <a:pt x="292" y="1552"/>
                  </a:lnTo>
                  <a:lnTo>
                    <a:pt x="289" y="1549"/>
                  </a:lnTo>
                  <a:lnTo>
                    <a:pt x="271" y="1525"/>
                  </a:lnTo>
                  <a:lnTo>
                    <a:pt x="212" y="1420"/>
                  </a:lnTo>
                  <a:lnTo>
                    <a:pt x="157" y="1264"/>
                  </a:lnTo>
                  <a:lnTo>
                    <a:pt x="151" y="1220"/>
                  </a:lnTo>
                  <a:lnTo>
                    <a:pt x="141" y="1131"/>
                  </a:lnTo>
                  <a:lnTo>
                    <a:pt x="122" y="950"/>
                  </a:lnTo>
                  <a:lnTo>
                    <a:pt x="89" y="588"/>
                  </a:lnTo>
                  <a:lnTo>
                    <a:pt x="58" y="226"/>
                  </a:lnTo>
                  <a:lnTo>
                    <a:pt x="50" y="135"/>
                  </a:lnTo>
                  <a:lnTo>
                    <a:pt x="50" y="126"/>
                  </a:lnTo>
                  <a:lnTo>
                    <a:pt x="53" y="116"/>
                  </a:lnTo>
                  <a:lnTo>
                    <a:pt x="60" y="91"/>
                  </a:lnTo>
                  <a:lnTo>
                    <a:pt x="75" y="41"/>
                  </a:lnTo>
                  <a:lnTo>
                    <a:pt x="68" y="4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3" y="1"/>
                  </a:lnTo>
                  <a:lnTo>
                    <a:pt x="47" y="2"/>
                  </a:lnTo>
                  <a:lnTo>
                    <a:pt x="43" y="5"/>
                  </a:lnTo>
                  <a:lnTo>
                    <a:pt x="39" y="8"/>
                  </a:lnTo>
                  <a:lnTo>
                    <a:pt x="35" y="13"/>
                  </a:lnTo>
                  <a:lnTo>
                    <a:pt x="27" y="26"/>
                  </a:lnTo>
                  <a:lnTo>
                    <a:pt x="21" y="42"/>
                  </a:lnTo>
                  <a:lnTo>
                    <a:pt x="10" y="81"/>
                  </a:lnTo>
                  <a:lnTo>
                    <a:pt x="0" y="169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05" name="Freeform 94"/>
            <p:cNvSpPr>
              <a:spLocks/>
            </p:cNvSpPr>
            <p:nvPr/>
          </p:nvSpPr>
          <p:spPr bwMode="auto">
            <a:xfrm>
              <a:off x="2350" y="2717"/>
              <a:ext cx="94" cy="332"/>
            </a:xfrm>
            <a:custGeom>
              <a:avLst/>
              <a:gdLst>
                <a:gd name="T0" fmla="*/ 1 w 188"/>
                <a:gd name="T1" fmla="*/ 1 h 663"/>
                <a:gd name="T2" fmla="*/ 1 w 188"/>
                <a:gd name="T3" fmla="*/ 1 h 663"/>
                <a:gd name="T4" fmla="*/ 1 w 188"/>
                <a:gd name="T5" fmla="*/ 1 h 663"/>
                <a:gd name="T6" fmla="*/ 1 w 188"/>
                <a:gd name="T7" fmla="*/ 1 h 663"/>
                <a:gd name="T8" fmla="*/ 1 w 188"/>
                <a:gd name="T9" fmla="*/ 1 h 663"/>
                <a:gd name="T10" fmla="*/ 1 w 188"/>
                <a:gd name="T11" fmla="*/ 1 h 663"/>
                <a:gd name="T12" fmla="*/ 0 w 188"/>
                <a:gd name="T13" fmla="*/ 1 h 663"/>
                <a:gd name="T14" fmla="*/ 1 w 188"/>
                <a:gd name="T15" fmla="*/ 1 h 663"/>
                <a:gd name="T16" fmla="*/ 1 w 188"/>
                <a:gd name="T17" fmla="*/ 1 h 663"/>
                <a:gd name="T18" fmla="*/ 1 w 188"/>
                <a:gd name="T19" fmla="*/ 1 h 663"/>
                <a:gd name="T20" fmla="*/ 1 w 188"/>
                <a:gd name="T21" fmla="*/ 1 h 663"/>
                <a:gd name="T22" fmla="*/ 1 w 188"/>
                <a:gd name="T23" fmla="*/ 1 h 663"/>
                <a:gd name="T24" fmla="*/ 1 w 188"/>
                <a:gd name="T25" fmla="*/ 1 h 663"/>
                <a:gd name="T26" fmla="*/ 1 w 188"/>
                <a:gd name="T27" fmla="*/ 1 h 663"/>
                <a:gd name="T28" fmla="*/ 1 w 188"/>
                <a:gd name="T29" fmla="*/ 1 h 663"/>
                <a:gd name="T30" fmla="*/ 1 w 188"/>
                <a:gd name="T31" fmla="*/ 1 h 663"/>
                <a:gd name="T32" fmla="*/ 1 w 188"/>
                <a:gd name="T33" fmla="*/ 1 h 663"/>
                <a:gd name="T34" fmla="*/ 1 w 188"/>
                <a:gd name="T35" fmla="*/ 1 h 663"/>
                <a:gd name="T36" fmla="*/ 1 w 188"/>
                <a:gd name="T37" fmla="*/ 1 h 663"/>
                <a:gd name="T38" fmla="*/ 1 w 188"/>
                <a:gd name="T39" fmla="*/ 1 h 663"/>
                <a:gd name="T40" fmla="*/ 1 w 188"/>
                <a:gd name="T41" fmla="*/ 1 h 663"/>
                <a:gd name="T42" fmla="*/ 1 w 188"/>
                <a:gd name="T43" fmla="*/ 1 h 663"/>
                <a:gd name="T44" fmla="*/ 1 w 188"/>
                <a:gd name="T45" fmla="*/ 1 h 663"/>
                <a:gd name="T46" fmla="*/ 1 w 188"/>
                <a:gd name="T47" fmla="*/ 1 h 663"/>
                <a:gd name="T48" fmla="*/ 1 w 188"/>
                <a:gd name="T49" fmla="*/ 1 h 663"/>
                <a:gd name="T50" fmla="*/ 1 w 188"/>
                <a:gd name="T51" fmla="*/ 1 h 663"/>
                <a:gd name="T52" fmla="*/ 1 w 188"/>
                <a:gd name="T53" fmla="*/ 1 h 663"/>
                <a:gd name="T54" fmla="*/ 1 w 188"/>
                <a:gd name="T55" fmla="*/ 1 h 663"/>
                <a:gd name="T56" fmla="*/ 1 w 188"/>
                <a:gd name="T57" fmla="*/ 1 h 663"/>
                <a:gd name="T58" fmla="*/ 1 w 188"/>
                <a:gd name="T59" fmla="*/ 1 h 663"/>
                <a:gd name="T60" fmla="*/ 1 w 188"/>
                <a:gd name="T61" fmla="*/ 1 h 663"/>
                <a:gd name="T62" fmla="*/ 1 w 188"/>
                <a:gd name="T63" fmla="*/ 1 h 663"/>
                <a:gd name="T64" fmla="*/ 1 w 188"/>
                <a:gd name="T65" fmla="*/ 1 h 663"/>
                <a:gd name="T66" fmla="*/ 1 w 188"/>
                <a:gd name="T67" fmla="*/ 1 h 663"/>
                <a:gd name="T68" fmla="*/ 1 w 188"/>
                <a:gd name="T69" fmla="*/ 1 h 663"/>
                <a:gd name="T70" fmla="*/ 1 w 188"/>
                <a:gd name="T71" fmla="*/ 1 h 663"/>
                <a:gd name="T72" fmla="*/ 1 w 188"/>
                <a:gd name="T73" fmla="*/ 1 h 663"/>
                <a:gd name="T74" fmla="*/ 1 w 188"/>
                <a:gd name="T75" fmla="*/ 0 h 663"/>
                <a:gd name="T76" fmla="*/ 1 w 188"/>
                <a:gd name="T77" fmla="*/ 1 h 663"/>
                <a:gd name="T78" fmla="*/ 1 w 188"/>
                <a:gd name="T79" fmla="*/ 1 h 663"/>
                <a:gd name="T80" fmla="*/ 1 w 188"/>
                <a:gd name="T81" fmla="*/ 1 h 663"/>
                <a:gd name="T82" fmla="*/ 1 w 188"/>
                <a:gd name="T83" fmla="*/ 1 h 663"/>
                <a:gd name="T84" fmla="*/ 1 w 188"/>
                <a:gd name="T85" fmla="*/ 1 h 663"/>
                <a:gd name="T86" fmla="*/ 1 w 188"/>
                <a:gd name="T87" fmla="*/ 1 h 66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88"/>
                <a:gd name="T133" fmla="*/ 0 h 663"/>
                <a:gd name="T134" fmla="*/ 188 w 188"/>
                <a:gd name="T135" fmla="*/ 663 h 66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88" h="663">
                  <a:moveTo>
                    <a:pt x="67" y="407"/>
                  </a:moveTo>
                  <a:lnTo>
                    <a:pt x="65" y="409"/>
                  </a:lnTo>
                  <a:lnTo>
                    <a:pt x="57" y="418"/>
                  </a:lnTo>
                  <a:lnTo>
                    <a:pt x="28" y="458"/>
                  </a:lnTo>
                  <a:lnTo>
                    <a:pt x="4" y="522"/>
                  </a:lnTo>
                  <a:lnTo>
                    <a:pt x="2" y="539"/>
                  </a:lnTo>
                  <a:lnTo>
                    <a:pt x="0" y="573"/>
                  </a:lnTo>
                  <a:lnTo>
                    <a:pt x="8" y="622"/>
                  </a:lnTo>
                  <a:lnTo>
                    <a:pt x="17" y="639"/>
                  </a:lnTo>
                  <a:lnTo>
                    <a:pt x="29" y="651"/>
                  </a:lnTo>
                  <a:lnTo>
                    <a:pt x="44" y="659"/>
                  </a:lnTo>
                  <a:lnTo>
                    <a:pt x="63" y="663"/>
                  </a:lnTo>
                  <a:lnTo>
                    <a:pt x="84" y="663"/>
                  </a:lnTo>
                  <a:lnTo>
                    <a:pt x="107" y="661"/>
                  </a:lnTo>
                  <a:lnTo>
                    <a:pt x="159" y="648"/>
                  </a:lnTo>
                  <a:lnTo>
                    <a:pt x="188" y="638"/>
                  </a:lnTo>
                  <a:lnTo>
                    <a:pt x="167" y="637"/>
                  </a:lnTo>
                  <a:lnTo>
                    <a:pt x="133" y="627"/>
                  </a:lnTo>
                  <a:lnTo>
                    <a:pt x="107" y="611"/>
                  </a:lnTo>
                  <a:lnTo>
                    <a:pt x="93" y="589"/>
                  </a:lnTo>
                  <a:lnTo>
                    <a:pt x="90" y="561"/>
                  </a:lnTo>
                  <a:lnTo>
                    <a:pt x="100" y="528"/>
                  </a:lnTo>
                  <a:lnTo>
                    <a:pt x="111" y="510"/>
                  </a:lnTo>
                  <a:lnTo>
                    <a:pt x="105" y="510"/>
                  </a:lnTo>
                  <a:lnTo>
                    <a:pt x="94" y="508"/>
                  </a:lnTo>
                  <a:lnTo>
                    <a:pt x="72" y="505"/>
                  </a:lnTo>
                  <a:lnTo>
                    <a:pt x="50" y="503"/>
                  </a:lnTo>
                  <a:lnTo>
                    <a:pt x="44" y="502"/>
                  </a:lnTo>
                  <a:lnTo>
                    <a:pt x="45" y="501"/>
                  </a:lnTo>
                  <a:lnTo>
                    <a:pt x="53" y="494"/>
                  </a:lnTo>
                  <a:lnTo>
                    <a:pt x="78" y="456"/>
                  </a:lnTo>
                  <a:lnTo>
                    <a:pt x="97" y="396"/>
                  </a:lnTo>
                  <a:lnTo>
                    <a:pt x="99" y="377"/>
                  </a:lnTo>
                  <a:lnTo>
                    <a:pt x="98" y="355"/>
                  </a:lnTo>
                  <a:lnTo>
                    <a:pt x="92" y="288"/>
                  </a:lnTo>
                  <a:lnTo>
                    <a:pt x="74" y="120"/>
                  </a:lnTo>
                  <a:lnTo>
                    <a:pt x="59" y="6"/>
                  </a:lnTo>
                  <a:lnTo>
                    <a:pt x="59" y="0"/>
                  </a:lnTo>
                  <a:lnTo>
                    <a:pt x="59" y="35"/>
                  </a:lnTo>
                  <a:lnTo>
                    <a:pt x="61" y="102"/>
                  </a:lnTo>
                  <a:lnTo>
                    <a:pt x="64" y="238"/>
                  </a:lnTo>
                  <a:lnTo>
                    <a:pt x="66" y="373"/>
                  </a:lnTo>
                  <a:lnTo>
                    <a:pt x="67" y="407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06" name="Freeform 95"/>
            <p:cNvSpPr>
              <a:spLocks/>
            </p:cNvSpPr>
            <p:nvPr/>
          </p:nvSpPr>
          <p:spPr bwMode="auto">
            <a:xfrm>
              <a:off x="2450" y="2898"/>
              <a:ext cx="54" cy="90"/>
            </a:xfrm>
            <a:custGeom>
              <a:avLst/>
              <a:gdLst>
                <a:gd name="T0" fmla="*/ 1 w 106"/>
                <a:gd name="T1" fmla="*/ 0 h 181"/>
                <a:gd name="T2" fmla="*/ 1 w 106"/>
                <a:gd name="T3" fmla="*/ 0 h 181"/>
                <a:gd name="T4" fmla="*/ 1 w 106"/>
                <a:gd name="T5" fmla="*/ 0 h 181"/>
                <a:gd name="T6" fmla="*/ 1 w 106"/>
                <a:gd name="T7" fmla="*/ 0 h 181"/>
                <a:gd name="T8" fmla="*/ 1 w 106"/>
                <a:gd name="T9" fmla="*/ 0 h 181"/>
                <a:gd name="T10" fmla="*/ 1 w 106"/>
                <a:gd name="T11" fmla="*/ 0 h 181"/>
                <a:gd name="T12" fmla="*/ 1 w 106"/>
                <a:gd name="T13" fmla="*/ 0 h 181"/>
                <a:gd name="T14" fmla="*/ 1 w 106"/>
                <a:gd name="T15" fmla="*/ 0 h 181"/>
                <a:gd name="T16" fmla="*/ 1 w 106"/>
                <a:gd name="T17" fmla="*/ 0 h 181"/>
                <a:gd name="T18" fmla="*/ 1 w 106"/>
                <a:gd name="T19" fmla="*/ 0 h 181"/>
                <a:gd name="T20" fmla="*/ 0 w 106"/>
                <a:gd name="T21" fmla="*/ 0 h 181"/>
                <a:gd name="T22" fmla="*/ 0 w 106"/>
                <a:gd name="T23" fmla="*/ 0 h 181"/>
                <a:gd name="T24" fmla="*/ 0 w 106"/>
                <a:gd name="T25" fmla="*/ 0 h 181"/>
                <a:gd name="T26" fmla="*/ 0 w 106"/>
                <a:gd name="T27" fmla="*/ 0 h 181"/>
                <a:gd name="T28" fmla="*/ 0 w 106"/>
                <a:gd name="T29" fmla="*/ 0 h 181"/>
                <a:gd name="T30" fmla="*/ 0 w 106"/>
                <a:gd name="T31" fmla="*/ 0 h 181"/>
                <a:gd name="T32" fmla="*/ 1 w 106"/>
                <a:gd name="T33" fmla="*/ 0 h 181"/>
                <a:gd name="T34" fmla="*/ 1 w 106"/>
                <a:gd name="T35" fmla="*/ 0 h 181"/>
                <a:gd name="T36" fmla="*/ 1 w 106"/>
                <a:gd name="T37" fmla="*/ 0 h 181"/>
                <a:gd name="T38" fmla="*/ 1 w 106"/>
                <a:gd name="T39" fmla="*/ 0 h 181"/>
                <a:gd name="T40" fmla="*/ 1 w 106"/>
                <a:gd name="T41" fmla="*/ 0 h 181"/>
                <a:gd name="T42" fmla="*/ 1 w 106"/>
                <a:gd name="T43" fmla="*/ 0 h 18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6"/>
                <a:gd name="T67" fmla="*/ 0 h 181"/>
                <a:gd name="T68" fmla="*/ 106 w 106"/>
                <a:gd name="T69" fmla="*/ 181 h 18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6" h="181">
                  <a:moveTo>
                    <a:pt x="106" y="119"/>
                  </a:moveTo>
                  <a:lnTo>
                    <a:pt x="102" y="125"/>
                  </a:lnTo>
                  <a:lnTo>
                    <a:pt x="96" y="135"/>
                  </a:lnTo>
                  <a:lnTo>
                    <a:pt x="82" y="155"/>
                  </a:lnTo>
                  <a:lnTo>
                    <a:pt x="69" y="175"/>
                  </a:lnTo>
                  <a:lnTo>
                    <a:pt x="65" y="181"/>
                  </a:lnTo>
                  <a:lnTo>
                    <a:pt x="59" y="175"/>
                  </a:lnTo>
                  <a:lnTo>
                    <a:pt x="49" y="164"/>
                  </a:lnTo>
                  <a:lnTo>
                    <a:pt x="27" y="141"/>
                  </a:lnTo>
                  <a:lnTo>
                    <a:pt x="5" y="117"/>
                  </a:lnTo>
                  <a:lnTo>
                    <a:pt x="0" y="111"/>
                  </a:lnTo>
                  <a:lnTo>
                    <a:pt x="0" y="101"/>
                  </a:lnTo>
                  <a:lnTo>
                    <a:pt x="0" y="83"/>
                  </a:lnTo>
                  <a:lnTo>
                    <a:pt x="0" y="47"/>
                  </a:lnTo>
                  <a:lnTo>
                    <a:pt x="0" y="10"/>
                  </a:lnTo>
                  <a:lnTo>
                    <a:pt x="0" y="0"/>
                  </a:lnTo>
                  <a:lnTo>
                    <a:pt x="8" y="10"/>
                  </a:lnTo>
                  <a:lnTo>
                    <a:pt x="26" y="31"/>
                  </a:lnTo>
                  <a:lnTo>
                    <a:pt x="60" y="70"/>
                  </a:lnTo>
                  <a:lnTo>
                    <a:pt x="97" y="110"/>
                  </a:lnTo>
                  <a:lnTo>
                    <a:pt x="106" y="11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07" name="Freeform 96"/>
            <p:cNvSpPr>
              <a:spLocks/>
            </p:cNvSpPr>
            <p:nvPr/>
          </p:nvSpPr>
          <p:spPr bwMode="auto">
            <a:xfrm>
              <a:off x="2475" y="2999"/>
              <a:ext cx="78" cy="75"/>
            </a:xfrm>
            <a:custGeom>
              <a:avLst/>
              <a:gdLst>
                <a:gd name="T0" fmla="*/ 1 w 156"/>
                <a:gd name="T1" fmla="*/ 0 h 151"/>
                <a:gd name="T2" fmla="*/ 1 w 156"/>
                <a:gd name="T3" fmla="*/ 0 h 151"/>
                <a:gd name="T4" fmla="*/ 1 w 156"/>
                <a:gd name="T5" fmla="*/ 0 h 151"/>
                <a:gd name="T6" fmla="*/ 1 w 156"/>
                <a:gd name="T7" fmla="*/ 0 h 151"/>
                <a:gd name="T8" fmla="*/ 1 w 156"/>
                <a:gd name="T9" fmla="*/ 0 h 151"/>
                <a:gd name="T10" fmla="*/ 1 w 156"/>
                <a:gd name="T11" fmla="*/ 0 h 151"/>
                <a:gd name="T12" fmla="*/ 1 w 156"/>
                <a:gd name="T13" fmla="*/ 0 h 151"/>
                <a:gd name="T14" fmla="*/ 1 w 156"/>
                <a:gd name="T15" fmla="*/ 0 h 151"/>
                <a:gd name="T16" fmla="*/ 1 w 156"/>
                <a:gd name="T17" fmla="*/ 0 h 151"/>
                <a:gd name="T18" fmla="*/ 1 w 156"/>
                <a:gd name="T19" fmla="*/ 0 h 151"/>
                <a:gd name="T20" fmla="*/ 1 w 156"/>
                <a:gd name="T21" fmla="*/ 0 h 151"/>
                <a:gd name="T22" fmla="*/ 1 w 156"/>
                <a:gd name="T23" fmla="*/ 0 h 151"/>
                <a:gd name="T24" fmla="*/ 1 w 156"/>
                <a:gd name="T25" fmla="*/ 0 h 151"/>
                <a:gd name="T26" fmla="*/ 1 w 156"/>
                <a:gd name="T27" fmla="*/ 0 h 151"/>
                <a:gd name="T28" fmla="*/ 1 w 156"/>
                <a:gd name="T29" fmla="*/ 0 h 151"/>
                <a:gd name="T30" fmla="*/ 1 w 156"/>
                <a:gd name="T31" fmla="*/ 0 h 151"/>
                <a:gd name="T32" fmla="*/ 1 w 156"/>
                <a:gd name="T33" fmla="*/ 0 h 151"/>
                <a:gd name="T34" fmla="*/ 1 w 156"/>
                <a:gd name="T35" fmla="*/ 0 h 151"/>
                <a:gd name="T36" fmla="*/ 1 w 156"/>
                <a:gd name="T37" fmla="*/ 0 h 151"/>
                <a:gd name="T38" fmla="*/ 1 w 156"/>
                <a:gd name="T39" fmla="*/ 0 h 151"/>
                <a:gd name="T40" fmla="*/ 1 w 156"/>
                <a:gd name="T41" fmla="*/ 0 h 151"/>
                <a:gd name="T42" fmla="*/ 1 w 156"/>
                <a:gd name="T43" fmla="*/ 0 h 151"/>
                <a:gd name="T44" fmla="*/ 1 w 156"/>
                <a:gd name="T45" fmla="*/ 0 h 151"/>
                <a:gd name="T46" fmla="*/ 0 w 156"/>
                <a:gd name="T47" fmla="*/ 0 h 151"/>
                <a:gd name="T48" fmla="*/ 1 w 156"/>
                <a:gd name="T49" fmla="*/ 0 h 151"/>
                <a:gd name="T50" fmla="*/ 1 w 156"/>
                <a:gd name="T51" fmla="*/ 0 h 151"/>
                <a:gd name="T52" fmla="*/ 1 w 156"/>
                <a:gd name="T53" fmla="*/ 0 h 151"/>
                <a:gd name="T54" fmla="*/ 1 w 156"/>
                <a:gd name="T55" fmla="*/ 0 h 151"/>
                <a:gd name="T56" fmla="*/ 1 w 156"/>
                <a:gd name="T57" fmla="*/ 0 h 151"/>
                <a:gd name="T58" fmla="*/ 1 w 156"/>
                <a:gd name="T59" fmla="*/ 0 h 151"/>
                <a:gd name="T60" fmla="*/ 1 w 156"/>
                <a:gd name="T61" fmla="*/ 0 h 151"/>
                <a:gd name="T62" fmla="*/ 1 w 156"/>
                <a:gd name="T63" fmla="*/ 0 h 15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56"/>
                <a:gd name="T97" fmla="*/ 0 h 151"/>
                <a:gd name="T98" fmla="*/ 156 w 156"/>
                <a:gd name="T99" fmla="*/ 151 h 15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56" h="151">
                  <a:moveTo>
                    <a:pt x="60" y="36"/>
                  </a:moveTo>
                  <a:lnTo>
                    <a:pt x="63" y="46"/>
                  </a:lnTo>
                  <a:lnTo>
                    <a:pt x="69" y="55"/>
                  </a:lnTo>
                  <a:lnTo>
                    <a:pt x="77" y="62"/>
                  </a:lnTo>
                  <a:lnTo>
                    <a:pt x="86" y="67"/>
                  </a:lnTo>
                  <a:lnTo>
                    <a:pt x="108" y="75"/>
                  </a:lnTo>
                  <a:lnTo>
                    <a:pt x="127" y="80"/>
                  </a:lnTo>
                  <a:lnTo>
                    <a:pt x="143" y="82"/>
                  </a:lnTo>
                  <a:lnTo>
                    <a:pt x="149" y="82"/>
                  </a:lnTo>
                  <a:lnTo>
                    <a:pt x="149" y="86"/>
                  </a:lnTo>
                  <a:lnTo>
                    <a:pt x="151" y="93"/>
                  </a:lnTo>
                  <a:lnTo>
                    <a:pt x="153" y="106"/>
                  </a:lnTo>
                  <a:lnTo>
                    <a:pt x="155" y="120"/>
                  </a:lnTo>
                  <a:lnTo>
                    <a:pt x="156" y="123"/>
                  </a:lnTo>
                  <a:lnTo>
                    <a:pt x="154" y="125"/>
                  </a:lnTo>
                  <a:lnTo>
                    <a:pt x="144" y="133"/>
                  </a:lnTo>
                  <a:lnTo>
                    <a:pt x="101" y="150"/>
                  </a:lnTo>
                  <a:lnTo>
                    <a:pt x="74" y="151"/>
                  </a:lnTo>
                  <a:lnTo>
                    <a:pt x="48" y="142"/>
                  </a:lnTo>
                  <a:lnTo>
                    <a:pt x="36" y="131"/>
                  </a:lnTo>
                  <a:lnTo>
                    <a:pt x="25" y="118"/>
                  </a:lnTo>
                  <a:lnTo>
                    <a:pt x="10" y="90"/>
                  </a:lnTo>
                  <a:lnTo>
                    <a:pt x="3" y="62"/>
                  </a:lnTo>
                  <a:lnTo>
                    <a:pt x="0" y="34"/>
                  </a:lnTo>
                  <a:lnTo>
                    <a:pt x="1" y="2"/>
                  </a:lnTo>
                  <a:lnTo>
                    <a:pt x="2" y="0"/>
                  </a:lnTo>
                  <a:lnTo>
                    <a:pt x="9" y="0"/>
                  </a:lnTo>
                  <a:lnTo>
                    <a:pt x="35" y="6"/>
                  </a:lnTo>
                  <a:lnTo>
                    <a:pt x="47" y="14"/>
                  </a:lnTo>
                  <a:lnTo>
                    <a:pt x="57" y="27"/>
                  </a:lnTo>
                  <a:lnTo>
                    <a:pt x="60" y="36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08" name="Freeform 97"/>
            <p:cNvSpPr>
              <a:spLocks/>
            </p:cNvSpPr>
            <p:nvPr/>
          </p:nvSpPr>
          <p:spPr bwMode="auto">
            <a:xfrm>
              <a:off x="2376" y="3069"/>
              <a:ext cx="70" cy="25"/>
            </a:xfrm>
            <a:custGeom>
              <a:avLst/>
              <a:gdLst>
                <a:gd name="T0" fmla="*/ 1 w 139"/>
                <a:gd name="T1" fmla="*/ 0 h 49"/>
                <a:gd name="T2" fmla="*/ 1 w 139"/>
                <a:gd name="T3" fmla="*/ 1 h 49"/>
                <a:gd name="T4" fmla="*/ 1 w 139"/>
                <a:gd name="T5" fmla="*/ 1 h 49"/>
                <a:gd name="T6" fmla="*/ 1 w 139"/>
                <a:gd name="T7" fmla="*/ 1 h 49"/>
                <a:gd name="T8" fmla="*/ 1 w 139"/>
                <a:gd name="T9" fmla="*/ 1 h 49"/>
                <a:gd name="T10" fmla="*/ 1 w 139"/>
                <a:gd name="T11" fmla="*/ 1 h 49"/>
                <a:gd name="T12" fmla="*/ 1 w 139"/>
                <a:gd name="T13" fmla="*/ 1 h 49"/>
                <a:gd name="T14" fmla="*/ 1 w 139"/>
                <a:gd name="T15" fmla="*/ 1 h 49"/>
                <a:gd name="T16" fmla="*/ 1 w 139"/>
                <a:gd name="T17" fmla="*/ 1 h 49"/>
                <a:gd name="T18" fmla="*/ 1 w 139"/>
                <a:gd name="T19" fmla="*/ 1 h 49"/>
                <a:gd name="T20" fmla="*/ 1 w 139"/>
                <a:gd name="T21" fmla="*/ 1 h 49"/>
                <a:gd name="T22" fmla="*/ 0 w 139"/>
                <a:gd name="T23" fmla="*/ 1 h 49"/>
                <a:gd name="T24" fmla="*/ 0 w 139"/>
                <a:gd name="T25" fmla="*/ 1 h 49"/>
                <a:gd name="T26" fmla="*/ 1 w 139"/>
                <a:gd name="T27" fmla="*/ 1 h 49"/>
                <a:gd name="T28" fmla="*/ 1 w 139"/>
                <a:gd name="T29" fmla="*/ 1 h 49"/>
                <a:gd name="T30" fmla="*/ 1 w 139"/>
                <a:gd name="T31" fmla="*/ 1 h 49"/>
                <a:gd name="T32" fmla="*/ 1 w 139"/>
                <a:gd name="T33" fmla="*/ 1 h 49"/>
                <a:gd name="T34" fmla="*/ 1 w 139"/>
                <a:gd name="T35" fmla="*/ 0 h 49"/>
                <a:gd name="T36" fmla="*/ 1 w 139"/>
                <a:gd name="T37" fmla="*/ 0 h 4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39"/>
                <a:gd name="T58" fmla="*/ 0 h 49"/>
                <a:gd name="T59" fmla="*/ 139 w 139"/>
                <a:gd name="T60" fmla="*/ 49 h 4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39" h="49">
                  <a:moveTo>
                    <a:pt x="139" y="0"/>
                  </a:moveTo>
                  <a:lnTo>
                    <a:pt x="138" y="1"/>
                  </a:lnTo>
                  <a:lnTo>
                    <a:pt x="132" y="8"/>
                  </a:lnTo>
                  <a:lnTo>
                    <a:pt x="109" y="31"/>
                  </a:lnTo>
                  <a:lnTo>
                    <a:pt x="93" y="42"/>
                  </a:lnTo>
                  <a:lnTo>
                    <a:pt x="75" y="49"/>
                  </a:lnTo>
                  <a:lnTo>
                    <a:pt x="65" y="49"/>
                  </a:lnTo>
                  <a:lnTo>
                    <a:pt x="55" y="49"/>
                  </a:lnTo>
                  <a:lnTo>
                    <a:pt x="38" y="45"/>
                  </a:lnTo>
                  <a:lnTo>
                    <a:pt x="23" y="38"/>
                  </a:lnTo>
                  <a:lnTo>
                    <a:pt x="12" y="3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12" y="17"/>
                  </a:lnTo>
                  <a:lnTo>
                    <a:pt x="35" y="14"/>
                  </a:lnTo>
                  <a:lnTo>
                    <a:pt x="81" y="8"/>
                  </a:lnTo>
                  <a:lnTo>
                    <a:pt x="127" y="2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09" name="Freeform 98"/>
            <p:cNvSpPr>
              <a:spLocks/>
            </p:cNvSpPr>
            <p:nvPr/>
          </p:nvSpPr>
          <p:spPr bwMode="auto">
            <a:xfrm>
              <a:off x="2479" y="3083"/>
              <a:ext cx="73" cy="26"/>
            </a:xfrm>
            <a:custGeom>
              <a:avLst/>
              <a:gdLst>
                <a:gd name="T0" fmla="*/ 1 w 145"/>
                <a:gd name="T1" fmla="*/ 0 h 54"/>
                <a:gd name="T2" fmla="*/ 1 w 145"/>
                <a:gd name="T3" fmla="*/ 0 h 54"/>
                <a:gd name="T4" fmla="*/ 1 w 145"/>
                <a:gd name="T5" fmla="*/ 0 h 54"/>
                <a:gd name="T6" fmla="*/ 1 w 145"/>
                <a:gd name="T7" fmla="*/ 0 h 54"/>
                <a:gd name="T8" fmla="*/ 1 w 145"/>
                <a:gd name="T9" fmla="*/ 0 h 54"/>
                <a:gd name="T10" fmla="*/ 1 w 145"/>
                <a:gd name="T11" fmla="*/ 0 h 54"/>
                <a:gd name="T12" fmla="*/ 1 w 145"/>
                <a:gd name="T13" fmla="*/ 0 h 54"/>
                <a:gd name="T14" fmla="*/ 1 w 145"/>
                <a:gd name="T15" fmla="*/ 0 h 54"/>
                <a:gd name="T16" fmla="*/ 1 w 145"/>
                <a:gd name="T17" fmla="*/ 0 h 54"/>
                <a:gd name="T18" fmla="*/ 1 w 145"/>
                <a:gd name="T19" fmla="*/ 0 h 54"/>
                <a:gd name="T20" fmla="*/ 1 w 145"/>
                <a:gd name="T21" fmla="*/ 0 h 54"/>
                <a:gd name="T22" fmla="*/ 0 w 145"/>
                <a:gd name="T23" fmla="*/ 0 h 54"/>
                <a:gd name="T24" fmla="*/ 0 w 145"/>
                <a:gd name="T25" fmla="*/ 0 h 54"/>
                <a:gd name="T26" fmla="*/ 0 w 145"/>
                <a:gd name="T27" fmla="*/ 0 h 54"/>
                <a:gd name="T28" fmla="*/ 1 w 145"/>
                <a:gd name="T29" fmla="*/ 0 h 54"/>
                <a:gd name="T30" fmla="*/ 1 w 145"/>
                <a:gd name="T31" fmla="*/ 0 h 54"/>
                <a:gd name="T32" fmla="*/ 1 w 145"/>
                <a:gd name="T33" fmla="*/ 0 h 54"/>
                <a:gd name="T34" fmla="*/ 1 w 145"/>
                <a:gd name="T35" fmla="*/ 0 h 54"/>
                <a:gd name="T36" fmla="*/ 1 w 145"/>
                <a:gd name="T37" fmla="*/ 0 h 54"/>
                <a:gd name="T38" fmla="*/ 1 w 145"/>
                <a:gd name="T39" fmla="*/ 0 h 5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45"/>
                <a:gd name="T61" fmla="*/ 0 h 54"/>
                <a:gd name="T62" fmla="*/ 145 w 145"/>
                <a:gd name="T63" fmla="*/ 54 h 5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45" h="54">
                  <a:moveTo>
                    <a:pt x="145" y="5"/>
                  </a:moveTo>
                  <a:lnTo>
                    <a:pt x="143" y="7"/>
                  </a:lnTo>
                  <a:lnTo>
                    <a:pt x="136" y="15"/>
                  </a:lnTo>
                  <a:lnTo>
                    <a:pt x="104" y="41"/>
                  </a:lnTo>
                  <a:lnTo>
                    <a:pt x="82" y="51"/>
                  </a:lnTo>
                  <a:lnTo>
                    <a:pt x="59" y="54"/>
                  </a:lnTo>
                  <a:lnTo>
                    <a:pt x="48" y="51"/>
                  </a:lnTo>
                  <a:lnTo>
                    <a:pt x="37" y="47"/>
                  </a:lnTo>
                  <a:lnTo>
                    <a:pt x="20" y="36"/>
                  </a:lnTo>
                  <a:lnTo>
                    <a:pt x="9" y="25"/>
                  </a:lnTo>
                  <a:lnTo>
                    <a:pt x="3" y="14"/>
                  </a:lnTo>
                  <a:lnTo>
                    <a:pt x="0" y="6"/>
                  </a:lnTo>
                  <a:lnTo>
                    <a:pt x="0" y="1"/>
                  </a:lnTo>
                  <a:lnTo>
                    <a:pt x="0" y="0"/>
                  </a:lnTo>
                  <a:lnTo>
                    <a:pt x="12" y="1"/>
                  </a:lnTo>
                  <a:lnTo>
                    <a:pt x="36" y="2"/>
                  </a:lnTo>
                  <a:lnTo>
                    <a:pt x="84" y="4"/>
                  </a:lnTo>
                  <a:lnTo>
                    <a:pt x="133" y="5"/>
                  </a:lnTo>
                  <a:lnTo>
                    <a:pt x="145" y="5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10" name="Freeform 99"/>
            <p:cNvSpPr>
              <a:spLocks/>
            </p:cNvSpPr>
            <p:nvPr/>
          </p:nvSpPr>
          <p:spPr bwMode="auto">
            <a:xfrm>
              <a:off x="2436" y="3139"/>
              <a:ext cx="98" cy="123"/>
            </a:xfrm>
            <a:custGeom>
              <a:avLst/>
              <a:gdLst>
                <a:gd name="T0" fmla="*/ 1 w 196"/>
                <a:gd name="T1" fmla="*/ 1 h 246"/>
                <a:gd name="T2" fmla="*/ 1 w 196"/>
                <a:gd name="T3" fmla="*/ 1 h 246"/>
                <a:gd name="T4" fmla="*/ 1 w 196"/>
                <a:gd name="T5" fmla="*/ 1 h 246"/>
                <a:gd name="T6" fmla="*/ 1 w 196"/>
                <a:gd name="T7" fmla="*/ 1 h 246"/>
                <a:gd name="T8" fmla="*/ 1 w 196"/>
                <a:gd name="T9" fmla="*/ 1 h 246"/>
                <a:gd name="T10" fmla="*/ 1 w 196"/>
                <a:gd name="T11" fmla="*/ 1 h 246"/>
                <a:gd name="T12" fmla="*/ 1 w 196"/>
                <a:gd name="T13" fmla="*/ 1 h 246"/>
                <a:gd name="T14" fmla="*/ 1 w 196"/>
                <a:gd name="T15" fmla="*/ 1 h 246"/>
                <a:gd name="T16" fmla="*/ 1 w 196"/>
                <a:gd name="T17" fmla="*/ 1 h 246"/>
                <a:gd name="T18" fmla="*/ 1 w 196"/>
                <a:gd name="T19" fmla="*/ 1 h 246"/>
                <a:gd name="T20" fmla="*/ 1 w 196"/>
                <a:gd name="T21" fmla="*/ 1 h 246"/>
                <a:gd name="T22" fmla="*/ 1 w 196"/>
                <a:gd name="T23" fmla="*/ 1 h 246"/>
                <a:gd name="T24" fmla="*/ 1 w 196"/>
                <a:gd name="T25" fmla="*/ 1 h 246"/>
                <a:gd name="T26" fmla="*/ 1 w 196"/>
                <a:gd name="T27" fmla="*/ 1 h 246"/>
                <a:gd name="T28" fmla="*/ 1 w 196"/>
                <a:gd name="T29" fmla="*/ 1 h 246"/>
                <a:gd name="T30" fmla="*/ 1 w 196"/>
                <a:gd name="T31" fmla="*/ 1 h 246"/>
                <a:gd name="T32" fmla="*/ 0 w 196"/>
                <a:gd name="T33" fmla="*/ 1 h 246"/>
                <a:gd name="T34" fmla="*/ 1 w 196"/>
                <a:gd name="T35" fmla="*/ 1 h 246"/>
                <a:gd name="T36" fmla="*/ 1 w 196"/>
                <a:gd name="T37" fmla="*/ 1 h 246"/>
                <a:gd name="T38" fmla="*/ 1 w 196"/>
                <a:gd name="T39" fmla="*/ 1 h 246"/>
                <a:gd name="T40" fmla="*/ 1 w 196"/>
                <a:gd name="T41" fmla="*/ 1 h 246"/>
                <a:gd name="T42" fmla="*/ 1 w 196"/>
                <a:gd name="T43" fmla="*/ 0 h 246"/>
                <a:gd name="T44" fmla="*/ 1 w 196"/>
                <a:gd name="T45" fmla="*/ 1 h 246"/>
                <a:gd name="T46" fmla="*/ 1 w 196"/>
                <a:gd name="T47" fmla="*/ 1 h 246"/>
                <a:gd name="T48" fmla="*/ 1 w 196"/>
                <a:gd name="T49" fmla="*/ 1 h 246"/>
                <a:gd name="T50" fmla="*/ 1 w 196"/>
                <a:gd name="T51" fmla="*/ 1 h 246"/>
                <a:gd name="T52" fmla="*/ 1 w 196"/>
                <a:gd name="T53" fmla="*/ 1 h 246"/>
                <a:gd name="T54" fmla="*/ 1 w 196"/>
                <a:gd name="T55" fmla="*/ 1 h 24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96"/>
                <a:gd name="T85" fmla="*/ 0 h 246"/>
                <a:gd name="T86" fmla="*/ 196 w 196"/>
                <a:gd name="T87" fmla="*/ 246 h 24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96" h="246">
                  <a:moveTo>
                    <a:pt x="196" y="32"/>
                  </a:moveTo>
                  <a:lnTo>
                    <a:pt x="194" y="33"/>
                  </a:lnTo>
                  <a:lnTo>
                    <a:pt x="184" y="35"/>
                  </a:lnTo>
                  <a:lnTo>
                    <a:pt x="146" y="51"/>
                  </a:lnTo>
                  <a:lnTo>
                    <a:pt x="126" y="65"/>
                  </a:lnTo>
                  <a:lnTo>
                    <a:pt x="111" y="85"/>
                  </a:lnTo>
                  <a:lnTo>
                    <a:pt x="106" y="96"/>
                  </a:lnTo>
                  <a:lnTo>
                    <a:pt x="102" y="109"/>
                  </a:lnTo>
                  <a:lnTo>
                    <a:pt x="94" y="140"/>
                  </a:lnTo>
                  <a:lnTo>
                    <a:pt x="83" y="204"/>
                  </a:lnTo>
                  <a:lnTo>
                    <a:pt x="79" y="245"/>
                  </a:lnTo>
                  <a:lnTo>
                    <a:pt x="79" y="246"/>
                  </a:lnTo>
                  <a:lnTo>
                    <a:pt x="72" y="226"/>
                  </a:lnTo>
                  <a:lnTo>
                    <a:pt x="59" y="188"/>
                  </a:lnTo>
                  <a:lnTo>
                    <a:pt x="33" y="110"/>
                  </a:lnTo>
                  <a:lnTo>
                    <a:pt x="6" y="32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8" y="11"/>
                  </a:lnTo>
                  <a:lnTo>
                    <a:pt x="43" y="6"/>
                  </a:lnTo>
                  <a:lnTo>
                    <a:pt x="67" y="2"/>
                  </a:lnTo>
                  <a:lnTo>
                    <a:pt x="74" y="0"/>
                  </a:lnTo>
                  <a:lnTo>
                    <a:pt x="83" y="3"/>
                  </a:lnTo>
                  <a:lnTo>
                    <a:pt x="104" y="8"/>
                  </a:lnTo>
                  <a:lnTo>
                    <a:pt x="144" y="20"/>
                  </a:lnTo>
                  <a:lnTo>
                    <a:pt x="185" y="31"/>
                  </a:lnTo>
                  <a:lnTo>
                    <a:pt x="196" y="32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11" name="Freeform 100"/>
            <p:cNvSpPr>
              <a:spLocks/>
            </p:cNvSpPr>
            <p:nvPr/>
          </p:nvSpPr>
          <p:spPr bwMode="auto">
            <a:xfrm>
              <a:off x="2368" y="3096"/>
              <a:ext cx="97" cy="834"/>
            </a:xfrm>
            <a:custGeom>
              <a:avLst/>
              <a:gdLst>
                <a:gd name="T0" fmla="*/ 0 w 195"/>
                <a:gd name="T1" fmla="*/ 0 h 1669"/>
                <a:gd name="T2" fmla="*/ 0 w 195"/>
                <a:gd name="T3" fmla="*/ 0 h 1669"/>
                <a:gd name="T4" fmla="*/ 0 w 195"/>
                <a:gd name="T5" fmla="*/ 0 h 1669"/>
                <a:gd name="T6" fmla="*/ 0 w 195"/>
                <a:gd name="T7" fmla="*/ 0 h 1669"/>
                <a:gd name="T8" fmla="*/ 0 w 195"/>
                <a:gd name="T9" fmla="*/ 0 h 1669"/>
                <a:gd name="T10" fmla="*/ 0 w 195"/>
                <a:gd name="T11" fmla="*/ 0 h 1669"/>
                <a:gd name="T12" fmla="*/ 0 w 195"/>
                <a:gd name="T13" fmla="*/ 0 h 1669"/>
                <a:gd name="T14" fmla="*/ 0 w 195"/>
                <a:gd name="T15" fmla="*/ 0 h 1669"/>
                <a:gd name="T16" fmla="*/ 0 w 195"/>
                <a:gd name="T17" fmla="*/ 0 h 1669"/>
                <a:gd name="T18" fmla="*/ 0 w 195"/>
                <a:gd name="T19" fmla="*/ 0 h 1669"/>
                <a:gd name="T20" fmla="*/ 0 w 195"/>
                <a:gd name="T21" fmla="*/ 0 h 1669"/>
                <a:gd name="T22" fmla="*/ 0 w 195"/>
                <a:gd name="T23" fmla="*/ 0 h 1669"/>
                <a:gd name="T24" fmla="*/ 0 w 195"/>
                <a:gd name="T25" fmla="*/ 0 h 1669"/>
                <a:gd name="T26" fmla="*/ 0 w 195"/>
                <a:gd name="T27" fmla="*/ 0 h 1669"/>
                <a:gd name="T28" fmla="*/ 0 w 195"/>
                <a:gd name="T29" fmla="*/ 0 h 1669"/>
                <a:gd name="T30" fmla="*/ 0 w 195"/>
                <a:gd name="T31" fmla="*/ 0 h 1669"/>
                <a:gd name="T32" fmla="*/ 0 w 195"/>
                <a:gd name="T33" fmla="*/ 0 h 1669"/>
                <a:gd name="T34" fmla="*/ 0 w 195"/>
                <a:gd name="T35" fmla="*/ 0 h 1669"/>
                <a:gd name="T36" fmla="*/ 0 w 195"/>
                <a:gd name="T37" fmla="*/ 0 h 1669"/>
                <a:gd name="T38" fmla="*/ 0 w 195"/>
                <a:gd name="T39" fmla="*/ 0 h 1669"/>
                <a:gd name="T40" fmla="*/ 0 w 195"/>
                <a:gd name="T41" fmla="*/ 0 h 1669"/>
                <a:gd name="T42" fmla="*/ 0 w 195"/>
                <a:gd name="T43" fmla="*/ 0 h 1669"/>
                <a:gd name="T44" fmla="*/ 0 w 195"/>
                <a:gd name="T45" fmla="*/ 0 h 1669"/>
                <a:gd name="T46" fmla="*/ 0 w 195"/>
                <a:gd name="T47" fmla="*/ 0 h 1669"/>
                <a:gd name="T48" fmla="*/ 0 w 195"/>
                <a:gd name="T49" fmla="*/ 0 h 1669"/>
                <a:gd name="T50" fmla="*/ 0 w 195"/>
                <a:gd name="T51" fmla="*/ 0 h 1669"/>
                <a:gd name="T52" fmla="*/ 0 w 195"/>
                <a:gd name="T53" fmla="*/ 0 h 1669"/>
                <a:gd name="T54" fmla="*/ 0 w 195"/>
                <a:gd name="T55" fmla="*/ 0 h 1669"/>
                <a:gd name="T56" fmla="*/ 0 w 195"/>
                <a:gd name="T57" fmla="*/ 0 h 1669"/>
                <a:gd name="T58" fmla="*/ 0 w 195"/>
                <a:gd name="T59" fmla="*/ 0 h 1669"/>
                <a:gd name="T60" fmla="*/ 0 w 195"/>
                <a:gd name="T61" fmla="*/ 0 h 1669"/>
                <a:gd name="T62" fmla="*/ 0 w 195"/>
                <a:gd name="T63" fmla="*/ 0 h 1669"/>
                <a:gd name="T64" fmla="*/ 0 w 195"/>
                <a:gd name="T65" fmla="*/ 0 h 166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5"/>
                <a:gd name="T100" fmla="*/ 0 h 1669"/>
                <a:gd name="T101" fmla="*/ 195 w 195"/>
                <a:gd name="T102" fmla="*/ 1669 h 166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5" h="1669">
                  <a:moveTo>
                    <a:pt x="83" y="33"/>
                  </a:moveTo>
                  <a:lnTo>
                    <a:pt x="83" y="34"/>
                  </a:lnTo>
                  <a:lnTo>
                    <a:pt x="83" y="41"/>
                  </a:lnTo>
                  <a:lnTo>
                    <a:pt x="89" y="71"/>
                  </a:lnTo>
                  <a:lnTo>
                    <a:pt x="104" y="116"/>
                  </a:lnTo>
                  <a:lnTo>
                    <a:pt x="110" y="128"/>
                  </a:lnTo>
                  <a:lnTo>
                    <a:pt x="116" y="144"/>
                  </a:lnTo>
                  <a:lnTo>
                    <a:pt x="131" y="189"/>
                  </a:lnTo>
                  <a:lnTo>
                    <a:pt x="161" y="315"/>
                  </a:lnTo>
                  <a:lnTo>
                    <a:pt x="186" y="447"/>
                  </a:lnTo>
                  <a:lnTo>
                    <a:pt x="192" y="475"/>
                  </a:lnTo>
                  <a:lnTo>
                    <a:pt x="193" y="493"/>
                  </a:lnTo>
                  <a:lnTo>
                    <a:pt x="195" y="555"/>
                  </a:lnTo>
                  <a:lnTo>
                    <a:pt x="193" y="760"/>
                  </a:lnTo>
                  <a:lnTo>
                    <a:pt x="184" y="1027"/>
                  </a:lnTo>
                  <a:lnTo>
                    <a:pt x="182" y="1096"/>
                  </a:lnTo>
                  <a:lnTo>
                    <a:pt x="179" y="1166"/>
                  </a:lnTo>
                  <a:lnTo>
                    <a:pt x="174" y="1299"/>
                  </a:lnTo>
                  <a:lnTo>
                    <a:pt x="164" y="1522"/>
                  </a:lnTo>
                  <a:lnTo>
                    <a:pt x="158" y="1637"/>
                  </a:lnTo>
                  <a:lnTo>
                    <a:pt x="158" y="1642"/>
                  </a:lnTo>
                  <a:lnTo>
                    <a:pt x="155" y="1645"/>
                  </a:lnTo>
                  <a:lnTo>
                    <a:pt x="149" y="1649"/>
                  </a:lnTo>
                  <a:lnTo>
                    <a:pt x="137" y="1659"/>
                  </a:lnTo>
                  <a:lnTo>
                    <a:pt x="125" y="1667"/>
                  </a:lnTo>
                  <a:lnTo>
                    <a:pt x="123" y="1669"/>
                  </a:lnTo>
                  <a:lnTo>
                    <a:pt x="124" y="1627"/>
                  </a:lnTo>
                  <a:lnTo>
                    <a:pt x="126" y="1541"/>
                  </a:lnTo>
                  <a:lnTo>
                    <a:pt x="131" y="1367"/>
                  </a:lnTo>
                  <a:lnTo>
                    <a:pt x="134" y="1194"/>
                  </a:lnTo>
                  <a:lnTo>
                    <a:pt x="135" y="1150"/>
                  </a:lnTo>
                  <a:lnTo>
                    <a:pt x="135" y="1124"/>
                  </a:lnTo>
                  <a:lnTo>
                    <a:pt x="135" y="1071"/>
                  </a:lnTo>
                  <a:lnTo>
                    <a:pt x="133" y="966"/>
                  </a:lnTo>
                  <a:lnTo>
                    <a:pt x="131" y="861"/>
                  </a:lnTo>
                  <a:lnTo>
                    <a:pt x="131" y="833"/>
                  </a:lnTo>
                  <a:lnTo>
                    <a:pt x="130" y="807"/>
                  </a:lnTo>
                  <a:lnTo>
                    <a:pt x="129" y="754"/>
                  </a:lnTo>
                  <a:lnTo>
                    <a:pt x="127" y="648"/>
                  </a:lnTo>
                  <a:lnTo>
                    <a:pt x="126" y="542"/>
                  </a:lnTo>
                  <a:lnTo>
                    <a:pt x="126" y="515"/>
                  </a:lnTo>
                  <a:lnTo>
                    <a:pt x="123" y="492"/>
                  </a:lnTo>
                  <a:lnTo>
                    <a:pt x="118" y="445"/>
                  </a:lnTo>
                  <a:lnTo>
                    <a:pt x="108" y="352"/>
                  </a:lnTo>
                  <a:lnTo>
                    <a:pt x="98" y="259"/>
                  </a:lnTo>
                  <a:lnTo>
                    <a:pt x="95" y="234"/>
                  </a:lnTo>
                  <a:lnTo>
                    <a:pt x="93" y="225"/>
                  </a:lnTo>
                  <a:lnTo>
                    <a:pt x="90" y="205"/>
                  </a:lnTo>
                  <a:lnTo>
                    <a:pt x="81" y="166"/>
                  </a:lnTo>
                  <a:lnTo>
                    <a:pt x="72" y="126"/>
                  </a:lnTo>
                  <a:lnTo>
                    <a:pt x="71" y="116"/>
                  </a:lnTo>
                  <a:lnTo>
                    <a:pt x="66" y="112"/>
                  </a:lnTo>
                  <a:lnTo>
                    <a:pt x="56" y="103"/>
                  </a:lnTo>
                  <a:lnTo>
                    <a:pt x="37" y="82"/>
                  </a:lnTo>
                  <a:lnTo>
                    <a:pt x="17" y="63"/>
                  </a:lnTo>
                  <a:lnTo>
                    <a:pt x="13" y="58"/>
                  </a:lnTo>
                  <a:lnTo>
                    <a:pt x="11" y="54"/>
                  </a:lnTo>
                  <a:lnTo>
                    <a:pt x="9" y="44"/>
                  </a:lnTo>
                  <a:lnTo>
                    <a:pt x="5" y="25"/>
                  </a:lnTo>
                  <a:lnTo>
                    <a:pt x="1" y="5"/>
                  </a:lnTo>
                  <a:lnTo>
                    <a:pt x="0" y="0"/>
                  </a:lnTo>
                  <a:lnTo>
                    <a:pt x="6" y="3"/>
                  </a:lnTo>
                  <a:lnTo>
                    <a:pt x="21" y="9"/>
                  </a:lnTo>
                  <a:lnTo>
                    <a:pt x="48" y="21"/>
                  </a:lnTo>
                  <a:lnTo>
                    <a:pt x="76" y="31"/>
                  </a:lnTo>
                  <a:lnTo>
                    <a:pt x="83" y="33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12" name="Freeform 101"/>
            <p:cNvSpPr>
              <a:spLocks/>
            </p:cNvSpPr>
            <p:nvPr/>
          </p:nvSpPr>
          <p:spPr bwMode="auto">
            <a:xfrm>
              <a:off x="2343" y="3143"/>
              <a:ext cx="65" cy="825"/>
            </a:xfrm>
            <a:custGeom>
              <a:avLst/>
              <a:gdLst>
                <a:gd name="T0" fmla="*/ 1 w 128"/>
                <a:gd name="T1" fmla="*/ 1 h 1649"/>
                <a:gd name="T2" fmla="*/ 1 w 128"/>
                <a:gd name="T3" fmla="*/ 1 h 1649"/>
                <a:gd name="T4" fmla="*/ 1 w 128"/>
                <a:gd name="T5" fmla="*/ 1 h 1649"/>
                <a:gd name="T6" fmla="*/ 1 w 128"/>
                <a:gd name="T7" fmla="*/ 1 h 1649"/>
                <a:gd name="T8" fmla="*/ 1 w 128"/>
                <a:gd name="T9" fmla="*/ 1 h 1649"/>
                <a:gd name="T10" fmla="*/ 1 w 128"/>
                <a:gd name="T11" fmla="*/ 1 h 1649"/>
                <a:gd name="T12" fmla="*/ 1 w 128"/>
                <a:gd name="T13" fmla="*/ 1 h 1649"/>
                <a:gd name="T14" fmla="*/ 1 w 128"/>
                <a:gd name="T15" fmla="*/ 1 h 1649"/>
                <a:gd name="T16" fmla="*/ 1 w 128"/>
                <a:gd name="T17" fmla="*/ 1 h 1649"/>
                <a:gd name="T18" fmla="*/ 1 w 128"/>
                <a:gd name="T19" fmla="*/ 1 h 1649"/>
                <a:gd name="T20" fmla="*/ 1 w 128"/>
                <a:gd name="T21" fmla="*/ 1 h 1649"/>
                <a:gd name="T22" fmla="*/ 1 w 128"/>
                <a:gd name="T23" fmla="*/ 1 h 1649"/>
                <a:gd name="T24" fmla="*/ 1 w 128"/>
                <a:gd name="T25" fmla="*/ 1 h 1649"/>
                <a:gd name="T26" fmla="*/ 1 w 128"/>
                <a:gd name="T27" fmla="*/ 1 h 1649"/>
                <a:gd name="T28" fmla="*/ 1 w 128"/>
                <a:gd name="T29" fmla="*/ 1 h 1649"/>
                <a:gd name="T30" fmla="*/ 1 w 128"/>
                <a:gd name="T31" fmla="*/ 1 h 1649"/>
                <a:gd name="T32" fmla="*/ 1 w 128"/>
                <a:gd name="T33" fmla="*/ 1 h 1649"/>
                <a:gd name="T34" fmla="*/ 1 w 128"/>
                <a:gd name="T35" fmla="*/ 1 h 1649"/>
                <a:gd name="T36" fmla="*/ 1 w 128"/>
                <a:gd name="T37" fmla="*/ 1 h 1649"/>
                <a:gd name="T38" fmla="*/ 1 w 128"/>
                <a:gd name="T39" fmla="*/ 1 h 1649"/>
                <a:gd name="T40" fmla="*/ 1 w 128"/>
                <a:gd name="T41" fmla="*/ 1 h 1649"/>
                <a:gd name="T42" fmla="*/ 1 w 128"/>
                <a:gd name="T43" fmla="*/ 1 h 1649"/>
                <a:gd name="T44" fmla="*/ 1 w 128"/>
                <a:gd name="T45" fmla="*/ 1 h 1649"/>
                <a:gd name="T46" fmla="*/ 1 w 128"/>
                <a:gd name="T47" fmla="*/ 1 h 1649"/>
                <a:gd name="T48" fmla="*/ 1 w 128"/>
                <a:gd name="T49" fmla="*/ 1 h 1649"/>
                <a:gd name="T50" fmla="*/ 1 w 128"/>
                <a:gd name="T51" fmla="*/ 1 h 1649"/>
                <a:gd name="T52" fmla="*/ 1 w 128"/>
                <a:gd name="T53" fmla="*/ 1 h 1649"/>
                <a:gd name="T54" fmla="*/ 1 w 128"/>
                <a:gd name="T55" fmla="*/ 1 h 1649"/>
                <a:gd name="T56" fmla="*/ 1 w 128"/>
                <a:gd name="T57" fmla="*/ 1 h 1649"/>
                <a:gd name="T58" fmla="*/ 1 w 128"/>
                <a:gd name="T59" fmla="*/ 1 h 1649"/>
                <a:gd name="T60" fmla="*/ 1 w 128"/>
                <a:gd name="T61" fmla="*/ 1 h 1649"/>
                <a:gd name="T62" fmla="*/ 1 w 128"/>
                <a:gd name="T63" fmla="*/ 1 h 1649"/>
                <a:gd name="T64" fmla="*/ 1 w 128"/>
                <a:gd name="T65" fmla="*/ 1 h 1649"/>
                <a:gd name="T66" fmla="*/ 1 w 128"/>
                <a:gd name="T67" fmla="*/ 1 h 1649"/>
                <a:gd name="T68" fmla="*/ 1 w 128"/>
                <a:gd name="T69" fmla="*/ 1 h 1649"/>
                <a:gd name="T70" fmla="*/ 1 w 128"/>
                <a:gd name="T71" fmla="*/ 1 h 1649"/>
                <a:gd name="T72" fmla="*/ 1 w 128"/>
                <a:gd name="T73" fmla="*/ 1 h 1649"/>
                <a:gd name="T74" fmla="*/ 1 w 128"/>
                <a:gd name="T75" fmla="*/ 1 h 1649"/>
                <a:gd name="T76" fmla="*/ 1 w 128"/>
                <a:gd name="T77" fmla="*/ 1 h 1649"/>
                <a:gd name="T78" fmla="*/ 1 w 128"/>
                <a:gd name="T79" fmla="*/ 1 h 1649"/>
                <a:gd name="T80" fmla="*/ 1 w 128"/>
                <a:gd name="T81" fmla="*/ 1 h 1649"/>
                <a:gd name="T82" fmla="*/ 1 w 128"/>
                <a:gd name="T83" fmla="*/ 1 h 1649"/>
                <a:gd name="T84" fmla="*/ 1 w 128"/>
                <a:gd name="T85" fmla="*/ 1 h 1649"/>
                <a:gd name="T86" fmla="*/ 1 w 128"/>
                <a:gd name="T87" fmla="*/ 1 h 1649"/>
                <a:gd name="T88" fmla="*/ 1 w 128"/>
                <a:gd name="T89" fmla="*/ 1 h 1649"/>
                <a:gd name="T90" fmla="*/ 1 w 128"/>
                <a:gd name="T91" fmla="*/ 1 h 1649"/>
                <a:gd name="T92" fmla="*/ 1 w 128"/>
                <a:gd name="T93" fmla="*/ 1 h 1649"/>
                <a:gd name="T94" fmla="*/ 1 w 128"/>
                <a:gd name="T95" fmla="*/ 0 h 1649"/>
                <a:gd name="T96" fmla="*/ 1 w 128"/>
                <a:gd name="T97" fmla="*/ 1 h 1649"/>
                <a:gd name="T98" fmla="*/ 1 w 128"/>
                <a:gd name="T99" fmla="*/ 1 h 1649"/>
                <a:gd name="T100" fmla="*/ 1 w 128"/>
                <a:gd name="T101" fmla="*/ 1 h 1649"/>
                <a:gd name="T102" fmla="*/ 0 w 128"/>
                <a:gd name="T103" fmla="*/ 1 h 1649"/>
                <a:gd name="T104" fmla="*/ 1 w 128"/>
                <a:gd name="T105" fmla="*/ 1 h 1649"/>
                <a:gd name="T106" fmla="*/ 1 w 128"/>
                <a:gd name="T107" fmla="*/ 1 h 164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28"/>
                <a:gd name="T163" fmla="*/ 0 h 1649"/>
                <a:gd name="T164" fmla="*/ 128 w 128"/>
                <a:gd name="T165" fmla="*/ 1649 h 164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28" h="1649">
                  <a:moveTo>
                    <a:pt x="3" y="112"/>
                  </a:moveTo>
                  <a:lnTo>
                    <a:pt x="6" y="124"/>
                  </a:lnTo>
                  <a:lnTo>
                    <a:pt x="14" y="144"/>
                  </a:lnTo>
                  <a:lnTo>
                    <a:pt x="33" y="196"/>
                  </a:lnTo>
                  <a:lnTo>
                    <a:pt x="49" y="305"/>
                  </a:lnTo>
                  <a:lnTo>
                    <a:pt x="52" y="346"/>
                  </a:lnTo>
                  <a:lnTo>
                    <a:pt x="58" y="449"/>
                  </a:lnTo>
                  <a:lnTo>
                    <a:pt x="69" y="657"/>
                  </a:lnTo>
                  <a:lnTo>
                    <a:pt x="78" y="1075"/>
                  </a:lnTo>
                  <a:lnTo>
                    <a:pt x="70" y="1492"/>
                  </a:lnTo>
                  <a:lnTo>
                    <a:pt x="65" y="1596"/>
                  </a:lnTo>
                  <a:lnTo>
                    <a:pt x="64" y="1601"/>
                  </a:lnTo>
                  <a:lnTo>
                    <a:pt x="65" y="1612"/>
                  </a:lnTo>
                  <a:lnTo>
                    <a:pt x="69" y="1637"/>
                  </a:lnTo>
                  <a:lnTo>
                    <a:pt x="74" y="1646"/>
                  </a:lnTo>
                  <a:lnTo>
                    <a:pt x="76" y="1648"/>
                  </a:lnTo>
                  <a:lnTo>
                    <a:pt x="80" y="1649"/>
                  </a:lnTo>
                  <a:lnTo>
                    <a:pt x="84" y="1647"/>
                  </a:lnTo>
                  <a:lnTo>
                    <a:pt x="91" y="1643"/>
                  </a:lnTo>
                  <a:lnTo>
                    <a:pt x="103" y="1631"/>
                  </a:lnTo>
                  <a:lnTo>
                    <a:pt x="113" y="1617"/>
                  </a:lnTo>
                  <a:lnTo>
                    <a:pt x="120" y="1602"/>
                  </a:lnTo>
                  <a:lnTo>
                    <a:pt x="125" y="1585"/>
                  </a:lnTo>
                  <a:lnTo>
                    <a:pt x="127" y="1568"/>
                  </a:lnTo>
                  <a:lnTo>
                    <a:pt x="128" y="1559"/>
                  </a:lnTo>
                  <a:lnTo>
                    <a:pt x="127" y="1466"/>
                  </a:lnTo>
                  <a:lnTo>
                    <a:pt x="122" y="1278"/>
                  </a:lnTo>
                  <a:lnTo>
                    <a:pt x="105" y="903"/>
                  </a:lnTo>
                  <a:lnTo>
                    <a:pt x="93" y="530"/>
                  </a:lnTo>
                  <a:lnTo>
                    <a:pt x="94" y="435"/>
                  </a:lnTo>
                  <a:lnTo>
                    <a:pt x="94" y="407"/>
                  </a:lnTo>
                  <a:lnTo>
                    <a:pt x="96" y="348"/>
                  </a:lnTo>
                  <a:lnTo>
                    <a:pt x="102" y="232"/>
                  </a:lnTo>
                  <a:lnTo>
                    <a:pt x="99" y="116"/>
                  </a:lnTo>
                  <a:lnTo>
                    <a:pt x="96" y="88"/>
                  </a:lnTo>
                  <a:lnTo>
                    <a:pt x="94" y="83"/>
                  </a:lnTo>
                  <a:lnTo>
                    <a:pt x="90" y="78"/>
                  </a:lnTo>
                  <a:lnTo>
                    <a:pt x="86" y="74"/>
                  </a:lnTo>
                  <a:lnTo>
                    <a:pt x="80" y="70"/>
                  </a:lnTo>
                  <a:lnTo>
                    <a:pt x="68" y="64"/>
                  </a:lnTo>
                  <a:lnTo>
                    <a:pt x="53" y="59"/>
                  </a:lnTo>
                  <a:lnTo>
                    <a:pt x="40" y="54"/>
                  </a:lnTo>
                  <a:lnTo>
                    <a:pt x="30" y="46"/>
                  </a:lnTo>
                  <a:lnTo>
                    <a:pt x="27" y="43"/>
                  </a:lnTo>
                  <a:lnTo>
                    <a:pt x="23" y="36"/>
                  </a:lnTo>
                  <a:lnTo>
                    <a:pt x="21" y="29"/>
                  </a:lnTo>
                  <a:lnTo>
                    <a:pt x="19" y="12"/>
                  </a:lnTo>
                  <a:lnTo>
                    <a:pt x="17" y="0"/>
                  </a:lnTo>
                  <a:lnTo>
                    <a:pt x="16" y="2"/>
                  </a:lnTo>
                  <a:lnTo>
                    <a:pt x="12" y="11"/>
                  </a:lnTo>
                  <a:lnTo>
                    <a:pt x="1" y="49"/>
                  </a:lnTo>
                  <a:lnTo>
                    <a:pt x="0" y="100"/>
                  </a:lnTo>
                  <a:lnTo>
                    <a:pt x="3" y="112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13" name="Freeform 102"/>
            <p:cNvSpPr>
              <a:spLocks/>
            </p:cNvSpPr>
            <p:nvPr/>
          </p:nvSpPr>
          <p:spPr bwMode="auto">
            <a:xfrm>
              <a:off x="2432" y="4072"/>
              <a:ext cx="56" cy="79"/>
            </a:xfrm>
            <a:custGeom>
              <a:avLst/>
              <a:gdLst>
                <a:gd name="T0" fmla="*/ 0 w 113"/>
                <a:gd name="T1" fmla="*/ 1 h 158"/>
                <a:gd name="T2" fmla="*/ 0 w 113"/>
                <a:gd name="T3" fmla="*/ 1 h 158"/>
                <a:gd name="T4" fmla="*/ 0 w 113"/>
                <a:gd name="T5" fmla="*/ 1 h 158"/>
                <a:gd name="T6" fmla="*/ 0 w 113"/>
                <a:gd name="T7" fmla="*/ 1 h 158"/>
                <a:gd name="T8" fmla="*/ 0 w 113"/>
                <a:gd name="T9" fmla="*/ 1 h 158"/>
                <a:gd name="T10" fmla="*/ 0 w 113"/>
                <a:gd name="T11" fmla="*/ 0 h 158"/>
                <a:gd name="T12" fmla="*/ 0 w 113"/>
                <a:gd name="T13" fmla="*/ 1 h 158"/>
                <a:gd name="T14" fmla="*/ 0 w 113"/>
                <a:gd name="T15" fmla="*/ 1 h 158"/>
                <a:gd name="T16" fmla="*/ 0 w 113"/>
                <a:gd name="T17" fmla="*/ 1 h 158"/>
                <a:gd name="T18" fmla="*/ 0 w 113"/>
                <a:gd name="T19" fmla="*/ 1 h 158"/>
                <a:gd name="T20" fmla="*/ 0 w 113"/>
                <a:gd name="T21" fmla="*/ 1 h 158"/>
                <a:gd name="T22" fmla="*/ 0 w 113"/>
                <a:gd name="T23" fmla="*/ 1 h 158"/>
                <a:gd name="T24" fmla="*/ 0 w 113"/>
                <a:gd name="T25" fmla="*/ 1 h 158"/>
                <a:gd name="T26" fmla="*/ 0 w 113"/>
                <a:gd name="T27" fmla="*/ 1 h 158"/>
                <a:gd name="T28" fmla="*/ 0 w 113"/>
                <a:gd name="T29" fmla="*/ 1 h 158"/>
                <a:gd name="T30" fmla="*/ 0 w 113"/>
                <a:gd name="T31" fmla="*/ 1 h 158"/>
                <a:gd name="T32" fmla="*/ 0 w 113"/>
                <a:gd name="T33" fmla="*/ 1 h 158"/>
                <a:gd name="T34" fmla="*/ 0 w 113"/>
                <a:gd name="T35" fmla="*/ 1 h 158"/>
                <a:gd name="T36" fmla="*/ 0 w 113"/>
                <a:gd name="T37" fmla="*/ 1 h 158"/>
                <a:gd name="T38" fmla="*/ 0 w 113"/>
                <a:gd name="T39" fmla="*/ 1 h 158"/>
                <a:gd name="T40" fmla="*/ 0 w 113"/>
                <a:gd name="T41" fmla="*/ 1 h 158"/>
                <a:gd name="T42" fmla="*/ 0 w 113"/>
                <a:gd name="T43" fmla="*/ 1 h 158"/>
                <a:gd name="T44" fmla="*/ 0 w 113"/>
                <a:gd name="T45" fmla="*/ 1 h 158"/>
                <a:gd name="T46" fmla="*/ 0 w 113"/>
                <a:gd name="T47" fmla="*/ 1 h 158"/>
                <a:gd name="T48" fmla="*/ 0 w 113"/>
                <a:gd name="T49" fmla="*/ 1 h 158"/>
                <a:gd name="T50" fmla="*/ 0 w 113"/>
                <a:gd name="T51" fmla="*/ 1 h 158"/>
                <a:gd name="T52" fmla="*/ 0 w 113"/>
                <a:gd name="T53" fmla="*/ 1 h 158"/>
                <a:gd name="T54" fmla="*/ 0 w 113"/>
                <a:gd name="T55" fmla="*/ 1 h 15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13"/>
                <a:gd name="T85" fmla="*/ 0 h 158"/>
                <a:gd name="T86" fmla="*/ 113 w 113"/>
                <a:gd name="T87" fmla="*/ 158 h 15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13" h="158">
                  <a:moveTo>
                    <a:pt x="10" y="9"/>
                  </a:moveTo>
                  <a:lnTo>
                    <a:pt x="16" y="7"/>
                  </a:lnTo>
                  <a:lnTo>
                    <a:pt x="34" y="4"/>
                  </a:lnTo>
                  <a:lnTo>
                    <a:pt x="72" y="1"/>
                  </a:lnTo>
                  <a:lnTo>
                    <a:pt x="96" y="1"/>
                  </a:lnTo>
                  <a:lnTo>
                    <a:pt x="98" y="0"/>
                  </a:lnTo>
                  <a:lnTo>
                    <a:pt x="98" y="3"/>
                  </a:lnTo>
                  <a:lnTo>
                    <a:pt x="100" y="19"/>
                  </a:lnTo>
                  <a:lnTo>
                    <a:pt x="108" y="77"/>
                  </a:lnTo>
                  <a:lnTo>
                    <a:pt x="113" y="129"/>
                  </a:lnTo>
                  <a:lnTo>
                    <a:pt x="113" y="134"/>
                  </a:lnTo>
                  <a:lnTo>
                    <a:pt x="109" y="144"/>
                  </a:lnTo>
                  <a:lnTo>
                    <a:pt x="102" y="151"/>
                  </a:lnTo>
                  <a:lnTo>
                    <a:pt x="95" y="155"/>
                  </a:lnTo>
                  <a:lnTo>
                    <a:pt x="87" y="157"/>
                  </a:lnTo>
                  <a:lnTo>
                    <a:pt x="77" y="158"/>
                  </a:lnTo>
                  <a:lnTo>
                    <a:pt x="68" y="157"/>
                  </a:lnTo>
                  <a:lnTo>
                    <a:pt x="48" y="153"/>
                  </a:lnTo>
                  <a:lnTo>
                    <a:pt x="28" y="147"/>
                  </a:lnTo>
                  <a:lnTo>
                    <a:pt x="13" y="142"/>
                  </a:lnTo>
                  <a:lnTo>
                    <a:pt x="12" y="140"/>
                  </a:lnTo>
                  <a:lnTo>
                    <a:pt x="9" y="123"/>
                  </a:lnTo>
                  <a:lnTo>
                    <a:pt x="1" y="64"/>
                  </a:lnTo>
                  <a:lnTo>
                    <a:pt x="0" y="34"/>
                  </a:lnTo>
                  <a:lnTo>
                    <a:pt x="2" y="23"/>
                  </a:lnTo>
                  <a:lnTo>
                    <a:pt x="5" y="14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14" name="Freeform 103"/>
            <p:cNvSpPr>
              <a:spLocks/>
            </p:cNvSpPr>
            <p:nvPr/>
          </p:nvSpPr>
          <p:spPr bwMode="auto">
            <a:xfrm>
              <a:off x="2371" y="4069"/>
              <a:ext cx="55" cy="85"/>
            </a:xfrm>
            <a:custGeom>
              <a:avLst/>
              <a:gdLst>
                <a:gd name="T0" fmla="*/ 1 w 110"/>
                <a:gd name="T1" fmla="*/ 1 h 168"/>
                <a:gd name="T2" fmla="*/ 1 w 110"/>
                <a:gd name="T3" fmla="*/ 1 h 168"/>
                <a:gd name="T4" fmla="*/ 1 w 110"/>
                <a:gd name="T5" fmla="*/ 1 h 168"/>
                <a:gd name="T6" fmla="*/ 1 w 110"/>
                <a:gd name="T7" fmla="*/ 1 h 168"/>
                <a:gd name="T8" fmla="*/ 1 w 110"/>
                <a:gd name="T9" fmla="*/ 1 h 168"/>
                <a:gd name="T10" fmla="*/ 1 w 110"/>
                <a:gd name="T11" fmla="*/ 1 h 168"/>
                <a:gd name="T12" fmla="*/ 1 w 110"/>
                <a:gd name="T13" fmla="*/ 1 h 168"/>
                <a:gd name="T14" fmla="*/ 1 w 110"/>
                <a:gd name="T15" fmla="*/ 1 h 168"/>
                <a:gd name="T16" fmla="*/ 1 w 110"/>
                <a:gd name="T17" fmla="*/ 1 h 168"/>
                <a:gd name="T18" fmla="*/ 1 w 110"/>
                <a:gd name="T19" fmla="*/ 1 h 168"/>
                <a:gd name="T20" fmla="*/ 1 w 110"/>
                <a:gd name="T21" fmla="*/ 1 h 168"/>
                <a:gd name="T22" fmla="*/ 1 w 110"/>
                <a:gd name="T23" fmla="*/ 1 h 168"/>
                <a:gd name="T24" fmla="*/ 1 w 110"/>
                <a:gd name="T25" fmla="*/ 1 h 168"/>
                <a:gd name="T26" fmla="*/ 1 w 110"/>
                <a:gd name="T27" fmla="*/ 1 h 168"/>
                <a:gd name="T28" fmla="*/ 0 w 110"/>
                <a:gd name="T29" fmla="*/ 1 h 168"/>
                <a:gd name="T30" fmla="*/ 0 w 110"/>
                <a:gd name="T31" fmla="*/ 0 h 168"/>
                <a:gd name="T32" fmla="*/ 1 w 110"/>
                <a:gd name="T33" fmla="*/ 1 h 168"/>
                <a:gd name="T34" fmla="*/ 1 w 110"/>
                <a:gd name="T35" fmla="*/ 1 h 168"/>
                <a:gd name="T36" fmla="*/ 1 w 110"/>
                <a:gd name="T37" fmla="*/ 1 h 168"/>
                <a:gd name="T38" fmla="*/ 1 w 110"/>
                <a:gd name="T39" fmla="*/ 1 h 168"/>
                <a:gd name="T40" fmla="*/ 1 w 110"/>
                <a:gd name="T41" fmla="*/ 1 h 168"/>
                <a:gd name="T42" fmla="*/ 1 w 110"/>
                <a:gd name="T43" fmla="*/ 1 h 16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0"/>
                <a:gd name="T67" fmla="*/ 0 h 168"/>
                <a:gd name="T68" fmla="*/ 110 w 110"/>
                <a:gd name="T69" fmla="*/ 168 h 16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0" h="168">
                  <a:moveTo>
                    <a:pt x="110" y="154"/>
                  </a:moveTo>
                  <a:lnTo>
                    <a:pt x="107" y="156"/>
                  </a:lnTo>
                  <a:lnTo>
                    <a:pt x="103" y="158"/>
                  </a:lnTo>
                  <a:lnTo>
                    <a:pt x="94" y="163"/>
                  </a:lnTo>
                  <a:lnTo>
                    <a:pt x="85" y="167"/>
                  </a:lnTo>
                  <a:lnTo>
                    <a:pt x="83" y="168"/>
                  </a:lnTo>
                  <a:lnTo>
                    <a:pt x="75" y="159"/>
                  </a:lnTo>
                  <a:lnTo>
                    <a:pt x="63" y="140"/>
                  </a:lnTo>
                  <a:lnTo>
                    <a:pt x="38" y="101"/>
                  </a:lnTo>
                  <a:lnTo>
                    <a:pt x="13" y="65"/>
                  </a:lnTo>
                  <a:lnTo>
                    <a:pt x="7" y="55"/>
                  </a:lnTo>
                  <a:lnTo>
                    <a:pt x="6" y="51"/>
                  </a:lnTo>
                  <a:lnTo>
                    <a:pt x="4" y="41"/>
                  </a:lnTo>
                  <a:lnTo>
                    <a:pt x="2" y="23"/>
                  </a:lnTo>
                  <a:lnTo>
                    <a:pt x="0" y="5"/>
                  </a:lnTo>
                  <a:lnTo>
                    <a:pt x="0" y="0"/>
                  </a:lnTo>
                  <a:lnTo>
                    <a:pt x="10" y="13"/>
                  </a:lnTo>
                  <a:lnTo>
                    <a:pt x="28" y="39"/>
                  </a:lnTo>
                  <a:lnTo>
                    <a:pt x="64" y="91"/>
                  </a:lnTo>
                  <a:lnTo>
                    <a:pt x="101" y="142"/>
                  </a:lnTo>
                  <a:lnTo>
                    <a:pt x="110" y="154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15" name="Freeform 104"/>
            <p:cNvSpPr>
              <a:spLocks/>
            </p:cNvSpPr>
            <p:nvPr/>
          </p:nvSpPr>
          <p:spPr bwMode="auto">
            <a:xfrm>
              <a:off x="2319" y="4006"/>
              <a:ext cx="57" cy="35"/>
            </a:xfrm>
            <a:custGeom>
              <a:avLst/>
              <a:gdLst>
                <a:gd name="T0" fmla="*/ 0 w 115"/>
                <a:gd name="T1" fmla="*/ 1 h 70"/>
                <a:gd name="T2" fmla="*/ 0 w 115"/>
                <a:gd name="T3" fmla="*/ 1 h 70"/>
                <a:gd name="T4" fmla="*/ 0 w 115"/>
                <a:gd name="T5" fmla="*/ 1 h 70"/>
                <a:gd name="T6" fmla="*/ 0 w 115"/>
                <a:gd name="T7" fmla="*/ 1 h 70"/>
                <a:gd name="T8" fmla="*/ 0 w 115"/>
                <a:gd name="T9" fmla="*/ 1 h 70"/>
                <a:gd name="T10" fmla="*/ 0 w 115"/>
                <a:gd name="T11" fmla="*/ 1 h 70"/>
                <a:gd name="T12" fmla="*/ 0 w 115"/>
                <a:gd name="T13" fmla="*/ 1 h 70"/>
                <a:gd name="T14" fmla="*/ 0 w 115"/>
                <a:gd name="T15" fmla="*/ 1 h 70"/>
                <a:gd name="T16" fmla="*/ 0 w 115"/>
                <a:gd name="T17" fmla="*/ 1 h 70"/>
                <a:gd name="T18" fmla="*/ 0 w 115"/>
                <a:gd name="T19" fmla="*/ 1 h 70"/>
                <a:gd name="T20" fmla="*/ 0 w 115"/>
                <a:gd name="T21" fmla="*/ 1 h 70"/>
                <a:gd name="T22" fmla="*/ 0 w 115"/>
                <a:gd name="T23" fmla="*/ 1 h 70"/>
                <a:gd name="T24" fmla="*/ 0 w 115"/>
                <a:gd name="T25" fmla="*/ 1 h 70"/>
                <a:gd name="T26" fmla="*/ 0 w 115"/>
                <a:gd name="T27" fmla="*/ 1 h 70"/>
                <a:gd name="T28" fmla="*/ 0 w 115"/>
                <a:gd name="T29" fmla="*/ 0 h 70"/>
                <a:gd name="T30" fmla="*/ 0 w 115"/>
                <a:gd name="T31" fmla="*/ 1 h 70"/>
                <a:gd name="T32" fmla="*/ 0 w 115"/>
                <a:gd name="T33" fmla="*/ 1 h 70"/>
                <a:gd name="T34" fmla="*/ 0 w 115"/>
                <a:gd name="T35" fmla="*/ 1 h 70"/>
                <a:gd name="T36" fmla="*/ 0 w 115"/>
                <a:gd name="T37" fmla="*/ 1 h 70"/>
                <a:gd name="T38" fmla="*/ 0 w 115"/>
                <a:gd name="T39" fmla="*/ 1 h 70"/>
                <a:gd name="T40" fmla="*/ 0 w 115"/>
                <a:gd name="T41" fmla="*/ 1 h 7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5"/>
                <a:gd name="T64" fmla="*/ 0 h 70"/>
                <a:gd name="T65" fmla="*/ 115 w 115"/>
                <a:gd name="T66" fmla="*/ 70 h 7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5" h="70">
                  <a:moveTo>
                    <a:pt x="0" y="43"/>
                  </a:moveTo>
                  <a:lnTo>
                    <a:pt x="0" y="46"/>
                  </a:lnTo>
                  <a:lnTo>
                    <a:pt x="0" y="50"/>
                  </a:lnTo>
                  <a:lnTo>
                    <a:pt x="2" y="59"/>
                  </a:lnTo>
                  <a:lnTo>
                    <a:pt x="3" y="68"/>
                  </a:lnTo>
                  <a:lnTo>
                    <a:pt x="4" y="70"/>
                  </a:lnTo>
                  <a:lnTo>
                    <a:pt x="13" y="66"/>
                  </a:lnTo>
                  <a:lnTo>
                    <a:pt x="31" y="58"/>
                  </a:lnTo>
                  <a:lnTo>
                    <a:pt x="68" y="41"/>
                  </a:lnTo>
                  <a:lnTo>
                    <a:pt x="104" y="25"/>
                  </a:lnTo>
                  <a:lnTo>
                    <a:pt x="115" y="20"/>
                  </a:lnTo>
                  <a:lnTo>
                    <a:pt x="114" y="15"/>
                  </a:lnTo>
                  <a:lnTo>
                    <a:pt x="114" y="8"/>
                  </a:lnTo>
                  <a:lnTo>
                    <a:pt x="114" y="2"/>
                  </a:lnTo>
                  <a:lnTo>
                    <a:pt x="114" y="0"/>
                  </a:lnTo>
                  <a:lnTo>
                    <a:pt x="103" y="4"/>
                  </a:lnTo>
                  <a:lnTo>
                    <a:pt x="84" y="11"/>
                  </a:lnTo>
                  <a:lnTo>
                    <a:pt x="47" y="26"/>
                  </a:lnTo>
                  <a:lnTo>
                    <a:pt x="9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16" name="Freeform 105"/>
            <p:cNvSpPr>
              <a:spLocks/>
            </p:cNvSpPr>
            <p:nvPr/>
          </p:nvSpPr>
          <p:spPr bwMode="auto">
            <a:xfrm>
              <a:off x="2242" y="4017"/>
              <a:ext cx="67" cy="39"/>
            </a:xfrm>
            <a:custGeom>
              <a:avLst/>
              <a:gdLst>
                <a:gd name="T0" fmla="*/ 0 w 134"/>
                <a:gd name="T1" fmla="*/ 0 h 79"/>
                <a:gd name="T2" fmla="*/ 1 w 134"/>
                <a:gd name="T3" fmla="*/ 0 h 79"/>
                <a:gd name="T4" fmla="*/ 1 w 134"/>
                <a:gd name="T5" fmla="*/ 0 h 79"/>
                <a:gd name="T6" fmla="*/ 1 w 134"/>
                <a:gd name="T7" fmla="*/ 0 h 79"/>
                <a:gd name="T8" fmla="*/ 1 w 134"/>
                <a:gd name="T9" fmla="*/ 0 h 79"/>
                <a:gd name="T10" fmla="*/ 1 w 134"/>
                <a:gd name="T11" fmla="*/ 0 h 79"/>
                <a:gd name="T12" fmla="*/ 1 w 134"/>
                <a:gd name="T13" fmla="*/ 0 h 79"/>
                <a:gd name="T14" fmla="*/ 1 w 134"/>
                <a:gd name="T15" fmla="*/ 0 h 79"/>
                <a:gd name="T16" fmla="*/ 1 w 134"/>
                <a:gd name="T17" fmla="*/ 0 h 79"/>
                <a:gd name="T18" fmla="*/ 1 w 134"/>
                <a:gd name="T19" fmla="*/ 0 h 79"/>
                <a:gd name="T20" fmla="*/ 1 w 134"/>
                <a:gd name="T21" fmla="*/ 0 h 79"/>
                <a:gd name="T22" fmla="*/ 1 w 134"/>
                <a:gd name="T23" fmla="*/ 0 h 79"/>
                <a:gd name="T24" fmla="*/ 1 w 134"/>
                <a:gd name="T25" fmla="*/ 0 h 79"/>
                <a:gd name="T26" fmla="*/ 1 w 134"/>
                <a:gd name="T27" fmla="*/ 0 h 79"/>
                <a:gd name="T28" fmla="*/ 1 w 134"/>
                <a:gd name="T29" fmla="*/ 0 h 79"/>
                <a:gd name="T30" fmla="*/ 1 w 134"/>
                <a:gd name="T31" fmla="*/ 0 h 79"/>
                <a:gd name="T32" fmla="*/ 0 w 134"/>
                <a:gd name="T33" fmla="*/ 0 h 79"/>
                <a:gd name="T34" fmla="*/ 0 w 134"/>
                <a:gd name="T35" fmla="*/ 0 h 7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4"/>
                <a:gd name="T55" fmla="*/ 0 h 79"/>
                <a:gd name="T56" fmla="*/ 134 w 134"/>
                <a:gd name="T57" fmla="*/ 79 h 7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4" h="79">
                  <a:moveTo>
                    <a:pt x="0" y="79"/>
                  </a:moveTo>
                  <a:lnTo>
                    <a:pt x="10" y="74"/>
                  </a:lnTo>
                  <a:lnTo>
                    <a:pt x="31" y="63"/>
                  </a:lnTo>
                  <a:lnTo>
                    <a:pt x="75" y="43"/>
                  </a:lnTo>
                  <a:lnTo>
                    <a:pt x="118" y="23"/>
                  </a:lnTo>
                  <a:lnTo>
                    <a:pt x="129" y="18"/>
                  </a:lnTo>
                  <a:lnTo>
                    <a:pt x="129" y="16"/>
                  </a:lnTo>
                  <a:lnTo>
                    <a:pt x="129" y="13"/>
                  </a:lnTo>
                  <a:lnTo>
                    <a:pt x="130" y="10"/>
                  </a:lnTo>
                  <a:lnTo>
                    <a:pt x="132" y="8"/>
                  </a:lnTo>
                  <a:lnTo>
                    <a:pt x="133" y="2"/>
                  </a:lnTo>
                  <a:lnTo>
                    <a:pt x="134" y="0"/>
                  </a:lnTo>
                  <a:lnTo>
                    <a:pt x="123" y="7"/>
                  </a:lnTo>
                  <a:lnTo>
                    <a:pt x="100" y="21"/>
                  </a:lnTo>
                  <a:lnTo>
                    <a:pt x="56" y="46"/>
                  </a:lnTo>
                  <a:lnTo>
                    <a:pt x="10" y="73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17" name="Freeform 106"/>
            <p:cNvSpPr>
              <a:spLocks/>
            </p:cNvSpPr>
            <p:nvPr/>
          </p:nvSpPr>
          <p:spPr bwMode="auto">
            <a:xfrm>
              <a:off x="2182" y="4078"/>
              <a:ext cx="53" cy="22"/>
            </a:xfrm>
            <a:custGeom>
              <a:avLst/>
              <a:gdLst>
                <a:gd name="T0" fmla="*/ 0 w 107"/>
                <a:gd name="T1" fmla="*/ 0 h 45"/>
                <a:gd name="T2" fmla="*/ 0 w 107"/>
                <a:gd name="T3" fmla="*/ 0 h 45"/>
                <a:gd name="T4" fmla="*/ 0 w 107"/>
                <a:gd name="T5" fmla="*/ 0 h 45"/>
                <a:gd name="T6" fmla="*/ 0 w 107"/>
                <a:gd name="T7" fmla="*/ 0 h 45"/>
                <a:gd name="T8" fmla="*/ 0 w 107"/>
                <a:gd name="T9" fmla="*/ 0 h 45"/>
                <a:gd name="T10" fmla="*/ 0 w 107"/>
                <a:gd name="T11" fmla="*/ 0 h 45"/>
                <a:gd name="T12" fmla="*/ 0 w 107"/>
                <a:gd name="T13" fmla="*/ 0 h 45"/>
                <a:gd name="T14" fmla="*/ 0 w 107"/>
                <a:gd name="T15" fmla="*/ 0 h 45"/>
                <a:gd name="T16" fmla="*/ 0 w 107"/>
                <a:gd name="T17" fmla="*/ 0 h 45"/>
                <a:gd name="T18" fmla="*/ 0 w 107"/>
                <a:gd name="T19" fmla="*/ 0 h 45"/>
                <a:gd name="T20" fmla="*/ 0 w 107"/>
                <a:gd name="T21" fmla="*/ 0 h 45"/>
                <a:gd name="T22" fmla="*/ 0 w 107"/>
                <a:gd name="T23" fmla="*/ 0 h 45"/>
                <a:gd name="T24" fmla="*/ 0 w 107"/>
                <a:gd name="T25" fmla="*/ 0 h 45"/>
                <a:gd name="T26" fmla="*/ 0 w 107"/>
                <a:gd name="T27" fmla="*/ 0 h 45"/>
                <a:gd name="T28" fmla="*/ 0 w 107"/>
                <a:gd name="T29" fmla="*/ 0 h 45"/>
                <a:gd name="T30" fmla="*/ 0 w 107"/>
                <a:gd name="T31" fmla="*/ 0 h 45"/>
                <a:gd name="T32" fmla="*/ 0 w 107"/>
                <a:gd name="T33" fmla="*/ 0 h 45"/>
                <a:gd name="T34" fmla="*/ 0 w 107"/>
                <a:gd name="T35" fmla="*/ 0 h 45"/>
                <a:gd name="T36" fmla="*/ 0 w 107"/>
                <a:gd name="T37" fmla="*/ 0 h 45"/>
                <a:gd name="T38" fmla="*/ 0 w 107"/>
                <a:gd name="T39" fmla="*/ 0 h 45"/>
                <a:gd name="T40" fmla="*/ 0 w 107"/>
                <a:gd name="T41" fmla="*/ 0 h 45"/>
                <a:gd name="T42" fmla="*/ 0 w 107"/>
                <a:gd name="T43" fmla="*/ 0 h 45"/>
                <a:gd name="T44" fmla="*/ 0 w 107"/>
                <a:gd name="T45" fmla="*/ 0 h 45"/>
                <a:gd name="T46" fmla="*/ 0 w 107"/>
                <a:gd name="T47" fmla="*/ 0 h 45"/>
                <a:gd name="T48" fmla="*/ 0 w 107"/>
                <a:gd name="T49" fmla="*/ 0 h 45"/>
                <a:gd name="T50" fmla="*/ 0 w 107"/>
                <a:gd name="T51" fmla="*/ 0 h 45"/>
                <a:gd name="T52" fmla="*/ 0 w 107"/>
                <a:gd name="T53" fmla="*/ 0 h 45"/>
                <a:gd name="T54" fmla="*/ 0 w 107"/>
                <a:gd name="T55" fmla="*/ 0 h 45"/>
                <a:gd name="T56" fmla="*/ 0 w 107"/>
                <a:gd name="T57" fmla="*/ 0 h 45"/>
                <a:gd name="T58" fmla="*/ 0 w 107"/>
                <a:gd name="T59" fmla="*/ 0 h 45"/>
                <a:gd name="T60" fmla="*/ 0 w 107"/>
                <a:gd name="T61" fmla="*/ 0 h 45"/>
                <a:gd name="T62" fmla="*/ 0 w 107"/>
                <a:gd name="T63" fmla="*/ 0 h 45"/>
                <a:gd name="T64" fmla="*/ 0 w 107"/>
                <a:gd name="T65" fmla="*/ 0 h 4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7"/>
                <a:gd name="T100" fmla="*/ 0 h 45"/>
                <a:gd name="T101" fmla="*/ 107 w 107"/>
                <a:gd name="T102" fmla="*/ 45 h 4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7" h="45">
                  <a:moveTo>
                    <a:pt x="62" y="20"/>
                  </a:moveTo>
                  <a:lnTo>
                    <a:pt x="56" y="20"/>
                  </a:lnTo>
                  <a:lnTo>
                    <a:pt x="50" y="19"/>
                  </a:lnTo>
                  <a:lnTo>
                    <a:pt x="35" y="15"/>
                  </a:lnTo>
                  <a:lnTo>
                    <a:pt x="6" y="6"/>
                  </a:lnTo>
                  <a:lnTo>
                    <a:pt x="0" y="9"/>
                  </a:lnTo>
                  <a:lnTo>
                    <a:pt x="4" y="15"/>
                  </a:lnTo>
                  <a:lnTo>
                    <a:pt x="15" y="25"/>
                  </a:lnTo>
                  <a:lnTo>
                    <a:pt x="28" y="35"/>
                  </a:lnTo>
                  <a:lnTo>
                    <a:pt x="43" y="41"/>
                  </a:lnTo>
                  <a:lnTo>
                    <a:pt x="72" y="45"/>
                  </a:lnTo>
                  <a:lnTo>
                    <a:pt x="79" y="43"/>
                  </a:lnTo>
                  <a:lnTo>
                    <a:pt x="90" y="41"/>
                  </a:lnTo>
                  <a:lnTo>
                    <a:pt x="103" y="35"/>
                  </a:lnTo>
                  <a:lnTo>
                    <a:pt x="106" y="32"/>
                  </a:lnTo>
                  <a:lnTo>
                    <a:pt x="107" y="30"/>
                  </a:lnTo>
                  <a:lnTo>
                    <a:pt x="107" y="29"/>
                  </a:lnTo>
                  <a:lnTo>
                    <a:pt x="107" y="26"/>
                  </a:lnTo>
                  <a:lnTo>
                    <a:pt x="107" y="24"/>
                  </a:lnTo>
                  <a:lnTo>
                    <a:pt x="106" y="22"/>
                  </a:lnTo>
                  <a:lnTo>
                    <a:pt x="105" y="20"/>
                  </a:lnTo>
                  <a:lnTo>
                    <a:pt x="101" y="16"/>
                  </a:lnTo>
                  <a:lnTo>
                    <a:pt x="96" y="13"/>
                  </a:lnTo>
                  <a:lnTo>
                    <a:pt x="81" y="5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9" y="4"/>
                  </a:lnTo>
                  <a:lnTo>
                    <a:pt x="69" y="6"/>
                  </a:lnTo>
                  <a:lnTo>
                    <a:pt x="68" y="11"/>
                  </a:lnTo>
                  <a:lnTo>
                    <a:pt x="63" y="20"/>
                  </a:lnTo>
                  <a:lnTo>
                    <a:pt x="62" y="2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18" name="Freeform 107"/>
            <p:cNvSpPr>
              <a:spLocks/>
            </p:cNvSpPr>
            <p:nvPr/>
          </p:nvSpPr>
          <p:spPr bwMode="auto">
            <a:xfrm>
              <a:off x="2181" y="4064"/>
              <a:ext cx="47" cy="9"/>
            </a:xfrm>
            <a:custGeom>
              <a:avLst/>
              <a:gdLst>
                <a:gd name="T0" fmla="*/ 0 w 95"/>
                <a:gd name="T1" fmla="*/ 1 h 17"/>
                <a:gd name="T2" fmla="*/ 0 w 95"/>
                <a:gd name="T3" fmla="*/ 1 h 17"/>
                <a:gd name="T4" fmla="*/ 0 w 95"/>
                <a:gd name="T5" fmla="*/ 1 h 17"/>
                <a:gd name="T6" fmla="*/ 0 w 95"/>
                <a:gd name="T7" fmla="*/ 1 h 17"/>
                <a:gd name="T8" fmla="*/ 0 w 95"/>
                <a:gd name="T9" fmla="*/ 1 h 17"/>
                <a:gd name="T10" fmla="*/ 0 w 95"/>
                <a:gd name="T11" fmla="*/ 1 h 17"/>
                <a:gd name="T12" fmla="*/ 0 w 95"/>
                <a:gd name="T13" fmla="*/ 1 h 17"/>
                <a:gd name="T14" fmla="*/ 0 w 95"/>
                <a:gd name="T15" fmla="*/ 1 h 17"/>
                <a:gd name="T16" fmla="*/ 0 w 95"/>
                <a:gd name="T17" fmla="*/ 1 h 17"/>
                <a:gd name="T18" fmla="*/ 0 w 95"/>
                <a:gd name="T19" fmla="*/ 1 h 17"/>
                <a:gd name="T20" fmla="*/ 0 w 95"/>
                <a:gd name="T21" fmla="*/ 1 h 17"/>
                <a:gd name="T22" fmla="*/ 0 w 95"/>
                <a:gd name="T23" fmla="*/ 1 h 17"/>
                <a:gd name="T24" fmla="*/ 0 w 95"/>
                <a:gd name="T25" fmla="*/ 1 h 17"/>
                <a:gd name="T26" fmla="*/ 0 w 95"/>
                <a:gd name="T27" fmla="*/ 1 h 17"/>
                <a:gd name="T28" fmla="*/ 0 w 95"/>
                <a:gd name="T29" fmla="*/ 1 h 17"/>
                <a:gd name="T30" fmla="*/ 0 w 95"/>
                <a:gd name="T31" fmla="*/ 1 h 17"/>
                <a:gd name="T32" fmla="*/ 0 w 95"/>
                <a:gd name="T33" fmla="*/ 1 h 17"/>
                <a:gd name="T34" fmla="*/ 0 w 95"/>
                <a:gd name="T35" fmla="*/ 0 h 17"/>
                <a:gd name="T36" fmla="*/ 0 w 95"/>
                <a:gd name="T37" fmla="*/ 1 h 17"/>
                <a:gd name="T38" fmla="*/ 0 w 95"/>
                <a:gd name="T39" fmla="*/ 1 h 17"/>
                <a:gd name="T40" fmla="*/ 0 w 95"/>
                <a:gd name="T41" fmla="*/ 1 h 17"/>
                <a:gd name="T42" fmla="*/ 0 w 95"/>
                <a:gd name="T43" fmla="*/ 1 h 1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95"/>
                <a:gd name="T67" fmla="*/ 0 h 17"/>
                <a:gd name="T68" fmla="*/ 95 w 95"/>
                <a:gd name="T69" fmla="*/ 17 h 1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95" h="17">
                  <a:moveTo>
                    <a:pt x="3" y="7"/>
                  </a:moveTo>
                  <a:lnTo>
                    <a:pt x="0" y="9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5" y="12"/>
                  </a:lnTo>
                  <a:lnTo>
                    <a:pt x="10" y="13"/>
                  </a:lnTo>
                  <a:lnTo>
                    <a:pt x="23" y="15"/>
                  </a:lnTo>
                  <a:lnTo>
                    <a:pt x="47" y="17"/>
                  </a:lnTo>
                  <a:lnTo>
                    <a:pt x="52" y="16"/>
                  </a:lnTo>
                  <a:lnTo>
                    <a:pt x="55" y="16"/>
                  </a:lnTo>
                  <a:lnTo>
                    <a:pt x="65" y="14"/>
                  </a:lnTo>
                  <a:lnTo>
                    <a:pt x="86" y="8"/>
                  </a:lnTo>
                  <a:lnTo>
                    <a:pt x="94" y="5"/>
                  </a:lnTo>
                  <a:lnTo>
                    <a:pt x="95" y="3"/>
                  </a:lnTo>
                  <a:lnTo>
                    <a:pt x="95" y="2"/>
                  </a:lnTo>
                  <a:lnTo>
                    <a:pt x="93" y="1"/>
                  </a:lnTo>
                  <a:lnTo>
                    <a:pt x="84" y="1"/>
                  </a:lnTo>
                  <a:lnTo>
                    <a:pt x="69" y="0"/>
                  </a:lnTo>
                  <a:lnTo>
                    <a:pt x="40" y="1"/>
                  </a:lnTo>
                  <a:lnTo>
                    <a:pt x="10" y="6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19" name="Freeform 108"/>
            <p:cNvSpPr>
              <a:spLocks/>
            </p:cNvSpPr>
            <p:nvPr/>
          </p:nvSpPr>
          <p:spPr bwMode="auto">
            <a:xfrm>
              <a:off x="2246" y="4076"/>
              <a:ext cx="93" cy="35"/>
            </a:xfrm>
            <a:custGeom>
              <a:avLst/>
              <a:gdLst>
                <a:gd name="T0" fmla="*/ 0 w 188"/>
                <a:gd name="T1" fmla="*/ 1 h 70"/>
                <a:gd name="T2" fmla="*/ 0 w 188"/>
                <a:gd name="T3" fmla="*/ 1 h 70"/>
                <a:gd name="T4" fmla="*/ 0 w 188"/>
                <a:gd name="T5" fmla="*/ 1 h 70"/>
                <a:gd name="T6" fmla="*/ 0 w 188"/>
                <a:gd name="T7" fmla="*/ 1 h 70"/>
                <a:gd name="T8" fmla="*/ 0 w 188"/>
                <a:gd name="T9" fmla="*/ 1 h 70"/>
                <a:gd name="T10" fmla="*/ 0 w 188"/>
                <a:gd name="T11" fmla="*/ 1 h 70"/>
                <a:gd name="T12" fmla="*/ 0 w 188"/>
                <a:gd name="T13" fmla="*/ 1 h 70"/>
                <a:gd name="T14" fmla="*/ 0 w 188"/>
                <a:gd name="T15" fmla="*/ 1 h 70"/>
                <a:gd name="T16" fmla="*/ 0 w 188"/>
                <a:gd name="T17" fmla="*/ 1 h 70"/>
                <a:gd name="T18" fmla="*/ 0 w 188"/>
                <a:gd name="T19" fmla="*/ 1 h 70"/>
                <a:gd name="T20" fmla="*/ 0 w 188"/>
                <a:gd name="T21" fmla="*/ 1 h 70"/>
                <a:gd name="T22" fmla="*/ 0 w 188"/>
                <a:gd name="T23" fmla="*/ 1 h 70"/>
                <a:gd name="T24" fmla="*/ 0 w 188"/>
                <a:gd name="T25" fmla="*/ 1 h 70"/>
                <a:gd name="T26" fmla="*/ 0 w 188"/>
                <a:gd name="T27" fmla="*/ 1 h 70"/>
                <a:gd name="T28" fmla="*/ 0 w 188"/>
                <a:gd name="T29" fmla="*/ 1 h 70"/>
                <a:gd name="T30" fmla="*/ 0 w 188"/>
                <a:gd name="T31" fmla="*/ 1 h 70"/>
                <a:gd name="T32" fmla="*/ 0 w 188"/>
                <a:gd name="T33" fmla="*/ 1 h 70"/>
                <a:gd name="T34" fmla="*/ 0 w 188"/>
                <a:gd name="T35" fmla="*/ 1 h 70"/>
                <a:gd name="T36" fmla="*/ 0 w 188"/>
                <a:gd name="T37" fmla="*/ 1 h 70"/>
                <a:gd name="T38" fmla="*/ 0 w 188"/>
                <a:gd name="T39" fmla="*/ 1 h 70"/>
                <a:gd name="T40" fmla="*/ 0 w 188"/>
                <a:gd name="T41" fmla="*/ 1 h 70"/>
                <a:gd name="T42" fmla="*/ 0 w 188"/>
                <a:gd name="T43" fmla="*/ 1 h 70"/>
                <a:gd name="T44" fmla="*/ 0 w 188"/>
                <a:gd name="T45" fmla="*/ 1 h 70"/>
                <a:gd name="T46" fmla="*/ 0 w 188"/>
                <a:gd name="T47" fmla="*/ 1 h 70"/>
                <a:gd name="T48" fmla="*/ 0 w 188"/>
                <a:gd name="T49" fmla="*/ 1 h 70"/>
                <a:gd name="T50" fmla="*/ 0 w 188"/>
                <a:gd name="T51" fmla="*/ 1 h 70"/>
                <a:gd name="T52" fmla="*/ 0 w 188"/>
                <a:gd name="T53" fmla="*/ 1 h 70"/>
                <a:gd name="T54" fmla="*/ 0 w 188"/>
                <a:gd name="T55" fmla="*/ 1 h 70"/>
                <a:gd name="T56" fmla="*/ 0 w 188"/>
                <a:gd name="T57" fmla="*/ 1 h 70"/>
                <a:gd name="T58" fmla="*/ 0 w 188"/>
                <a:gd name="T59" fmla="*/ 1 h 70"/>
                <a:gd name="T60" fmla="*/ 0 w 188"/>
                <a:gd name="T61" fmla="*/ 1 h 70"/>
                <a:gd name="T62" fmla="*/ 0 w 188"/>
                <a:gd name="T63" fmla="*/ 1 h 70"/>
                <a:gd name="T64" fmla="*/ 0 w 188"/>
                <a:gd name="T65" fmla="*/ 1 h 70"/>
                <a:gd name="T66" fmla="*/ 0 w 188"/>
                <a:gd name="T67" fmla="*/ 1 h 70"/>
                <a:gd name="T68" fmla="*/ 0 w 188"/>
                <a:gd name="T69" fmla="*/ 0 h 70"/>
                <a:gd name="T70" fmla="*/ 0 w 188"/>
                <a:gd name="T71" fmla="*/ 1 h 70"/>
                <a:gd name="T72" fmla="*/ 0 w 188"/>
                <a:gd name="T73" fmla="*/ 1 h 70"/>
                <a:gd name="T74" fmla="*/ 0 w 188"/>
                <a:gd name="T75" fmla="*/ 1 h 7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88"/>
                <a:gd name="T115" fmla="*/ 0 h 70"/>
                <a:gd name="T116" fmla="*/ 188 w 188"/>
                <a:gd name="T117" fmla="*/ 70 h 7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88" h="70">
                  <a:moveTo>
                    <a:pt x="112" y="4"/>
                  </a:moveTo>
                  <a:lnTo>
                    <a:pt x="116" y="9"/>
                  </a:lnTo>
                  <a:lnTo>
                    <a:pt x="126" y="18"/>
                  </a:lnTo>
                  <a:lnTo>
                    <a:pt x="148" y="35"/>
                  </a:lnTo>
                  <a:lnTo>
                    <a:pt x="161" y="43"/>
                  </a:lnTo>
                  <a:lnTo>
                    <a:pt x="162" y="43"/>
                  </a:lnTo>
                  <a:lnTo>
                    <a:pt x="163" y="42"/>
                  </a:lnTo>
                  <a:lnTo>
                    <a:pt x="167" y="39"/>
                  </a:lnTo>
                  <a:lnTo>
                    <a:pt x="173" y="33"/>
                  </a:lnTo>
                  <a:lnTo>
                    <a:pt x="179" y="26"/>
                  </a:lnTo>
                  <a:lnTo>
                    <a:pt x="181" y="24"/>
                  </a:lnTo>
                  <a:lnTo>
                    <a:pt x="181" y="28"/>
                  </a:lnTo>
                  <a:lnTo>
                    <a:pt x="183" y="37"/>
                  </a:lnTo>
                  <a:lnTo>
                    <a:pt x="185" y="51"/>
                  </a:lnTo>
                  <a:lnTo>
                    <a:pt x="187" y="64"/>
                  </a:lnTo>
                  <a:lnTo>
                    <a:pt x="188" y="67"/>
                  </a:lnTo>
                  <a:lnTo>
                    <a:pt x="183" y="68"/>
                  </a:lnTo>
                  <a:lnTo>
                    <a:pt x="173" y="68"/>
                  </a:lnTo>
                  <a:lnTo>
                    <a:pt x="155" y="70"/>
                  </a:lnTo>
                  <a:lnTo>
                    <a:pt x="137" y="70"/>
                  </a:lnTo>
                  <a:lnTo>
                    <a:pt x="133" y="70"/>
                  </a:lnTo>
                  <a:lnTo>
                    <a:pt x="126" y="67"/>
                  </a:lnTo>
                  <a:lnTo>
                    <a:pt x="113" y="60"/>
                  </a:lnTo>
                  <a:lnTo>
                    <a:pt x="87" y="47"/>
                  </a:lnTo>
                  <a:lnTo>
                    <a:pt x="61" y="33"/>
                  </a:lnTo>
                  <a:lnTo>
                    <a:pt x="55" y="28"/>
                  </a:lnTo>
                  <a:lnTo>
                    <a:pt x="50" y="28"/>
                  </a:lnTo>
                  <a:lnTo>
                    <a:pt x="41" y="27"/>
                  </a:lnTo>
                  <a:lnTo>
                    <a:pt x="22" y="25"/>
                  </a:lnTo>
                  <a:lnTo>
                    <a:pt x="4" y="23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14" y="17"/>
                  </a:lnTo>
                  <a:lnTo>
                    <a:pt x="61" y="4"/>
                  </a:lnTo>
                  <a:lnTo>
                    <a:pt x="86" y="0"/>
                  </a:lnTo>
                  <a:lnTo>
                    <a:pt x="105" y="1"/>
                  </a:lnTo>
                  <a:lnTo>
                    <a:pt x="112" y="4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20" name="Freeform 109"/>
            <p:cNvSpPr>
              <a:spLocks/>
            </p:cNvSpPr>
            <p:nvPr/>
          </p:nvSpPr>
          <p:spPr bwMode="auto">
            <a:xfrm>
              <a:off x="2419" y="3899"/>
              <a:ext cx="89" cy="125"/>
            </a:xfrm>
            <a:custGeom>
              <a:avLst/>
              <a:gdLst>
                <a:gd name="T0" fmla="*/ 1 w 177"/>
                <a:gd name="T1" fmla="*/ 0 h 252"/>
                <a:gd name="T2" fmla="*/ 1 w 177"/>
                <a:gd name="T3" fmla="*/ 0 h 252"/>
                <a:gd name="T4" fmla="*/ 1 w 177"/>
                <a:gd name="T5" fmla="*/ 0 h 252"/>
                <a:gd name="T6" fmla="*/ 1 w 177"/>
                <a:gd name="T7" fmla="*/ 0 h 252"/>
                <a:gd name="T8" fmla="*/ 1 w 177"/>
                <a:gd name="T9" fmla="*/ 0 h 252"/>
                <a:gd name="T10" fmla="*/ 1 w 177"/>
                <a:gd name="T11" fmla="*/ 0 h 252"/>
                <a:gd name="T12" fmla="*/ 1 w 177"/>
                <a:gd name="T13" fmla="*/ 0 h 252"/>
                <a:gd name="T14" fmla="*/ 1 w 177"/>
                <a:gd name="T15" fmla="*/ 0 h 252"/>
                <a:gd name="T16" fmla="*/ 1 w 177"/>
                <a:gd name="T17" fmla="*/ 0 h 252"/>
                <a:gd name="T18" fmla="*/ 1 w 177"/>
                <a:gd name="T19" fmla="*/ 0 h 252"/>
                <a:gd name="T20" fmla="*/ 1 w 177"/>
                <a:gd name="T21" fmla="*/ 0 h 252"/>
                <a:gd name="T22" fmla="*/ 1 w 177"/>
                <a:gd name="T23" fmla="*/ 0 h 252"/>
                <a:gd name="T24" fmla="*/ 1 w 177"/>
                <a:gd name="T25" fmla="*/ 0 h 252"/>
                <a:gd name="T26" fmla="*/ 1 w 177"/>
                <a:gd name="T27" fmla="*/ 0 h 252"/>
                <a:gd name="T28" fmla="*/ 1 w 177"/>
                <a:gd name="T29" fmla="*/ 0 h 252"/>
                <a:gd name="T30" fmla="*/ 1 w 177"/>
                <a:gd name="T31" fmla="*/ 0 h 252"/>
                <a:gd name="T32" fmla="*/ 1 w 177"/>
                <a:gd name="T33" fmla="*/ 0 h 252"/>
                <a:gd name="T34" fmla="*/ 1 w 177"/>
                <a:gd name="T35" fmla="*/ 0 h 252"/>
                <a:gd name="T36" fmla="*/ 1 w 177"/>
                <a:gd name="T37" fmla="*/ 0 h 252"/>
                <a:gd name="T38" fmla="*/ 1 w 177"/>
                <a:gd name="T39" fmla="*/ 0 h 252"/>
                <a:gd name="T40" fmla="*/ 1 w 177"/>
                <a:gd name="T41" fmla="*/ 0 h 252"/>
                <a:gd name="T42" fmla="*/ 1 w 177"/>
                <a:gd name="T43" fmla="*/ 0 h 252"/>
                <a:gd name="T44" fmla="*/ 1 w 177"/>
                <a:gd name="T45" fmla="*/ 0 h 252"/>
                <a:gd name="T46" fmla="*/ 1 w 177"/>
                <a:gd name="T47" fmla="*/ 0 h 252"/>
                <a:gd name="T48" fmla="*/ 1 w 177"/>
                <a:gd name="T49" fmla="*/ 0 h 252"/>
                <a:gd name="T50" fmla="*/ 1 w 177"/>
                <a:gd name="T51" fmla="*/ 0 h 252"/>
                <a:gd name="T52" fmla="*/ 1 w 177"/>
                <a:gd name="T53" fmla="*/ 0 h 252"/>
                <a:gd name="T54" fmla="*/ 1 w 177"/>
                <a:gd name="T55" fmla="*/ 0 h 252"/>
                <a:gd name="T56" fmla="*/ 1 w 177"/>
                <a:gd name="T57" fmla="*/ 0 h 252"/>
                <a:gd name="T58" fmla="*/ 1 w 177"/>
                <a:gd name="T59" fmla="*/ 0 h 252"/>
                <a:gd name="T60" fmla="*/ 1 w 177"/>
                <a:gd name="T61" fmla="*/ 0 h 252"/>
                <a:gd name="T62" fmla="*/ 1 w 177"/>
                <a:gd name="T63" fmla="*/ 0 h 252"/>
                <a:gd name="T64" fmla="*/ 1 w 177"/>
                <a:gd name="T65" fmla="*/ 0 h 252"/>
                <a:gd name="T66" fmla="*/ 1 w 177"/>
                <a:gd name="T67" fmla="*/ 0 h 252"/>
                <a:gd name="T68" fmla="*/ 1 w 177"/>
                <a:gd name="T69" fmla="*/ 0 h 252"/>
                <a:gd name="T70" fmla="*/ 1 w 177"/>
                <a:gd name="T71" fmla="*/ 0 h 252"/>
                <a:gd name="T72" fmla="*/ 1 w 177"/>
                <a:gd name="T73" fmla="*/ 0 h 252"/>
                <a:gd name="T74" fmla="*/ 1 w 177"/>
                <a:gd name="T75" fmla="*/ 0 h 252"/>
                <a:gd name="T76" fmla="*/ 1 w 177"/>
                <a:gd name="T77" fmla="*/ 0 h 252"/>
                <a:gd name="T78" fmla="*/ 1 w 177"/>
                <a:gd name="T79" fmla="*/ 0 h 252"/>
                <a:gd name="T80" fmla="*/ 1 w 177"/>
                <a:gd name="T81" fmla="*/ 0 h 252"/>
                <a:gd name="T82" fmla="*/ 1 w 177"/>
                <a:gd name="T83" fmla="*/ 0 h 252"/>
                <a:gd name="T84" fmla="*/ 1 w 177"/>
                <a:gd name="T85" fmla="*/ 0 h 252"/>
                <a:gd name="T86" fmla="*/ 0 w 177"/>
                <a:gd name="T87" fmla="*/ 0 h 252"/>
                <a:gd name="T88" fmla="*/ 1 w 177"/>
                <a:gd name="T89" fmla="*/ 0 h 252"/>
                <a:gd name="T90" fmla="*/ 1 w 177"/>
                <a:gd name="T91" fmla="*/ 0 h 252"/>
                <a:gd name="T92" fmla="*/ 1 w 177"/>
                <a:gd name="T93" fmla="*/ 0 h 252"/>
                <a:gd name="T94" fmla="*/ 1 w 177"/>
                <a:gd name="T95" fmla="*/ 0 h 252"/>
                <a:gd name="T96" fmla="*/ 1 w 177"/>
                <a:gd name="T97" fmla="*/ 0 h 252"/>
                <a:gd name="T98" fmla="*/ 1 w 177"/>
                <a:gd name="T99" fmla="*/ 0 h 25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7"/>
                <a:gd name="T151" fmla="*/ 0 h 252"/>
                <a:gd name="T152" fmla="*/ 177 w 177"/>
                <a:gd name="T153" fmla="*/ 252 h 25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7" h="252">
                  <a:moveTo>
                    <a:pt x="131" y="207"/>
                  </a:moveTo>
                  <a:lnTo>
                    <a:pt x="133" y="212"/>
                  </a:lnTo>
                  <a:lnTo>
                    <a:pt x="137" y="217"/>
                  </a:lnTo>
                  <a:lnTo>
                    <a:pt x="142" y="220"/>
                  </a:lnTo>
                  <a:lnTo>
                    <a:pt x="145" y="221"/>
                  </a:lnTo>
                  <a:lnTo>
                    <a:pt x="149" y="220"/>
                  </a:lnTo>
                  <a:lnTo>
                    <a:pt x="152" y="218"/>
                  </a:lnTo>
                  <a:lnTo>
                    <a:pt x="155" y="214"/>
                  </a:lnTo>
                  <a:lnTo>
                    <a:pt x="159" y="207"/>
                  </a:lnTo>
                  <a:lnTo>
                    <a:pt x="161" y="199"/>
                  </a:lnTo>
                  <a:lnTo>
                    <a:pt x="161" y="191"/>
                  </a:lnTo>
                  <a:lnTo>
                    <a:pt x="159" y="181"/>
                  </a:lnTo>
                  <a:lnTo>
                    <a:pt x="155" y="172"/>
                  </a:lnTo>
                  <a:lnTo>
                    <a:pt x="145" y="150"/>
                  </a:lnTo>
                  <a:lnTo>
                    <a:pt x="122" y="106"/>
                  </a:lnTo>
                  <a:lnTo>
                    <a:pt x="116" y="83"/>
                  </a:lnTo>
                  <a:lnTo>
                    <a:pt x="124" y="75"/>
                  </a:lnTo>
                  <a:lnTo>
                    <a:pt x="151" y="49"/>
                  </a:lnTo>
                  <a:lnTo>
                    <a:pt x="173" y="11"/>
                  </a:lnTo>
                  <a:lnTo>
                    <a:pt x="175" y="0"/>
                  </a:lnTo>
                  <a:lnTo>
                    <a:pt x="175" y="3"/>
                  </a:lnTo>
                  <a:lnTo>
                    <a:pt x="175" y="11"/>
                  </a:lnTo>
                  <a:lnTo>
                    <a:pt x="174" y="31"/>
                  </a:lnTo>
                  <a:lnTo>
                    <a:pt x="171" y="78"/>
                  </a:lnTo>
                  <a:lnTo>
                    <a:pt x="168" y="98"/>
                  </a:lnTo>
                  <a:lnTo>
                    <a:pt x="164" y="106"/>
                  </a:lnTo>
                  <a:lnTo>
                    <a:pt x="163" y="116"/>
                  </a:lnTo>
                  <a:lnTo>
                    <a:pt x="163" y="126"/>
                  </a:lnTo>
                  <a:lnTo>
                    <a:pt x="166" y="148"/>
                  </a:lnTo>
                  <a:lnTo>
                    <a:pt x="177" y="194"/>
                  </a:lnTo>
                  <a:lnTo>
                    <a:pt x="177" y="221"/>
                  </a:lnTo>
                  <a:lnTo>
                    <a:pt x="175" y="226"/>
                  </a:lnTo>
                  <a:lnTo>
                    <a:pt x="173" y="230"/>
                  </a:lnTo>
                  <a:lnTo>
                    <a:pt x="167" y="238"/>
                  </a:lnTo>
                  <a:lnTo>
                    <a:pt x="159" y="244"/>
                  </a:lnTo>
                  <a:lnTo>
                    <a:pt x="150" y="248"/>
                  </a:lnTo>
                  <a:lnTo>
                    <a:pt x="141" y="251"/>
                  </a:lnTo>
                  <a:lnTo>
                    <a:pt x="132" y="252"/>
                  </a:lnTo>
                  <a:lnTo>
                    <a:pt x="115" y="252"/>
                  </a:lnTo>
                  <a:lnTo>
                    <a:pt x="89" y="250"/>
                  </a:lnTo>
                  <a:lnTo>
                    <a:pt x="47" y="236"/>
                  </a:lnTo>
                  <a:lnTo>
                    <a:pt x="9" y="204"/>
                  </a:lnTo>
                  <a:lnTo>
                    <a:pt x="0" y="192"/>
                  </a:lnTo>
                  <a:lnTo>
                    <a:pt x="11" y="197"/>
                  </a:lnTo>
                  <a:lnTo>
                    <a:pt x="33" y="204"/>
                  </a:lnTo>
                  <a:lnTo>
                    <a:pt x="75" y="209"/>
                  </a:lnTo>
                  <a:lnTo>
                    <a:pt x="118" y="208"/>
                  </a:lnTo>
                  <a:lnTo>
                    <a:pt x="131" y="207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21" name="Freeform 110"/>
            <p:cNvSpPr>
              <a:spLocks/>
            </p:cNvSpPr>
            <p:nvPr/>
          </p:nvSpPr>
          <p:spPr bwMode="auto">
            <a:xfrm>
              <a:off x="2384" y="3957"/>
              <a:ext cx="65" cy="26"/>
            </a:xfrm>
            <a:custGeom>
              <a:avLst/>
              <a:gdLst>
                <a:gd name="T0" fmla="*/ 1 w 130"/>
                <a:gd name="T1" fmla="*/ 0 h 52"/>
                <a:gd name="T2" fmla="*/ 1 w 130"/>
                <a:gd name="T3" fmla="*/ 0 h 52"/>
                <a:gd name="T4" fmla="*/ 1 w 130"/>
                <a:gd name="T5" fmla="*/ 1 h 52"/>
                <a:gd name="T6" fmla="*/ 1 w 130"/>
                <a:gd name="T7" fmla="*/ 1 h 52"/>
                <a:gd name="T8" fmla="*/ 1 w 130"/>
                <a:gd name="T9" fmla="*/ 1 h 52"/>
                <a:gd name="T10" fmla="*/ 1 w 130"/>
                <a:gd name="T11" fmla="*/ 1 h 52"/>
                <a:gd name="T12" fmla="*/ 1 w 130"/>
                <a:gd name="T13" fmla="*/ 1 h 52"/>
                <a:gd name="T14" fmla="*/ 1 w 130"/>
                <a:gd name="T15" fmla="*/ 1 h 52"/>
                <a:gd name="T16" fmla="*/ 1 w 130"/>
                <a:gd name="T17" fmla="*/ 1 h 52"/>
                <a:gd name="T18" fmla="*/ 1 w 130"/>
                <a:gd name="T19" fmla="*/ 1 h 52"/>
                <a:gd name="T20" fmla="*/ 1 w 130"/>
                <a:gd name="T21" fmla="*/ 1 h 52"/>
                <a:gd name="T22" fmla="*/ 1 w 130"/>
                <a:gd name="T23" fmla="*/ 1 h 52"/>
                <a:gd name="T24" fmla="*/ 1 w 130"/>
                <a:gd name="T25" fmla="*/ 1 h 52"/>
                <a:gd name="T26" fmla="*/ 1 w 130"/>
                <a:gd name="T27" fmla="*/ 1 h 52"/>
                <a:gd name="T28" fmla="*/ 1 w 130"/>
                <a:gd name="T29" fmla="*/ 1 h 52"/>
                <a:gd name="T30" fmla="*/ 0 w 130"/>
                <a:gd name="T31" fmla="*/ 1 h 52"/>
                <a:gd name="T32" fmla="*/ 1 w 130"/>
                <a:gd name="T33" fmla="*/ 1 h 52"/>
                <a:gd name="T34" fmla="*/ 1 w 130"/>
                <a:gd name="T35" fmla="*/ 1 h 52"/>
                <a:gd name="T36" fmla="*/ 1 w 130"/>
                <a:gd name="T37" fmla="*/ 1 h 52"/>
                <a:gd name="T38" fmla="*/ 1 w 130"/>
                <a:gd name="T39" fmla="*/ 1 h 52"/>
                <a:gd name="T40" fmla="*/ 1 w 130"/>
                <a:gd name="T41" fmla="*/ 0 h 52"/>
                <a:gd name="T42" fmla="*/ 1 w 130"/>
                <a:gd name="T43" fmla="*/ 0 h 5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0"/>
                <a:gd name="T67" fmla="*/ 0 h 52"/>
                <a:gd name="T68" fmla="*/ 130 w 130"/>
                <a:gd name="T69" fmla="*/ 52 h 5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0" h="52">
                  <a:moveTo>
                    <a:pt x="64" y="0"/>
                  </a:moveTo>
                  <a:lnTo>
                    <a:pt x="69" y="0"/>
                  </a:lnTo>
                  <a:lnTo>
                    <a:pt x="80" y="2"/>
                  </a:lnTo>
                  <a:lnTo>
                    <a:pt x="91" y="7"/>
                  </a:lnTo>
                  <a:lnTo>
                    <a:pt x="112" y="19"/>
                  </a:lnTo>
                  <a:lnTo>
                    <a:pt x="129" y="27"/>
                  </a:lnTo>
                  <a:lnTo>
                    <a:pt x="130" y="28"/>
                  </a:lnTo>
                  <a:lnTo>
                    <a:pt x="130" y="29"/>
                  </a:lnTo>
                  <a:lnTo>
                    <a:pt x="130" y="30"/>
                  </a:lnTo>
                  <a:lnTo>
                    <a:pt x="129" y="31"/>
                  </a:lnTo>
                  <a:lnTo>
                    <a:pt x="125" y="33"/>
                  </a:lnTo>
                  <a:lnTo>
                    <a:pt x="122" y="35"/>
                  </a:lnTo>
                  <a:lnTo>
                    <a:pt x="114" y="40"/>
                  </a:lnTo>
                  <a:lnTo>
                    <a:pt x="90" y="48"/>
                  </a:lnTo>
                  <a:lnTo>
                    <a:pt x="30" y="52"/>
                  </a:lnTo>
                  <a:lnTo>
                    <a:pt x="0" y="40"/>
                  </a:lnTo>
                  <a:lnTo>
                    <a:pt x="4" y="36"/>
                  </a:lnTo>
                  <a:lnTo>
                    <a:pt x="14" y="28"/>
                  </a:lnTo>
                  <a:lnTo>
                    <a:pt x="35" y="11"/>
                  </a:lnTo>
                  <a:lnTo>
                    <a:pt x="58" y="1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22" name="Freeform 111"/>
            <p:cNvSpPr>
              <a:spLocks/>
            </p:cNvSpPr>
            <p:nvPr/>
          </p:nvSpPr>
          <p:spPr bwMode="auto">
            <a:xfrm>
              <a:off x="2673" y="1808"/>
              <a:ext cx="57" cy="151"/>
            </a:xfrm>
            <a:custGeom>
              <a:avLst/>
              <a:gdLst>
                <a:gd name="T0" fmla="*/ 1 w 113"/>
                <a:gd name="T1" fmla="*/ 1 h 300"/>
                <a:gd name="T2" fmla="*/ 1 w 113"/>
                <a:gd name="T3" fmla="*/ 1 h 300"/>
                <a:gd name="T4" fmla="*/ 1 w 113"/>
                <a:gd name="T5" fmla="*/ 1 h 300"/>
                <a:gd name="T6" fmla="*/ 1 w 113"/>
                <a:gd name="T7" fmla="*/ 1 h 300"/>
                <a:gd name="T8" fmla="*/ 0 w 113"/>
                <a:gd name="T9" fmla="*/ 1 h 300"/>
                <a:gd name="T10" fmla="*/ 0 w 113"/>
                <a:gd name="T11" fmla="*/ 1 h 300"/>
                <a:gd name="T12" fmla="*/ 1 w 113"/>
                <a:gd name="T13" fmla="*/ 1 h 300"/>
                <a:gd name="T14" fmla="*/ 1 w 113"/>
                <a:gd name="T15" fmla="*/ 1 h 300"/>
                <a:gd name="T16" fmla="*/ 1 w 113"/>
                <a:gd name="T17" fmla="*/ 1 h 300"/>
                <a:gd name="T18" fmla="*/ 1 w 113"/>
                <a:gd name="T19" fmla="*/ 1 h 300"/>
                <a:gd name="T20" fmla="*/ 1 w 113"/>
                <a:gd name="T21" fmla="*/ 1 h 300"/>
                <a:gd name="T22" fmla="*/ 1 w 113"/>
                <a:gd name="T23" fmla="*/ 1 h 300"/>
                <a:gd name="T24" fmla="*/ 1 w 113"/>
                <a:gd name="T25" fmla="*/ 1 h 300"/>
                <a:gd name="T26" fmla="*/ 1 w 113"/>
                <a:gd name="T27" fmla="*/ 1 h 300"/>
                <a:gd name="T28" fmla="*/ 1 w 113"/>
                <a:gd name="T29" fmla="*/ 1 h 300"/>
                <a:gd name="T30" fmla="*/ 1 w 113"/>
                <a:gd name="T31" fmla="*/ 1 h 300"/>
                <a:gd name="T32" fmla="*/ 1 w 113"/>
                <a:gd name="T33" fmla="*/ 1 h 300"/>
                <a:gd name="T34" fmla="*/ 1 w 113"/>
                <a:gd name="T35" fmla="*/ 1 h 300"/>
                <a:gd name="T36" fmla="*/ 1 w 113"/>
                <a:gd name="T37" fmla="*/ 1 h 300"/>
                <a:gd name="T38" fmla="*/ 1 w 113"/>
                <a:gd name="T39" fmla="*/ 1 h 300"/>
                <a:gd name="T40" fmla="*/ 1 w 113"/>
                <a:gd name="T41" fmla="*/ 1 h 300"/>
                <a:gd name="T42" fmla="*/ 1 w 113"/>
                <a:gd name="T43" fmla="*/ 1 h 300"/>
                <a:gd name="T44" fmla="*/ 1 w 113"/>
                <a:gd name="T45" fmla="*/ 1 h 300"/>
                <a:gd name="T46" fmla="*/ 1 w 113"/>
                <a:gd name="T47" fmla="*/ 1 h 300"/>
                <a:gd name="T48" fmla="*/ 1 w 113"/>
                <a:gd name="T49" fmla="*/ 1 h 300"/>
                <a:gd name="T50" fmla="*/ 1 w 113"/>
                <a:gd name="T51" fmla="*/ 1 h 300"/>
                <a:gd name="T52" fmla="*/ 1 w 113"/>
                <a:gd name="T53" fmla="*/ 1 h 300"/>
                <a:gd name="T54" fmla="*/ 1 w 113"/>
                <a:gd name="T55" fmla="*/ 1 h 300"/>
                <a:gd name="T56" fmla="*/ 1 w 113"/>
                <a:gd name="T57" fmla="*/ 1 h 300"/>
                <a:gd name="T58" fmla="*/ 1 w 113"/>
                <a:gd name="T59" fmla="*/ 0 h 300"/>
                <a:gd name="T60" fmla="*/ 1 w 113"/>
                <a:gd name="T61" fmla="*/ 1 h 300"/>
                <a:gd name="T62" fmla="*/ 1 w 113"/>
                <a:gd name="T63" fmla="*/ 1 h 300"/>
                <a:gd name="T64" fmla="*/ 1 w 113"/>
                <a:gd name="T65" fmla="*/ 1 h 300"/>
                <a:gd name="T66" fmla="*/ 1 w 113"/>
                <a:gd name="T67" fmla="*/ 1 h 30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3"/>
                <a:gd name="T103" fmla="*/ 0 h 300"/>
                <a:gd name="T104" fmla="*/ 113 w 113"/>
                <a:gd name="T105" fmla="*/ 300 h 30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3" h="300">
                  <a:moveTo>
                    <a:pt x="27" y="40"/>
                  </a:moveTo>
                  <a:lnTo>
                    <a:pt x="27" y="46"/>
                  </a:lnTo>
                  <a:lnTo>
                    <a:pt x="28" y="59"/>
                  </a:lnTo>
                  <a:lnTo>
                    <a:pt x="29" y="71"/>
                  </a:lnTo>
                  <a:lnTo>
                    <a:pt x="28" y="82"/>
                  </a:lnTo>
                  <a:lnTo>
                    <a:pt x="25" y="86"/>
                  </a:lnTo>
                  <a:lnTo>
                    <a:pt x="21" y="88"/>
                  </a:lnTo>
                  <a:lnTo>
                    <a:pt x="16" y="89"/>
                  </a:lnTo>
                  <a:lnTo>
                    <a:pt x="9" y="88"/>
                  </a:lnTo>
                  <a:lnTo>
                    <a:pt x="0" y="85"/>
                  </a:lnTo>
                  <a:lnTo>
                    <a:pt x="0" y="90"/>
                  </a:lnTo>
                  <a:lnTo>
                    <a:pt x="2" y="98"/>
                  </a:lnTo>
                  <a:lnTo>
                    <a:pt x="6" y="114"/>
                  </a:lnTo>
                  <a:lnTo>
                    <a:pt x="9" y="129"/>
                  </a:lnTo>
                  <a:lnTo>
                    <a:pt x="10" y="132"/>
                  </a:lnTo>
                  <a:lnTo>
                    <a:pt x="12" y="132"/>
                  </a:lnTo>
                  <a:lnTo>
                    <a:pt x="15" y="132"/>
                  </a:lnTo>
                  <a:lnTo>
                    <a:pt x="18" y="132"/>
                  </a:lnTo>
                  <a:lnTo>
                    <a:pt x="21" y="135"/>
                  </a:lnTo>
                  <a:lnTo>
                    <a:pt x="23" y="139"/>
                  </a:lnTo>
                  <a:lnTo>
                    <a:pt x="24" y="142"/>
                  </a:lnTo>
                  <a:lnTo>
                    <a:pt x="23" y="146"/>
                  </a:lnTo>
                  <a:lnTo>
                    <a:pt x="23" y="155"/>
                  </a:lnTo>
                  <a:lnTo>
                    <a:pt x="22" y="171"/>
                  </a:lnTo>
                  <a:lnTo>
                    <a:pt x="19" y="178"/>
                  </a:lnTo>
                  <a:lnTo>
                    <a:pt x="18" y="180"/>
                  </a:lnTo>
                  <a:lnTo>
                    <a:pt x="16" y="182"/>
                  </a:lnTo>
                  <a:lnTo>
                    <a:pt x="14" y="183"/>
                  </a:lnTo>
                  <a:lnTo>
                    <a:pt x="11" y="187"/>
                  </a:lnTo>
                  <a:lnTo>
                    <a:pt x="10" y="191"/>
                  </a:lnTo>
                  <a:lnTo>
                    <a:pt x="11" y="197"/>
                  </a:lnTo>
                  <a:lnTo>
                    <a:pt x="14" y="203"/>
                  </a:lnTo>
                  <a:lnTo>
                    <a:pt x="21" y="219"/>
                  </a:lnTo>
                  <a:lnTo>
                    <a:pt x="26" y="236"/>
                  </a:lnTo>
                  <a:lnTo>
                    <a:pt x="27" y="253"/>
                  </a:lnTo>
                  <a:lnTo>
                    <a:pt x="18" y="267"/>
                  </a:lnTo>
                  <a:lnTo>
                    <a:pt x="20" y="270"/>
                  </a:lnTo>
                  <a:lnTo>
                    <a:pt x="26" y="278"/>
                  </a:lnTo>
                  <a:lnTo>
                    <a:pt x="38" y="294"/>
                  </a:lnTo>
                  <a:lnTo>
                    <a:pt x="44" y="299"/>
                  </a:lnTo>
                  <a:lnTo>
                    <a:pt x="47" y="300"/>
                  </a:lnTo>
                  <a:lnTo>
                    <a:pt x="49" y="299"/>
                  </a:lnTo>
                  <a:lnTo>
                    <a:pt x="52" y="297"/>
                  </a:lnTo>
                  <a:lnTo>
                    <a:pt x="56" y="291"/>
                  </a:lnTo>
                  <a:lnTo>
                    <a:pt x="62" y="277"/>
                  </a:lnTo>
                  <a:lnTo>
                    <a:pt x="65" y="262"/>
                  </a:lnTo>
                  <a:lnTo>
                    <a:pt x="66" y="246"/>
                  </a:lnTo>
                  <a:lnTo>
                    <a:pt x="69" y="212"/>
                  </a:lnTo>
                  <a:lnTo>
                    <a:pt x="70" y="204"/>
                  </a:lnTo>
                  <a:lnTo>
                    <a:pt x="71" y="193"/>
                  </a:lnTo>
                  <a:lnTo>
                    <a:pt x="75" y="170"/>
                  </a:lnTo>
                  <a:lnTo>
                    <a:pt x="82" y="124"/>
                  </a:lnTo>
                  <a:lnTo>
                    <a:pt x="104" y="84"/>
                  </a:lnTo>
                  <a:lnTo>
                    <a:pt x="113" y="73"/>
                  </a:lnTo>
                  <a:lnTo>
                    <a:pt x="112" y="67"/>
                  </a:lnTo>
                  <a:lnTo>
                    <a:pt x="110" y="55"/>
                  </a:lnTo>
                  <a:lnTo>
                    <a:pt x="106" y="31"/>
                  </a:lnTo>
                  <a:lnTo>
                    <a:pt x="102" y="7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89" y="3"/>
                  </a:lnTo>
                  <a:lnTo>
                    <a:pt x="54" y="14"/>
                  </a:lnTo>
                  <a:lnTo>
                    <a:pt x="38" y="23"/>
                  </a:lnTo>
                  <a:lnTo>
                    <a:pt x="32" y="28"/>
                  </a:lnTo>
                  <a:lnTo>
                    <a:pt x="28" y="34"/>
                  </a:lnTo>
                  <a:lnTo>
                    <a:pt x="27" y="4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23" name="Freeform 112"/>
            <p:cNvSpPr>
              <a:spLocks/>
            </p:cNvSpPr>
            <p:nvPr/>
          </p:nvSpPr>
          <p:spPr bwMode="auto">
            <a:xfrm>
              <a:off x="2737" y="1923"/>
              <a:ext cx="22" cy="26"/>
            </a:xfrm>
            <a:custGeom>
              <a:avLst/>
              <a:gdLst>
                <a:gd name="T0" fmla="*/ 0 w 45"/>
                <a:gd name="T1" fmla="*/ 1 h 51"/>
                <a:gd name="T2" fmla="*/ 0 w 45"/>
                <a:gd name="T3" fmla="*/ 1 h 51"/>
                <a:gd name="T4" fmla="*/ 0 w 45"/>
                <a:gd name="T5" fmla="*/ 0 h 51"/>
                <a:gd name="T6" fmla="*/ 0 w 45"/>
                <a:gd name="T7" fmla="*/ 0 h 51"/>
                <a:gd name="T8" fmla="*/ 0 w 45"/>
                <a:gd name="T9" fmla="*/ 1 h 51"/>
                <a:gd name="T10" fmla="*/ 0 w 45"/>
                <a:gd name="T11" fmla="*/ 1 h 51"/>
                <a:gd name="T12" fmla="*/ 0 w 45"/>
                <a:gd name="T13" fmla="*/ 1 h 51"/>
                <a:gd name="T14" fmla="*/ 0 w 45"/>
                <a:gd name="T15" fmla="*/ 1 h 51"/>
                <a:gd name="T16" fmla="*/ 0 w 45"/>
                <a:gd name="T17" fmla="*/ 1 h 51"/>
                <a:gd name="T18" fmla="*/ 0 w 45"/>
                <a:gd name="T19" fmla="*/ 1 h 51"/>
                <a:gd name="T20" fmla="*/ 0 w 45"/>
                <a:gd name="T21" fmla="*/ 1 h 51"/>
                <a:gd name="T22" fmla="*/ 0 w 45"/>
                <a:gd name="T23" fmla="*/ 1 h 51"/>
                <a:gd name="T24" fmla="*/ 0 w 45"/>
                <a:gd name="T25" fmla="*/ 1 h 51"/>
                <a:gd name="T26" fmla="*/ 0 w 45"/>
                <a:gd name="T27" fmla="*/ 1 h 51"/>
                <a:gd name="T28" fmla="*/ 0 w 45"/>
                <a:gd name="T29" fmla="*/ 1 h 51"/>
                <a:gd name="T30" fmla="*/ 0 w 45"/>
                <a:gd name="T31" fmla="*/ 1 h 51"/>
                <a:gd name="T32" fmla="*/ 0 w 45"/>
                <a:gd name="T33" fmla="*/ 1 h 51"/>
                <a:gd name="T34" fmla="*/ 0 w 45"/>
                <a:gd name="T35" fmla="*/ 1 h 51"/>
                <a:gd name="T36" fmla="*/ 0 w 45"/>
                <a:gd name="T37" fmla="*/ 1 h 51"/>
                <a:gd name="T38" fmla="*/ 0 w 45"/>
                <a:gd name="T39" fmla="*/ 1 h 51"/>
                <a:gd name="T40" fmla="*/ 0 w 45"/>
                <a:gd name="T41" fmla="*/ 1 h 5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5"/>
                <a:gd name="T64" fmla="*/ 0 h 51"/>
                <a:gd name="T65" fmla="*/ 45 w 45"/>
                <a:gd name="T66" fmla="*/ 51 h 5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5" h="51">
                  <a:moveTo>
                    <a:pt x="14" y="3"/>
                  </a:moveTo>
                  <a:lnTo>
                    <a:pt x="18" y="2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9" y="3"/>
                  </a:lnTo>
                  <a:lnTo>
                    <a:pt x="43" y="8"/>
                  </a:lnTo>
                  <a:lnTo>
                    <a:pt x="45" y="15"/>
                  </a:lnTo>
                  <a:lnTo>
                    <a:pt x="45" y="19"/>
                  </a:lnTo>
                  <a:lnTo>
                    <a:pt x="43" y="24"/>
                  </a:lnTo>
                  <a:lnTo>
                    <a:pt x="40" y="28"/>
                  </a:lnTo>
                  <a:lnTo>
                    <a:pt x="37" y="33"/>
                  </a:lnTo>
                  <a:lnTo>
                    <a:pt x="27" y="40"/>
                  </a:lnTo>
                  <a:lnTo>
                    <a:pt x="17" y="45"/>
                  </a:lnTo>
                  <a:lnTo>
                    <a:pt x="1" y="51"/>
                  </a:lnTo>
                  <a:lnTo>
                    <a:pt x="0" y="45"/>
                  </a:lnTo>
                  <a:lnTo>
                    <a:pt x="1" y="26"/>
                  </a:lnTo>
                  <a:lnTo>
                    <a:pt x="4" y="15"/>
                  </a:lnTo>
                  <a:lnTo>
                    <a:pt x="10" y="7"/>
                  </a:lnTo>
                  <a:lnTo>
                    <a:pt x="14" y="3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24" name="Freeform 113"/>
            <p:cNvSpPr>
              <a:spLocks/>
            </p:cNvSpPr>
            <p:nvPr/>
          </p:nvSpPr>
          <p:spPr bwMode="auto">
            <a:xfrm>
              <a:off x="2666" y="2058"/>
              <a:ext cx="71" cy="57"/>
            </a:xfrm>
            <a:custGeom>
              <a:avLst/>
              <a:gdLst>
                <a:gd name="T0" fmla="*/ 1 w 142"/>
                <a:gd name="T1" fmla="*/ 0 h 114"/>
                <a:gd name="T2" fmla="*/ 1 w 142"/>
                <a:gd name="T3" fmla="*/ 1 h 114"/>
                <a:gd name="T4" fmla="*/ 1 w 142"/>
                <a:gd name="T5" fmla="*/ 1 h 114"/>
                <a:gd name="T6" fmla="*/ 1 w 142"/>
                <a:gd name="T7" fmla="*/ 1 h 114"/>
                <a:gd name="T8" fmla="*/ 1 w 142"/>
                <a:gd name="T9" fmla="*/ 1 h 114"/>
                <a:gd name="T10" fmla="*/ 1 w 142"/>
                <a:gd name="T11" fmla="*/ 1 h 114"/>
                <a:gd name="T12" fmla="*/ 1 w 142"/>
                <a:gd name="T13" fmla="*/ 1 h 114"/>
                <a:gd name="T14" fmla="*/ 1 w 142"/>
                <a:gd name="T15" fmla="*/ 1 h 114"/>
                <a:gd name="T16" fmla="*/ 1 w 142"/>
                <a:gd name="T17" fmla="*/ 1 h 114"/>
                <a:gd name="T18" fmla="*/ 1 w 142"/>
                <a:gd name="T19" fmla="*/ 1 h 114"/>
                <a:gd name="T20" fmla="*/ 1 w 142"/>
                <a:gd name="T21" fmla="*/ 1 h 114"/>
                <a:gd name="T22" fmla="*/ 1 w 142"/>
                <a:gd name="T23" fmla="*/ 1 h 114"/>
                <a:gd name="T24" fmla="*/ 1 w 142"/>
                <a:gd name="T25" fmla="*/ 1 h 114"/>
                <a:gd name="T26" fmla="*/ 1 w 142"/>
                <a:gd name="T27" fmla="*/ 1 h 114"/>
                <a:gd name="T28" fmla="*/ 1 w 142"/>
                <a:gd name="T29" fmla="*/ 1 h 114"/>
                <a:gd name="T30" fmla="*/ 1 w 142"/>
                <a:gd name="T31" fmla="*/ 1 h 114"/>
                <a:gd name="T32" fmla="*/ 1 w 142"/>
                <a:gd name="T33" fmla="*/ 1 h 114"/>
                <a:gd name="T34" fmla="*/ 1 w 142"/>
                <a:gd name="T35" fmla="*/ 1 h 114"/>
                <a:gd name="T36" fmla="*/ 1 w 142"/>
                <a:gd name="T37" fmla="*/ 1 h 114"/>
                <a:gd name="T38" fmla="*/ 1 w 142"/>
                <a:gd name="T39" fmla="*/ 1 h 114"/>
                <a:gd name="T40" fmla="*/ 1 w 142"/>
                <a:gd name="T41" fmla="*/ 1 h 114"/>
                <a:gd name="T42" fmla="*/ 1 w 142"/>
                <a:gd name="T43" fmla="*/ 1 h 114"/>
                <a:gd name="T44" fmla="*/ 1 w 142"/>
                <a:gd name="T45" fmla="*/ 1 h 114"/>
                <a:gd name="T46" fmla="*/ 1 w 142"/>
                <a:gd name="T47" fmla="*/ 1 h 114"/>
                <a:gd name="T48" fmla="*/ 1 w 142"/>
                <a:gd name="T49" fmla="*/ 1 h 114"/>
                <a:gd name="T50" fmla="*/ 1 w 142"/>
                <a:gd name="T51" fmla="*/ 1 h 114"/>
                <a:gd name="T52" fmla="*/ 1 w 142"/>
                <a:gd name="T53" fmla="*/ 1 h 114"/>
                <a:gd name="T54" fmla="*/ 1 w 142"/>
                <a:gd name="T55" fmla="*/ 1 h 114"/>
                <a:gd name="T56" fmla="*/ 1 w 142"/>
                <a:gd name="T57" fmla="*/ 1 h 114"/>
                <a:gd name="T58" fmla="*/ 1 w 142"/>
                <a:gd name="T59" fmla="*/ 1 h 114"/>
                <a:gd name="T60" fmla="*/ 1 w 142"/>
                <a:gd name="T61" fmla="*/ 1 h 114"/>
                <a:gd name="T62" fmla="*/ 1 w 142"/>
                <a:gd name="T63" fmla="*/ 1 h 114"/>
                <a:gd name="T64" fmla="*/ 1 w 142"/>
                <a:gd name="T65" fmla="*/ 1 h 114"/>
                <a:gd name="T66" fmla="*/ 1 w 142"/>
                <a:gd name="T67" fmla="*/ 1 h 114"/>
                <a:gd name="T68" fmla="*/ 1 w 142"/>
                <a:gd name="T69" fmla="*/ 1 h 114"/>
                <a:gd name="T70" fmla="*/ 1 w 142"/>
                <a:gd name="T71" fmla="*/ 1 h 114"/>
                <a:gd name="T72" fmla="*/ 1 w 142"/>
                <a:gd name="T73" fmla="*/ 1 h 114"/>
                <a:gd name="T74" fmla="*/ 1 w 142"/>
                <a:gd name="T75" fmla="*/ 1 h 114"/>
                <a:gd name="T76" fmla="*/ 1 w 142"/>
                <a:gd name="T77" fmla="*/ 1 h 114"/>
                <a:gd name="T78" fmla="*/ 1 w 142"/>
                <a:gd name="T79" fmla="*/ 1 h 114"/>
                <a:gd name="T80" fmla="*/ 1 w 142"/>
                <a:gd name="T81" fmla="*/ 1 h 114"/>
                <a:gd name="T82" fmla="*/ 1 w 142"/>
                <a:gd name="T83" fmla="*/ 1 h 114"/>
                <a:gd name="T84" fmla="*/ 1 w 142"/>
                <a:gd name="T85" fmla="*/ 1 h 114"/>
                <a:gd name="T86" fmla="*/ 1 w 142"/>
                <a:gd name="T87" fmla="*/ 1 h 114"/>
                <a:gd name="T88" fmla="*/ 1 w 142"/>
                <a:gd name="T89" fmla="*/ 1 h 114"/>
                <a:gd name="T90" fmla="*/ 1 w 142"/>
                <a:gd name="T91" fmla="*/ 1 h 114"/>
                <a:gd name="T92" fmla="*/ 0 w 142"/>
                <a:gd name="T93" fmla="*/ 1 h 114"/>
                <a:gd name="T94" fmla="*/ 1 w 142"/>
                <a:gd name="T95" fmla="*/ 1 h 114"/>
                <a:gd name="T96" fmla="*/ 1 w 142"/>
                <a:gd name="T97" fmla="*/ 1 h 114"/>
                <a:gd name="T98" fmla="*/ 1 w 142"/>
                <a:gd name="T99" fmla="*/ 1 h 114"/>
                <a:gd name="T100" fmla="*/ 1 w 142"/>
                <a:gd name="T101" fmla="*/ 1 h 114"/>
                <a:gd name="T102" fmla="*/ 1 w 142"/>
                <a:gd name="T103" fmla="*/ 0 h 114"/>
                <a:gd name="T104" fmla="*/ 1 w 142"/>
                <a:gd name="T105" fmla="*/ 0 h 11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42"/>
                <a:gd name="T160" fmla="*/ 0 h 114"/>
                <a:gd name="T161" fmla="*/ 142 w 142"/>
                <a:gd name="T162" fmla="*/ 114 h 11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42" h="114">
                  <a:moveTo>
                    <a:pt x="142" y="0"/>
                  </a:moveTo>
                  <a:lnTo>
                    <a:pt x="133" y="3"/>
                  </a:lnTo>
                  <a:lnTo>
                    <a:pt x="117" y="7"/>
                  </a:lnTo>
                  <a:lnTo>
                    <a:pt x="83" y="15"/>
                  </a:lnTo>
                  <a:lnTo>
                    <a:pt x="48" y="21"/>
                  </a:lnTo>
                  <a:lnTo>
                    <a:pt x="40" y="22"/>
                  </a:lnTo>
                  <a:lnTo>
                    <a:pt x="46" y="27"/>
                  </a:lnTo>
                  <a:lnTo>
                    <a:pt x="60" y="35"/>
                  </a:lnTo>
                  <a:lnTo>
                    <a:pt x="75" y="38"/>
                  </a:lnTo>
                  <a:lnTo>
                    <a:pt x="91" y="38"/>
                  </a:lnTo>
                  <a:lnTo>
                    <a:pt x="124" y="37"/>
                  </a:lnTo>
                  <a:lnTo>
                    <a:pt x="133" y="36"/>
                  </a:lnTo>
                  <a:lnTo>
                    <a:pt x="132" y="38"/>
                  </a:lnTo>
                  <a:lnTo>
                    <a:pt x="131" y="41"/>
                  </a:lnTo>
                  <a:lnTo>
                    <a:pt x="130" y="47"/>
                  </a:lnTo>
                  <a:lnTo>
                    <a:pt x="128" y="54"/>
                  </a:lnTo>
                  <a:lnTo>
                    <a:pt x="128" y="55"/>
                  </a:lnTo>
                  <a:lnTo>
                    <a:pt x="122" y="56"/>
                  </a:lnTo>
                  <a:lnTo>
                    <a:pt x="112" y="57"/>
                  </a:lnTo>
                  <a:lnTo>
                    <a:pt x="90" y="60"/>
                  </a:lnTo>
                  <a:lnTo>
                    <a:pt x="68" y="63"/>
                  </a:lnTo>
                  <a:lnTo>
                    <a:pt x="63" y="63"/>
                  </a:lnTo>
                  <a:lnTo>
                    <a:pt x="63" y="65"/>
                  </a:lnTo>
                  <a:lnTo>
                    <a:pt x="64" y="69"/>
                  </a:lnTo>
                  <a:lnTo>
                    <a:pt x="66" y="76"/>
                  </a:lnTo>
                  <a:lnTo>
                    <a:pt x="69" y="83"/>
                  </a:lnTo>
                  <a:lnTo>
                    <a:pt x="70" y="84"/>
                  </a:lnTo>
                  <a:lnTo>
                    <a:pt x="73" y="85"/>
                  </a:lnTo>
                  <a:lnTo>
                    <a:pt x="80" y="85"/>
                  </a:lnTo>
                  <a:lnTo>
                    <a:pt x="96" y="87"/>
                  </a:lnTo>
                  <a:lnTo>
                    <a:pt x="111" y="88"/>
                  </a:lnTo>
                  <a:lnTo>
                    <a:pt x="115" y="88"/>
                  </a:lnTo>
                  <a:lnTo>
                    <a:pt x="114" y="90"/>
                  </a:lnTo>
                  <a:lnTo>
                    <a:pt x="114" y="94"/>
                  </a:lnTo>
                  <a:lnTo>
                    <a:pt x="113" y="101"/>
                  </a:lnTo>
                  <a:lnTo>
                    <a:pt x="112" y="109"/>
                  </a:lnTo>
                  <a:lnTo>
                    <a:pt x="112" y="110"/>
                  </a:lnTo>
                  <a:lnTo>
                    <a:pt x="108" y="111"/>
                  </a:lnTo>
                  <a:lnTo>
                    <a:pt x="102" y="112"/>
                  </a:lnTo>
                  <a:lnTo>
                    <a:pt x="90" y="113"/>
                  </a:lnTo>
                  <a:lnTo>
                    <a:pt x="76" y="114"/>
                  </a:lnTo>
                  <a:lnTo>
                    <a:pt x="73" y="114"/>
                  </a:lnTo>
                  <a:lnTo>
                    <a:pt x="67" y="103"/>
                  </a:lnTo>
                  <a:lnTo>
                    <a:pt x="57" y="83"/>
                  </a:lnTo>
                  <a:lnTo>
                    <a:pt x="35" y="47"/>
                  </a:lnTo>
                  <a:lnTo>
                    <a:pt x="8" y="11"/>
                  </a:lnTo>
                  <a:lnTo>
                    <a:pt x="0" y="2"/>
                  </a:lnTo>
                  <a:lnTo>
                    <a:pt x="12" y="2"/>
                  </a:lnTo>
                  <a:lnTo>
                    <a:pt x="35" y="1"/>
                  </a:lnTo>
                  <a:lnTo>
                    <a:pt x="84" y="1"/>
                  </a:lnTo>
                  <a:lnTo>
                    <a:pt x="130" y="1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25" name="Freeform 114"/>
            <p:cNvSpPr>
              <a:spLocks/>
            </p:cNvSpPr>
            <p:nvPr/>
          </p:nvSpPr>
          <p:spPr bwMode="auto">
            <a:xfrm>
              <a:off x="2615" y="1930"/>
              <a:ext cx="27" cy="24"/>
            </a:xfrm>
            <a:custGeom>
              <a:avLst/>
              <a:gdLst>
                <a:gd name="T0" fmla="*/ 1 w 54"/>
                <a:gd name="T1" fmla="*/ 1 h 47"/>
                <a:gd name="T2" fmla="*/ 1 w 54"/>
                <a:gd name="T3" fmla="*/ 1 h 47"/>
                <a:gd name="T4" fmla="*/ 1 w 54"/>
                <a:gd name="T5" fmla="*/ 1 h 47"/>
                <a:gd name="T6" fmla="*/ 1 w 54"/>
                <a:gd name="T7" fmla="*/ 1 h 47"/>
                <a:gd name="T8" fmla="*/ 1 w 54"/>
                <a:gd name="T9" fmla="*/ 1 h 47"/>
                <a:gd name="T10" fmla="*/ 1 w 54"/>
                <a:gd name="T11" fmla="*/ 1 h 47"/>
                <a:gd name="T12" fmla="*/ 1 w 54"/>
                <a:gd name="T13" fmla="*/ 0 h 47"/>
                <a:gd name="T14" fmla="*/ 1 w 54"/>
                <a:gd name="T15" fmla="*/ 0 h 47"/>
                <a:gd name="T16" fmla="*/ 1 w 54"/>
                <a:gd name="T17" fmla="*/ 0 h 47"/>
                <a:gd name="T18" fmla="*/ 1 w 54"/>
                <a:gd name="T19" fmla="*/ 1 h 47"/>
                <a:gd name="T20" fmla="*/ 1 w 54"/>
                <a:gd name="T21" fmla="*/ 1 h 47"/>
                <a:gd name="T22" fmla="*/ 1 w 54"/>
                <a:gd name="T23" fmla="*/ 1 h 47"/>
                <a:gd name="T24" fmla="*/ 1 w 54"/>
                <a:gd name="T25" fmla="*/ 1 h 47"/>
                <a:gd name="T26" fmla="*/ 1 w 54"/>
                <a:gd name="T27" fmla="*/ 1 h 47"/>
                <a:gd name="T28" fmla="*/ 1 w 54"/>
                <a:gd name="T29" fmla="*/ 1 h 47"/>
                <a:gd name="T30" fmla="*/ 1 w 54"/>
                <a:gd name="T31" fmla="*/ 1 h 47"/>
                <a:gd name="T32" fmla="*/ 1 w 54"/>
                <a:gd name="T33" fmla="*/ 1 h 47"/>
                <a:gd name="T34" fmla="*/ 1 w 54"/>
                <a:gd name="T35" fmla="*/ 1 h 47"/>
                <a:gd name="T36" fmla="*/ 1 w 54"/>
                <a:gd name="T37" fmla="*/ 1 h 47"/>
                <a:gd name="T38" fmla="*/ 1 w 54"/>
                <a:gd name="T39" fmla="*/ 1 h 47"/>
                <a:gd name="T40" fmla="*/ 1 w 54"/>
                <a:gd name="T41" fmla="*/ 1 h 47"/>
                <a:gd name="T42" fmla="*/ 1 w 54"/>
                <a:gd name="T43" fmla="*/ 1 h 47"/>
                <a:gd name="T44" fmla="*/ 0 w 54"/>
                <a:gd name="T45" fmla="*/ 1 h 47"/>
                <a:gd name="T46" fmla="*/ 1 w 54"/>
                <a:gd name="T47" fmla="*/ 1 h 47"/>
                <a:gd name="T48" fmla="*/ 1 w 54"/>
                <a:gd name="T49" fmla="*/ 1 h 4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4"/>
                <a:gd name="T76" fmla="*/ 0 h 47"/>
                <a:gd name="T77" fmla="*/ 54 w 54"/>
                <a:gd name="T78" fmla="*/ 47 h 4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4" h="47">
                  <a:moveTo>
                    <a:pt x="1" y="15"/>
                  </a:moveTo>
                  <a:lnTo>
                    <a:pt x="2" y="11"/>
                  </a:lnTo>
                  <a:lnTo>
                    <a:pt x="6" y="8"/>
                  </a:lnTo>
                  <a:lnTo>
                    <a:pt x="10" y="5"/>
                  </a:lnTo>
                  <a:lnTo>
                    <a:pt x="15" y="3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2" y="3"/>
                  </a:lnTo>
                  <a:lnTo>
                    <a:pt x="52" y="9"/>
                  </a:lnTo>
                  <a:lnTo>
                    <a:pt x="53" y="21"/>
                  </a:lnTo>
                  <a:lnTo>
                    <a:pt x="53" y="33"/>
                  </a:lnTo>
                  <a:lnTo>
                    <a:pt x="54" y="36"/>
                  </a:lnTo>
                  <a:lnTo>
                    <a:pt x="51" y="37"/>
                  </a:lnTo>
                  <a:lnTo>
                    <a:pt x="45" y="39"/>
                  </a:lnTo>
                  <a:lnTo>
                    <a:pt x="33" y="43"/>
                  </a:lnTo>
                  <a:lnTo>
                    <a:pt x="21" y="47"/>
                  </a:lnTo>
                  <a:lnTo>
                    <a:pt x="19" y="47"/>
                  </a:lnTo>
                  <a:lnTo>
                    <a:pt x="15" y="45"/>
                  </a:lnTo>
                  <a:lnTo>
                    <a:pt x="6" y="35"/>
                  </a:lnTo>
                  <a:lnTo>
                    <a:pt x="2" y="28"/>
                  </a:lnTo>
                  <a:lnTo>
                    <a:pt x="0" y="20"/>
                  </a:lnTo>
                  <a:lnTo>
                    <a:pt x="1" y="15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26" name="Freeform 115"/>
            <p:cNvSpPr>
              <a:spLocks/>
            </p:cNvSpPr>
            <p:nvPr/>
          </p:nvSpPr>
          <p:spPr bwMode="auto">
            <a:xfrm>
              <a:off x="2625" y="1965"/>
              <a:ext cx="28" cy="25"/>
            </a:xfrm>
            <a:custGeom>
              <a:avLst/>
              <a:gdLst>
                <a:gd name="T0" fmla="*/ 1 w 56"/>
                <a:gd name="T1" fmla="*/ 1 h 50"/>
                <a:gd name="T2" fmla="*/ 1 w 56"/>
                <a:gd name="T3" fmla="*/ 1 h 50"/>
                <a:gd name="T4" fmla="*/ 1 w 56"/>
                <a:gd name="T5" fmla="*/ 1 h 50"/>
                <a:gd name="T6" fmla="*/ 1 w 56"/>
                <a:gd name="T7" fmla="*/ 0 h 50"/>
                <a:gd name="T8" fmla="*/ 1 w 56"/>
                <a:gd name="T9" fmla="*/ 0 h 50"/>
                <a:gd name="T10" fmla="*/ 1 w 56"/>
                <a:gd name="T11" fmla="*/ 1 h 50"/>
                <a:gd name="T12" fmla="*/ 1 w 56"/>
                <a:gd name="T13" fmla="*/ 1 h 50"/>
                <a:gd name="T14" fmla="*/ 1 w 56"/>
                <a:gd name="T15" fmla="*/ 1 h 50"/>
                <a:gd name="T16" fmla="*/ 1 w 56"/>
                <a:gd name="T17" fmla="*/ 1 h 50"/>
                <a:gd name="T18" fmla="*/ 1 w 56"/>
                <a:gd name="T19" fmla="*/ 1 h 50"/>
                <a:gd name="T20" fmla="*/ 1 w 56"/>
                <a:gd name="T21" fmla="*/ 1 h 50"/>
                <a:gd name="T22" fmla="*/ 1 w 56"/>
                <a:gd name="T23" fmla="*/ 1 h 50"/>
                <a:gd name="T24" fmla="*/ 1 w 56"/>
                <a:gd name="T25" fmla="*/ 1 h 50"/>
                <a:gd name="T26" fmla="*/ 1 w 56"/>
                <a:gd name="T27" fmla="*/ 1 h 50"/>
                <a:gd name="T28" fmla="*/ 1 w 56"/>
                <a:gd name="T29" fmla="*/ 1 h 50"/>
                <a:gd name="T30" fmla="*/ 1 w 56"/>
                <a:gd name="T31" fmla="*/ 1 h 50"/>
                <a:gd name="T32" fmla="*/ 1 w 56"/>
                <a:gd name="T33" fmla="*/ 1 h 50"/>
                <a:gd name="T34" fmla="*/ 1 w 56"/>
                <a:gd name="T35" fmla="*/ 1 h 50"/>
                <a:gd name="T36" fmla="*/ 1 w 56"/>
                <a:gd name="T37" fmla="*/ 1 h 50"/>
                <a:gd name="T38" fmla="*/ 1 w 56"/>
                <a:gd name="T39" fmla="*/ 1 h 50"/>
                <a:gd name="T40" fmla="*/ 1 w 56"/>
                <a:gd name="T41" fmla="*/ 1 h 50"/>
                <a:gd name="T42" fmla="*/ 1 w 56"/>
                <a:gd name="T43" fmla="*/ 1 h 50"/>
                <a:gd name="T44" fmla="*/ 0 w 56"/>
                <a:gd name="T45" fmla="*/ 1 h 50"/>
                <a:gd name="T46" fmla="*/ 0 w 56"/>
                <a:gd name="T47" fmla="*/ 1 h 50"/>
                <a:gd name="T48" fmla="*/ 1 w 56"/>
                <a:gd name="T49" fmla="*/ 1 h 50"/>
                <a:gd name="T50" fmla="*/ 1 w 56"/>
                <a:gd name="T51" fmla="*/ 1 h 50"/>
                <a:gd name="T52" fmla="*/ 1 w 56"/>
                <a:gd name="T53" fmla="*/ 1 h 5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56"/>
                <a:gd name="T82" fmla="*/ 0 h 50"/>
                <a:gd name="T83" fmla="*/ 56 w 56"/>
                <a:gd name="T84" fmla="*/ 50 h 5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56" h="50">
                  <a:moveTo>
                    <a:pt x="5" y="9"/>
                  </a:moveTo>
                  <a:lnTo>
                    <a:pt x="7" y="8"/>
                  </a:lnTo>
                  <a:lnTo>
                    <a:pt x="14" y="4"/>
                  </a:lnTo>
                  <a:lnTo>
                    <a:pt x="30" y="0"/>
                  </a:lnTo>
                  <a:lnTo>
                    <a:pt x="37" y="0"/>
                  </a:lnTo>
                  <a:lnTo>
                    <a:pt x="42" y="2"/>
                  </a:lnTo>
                  <a:lnTo>
                    <a:pt x="45" y="4"/>
                  </a:lnTo>
                  <a:lnTo>
                    <a:pt x="46" y="8"/>
                  </a:lnTo>
                  <a:lnTo>
                    <a:pt x="50" y="14"/>
                  </a:lnTo>
                  <a:lnTo>
                    <a:pt x="55" y="26"/>
                  </a:lnTo>
                  <a:lnTo>
                    <a:pt x="56" y="33"/>
                  </a:lnTo>
                  <a:lnTo>
                    <a:pt x="54" y="40"/>
                  </a:lnTo>
                  <a:lnTo>
                    <a:pt x="52" y="43"/>
                  </a:lnTo>
                  <a:lnTo>
                    <a:pt x="49" y="47"/>
                  </a:lnTo>
                  <a:lnTo>
                    <a:pt x="45" y="49"/>
                  </a:lnTo>
                  <a:lnTo>
                    <a:pt x="41" y="50"/>
                  </a:lnTo>
                  <a:lnTo>
                    <a:pt x="36" y="50"/>
                  </a:lnTo>
                  <a:lnTo>
                    <a:pt x="26" y="49"/>
                  </a:lnTo>
                  <a:lnTo>
                    <a:pt x="16" y="46"/>
                  </a:lnTo>
                  <a:lnTo>
                    <a:pt x="8" y="44"/>
                  </a:lnTo>
                  <a:lnTo>
                    <a:pt x="6" y="42"/>
                  </a:lnTo>
                  <a:lnTo>
                    <a:pt x="4" y="39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2" y="12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27" name="Freeform 116"/>
            <p:cNvSpPr>
              <a:spLocks/>
            </p:cNvSpPr>
            <p:nvPr/>
          </p:nvSpPr>
          <p:spPr bwMode="auto">
            <a:xfrm>
              <a:off x="2618" y="1651"/>
              <a:ext cx="103" cy="177"/>
            </a:xfrm>
            <a:custGeom>
              <a:avLst/>
              <a:gdLst>
                <a:gd name="T0" fmla="*/ 0 w 208"/>
                <a:gd name="T1" fmla="*/ 0 h 355"/>
                <a:gd name="T2" fmla="*/ 0 w 208"/>
                <a:gd name="T3" fmla="*/ 0 h 355"/>
                <a:gd name="T4" fmla="*/ 0 w 208"/>
                <a:gd name="T5" fmla="*/ 0 h 355"/>
                <a:gd name="T6" fmla="*/ 0 w 208"/>
                <a:gd name="T7" fmla="*/ 0 h 355"/>
                <a:gd name="T8" fmla="*/ 0 w 208"/>
                <a:gd name="T9" fmla="*/ 0 h 355"/>
                <a:gd name="T10" fmla="*/ 0 w 208"/>
                <a:gd name="T11" fmla="*/ 0 h 355"/>
                <a:gd name="T12" fmla="*/ 0 w 208"/>
                <a:gd name="T13" fmla="*/ 0 h 355"/>
                <a:gd name="T14" fmla="*/ 0 w 208"/>
                <a:gd name="T15" fmla="*/ 0 h 355"/>
                <a:gd name="T16" fmla="*/ 0 w 208"/>
                <a:gd name="T17" fmla="*/ 0 h 355"/>
                <a:gd name="T18" fmla="*/ 0 w 208"/>
                <a:gd name="T19" fmla="*/ 0 h 355"/>
                <a:gd name="T20" fmla="*/ 0 w 208"/>
                <a:gd name="T21" fmla="*/ 0 h 355"/>
                <a:gd name="T22" fmla="*/ 0 w 208"/>
                <a:gd name="T23" fmla="*/ 0 h 355"/>
                <a:gd name="T24" fmla="*/ 0 w 208"/>
                <a:gd name="T25" fmla="*/ 0 h 355"/>
                <a:gd name="T26" fmla="*/ 0 w 208"/>
                <a:gd name="T27" fmla="*/ 0 h 355"/>
                <a:gd name="T28" fmla="*/ 0 w 208"/>
                <a:gd name="T29" fmla="*/ 0 h 355"/>
                <a:gd name="T30" fmla="*/ 0 w 208"/>
                <a:gd name="T31" fmla="*/ 0 h 355"/>
                <a:gd name="T32" fmla="*/ 0 w 208"/>
                <a:gd name="T33" fmla="*/ 0 h 355"/>
                <a:gd name="T34" fmla="*/ 0 w 208"/>
                <a:gd name="T35" fmla="*/ 0 h 355"/>
                <a:gd name="T36" fmla="*/ 0 w 208"/>
                <a:gd name="T37" fmla="*/ 0 h 355"/>
                <a:gd name="T38" fmla="*/ 0 w 208"/>
                <a:gd name="T39" fmla="*/ 0 h 355"/>
                <a:gd name="T40" fmla="*/ 0 w 208"/>
                <a:gd name="T41" fmla="*/ 0 h 355"/>
                <a:gd name="T42" fmla="*/ 0 w 208"/>
                <a:gd name="T43" fmla="*/ 0 h 355"/>
                <a:gd name="T44" fmla="*/ 0 w 208"/>
                <a:gd name="T45" fmla="*/ 0 h 355"/>
                <a:gd name="T46" fmla="*/ 0 w 208"/>
                <a:gd name="T47" fmla="*/ 0 h 355"/>
                <a:gd name="T48" fmla="*/ 0 w 208"/>
                <a:gd name="T49" fmla="*/ 0 h 355"/>
                <a:gd name="T50" fmla="*/ 0 w 208"/>
                <a:gd name="T51" fmla="*/ 0 h 355"/>
                <a:gd name="T52" fmla="*/ 0 w 208"/>
                <a:gd name="T53" fmla="*/ 0 h 355"/>
                <a:gd name="T54" fmla="*/ 0 w 208"/>
                <a:gd name="T55" fmla="*/ 0 h 355"/>
                <a:gd name="T56" fmla="*/ 0 w 208"/>
                <a:gd name="T57" fmla="*/ 0 h 355"/>
                <a:gd name="T58" fmla="*/ 0 w 208"/>
                <a:gd name="T59" fmla="*/ 0 h 355"/>
                <a:gd name="T60" fmla="*/ 0 w 208"/>
                <a:gd name="T61" fmla="*/ 0 h 355"/>
                <a:gd name="T62" fmla="*/ 0 w 208"/>
                <a:gd name="T63" fmla="*/ 0 h 355"/>
                <a:gd name="T64" fmla="*/ 0 w 208"/>
                <a:gd name="T65" fmla="*/ 0 h 355"/>
                <a:gd name="T66" fmla="*/ 0 w 208"/>
                <a:gd name="T67" fmla="*/ 0 h 35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08"/>
                <a:gd name="T103" fmla="*/ 0 h 355"/>
                <a:gd name="T104" fmla="*/ 208 w 208"/>
                <a:gd name="T105" fmla="*/ 355 h 35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08" h="355">
                  <a:moveTo>
                    <a:pt x="134" y="253"/>
                  </a:moveTo>
                  <a:lnTo>
                    <a:pt x="133" y="254"/>
                  </a:lnTo>
                  <a:lnTo>
                    <a:pt x="131" y="255"/>
                  </a:lnTo>
                  <a:lnTo>
                    <a:pt x="128" y="254"/>
                  </a:lnTo>
                  <a:lnTo>
                    <a:pt x="124" y="253"/>
                  </a:lnTo>
                  <a:lnTo>
                    <a:pt x="116" y="251"/>
                  </a:lnTo>
                  <a:lnTo>
                    <a:pt x="92" y="246"/>
                  </a:lnTo>
                  <a:lnTo>
                    <a:pt x="65" y="246"/>
                  </a:lnTo>
                  <a:lnTo>
                    <a:pt x="36" y="255"/>
                  </a:lnTo>
                  <a:lnTo>
                    <a:pt x="8" y="281"/>
                  </a:lnTo>
                  <a:lnTo>
                    <a:pt x="0" y="295"/>
                  </a:lnTo>
                  <a:lnTo>
                    <a:pt x="2" y="300"/>
                  </a:lnTo>
                  <a:lnTo>
                    <a:pt x="6" y="305"/>
                  </a:lnTo>
                  <a:lnTo>
                    <a:pt x="11" y="311"/>
                  </a:lnTo>
                  <a:lnTo>
                    <a:pt x="28" y="323"/>
                  </a:lnTo>
                  <a:lnTo>
                    <a:pt x="73" y="344"/>
                  </a:lnTo>
                  <a:lnTo>
                    <a:pt x="124" y="355"/>
                  </a:lnTo>
                  <a:lnTo>
                    <a:pt x="147" y="354"/>
                  </a:lnTo>
                  <a:lnTo>
                    <a:pt x="167" y="347"/>
                  </a:lnTo>
                  <a:lnTo>
                    <a:pt x="182" y="333"/>
                  </a:lnTo>
                  <a:lnTo>
                    <a:pt x="189" y="311"/>
                  </a:lnTo>
                  <a:lnTo>
                    <a:pt x="187" y="280"/>
                  </a:lnTo>
                  <a:lnTo>
                    <a:pt x="183" y="261"/>
                  </a:lnTo>
                  <a:lnTo>
                    <a:pt x="184" y="251"/>
                  </a:lnTo>
                  <a:lnTo>
                    <a:pt x="191" y="232"/>
                  </a:lnTo>
                  <a:lnTo>
                    <a:pt x="205" y="198"/>
                  </a:lnTo>
                  <a:lnTo>
                    <a:pt x="208" y="181"/>
                  </a:lnTo>
                  <a:lnTo>
                    <a:pt x="207" y="161"/>
                  </a:lnTo>
                  <a:lnTo>
                    <a:pt x="204" y="151"/>
                  </a:lnTo>
                  <a:lnTo>
                    <a:pt x="189" y="139"/>
                  </a:lnTo>
                  <a:lnTo>
                    <a:pt x="168" y="116"/>
                  </a:lnTo>
                  <a:lnTo>
                    <a:pt x="159" y="97"/>
                  </a:lnTo>
                  <a:lnTo>
                    <a:pt x="156" y="75"/>
                  </a:lnTo>
                  <a:lnTo>
                    <a:pt x="155" y="52"/>
                  </a:lnTo>
                  <a:lnTo>
                    <a:pt x="151" y="22"/>
                  </a:lnTo>
                  <a:lnTo>
                    <a:pt x="148" y="3"/>
                  </a:lnTo>
                  <a:lnTo>
                    <a:pt x="147" y="2"/>
                  </a:lnTo>
                  <a:lnTo>
                    <a:pt x="146" y="1"/>
                  </a:lnTo>
                  <a:lnTo>
                    <a:pt x="142" y="0"/>
                  </a:lnTo>
                  <a:lnTo>
                    <a:pt x="141" y="0"/>
                  </a:lnTo>
                  <a:lnTo>
                    <a:pt x="137" y="0"/>
                  </a:lnTo>
                  <a:lnTo>
                    <a:pt x="133" y="0"/>
                  </a:lnTo>
                  <a:lnTo>
                    <a:pt x="131" y="2"/>
                  </a:lnTo>
                  <a:lnTo>
                    <a:pt x="130" y="9"/>
                  </a:lnTo>
                  <a:lnTo>
                    <a:pt x="129" y="23"/>
                  </a:lnTo>
                  <a:lnTo>
                    <a:pt x="132" y="50"/>
                  </a:lnTo>
                  <a:lnTo>
                    <a:pt x="132" y="76"/>
                  </a:lnTo>
                  <a:lnTo>
                    <a:pt x="131" y="82"/>
                  </a:lnTo>
                  <a:lnTo>
                    <a:pt x="129" y="85"/>
                  </a:lnTo>
                  <a:lnTo>
                    <a:pt x="126" y="89"/>
                  </a:lnTo>
                  <a:lnTo>
                    <a:pt x="123" y="91"/>
                  </a:lnTo>
                  <a:lnTo>
                    <a:pt x="116" y="95"/>
                  </a:lnTo>
                  <a:lnTo>
                    <a:pt x="100" y="102"/>
                  </a:lnTo>
                  <a:lnTo>
                    <a:pt x="95" y="109"/>
                  </a:lnTo>
                  <a:lnTo>
                    <a:pt x="95" y="112"/>
                  </a:lnTo>
                  <a:lnTo>
                    <a:pt x="95" y="115"/>
                  </a:lnTo>
                  <a:lnTo>
                    <a:pt x="97" y="117"/>
                  </a:lnTo>
                  <a:lnTo>
                    <a:pt x="99" y="119"/>
                  </a:lnTo>
                  <a:lnTo>
                    <a:pt x="105" y="123"/>
                  </a:lnTo>
                  <a:lnTo>
                    <a:pt x="110" y="127"/>
                  </a:lnTo>
                  <a:lnTo>
                    <a:pt x="116" y="131"/>
                  </a:lnTo>
                  <a:lnTo>
                    <a:pt x="121" y="134"/>
                  </a:lnTo>
                  <a:lnTo>
                    <a:pt x="121" y="137"/>
                  </a:lnTo>
                  <a:lnTo>
                    <a:pt x="123" y="151"/>
                  </a:lnTo>
                  <a:lnTo>
                    <a:pt x="130" y="202"/>
                  </a:lnTo>
                  <a:lnTo>
                    <a:pt x="134" y="248"/>
                  </a:lnTo>
                  <a:lnTo>
                    <a:pt x="134" y="253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28" name="Freeform 117"/>
            <p:cNvSpPr>
              <a:spLocks/>
            </p:cNvSpPr>
            <p:nvPr/>
          </p:nvSpPr>
          <p:spPr bwMode="auto">
            <a:xfrm>
              <a:off x="2561" y="1600"/>
              <a:ext cx="63" cy="17"/>
            </a:xfrm>
            <a:custGeom>
              <a:avLst/>
              <a:gdLst>
                <a:gd name="T0" fmla="*/ 1 w 125"/>
                <a:gd name="T1" fmla="*/ 1 h 34"/>
                <a:gd name="T2" fmla="*/ 1 w 125"/>
                <a:gd name="T3" fmla="*/ 1 h 34"/>
                <a:gd name="T4" fmla="*/ 1 w 125"/>
                <a:gd name="T5" fmla="*/ 1 h 34"/>
                <a:gd name="T6" fmla="*/ 1 w 125"/>
                <a:gd name="T7" fmla="*/ 1 h 34"/>
                <a:gd name="T8" fmla="*/ 1 w 125"/>
                <a:gd name="T9" fmla="*/ 1 h 34"/>
                <a:gd name="T10" fmla="*/ 1 w 125"/>
                <a:gd name="T11" fmla="*/ 1 h 34"/>
                <a:gd name="T12" fmla="*/ 1 w 125"/>
                <a:gd name="T13" fmla="*/ 1 h 34"/>
                <a:gd name="T14" fmla="*/ 1 w 125"/>
                <a:gd name="T15" fmla="*/ 1 h 34"/>
                <a:gd name="T16" fmla="*/ 1 w 125"/>
                <a:gd name="T17" fmla="*/ 1 h 34"/>
                <a:gd name="T18" fmla="*/ 1 w 125"/>
                <a:gd name="T19" fmla="*/ 1 h 34"/>
                <a:gd name="T20" fmla="*/ 1 w 125"/>
                <a:gd name="T21" fmla="*/ 1 h 34"/>
                <a:gd name="T22" fmla="*/ 1 w 125"/>
                <a:gd name="T23" fmla="*/ 1 h 34"/>
                <a:gd name="T24" fmla="*/ 1 w 125"/>
                <a:gd name="T25" fmla="*/ 1 h 34"/>
                <a:gd name="T26" fmla="*/ 1 w 125"/>
                <a:gd name="T27" fmla="*/ 0 h 34"/>
                <a:gd name="T28" fmla="*/ 1 w 125"/>
                <a:gd name="T29" fmla="*/ 1 h 34"/>
                <a:gd name="T30" fmla="*/ 1 w 125"/>
                <a:gd name="T31" fmla="*/ 1 h 34"/>
                <a:gd name="T32" fmla="*/ 0 w 125"/>
                <a:gd name="T33" fmla="*/ 1 h 34"/>
                <a:gd name="T34" fmla="*/ 1 w 125"/>
                <a:gd name="T35" fmla="*/ 1 h 34"/>
                <a:gd name="T36" fmla="*/ 1 w 125"/>
                <a:gd name="T37" fmla="*/ 1 h 34"/>
                <a:gd name="T38" fmla="*/ 1 w 125"/>
                <a:gd name="T39" fmla="*/ 1 h 34"/>
                <a:gd name="T40" fmla="*/ 1 w 125"/>
                <a:gd name="T41" fmla="*/ 1 h 34"/>
                <a:gd name="T42" fmla="*/ 1 w 125"/>
                <a:gd name="T43" fmla="*/ 1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25"/>
                <a:gd name="T67" fmla="*/ 0 h 34"/>
                <a:gd name="T68" fmla="*/ 125 w 125"/>
                <a:gd name="T69" fmla="*/ 34 h 3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25" h="34">
                  <a:moveTo>
                    <a:pt x="55" y="24"/>
                  </a:moveTo>
                  <a:lnTo>
                    <a:pt x="63" y="24"/>
                  </a:lnTo>
                  <a:lnTo>
                    <a:pt x="79" y="24"/>
                  </a:lnTo>
                  <a:lnTo>
                    <a:pt x="102" y="29"/>
                  </a:lnTo>
                  <a:lnTo>
                    <a:pt x="113" y="34"/>
                  </a:lnTo>
                  <a:lnTo>
                    <a:pt x="114" y="34"/>
                  </a:lnTo>
                  <a:lnTo>
                    <a:pt x="114" y="32"/>
                  </a:lnTo>
                  <a:lnTo>
                    <a:pt x="117" y="25"/>
                  </a:lnTo>
                  <a:lnTo>
                    <a:pt x="124" y="12"/>
                  </a:lnTo>
                  <a:lnTo>
                    <a:pt x="125" y="7"/>
                  </a:lnTo>
                  <a:lnTo>
                    <a:pt x="124" y="3"/>
                  </a:lnTo>
                  <a:lnTo>
                    <a:pt x="122" y="2"/>
                  </a:lnTo>
                  <a:lnTo>
                    <a:pt x="111" y="1"/>
                  </a:lnTo>
                  <a:lnTo>
                    <a:pt x="91" y="0"/>
                  </a:lnTo>
                  <a:lnTo>
                    <a:pt x="49" y="3"/>
                  </a:lnTo>
                  <a:lnTo>
                    <a:pt x="9" y="6"/>
                  </a:lnTo>
                  <a:lnTo>
                    <a:pt x="0" y="6"/>
                  </a:lnTo>
                  <a:lnTo>
                    <a:pt x="3" y="10"/>
                  </a:lnTo>
                  <a:lnTo>
                    <a:pt x="18" y="20"/>
                  </a:lnTo>
                  <a:lnTo>
                    <a:pt x="46" y="25"/>
                  </a:lnTo>
                  <a:lnTo>
                    <a:pt x="55" y="24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29" name="Freeform 118"/>
            <p:cNvSpPr>
              <a:spLocks/>
            </p:cNvSpPr>
            <p:nvPr/>
          </p:nvSpPr>
          <p:spPr bwMode="auto">
            <a:xfrm>
              <a:off x="2568" y="1503"/>
              <a:ext cx="60" cy="24"/>
            </a:xfrm>
            <a:custGeom>
              <a:avLst/>
              <a:gdLst>
                <a:gd name="T0" fmla="*/ 1 w 119"/>
                <a:gd name="T1" fmla="*/ 1 h 47"/>
                <a:gd name="T2" fmla="*/ 1 w 119"/>
                <a:gd name="T3" fmla="*/ 1 h 47"/>
                <a:gd name="T4" fmla="*/ 1 w 119"/>
                <a:gd name="T5" fmla="*/ 1 h 47"/>
                <a:gd name="T6" fmla="*/ 1 w 119"/>
                <a:gd name="T7" fmla="*/ 1 h 47"/>
                <a:gd name="T8" fmla="*/ 1 w 119"/>
                <a:gd name="T9" fmla="*/ 1 h 47"/>
                <a:gd name="T10" fmla="*/ 1 w 119"/>
                <a:gd name="T11" fmla="*/ 1 h 47"/>
                <a:gd name="T12" fmla="*/ 1 w 119"/>
                <a:gd name="T13" fmla="*/ 1 h 47"/>
                <a:gd name="T14" fmla="*/ 1 w 119"/>
                <a:gd name="T15" fmla="*/ 1 h 47"/>
                <a:gd name="T16" fmla="*/ 1 w 119"/>
                <a:gd name="T17" fmla="*/ 1 h 47"/>
                <a:gd name="T18" fmla="*/ 1 w 119"/>
                <a:gd name="T19" fmla="*/ 1 h 47"/>
                <a:gd name="T20" fmla="*/ 1 w 119"/>
                <a:gd name="T21" fmla="*/ 1 h 47"/>
                <a:gd name="T22" fmla="*/ 1 w 119"/>
                <a:gd name="T23" fmla="*/ 1 h 47"/>
                <a:gd name="T24" fmla="*/ 1 w 119"/>
                <a:gd name="T25" fmla="*/ 1 h 47"/>
                <a:gd name="T26" fmla="*/ 1 w 119"/>
                <a:gd name="T27" fmla="*/ 1 h 47"/>
                <a:gd name="T28" fmla="*/ 1 w 119"/>
                <a:gd name="T29" fmla="*/ 1 h 47"/>
                <a:gd name="T30" fmla="*/ 1 w 119"/>
                <a:gd name="T31" fmla="*/ 1 h 47"/>
                <a:gd name="T32" fmla="*/ 1 w 119"/>
                <a:gd name="T33" fmla="*/ 1 h 47"/>
                <a:gd name="T34" fmla="*/ 1 w 119"/>
                <a:gd name="T35" fmla="*/ 1 h 47"/>
                <a:gd name="T36" fmla="*/ 1 w 119"/>
                <a:gd name="T37" fmla="*/ 1 h 47"/>
                <a:gd name="T38" fmla="*/ 1 w 119"/>
                <a:gd name="T39" fmla="*/ 1 h 47"/>
                <a:gd name="T40" fmla="*/ 1 w 119"/>
                <a:gd name="T41" fmla="*/ 1 h 47"/>
                <a:gd name="T42" fmla="*/ 1 w 119"/>
                <a:gd name="T43" fmla="*/ 1 h 47"/>
                <a:gd name="T44" fmla="*/ 1 w 119"/>
                <a:gd name="T45" fmla="*/ 1 h 47"/>
                <a:gd name="T46" fmla="*/ 1 w 119"/>
                <a:gd name="T47" fmla="*/ 1 h 47"/>
                <a:gd name="T48" fmla="*/ 1 w 119"/>
                <a:gd name="T49" fmla="*/ 1 h 47"/>
                <a:gd name="T50" fmla="*/ 0 w 119"/>
                <a:gd name="T51" fmla="*/ 0 h 47"/>
                <a:gd name="T52" fmla="*/ 1 w 119"/>
                <a:gd name="T53" fmla="*/ 1 h 47"/>
                <a:gd name="T54" fmla="*/ 1 w 119"/>
                <a:gd name="T55" fmla="*/ 1 h 47"/>
                <a:gd name="T56" fmla="*/ 1 w 119"/>
                <a:gd name="T57" fmla="*/ 1 h 47"/>
                <a:gd name="T58" fmla="*/ 1 w 119"/>
                <a:gd name="T59" fmla="*/ 1 h 47"/>
                <a:gd name="T60" fmla="*/ 1 w 119"/>
                <a:gd name="T61" fmla="*/ 1 h 47"/>
                <a:gd name="T62" fmla="*/ 1 w 119"/>
                <a:gd name="T63" fmla="*/ 1 h 4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9"/>
                <a:gd name="T97" fmla="*/ 0 h 47"/>
                <a:gd name="T98" fmla="*/ 119 w 119"/>
                <a:gd name="T99" fmla="*/ 47 h 4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9" h="47">
                  <a:moveTo>
                    <a:pt x="43" y="21"/>
                  </a:moveTo>
                  <a:lnTo>
                    <a:pt x="49" y="21"/>
                  </a:lnTo>
                  <a:lnTo>
                    <a:pt x="64" y="19"/>
                  </a:lnTo>
                  <a:lnTo>
                    <a:pt x="86" y="18"/>
                  </a:lnTo>
                  <a:lnTo>
                    <a:pt x="97" y="18"/>
                  </a:lnTo>
                  <a:lnTo>
                    <a:pt x="98" y="18"/>
                  </a:lnTo>
                  <a:lnTo>
                    <a:pt x="99" y="21"/>
                  </a:lnTo>
                  <a:lnTo>
                    <a:pt x="102" y="25"/>
                  </a:lnTo>
                  <a:lnTo>
                    <a:pt x="108" y="35"/>
                  </a:lnTo>
                  <a:lnTo>
                    <a:pt x="113" y="45"/>
                  </a:lnTo>
                  <a:lnTo>
                    <a:pt x="115" y="47"/>
                  </a:lnTo>
                  <a:lnTo>
                    <a:pt x="116" y="41"/>
                  </a:lnTo>
                  <a:lnTo>
                    <a:pt x="119" y="22"/>
                  </a:lnTo>
                  <a:lnTo>
                    <a:pt x="118" y="12"/>
                  </a:lnTo>
                  <a:lnTo>
                    <a:pt x="117" y="8"/>
                  </a:lnTo>
                  <a:lnTo>
                    <a:pt x="115" y="5"/>
                  </a:lnTo>
                  <a:lnTo>
                    <a:pt x="113" y="3"/>
                  </a:lnTo>
                  <a:lnTo>
                    <a:pt x="108" y="2"/>
                  </a:lnTo>
                  <a:lnTo>
                    <a:pt x="101" y="2"/>
                  </a:lnTo>
                  <a:lnTo>
                    <a:pt x="83" y="2"/>
                  </a:lnTo>
                  <a:lnTo>
                    <a:pt x="41" y="6"/>
                  </a:lnTo>
                  <a:lnTo>
                    <a:pt x="21" y="9"/>
                  </a:lnTo>
                  <a:lnTo>
                    <a:pt x="16" y="7"/>
                  </a:lnTo>
                  <a:lnTo>
                    <a:pt x="9" y="4"/>
                  </a:lnTo>
                  <a:lnTo>
                    <a:pt x="1" y="1"/>
                  </a:lnTo>
                  <a:lnTo>
                    <a:pt x="0" y="0"/>
                  </a:lnTo>
                  <a:lnTo>
                    <a:pt x="2" y="5"/>
                  </a:lnTo>
                  <a:lnTo>
                    <a:pt x="15" y="17"/>
                  </a:lnTo>
                  <a:lnTo>
                    <a:pt x="24" y="22"/>
                  </a:lnTo>
                  <a:lnTo>
                    <a:pt x="36" y="23"/>
                  </a:lnTo>
                  <a:lnTo>
                    <a:pt x="43" y="21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30" name="Freeform 119"/>
            <p:cNvSpPr>
              <a:spLocks/>
            </p:cNvSpPr>
            <p:nvPr/>
          </p:nvSpPr>
          <p:spPr bwMode="auto">
            <a:xfrm>
              <a:off x="2576" y="1443"/>
              <a:ext cx="43" cy="14"/>
            </a:xfrm>
            <a:custGeom>
              <a:avLst/>
              <a:gdLst>
                <a:gd name="T0" fmla="*/ 1 w 85"/>
                <a:gd name="T1" fmla="*/ 1 h 27"/>
                <a:gd name="T2" fmla="*/ 1 w 85"/>
                <a:gd name="T3" fmla="*/ 1 h 27"/>
                <a:gd name="T4" fmla="*/ 1 w 85"/>
                <a:gd name="T5" fmla="*/ 1 h 27"/>
                <a:gd name="T6" fmla="*/ 1 w 85"/>
                <a:gd name="T7" fmla="*/ 1 h 27"/>
                <a:gd name="T8" fmla="*/ 1 w 85"/>
                <a:gd name="T9" fmla="*/ 1 h 27"/>
                <a:gd name="T10" fmla="*/ 1 w 85"/>
                <a:gd name="T11" fmla="*/ 1 h 27"/>
                <a:gd name="T12" fmla="*/ 1 w 85"/>
                <a:gd name="T13" fmla="*/ 1 h 27"/>
                <a:gd name="T14" fmla="*/ 1 w 85"/>
                <a:gd name="T15" fmla="*/ 0 h 27"/>
                <a:gd name="T16" fmla="*/ 1 w 85"/>
                <a:gd name="T17" fmla="*/ 1 h 27"/>
                <a:gd name="T18" fmla="*/ 1 w 85"/>
                <a:gd name="T19" fmla="*/ 1 h 27"/>
                <a:gd name="T20" fmla="*/ 0 w 85"/>
                <a:gd name="T21" fmla="*/ 0 h 27"/>
                <a:gd name="T22" fmla="*/ 1 w 85"/>
                <a:gd name="T23" fmla="*/ 1 h 27"/>
                <a:gd name="T24" fmla="*/ 1 w 85"/>
                <a:gd name="T25" fmla="*/ 1 h 27"/>
                <a:gd name="T26" fmla="*/ 1 w 85"/>
                <a:gd name="T27" fmla="*/ 1 h 27"/>
                <a:gd name="T28" fmla="*/ 1 w 85"/>
                <a:gd name="T29" fmla="*/ 1 h 27"/>
                <a:gd name="T30" fmla="*/ 1 w 85"/>
                <a:gd name="T31" fmla="*/ 1 h 27"/>
                <a:gd name="T32" fmla="*/ 1 w 85"/>
                <a:gd name="T33" fmla="*/ 1 h 27"/>
                <a:gd name="T34" fmla="*/ 1 w 85"/>
                <a:gd name="T35" fmla="*/ 1 h 27"/>
                <a:gd name="T36" fmla="*/ 1 w 85"/>
                <a:gd name="T37" fmla="*/ 1 h 27"/>
                <a:gd name="T38" fmla="*/ 1 w 85"/>
                <a:gd name="T39" fmla="*/ 1 h 2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85"/>
                <a:gd name="T61" fmla="*/ 0 h 27"/>
                <a:gd name="T62" fmla="*/ 85 w 85"/>
                <a:gd name="T63" fmla="*/ 27 h 2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85" h="27">
                  <a:moveTo>
                    <a:pt x="81" y="27"/>
                  </a:moveTo>
                  <a:lnTo>
                    <a:pt x="81" y="25"/>
                  </a:lnTo>
                  <a:lnTo>
                    <a:pt x="82" y="21"/>
                  </a:lnTo>
                  <a:lnTo>
                    <a:pt x="83" y="12"/>
                  </a:lnTo>
                  <a:lnTo>
                    <a:pt x="84" y="4"/>
                  </a:lnTo>
                  <a:lnTo>
                    <a:pt x="85" y="1"/>
                  </a:lnTo>
                  <a:lnTo>
                    <a:pt x="77" y="1"/>
                  </a:lnTo>
                  <a:lnTo>
                    <a:pt x="62" y="0"/>
                  </a:lnTo>
                  <a:lnTo>
                    <a:pt x="34" y="1"/>
                  </a:lnTo>
                  <a:lnTo>
                    <a:pt x="7" y="1"/>
                  </a:lnTo>
                  <a:lnTo>
                    <a:pt x="0" y="0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18" y="14"/>
                  </a:lnTo>
                  <a:lnTo>
                    <a:pt x="25" y="15"/>
                  </a:lnTo>
                  <a:lnTo>
                    <a:pt x="40" y="16"/>
                  </a:lnTo>
                  <a:lnTo>
                    <a:pt x="54" y="16"/>
                  </a:lnTo>
                  <a:lnTo>
                    <a:pt x="68" y="19"/>
                  </a:lnTo>
                  <a:lnTo>
                    <a:pt x="81" y="27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31" name="Freeform 120"/>
            <p:cNvSpPr>
              <a:spLocks/>
            </p:cNvSpPr>
            <p:nvPr/>
          </p:nvSpPr>
          <p:spPr bwMode="auto">
            <a:xfrm>
              <a:off x="2598" y="1373"/>
              <a:ext cx="24" cy="15"/>
            </a:xfrm>
            <a:custGeom>
              <a:avLst/>
              <a:gdLst>
                <a:gd name="T0" fmla="*/ 1 w 46"/>
                <a:gd name="T1" fmla="*/ 0 h 31"/>
                <a:gd name="T2" fmla="*/ 1 w 46"/>
                <a:gd name="T3" fmla="*/ 0 h 31"/>
                <a:gd name="T4" fmla="*/ 1 w 46"/>
                <a:gd name="T5" fmla="*/ 0 h 31"/>
                <a:gd name="T6" fmla="*/ 1 w 46"/>
                <a:gd name="T7" fmla="*/ 0 h 31"/>
                <a:gd name="T8" fmla="*/ 1 w 46"/>
                <a:gd name="T9" fmla="*/ 0 h 31"/>
                <a:gd name="T10" fmla="*/ 1 w 46"/>
                <a:gd name="T11" fmla="*/ 0 h 31"/>
                <a:gd name="T12" fmla="*/ 1 w 46"/>
                <a:gd name="T13" fmla="*/ 0 h 31"/>
                <a:gd name="T14" fmla="*/ 1 w 46"/>
                <a:gd name="T15" fmla="*/ 0 h 31"/>
                <a:gd name="T16" fmla="*/ 1 w 46"/>
                <a:gd name="T17" fmla="*/ 0 h 31"/>
                <a:gd name="T18" fmla="*/ 1 w 46"/>
                <a:gd name="T19" fmla="*/ 0 h 31"/>
                <a:gd name="T20" fmla="*/ 1 w 46"/>
                <a:gd name="T21" fmla="*/ 0 h 31"/>
                <a:gd name="T22" fmla="*/ 1 w 46"/>
                <a:gd name="T23" fmla="*/ 0 h 31"/>
                <a:gd name="T24" fmla="*/ 1 w 46"/>
                <a:gd name="T25" fmla="*/ 0 h 31"/>
                <a:gd name="T26" fmla="*/ 0 w 46"/>
                <a:gd name="T27" fmla="*/ 0 h 31"/>
                <a:gd name="T28" fmla="*/ 1 w 46"/>
                <a:gd name="T29" fmla="*/ 0 h 31"/>
                <a:gd name="T30" fmla="*/ 1 w 46"/>
                <a:gd name="T31" fmla="*/ 0 h 31"/>
                <a:gd name="T32" fmla="*/ 1 w 46"/>
                <a:gd name="T33" fmla="*/ 0 h 31"/>
                <a:gd name="T34" fmla="*/ 1 w 46"/>
                <a:gd name="T35" fmla="*/ 0 h 31"/>
                <a:gd name="T36" fmla="*/ 1 w 46"/>
                <a:gd name="T37" fmla="*/ 0 h 31"/>
                <a:gd name="T38" fmla="*/ 1 w 46"/>
                <a:gd name="T39" fmla="*/ 0 h 3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6"/>
                <a:gd name="T61" fmla="*/ 0 h 31"/>
                <a:gd name="T62" fmla="*/ 46 w 46"/>
                <a:gd name="T63" fmla="*/ 31 h 3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6" h="31">
                  <a:moveTo>
                    <a:pt x="37" y="0"/>
                  </a:moveTo>
                  <a:lnTo>
                    <a:pt x="39" y="2"/>
                  </a:lnTo>
                  <a:lnTo>
                    <a:pt x="42" y="5"/>
                  </a:lnTo>
                  <a:lnTo>
                    <a:pt x="43" y="8"/>
                  </a:lnTo>
                  <a:lnTo>
                    <a:pt x="45" y="11"/>
                  </a:lnTo>
                  <a:lnTo>
                    <a:pt x="46" y="18"/>
                  </a:lnTo>
                  <a:lnTo>
                    <a:pt x="46" y="25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2" y="30"/>
                  </a:lnTo>
                  <a:lnTo>
                    <a:pt x="34" y="27"/>
                  </a:lnTo>
                  <a:lnTo>
                    <a:pt x="18" y="20"/>
                  </a:lnTo>
                  <a:lnTo>
                    <a:pt x="3" y="14"/>
                  </a:lnTo>
                  <a:lnTo>
                    <a:pt x="0" y="12"/>
                  </a:lnTo>
                  <a:lnTo>
                    <a:pt x="3" y="10"/>
                  </a:lnTo>
                  <a:lnTo>
                    <a:pt x="17" y="3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32" name="Freeform 121"/>
            <p:cNvSpPr>
              <a:spLocks/>
            </p:cNvSpPr>
            <p:nvPr/>
          </p:nvSpPr>
          <p:spPr bwMode="auto">
            <a:xfrm>
              <a:off x="2637" y="1270"/>
              <a:ext cx="59" cy="396"/>
            </a:xfrm>
            <a:custGeom>
              <a:avLst/>
              <a:gdLst>
                <a:gd name="T0" fmla="*/ 1 w 117"/>
                <a:gd name="T1" fmla="*/ 0 h 793"/>
                <a:gd name="T2" fmla="*/ 1 w 117"/>
                <a:gd name="T3" fmla="*/ 0 h 793"/>
                <a:gd name="T4" fmla="*/ 1 w 117"/>
                <a:gd name="T5" fmla="*/ 0 h 793"/>
                <a:gd name="T6" fmla="*/ 1 w 117"/>
                <a:gd name="T7" fmla="*/ 0 h 793"/>
                <a:gd name="T8" fmla="*/ 1 w 117"/>
                <a:gd name="T9" fmla="*/ 0 h 793"/>
                <a:gd name="T10" fmla="*/ 1 w 117"/>
                <a:gd name="T11" fmla="*/ 0 h 793"/>
                <a:gd name="T12" fmla="*/ 1 w 117"/>
                <a:gd name="T13" fmla="*/ 0 h 793"/>
                <a:gd name="T14" fmla="*/ 0 w 117"/>
                <a:gd name="T15" fmla="*/ 0 h 793"/>
                <a:gd name="T16" fmla="*/ 1 w 117"/>
                <a:gd name="T17" fmla="*/ 0 h 793"/>
                <a:gd name="T18" fmla="*/ 1 w 117"/>
                <a:gd name="T19" fmla="*/ 0 h 793"/>
                <a:gd name="T20" fmla="*/ 1 w 117"/>
                <a:gd name="T21" fmla="*/ 0 h 793"/>
                <a:gd name="T22" fmla="*/ 1 w 117"/>
                <a:gd name="T23" fmla="*/ 0 h 793"/>
                <a:gd name="T24" fmla="*/ 1 w 117"/>
                <a:gd name="T25" fmla="*/ 0 h 793"/>
                <a:gd name="T26" fmla="*/ 1 w 117"/>
                <a:gd name="T27" fmla="*/ 0 h 793"/>
                <a:gd name="T28" fmla="*/ 1 w 117"/>
                <a:gd name="T29" fmla="*/ 0 h 793"/>
                <a:gd name="T30" fmla="*/ 1 w 117"/>
                <a:gd name="T31" fmla="*/ 0 h 793"/>
                <a:gd name="T32" fmla="*/ 1 w 117"/>
                <a:gd name="T33" fmla="*/ 0 h 793"/>
                <a:gd name="T34" fmla="*/ 1 w 117"/>
                <a:gd name="T35" fmla="*/ 0 h 793"/>
                <a:gd name="T36" fmla="*/ 1 w 117"/>
                <a:gd name="T37" fmla="*/ 0 h 793"/>
                <a:gd name="T38" fmla="*/ 1 w 117"/>
                <a:gd name="T39" fmla="*/ 0 h 793"/>
                <a:gd name="T40" fmla="*/ 1 w 117"/>
                <a:gd name="T41" fmla="*/ 0 h 793"/>
                <a:gd name="T42" fmla="*/ 1 w 117"/>
                <a:gd name="T43" fmla="*/ 0 h 793"/>
                <a:gd name="T44" fmla="*/ 1 w 117"/>
                <a:gd name="T45" fmla="*/ 0 h 793"/>
                <a:gd name="T46" fmla="*/ 1 w 117"/>
                <a:gd name="T47" fmla="*/ 0 h 793"/>
                <a:gd name="T48" fmla="*/ 1 w 117"/>
                <a:gd name="T49" fmla="*/ 0 h 793"/>
                <a:gd name="T50" fmla="*/ 1 w 117"/>
                <a:gd name="T51" fmla="*/ 0 h 793"/>
                <a:gd name="T52" fmla="*/ 1 w 117"/>
                <a:gd name="T53" fmla="*/ 0 h 793"/>
                <a:gd name="T54" fmla="*/ 1 w 117"/>
                <a:gd name="T55" fmla="*/ 0 h 793"/>
                <a:gd name="T56" fmla="*/ 1 w 117"/>
                <a:gd name="T57" fmla="*/ 0 h 793"/>
                <a:gd name="T58" fmla="*/ 1 w 117"/>
                <a:gd name="T59" fmla="*/ 0 h 793"/>
                <a:gd name="T60" fmla="*/ 1 w 117"/>
                <a:gd name="T61" fmla="*/ 0 h 793"/>
                <a:gd name="T62" fmla="*/ 1 w 117"/>
                <a:gd name="T63" fmla="*/ 0 h 793"/>
                <a:gd name="T64" fmla="*/ 1 w 117"/>
                <a:gd name="T65" fmla="*/ 0 h 793"/>
                <a:gd name="T66" fmla="*/ 1 w 117"/>
                <a:gd name="T67" fmla="*/ 0 h 793"/>
                <a:gd name="T68" fmla="*/ 1 w 117"/>
                <a:gd name="T69" fmla="*/ 0 h 793"/>
                <a:gd name="T70" fmla="*/ 1 w 117"/>
                <a:gd name="T71" fmla="*/ 0 h 793"/>
                <a:gd name="T72" fmla="*/ 1 w 117"/>
                <a:gd name="T73" fmla="*/ 0 h 793"/>
                <a:gd name="T74" fmla="*/ 1 w 117"/>
                <a:gd name="T75" fmla="*/ 0 h 793"/>
                <a:gd name="T76" fmla="*/ 1 w 117"/>
                <a:gd name="T77" fmla="*/ 0 h 793"/>
                <a:gd name="T78" fmla="*/ 1 w 117"/>
                <a:gd name="T79" fmla="*/ 0 h 793"/>
                <a:gd name="T80" fmla="*/ 1 w 117"/>
                <a:gd name="T81" fmla="*/ 0 h 793"/>
                <a:gd name="T82" fmla="*/ 1 w 117"/>
                <a:gd name="T83" fmla="*/ 0 h 793"/>
                <a:gd name="T84" fmla="*/ 1 w 117"/>
                <a:gd name="T85" fmla="*/ 0 h 793"/>
                <a:gd name="T86" fmla="*/ 1 w 117"/>
                <a:gd name="T87" fmla="*/ 0 h 793"/>
                <a:gd name="T88" fmla="*/ 1 w 117"/>
                <a:gd name="T89" fmla="*/ 0 h 793"/>
                <a:gd name="T90" fmla="*/ 1 w 117"/>
                <a:gd name="T91" fmla="*/ 0 h 793"/>
                <a:gd name="T92" fmla="*/ 1 w 117"/>
                <a:gd name="T93" fmla="*/ 0 h 793"/>
                <a:gd name="T94" fmla="*/ 1 w 117"/>
                <a:gd name="T95" fmla="*/ 0 h 79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7"/>
                <a:gd name="T145" fmla="*/ 0 h 793"/>
                <a:gd name="T146" fmla="*/ 117 w 117"/>
                <a:gd name="T147" fmla="*/ 793 h 79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7" h="793">
                  <a:moveTo>
                    <a:pt x="66" y="212"/>
                  </a:moveTo>
                  <a:lnTo>
                    <a:pt x="67" y="217"/>
                  </a:lnTo>
                  <a:lnTo>
                    <a:pt x="71" y="233"/>
                  </a:lnTo>
                  <a:lnTo>
                    <a:pt x="70" y="244"/>
                  </a:lnTo>
                  <a:lnTo>
                    <a:pt x="66" y="253"/>
                  </a:lnTo>
                  <a:lnTo>
                    <a:pt x="62" y="256"/>
                  </a:lnTo>
                  <a:lnTo>
                    <a:pt x="57" y="260"/>
                  </a:lnTo>
                  <a:lnTo>
                    <a:pt x="49" y="266"/>
                  </a:lnTo>
                  <a:lnTo>
                    <a:pt x="38" y="275"/>
                  </a:lnTo>
                  <a:lnTo>
                    <a:pt x="33" y="279"/>
                  </a:lnTo>
                  <a:lnTo>
                    <a:pt x="30" y="282"/>
                  </a:lnTo>
                  <a:lnTo>
                    <a:pt x="25" y="286"/>
                  </a:lnTo>
                  <a:lnTo>
                    <a:pt x="14" y="294"/>
                  </a:lnTo>
                  <a:lnTo>
                    <a:pt x="2" y="302"/>
                  </a:lnTo>
                  <a:lnTo>
                    <a:pt x="0" y="304"/>
                  </a:lnTo>
                  <a:lnTo>
                    <a:pt x="2" y="306"/>
                  </a:lnTo>
                  <a:lnTo>
                    <a:pt x="11" y="310"/>
                  </a:lnTo>
                  <a:lnTo>
                    <a:pt x="30" y="316"/>
                  </a:lnTo>
                  <a:lnTo>
                    <a:pt x="36" y="316"/>
                  </a:lnTo>
                  <a:lnTo>
                    <a:pt x="42" y="317"/>
                  </a:lnTo>
                  <a:lnTo>
                    <a:pt x="53" y="318"/>
                  </a:lnTo>
                  <a:lnTo>
                    <a:pt x="70" y="317"/>
                  </a:lnTo>
                  <a:lnTo>
                    <a:pt x="77" y="317"/>
                  </a:lnTo>
                  <a:lnTo>
                    <a:pt x="78" y="316"/>
                  </a:lnTo>
                  <a:lnTo>
                    <a:pt x="77" y="324"/>
                  </a:lnTo>
                  <a:lnTo>
                    <a:pt x="75" y="340"/>
                  </a:lnTo>
                  <a:lnTo>
                    <a:pt x="72" y="372"/>
                  </a:lnTo>
                  <a:lnTo>
                    <a:pt x="68" y="405"/>
                  </a:lnTo>
                  <a:lnTo>
                    <a:pt x="68" y="412"/>
                  </a:lnTo>
                  <a:lnTo>
                    <a:pt x="68" y="420"/>
                  </a:lnTo>
                  <a:lnTo>
                    <a:pt x="69" y="436"/>
                  </a:lnTo>
                  <a:lnTo>
                    <a:pt x="71" y="468"/>
                  </a:lnTo>
                  <a:lnTo>
                    <a:pt x="71" y="499"/>
                  </a:lnTo>
                  <a:lnTo>
                    <a:pt x="72" y="506"/>
                  </a:lnTo>
                  <a:lnTo>
                    <a:pt x="72" y="507"/>
                  </a:lnTo>
                  <a:lnTo>
                    <a:pt x="73" y="511"/>
                  </a:lnTo>
                  <a:lnTo>
                    <a:pt x="74" y="528"/>
                  </a:lnTo>
                  <a:lnTo>
                    <a:pt x="73" y="537"/>
                  </a:lnTo>
                  <a:lnTo>
                    <a:pt x="70" y="546"/>
                  </a:lnTo>
                  <a:lnTo>
                    <a:pt x="68" y="549"/>
                  </a:lnTo>
                  <a:lnTo>
                    <a:pt x="65" y="552"/>
                  </a:lnTo>
                  <a:lnTo>
                    <a:pt x="60" y="555"/>
                  </a:lnTo>
                  <a:lnTo>
                    <a:pt x="51" y="561"/>
                  </a:lnTo>
                  <a:lnTo>
                    <a:pt x="32" y="569"/>
                  </a:lnTo>
                  <a:lnTo>
                    <a:pt x="23" y="572"/>
                  </a:lnTo>
                  <a:lnTo>
                    <a:pt x="29" y="574"/>
                  </a:lnTo>
                  <a:lnTo>
                    <a:pt x="41" y="577"/>
                  </a:lnTo>
                  <a:lnTo>
                    <a:pt x="66" y="583"/>
                  </a:lnTo>
                  <a:lnTo>
                    <a:pt x="90" y="588"/>
                  </a:lnTo>
                  <a:lnTo>
                    <a:pt x="96" y="589"/>
                  </a:lnTo>
                  <a:lnTo>
                    <a:pt x="95" y="599"/>
                  </a:lnTo>
                  <a:lnTo>
                    <a:pt x="93" y="620"/>
                  </a:lnTo>
                  <a:lnTo>
                    <a:pt x="91" y="658"/>
                  </a:lnTo>
                  <a:lnTo>
                    <a:pt x="90" y="697"/>
                  </a:lnTo>
                  <a:lnTo>
                    <a:pt x="90" y="706"/>
                  </a:lnTo>
                  <a:lnTo>
                    <a:pt x="90" y="714"/>
                  </a:lnTo>
                  <a:lnTo>
                    <a:pt x="91" y="728"/>
                  </a:lnTo>
                  <a:lnTo>
                    <a:pt x="94" y="757"/>
                  </a:lnTo>
                  <a:lnTo>
                    <a:pt x="97" y="786"/>
                  </a:lnTo>
                  <a:lnTo>
                    <a:pt x="98" y="793"/>
                  </a:lnTo>
                  <a:lnTo>
                    <a:pt x="99" y="785"/>
                  </a:lnTo>
                  <a:lnTo>
                    <a:pt x="102" y="768"/>
                  </a:lnTo>
                  <a:lnTo>
                    <a:pt x="108" y="735"/>
                  </a:lnTo>
                  <a:lnTo>
                    <a:pt x="115" y="702"/>
                  </a:lnTo>
                  <a:lnTo>
                    <a:pt x="117" y="692"/>
                  </a:lnTo>
                  <a:lnTo>
                    <a:pt x="116" y="666"/>
                  </a:lnTo>
                  <a:lnTo>
                    <a:pt x="114" y="613"/>
                  </a:lnTo>
                  <a:lnTo>
                    <a:pt x="110" y="507"/>
                  </a:lnTo>
                  <a:lnTo>
                    <a:pt x="106" y="401"/>
                  </a:lnTo>
                  <a:lnTo>
                    <a:pt x="105" y="373"/>
                  </a:lnTo>
                  <a:lnTo>
                    <a:pt x="104" y="356"/>
                  </a:lnTo>
                  <a:lnTo>
                    <a:pt x="102" y="322"/>
                  </a:lnTo>
                  <a:lnTo>
                    <a:pt x="97" y="251"/>
                  </a:lnTo>
                  <a:lnTo>
                    <a:pt x="92" y="181"/>
                  </a:lnTo>
                  <a:lnTo>
                    <a:pt x="91" y="162"/>
                  </a:lnTo>
                  <a:lnTo>
                    <a:pt x="92" y="159"/>
                  </a:lnTo>
                  <a:lnTo>
                    <a:pt x="95" y="152"/>
                  </a:lnTo>
                  <a:lnTo>
                    <a:pt x="102" y="139"/>
                  </a:lnTo>
                  <a:lnTo>
                    <a:pt x="108" y="127"/>
                  </a:lnTo>
                  <a:lnTo>
                    <a:pt x="110" y="123"/>
                  </a:lnTo>
                  <a:lnTo>
                    <a:pt x="106" y="113"/>
                  </a:lnTo>
                  <a:lnTo>
                    <a:pt x="100" y="93"/>
                  </a:lnTo>
                  <a:lnTo>
                    <a:pt x="87" y="52"/>
                  </a:lnTo>
                  <a:lnTo>
                    <a:pt x="73" y="12"/>
                  </a:lnTo>
                  <a:lnTo>
                    <a:pt x="70" y="0"/>
                  </a:lnTo>
                  <a:lnTo>
                    <a:pt x="69" y="13"/>
                  </a:lnTo>
                  <a:lnTo>
                    <a:pt x="68" y="36"/>
                  </a:lnTo>
                  <a:lnTo>
                    <a:pt x="66" y="83"/>
                  </a:lnTo>
                  <a:lnTo>
                    <a:pt x="62" y="130"/>
                  </a:lnTo>
                  <a:lnTo>
                    <a:pt x="62" y="141"/>
                  </a:lnTo>
                  <a:lnTo>
                    <a:pt x="62" y="147"/>
                  </a:lnTo>
                  <a:lnTo>
                    <a:pt x="62" y="158"/>
                  </a:lnTo>
                  <a:lnTo>
                    <a:pt x="63" y="183"/>
                  </a:lnTo>
                  <a:lnTo>
                    <a:pt x="65" y="207"/>
                  </a:lnTo>
                  <a:lnTo>
                    <a:pt x="66" y="212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33" name="Freeform 122"/>
            <p:cNvSpPr>
              <a:spLocks/>
            </p:cNvSpPr>
            <p:nvPr/>
          </p:nvSpPr>
          <p:spPr bwMode="auto">
            <a:xfrm>
              <a:off x="2623" y="439"/>
              <a:ext cx="67" cy="372"/>
            </a:xfrm>
            <a:custGeom>
              <a:avLst/>
              <a:gdLst>
                <a:gd name="T0" fmla="*/ 1 w 133"/>
                <a:gd name="T1" fmla="*/ 1 h 744"/>
                <a:gd name="T2" fmla="*/ 1 w 133"/>
                <a:gd name="T3" fmla="*/ 1 h 744"/>
                <a:gd name="T4" fmla="*/ 1 w 133"/>
                <a:gd name="T5" fmla="*/ 1 h 744"/>
                <a:gd name="T6" fmla="*/ 1 w 133"/>
                <a:gd name="T7" fmla="*/ 1 h 744"/>
                <a:gd name="T8" fmla="*/ 1 w 133"/>
                <a:gd name="T9" fmla="*/ 1 h 744"/>
                <a:gd name="T10" fmla="*/ 1 w 133"/>
                <a:gd name="T11" fmla="*/ 1 h 744"/>
                <a:gd name="T12" fmla="*/ 1 w 133"/>
                <a:gd name="T13" fmla="*/ 1 h 744"/>
                <a:gd name="T14" fmla="*/ 1 w 133"/>
                <a:gd name="T15" fmla="*/ 1 h 744"/>
                <a:gd name="T16" fmla="*/ 1 w 133"/>
                <a:gd name="T17" fmla="*/ 1 h 744"/>
                <a:gd name="T18" fmla="*/ 1 w 133"/>
                <a:gd name="T19" fmla="*/ 1 h 744"/>
                <a:gd name="T20" fmla="*/ 1 w 133"/>
                <a:gd name="T21" fmla="*/ 1 h 744"/>
                <a:gd name="T22" fmla="*/ 1 w 133"/>
                <a:gd name="T23" fmla="*/ 1 h 744"/>
                <a:gd name="T24" fmla="*/ 1 w 133"/>
                <a:gd name="T25" fmla="*/ 1 h 744"/>
                <a:gd name="T26" fmla="*/ 1 w 133"/>
                <a:gd name="T27" fmla="*/ 1 h 744"/>
                <a:gd name="T28" fmla="*/ 1 w 133"/>
                <a:gd name="T29" fmla="*/ 1 h 744"/>
                <a:gd name="T30" fmla="*/ 1 w 133"/>
                <a:gd name="T31" fmla="*/ 1 h 744"/>
                <a:gd name="T32" fmla="*/ 1 w 133"/>
                <a:gd name="T33" fmla="*/ 1 h 744"/>
                <a:gd name="T34" fmla="*/ 1 w 133"/>
                <a:gd name="T35" fmla="*/ 1 h 744"/>
                <a:gd name="T36" fmla="*/ 1 w 133"/>
                <a:gd name="T37" fmla="*/ 1 h 744"/>
                <a:gd name="T38" fmla="*/ 1 w 133"/>
                <a:gd name="T39" fmla="*/ 1 h 744"/>
                <a:gd name="T40" fmla="*/ 1 w 133"/>
                <a:gd name="T41" fmla="*/ 1 h 744"/>
                <a:gd name="T42" fmla="*/ 1 w 133"/>
                <a:gd name="T43" fmla="*/ 1 h 744"/>
                <a:gd name="T44" fmla="*/ 1 w 133"/>
                <a:gd name="T45" fmla="*/ 1 h 744"/>
                <a:gd name="T46" fmla="*/ 1 w 133"/>
                <a:gd name="T47" fmla="*/ 1 h 744"/>
                <a:gd name="T48" fmla="*/ 1 w 133"/>
                <a:gd name="T49" fmla="*/ 1 h 744"/>
                <a:gd name="T50" fmla="*/ 1 w 133"/>
                <a:gd name="T51" fmla="*/ 1 h 744"/>
                <a:gd name="T52" fmla="*/ 1 w 133"/>
                <a:gd name="T53" fmla="*/ 1 h 744"/>
                <a:gd name="T54" fmla="*/ 1 w 133"/>
                <a:gd name="T55" fmla="*/ 1 h 744"/>
                <a:gd name="T56" fmla="*/ 1 w 133"/>
                <a:gd name="T57" fmla="*/ 1 h 744"/>
                <a:gd name="T58" fmla="*/ 1 w 133"/>
                <a:gd name="T59" fmla="*/ 1 h 744"/>
                <a:gd name="T60" fmla="*/ 1 w 133"/>
                <a:gd name="T61" fmla="*/ 1 h 744"/>
                <a:gd name="T62" fmla="*/ 1 w 133"/>
                <a:gd name="T63" fmla="*/ 1 h 744"/>
                <a:gd name="T64" fmla="*/ 1 w 133"/>
                <a:gd name="T65" fmla="*/ 1 h 744"/>
                <a:gd name="T66" fmla="*/ 1 w 133"/>
                <a:gd name="T67" fmla="*/ 1 h 744"/>
                <a:gd name="T68" fmla="*/ 1 w 133"/>
                <a:gd name="T69" fmla="*/ 1 h 744"/>
                <a:gd name="T70" fmla="*/ 1 w 133"/>
                <a:gd name="T71" fmla="*/ 1 h 744"/>
                <a:gd name="T72" fmla="*/ 1 w 133"/>
                <a:gd name="T73" fmla="*/ 1 h 744"/>
                <a:gd name="T74" fmla="*/ 1 w 133"/>
                <a:gd name="T75" fmla="*/ 1 h 744"/>
                <a:gd name="T76" fmla="*/ 1 w 133"/>
                <a:gd name="T77" fmla="*/ 1 h 744"/>
                <a:gd name="T78" fmla="*/ 1 w 133"/>
                <a:gd name="T79" fmla="*/ 1 h 744"/>
                <a:gd name="T80" fmla="*/ 1 w 133"/>
                <a:gd name="T81" fmla="*/ 1 h 744"/>
                <a:gd name="T82" fmla="*/ 1 w 133"/>
                <a:gd name="T83" fmla="*/ 1 h 744"/>
                <a:gd name="T84" fmla="*/ 1 w 133"/>
                <a:gd name="T85" fmla="*/ 1 h 744"/>
                <a:gd name="T86" fmla="*/ 1 w 133"/>
                <a:gd name="T87" fmla="*/ 1 h 744"/>
                <a:gd name="T88" fmla="*/ 1 w 133"/>
                <a:gd name="T89" fmla="*/ 1 h 744"/>
                <a:gd name="T90" fmla="*/ 1 w 133"/>
                <a:gd name="T91" fmla="*/ 1 h 744"/>
                <a:gd name="T92" fmla="*/ 1 w 133"/>
                <a:gd name="T93" fmla="*/ 1 h 744"/>
                <a:gd name="T94" fmla="*/ 1 w 133"/>
                <a:gd name="T95" fmla="*/ 1 h 744"/>
                <a:gd name="T96" fmla="*/ 1 w 133"/>
                <a:gd name="T97" fmla="*/ 1 h 744"/>
                <a:gd name="T98" fmla="*/ 0 w 133"/>
                <a:gd name="T99" fmla="*/ 1 h 744"/>
                <a:gd name="T100" fmla="*/ 1 w 133"/>
                <a:gd name="T101" fmla="*/ 1 h 74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33"/>
                <a:gd name="T154" fmla="*/ 0 h 744"/>
                <a:gd name="T155" fmla="*/ 133 w 133"/>
                <a:gd name="T156" fmla="*/ 744 h 74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33" h="744">
                  <a:moveTo>
                    <a:pt x="23" y="100"/>
                  </a:moveTo>
                  <a:lnTo>
                    <a:pt x="27" y="102"/>
                  </a:lnTo>
                  <a:lnTo>
                    <a:pt x="30" y="101"/>
                  </a:lnTo>
                  <a:lnTo>
                    <a:pt x="33" y="98"/>
                  </a:lnTo>
                  <a:lnTo>
                    <a:pt x="35" y="93"/>
                  </a:lnTo>
                  <a:lnTo>
                    <a:pt x="37" y="86"/>
                  </a:lnTo>
                  <a:lnTo>
                    <a:pt x="42" y="71"/>
                  </a:lnTo>
                  <a:lnTo>
                    <a:pt x="47" y="58"/>
                  </a:lnTo>
                  <a:lnTo>
                    <a:pt x="51" y="53"/>
                  </a:lnTo>
                  <a:lnTo>
                    <a:pt x="55" y="50"/>
                  </a:lnTo>
                  <a:lnTo>
                    <a:pt x="61" y="48"/>
                  </a:lnTo>
                  <a:lnTo>
                    <a:pt x="66" y="49"/>
                  </a:lnTo>
                  <a:lnTo>
                    <a:pt x="71" y="51"/>
                  </a:lnTo>
                  <a:lnTo>
                    <a:pt x="76" y="54"/>
                  </a:lnTo>
                  <a:lnTo>
                    <a:pt x="86" y="62"/>
                  </a:lnTo>
                  <a:lnTo>
                    <a:pt x="94" y="72"/>
                  </a:lnTo>
                  <a:lnTo>
                    <a:pt x="98" y="84"/>
                  </a:lnTo>
                  <a:lnTo>
                    <a:pt x="99" y="95"/>
                  </a:lnTo>
                  <a:lnTo>
                    <a:pt x="99" y="100"/>
                  </a:lnTo>
                  <a:lnTo>
                    <a:pt x="95" y="111"/>
                  </a:lnTo>
                  <a:lnTo>
                    <a:pt x="89" y="126"/>
                  </a:lnTo>
                  <a:lnTo>
                    <a:pt x="86" y="136"/>
                  </a:lnTo>
                  <a:lnTo>
                    <a:pt x="84" y="143"/>
                  </a:lnTo>
                  <a:lnTo>
                    <a:pt x="86" y="153"/>
                  </a:lnTo>
                  <a:lnTo>
                    <a:pt x="91" y="167"/>
                  </a:lnTo>
                  <a:lnTo>
                    <a:pt x="96" y="177"/>
                  </a:lnTo>
                  <a:lnTo>
                    <a:pt x="96" y="180"/>
                  </a:lnTo>
                  <a:lnTo>
                    <a:pt x="95" y="183"/>
                  </a:lnTo>
                  <a:lnTo>
                    <a:pt x="92" y="185"/>
                  </a:lnTo>
                  <a:lnTo>
                    <a:pt x="90" y="187"/>
                  </a:lnTo>
                  <a:lnTo>
                    <a:pt x="84" y="191"/>
                  </a:lnTo>
                  <a:lnTo>
                    <a:pt x="72" y="200"/>
                  </a:lnTo>
                  <a:lnTo>
                    <a:pt x="71" y="204"/>
                  </a:lnTo>
                  <a:lnTo>
                    <a:pt x="71" y="210"/>
                  </a:lnTo>
                  <a:lnTo>
                    <a:pt x="73" y="215"/>
                  </a:lnTo>
                  <a:lnTo>
                    <a:pt x="76" y="220"/>
                  </a:lnTo>
                  <a:lnTo>
                    <a:pt x="83" y="231"/>
                  </a:lnTo>
                  <a:lnTo>
                    <a:pt x="97" y="249"/>
                  </a:lnTo>
                  <a:lnTo>
                    <a:pt x="99" y="263"/>
                  </a:lnTo>
                  <a:lnTo>
                    <a:pt x="97" y="267"/>
                  </a:lnTo>
                  <a:lnTo>
                    <a:pt x="92" y="270"/>
                  </a:lnTo>
                  <a:lnTo>
                    <a:pt x="88" y="272"/>
                  </a:lnTo>
                  <a:lnTo>
                    <a:pt x="83" y="273"/>
                  </a:lnTo>
                  <a:lnTo>
                    <a:pt x="71" y="274"/>
                  </a:lnTo>
                  <a:lnTo>
                    <a:pt x="59" y="276"/>
                  </a:lnTo>
                  <a:lnTo>
                    <a:pt x="50" y="279"/>
                  </a:lnTo>
                  <a:lnTo>
                    <a:pt x="47" y="285"/>
                  </a:lnTo>
                  <a:lnTo>
                    <a:pt x="47" y="292"/>
                  </a:lnTo>
                  <a:lnTo>
                    <a:pt x="50" y="298"/>
                  </a:lnTo>
                  <a:lnTo>
                    <a:pt x="54" y="305"/>
                  </a:lnTo>
                  <a:lnTo>
                    <a:pt x="59" y="310"/>
                  </a:lnTo>
                  <a:lnTo>
                    <a:pt x="71" y="320"/>
                  </a:lnTo>
                  <a:lnTo>
                    <a:pt x="92" y="340"/>
                  </a:lnTo>
                  <a:lnTo>
                    <a:pt x="97" y="352"/>
                  </a:lnTo>
                  <a:lnTo>
                    <a:pt x="96" y="356"/>
                  </a:lnTo>
                  <a:lnTo>
                    <a:pt x="92" y="357"/>
                  </a:lnTo>
                  <a:lnTo>
                    <a:pt x="88" y="358"/>
                  </a:lnTo>
                  <a:lnTo>
                    <a:pt x="83" y="358"/>
                  </a:lnTo>
                  <a:lnTo>
                    <a:pt x="71" y="357"/>
                  </a:lnTo>
                  <a:lnTo>
                    <a:pt x="59" y="357"/>
                  </a:lnTo>
                  <a:lnTo>
                    <a:pt x="50" y="358"/>
                  </a:lnTo>
                  <a:lnTo>
                    <a:pt x="47" y="362"/>
                  </a:lnTo>
                  <a:lnTo>
                    <a:pt x="47" y="384"/>
                  </a:lnTo>
                  <a:lnTo>
                    <a:pt x="50" y="422"/>
                  </a:lnTo>
                  <a:lnTo>
                    <a:pt x="57" y="497"/>
                  </a:lnTo>
                  <a:lnTo>
                    <a:pt x="63" y="573"/>
                  </a:lnTo>
                  <a:lnTo>
                    <a:pt x="65" y="592"/>
                  </a:lnTo>
                  <a:lnTo>
                    <a:pt x="65" y="605"/>
                  </a:lnTo>
                  <a:lnTo>
                    <a:pt x="64" y="631"/>
                  </a:lnTo>
                  <a:lnTo>
                    <a:pt x="64" y="684"/>
                  </a:lnTo>
                  <a:lnTo>
                    <a:pt x="77" y="730"/>
                  </a:lnTo>
                  <a:lnTo>
                    <a:pt x="84" y="739"/>
                  </a:lnTo>
                  <a:lnTo>
                    <a:pt x="86" y="742"/>
                  </a:lnTo>
                  <a:lnTo>
                    <a:pt x="88" y="743"/>
                  </a:lnTo>
                  <a:lnTo>
                    <a:pt x="91" y="744"/>
                  </a:lnTo>
                  <a:lnTo>
                    <a:pt x="96" y="743"/>
                  </a:lnTo>
                  <a:lnTo>
                    <a:pt x="99" y="741"/>
                  </a:lnTo>
                  <a:lnTo>
                    <a:pt x="101" y="739"/>
                  </a:lnTo>
                  <a:lnTo>
                    <a:pt x="106" y="734"/>
                  </a:lnTo>
                  <a:lnTo>
                    <a:pt x="111" y="727"/>
                  </a:lnTo>
                  <a:lnTo>
                    <a:pt x="119" y="709"/>
                  </a:lnTo>
                  <a:lnTo>
                    <a:pt x="130" y="672"/>
                  </a:lnTo>
                  <a:lnTo>
                    <a:pt x="131" y="668"/>
                  </a:lnTo>
                  <a:lnTo>
                    <a:pt x="130" y="663"/>
                  </a:lnTo>
                  <a:lnTo>
                    <a:pt x="129" y="657"/>
                  </a:lnTo>
                  <a:lnTo>
                    <a:pt x="126" y="652"/>
                  </a:lnTo>
                  <a:lnTo>
                    <a:pt x="119" y="642"/>
                  </a:lnTo>
                  <a:lnTo>
                    <a:pt x="111" y="631"/>
                  </a:lnTo>
                  <a:lnTo>
                    <a:pt x="98" y="610"/>
                  </a:lnTo>
                  <a:lnTo>
                    <a:pt x="97" y="603"/>
                  </a:lnTo>
                  <a:lnTo>
                    <a:pt x="96" y="599"/>
                  </a:lnTo>
                  <a:lnTo>
                    <a:pt x="97" y="594"/>
                  </a:lnTo>
                  <a:lnTo>
                    <a:pt x="100" y="585"/>
                  </a:lnTo>
                  <a:lnTo>
                    <a:pt x="104" y="576"/>
                  </a:lnTo>
                  <a:lnTo>
                    <a:pt x="111" y="556"/>
                  </a:lnTo>
                  <a:lnTo>
                    <a:pt x="111" y="545"/>
                  </a:lnTo>
                  <a:lnTo>
                    <a:pt x="109" y="534"/>
                  </a:lnTo>
                  <a:lnTo>
                    <a:pt x="107" y="516"/>
                  </a:lnTo>
                  <a:lnTo>
                    <a:pt x="108" y="491"/>
                  </a:lnTo>
                  <a:lnTo>
                    <a:pt x="113" y="460"/>
                  </a:lnTo>
                  <a:lnTo>
                    <a:pt x="115" y="447"/>
                  </a:lnTo>
                  <a:lnTo>
                    <a:pt x="114" y="442"/>
                  </a:lnTo>
                  <a:lnTo>
                    <a:pt x="113" y="437"/>
                  </a:lnTo>
                  <a:lnTo>
                    <a:pt x="111" y="432"/>
                  </a:lnTo>
                  <a:lnTo>
                    <a:pt x="106" y="421"/>
                  </a:lnTo>
                  <a:lnTo>
                    <a:pt x="95" y="400"/>
                  </a:lnTo>
                  <a:lnTo>
                    <a:pt x="92" y="384"/>
                  </a:lnTo>
                  <a:lnTo>
                    <a:pt x="94" y="382"/>
                  </a:lnTo>
                  <a:lnTo>
                    <a:pt x="96" y="380"/>
                  </a:lnTo>
                  <a:lnTo>
                    <a:pt x="100" y="377"/>
                  </a:lnTo>
                  <a:lnTo>
                    <a:pt x="104" y="376"/>
                  </a:lnTo>
                  <a:lnTo>
                    <a:pt x="113" y="375"/>
                  </a:lnTo>
                  <a:lnTo>
                    <a:pt x="122" y="374"/>
                  </a:lnTo>
                  <a:lnTo>
                    <a:pt x="129" y="372"/>
                  </a:lnTo>
                  <a:lnTo>
                    <a:pt x="133" y="366"/>
                  </a:lnTo>
                  <a:lnTo>
                    <a:pt x="133" y="360"/>
                  </a:lnTo>
                  <a:lnTo>
                    <a:pt x="131" y="354"/>
                  </a:lnTo>
                  <a:lnTo>
                    <a:pt x="129" y="348"/>
                  </a:lnTo>
                  <a:lnTo>
                    <a:pt x="122" y="336"/>
                  </a:lnTo>
                  <a:lnTo>
                    <a:pt x="108" y="312"/>
                  </a:lnTo>
                  <a:lnTo>
                    <a:pt x="108" y="293"/>
                  </a:lnTo>
                  <a:lnTo>
                    <a:pt x="110" y="284"/>
                  </a:lnTo>
                  <a:lnTo>
                    <a:pt x="112" y="269"/>
                  </a:lnTo>
                  <a:lnTo>
                    <a:pt x="111" y="257"/>
                  </a:lnTo>
                  <a:lnTo>
                    <a:pt x="107" y="246"/>
                  </a:lnTo>
                  <a:lnTo>
                    <a:pt x="104" y="217"/>
                  </a:lnTo>
                  <a:lnTo>
                    <a:pt x="105" y="207"/>
                  </a:lnTo>
                  <a:lnTo>
                    <a:pt x="106" y="197"/>
                  </a:lnTo>
                  <a:lnTo>
                    <a:pt x="109" y="180"/>
                  </a:lnTo>
                  <a:lnTo>
                    <a:pt x="116" y="156"/>
                  </a:lnTo>
                  <a:lnTo>
                    <a:pt x="118" y="127"/>
                  </a:lnTo>
                  <a:lnTo>
                    <a:pt x="117" y="117"/>
                  </a:lnTo>
                  <a:lnTo>
                    <a:pt x="116" y="109"/>
                  </a:lnTo>
                  <a:lnTo>
                    <a:pt x="116" y="90"/>
                  </a:lnTo>
                  <a:lnTo>
                    <a:pt x="116" y="52"/>
                  </a:lnTo>
                  <a:lnTo>
                    <a:pt x="114" y="35"/>
                  </a:lnTo>
                  <a:lnTo>
                    <a:pt x="107" y="20"/>
                  </a:lnTo>
                  <a:lnTo>
                    <a:pt x="102" y="13"/>
                  </a:lnTo>
                  <a:lnTo>
                    <a:pt x="96" y="9"/>
                  </a:lnTo>
                  <a:lnTo>
                    <a:pt x="89" y="6"/>
                  </a:lnTo>
                  <a:lnTo>
                    <a:pt x="83" y="3"/>
                  </a:lnTo>
                  <a:lnTo>
                    <a:pt x="67" y="0"/>
                  </a:lnTo>
                  <a:lnTo>
                    <a:pt x="51" y="1"/>
                  </a:lnTo>
                  <a:lnTo>
                    <a:pt x="36" y="4"/>
                  </a:lnTo>
                  <a:lnTo>
                    <a:pt x="24" y="11"/>
                  </a:lnTo>
                  <a:lnTo>
                    <a:pt x="20" y="15"/>
                  </a:lnTo>
                  <a:lnTo>
                    <a:pt x="13" y="23"/>
                  </a:lnTo>
                  <a:lnTo>
                    <a:pt x="4" y="38"/>
                  </a:lnTo>
                  <a:lnTo>
                    <a:pt x="0" y="53"/>
                  </a:lnTo>
                  <a:lnTo>
                    <a:pt x="0" y="68"/>
                  </a:lnTo>
                  <a:lnTo>
                    <a:pt x="4" y="83"/>
                  </a:lnTo>
                  <a:lnTo>
                    <a:pt x="14" y="95"/>
                  </a:lnTo>
                  <a:lnTo>
                    <a:pt x="23" y="10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34" name="Freeform 123"/>
            <p:cNvSpPr>
              <a:spLocks/>
            </p:cNvSpPr>
            <p:nvPr/>
          </p:nvSpPr>
          <p:spPr bwMode="auto">
            <a:xfrm>
              <a:off x="2655" y="808"/>
              <a:ext cx="48" cy="549"/>
            </a:xfrm>
            <a:custGeom>
              <a:avLst/>
              <a:gdLst>
                <a:gd name="T0" fmla="*/ 1 w 96"/>
                <a:gd name="T1" fmla="*/ 0 h 1099"/>
                <a:gd name="T2" fmla="*/ 1 w 96"/>
                <a:gd name="T3" fmla="*/ 0 h 1099"/>
                <a:gd name="T4" fmla="*/ 1 w 96"/>
                <a:gd name="T5" fmla="*/ 0 h 1099"/>
                <a:gd name="T6" fmla="*/ 1 w 96"/>
                <a:gd name="T7" fmla="*/ 0 h 1099"/>
                <a:gd name="T8" fmla="*/ 1 w 96"/>
                <a:gd name="T9" fmla="*/ 0 h 1099"/>
                <a:gd name="T10" fmla="*/ 1 w 96"/>
                <a:gd name="T11" fmla="*/ 0 h 1099"/>
                <a:gd name="T12" fmla="*/ 1 w 96"/>
                <a:gd name="T13" fmla="*/ 0 h 1099"/>
                <a:gd name="T14" fmla="*/ 1 w 96"/>
                <a:gd name="T15" fmla="*/ 0 h 1099"/>
                <a:gd name="T16" fmla="*/ 1 w 96"/>
                <a:gd name="T17" fmla="*/ 0 h 1099"/>
                <a:gd name="T18" fmla="*/ 1 w 96"/>
                <a:gd name="T19" fmla="*/ 0 h 1099"/>
                <a:gd name="T20" fmla="*/ 1 w 96"/>
                <a:gd name="T21" fmla="*/ 0 h 1099"/>
                <a:gd name="T22" fmla="*/ 1 w 96"/>
                <a:gd name="T23" fmla="*/ 0 h 1099"/>
                <a:gd name="T24" fmla="*/ 1 w 96"/>
                <a:gd name="T25" fmla="*/ 0 h 1099"/>
                <a:gd name="T26" fmla="*/ 1 w 96"/>
                <a:gd name="T27" fmla="*/ 0 h 1099"/>
                <a:gd name="T28" fmla="*/ 1 w 96"/>
                <a:gd name="T29" fmla="*/ 0 h 1099"/>
                <a:gd name="T30" fmla="*/ 1 w 96"/>
                <a:gd name="T31" fmla="*/ 0 h 1099"/>
                <a:gd name="T32" fmla="*/ 1 w 96"/>
                <a:gd name="T33" fmla="*/ 0 h 1099"/>
                <a:gd name="T34" fmla="*/ 1 w 96"/>
                <a:gd name="T35" fmla="*/ 0 h 1099"/>
                <a:gd name="T36" fmla="*/ 1 w 96"/>
                <a:gd name="T37" fmla="*/ 0 h 1099"/>
                <a:gd name="T38" fmla="*/ 1 w 96"/>
                <a:gd name="T39" fmla="*/ 0 h 1099"/>
                <a:gd name="T40" fmla="*/ 1 w 96"/>
                <a:gd name="T41" fmla="*/ 0 h 1099"/>
                <a:gd name="T42" fmla="*/ 1 w 96"/>
                <a:gd name="T43" fmla="*/ 0 h 1099"/>
                <a:gd name="T44" fmla="*/ 1 w 96"/>
                <a:gd name="T45" fmla="*/ 0 h 1099"/>
                <a:gd name="T46" fmla="*/ 1 w 96"/>
                <a:gd name="T47" fmla="*/ 0 h 1099"/>
                <a:gd name="T48" fmla="*/ 1 w 96"/>
                <a:gd name="T49" fmla="*/ 0 h 1099"/>
                <a:gd name="T50" fmla="*/ 1 w 96"/>
                <a:gd name="T51" fmla="*/ 0 h 1099"/>
                <a:gd name="T52" fmla="*/ 1 w 96"/>
                <a:gd name="T53" fmla="*/ 0 h 1099"/>
                <a:gd name="T54" fmla="*/ 1 w 96"/>
                <a:gd name="T55" fmla="*/ 0 h 1099"/>
                <a:gd name="T56" fmla="*/ 1 w 96"/>
                <a:gd name="T57" fmla="*/ 0 h 1099"/>
                <a:gd name="T58" fmla="*/ 1 w 96"/>
                <a:gd name="T59" fmla="*/ 0 h 1099"/>
                <a:gd name="T60" fmla="*/ 1 w 96"/>
                <a:gd name="T61" fmla="*/ 0 h 1099"/>
                <a:gd name="T62" fmla="*/ 1 w 96"/>
                <a:gd name="T63" fmla="*/ 0 h 1099"/>
                <a:gd name="T64" fmla="*/ 1 w 96"/>
                <a:gd name="T65" fmla="*/ 0 h 1099"/>
                <a:gd name="T66" fmla="*/ 1 w 96"/>
                <a:gd name="T67" fmla="*/ 0 h 1099"/>
                <a:gd name="T68" fmla="*/ 1 w 96"/>
                <a:gd name="T69" fmla="*/ 0 h 1099"/>
                <a:gd name="T70" fmla="*/ 1 w 96"/>
                <a:gd name="T71" fmla="*/ 0 h 1099"/>
                <a:gd name="T72" fmla="*/ 1 w 96"/>
                <a:gd name="T73" fmla="*/ 0 h 1099"/>
                <a:gd name="T74" fmla="*/ 1 w 96"/>
                <a:gd name="T75" fmla="*/ 0 h 1099"/>
                <a:gd name="T76" fmla="*/ 1 w 96"/>
                <a:gd name="T77" fmla="*/ 0 h 1099"/>
                <a:gd name="T78" fmla="*/ 1 w 96"/>
                <a:gd name="T79" fmla="*/ 0 h 1099"/>
                <a:gd name="T80" fmla="*/ 1 w 96"/>
                <a:gd name="T81" fmla="*/ 0 h 1099"/>
                <a:gd name="T82" fmla="*/ 1 w 96"/>
                <a:gd name="T83" fmla="*/ 0 h 1099"/>
                <a:gd name="T84" fmla="*/ 1 w 96"/>
                <a:gd name="T85" fmla="*/ 0 h 1099"/>
                <a:gd name="T86" fmla="*/ 1 w 96"/>
                <a:gd name="T87" fmla="*/ 0 h 1099"/>
                <a:gd name="T88" fmla="*/ 1 w 96"/>
                <a:gd name="T89" fmla="*/ 0 h 1099"/>
                <a:gd name="T90" fmla="*/ 1 w 96"/>
                <a:gd name="T91" fmla="*/ 0 h 1099"/>
                <a:gd name="T92" fmla="*/ 1 w 96"/>
                <a:gd name="T93" fmla="*/ 0 h 1099"/>
                <a:gd name="T94" fmla="*/ 1 w 96"/>
                <a:gd name="T95" fmla="*/ 0 h 1099"/>
                <a:gd name="T96" fmla="*/ 0 w 96"/>
                <a:gd name="T97" fmla="*/ 0 h 1099"/>
                <a:gd name="T98" fmla="*/ 1 w 96"/>
                <a:gd name="T99" fmla="*/ 0 h 1099"/>
                <a:gd name="T100" fmla="*/ 1 w 96"/>
                <a:gd name="T101" fmla="*/ 0 h 1099"/>
                <a:gd name="T102" fmla="*/ 1 w 96"/>
                <a:gd name="T103" fmla="*/ 0 h 1099"/>
                <a:gd name="T104" fmla="*/ 1 w 96"/>
                <a:gd name="T105" fmla="*/ 0 h 1099"/>
                <a:gd name="T106" fmla="*/ 1 w 96"/>
                <a:gd name="T107" fmla="*/ 0 h 1099"/>
                <a:gd name="T108" fmla="*/ 1 w 96"/>
                <a:gd name="T109" fmla="*/ 0 h 1099"/>
                <a:gd name="T110" fmla="*/ 1 w 96"/>
                <a:gd name="T111" fmla="*/ 0 h 1099"/>
                <a:gd name="T112" fmla="*/ 1 w 96"/>
                <a:gd name="T113" fmla="*/ 0 h 1099"/>
                <a:gd name="T114" fmla="*/ 1 w 96"/>
                <a:gd name="T115" fmla="*/ 0 h 1099"/>
                <a:gd name="T116" fmla="*/ 1 w 96"/>
                <a:gd name="T117" fmla="*/ 0 h 1099"/>
                <a:gd name="T118" fmla="*/ 1 w 96"/>
                <a:gd name="T119" fmla="*/ 0 h 1099"/>
                <a:gd name="T120" fmla="*/ 1 w 96"/>
                <a:gd name="T121" fmla="*/ 0 h 1099"/>
                <a:gd name="T122" fmla="*/ 1 w 96"/>
                <a:gd name="T123" fmla="*/ 0 h 1099"/>
                <a:gd name="T124" fmla="*/ 1 w 96"/>
                <a:gd name="T125" fmla="*/ 0 h 109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6"/>
                <a:gd name="T190" fmla="*/ 0 h 1099"/>
                <a:gd name="T191" fmla="*/ 96 w 96"/>
                <a:gd name="T192" fmla="*/ 1099 h 109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6" h="1099">
                  <a:moveTo>
                    <a:pt x="58" y="981"/>
                  </a:moveTo>
                  <a:lnTo>
                    <a:pt x="59" y="971"/>
                  </a:lnTo>
                  <a:lnTo>
                    <a:pt x="63" y="949"/>
                  </a:lnTo>
                  <a:lnTo>
                    <a:pt x="71" y="904"/>
                  </a:lnTo>
                  <a:lnTo>
                    <a:pt x="75" y="858"/>
                  </a:lnTo>
                  <a:lnTo>
                    <a:pt x="75" y="846"/>
                  </a:lnTo>
                  <a:lnTo>
                    <a:pt x="74" y="842"/>
                  </a:lnTo>
                  <a:lnTo>
                    <a:pt x="72" y="838"/>
                  </a:lnTo>
                  <a:lnTo>
                    <a:pt x="70" y="834"/>
                  </a:lnTo>
                  <a:lnTo>
                    <a:pt x="64" y="825"/>
                  </a:lnTo>
                  <a:lnTo>
                    <a:pt x="51" y="808"/>
                  </a:lnTo>
                  <a:lnTo>
                    <a:pt x="47" y="793"/>
                  </a:lnTo>
                  <a:lnTo>
                    <a:pt x="47" y="789"/>
                  </a:lnTo>
                  <a:lnTo>
                    <a:pt x="50" y="785"/>
                  </a:lnTo>
                  <a:lnTo>
                    <a:pt x="53" y="780"/>
                  </a:lnTo>
                  <a:lnTo>
                    <a:pt x="56" y="776"/>
                  </a:lnTo>
                  <a:lnTo>
                    <a:pt x="65" y="770"/>
                  </a:lnTo>
                  <a:lnTo>
                    <a:pt x="80" y="756"/>
                  </a:lnTo>
                  <a:lnTo>
                    <a:pt x="83" y="747"/>
                  </a:lnTo>
                  <a:lnTo>
                    <a:pt x="82" y="740"/>
                  </a:lnTo>
                  <a:lnTo>
                    <a:pt x="78" y="726"/>
                  </a:lnTo>
                  <a:lnTo>
                    <a:pt x="72" y="713"/>
                  </a:lnTo>
                  <a:lnTo>
                    <a:pt x="58" y="685"/>
                  </a:lnTo>
                  <a:lnTo>
                    <a:pt x="53" y="665"/>
                  </a:lnTo>
                  <a:lnTo>
                    <a:pt x="53" y="661"/>
                  </a:lnTo>
                  <a:lnTo>
                    <a:pt x="55" y="657"/>
                  </a:lnTo>
                  <a:lnTo>
                    <a:pt x="58" y="654"/>
                  </a:lnTo>
                  <a:lnTo>
                    <a:pt x="62" y="652"/>
                  </a:lnTo>
                  <a:lnTo>
                    <a:pt x="70" y="647"/>
                  </a:lnTo>
                  <a:lnTo>
                    <a:pt x="79" y="643"/>
                  </a:lnTo>
                  <a:lnTo>
                    <a:pt x="86" y="637"/>
                  </a:lnTo>
                  <a:lnTo>
                    <a:pt x="90" y="628"/>
                  </a:lnTo>
                  <a:lnTo>
                    <a:pt x="90" y="623"/>
                  </a:lnTo>
                  <a:lnTo>
                    <a:pt x="89" y="617"/>
                  </a:lnTo>
                  <a:lnTo>
                    <a:pt x="84" y="604"/>
                  </a:lnTo>
                  <a:lnTo>
                    <a:pt x="77" y="590"/>
                  </a:lnTo>
                  <a:lnTo>
                    <a:pt x="66" y="564"/>
                  </a:lnTo>
                  <a:lnTo>
                    <a:pt x="65" y="551"/>
                  </a:lnTo>
                  <a:lnTo>
                    <a:pt x="66" y="540"/>
                  </a:lnTo>
                  <a:lnTo>
                    <a:pt x="68" y="521"/>
                  </a:lnTo>
                  <a:lnTo>
                    <a:pt x="68" y="494"/>
                  </a:lnTo>
                  <a:lnTo>
                    <a:pt x="64" y="460"/>
                  </a:lnTo>
                  <a:lnTo>
                    <a:pt x="62" y="448"/>
                  </a:lnTo>
                  <a:lnTo>
                    <a:pt x="61" y="443"/>
                  </a:lnTo>
                  <a:lnTo>
                    <a:pt x="61" y="433"/>
                  </a:lnTo>
                  <a:lnTo>
                    <a:pt x="63" y="422"/>
                  </a:lnTo>
                  <a:lnTo>
                    <a:pt x="68" y="400"/>
                  </a:lnTo>
                  <a:lnTo>
                    <a:pt x="70" y="384"/>
                  </a:lnTo>
                  <a:lnTo>
                    <a:pt x="69" y="379"/>
                  </a:lnTo>
                  <a:lnTo>
                    <a:pt x="65" y="369"/>
                  </a:lnTo>
                  <a:lnTo>
                    <a:pt x="59" y="359"/>
                  </a:lnTo>
                  <a:lnTo>
                    <a:pt x="49" y="339"/>
                  </a:lnTo>
                  <a:lnTo>
                    <a:pt x="48" y="322"/>
                  </a:lnTo>
                  <a:lnTo>
                    <a:pt x="49" y="318"/>
                  </a:lnTo>
                  <a:lnTo>
                    <a:pt x="53" y="313"/>
                  </a:lnTo>
                  <a:lnTo>
                    <a:pt x="57" y="309"/>
                  </a:lnTo>
                  <a:lnTo>
                    <a:pt x="68" y="302"/>
                  </a:lnTo>
                  <a:lnTo>
                    <a:pt x="89" y="287"/>
                  </a:lnTo>
                  <a:lnTo>
                    <a:pt x="96" y="273"/>
                  </a:lnTo>
                  <a:lnTo>
                    <a:pt x="95" y="269"/>
                  </a:lnTo>
                  <a:lnTo>
                    <a:pt x="93" y="266"/>
                  </a:lnTo>
                  <a:lnTo>
                    <a:pt x="89" y="262"/>
                  </a:lnTo>
                  <a:lnTo>
                    <a:pt x="85" y="259"/>
                  </a:lnTo>
                  <a:lnTo>
                    <a:pt x="75" y="254"/>
                  </a:lnTo>
                  <a:lnTo>
                    <a:pt x="57" y="241"/>
                  </a:lnTo>
                  <a:lnTo>
                    <a:pt x="54" y="233"/>
                  </a:lnTo>
                  <a:lnTo>
                    <a:pt x="54" y="226"/>
                  </a:lnTo>
                  <a:lnTo>
                    <a:pt x="55" y="219"/>
                  </a:lnTo>
                  <a:lnTo>
                    <a:pt x="61" y="204"/>
                  </a:lnTo>
                  <a:lnTo>
                    <a:pt x="69" y="190"/>
                  </a:lnTo>
                  <a:lnTo>
                    <a:pt x="84" y="160"/>
                  </a:lnTo>
                  <a:lnTo>
                    <a:pt x="87" y="145"/>
                  </a:lnTo>
                  <a:lnTo>
                    <a:pt x="86" y="142"/>
                  </a:lnTo>
                  <a:lnTo>
                    <a:pt x="84" y="138"/>
                  </a:lnTo>
                  <a:lnTo>
                    <a:pt x="82" y="135"/>
                  </a:lnTo>
                  <a:lnTo>
                    <a:pt x="79" y="132"/>
                  </a:lnTo>
                  <a:lnTo>
                    <a:pt x="72" y="127"/>
                  </a:lnTo>
                  <a:lnTo>
                    <a:pt x="59" y="116"/>
                  </a:lnTo>
                  <a:lnTo>
                    <a:pt x="57" y="109"/>
                  </a:lnTo>
                  <a:lnTo>
                    <a:pt x="56" y="105"/>
                  </a:lnTo>
                  <a:lnTo>
                    <a:pt x="56" y="100"/>
                  </a:lnTo>
                  <a:lnTo>
                    <a:pt x="57" y="88"/>
                  </a:lnTo>
                  <a:lnTo>
                    <a:pt x="61" y="77"/>
                  </a:lnTo>
                  <a:lnTo>
                    <a:pt x="65" y="55"/>
                  </a:lnTo>
                  <a:lnTo>
                    <a:pt x="65" y="44"/>
                  </a:lnTo>
                  <a:lnTo>
                    <a:pt x="62" y="40"/>
                  </a:lnTo>
                  <a:lnTo>
                    <a:pt x="58" y="34"/>
                  </a:lnTo>
                  <a:lnTo>
                    <a:pt x="46" y="20"/>
                  </a:lnTo>
                  <a:lnTo>
                    <a:pt x="31" y="9"/>
                  </a:lnTo>
                  <a:lnTo>
                    <a:pt x="16" y="2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3"/>
                  </a:lnTo>
                  <a:lnTo>
                    <a:pt x="1" y="5"/>
                  </a:lnTo>
                  <a:lnTo>
                    <a:pt x="1" y="8"/>
                  </a:lnTo>
                  <a:lnTo>
                    <a:pt x="0" y="20"/>
                  </a:lnTo>
                  <a:lnTo>
                    <a:pt x="2" y="43"/>
                  </a:lnTo>
                  <a:lnTo>
                    <a:pt x="9" y="88"/>
                  </a:lnTo>
                  <a:lnTo>
                    <a:pt x="15" y="133"/>
                  </a:lnTo>
                  <a:lnTo>
                    <a:pt x="16" y="144"/>
                  </a:lnTo>
                  <a:lnTo>
                    <a:pt x="15" y="160"/>
                  </a:lnTo>
                  <a:lnTo>
                    <a:pt x="13" y="192"/>
                  </a:lnTo>
                  <a:lnTo>
                    <a:pt x="7" y="255"/>
                  </a:lnTo>
                  <a:lnTo>
                    <a:pt x="2" y="318"/>
                  </a:lnTo>
                  <a:lnTo>
                    <a:pt x="2" y="334"/>
                  </a:lnTo>
                  <a:lnTo>
                    <a:pt x="2" y="366"/>
                  </a:lnTo>
                  <a:lnTo>
                    <a:pt x="4" y="429"/>
                  </a:lnTo>
                  <a:lnTo>
                    <a:pt x="11" y="557"/>
                  </a:lnTo>
                  <a:lnTo>
                    <a:pt x="18" y="682"/>
                  </a:lnTo>
                  <a:lnTo>
                    <a:pt x="20" y="714"/>
                  </a:lnTo>
                  <a:lnTo>
                    <a:pt x="20" y="746"/>
                  </a:lnTo>
                  <a:lnTo>
                    <a:pt x="20" y="809"/>
                  </a:lnTo>
                  <a:lnTo>
                    <a:pt x="21" y="936"/>
                  </a:lnTo>
                  <a:lnTo>
                    <a:pt x="28" y="1060"/>
                  </a:lnTo>
                  <a:lnTo>
                    <a:pt x="33" y="1091"/>
                  </a:lnTo>
                  <a:lnTo>
                    <a:pt x="34" y="1098"/>
                  </a:lnTo>
                  <a:lnTo>
                    <a:pt x="35" y="1099"/>
                  </a:lnTo>
                  <a:lnTo>
                    <a:pt x="36" y="1098"/>
                  </a:lnTo>
                  <a:lnTo>
                    <a:pt x="37" y="1097"/>
                  </a:lnTo>
                  <a:lnTo>
                    <a:pt x="38" y="1095"/>
                  </a:lnTo>
                  <a:lnTo>
                    <a:pt x="40" y="1086"/>
                  </a:lnTo>
                  <a:lnTo>
                    <a:pt x="45" y="1063"/>
                  </a:lnTo>
                  <a:lnTo>
                    <a:pt x="54" y="1004"/>
                  </a:lnTo>
                  <a:lnTo>
                    <a:pt x="58" y="981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35" name="Freeform 124"/>
            <p:cNvSpPr>
              <a:spLocks/>
            </p:cNvSpPr>
            <p:nvPr/>
          </p:nvSpPr>
          <p:spPr bwMode="auto">
            <a:xfrm>
              <a:off x="2944" y="1020"/>
              <a:ext cx="40" cy="112"/>
            </a:xfrm>
            <a:custGeom>
              <a:avLst/>
              <a:gdLst>
                <a:gd name="T0" fmla="*/ 0 w 81"/>
                <a:gd name="T1" fmla="*/ 0 h 225"/>
                <a:gd name="T2" fmla="*/ 0 w 81"/>
                <a:gd name="T3" fmla="*/ 0 h 225"/>
                <a:gd name="T4" fmla="*/ 0 w 81"/>
                <a:gd name="T5" fmla="*/ 0 h 225"/>
                <a:gd name="T6" fmla="*/ 0 w 81"/>
                <a:gd name="T7" fmla="*/ 0 h 225"/>
                <a:gd name="T8" fmla="*/ 0 w 81"/>
                <a:gd name="T9" fmla="*/ 0 h 225"/>
                <a:gd name="T10" fmla="*/ 0 w 81"/>
                <a:gd name="T11" fmla="*/ 0 h 225"/>
                <a:gd name="T12" fmla="*/ 0 w 81"/>
                <a:gd name="T13" fmla="*/ 0 h 225"/>
                <a:gd name="T14" fmla="*/ 0 w 81"/>
                <a:gd name="T15" fmla="*/ 0 h 225"/>
                <a:gd name="T16" fmla="*/ 0 w 81"/>
                <a:gd name="T17" fmla="*/ 0 h 225"/>
                <a:gd name="T18" fmla="*/ 0 w 81"/>
                <a:gd name="T19" fmla="*/ 0 h 225"/>
                <a:gd name="T20" fmla="*/ 0 w 81"/>
                <a:gd name="T21" fmla="*/ 0 h 225"/>
                <a:gd name="T22" fmla="*/ 0 w 81"/>
                <a:gd name="T23" fmla="*/ 0 h 225"/>
                <a:gd name="T24" fmla="*/ 0 w 81"/>
                <a:gd name="T25" fmla="*/ 0 h 225"/>
                <a:gd name="T26" fmla="*/ 0 w 81"/>
                <a:gd name="T27" fmla="*/ 0 h 225"/>
                <a:gd name="T28" fmla="*/ 0 w 81"/>
                <a:gd name="T29" fmla="*/ 0 h 225"/>
                <a:gd name="T30" fmla="*/ 0 w 81"/>
                <a:gd name="T31" fmla="*/ 0 h 225"/>
                <a:gd name="T32" fmla="*/ 0 w 81"/>
                <a:gd name="T33" fmla="*/ 0 h 225"/>
                <a:gd name="T34" fmla="*/ 0 w 81"/>
                <a:gd name="T35" fmla="*/ 0 h 225"/>
                <a:gd name="T36" fmla="*/ 0 w 81"/>
                <a:gd name="T37" fmla="*/ 0 h 225"/>
                <a:gd name="T38" fmla="*/ 0 w 81"/>
                <a:gd name="T39" fmla="*/ 0 h 225"/>
                <a:gd name="T40" fmla="*/ 0 w 81"/>
                <a:gd name="T41" fmla="*/ 0 h 225"/>
                <a:gd name="T42" fmla="*/ 0 w 81"/>
                <a:gd name="T43" fmla="*/ 0 h 225"/>
                <a:gd name="T44" fmla="*/ 0 w 81"/>
                <a:gd name="T45" fmla="*/ 0 h 225"/>
                <a:gd name="T46" fmla="*/ 0 w 81"/>
                <a:gd name="T47" fmla="*/ 0 h 225"/>
                <a:gd name="T48" fmla="*/ 0 w 81"/>
                <a:gd name="T49" fmla="*/ 0 h 225"/>
                <a:gd name="T50" fmla="*/ 0 w 81"/>
                <a:gd name="T51" fmla="*/ 0 h 22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81"/>
                <a:gd name="T79" fmla="*/ 0 h 225"/>
                <a:gd name="T80" fmla="*/ 81 w 81"/>
                <a:gd name="T81" fmla="*/ 225 h 22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81" h="225">
                  <a:moveTo>
                    <a:pt x="81" y="115"/>
                  </a:moveTo>
                  <a:lnTo>
                    <a:pt x="80" y="124"/>
                  </a:lnTo>
                  <a:lnTo>
                    <a:pt x="80" y="147"/>
                  </a:lnTo>
                  <a:lnTo>
                    <a:pt x="77" y="194"/>
                  </a:lnTo>
                  <a:lnTo>
                    <a:pt x="75" y="224"/>
                  </a:lnTo>
                  <a:lnTo>
                    <a:pt x="75" y="225"/>
                  </a:lnTo>
                  <a:lnTo>
                    <a:pt x="73" y="221"/>
                  </a:lnTo>
                  <a:lnTo>
                    <a:pt x="70" y="213"/>
                  </a:lnTo>
                  <a:lnTo>
                    <a:pt x="65" y="195"/>
                  </a:lnTo>
                  <a:lnTo>
                    <a:pt x="60" y="179"/>
                  </a:lnTo>
                  <a:lnTo>
                    <a:pt x="59" y="175"/>
                  </a:lnTo>
                  <a:lnTo>
                    <a:pt x="54" y="168"/>
                  </a:lnTo>
                  <a:lnTo>
                    <a:pt x="43" y="152"/>
                  </a:lnTo>
                  <a:lnTo>
                    <a:pt x="24" y="120"/>
                  </a:lnTo>
                  <a:lnTo>
                    <a:pt x="4" y="89"/>
                  </a:lnTo>
                  <a:lnTo>
                    <a:pt x="0" y="81"/>
                  </a:lnTo>
                  <a:lnTo>
                    <a:pt x="3" y="75"/>
                  </a:lnTo>
                  <a:lnTo>
                    <a:pt x="9" y="62"/>
                  </a:lnTo>
                  <a:lnTo>
                    <a:pt x="21" y="34"/>
                  </a:lnTo>
                  <a:lnTo>
                    <a:pt x="33" y="7"/>
                  </a:lnTo>
                  <a:lnTo>
                    <a:pt x="36" y="0"/>
                  </a:lnTo>
                  <a:lnTo>
                    <a:pt x="42" y="14"/>
                  </a:lnTo>
                  <a:lnTo>
                    <a:pt x="64" y="59"/>
                  </a:lnTo>
                  <a:lnTo>
                    <a:pt x="80" y="107"/>
                  </a:lnTo>
                  <a:lnTo>
                    <a:pt x="81" y="115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36" name="Freeform 125"/>
            <p:cNvSpPr>
              <a:spLocks/>
            </p:cNvSpPr>
            <p:nvPr/>
          </p:nvSpPr>
          <p:spPr bwMode="auto">
            <a:xfrm>
              <a:off x="2920" y="1073"/>
              <a:ext cx="76" cy="158"/>
            </a:xfrm>
            <a:custGeom>
              <a:avLst/>
              <a:gdLst>
                <a:gd name="T0" fmla="*/ 1 w 152"/>
                <a:gd name="T1" fmla="*/ 1 h 316"/>
                <a:gd name="T2" fmla="*/ 1 w 152"/>
                <a:gd name="T3" fmla="*/ 1 h 316"/>
                <a:gd name="T4" fmla="*/ 1 w 152"/>
                <a:gd name="T5" fmla="*/ 1 h 316"/>
                <a:gd name="T6" fmla="*/ 1 w 152"/>
                <a:gd name="T7" fmla="*/ 1 h 316"/>
                <a:gd name="T8" fmla="*/ 1 w 152"/>
                <a:gd name="T9" fmla="*/ 1 h 316"/>
                <a:gd name="T10" fmla="*/ 1 w 152"/>
                <a:gd name="T11" fmla="*/ 1 h 316"/>
                <a:gd name="T12" fmla="*/ 1 w 152"/>
                <a:gd name="T13" fmla="*/ 1 h 316"/>
                <a:gd name="T14" fmla="*/ 1 w 152"/>
                <a:gd name="T15" fmla="*/ 1 h 316"/>
                <a:gd name="T16" fmla="*/ 1 w 152"/>
                <a:gd name="T17" fmla="*/ 1 h 316"/>
                <a:gd name="T18" fmla="*/ 1 w 152"/>
                <a:gd name="T19" fmla="*/ 1 h 316"/>
                <a:gd name="T20" fmla="*/ 1 w 152"/>
                <a:gd name="T21" fmla="*/ 1 h 316"/>
                <a:gd name="T22" fmla="*/ 1 w 152"/>
                <a:gd name="T23" fmla="*/ 1 h 316"/>
                <a:gd name="T24" fmla="*/ 1 w 152"/>
                <a:gd name="T25" fmla="*/ 1 h 316"/>
                <a:gd name="T26" fmla="*/ 1 w 152"/>
                <a:gd name="T27" fmla="*/ 1 h 316"/>
                <a:gd name="T28" fmla="*/ 1 w 152"/>
                <a:gd name="T29" fmla="*/ 1 h 316"/>
                <a:gd name="T30" fmla="*/ 0 w 152"/>
                <a:gd name="T31" fmla="*/ 1 h 316"/>
                <a:gd name="T32" fmla="*/ 1 w 152"/>
                <a:gd name="T33" fmla="*/ 1 h 316"/>
                <a:gd name="T34" fmla="*/ 1 w 152"/>
                <a:gd name="T35" fmla="*/ 1 h 316"/>
                <a:gd name="T36" fmla="*/ 1 w 152"/>
                <a:gd name="T37" fmla="*/ 1 h 316"/>
                <a:gd name="T38" fmla="*/ 1 w 152"/>
                <a:gd name="T39" fmla="*/ 1 h 316"/>
                <a:gd name="T40" fmla="*/ 1 w 152"/>
                <a:gd name="T41" fmla="*/ 0 h 316"/>
                <a:gd name="T42" fmla="*/ 1 w 152"/>
                <a:gd name="T43" fmla="*/ 1 h 316"/>
                <a:gd name="T44" fmla="*/ 1 w 152"/>
                <a:gd name="T45" fmla="*/ 1 h 316"/>
                <a:gd name="T46" fmla="*/ 1 w 152"/>
                <a:gd name="T47" fmla="*/ 1 h 316"/>
                <a:gd name="T48" fmla="*/ 1 w 152"/>
                <a:gd name="T49" fmla="*/ 1 h 316"/>
                <a:gd name="T50" fmla="*/ 1 w 152"/>
                <a:gd name="T51" fmla="*/ 1 h 316"/>
                <a:gd name="T52" fmla="*/ 1 w 152"/>
                <a:gd name="T53" fmla="*/ 1 h 31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52"/>
                <a:gd name="T82" fmla="*/ 0 h 316"/>
                <a:gd name="T83" fmla="*/ 152 w 152"/>
                <a:gd name="T84" fmla="*/ 316 h 31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52" h="316">
                  <a:moveTo>
                    <a:pt x="129" y="138"/>
                  </a:moveTo>
                  <a:lnTo>
                    <a:pt x="133" y="150"/>
                  </a:lnTo>
                  <a:lnTo>
                    <a:pt x="136" y="165"/>
                  </a:lnTo>
                  <a:lnTo>
                    <a:pt x="142" y="202"/>
                  </a:lnTo>
                  <a:lnTo>
                    <a:pt x="150" y="279"/>
                  </a:lnTo>
                  <a:lnTo>
                    <a:pt x="152" y="316"/>
                  </a:lnTo>
                  <a:lnTo>
                    <a:pt x="147" y="307"/>
                  </a:lnTo>
                  <a:lnTo>
                    <a:pt x="139" y="289"/>
                  </a:lnTo>
                  <a:lnTo>
                    <a:pt x="123" y="250"/>
                  </a:lnTo>
                  <a:lnTo>
                    <a:pt x="108" y="211"/>
                  </a:lnTo>
                  <a:lnTo>
                    <a:pt x="105" y="201"/>
                  </a:lnTo>
                  <a:lnTo>
                    <a:pt x="96" y="190"/>
                  </a:lnTo>
                  <a:lnTo>
                    <a:pt x="78" y="166"/>
                  </a:lnTo>
                  <a:lnTo>
                    <a:pt x="43" y="120"/>
                  </a:lnTo>
                  <a:lnTo>
                    <a:pt x="8" y="73"/>
                  </a:lnTo>
                  <a:lnTo>
                    <a:pt x="0" y="61"/>
                  </a:lnTo>
                  <a:lnTo>
                    <a:pt x="2" y="56"/>
                  </a:lnTo>
                  <a:lnTo>
                    <a:pt x="6" y="46"/>
                  </a:lnTo>
                  <a:lnTo>
                    <a:pt x="16" y="26"/>
                  </a:lnTo>
                  <a:lnTo>
                    <a:pt x="25" y="5"/>
                  </a:lnTo>
                  <a:lnTo>
                    <a:pt x="28" y="0"/>
                  </a:lnTo>
                  <a:lnTo>
                    <a:pt x="29" y="2"/>
                  </a:lnTo>
                  <a:lnTo>
                    <a:pt x="41" y="17"/>
                  </a:lnTo>
                  <a:lnTo>
                    <a:pt x="82" y="71"/>
                  </a:lnTo>
                  <a:lnTo>
                    <a:pt x="123" y="128"/>
                  </a:lnTo>
                  <a:lnTo>
                    <a:pt x="129" y="138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37" name="Freeform 126"/>
            <p:cNvSpPr>
              <a:spLocks/>
            </p:cNvSpPr>
            <p:nvPr/>
          </p:nvSpPr>
          <p:spPr bwMode="auto">
            <a:xfrm>
              <a:off x="2851" y="1124"/>
              <a:ext cx="145" cy="466"/>
            </a:xfrm>
            <a:custGeom>
              <a:avLst/>
              <a:gdLst>
                <a:gd name="T0" fmla="*/ 1 w 290"/>
                <a:gd name="T1" fmla="*/ 1 h 931"/>
                <a:gd name="T2" fmla="*/ 1 w 290"/>
                <a:gd name="T3" fmla="*/ 1 h 931"/>
                <a:gd name="T4" fmla="*/ 1 w 290"/>
                <a:gd name="T5" fmla="*/ 1 h 931"/>
                <a:gd name="T6" fmla="*/ 1 w 290"/>
                <a:gd name="T7" fmla="*/ 1 h 931"/>
                <a:gd name="T8" fmla="*/ 1 w 290"/>
                <a:gd name="T9" fmla="*/ 1 h 931"/>
                <a:gd name="T10" fmla="*/ 1 w 290"/>
                <a:gd name="T11" fmla="*/ 1 h 931"/>
                <a:gd name="T12" fmla="*/ 1 w 290"/>
                <a:gd name="T13" fmla="*/ 1 h 931"/>
                <a:gd name="T14" fmla="*/ 1 w 290"/>
                <a:gd name="T15" fmla="*/ 1 h 931"/>
                <a:gd name="T16" fmla="*/ 1 w 290"/>
                <a:gd name="T17" fmla="*/ 1 h 931"/>
                <a:gd name="T18" fmla="*/ 1 w 290"/>
                <a:gd name="T19" fmla="*/ 1 h 931"/>
                <a:gd name="T20" fmla="*/ 1 w 290"/>
                <a:gd name="T21" fmla="*/ 1 h 931"/>
                <a:gd name="T22" fmla="*/ 1 w 290"/>
                <a:gd name="T23" fmla="*/ 1 h 931"/>
                <a:gd name="T24" fmla="*/ 1 w 290"/>
                <a:gd name="T25" fmla="*/ 1 h 931"/>
                <a:gd name="T26" fmla="*/ 1 w 290"/>
                <a:gd name="T27" fmla="*/ 1 h 931"/>
                <a:gd name="T28" fmla="*/ 1 w 290"/>
                <a:gd name="T29" fmla="*/ 1 h 931"/>
                <a:gd name="T30" fmla="*/ 1 w 290"/>
                <a:gd name="T31" fmla="*/ 1 h 931"/>
                <a:gd name="T32" fmla="*/ 1 w 290"/>
                <a:gd name="T33" fmla="*/ 1 h 931"/>
                <a:gd name="T34" fmla="*/ 1 w 290"/>
                <a:gd name="T35" fmla="*/ 1 h 931"/>
                <a:gd name="T36" fmla="*/ 1 w 290"/>
                <a:gd name="T37" fmla="*/ 1 h 931"/>
                <a:gd name="T38" fmla="*/ 1 w 290"/>
                <a:gd name="T39" fmla="*/ 1 h 931"/>
                <a:gd name="T40" fmla="*/ 1 w 290"/>
                <a:gd name="T41" fmla="*/ 1 h 931"/>
                <a:gd name="T42" fmla="*/ 1 w 290"/>
                <a:gd name="T43" fmla="*/ 1 h 931"/>
                <a:gd name="T44" fmla="*/ 1 w 290"/>
                <a:gd name="T45" fmla="*/ 1 h 931"/>
                <a:gd name="T46" fmla="*/ 1 w 290"/>
                <a:gd name="T47" fmla="*/ 1 h 931"/>
                <a:gd name="T48" fmla="*/ 1 w 290"/>
                <a:gd name="T49" fmla="*/ 1 h 931"/>
                <a:gd name="T50" fmla="*/ 1 w 290"/>
                <a:gd name="T51" fmla="*/ 1 h 931"/>
                <a:gd name="T52" fmla="*/ 1 w 290"/>
                <a:gd name="T53" fmla="*/ 1 h 931"/>
                <a:gd name="T54" fmla="*/ 1 w 290"/>
                <a:gd name="T55" fmla="*/ 1 h 931"/>
                <a:gd name="T56" fmla="*/ 1 w 290"/>
                <a:gd name="T57" fmla="*/ 1 h 931"/>
                <a:gd name="T58" fmla="*/ 1 w 290"/>
                <a:gd name="T59" fmla="*/ 1 h 931"/>
                <a:gd name="T60" fmla="*/ 1 w 290"/>
                <a:gd name="T61" fmla="*/ 1 h 931"/>
                <a:gd name="T62" fmla="*/ 1 w 290"/>
                <a:gd name="T63" fmla="*/ 1 h 931"/>
                <a:gd name="T64" fmla="*/ 1 w 290"/>
                <a:gd name="T65" fmla="*/ 1 h 931"/>
                <a:gd name="T66" fmla="*/ 1 w 290"/>
                <a:gd name="T67" fmla="*/ 1 h 931"/>
                <a:gd name="T68" fmla="*/ 1 w 290"/>
                <a:gd name="T69" fmla="*/ 1 h 931"/>
                <a:gd name="T70" fmla="*/ 1 w 290"/>
                <a:gd name="T71" fmla="*/ 1 h 931"/>
                <a:gd name="T72" fmla="*/ 1 w 290"/>
                <a:gd name="T73" fmla="*/ 1 h 931"/>
                <a:gd name="T74" fmla="*/ 1 w 290"/>
                <a:gd name="T75" fmla="*/ 1 h 931"/>
                <a:gd name="T76" fmla="*/ 1 w 290"/>
                <a:gd name="T77" fmla="*/ 1 h 931"/>
                <a:gd name="T78" fmla="*/ 1 w 290"/>
                <a:gd name="T79" fmla="*/ 1 h 931"/>
                <a:gd name="T80" fmla="*/ 1 w 290"/>
                <a:gd name="T81" fmla="*/ 1 h 931"/>
                <a:gd name="T82" fmla="*/ 1 w 290"/>
                <a:gd name="T83" fmla="*/ 1 h 931"/>
                <a:gd name="T84" fmla="*/ 1 w 290"/>
                <a:gd name="T85" fmla="*/ 1 h 931"/>
                <a:gd name="T86" fmla="*/ 1 w 290"/>
                <a:gd name="T87" fmla="*/ 1 h 931"/>
                <a:gd name="T88" fmla="*/ 1 w 290"/>
                <a:gd name="T89" fmla="*/ 1 h 931"/>
                <a:gd name="T90" fmla="*/ 1 w 290"/>
                <a:gd name="T91" fmla="*/ 1 h 931"/>
                <a:gd name="T92" fmla="*/ 1 w 290"/>
                <a:gd name="T93" fmla="*/ 1 h 931"/>
                <a:gd name="T94" fmla="*/ 1 w 290"/>
                <a:gd name="T95" fmla="*/ 1 h 931"/>
                <a:gd name="T96" fmla="*/ 1 w 290"/>
                <a:gd name="T97" fmla="*/ 1 h 93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90"/>
                <a:gd name="T148" fmla="*/ 0 h 931"/>
                <a:gd name="T149" fmla="*/ 290 w 290"/>
                <a:gd name="T150" fmla="*/ 931 h 93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90" h="931">
                  <a:moveTo>
                    <a:pt x="194" y="905"/>
                  </a:moveTo>
                  <a:lnTo>
                    <a:pt x="191" y="908"/>
                  </a:lnTo>
                  <a:lnTo>
                    <a:pt x="187" y="914"/>
                  </a:lnTo>
                  <a:lnTo>
                    <a:pt x="179" y="922"/>
                  </a:lnTo>
                  <a:lnTo>
                    <a:pt x="171" y="930"/>
                  </a:lnTo>
                  <a:lnTo>
                    <a:pt x="170" y="931"/>
                  </a:lnTo>
                  <a:lnTo>
                    <a:pt x="170" y="929"/>
                  </a:lnTo>
                  <a:lnTo>
                    <a:pt x="172" y="908"/>
                  </a:lnTo>
                  <a:lnTo>
                    <a:pt x="176" y="828"/>
                  </a:lnTo>
                  <a:lnTo>
                    <a:pt x="172" y="734"/>
                  </a:lnTo>
                  <a:lnTo>
                    <a:pt x="169" y="714"/>
                  </a:lnTo>
                  <a:lnTo>
                    <a:pt x="163" y="694"/>
                  </a:lnTo>
                  <a:lnTo>
                    <a:pt x="144" y="641"/>
                  </a:lnTo>
                  <a:lnTo>
                    <a:pt x="96" y="525"/>
                  </a:lnTo>
                  <a:lnTo>
                    <a:pt x="61" y="451"/>
                  </a:lnTo>
                  <a:lnTo>
                    <a:pt x="60" y="447"/>
                  </a:lnTo>
                  <a:lnTo>
                    <a:pt x="57" y="440"/>
                  </a:lnTo>
                  <a:lnTo>
                    <a:pt x="52" y="424"/>
                  </a:lnTo>
                  <a:lnTo>
                    <a:pt x="43" y="394"/>
                  </a:lnTo>
                  <a:lnTo>
                    <a:pt x="33" y="361"/>
                  </a:lnTo>
                  <a:lnTo>
                    <a:pt x="31" y="353"/>
                  </a:lnTo>
                  <a:lnTo>
                    <a:pt x="42" y="363"/>
                  </a:lnTo>
                  <a:lnTo>
                    <a:pt x="79" y="397"/>
                  </a:lnTo>
                  <a:lnTo>
                    <a:pt x="118" y="437"/>
                  </a:lnTo>
                  <a:lnTo>
                    <a:pt x="126" y="446"/>
                  </a:lnTo>
                  <a:lnTo>
                    <a:pt x="132" y="459"/>
                  </a:lnTo>
                  <a:lnTo>
                    <a:pt x="148" y="492"/>
                  </a:lnTo>
                  <a:lnTo>
                    <a:pt x="181" y="580"/>
                  </a:lnTo>
                  <a:lnTo>
                    <a:pt x="201" y="655"/>
                  </a:lnTo>
                  <a:lnTo>
                    <a:pt x="202" y="665"/>
                  </a:lnTo>
                  <a:lnTo>
                    <a:pt x="202" y="674"/>
                  </a:lnTo>
                  <a:lnTo>
                    <a:pt x="203" y="694"/>
                  </a:lnTo>
                  <a:lnTo>
                    <a:pt x="208" y="730"/>
                  </a:lnTo>
                  <a:lnTo>
                    <a:pt x="211" y="751"/>
                  </a:lnTo>
                  <a:lnTo>
                    <a:pt x="212" y="752"/>
                  </a:lnTo>
                  <a:lnTo>
                    <a:pt x="213" y="744"/>
                  </a:lnTo>
                  <a:lnTo>
                    <a:pt x="216" y="728"/>
                  </a:lnTo>
                  <a:lnTo>
                    <a:pt x="222" y="695"/>
                  </a:lnTo>
                  <a:lnTo>
                    <a:pt x="228" y="660"/>
                  </a:lnTo>
                  <a:lnTo>
                    <a:pt x="231" y="651"/>
                  </a:lnTo>
                  <a:lnTo>
                    <a:pt x="229" y="648"/>
                  </a:lnTo>
                  <a:lnTo>
                    <a:pt x="225" y="627"/>
                  </a:lnTo>
                  <a:lnTo>
                    <a:pt x="207" y="545"/>
                  </a:lnTo>
                  <a:lnTo>
                    <a:pt x="186" y="462"/>
                  </a:lnTo>
                  <a:lnTo>
                    <a:pt x="181" y="446"/>
                  </a:lnTo>
                  <a:lnTo>
                    <a:pt x="174" y="434"/>
                  </a:lnTo>
                  <a:lnTo>
                    <a:pt x="154" y="406"/>
                  </a:lnTo>
                  <a:lnTo>
                    <a:pt x="107" y="352"/>
                  </a:lnTo>
                  <a:lnTo>
                    <a:pt x="74" y="321"/>
                  </a:lnTo>
                  <a:lnTo>
                    <a:pt x="73" y="319"/>
                  </a:lnTo>
                  <a:lnTo>
                    <a:pt x="69" y="311"/>
                  </a:lnTo>
                  <a:lnTo>
                    <a:pt x="62" y="293"/>
                  </a:lnTo>
                  <a:lnTo>
                    <a:pt x="48" y="259"/>
                  </a:lnTo>
                  <a:lnTo>
                    <a:pt x="35" y="226"/>
                  </a:lnTo>
                  <a:lnTo>
                    <a:pt x="32" y="216"/>
                  </a:lnTo>
                  <a:lnTo>
                    <a:pt x="32" y="215"/>
                  </a:lnTo>
                  <a:lnTo>
                    <a:pt x="33" y="215"/>
                  </a:lnTo>
                  <a:lnTo>
                    <a:pt x="34" y="215"/>
                  </a:lnTo>
                  <a:lnTo>
                    <a:pt x="40" y="218"/>
                  </a:lnTo>
                  <a:lnTo>
                    <a:pt x="47" y="223"/>
                  </a:lnTo>
                  <a:lnTo>
                    <a:pt x="65" y="236"/>
                  </a:lnTo>
                  <a:lnTo>
                    <a:pt x="114" y="279"/>
                  </a:lnTo>
                  <a:lnTo>
                    <a:pt x="215" y="415"/>
                  </a:lnTo>
                  <a:lnTo>
                    <a:pt x="247" y="539"/>
                  </a:lnTo>
                  <a:lnTo>
                    <a:pt x="247" y="532"/>
                  </a:lnTo>
                  <a:lnTo>
                    <a:pt x="248" y="515"/>
                  </a:lnTo>
                  <a:lnTo>
                    <a:pt x="251" y="483"/>
                  </a:lnTo>
                  <a:lnTo>
                    <a:pt x="253" y="450"/>
                  </a:lnTo>
                  <a:lnTo>
                    <a:pt x="254" y="442"/>
                  </a:lnTo>
                  <a:lnTo>
                    <a:pt x="253" y="440"/>
                  </a:lnTo>
                  <a:lnTo>
                    <a:pt x="248" y="424"/>
                  </a:lnTo>
                  <a:lnTo>
                    <a:pt x="226" y="361"/>
                  </a:lnTo>
                  <a:lnTo>
                    <a:pt x="191" y="292"/>
                  </a:lnTo>
                  <a:lnTo>
                    <a:pt x="181" y="278"/>
                  </a:lnTo>
                  <a:lnTo>
                    <a:pt x="168" y="265"/>
                  </a:lnTo>
                  <a:lnTo>
                    <a:pt x="134" y="235"/>
                  </a:lnTo>
                  <a:lnTo>
                    <a:pt x="54" y="173"/>
                  </a:lnTo>
                  <a:lnTo>
                    <a:pt x="2" y="134"/>
                  </a:lnTo>
                  <a:lnTo>
                    <a:pt x="0" y="132"/>
                  </a:lnTo>
                  <a:lnTo>
                    <a:pt x="18" y="138"/>
                  </a:lnTo>
                  <a:lnTo>
                    <a:pt x="32" y="140"/>
                  </a:lnTo>
                  <a:lnTo>
                    <a:pt x="42" y="139"/>
                  </a:lnTo>
                  <a:lnTo>
                    <a:pt x="50" y="135"/>
                  </a:lnTo>
                  <a:lnTo>
                    <a:pt x="54" y="130"/>
                  </a:lnTo>
                  <a:lnTo>
                    <a:pt x="56" y="123"/>
                  </a:lnTo>
                  <a:lnTo>
                    <a:pt x="55" y="114"/>
                  </a:lnTo>
                  <a:lnTo>
                    <a:pt x="51" y="105"/>
                  </a:lnTo>
                  <a:lnTo>
                    <a:pt x="46" y="95"/>
                  </a:lnTo>
                  <a:lnTo>
                    <a:pt x="29" y="77"/>
                  </a:lnTo>
                  <a:lnTo>
                    <a:pt x="19" y="67"/>
                  </a:lnTo>
                  <a:lnTo>
                    <a:pt x="40" y="78"/>
                  </a:lnTo>
                  <a:lnTo>
                    <a:pt x="84" y="101"/>
                  </a:lnTo>
                  <a:lnTo>
                    <a:pt x="161" y="160"/>
                  </a:lnTo>
                  <a:lnTo>
                    <a:pt x="219" y="234"/>
                  </a:lnTo>
                  <a:lnTo>
                    <a:pt x="231" y="254"/>
                  </a:lnTo>
                  <a:lnTo>
                    <a:pt x="234" y="263"/>
                  </a:lnTo>
                  <a:lnTo>
                    <a:pt x="242" y="279"/>
                  </a:lnTo>
                  <a:lnTo>
                    <a:pt x="255" y="303"/>
                  </a:lnTo>
                  <a:lnTo>
                    <a:pt x="261" y="314"/>
                  </a:lnTo>
                  <a:lnTo>
                    <a:pt x="262" y="314"/>
                  </a:lnTo>
                  <a:lnTo>
                    <a:pt x="258" y="305"/>
                  </a:lnTo>
                  <a:lnTo>
                    <a:pt x="253" y="286"/>
                  </a:lnTo>
                  <a:lnTo>
                    <a:pt x="244" y="248"/>
                  </a:lnTo>
                  <a:lnTo>
                    <a:pt x="229" y="212"/>
                  </a:lnTo>
                  <a:lnTo>
                    <a:pt x="224" y="204"/>
                  </a:lnTo>
                  <a:lnTo>
                    <a:pt x="212" y="190"/>
                  </a:lnTo>
                  <a:lnTo>
                    <a:pt x="186" y="162"/>
                  </a:lnTo>
                  <a:lnTo>
                    <a:pt x="126" y="108"/>
                  </a:lnTo>
                  <a:lnTo>
                    <a:pt x="73" y="51"/>
                  </a:lnTo>
                  <a:lnTo>
                    <a:pt x="64" y="35"/>
                  </a:lnTo>
                  <a:lnTo>
                    <a:pt x="62" y="31"/>
                  </a:lnTo>
                  <a:lnTo>
                    <a:pt x="63" y="28"/>
                  </a:lnTo>
                  <a:lnTo>
                    <a:pt x="65" y="24"/>
                  </a:lnTo>
                  <a:lnTo>
                    <a:pt x="68" y="21"/>
                  </a:lnTo>
                  <a:lnTo>
                    <a:pt x="72" y="18"/>
                  </a:lnTo>
                  <a:lnTo>
                    <a:pt x="84" y="13"/>
                  </a:lnTo>
                  <a:lnTo>
                    <a:pt x="106" y="3"/>
                  </a:lnTo>
                  <a:lnTo>
                    <a:pt x="111" y="0"/>
                  </a:lnTo>
                  <a:lnTo>
                    <a:pt x="124" y="12"/>
                  </a:lnTo>
                  <a:lnTo>
                    <a:pt x="169" y="55"/>
                  </a:lnTo>
                  <a:lnTo>
                    <a:pt x="219" y="119"/>
                  </a:lnTo>
                  <a:lnTo>
                    <a:pt x="229" y="136"/>
                  </a:lnTo>
                  <a:lnTo>
                    <a:pt x="238" y="153"/>
                  </a:lnTo>
                  <a:lnTo>
                    <a:pt x="252" y="180"/>
                  </a:lnTo>
                  <a:lnTo>
                    <a:pt x="272" y="221"/>
                  </a:lnTo>
                  <a:lnTo>
                    <a:pt x="284" y="264"/>
                  </a:lnTo>
                  <a:lnTo>
                    <a:pt x="287" y="276"/>
                  </a:lnTo>
                  <a:lnTo>
                    <a:pt x="289" y="291"/>
                  </a:lnTo>
                  <a:lnTo>
                    <a:pt x="290" y="323"/>
                  </a:lnTo>
                  <a:lnTo>
                    <a:pt x="285" y="386"/>
                  </a:lnTo>
                  <a:lnTo>
                    <a:pt x="280" y="423"/>
                  </a:lnTo>
                  <a:lnTo>
                    <a:pt x="280" y="424"/>
                  </a:lnTo>
                  <a:lnTo>
                    <a:pt x="280" y="427"/>
                  </a:lnTo>
                  <a:lnTo>
                    <a:pt x="281" y="444"/>
                  </a:lnTo>
                  <a:lnTo>
                    <a:pt x="282" y="508"/>
                  </a:lnTo>
                  <a:lnTo>
                    <a:pt x="276" y="565"/>
                  </a:lnTo>
                  <a:lnTo>
                    <a:pt x="273" y="572"/>
                  </a:lnTo>
                  <a:lnTo>
                    <a:pt x="269" y="579"/>
                  </a:lnTo>
                  <a:lnTo>
                    <a:pt x="266" y="588"/>
                  </a:lnTo>
                  <a:lnTo>
                    <a:pt x="260" y="611"/>
                  </a:lnTo>
                  <a:lnTo>
                    <a:pt x="253" y="664"/>
                  </a:lnTo>
                  <a:lnTo>
                    <a:pt x="245" y="709"/>
                  </a:lnTo>
                  <a:lnTo>
                    <a:pt x="242" y="720"/>
                  </a:lnTo>
                  <a:lnTo>
                    <a:pt x="233" y="753"/>
                  </a:lnTo>
                  <a:lnTo>
                    <a:pt x="210" y="842"/>
                  </a:lnTo>
                  <a:lnTo>
                    <a:pt x="194" y="902"/>
                  </a:lnTo>
                  <a:lnTo>
                    <a:pt x="194" y="905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38" name="Freeform 127"/>
            <p:cNvSpPr>
              <a:spLocks/>
            </p:cNvSpPr>
            <p:nvPr/>
          </p:nvSpPr>
          <p:spPr bwMode="auto">
            <a:xfrm>
              <a:off x="2845" y="1387"/>
              <a:ext cx="76" cy="218"/>
            </a:xfrm>
            <a:custGeom>
              <a:avLst/>
              <a:gdLst>
                <a:gd name="T0" fmla="*/ 1 w 151"/>
                <a:gd name="T1" fmla="*/ 1 h 435"/>
                <a:gd name="T2" fmla="*/ 1 w 151"/>
                <a:gd name="T3" fmla="*/ 1 h 435"/>
                <a:gd name="T4" fmla="*/ 1 w 151"/>
                <a:gd name="T5" fmla="*/ 1 h 435"/>
                <a:gd name="T6" fmla="*/ 1 w 151"/>
                <a:gd name="T7" fmla="*/ 1 h 435"/>
                <a:gd name="T8" fmla="*/ 1 w 151"/>
                <a:gd name="T9" fmla="*/ 1 h 435"/>
                <a:gd name="T10" fmla="*/ 1 w 151"/>
                <a:gd name="T11" fmla="*/ 1 h 435"/>
                <a:gd name="T12" fmla="*/ 1 w 151"/>
                <a:gd name="T13" fmla="*/ 1 h 435"/>
                <a:gd name="T14" fmla="*/ 1 w 151"/>
                <a:gd name="T15" fmla="*/ 1 h 435"/>
                <a:gd name="T16" fmla="*/ 1 w 151"/>
                <a:gd name="T17" fmla="*/ 1 h 435"/>
                <a:gd name="T18" fmla="*/ 1 w 151"/>
                <a:gd name="T19" fmla="*/ 1 h 435"/>
                <a:gd name="T20" fmla="*/ 1 w 151"/>
                <a:gd name="T21" fmla="*/ 1 h 435"/>
                <a:gd name="T22" fmla="*/ 1 w 151"/>
                <a:gd name="T23" fmla="*/ 1 h 435"/>
                <a:gd name="T24" fmla="*/ 1 w 151"/>
                <a:gd name="T25" fmla="*/ 1 h 435"/>
                <a:gd name="T26" fmla="*/ 1 w 151"/>
                <a:gd name="T27" fmla="*/ 1 h 435"/>
                <a:gd name="T28" fmla="*/ 1 w 151"/>
                <a:gd name="T29" fmla="*/ 1 h 435"/>
                <a:gd name="T30" fmla="*/ 1 w 151"/>
                <a:gd name="T31" fmla="*/ 1 h 435"/>
                <a:gd name="T32" fmla="*/ 1 w 151"/>
                <a:gd name="T33" fmla="*/ 1 h 435"/>
                <a:gd name="T34" fmla="*/ 1 w 151"/>
                <a:gd name="T35" fmla="*/ 1 h 435"/>
                <a:gd name="T36" fmla="*/ 1 w 151"/>
                <a:gd name="T37" fmla="*/ 1 h 435"/>
                <a:gd name="T38" fmla="*/ 0 w 151"/>
                <a:gd name="T39" fmla="*/ 1 h 435"/>
                <a:gd name="T40" fmla="*/ 0 w 151"/>
                <a:gd name="T41" fmla="*/ 1 h 435"/>
                <a:gd name="T42" fmla="*/ 1 w 151"/>
                <a:gd name="T43" fmla="*/ 1 h 435"/>
                <a:gd name="T44" fmla="*/ 1 w 151"/>
                <a:gd name="T45" fmla="*/ 1 h 435"/>
                <a:gd name="T46" fmla="*/ 1 w 151"/>
                <a:gd name="T47" fmla="*/ 1 h 435"/>
                <a:gd name="T48" fmla="*/ 1 w 151"/>
                <a:gd name="T49" fmla="*/ 1 h 435"/>
                <a:gd name="T50" fmla="*/ 1 w 151"/>
                <a:gd name="T51" fmla="*/ 0 h 435"/>
                <a:gd name="T52" fmla="*/ 1 w 151"/>
                <a:gd name="T53" fmla="*/ 1 h 435"/>
                <a:gd name="T54" fmla="*/ 1 w 151"/>
                <a:gd name="T55" fmla="*/ 1 h 435"/>
                <a:gd name="T56" fmla="*/ 1 w 151"/>
                <a:gd name="T57" fmla="*/ 1 h 435"/>
                <a:gd name="T58" fmla="*/ 1 w 151"/>
                <a:gd name="T59" fmla="*/ 1 h 435"/>
                <a:gd name="T60" fmla="*/ 1 w 151"/>
                <a:gd name="T61" fmla="*/ 1 h 43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51"/>
                <a:gd name="T94" fmla="*/ 0 h 435"/>
                <a:gd name="T95" fmla="*/ 151 w 151"/>
                <a:gd name="T96" fmla="*/ 435 h 43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51" h="435">
                  <a:moveTo>
                    <a:pt x="116" y="117"/>
                  </a:moveTo>
                  <a:lnTo>
                    <a:pt x="123" y="132"/>
                  </a:lnTo>
                  <a:lnTo>
                    <a:pt x="135" y="169"/>
                  </a:lnTo>
                  <a:lnTo>
                    <a:pt x="149" y="252"/>
                  </a:lnTo>
                  <a:lnTo>
                    <a:pt x="151" y="327"/>
                  </a:lnTo>
                  <a:lnTo>
                    <a:pt x="151" y="341"/>
                  </a:lnTo>
                  <a:lnTo>
                    <a:pt x="149" y="354"/>
                  </a:lnTo>
                  <a:lnTo>
                    <a:pt x="147" y="378"/>
                  </a:lnTo>
                  <a:lnTo>
                    <a:pt x="141" y="416"/>
                  </a:lnTo>
                  <a:lnTo>
                    <a:pt x="139" y="435"/>
                  </a:lnTo>
                  <a:lnTo>
                    <a:pt x="138" y="432"/>
                  </a:lnTo>
                  <a:lnTo>
                    <a:pt x="138" y="407"/>
                  </a:lnTo>
                  <a:lnTo>
                    <a:pt x="130" y="310"/>
                  </a:lnTo>
                  <a:lnTo>
                    <a:pt x="103" y="205"/>
                  </a:lnTo>
                  <a:lnTo>
                    <a:pt x="92" y="185"/>
                  </a:lnTo>
                  <a:lnTo>
                    <a:pt x="80" y="168"/>
                  </a:lnTo>
                  <a:lnTo>
                    <a:pt x="57" y="135"/>
                  </a:lnTo>
                  <a:lnTo>
                    <a:pt x="19" y="83"/>
                  </a:lnTo>
                  <a:lnTo>
                    <a:pt x="0" y="57"/>
                  </a:lnTo>
                  <a:lnTo>
                    <a:pt x="0" y="55"/>
                  </a:lnTo>
                  <a:lnTo>
                    <a:pt x="2" y="51"/>
                  </a:lnTo>
                  <a:lnTo>
                    <a:pt x="8" y="42"/>
                  </a:lnTo>
                  <a:lnTo>
                    <a:pt x="21" y="24"/>
                  </a:lnTo>
                  <a:lnTo>
                    <a:pt x="33" y="6"/>
                  </a:lnTo>
                  <a:lnTo>
                    <a:pt x="36" y="0"/>
                  </a:lnTo>
                  <a:lnTo>
                    <a:pt x="43" y="11"/>
                  </a:lnTo>
                  <a:lnTo>
                    <a:pt x="71" y="49"/>
                  </a:lnTo>
                  <a:lnTo>
                    <a:pt x="107" y="103"/>
                  </a:lnTo>
                  <a:lnTo>
                    <a:pt x="116" y="117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39" name="Freeform 128"/>
            <p:cNvSpPr>
              <a:spLocks/>
            </p:cNvSpPr>
            <p:nvPr/>
          </p:nvSpPr>
          <p:spPr bwMode="auto">
            <a:xfrm>
              <a:off x="2778" y="1393"/>
              <a:ext cx="82" cy="142"/>
            </a:xfrm>
            <a:custGeom>
              <a:avLst/>
              <a:gdLst>
                <a:gd name="T0" fmla="*/ 1 w 164"/>
                <a:gd name="T1" fmla="*/ 1 h 282"/>
                <a:gd name="T2" fmla="*/ 1 w 164"/>
                <a:gd name="T3" fmla="*/ 1 h 282"/>
                <a:gd name="T4" fmla="*/ 1 w 164"/>
                <a:gd name="T5" fmla="*/ 1 h 282"/>
                <a:gd name="T6" fmla="*/ 1 w 164"/>
                <a:gd name="T7" fmla="*/ 1 h 282"/>
                <a:gd name="T8" fmla="*/ 1 w 164"/>
                <a:gd name="T9" fmla="*/ 1 h 282"/>
                <a:gd name="T10" fmla="*/ 1 w 164"/>
                <a:gd name="T11" fmla="*/ 1 h 282"/>
                <a:gd name="T12" fmla="*/ 0 w 164"/>
                <a:gd name="T13" fmla="*/ 0 h 282"/>
                <a:gd name="T14" fmla="*/ 1 w 164"/>
                <a:gd name="T15" fmla="*/ 1 h 282"/>
                <a:gd name="T16" fmla="*/ 1 w 164"/>
                <a:gd name="T17" fmla="*/ 1 h 282"/>
                <a:gd name="T18" fmla="*/ 1 w 164"/>
                <a:gd name="T19" fmla="*/ 1 h 282"/>
                <a:gd name="T20" fmla="*/ 1 w 164"/>
                <a:gd name="T21" fmla="*/ 1 h 282"/>
                <a:gd name="T22" fmla="*/ 1 w 164"/>
                <a:gd name="T23" fmla="*/ 1 h 282"/>
                <a:gd name="T24" fmla="*/ 1 w 164"/>
                <a:gd name="T25" fmla="*/ 1 h 282"/>
                <a:gd name="T26" fmla="*/ 1 w 164"/>
                <a:gd name="T27" fmla="*/ 1 h 282"/>
                <a:gd name="T28" fmla="*/ 1 w 164"/>
                <a:gd name="T29" fmla="*/ 1 h 282"/>
                <a:gd name="T30" fmla="*/ 1 w 164"/>
                <a:gd name="T31" fmla="*/ 1 h 282"/>
                <a:gd name="T32" fmla="*/ 1 w 164"/>
                <a:gd name="T33" fmla="*/ 1 h 282"/>
                <a:gd name="T34" fmla="*/ 1 w 164"/>
                <a:gd name="T35" fmla="*/ 1 h 282"/>
                <a:gd name="T36" fmla="*/ 1 w 164"/>
                <a:gd name="T37" fmla="*/ 1 h 2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64"/>
                <a:gd name="T58" fmla="*/ 0 h 282"/>
                <a:gd name="T59" fmla="*/ 164 w 164"/>
                <a:gd name="T60" fmla="*/ 282 h 2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64" h="282">
                  <a:moveTo>
                    <a:pt x="67" y="146"/>
                  </a:moveTo>
                  <a:lnTo>
                    <a:pt x="67" y="134"/>
                  </a:lnTo>
                  <a:lnTo>
                    <a:pt x="65" y="122"/>
                  </a:lnTo>
                  <a:lnTo>
                    <a:pt x="57" y="96"/>
                  </a:lnTo>
                  <a:lnTo>
                    <a:pt x="44" y="70"/>
                  </a:lnTo>
                  <a:lnTo>
                    <a:pt x="13" y="20"/>
                  </a:lnTo>
                  <a:lnTo>
                    <a:pt x="0" y="0"/>
                  </a:lnTo>
                  <a:lnTo>
                    <a:pt x="19" y="17"/>
                  </a:lnTo>
                  <a:lnTo>
                    <a:pt x="57" y="56"/>
                  </a:lnTo>
                  <a:lnTo>
                    <a:pt x="129" y="152"/>
                  </a:lnTo>
                  <a:lnTo>
                    <a:pt x="153" y="204"/>
                  </a:lnTo>
                  <a:lnTo>
                    <a:pt x="164" y="257"/>
                  </a:lnTo>
                  <a:lnTo>
                    <a:pt x="164" y="282"/>
                  </a:lnTo>
                  <a:lnTo>
                    <a:pt x="156" y="272"/>
                  </a:lnTo>
                  <a:lnTo>
                    <a:pt x="139" y="250"/>
                  </a:lnTo>
                  <a:lnTo>
                    <a:pt x="109" y="202"/>
                  </a:lnTo>
                  <a:lnTo>
                    <a:pt x="75" y="157"/>
                  </a:lnTo>
                  <a:lnTo>
                    <a:pt x="67" y="146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40" name="Freeform 129"/>
            <p:cNvSpPr>
              <a:spLocks/>
            </p:cNvSpPr>
            <p:nvPr/>
          </p:nvSpPr>
          <p:spPr bwMode="auto">
            <a:xfrm>
              <a:off x="2485" y="449"/>
              <a:ext cx="118" cy="292"/>
            </a:xfrm>
            <a:custGeom>
              <a:avLst/>
              <a:gdLst>
                <a:gd name="T0" fmla="*/ 1 w 236"/>
                <a:gd name="T1" fmla="*/ 1 h 583"/>
                <a:gd name="T2" fmla="*/ 1 w 236"/>
                <a:gd name="T3" fmla="*/ 1 h 583"/>
                <a:gd name="T4" fmla="*/ 1 w 236"/>
                <a:gd name="T5" fmla="*/ 1 h 583"/>
                <a:gd name="T6" fmla="*/ 1 w 236"/>
                <a:gd name="T7" fmla="*/ 1 h 583"/>
                <a:gd name="T8" fmla="*/ 1 w 236"/>
                <a:gd name="T9" fmla="*/ 1 h 583"/>
                <a:gd name="T10" fmla="*/ 1 w 236"/>
                <a:gd name="T11" fmla="*/ 1 h 583"/>
                <a:gd name="T12" fmla="*/ 1 w 236"/>
                <a:gd name="T13" fmla="*/ 1 h 583"/>
                <a:gd name="T14" fmla="*/ 1 w 236"/>
                <a:gd name="T15" fmla="*/ 1 h 583"/>
                <a:gd name="T16" fmla="*/ 1 w 236"/>
                <a:gd name="T17" fmla="*/ 1 h 583"/>
                <a:gd name="T18" fmla="*/ 1 w 236"/>
                <a:gd name="T19" fmla="*/ 1 h 583"/>
                <a:gd name="T20" fmla="*/ 1 w 236"/>
                <a:gd name="T21" fmla="*/ 1 h 583"/>
                <a:gd name="T22" fmla="*/ 1 w 236"/>
                <a:gd name="T23" fmla="*/ 1 h 583"/>
                <a:gd name="T24" fmla="*/ 1 w 236"/>
                <a:gd name="T25" fmla="*/ 1 h 583"/>
                <a:gd name="T26" fmla="*/ 1 w 236"/>
                <a:gd name="T27" fmla="*/ 1 h 583"/>
                <a:gd name="T28" fmla="*/ 1 w 236"/>
                <a:gd name="T29" fmla="*/ 1 h 583"/>
                <a:gd name="T30" fmla="*/ 1 w 236"/>
                <a:gd name="T31" fmla="*/ 1 h 583"/>
                <a:gd name="T32" fmla="*/ 1 w 236"/>
                <a:gd name="T33" fmla="*/ 1 h 583"/>
                <a:gd name="T34" fmla="*/ 1 w 236"/>
                <a:gd name="T35" fmla="*/ 1 h 583"/>
                <a:gd name="T36" fmla="*/ 1 w 236"/>
                <a:gd name="T37" fmla="*/ 1 h 583"/>
                <a:gd name="T38" fmla="*/ 1 w 236"/>
                <a:gd name="T39" fmla="*/ 1 h 583"/>
                <a:gd name="T40" fmla="*/ 1 w 236"/>
                <a:gd name="T41" fmla="*/ 1 h 583"/>
                <a:gd name="T42" fmla="*/ 1 w 236"/>
                <a:gd name="T43" fmla="*/ 1 h 583"/>
                <a:gd name="T44" fmla="*/ 1 w 236"/>
                <a:gd name="T45" fmla="*/ 1 h 583"/>
                <a:gd name="T46" fmla="*/ 1 w 236"/>
                <a:gd name="T47" fmla="*/ 1 h 583"/>
                <a:gd name="T48" fmla="*/ 1 w 236"/>
                <a:gd name="T49" fmla="*/ 1 h 583"/>
                <a:gd name="T50" fmla="*/ 1 w 236"/>
                <a:gd name="T51" fmla="*/ 1 h 583"/>
                <a:gd name="T52" fmla="*/ 1 w 236"/>
                <a:gd name="T53" fmla="*/ 1 h 583"/>
                <a:gd name="T54" fmla="*/ 1 w 236"/>
                <a:gd name="T55" fmla="*/ 1 h 583"/>
                <a:gd name="T56" fmla="*/ 1 w 236"/>
                <a:gd name="T57" fmla="*/ 1 h 583"/>
                <a:gd name="T58" fmla="*/ 1 w 236"/>
                <a:gd name="T59" fmla="*/ 1 h 583"/>
                <a:gd name="T60" fmla="*/ 1 w 236"/>
                <a:gd name="T61" fmla="*/ 1 h 583"/>
                <a:gd name="T62" fmla="*/ 1 w 236"/>
                <a:gd name="T63" fmla="*/ 1 h 583"/>
                <a:gd name="T64" fmla="*/ 1 w 236"/>
                <a:gd name="T65" fmla="*/ 1 h 583"/>
                <a:gd name="T66" fmla="*/ 1 w 236"/>
                <a:gd name="T67" fmla="*/ 1 h 583"/>
                <a:gd name="T68" fmla="*/ 1 w 236"/>
                <a:gd name="T69" fmla="*/ 1 h 583"/>
                <a:gd name="T70" fmla="*/ 1 w 236"/>
                <a:gd name="T71" fmla="*/ 1 h 583"/>
                <a:gd name="T72" fmla="*/ 1 w 236"/>
                <a:gd name="T73" fmla="*/ 1 h 583"/>
                <a:gd name="T74" fmla="*/ 1 w 236"/>
                <a:gd name="T75" fmla="*/ 1 h 583"/>
                <a:gd name="T76" fmla="*/ 1 w 236"/>
                <a:gd name="T77" fmla="*/ 1 h 583"/>
                <a:gd name="T78" fmla="*/ 1 w 236"/>
                <a:gd name="T79" fmla="*/ 1 h 583"/>
                <a:gd name="T80" fmla="*/ 1 w 236"/>
                <a:gd name="T81" fmla="*/ 1 h 583"/>
                <a:gd name="T82" fmla="*/ 1 w 236"/>
                <a:gd name="T83" fmla="*/ 1 h 583"/>
                <a:gd name="T84" fmla="*/ 1 w 236"/>
                <a:gd name="T85" fmla="*/ 1 h 583"/>
                <a:gd name="T86" fmla="*/ 1 w 236"/>
                <a:gd name="T87" fmla="*/ 1 h 583"/>
                <a:gd name="T88" fmla="*/ 1 w 236"/>
                <a:gd name="T89" fmla="*/ 1 h 583"/>
                <a:gd name="T90" fmla="*/ 1 w 236"/>
                <a:gd name="T91" fmla="*/ 1 h 583"/>
                <a:gd name="T92" fmla="*/ 1 w 236"/>
                <a:gd name="T93" fmla="*/ 1 h 583"/>
                <a:gd name="T94" fmla="*/ 1 w 236"/>
                <a:gd name="T95" fmla="*/ 1 h 583"/>
                <a:gd name="T96" fmla="*/ 1 w 236"/>
                <a:gd name="T97" fmla="*/ 1 h 583"/>
                <a:gd name="T98" fmla="*/ 1 w 236"/>
                <a:gd name="T99" fmla="*/ 1 h 583"/>
                <a:gd name="T100" fmla="*/ 1 w 236"/>
                <a:gd name="T101" fmla="*/ 1 h 58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36"/>
                <a:gd name="T154" fmla="*/ 0 h 583"/>
                <a:gd name="T155" fmla="*/ 236 w 236"/>
                <a:gd name="T156" fmla="*/ 583 h 58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36" h="583">
                  <a:moveTo>
                    <a:pt x="190" y="87"/>
                  </a:moveTo>
                  <a:lnTo>
                    <a:pt x="195" y="90"/>
                  </a:lnTo>
                  <a:lnTo>
                    <a:pt x="205" y="95"/>
                  </a:lnTo>
                  <a:lnTo>
                    <a:pt x="213" y="100"/>
                  </a:lnTo>
                  <a:lnTo>
                    <a:pt x="217" y="104"/>
                  </a:lnTo>
                  <a:lnTo>
                    <a:pt x="218" y="107"/>
                  </a:lnTo>
                  <a:lnTo>
                    <a:pt x="218" y="109"/>
                  </a:lnTo>
                  <a:lnTo>
                    <a:pt x="217" y="112"/>
                  </a:lnTo>
                  <a:lnTo>
                    <a:pt x="215" y="116"/>
                  </a:lnTo>
                  <a:lnTo>
                    <a:pt x="212" y="119"/>
                  </a:lnTo>
                  <a:lnTo>
                    <a:pt x="207" y="123"/>
                  </a:lnTo>
                  <a:lnTo>
                    <a:pt x="198" y="131"/>
                  </a:lnTo>
                  <a:lnTo>
                    <a:pt x="182" y="144"/>
                  </a:lnTo>
                  <a:lnTo>
                    <a:pt x="180" y="147"/>
                  </a:lnTo>
                  <a:lnTo>
                    <a:pt x="178" y="150"/>
                  </a:lnTo>
                  <a:lnTo>
                    <a:pt x="178" y="153"/>
                  </a:lnTo>
                  <a:lnTo>
                    <a:pt x="179" y="156"/>
                  </a:lnTo>
                  <a:lnTo>
                    <a:pt x="182" y="158"/>
                  </a:lnTo>
                  <a:lnTo>
                    <a:pt x="185" y="161"/>
                  </a:lnTo>
                  <a:lnTo>
                    <a:pt x="189" y="163"/>
                  </a:lnTo>
                  <a:lnTo>
                    <a:pt x="199" y="167"/>
                  </a:lnTo>
                  <a:lnTo>
                    <a:pt x="218" y="175"/>
                  </a:lnTo>
                  <a:lnTo>
                    <a:pt x="222" y="184"/>
                  </a:lnTo>
                  <a:lnTo>
                    <a:pt x="217" y="187"/>
                  </a:lnTo>
                  <a:lnTo>
                    <a:pt x="212" y="190"/>
                  </a:lnTo>
                  <a:lnTo>
                    <a:pt x="199" y="196"/>
                  </a:lnTo>
                  <a:lnTo>
                    <a:pt x="172" y="210"/>
                  </a:lnTo>
                  <a:lnTo>
                    <a:pt x="167" y="225"/>
                  </a:lnTo>
                  <a:lnTo>
                    <a:pt x="171" y="229"/>
                  </a:lnTo>
                  <a:lnTo>
                    <a:pt x="175" y="232"/>
                  </a:lnTo>
                  <a:lnTo>
                    <a:pt x="185" y="236"/>
                  </a:lnTo>
                  <a:lnTo>
                    <a:pt x="195" y="239"/>
                  </a:lnTo>
                  <a:lnTo>
                    <a:pt x="204" y="241"/>
                  </a:lnTo>
                  <a:lnTo>
                    <a:pt x="207" y="243"/>
                  </a:lnTo>
                  <a:lnTo>
                    <a:pt x="210" y="244"/>
                  </a:lnTo>
                  <a:lnTo>
                    <a:pt x="211" y="247"/>
                  </a:lnTo>
                  <a:lnTo>
                    <a:pt x="212" y="249"/>
                  </a:lnTo>
                  <a:lnTo>
                    <a:pt x="211" y="251"/>
                  </a:lnTo>
                  <a:lnTo>
                    <a:pt x="210" y="252"/>
                  </a:lnTo>
                  <a:lnTo>
                    <a:pt x="208" y="255"/>
                  </a:lnTo>
                  <a:lnTo>
                    <a:pt x="202" y="262"/>
                  </a:lnTo>
                  <a:lnTo>
                    <a:pt x="185" y="279"/>
                  </a:lnTo>
                  <a:lnTo>
                    <a:pt x="169" y="300"/>
                  </a:lnTo>
                  <a:lnTo>
                    <a:pt x="163" y="310"/>
                  </a:lnTo>
                  <a:lnTo>
                    <a:pt x="161" y="319"/>
                  </a:lnTo>
                  <a:lnTo>
                    <a:pt x="161" y="323"/>
                  </a:lnTo>
                  <a:lnTo>
                    <a:pt x="163" y="326"/>
                  </a:lnTo>
                  <a:lnTo>
                    <a:pt x="166" y="329"/>
                  </a:lnTo>
                  <a:lnTo>
                    <a:pt x="171" y="332"/>
                  </a:lnTo>
                  <a:lnTo>
                    <a:pt x="177" y="334"/>
                  </a:lnTo>
                  <a:lnTo>
                    <a:pt x="185" y="335"/>
                  </a:lnTo>
                  <a:lnTo>
                    <a:pt x="195" y="335"/>
                  </a:lnTo>
                  <a:lnTo>
                    <a:pt x="201" y="335"/>
                  </a:lnTo>
                  <a:lnTo>
                    <a:pt x="199" y="341"/>
                  </a:lnTo>
                  <a:lnTo>
                    <a:pt x="190" y="357"/>
                  </a:lnTo>
                  <a:lnTo>
                    <a:pt x="176" y="375"/>
                  </a:lnTo>
                  <a:lnTo>
                    <a:pt x="172" y="378"/>
                  </a:lnTo>
                  <a:lnTo>
                    <a:pt x="158" y="386"/>
                  </a:lnTo>
                  <a:lnTo>
                    <a:pt x="141" y="398"/>
                  </a:lnTo>
                  <a:lnTo>
                    <a:pt x="137" y="402"/>
                  </a:lnTo>
                  <a:lnTo>
                    <a:pt x="137" y="405"/>
                  </a:lnTo>
                  <a:lnTo>
                    <a:pt x="137" y="406"/>
                  </a:lnTo>
                  <a:lnTo>
                    <a:pt x="137" y="407"/>
                  </a:lnTo>
                  <a:lnTo>
                    <a:pt x="138" y="408"/>
                  </a:lnTo>
                  <a:lnTo>
                    <a:pt x="140" y="409"/>
                  </a:lnTo>
                  <a:lnTo>
                    <a:pt x="142" y="410"/>
                  </a:lnTo>
                  <a:lnTo>
                    <a:pt x="149" y="412"/>
                  </a:lnTo>
                  <a:lnTo>
                    <a:pt x="167" y="414"/>
                  </a:lnTo>
                  <a:lnTo>
                    <a:pt x="190" y="417"/>
                  </a:lnTo>
                  <a:lnTo>
                    <a:pt x="184" y="420"/>
                  </a:lnTo>
                  <a:lnTo>
                    <a:pt x="172" y="425"/>
                  </a:lnTo>
                  <a:lnTo>
                    <a:pt x="149" y="437"/>
                  </a:lnTo>
                  <a:lnTo>
                    <a:pt x="127" y="450"/>
                  </a:lnTo>
                  <a:lnTo>
                    <a:pt x="123" y="454"/>
                  </a:lnTo>
                  <a:lnTo>
                    <a:pt x="112" y="463"/>
                  </a:lnTo>
                  <a:lnTo>
                    <a:pt x="94" y="479"/>
                  </a:lnTo>
                  <a:lnTo>
                    <a:pt x="58" y="511"/>
                  </a:lnTo>
                  <a:lnTo>
                    <a:pt x="14" y="564"/>
                  </a:lnTo>
                  <a:lnTo>
                    <a:pt x="0" y="583"/>
                  </a:lnTo>
                  <a:lnTo>
                    <a:pt x="11" y="577"/>
                  </a:lnTo>
                  <a:lnTo>
                    <a:pt x="33" y="564"/>
                  </a:lnTo>
                  <a:lnTo>
                    <a:pt x="75" y="533"/>
                  </a:lnTo>
                  <a:lnTo>
                    <a:pt x="114" y="500"/>
                  </a:lnTo>
                  <a:lnTo>
                    <a:pt x="124" y="491"/>
                  </a:lnTo>
                  <a:lnTo>
                    <a:pt x="130" y="489"/>
                  </a:lnTo>
                  <a:lnTo>
                    <a:pt x="139" y="486"/>
                  </a:lnTo>
                  <a:lnTo>
                    <a:pt x="144" y="482"/>
                  </a:lnTo>
                  <a:lnTo>
                    <a:pt x="155" y="474"/>
                  </a:lnTo>
                  <a:lnTo>
                    <a:pt x="161" y="470"/>
                  </a:lnTo>
                  <a:lnTo>
                    <a:pt x="164" y="469"/>
                  </a:lnTo>
                  <a:lnTo>
                    <a:pt x="168" y="470"/>
                  </a:lnTo>
                  <a:lnTo>
                    <a:pt x="171" y="471"/>
                  </a:lnTo>
                  <a:lnTo>
                    <a:pt x="175" y="474"/>
                  </a:lnTo>
                  <a:lnTo>
                    <a:pt x="178" y="477"/>
                  </a:lnTo>
                  <a:lnTo>
                    <a:pt x="184" y="485"/>
                  </a:lnTo>
                  <a:lnTo>
                    <a:pt x="197" y="502"/>
                  </a:lnTo>
                  <a:lnTo>
                    <a:pt x="201" y="505"/>
                  </a:lnTo>
                  <a:lnTo>
                    <a:pt x="201" y="500"/>
                  </a:lnTo>
                  <a:lnTo>
                    <a:pt x="198" y="480"/>
                  </a:lnTo>
                  <a:lnTo>
                    <a:pt x="195" y="470"/>
                  </a:lnTo>
                  <a:lnTo>
                    <a:pt x="189" y="462"/>
                  </a:lnTo>
                  <a:lnTo>
                    <a:pt x="186" y="458"/>
                  </a:lnTo>
                  <a:lnTo>
                    <a:pt x="179" y="454"/>
                  </a:lnTo>
                  <a:lnTo>
                    <a:pt x="176" y="451"/>
                  </a:lnTo>
                  <a:lnTo>
                    <a:pt x="175" y="449"/>
                  </a:lnTo>
                  <a:lnTo>
                    <a:pt x="175" y="447"/>
                  </a:lnTo>
                  <a:lnTo>
                    <a:pt x="175" y="446"/>
                  </a:lnTo>
                  <a:lnTo>
                    <a:pt x="176" y="445"/>
                  </a:lnTo>
                  <a:lnTo>
                    <a:pt x="177" y="443"/>
                  </a:lnTo>
                  <a:lnTo>
                    <a:pt x="179" y="442"/>
                  </a:lnTo>
                  <a:lnTo>
                    <a:pt x="183" y="439"/>
                  </a:lnTo>
                  <a:lnTo>
                    <a:pt x="192" y="433"/>
                  </a:lnTo>
                  <a:lnTo>
                    <a:pt x="208" y="418"/>
                  </a:lnTo>
                  <a:lnTo>
                    <a:pt x="211" y="406"/>
                  </a:lnTo>
                  <a:lnTo>
                    <a:pt x="215" y="380"/>
                  </a:lnTo>
                  <a:lnTo>
                    <a:pt x="219" y="327"/>
                  </a:lnTo>
                  <a:lnTo>
                    <a:pt x="222" y="274"/>
                  </a:lnTo>
                  <a:lnTo>
                    <a:pt x="223" y="260"/>
                  </a:lnTo>
                  <a:lnTo>
                    <a:pt x="224" y="248"/>
                  </a:lnTo>
                  <a:lnTo>
                    <a:pt x="225" y="224"/>
                  </a:lnTo>
                  <a:lnTo>
                    <a:pt x="226" y="179"/>
                  </a:lnTo>
                  <a:lnTo>
                    <a:pt x="230" y="135"/>
                  </a:lnTo>
                  <a:lnTo>
                    <a:pt x="233" y="121"/>
                  </a:lnTo>
                  <a:lnTo>
                    <a:pt x="233" y="117"/>
                  </a:lnTo>
                  <a:lnTo>
                    <a:pt x="234" y="109"/>
                  </a:lnTo>
                  <a:lnTo>
                    <a:pt x="233" y="100"/>
                  </a:lnTo>
                  <a:lnTo>
                    <a:pt x="229" y="87"/>
                  </a:lnTo>
                  <a:lnTo>
                    <a:pt x="228" y="81"/>
                  </a:lnTo>
                  <a:lnTo>
                    <a:pt x="227" y="75"/>
                  </a:lnTo>
                  <a:lnTo>
                    <a:pt x="227" y="69"/>
                  </a:lnTo>
                  <a:lnTo>
                    <a:pt x="230" y="55"/>
                  </a:lnTo>
                  <a:lnTo>
                    <a:pt x="236" y="27"/>
                  </a:lnTo>
                  <a:lnTo>
                    <a:pt x="232" y="2"/>
                  </a:lnTo>
                  <a:lnTo>
                    <a:pt x="229" y="0"/>
                  </a:lnTo>
                  <a:lnTo>
                    <a:pt x="226" y="1"/>
                  </a:lnTo>
                  <a:lnTo>
                    <a:pt x="224" y="3"/>
                  </a:lnTo>
                  <a:lnTo>
                    <a:pt x="222" y="7"/>
                  </a:lnTo>
                  <a:lnTo>
                    <a:pt x="220" y="13"/>
                  </a:lnTo>
                  <a:lnTo>
                    <a:pt x="217" y="26"/>
                  </a:lnTo>
                  <a:lnTo>
                    <a:pt x="211" y="56"/>
                  </a:lnTo>
                  <a:lnTo>
                    <a:pt x="210" y="61"/>
                  </a:lnTo>
                  <a:lnTo>
                    <a:pt x="203" y="64"/>
                  </a:lnTo>
                  <a:lnTo>
                    <a:pt x="187" y="72"/>
                  </a:lnTo>
                  <a:lnTo>
                    <a:pt x="184" y="75"/>
                  </a:lnTo>
                  <a:lnTo>
                    <a:pt x="183" y="78"/>
                  </a:lnTo>
                  <a:lnTo>
                    <a:pt x="183" y="81"/>
                  </a:lnTo>
                  <a:lnTo>
                    <a:pt x="185" y="84"/>
                  </a:lnTo>
                  <a:lnTo>
                    <a:pt x="190" y="87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41" name="Freeform 130"/>
            <p:cNvSpPr>
              <a:spLocks/>
            </p:cNvSpPr>
            <p:nvPr/>
          </p:nvSpPr>
          <p:spPr bwMode="auto">
            <a:xfrm>
              <a:off x="2671" y="453"/>
              <a:ext cx="85" cy="252"/>
            </a:xfrm>
            <a:custGeom>
              <a:avLst/>
              <a:gdLst>
                <a:gd name="T0" fmla="*/ 1 w 170"/>
                <a:gd name="T1" fmla="*/ 1 h 504"/>
                <a:gd name="T2" fmla="*/ 1 w 170"/>
                <a:gd name="T3" fmla="*/ 1 h 504"/>
                <a:gd name="T4" fmla="*/ 1 w 170"/>
                <a:gd name="T5" fmla="*/ 1 h 504"/>
                <a:gd name="T6" fmla="*/ 1 w 170"/>
                <a:gd name="T7" fmla="*/ 1 h 504"/>
                <a:gd name="T8" fmla="*/ 1 w 170"/>
                <a:gd name="T9" fmla="*/ 1 h 504"/>
                <a:gd name="T10" fmla="*/ 1 w 170"/>
                <a:gd name="T11" fmla="*/ 1 h 504"/>
                <a:gd name="T12" fmla="*/ 1 w 170"/>
                <a:gd name="T13" fmla="*/ 1 h 504"/>
                <a:gd name="T14" fmla="*/ 1 w 170"/>
                <a:gd name="T15" fmla="*/ 1 h 504"/>
                <a:gd name="T16" fmla="*/ 1 w 170"/>
                <a:gd name="T17" fmla="*/ 1 h 504"/>
                <a:gd name="T18" fmla="*/ 1 w 170"/>
                <a:gd name="T19" fmla="*/ 1 h 504"/>
                <a:gd name="T20" fmla="*/ 1 w 170"/>
                <a:gd name="T21" fmla="*/ 1 h 504"/>
                <a:gd name="T22" fmla="*/ 1 w 170"/>
                <a:gd name="T23" fmla="*/ 1 h 504"/>
                <a:gd name="T24" fmla="*/ 1 w 170"/>
                <a:gd name="T25" fmla="*/ 1 h 504"/>
                <a:gd name="T26" fmla="*/ 1 w 170"/>
                <a:gd name="T27" fmla="*/ 1 h 504"/>
                <a:gd name="T28" fmla="*/ 1 w 170"/>
                <a:gd name="T29" fmla="*/ 1 h 504"/>
                <a:gd name="T30" fmla="*/ 1 w 170"/>
                <a:gd name="T31" fmla="*/ 1 h 504"/>
                <a:gd name="T32" fmla="*/ 1 w 170"/>
                <a:gd name="T33" fmla="*/ 1 h 504"/>
                <a:gd name="T34" fmla="*/ 1 w 170"/>
                <a:gd name="T35" fmla="*/ 1 h 504"/>
                <a:gd name="T36" fmla="*/ 1 w 170"/>
                <a:gd name="T37" fmla="*/ 1 h 504"/>
                <a:gd name="T38" fmla="*/ 1 w 170"/>
                <a:gd name="T39" fmla="*/ 1 h 504"/>
                <a:gd name="T40" fmla="*/ 1 w 170"/>
                <a:gd name="T41" fmla="*/ 1 h 504"/>
                <a:gd name="T42" fmla="*/ 1 w 170"/>
                <a:gd name="T43" fmla="*/ 1 h 504"/>
                <a:gd name="T44" fmla="*/ 1 w 170"/>
                <a:gd name="T45" fmla="*/ 1 h 504"/>
                <a:gd name="T46" fmla="*/ 1 w 170"/>
                <a:gd name="T47" fmla="*/ 1 h 504"/>
                <a:gd name="T48" fmla="*/ 1 w 170"/>
                <a:gd name="T49" fmla="*/ 1 h 504"/>
                <a:gd name="T50" fmla="*/ 1 w 170"/>
                <a:gd name="T51" fmla="*/ 1 h 504"/>
                <a:gd name="T52" fmla="*/ 1 w 170"/>
                <a:gd name="T53" fmla="*/ 1 h 504"/>
                <a:gd name="T54" fmla="*/ 1 w 170"/>
                <a:gd name="T55" fmla="*/ 1 h 504"/>
                <a:gd name="T56" fmla="*/ 1 w 170"/>
                <a:gd name="T57" fmla="*/ 1 h 504"/>
                <a:gd name="T58" fmla="*/ 1 w 170"/>
                <a:gd name="T59" fmla="*/ 1 h 504"/>
                <a:gd name="T60" fmla="*/ 1 w 170"/>
                <a:gd name="T61" fmla="*/ 1 h 504"/>
                <a:gd name="T62" fmla="*/ 1 w 170"/>
                <a:gd name="T63" fmla="*/ 1 h 504"/>
                <a:gd name="T64" fmla="*/ 1 w 170"/>
                <a:gd name="T65" fmla="*/ 1 h 504"/>
                <a:gd name="T66" fmla="*/ 1 w 170"/>
                <a:gd name="T67" fmla="*/ 1 h 504"/>
                <a:gd name="T68" fmla="*/ 1 w 170"/>
                <a:gd name="T69" fmla="*/ 1 h 504"/>
                <a:gd name="T70" fmla="*/ 1 w 170"/>
                <a:gd name="T71" fmla="*/ 1 h 504"/>
                <a:gd name="T72" fmla="*/ 1 w 170"/>
                <a:gd name="T73" fmla="*/ 1 h 504"/>
                <a:gd name="T74" fmla="*/ 1 w 170"/>
                <a:gd name="T75" fmla="*/ 1 h 504"/>
                <a:gd name="T76" fmla="*/ 1 w 170"/>
                <a:gd name="T77" fmla="*/ 1 h 504"/>
                <a:gd name="T78" fmla="*/ 1 w 170"/>
                <a:gd name="T79" fmla="*/ 1 h 504"/>
                <a:gd name="T80" fmla="*/ 1 w 170"/>
                <a:gd name="T81" fmla="*/ 1 h 504"/>
                <a:gd name="T82" fmla="*/ 1 w 170"/>
                <a:gd name="T83" fmla="*/ 1 h 504"/>
                <a:gd name="T84" fmla="*/ 1 w 170"/>
                <a:gd name="T85" fmla="*/ 1 h 504"/>
                <a:gd name="T86" fmla="*/ 1 w 170"/>
                <a:gd name="T87" fmla="*/ 1 h 504"/>
                <a:gd name="T88" fmla="*/ 1 w 170"/>
                <a:gd name="T89" fmla="*/ 1 h 504"/>
                <a:gd name="T90" fmla="*/ 1 w 170"/>
                <a:gd name="T91" fmla="*/ 1 h 504"/>
                <a:gd name="T92" fmla="*/ 1 w 170"/>
                <a:gd name="T93" fmla="*/ 0 h 504"/>
                <a:gd name="T94" fmla="*/ 1 w 170"/>
                <a:gd name="T95" fmla="*/ 1 h 504"/>
                <a:gd name="T96" fmla="*/ 1 w 170"/>
                <a:gd name="T97" fmla="*/ 1 h 504"/>
                <a:gd name="T98" fmla="*/ 1 w 170"/>
                <a:gd name="T99" fmla="*/ 1 h 50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0"/>
                <a:gd name="T151" fmla="*/ 0 h 504"/>
                <a:gd name="T152" fmla="*/ 170 w 170"/>
                <a:gd name="T153" fmla="*/ 504 h 50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0" h="504">
                  <a:moveTo>
                    <a:pt x="72" y="58"/>
                  </a:moveTo>
                  <a:lnTo>
                    <a:pt x="68" y="63"/>
                  </a:lnTo>
                  <a:lnTo>
                    <a:pt x="61" y="73"/>
                  </a:lnTo>
                  <a:lnTo>
                    <a:pt x="46" y="88"/>
                  </a:lnTo>
                  <a:lnTo>
                    <a:pt x="36" y="96"/>
                  </a:lnTo>
                  <a:lnTo>
                    <a:pt x="45" y="97"/>
                  </a:lnTo>
                  <a:lnTo>
                    <a:pt x="51" y="100"/>
                  </a:lnTo>
                  <a:lnTo>
                    <a:pt x="55" y="105"/>
                  </a:lnTo>
                  <a:lnTo>
                    <a:pt x="58" y="112"/>
                  </a:lnTo>
                  <a:lnTo>
                    <a:pt x="58" y="121"/>
                  </a:lnTo>
                  <a:lnTo>
                    <a:pt x="58" y="129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2"/>
                  </a:lnTo>
                  <a:lnTo>
                    <a:pt x="49" y="179"/>
                  </a:lnTo>
                  <a:lnTo>
                    <a:pt x="59" y="193"/>
                  </a:lnTo>
                  <a:lnTo>
                    <a:pt x="66" y="209"/>
                  </a:lnTo>
                  <a:lnTo>
                    <a:pt x="67" y="224"/>
                  </a:lnTo>
                  <a:lnTo>
                    <a:pt x="66" y="230"/>
                  </a:lnTo>
                  <a:lnTo>
                    <a:pt x="62" y="236"/>
                  </a:lnTo>
                  <a:lnTo>
                    <a:pt x="57" y="241"/>
                  </a:lnTo>
                  <a:lnTo>
                    <a:pt x="49" y="245"/>
                  </a:lnTo>
                  <a:lnTo>
                    <a:pt x="40" y="248"/>
                  </a:lnTo>
                  <a:lnTo>
                    <a:pt x="50" y="251"/>
                  </a:lnTo>
                  <a:lnTo>
                    <a:pt x="58" y="255"/>
                  </a:lnTo>
                  <a:lnTo>
                    <a:pt x="64" y="261"/>
                  </a:lnTo>
                  <a:lnTo>
                    <a:pt x="68" y="268"/>
                  </a:lnTo>
                  <a:lnTo>
                    <a:pt x="72" y="276"/>
                  </a:lnTo>
                  <a:lnTo>
                    <a:pt x="73" y="285"/>
                  </a:lnTo>
                  <a:lnTo>
                    <a:pt x="72" y="304"/>
                  </a:lnTo>
                  <a:lnTo>
                    <a:pt x="67" y="322"/>
                  </a:lnTo>
                  <a:lnTo>
                    <a:pt x="64" y="339"/>
                  </a:lnTo>
                  <a:lnTo>
                    <a:pt x="59" y="339"/>
                  </a:lnTo>
                  <a:lnTo>
                    <a:pt x="51" y="338"/>
                  </a:lnTo>
                  <a:lnTo>
                    <a:pt x="33" y="337"/>
                  </a:lnTo>
                  <a:lnTo>
                    <a:pt x="16" y="336"/>
                  </a:lnTo>
                  <a:lnTo>
                    <a:pt x="12" y="335"/>
                  </a:lnTo>
                  <a:lnTo>
                    <a:pt x="19" y="337"/>
                  </a:lnTo>
                  <a:lnTo>
                    <a:pt x="42" y="345"/>
                  </a:lnTo>
                  <a:lnTo>
                    <a:pt x="55" y="353"/>
                  </a:lnTo>
                  <a:lnTo>
                    <a:pt x="64" y="360"/>
                  </a:lnTo>
                  <a:lnTo>
                    <a:pt x="67" y="364"/>
                  </a:lnTo>
                  <a:lnTo>
                    <a:pt x="68" y="369"/>
                  </a:lnTo>
                  <a:lnTo>
                    <a:pt x="68" y="374"/>
                  </a:lnTo>
                  <a:lnTo>
                    <a:pt x="67" y="380"/>
                  </a:lnTo>
                  <a:lnTo>
                    <a:pt x="65" y="392"/>
                  </a:lnTo>
                  <a:lnTo>
                    <a:pt x="57" y="414"/>
                  </a:lnTo>
                  <a:lnTo>
                    <a:pt x="54" y="420"/>
                  </a:lnTo>
                  <a:lnTo>
                    <a:pt x="49" y="420"/>
                  </a:lnTo>
                  <a:lnTo>
                    <a:pt x="40" y="419"/>
                  </a:lnTo>
                  <a:lnTo>
                    <a:pt x="22" y="417"/>
                  </a:lnTo>
                  <a:lnTo>
                    <a:pt x="4" y="415"/>
                  </a:lnTo>
                  <a:lnTo>
                    <a:pt x="0" y="414"/>
                  </a:lnTo>
                  <a:lnTo>
                    <a:pt x="10" y="417"/>
                  </a:lnTo>
                  <a:lnTo>
                    <a:pt x="40" y="427"/>
                  </a:lnTo>
                  <a:lnTo>
                    <a:pt x="55" y="434"/>
                  </a:lnTo>
                  <a:lnTo>
                    <a:pt x="61" y="438"/>
                  </a:lnTo>
                  <a:lnTo>
                    <a:pt x="65" y="442"/>
                  </a:lnTo>
                  <a:lnTo>
                    <a:pt x="67" y="445"/>
                  </a:lnTo>
                  <a:lnTo>
                    <a:pt x="67" y="454"/>
                  </a:lnTo>
                  <a:lnTo>
                    <a:pt x="65" y="462"/>
                  </a:lnTo>
                  <a:lnTo>
                    <a:pt x="62" y="468"/>
                  </a:lnTo>
                  <a:lnTo>
                    <a:pt x="56" y="479"/>
                  </a:lnTo>
                  <a:lnTo>
                    <a:pt x="55" y="483"/>
                  </a:lnTo>
                  <a:lnTo>
                    <a:pt x="54" y="485"/>
                  </a:lnTo>
                  <a:lnTo>
                    <a:pt x="54" y="486"/>
                  </a:lnTo>
                  <a:lnTo>
                    <a:pt x="55" y="487"/>
                  </a:lnTo>
                  <a:lnTo>
                    <a:pt x="56" y="488"/>
                  </a:lnTo>
                  <a:lnTo>
                    <a:pt x="57" y="488"/>
                  </a:lnTo>
                  <a:lnTo>
                    <a:pt x="59" y="488"/>
                  </a:lnTo>
                  <a:lnTo>
                    <a:pt x="63" y="489"/>
                  </a:lnTo>
                  <a:lnTo>
                    <a:pt x="73" y="488"/>
                  </a:lnTo>
                  <a:lnTo>
                    <a:pt x="87" y="486"/>
                  </a:lnTo>
                  <a:lnTo>
                    <a:pt x="101" y="484"/>
                  </a:lnTo>
                  <a:lnTo>
                    <a:pt x="105" y="484"/>
                  </a:lnTo>
                  <a:lnTo>
                    <a:pt x="111" y="485"/>
                  </a:lnTo>
                  <a:lnTo>
                    <a:pt x="125" y="489"/>
                  </a:lnTo>
                  <a:lnTo>
                    <a:pt x="155" y="498"/>
                  </a:lnTo>
                  <a:lnTo>
                    <a:pt x="170" y="504"/>
                  </a:lnTo>
                  <a:lnTo>
                    <a:pt x="164" y="495"/>
                  </a:lnTo>
                  <a:lnTo>
                    <a:pt x="151" y="479"/>
                  </a:lnTo>
                  <a:lnTo>
                    <a:pt x="123" y="452"/>
                  </a:lnTo>
                  <a:lnTo>
                    <a:pt x="93" y="426"/>
                  </a:lnTo>
                  <a:lnTo>
                    <a:pt x="86" y="418"/>
                  </a:lnTo>
                  <a:lnTo>
                    <a:pt x="102" y="422"/>
                  </a:lnTo>
                  <a:lnTo>
                    <a:pt x="113" y="422"/>
                  </a:lnTo>
                  <a:lnTo>
                    <a:pt x="117" y="421"/>
                  </a:lnTo>
                  <a:lnTo>
                    <a:pt x="119" y="419"/>
                  </a:lnTo>
                  <a:lnTo>
                    <a:pt x="121" y="416"/>
                  </a:lnTo>
                  <a:lnTo>
                    <a:pt x="122" y="413"/>
                  </a:lnTo>
                  <a:lnTo>
                    <a:pt x="122" y="410"/>
                  </a:lnTo>
                  <a:lnTo>
                    <a:pt x="122" y="406"/>
                  </a:lnTo>
                  <a:lnTo>
                    <a:pt x="119" y="397"/>
                  </a:lnTo>
                  <a:lnTo>
                    <a:pt x="114" y="387"/>
                  </a:lnTo>
                  <a:lnTo>
                    <a:pt x="103" y="368"/>
                  </a:lnTo>
                  <a:lnTo>
                    <a:pt x="94" y="354"/>
                  </a:lnTo>
                  <a:lnTo>
                    <a:pt x="92" y="348"/>
                  </a:lnTo>
                  <a:lnTo>
                    <a:pt x="90" y="339"/>
                  </a:lnTo>
                  <a:lnTo>
                    <a:pt x="89" y="332"/>
                  </a:lnTo>
                  <a:lnTo>
                    <a:pt x="90" y="328"/>
                  </a:lnTo>
                  <a:lnTo>
                    <a:pt x="92" y="326"/>
                  </a:lnTo>
                  <a:lnTo>
                    <a:pt x="95" y="325"/>
                  </a:lnTo>
                  <a:lnTo>
                    <a:pt x="98" y="324"/>
                  </a:lnTo>
                  <a:lnTo>
                    <a:pt x="105" y="324"/>
                  </a:lnTo>
                  <a:lnTo>
                    <a:pt x="109" y="322"/>
                  </a:lnTo>
                  <a:lnTo>
                    <a:pt x="111" y="318"/>
                  </a:lnTo>
                  <a:lnTo>
                    <a:pt x="113" y="312"/>
                  </a:lnTo>
                  <a:lnTo>
                    <a:pt x="114" y="303"/>
                  </a:lnTo>
                  <a:lnTo>
                    <a:pt x="113" y="297"/>
                  </a:lnTo>
                  <a:lnTo>
                    <a:pt x="111" y="290"/>
                  </a:lnTo>
                  <a:lnTo>
                    <a:pt x="105" y="277"/>
                  </a:lnTo>
                  <a:lnTo>
                    <a:pt x="97" y="265"/>
                  </a:lnTo>
                  <a:lnTo>
                    <a:pt x="83" y="251"/>
                  </a:lnTo>
                  <a:lnTo>
                    <a:pt x="81" y="248"/>
                  </a:lnTo>
                  <a:lnTo>
                    <a:pt x="88" y="245"/>
                  </a:lnTo>
                  <a:lnTo>
                    <a:pt x="94" y="241"/>
                  </a:lnTo>
                  <a:lnTo>
                    <a:pt x="97" y="235"/>
                  </a:lnTo>
                  <a:lnTo>
                    <a:pt x="98" y="229"/>
                  </a:lnTo>
                  <a:lnTo>
                    <a:pt x="98" y="223"/>
                  </a:lnTo>
                  <a:lnTo>
                    <a:pt x="97" y="217"/>
                  </a:lnTo>
                  <a:lnTo>
                    <a:pt x="91" y="203"/>
                  </a:lnTo>
                  <a:lnTo>
                    <a:pt x="84" y="189"/>
                  </a:lnTo>
                  <a:lnTo>
                    <a:pt x="77" y="178"/>
                  </a:lnTo>
                  <a:lnTo>
                    <a:pt x="80" y="174"/>
                  </a:lnTo>
                  <a:lnTo>
                    <a:pt x="89" y="166"/>
                  </a:lnTo>
                  <a:lnTo>
                    <a:pt x="105" y="151"/>
                  </a:lnTo>
                  <a:lnTo>
                    <a:pt x="112" y="143"/>
                  </a:lnTo>
                  <a:lnTo>
                    <a:pt x="116" y="134"/>
                  </a:lnTo>
                  <a:lnTo>
                    <a:pt x="117" y="129"/>
                  </a:lnTo>
                  <a:lnTo>
                    <a:pt x="118" y="118"/>
                  </a:lnTo>
                  <a:lnTo>
                    <a:pt x="118" y="97"/>
                  </a:lnTo>
                  <a:lnTo>
                    <a:pt x="114" y="55"/>
                  </a:lnTo>
                  <a:lnTo>
                    <a:pt x="102" y="15"/>
                  </a:lnTo>
                  <a:lnTo>
                    <a:pt x="98" y="5"/>
                  </a:lnTo>
                  <a:lnTo>
                    <a:pt x="96" y="3"/>
                  </a:lnTo>
                  <a:lnTo>
                    <a:pt x="94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5" y="0"/>
                  </a:lnTo>
                  <a:lnTo>
                    <a:pt x="77" y="2"/>
                  </a:lnTo>
                  <a:lnTo>
                    <a:pt x="61" y="5"/>
                  </a:lnTo>
                  <a:lnTo>
                    <a:pt x="58" y="5"/>
                  </a:lnTo>
                  <a:lnTo>
                    <a:pt x="61" y="11"/>
                  </a:lnTo>
                  <a:lnTo>
                    <a:pt x="69" y="30"/>
                  </a:lnTo>
                  <a:lnTo>
                    <a:pt x="73" y="41"/>
                  </a:lnTo>
                  <a:lnTo>
                    <a:pt x="73" y="53"/>
                  </a:lnTo>
                  <a:lnTo>
                    <a:pt x="72" y="58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42" name="Freeform 131"/>
            <p:cNvSpPr>
              <a:spLocks/>
            </p:cNvSpPr>
            <p:nvPr/>
          </p:nvSpPr>
          <p:spPr bwMode="auto">
            <a:xfrm>
              <a:off x="2472" y="735"/>
              <a:ext cx="130" cy="55"/>
            </a:xfrm>
            <a:custGeom>
              <a:avLst/>
              <a:gdLst>
                <a:gd name="T0" fmla="*/ 0 w 261"/>
                <a:gd name="T1" fmla="*/ 0 h 112"/>
                <a:gd name="T2" fmla="*/ 0 w 261"/>
                <a:gd name="T3" fmla="*/ 0 h 112"/>
                <a:gd name="T4" fmla="*/ 0 w 261"/>
                <a:gd name="T5" fmla="*/ 0 h 112"/>
                <a:gd name="T6" fmla="*/ 0 w 261"/>
                <a:gd name="T7" fmla="*/ 0 h 112"/>
                <a:gd name="T8" fmla="*/ 0 w 261"/>
                <a:gd name="T9" fmla="*/ 0 h 112"/>
                <a:gd name="T10" fmla="*/ 0 w 261"/>
                <a:gd name="T11" fmla="*/ 0 h 112"/>
                <a:gd name="T12" fmla="*/ 0 w 261"/>
                <a:gd name="T13" fmla="*/ 0 h 112"/>
                <a:gd name="T14" fmla="*/ 0 w 261"/>
                <a:gd name="T15" fmla="*/ 0 h 112"/>
                <a:gd name="T16" fmla="*/ 0 w 261"/>
                <a:gd name="T17" fmla="*/ 0 h 112"/>
                <a:gd name="T18" fmla="*/ 0 w 261"/>
                <a:gd name="T19" fmla="*/ 0 h 112"/>
                <a:gd name="T20" fmla="*/ 0 w 261"/>
                <a:gd name="T21" fmla="*/ 0 h 112"/>
                <a:gd name="T22" fmla="*/ 0 w 261"/>
                <a:gd name="T23" fmla="*/ 0 h 112"/>
                <a:gd name="T24" fmla="*/ 0 w 261"/>
                <a:gd name="T25" fmla="*/ 0 h 112"/>
                <a:gd name="T26" fmla="*/ 0 w 261"/>
                <a:gd name="T27" fmla="*/ 0 h 112"/>
                <a:gd name="T28" fmla="*/ 0 w 261"/>
                <a:gd name="T29" fmla="*/ 0 h 112"/>
                <a:gd name="T30" fmla="*/ 0 w 261"/>
                <a:gd name="T31" fmla="*/ 0 h 112"/>
                <a:gd name="T32" fmla="*/ 0 w 261"/>
                <a:gd name="T33" fmla="*/ 0 h 112"/>
                <a:gd name="T34" fmla="*/ 0 w 261"/>
                <a:gd name="T35" fmla="*/ 0 h 112"/>
                <a:gd name="T36" fmla="*/ 0 w 261"/>
                <a:gd name="T37" fmla="*/ 0 h 112"/>
                <a:gd name="T38" fmla="*/ 0 w 261"/>
                <a:gd name="T39" fmla="*/ 0 h 112"/>
                <a:gd name="T40" fmla="*/ 0 w 261"/>
                <a:gd name="T41" fmla="*/ 0 h 112"/>
                <a:gd name="T42" fmla="*/ 0 w 261"/>
                <a:gd name="T43" fmla="*/ 0 h 112"/>
                <a:gd name="T44" fmla="*/ 0 w 261"/>
                <a:gd name="T45" fmla="*/ 0 h 112"/>
                <a:gd name="T46" fmla="*/ 0 w 261"/>
                <a:gd name="T47" fmla="*/ 0 h 112"/>
                <a:gd name="T48" fmla="*/ 0 w 261"/>
                <a:gd name="T49" fmla="*/ 0 h 112"/>
                <a:gd name="T50" fmla="*/ 0 w 261"/>
                <a:gd name="T51" fmla="*/ 0 h 112"/>
                <a:gd name="T52" fmla="*/ 0 w 261"/>
                <a:gd name="T53" fmla="*/ 0 h 112"/>
                <a:gd name="T54" fmla="*/ 0 w 261"/>
                <a:gd name="T55" fmla="*/ 0 h 112"/>
                <a:gd name="T56" fmla="*/ 0 w 261"/>
                <a:gd name="T57" fmla="*/ 0 h 112"/>
                <a:gd name="T58" fmla="*/ 0 w 261"/>
                <a:gd name="T59" fmla="*/ 0 h 112"/>
                <a:gd name="T60" fmla="*/ 0 w 261"/>
                <a:gd name="T61" fmla="*/ 0 h 112"/>
                <a:gd name="T62" fmla="*/ 0 w 261"/>
                <a:gd name="T63" fmla="*/ 0 h 112"/>
                <a:gd name="T64" fmla="*/ 0 w 261"/>
                <a:gd name="T65" fmla="*/ 0 h 11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61"/>
                <a:gd name="T100" fmla="*/ 0 h 112"/>
                <a:gd name="T101" fmla="*/ 261 w 261"/>
                <a:gd name="T102" fmla="*/ 112 h 11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61" h="112">
                  <a:moveTo>
                    <a:pt x="163" y="0"/>
                  </a:moveTo>
                  <a:lnTo>
                    <a:pt x="164" y="2"/>
                  </a:lnTo>
                  <a:lnTo>
                    <a:pt x="166" y="6"/>
                  </a:lnTo>
                  <a:lnTo>
                    <a:pt x="171" y="12"/>
                  </a:lnTo>
                  <a:lnTo>
                    <a:pt x="177" y="20"/>
                  </a:lnTo>
                  <a:lnTo>
                    <a:pt x="179" y="21"/>
                  </a:lnTo>
                  <a:lnTo>
                    <a:pt x="182" y="20"/>
                  </a:lnTo>
                  <a:lnTo>
                    <a:pt x="188" y="18"/>
                  </a:lnTo>
                  <a:lnTo>
                    <a:pt x="200" y="12"/>
                  </a:lnTo>
                  <a:lnTo>
                    <a:pt x="212" y="7"/>
                  </a:lnTo>
                  <a:lnTo>
                    <a:pt x="216" y="5"/>
                  </a:lnTo>
                  <a:lnTo>
                    <a:pt x="223" y="11"/>
                  </a:lnTo>
                  <a:lnTo>
                    <a:pt x="237" y="21"/>
                  </a:lnTo>
                  <a:lnTo>
                    <a:pt x="247" y="30"/>
                  </a:lnTo>
                  <a:lnTo>
                    <a:pt x="256" y="39"/>
                  </a:lnTo>
                  <a:lnTo>
                    <a:pt x="260" y="50"/>
                  </a:lnTo>
                  <a:lnTo>
                    <a:pt x="261" y="66"/>
                  </a:lnTo>
                  <a:lnTo>
                    <a:pt x="261" y="75"/>
                  </a:lnTo>
                  <a:lnTo>
                    <a:pt x="243" y="69"/>
                  </a:lnTo>
                  <a:lnTo>
                    <a:pt x="191" y="49"/>
                  </a:lnTo>
                  <a:lnTo>
                    <a:pt x="139" y="36"/>
                  </a:lnTo>
                  <a:lnTo>
                    <a:pt x="132" y="36"/>
                  </a:lnTo>
                  <a:lnTo>
                    <a:pt x="124" y="39"/>
                  </a:lnTo>
                  <a:lnTo>
                    <a:pt x="114" y="44"/>
                  </a:lnTo>
                  <a:lnTo>
                    <a:pt x="86" y="59"/>
                  </a:lnTo>
                  <a:lnTo>
                    <a:pt x="29" y="94"/>
                  </a:lnTo>
                  <a:lnTo>
                    <a:pt x="0" y="112"/>
                  </a:lnTo>
                  <a:lnTo>
                    <a:pt x="12" y="99"/>
                  </a:lnTo>
                  <a:lnTo>
                    <a:pt x="38" y="74"/>
                  </a:lnTo>
                  <a:lnTo>
                    <a:pt x="87" y="37"/>
                  </a:lnTo>
                  <a:lnTo>
                    <a:pt x="146" y="7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43" name="Freeform 132"/>
            <p:cNvSpPr>
              <a:spLocks/>
            </p:cNvSpPr>
            <p:nvPr/>
          </p:nvSpPr>
          <p:spPr bwMode="auto">
            <a:xfrm>
              <a:off x="2498" y="869"/>
              <a:ext cx="115" cy="44"/>
            </a:xfrm>
            <a:custGeom>
              <a:avLst/>
              <a:gdLst>
                <a:gd name="T0" fmla="*/ 1 w 230"/>
                <a:gd name="T1" fmla="*/ 0 h 88"/>
                <a:gd name="T2" fmla="*/ 1 w 230"/>
                <a:gd name="T3" fmla="*/ 1 h 88"/>
                <a:gd name="T4" fmla="*/ 1 w 230"/>
                <a:gd name="T5" fmla="*/ 1 h 88"/>
                <a:gd name="T6" fmla="*/ 1 w 230"/>
                <a:gd name="T7" fmla="*/ 1 h 88"/>
                <a:gd name="T8" fmla="*/ 1 w 230"/>
                <a:gd name="T9" fmla="*/ 1 h 88"/>
                <a:gd name="T10" fmla="*/ 1 w 230"/>
                <a:gd name="T11" fmla="*/ 1 h 88"/>
                <a:gd name="T12" fmla="*/ 1 w 230"/>
                <a:gd name="T13" fmla="*/ 1 h 88"/>
                <a:gd name="T14" fmla="*/ 1 w 230"/>
                <a:gd name="T15" fmla="*/ 1 h 88"/>
                <a:gd name="T16" fmla="*/ 1 w 230"/>
                <a:gd name="T17" fmla="*/ 1 h 88"/>
                <a:gd name="T18" fmla="*/ 1 w 230"/>
                <a:gd name="T19" fmla="*/ 1 h 88"/>
                <a:gd name="T20" fmla="*/ 1 w 230"/>
                <a:gd name="T21" fmla="*/ 1 h 88"/>
                <a:gd name="T22" fmla="*/ 1 w 230"/>
                <a:gd name="T23" fmla="*/ 1 h 88"/>
                <a:gd name="T24" fmla="*/ 1 w 230"/>
                <a:gd name="T25" fmla="*/ 1 h 88"/>
                <a:gd name="T26" fmla="*/ 1 w 230"/>
                <a:gd name="T27" fmla="*/ 1 h 88"/>
                <a:gd name="T28" fmla="*/ 1 w 230"/>
                <a:gd name="T29" fmla="*/ 1 h 88"/>
                <a:gd name="T30" fmla="*/ 1 w 230"/>
                <a:gd name="T31" fmla="*/ 1 h 88"/>
                <a:gd name="T32" fmla="*/ 1 w 230"/>
                <a:gd name="T33" fmla="*/ 1 h 88"/>
                <a:gd name="T34" fmla="*/ 1 w 230"/>
                <a:gd name="T35" fmla="*/ 1 h 88"/>
                <a:gd name="T36" fmla="*/ 1 w 230"/>
                <a:gd name="T37" fmla="*/ 1 h 88"/>
                <a:gd name="T38" fmla="*/ 0 w 230"/>
                <a:gd name="T39" fmla="*/ 1 h 88"/>
                <a:gd name="T40" fmla="*/ 1 w 230"/>
                <a:gd name="T41" fmla="*/ 1 h 88"/>
                <a:gd name="T42" fmla="*/ 1 w 230"/>
                <a:gd name="T43" fmla="*/ 1 h 88"/>
                <a:gd name="T44" fmla="*/ 1 w 230"/>
                <a:gd name="T45" fmla="*/ 1 h 88"/>
                <a:gd name="T46" fmla="*/ 1 w 230"/>
                <a:gd name="T47" fmla="*/ 1 h 88"/>
                <a:gd name="T48" fmla="*/ 1 w 230"/>
                <a:gd name="T49" fmla="*/ 0 h 88"/>
                <a:gd name="T50" fmla="*/ 1 w 230"/>
                <a:gd name="T51" fmla="*/ 0 h 8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30"/>
                <a:gd name="T79" fmla="*/ 0 h 88"/>
                <a:gd name="T80" fmla="*/ 230 w 230"/>
                <a:gd name="T81" fmla="*/ 88 h 8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30" h="88">
                  <a:moveTo>
                    <a:pt x="164" y="0"/>
                  </a:moveTo>
                  <a:lnTo>
                    <a:pt x="166" y="2"/>
                  </a:lnTo>
                  <a:lnTo>
                    <a:pt x="171" y="6"/>
                  </a:lnTo>
                  <a:lnTo>
                    <a:pt x="180" y="13"/>
                  </a:lnTo>
                  <a:lnTo>
                    <a:pt x="188" y="21"/>
                  </a:lnTo>
                  <a:lnTo>
                    <a:pt x="191" y="22"/>
                  </a:lnTo>
                  <a:lnTo>
                    <a:pt x="197" y="22"/>
                  </a:lnTo>
                  <a:lnTo>
                    <a:pt x="215" y="19"/>
                  </a:lnTo>
                  <a:lnTo>
                    <a:pt x="229" y="18"/>
                  </a:lnTo>
                  <a:lnTo>
                    <a:pt x="230" y="17"/>
                  </a:lnTo>
                  <a:lnTo>
                    <a:pt x="230" y="20"/>
                  </a:lnTo>
                  <a:lnTo>
                    <a:pt x="230" y="25"/>
                  </a:lnTo>
                  <a:lnTo>
                    <a:pt x="230" y="35"/>
                  </a:lnTo>
                  <a:lnTo>
                    <a:pt x="230" y="45"/>
                  </a:lnTo>
                  <a:lnTo>
                    <a:pt x="230" y="47"/>
                  </a:lnTo>
                  <a:lnTo>
                    <a:pt x="211" y="48"/>
                  </a:lnTo>
                  <a:lnTo>
                    <a:pt x="172" y="53"/>
                  </a:lnTo>
                  <a:lnTo>
                    <a:pt x="95" y="68"/>
                  </a:lnTo>
                  <a:lnTo>
                    <a:pt x="18" y="85"/>
                  </a:lnTo>
                  <a:lnTo>
                    <a:pt x="0" y="88"/>
                  </a:lnTo>
                  <a:lnTo>
                    <a:pt x="12" y="77"/>
                  </a:lnTo>
                  <a:lnTo>
                    <a:pt x="37" y="58"/>
                  </a:lnTo>
                  <a:lnTo>
                    <a:pt x="65" y="43"/>
                  </a:lnTo>
                  <a:lnTo>
                    <a:pt x="122" y="21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44" name="Freeform 133"/>
            <p:cNvSpPr>
              <a:spLocks/>
            </p:cNvSpPr>
            <p:nvPr/>
          </p:nvSpPr>
          <p:spPr bwMode="auto">
            <a:xfrm>
              <a:off x="2471" y="1078"/>
              <a:ext cx="149" cy="117"/>
            </a:xfrm>
            <a:custGeom>
              <a:avLst/>
              <a:gdLst>
                <a:gd name="T0" fmla="*/ 0 w 299"/>
                <a:gd name="T1" fmla="*/ 1 h 233"/>
                <a:gd name="T2" fmla="*/ 0 w 299"/>
                <a:gd name="T3" fmla="*/ 1 h 233"/>
                <a:gd name="T4" fmla="*/ 0 w 299"/>
                <a:gd name="T5" fmla="*/ 1 h 233"/>
                <a:gd name="T6" fmla="*/ 0 w 299"/>
                <a:gd name="T7" fmla="*/ 1 h 233"/>
                <a:gd name="T8" fmla="*/ 0 w 299"/>
                <a:gd name="T9" fmla="*/ 1 h 233"/>
                <a:gd name="T10" fmla="*/ 0 w 299"/>
                <a:gd name="T11" fmla="*/ 0 h 233"/>
                <a:gd name="T12" fmla="*/ 0 w 299"/>
                <a:gd name="T13" fmla="*/ 1 h 233"/>
                <a:gd name="T14" fmla="*/ 0 w 299"/>
                <a:gd name="T15" fmla="*/ 1 h 233"/>
                <a:gd name="T16" fmla="*/ 0 w 299"/>
                <a:gd name="T17" fmla="*/ 1 h 233"/>
                <a:gd name="T18" fmla="*/ 0 w 299"/>
                <a:gd name="T19" fmla="*/ 1 h 233"/>
                <a:gd name="T20" fmla="*/ 0 w 299"/>
                <a:gd name="T21" fmla="*/ 1 h 233"/>
                <a:gd name="T22" fmla="*/ 0 w 299"/>
                <a:gd name="T23" fmla="*/ 1 h 233"/>
                <a:gd name="T24" fmla="*/ 0 w 299"/>
                <a:gd name="T25" fmla="*/ 1 h 233"/>
                <a:gd name="T26" fmla="*/ 0 w 299"/>
                <a:gd name="T27" fmla="*/ 1 h 233"/>
                <a:gd name="T28" fmla="*/ 0 w 299"/>
                <a:gd name="T29" fmla="*/ 1 h 233"/>
                <a:gd name="T30" fmla="*/ 0 w 299"/>
                <a:gd name="T31" fmla="*/ 1 h 233"/>
                <a:gd name="T32" fmla="*/ 0 w 299"/>
                <a:gd name="T33" fmla="*/ 1 h 233"/>
                <a:gd name="T34" fmla="*/ 0 w 299"/>
                <a:gd name="T35" fmla="*/ 1 h 233"/>
                <a:gd name="T36" fmla="*/ 0 w 299"/>
                <a:gd name="T37" fmla="*/ 1 h 233"/>
                <a:gd name="T38" fmla="*/ 0 w 299"/>
                <a:gd name="T39" fmla="*/ 1 h 233"/>
                <a:gd name="T40" fmla="*/ 0 w 299"/>
                <a:gd name="T41" fmla="*/ 1 h 233"/>
                <a:gd name="T42" fmla="*/ 0 w 299"/>
                <a:gd name="T43" fmla="*/ 1 h 233"/>
                <a:gd name="T44" fmla="*/ 0 w 299"/>
                <a:gd name="T45" fmla="*/ 1 h 233"/>
                <a:gd name="T46" fmla="*/ 0 w 299"/>
                <a:gd name="T47" fmla="*/ 1 h 233"/>
                <a:gd name="T48" fmla="*/ 0 w 299"/>
                <a:gd name="T49" fmla="*/ 1 h 233"/>
                <a:gd name="T50" fmla="*/ 0 w 299"/>
                <a:gd name="T51" fmla="*/ 1 h 233"/>
                <a:gd name="T52" fmla="*/ 0 w 299"/>
                <a:gd name="T53" fmla="*/ 1 h 233"/>
                <a:gd name="T54" fmla="*/ 0 w 299"/>
                <a:gd name="T55" fmla="*/ 1 h 233"/>
                <a:gd name="T56" fmla="*/ 0 w 299"/>
                <a:gd name="T57" fmla="*/ 1 h 233"/>
                <a:gd name="T58" fmla="*/ 0 w 299"/>
                <a:gd name="T59" fmla="*/ 1 h 233"/>
                <a:gd name="T60" fmla="*/ 0 w 299"/>
                <a:gd name="T61" fmla="*/ 1 h 233"/>
                <a:gd name="T62" fmla="*/ 0 w 299"/>
                <a:gd name="T63" fmla="*/ 1 h 233"/>
                <a:gd name="T64" fmla="*/ 0 w 299"/>
                <a:gd name="T65" fmla="*/ 1 h 233"/>
                <a:gd name="T66" fmla="*/ 0 w 299"/>
                <a:gd name="T67" fmla="*/ 1 h 233"/>
                <a:gd name="T68" fmla="*/ 0 w 299"/>
                <a:gd name="T69" fmla="*/ 1 h 23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99"/>
                <a:gd name="T106" fmla="*/ 0 h 233"/>
                <a:gd name="T107" fmla="*/ 299 w 299"/>
                <a:gd name="T108" fmla="*/ 233 h 23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99" h="233">
                  <a:moveTo>
                    <a:pt x="236" y="37"/>
                  </a:moveTo>
                  <a:lnTo>
                    <a:pt x="236" y="35"/>
                  </a:lnTo>
                  <a:lnTo>
                    <a:pt x="237" y="29"/>
                  </a:lnTo>
                  <a:lnTo>
                    <a:pt x="240" y="17"/>
                  </a:lnTo>
                  <a:lnTo>
                    <a:pt x="243" y="4"/>
                  </a:lnTo>
                  <a:lnTo>
                    <a:pt x="244" y="0"/>
                  </a:lnTo>
                  <a:lnTo>
                    <a:pt x="248" y="8"/>
                  </a:lnTo>
                  <a:lnTo>
                    <a:pt x="257" y="21"/>
                  </a:lnTo>
                  <a:lnTo>
                    <a:pt x="264" y="30"/>
                  </a:lnTo>
                  <a:lnTo>
                    <a:pt x="273" y="36"/>
                  </a:lnTo>
                  <a:lnTo>
                    <a:pt x="293" y="50"/>
                  </a:lnTo>
                  <a:lnTo>
                    <a:pt x="299" y="55"/>
                  </a:lnTo>
                  <a:lnTo>
                    <a:pt x="297" y="58"/>
                  </a:lnTo>
                  <a:lnTo>
                    <a:pt x="294" y="63"/>
                  </a:lnTo>
                  <a:lnTo>
                    <a:pt x="287" y="71"/>
                  </a:lnTo>
                  <a:lnTo>
                    <a:pt x="281" y="79"/>
                  </a:lnTo>
                  <a:lnTo>
                    <a:pt x="280" y="80"/>
                  </a:lnTo>
                  <a:lnTo>
                    <a:pt x="249" y="82"/>
                  </a:lnTo>
                  <a:lnTo>
                    <a:pt x="199" y="94"/>
                  </a:lnTo>
                  <a:lnTo>
                    <a:pt x="157" y="114"/>
                  </a:lnTo>
                  <a:lnTo>
                    <a:pt x="120" y="143"/>
                  </a:lnTo>
                  <a:lnTo>
                    <a:pt x="86" y="177"/>
                  </a:lnTo>
                  <a:lnTo>
                    <a:pt x="53" y="214"/>
                  </a:lnTo>
                  <a:lnTo>
                    <a:pt x="36" y="232"/>
                  </a:lnTo>
                  <a:lnTo>
                    <a:pt x="33" y="233"/>
                  </a:lnTo>
                  <a:lnTo>
                    <a:pt x="26" y="233"/>
                  </a:lnTo>
                  <a:lnTo>
                    <a:pt x="14" y="233"/>
                  </a:lnTo>
                  <a:lnTo>
                    <a:pt x="2" y="233"/>
                  </a:lnTo>
                  <a:lnTo>
                    <a:pt x="0" y="233"/>
                  </a:lnTo>
                  <a:lnTo>
                    <a:pt x="18" y="216"/>
                  </a:lnTo>
                  <a:lnTo>
                    <a:pt x="56" y="181"/>
                  </a:lnTo>
                  <a:lnTo>
                    <a:pt x="131" y="113"/>
                  </a:lnTo>
                  <a:lnTo>
                    <a:pt x="213" y="52"/>
                  </a:lnTo>
                  <a:lnTo>
                    <a:pt x="236" y="37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45" name="Freeform 134"/>
            <p:cNvSpPr>
              <a:spLocks/>
            </p:cNvSpPr>
            <p:nvPr/>
          </p:nvSpPr>
          <p:spPr bwMode="auto">
            <a:xfrm>
              <a:off x="2481" y="1036"/>
              <a:ext cx="138" cy="86"/>
            </a:xfrm>
            <a:custGeom>
              <a:avLst/>
              <a:gdLst>
                <a:gd name="T0" fmla="*/ 0 w 277"/>
                <a:gd name="T1" fmla="*/ 1 h 171"/>
                <a:gd name="T2" fmla="*/ 0 w 277"/>
                <a:gd name="T3" fmla="*/ 1 h 171"/>
                <a:gd name="T4" fmla="*/ 0 w 277"/>
                <a:gd name="T5" fmla="*/ 1 h 171"/>
                <a:gd name="T6" fmla="*/ 0 w 277"/>
                <a:gd name="T7" fmla="*/ 1 h 171"/>
                <a:gd name="T8" fmla="*/ 0 w 277"/>
                <a:gd name="T9" fmla="*/ 1 h 171"/>
                <a:gd name="T10" fmla="*/ 0 w 277"/>
                <a:gd name="T11" fmla="*/ 0 h 171"/>
                <a:gd name="T12" fmla="*/ 0 w 277"/>
                <a:gd name="T13" fmla="*/ 1 h 171"/>
                <a:gd name="T14" fmla="*/ 0 w 277"/>
                <a:gd name="T15" fmla="*/ 1 h 171"/>
                <a:gd name="T16" fmla="*/ 0 w 277"/>
                <a:gd name="T17" fmla="*/ 1 h 171"/>
                <a:gd name="T18" fmla="*/ 0 w 277"/>
                <a:gd name="T19" fmla="*/ 1 h 171"/>
                <a:gd name="T20" fmla="*/ 0 w 277"/>
                <a:gd name="T21" fmla="*/ 1 h 171"/>
                <a:gd name="T22" fmla="*/ 0 w 277"/>
                <a:gd name="T23" fmla="*/ 1 h 171"/>
                <a:gd name="T24" fmla="*/ 0 w 277"/>
                <a:gd name="T25" fmla="*/ 1 h 171"/>
                <a:gd name="T26" fmla="*/ 0 w 277"/>
                <a:gd name="T27" fmla="*/ 1 h 171"/>
                <a:gd name="T28" fmla="*/ 0 w 277"/>
                <a:gd name="T29" fmla="*/ 1 h 171"/>
                <a:gd name="T30" fmla="*/ 0 w 277"/>
                <a:gd name="T31" fmla="*/ 1 h 171"/>
                <a:gd name="T32" fmla="*/ 0 w 277"/>
                <a:gd name="T33" fmla="*/ 1 h 171"/>
                <a:gd name="T34" fmla="*/ 0 w 277"/>
                <a:gd name="T35" fmla="*/ 1 h 171"/>
                <a:gd name="T36" fmla="*/ 0 w 277"/>
                <a:gd name="T37" fmla="*/ 1 h 171"/>
                <a:gd name="T38" fmla="*/ 0 w 277"/>
                <a:gd name="T39" fmla="*/ 1 h 171"/>
                <a:gd name="T40" fmla="*/ 0 w 277"/>
                <a:gd name="T41" fmla="*/ 1 h 171"/>
                <a:gd name="T42" fmla="*/ 0 w 277"/>
                <a:gd name="T43" fmla="*/ 1 h 171"/>
                <a:gd name="T44" fmla="*/ 0 w 277"/>
                <a:gd name="T45" fmla="*/ 1 h 171"/>
                <a:gd name="T46" fmla="*/ 0 w 277"/>
                <a:gd name="T47" fmla="*/ 1 h 171"/>
                <a:gd name="T48" fmla="*/ 0 w 277"/>
                <a:gd name="T49" fmla="*/ 1 h 171"/>
                <a:gd name="T50" fmla="*/ 0 w 277"/>
                <a:gd name="T51" fmla="*/ 1 h 171"/>
                <a:gd name="T52" fmla="*/ 0 w 277"/>
                <a:gd name="T53" fmla="*/ 1 h 171"/>
                <a:gd name="T54" fmla="*/ 0 w 277"/>
                <a:gd name="T55" fmla="*/ 1 h 171"/>
                <a:gd name="T56" fmla="*/ 0 w 277"/>
                <a:gd name="T57" fmla="*/ 1 h 171"/>
                <a:gd name="T58" fmla="*/ 0 w 277"/>
                <a:gd name="T59" fmla="*/ 1 h 171"/>
                <a:gd name="T60" fmla="*/ 0 w 277"/>
                <a:gd name="T61" fmla="*/ 1 h 171"/>
                <a:gd name="T62" fmla="*/ 0 w 277"/>
                <a:gd name="T63" fmla="*/ 1 h 171"/>
                <a:gd name="T64" fmla="*/ 0 w 277"/>
                <a:gd name="T65" fmla="*/ 1 h 171"/>
                <a:gd name="T66" fmla="*/ 0 w 277"/>
                <a:gd name="T67" fmla="*/ 1 h 171"/>
                <a:gd name="T68" fmla="*/ 0 w 277"/>
                <a:gd name="T69" fmla="*/ 1 h 171"/>
                <a:gd name="T70" fmla="*/ 0 w 277"/>
                <a:gd name="T71" fmla="*/ 1 h 171"/>
                <a:gd name="T72" fmla="*/ 0 w 277"/>
                <a:gd name="T73" fmla="*/ 1 h 17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77"/>
                <a:gd name="T112" fmla="*/ 0 h 171"/>
                <a:gd name="T113" fmla="*/ 277 w 277"/>
                <a:gd name="T114" fmla="*/ 171 h 17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77" h="171">
                  <a:moveTo>
                    <a:pt x="212" y="17"/>
                  </a:moveTo>
                  <a:lnTo>
                    <a:pt x="213" y="16"/>
                  </a:lnTo>
                  <a:lnTo>
                    <a:pt x="216" y="13"/>
                  </a:lnTo>
                  <a:lnTo>
                    <a:pt x="221" y="8"/>
                  </a:lnTo>
                  <a:lnTo>
                    <a:pt x="226" y="2"/>
                  </a:lnTo>
                  <a:lnTo>
                    <a:pt x="228" y="0"/>
                  </a:lnTo>
                  <a:lnTo>
                    <a:pt x="229" y="3"/>
                  </a:lnTo>
                  <a:lnTo>
                    <a:pt x="233" y="7"/>
                  </a:lnTo>
                  <a:lnTo>
                    <a:pt x="239" y="16"/>
                  </a:lnTo>
                  <a:lnTo>
                    <a:pt x="244" y="26"/>
                  </a:lnTo>
                  <a:lnTo>
                    <a:pt x="246" y="28"/>
                  </a:lnTo>
                  <a:lnTo>
                    <a:pt x="248" y="28"/>
                  </a:lnTo>
                  <a:lnTo>
                    <a:pt x="253" y="28"/>
                  </a:lnTo>
                  <a:lnTo>
                    <a:pt x="263" y="27"/>
                  </a:lnTo>
                  <a:lnTo>
                    <a:pt x="274" y="25"/>
                  </a:lnTo>
                  <a:lnTo>
                    <a:pt x="277" y="24"/>
                  </a:lnTo>
                  <a:lnTo>
                    <a:pt x="277" y="26"/>
                  </a:lnTo>
                  <a:lnTo>
                    <a:pt x="277" y="30"/>
                  </a:lnTo>
                  <a:lnTo>
                    <a:pt x="277" y="38"/>
                  </a:lnTo>
                  <a:lnTo>
                    <a:pt x="277" y="46"/>
                  </a:lnTo>
                  <a:lnTo>
                    <a:pt x="277" y="48"/>
                  </a:lnTo>
                  <a:lnTo>
                    <a:pt x="275" y="48"/>
                  </a:lnTo>
                  <a:lnTo>
                    <a:pt x="264" y="47"/>
                  </a:lnTo>
                  <a:lnTo>
                    <a:pt x="222" y="45"/>
                  </a:lnTo>
                  <a:lnTo>
                    <a:pt x="181" y="46"/>
                  </a:lnTo>
                  <a:lnTo>
                    <a:pt x="175" y="47"/>
                  </a:lnTo>
                  <a:lnTo>
                    <a:pt x="155" y="54"/>
                  </a:lnTo>
                  <a:lnTo>
                    <a:pt x="121" y="71"/>
                  </a:lnTo>
                  <a:lnTo>
                    <a:pt x="66" y="114"/>
                  </a:lnTo>
                  <a:lnTo>
                    <a:pt x="15" y="160"/>
                  </a:lnTo>
                  <a:lnTo>
                    <a:pt x="0" y="171"/>
                  </a:lnTo>
                  <a:lnTo>
                    <a:pt x="12" y="150"/>
                  </a:lnTo>
                  <a:lnTo>
                    <a:pt x="36" y="110"/>
                  </a:lnTo>
                  <a:lnTo>
                    <a:pt x="98" y="49"/>
                  </a:lnTo>
                  <a:lnTo>
                    <a:pt x="185" y="19"/>
                  </a:lnTo>
                  <a:lnTo>
                    <a:pt x="212" y="17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46" name="Freeform 135"/>
            <p:cNvSpPr>
              <a:spLocks/>
            </p:cNvSpPr>
            <p:nvPr/>
          </p:nvSpPr>
          <p:spPr bwMode="auto">
            <a:xfrm>
              <a:off x="2479" y="981"/>
              <a:ext cx="138" cy="72"/>
            </a:xfrm>
            <a:custGeom>
              <a:avLst/>
              <a:gdLst>
                <a:gd name="T0" fmla="*/ 1 w 276"/>
                <a:gd name="T1" fmla="*/ 0 h 144"/>
                <a:gd name="T2" fmla="*/ 1 w 276"/>
                <a:gd name="T3" fmla="*/ 1 h 144"/>
                <a:gd name="T4" fmla="*/ 1 w 276"/>
                <a:gd name="T5" fmla="*/ 1 h 144"/>
                <a:gd name="T6" fmla="*/ 1 w 276"/>
                <a:gd name="T7" fmla="*/ 1 h 144"/>
                <a:gd name="T8" fmla="*/ 1 w 276"/>
                <a:gd name="T9" fmla="*/ 1 h 144"/>
                <a:gd name="T10" fmla="*/ 1 w 276"/>
                <a:gd name="T11" fmla="*/ 1 h 144"/>
                <a:gd name="T12" fmla="*/ 1 w 276"/>
                <a:gd name="T13" fmla="*/ 1 h 144"/>
                <a:gd name="T14" fmla="*/ 1 w 276"/>
                <a:gd name="T15" fmla="*/ 1 h 144"/>
                <a:gd name="T16" fmla="*/ 1 w 276"/>
                <a:gd name="T17" fmla="*/ 1 h 144"/>
                <a:gd name="T18" fmla="*/ 1 w 276"/>
                <a:gd name="T19" fmla="*/ 1 h 144"/>
                <a:gd name="T20" fmla="*/ 1 w 276"/>
                <a:gd name="T21" fmla="*/ 1 h 144"/>
                <a:gd name="T22" fmla="*/ 1 w 276"/>
                <a:gd name="T23" fmla="*/ 1 h 144"/>
                <a:gd name="T24" fmla="*/ 1 w 276"/>
                <a:gd name="T25" fmla="*/ 1 h 144"/>
                <a:gd name="T26" fmla="*/ 1 w 276"/>
                <a:gd name="T27" fmla="*/ 1 h 144"/>
                <a:gd name="T28" fmla="*/ 1 w 276"/>
                <a:gd name="T29" fmla="*/ 1 h 144"/>
                <a:gd name="T30" fmla="*/ 1 w 276"/>
                <a:gd name="T31" fmla="*/ 1 h 144"/>
                <a:gd name="T32" fmla="*/ 1 w 276"/>
                <a:gd name="T33" fmla="*/ 1 h 144"/>
                <a:gd name="T34" fmla="*/ 1 w 276"/>
                <a:gd name="T35" fmla="*/ 1 h 144"/>
                <a:gd name="T36" fmla="*/ 1 w 276"/>
                <a:gd name="T37" fmla="*/ 1 h 144"/>
                <a:gd name="T38" fmla="*/ 1 w 276"/>
                <a:gd name="T39" fmla="*/ 1 h 144"/>
                <a:gd name="T40" fmla="*/ 1 w 276"/>
                <a:gd name="T41" fmla="*/ 1 h 144"/>
                <a:gd name="T42" fmla="*/ 1 w 276"/>
                <a:gd name="T43" fmla="*/ 1 h 144"/>
                <a:gd name="T44" fmla="*/ 1 w 276"/>
                <a:gd name="T45" fmla="*/ 1 h 144"/>
                <a:gd name="T46" fmla="*/ 1 w 276"/>
                <a:gd name="T47" fmla="*/ 1 h 144"/>
                <a:gd name="T48" fmla="*/ 1 w 276"/>
                <a:gd name="T49" fmla="*/ 1 h 144"/>
                <a:gd name="T50" fmla="*/ 1 w 276"/>
                <a:gd name="T51" fmla="*/ 1 h 144"/>
                <a:gd name="T52" fmla="*/ 0 w 276"/>
                <a:gd name="T53" fmla="*/ 1 h 144"/>
                <a:gd name="T54" fmla="*/ 1 w 276"/>
                <a:gd name="T55" fmla="*/ 1 h 144"/>
                <a:gd name="T56" fmla="*/ 1 w 276"/>
                <a:gd name="T57" fmla="*/ 1 h 144"/>
                <a:gd name="T58" fmla="*/ 1 w 276"/>
                <a:gd name="T59" fmla="*/ 1 h 144"/>
                <a:gd name="T60" fmla="*/ 1 w 276"/>
                <a:gd name="T61" fmla="*/ 1 h 144"/>
                <a:gd name="T62" fmla="*/ 1 w 276"/>
                <a:gd name="T63" fmla="*/ 0 h 144"/>
                <a:gd name="T64" fmla="*/ 1 w 276"/>
                <a:gd name="T65" fmla="*/ 0 h 14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76"/>
                <a:gd name="T100" fmla="*/ 0 h 144"/>
                <a:gd name="T101" fmla="*/ 276 w 276"/>
                <a:gd name="T102" fmla="*/ 144 h 14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76" h="144">
                  <a:moveTo>
                    <a:pt x="221" y="0"/>
                  </a:moveTo>
                  <a:lnTo>
                    <a:pt x="225" y="6"/>
                  </a:lnTo>
                  <a:lnTo>
                    <a:pt x="230" y="9"/>
                  </a:lnTo>
                  <a:lnTo>
                    <a:pt x="237" y="12"/>
                  </a:lnTo>
                  <a:lnTo>
                    <a:pt x="249" y="16"/>
                  </a:lnTo>
                  <a:lnTo>
                    <a:pt x="260" y="20"/>
                  </a:lnTo>
                  <a:lnTo>
                    <a:pt x="269" y="25"/>
                  </a:lnTo>
                  <a:lnTo>
                    <a:pt x="273" y="28"/>
                  </a:lnTo>
                  <a:lnTo>
                    <a:pt x="275" y="33"/>
                  </a:lnTo>
                  <a:lnTo>
                    <a:pt x="276" y="39"/>
                  </a:lnTo>
                  <a:lnTo>
                    <a:pt x="275" y="42"/>
                  </a:lnTo>
                  <a:lnTo>
                    <a:pt x="274" y="45"/>
                  </a:lnTo>
                  <a:lnTo>
                    <a:pt x="273" y="46"/>
                  </a:lnTo>
                  <a:lnTo>
                    <a:pt x="271" y="47"/>
                  </a:lnTo>
                  <a:lnTo>
                    <a:pt x="269" y="48"/>
                  </a:lnTo>
                  <a:lnTo>
                    <a:pt x="266" y="48"/>
                  </a:lnTo>
                  <a:lnTo>
                    <a:pt x="263" y="48"/>
                  </a:lnTo>
                  <a:lnTo>
                    <a:pt x="256" y="47"/>
                  </a:lnTo>
                  <a:lnTo>
                    <a:pt x="238" y="41"/>
                  </a:lnTo>
                  <a:lnTo>
                    <a:pt x="201" y="31"/>
                  </a:lnTo>
                  <a:lnTo>
                    <a:pt x="191" y="31"/>
                  </a:lnTo>
                  <a:lnTo>
                    <a:pt x="175" y="37"/>
                  </a:lnTo>
                  <a:lnTo>
                    <a:pt x="142" y="53"/>
                  </a:lnTo>
                  <a:lnTo>
                    <a:pt x="77" y="95"/>
                  </a:lnTo>
                  <a:lnTo>
                    <a:pt x="15" y="137"/>
                  </a:lnTo>
                  <a:lnTo>
                    <a:pt x="0" y="144"/>
                  </a:lnTo>
                  <a:lnTo>
                    <a:pt x="16" y="125"/>
                  </a:lnTo>
                  <a:lnTo>
                    <a:pt x="47" y="91"/>
                  </a:lnTo>
                  <a:lnTo>
                    <a:pt x="115" y="41"/>
                  </a:lnTo>
                  <a:lnTo>
                    <a:pt x="197" y="7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47" name="Freeform 136"/>
            <p:cNvSpPr>
              <a:spLocks/>
            </p:cNvSpPr>
            <p:nvPr/>
          </p:nvSpPr>
          <p:spPr bwMode="auto">
            <a:xfrm>
              <a:off x="2488" y="1149"/>
              <a:ext cx="132" cy="114"/>
            </a:xfrm>
            <a:custGeom>
              <a:avLst/>
              <a:gdLst>
                <a:gd name="T0" fmla="*/ 1 w 264"/>
                <a:gd name="T1" fmla="*/ 1 h 227"/>
                <a:gd name="T2" fmla="*/ 1 w 264"/>
                <a:gd name="T3" fmla="*/ 1 h 227"/>
                <a:gd name="T4" fmla="*/ 1 w 264"/>
                <a:gd name="T5" fmla="*/ 1 h 227"/>
                <a:gd name="T6" fmla="*/ 1 w 264"/>
                <a:gd name="T7" fmla="*/ 1 h 227"/>
                <a:gd name="T8" fmla="*/ 1 w 264"/>
                <a:gd name="T9" fmla="*/ 1 h 227"/>
                <a:gd name="T10" fmla="*/ 1 w 264"/>
                <a:gd name="T11" fmla="*/ 1 h 227"/>
                <a:gd name="T12" fmla="*/ 1 w 264"/>
                <a:gd name="T13" fmla="*/ 1 h 227"/>
                <a:gd name="T14" fmla="*/ 1 w 264"/>
                <a:gd name="T15" fmla="*/ 1 h 227"/>
                <a:gd name="T16" fmla="*/ 1 w 264"/>
                <a:gd name="T17" fmla="*/ 1 h 227"/>
                <a:gd name="T18" fmla="*/ 1 w 264"/>
                <a:gd name="T19" fmla="*/ 1 h 227"/>
                <a:gd name="T20" fmla="*/ 1 w 264"/>
                <a:gd name="T21" fmla="*/ 0 h 227"/>
                <a:gd name="T22" fmla="*/ 1 w 264"/>
                <a:gd name="T23" fmla="*/ 1 h 227"/>
                <a:gd name="T24" fmla="*/ 1 w 264"/>
                <a:gd name="T25" fmla="*/ 1 h 227"/>
                <a:gd name="T26" fmla="*/ 1 w 264"/>
                <a:gd name="T27" fmla="*/ 1 h 227"/>
                <a:gd name="T28" fmla="*/ 1 w 264"/>
                <a:gd name="T29" fmla="*/ 1 h 227"/>
                <a:gd name="T30" fmla="*/ 1 w 264"/>
                <a:gd name="T31" fmla="*/ 1 h 227"/>
                <a:gd name="T32" fmla="*/ 1 w 264"/>
                <a:gd name="T33" fmla="*/ 1 h 227"/>
                <a:gd name="T34" fmla="*/ 1 w 264"/>
                <a:gd name="T35" fmla="*/ 1 h 227"/>
                <a:gd name="T36" fmla="*/ 1 w 264"/>
                <a:gd name="T37" fmla="*/ 1 h 227"/>
                <a:gd name="T38" fmla="*/ 1 w 264"/>
                <a:gd name="T39" fmla="*/ 1 h 227"/>
                <a:gd name="T40" fmla="*/ 1 w 264"/>
                <a:gd name="T41" fmla="*/ 1 h 227"/>
                <a:gd name="T42" fmla="*/ 1 w 264"/>
                <a:gd name="T43" fmla="*/ 1 h 227"/>
                <a:gd name="T44" fmla="*/ 1 w 264"/>
                <a:gd name="T45" fmla="*/ 1 h 227"/>
                <a:gd name="T46" fmla="*/ 1 w 264"/>
                <a:gd name="T47" fmla="*/ 1 h 227"/>
                <a:gd name="T48" fmla="*/ 1 w 264"/>
                <a:gd name="T49" fmla="*/ 1 h 227"/>
                <a:gd name="T50" fmla="*/ 1 w 264"/>
                <a:gd name="T51" fmla="*/ 1 h 227"/>
                <a:gd name="T52" fmla="*/ 1 w 264"/>
                <a:gd name="T53" fmla="*/ 1 h 227"/>
                <a:gd name="T54" fmla="*/ 1 w 264"/>
                <a:gd name="T55" fmla="*/ 1 h 227"/>
                <a:gd name="T56" fmla="*/ 1 w 264"/>
                <a:gd name="T57" fmla="*/ 1 h 227"/>
                <a:gd name="T58" fmla="*/ 1 w 264"/>
                <a:gd name="T59" fmla="*/ 1 h 227"/>
                <a:gd name="T60" fmla="*/ 1 w 264"/>
                <a:gd name="T61" fmla="*/ 1 h 227"/>
                <a:gd name="T62" fmla="*/ 0 w 264"/>
                <a:gd name="T63" fmla="*/ 1 h 227"/>
                <a:gd name="T64" fmla="*/ 1 w 264"/>
                <a:gd name="T65" fmla="*/ 1 h 227"/>
                <a:gd name="T66" fmla="*/ 1 w 264"/>
                <a:gd name="T67" fmla="*/ 1 h 227"/>
                <a:gd name="T68" fmla="*/ 1 w 264"/>
                <a:gd name="T69" fmla="*/ 1 h 227"/>
                <a:gd name="T70" fmla="*/ 1 w 264"/>
                <a:gd name="T71" fmla="*/ 1 h 227"/>
                <a:gd name="T72" fmla="*/ 1 w 264"/>
                <a:gd name="T73" fmla="*/ 1 h 227"/>
                <a:gd name="T74" fmla="*/ 1 w 264"/>
                <a:gd name="T75" fmla="*/ 1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64"/>
                <a:gd name="T115" fmla="*/ 0 h 227"/>
                <a:gd name="T116" fmla="*/ 264 w 264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64" h="227">
                  <a:moveTo>
                    <a:pt x="74" y="108"/>
                  </a:moveTo>
                  <a:lnTo>
                    <a:pt x="83" y="101"/>
                  </a:lnTo>
                  <a:lnTo>
                    <a:pt x="106" y="83"/>
                  </a:lnTo>
                  <a:lnTo>
                    <a:pt x="159" y="50"/>
                  </a:lnTo>
                  <a:lnTo>
                    <a:pt x="193" y="30"/>
                  </a:lnTo>
                  <a:lnTo>
                    <a:pt x="195" y="29"/>
                  </a:lnTo>
                  <a:lnTo>
                    <a:pt x="196" y="27"/>
                  </a:lnTo>
                  <a:lnTo>
                    <a:pt x="199" y="22"/>
                  </a:lnTo>
                  <a:lnTo>
                    <a:pt x="206" y="12"/>
                  </a:lnTo>
                  <a:lnTo>
                    <a:pt x="212" y="3"/>
                  </a:lnTo>
                  <a:lnTo>
                    <a:pt x="214" y="0"/>
                  </a:lnTo>
                  <a:lnTo>
                    <a:pt x="216" y="2"/>
                  </a:lnTo>
                  <a:lnTo>
                    <a:pt x="220" y="6"/>
                  </a:lnTo>
                  <a:lnTo>
                    <a:pt x="226" y="13"/>
                  </a:lnTo>
                  <a:lnTo>
                    <a:pt x="233" y="20"/>
                  </a:lnTo>
                  <a:lnTo>
                    <a:pt x="235" y="21"/>
                  </a:lnTo>
                  <a:lnTo>
                    <a:pt x="237" y="22"/>
                  </a:lnTo>
                  <a:lnTo>
                    <a:pt x="242" y="24"/>
                  </a:lnTo>
                  <a:lnTo>
                    <a:pt x="251" y="27"/>
                  </a:lnTo>
                  <a:lnTo>
                    <a:pt x="261" y="29"/>
                  </a:lnTo>
                  <a:lnTo>
                    <a:pt x="264" y="29"/>
                  </a:lnTo>
                  <a:lnTo>
                    <a:pt x="263" y="32"/>
                  </a:lnTo>
                  <a:lnTo>
                    <a:pt x="263" y="37"/>
                  </a:lnTo>
                  <a:lnTo>
                    <a:pt x="262" y="47"/>
                  </a:lnTo>
                  <a:lnTo>
                    <a:pt x="262" y="52"/>
                  </a:lnTo>
                  <a:lnTo>
                    <a:pt x="260" y="55"/>
                  </a:lnTo>
                  <a:lnTo>
                    <a:pt x="259" y="55"/>
                  </a:lnTo>
                  <a:lnTo>
                    <a:pt x="253" y="59"/>
                  </a:lnTo>
                  <a:lnTo>
                    <a:pt x="219" y="82"/>
                  </a:lnTo>
                  <a:lnTo>
                    <a:pt x="97" y="163"/>
                  </a:lnTo>
                  <a:lnTo>
                    <a:pt x="5" y="224"/>
                  </a:lnTo>
                  <a:lnTo>
                    <a:pt x="0" y="227"/>
                  </a:lnTo>
                  <a:lnTo>
                    <a:pt x="5" y="213"/>
                  </a:lnTo>
                  <a:lnTo>
                    <a:pt x="15" y="188"/>
                  </a:lnTo>
                  <a:lnTo>
                    <a:pt x="37" y="147"/>
                  </a:lnTo>
                  <a:lnTo>
                    <a:pt x="65" y="116"/>
                  </a:lnTo>
                  <a:lnTo>
                    <a:pt x="74" y="108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48" name="Freeform 137"/>
            <p:cNvSpPr>
              <a:spLocks/>
            </p:cNvSpPr>
            <p:nvPr/>
          </p:nvSpPr>
          <p:spPr bwMode="auto">
            <a:xfrm>
              <a:off x="2484" y="1212"/>
              <a:ext cx="133" cy="112"/>
            </a:xfrm>
            <a:custGeom>
              <a:avLst/>
              <a:gdLst>
                <a:gd name="T0" fmla="*/ 0 w 267"/>
                <a:gd name="T1" fmla="*/ 1 h 224"/>
                <a:gd name="T2" fmla="*/ 0 w 267"/>
                <a:gd name="T3" fmla="*/ 1 h 224"/>
                <a:gd name="T4" fmla="*/ 0 w 267"/>
                <a:gd name="T5" fmla="*/ 1 h 224"/>
                <a:gd name="T6" fmla="*/ 0 w 267"/>
                <a:gd name="T7" fmla="*/ 1 h 224"/>
                <a:gd name="T8" fmla="*/ 0 w 267"/>
                <a:gd name="T9" fmla="*/ 1 h 224"/>
                <a:gd name="T10" fmla="*/ 0 w 267"/>
                <a:gd name="T11" fmla="*/ 1 h 224"/>
                <a:gd name="T12" fmla="*/ 0 w 267"/>
                <a:gd name="T13" fmla="*/ 1 h 224"/>
                <a:gd name="T14" fmla="*/ 0 w 267"/>
                <a:gd name="T15" fmla="*/ 1 h 224"/>
                <a:gd name="T16" fmla="*/ 0 w 267"/>
                <a:gd name="T17" fmla="*/ 1 h 224"/>
                <a:gd name="T18" fmla="*/ 0 w 267"/>
                <a:gd name="T19" fmla="*/ 1 h 224"/>
                <a:gd name="T20" fmla="*/ 0 w 267"/>
                <a:gd name="T21" fmla="*/ 1 h 224"/>
                <a:gd name="T22" fmla="*/ 0 w 267"/>
                <a:gd name="T23" fmla="*/ 1 h 224"/>
                <a:gd name="T24" fmla="*/ 0 w 267"/>
                <a:gd name="T25" fmla="*/ 1 h 224"/>
                <a:gd name="T26" fmla="*/ 0 w 267"/>
                <a:gd name="T27" fmla="*/ 1 h 224"/>
                <a:gd name="T28" fmla="*/ 0 w 267"/>
                <a:gd name="T29" fmla="*/ 1 h 224"/>
                <a:gd name="T30" fmla="*/ 0 w 267"/>
                <a:gd name="T31" fmla="*/ 1 h 224"/>
                <a:gd name="T32" fmla="*/ 0 w 267"/>
                <a:gd name="T33" fmla="*/ 1 h 224"/>
                <a:gd name="T34" fmla="*/ 0 w 267"/>
                <a:gd name="T35" fmla="*/ 1 h 224"/>
                <a:gd name="T36" fmla="*/ 0 w 267"/>
                <a:gd name="T37" fmla="*/ 1 h 224"/>
                <a:gd name="T38" fmla="*/ 0 w 267"/>
                <a:gd name="T39" fmla="*/ 1 h 224"/>
                <a:gd name="T40" fmla="*/ 0 w 267"/>
                <a:gd name="T41" fmla="*/ 1 h 224"/>
                <a:gd name="T42" fmla="*/ 0 w 267"/>
                <a:gd name="T43" fmla="*/ 1 h 224"/>
                <a:gd name="T44" fmla="*/ 0 w 267"/>
                <a:gd name="T45" fmla="*/ 1 h 224"/>
                <a:gd name="T46" fmla="*/ 0 w 267"/>
                <a:gd name="T47" fmla="*/ 1 h 224"/>
                <a:gd name="T48" fmla="*/ 0 w 267"/>
                <a:gd name="T49" fmla="*/ 1 h 224"/>
                <a:gd name="T50" fmla="*/ 0 w 267"/>
                <a:gd name="T51" fmla="*/ 1 h 224"/>
                <a:gd name="T52" fmla="*/ 0 w 267"/>
                <a:gd name="T53" fmla="*/ 1 h 224"/>
                <a:gd name="T54" fmla="*/ 0 w 267"/>
                <a:gd name="T55" fmla="*/ 1 h 224"/>
                <a:gd name="T56" fmla="*/ 0 w 267"/>
                <a:gd name="T57" fmla="*/ 1 h 224"/>
                <a:gd name="T58" fmla="*/ 0 w 267"/>
                <a:gd name="T59" fmla="*/ 1 h 224"/>
                <a:gd name="T60" fmla="*/ 0 w 267"/>
                <a:gd name="T61" fmla="*/ 1 h 224"/>
                <a:gd name="T62" fmla="*/ 0 w 267"/>
                <a:gd name="T63" fmla="*/ 0 h 224"/>
                <a:gd name="T64" fmla="*/ 0 w 267"/>
                <a:gd name="T65" fmla="*/ 1 h 224"/>
                <a:gd name="T66" fmla="*/ 0 w 267"/>
                <a:gd name="T67" fmla="*/ 1 h 224"/>
                <a:gd name="T68" fmla="*/ 0 w 267"/>
                <a:gd name="T69" fmla="*/ 1 h 224"/>
                <a:gd name="T70" fmla="*/ 0 w 267"/>
                <a:gd name="T71" fmla="*/ 1 h 224"/>
                <a:gd name="T72" fmla="*/ 0 w 267"/>
                <a:gd name="T73" fmla="*/ 1 h 224"/>
                <a:gd name="T74" fmla="*/ 0 w 267"/>
                <a:gd name="T75" fmla="*/ 1 h 22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67"/>
                <a:gd name="T115" fmla="*/ 0 h 224"/>
                <a:gd name="T116" fmla="*/ 267 w 267"/>
                <a:gd name="T117" fmla="*/ 224 h 22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67" h="224">
                  <a:moveTo>
                    <a:pt x="30" y="153"/>
                  </a:moveTo>
                  <a:lnTo>
                    <a:pt x="26" y="157"/>
                  </a:lnTo>
                  <a:lnTo>
                    <a:pt x="23" y="162"/>
                  </a:lnTo>
                  <a:lnTo>
                    <a:pt x="17" y="175"/>
                  </a:lnTo>
                  <a:lnTo>
                    <a:pt x="5" y="206"/>
                  </a:lnTo>
                  <a:lnTo>
                    <a:pt x="0" y="220"/>
                  </a:lnTo>
                  <a:lnTo>
                    <a:pt x="5" y="222"/>
                  </a:lnTo>
                  <a:lnTo>
                    <a:pt x="11" y="224"/>
                  </a:lnTo>
                  <a:lnTo>
                    <a:pt x="20" y="224"/>
                  </a:lnTo>
                  <a:lnTo>
                    <a:pt x="32" y="220"/>
                  </a:lnTo>
                  <a:lnTo>
                    <a:pt x="45" y="212"/>
                  </a:lnTo>
                  <a:lnTo>
                    <a:pt x="52" y="205"/>
                  </a:lnTo>
                  <a:lnTo>
                    <a:pt x="60" y="196"/>
                  </a:lnTo>
                  <a:lnTo>
                    <a:pt x="83" y="176"/>
                  </a:lnTo>
                  <a:lnTo>
                    <a:pt x="136" y="129"/>
                  </a:lnTo>
                  <a:lnTo>
                    <a:pt x="172" y="98"/>
                  </a:lnTo>
                  <a:lnTo>
                    <a:pt x="174" y="96"/>
                  </a:lnTo>
                  <a:lnTo>
                    <a:pt x="179" y="93"/>
                  </a:lnTo>
                  <a:lnTo>
                    <a:pt x="191" y="88"/>
                  </a:lnTo>
                  <a:lnTo>
                    <a:pt x="214" y="76"/>
                  </a:lnTo>
                  <a:lnTo>
                    <a:pt x="238" y="64"/>
                  </a:lnTo>
                  <a:lnTo>
                    <a:pt x="244" y="61"/>
                  </a:lnTo>
                  <a:lnTo>
                    <a:pt x="242" y="58"/>
                  </a:lnTo>
                  <a:lnTo>
                    <a:pt x="239" y="44"/>
                  </a:lnTo>
                  <a:lnTo>
                    <a:pt x="238" y="36"/>
                  </a:lnTo>
                  <a:lnTo>
                    <a:pt x="239" y="29"/>
                  </a:lnTo>
                  <a:lnTo>
                    <a:pt x="241" y="26"/>
                  </a:lnTo>
                  <a:lnTo>
                    <a:pt x="243" y="24"/>
                  </a:lnTo>
                  <a:lnTo>
                    <a:pt x="248" y="18"/>
                  </a:lnTo>
                  <a:lnTo>
                    <a:pt x="259" y="7"/>
                  </a:lnTo>
                  <a:lnTo>
                    <a:pt x="266" y="1"/>
                  </a:lnTo>
                  <a:lnTo>
                    <a:pt x="267" y="0"/>
                  </a:lnTo>
                  <a:lnTo>
                    <a:pt x="262" y="3"/>
                  </a:lnTo>
                  <a:lnTo>
                    <a:pt x="231" y="22"/>
                  </a:lnTo>
                  <a:lnTo>
                    <a:pt x="123" y="91"/>
                  </a:lnTo>
                  <a:lnTo>
                    <a:pt x="36" y="148"/>
                  </a:lnTo>
                  <a:lnTo>
                    <a:pt x="30" y="153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49" name="Freeform 138"/>
            <p:cNvSpPr>
              <a:spLocks/>
            </p:cNvSpPr>
            <p:nvPr/>
          </p:nvSpPr>
          <p:spPr bwMode="auto">
            <a:xfrm>
              <a:off x="2419" y="1288"/>
              <a:ext cx="207" cy="335"/>
            </a:xfrm>
            <a:custGeom>
              <a:avLst/>
              <a:gdLst>
                <a:gd name="T0" fmla="*/ 1 w 413"/>
                <a:gd name="T1" fmla="*/ 1 h 670"/>
                <a:gd name="T2" fmla="*/ 1 w 413"/>
                <a:gd name="T3" fmla="*/ 1 h 670"/>
                <a:gd name="T4" fmla="*/ 1 w 413"/>
                <a:gd name="T5" fmla="*/ 1 h 670"/>
                <a:gd name="T6" fmla="*/ 1 w 413"/>
                <a:gd name="T7" fmla="*/ 1 h 670"/>
                <a:gd name="T8" fmla="*/ 1 w 413"/>
                <a:gd name="T9" fmla="*/ 1 h 670"/>
                <a:gd name="T10" fmla="*/ 1 w 413"/>
                <a:gd name="T11" fmla="*/ 1 h 670"/>
                <a:gd name="T12" fmla="*/ 1 w 413"/>
                <a:gd name="T13" fmla="*/ 1 h 670"/>
                <a:gd name="T14" fmla="*/ 1 w 413"/>
                <a:gd name="T15" fmla="*/ 1 h 670"/>
                <a:gd name="T16" fmla="*/ 1 w 413"/>
                <a:gd name="T17" fmla="*/ 1 h 670"/>
                <a:gd name="T18" fmla="*/ 1 w 413"/>
                <a:gd name="T19" fmla="*/ 1 h 670"/>
                <a:gd name="T20" fmla="*/ 1 w 413"/>
                <a:gd name="T21" fmla="*/ 1 h 670"/>
                <a:gd name="T22" fmla="*/ 1 w 413"/>
                <a:gd name="T23" fmla="*/ 1 h 670"/>
                <a:gd name="T24" fmla="*/ 1 w 413"/>
                <a:gd name="T25" fmla="*/ 1 h 670"/>
                <a:gd name="T26" fmla="*/ 1 w 413"/>
                <a:gd name="T27" fmla="*/ 1 h 670"/>
                <a:gd name="T28" fmla="*/ 1 w 413"/>
                <a:gd name="T29" fmla="*/ 1 h 670"/>
                <a:gd name="T30" fmla="*/ 1 w 413"/>
                <a:gd name="T31" fmla="*/ 1 h 670"/>
                <a:gd name="T32" fmla="*/ 1 w 413"/>
                <a:gd name="T33" fmla="*/ 1 h 670"/>
                <a:gd name="T34" fmla="*/ 1 w 413"/>
                <a:gd name="T35" fmla="*/ 1 h 670"/>
                <a:gd name="T36" fmla="*/ 1 w 413"/>
                <a:gd name="T37" fmla="*/ 1 h 670"/>
                <a:gd name="T38" fmla="*/ 1 w 413"/>
                <a:gd name="T39" fmla="*/ 1 h 670"/>
                <a:gd name="T40" fmla="*/ 1 w 413"/>
                <a:gd name="T41" fmla="*/ 1 h 670"/>
                <a:gd name="T42" fmla="*/ 1 w 413"/>
                <a:gd name="T43" fmla="*/ 1 h 670"/>
                <a:gd name="T44" fmla="*/ 1 w 413"/>
                <a:gd name="T45" fmla="*/ 1 h 670"/>
                <a:gd name="T46" fmla="*/ 1 w 413"/>
                <a:gd name="T47" fmla="*/ 1 h 670"/>
                <a:gd name="T48" fmla="*/ 1 w 413"/>
                <a:gd name="T49" fmla="*/ 1 h 670"/>
                <a:gd name="T50" fmla="*/ 1 w 413"/>
                <a:gd name="T51" fmla="*/ 1 h 670"/>
                <a:gd name="T52" fmla="*/ 1 w 413"/>
                <a:gd name="T53" fmla="*/ 1 h 670"/>
                <a:gd name="T54" fmla="*/ 1 w 413"/>
                <a:gd name="T55" fmla="*/ 1 h 670"/>
                <a:gd name="T56" fmla="*/ 1 w 413"/>
                <a:gd name="T57" fmla="*/ 1 h 670"/>
                <a:gd name="T58" fmla="*/ 1 w 413"/>
                <a:gd name="T59" fmla="*/ 1 h 670"/>
                <a:gd name="T60" fmla="*/ 1 w 413"/>
                <a:gd name="T61" fmla="*/ 1 h 670"/>
                <a:gd name="T62" fmla="*/ 1 w 413"/>
                <a:gd name="T63" fmla="*/ 1 h 670"/>
                <a:gd name="T64" fmla="*/ 1 w 413"/>
                <a:gd name="T65" fmla="*/ 1 h 670"/>
                <a:gd name="T66" fmla="*/ 1 w 413"/>
                <a:gd name="T67" fmla="*/ 1 h 670"/>
                <a:gd name="T68" fmla="*/ 0 w 413"/>
                <a:gd name="T69" fmla="*/ 1 h 670"/>
                <a:gd name="T70" fmla="*/ 1 w 413"/>
                <a:gd name="T71" fmla="*/ 1 h 670"/>
                <a:gd name="T72" fmla="*/ 1 w 413"/>
                <a:gd name="T73" fmla="*/ 1 h 670"/>
                <a:gd name="T74" fmla="*/ 1 w 413"/>
                <a:gd name="T75" fmla="*/ 1 h 670"/>
                <a:gd name="T76" fmla="*/ 1 w 413"/>
                <a:gd name="T77" fmla="*/ 1 h 670"/>
                <a:gd name="T78" fmla="*/ 1 w 413"/>
                <a:gd name="T79" fmla="*/ 1 h 670"/>
                <a:gd name="T80" fmla="*/ 1 w 413"/>
                <a:gd name="T81" fmla="*/ 1 h 670"/>
                <a:gd name="T82" fmla="*/ 1 w 413"/>
                <a:gd name="T83" fmla="*/ 1 h 670"/>
                <a:gd name="T84" fmla="*/ 1 w 413"/>
                <a:gd name="T85" fmla="*/ 1 h 670"/>
                <a:gd name="T86" fmla="*/ 1 w 413"/>
                <a:gd name="T87" fmla="*/ 1 h 670"/>
                <a:gd name="T88" fmla="*/ 1 w 413"/>
                <a:gd name="T89" fmla="*/ 1 h 670"/>
                <a:gd name="T90" fmla="*/ 1 w 413"/>
                <a:gd name="T91" fmla="*/ 0 h 670"/>
                <a:gd name="T92" fmla="*/ 1 w 413"/>
                <a:gd name="T93" fmla="*/ 1 h 670"/>
                <a:gd name="T94" fmla="*/ 1 w 413"/>
                <a:gd name="T95" fmla="*/ 1 h 670"/>
                <a:gd name="T96" fmla="*/ 1 w 413"/>
                <a:gd name="T97" fmla="*/ 1 h 670"/>
                <a:gd name="T98" fmla="*/ 1 w 413"/>
                <a:gd name="T99" fmla="*/ 1 h 670"/>
                <a:gd name="T100" fmla="*/ 1 w 413"/>
                <a:gd name="T101" fmla="*/ 1 h 670"/>
                <a:gd name="T102" fmla="*/ 1 w 413"/>
                <a:gd name="T103" fmla="*/ 1 h 670"/>
                <a:gd name="T104" fmla="*/ 1 w 413"/>
                <a:gd name="T105" fmla="*/ 1 h 67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13"/>
                <a:gd name="T160" fmla="*/ 0 h 670"/>
                <a:gd name="T161" fmla="*/ 413 w 413"/>
                <a:gd name="T162" fmla="*/ 670 h 67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13" h="670">
                  <a:moveTo>
                    <a:pt x="377" y="30"/>
                  </a:moveTo>
                  <a:lnTo>
                    <a:pt x="381" y="30"/>
                  </a:lnTo>
                  <a:lnTo>
                    <a:pt x="389" y="27"/>
                  </a:lnTo>
                  <a:lnTo>
                    <a:pt x="396" y="23"/>
                  </a:lnTo>
                  <a:lnTo>
                    <a:pt x="402" y="18"/>
                  </a:lnTo>
                  <a:lnTo>
                    <a:pt x="407" y="12"/>
                  </a:lnTo>
                  <a:lnTo>
                    <a:pt x="408" y="11"/>
                  </a:lnTo>
                  <a:lnTo>
                    <a:pt x="408" y="14"/>
                  </a:lnTo>
                  <a:lnTo>
                    <a:pt x="408" y="20"/>
                  </a:lnTo>
                  <a:lnTo>
                    <a:pt x="410" y="32"/>
                  </a:lnTo>
                  <a:lnTo>
                    <a:pt x="412" y="44"/>
                  </a:lnTo>
                  <a:lnTo>
                    <a:pt x="413" y="46"/>
                  </a:lnTo>
                  <a:lnTo>
                    <a:pt x="408" y="46"/>
                  </a:lnTo>
                  <a:lnTo>
                    <a:pt x="398" y="45"/>
                  </a:lnTo>
                  <a:lnTo>
                    <a:pt x="379" y="44"/>
                  </a:lnTo>
                  <a:lnTo>
                    <a:pt x="359" y="43"/>
                  </a:lnTo>
                  <a:lnTo>
                    <a:pt x="355" y="42"/>
                  </a:lnTo>
                  <a:lnTo>
                    <a:pt x="335" y="62"/>
                  </a:lnTo>
                  <a:lnTo>
                    <a:pt x="298" y="98"/>
                  </a:lnTo>
                  <a:lnTo>
                    <a:pt x="223" y="172"/>
                  </a:lnTo>
                  <a:lnTo>
                    <a:pt x="147" y="246"/>
                  </a:lnTo>
                  <a:lnTo>
                    <a:pt x="128" y="264"/>
                  </a:lnTo>
                  <a:lnTo>
                    <a:pt x="121" y="279"/>
                  </a:lnTo>
                  <a:lnTo>
                    <a:pt x="107" y="307"/>
                  </a:lnTo>
                  <a:lnTo>
                    <a:pt x="78" y="362"/>
                  </a:lnTo>
                  <a:lnTo>
                    <a:pt x="49" y="417"/>
                  </a:lnTo>
                  <a:lnTo>
                    <a:pt x="42" y="431"/>
                  </a:lnTo>
                  <a:lnTo>
                    <a:pt x="39" y="451"/>
                  </a:lnTo>
                  <a:lnTo>
                    <a:pt x="34" y="491"/>
                  </a:lnTo>
                  <a:lnTo>
                    <a:pt x="25" y="570"/>
                  </a:lnTo>
                  <a:lnTo>
                    <a:pt x="16" y="650"/>
                  </a:lnTo>
                  <a:lnTo>
                    <a:pt x="14" y="670"/>
                  </a:lnTo>
                  <a:lnTo>
                    <a:pt x="11" y="659"/>
                  </a:lnTo>
                  <a:lnTo>
                    <a:pt x="4" y="615"/>
                  </a:lnTo>
                  <a:lnTo>
                    <a:pt x="0" y="557"/>
                  </a:lnTo>
                  <a:lnTo>
                    <a:pt x="1" y="542"/>
                  </a:lnTo>
                  <a:lnTo>
                    <a:pt x="2" y="527"/>
                  </a:lnTo>
                  <a:lnTo>
                    <a:pt x="6" y="488"/>
                  </a:lnTo>
                  <a:lnTo>
                    <a:pt x="26" y="393"/>
                  </a:lnTo>
                  <a:lnTo>
                    <a:pt x="68" y="296"/>
                  </a:lnTo>
                  <a:lnTo>
                    <a:pt x="83" y="272"/>
                  </a:lnTo>
                  <a:lnTo>
                    <a:pt x="101" y="249"/>
                  </a:lnTo>
                  <a:lnTo>
                    <a:pt x="153" y="194"/>
                  </a:lnTo>
                  <a:lnTo>
                    <a:pt x="276" y="77"/>
                  </a:lnTo>
                  <a:lnTo>
                    <a:pt x="359" y="4"/>
                  </a:lnTo>
                  <a:lnTo>
                    <a:pt x="364" y="0"/>
                  </a:lnTo>
                  <a:lnTo>
                    <a:pt x="363" y="6"/>
                  </a:lnTo>
                  <a:lnTo>
                    <a:pt x="364" y="20"/>
                  </a:lnTo>
                  <a:lnTo>
                    <a:pt x="366" y="27"/>
                  </a:lnTo>
                  <a:lnTo>
                    <a:pt x="369" y="29"/>
                  </a:lnTo>
                  <a:lnTo>
                    <a:pt x="372" y="31"/>
                  </a:lnTo>
                  <a:lnTo>
                    <a:pt x="377" y="3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50" name="Freeform 139"/>
            <p:cNvSpPr>
              <a:spLocks/>
            </p:cNvSpPr>
            <p:nvPr/>
          </p:nvSpPr>
          <p:spPr bwMode="auto">
            <a:xfrm>
              <a:off x="2468" y="1377"/>
              <a:ext cx="128" cy="188"/>
            </a:xfrm>
            <a:custGeom>
              <a:avLst/>
              <a:gdLst>
                <a:gd name="T0" fmla="*/ 0 w 257"/>
                <a:gd name="T1" fmla="*/ 1 h 375"/>
                <a:gd name="T2" fmla="*/ 0 w 257"/>
                <a:gd name="T3" fmla="*/ 1 h 375"/>
                <a:gd name="T4" fmla="*/ 0 w 257"/>
                <a:gd name="T5" fmla="*/ 1 h 375"/>
                <a:gd name="T6" fmla="*/ 0 w 257"/>
                <a:gd name="T7" fmla="*/ 1 h 375"/>
                <a:gd name="T8" fmla="*/ 0 w 257"/>
                <a:gd name="T9" fmla="*/ 1 h 375"/>
                <a:gd name="T10" fmla="*/ 0 w 257"/>
                <a:gd name="T11" fmla="*/ 1 h 375"/>
                <a:gd name="T12" fmla="*/ 0 w 257"/>
                <a:gd name="T13" fmla="*/ 1 h 375"/>
                <a:gd name="T14" fmla="*/ 0 w 257"/>
                <a:gd name="T15" fmla="*/ 1 h 375"/>
                <a:gd name="T16" fmla="*/ 0 w 257"/>
                <a:gd name="T17" fmla="*/ 1 h 375"/>
                <a:gd name="T18" fmla="*/ 0 w 257"/>
                <a:gd name="T19" fmla="*/ 1 h 375"/>
                <a:gd name="T20" fmla="*/ 0 w 257"/>
                <a:gd name="T21" fmla="*/ 1 h 375"/>
                <a:gd name="T22" fmla="*/ 0 w 257"/>
                <a:gd name="T23" fmla="*/ 1 h 375"/>
                <a:gd name="T24" fmla="*/ 0 w 257"/>
                <a:gd name="T25" fmla="*/ 1 h 375"/>
                <a:gd name="T26" fmla="*/ 0 w 257"/>
                <a:gd name="T27" fmla="*/ 1 h 375"/>
                <a:gd name="T28" fmla="*/ 0 w 257"/>
                <a:gd name="T29" fmla="*/ 1 h 375"/>
                <a:gd name="T30" fmla="*/ 0 w 257"/>
                <a:gd name="T31" fmla="*/ 1 h 375"/>
                <a:gd name="T32" fmla="*/ 0 w 257"/>
                <a:gd name="T33" fmla="*/ 1 h 375"/>
                <a:gd name="T34" fmla="*/ 0 w 257"/>
                <a:gd name="T35" fmla="*/ 1 h 375"/>
                <a:gd name="T36" fmla="*/ 0 w 257"/>
                <a:gd name="T37" fmla="*/ 1 h 375"/>
                <a:gd name="T38" fmla="*/ 0 w 257"/>
                <a:gd name="T39" fmla="*/ 1 h 375"/>
                <a:gd name="T40" fmla="*/ 0 w 257"/>
                <a:gd name="T41" fmla="*/ 1 h 375"/>
                <a:gd name="T42" fmla="*/ 0 w 257"/>
                <a:gd name="T43" fmla="*/ 1 h 375"/>
                <a:gd name="T44" fmla="*/ 0 w 257"/>
                <a:gd name="T45" fmla="*/ 1 h 375"/>
                <a:gd name="T46" fmla="*/ 0 w 257"/>
                <a:gd name="T47" fmla="*/ 1 h 375"/>
                <a:gd name="T48" fmla="*/ 0 w 257"/>
                <a:gd name="T49" fmla="*/ 1 h 375"/>
                <a:gd name="T50" fmla="*/ 0 w 257"/>
                <a:gd name="T51" fmla="*/ 1 h 375"/>
                <a:gd name="T52" fmla="*/ 0 w 257"/>
                <a:gd name="T53" fmla="*/ 1 h 375"/>
                <a:gd name="T54" fmla="*/ 0 w 257"/>
                <a:gd name="T55" fmla="*/ 1 h 375"/>
                <a:gd name="T56" fmla="*/ 0 w 257"/>
                <a:gd name="T57" fmla="*/ 0 h 375"/>
                <a:gd name="T58" fmla="*/ 0 w 257"/>
                <a:gd name="T59" fmla="*/ 1 h 375"/>
                <a:gd name="T60" fmla="*/ 0 w 257"/>
                <a:gd name="T61" fmla="*/ 1 h 375"/>
                <a:gd name="T62" fmla="*/ 0 w 257"/>
                <a:gd name="T63" fmla="*/ 1 h 375"/>
                <a:gd name="T64" fmla="*/ 0 w 257"/>
                <a:gd name="T65" fmla="*/ 1 h 375"/>
                <a:gd name="T66" fmla="*/ 0 w 257"/>
                <a:gd name="T67" fmla="*/ 1 h 375"/>
                <a:gd name="T68" fmla="*/ 0 w 257"/>
                <a:gd name="T69" fmla="*/ 1 h 37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7"/>
                <a:gd name="T106" fmla="*/ 0 h 375"/>
                <a:gd name="T107" fmla="*/ 257 w 257"/>
                <a:gd name="T108" fmla="*/ 375 h 37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7" h="375">
                  <a:moveTo>
                    <a:pt x="153" y="65"/>
                  </a:moveTo>
                  <a:lnTo>
                    <a:pt x="146" y="75"/>
                  </a:lnTo>
                  <a:lnTo>
                    <a:pt x="126" y="104"/>
                  </a:lnTo>
                  <a:lnTo>
                    <a:pt x="73" y="187"/>
                  </a:lnTo>
                  <a:lnTo>
                    <a:pt x="26" y="269"/>
                  </a:lnTo>
                  <a:lnTo>
                    <a:pt x="19" y="284"/>
                  </a:lnTo>
                  <a:lnTo>
                    <a:pt x="14" y="297"/>
                  </a:lnTo>
                  <a:lnTo>
                    <a:pt x="6" y="321"/>
                  </a:lnTo>
                  <a:lnTo>
                    <a:pt x="0" y="358"/>
                  </a:lnTo>
                  <a:lnTo>
                    <a:pt x="2" y="369"/>
                  </a:lnTo>
                  <a:lnTo>
                    <a:pt x="4" y="373"/>
                  </a:lnTo>
                  <a:lnTo>
                    <a:pt x="5" y="374"/>
                  </a:lnTo>
                  <a:lnTo>
                    <a:pt x="8" y="375"/>
                  </a:lnTo>
                  <a:lnTo>
                    <a:pt x="10" y="374"/>
                  </a:lnTo>
                  <a:lnTo>
                    <a:pt x="10" y="372"/>
                  </a:lnTo>
                  <a:lnTo>
                    <a:pt x="16" y="358"/>
                  </a:lnTo>
                  <a:lnTo>
                    <a:pt x="37" y="308"/>
                  </a:lnTo>
                  <a:lnTo>
                    <a:pt x="58" y="268"/>
                  </a:lnTo>
                  <a:lnTo>
                    <a:pt x="62" y="264"/>
                  </a:lnTo>
                  <a:lnTo>
                    <a:pt x="65" y="261"/>
                  </a:lnTo>
                  <a:lnTo>
                    <a:pt x="78" y="247"/>
                  </a:lnTo>
                  <a:lnTo>
                    <a:pt x="113" y="207"/>
                  </a:lnTo>
                  <a:lnTo>
                    <a:pt x="137" y="178"/>
                  </a:lnTo>
                  <a:lnTo>
                    <a:pt x="139" y="175"/>
                  </a:lnTo>
                  <a:lnTo>
                    <a:pt x="146" y="157"/>
                  </a:lnTo>
                  <a:lnTo>
                    <a:pt x="160" y="124"/>
                  </a:lnTo>
                  <a:lnTo>
                    <a:pt x="193" y="65"/>
                  </a:lnTo>
                  <a:lnTo>
                    <a:pt x="240" y="13"/>
                  </a:lnTo>
                  <a:lnTo>
                    <a:pt x="257" y="0"/>
                  </a:lnTo>
                  <a:lnTo>
                    <a:pt x="254" y="1"/>
                  </a:lnTo>
                  <a:lnTo>
                    <a:pt x="243" y="7"/>
                  </a:lnTo>
                  <a:lnTo>
                    <a:pt x="202" y="30"/>
                  </a:lnTo>
                  <a:lnTo>
                    <a:pt x="159" y="59"/>
                  </a:lnTo>
                  <a:lnTo>
                    <a:pt x="153" y="65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51" name="Freeform 140"/>
            <p:cNvSpPr>
              <a:spLocks/>
            </p:cNvSpPr>
            <p:nvPr/>
          </p:nvSpPr>
          <p:spPr bwMode="auto">
            <a:xfrm>
              <a:off x="2376" y="1367"/>
              <a:ext cx="59" cy="225"/>
            </a:xfrm>
            <a:custGeom>
              <a:avLst/>
              <a:gdLst>
                <a:gd name="T0" fmla="*/ 1 w 117"/>
                <a:gd name="T1" fmla="*/ 0 h 451"/>
                <a:gd name="T2" fmla="*/ 1 w 117"/>
                <a:gd name="T3" fmla="*/ 0 h 451"/>
                <a:gd name="T4" fmla="*/ 1 w 117"/>
                <a:gd name="T5" fmla="*/ 0 h 451"/>
                <a:gd name="T6" fmla="*/ 1 w 117"/>
                <a:gd name="T7" fmla="*/ 0 h 451"/>
                <a:gd name="T8" fmla="*/ 1 w 117"/>
                <a:gd name="T9" fmla="*/ 0 h 451"/>
                <a:gd name="T10" fmla="*/ 1 w 117"/>
                <a:gd name="T11" fmla="*/ 0 h 451"/>
                <a:gd name="T12" fmla="*/ 1 w 117"/>
                <a:gd name="T13" fmla="*/ 0 h 451"/>
                <a:gd name="T14" fmla="*/ 1 w 117"/>
                <a:gd name="T15" fmla="*/ 0 h 451"/>
                <a:gd name="T16" fmla="*/ 1 w 117"/>
                <a:gd name="T17" fmla="*/ 0 h 451"/>
                <a:gd name="T18" fmla="*/ 1 w 117"/>
                <a:gd name="T19" fmla="*/ 0 h 451"/>
                <a:gd name="T20" fmla="*/ 1 w 117"/>
                <a:gd name="T21" fmla="*/ 0 h 451"/>
                <a:gd name="T22" fmla="*/ 1 w 117"/>
                <a:gd name="T23" fmla="*/ 0 h 451"/>
                <a:gd name="T24" fmla="*/ 1 w 117"/>
                <a:gd name="T25" fmla="*/ 0 h 451"/>
                <a:gd name="T26" fmla="*/ 1 w 117"/>
                <a:gd name="T27" fmla="*/ 0 h 451"/>
                <a:gd name="T28" fmla="*/ 1 w 117"/>
                <a:gd name="T29" fmla="*/ 0 h 451"/>
                <a:gd name="T30" fmla="*/ 1 w 117"/>
                <a:gd name="T31" fmla="*/ 0 h 451"/>
                <a:gd name="T32" fmla="*/ 1 w 117"/>
                <a:gd name="T33" fmla="*/ 0 h 451"/>
                <a:gd name="T34" fmla="*/ 0 w 117"/>
                <a:gd name="T35" fmla="*/ 0 h 451"/>
                <a:gd name="T36" fmla="*/ 1 w 117"/>
                <a:gd name="T37" fmla="*/ 0 h 451"/>
                <a:gd name="T38" fmla="*/ 1 w 117"/>
                <a:gd name="T39" fmla="*/ 0 h 451"/>
                <a:gd name="T40" fmla="*/ 1 w 117"/>
                <a:gd name="T41" fmla="*/ 0 h 451"/>
                <a:gd name="T42" fmla="*/ 1 w 117"/>
                <a:gd name="T43" fmla="*/ 0 h 451"/>
                <a:gd name="T44" fmla="*/ 1 w 117"/>
                <a:gd name="T45" fmla="*/ 0 h 451"/>
                <a:gd name="T46" fmla="*/ 1 w 117"/>
                <a:gd name="T47" fmla="*/ 0 h 451"/>
                <a:gd name="T48" fmla="*/ 1 w 117"/>
                <a:gd name="T49" fmla="*/ 0 h 451"/>
                <a:gd name="T50" fmla="*/ 1 w 117"/>
                <a:gd name="T51" fmla="*/ 0 h 451"/>
                <a:gd name="T52" fmla="*/ 1 w 117"/>
                <a:gd name="T53" fmla="*/ 0 h 451"/>
                <a:gd name="T54" fmla="*/ 1 w 117"/>
                <a:gd name="T55" fmla="*/ 0 h 451"/>
                <a:gd name="T56" fmla="*/ 1 w 117"/>
                <a:gd name="T57" fmla="*/ 0 h 451"/>
                <a:gd name="T58" fmla="*/ 1 w 117"/>
                <a:gd name="T59" fmla="*/ 0 h 451"/>
                <a:gd name="T60" fmla="*/ 1 w 117"/>
                <a:gd name="T61" fmla="*/ 0 h 45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7"/>
                <a:gd name="T94" fmla="*/ 0 h 451"/>
                <a:gd name="T95" fmla="*/ 117 w 117"/>
                <a:gd name="T96" fmla="*/ 451 h 45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7" h="451">
                  <a:moveTo>
                    <a:pt x="35" y="235"/>
                  </a:moveTo>
                  <a:lnTo>
                    <a:pt x="33" y="246"/>
                  </a:lnTo>
                  <a:lnTo>
                    <a:pt x="30" y="265"/>
                  </a:lnTo>
                  <a:lnTo>
                    <a:pt x="27" y="300"/>
                  </a:lnTo>
                  <a:lnTo>
                    <a:pt x="31" y="334"/>
                  </a:lnTo>
                  <a:lnTo>
                    <a:pt x="33" y="342"/>
                  </a:lnTo>
                  <a:lnTo>
                    <a:pt x="34" y="353"/>
                  </a:lnTo>
                  <a:lnTo>
                    <a:pt x="38" y="375"/>
                  </a:lnTo>
                  <a:lnTo>
                    <a:pt x="42" y="421"/>
                  </a:lnTo>
                  <a:lnTo>
                    <a:pt x="44" y="450"/>
                  </a:lnTo>
                  <a:lnTo>
                    <a:pt x="45" y="451"/>
                  </a:lnTo>
                  <a:lnTo>
                    <a:pt x="38" y="444"/>
                  </a:lnTo>
                  <a:lnTo>
                    <a:pt x="18" y="418"/>
                  </a:lnTo>
                  <a:lnTo>
                    <a:pt x="3" y="387"/>
                  </a:lnTo>
                  <a:lnTo>
                    <a:pt x="3" y="379"/>
                  </a:lnTo>
                  <a:lnTo>
                    <a:pt x="2" y="372"/>
                  </a:lnTo>
                  <a:lnTo>
                    <a:pt x="1" y="352"/>
                  </a:lnTo>
                  <a:lnTo>
                    <a:pt x="0" y="293"/>
                  </a:lnTo>
                  <a:lnTo>
                    <a:pt x="10" y="216"/>
                  </a:lnTo>
                  <a:lnTo>
                    <a:pt x="15" y="193"/>
                  </a:lnTo>
                  <a:lnTo>
                    <a:pt x="21" y="171"/>
                  </a:lnTo>
                  <a:lnTo>
                    <a:pt x="40" y="127"/>
                  </a:lnTo>
                  <a:lnTo>
                    <a:pt x="85" y="47"/>
                  </a:lnTo>
                  <a:lnTo>
                    <a:pt x="115" y="3"/>
                  </a:lnTo>
                  <a:lnTo>
                    <a:pt x="117" y="0"/>
                  </a:lnTo>
                  <a:lnTo>
                    <a:pt x="110" y="19"/>
                  </a:lnTo>
                  <a:lnTo>
                    <a:pt x="95" y="58"/>
                  </a:lnTo>
                  <a:lnTo>
                    <a:pt x="63" y="137"/>
                  </a:lnTo>
                  <a:lnTo>
                    <a:pt x="38" y="216"/>
                  </a:lnTo>
                  <a:lnTo>
                    <a:pt x="35" y="235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52" name="Freeform 141"/>
            <p:cNvSpPr>
              <a:spLocks/>
            </p:cNvSpPr>
            <p:nvPr/>
          </p:nvSpPr>
          <p:spPr bwMode="auto">
            <a:xfrm>
              <a:off x="2132" y="868"/>
              <a:ext cx="100" cy="632"/>
            </a:xfrm>
            <a:custGeom>
              <a:avLst/>
              <a:gdLst>
                <a:gd name="T0" fmla="*/ 1 w 199"/>
                <a:gd name="T1" fmla="*/ 1 h 1263"/>
                <a:gd name="T2" fmla="*/ 1 w 199"/>
                <a:gd name="T3" fmla="*/ 1 h 1263"/>
                <a:gd name="T4" fmla="*/ 1 w 199"/>
                <a:gd name="T5" fmla="*/ 1 h 1263"/>
                <a:gd name="T6" fmla="*/ 1 w 199"/>
                <a:gd name="T7" fmla="*/ 1 h 1263"/>
                <a:gd name="T8" fmla="*/ 0 w 199"/>
                <a:gd name="T9" fmla="*/ 1 h 1263"/>
                <a:gd name="T10" fmla="*/ 0 w 199"/>
                <a:gd name="T11" fmla="*/ 1 h 1263"/>
                <a:gd name="T12" fmla="*/ 1 w 199"/>
                <a:gd name="T13" fmla="*/ 1 h 1263"/>
                <a:gd name="T14" fmla="*/ 1 w 199"/>
                <a:gd name="T15" fmla="*/ 1 h 1263"/>
                <a:gd name="T16" fmla="*/ 1 w 199"/>
                <a:gd name="T17" fmla="*/ 1 h 1263"/>
                <a:gd name="T18" fmla="*/ 1 w 199"/>
                <a:gd name="T19" fmla="*/ 1 h 1263"/>
                <a:gd name="T20" fmla="*/ 1 w 199"/>
                <a:gd name="T21" fmla="*/ 1 h 1263"/>
                <a:gd name="T22" fmla="*/ 1 w 199"/>
                <a:gd name="T23" fmla="*/ 1 h 1263"/>
                <a:gd name="T24" fmla="*/ 1 w 199"/>
                <a:gd name="T25" fmla="*/ 1 h 1263"/>
                <a:gd name="T26" fmla="*/ 1 w 199"/>
                <a:gd name="T27" fmla="*/ 1 h 1263"/>
                <a:gd name="T28" fmla="*/ 1 w 199"/>
                <a:gd name="T29" fmla="*/ 1 h 1263"/>
                <a:gd name="T30" fmla="*/ 1 w 199"/>
                <a:gd name="T31" fmla="*/ 1 h 1263"/>
                <a:gd name="T32" fmla="*/ 1 w 199"/>
                <a:gd name="T33" fmla="*/ 1 h 1263"/>
                <a:gd name="T34" fmla="*/ 1 w 199"/>
                <a:gd name="T35" fmla="*/ 1 h 1263"/>
                <a:gd name="T36" fmla="*/ 1 w 199"/>
                <a:gd name="T37" fmla="*/ 1 h 1263"/>
                <a:gd name="T38" fmla="*/ 1 w 199"/>
                <a:gd name="T39" fmla="*/ 1 h 1263"/>
                <a:gd name="T40" fmla="*/ 1 w 199"/>
                <a:gd name="T41" fmla="*/ 1 h 1263"/>
                <a:gd name="T42" fmla="*/ 1 w 199"/>
                <a:gd name="T43" fmla="*/ 1 h 1263"/>
                <a:gd name="T44" fmla="*/ 1 w 199"/>
                <a:gd name="T45" fmla="*/ 1 h 1263"/>
                <a:gd name="T46" fmla="*/ 1 w 199"/>
                <a:gd name="T47" fmla="*/ 1 h 1263"/>
                <a:gd name="T48" fmla="*/ 1 w 199"/>
                <a:gd name="T49" fmla="*/ 1 h 1263"/>
                <a:gd name="T50" fmla="*/ 1 w 199"/>
                <a:gd name="T51" fmla="*/ 1 h 1263"/>
                <a:gd name="T52" fmla="*/ 1 w 199"/>
                <a:gd name="T53" fmla="*/ 1 h 1263"/>
                <a:gd name="T54" fmla="*/ 1 w 199"/>
                <a:gd name="T55" fmla="*/ 1 h 1263"/>
                <a:gd name="T56" fmla="*/ 1 w 199"/>
                <a:gd name="T57" fmla="*/ 1 h 1263"/>
                <a:gd name="T58" fmla="*/ 1 w 199"/>
                <a:gd name="T59" fmla="*/ 1 h 1263"/>
                <a:gd name="T60" fmla="*/ 1 w 199"/>
                <a:gd name="T61" fmla="*/ 1 h 1263"/>
                <a:gd name="T62" fmla="*/ 1 w 199"/>
                <a:gd name="T63" fmla="*/ 1 h 1263"/>
                <a:gd name="T64" fmla="*/ 1 w 199"/>
                <a:gd name="T65" fmla="*/ 1 h 1263"/>
                <a:gd name="T66" fmla="*/ 1 w 199"/>
                <a:gd name="T67" fmla="*/ 1 h 1263"/>
                <a:gd name="T68" fmla="*/ 1 w 199"/>
                <a:gd name="T69" fmla="*/ 1 h 1263"/>
                <a:gd name="T70" fmla="*/ 1 w 199"/>
                <a:gd name="T71" fmla="*/ 1 h 1263"/>
                <a:gd name="T72" fmla="*/ 1 w 199"/>
                <a:gd name="T73" fmla="*/ 1 h 1263"/>
                <a:gd name="T74" fmla="*/ 1 w 199"/>
                <a:gd name="T75" fmla="*/ 1 h 1263"/>
                <a:gd name="T76" fmla="*/ 1 w 199"/>
                <a:gd name="T77" fmla="*/ 1 h 1263"/>
                <a:gd name="T78" fmla="*/ 1 w 199"/>
                <a:gd name="T79" fmla="*/ 1 h 1263"/>
                <a:gd name="T80" fmla="*/ 1 w 199"/>
                <a:gd name="T81" fmla="*/ 1 h 1263"/>
                <a:gd name="T82" fmla="*/ 1 w 199"/>
                <a:gd name="T83" fmla="*/ 1 h 1263"/>
                <a:gd name="T84" fmla="*/ 1 w 199"/>
                <a:gd name="T85" fmla="*/ 1 h 1263"/>
                <a:gd name="T86" fmla="*/ 1 w 199"/>
                <a:gd name="T87" fmla="*/ 1 h 1263"/>
                <a:gd name="T88" fmla="*/ 1 w 199"/>
                <a:gd name="T89" fmla="*/ 0 h 1263"/>
                <a:gd name="T90" fmla="*/ 1 w 199"/>
                <a:gd name="T91" fmla="*/ 1 h 1263"/>
                <a:gd name="T92" fmla="*/ 1 w 199"/>
                <a:gd name="T93" fmla="*/ 1 h 1263"/>
                <a:gd name="T94" fmla="*/ 1 w 199"/>
                <a:gd name="T95" fmla="*/ 1 h 1263"/>
                <a:gd name="T96" fmla="*/ 1 w 199"/>
                <a:gd name="T97" fmla="*/ 1 h 1263"/>
                <a:gd name="T98" fmla="*/ 1 w 199"/>
                <a:gd name="T99" fmla="*/ 1 h 1263"/>
                <a:gd name="T100" fmla="*/ 1 w 199"/>
                <a:gd name="T101" fmla="*/ 1 h 1263"/>
                <a:gd name="T102" fmla="*/ 1 w 199"/>
                <a:gd name="T103" fmla="*/ 1 h 1263"/>
                <a:gd name="T104" fmla="*/ 1 w 199"/>
                <a:gd name="T105" fmla="*/ 1 h 1263"/>
                <a:gd name="T106" fmla="*/ 1 w 199"/>
                <a:gd name="T107" fmla="*/ 1 h 1263"/>
                <a:gd name="T108" fmla="*/ 1 w 199"/>
                <a:gd name="T109" fmla="*/ 1 h 1263"/>
                <a:gd name="T110" fmla="*/ 1 w 199"/>
                <a:gd name="T111" fmla="*/ 1 h 1263"/>
                <a:gd name="T112" fmla="*/ 1 w 199"/>
                <a:gd name="T113" fmla="*/ 1 h 1263"/>
                <a:gd name="T114" fmla="*/ 1 w 199"/>
                <a:gd name="T115" fmla="*/ 1 h 1263"/>
                <a:gd name="T116" fmla="*/ 1 w 199"/>
                <a:gd name="T117" fmla="*/ 1 h 1263"/>
                <a:gd name="T118" fmla="*/ 1 w 199"/>
                <a:gd name="T119" fmla="*/ 1 h 1263"/>
                <a:gd name="T120" fmla="*/ 1 w 199"/>
                <a:gd name="T121" fmla="*/ 1 h 1263"/>
                <a:gd name="T122" fmla="*/ 1 w 199"/>
                <a:gd name="T123" fmla="*/ 1 h 1263"/>
                <a:gd name="T124" fmla="*/ 1 w 199"/>
                <a:gd name="T125" fmla="*/ 1 h 126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99"/>
                <a:gd name="T190" fmla="*/ 0 h 1263"/>
                <a:gd name="T191" fmla="*/ 199 w 199"/>
                <a:gd name="T192" fmla="*/ 1263 h 126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99" h="1263">
                  <a:moveTo>
                    <a:pt x="27" y="1109"/>
                  </a:moveTo>
                  <a:lnTo>
                    <a:pt x="24" y="1119"/>
                  </a:lnTo>
                  <a:lnTo>
                    <a:pt x="17" y="1136"/>
                  </a:lnTo>
                  <a:lnTo>
                    <a:pt x="3" y="1172"/>
                  </a:lnTo>
                  <a:lnTo>
                    <a:pt x="0" y="1189"/>
                  </a:lnTo>
                  <a:lnTo>
                    <a:pt x="0" y="1207"/>
                  </a:lnTo>
                  <a:lnTo>
                    <a:pt x="2" y="1215"/>
                  </a:lnTo>
                  <a:lnTo>
                    <a:pt x="4" y="1222"/>
                  </a:lnTo>
                  <a:lnTo>
                    <a:pt x="9" y="1227"/>
                  </a:lnTo>
                  <a:lnTo>
                    <a:pt x="14" y="1232"/>
                  </a:lnTo>
                  <a:lnTo>
                    <a:pt x="26" y="1240"/>
                  </a:lnTo>
                  <a:lnTo>
                    <a:pt x="42" y="1247"/>
                  </a:lnTo>
                  <a:lnTo>
                    <a:pt x="73" y="1260"/>
                  </a:lnTo>
                  <a:lnTo>
                    <a:pt x="80" y="1263"/>
                  </a:lnTo>
                  <a:lnTo>
                    <a:pt x="79" y="1262"/>
                  </a:lnTo>
                  <a:lnTo>
                    <a:pt x="72" y="1254"/>
                  </a:lnTo>
                  <a:lnTo>
                    <a:pt x="53" y="1218"/>
                  </a:lnTo>
                  <a:lnTo>
                    <a:pt x="46" y="1195"/>
                  </a:lnTo>
                  <a:lnTo>
                    <a:pt x="46" y="1168"/>
                  </a:lnTo>
                  <a:lnTo>
                    <a:pt x="49" y="1155"/>
                  </a:lnTo>
                  <a:lnTo>
                    <a:pt x="70" y="1094"/>
                  </a:lnTo>
                  <a:lnTo>
                    <a:pt x="105" y="973"/>
                  </a:lnTo>
                  <a:lnTo>
                    <a:pt x="156" y="736"/>
                  </a:lnTo>
                  <a:lnTo>
                    <a:pt x="187" y="495"/>
                  </a:lnTo>
                  <a:lnTo>
                    <a:pt x="194" y="432"/>
                  </a:lnTo>
                  <a:lnTo>
                    <a:pt x="191" y="442"/>
                  </a:lnTo>
                  <a:lnTo>
                    <a:pt x="187" y="459"/>
                  </a:lnTo>
                  <a:lnTo>
                    <a:pt x="177" y="495"/>
                  </a:lnTo>
                  <a:lnTo>
                    <a:pt x="169" y="530"/>
                  </a:lnTo>
                  <a:lnTo>
                    <a:pt x="167" y="538"/>
                  </a:lnTo>
                  <a:lnTo>
                    <a:pt x="167" y="535"/>
                  </a:lnTo>
                  <a:lnTo>
                    <a:pt x="168" y="513"/>
                  </a:lnTo>
                  <a:lnTo>
                    <a:pt x="175" y="426"/>
                  </a:lnTo>
                  <a:lnTo>
                    <a:pt x="186" y="326"/>
                  </a:lnTo>
                  <a:lnTo>
                    <a:pt x="190" y="305"/>
                  </a:lnTo>
                  <a:lnTo>
                    <a:pt x="194" y="279"/>
                  </a:lnTo>
                  <a:lnTo>
                    <a:pt x="199" y="232"/>
                  </a:lnTo>
                  <a:lnTo>
                    <a:pt x="197" y="147"/>
                  </a:lnTo>
                  <a:lnTo>
                    <a:pt x="170" y="62"/>
                  </a:lnTo>
                  <a:lnTo>
                    <a:pt x="160" y="37"/>
                  </a:lnTo>
                  <a:lnTo>
                    <a:pt x="160" y="34"/>
                  </a:lnTo>
                  <a:lnTo>
                    <a:pt x="160" y="28"/>
                  </a:lnTo>
                  <a:lnTo>
                    <a:pt x="160" y="15"/>
                  </a:lnTo>
                  <a:lnTo>
                    <a:pt x="160" y="3"/>
                  </a:lnTo>
                  <a:lnTo>
                    <a:pt x="161" y="0"/>
                  </a:lnTo>
                  <a:lnTo>
                    <a:pt x="149" y="13"/>
                  </a:lnTo>
                  <a:lnTo>
                    <a:pt x="142" y="32"/>
                  </a:lnTo>
                  <a:lnTo>
                    <a:pt x="139" y="56"/>
                  </a:lnTo>
                  <a:lnTo>
                    <a:pt x="139" y="84"/>
                  </a:lnTo>
                  <a:lnTo>
                    <a:pt x="144" y="147"/>
                  </a:lnTo>
                  <a:lnTo>
                    <a:pt x="160" y="273"/>
                  </a:lnTo>
                  <a:lnTo>
                    <a:pt x="158" y="318"/>
                  </a:lnTo>
                  <a:lnTo>
                    <a:pt x="155" y="338"/>
                  </a:lnTo>
                  <a:lnTo>
                    <a:pt x="146" y="416"/>
                  </a:lnTo>
                  <a:lnTo>
                    <a:pt x="126" y="643"/>
                  </a:lnTo>
                  <a:lnTo>
                    <a:pt x="113" y="807"/>
                  </a:lnTo>
                  <a:lnTo>
                    <a:pt x="113" y="816"/>
                  </a:lnTo>
                  <a:lnTo>
                    <a:pt x="105" y="841"/>
                  </a:lnTo>
                  <a:lnTo>
                    <a:pt x="91" y="889"/>
                  </a:lnTo>
                  <a:lnTo>
                    <a:pt x="62" y="987"/>
                  </a:lnTo>
                  <a:lnTo>
                    <a:pt x="33" y="1085"/>
                  </a:lnTo>
                  <a:lnTo>
                    <a:pt x="27" y="1109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53" name="Freeform 142"/>
            <p:cNvSpPr>
              <a:spLocks/>
            </p:cNvSpPr>
            <p:nvPr/>
          </p:nvSpPr>
          <p:spPr bwMode="auto">
            <a:xfrm>
              <a:off x="2039" y="1459"/>
              <a:ext cx="179" cy="620"/>
            </a:xfrm>
            <a:custGeom>
              <a:avLst/>
              <a:gdLst>
                <a:gd name="T0" fmla="*/ 1 w 357"/>
                <a:gd name="T1" fmla="*/ 0 h 1242"/>
                <a:gd name="T2" fmla="*/ 1 w 357"/>
                <a:gd name="T3" fmla="*/ 0 h 1242"/>
                <a:gd name="T4" fmla="*/ 1 w 357"/>
                <a:gd name="T5" fmla="*/ 0 h 1242"/>
                <a:gd name="T6" fmla="*/ 1 w 357"/>
                <a:gd name="T7" fmla="*/ 0 h 1242"/>
                <a:gd name="T8" fmla="*/ 1 w 357"/>
                <a:gd name="T9" fmla="*/ 0 h 1242"/>
                <a:gd name="T10" fmla="*/ 1 w 357"/>
                <a:gd name="T11" fmla="*/ 0 h 1242"/>
                <a:gd name="T12" fmla="*/ 1 w 357"/>
                <a:gd name="T13" fmla="*/ 0 h 1242"/>
                <a:gd name="T14" fmla="*/ 1 w 357"/>
                <a:gd name="T15" fmla="*/ 0 h 1242"/>
                <a:gd name="T16" fmla="*/ 1 w 357"/>
                <a:gd name="T17" fmla="*/ 0 h 1242"/>
                <a:gd name="T18" fmla="*/ 1 w 357"/>
                <a:gd name="T19" fmla="*/ 0 h 1242"/>
                <a:gd name="T20" fmla="*/ 1 w 357"/>
                <a:gd name="T21" fmla="*/ 0 h 1242"/>
                <a:gd name="T22" fmla="*/ 1 w 357"/>
                <a:gd name="T23" fmla="*/ 0 h 1242"/>
                <a:gd name="T24" fmla="*/ 0 w 357"/>
                <a:gd name="T25" fmla="*/ 0 h 1242"/>
                <a:gd name="T26" fmla="*/ 1 w 357"/>
                <a:gd name="T27" fmla="*/ 0 h 1242"/>
                <a:gd name="T28" fmla="*/ 1 w 357"/>
                <a:gd name="T29" fmla="*/ 0 h 1242"/>
                <a:gd name="T30" fmla="*/ 1 w 357"/>
                <a:gd name="T31" fmla="*/ 0 h 1242"/>
                <a:gd name="T32" fmla="*/ 1 w 357"/>
                <a:gd name="T33" fmla="*/ 0 h 1242"/>
                <a:gd name="T34" fmla="*/ 1 w 357"/>
                <a:gd name="T35" fmla="*/ 0 h 1242"/>
                <a:gd name="T36" fmla="*/ 1 w 357"/>
                <a:gd name="T37" fmla="*/ 0 h 1242"/>
                <a:gd name="T38" fmla="*/ 1 w 357"/>
                <a:gd name="T39" fmla="*/ 0 h 1242"/>
                <a:gd name="T40" fmla="*/ 1 w 357"/>
                <a:gd name="T41" fmla="*/ 0 h 1242"/>
                <a:gd name="T42" fmla="*/ 1 w 357"/>
                <a:gd name="T43" fmla="*/ 0 h 1242"/>
                <a:gd name="T44" fmla="*/ 1 w 357"/>
                <a:gd name="T45" fmla="*/ 0 h 1242"/>
                <a:gd name="T46" fmla="*/ 1 w 357"/>
                <a:gd name="T47" fmla="*/ 0 h 1242"/>
                <a:gd name="T48" fmla="*/ 1 w 357"/>
                <a:gd name="T49" fmla="*/ 0 h 1242"/>
                <a:gd name="T50" fmla="*/ 1 w 357"/>
                <a:gd name="T51" fmla="*/ 0 h 1242"/>
                <a:gd name="T52" fmla="*/ 1 w 357"/>
                <a:gd name="T53" fmla="*/ 0 h 1242"/>
                <a:gd name="T54" fmla="*/ 1 w 357"/>
                <a:gd name="T55" fmla="*/ 0 h 1242"/>
                <a:gd name="T56" fmla="*/ 1 w 357"/>
                <a:gd name="T57" fmla="*/ 0 h 1242"/>
                <a:gd name="T58" fmla="*/ 1 w 357"/>
                <a:gd name="T59" fmla="*/ 0 h 1242"/>
                <a:gd name="T60" fmla="*/ 1 w 357"/>
                <a:gd name="T61" fmla="*/ 0 h 1242"/>
                <a:gd name="T62" fmla="*/ 1 w 357"/>
                <a:gd name="T63" fmla="*/ 0 h 1242"/>
                <a:gd name="T64" fmla="*/ 1 w 357"/>
                <a:gd name="T65" fmla="*/ 0 h 1242"/>
                <a:gd name="T66" fmla="*/ 1 w 357"/>
                <a:gd name="T67" fmla="*/ 0 h 124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57"/>
                <a:gd name="T103" fmla="*/ 0 h 1242"/>
                <a:gd name="T104" fmla="*/ 357 w 357"/>
                <a:gd name="T105" fmla="*/ 1242 h 124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57" h="1242">
                  <a:moveTo>
                    <a:pt x="318" y="66"/>
                  </a:moveTo>
                  <a:lnTo>
                    <a:pt x="317" y="80"/>
                  </a:lnTo>
                  <a:lnTo>
                    <a:pt x="317" y="104"/>
                  </a:lnTo>
                  <a:lnTo>
                    <a:pt x="322" y="150"/>
                  </a:lnTo>
                  <a:lnTo>
                    <a:pt x="318" y="210"/>
                  </a:lnTo>
                  <a:lnTo>
                    <a:pt x="315" y="229"/>
                  </a:lnTo>
                  <a:lnTo>
                    <a:pt x="309" y="256"/>
                  </a:lnTo>
                  <a:lnTo>
                    <a:pt x="293" y="332"/>
                  </a:lnTo>
                  <a:lnTo>
                    <a:pt x="252" y="532"/>
                  </a:lnTo>
                  <a:lnTo>
                    <a:pt x="214" y="707"/>
                  </a:lnTo>
                  <a:lnTo>
                    <a:pt x="208" y="733"/>
                  </a:lnTo>
                  <a:lnTo>
                    <a:pt x="200" y="760"/>
                  </a:lnTo>
                  <a:lnTo>
                    <a:pt x="172" y="837"/>
                  </a:lnTo>
                  <a:lnTo>
                    <a:pt x="94" y="1027"/>
                  </a:lnTo>
                  <a:lnTo>
                    <a:pt x="38" y="1154"/>
                  </a:lnTo>
                  <a:lnTo>
                    <a:pt x="36" y="1161"/>
                  </a:lnTo>
                  <a:lnTo>
                    <a:pt x="37" y="1168"/>
                  </a:lnTo>
                  <a:lnTo>
                    <a:pt x="39" y="1181"/>
                  </a:lnTo>
                  <a:lnTo>
                    <a:pt x="43" y="1207"/>
                  </a:lnTo>
                  <a:lnTo>
                    <a:pt x="47" y="1234"/>
                  </a:lnTo>
                  <a:lnTo>
                    <a:pt x="49" y="1240"/>
                  </a:lnTo>
                  <a:lnTo>
                    <a:pt x="42" y="1241"/>
                  </a:lnTo>
                  <a:lnTo>
                    <a:pt x="33" y="1242"/>
                  </a:lnTo>
                  <a:lnTo>
                    <a:pt x="19" y="1240"/>
                  </a:lnTo>
                  <a:lnTo>
                    <a:pt x="5" y="1230"/>
                  </a:lnTo>
                  <a:lnTo>
                    <a:pt x="0" y="1226"/>
                  </a:lnTo>
                  <a:lnTo>
                    <a:pt x="3" y="1217"/>
                  </a:lnTo>
                  <a:lnTo>
                    <a:pt x="8" y="1200"/>
                  </a:lnTo>
                  <a:lnTo>
                    <a:pt x="15" y="1168"/>
                  </a:lnTo>
                  <a:lnTo>
                    <a:pt x="17" y="1133"/>
                  </a:lnTo>
                  <a:lnTo>
                    <a:pt x="18" y="1123"/>
                  </a:lnTo>
                  <a:lnTo>
                    <a:pt x="19" y="1121"/>
                  </a:lnTo>
                  <a:lnTo>
                    <a:pt x="31" y="1099"/>
                  </a:lnTo>
                  <a:lnTo>
                    <a:pt x="74" y="1014"/>
                  </a:lnTo>
                  <a:lnTo>
                    <a:pt x="119" y="915"/>
                  </a:lnTo>
                  <a:lnTo>
                    <a:pt x="126" y="894"/>
                  </a:lnTo>
                  <a:lnTo>
                    <a:pt x="132" y="869"/>
                  </a:lnTo>
                  <a:lnTo>
                    <a:pt x="149" y="789"/>
                  </a:lnTo>
                  <a:lnTo>
                    <a:pt x="191" y="581"/>
                  </a:lnTo>
                  <a:lnTo>
                    <a:pt x="218" y="437"/>
                  </a:lnTo>
                  <a:lnTo>
                    <a:pt x="220" y="429"/>
                  </a:lnTo>
                  <a:lnTo>
                    <a:pt x="225" y="410"/>
                  </a:lnTo>
                  <a:lnTo>
                    <a:pt x="235" y="371"/>
                  </a:lnTo>
                  <a:lnTo>
                    <a:pt x="255" y="294"/>
                  </a:lnTo>
                  <a:lnTo>
                    <a:pt x="275" y="216"/>
                  </a:lnTo>
                  <a:lnTo>
                    <a:pt x="280" y="196"/>
                  </a:lnTo>
                  <a:lnTo>
                    <a:pt x="279" y="185"/>
                  </a:lnTo>
                  <a:lnTo>
                    <a:pt x="277" y="162"/>
                  </a:lnTo>
                  <a:lnTo>
                    <a:pt x="275" y="116"/>
                  </a:lnTo>
                  <a:lnTo>
                    <a:pt x="272" y="70"/>
                  </a:lnTo>
                  <a:lnTo>
                    <a:pt x="272" y="58"/>
                  </a:lnTo>
                  <a:lnTo>
                    <a:pt x="276" y="48"/>
                  </a:lnTo>
                  <a:lnTo>
                    <a:pt x="285" y="28"/>
                  </a:lnTo>
                  <a:lnTo>
                    <a:pt x="297" y="12"/>
                  </a:lnTo>
                  <a:lnTo>
                    <a:pt x="312" y="2"/>
                  </a:lnTo>
                  <a:lnTo>
                    <a:pt x="320" y="0"/>
                  </a:lnTo>
                  <a:lnTo>
                    <a:pt x="328" y="0"/>
                  </a:lnTo>
                  <a:lnTo>
                    <a:pt x="337" y="3"/>
                  </a:lnTo>
                  <a:lnTo>
                    <a:pt x="347" y="9"/>
                  </a:lnTo>
                  <a:lnTo>
                    <a:pt x="357" y="19"/>
                  </a:lnTo>
                  <a:lnTo>
                    <a:pt x="356" y="19"/>
                  </a:lnTo>
                  <a:lnTo>
                    <a:pt x="352" y="19"/>
                  </a:lnTo>
                  <a:lnTo>
                    <a:pt x="344" y="20"/>
                  </a:lnTo>
                  <a:lnTo>
                    <a:pt x="336" y="25"/>
                  </a:lnTo>
                  <a:lnTo>
                    <a:pt x="327" y="36"/>
                  </a:lnTo>
                  <a:lnTo>
                    <a:pt x="320" y="54"/>
                  </a:lnTo>
                  <a:lnTo>
                    <a:pt x="318" y="66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54" name="Freeform 143"/>
            <p:cNvSpPr>
              <a:spLocks/>
            </p:cNvSpPr>
            <p:nvPr/>
          </p:nvSpPr>
          <p:spPr bwMode="auto">
            <a:xfrm>
              <a:off x="1958" y="1534"/>
              <a:ext cx="191" cy="527"/>
            </a:xfrm>
            <a:custGeom>
              <a:avLst/>
              <a:gdLst>
                <a:gd name="T0" fmla="*/ 1 w 382"/>
                <a:gd name="T1" fmla="*/ 1 h 1053"/>
                <a:gd name="T2" fmla="*/ 1 w 382"/>
                <a:gd name="T3" fmla="*/ 1 h 1053"/>
                <a:gd name="T4" fmla="*/ 1 w 382"/>
                <a:gd name="T5" fmla="*/ 1 h 1053"/>
                <a:gd name="T6" fmla="*/ 1 w 382"/>
                <a:gd name="T7" fmla="*/ 1 h 1053"/>
                <a:gd name="T8" fmla="*/ 1 w 382"/>
                <a:gd name="T9" fmla="*/ 1 h 1053"/>
                <a:gd name="T10" fmla="*/ 1 w 382"/>
                <a:gd name="T11" fmla="*/ 1 h 1053"/>
                <a:gd name="T12" fmla="*/ 1 w 382"/>
                <a:gd name="T13" fmla="*/ 1 h 1053"/>
                <a:gd name="T14" fmla="*/ 1 w 382"/>
                <a:gd name="T15" fmla="*/ 1 h 1053"/>
                <a:gd name="T16" fmla="*/ 1 w 382"/>
                <a:gd name="T17" fmla="*/ 1 h 1053"/>
                <a:gd name="T18" fmla="*/ 1 w 382"/>
                <a:gd name="T19" fmla="*/ 1 h 1053"/>
                <a:gd name="T20" fmla="*/ 1 w 382"/>
                <a:gd name="T21" fmla="*/ 1 h 1053"/>
                <a:gd name="T22" fmla="*/ 1 w 382"/>
                <a:gd name="T23" fmla="*/ 1 h 1053"/>
                <a:gd name="T24" fmla="*/ 1 w 382"/>
                <a:gd name="T25" fmla="*/ 1 h 1053"/>
                <a:gd name="T26" fmla="*/ 1 w 382"/>
                <a:gd name="T27" fmla="*/ 1 h 1053"/>
                <a:gd name="T28" fmla="*/ 1 w 382"/>
                <a:gd name="T29" fmla="*/ 1 h 1053"/>
                <a:gd name="T30" fmla="*/ 1 w 382"/>
                <a:gd name="T31" fmla="*/ 1 h 1053"/>
                <a:gd name="T32" fmla="*/ 1 w 382"/>
                <a:gd name="T33" fmla="*/ 1 h 1053"/>
                <a:gd name="T34" fmla="*/ 1 w 382"/>
                <a:gd name="T35" fmla="*/ 1 h 1053"/>
                <a:gd name="T36" fmla="*/ 1 w 382"/>
                <a:gd name="T37" fmla="*/ 1 h 1053"/>
                <a:gd name="T38" fmla="*/ 1 w 382"/>
                <a:gd name="T39" fmla="*/ 1 h 1053"/>
                <a:gd name="T40" fmla="*/ 1 w 382"/>
                <a:gd name="T41" fmla="*/ 1 h 1053"/>
                <a:gd name="T42" fmla="*/ 1 w 382"/>
                <a:gd name="T43" fmla="*/ 1 h 1053"/>
                <a:gd name="T44" fmla="*/ 1 w 382"/>
                <a:gd name="T45" fmla="*/ 1 h 1053"/>
                <a:gd name="T46" fmla="*/ 1 w 382"/>
                <a:gd name="T47" fmla="*/ 1 h 1053"/>
                <a:gd name="T48" fmla="*/ 1 w 382"/>
                <a:gd name="T49" fmla="*/ 1 h 1053"/>
                <a:gd name="T50" fmla="*/ 1 w 382"/>
                <a:gd name="T51" fmla="*/ 1 h 1053"/>
                <a:gd name="T52" fmla="*/ 1 w 382"/>
                <a:gd name="T53" fmla="*/ 1 h 1053"/>
                <a:gd name="T54" fmla="*/ 1 w 382"/>
                <a:gd name="T55" fmla="*/ 1 h 1053"/>
                <a:gd name="T56" fmla="*/ 1 w 382"/>
                <a:gd name="T57" fmla="*/ 1 h 1053"/>
                <a:gd name="T58" fmla="*/ 1 w 382"/>
                <a:gd name="T59" fmla="*/ 1 h 1053"/>
                <a:gd name="T60" fmla="*/ 1 w 382"/>
                <a:gd name="T61" fmla="*/ 1 h 1053"/>
                <a:gd name="T62" fmla="*/ 0 w 382"/>
                <a:gd name="T63" fmla="*/ 1 h 1053"/>
                <a:gd name="T64" fmla="*/ 1 w 382"/>
                <a:gd name="T65" fmla="*/ 1 h 1053"/>
                <a:gd name="T66" fmla="*/ 1 w 382"/>
                <a:gd name="T67" fmla="*/ 1 h 1053"/>
                <a:gd name="T68" fmla="*/ 1 w 382"/>
                <a:gd name="T69" fmla="*/ 1 h 1053"/>
                <a:gd name="T70" fmla="*/ 1 w 382"/>
                <a:gd name="T71" fmla="*/ 1 h 1053"/>
                <a:gd name="T72" fmla="*/ 1 w 382"/>
                <a:gd name="T73" fmla="*/ 1 h 1053"/>
                <a:gd name="T74" fmla="*/ 1 w 382"/>
                <a:gd name="T75" fmla="*/ 1 h 1053"/>
                <a:gd name="T76" fmla="*/ 1 w 382"/>
                <a:gd name="T77" fmla="*/ 1 h 1053"/>
                <a:gd name="T78" fmla="*/ 1 w 382"/>
                <a:gd name="T79" fmla="*/ 1 h 1053"/>
                <a:gd name="T80" fmla="*/ 1 w 382"/>
                <a:gd name="T81" fmla="*/ 1 h 1053"/>
                <a:gd name="T82" fmla="*/ 1 w 382"/>
                <a:gd name="T83" fmla="*/ 1 h 1053"/>
                <a:gd name="T84" fmla="*/ 1 w 382"/>
                <a:gd name="T85" fmla="*/ 1 h 1053"/>
                <a:gd name="T86" fmla="*/ 1 w 382"/>
                <a:gd name="T87" fmla="*/ 1 h 1053"/>
                <a:gd name="T88" fmla="*/ 1 w 382"/>
                <a:gd name="T89" fmla="*/ 1 h 1053"/>
                <a:gd name="T90" fmla="*/ 1 w 382"/>
                <a:gd name="T91" fmla="*/ 1 h 1053"/>
                <a:gd name="T92" fmla="*/ 1 w 382"/>
                <a:gd name="T93" fmla="*/ 1 h 1053"/>
                <a:gd name="T94" fmla="*/ 1 w 382"/>
                <a:gd name="T95" fmla="*/ 1 h 1053"/>
                <a:gd name="T96" fmla="*/ 1 w 382"/>
                <a:gd name="T97" fmla="*/ 1 h 1053"/>
                <a:gd name="T98" fmla="*/ 1 w 382"/>
                <a:gd name="T99" fmla="*/ 0 h 1053"/>
                <a:gd name="T100" fmla="*/ 1 w 382"/>
                <a:gd name="T101" fmla="*/ 1 h 1053"/>
                <a:gd name="T102" fmla="*/ 1 w 382"/>
                <a:gd name="T103" fmla="*/ 1 h 1053"/>
                <a:gd name="T104" fmla="*/ 1 w 382"/>
                <a:gd name="T105" fmla="*/ 1 h 1053"/>
                <a:gd name="T106" fmla="*/ 1 w 382"/>
                <a:gd name="T107" fmla="*/ 1 h 1053"/>
                <a:gd name="T108" fmla="*/ 1 w 382"/>
                <a:gd name="T109" fmla="*/ 1 h 1053"/>
                <a:gd name="T110" fmla="*/ 1 w 382"/>
                <a:gd name="T111" fmla="*/ 1 h 10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82"/>
                <a:gd name="T169" fmla="*/ 0 h 1053"/>
                <a:gd name="T170" fmla="*/ 382 w 382"/>
                <a:gd name="T171" fmla="*/ 1053 h 10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82" h="1053">
                  <a:moveTo>
                    <a:pt x="382" y="6"/>
                  </a:moveTo>
                  <a:lnTo>
                    <a:pt x="381" y="20"/>
                  </a:lnTo>
                  <a:lnTo>
                    <a:pt x="380" y="45"/>
                  </a:lnTo>
                  <a:lnTo>
                    <a:pt x="378" y="99"/>
                  </a:lnTo>
                  <a:lnTo>
                    <a:pt x="370" y="148"/>
                  </a:lnTo>
                  <a:lnTo>
                    <a:pt x="367" y="159"/>
                  </a:lnTo>
                  <a:lnTo>
                    <a:pt x="351" y="203"/>
                  </a:lnTo>
                  <a:lnTo>
                    <a:pt x="321" y="290"/>
                  </a:lnTo>
                  <a:lnTo>
                    <a:pt x="260" y="466"/>
                  </a:lnTo>
                  <a:lnTo>
                    <a:pt x="195" y="640"/>
                  </a:lnTo>
                  <a:lnTo>
                    <a:pt x="178" y="681"/>
                  </a:lnTo>
                  <a:lnTo>
                    <a:pt x="170" y="698"/>
                  </a:lnTo>
                  <a:lnTo>
                    <a:pt x="147" y="748"/>
                  </a:lnTo>
                  <a:lnTo>
                    <a:pt x="89" y="872"/>
                  </a:lnTo>
                  <a:lnTo>
                    <a:pt x="50" y="956"/>
                  </a:lnTo>
                  <a:lnTo>
                    <a:pt x="48" y="960"/>
                  </a:lnTo>
                  <a:lnTo>
                    <a:pt x="51" y="957"/>
                  </a:lnTo>
                  <a:lnTo>
                    <a:pt x="59" y="950"/>
                  </a:lnTo>
                  <a:lnTo>
                    <a:pt x="75" y="936"/>
                  </a:lnTo>
                  <a:lnTo>
                    <a:pt x="91" y="922"/>
                  </a:lnTo>
                  <a:lnTo>
                    <a:pt x="95" y="918"/>
                  </a:lnTo>
                  <a:lnTo>
                    <a:pt x="93" y="930"/>
                  </a:lnTo>
                  <a:lnTo>
                    <a:pt x="89" y="950"/>
                  </a:lnTo>
                  <a:lnTo>
                    <a:pt x="81" y="992"/>
                  </a:lnTo>
                  <a:lnTo>
                    <a:pt x="73" y="1035"/>
                  </a:lnTo>
                  <a:lnTo>
                    <a:pt x="72" y="1045"/>
                  </a:lnTo>
                  <a:lnTo>
                    <a:pt x="66" y="1046"/>
                  </a:lnTo>
                  <a:lnTo>
                    <a:pt x="54" y="1047"/>
                  </a:lnTo>
                  <a:lnTo>
                    <a:pt x="31" y="1050"/>
                  </a:lnTo>
                  <a:lnTo>
                    <a:pt x="6" y="1053"/>
                  </a:lnTo>
                  <a:lnTo>
                    <a:pt x="1" y="1053"/>
                  </a:lnTo>
                  <a:lnTo>
                    <a:pt x="0" y="1043"/>
                  </a:lnTo>
                  <a:lnTo>
                    <a:pt x="4" y="1006"/>
                  </a:lnTo>
                  <a:lnTo>
                    <a:pt x="20" y="955"/>
                  </a:lnTo>
                  <a:lnTo>
                    <a:pt x="27" y="941"/>
                  </a:lnTo>
                  <a:lnTo>
                    <a:pt x="48" y="899"/>
                  </a:lnTo>
                  <a:lnTo>
                    <a:pt x="89" y="814"/>
                  </a:lnTo>
                  <a:lnTo>
                    <a:pt x="162" y="640"/>
                  </a:lnTo>
                  <a:lnTo>
                    <a:pt x="229" y="463"/>
                  </a:lnTo>
                  <a:lnTo>
                    <a:pt x="247" y="419"/>
                  </a:lnTo>
                  <a:lnTo>
                    <a:pt x="256" y="392"/>
                  </a:lnTo>
                  <a:lnTo>
                    <a:pt x="275" y="340"/>
                  </a:lnTo>
                  <a:lnTo>
                    <a:pt x="315" y="235"/>
                  </a:lnTo>
                  <a:lnTo>
                    <a:pt x="355" y="131"/>
                  </a:lnTo>
                  <a:lnTo>
                    <a:pt x="366" y="105"/>
                  </a:lnTo>
                  <a:lnTo>
                    <a:pt x="363" y="96"/>
                  </a:lnTo>
                  <a:lnTo>
                    <a:pt x="357" y="77"/>
                  </a:lnTo>
                  <a:lnTo>
                    <a:pt x="351" y="45"/>
                  </a:lnTo>
                  <a:lnTo>
                    <a:pt x="354" y="10"/>
                  </a:lnTo>
                  <a:lnTo>
                    <a:pt x="357" y="0"/>
                  </a:lnTo>
                  <a:lnTo>
                    <a:pt x="359" y="1"/>
                  </a:lnTo>
                  <a:lnTo>
                    <a:pt x="363" y="2"/>
                  </a:lnTo>
                  <a:lnTo>
                    <a:pt x="371" y="4"/>
                  </a:lnTo>
                  <a:lnTo>
                    <a:pt x="379" y="6"/>
                  </a:lnTo>
                  <a:lnTo>
                    <a:pt x="382" y="6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55" name="Freeform 144"/>
            <p:cNvSpPr>
              <a:spLocks/>
            </p:cNvSpPr>
            <p:nvPr/>
          </p:nvSpPr>
          <p:spPr bwMode="auto">
            <a:xfrm>
              <a:off x="2005" y="2015"/>
              <a:ext cx="30" cy="58"/>
            </a:xfrm>
            <a:custGeom>
              <a:avLst/>
              <a:gdLst>
                <a:gd name="T0" fmla="*/ 1 w 60"/>
                <a:gd name="T1" fmla="*/ 0 h 115"/>
                <a:gd name="T2" fmla="*/ 1 w 60"/>
                <a:gd name="T3" fmla="*/ 1 h 115"/>
                <a:gd name="T4" fmla="*/ 1 w 60"/>
                <a:gd name="T5" fmla="*/ 1 h 115"/>
                <a:gd name="T6" fmla="*/ 1 w 60"/>
                <a:gd name="T7" fmla="*/ 1 h 115"/>
                <a:gd name="T8" fmla="*/ 1 w 60"/>
                <a:gd name="T9" fmla="*/ 1 h 115"/>
                <a:gd name="T10" fmla="*/ 1 w 60"/>
                <a:gd name="T11" fmla="*/ 1 h 115"/>
                <a:gd name="T12" fmla="*/ 1 w 60"/>
                <a:gd name="T13" fmla="*/ 1 h 115"/>
                <a:gd name="T14" fmla="*/ 1 w 60"/>
                <a:gd name="T15" fmla="*/ 1 h 115"/>
                <a:gd name="T16" fmla="*/ 1 w 60"/>
                <a:gd name="T17" fmla="*/ 1 h 115"/>
                <a:gd name="T18" fmla="*/ 1 w 60"/>
                <a:gd name="T19" fmla="*/ 1 h 115"/>
                <a:gd name="T20" fmla="*/ 0 w 60"/>
                <a:gd name="T21" fmla="*/ 1 h 115"/>
                <a:gd name="T22" fmla="*/ 1 w 60"/>
                <a:gd name="T23" fmla="*/ 1 h 115"/>
                <a:gd name="T24" fmla="*/ 1 w 60"/>
                <a:gd name="T25" fmla="*/ 1 h 115"/>
                <a:gd name="T26" fmla="*/ 1 w 60"/>
                <a:gd name="T27" fmla="*/ 1 h 115"/>
                <a:gd name="T28" fmla="*/ 1 w 60"/>
                <a:gd name="T29" fmla="*/ 1 h 115"/>
                <a:gd name="T30" fmla="*/ 1 w 60"/>
                <a:gd name="T31" fmla="*/ 0 h 115"/>
                <a:gd name="T32" fmla="*/ 1 w 60"/>
                <a:gd name="T33" fmla="*/ 0 h 1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0"/>
                <a:gd name="T52" fmla="*/ 0 h 115"/>
                <a:gd name="T53" fmla="*/ 60 w 60"/>
                <a:gd name="T54" fmla="*/ 115 h 1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0" h="115">
                  <a:moveTo>
                    <a:pt x="44" y="0"/>
                  </a:moveTo>
                  <a:lnTo>
                    <a:pt x="45" y="10"/>
                  </a:lnTo>
                  <a:lnTo>
                    <a:pt x="47" y="30"/>
                  </a:lnTo>
                  <a:lnTo>
                    <a:pt x="52" y="69"/>
                  </a:lnTo>
                  <a:lnTo>
                    <a:pt x="58" y="106"/>
                  </a:lnTo>
                  <a:lnTo>
                    <a:pt x="60" y="115"/>
                  </a:lnTo>
                  <a:lnTo>
                    <a:pt x="54" y="113"/>
                  </a:lnTo>
                  <a:lnTo>
                    <a:pt x="44" y="109"/>
                  </a:lnTo>
                  <a:lnTo>
                    <a:pt x="24" y="99"/>
                  </a:lnTo>
                  <a:lnTo>
                    <a:pt x="4" y="88"/>
                  </a:lnTo>
                  <a:lnTo>
                    <a:pt x="0" y="85"/>
                  </a:lnTo>
                  <a:lnTo>
                    <a:pt x="3" y="78"/>
                  </a:lnTo>
                  <a:lnTo>
                    <a:pt x="10" y="64"/>
                  </a:lnTo>
                  <a:lnTo>
                    <a:pt x="25" y="36"/>
                  </a:lnTo>
                  <a:lnTo>
                    <a:pt x="40" y="8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56" name="Freeform 145"/>
            <p:cNvSpPr>
              <a:spLocks/>
            </p:cNvSpPr>
            <p:nvPr/>
          </p:nvSpPr>
          <p:spPr bwMode="auto">
            <a:xfrm>
              <a:off x="2169" y="1519"/>
              <a:ext cx="91" cy="308"/>
            </a:xfrm>
            <a:custGeom>
              <a:avLst/>
              <a:gdLst>
                <a:gd name="T0" fmla="*/ 1 w 181"/>
                <a:gd name="T1" fmla="*/ 1 h 616"/>
                <a:gd name="T2" fmla="*/ 1 w 181"/>
                <a:gd name="T3" fmla="*/ 1 h 616"/>
                <a:gd name="T4" fmla="*/ 1 w 181"/>
                <a:gd name="T5" fmla="*/ 1 h 616"/>
                <a:gd name="T6" fmla="*/ 1 w 181"/>
                <a:gd name="T7" fmla="*/ 1 h 616"/>
                <a:gd name="T8" fmla="*/ 1 w 181"/>
                <a:gd name="T9" fmla="*/ 1 h 616"/>
                <a:gd name="T10" fmla="*/ 1 w 181"/>
                <a:gd name="T11" fmla="*/ 1 h 616"/>
                <a:gd name="T12" fmla="*/ 1 w 181"/>
                <a:gd name="T13" fmla="*/ 1 h 616"/>
                <a:gd name="T14" fmla="*/ 1 w 181"/>
                <a:gd name="T15" fmla="*/ 1 h 616"/>
                <a:gd name="T16" fmla="*/ 1 w 181"/>
                <a:gd name="T17" fmla="*/ 1 h 616"/>
                <a:gd name="T18" fmla="*/ 0 w 181"/>
                <a:gd name="T19" fmla="*/ 1 h 616"/>
                <a:gd name="T20" fmla="*/ 0 w 181"/>
                <a:gd name="T21" fmla="*/ 1 h 616"/>
                <a:gd name="T22" fmla="*/ 0 w 181"/>
                <a:gd name="T23" fmla="*/ 1 h 616"/>
                <a:gd name="T24" fmla="*/ 1 w 181"/>
                <a:gd name="T25" fmla="*/ 1 h 616"/>
                <a:gd name="T26" fmla="*/ 1 w 181"/>
                <a:gd name="T27" fmla="*/ 1 h 616"/>
                <a:gd name="T28" fmla="*/ 1 w 181"/>
                <a:gd name="T29" fmla="*/ 1 h 616"/>
                <a:gd name="T30" fmla="*/ 1 w 181"/>
                <a:gd name="T31" fmla="*/ 1 h 616"/>
                <a:gd name="T32" fmla="*/ 1 w 181"/>
                <a:gd name="T33" fmla="*/ 1 h 616"/>
                <a:gd name="T34" fmla="*/ 1 w 181"/>
                <a:gd name="T35" fmla="*/ 1 h 616"/>
                <a:gd name="T36" fmla="*/ 1 w 181"/>
                <a:gd name="T37" fmla="*/ 1 h 616"/>
                <a:gd name="T38" fmla="*/ 1 w 181"/>
                <a:gd name="T39" fmla="*/ 1 h 616"/>
                <a:gd name="T40" fmla="*/ 1 w 181"/>
                <a:gd name="T41" fmla="*/ 0 h 616"/>
                <a:gd name="T42" fmla="*/ 1 w 181"/>
                <a:gd name="T43" fmla="*/ 1 h 616"/>
                <a:gd name="T44" fmla="*/ 1 w 181"/>
                <a:gd name="T45" fmla="*/ 1 h 616"/>
                <a:gd name="T46" fmla="*/ 1 w 181"/>
                <a:gd name="T47" fmla="*/ 1 h 616"/>
                <a:gd name="T48" fmla="*/ 1 w 181"/>
                <a:gd name="T49" fmla="*/ 1 h 616"/>
                <a:gd name="T50" fmla="*/ 1 w 181"/>
                <a:gd name="T51" fmla="*/ 1 h 616"/>
                <a:gd name="T52" fmla="*/ 1 w 181"/>
                <a:gd name="T53" fmla="*/ 1 h 616"/>
                <a:gd name="T54" fmla="*/ 1 w 181"/>
                <a:gd name="T55" fmla="*/ 1 h 616"/>
                <a:gd name="T56" fmla="*/ 1 w 181"/>
                <a:gd name="T57" fmla="*/ 1 h 61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1"/>
                <a:gd name="T88" fmla="*/ 0 h 616"/>
                <a:gd name="T89" fmla="*/ 181 w 181"/>
                <a:gd name="T90" fmla="*/ 616 h 61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1" h="616">
                  <a:moveTo>
                    <a:pt x="156" y="128"/>
                  </a:moveTo>
                  <a:lnTo>
                    <a:pt x="147" y="137"/>
                  </a:lnTo>
                  <a:lnTo>
                    <a:pt x="131" y="160"/>
                  </a:lnTo>
                  <a:lnTo>
                    <a:pt x="115" y="191"/>
                  </a:lnTo>
                  <a:lnTo>
                    <a:pt x="86" y="265"/>
                  </a:lnTo>
                  <a:lnTo>
                    <a:pt x="69" y="320"/>
                  </a:lnTo>
                  <a:lnTo>
                    <a:pt x="63" y="340"/>
                  </a:lnTo>
                  <a:lnTo>
                    <a:pt x="50" y="395"/>
                  </a:lnTo>
                  <a:lnTo>
                    <a:pt x="20" y="526"/>
                  </a:lnTo>
                  <a:lnTo>
                    <a:pt x="0" y="612"/>
                  </a:lnTo>
                  <a:lnTo>
                    <a:pt x="0" y="616"/>
                  </a:lnTo>
                  <a:lnTo>
                    <a:pt x="0" y="611"/>
                  </a:lnTo>
                  <a:lnTo>
                    <a:pt x="7" y="569"/>
                  </a:lnTo>
                  <a:lnTo>
                    <a:pt x="31" y="418"/>
                  </a:lnTo>
                  <a:lnTo>
                    <a:pt x="60" y="274"/>
                  </a:lnTo>
                  <a:lnTo>
                    <a:pt x="66" y="251"/>
                  </a:lnTo>
                  <a:lnTo>
                    <a:pt x="72" y="231"/>
                  </a:lnTo>
                  <a:lnTo>
                    <a:pt x="86" y="190"/>
                  </a:lnTo>
                  <a:lnTo>
                    <a:pt x="115" y="105"/>
                  </a:lnTo>
                  <a:lnTo>
                    <a:pt x="141" y="21"/>
                  </a:lnTo>
                  <a:lnTo>
                    <a:pt x="148" y="0"/>
                  </a:lnTo>
                  <a:lnTo>
                    <a:pt x="154" y="12"/>
                  </a:lnTo>
                  <a:lnTo>
                    <a:pt x="166" y="34"/>
                  </a:lnTo>
                  <a:lnTo>
                    <a:pt x="176" y="56"/>
                  </a:lnTo>
                  <a:lnTo>
                    <a:pt x="181" y="75"/>
                  </a:lnTo>
                  <a:lnTo>
                    <a:pt x="179" y="95"/>
                  </a:lnTo>
                  <a:lnTo>
                    <a:pt x="167" y="116"/>
                  </a:lnTo>
                  <a:lnTo>
                    <a:pt x="156" y="128"/>
                  </a:lnTo>
                  <a:close/>
                </a:path>
              </a:pathLst>
            </a:custGeom>
            <a:solidFill>
              <a:srgbClr val="8C5E4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57" name="Freeform 146"/>
            <p:cNvSpPr>
              <a:spLocks/>
            </p:cNvSpPr>
            <p:nvPr/>
          </p:nvSpPr>
          <p:spPr bwMode="auto">
            <a:xfrm>
              <a:off x="2609" y="388"/>
              <a:ext cx="194" cy="182"/>
            </a:xfrm>
            <a:custGeom>
              <a:avLst/>
              <a:gdLst>
                <a:gd name="T0" fmla="*/ 1 w 388"/>
                <a:gd name="T1" fmla="*/ 0 h 365"/>
                <a:gd name="T2" fmla="*/ 1 w 388"/>
                <a:gd name="T3" fmla="*/ 0 h 365"/>
                <a:gd name="T4" fmla="*/ 1 w 388"/>
                <a:gd name="T5" fmla="*/ 0 h 365"/>
                <a:gd name="T6" fmla="*/ 1 w 388"/>
                <a:gd name="T7" fmla="*/ 0 h 365"/>
                <a:gd name="T8" fmla="*/ 1 w 388"/>
                <a:gd name="T9" fmla="*/ 0 h 365"/>
                <a:gd name="T10" fmla="*/ 1 w 388"/>
                <a:gd name="T11" fmla="*/ 0 h 365"/>
                <a:gd name="T12" fmla="*/ 1 w 388"/>
                <a:gd name="T13" fmla="*/ 0 h 365"/>
                <a:gd name="T14" fmla="*/ 1 w 388"/>
                <a:gd name="T15" fmla="*/ 0 h 365"/>
                <a:gd name="T16" fmla="*/ 1 w 388"/>
                <a:gd name="T17" fmla="*/ 0 h 365"/>
                <a:gd name="T18" fmla="*/ 1 w 388"/>
                <a:gd name="T19" fmla="*/ 0 h 365"/>
                <a:gd name="T20" fmla="*/ 1 w 388"/>
                <a:gd name="T21" fmla="*/ 0 h 365"/>
                <a:gd name="T22" fmla="*/ 1 w 388"/>
                <a:gd name="T23" fmla="*/ 0 h 365"/>
                <a:gd name="T24" fmla="*/ 1 w 388"/>
                <a:gd name="T25" fmla="*/ 0 h 365"/>
                <a:gd name="T26" fmla="*/ 1 w 388"/>
                <a:gd name="T27" fmla="*/ 0 h 365"/>
                <a:gd name="T28" fmla="*/ 1 w 388"/>
                <a:gd name="T29" fmla="*/ 0 h 365"/>
                <a:gd name="T30" fmla="*/ 1 w 388"/>
                <a:gd name="T31" fmla="*/ 0 h 365"/>
                <a:gd name="T32" fmla="*/ 1 w 388"/>
                <a:gd name="T33" fmla="*/ 0 h 365"/>
                <a:gd name="T34" fmla="*/ 1 w 388"/>
                <a:gd name="T35" fmla="*/ 0 h 365"/>
                <a:gd name="T36" fmla="*/ 1 w 388"/>
                <a:gd name="T37" fmla="*/ 0 h 365"/>
                <a:gd name="T38" fmla="*/ 1 w 388"/>
                <a:gd name="T39" fmla="*/ 0 h 365"/>
                <a:gd name="T40" fmla="*/ 1 w 388"/>
                <a:gd name="T41" fmla="*/ 0 h 365"/>
                <a:gd name="T42" fmla="*/ 1 w 388"/>
                <a:gd name="T43" fmla="*/ 0 h 365"/>
                <a:gd name="T44" fmla="*/ 1 w 388"/>
                <a:gd name="T45" fmla="*/ 0 h 365"/>
                <a:gd name="T46" fmla="*/ 1 w 388"/>
                <a:gd name="T47" fmla="*/ 0 h 365"/>
                <a:gd name="T48" fmla="*/ 1 w 388"/>
                <a:gd name="T49" fmla="*/ 0 h 365"/>
                <a:gd name="T50" fmla="*/ 1 w 388"/>
                <a:gd name="T51" fmla="*/ 0 h 365"/>
                <a:gd name="T52" fmla="*/ 1 w 388"/>
                <a:gd name="T53" fmla="*/ 0 h 365"/>
                <a:gd name="T54" fmla="*/ 1 w 388"/>
                <a:gd name="T55" fmla="*/ 0 h 365"/>
                <a:gd name="T56" fmla="*/ 1 w 388"/>
                <a:gd name="T57" fmla="*/ 0 h 365"/>
                <a:gd name="T58" fmla="*/ 1 w 388"/>
                <a:gd name="T59" fmla="*/ 0 h 365"/>
                <a:gd name="T60" fmla="*/ 1 w 388"/>
                <a:gd name="T61" fmla="*/ 0 h 365"/>
                <a:gd name="T62" fmla="*/ 1 w 388"/>
                <a:gd name="T63" fmla="*/ 0 h 365"/>
                <a:gd name="T64" fmla="*/ 1 w 388"/>
                <a:gd name="T65" fmla="*/ 0 h 365"/>
                <a:gd name="T66" fmla="*/ 1 w 388"/>
                <a:gd name="T67" fmla="*/ 0 h 365"/>
                <a:gd name="T68" fmla="*/ 1 w 388"/>
                <a:gd name="T69" fmla="*/ 0 h 365"/>
                <a:gd name="T70" fmla="*/ 1 w 388"/>
                <a:gd name="T71" fmla="*/ 0 h 365"/>
                <a:gd name="T72" fmla="*/ 1 w 388"/>
                <a:gd name="T73" fmla="*/ 0 h 365"/>
                <a:gd name="T74" fmla="*/ 1 w 388"/>
                <a:gd name="T75" fmla="*/ 0 h 365"/>
                <a:gd name="T76" fmla="*/ 1 w 388"/>
                <a:gd name="T77" fmla="*/ 0 h 365"/>
                <a:gd name="T78" fmla="*/ 1 w 388"/>
                <a:gd name="T79" fmla="*/ 0 h 365"/>
                <a:gd name="T80" fmla="*/ 1 w 388"/>
                <a:gd name="T81" fmla="*/ 0 h 365"/>
                <a:gd name="T82" fmla="*/ 1 w 388"/>
                <a:gd name="T83" fmla="*/ 0 h 365"/>
                <a:gd name="T84" fmla="*/ 1 w 388"/>
                <a:gd name="T85" fmla="*/ 0 h 365"/>
                <a:gd name="T86" fmla="*/ 1 w 388"/>
                <a:gd name="T87" fmla="*/ 0 h 365"/>
                <a:gd name="T88" fmla="*/ 1 w 388"/>
                <a:gd name="T89" fmla="*/ 0 h 365"/>
                <a:gd name="T90" fmla="*/ 1 w 388"/>
                <a:gd name="T91" fmla="*/ 0 h 365"/>
                <a:gd name="T92" fmla="*/ 1 w 388"/>
                <a:gd name="T93" fmla="*/ 0 h 365"/>
                <a:gd name="T94" fmla="*/ 1 w 388"/>
                <a:gd name="T95" fmla="*/ 0 h 365"/>
                <a:gd name="T96" fmla="*/ 1 w 388"/>
                <a:gd name="T97" fmla="*/ 0 h 365"/>
                <a:gd name="T98" fmla="*/ 1 w 388"/>
                <a:gd name="T99" fmla="*/ 0 h 365"/>
                <a:gd name="T100" fmla="*/ 1 w 388"/>
                <a:gd name="T101" fmla="*/ 0 h 36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88"/>
                <a:gd name="T154" fmla="*/ 0 h 365"/>
                <a:gd name="T155" fmla="*/ 388 w 388"/>
                <a:gd name="T156" fmla="*/ 365 h 36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88" h="365">
                  <a:moveTo>
                    <a:pt x="378" y="110"/>
                  </a:moveTo>
                  <a:lnTo>
                    <a:pt x="378" y="118"/>
                  </a:lnTo>
                  <a:lnTo>
                    <a:pt x="378" y="143"/>
                  </a:lnTo>
                  <a:lnTo>
                    <a:pt x="374" y="210"/>
                  </a:lnTo>
                  <a:lnTo>
                    <a:pt x="370" y="268"/>
                  </a:lnTo>
                  <a:lnTo>
                    <a:pt x="370" y="276"/>
                  </a:lnTo>
                  <a:lnTo>
                    <a:pt x="370" y="284"/>
                  </a:lnTo>
                  <a:lnTo>
                    <a:pt x="372" y="302"/>
                  </a:lnTo>
                  <a:lnTo>
                    <a:pt x="381" y="341"/>
                  </a:lnTo>
                  <a:lnTo>
                    <a:pt x="387" y="364"/>
                  </a:lnTo>
                  <a:lnTo>
                    <a:pt x="388" y="365"/>
                  </a:lnTo>
                  <a:lnTo>
                    <a:pt x="379" y="362"/>
                  </a:lnTo>
                  <a:lnTo>
                    <a:pt x="353" y="352"/>
                  </a:lnTo>
                  <a:lnTo>
                    <a:pt x="279" y="332"/>
                  </a:lnTo>
                  <a:lnTo>
                    <a:pt x="243" y="327"/>
                  </a:lnTo>
                  <a:lnTo>
                    <a:pt x="217" y="330"/>
                  </a:lnTo>
                  <a:lnTo>
                    <a:pt x="209" y="334"/>
                  </a:lnTo>
                  <a:lnTo>
                    <a:pt x="204" y="323"/>
                  </a:lnTo>
                  <a:lnTo>
                    <a:pt x="199" y="309"/>
                  </a:lnTo>
                  <a:lnTo>
                    <a:pt x="198" y="304"/>
                  </a:lnTo>
                  <a:lnTo>
                    <a:pt x="199" y="301"/>
                  </a:lnTo>
                  <a:lnTo>
                    <a:pt x="201" y="297"/>
                  </a:lnTo>
                  <a:lnTo>
                    <a:pt x="203" y="294"/>
                  </a:lnTo>
                  <a:lnTo>
                    <a:pt x="210" y="286"/>
                  </a:lnTo>
                  <a:lnTo>
                    <a:pt x="220" y="272"/>
                  </a:lnTo>
                  <a:lnTo>
                    <a:pt x="226" y="262"/>
                  </a:lnTo>
                  <a:lnTo>
                    <a:pt x="226" y="259"/>
                  </a:lnTo>
                  <a:lnTo>
                    <a:pt x="225" y="256"/>
                  </a:lnTo>
                  <a:lnTo>
                    <a:pt x="222" y="253"/>
                  </a:lnTo>
                  <a:lnTo>
                    <a:pt x="217" y="249"/>
                  </a:lnTo>
                  <a:lnTo>
                    <a:pt x="206" y="243"/>
                  </a:lnTo>
                  <a:lnTo>
                    <a:pt x="194" y="238"/>
                  </a:lnTo>
                  <a:lnTo>
                    <a:pt x="187" y="232"/>
                  </a:lnTo>
                  <a:lnTo>
                    <a:pt x="187" y="225"/>
                  </a:lnTo>
                  <a:lnTo>
                    <a:pt x="193" y="215"/>
                  </a:lnTo>
                  <a:lnTo>
                    <a:pt x="206" y="199"/>
                  </a:lnTo>
                  <a:lnTo>
                    <a:pt x="213" y="188"/>
                  </a:lnTo>
                  <a:lnTo>
                    <a:pt x="216" y="178"/>
                  </a:lnTo>
                  <a:lnTo>
                    <a:pt x="216" y="172"/>
                  </a:lnTo>
                  <a:lnTo>
                    <a:pt x="214" y="167"/>
                  </a:lnTo>
                  <a:lnTo>
                    <a:pt x="211" y="161"/>
                  </a:lnTo>
                  <a:lnTo>
                    <a:pt x="200" y="144"/>
                  </a:lnTo>
                  <a:lnTo>
                    <a:pt x="195" y="141"/>
                  </a:lnTo>
                  <a:lnTo>
                    <a:pt x="191" y="138"/>
                  </a:lnTo>
                  <a:lnTo>
                    <a:pt x="187" y="136"/>
                  </a:lnTo>
                  <a:lnTo>
                    <a:pt x="176" y="134"/>
                  </a:lnTo>
                  <a:lnTo>
                    <a:pt x="165" y="134"/>
                  </a:lnTo>
                  <a:lnTo>
                    <a:pt x="142" y="134"/>
                  </a:lnTo>
                  <a:lnTo>
                    <a:pt x="138" y="133"/>
                  </a:lnTo>
                  <a:lnTo>
                    <a:pt x="146" y="127"/>
                  </a:lnTo>
                  <a:lnTo>
                    <a:pt x="165" y="119"/>
                  </a:lnTo>
                  <a:lnTo>
                    <a:pt x="186" y="115"/>
                  </a:lnTo>
                  <a:lnTo>
                    <a:pt x="209" y="115"/>
                  </a:lnTo>
                  <a:lnTo>
                    <a:pt x="252" y="121"/>
                  </a:lnTo>
                  <a:lnTo>
                    <a:pt x="262" y="122"/>
                  </a:lnTo>
                  <a:lnTo>
                    <a:pt x="262" y="111"/>
                  </a:lnTo>
                  <a:lnTo>
                    <a:pt x="259" y="101"/>
                  </a:lnTo>
                  <a:lnTo>
                    <a:pt x="254" y="93"/>
                  </a:lnTo>
                  <a:lnTo>
                    <a:pt x="248" y="87"/>
                  </a:lnTo>
                  <a:lnTo>
                    <a:pt x="239" y="84"/>
                  </a:lnTo>
                  <a:lnTo>
                    <a:pt x="228" y="82"/>
                  </a:lnTo>
                  <a:lnTo>
                    <a:pt x="216" y="81"/>
                  </a:lnTo>
                  <a:lnTo>
                    <a:pt x="188" y="83"/>
                  </a:lnTo>
                  <a:lnTo>
                    <a:pt x="125" y="93"/>
                  </a:lnTo>
                  <a:lnTo>
                    <a:pt x="63" y="101"/>
                  </a:lnTo>
                  <a:lnTo>
                    <a:pt x="36" y="98"/>
                  </a:lnTo>
                  <a:lnTo>
                    <a:pt x="16" y="90"/>
                  </a:lnTo>
                  <a:lnTo>
                    <a:pt x="9" y="83"/>
                  </a:lnTo>
                  <a:lnTo>
                    <a:pt x="3" y="74"/>
                  </a:lnTo>
                  <a:lnTo>
                    <a:pt x="1" y="62"/>
                  </a:lnTo>
                  <a:lnTo>
                    <a:pt x="0" y="55"/>
                  </a:lnTo>
                  <a:lnTo>
                    <a:pt x="1" y="48"/>
                  </a:lnTo>
                  <a:lnTo>
                    <a:pt x="4" y="43"/>
                  </a:lnTo>
                  <a:lnTo>
                    <a:pt x="8" y="39"/>
                  </a:lnTo>
                  <a:lnTo>
                    <a:pt x="13" y="36"/>
                  </a:lnTo>
                  <a:lnTo>
                    <a:pt x="20" y="34"/>
                  </a:lnTo>
                  <a:lnTo>
                    <a:pt x="28" y="32"/>
                  </a:lnTo>
                  <a:lnTo>
                    <a:pt x="46" y="32"/>
                  </a:lnTo>
                  <a:lnTo>
                    <a:pt x="68" y="34"/>
                  </a:lnTo>
                  <a:lnTo>
                    <a:pt x="116" y="43"/>
                  </a:lnTo>
                  <a:lnTo>
                    <a:pt x="211" y="56"/>
                  </a:lnTo>
                  <a:lnTo>
                    <a:pt x="221" y="55"/>
                  </a:lnTo>
                  <a:lnTo>
                    <a:pt x="224" y="55"/>
                  </a:lnTo>
                  <a:lnTo>
                    <a:pt x="230" y="53"/>
                  </a:lnTo>
                  <a:lnTo>
                    <a:pt x="236" y="49"/>
                  </a:lnTo>
                  <a:lnTo>
                    <a:pt x="248" y="40"/>
                  </a:lnTo>
                  <a:lnTo>
                    <a:pt x="257" y="33"/>
                  </a:lnTo>
                  <a:lnTo>
                    <a:pt x="272" y="52"/>
                  </a:lnTo>
                  <a:lnTo>
                    <a:pt x="299" y="74"/>
                  </a:lnTo>
                  <a:lnTo>
                    <a:pt x="311" y="79"/>
                  </a:lnTo>
                  <a:lnTo>
                    <a:pt x="322" y="80"/>
                  </a:lnTo>
                  <a:lnTo>
                    <a:pt x="332" y="78"/>
                  </a:lnTo>
                  <a:lnTo>
                    <a:pt x="342" y="72"/>
                  </a:lnTo>
                  <a:lnTo>
                    <a:pt x="352" y="63"/>
                  </a:lnTo>
                  <a:lnTo>
                    <a:pt x="360" y="51"/>
                  </a:lnTo>
                  <a:lnTo>
                    <a:pt x="376" y="19"/>
                  </a:lnTo>
                  <a:lnTo>
                    <a:pt x="384" y="0"/>
                  </a:lnTo>
                  <a:lnTo>
                    <a:pt x="383" y="2"/>
                  </a:lnTo>
                  <a:lnTo>
                    <a:pt x="382" y="14"/>
                  </a:lnTo>
                  <a:lnTo>
                    <a:pt x="378" y="58"/>
                  </a:lnTo>
                  <a:lnTo>
                    <a:pt x="377" y="103"/>
                  </a:lnTo>
                  <a:lnTo>
                    <a:pt x="378" y="110"/>
                  </a:lnTo>
                  <a:close/>
                </a:path>
              </a:pathLst>
            </a:custGeom>
            <a:solidFill>
              <a:srgbClr val="7042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58" name="Freeform 147"/>
            <p:cNvSpPr>
              <a:spLocks/>
            </p:cNvSpPr>
            <p:nvPr/>
          </p:nvSpPr>
          <p:spPr bwMode="auto">
            <a:xfrm>
              <a:off x="2547" y="386"/>
              <a:ext cx="79" cy="26"/>
            </a:xfrm>
            <a:custGeom>
              <a:avLst/>
              <a:gdLst>
                <a:gd name="T0" fmla="*/ 0 w 159"/>
                <a:gd name="T1" fmla="*/ 0 h 54"/>
                <a:gd name="T2" fmla="*/ 0 w 159"/>
                <a:gd name="T3" fmla="*/ 0 h 54"/>
                <a:gd name="T4" fmla="*/ 0 w 159"/>
                <a:gd name="T5" fmla="*/ 0 h 54"/>
                <a:gd name="T6" fmla="*/ 0 w 159"/>
                <a:gd name="T7" fmla="*/ 0 h 54"/>
                <a:gd name="T8" fmla="*/ 0 w 159"/>
                <a:gd name="T9" fmla="*/ 0 h 54"/>
                <a:gd name="T10" fmla="*/ 0 w 159"/>
                <a:gd name="T11" fmla="*/ 0 h 54"/>
                <a:gd name="T12" fmla="*/ 0 w 159"/>
                <a:gd name="T13" fmla="*/ 0 h 54"/>
                <a:gd name="T14" fmla="*/ 0 w 159"/>
                <a:gd name="T15" fmla="*/ 0 h 54"/>
                <a:gd name="T16" fmla="*/ 0 w 159"/>
                <a:gd name="T17" fmla="*/ 0 h 54"/>
                <a:gd name="T18" fmla="*/ 0 w 159"/>
                <a:gd name="T19" fmla="*/ 0 h 54"/>
                <a:gd name="T20" fmla="*/ 0 w 159"/>
                <a:gd name="T21" fmla="*/ 0 h 54"/>
                <a:gd name="T22" fmla="*/ 0 w 159"/>
                <a:gd name="T23" fmla="*/ 0 h 54"/>
                <a:gd name="T24" fmla="*/ 0 w 159"/>
                <a:gd name="T25" fmla="*/ 0 h 54"/>
                <a:gd name="T26" fmla="*/ 0 w 159"/>
                <a:gd name="T27" fmla="*/ 0 h 54"/>
                <a:gd name="T28" fmla="*/ 0 w 159"/>
                <a:gd name="T29" fmla="*/ 0 h 54"/>
                <a:gd name="T30" fmla="*/ 0 w 159"/>
                <a:gd name="T31" fmla="*/ 0 h 54"/>
                <a:gd name="T32" fmla="*/ 0 w 159"/>
                <a:gd name="T33" fmla="*/ 0 h 54"/>
                <a:gd name="T34" fmla="*/ 0 w 159"/>
                <a:gd name="T35" fmla="*/ 0 h 54"/>
                <a:gd name="T36" fmla="*/ 0 w 159"/>
                <a:gd name="T37" fmla="*/ 0 h 54"/>
                <a:gd name="T38" fmla="*/ 0 w 159"/>
                <a:gd name="T39" fmla="*/ 0 h 54"/>
                <a:gd name="T40" fmla="*/ 0 w 159"/>
                <a:gd name="T41" fmla="*/ 0 h 54"/>
                <a:gd name="T42" fmla="*/ 0 w 159"/>
                <a:gd name="T43" fmla="*/ 0 h 54"/>
                <a:gd name="T44" fmla="*/ 0 w 159"/>
                <a:gd name="T45" fmla="*/ 0 h 5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59"/>
                <a:gd name="T70" fmla="*/ 0 h 54"/>
                <a:gd name="T71" fmla="*/ 159 w 159"/>
                <a:gd name="T72" fmla="*/ 54 h 5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59" h="54">
                  <a:moveTo>
                    <a:pt x="90" y="30"/>
                  </a:moveTo>
                  <a:lnTo>
                    <a:pt x="100" y="29"/>
                  </a:lnTo>
                  <a:lnTo>
                    <a:pt x="117" y="24"/>
                  </a:lnTo>
                  <a:lnTo>
                    <a:pt x="144" y="14"/>
                  </a:lnTo>
                  <a:lnTo>
                    <a:pt x="158" y="8"/>
                  </a:lnTo>
                  <a:lnTo>
                    <a:pt x="159" y="7"/>
                  </a:lnTo>
                  <a:lnTo>
                    <a:pt x="158" y="14"/>
                  </a:lnTo>
                  <a:lnTo>
                    <a:pt x="149" y="34"/>
                  </a:lnTo>
                  <a:lnTo>
                    <a:pt x="137" y="44"/>
                  </a:lnTo>
                  <a:lnTo>
                    <a:pt x="120" y="51"/>
                  </a:lnTo>
                  <a:lnTo>
                    <a:pt x="109" y="53"/>
                  </a:lnTo>
                  <a:lnTo>
                    <a:pt x="94" y="54"/>
                  </a:lnTo>
                  <a:lnTo>
                    <a:pt x="81" y="51"/>
                  </a:lnTo>
                  <a:lnTo>
                    <a:pt x="56" y="42"/>
                  </a:lnTo>
                  <a:lnTo>
                    <a:pt x="34" y="29"/>
                  </a:lnTo>
                  <a:lnTo>
                    <a:pt x="4" y="5"/>
                  </a:lnTo>
                  <a:lnTo>
                    <a:pt x="0" y="0"/>
                  </a:lnTo>
                  <a:lnTo>
                    <a:pt x="1" y="1"/>
                  </a:lnTo>
                  <a:lnTo>
                    <a:pt x="8" y="6"/>
                  </a:lnTo>
                  <a:lnTo>
                    <a:pt x="40" y="21"/>
                  </a:lnTo>
                  <a:lnTo>
                    <a:pt x="80" y="31"/>
                  </a:lnTo>
                  <a:lnTo>
                    <a:pt x="9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59" name="Freeform 148"/>
            <p:cNvSpPr>
              <a:spLocks/>
            </p:cNvSpPr>
            <p:nvPr/>
          </p:nvSpPr>
          <p:spPr bwMode="auto">
            <a:xfrm>
              <a:off x="2806" y="283"/>
              <a:ext cx="67" cy="88"/>
            </a:xfrm>
            <a:custGeom>
              <a:avLst/>
              <a:gdLst>
                <a:gd name="T0" fmla="*/ 1 w 134"/>
                <a:gd name="T1" fmla="*/ 0 h 178"/>
                <a:gd name="T2" fmla="*/ 1 w 134"/>
                <a:gd name="T3" fmla="*/ 0 h 178"/>
                <a:gd name="T4" fmla="*/ 1 w 134"/>
                <a:gd name="T5" fmla="*/ 0 h 178"/>
                <a:gd name="T6" fmla="*/ 1 w 134"/>
                <a:gd name="T7" fmla="*/ 0 h 178"/>
                <a:gd name="T8" fmla="*/ 1 w 134"/>
                <a:gd name="T9" fmla="*/ 0 h 178"/>
                <a:gd name="T10" fmla="*/ 1 w 134"/>
                <a:gd name="T11" fmla="*/ 0 h 178"/>
                <a:gd name="T12" fmla="*/ 1 w 134"/>
                <a:gd name="T13" fmla="*/ 0 h 178"/>
                <a:gd name="T14" fmla="*/ 1 w 134"/>
                <a:gd name="T15" fmla="*/ 0 h 178"/>
                <a:gd name="T16" fmla="*/ 1 w 134"/>
                <a:gd name="T17" fmla="*/ 0 h 178"/>
                <a:gd name="T18" fmla="*/ 1 w 134"/>
                <a:gd name="T19" fmla="*/ 0 h 178"/>
                <a:gd name="T20" fmla="*/ 1 w 134"/>
                <a:gd name="T21" fmla="*/ 0 h 178"/>
                <a:gd name="T22" fmla="*/ 1 w 134"/>
                <a:gd name="T23" fmla="*/ 0 h 178"/>
                <a:gd name="T24" fmla="*/ 1 w 134"/>
                <a:gd name="T25" fmla="*/ 0 h 178"/>
                <a:gd name="T26" fmla="*/ 1 w 134"/>
                <a:gd name="T27" fmla="*/ 0 h 178"/>
                <a:gd name="T28" fmla="*/ 1 w 134"/>
                <a:gd name="T29" fmla="*/ 0 h 178"/>
                <a:gd name="T30" fmla="*/ 1 w 134"/>
                <a:gd name="T31" fmla="*/ 0 h 178"/>
                <a:gd name="T32" fmla="*/ 1 w 134"/>
                <a:gd name="T33" fmla="*/ 0 h 178"/>
                <a:gd name="T34" fmla="*/ 1 w 134"/>
                <a:gd name="T35" fmla="*/ 0 h 178"/>
                <a:gd name="T36" fmla="*/ 1 w 134"/>
                <a:gd name="T37" fmla="*/ 0 h 178"/>
                <a:gd name="T38" fmla="*/ 1 w 134"/>
                <a:gd name="T39" fmla="*/ 0 h 178"/>
                <a:gd name="T40" fmla="*/ 1 w 134"/>
                <a:gd name="T41" fmla="*/ 0 h 178"/>
                <a:gd name="T42" fmla="*/ 0 w 134"/>
                <a:gd name="T43" fmla="*/ 0 h 178"/>
                <a:gd name="T44" fmla="*/ 1 w 134"/>
                <a:gd name="T45" fmla="*/ 0 h 178"/>
                <a:gd name="T46" fmla="*/ 1 w 134"/>
                <a:gd name="T47" fmla="*/ 0 h 178"/>
                <a:gd name="T48" fmla="*/ 1 w 134"/>
                <a:gd name="T49" fmla="*/ 0 h 178"/>
                <a:gd name="T50" fmla="*/ 1 w 134"/>
                <a:gd name="T51" fmla="*/ 0 h 178"/>
                <a:gd name="T52" fmla="*/ 1 w 134"/>
                <a:gd name="T53" fmla="*/ 0 h 178"/>
                <a:gd name="T54" fmla="*/ 1 w 134"/>
                <a:gd name="T55" fmla="*/ 0 h 178"/>
                <a:gd name="T56" fmla="*/ 1 w 134"/>
                <a:gd name="T57" fmla="*/ 0 h 178"/>
                <a:gd name="T58" fmla="*/ 1 w 134"/>
                <a:gd name="T59" fmla="*/ 0 h 178"/>
                <a:gd name="T60" fmla="*/ 1 w 134"/>
                <a:gd name="T61" fmla="*/ 0 h 178"/>
                <a:gd name="T62" fmla="*/ 1 w 134"/>
                <a:gd name="T63" fmla="*/ 0 h 178"/>
                <a:gd name="T64" fmla="*/ 1 w 134"/>
                <a:gd name="T65" fmla="*/ 0 h 178"/>
                <a:gd name="T66" fmla="*/ 1 w 134"/>
                <a:gd name="T67" fmla="*/ 0 h 178"/>
                <a:gd name="T68" fmla="*/ 1 w 134"/>
                <a:gd name="T69" fmla="*/ 0 h 17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4"/>
                <a:gd name="T106" fmla="*/ 0 h 178"/>
                <a:gd name="T107" fmla="*/ 134 w 134"/>
                <a:gd name="T108" fmla="*/ 178 h 17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4" h="178">
                  <a:moveTo>
                    <a:pt x="121" y="70"/>
                  </a:moveTo>
                  <a:lnTo>
                    <a:pt x="122" y="65"/>
                  </a:lnTo>
                  <a:lnTo>
                    <a:pt x="125" y="53"/>
                  </a:lnTo>
                  <a:lnTo>
                    <a:pt x="133" y="30"/>
                  </a:lnTo>
                  <a:lnTo>
                    <a:pt x="134" y="19"/>
                  </a:lnTo>
                  <a:lnTo>
                    <a:pt x="133" y="8"/>
                  </a:lnTo>
                  <a:lnTo>
                    <a:pt x="131" y="2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2" y="4"/>
                  </a:lnTo>
                  <a:lnTo>
                    <a:pt x="120" y="9"/>
                  </a:lnTo>
                  <a:lnTo>
                    <a:pt x="116" y="20"/>
                  </a:lnTo>
                  <a:lnTo>
                    <a:pt x="107" y="43"/>
                  </a:lnTo>
                  <a:lnTo>
                    <a:pt x="106" y="47"/>
                  </a:lnTo>
                  <a:lnTo>
                    <a:pt x="104" y="66"/>
                  </a:lnTo>
                  <a:lnTo>
                    <a:pt x="99" y="98"/>
                  </a:lnTo>
                  <a:lnTo>
                    <a:pt x="88" y="120"/>
                  </a:lnTo>
                  <a:lnTo>
                    <a:pt x="73" y="135"/>
                  </a:lnTo>
                  <a:lnTo>
                    <a:pt x="51" y="145"/>
                  </a:lnTo>
                  <a:lnTo>
                    <a:pt x="19" y="151"/>
                  </a:lnTo>
                  <a:lnTo>
                    <a:pt x="0" y="152"/>
                  </a:lnTo>
                  <a:lnTo>
                    <a:pt x="21" y="166"/>
                  </a:lnTo>
                  <a:lnTo>
                    <a:pt x="59" y="178"/>
                  </a:lnTo>
                  <a:lnTo>
                    <a:pt x="75" y="178"/>
                  </a:lnTo>
                  <a:lnTo>
                    <a:pt x="89" y="175"/>
                  </a:lnTo>
                  <a:lnTo>
                    <a:pt x="102" y="169"/>
                  </a:lnTo>
                  <a:lnTo>
                    <a:pt x="111" y="159"/>
                  </a:lnTo>
                  <a:lnTo>
                    <a:pt x="119" y="146"/>
                  </a:lnTo>
                  <a:lnTo>
                    <a:pt x="123" y="131"/>
                  </a:lnTo>
                  <a:lnTo>
                    <a:pt x="125" y="113"/>
                  </a:lnTo>
                  <a:lnTo>
                    <a:pt x="124" y="94"/>
                  </a:lnTo>
                  <a:lnTo>
                    <a:pt x="121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60" name="Freeform 149"/>
            <p:cNvSpPr>
              <a:spLocks/>
            </p:cNvSpPr>
            <p:nvPr/>
          </p:nvSpPr>
          <p:spPr bwMode="auto">
            <a:xfrm>
              <a:off x="2812" y="378"/>
              <a:ext cx="42" cy="58"/>
            </a:xfrm>
            <a:custGeom>
              <a:avLst/>
              <a:gdLst>
                <a:gd name="T0" fmla="*/ 1 w 84"/>
                <a:gd name="T1" fmla="*/ 1 h 114"/>
                <a:gd name="T2" fmla="*/ 1 w 84"/>
                <a:gd name="T3" fmla="*/ 1 h 114"/>
                <a:gd name="T4" fmla="*/ 1 w 84"/>
                <a:gd name="T5" fmla="*/ 1 h 114"/>
                <a:gd name="T6" fmla="*/ 1 w 84"/>
                <a:gd name="T7" fmla="*/ 1 h 114"/>
                <a:gd name="T8" fmla="*/ 1 w 84"/>
                <a:gd name="T9" fmla="*/ 1 h 114"/>
                <a:gd name="T10" fmla="*/ 1 w 84"/>
                <a:gd name="T11" fmla="*/ 1 h 114"/>
                <a:gd name="T12" fmla="*/ 1 w 84"/>
                <a:gd name="T13" fmla="*/ 1 h 114"/>
                <a:gd name="T14" fmla="*/ 1 w 84"/>
                <a:gd name="T15" fmla="*/ 1 h 114"/>
                <a:gd name="T16" fmla="*/ 1 w 84"/>
                <a:gd name="T17" fmla="*/ 1 h 114"/>
                <a:gd name="T18" fmla="*/ 1 w 84"/>
                <a:gd name="T19" fmla="*/ 1 h 114"/>
                <a:gd name="T20" fmla="*/ 1 w 84"/>
                <a:gd name="T21" fmla="*/ 1 h 114"/>
                <a:gd name="T22" fmla="*/ 1 w 84"/>
                <a:gd name="T23" fmla="*/ 1 h 114"/>
                <a:gd name="T24" fmla="*/ 1 w 84"/>
                <a:gd name="T25" fmla="*/ 1 h 114"/>
                <a:gd name="T26" fmla="*/ 1 w 84"/>
                <a:gd name="T27" fmla="*/ 1 h 114"/>
                <a:gd name="T28" fmla="*/ 1 w 84"/>
                <a:gd name="T29" fmla="*/ 1 h 114"/>
                <a:gd name="T30" fmla="*/ 1 w 84"/>
                <a:gd name="T31" fmla="*/ 1 h 114"/>
                <a:gd name="T32" fmla="*/ 1 w 84"/>
                <a:gd name="T33" fmla="*/ 1 h 114"/>
                <a:gd name="T34" fmla="*/ 1 w 84"/>
                <a:gd name="T35" fmla="*/ 1 h 114"/>
                <a:gd name="T36" fmla="*/ 1 w 84"/>
                <a:gd name="T37" fmla="*/ 1 h 114"/>
                <a:gd name="T38" fmla="*/ 1 w 84"/>
                <a:gd name="T39" fmla="*/ 1 h 114"/>
                <a:gd name="T40" fmla="*/ 0 w 84"/>
                <a:gd name="T41" fmla="*/ 0 h 114"/>
                <a:gd name="T42" fmla="*/ 1 w 84"/>
                <a:gd name="T43" fmla="*/ 1 h 114"/>
                <a:gd name="T44" fmla="*/ 1 w 84"/>
                <a:gd name="T45" fmla="*/ 1 h 114"/>
                <a:gd name="T46" fmla="*/ 1 w 84"/>
                <a:gd name="T47" fmla="*/ 1 h 114"/>
                <a:gd name="T48" fmla="*/ 1 w 84"/>
                <a:gd name="T49" fmla="*/ 1 h 114"/>
                <a:gd name="T50" fmla="*/ 1 w 84"/>
                <a:gd name="T51" fmla="*/ 1 h 114"/>
                <a:gd name="T52" fmla="*/ 1 w 84"/>
                <a:gd name="T53" fmla="*/ 1 h 114"/>
                <a:gd name="T54" fmla="*/ 1 w 84"/>
                <a:gd name="T55" fmla="*/ 1 h 114"/>
                <a:gd name="T56" fmla="*/ 1 w 84"/>
                <a:gd name="T57" fmla="*/ 1 h 1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4"/>
                <a:gd name="T88" fmla="*/ 0 h 114"/>
                <a:gd name="T89" fmla="*/ 84 w 84"/>
                <a:gd name="T90" fmla="*/ 114 h 11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4" h="114">
                  <a:moveTo>
                    <a:pt x="74" y="114"/>
                  </a:moveTo>
                  <a:lnTo>
                    <a:pt x="70" y="114"/>
                  </a:lnTo>
                  <a:lnTo>
                    <a:pt x="64" y="114"/>
                  </a:lnTo>
                  <a:lnTo>
                    <a:pt x="51" y="112"/>
                  </a:lnTo>
                  <a:lnTo>
                    <a:pt x="39" y="111"/>
                  </a:lnTo>
                  <a:lnTo>
                    <a:pt x="36" y="110"/>
                  </a:lnTo>
                  <a:lnTo>
                    <a:pt x="34" y="103"/>
                  </a:lnTo>
                  <a:lnTo>
                    <a:pt x="33" y="95"/>
                  </a:lnTo>
                  <a:lnTo>
                    <a:pt x="35" y="78"/>
                  </a:lnTo>
                  <a:lnTo>
                    <a:pt x="37" y="62"/>
                  </a:lnTo>
                  <a:lnTo>
                    <a:pt x="36" y="48"/>
                  </a:lnTo>
                  <a:lnTo>
                    <a:pt x="34" y="40"/>
                  </a:lnTo>
                  <a:lnTo>
                    <a:pt x="29" y="34"/>
                  </a:lnTo>
                  <a:lnTo>
                    <a:pt x="22" y="29"/>
                  </a:lnTo>
                  <a:lnTo>
                    <a:pt x="12" y="24"/>
                  </a:lnTo>
                  <a:lnTo>
                    <a:pt x="11" y="22"/>
                  </a:lnTo>
                  <a:lnTo>
                    <a:pt x="9" y="18"/>
                  </a:lnTo>
                  <a:lnTo>
                    <a:pt x="5" y="10"/>
                  </a:lnTo>
                  <a:lnTo>
                    <a:pt x="1" y="2"/>
                  </a:lnTo>
                  <a:lnTo>
                    <a:pt x="0" y="0"/>
                  </a:lnTo>
                  <a:lnTo>
                    <a:pt x="16" y="5"/>
                  </a:lnTo>
                  <a:lnTo>
                    <a:pt x="43" y="17"/>
                  </a:lnTo>
                  <a:lnTo>
                    <a:pt x="64" y="31"/>
                  </a:lnTo>
                  <a:lnTo>
                    <a:pt x="78" y="50"/>
                  </a:lnTo>
                  <a:lnTo>
                    <a:pt x="84" y="72"/>
                  </a:lnTo>
                  <a:lnTo>
                    <a:pt x="80" y="99"/>
                  </a:lnTo>
                  <a:lnTo>
                    <a:pt x="74" y="1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61" name="Freeform 150"/>
            <p:cNvSpPr>
              <a:spLocks/>
            </p:cNvSpPr>
            <p:nvPr/>
          </p:nvSpPr>
          <p:spPr bwMode="auto">
            <a:xfrm>
              <a:off x="2517" y="409"/>
              <a:ext cx="76" cy="34"/>
            </a:xfrm>
            <a:custGeom>
              <a:avLst/>
              <a:gdLst>
                <a:gd name="T0" fmla="*/ 1 w 151"/>
                <a:gd name="T1" fmla="*/ 1 h 68"/>
                <a:gd name="T2" fmla="*/ 1 w 151"/>
                <a:gd name="T3" fmla="*/ 1 h 68"/>
                <a:gd name="T4" fmla="*/ 1 w 151"/>
                <a:gd name="T5" fmla="*/ 1 h 68"/>
                <a:gd name="T6" fmla="*/ 1 w 151"/>
                <a:gd name="T7" fmla="*/ 1 h 68"/>
                <a:gd name="T8" fmla="*/ 1 w 151"/>
                <a:gd name="T9" fmla="*/ 1 h 68"/>
                <a:gd name="T10" fmla="*/ 1 w 151"/>
                <a:gd name="T11" fmla="*/ 1 h 68"/>
                <a:gd name="T12" fmla="*/ 1 w 151"/>
                <a:gd name="T13" fmla="*/ 1 h 68"/>
                <a:gd name="T14" fmla="*/ 1 w 151"/>
                <a:gd name="T15" fmla="*/ 1 h 68"/>
                <a:gd name="T16" fmla="*/ 1 w 151"/>
                <a:gd name="T17" fmla="*/ 1 h 68"/>
                <a:gd name="T18" fmla="*/ 1 w 151"/>
                <a:gd name="T19" fmla="*/ 1 h 68"/>
                <a:gd name="T20" fmla="*/ 1 w 151"/>
                <a:gd name="T21" fmla="*/ 1 h 68"/>
                <a:gd name="T22" fmla="*/ 1 w 151"/>
                <a:gd name="T23" fmla="*/ 1 h 68"/>
                <a:gd name="T24" fmla="*/ 1 w 151"/>
                <a:gd name="T25" fmla="*/ 1 h 68"/>
                <a:gd name="T26" fmla="*/ 1 w 151"/>
                <a:gd name="T27" fmla="*/ 1 h 68"/>
                <a:gd name="T28" fmla="*/ 1 w 151"/>
                <a:gd name="T29" fmla="*/ 1 h 68"/>
                <a:gd name="T30" fmla="*/ 1 w 151"/>
                <a:gd name="T31" fmla="*/ 1 h 68"/>
                <a:gd name="T32" fmla="*/ 1 w 151"/>
                <a:gd name="T33" fmla="*/ 1 h 68"/>
                <a:gd name="T34" fmla="*/ 1 w 151"/>
                <a:gd name="T35" fmla="*/ 0 h 68"/>
                <a:gd name="T36" fmla="*/ 1 w 151"/>
                <a:gd name="T37" fmla="*/ 1 h 68"/>
                <a:gd name="T38" fmla="*/ 1 w 151"/>
                <a:gd name="T39" fmla="*/ 1 h 68"/>
                <a:gd name="T40" fmla="*/ 1 w 151"/>
                <a:gd name="T41" fmla="*/ 1 h 68"/>
                <a:gd name="T42" fmla="*/ 1 w 151"/>
                <a:gd name="T43" fmla="*/ 1 h 68"/>
                <a:gd name="T44" fmla="*/ 1 w 151"/>
                <a:gd name="T45" fmla="*/ 1 h 68"/>
                <a:gd name="T46" fmla="*/ 1 w 151"/>
                <a:gd name="T47" fmla="*/ 1 h 68"/>
                <a:gd name="T48" fmla="*/ 1 w 151"/>
                <a:gd name="T49" fmla="*/ 1 h 68"/>
                <a:gd name="T50" fmla="*/ 1 w 151"/>
                <a:gd name="T51" fmla="*/ 1 h 68"/>
                <a:gd name="T52" fmla="*/ 1 w 151"/>
                <a:gd name="T53" fmla="*/ 1 h 68"/>
                <a:gd name="T54" fmla="*/ 0 w 151"/>
                <a:gd name="T55" fmla="*/ 1 h 68"/>
                <a:gd name="T56" fmla="*/ 1 w 151"/>
                <a:gd name="T57" fmla="*/ 1 h 68"/>
                <a:gd name="T58" fmla="*/ 1 w 151"/>
                <a:gd name="T59" fmla="*/ 1 h 68"/>
                <a:gd name="T60" fmla="*/ 1 w 151"/>
                <a:gd name="T61" fmla="*/ 1 h 68"/>
                <a:gd name="T62" fmla="*/ 1 w 151"/>
                <a:gd name="T63" fmla="*/ 1 h 68"/>
                <a:gd name="T64" fmla="*/ 1 w 151"/>
                <a:gd name="T65" fmla="*/ 1 h 68"/>
                <a:gd name="T66" fmla="*/ 1 w 151"/>
                <a:gd name="T67" fmla="*/ 1 h 68"/>
                <a:gd name="T68" fmla="*/ 1 w 151"/>
                <a:gd name="T69" fmla="*/ 1 h 68"/>
                <a:gd name="T70" fmla="*/ 1 w 151"/>
                <a:gd name="T71" fmla="*/ 1 h 68"/>
                <a:gd name="T72" fmla="*/ 1 w 151"/>
                <a:gd name="T73" fmla="*/ 1 h 68"/>
                <a:gd name="T74" fmla="*/ 1 w 151"/>
                <a:gd name="T75" fmla="*/ 1 h 68"/>
                <a:gd name="T76" fmla="*/ 1 w 151"/>
                <a:gd name="T77" fmla="*/ 1 h 6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51"/>
                <a:gd name="T118" fmla="*/ 0 h 68"/>
                <a:gd name="T119" fmla="*/ 151 w 151"/>
                <a:gd name="T120" fmla="*/ 68 h 6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51" h="68">
                  <a:moveTo>
                    <a:pt x="118" y="31"/>
                  </a:moveTo>
                  <a:lnTo>
                    <a:pt x="117" y="27"/>
                  </a:lnTo>
                  <a:lnTo>
                    <a:pt x="118" y="24"/>
                  </a:lnTo>
                  <a:lnTo>
                    <a:pt x="121" y="22"/>
                  </a:lnTo>
                  <a:lnTo>
                    <a:pt x="124" y="22"/>
                  </a:lnTo>
                  <a:lnTo>
                    <a:pt x="128" y="22"/>
                  </a:lnTo>
                  <a:lnTo>
                    <a:pt x="137" y="24"/>
                  </a:lnTo>
                  <a:lnTo>
                    <a:pt x="145" y="24"/>
                  </a:lnTo>
                  <a:lnTo>
                    <a:pt x="150" y="21"/>
                  </a:lnTo>
                  <a:lnTo>
                    <a:pt x="151" y="16"/>
                  </a:lnTo>
                  <a:lnTo>
                    <a:pt x="150" y="12"/>
                  </a:lnTo>
                  <a:lnTo>
                    <a:pt x="147" y="9"/>
                  </a:lnTo>
                  <a:lnTo>
                    <a:pt x="144" y="6"/>
                  </a:lnTo>
                  <a:lnTo>
                    <a:pt x="139" y="5"/>
                  </a:lnTo>
                  <a:lnTo>
                    <a:pt x="134" y="3"/>
                  </a:lnTo>
                  <a:lnTo>
                    <a:pt x="121" y="3"/>
                  </a:lnTo>
                  <a:lnTo>
                    <a:pt x="96" y="1"/>
                  </a:lnTo>
                  <a:lnTo>
                    <a:pt x="91" y="0"/>
                  </a:lnTo>
                  <a:lnTo>
                    <a:pt x="89" y="14"/>
                  </a:lnTo>
                  <a:lnTo>
                    <a:pt x="85" y="23"/>
                  </a:lnTo>
                  <a:lnTo>
                    <a:pt x="78" y="29"/>
                  </a:lnTo>
                  <a:lnTo>
                    <a:pt x="71" y="33"/>
                  </a:lnTo>
                  <a:lnTo>
                    <a:pt x="63" y="34"/>
                  </a:lnTo>
                  <a:lnTo>
                    <a:pt x="54" y="33"/>
                  </a:lnTo>
                  <a:lnTo>
                    <a:pt x="45" y="30"/>
                  </a:lnTo>
                  <a:lnTo>
                    <a:pt x="25" y="22"/>
                  </a:lnTo>
                  <a:lnTo>
                    <a:pt x="7" y="11"/>
                  </a:lnTo>
                  <a:lnTo>
                    <a:pt x="0" y="5"/>
                  </a:lnTo>
                  <a:lnTo>
                    <a:pt x="7" y="14"/>
                  </a:lnTo>
                  <a:lnTo>
                    <a:pt x="27" y="34"/>
                  </a:lnTo>
                  <a:lnTo>
                    <a:pt x="49" y="53"/>
                  </a:lnTo>
                  <a:lnTo>
                    <a:pt x="72" y="66"/>
                  </a:lnTo>
                  <a:lnTo>
                    <a:pt x="84" y="68"/>
                  </a:lnTo>
                  <a:lnTo>
                    <a:pt x="94" y="66"/>
                  </a:lnTo>
                  <a:lnTo>
                    <a:pt x="103" y="60"/>
                  </a:lnTo>
                  <a:lnTo>
                    <a:pt x="111" y="48"/>
                  </a:lnTo>
                  <a:lnTo>
                    <a:pt x="118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62" name="Freeform 151"/>
            <p:cNvSpPr>
              <a:spLocks/>
            </p:cNvSpPr>
            <p:nvPr/>
          </p:nvSpPr>
          <p:spPr bwMode="auto">
            <a:xfrm>
              <a:off x="2636" y="454"/>
              <a:ext cx="32" cy="20"/>
            </a:xfrm>
            <a:custGeom>
              <a:avLst/>
              <a:gdLst>
                <a:gd name="T0" fmla="*/ 1 w 63"/>
                <a:gd name="T1" fmla="*/ 1 h 39"/>
                <a:gd name="T2" fmla="*/ 1 w 63"/>
                <a:gd name="T3" fmla="*/ 1 h 39"/>
                <a:gd name="T4" fmla="*/ 1 w 63"/>
                <a:gd name="T5" fmla="*/ 1 h 39"/>
                <a:gd name="T6" fmla="*/ 1 w 63"/>
                <a:gd name="T7" fmla="*/ 1 h 39"/>
                <a:gd name="T8" fmla="*/ 1 w 63"/>
                <a:gd name="T9" fmla="*/ 1 h 39"/>
                <a:gd name="T10" fmla="*/ 1 w 63"/>
                <a:gd name="T11" fmla="*/ 1 h 39"/>
                <a:gd name="T12" fmla="*/ 1 w 63"/>
                <a:gd name="T13" fmla="*/ 1 h 39"/>
                <a:gd name="T14" fmla="*/ 1 w 63"/>
                <a:gd name="T15" fmla="*/ 0 h 39"/>
                <a:gd name="T16" fmla="*/ 1 w 63"/>
                <a:gd name="T17" fmla="*/ 1 h 39"/>
                <a:gd name="T18" fmla="*/ 1 w 63"/>
                <a:gd name="T19" fmla="*/ 1 h 39"/>
                <a:gd name="T20" fmla="*/ 1 w 63"/>
                <a:gd name="T21" fmla="*/ 1 h 39"/>
                <a:gd name="T22" fmla="*/ 1 w 63"/>
                <a:gd name="T23" fmla="*/ 1 h 39"/>
                <a:gd name="T24" fmla="*/ 0 w 63"/>
                <a:gd name="T25" fmla="*/ 1 h 39"/>
                <a:gd name="T26" fmla="*/ 0 w 63"/>
                <a:gd name="T27" fmla="*/ 1 h 39"/>
                <a:gd name="T28" fmla="*/ 1 w 63"/>
                <a:gd name="T29" fmla="*/ 1 h 39"/>
                <a:gd name="T30" fmla="*/ 1 w 63"/>
                <a:gd name="T31" fmla="*/ 1 h 39"/>
                <a:gd name="T32" fmla="*/ 1 w 63"/>
                <a:gd name="T33" fmla="*/ 1 h 39"/>
                <a:gd name="T34" fmla="*/ 1 w 63"/>
                <a:gd name="T35" fmla="*/ 1 h 39"/>
                <a:gd name="T36" fmla="*/ 1 w 63"/>
                <a:gd name="T37" fmla="*/ 1 h 39"/>
                <a:gd name="T38" fmla="*/ 1 w 63"/>
                <a:gd name="T39" fmla="*/ 1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3"/>
                <a:gd name="T61" fmla="*/ 0 h 39"/>
                <a:gd name="T62" fmla="*/ 63 w 63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3" h="39">
                  <a:moveTo>
                    <a:pt x="29" y="39"/>
                  </a:moveTo>
                  <a:lnTo>
                    <a:pt x="33" y="39"/>
                  </a:lnTo>
                  <a:lnTo>
                    <a:pt x="37" y="37"/>
                  </a:lnTo>
                  <a:lnTo>
                    <a:pt x="41" y="33"/>
                  </a:lnTo>
                  <a:lnTo>
                    <a:pt x="45" y="29"/>
                  </a:lnTo>
                  <a:lnTo>
                    <a:pt x="52" y="20"/>
                  </a:lnTo>
                  <a:lnTo>
                    <a:pt x="61" y="3"/>
                  </a:lnTo>
                  <a:lnTo>
                    <a:pt x="63" y="0"/>
                  </a:lnTo>
                  <a:lnTo>
                    <a:pt x="57" y="1"/>
                  </a:lnTo>
                  <a:lnTo>
                    <a:pt x="47" y="1"/>
                  </a:lnTo>
                  <a:lnTo>
                    <a:pt x="26" y="1"/>
                  </a:lnTo>
                  <a:lnTo>
                    <a:pt x="5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2" y="7"/>
                  </a:lnTo>
                  <a:lnTo>
                    <a:pt x="10" y="25"/>
                  </a:lnTo>
                  <a:lnTo>
                    <a:pt x="17" y="34"/>
                  </a:lnTo>
                  <a:lnTo>
                    <a:pt x="24" y="39"/>
                  </a:lnTo>
                  <a:lnTo>
                    <a:pt x="29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63" name="Freeform 152"/>
            <p:cNvSpPr>
              <a:spLocks/>
            </p:cNvSpPr>
            <p:nvPr/>
          </p:nvSpPr>
          <p:spPr bwMode="auto">
            <a:xfrm>
              <a:off x="2611" y="488"/>
              <a:ext cx="91" cy="18"/>
            </a:xfrm>
            <a:custGeom>
              <a:avLst/>
              <a:gdLst>
                <a:gd name="T0" fmla="*/ 1 w 182"/>
                <a:gd name="T1" fmla="*/ 1 h 36"/>
                <a:gd name="T2" fmla="*/ 1 w 182"/>
                <a:gd name="T3" fmla="*/ 1 h 36"/>
                <a:gd name="T4" fmla="*/ 1 w 182"/>
                <a:gd name="T5" fmla="*/ 1 h 36"/>
                <a:gd name="T6" fmla="*/ 1 w 182"/>
                <a:gd name="T7" fmla="*/ 1 h 36"/>
                <a:gd name="T8" fmla="*/ 1 w 182"/>
                <a:gd name="T9" fmla="*/ 1 h 36"/>
                <a:gd name="T10" fmla="*/ 1 w 182"/>
                <a:gd name="T11" fmla="*/ 1 h 36"/>
                <a:gd name="T12" fmla="*/ 1 w 182"/>
                <a:gd name="T13" fmla="*/ 1 h 36"/>
                <a:gd name="T14" fmla="*/ 1 w 182"/>
                <a:gd name="T15" fmla="*/ 1 h 36"/>
                <a:gd name="T16" fmla="*/ 1 w 182"/>
                <a:gd name="T17" fmla="*/ 1 h 36"/>
                <a:gd name="T18" fmla="*/ 1 w 182"/>
                <a:gd name="T19" fmla="*/ 1 h 36"/>
                <a:gd name="T20" fmla="*/ 1 w 182"/>
                <a:gd name="T21" fmla="*/ 1 h 36"/>
                <a:gd name="T22" fmla="*/ 1 w 182"/>
                <a:gd name="T23" fmla="*/ 1 h 36"/>
                <a:gd name="T24" fmla="*/ 1 w 182"/>
                <a:gd name="T25" fmla="*/ 1 h 36"/>
                <a:gd name="T26" fmla="*/ 1 w 182"/>
                <a:gd name="T27" fmla="*/ 1 h 36"/>
                <a:gd name="T28" fmla="*/ 1 w 182"/>
                <a:gd name="T29" fmla="*/ 1 h 36"/>
                <a:gd name="T30" fmla="*/ 1 w 182"/>
                <a:gd name="T31" fmla="*/ 0 h 36"/>
                <a:gd name="T32" fmla="*/ 1 w 182"/>
                <a:gd name="T33" fmla="*/ 1 h 36"/>
                <a:gd name="T34" fmla="*/ 1 w 182"/>
                <a:gd name="T35" fmla="*/ 1 h 36"/>
                <a:gd name="T36" fmla="*/ 1 w 182"/>
                <a:gd name="T37" fmla="*/ 1 h 36"/>
                <a:gd name="T38" fmla="*/ 1 w 182"/>
                <a:gd name="T39" fmla="*/ 1 h 36"/>
                <a:gd name="T40" fmla="*/ 0 w 182"/>
                <a:gd name="T41" fmla="*/ 1 h 36"/>
                <a:gd name="T42" fmla="*/ 1 w 182"/>
                <a:gd name="T43" fmla="*/ 1 h 36"/>
                <a:gd name="T44" fmla="*/ 1 w 182"/>
                <a:gd name="T45" fmla="*/ 1 h 36"/>
                <a:gd name="T46" fmla="*/ 1 w 182"/>
                <a:gd name="T47" fmla="*/ 1 h 36"/>
                <a:gd name="T48" fmla="*/ 1 w 182"/>
                <a:gd name="T49" fmla="*/ 1 h 36"/>
                <a:gd name="T50" fmla="*/ 1 w 182"/>
                <a:gd name="T51" fmla="*/ 1 h 36"/>
                <a:gd name="T52" fmla="*/ 1 w 182"/>
                <a:gd name="T53" fmla="*/ 1 h 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82"/>
                <a:gd name="T82" fmla="*/ 0 h 36"/>
                <a:gd name="T83" fmla="*/ 182 w 182"/>
                <a:gd name="T84" fmla="*/ 36 h 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82" h="36">
                  <a:moveTo>
                    <a:pt x="182" y="36"/>
                  </a:moveTo>
                  <a:lnTo>
                    <a:pt x="179" y="36"/>
                  </a:lnTo>
                  <a:lnTo>
                    <a:pt x="174" y="35"/>
                  </a:lnTo>
                  <a:lnTo>
                    <a:pt x="163" y="31"/>
                  </a:lnTo>
                  <a:lnTo>
                    <a:pt x="138" y="21"/>
                  </a:lnTo>
                  <a:lnTo>
                    <a:pt x="126" y="15"/>
                  </a:lnTo>
                  <a:lnTo>
                    <a:pt x="121" y="15"/>
                  </a:lnTo>
                  <a:lnTo>
                    <a:pt x="112" y="15"/>
                  </a:lnTo>
                  <a:lnTo>
                    <a:pt x="95" y="14"/>
                  </a:lnTo>
                  <a:lnTo>
                    <a:pt x="78" y="13"/>
                  </a:lnTo>
                  <a:lnTo>
                    <a:pt x="74" y="12"/>
                  </a:lnTo>
                  <a:lnTo>
                    <a:pt x="72" y="11"/>
                  </a:lnTo>
                  <a:lnTo>
                    <a:pt x="69" y="9"/>
                  </a:lnTo>
                  <a:lnTo>
                    <a:pt x="63" y="5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3" y="3"/>
                  </a:lnTo>
                  <a:lnTo>
                    <a:pt x="42" y="9"/>
                  </a:lnTo>
                  <a:lnTo>
                    <a:pt x="23" y="19"/>
                  </a:lnTo>
                  <a:lnTo>
                    <a:pt x="4" y="31"/>
                  </a:lnTo>
                  <a:lnTo>
                    <a:pt x="0" y="33"/>
                  </a:lnTo>
                  <a:lnTo>
                    <a:pt x="3" y="34"/>
                  </a:lnTo>
                  <a:lnTo>
                    <a:pt x="29" y="34"/>
                  </a:lnTo>
                  <a:lnTo>
                    <a:pt x="118" y="35"/>
                  </a:lnTo>
                  <a:lnTo>
                    <a:pt x="180" y="36"/>
                  </a:lnTo>
                  <a:lnTo>
                    <a:pt x="182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64" name="Freeform 153"/>
            <p:cNvSpPr>
              <a:spLocks/>
            </p:cNvSpPr>
            <p:nvPr/>
          </p:nvSpPr>
          <p:spPr bwMode="auto">
            <a:xfrm>
              <a:off x="2612" y="525"/>
              <a:ext cx="91" cy="20"/>
            </a:xfrm>
            <a:custGeom>
              <a:avLst/>
              <a:gdLst>
                <a:gd name="T0" fmla="*/ 1 w 180"/>
                <a:gd name="T1" fmla="*/ 1 h 39"/>
                <a:gd name="T2" fmla="*/ 1 w 180"/>
                <a:gd name="T3" fmla="*/ 1 h 39"/>
                <a:gd name="T4" fmla="*/ 1 w 180"/>
                <a:gd name="T5" fmla="*/ 1 h 39"/>
                <a:gd name="T6" fmla="*/ 1 w 180"/>
                <a:gd name="T7" fmla="*/ 1 h 39"/>
                <a:gd name="T8" fmla="*/ 1 w 180"/>
                <a:gd name="T9" fmla="*/ 1 h 39"/>
                <a:gd name="T10" fmla="*/ 1 w 180"/>
                <a:gd name="T11" fmla="*/ 1 h 39"/>
                <a:gd name="T12" fmla="*/ 1 w 180"/>
                <a:gd name="T13" fmla="*/ 1 h 39"/>
                <a:gd name="T14" fmla="*/ 1 w 180"/>
                <a:gd name="T15" fmla="*/ 1 h 39"/>
                <a:gd name="T16" fmla="*/ 1 w 180"/>
                <a:gd name="T17" fmla="*/ 0 h 39"/>
                <a:gd name="T18" fmla="*/ 1 w 180"/>
                <a:gd name="T19" fmla="*/ 1 h 39"/>
                <a:gd name="T20" fmla="*/ 1 w 180"/>
                <a:gd name="T21" fmla="*/ 1 h 39"/>
                <a:gd name="T22" fmla="*/ 1 w 180"/>
                <a:gd name="T23" fmla="*/ 1 h 39"/>
                <a:gd name="T24" fmla="*/ 1 w 180"/>
                <a:gd name="T25" fmla="*/ 1 h 39"/>
                <a:gd name="T26" fmla="*/ 1 w 180"/>
                <a:gd name="T27" fmla="*/ 1 h 39"/>
                <a:gd name="T28" fmla="*/ 1 w 180"/>
                <a:gd name="T29" fmla="*/ 1 h 39"/>
                <a:gd name="T30" fmla="*/ 1 w 180"/>
                <a:gd name="T31" fmla="*/ 1 h 39"/>
                <a:gd name="T32" fmla="*/ 1 w 180"/>
                <a:gd name="T33" fmla="*/ 1 h 39"/>
                <a:gd name="T34" fmla="*/ 1 w 180"/>
                <a:gd name="T35" fmla="*/ 1 h 39"/>
                <a:gd name="T36" fmla="*/ 1 w 180"/>
                <a:gd name="T37" fmla="*/ 1 h 39"/>
                <a:gd name="T38" fmla="*/ 1 w 180"/>
                <a:gd name="T39" fmla="*/ 1 h 39"/>
                <a:gd name="T40" fmla="*/ 0 w 180"/>
                <a:gd name="T41" fmla="*/ 1 h 39"/>
                <a:gd name="T42" fmla="*/ 1 w 180"/>
                <a:gd name="T43" fmla="*/ 1 h 39"/>
                <a:gd name="T44" fmla="*/ 1 w 180"/>
                <a:gd name="T45" fmla="*/ 1 h 39"/>
                <a:gd name="T46" fmla="*/ 1 w 180"/>
                <a:gd name="T47" fmla="*/ 1 h 39"/>
                <a:gd name="T48" fmla="*/ 1 w 180"/>
                <a:gd name="T49" fmla="*/ 1 h 39"/>
                <a:gd name="T50" fmla="*/ 1 w 180"/>
                <a:gd name="T51" fmla="*/ 1 h 39"/>
                <a:gd name="T52" fmla="*/ 1 w 180"/>
                <a:gd name="T53" fmla="*/ 1 h 3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80"/>
                <a:gd name="T82" fmla="*/ 0 h 39"/>
                <a:gd name="T83" fmla="*/ 180 w 180"/>
                <a:gd name="T84" fmla="*/ 39 h 3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80" h="39">
                  <a:moveTo>
                    <a:pt x="99" y="21"/>
                  </a:moveTo>
                  <a:lnTo>
                    <a:pt x="100" y="21"/>
                  </a:lnTo>
                  <a:lnTo>
                    <a:pt x="102" y="20"/>
                  </a:lnTo>
                  <a:lnTo>
                    <a:pt x="104" y="18"/>
                  </a:lnTo>
                  <a:lnTo>
                    <a:pt x="105" y="16"/>
                  </a:lnTo>
                  <a:lnTo>
                    <a:pt x="108" y="11"/>
                  </a:lnTo>
                  <a:lnTo>
                    <a:pt x="112" y="6"/>
                  </a:lnTo>
                  <a:lnTo>
                    <a:pt x="117" y="2"/>
                  </a:lnTo>
                  <a:lnTo>
                    <a:pt x="122" y="0"/>
                  </a:lnTo>
                  <a:lnTo>
                    <a:pt x="126" y="1"/>
                  </a:lnTo>
                  <a:lnTo>
                    <a:pt x="136" y="4"/>
                  </a:lnTo>
                  <a:lnTo>
                    <a:pt x="146" y="8"/>
                  </a:lnTo>
                  <a:lnTo>
                    <a:pt x="165" y="20"/>
                  </a:lnTo>
                  <a:lnTo>
                    <a:pt x="180" y="27"/>
                  </a:lnTo>
                  <a:lnTo>
                    <a:pt x="180" y="28"/>
                  </a:lnTo>
                  <a:lnTo>
                    <a:pt x="179" y="28"/>
                  </a:lnTo>
                  <a:lnTo>
                    <a:pt x="177" y="29"/>
                  </a:lnTo>
                  <a:lnTo>
                    <a:pt x="169" y="30"/>
                  </a:lnTo>
                  <a:lnTo>
                    <a:pt x="142" y="34"/>
                  </a:lnTo>
                  <a:lnTo>
                    <a:pt x="64" y="39"/>
                  </a:lnTo>
                  <a:lnTo>
                    <a:pt x="0" y="31"/>
                  </a:lnTo>
                  <a:lnTo>
                    <a:pt x="10" y="28"/>
                  </a:lnTo>
                  <a:lnTo>
                    <a:pt x="27" y="23"/>
                  </a:lnTo>
                  <a:lnTo>
                    <a:pt x="56" y="20"/>
                  </a:lnTo>
                  <a:lnTo>
                    <a:pt x="88" y="21"/>
                  </a:lnTo>
                  <a:lnTo>
                    <a:pt x="99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65" name="Freeform 154"/>
            <p:cNvSpPr>
              <a:spLocks/>
            </p:cNvSpPr>
            <p:nvPr/>
          </p:nvSpPr>
          <p:spPr bwMode="auto">
            <a:xfrm>
              <a:off x="2602" y="570"/>
              <a:ext cx="97" cy="15"/>
            </a:xfrm>
            <a:custGeom>
              <a:avLst/>
              <a:gdLst>
                <a:gd name="T0" fmla="*/ 1 w 193"/>
                <a:gd name="T1" fmla="*/ 1 h 29"/>
                <a:gd name="T2" fmla="*/ 1 w 193"/>
                <a:gd name="T3" fmla="*/ 1 h 29"/>
                <a:gd name="T4" fmla="*/ 1 w 193"/>
                <a:gd name="T5" fmla="*/ 1 h 29"/>
                <a:gd name="T6" fmla="*/ 1 w 193"/>
                <a:gd name="T7" fmla="*/ 1 h 29"/>
                <a:gd name="T8" fmla="*/ 1 w 193"/>
                <a:gd name="T9" fmla="*/ 1 h 29"/>
                <a:gd name="T10" fmla="*/ 1 w 193"/>
                <a:gd name="T11" fmla="*/ 0 h 29"/>
                <a:gd name="T12" fmla="*/ 1 w 193"/>
                <a:gd name="T13" fmla="*/ 1 h 29"/>
                <a:gd name="T14" fmla="*/ 1 w 193"/>
                <a:gd name="T15" fmla="*/ 1 h 29"/>
                <a:gd name="T16" fmla="*/ 1 w 193"/>
                <a:gd name="T17" fmla="*/ 1 h 29"/>
                <a:gd name="T18" fmla="*/ 1 w 193"/>
                <a:gd name="T19" fmla="*/ 1 h 29"/>
                <a:gd name="T20" fmla="*/ 1 w 193"/>
                <a:gd name="T21" fmla="*/ 1 h 29"/>
                <a:gd name="T22" fmla="*/ 1 w 193"/>
                <a:gd name="T23" fmla="*/ 1 h 29"/>
                <a:gd name="T24" fmla="*/ 1 w 193"/>
                <a:gd name="T25" fmla="*/ 1 h 29"/>
                <a:gd name="T26" fmla="*/ 1 w 193"/>
                <a:gd name="T27" fmla="*/ 1 h 29"/>
                <a:gd name="T28" fmla="*/ 1 w 193"/>
                <a:gd name="T29" fmla="*/ 1 h 29"/>
                <a:gd name="T30" fmla="*/ 1 w 193"/>
                <a:gd name="T31" fmla="*/ 1 h 29"/>
                <a:gd name="T32" fmla="*/ 1 w 193"/>
                <a:gd name="T33" fmla="*/ 1 h 29"/>
                <a:gd name="T34" fmla="*/ 1 w 193"/>
                <a:gd name="T35" fmla="*/ 1 h 29"/>
                <a:gd name="T36" fmla="*/ 1 w 193"/>
                <a:gd name="T37" fmla="*/ 1 h 29"/>
                <a:gd name="T38" fmla="*/ 1 w 193"/>
                <a:gd name="T39" fmla="*/ 1 h 29"/>
                <a:gd name="T40" fmla="*/ 0 w 193"/>
                <a:gd name="T41" fmla="*/ 1 h 29"/>
                <a:gd name="T42" fmla="*/ 1 w 193"/>
                <a:gd name="T43" fmla="*/ 1 h 29"/>
                <a:gd name="T44" fmla="*/ 1 w 193"/>
                <a:gd name="T45" fmla="*/ 1 h 29"/>
                <a:gd name="T46" fmla="*/ 1 w 193"/>
                <a:gd name="T47" fmla="*/ 1 h 29"/>
                <a:gd name="T48" fmla="*/ 1 w 193"/>
                <a:gd name="T49" fmla="*/ 1 h 29"/>
                <a:gd name="T50" fmla="*/ 1 w 193"/>
                <a:gd name="T51" fmla="*/ 1 h 29"/>
                <a:gd name="T52" fmla="*/ 1 w 193"/>
                <a:gd name="T53" fmla="*/ 1 h 2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93"/>
                <a:gd name="T82" fmla="*/ 0 h 29"/>
                <a:gd name="T83" fmla="*/ 193 w 193"/>
                <a:gd name="T84" fmla="*/ 29 h 2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93" h="29">
                  <a:moveTo>
                    <a:pt x="67" y="1"/>
                  </a:moveTo>
                  <a:lnTo>
                    <a:pt x="72" y="1"/>
                  </a:lnTo>
                  <a:lnTo>
                    <a:pt x="84" y="1"/>
                  </a:lnTo>
                  <a:lnTo>
                    <a:pt x="106" y="1"/>
                  </a:lnTo>
                  <a:lnTo>
                    <a:pt x="128" y="1"/>
                  </a:lnTo>
                  <a:lnTo>
                    <a:pt x="134" y="0"/>
                  </a:lnTo>
                  <a:lnTo>
                    <a:pt x="139" y="2"/>
                  </a:lnTo>
                  <a:lnTo>
                    <a:pt x="149" y="5"/>
                  </a:lnTo>
                  <a:lnTo>
                    <a:pt x="169" y="11"/>
                  </a:lnTo>
                  <a:lnTo>
                    <a:pt x="188" y="17"/>
                  </a:lnTo>
                  <a:lnTo>
                    <a:pt x="193" y="18"/>
                  </a:lnTo>
                  <a:lnTo>
                    <a:pt x="185" y="19"/>
                  </a:lnTo>
                  <a:lnTo>
                    <a:pt x="169" y="21"/>
                  </a:lnTo>
                  <a:lnTo>
                    <a:pt x="138" y="25"/>
                  </a:lnTo>
                  <a:lnTo>
                    <a:pt x="105" y="29"/>
                  </a:lnTo>
                  <a:lnTo>
                    <a:pt x="97" y="29"/>
                  </a:lnTo>
                  <a:lnTo>
                    <a:pt x="89" y="28"/>
                  </a:lnTo>
                  <a:lnTo>
                    <a:pt x="73" y="26"/>
                  </a:lnTo>
                  <a:lnTo>
                    <a:pt x="40" y="21"/>
                  </a:lnTo>
                  <a:lnTo>
                    <a:pt x="8" y="17"/>
                  </a:lnTo>
                  <a:lnTo>
                    <a:pt x="0" y="16"/>
                  </a:lnTo>
                  <a:lnTo>
                    <a:pt x="5" y="15"/>
                  </a:lnTo>
                  <a:lnTo>
                    <a:pt x="17" y="13"/>
                  </a:lnTo>
                  <a:lnTo>
                    <a:pt x="39" y="8"/>
                  </a:lnTo>
                  <a:lnTo>
                    <a:pt x="60" y="3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66" name="Freeform 155"/>
            <p:cNvSpPr>
              <a:spLocks/>
            </p:cNvSpPr>
            <p:nvPr/>
          </p:nvSpPr>
          <p:spPr bwMode="auto">
            <a:xfrm>
              <a:off x="2602" y="616"/>
              <a:ext cx="103" cy="9"/>
            </a:xfrm>
            <a:custGeom>
              <a:avLst/>
              <a:gdLst>
                <a:gd name="T0" fmla="*/ 1 w 206"/>
                <a:gd name="T1" fmla="*/ 0 h 17"/>
                <a:gd name="T2" fmla="*/ 1 w 206"/>
                <a:gd name="T3" fmla="*/ 1 h 17"/>
                <a:gd name="T4" fmla="*/ 1 w 206"/>
                <a:gd name="T5" fmla="*/ 1 h 17"/>
                <a:gd name="T6" fmla="*/ 1 w 206"/>
                <a:gd name="T7" fmla="*/ 1 h 17"/>
                <a:gd name="T8" fmla="*/ 1 w 206"/>
                <a:gd name="T9" fmla="*/ 1 h 17"/>
                <a:gd name="T10" fmla="*/ 1 w 206"/>
                <a:gd name="T11" fmla="*/ 1 h 17"/>
                <a:gd name="T12" fmla="*/ 1 w 206"/>
                <a:gd name="T13" fmla="*/ 1 h 17"/>
                <a:gd name="T14" fmla="*/ 1 w 206"/>
                <a:gd name="T15" fmla="*/ 1 h 17"/>
                <a:gd name="T16" fmla="*/ 1 w 206"/>
                <a:gd name="T17" fmla="*/ 1 h 17"/>
                <a:gd name="T18" fmla="*/ 1 w 206"/>
                <a:gd name="T19" fmla="*/ 1 h 17"/>
                <a:gd name="T20" fmla="*/ 1 w 206"/>
                <a:gd name="T21" fmla="*/ 1 h 17"/>
                <a:gd name="T22" fmla="*/ 1 w 206"/>
                <a:gd name="T23" fmla="*/ 1 h 17"/>
                <a:gd name="T24" fmla="*/ 1 w 206"/>
                <a:gd name="T25" fmla="*/ 1 h 17"/>
                <a:gd name="T26" fmla="*/ 1 w 206"/>
                <a:gd name="T27" fmla="*/ 1 h 17"/>
                <a:gd name="T28" fmla="*/ 1 w 206"/>
                <a:gd name="T29" fmla="*/ 1 h 17"/>
                <a:gd name="T30" fmla="*/ 0 w 206"/>
                <a:gd name="T31" fmla="*/ 1 h 17"/>
                <a:gd name="T32" fmla="*/ 1 w 206"/>
                <a:gd name="T33" fmla="*/ 1 h 17"/>
                <a:gd name="T34" fmla="*/ 1 w 206"/>
                <a:gd name="T35" fmla="*/ 1 h 17"/>
                <a:gd name="T36" fmla="*/ 1 w 206"/>
                <a:gd name="T37" fmla="*/ 1 h 17"/>
                <a:gd name="T38" fmla="*/ 1 w 206"/>
                <a:gd name="T39" fmla="*/ 1 h 17"/>
                <a:gd name="T40" fmla="*/ 1 w 206"/>
                <a:gd name="T41" fmla="*/ 0 h 17"/>
                <a:gd name="T42" fmla="*/ 1 w 206"/>
                <a:gd name="T43" fmla="*/ 0 h 1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06"/>
                <a:gd name="T67" fmla="*/ 0 h 17"/>
                <a:gd name="T68" fmla="*/ 206 w 206"/>
                <a:gd name="T69" fmla="*/ 17 h 1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06" h="17">
                  <a:moveTo>
                    <a:pt x="85" y="0"/>
                  </a:moveTo>
                  <a:lnTo>
                    <a:pt x="88" y="1"/>
                  </a:lnTo>
                  <a:lnTo>
                    <a:pt x="96" y="2"/>
                  </a:lnTo>
                  <a:lnTo>
                    <a:pt x="111" y="4"/>
                  </a:lnTo>
                  <a:lnTo>
                    <a:pt x="126" y="6"/>
                  </a:lnTo>
                  <a:lnTo>
                    <a:pt x="130" y="6"/>
                  </a:lnTo>
                  <a:lnTo>
                    <a:pt x="137" y="7"/>
                  </a:lnTo>
                  <a:lnTo>
                    <a:pt x="149" y="9"/>
                  </a:lnTo>
                  <a:lnTo>
                    <a:pt x="174" y="13"/>
                  </a:lnTo>
                  <a:lnTo>
                    <a:pt x="199" y="17"/>
                  </a:lnTo>
                  <a:lnTo>
                    <a:pt x="206" y="17"/>
                  </a:lnTo>
                  <a:lnTo>
                    <a:pt x="189" y="17"/>
                  </a:lnTo>
                  <a:lnTo>
                    <a:pt x="155" y="17"/>
                  </a:lnTo>
                  <a:lnTo>
                    <a:pt x="86" y="17"/>
                  </a:lnTo>
                  <a:lnTo>
                    <a:pt x="17" y="17"/>
                  </a:lnTo>
                  <a:lnTo>
                    <a:pt x="0" y="16"/>
                  </a:lnTo>
                  <a:lnTo>
                    <a:pt x="7" y="15"/>
                  </a:lnTo>
                  <a:lnTo>
                    <a:pt x="21" y="13"/>
                  </a:lnTo>
                  <a:lnTo>
                    <a:pt x="49" y="7"/>
                  </a:lnTo>
                  <a:lnTo>
                    <a:pt x="78" y="2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67" name="Freeform 156"/>
            <p:cNvSpPr>
              <a:spLocks/>
            </p:cNvSpPr>
            <p:nvPr/>
          </p:nvSpPr>
          <p:spPr bwMode="auto">
            <a:xfrm>
              <a:off x="2591" y="643"/>
              <a:ext cx="111" cy="23"/>
            </a:xfrm>
            <a:custGeom>
              <a:avLst/>
              <a:gdLst>
                <a:gd name="T0" fmla="*/ 1 w 221"/>
                <a:gd name="T1" fmla="*/ 1 h 45"/>
                <a:gd name="T2" fmla="*/ 1 w 221"/>
                <a:gd name="T3" fmla="*/ 1 h 45"/>
                <a:gd name="T4" fmla="*/ 1 w 221"/>
                <a:gd name="T5" fmla="*/ 1 h 45"/>
                <a:gd name="T6" fmla="*/ 1 w 221"/>
                <a:gd name="T7" fmla="*/ 1 h 45"/>
                <a:gd name="T8" fmla="*/ 1 w 221"/>
                <a:gd name="T9" fmla="*/ 1 h 45"/>
                <a:gd name="T10" fmla="*/ 1 w 221"/>
                <a:gd name="T11" fmla="*/ 1 h 45"/>
                <a:gd name="T12" fmla="*/ 1 w 221"/>
                <a:gd name="T13" fmla="*/ 1 h 45"/>
                <a:gd name="T14" fmla="*/ 1 w 221"/>
                <a:gd name="T15" fmla="*/ 1 h 45"/>
                <a:gd name="T16" fmla="*/ 1 w 221"/>
                <a:gd name="T17" fmla="*/ 1 h 45"/>
                <a:gd name="T18" fmla="*/ 1 w 221"/>
                <a:gd name="T19" fmla="*/ 1 h 45"/>
                <a:gd name="T20" fmla="*/ 1 w 221"/>
                <a:gd name="T21" fmla="*/ 0 h 45"/>
                <a:gd name="T22" fmla="*/ 1 w 221"/>
                <a:gd name="T23" fmla="*/ 1 h 45"/>
                <a:gd name="T24" fmla="*/ 1 w 221"/>
                <a:gd name="T25" fmla="*/ 1 h 45"/>
                <a:gd name="T26" fmla="*/ 1 w 221"/>
                <a:gd name="T27" fmla="*/ 1 h 45"/>
                <a:gd name="T28" fmla="*/ 1 w 221"/>
                <a:gd name="T29" fmla="*/ 1 h 45"/>
                <a:gd name="T30" fmla="*/ 1 w 221"/>
                <a:gd name="T31" fmla="*/ 1 h 45"/>
                <a:gd name="T32" fmla="*/ 1 w 221"/>
                <a:gd name="T33" fmla="*/ 1 h 45"/>
                <a:gd name="T34" fmla="*/ 1 w 221"/>
                <a:gd name="T35" fmla="*/ 1 h 45"/>
                <a:gd name="T36" fmla="*/ 1 w 221"/>
                <a:gd name="T37" fmla="*/ 1 h 45"/>
                <a:gd name="T38" fmla="*/ 1 w 221"/>
                <a:gd name="T39" fmla="*/ 1 h 45"/>
                <a:gd name="T40" fmla="*/ 1 w 221"/>
                <a:gd name="T41" fmla="*/ 1 h 45"/>
                <a:gd name="T42" fmla="*/ 1 w 221"/>
                <a:gd name="T43" fmla="*/ 1 h 45"/>
                <a:gd name="T44" fmla="*/ 1 w 221"/>
                <a:gd name="T45" fmla="*/ 1 h 45"/>
                <a:gd name="T46" fmla="*/ 1 w 221"/>
                <a:gd name="T47" fmla="*/ 1 h 45"/>
                <a:gd name="T48" fmla="*/ 1 w 221"/>
                <a:gd name="T49" fmla="*/ 1 h 45"/>
                <a:gd name="T50" fmla="*/ 0 w 221"/>
                <a:gd name="T51" fmla="*/ 1 h 45"/>
                <a:gd name="T52" fmla="*/ 1 w 221"/>
                <a:gd name="T53" fmla="*/ 1 h 45"/>
                <a:gd name="T54" fmla="*/ 1 w 221"/>
                <a:gd name="T55" fmla="*/ 1 h 45"/>
                <a:gd name="T56" fmla="*/ 1 w 221"/>
                <a:gd name="T57" fmla="*/ 1 h 45"/>
                <a:gd name="T58" fmla="*/ 1 w 221"/>
                <a:gd name="T59" fmla="*/ 1 h 45"/>
                <a:gd name="T60" fmla="*/ 1 w 221"/>
                <a:gd name="T61" fmla="*/ 1 h 45"/>
                <a:gd name="T62" fmla="*/ 1 w 221"/>
                <a:gd name="T63" fmla="*/ 1 h 4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1"/>
                <a:gd name="T97" fmla="*/ 0 h 45"/>
                <a:gd name="T98" fmla="*/ 221 w 221"/>
                <a:gd name="T99" fmla="*/ 45 h 4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1" h="45">
                  <a:moveTo>
                    <a:pt x="93" y="26"/>
                  </a:moveTo>
                  <a:lnTo>
                    <a:pt x="97" y="27"/>
                  </a:lnTo>
                  <a:lnTo>
                    <a:pt x="106" y="27"/>
                  </a:lnTo>
                  <a:lnTo>
                    <a:pt x="124" y="29"/>
                  </a:lnTo>
                  <a:lnTo>
                    <a:pt x="142" y="29"/>
                  </a:lnTo>
                  <a:lnTo>
                    <a:pt x="147" y="29"/>
                  </a:lnTo>
                  <a:lnTo>
                    <a:pt x="147" y="27"/>
                  </a:lnTo>
                  <a:lnTo>
                    <a:pt x="148" y="22"/>
                  </a:lnTo>
                  <a:lnTo>
                    <a:pt x="151" y="12"/>
                  </a:lnTo>
                  <a:lnTo>
                    <a:pt x="153" y="3"/>
                  </a:lnTo>
                  <a:lnTo>
                    <a:pt x="154" y="0"/>
                  </a:lnTo>
                  <a:lnTo>
                    <a:pt x="156" y="3"/>
                  </a:lnTo>
                  <a:lnTo>
                    <a:pt x="161" y="9"/>
                  </a:lnTo>
                  <a:lnTo>
                    <a:pt x="169" y="19"/>
                  </a:lnTo>
                  <a:lnTo>
                    <a:pt x="177" y="29"/>
                  </a:lnTo>
                  <a:lnTo>
                    <a:pt x="179" y="31"/>
                  </a:lnTo>
                  <a:lnTo>
                    <a:pt x="182" y="32"/>
                  </a:lnTo>
                  <a:lnTo>
                    <a:pt x="189" y="34"/>
                  </a:lnTo>
                  <a:lnTo>
                    <a:pt x="203" y="37"/>
                  </a:lnTo>
                  <a:lnTo>
                    <a:pt x="217" y="39"/>
                  </a:lnTo>
                  <a:lnTo>
                    <a:pt x="221" y="39"/>
                  </a:lnTo>
                  <a:lnTo>
                    <a:pt x="202" y="40"/>
                  </a:lnTo>
                  <a:lnTo>
                    <a:pt x="166" y="41"/>
                  </a:lnTo>
                  <a:lnTo>
                    <a:pt x="92" y="43"/>
                  </a:lnTo>
                  <a:lnTo>
                    <a:pt x="19" y="45"/>
                  </a:lnTo>
                  <a:lnTo>
                    <a:pt x="0" y="45"/>
                  </a:lnTo>
                  <a:lnTo>
                    <a:pt x="7" y="44"/>
                  </a:lnTo>
                  <a:lnTo>
                    <a:pt x="23" y="41"/>
                  </a:lnTo>
                  <a:lnTo>
                    <a:pt x="53" y="34"/>
                  </a:lnTo>
                  <a:lnTo>
                    <a:pt x="85" y="28"/>
                  </a:lnTo>
                  <a:lnTo>
                    <a:pt x="93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68" name="Freeform 157"/>
            <p:cNvSpPr>
              <a:spLocks/>
            </p:cNvSpPr>
            <p:nvPr/>
          </p:nvSpPr>
          <p:spPr bwMode="auto">
            <a:xfrm>
              <a:off x="2590" y="691"/>
              <a:ext cx="112" cy="17"/>
            </a:xfrm>
            <a:custGeom>
              <a:avLst/>
              <a:gdLst>
                <a:gd name="T0" fmla="*/ 1 w 224"/>
                <a:gd name="T1" fmla="*/ 1 h 34"/>
                <a:gd name="T2" fmla="*/ 1 w 224"/>
                <a:gd name="T3" fmla="*/ 1 h 34"/>
                <a:gd name="T4" fmla="*/ 1 w 224"/>
                <a:gd name="T5" fmla="*/ 0 h 34"/>
                <a:gd name="T6" fmla="*/ 1 w 224"/>
                <a:gd name="T7" fmla="*/ 1 h 34"/>
                <a:gd name="T8" fmla="*/ 1 w 224"/>
                <a:gd name="T9" fmla="*/ 1 h 34"/>
                <a:gd name="T10" fmla="*/ 1 w 224"/>
                <a:gd name="T11" fmla="*/ 1 h 34"/>
                <a:gd name="T12" fmla="*/ 1 w 224"/>
                <a:gd name="T13" fmla="*/ 1 h 34"/>
                <a:gd name="T14" fmla="*/ 1 w 224"/>
                <a:gd name="T15" fmla="*/ 1 h 34"/>
                <a:gd name="T16" fmla="*/ 1 w 224"/>
                <a:gd name="T17" fmla="*/ 1 h 34"/>
                <a:gd name="T18" fmla="*/ 1 w 224"/>
                <a:gd name="T19" fmla="*/ 1 h 34"/>
                <a:gd name="T20" fmla="*/ 1 w 224"/>
                <a:gd name="T21" fmla="*/ 1 h 34"/>
                <a:gd name="T22" fmla="*/ 1 w 224"/>
                <a:gd name="T23" fmla="*/ 1 h 34"/>
                <a:gd name="T24" fmla="*/ 1 w 224"/>
                <a:gd name="T25" fmla="*/ 1 h 34"/>
                <a:gd name="T26" fmla="*/ 1 w 224"/>
                <a:gd name="T27" fmla="*/ 1 h 34"/>
                <a:gd name="T28" fmla="*/ 1 w 224"/>
                <a:gd name="T29" fmla="*/ 1 h 34"/>
                <a:gd name="T30" fmla="*/ 1 w 224"/>
                <a:gd name="T31" fmla="*/ 1 h 34"/>
                <a:gd name="T32" fmla="*/ 1 w 224"/>
                <a:gd name="T33" fmla="*/ 1 h 34"/>
                <a:gd name="T34" fmla="*/ 1 w 224"/>
                <a:gd name="T35" fmla="*/ 1 h 34"/>
                <a:gd name="T36" fmla="*/ 1 w 224"/>
                <a:gd name="T37" fmla="*/ 1 h 34"/>
                <a:gd name="T38" fmla="*/ 0 w 224"/>
                <a:gd name="T39" fmla="*/ 1 h 34"/>
                <a:gd name="T40" fmla="*/ 0 w 224"/>
                <a:gd name="T41" fmla="*/ 1 h 34"/>
                <a:gd name="T42" fmla="*/ 1 w 224"/>
                <a:gd name="T43" fmla="*/ 1 h 34"/>
                <a:gd name="T44" fmla="*/ 1 w 224"/>
                <a:gd name="T45" fmla="*/ 1 h 34"/>
                <a:gd name="T46" fmla="*/ 1 w 224"/>
                <a:gd name="T47" fmla="*/ 1 h 34"/>
                <a:gd name="T48" fmla="*/ 1 w 224"/>
                <a:gd name="T49" fmla="*/ 1 h 34"/>
                <a:gd name="T50" fmla="*/ 1 w 224"/>
                <a:gd name="T51" fmla="*/ 1 h 34"/>
                <a:gd name="T52" fmla="*/ 1 w 224"/>
                <a:gd name="T53" fmla="*/ 1 h 34"/>
                <a:gd name="T54" fmla="*/ 1 w 224"/>
                <a:gd name="T55" fmla="*/ 1 h 34"/>
                <a:gd name="T56" fmla="*/ 1 w 224"/>
                <a:gd name="T57" fmla="*/ 1 h 34"/>
                <a:gd name="T58" fmla="*/ 1 w 224"/>
                <a:gd name="T59" fmla="*/ 1 h 3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24"/>
                <a:gd name="T91" fmla="*/ 0 h 34"/>
                <a:gd name="T92" fmla="*/ 224 w 224"/>
                <a:gd name="T93" fmla="*/ 34 h 3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24" h="34">
                  <a:moveTo>
                    <a:pt x="122" y="3"/>
                  </a:moveTo>
                  <a:lnTo>
                    <a:pt x="133" y="2"/>
                  </a:lnTo>
                  <a:lnTo>
                    <a:pt x="158" y="0"/>
                  </a:lnTo>
                  <a:lnTo>
                    <a:pt x="208" y="2"/>
                  </a:lnTo>
                  <a:lnTo>
                    <a:pt x="216" y="3"/>
                  </a:lnTo>
                  <a:lnTo>
                    <a:pt x="222" y="5"/>
                  </a:lnTo>
                  <a:lnTo>
                    <a:pt x="223" y="6"/>
                  </a:lnTo>
                  <a:lnTo>
                    <a:pt x="224" y="8"/>
                  </a:lnTo>
                  <a:lnTo>
                    <a:pt x="223" y="10"/>
                  </a:lnTo>
                  <a:lnTo>
                    <a:pt x="222" y="11"/>
                  </a:lnTo>
                  <a:lnTo>
                    <a:pt x="219" y="13"/>
                  </a:lnTo>
                  <a:lnTo>
                    <a:pt x="216" y="14"/>
                  </a:lnTo>
                  <a:lnTo>
                    <a:pt x="200" y="20"/>
                  </a:lnTo>
                  <a:lnTo>
                    <a:pt x="169" y="30"/>
                  </a:lnTo>
                  <a:lnTo>
                    <a:pt x="102" y="34"/>
                  </a:lnTo>
                  <a:lnTo>
                    <a:pt x="29" y="22"/>
                  </a:lnTo>
                  <a:lnTo>
                    <a:pt x="9" y="16"/>
                  </a:lnTo>
                  <a:lnTo>
                    <a:pt x="1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1" y="6"/>
                  </a:lnTo>
                  <a:lnTo>
                    <a:pt x="2" y="5"/>
                  </a:lnTo>
                  <a:lnTo>
                    <a:pt x="5" y="5"/>
                  </a:lnTo>
                  <a:lnTo>
                    <a:pt x="9" y="4"/>
                  </a:lnTo>
                  <a:lnTo>
                    <a:pt x="20" y="4"/>
                  </a:lnTo>
                  <a:lnTo>
                    <a:pt x="47" y="4"/>
                  </a:lnTo>
                  <a:lnTo>
                    <a:pt x="109" y="5"/>
                  </a:lnTo>
                  <a:lnTo>
                    <a:pt x="122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69" name="Freeform 158"/>
            <p:cNvSpPr>
              <a:spLocks/>
            </p:cNvSpPr>
            <p:nvPr/>
          </p:nvSpPr>
          <p:spPr bwMode="auto">
            <a:xfrm>
              <a:off x="2608" y="725"/>
              <a:ext cx="84" cy="21"/>
            </a:xfrm>
            <a:custGeom>
              <a:avLst/>
              <a:gdLst>
                <a:gd name="T0" fmla="*/ 1 w 166"/>
                <a:gd name="T1" fmla="*/ 0 h 43"/>
                <a:gd name="T2" fmla="*/ 1 w 166"/>
                <a:gd name="T3" fmla="*/ 0 h 43"/>
                <a:gd name="T4" fmla="*/ 1 w 166"/>
                <a:gd name="T5" fmla="*/ 0 h 43"/>
                <a:gd name="T6" fmla="*/ 1 w 166"/>
                <a:gd name="T7" fmla="*/ 0 h 43"/>
                <a:gd name="T8" fmla="*/ 1 w 166"/>
                <a:gd name="T9" fmla="*/ 0 h 43"/>
                <a:gd name="T10" fmla="*/ 1 w 166"/>
                <a:gd name="T11" fmla="*/ 0 h 43"/>
                <a:gd name="T12" fmla="*/ 1 w 166"/>
                <a:gd name="T13" fmla="*/ 0 h 43"/>
                <a:gd name="T14" fmla="*/ 1 w 166"/>
                <a:gd name="T15" fmla="*/ 0 h 43"/>
                <a:gd name="T16" fmla="*/ 1 w 166"/>
                <a:gd name="T17" fmla="*/ 0 h 43"/>
                <a:gd name="T18" fmla="*/ 1 w 166"/>
                <a:gd name="T19" fmla="*/ 0 h 43"/>
                <a:gd name="T20" fmla="*/ 1 w 166"/>
                <a:gd name="T21" fmla="*/ 0 h 43"/>
                <a:gd name="T22" fmla="*/ 1 w 166"/>
                <a:gd name="T23" fmla="*/ 0 h 43"/>
                <a:gd name="T24" fmla="*/ 1 w 166"/>
                <a:gd name="T25" fmla="*/ 0 h 43"/>
                <a:gd name="T26" fmla="*/ 1 w 166"/>
                <a:gd name="T27" fmla="*/ 0 h 43"/>
                <a:gd name="T28" fmla="*/ 1 w 166"/>
                <a:gd name="T29" fmla="*/ 0 h 43"/>
                <a:gd name="T30" fmla="*/ 1 w 166"/>
                <a:gd name="T31" fmla="*/ 0 h 43"/>
                <a:gd name="T32" fmla="*/ 0 w 166"/>
                <a:gd name="T33" fmla="*/ 0 h 43"/>
                <a:gd name="T34" fmla="*/ 1 w 166"/>
                <a:gd name="T35" fmla="*/ 0 h 43"/>
                <a:gd name="T36" fmla="*/ 1 w 166"/>
                <a:gd name="T37" fmla="*/ 0 h 43"/>
                <a:gd name="T38" fmla="*/ 1 w 166"/>
                <a:gd name="T39" fmla="*/ 0 h 43"/>
                <a:gd name="T40" fmla="*/ 1 w 166"/>
                <a:gd name="T41" fmla="*/ 0 h 43"/>
                <a:gd name="T42" fmla="*/ 1 w 166"/>
                <a:gd name="T43" fmla="*/ 0 h 43"/>
                <a:gd name="T44" fmla="*/ 1 w 166"/>
                <a:gd name="T45" fmla="*/ 0 h 4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6"/>
                <a:gd name="T70" fmla="*/ 0 h 43"/>
                <a:gd name="T71" fmla="*/ 166 w 166"/>
                <a:gd name="T72" fmla="*/ 43 h 4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6" h="43">
                  <a:moveTo>
                    <a:pt x="72" y="1"/>
                  </a:moveTo>
                  <a:lnTo>
                    <a:pt x="79" y="0"/>
                  </a:lnTo>
                  <a:lnTo>
                    <a:pt x="86" y="0"/>
                  </a:lnTo>
                  <a:lnTo>
                    <a:pt x="102" y="3"/>
                  </a:lnTo>
                  <a:lnTo>
                    <a:pt x="117" y="8"/>
                  </a:lnTo>
                  <a:lnTo>
                    <a:pt x="149" y="21"/>
                  </a:lnTo>
                  <a:lnTo>
                    <a:pt x="164" y="25"/>
                  </a:lnTo>
                  <a:lnTo>
                    <a:pt x="165" y="26"/>
                  </a:lnTo>
                  <a:lnTo>
                    <a:pt x="166" y="27"/>
                  </a:lnTo>
                  <a:lnTo>
                    <a:pt x="166" y="28"/>
                  </a:lnTo>
                  <a:lnTo>
                    <a:pt x="165" y="29"/>
                  </a:lnTo>
                  <a:lnTo>
                    <a:pt x="163" y="30"/>
                  </a:lnTo>
                  <a:lnTo>
                    <a:pt x="160" y="31"/>
                  </a:lnTo>
                  <a:lnTo>
                    <a:pt x="151" y="36"/>
                  </a:lnTo>
                  <a:lnTo>
                    <a:pt x="121" y="43"/>
                  </a:lnTo>
                  <a:lnTo>
                    <a:pt x="43" y="43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23" y="20"/>
                  </a:lnTo>
                  <a:lnTo>
                    <a:pt x="41" y="13"/>
                  </a:lnTo>
                  <a:lnTo>
                    <a:pt x="63" y="4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70" name="Freeform 159"/>
            <p:cNvSpPr>
              <a:spLocks/>
            </p:cNvSpPr>
            <p:nvPr/>
          </p:nvSpPr>
          <p:spPr bwMode="auto">
            <a:xfrm>
              <a:off x="2606" y="766"/>
              <a:ext cx="107" cy="60"/>
            </a:xfrm>
            <a:custGeom>
              <a:avLst/>
              <a:gdLst>
                <a:gd name="T0" fmla="*/ 1 w 214"/>
                <a:gd name="T1" fmla="*/ 0 h 122"/>
                <a:gd name="T2" fmla="*/ 1 w 214"/>
                <a:gd name="T3" fmla="*/ 0 h 122"/>
                <a:gd name="T4" fmla="*/ 1 w 214"/>
                <a:gd name="T5" fmla="*/ 0 h 122"/>
                <a:gd name="T6" fmla="*/ 1 w 214"/>
                <a:gd name="T7" fmla="*/ 0 h 122"/>
                <a:gd name="T8" fmla="*/ 1 w 214"/>
                <a:gd name="T9" fmla="*/ 0 h 122"/>
                <a:gd name="T10" fmla="*/ 1 w 214"/>
                <a:gd name="T11" fmla="*/ 0 h 122"/>
                <a:gd name="T12" fmla="*/ 1 w 214"/>
                <a:gd name="T13" fmla="*/ 0 h 122"/>
                <a:gd name="T14" fmla="*/ 1 w 214"/>
                <a:gd name="T15" fmla="*/ 0 h 122"/>
                <a:gd name="T16" fmla="*/ 1 w 214"/>
                <a:gd name="T17" fmla="*/ 0 h 122"/>
                <a:gd name="T18" fmla="*/ 1 w 214"/>
                <a:gd name="T19" fmla="*/ 0 h 122"/>
                <a:gd name="T20" fmla="*/ 1 w 214"/>
                <a:gd name="T21" fmla="*/ 0 h 122"/>
                <a:gd name="T22" fmla="*/ 1 w 214"/>
                <a:gd name="T23" fmla="*/ 0 h 122"/>
                <a:gd name="T24" fmla="*/ 1 w 214"/>
                <a:gd name="T25" fmla="*/ 0 h 122"/>
                <a:gd name="T26" fmla="*/ 1 w 214"/>
                <a:gd name="T27" fmla="*/ 0 h 122"/>
                <a:gd name="T28" fmla="*/ 1 w 214"/>
                <a:gd name="T29" fmla="*/ 0 h 122"/>
                <a:gd name="T30" fmla="*/ 1 w 214"/>
                <a:gd name="T31" fmla="*/ 0 h 122"/>
                <a:gd name="T32" fmla="*/ 1 w 214"/>
                <a:gd name="T33" fmla="*/ 0 h 122"/>
                <a:gd name="T34" fmla="*/ 1 w 214"/>
                <a:gd name="T35" fmla="*/ 0 h 122"/>
                <a:gd name="T36" fmla="*/ 1 w 214"/>
                <a:gd name="T37" fmla="*/ 0 h 122"/>
                <a:gd name="T38" fmla="*/ 1 w 214"/>
                <a:gd name="T39" fmla="*/ 0 h 122"/>
                <a:gd name="T40" fmla="*/ 1 w 214"/>
                <a:gd name="T41" fmla="*/ 0 h 122"/>
                <a:gd name="T42" fmla="*/ 1 w 214"/>
                <a:gd name="T43" fmla="*/ 0 h 122"/>
                <a:gd name="T44" fmla="*/ 1 w 214"/>
                <a:gd name="T45" fmla="*/ 0 h 122"/>
                <a:gd name="T46" fmla="*/ 1 w 214"/>
                <a:gd name="T47" fmla="*/ 0 h 122"/>
                <a:gd name="T48" fmla="*/ 1 w 214"/>
                <a:gd name="T49" fmla="*/ 0 h 122"/>
                <a:gd name="T50" fmla="*/ 1 w 214"/>
                <a:gd name="T51" fmla="*/ 0 h 122"/>
                <a:gd name="T52" fmla="*/ 1 w 214"/>
                <a:gd name="T53" fmla="*/ 0 h 122"/>
                <a:gd name="T54" fmla="*/ 1 w 214"/>
                <a:gd name="T55" fmla="*/ 0 h 122"/>
                <a:gd name="T56" fmla="*/ 1 w 214"/>
                <a:gd name="T57" fmla="*/ 0 h 122"/>
                <a:gd name="T58" fmla="*/ 1 w 214"/>
                <a:gd name="T59" fmla="*/ 0 h 122"/>
                <a:gd name="T60" fmla="*/ 1 w 214"/>
                <a:gd name="T61" fmla="*/ 0 h 122"/>
                <a:gd name="T62" fmla="*/ 1 w 214"/>
                <a:gd name="T63" fmla="*/ 0 h 122"/>
                <a:gd name="T64" fmla="*/ 1 w 214"/>
                <a:gd name="T65" fmla="*/ 0 h 122"/>
                <a:gd name="T66" fmla="*/ 1 w 214"/>
                <a:gd name="T67" fmla="*/ 0 h 122"/>
                <a:gd name="T68" fmla="*/ 1 w 214"/>
                <a:gd name="T69" fmla="*/ 0 h 122"/>
                <a:gd name="T70" fmla="*/ 0 w 214"/>
                <a:gd name="T71" fmla="*/ 0 h 122"/>
                <a:gd name="T72" fmla="*/ 1 w 214"/>
                <a:gd name="T73" fmla="*/ 0 h 122"/>
                <a:gd name="T74" fmla="*/ 1 w 214"/>
                <a:gd name="T75" fmla="*/ 0 h 122"/>
                <a:gd name="T76" fmla="*/ 1 w 214"/>
                <a:gd name="T77" fmla="*/ 0 h 122"/>
                <a:gd name="T78" fmla="*/ 1 w 214"/>
                <a:gd name="T79" fmla="*/ 0 h 122"/>
                <a:gd name="T80" fmla="*/ 1 w 214"/>
                <a:gd name="T81" fmla="*/ 0 h 122"/>
                <a:gd name="T82" fmla="*/ 1 w 214"/>
                <a:gd name="T83" fmla="*/ 0 h 122"/>
                <a:gd name="T84" fmla="*/ 1 w 214"/>
                <a:gd name="T85" fmla="*/ 0 h 12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4"/>
                <a:gd name="T130" fmla="*/ 0 h 122"/>
                <a:gd name="T131" fmla="*/ 214 w 214"/>
                <a:gd name="T132" fmla="*/ 122 h 12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4" h="122">
                  <a:moveTo>
                    <a:pt x="104" y="122"/>
                  </a:moveTo>
                  <a:lnTo>
                    <a:pt x="114" y="122"/>
                  </a:lnTo>
                  <a:lnTo>
                    <a:pt x="131" y="118"/>
                  </a:lnTo>
                  <a:lnTo>
                    <a:pt x="142" y="111"/>
                  </a:lnTo>
                  <a:lnTo>
                    <a:pt x="152" y="101"/>
                  </a:lnTo>
                  <a:lnTo>
                    <a:pt x="175" y="79"/>
                  </a:lnTo>
                  <a:lnTo>
                    <a:pt x="184" y="73"/>
                  </a:lnTo>
                  <a:lnTo>
                    <a:pt x="189" y="70"/>
                  </a:lnTo>
                  <a:lnTo>
                    <a:pt x="193" y="64"/>
                  </a:lnTo>
                  <a:lnTo>
                    <a:pt x="197" y="57"/>
                  </a:lnTo>
                  <a:lnTo>
                    <a:pt x="205" y="41"/>
                  </a:lnTo>
                  <a:lnTo>
                    <a:pt x="209" y="24"/>
                  </a:lnTo>
                  <a:lnTo>
                    <a:pt x="213" y="2"/>
                  </a:lnTo>
                  <a:lnTo>
                    <a:pt x="214" y="0"/>
                  </a:lnTo>
                  <a:lnTo>
                    <a:pt x="208" y="8"/>
                  </a:lnTo>
                  <a:lnTo>
                    <a:pt x="192" y="27"/>
                  </a:lnTo>
                  <a:lnTo>
                    <a:pt x="174" y="47"/>
                  </a:lnTo>
                  <a:lnTo>
                    <a:pt x="155" y="59"/>
                  </a:lnTo>
                  <a:lnTo>
                    <a:pt x="146" y="62"/>
                  </a:lnTo>
                  <a:lnTo>
                    <a:pt x="137" y="61"/>
                  </a:lnTo>
                  <a:lnTo>
                    <a:pt x="134" y="59"/>
                  </a:lnTo>
                  <a:lnTo>
                    <a:pt x="130" y="55"/>
                  </a:lnTo>
                  <a:lnTo>
                    <a:pt x="128" y="51"/>
                  </a:lnTo>
                  <a:lnTo>
                    <a:pt x="124" y="45"/>
                  </a:lnTo>
                  <a:lnTo>
                    <a:pt x="122" y="38"/>
                  </a:lnTo>
                  <a:lnTo>
                    <a:pt x="121" y="28"/>
                  </a:lnTo>
                  <a:lnTo>
                    <a:pt x="121" y="48"/>
                  </a:lnTo>
                  <a:lnTo>
                    <a:pt x="118" y="61"/>
                  </a:lnTo>
                  <a:lnTo>
                    <a:pt x="111" y="69"/>
                  </a:lnTo>
                  <a:lnTo>
                    <a:pt x="102" y="73"/>
                  </a:lnTo>
                  <a:lnTo>
                    <a:pt x="91" y="74"/>
                  </a:lnTo>
                  <a:lnTo>
                    <a:pt x="78" y="72"/>
                  </a:lnTo>
                  <a:lnTo>
                    <a:pt x="64" y="67"/>
                  </a:lnTo>
                  <a:lnTo>
                    <a:pt x="35" y="55"/>
                  </a:lnTo>
                  <a:lnTo>
                    <a:pt x="10" y="40"/>
                  </a:lnTo>
                  <a:lnTo>
                    <a:pt x="0" y="34"/>
                  </a:lnTo>
                  <a:lnTo>
                    <a:pt x="8" y="42"/>
                  </a:lnTo>
                  <a:lnTo>
                    <a:pt x="23" y="59"/>
                  </a:lnTo>
                  <a:lnTo>
                    <a:pt x="56" y="97"/>
                  </a:lnTo>
                  <a:lnTo>
                    <a:pt x="73" y="112"/>
                  </a:lnTo>
                  <a:lnTo>
                    <a:pt x="92" y="121"/>
                  </a:lnTo>
                  <a:lnTo>
                    <a:pt x="104" y="1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71" name="Freeform 160"/>
            <p:cNvSpPr>
              <a:spLocks/>
            </p:cNvSpPr>
            <p:nvPr/>
          </p:nvSpPr>
          <p:spPr bwMode="auto">
            <a:xfrm>
              <a:off x="2833" y="771"/>
              <a:ext cx="257" cy="128"/>
            </a:xfrm>
            <a:custGeom>
              <a:avLst/>
              <a:gdLst>
                <a:gd name="T0" fmla="*/ 1 w 514"/>
                <a:gd name="T1" fmla="*/ 0 h 258"/>
                <a:gd name="T2" fmla="*/ 1 w 514"/>
                <a:gd name="T3" fmla="*/ 0 h 258"/>
                <a:gd name="T4" fmla="*/ 1 w 514"/>
                <a:gd name="T5" fmla="*/ 0 h 258"/>
                <a:gd name="T6" fmla="*/ 1 w 514"/>
                <a:gd name="T7" fmla="*/ 0 h 258"/>
                <a:gd name="T8" fmla="*/ 1 w 514"/>
                <a:gd name="T9" fmla="*/ 0 h 258"/>
                <a:gd name="T10" fmla="*/ 1 w 514"/>
                <a:gd name="T11" fmla="*/ 0 h 258"/>
                <a:gd name="T12" fmla="*/ 1 w 514"/>
                <a:gd name="T13" fmla="*/ 0 h 258"/>
                <a:gd name="T14" fmla="*/ 1 w 514"/>
                <a:gd name="T15" fmla="*/ 0 h 258"/>
                <a:gd name="T16" fmla="*/ 1 w 514"/>
                <a:gd name="T17" fmla="*/ 0 h 258"/>
                <a:gd name="T18" fmla="*/ 1 w 514"/>
                <a:gd name="T19" fmla="*/ 0 h 258"/>
                <a:gd name="T20" fmla="*/ 1 w 514"/>
                <a:gd name="T21" fmla="*/ 0 h 258"/>
                <a:gd name="T22" fmla="*/ 1 w 514"/>
                <a:gd name="T23" fmla="*/ 0 h 258"/>
                <a:gd name="T24" fmla="*/ 1 w 514"/>
                <a:gd name="T25" fmla="*/ 0 h 258"/>
                <a:gd name="T26" fmla="*/ 1 w 514"/>
                <a:gd name="T27" fmla="*/ 0 h 258"/>
                <a:gd name="T28" fmla="*/ 1 w 514"/>
                <a:gd name="T29" fmla="*/ 0 h 258"/>
                <a:gd name="T30" fmla="*/ 1 w 514"/>
                <a:gd name="T31" fmla="*/ 0 h 258"/>
                <a:gd name="T32" fmla="*/ 1 w 514"/>
                <a:gd name="T33" fmla="*/ 0 h 258"/>
                <a:gd name="T34" fmla="*/ 1 w 514"/>
                <a:gd name="T35" fmla="*/ 0 h 258"/>
                <a:gd name="T36" fmla="*/ 1 w 514"/>
                <a:gd name="T37" fmla="*/ 0 h 258"/>
                <a:gd name="T38" fmla="*/ 1 w 514"/>
                <a:gd name="T39" fmla="*/ 0 h 258"/>
                <a:gd name="T40" fmla="*/ 1 w 514"/>
                <a:gd name="T41" fmla="*/ 0 h 258"/>
                <a:gd name="T42" fmla="*/ 1 w 514"/>
                <a:gd name="T43" fmla="*/ 0 h 258"/>
                <a:gd name="T44" fmla="*/ 1 w 514"/>
                <a:gd name="T45" fmla="*/ 0 h 258"/>
                <a:gd name="T46" fmla="*/ 1 w 514"/>
                <a:gd name="T47" fmla="*/ 0 h 258"/>
                <a:gd name="T48" fmla="*/ 1 w 514"/>
                <a:gd name="T49" fmla="*/ 0 h 258"/>
                <a:gd name="T50" fmla="*/ 1 w 514"/>
                <a:gd name="T51" fmla="*/ 0 h 258"/>
                <a:gd name="T52" fmla="*/ 1 w 514"/>
                <a:gd name="T53" fmla="*/ 0 h 258"/>
                <a:gd name="T54" fmla="*/ 1 w 514"/>
                <a:gd name="T55" fmla="*/ 0 h 258"/>
                <a:gd name="T56" fmla="*/ 1 w 514"/>
                <a:gd name="T57" fmla="*/ 0 h 258"/>
                <a:gd name="T58" fmla="*/ 1 w 514"/>
                <a:gd name="T59" fmla="*/ 0 h 258"/>
                <a:gd name="T60" fmla="*/ 1 w 514"/>
                <a:gd name="T61" fmla="*/ 0 h 258"/>
                <a:gd name="T62" fmla="*/ 0 w 514"/>
                <a:gd name="T63" fmla="*/ 0 h 258"/>
                <a:gd name="T64" fmla="*/ 1 w 514"/>
                <a:gd name="T65" fmla="*/ 0 h 258"/>
                <a:gd name="T66" fmla="*/ 1 w 514"/>
                <a:gd name="T67" fmla="*/ 0 h 258"/>
                <a:gd name="T68" fmla="*/ 1 w 514"/>
                <a:gd name="T69" fmla="*/ 0 h 258"/>
                <a:gd name="T70" fmla="*/ 1 w 514"/>
                <a:gd name="T71" fmla="*/ 0 h 25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4"/>
                <a:gd name="T109" fmla="*/ 0 h 258"/>
                <a:gd name="T110" fmla="*/ 514 w 514"/>
                <a:gd name="T111" fmla="*/ 258 h 25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4" h="258">
                  <a:moveTo>
                    <a:pt x="169" y="129"/>
                  </a:moveTo>
                  <a:lnTo>
                    <a:pt x="177" y="116"/>
                  </a:lnTo>
                  <a:lnTo>
                    <a:pt x="207" y="76"/>
                  </a:lnTo>
                  <a:lnTo>
                    <a:pt x="226" y="57"/>
                  </a:lnTo>
                  <a:lnTo>
                    <a:pt x="244" y="45"/>
                  </a:lnTo>
                  <a:lnTo>
                    <a:pt x="254" y="43"/>
                  </a:lnTo>
                  <a:lnTo>
                    <a:pt x="264" y="43"/>
                  </a:lnTo>
                  <a:lnTo>
                    <a:pt x="295" y="41"/>
                  </a:lnTo>
                  <a:lnTo>
                    <a:pt x="367" y="35"/>
                  </a:lnTo>
                  <a:lnTo>
                    <a:pt x="416" y="31"/>
                  </a:lnTo>
                  <a:lnTo>
                    <a:pt x="419" y="30"/>
                  </a:lnTo>
                  <a:lnTo>
                    <a:pt x="425" y="28"/>
                  </a:lnTo>
                  <a:lnTo>
                    <a:pt x="437" y="21"/>
                  </a:lnTo>
                  <a:lnTo>
                    <a:pt x="460" y="7"/>
                  </a:lnTo>
                  <a:lnTo>
                    <a:pt x="484" y="0"/>
                  </a:lnTo>
                  <a:lnTo>
                    <a:pt x="492" y="0"/>
                  </a:lnTo>
                  <a:lnTo>
                    <a:pt x="495" y="1"/>
                  </a:lnTo>
                  <a:lnTo>
                    <a:pt x="498" y="3"/>
                  </a:lnTo>
                  <a:lnTo>
                    <a:pt x="501" y="5"/>
                  </a:lnTo>
                  <a:lnTo>
                    <a:pt x="503" y="8"/>
                  </a:lnTo>
                  <a:lnTo>
                    <a:pt x="505" y="11"/>
                  </a:lnTo>
                  <a:lnTo>
                    <a:pt x="508" y="20"/>
                  </a:lnTo>
                  <a:lnTo>
                    <a:pt x="512" y="37"/>
                  </a:lnTo>
                  <a:lnTo>
                    <a:pt x="514" y="40"/>
                  </a:lnTo>
                  <a:lnTo>
                    <a:pt x="511" y="41"/>
                  </a:lnTo>
                  <a:lnTo>
                    <a:pt x="493" y="43"/>
                  </a:lnTo>
                  <a:lnTo>
                    <a:pt x="425" y="52"/>
                  </a:lnTo>
                  <a:lnTo>
                    <a:pt x="359" y="66"/>
                  </a:lnTo>
                  <a:lnTo>
                    <a:pt x="350" y="70"/>
                  </a:lnTo>
                  <a:lnTo>
                    <a:pt x="338" y="78"/>
                  </a:lnTo>
                  <a:lnTo>
                    <a:pt x="331" y="88"/>
                  </a:lnTo>
                  <a:lnTo>
                    <a:pt x="325" y="101"/>
                  </a:lnTo>
                  <a:lnTo>
                    <a:pt x="321" y="114"/>
                  </a:lnTo>
                  <a:lnTo>
                    <a:pt x="317" y="143"/>
                  </a:lnTo>
                  <a:lnTo>
                    <a:pt x="315" y="175"/>
                  </a:lnTo>
                  <a:lnTo>
                    <a:pt x="314" y="203"/>
                  </a:lnTo>
                  <a:lnTo>
                    <a:pt x="311" y="227"/>
                  </a:lnTo>
                  <a:lnTo>
                    <a:pt x="310" y="231"/>
                  </a:lnTo>
                  <a:lnTo>
                    <a:pt x="308" y="233"/>
                  </a:lnTo>
                  <a:lnTo>
                    <a:pt x="306" y="236"/>
                  </a:lnTo>
                  <a:lnTo>
                    <a:pt x="301" y="241"/>
                  </a:lnTo>
                  <a:lnTo>
                    <a:pt x="295" y="245"/>
                  </a:lnTo>
                  <a:lnTo>
                    <a:pt x="282" y="254"/>
                  </a:lnTo>
                  <a:lnTo>
                    <a:pt x="280" y="256"/>
                  </a:lnTo>
                  <a:lnTo>
                    <a:pt x="280" y="255"/>
                  </a:lnTo>
                  <a:lnTo>
                    <a:pt x="283" y="241"/>
                  </a:lnTo>
                  <a:lnTo>
                    <a:pt x="291" y="193"/>
                  </a:lnTo>
                  <a:lnTo>
                    <a:pt x="292" y="165"/>
                  </a:lnTo>
                  <a:lnTo>
                    <a:pt x="288" y="143"/>
                  </a:lnTo>
                  <a:lnTo>
                    <a:pt x="285" y="134"/>
                  </a:lnTo>
                  <a:lnTo>
                    <a:pt x="281" y="131"/>
                  </a:lnTo>
                  <a:lnTo>
                    <a:pt x="279" y="130"/>
                  </a:lnTo>
                  <a:lnTo>
                    <a:pt x="276" y="130"/>
                  </a:lnTo>
                  <a:lnTo>
                    <a:pt x="269" y="129"/>
                  </a:lnTo>
                  <a:lnTo>
                    <a:pt x="260" y="130"/>
                  </a:lnTo>
                  <a:lnTo>
                    <a:pt x="239" y="134"/>
                  </a:lnTo>
                  <a:lnTo>
                    <a:pt x="186" y="152"/>
                  </a:lnTo>
                  <a:lnTo>
                    <a:pt x="77" y="203"/>
                  </a:lnTo>
                  <a:lnTo>
                    <a:pt x="37" y="226"/>
                  </a:lnTo>
                  <a:lnTo>
                    <a:pt x="31" y="234"/>
                  </a:lnTo>
                  <a:lnTo>
                    <a:pt x="21" y="245"/>
                  </a:lnTo>
                  <a:lnTo>
                    <a:pt x="6" y="256"/>
                  </a:lnTo>
                  <a:lnTo>
                    <a:pt x="2" y="257"/>
                  </a:lnTo>
                  <a:lnTo>
                    <a:pt x="0" y="258"/>
                  </a:lnTo>
                  <a:lnTo>
                    <a:pt x="0" y="257"/>
                  </a:lnTo>
                  <a:lnTo>
                    <a:pt x="4" y="237"/>
                  </a:lnTo>
                  <a:lnTo>
                    <a:pt x="20" y="204"/>
                  </a:lnTo>
                  <a:lnTo>
                    <a:pt x="46" y="179"/>
                  </a:lnTo>
                  <a:lnTo>
                    <a:pt x="77" y="159"/>
                  </a:lnTo>
                  <a:lnTo>
                    <a:pt x="112" y="145"/>
                  </a:lnTo>
                  <a:lnTo>
                    <a:pt x="150" y="134"/>
                  </a:lnTo>
                  <a:lnTo>
                    <a:pt x="169" y="1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72" name="Freeform 161"/>
            <p:cNvSpPr>
              <a:spLocks/>
            </p:cNvSpPr>
            <p:nvPr/>
          </p:nvSpPr>
          <p:spPr bwMode="auto">
            <a:xfrm>
              <a:off x="2707" y="709"/>
              <a:ext cx="134" cy="63"/>
            </a:xfrm>
            <a:custGeom>
              <a:avLst/>
              <a:gdLst>
                <a:gd name="T0" fmla="*/ 1 w 268"/>
                <a:gd name="T1" fmla="*/ 1 h 124"/>
                <a:gd name="T2" fmla="*/ 1 w 268"/>
                <a:gd name="T3" fmla="*/ 0 h 124"/>
                <a:gd name="T4" fmla="*/ 1 w 268"/>
                <a:gd name="T5" fmla="*/ 1 h 124"/>
                <a:gd name="T6" fmla="*/ 1 w 268"/>
                <a:gd name="T7" fmla="*/ 1 h 124"/>
                <a:gd name="T8" fmla="*/ 1 w 268"/>
                <a:gd name="T9" fmla="*/ 1 h 124"/>
                <a:gd name="T10" fmla="*/ 1 w 268"/>
                <a:gd name="T11" fmla="*/ 1 h 124"/>
                <a:gd name="T12" fmla="*/ 1 w 268"/>
                <a:gd name="T13" fmla="*/ 1 h 124"/>
                <a:gd name="T14" fmla="*/ 1 w 268"/>
                <a:gd name="T15" fmla="*/ 1 h 124"/>
                <a:gd name="T16" fmla="*/ 1 w 268"/>
                <a:gd name="T17" fmla="*/ 1 h 124"/>
                <a:gd name="T18" fmla="*/ 1 w 268"/>
                <a:gd name="T19" fmla="*/ 1 h 124"/>
                <a:gd name="T20" fmla="*/ 1 w 268"/>
                <a:gd name="T21" fmla="*/ 1 h 124"/>
                <a:gd name="T22" fmla="*/ 1 w 268"/>
                <a:gd name="T23" fmla="*/ 1 h 124"/>
                <a:gd name="T24" fmla="*/ 1 w 268"/>
                <a:gd name="T25" fmla="*/ 1 h 124"/>
                <a:gd name="T26" fmla="*/ 1 w 268"/>
                <a:gd name="T27" fmla="*/ 1 h 124"/>
                <a:gd name="T28" fmla="*/ 1 w 268"/>
                <a:gd name="T29" fmla="*/ 1 h 124"/>
                <a:gd name="T30" fmla="*/ 1 w 268"/>
                <a:gd name="T31" fmla="*/ 1 h 124"/>
                <a:gd name="T32" fmla="*/ 1 w 268"/>
                <a:gd name="T33" fmla="*/ 1 h 124"/>
                <a:gd name="T34" fmla="*/ 1 w 268"/>
                <a:gd name="T35" fmla="*/ 1 h 124"/>
                <a:gd name="T36" fmla="*/ 1 w 268"/>
                <a:gd name="T37" fmla="*/ 1 h 124"/>
                <a:gd name="T38" fmla="*/ 1 w 268"/>
                <a:gd name="T39" fmla="*/ 1 h 124"/>
                <a:gd name="T40" fmla="*/ 1 w 268"/>
                <a:gd name="T41" fmla="*/ 1 h 124"/>
                <a:gd name="T42" fmla="*/ 1 w 268"/>
                <a:gd name="T43" fmla="*/ 1 h 124"/>
                <a:gd name="T44" fmla="*/ 1 w 268"/>
                <a:gd name="T45" fmla="*/ 1 h 124"/>
                <a:gd name="T46" fmla="*/ 1 w 268"/>
                <a:gd name="T47" fmla="*/ 1 h 124"/>
                <a:gd name="T48" fmla="*/ 1 w 268"/>
                <a:gd name="T49" fmla="*/ 1 h 124"/>
                <a:gd name="T50" fmla="*/ 1 w 268"/>
                <a:gd name="T51" fmla="*/ 1 h 124"/>
                <a:gd name="T52" fmla="*/ 1 w 268"/>
                <a:gd name="T53" fmla="*/ 1 h 124"/>
                <a:gd name="T54" fmla="*/ 1 w 268"/>
                <a:gd name="T55" fmla="*/ 1 h 124"/>
                <a:gd name="T56" fmla="*/ 1 w 268"/>
                <a:gd name="T57" fmla="*/ 1 h 124"/>
                <a:gd name="T58" fmla="*/ 1 w 268"/>
                <a:gd name="T59" fmla="*/ 1 h 124"/>
                <a:gd name="T60" fmla="*/ 1 w 268"/>
                <a:gd name="T61" fmla="*/ 1 h 124"/>
                <a:gd name="T62" fmla="*/ 1 w 268"/>
                <a:gd name="T63" fmla="*/ 1 h 124"/>
                <a:gd name="T64" fmla="*/ 1 w 268"/>
                <a:gd name="T65" fmla="*/ 1 h 124"/>
                <a:gd name="T66" fmla="*/ 0 w 268"/>
                <a:gd name="T67" fmla="*/ 1 h 124"/>
                <a:gd name="T68" fmla="*/ 0 w 268"/>
                <a:gd name="T69" fmla="*/ 1 h 124"/>
                <a:gd name="T70" fmla="*/ 1 w 268"/>
                <a:gd name="T71" fmla="*/ 1 h 124"/>
                <a:gd name="T72" fmla="*/ 1 w 268"/>
                <a:gd name="T73" fmla="*/ 1 h 124"/>
                <a:gd name="T74" fmla="*/ 1 w 268"/>
                <a:gd name="T75" fmla="*/ 1 h 124"/>
                <a:gd name="T76" fmla="*/ 1 w 268"/>
                <a:gd name="T77" fmla="*/ 1 h 124"/>
                <a:gd name="T78" fmla="*/ 1 w 268"/>
                <a:gd name="T79" fmla="*/ 1 h 124"/>
                <a:gd name="T80" fmla="*/ 1 w 268"/>
                <a:gd name="T81" fmla="*/ 1 h 124"/>
                <a:gd name="T82" fmla="*/ 1 w 268"/>
                <a:gd name="T83" fmla="*/ 1 h 12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68"/>
                <a:gd name="T127" fmla="*/ 0 h 124"/>
                <a:gd name="T128" fmla="*/ 268 w 268"/>
                <a:gd name="T129" fmla="*/ 124 h 12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68" h="124">
                  <a:moveTo>
                    <a:pt x="43" y="3"/>
                  </a:moveTo>
                  <a:lnTo>
                    <a:pt x="65" y="0"/>
                  </a:lnTo>
                  <a:lnTo>
                    <a:pt x="109" y="3"/>
                  </a:lnTo>
                  <a:lnTo>
                    <a:pt x="150" y="16"/>
                  </a:lnTo>
                  <a:lnTo>
                    <a:pt x="187" y="37"/>
                  </a:lnTo>
                  <a:lnTo>
                    <a:pt x="221" y="64"/>
                  </a:lnTo>
                  <a:lnTo>
                    <a:pt x="253" y="94"/>
                  </a:lnTo>
                  <a:lnTo>
                    <a:pt x="268" y="109"/>
                  </a:lnTo>
                  <a:lnTo>
                    <a:pt x="266" y="111"/>
                  </a:lnTo>
                  <a:lnTo>
                    <a:pt x="263" y="114"/>
                  </a:lnTo>
                  <a:lnTo>
                    <a:pt x="256" y="119"/>
                  </a:lnTo>
                  <a:lnTo>
                    <a:pt x="249" y="123"/>
                  </a:lnTo>
                  <a:lnTo>
                    <a:pt x="248" y="124"/>
                  </a:lnTo>
                  <a:lnTo>
                    <a:pt x="238" y="116"/>
                  </a:lnTo>
                  <a:lnTo>
                    <a:pt x="211" y="92"/>
                  </a:lnTo>
                  <a:lnTo>
                    <a:pt x="142" y="48"/>
                  </a:lnTo>
                  <a:lnTo>
                    <a:pt x="126" y="43"/>
                  </a:lnTo>
                  <a:lnTo>
                    <a:pt x="112" y="42"/>
                  </a:lnTo>
                  <a:lnTo>
                    <a:pt x="99" y="47"/>
                  </a:lnTo>
                  <a:lnTo>
                    <a:pt x="89" y="57"/>
                  </a:lnTo>
                  <a:lnTo>
                    <a:pt x="83" y="74"/>
                  </a:lnTo>
                  <a:lnTo>
                    <a:pt x="81" y="72"/>
                  </a:lnTo>
                  <a:lnTo>
                    <a:pt x="77" y="66"/>
                  </a:lnTo>
                  <a:lnTo>
                    <a:pt x="67" y="53"/>
                  </a:lnTo>
                  <a:lnTo>
                    <a:pt x="59" y="41"/>
                  </a:lnTo>
                  <a:lnTo>
                    <a:pt x="57" y="37"/>
                  </a:lnTo>
                  <a:lnTo>
                    <a:pt x="52" y="38"/>
                  </a:lnTo>
                  <a:lnTo>
                    <a:pt x="44" y="38"/>
                  </a:lnTo>
                  <a:lnTo>
                    <a:pt x="27" y="38"/>
                  </a:lnTo>
                  <a:lnTo>
                    <a:pt x="11" y="38"/>
                  </a:lnTo>
                  <a:lnTo>
                    <a:pt x="7" y="38"/>
                  </a:lnTo>
                  <a:lnTo>
                    <a:pt x="3" y="35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2" y="22"/>
                  </a:lnTo>
                  <a:lnTo>
                    <a:pt x="5" y="18"/>
                  </a:lnTo>
                  <a:lnTo>
                    <a:pt x="10" y="14"/>
                  </a:lnTo>
                  <a:lnTo>
                    <a:pt x="18" y="11"/>
                  </a:lnTo>
                  <a:lnTo>
                    <a:pt x="43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73" name="Freeform 162"/>
            <p:cNvSpPr>
              <a:spLocks/>
            </p:cNvSpPr>
            <p:nvPr/>
          </p:nvSpPr>
          <p:spPr bwMode="auto">
            <a:xfrm>
              <a:off x="2732" y="755"/>
              <a:ext cx="96" cy="50"/>
            </a:xfrm>
            <a:custGeom>
              <a:avLst/>
              <a:gdLst>
                <a:gd name="T0" fmla="*/ 0 w 194"/>
                <a:gd name="T1" fmla="*/ 1 h 100"/>
                <a:gd name="T2" fmla="*/ 0 w 194"/>
                <a:gd name="T3" fmla="*/ 1 h 100"/>
                <a:gd name="T4" fmla="*/ 0 w 194"/>
                <a:gd name="T5" fmla="*/ 1 h 100"/>
                <a:gd name="T6" fmla="*/ 0 w 194"/>
                <a:gd name="T7" fmla="*/ 1 h 100"/>
                <a:gd name="T8" fmla="*/ 0 w 194"/>
                <a:gd name="T9" fmla="*/ 1 h 100"/>
                <a:gd name="T10" fmla="*/ 0 w 194"/>
                <a:gd name="T11" fmla="*/ 1 h 100"/>
                <a:gd name="T12" fmla="*/ 0 w 194"/>
                <a:gd name="T13" fmla="*/ 1 h 100"/>
                <a:gd name="T14" fmla="*/ 0 w 194"/>
                <a:gd name="T15" fmla="*/ 1 h 100"/>
                <a:gd name="T16" fmla="*/ 0 w 194"/>
                <a:gd name="T17" fmla="*/ 1 h 100"/>
                <a:gd name="T18" fmla="*/ 0 w 194"/>
                <a:gd name="T19" fmla="*/ 1 h 100"/>
                <a:gd name="T20" fmla="*/ 0 w 194"/>
                <a:gd name="T21" fmla="*/ 1 h 100"/>
                <a:gd name="T22" fmla="*/ 0 w 194"/>
                <a:gd name="T23" fmla="*/ 1 h 100"/>
                <a:gd name="T24" fmla="*/ 0 w 194"/>
                <a:gd name="T25" fmla="*/ 1 h 100"/>
                <a:gd name="T26" fmla="*/ 0 w 194"/>
                <a:gd name="T27" fmla="*/ 1 h 100"/>
                <a:gd name="T28" fmla="*/ 0 w 194"/>
                <a:gd name="T29" fmla="*/ 1 h 100"/>
                <a:gd name="T30" fmla="*/ 0 w 194"/>
                <a:gd name="T31" fmla="*/ 1 h 100"/>
                <a:gd name="T32" fmla="*/ 0 w 194"/>
                <a:gd name="T33" fmla="*/ 1 h 100"/>
                <a:gd name="T34" fmla="*/ 0 w 194"/>
                <a:gd name="T35" fmla="*/ 1 h 100"/>
                <a:gd name="T36" fmla="*/ 0 w 194"/>
                <a:gd name="T37" fmla="*/ 1 h 100"/>
                <a:gd name="T38" fmla="*/ 0 w 194"/>
                <a:gd name="T39" fmla="*/ 1 h 100"/>
                <a:gd name="T40" fmla="*/ 0 w 194"/>
                <a:gd name="T41" fmla="*/ 1 h 100"/>
                <a:gd name="T42" fmla="*/ 0 w 194"/>
                <a:gd name="T43" fmla="*/ 1 h 100"/>
                <a:gd name="T44" fmla="*/ 0 w 194"/>
                <a:gd name="T45" fmla="*/ 1 h 100"/>
                <a:gd name="T46" fmla="*/ 0 w 194"/>
                <a:gd name="T47" fmla="*/ 0 h 100"/>
                <a:gd name="T48" fmla="*/ 0 w 194"/>
                <a:gd name="T49" fmla="*/ 1 h 100"/>
                <a:gd name="T50" fmla="*/ 0 w 194"/>
                <a:gd name="T51" fmla="*/ 1 h 100"/>
                <a:gd name="T52" fmla="*/ 0 w 194"/>
                <a:gd name="T53" fmla="*/ 1 h 100"/>
                <a:gd name="T54" fmla="*/ 0 w 194"/>
                <a:gd name="T55" fmla="*/ 1 h 100"/>
                <a:gd name="T56" fmla="*/ 0 w 194"/>
                <a:gd name="T57" fmla="*/ 1 h 100"/>
                <a:gd name="T58" fmla="*/ 0 w 194"/>
                <a:gd name="T59" fmla="*/ 1 h 100"/>
                <a:gd name="T60" fmla="*/ 0 w 194"/>
                <a:gd name="T61" fmla="*/ 1 h 100"/>
                <a:gd name="T62" fmla="*/ 0 w 194"/>
                <a:gd name="T63" fmla="*/ 1 h 100"/>
                <a:gd name="T64" fmla="*/ 0 w 194"/>
                <a:gd name="T65" fmla="*/ 1 h 10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4"/>
                <a:gd name="T100" fmla="*/ 0 h 100"/>
                <a:gd name="T101" fmla="*/ 194 w 194"/>
                <a:gd name="T102" fmla="*/ 100 h 10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4" h="100">
                  <a:moveTo>
                    <a:pt x="100" y="31"/>
                  </a:moveTo>
                  <a:lnTo>
                    <a:pt x="101" y="35"/>
                  </a:lnTo>
                  <a:lnTo>
                    <a:pt x="101" y="39"/>
                  </a:lnTo>
                  <a:lnTo>
                    <a:pt x="100" y="43"/>
                  </a:lnTo>
                  <a:lnTo>
                    <a:pt x="95" y="55"/>
                  </a:lnTo>
                  <a:lnTo>
                    <a:pt x="90" y="65"/>
                  </a:lnTo>
                  <a:lnTo>
                    <a:pt x="82" y="79"/>
                  </a:lnTo>
                  <a:lnTo>
                    <a:pt x="96" y="84"/>
                  </a:lnTo>
                  <a:lnTo>
                    <a:pt x="120" y="92"/>
                  </a:lnTo>
                  <a:lnTo>
                    <a:pt x="135" y="99"/>
                  </a:lnTo>
                  <a:lnTo>
                    <a:pt x="142" y="100"/>
                  </a:lnTo>
                  <a:lnTo>
                    <a:pt x="148" y="100"/>
                  </a:lnTo>
                  <a:lnTo>
                    <a:pt x="154" y="97"/>
                  </a:lnTo>
                  <a:lnTo>
                    <a:pt x="162" y="92"/>
                  </a:lnTo>
                  <a:lnTo>
                    <a:pt x="170" y="84"/>
                  </a:lnTo>
                  <a:lnTo>
                    <a:pt x="194" y="57"/>
                  </a:lnTo>
                  <a:lnTo>
                    <a:pt x="184" y="51"/>
                  </a:lnTo>
                  <a:lnTo>
                    <a:pt x="150" y="28"/>
                  </a:lnTo>
                  <a:lnTo>
                    <a:pt x="109" y="7"/>
                  </a:lnTo>
                  <a:lnTo>
                    <a:pt x="100" y="3"/>
                  </a:lnTo>
                  <a:lnTo>
                    <a:pt x="89" y="1"/>
                  </a:lnTo>
                  <a:lnTo>
                    <a:pt x="68" y="0"/>
                  </a:lnTo>
                  <a:lnTo>
                    <a:pt x="46" y="1"/>
                  </a:lnTo>
                  <a:lnTo>
                    <a:pt x="10" y="8"/>
                  </a:lnTo>
                  <a:lnTo>
                    <a:pt x="0" y="10"/>
                  </a:lnTo>
                  <a:lnTo>
                    <a:pt x="14" y="12"/>
                  </a:lnTo>
                  <a:lnTo>
                    <a:pt x="59" y="18"/>
                  </a:lnTo>
                  <a:lnTo>
                    <a:pt x="81" y="23"/>
                  </a:lnTo>
                  <a:lnTo>
                    <a:pt x="95" y="29"/>
                  </a:lnTo>
                  <a:lnTo>
                    <a:pt x="100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74" name="Freeform 163"/>
            <p:cNvSpPr>
              <a:spLocks/>
            </p:cNvSpPr>
            <p:nvPr/>
          </p:nvSpPr>
          <p:spPr bwMode="auto">
            <a:xfrm>
              <a:off x="2887" y="748"/>
              <a:ext cx="149" cy="28"/>
            </a:xfrm>
            <a:custGeom>
              <a:avLst/>
              <a:gdLst>
                <a:gd name="T0" fmla="*/ 1 w 297"/>
                <a:gd name="T1" fmla="*/ 1 h 55"/>
                <a:gd name="T2" fmla="*/ 1 w 297"/>
                <a:gd name="T3" fmla="*/ 1 h 55"/>
                <a:gd name="T4" fmla="*/ 1 w 297"/>
                <a:gd name="T5" fmla="*/ 0 h 55"/>
                <a:gd name="T6" fmla="*/ 1 w 297"/>
                <a:gd name="T7" fmla="*/ 0 h 55"/>
                <a:gd name="T8" fmla="*/ 1 w 297"/>
                <a:gd name="T9" fmla="*/ 1 h 55"/>
                <a:gd name="T10" fmla="*/ 1 w 297"/>
                <a:gd name="T11" fmla="*/ 1 h 55"/>
                <a:gd name="T12" fmla="*/ 1 w 297"/>
                <a:gd name="T13" fmla="*/ 1 h 55"/>
                <a:gd name="T14" fmla="*/ 1 w 297"/>
                <a:gd name="T15" fmla="*/ 1 h 55"/>
                <a:gd name="T16" fmla="*/ 1 w 297"/>
                <a:gd name="T17" fmla="*/ 1 h 55"/>
                <a:gd name="T18" fmla="*/ 1 w 297"/>
                <a:gd name="T19" fmla="*/ 1 h 55"/>
                <a:gd name="T20" fmla="*/ 1 w 297"/>
                <a:gd name="T21" fmla="*/ 1 h 55"/>
                <a:gd name="T22" fmla="*/ 1 w 297"/>
                <a:gd name="T23" fmla="*/ 1 h 55"/>
                <a:gd name="T24" fmla="*/ 1 w 297"/>
                <a:gd name="T25" fmla="*/ 1 h 55"/>
                <a:gd name="T26" fmla="*/ 1 w 297"/>
                <a:gd name="T27" fmla="*/ 1 h 55"/>
                <a:gd name="T28" fmla="*/ 1 w 297"/>
                <a:gd name="T29" fmla="*/ 1 h 55"/>
                <a:gd name="T30" fmla="*/ 1 w 297"/>
                <a:gd name="T31" fmla="*/ 1 h 55"/>
                <a:gd name="T32" fmla="*/ 0 w 297"/>
                <a:gd name="T33" fmla="*/ 1 h 55"/>
                <a:gd name="T34" fmla="*/ 1 w 297"/>
                <a:gd name="T35" fmla="*/ 1 h 55"/>
                <a:gd name="T36" fmla="*/ 1 w 297"/>
                <a:gd name="T37" fmla="*/ 1 h 55"/>
                <a:gd name="T38" fmla="*/ 1 w 297"/>
                <a:gd name="T39" fmla="*/ 1 h 55"/>
                <a:gd name="T40" fmla="*/ 1 w 297"/>
                <a:gd name="T41" fmla="*/ 1 h 55"/>
                <a:gd name="T42" fmla="*/ 1 w 297"/>
                <a:gd name="T43" fmla="*/ 1 h 55"/>
                <a:gd name="T44" fmla="*/ 1 w 297"/>
                <a:gd name="T45" fmla="*/ 1 h 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97"/>
                <a:gd name="T70" fmla="*/ 0 h 55"/>
                <a:gd name="T71" fmla="*/ 297 w 297"/>
                <a:gd name="T72" fmla="*/ 55 h 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97" h="55">
                  <a:moveTo>
                    <a:pt x="166" y="9"/>
                  </a:moveTo>
                  <a:lnTo>
                    <a:pt x="176" y="5"/>
                  </a:lnTo>
                  <a:lnTo>
                    <a:pt x="197" y="0"/>
                  </a:lnTo>
                  <a:lnTo>
                    <a:pt x="219" y="0"/>
                  </a:lnTo>
                  <a:lnTo>
                    <a:pt x="243" y="2"/>
                  </a:lnTo>
                  <a:lnTo>
                    <a:pt x="286" y="13"/>
                  </a:lnTo>
                  <a:lnTo>
                    <a:pt x="297" y="16"/>
                  </a:lnTo>
                  <a:lnTo>
                    <a:pt x="289" y="20"/>
                  </a:lnTo>
                  <a:lnTo>
                    <a:pt x="269" y="25"/>
                  </a:lnTo>
                  <a:lnTo>
                    <a:pt x="225" y="32"/>
                  </a:lnTo>
                  <a:lnTo>
                    <a:pt x="197" y="35"/>
                  </a:lnTo>
                  <a:lnTo>
                    <a:pt x="196" y="35"/>
                  </a:lnTo>
                  <a:lnTo>
                    <a:pt x="175" y="39"/>
                  </a:lnTo>
                  <a:lnTo>
                    <a:pt x="139" y="46"/>
                  </a:lnTo>
                  <a:lnTo>
                    <a:pt x="78" y="55"/>
                  </a:lnTo>
                  <a:lnTo>
                    <a:pt x="18" y="42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23" y="32"/>
                  </a:lnTo>
                  <a:lnTo>
                    <a:pt x="93" y="24"/>
                  </a:lnTo>
                  <a:lnTo>
                    <a:pt x="156" y="13"/>
                  </a:lnTo>
                  <a:lnTo>
                    <a:pt x="166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75" name="Freeform 164"/>
            <p:cNvSpPr>
              <a:spLocks/>
            </p:cNvSpPr>
            <p:nvPr/>
          </p:nvSpPr>
          <p:spPr bwMode="auto">
            <a:xfrm>
              <a:off x="3007" y="805"/>
              <a:ext cx="26" cy="108"/>
            </a:xfrm>
            <a:custGeom>
              <a:avLst/>
              <a:gdLst>
                <a:gd name="T0" fmla="*/ 1 w 52"/>
                <a:gd name="T1" fmla="*/ 0 h 217"/>
                <a:gd name="T2" fmla="*/ 1 w 52"/>
                <a:gd name="T3" fmla="*/ 0 h 217"/>
                <a:gd name="T4" fmla="*/ 1 w 52"/>
                <a:gd name="T5" fmla="*/ 0 h 217"/>
                <a:gd name="T6" fmla="*/ 1 w 52"/>
                <a:gd name="T7" fmla="*/ 0 h 217"/>
                <a:gd name="T8" fmla="*/ 1 w 52"/>
                <a:gd name="T9" fmla="*/ 0 h 217"/>
                <a:gd name="T10" fmla="*/ 1 w 52"/>
                <a:gd name="T11" fmla="*/ 0 h 217"/>
                <a:gd name="T12" fmla="*/ 1 w 52"/>
                <a:gd name="T13" fmla="*/ 0 h 217"/>
                <a:gd name="T14" fmla="*/ 1 w 52"/>
                <a:gd name="T15" fmla="*/ 0 h 217"/>
                <a:gd name="T16" fmla="*/ 1 w 52"/>
                <a:gd name="T17" fmla="*/ 0 h 217"/>
                <a:gd name="T18" fmla="*/ 1 w 52"/>
                <a:gd name="T19" fmla="*/ 0 h 217"/>
                <a:gd name="T20" fmla="*/ 1 w 52"/>
                <a:gd name="T21" fmla="*/ 0 h 217"/>
                <a:gd name="T22" fmla="*/ 0 w 52"/>
                <a:gd name="T23" fmla="*/ 0 h 217"/>
                <a:gd name="T24" fmla="*/ 1 w 52"/>
                <a:gd name="T25" fmla="*/ 0 h 217"/>
                <a:gd name="T26" fmla="*/ 1 w 52"/>
                <a:gd name="T27" fmla="*/ 0 h 217"/>
                <a:gd name="T28" fmla="*/ 1 w 52"/>
                <a:gd name="T29" fmla="*/ 0 h 217"/>
                <a:gd name="T30" fmla="*/ 1 w 52"/>
                <a:gd name="T31" fmla="*/ 0 h 217"/>
                <a:gd name="T32" fmla="*/ 1 w 52"/>
                <a:gd name="T33" fmla="*/ 0 h 217"/>
                <a:gd name="T34" fmla="*/ 1 w 52"/>
                <a:gd name="T35" fmla="*/ 0 h 217"/>
                <a:gd name="T36" fmla="*/ 1 w 52"/>
                <a:gd name="T37" fmla="*/ 0 h 217"/>
                <a:gd name="T38" fmla="*/ 1 w 52"/>
                <a:gd name="T39" fmla="*/ 0 h 217"/>
                <a:gd name="T40" fmla="*/ 1 w 52"/>
                <a:gd name="T41" fmla="*/ 0 h 21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217"/>
                <a:gd name="T65" fmla="*/ 52 w 52"/>
                <a:gd name="T66" fmla="*/ 217 h 21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217">
                  <a:moveTo>
                    <a:pt x="15" y="217"/>
                  </a:moveTo>
                  <a:lnTo>
                    <a:pt x="21" y="202"/>
                  </a:lnTo>
                  <a:lnTo>
                    <a:pt x="34" y="165"/>
                  </a:lnTo>
                  <a:lnTo>
                    <a:pt x="52" y="85"/>
                  </a:lnTo>
                  <a:lnTo>
                    <a:pt x="49" y="48"/>
                  </a:lnTo>
                  <a:lnTo>
                    <a:pt x="34" y="14"/>
                  </a:lnTo>
                  <a:lnTo>
                    <a:pt x="21" y="0"/>
                  </a:lnTo>
                  <a:lnTo>
                    <a:pt x="19" y="1"/>
                  </a:lnTo>
                  <a:lnTo>
                    <a:pt x="15" y="3"/>
                  </a:lnTo>
                  <a:lnTo>
                    <a:pt x="9" y="7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3" y="14"/>
                  </a:lnTo>
                  <a:lnTo>
                    <a:pt x="7" y="19"/>
                  </a:lnTo>
                  <a:lnTo>
                    <a:pt x="10" y="24"/>
                  </a:lnTo>
                  <a:lnTo>
                    <a:pt x="15" y="38"/>
                  </a:lnTo>
                  <a:lnTo>
                    <a:pt x="18" y="55"/>
                  </a:lnTo>
                  <a:lnTo>
                    <a:pt x="20" y="95"/>
                  </a:lnTo>
                  <a:lnTo>
                    <a:pt x="16" y="181"/>
                  </a:lnTo>
                  <a:lnTo>
                    <a:pt x="15" y="2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76" name="Freeform 165"/>
            <p:cNvSpPr>
              <a:spLocks/>
            </p:cNvSpPr>
            <p:nvPr/>
          </p:nvSpPr>
          <p:spPr bwMode="auto">
            <a:xfrm>
              <a:off x="3103" y="823"/>
              <a:ext cx="57" cy="487"/>
            </a:xfrm>
            <a:custGeom>
              <a:avLst/>
              <a:gdLst>
                <a:gd name="T0" fmla="*/ 0 w 115"/>
                <a:gd name="T1" fmla="*/ 1 h 973"/>
                <a:gd name="T2" fmla="*/ 0 w 115"/>
                <a:gd name="T3" fmla="*/ 1 h 973"/>
                <a:gd name="T4" fmla="*/ 0 w 115"/>
                <a:gd name="T5" fmla="*/ 1 h 973"/>
                <a:gd name="T6" fmla="*/ 0 w 115"/>
                <a:gd name="T7" fmla="*/ 1 h 973"/>
                <a:gd name="T8" fmla="*/ 0 w 115"/>
                <a:gd name="T9" fmla="*/ 1 h 973"/>
                <a:gd name="T10" fmla="*/ 0 w 115"/>
                <a:gd name="T11" fmla="*/ 1 h 973"/>
                <a:gd name="T12" fmla="*/ 0 w 115"/>
                <a:gd name="T13" fmla="*/ 1 h 973"/>
                <a:gd name="T14" fmla="*/ 0 w 115"/>
                <a:gd name="T15" fmla="*/ 1 h 973"/>
                <a:gd name="T16" fmla="*/ 0 w 115"/>
                <a:gd name="T17" fmla="*/ 1 h 973"/>
                <a:gd name="T18" fmla="*/ 0 w 115"/>
                <a:gd name="T19" fmla="*/ 1 h 973"/>
                <a:gd name="T20" fmla="*/ 0 w 115"/>
                <a:gd name="T21" fmla="*/ 1 h 973"/>
                <a:gd name="T22" fmla="*/ 0 w 115"/>
                <a:gd name="T23" fmla="*/ 1 h 973"/>
                <a:gd name="T24" fmla="*/ 0 w 115"/>
                <a:gd name="T25" fmla="*/ 1 h 973"/>
                <a:gd name="T26" fmla="*/ 0 w 115"/>
                <a:gd name="T27" fmla="*/ 1 h 973"/>
                <a:gd name="T28" fmla="*/ 0 w 115"/>
                <a:gd name="T29" fmla="*/ 1 h 973"/>
                <a:gd name="T30" fmla="*/ 0 w 115"/>
                <a:gd name="T31" fmla="*/ 1 h 973"/>
                <a:gd name="T32" fmla="*/ 0 w 115"/>
                <a:gd name="T33" fmla="*/ 1 h 973"/>
                <a:gd name="T34" fmla="*/ 0 w 115"/>
                <a:gd name="T35" fmla="*/ 1 h 973"/>
                <a:gd name="T36" fmla="*/ 0 w 115"/>
                <a:gd name="T37" fmla="*/ 1 h 973"/>
                <a:gd name="T38" fmla="*/ 0 w 115"/>
                <a:gd name="T39" fmla="*/ 1 h 973"/>
                <a:gd name="T40" fmla="*/ 0 w 115"/>
                <a:gd name="T41" fmla="*/ 1 h 973"/>
                <a:gd name="T42" fmla="*/ 0 w 115"/>
                <a:gd name="T43" fmla="*/ 1 h 973"/>
                <a:gd name="T44" fmla="*/ 0 w 115"/>
                <a:gd name="T45" fmla="*/ 1 h 973"/>
                <a:gd name="T46" fmla="*/ 0 w 115"/>
                <a:gd name="T47" fmla="*/ 1 h 973"/>
                <a:gd name="T48" fmla="*/ 0 w 115"/>
                <a:gd name="T49" fmla="*/ 1 h 973"/>
                <a:gd name="T50" fmla="*/ 0 w 115"/>
                <a:gd name="T51" fmla="*/ 1 h 973"/>
                <a:gd name="T52" fmla="*/ 0 w 115"/>
                <a:gd name="T53" fmla="*/ 1 h 973"/>
                <a:gd name="T54" fmla="*/ 0 w 115"/>
                <a:gd name="T55" fmla="*/ 1 h 973"/>
                <a:gd name="T56" fmla="*/ 0 w 115"/>
                <a:gd name="T57" fmla="*/ 1 h 973"/>
                <a:gd name="T58" fmla="*/ 0 w 115"/>
                <a:gd name="T59" fmla="*/ 1 h 973"/>
                <a:gd name="T60" fmla="*/ 0 w 115"/>
                <a:gd name="T61" fmla="*/ 1 h 973"/>
                <a:gd name="T62" fmla="*/ 0 w 115"/>
                <a:gd name="T63" fmla="*/ 1 h 973"/>
                <a:gd name="T64" fmla="*/ 0 w 115"/>
                <a:gd name="T65" fmla="*/ 1 h 973"/>
                <a:gd name="T66" fmla="*/ 0 w 115"/>
                <a:gd name="T67" fmla="*/ 1 h 973"/>
                <a:gd name="T68" fmla="*/ 0 w 115"/>
                <a:gd name="T69" fmla="*/ 1 h 973"/>
                <a:gd name="T70" fmla="*/ 0 w 115"/>
                <a:gd name="T71" fmla="*/ 1 h 973"/>
                <a:gd name="T72" fmla="*/ 0 w 115"/>
                <a:gd name="T73" fmla="*/ 1 h 973"/>
                <a:gd name="T74" fmla="*/ 0 w 115"/>
                <a:gd name="T75" fmla="*/ 1 h 973"/>
                <a:gd name="T76" fmla="*/ 0 w 115"/>
                <a:gd name="T77" fmla="*/ 1 h 973"/>
                <a:gd name="T78" fmla="*/ 0 w 115"/>
                <a:gd name="T79" fmla="*/ 1 h 973"/>
                <a:gd name="T80" fmla="*/ 0 w 115"/>
                <a:gd name="T81" fmla="*/ 1 h 973"/>
                <a:gd name="T82" fmla="*/ 0 w 115"/>
                <a:gd name="T83" fmla="*/ 1 h 973"/>
                <a:gd name="T84" fmla="*/ 0 w 115"/>
                <a:gd name="T85" fmla="*/ 1 h 973"/>
                <a:gd name="T86" fmla="*/ 0 w 115"/>
                <a:gd name="T87" fmla="*/ 1 h 973"/>
                <a:gd name="T88" fmla="*/ 0 w 115"/>
                <a:gd name="T89" fmla="*/ 1 h 973"/>
                <a:gd name="T90" fmla="*/ 0 w 115"/>
                <a:gd name="T91" fmla="*/ 1 h 973"/>
                <a:gd name="T92" fmla="*/ 0 w 115"/>
                <a:gd name="T93" fmla="*/ 1 h 973"/>
                <a:gd name="T94" fmla="*/ 0 w 115"/>
                <a:gd name="T95" fmla="*/ 1 h 973"/>
                <a:gd name="T96" fmla="*/ 0 w 115"/>
                <a:gd name="T97" fmla="*/ 1 h 973"/>
                <a:gd name="T98" fmla="*/ 0 w 115"/>
                <a:gd name="T99" fmla="*/ 1 h 973"/>
                <a:gd name="T100" fmla="*/ 0 w 115"/>
                <a:gd name="T101" fmla="*/ 1 h 973"/>
                <a:gd name="T102" fmla="*/ 0 w 115"/>
                <a:gd name="T103" fmla="*/ 1 h 973"/>
                <a:gd name="T104" fmla="*/ 0 w 115"/>
                <a:gd name="T105" fmla="*/ 0 h 973"/>
                <a:gd name="T106" fmla="*/ 0 w 115"/>
                <a:gd name="T107" fmla="*/ 0 h 973"/>
                <a:gd name="T108" fmla="*/ 0 w 115"/>
                <a:gd name="T109" fmla="*/ 1 h 973"/>
                <a:gd name="T110" fmla="*/ 0 w 115"/>
                <a:gd name="T111" fmla="*/ 1 h 973"/>
                <a:gd name="T112" fmla="*/ 0 w 115"/>
                <a:gd name="T113" fmla="*/ 1 h 973"/>
                <a:gd name="T114" fmla="*/ 0 w 115"/>
                <a:gd name="T115" fmla="*/ 1 h 973"/>
                <a:gd name="T116" fmla="*/ 0 w 115"/>
                <a:gd name="T117" fmla="*/ 1 h 973"/>
                <a:gd name="T118" fmla="*/ 0 w 115"/>
                <a:gd name="T119" fmla="*/ 1 h 973"/>
                <a:gd name="T120" fmla="*/ 0 w 115"/>
                <a:gd name="T121" fmla="*/ 1 h 97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5"/>
                <a:gd name="T184" fmla="*/ 0 h 973"/>
                <a:gd name="T185" fmla="*/ 115 w 115"/>
                <a:gd name="T186" fmla="*/ 973 h 97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5" h="973">
                  <a:moveTo>
                    <a:pt x="54" y="54"/>
                  </a:moveTo>
                  <a:lnTo>
                    <a:pt x="53" y="68"/>
                  </a:lnTo>
                  <a:lnTo>
                    <a:pt x="52" y="101"/>
                  </a:lnTo>
                  <a:lnTo>
                    <a:pt x="48" y="182"/>
                  </a:lnTo>
                  <a:lnTo>
                    <a:pt x="45" y="236"/>
                  </a:lnTo>
                  <a:lnTo>
                    <a:pt x="45" y="238"/>
                  </a:lnTo>
                  <a:lnTo>
                    <a:pt x="45" y="245"/>
                  </a:lnTo>
                  <a:lnTo>
                    <a:pt x="45" y="292"/>
                  </a:lnTo>
                  <a:lnTo>
                    <a:pt x="50" y="464"/>
                  </a:lnTo>
                  <a:lnTo>
                    <a:pt x="57" y="625"/>
                  </a:lnTo>
                  <a:lnTo>
                    <a:pt x="60" y="648"/>
                  </a:lnTo>
                  <a:lnTo>
                    <a:pt x="63" y="670"/>
                  </a:lnTo>
                  <a:lnTo>
                    <a:pt x="72" y="730"/>
                  </a:lnTo>
                  <a:lnTo>
                    <a:pt x="96" y="874"/>
                  </a:lnTo>
                  <a:lnTo>
                    <a:pt x="114" y="969"/>
                  </a:lnTo>
                  <a:lnTo>
                    <a:pt x="115" y="973"/>
                  </a:lnTo>
                  <a:lnTo>
                    <a:pt x="113" y="969"/>
                  </a:lnTo>
                  <a:lnTo>
                    <a:pt x="106" y="939"/>
                  </a:lnTo>
                  <a:lnTo>
                    <a:pt x="78" y="820"/>
                  </a:lnTo>
                  <a:lnTo>
                    <a:pt x="52" y="688"/>
                  </a:lnTo>
                  <a:lnTo>
                    <a:pt x="49" y="660"/>
                  </a:lnTo>
                  <a:lnTo>
                    <a:pt x="45" y="636"/>
                  </a:lnTo>
                  <a:lnTo>
                    <a:pt x="36" y="586"/>
                  </a:lnTo>
                  <a:lnTo>
                    <a:pt x="14" y="499"/>
                  </a:lnTo>
                  <a:lnTo>
                    <a:pt x="0" y="453"/>
                  </a:lnTo>
                  <a:lnTo>
                    <a:pt x="0" y="450"/>
                  </a:lnTo>
                  <a:lnTo>
                    <a:pt x="3" y="457"/>
                  </a:lnTo>
                  <a:lnTo>
                    <a:pt x="9" y="471"/>
                  </a:lnTo>
                  <a:lnTo>
                    <a:pt x="22" y="497"/>
                  </a:lnTo>
                  <a:lnTo>
                    <a:pt x="35" y="524"/>
                  </a:lnTo>
                  <a:lnTo>
                    <a:pt x="38" y="530"/>
                  </a:lnTo>
                  <a:lnTo>
                    <a:pt x="37" y="528"/>
                  </a:lnTo>
                  <a:lnTo>
                    <a:pt x="35" y="506"/>
                  </a:lnTo>
                  <a:lnTo>
                    <a:pt x="26" y="424"/>
                  </a:lnTo>
                  <a:lnTo>
                    <a:pt x="18" y="333"/>
                  </a:lnTo>
                  <a:lnTo>
                    <a:pt x="18" y="314"/>
                  </a:lnTo>
                  <a:lnTo>
                    <a:pt x="18" y="295"/>
                  </a:lnTo>
                  <a:lnTo>
                    <a:pt x="19" y="244"/>
                  </a:lnTo>
                  <a:lnTo>
                    <a:pt x="22" y="128"/>
                  </a:lnTo>
                  <a:lnTo>
                    <a:pt x="26" y="53"/>
                  </a:lnTo>
                  <a:lnTo>
                    <a:pt x="27" y="49"/>
                  </a:lnTo>
                  <a:lnTo>
                    <a:pt x="25" y="46"/>
                  </a:lnTo>
                  <a:lnTo>
                    <a:pt x="22" y="43"/>
                  </a:lnTo>
                  <a:lnTo>
                    <a:pt x="17" y="38"/>
                  </a:lnTo>
                  <a:lnTo>
                    <a:pt x="11" y="33"/>
                  </a:lnTo>
                  <a:lnTo>
                    <a:pt x="6" y="28"/>
                  </a:lnTo>
                  <a:lnTo>
                    <a:pt x="2" y="19"/>
                  </a:lnTo>
                  <a:lnTo>
                    <a:pt x="1" y="5"/>
                  </a:lnTo>
                  <a:lnTo>
                    <a:pt x="1" y="4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6" y="0"/>
                  </a:lnTo>
                  <a:lnTo>
                    <a:pt x="9" y="0"/>
                  </a:lnTo>
                  <a:lnTo>
                    <a:pt x="14" y="2"/>
                  </a:lnTo>
                  <a:lnTo>
                    <a:pt x="20" y="4"/>
                  </a:lnTo>
                  <a:lnTo>
                    <a:pt x="34" y="13"/>
                  </a:lnTo>
                  <a:lnTo>
                    <a:pt x="45" y="27"/>
                  </a:lnTo>
                  <a:lnTo>
                    <a:pt x="52" y="44"/>
                  </a:lnTo>
                  <a:lnTo>
                    <a:pt x="54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77" name="Freeform 166"/>
            <p:cNvSpPr>
              <a:spLocks/>
            </p:cNvSpPr>
            <p:nvPr/>
          </p:nvSpPr>
          <p:spPr bwMode="auto">
            <a:xfrm>
              <a:off x="3030" y="818"/>
              <a:ext cx="64" cy="105"/>
            </a:xfrm>
            <a:custGeom>
              <a:avLst/>
              <a:gdLst>
                <a:gd name="T0" fmla="*/ 0 w 130"/>
                <a:gd name="T1" fmla="*/ 1 h 210"/>
                <a:gd name="T2" fmla="*/ 0 w 130"/>
                <a:gd name="T3" fmla="*/ 1 h 210"/>
                <a:gd name="T4" fmla="*/ 0 w 130"/>
                <a:gd name="T5" fmla="*/ 1 h 210"/>
                <a:gd name="T6" fmla="*/ 0 w 130"/>
                <a:gd name="T7" fmla="*/ 1 h 210"/>
                <a:gd name="T8" fmla="*/ 0 w 130"/>
                <a:gd name="T9" fmla="*/ 1 h 210"/>
                <a:gd name="T10" fmla="*/ 0 w 130"/>
                <a:gd name="T11" fmla="*/ 1 h 210"/>
                <a:gd name="T12" fmla="*/ 0 w 130"/>
                <a:gd name="T13" fmla="*/ 1 h 210"/>
                <a:gd name="T14" fmla="*/ 0 w 130"/>
                <a:gd name="T15" fmla="*/ 1 h 210"/>
                <a:gd name="T16" fmla="*/ 0 w 130"/>
                <a:gd name="T17" fmla="*/ 1 h 210"/>
                <a:gd name="T18" fmla="*/ 0 w 130"/>
                <a:gd name="T19" fmla="*/ 1 h 210"/>
                <a:gd name="T20" fmla="*/ 0 w 130"/>
                <a:gd name="T21" fmla="*/ 1 h 210"/>
                <a:gd name="T22" fmla="*/ 0 w 130"/>
                <a:gd name="T23" fmla="*/ 1 h 210"/>
                <a:gd name="T24" fmla="*/ 0 w 130"/>
                <a:gd name="T25" fmla="*/ 1 h 210"/>
                <a:gd name="T26" fmla="*/ 0 w 130"/>
                <a:gd name="T27" fmla="*/ 1 h 210"/>
                <a:gd name="T28" fmla="*/ 0 w 130"/>
                <a:gd name="T29" fmla="*/ 1 h 210"/>
                <a:gd name="T30" fmla="*/ 0 w 130"/>
                <a:gd name="T31" fmla="*/ 1 h 210"/>
                <a:gd name="T32" fmla="*/ 0 w 130"/>
                <a:gd name="T33" fmla="*/ 1 h 210"/>
                <a:gd name="T34" fmla="*/ 0 w 130"/>
                <a:gd name="T35" fmla="*/ 1 h 210"/>
                <a:gd name="T36" fmla="*/ 0 w 130"/>
                <a:gd name="T37" fmla="*/ 1 h 210"/>
                <a:gd name="T38" fmla="*/ 0 w 130"/>
                <a:gd name="T39" fmla="*/ 0 h 210"/>
                <a:gd name="T40" fmla="*/ 0 w 130"/>
                <a:gd name="T41" fmla="*/ 1 h 210"/>
                <a:gd name="T42" fmla="*/ 0 w 130"/>
                <a:gd name="T43" fmla="*/ 1 h 210"/>
                <a:gd name="T44" fmla="*/ 0 w 130"/>
                <a:gd name="T45" fmla="*/ 1 h 210"/>
                <a:gd name="T46" fmla="*/ 0 w 130"/>
                <a:gd name="T47" fmla="*/ 1 h 210"/>
                <a:gd name="T48" fmla="*/ 0 w 130"/>
                <a:gd name="T49" fmla="*/ 1 h 210"/>
                <a:gd name="T50" fmla="*/ 0 w 130"/>
                <a:gd name="T51" fmla="*/ 1 h 210"/>
                <a:gd name="T52" fmla="*/ 0 w 130"/>
                <a:gd name="T53" fmla="*/ 1 h 210"/>
                <a:gd name="T54" fmla="*/ 0 w 130"/>
                <a:gd name="T55" fmla="*/ 1 h 210"/>
                <a:gd name="T56" fmla="*/ 0 w 130"/>
                <a:gd name="T57" fmla="*/ 1 h 210"/>
                <a:gd name="T58" fmla="*/ 0 w 130"/>
                <a:gd name="T59" fmla="*/ 1 h 210"/>
                <a:gd name="T60" fmla="*/ 0 w 130"/>
                <a:gd name="T61" fmla="*/ 1 h 21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0"/>
                <a:gd name="T94" fmla="*/ 0 h 210"/>
                <a:gd name="T95" fmla="*/ 130 w 130"/>
                <a:gd name="T96" fmla="*/ 210 h 21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0" h="210">
                  <a:moveTo>
                    <a:pt x="58" y="114"/>
                  </a:moveTo>
                  <a:lnTo>
                    <a:pt x="54" y="127"/>
                  </a:lnTo>
                  <a:lnTo>
                    <a:pt x="49" y="147"/>
                  </a:lnTo>
                  <a:lnTo>
                    <a:pt x="44" y="175"/>
                  </a:lnTo>
                  <a:lnTo>
                    <a:pt x="32" y="201"/>
                  </a:lnTo>
                  <a:lnTo>
                    <a:pt x="27" y="209"/>
                  </a:lnTo>
                  <a:lnTo>
                    <a:pt x="24" y="210"/>
                  </a:lnTo>
                  <a:lnTo>
                    <a:pt x="18" y="210"/>
                  </a:lnTo>
                  <a:lnTo>
                    <a:pt x="11" y="210"/>
                  </a:lnTo>
                  <a:lnTo>
                    <a:pt x="2" y="208"/>
                  </a:lnTo>
                  <a:lnTo>
                    <a:pt x="0" y="207"/>
                  </a:lnTo>
                  <a:lnTo>
                    <a:pt x="6" y="196"/>
                  </a:lnTo>
                  <a:lnTo>
                    <a:pt x="29" y="153"/>
                  </a:lnTo>
                  <a:lnTo>
                    <a:pt x="51" y="99"/>
                  </a:lnTo>
                  <a:lnTo>
                    <a:pt x="55" y="85"/>
                  </a:lnTo>
                  <a:lnTo>
                    <a:pt x="58" y="72"/>
                  </a:lnTo>
                  <a:lnTo>
                    <a:pt x="61" y="50"/>
                  </a:lnTo>
                  <a:lnTo>
                    <a:pt x="59" y="17"/>
                  </a:lnTo>
                  <a:lnTo>
                    <a:pt x="55" y="2"/>
                  </a:lnTo>
                  <a:lnTo>
                    <a:pt x="55" y="0"/>
                  </a:lnTo>
                  <a:lnTo>
                    <a:pt x="61" y="2"/>
                  </a:lnTo>
                  <a:lnTo>
                    <a:pt x="73" y="3"/>
                  </a:lnTo>
                  <a:lnTo>
                    <a:pt x="100" y="6"/>
                  </a:lnTo>
                  <a:lnTo>
                    <a:pt x="124" y="13"/>
                  </a:lnTo>
                  <a:lnTo>
                    <a:pt x="130" y="15"/>
                  </a:lnTo>
                  <a:lnTo>
                    <a:pt x="120" y="21"/>
                  </a:lnTo>
                  <a:lnTo>
                    <a:pt x="105" y="32"/>
                  </a:lnTo>
                  <a:lnTo>
                    <a:pt x="79" y="60"/>
                  </a:lnTo>
                  <a:lnTo>
                    <a:pt x="62" y="102"/>
                  </a:lnTo>
                  <a:lnTo>
                    <a:pt x="58" y="1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78" name="Freeform 167"/>
            <p:cNvSpPr>
              <a:spLocks/>
            </p:cNvSpPr>
            <p:nvPr/>
          </p:nvSpPr>
          <p:spPr bwMode="auto">
            <a:xfrm>
              <a:off x="2848" y="917"/>
              <a:ext cx="172" cy="231"/>
            </a:xfrm>
            <a:custGeom>
              <a:avLst/>
              <a:gdLst>
                <a:gd name="T0" fmla="*/ 1 w 344"/>
                <a:gd name="T1" fmla="*/ 0 h 463"/>
                <a:gd name="T2" fmla="*/ 1 w 344"/>
                <a:gd name="T3" fmla="*/ 0 h 463"/>
                <a:gd name="T4" fmla="*/ 1 w 344"/>
                <a:gd name="T5" fmla="*/ 0 h 463"/>
                <a:gd name="T6" fmla="*/ 1 w 344"/>
                <a:gd name="T7" fmla="*/ 0 h 463"/>
                <a:gd name="T8" fmla="*/ 1 w 344"/>
                <a:gd name="T9" fmla="*/ 0 h 463"/>
                <a:gd name="T10" fmla="*/ 1 w 344"/>
                <a:gd name="T11" fmla="*/ 0 h 463"/>
                <a:gd name="T12" fmla="*/ 1 w 344"/>
                <a:gd name="T13" fmla="*/ 0 h 463"/>
                <a:gd name="T14" fmla="*/ 1 w 344"/>
                <a:gd name="T15" fmla="*/ 0 h 463"/>
                <a:gd name="T16" fmla="*/ 1 w 344"/>
                <a:gd name="T17" fmla="*/ 0 h 463"/>
                <a:gd name="T18" fmla="*/ 1 w 344"/>
                <a:gd name="T19" fmla="*/ 0 h 463"/>
                <a:gd name="T20" fmla="*/ 1 w 344"/>
                <a:gd name="T21" fmla="*/ 0 h 463"/>
                <a:gd name="T22" fmla="*/ 1 w 344"/>
                <a:gd name="T23" fmla="*/ 0 h 463"/>
                <a:gd name="T24" fmla="*/ 1 w 344"/>
                <a:gd name="T25" fmla="*/ 0 h 463"/>
                <a:gd name="T26" fmla="*/ 1 w 344"/>
                <a:gd name="T27" fmla="*/ 0 h 463"/>
                <a:gd name="T28" fmla="*/ 1 w 344"/>
                <a:gd name="T29" fmla="*/ 0 h 463"/>
                <a:gd name="T30" fmla="*/ 1 w 344"/>
                <a:gd name="T31" fmla="*/ 0 h 463"/>
                <a:gd name="T32" fmla="*/ 1 w 344"/>
                <a:gd name="T33" fmla="*/ 0 h 463"/>
                <a:gd name="T34" fmla="*/ 1 w 344"/>
                <a:gd name="T35" fmla="*/ 0 h 463"/>
                <a:gd name="T36" fmla="*/ 1 w 344"/>
                <a:gd name="T37" fmla="*/ 0 h 463"/>
                <a:gd name="T38" fmla="*/ 1 w 344"/>
                <a:gd name="T39" fmla="*/ 0 h 463"/>
                <a:gd name="T40" fmla="*/ 1 w 344"/>
                <a:gd name="T41" fmla="*/ 0 h 463"/>
                <a:gd name="T42" fmla="*/ 1 w 344"/>
                <a:gd name="T43" fmla="*/ 0 h 463"/>
                <a:gd name="T44" fmla="*/ 0 w 344"/>
                <a:gd name="T45" fmla="*/ 0 h 463"/>
                <a:gd name="T46" fmla="*/ 1 w 344"/>
                <a:gd name="T47" fmla="*/ 0 h 463"/>
                <a:gd name="T48" fmla="*/ 1 w 344"/>
                <a:gd name="T49" fmla="*/ 0 h 463"/>
                <a:gd name="T50" fmla="*/ 1 w 344"/>
                <a:gd name="T51" fmla="*/ 0 h 463"/>
                <a:gd name="T52" fmla="*/ 1 w 344"/>
                <a:gd name="T53" fmla="*/ 0 h 463"/>
                <a:gd name="T54" fmla="*/ 1 w 344"/>
                <a:gd name="T55" fmla="*/ 0 h 463"/>
                <a:gd name="T56" fmla="*/ 1 w 344"/>
                <a:gd name="T57" fmla="*/ 0 h 463"/>
                <a:gd name="T58" fmla="*/ 1 w 344"/>
                <a:gd name="T59" fmla="*/ 0 h 463"/>
                <a:gd name="T60" fmla="*/ 1 w 344"/>
                <a:gd name="T61" fmla="*/ 0 h 463"/>
                <a:gd name="T62" fmla="*/ 1 w 344"/>
                <a:gd name="T63" fmla="*/ 0 h 463"/>
                <a:gd name="T64" fmla="*/ 1 w 344"/>
                <a:gd name="T65" fmla="*/ 0 h 463"/>
                <a:gd name="T66" fmla="*/ 1 w 344"/>
                <a:gd name="T67" fmla="*/ 0 h 463"/>
                <a:gd name="T68" fmla="*/ 1 w 344"/>
                <a:gd name="T69" fmla="*/ 0 h 463"/>
                <a:gd name="T70" fmla="*/ 1 w 344"/>
                <a:gd name="T71" fmla="*/ 0 h 463"/>
                <a:gd name="T72" fmla="*/ 1 w 344"/>
                <a:gd name="T73" fmla="*/ 0 h 463"/>
                <a:gd name="T74" fmla="*/ 1 w 344"/>
                <a:gd name="T75" fmla="*/ 0 h 463"/>
                <a:gd name="T76" fmla="*/ 1 w 344"/>
                <a:gd name="T77" fmla="*/ 0 h 463"/>
                <a:gd name="T78" fmla="*/ 1 w 344"/>
                <a:gd name="T79" fmla="*/ 0 h 463"/>
                <a:gd name="T80" fmla="*/ 1 w 344"/>
                <a:gd name="T81" fmla="*/ 0 h 463"/>
                <a:gd name="T82" fmla="*/ 1 w 344"/>
                <a:gd name="T83" fmla="*/ 0 h 463"/>
                <a:gd name="T84" fmla="*/ 1 w 344"/>
                <a:gd name="T85" fmla="*/ 0 h 463"/>
                <a:gd name="T86" fmla="*/ 1 w 344"/>
                <a:gd name="T87" fmla="*/ 0 h 463"/>
                <a:gd name="T88" fmla="*/ 1 w 344"/>
                <a:gd name="T89" fmla="*/ 0 h 463"/>
                <a:gd name="T90" fmla="*/ 1 w 344"/>
                <a:gd name="T91" fmla="*/ 0 h 463"/>
                <a:gd name="T92" fmla="*/ 1 w 344"/>
                <a:gd name="T93" fmla="*/ 0 h 463"/>
                <a:gd name="T94" fmla="*/ 1 w 344"/>
                <a:gd name="T95" fmla="*/ 0 h 463"/>
                <a:gd name="T96" fmla="*/ 1 w 344"/>
                <a:gd name="T97" fmla="*/ 0 h 463"/>
                <a:gd name="T98" fmla="*/ 1 w 344"/>
                <a:gd name="T99" fmla="*/ 0 h 463"/>
                <a:gd name="T100" fmla="*/ 1 w 344"/>
                <a:gd name="T101" fmla="*/ 0 h 463"/>
                <a:gd name="T102" fmla="*/ 1 w 344"/>
                <a:gd name="T103" fmla="*/ 0 h 463"/>
                <a:gd name="T104" fmla="*/ 1 w 344"/>
                <a:gd name="T105" fmla="*/ 0 h 463"/>
                <a:gd name="T106" fmla="*/ 1 w 344"/>
                <a:gd name="T107" fmla="*/ 0 h 463"/>
                <a:gd name="T108" fmla="*/ 1 w 344"/>
                <a:gd name="T109" fmla="*/ 0 h 463"/>
                <a:gd name="T110" fmla="*/ 1 w 344"/>
                <a:gd name="T111" fmla="*/ 0 h 463"/>
                <a:gd name="T112" fmla="*/ 1 w 344"/>
                <a:gd name="T113" fmla="*/ 0 h 463"/>
                <a:gd name="T114" fmla="*/ 1 w 344"/>
                <a:gd name="T115" fmla="*/ 0 h 463"/>
                <a:gd name="T116" fmla="*/ 1 w 344"/>
                <a:gd name="T117" fmla="*/ 0 h 463"/>
                <a:gd name="T118" fmla="*/ 1 w 344"/>
                <a:gd name="T119" fmla="*/ 0 h 463"/>
                <a:gd name="T120" fmla="*/ 1 w 344"/>
                <a:gd name="T121" fmla="*/ 0 h 463"/>
                <a:gd name="T122" fmla="*/ 1 w 344"/>
                <a:gd name="T123" fmla="*/ 0 h 463"/>
                <a:gd name="T124" fmla="*/ 1 w 344"/>
                <a:gd name="T125" fmla="*/ 0 h 46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44"/>
                <a:gd name="T190" fmla="*/ 0 h 463"/>
                <a:gd name="T191" fmla="*/ 344 w 344"/>
                <a:gd name="T192" fmla="*/ 463 h 46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44" h="463">
                  <a:moveTo>
                    <a:pt x="269" y="103"/>
                  </a:moveTo>
                  <a:lnTo>
                    <a:pt x="258" y="132"/>
                  </a:lnTo>
                  <a:lnTo>
                    <a:pt x="239" y="187"/>
                  </a:lnTo>
                  <a:lnTo>
                    <a:pt x="209" y="282"/>
                  </a:lnTo>
                  <a:lnTo>
                    <a:pt x="195" y="331"/>
                  </a:lnTo>
                  <a:lnTo>
                    <a:pt x="195" y="333"/>
                  </a:lnTo>
                  <a:lnTo>
                    <a:pt x="194" y="335"/>
                  </a:lnTo>
                  <a:lnTo>
                    <a:pt x="189" y="346"/>
                  </a:lnTo>
                  <a:lnTo>
                    <a:pt x="171" y="381"/>
                  </a:lnTo>
                  <a:lnTo>
                    <a:pt x="151" y="415"/>
                  </a:lnTo>
                  <a:lnTo>
                    <a:pt x="149" y="419"/>
                  </a:lnTo>
                  <a:lnTo>
                    <a:pt x="145" y="423"/>
                  </a:lnTo>
                  <a:lnTo>
                    <a:pt x="135" y="432"/>
                  </a:lnTo>
                  <a:lnTo>
                    <a:pt x="105" y="453"/>
                  </a:lnTo>
                  <a:lnTo>
                    <a:pt x="89" y="460"/>
                  </a:lnTo>
                  <a:lnTo>
                    <a:pt x="72" y="463"/>
                  </a:lnTo>
                  <a:lnTo>
                    <a:pt x="65" y="461"/>
                  </a:lnTo>
                  <a:lnTo>
                    <a:pt x="57" y="458"/>
                  </a:lnTo>
                  <a:lnTo>
                    <a:pt x="50" y="453"/>
                  </a:lnTo>
                  <a:lnTo>
                    <a:pt x="35" y="438"/>
                  </a:lnTo>
                  <a:lnTo>
                    <a:pt x="22" y="420"/>
                  </a:lnTo>
                  <a:lnTo>
                    <a:pt x="2" y="390"/>
                  </a:lnTo>
                  <a:lnTo>
                    <a:pt x="0" y="384"/>
                  </a:lnTo>
                  <a:lnTo>
                    <a:pt x="7" y="392"/>
                  </a:lnTo>
                  <a:lnTo>
                    <a:pt x="33" y="415"/>
                  </a:lnTo>
                  <a:lnTo>
                    <a:pt x="59" y="432"/>
                  </a:lnTo>
                  <a:lnTo>
                    <a:pt x="64" y="432"/>
                  </a:lnTo>
                  <a:lnTo>
                    <a:pt x="67" y="432"/>
                  </a:lnTo>
                  <a:lnTo>
                    <a:pt x="75" y="430"/>
                  </a:lnTo>
                  <a:lnTo>
                    <a:pt x="82" y="425"/>
                  </a:lnTo>
                  <a:lnTo>
                    <a:pt x="89" y="419"/>
                  </a:lnTo>
                  <a:lnTo>
                    <a:pt x="93" y="410"/>
                  </a:lnTo>
                  <a:lnTo>
                    <a:pt x="95" y="401"/>
                  </a:lnTo>
                  <a:lnTo>
                    <a:pt x="96" y="396"/>
                  </a:lnTo>
                  <a:lnTo>
                    <a:pt x="97" y="391"/>
                  </a:lnTo>
                  <a:lnTo>
                    <a:pt x="100" y="385"/>
                  </a:lnTo>
                  <a:lnTo>
                    <a:pt x="104" y="379"/>
                  </a:lnTo>
                  <a:lnTo>
                    <a:pt x="117" y="365"/>
                  </a:lnTo>
                  <a:lnTo>
                    <a:pt x="144" y="342"/>
                  </a:lnTo>
                  <a:lnTo>
                    <a:pt x="153" y="333"/>
                  </a:lnTo>
                  <a:lnTo>
                    <a:pt x="154" y="330"/>
                  </a:lnTo>
                  <a:lnTo>
                    <a:pt x="163" y="309"/>
                  </a:lnTo>
                  <a:lnTo>
                    <a:pt x="194" y="228"/>
                  </a:lnTo>
                  <a:lnTo>
                    <a:pt x="223" y="151"/>
                  </a:lnTo>
                  <a:lnTo>
                    <a:pt x="228" y="139"/>
                  </a:lnTo>
                  <a:lnTo>
                    <a:pt x="231" y="130"/>
                  </a:lnTo>
                  <a:lnTo>
                    <a:pt x="238" y="109"/>
                  </a:lnTo>
                  <a:lnTo>
                    <a:pt x="254" y="66"/>
                  </a:lnTo>
                  <a:lnTo>
                    <a:pt x="274" y="33"/>
                  </a:lnTo>
                  <a:lnTo>
                    <a:pt x="281" y="26"/>
                  </a:lnTo>
                  <a:lnTo>
                    <a:pt x="288" y="22"/>
                  </a:lnTo>
                  <a:lnTo>
                    <a:pt x="302" y="14"/>
                  </a:lnTo>
                  <a:lnTo>
                    <a:pt x="329" y="4"/>
                  </a:lnTo>
                  <a:lnTo>
                    <a:pt x="343" y="1"/>
                  </a:lnTo>
                  <a:lnTo>
                    <a:pt x="344" y="0"/>
                  </a:lnTo>
                  <a:lnTo>
                    <a:pt x="343" y="0"/>
                  </a:lnTo>
                  <a:lnTo>
                    <a:pt x="339" y="1"/>
                  </a:lnTo>
                  <a:lnTo>
                    <a:pt x="330" y="5"/>
                  </a:lnTo>
                  <a:lnTo>
                    <a:pt x="317" y="16"/>
                  </a:lnTo>
                  <a:lnTo>
                    <a:pt x="300" y="40"/>
                  </a:lnTo>
                  <a:lnTo>
                    <a:pt x="280" y="78"/>
                  </a:lnTo>
                  <a:lnTo>
                    <a:pt x="269" y="10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79" name="Freeform 168"/>
            <p:cNvSpPr>
              <a:spLocks/>
            </p:cNvSpPr>
            <p:nvPr/>
          </p:nvSpPr>
          <p:spPr bwMode="auto">
            <a:xfrm>
              <a:off x="2785" y="968"/>
              <a:ext cx="44" cy="30"/>
            </a:xfrm>
            <a:custGeom>
              <a:avLst/>
              <a:gdLst>
                <a:gd name="T0" fmla="*/ 0 w 89"/>
                <a:gd name="T1" fmla="*/ 0 h 61"/>
                <a:gd name="T2" fmla="*/ 0 w 89"/>
                <a:gd name="T3" fmla="*/ 0 h 61"/>
                <a:gd name="T4" fmla="*/ 0 w 89"/>
                <a:gd name="T5" fmla="*/ 0 h 61"/>
                <a:gd name="T6" fmla="*/ 0 w 89"/>
                <a:gd name="T7" fmla="*/ 0 h 61"/>
                <a:gd name="T8" fmla="*/ 0 w 89"/>
                <a:gd name="T9" fmla="*/ 0 h 61"/>
                <a:gd name="T10" fmla="*/ 0 w 89"/>
                <a:gd name="T11" fmla="*/ 0 h 61"/>
                <a:gd name="T12" fmla="*/ 0 w 89"/>
                <a:gd name="T13" fmla="*/ 0 h 61"/>
                <a:gd name="T14" fmla="*/ 0 w 89"/>
                <a:gd name="T15" fmla="*/ 0 h 61"/>
                <a:gd name="T16" fmla="*/ 0 w 89"/>
                <a:gd name="T17" fmla="*/ 0 h 61"/>
                <a:gd name="T18" fmla="*/ 0 w 89"/>
                <a:gd name="T19" fmla="*/ 0 h 61"/>
                <a:gd name="T20" fmla="*/ 0 w 89"/>
                <a:gd name="T21" fmla="*/ 0 h 61"/>
                <a:gd name="T22" fmla="*/ 0 w 89"/>
                <a:gd name="T23" fmla="*/ 0 h 61"/>
                <a:gd name="T24" fmla="*/ 0 w 89"/>
                <a:gd name="T25" fmla="*/ 0 h 61"/>
                <a:gd name="T26" fmla="*/ 0 w 89"/>
                <a:gd name="T27" fmla="*/ 0 h 61"/>
                <a:gd name="T28" fmla="*/ 0 w 89"/>
                <a:gd name="T29" fmla="*/ 0 h 61"/>
                <a:gd name="T30" fmla="*/ 0 w 89"/>
                <a:gd name="T31" fmla="*/ 0 h 61"/>
                <a:gd name="T32" fmla="*/ 0 w 89"/>
                <a:gd name="T33" fmla="*/ 0 h 61"/>
                <a:gd name="T34" fmla="*/ 0 w 89"/>
                <a:gd name="T35" fmla="*/ 0 h 61"/>
                <a:gd name="T36" fmla="*/ 0 w 89"/>
                <a:gd name="T37" fmla="*/ 0 h 61"/>
                <a:gd name="T38" fmla="*/ 0 w 89"/>
                <a:gd name="T39" fmla="*/ 0 h 61"/>
                <a:gd name="T40" fmla="*/ 0 w 89"/>
                <a:gd name="T41" fmla="*/ 0 h 61"/>
                <a:gd name="T42" fmla="*/ 0 w 89"/>
                <a:gd name="T43" fmla="*/ 0 h 61"/>
                <a:gd name="T44" fmla="*/ 0 w 89"/>
                <a:gd name="T45" fmla="*/ 0 h 6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89"/>
                <a:gd name="T70" fmla="*/ 0 h 61"/>
                <a:gd name="T71" fmla="*/ 89 w 89"/>
                <a:gd name="T72" fmla="*/ 61 h 6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89" h="61">
                  <a:moveTo>
                    <a:pt x="85" y="61"/>
                  </a:moveTo>
                  <a:lnTo>
                    <a:pt x="88" y="61"/>
                  </a:lnTo>
                  <a:lnTo>
                    <a:pt x="88" y="59"/>
                  </a:lnTo>
                  <a:lnTo>
                    <a:pt x="89" y="56"/>
                  </a:lnTo>
                  <a:lnTo>
                    <a:pt x="88" y="53"/>
                  </a:lnTo>
                  <a:lnTo>
                    <a:pt x="86" y="45"/>
                  </a:lnTo>
                  <a:lnTo>
                    <a:pt x="83" y="37"/>
                  </a:lnTo>
                  <a:lnTo>
                    <a:pt x="79" y="31"/>
                  </a:lnTo>
                  <a:lnTo>
                    <a:pt x="77" y="29"/>
                  </a:lnTo>
                  <a:lnTo>
                    <a:pt x="71" y="26"/>
                  </a:lnTo>
                  <a:lnTo>
                    <a:pt x="55" y="18"/>
                  </a:lnTo>
                  <a:lnTo>
                    <a:pt x="18" y="3"/>
                  </a:lnTo>
                  <a:lnTo>
                    <a:pt x="4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3"/>
                  </a:lnTo>
                  <a:lnTo>
                    <a:pt x="10" y="11"/>
                  </a:lnTo>
                  <a:lnTo>
                    <a:pt x="25" y="24"/>
                  </a:lnTo>
                  <a:lnTo>
                    <a:pt x="52" y="44"/>
                  </a:lnTo>
                  <a:lnTo>
                    <a:pt x="78" y="58"/>
                  </a:lnTo>
                  <a:lnTo>
                    <a:pt x="85" y="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80" name="Freeform 169"/>
            <p:cNvSpPr>
              <a:spLocks/>
            </p:cNvSpPr>
            <p:nvPr/>
          </p:nvSpPr>
          <p:spPr bwMode="auto">
            <a:xfrm>
              <a:off x="2821" y="790"/>
              <a:ext cx="25" cy="50"/>
            </a:xfrm>
            <a:custGeom>
              <a:avLst/>
              <a:gdLst>
                <a:gd name="T0" fmla="*/ 1 w 48"/>
                <a:gd name="T1" fmla="*/ 1 h 100"/>
                <a:gd name="T2" fmla="*/ 1 w 48"/>
                <a:gd name="T3" fmla="*/ 1 h 100"/>
                <a:gd name="T4" fmla="*/ 1 w 48"/>
                <a:gd name="T5" fmla="*/ 1 h 100"/>
                <a:gd name="T6" fmla="*/ 1 w 48"/>
                <a:gd name="T7" fmla="*/ 1 h 100"/>
                <a:gd name="T8" fmla="*/ 1 w 48"/>
                <a:gd name="T9" fmla="*/ 1 h 100"/>
                <a:gd name="T10" fmla="*/ 1 w 48"/>
                <a:gd name="T11" fmla="*/ 1 h 100"/>
                <a:gd name="T12" fmla="*/ 1 w 48"/>
                <a:gd name="T13" fmla="*/ 1 h 100"/>
                <a:gd name="T14" fmla="*/ 1 w 48"/>
                <a:gd name="T15" fmla="*/ 1 h 100"/>
                <a:gd name="T16" fmla="*/ 1 w 48"/>
                <a:gd name="T17" fmla="*/ 1 h 100"/>
                <a:gd name="T18" fmla="*/ 1 w 48"/>
                <a:gd name="T19" fmla="*/ 1 h 100"/>
                <a:gd name="T20" fmla="*/ 1 w 48"/>
                <a:gd name="T21" fmla="*/ 1 h 100"/>
                <a:gd name="T22" fmla="*/ 1 w 48"/>
                <a:gd name="T23" fmla="*/ 1 h 100"/>
                <a:gd name="T24" fmla="*/ 1 w 48"/>
                <a:gd name="T25" fmla="*/ 1 h 100"/>
                <a:gd name="T26" fmla="*/ 1 w 48"/>
                <a:gd name="T27" fmla="*/ 1 h 100"/>
                <a:gd name="T28" fmla="*/ 1 w 48"/>
                <a:gd name="T29" fmla="*/ 1 h 100"/>
                <a:gd name="T30" fmla="*/ 1 w 48"/>
                <a:gd name="T31" fmla="*/ 1 h 100"/>
                <a:gd name="T32" fmla="*/ 1 w 48"/>
                <a:gd name="T33" fmla="*/ 1 h 100"/>
                <a:gd name="T34" fmla="*/ 1 w 48"/>
                <a:gd name="T35" fmla="*/ 0 h 100"/>
                <a:gd name="T36" fmla="*/ 1 w 48"/>
                <a:gd name="T37" fmla="*/ 1 h 100"/>
                <a:gd name="T38" fmla="*/ 1 w 48"/>
                <a:gd name="T39" fmla="*/ 1 h 100"/>
                <a:gd name="T40" fmla="*/ 1 w 48"/>
                <a:gd name="T41" fmla="*/ 1 h 100"/>
                <a:gd name="T42" fmla="*/ 1 w 48"/>
                <a:gd name="T43" fmla="*/ 1 h 100"/>
                <a:gd name="T44" fmla="*/ 0 w 48"/>
                <a:gd name="T45" fmla="*/ 1 h 100"/>
                <a:gd name="T46" fmla="*/ 1 w 48"/>
                <a:gd name="T47" fmla="*/ 1 h 100"/>
                <a:gd name="T48" fmla="*/ 1 w 48"/>
                <a:gd name="T49" fmla="*/ 1 h 1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8"/>
                <a:gd name="T76" fmla="*/ 0 h 100"/>
                <a:gd name="T77" fmla="*/ 48 w 48"/>
                <a:gd name="T78" fmla="*/ 100 h 1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8" h="100">
                  <a:moveTo>
                    <a:pt x="2" y="80"/>
                  </a:moveTo>
                  <a:lnTo>
                    <a:pt x="4" y="86"/>
                  </a:lnTo>
                  <a:lnTo>
                    <a:pt x="8" y="91"/>
                  </a:lnTo>
                  <a:lnTo>
                    <a:pt x="12" y="94"/>
                  </a:lnTo>
                  <a:lnTo>
                    <a:pt x="17" y="97"/>
                  </a:lnTo>
                  <a:lnTo>
                    <a:pt x="23" y="98"/>
                  </a:lnTo>
                  <a:lnTo>
                    <a:pt x="33" y="100"/>
                  </a:lnTo>
                  <a:lnTo>
                    <a:pt x="42" y="99"/>
                  </a:lnTo>
                  <a:lnTo>
                    <a:pt x="47" y="99"/>
                  </a:lnTo>
                  <a:lnTo>
                    <a:pt x="48" y="98"/>
                  </a:lnTo>
                  <a:lnTo>
                    <a:pt x="40" y="93"/>
                  </a:lnTo>
                  <a:lnTo>
                    <a:pt x="35" y="86"/>
                  </a:lnTo>
                  <a:lnTo>
                    <a:pt x="31" y="78"/>
                  </a:lnTo>
                  <a:lnTo>
                    <a:pt x="29" y="70"/>
                  </a:lnTo>
                  <a:lnTo>
                    <a:pt x="28" y="51"/>
                  </a:lnTo>
                  <a:lnTo>
                    <a:pt x="30" y="33"/>
                  </a:lnTo>
                  <a:lnTo>
                    <a:pt x="34" y="16"/>
                  </a:lnTo>
                  <a:lnTo>
                    <a:pt x="40" y="0"/>
                  </a:lnTo>
                  <a:lnTo>
                    <a:pt x="39" y="2"/>
                  </a:lnTo>
                  <a:lnTo>
                    <a:pt x="32" y="9"/>
                  </a:lnTo>
                  <a:lnTo>
                    <a:pt x="12" y="40"/>
                  </a:lnTo>
                  <a:lnTo>
                    <a:pt x="3" y="58"/>
                  </a:lnTo>
                  <a:lnTo>
                    <a:pt x="0" y="74"/>
                  </a:lnTo>
                  <a:lnTo>
                    <a:pt x="2" y="8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81" name="Freeform 170"/>
            <p:cNvSpPr>
              <a:spLocks/>
            </p:cNvSpPr>
            <p:nvPr/>
          </p:nvSpPr>
          <p:spPr bwMode="auto">
            <a:xfrm>
              <a:off x="2477" y="745"/>
              <a:ext cx="124" cy="78"/>
            </a:xfrm>
            <a:custGeom>
              <a:avLst/>
              <a:gdLst>
                <a:gd name="T0" fmla="*/ 0 w 250"/>
                <a:gd name="T1" fmla="*/ 0 h 157"/>
                <a:gd name="T2" fmla="*/ 0 w 250"/>
                <a:gd name="T3" fmla="*/ 0 h 157"/>
                <a:gd name="T4" fmla="*/ 0 w 250"/>
                <a:gd name="T5" fmla="*/ 0 h 157"/>
                <a:gd name="T6" fmla="*/ 0 w 250"/>
                <a:gd name="T7" fmla="*/ 0 h 157"/>
                <a:gd name="T8" fmla="*/ 0 w 250"/>
                <a:gd name="T9" fmla="*/ 0 h 157"/>
                <a:gd name="T10" fmla="*/ 0 w 250"/>
                <a:gd name="T11" fmla="*/ 0 h 157"/>
                <a:gd name="T12" fmla="*/ 0 w 250"/>
                <a:gd name="T13" fmla="*/ 0 h 157"/>
                <a:gd name="T14" fmla="*/ 0 w 250"/>
                <a:gd name="T15" fmla="*/ 0 h 157"/>
                <a:gd name="T16" fmla="*/ 0 w 250"/>
                <a:gd name="T17" fmla="*/ 0 h 157"/>
                <a:gd name="T18" fmla="*/ 0 w 250"/>
                <a:gd name="T19" fmla="*/ 0 h 157"/>
                <a:gd name="T20" fmla="*/ 0 w 250"/>
                <a:gd name="T21" fmla="*/ 0 h 157"/>
                <a:gd name="T22" fmla="*/ 0 w 250"/>
                <a:gd name="T23" fmla="*/ 0 h 157"/>
                <a:gd name="T24" fmla="*/ 0 w 250"/>
                <a:gd name="T25" fmla="*/ 0 h 157"/>
                <a:gd name="T26" fmla="*/ 0 w 250"/>
                <a:gd name="T27" fmla="*/ 0 h 157"/>
                <a:gd name="T28" fmla="*/ 0 w 250"/>
                <a:gd name="T29" fmla="*/ 0 h 157"/>
                <a:gd name="T30" fmla="*/ 0 w 250"/>
                <a:gd name="T31" fmla="*/ 0 h 157"/>
                <a:gd name="T32" fmla="*/ 0 w 250"/>
                <a:gd name="T33" fmla="*/ 0 h 157"/>
                <a:gd name="T34" fmla="*/ 0 w 250"/>
                <a:gd name="T35" fmla="*/ 0 h 157"/>
                <a:gd name="T36" fmla="*/ 0 w 250"/>
                <a:gd name="T37" fmla="*/ 0 h 157"/>
                <a:gd name="T38" fmla="*/ 0 w 250"/>
                <a:gd name="T39" fmla="*/ 0 h 157"/>
                <a:gd name="T40" fmla="*/ 0 w 250"/>
                <a:gd name="T41" fmla="*/ 0 h 157"/>
                <a:gd name="T42" fmla="*/ 0 w 250"/>
                <a:gd name="T43" fmla="*/ 0 h 157"/>
                <a:gd name="T44" fmla="*/ 0 w 250"/>
                <a:gd name="T45" fmla="*/ 0 h 157"/>
                <a:gd name="T46" fmla="*/ 0 w 250"/>
                <a:gd name="T47" fmla="*/ 0 h 157"/>
                <a:gd name="T48" fmla="*/ 0 w 250"/>
                <a:gd name="T49" fmla="*/ 0 h 157"/>
                <a:gd name="T50" fmla="*/ 0 w 250"/>
                <a:gd name="T51" fmla="*/ 0 h 157"/>
                <a:gd name="T52" fmla="*/ 0 w 250"/>
                <a:gd name="T53" fmla="*/ 0 h 157"/>
                <a:gd name="T54" fmla="*/ 0 w 250"/>
                <a:gd name="T55" fmla="*/ 0 h 157"/>
                <a:gd name="T56" fmla="*/ 0 w 250"/>
                <a:gd name="T57" fmla="*/ 0 h 157"/>
                <a:gd name="T58" fmla="*/ 0 w 250"/>
                <a:gd name="T59" fmla="*/ 0 h 157"/>
                <a:gd name="T60" fmla="*/ 0 w 250"/>
                <a:gd name="T61" fmla="*/ 0 h 157"/>
                <a:gd name="T62" fmla="*/ 0 w 250"/>
                <a:gd name="T63" fmla="*/ 0 h 157"/>
                <a:gd name="T64" fmla="*/ 0 w 250"/>
                <a:gd name="T65" fmla="*/ 0 h 157"/>
                <a:gd name="T66" fmla="*/ 0 w 250"/>
                <a:gd name="T67" fmla="*/ 0 h 157"/>
                <a:gd name="T68" fmla="*/ 0 w 250"/>
                <a:gd name="T69" fmla="*/ 0 h 157"/>
                <a:gd name="T70" fmla="*/ 0 w 250"/>
                <a:gd name="T71" fmla="*/ 0 h 157"/>
                <a:gd name="T72" fmla="*/ 0 w 250"/>
                <a:gd name="T73" fmla="*/ 0 h 157"/>
                <a:gd name="T74" fmla="*/ 0 w 250"/>
                <a:gd name="T75" fmla="*/ 0 h 157"/>
                <a:gd name="T76" fmla="*/ 0 w 250"/>
                <a:gd name="T77" fmla="*/ 0 h 157"/>
                <a:gd name="T78" fmla="*/ 0 w 250"/>
                <a:gd name="T79" fmla="*/ 0 h 157"/>
                <a:gd name="T80" fmla="*/ 0 w 250"/>
                <a:gd name="T81" fmla="*/ 0 h 157"/>
                <a:gd name="T82" fmla="*/ 0 w 250"/>
                <a:gd name="T83" fmla="*/ 0 h 157"/>
                <a:gd name="T84" fmla="*/ 0 w 250"/>
                <a:gd name="T85" fmla="*/ 0 h 157"/>
                <a:gd name="T86" fmla="*/ 0 w 250"/>
                <a:gd name="T87" fmla="*/ 0 h 157"/>
                <a:gd name="T88" fmla="*/ 0 w 250"/>
                <a:gd name="T89" fmla="*/ 0 h 157"/>
                <a:gd name="T90" fmla="*/ 0 w 250"/>
                <a:gd name="T91" fmla="*/ 0 h 157"/>
                <a:gd name="T92" fmla="*/ 0 w 250"/>
                <a:gd name="T93" fmla="*/ 0 h 157"/>
                <a:gd name="T94" fmla="*/ 0 w 250"/>
                <a:gd name="T95" fmla="*/ 0 h 157"/>
                <a:gd name="T96" fmla="*/ 0 w 250"/>
                <a:gd name="T97" fmla="*/ 0 h 15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50"/>
                <a:gd name="T148" fmla="*/ 0 h 157"/>
                <a:gd name="T149" fmla="*/ 250 w 250"/>
                <a:gd name="T150" fmla="*/ 157 h 15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50" h="157">
                  <a:moveTo>
                    <a:pt x="165" y="12"/>
                  </a:moveTo>
                  <a:lnTo>
                    <a:pt x="162" y="12"/>
                  </a:lnTo>
                  <a:lnTo>
                    <a:pt x="161" y="11"/>
                  </a:lnTo>
                  <a:lnTo>
                    <a:pt x="158" y="10"/>
                  </a:lnTo>
                  <a:lnTo>
                    <a:pt x="155" y="7"/>
                  </a:lnTo>
                  <a:lnTo>
                    <a:pt x="149" y="2"/>
                  </a:lnTo>
                  <a:lnTo>
                    <a:pt x="147" y="0"/>
                  </a:lnTo>
                  <a:lnTo>
                    <a:pt x="145" y="1"/>
                  </a:lnTo>
                  <a:lnTo>
                    <a:pt x="132" y="7"/>
                  </a:lnTo>
                  <a:lnTo>
                    <a:pt x="81" y="30"/>
                  </a:lnTo>
                  <a:lnTo>
                    <a:pt x="28" y="59"/>
                  </a:lnTo>
                  <a:lnTo>
                    <a:pt x="18" y="65"/>
                  </a:lnTo>
                  <a:lnTo>
                    <a:pt x="9" y="73"/>
                  </a:lnTo>
                  <a:lnTo>
                    <a:pt x="4" y="81"/>
                  </a:lnTo>
                  <a:lnTo>
                    <a:pt x="1" y="91"/>
                  </a:lnTo>
                  <a:lnTo>
                    <a:pt x="0" y="100"/>
                  </a:lnTo>
                  <a:lnTo>
                    <a:pt x="1" y="111"/>
                  </a:lnTo>
                  <a:lnTo>
                    <a:pt x="5" y="130"/>
                  </a:lnTo>
                  <a:lnTo>
                    <a:pt x="11" y="147"/>
                  </a:lnTo>
                  <a:lnTo>
                    <a:pt x="15" y="156"/>
                  </a:lnTo>
                  <a:lnTo>
                    <a:pt x="17" y="157"/>
                  </a:lnTo>
                  <a:lnTo>
                    <a:pt x="29" y="152"/>
                  </a:lnTo>
                  <a:lnTo>
                    <a:pt x="68" y="134"/>
                  </a:lnTo>
                  <a:lnTo>
                    <a:pt x="98" y="121"/>
                  </a:lnTo>
                  <a:lnTo>
                    <a:pt x="100" y="120"/>
                  </a:lnTo>
                  <a:lnTo>
                    <a:pt x="93" y="116"/>
                  </a:lnTo>
                  <a:lnTo>
                    <a:pt x="82" y="107"/>
                  </a:lnTo>
                  <a:lnTo>
                    <a:pt x="65" y="94"/>
                  </a:lnTo>
                  <a:lnTo>
                    <a:pt x="49" y="84"/>
                  </a:lnTo>
                  <a:lnTo>
                    <a:pt x="45" y="81"/>
                  </a:lnTo>
                  <a:lnTo>
                    <a:pt x="62" y="65"/>
                  </a:lnTo>
                  <a:lnTo>
                    <a:pt x="96" y="42"/>
                  </a:lnTo>
                  <a:lnTo>
                    <a:pt x="127" y="31"/>
                  </a:lnTo>
                  <a:lnTo>
                    <a:pt x="158" y="29"/>
                  </a:lnTo>
                  <a:lnTo>
                    <a:pt x="191" y="37"/>
                  </a:lnTo>
                  <a:lnTo>
                    <a:pt x="228" y="52"/>
                  </a:lnTo>
                  <a:lnTo>
                    <a:pt x="250" y="62"/>
                  </a:lnTo>
                  <a:lnTo>
                    <a:pt x="249" y="60"/>
                  </a:lnTo>
                  <a:lnTo>
                    <a:pt x="249" y="56"/>
                  </a:lnTo>
                  <a:lnTo>
                    <a:pt x="249" y="46"/>
                  </a:lnTo>
                  <a:lnTo>
                    <a:pt x="248" y="42"/>
                  </a:lnTo>
                  <a:lnTo>
                    <a:pt x="246" y="38"/>
                  </a:lnTo>
                  <a:lnTo>
                    <a:pt x="245" y="36"/>
                  </a:lnTo>
                  <a:lnTo>
                    <a:pt x="239" y="33"/>
                  </a:lnTo>
                  <a:lnTo>
                    <a:pt x="225" y="27"/>
                  </a:lnTo>
                  <a:lnTo>
                    <a:pt x="199" y="19"/>
                  </a:lnTo>
                  <a:lnTo>
                    <a:pt x="171" y="14"/>
                  </a:lnTo>
                  <a:lnTo>
                    <a:pt x="165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82" name="Freeform 171"/>
            <p:cNvSpPr>
              <a:spLocks/>
            </p:cNvSpPr>
            <p:nvPr/>
          </p:nvSpPr>
          <p:spPr bwMode="auto">
            <a:xfrm>
              <a:off x="2524" y="704"/>
              <a:ext cx="80" cy="28"/>
            </a:xfrm>
            <a:custGeom>
              <a:avLst/>
              <a:gdLst>
                <a:gd name="T0" fmla="*/ 1 w 159"/>
                <a:gd name="T1" fmla="*/ 1 h 54"/>
                <a:gd name="T2" fmla="*/ 1 w 159"/>
                <a:gd name="T3" fmla="*/ 1 h 54"/>
                <a:gd name="T4" fmla="*/ 1 w 159"/>
                <a:gd name="T5" fmla="*/ 1 h 54"/>
                <a:gd name="T6" fmla="*/ 1 w 159"/>
                <a:gd name="T7" fmla="*/ 1 h 54"/>
                <a:gd name="T8" fmla="*/ 1 w 159"/>
                <a:gd name="T9" fmla="*/ 1 h 54"/>
                <a:gd name="T10" fmla="*/ 1 w 159"/>
                <a:gd name="T11" fmla="*/ 1 h 54"/>
                <a:gd name="T12" fmla="*/ 1 w 159"/>
                <a:gd name="T13" fmla="*/ 1 h 54"/>
                <a:gd name="T14" fmla="*/ 1 w 159"/>
                <a:gd name="T15" fmla="*/ 1 h 54"/>
                <a:gd name="T16" fmla="*/ 1 w 159"/>
                <a:gd name="T17" fmla="*/ 1 h 54"/>
                <a:gd name="T18" fmla="*/ 1 w 159"/>
                <a:gd name="T19" fmla="*/ 1 h 54"/>
                <a:gd name="T20" fmla="*/ 1 w 159"/>
                <a:gd name="T21" fmla="*/ 1 h 54"/>
                <a:gd name="T22" fmla="*/ 1 w 159"/>
                <a:gd name="T23" fmla="*/ 1 h 54"/>
                <a:gd name="T24" fmla="*/ 1 w 159"/>
                <a:gd name="T25" fmla="*/ 1 h 54"/>
                <a:gd name="T26" fmla="*/ 1 w 159"/>
                <a:gd name="T27" fmla="*/ 1 h 54"/>
                <a:gd name="T28" fmla="*/ 1 w 159"/>
                <a:gd name="T29" fmla="*/ 1 h 54"/>
                <a:gd name="T30" fmla="*/ 1 w 159"/>
                <a:gd name="T31" fmla="*/ 1 h 54"/>
                <a:gd name="T32" fmla="*/ 1 w 159"/>
                <a:gd name="T33" fmla="*/ 1 h 54"/>
                <a:gd name="T34" fmla="*/ 1 w 159"/>
                <a:gd name="T35" fmla="*/ 1 h 54"/>
                <a:gd name="T36" fmla="*/ 1 w 159"/>
                <a:gd name="T37" fmla="*/ 1 h 54"/>
                <a:gd name="T38" fmla="*/ 1 w 159"/>
                <a:gd name="T39" fmla="*/ 1 h 54"/>
                <a:gd name="T40" fmla="*/ 1 w 159"/>
                <a:gd name="T41" fmla="*/ 1 h 54"/>
                <a:gd name="T42" fmla="*/ 1 w 159"/>
                <a:gd name="T43" fmla="*/ 0 h 54"/>
                <a:gd name="T44" fmla="*/ 1 w 159"/>
                <a:gd name="T45" fmla="*/ 0 h 54"/>
                <a:gd name="T46" fmla="*/ 1 w 159"/>
                <a:gd name="T47" fmla="*/ 1 h 54"/>
                <a:gd name="T48" fmla="*/ 1 w 159"/>
                <a:gd name="T49" fmla="*/ 1 h 54"/>
                <a:gd name="T50" fmla="*/ 1 w 159"/>
                <a:gd name="T51" fmla="*/ 1 h 54"/>
                <a:gd name="T52" fmla="*/ 1 w 159"/>
                <a:gd name="T53" fmla="*/ 1 h 54"/>
                <a:gd name="T54" fmla="*/ 1 w 159"/>
                <a:gd name="T55" fmla="*/ 1 h 54"/>
                <a:gd name="T56" fmla="*/ 0 w 159"/>
                <a:gd name="T57" fmla="*/ 1 h 54"/>
                <a:gd name="T58" fmla="*/ 1 w 159"/>
                <a:gd name="T59" fmla="*/ 1 h 54"/>
                <a:gd name="T60" fmla="*/ 1 w 159"/>
                <a:gd name="T61" fmla="*/ 1 h 54"/>
                <a:gd name="T62" fmla="*/ 1 w 159"/>
                <a:gd name="T63" fmla="*/ 1 h 54"/>
                <a:gd name="T64" fmla="*/ 1 w 159"/>
                <a:gd name="T65" fmla="*/ 1 h 54"/>
                <a:gd name="T66" fmla="*/ 1 w 159"/>
                <a:gd name="T67" fmla="*/ 1 h 5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59"/>
                <a:gd name="T103" fmla="*/ 0 h 54"/>
                <a:gd name="T104" fmla="*/ 159 w 159"/>
                <a:gd name="T105" fmla="*/ 54 h 5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59" h="54">
                  <a:moveTo>
                    <a:pt x="76" y="43"/>
                  </a:moveTo>
                  <a:lnTo>
                    <a:pt x="85" y="45"/>
                  </a:lnTo>
                  <a:lnTo>
                    <a:pt x="104" y="47"/>
                  </a:lnTo>
                  <a:lnTo>
                    <a:pt x="138" y="52"/>
                  </a:lnTo>
                  <a:lnTo>
                    <a:pt x="158" y="54"/>
                  </a:lnTo>
                  <a:lnTo>
                    <a:pt x="159" y="54"/>
                  </a:lnTo>
                  <a:lnTo>
                    <a:pt x="157" y="42"/>
                  </a:lnTo>
                  <a:lnTo>
                    <a:pt x="154" y="31"/>
                  </a:lnTo>
                  <a:lnTo>
                    <a:pt x="149" y="22"/>
                  </a:lnTo>
                  <a:lnTo>
                    <a:pt x="143" y="15"/>
                  </a:lnTo>
                  <a:lnTo>
                    <a:pt x="135" y="10"/>
                  </a:lnTo>
                  <a:lnTo>
                    <a:pt x="127" y="7"/>
                  </a:lnTo>
                  <a:lnTo>
                    <a:pt x="117" y="6"/>
                  </a:lnTo>
                  <a:lnTo>
                    <a:pt x="108" y="7"/>
                  </a:lnTo>
                  <a:lnTo>
                    <a:pt x="98" y="9"/>
                  </a:lnTo>
                  <a:lnTo>
                    <a:pt x="78" y="19"/>
                  </a:lnTo>
                  <a:lnTo>
                    <a:pt x="69" y="26"/>
                  </a:lnTo>
                  <a:lnTo>
                    <a:pt x="66" y="24"/>
                  </a:lnTo>
                  <a:lnTo>
                    <a:pt x="62" y="18"/>
                  </a:lnTo>
                  <a:lnTo>
                    <a:pt x="54" y="6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38" y="3"/>
                  </a:lnTo>
                  <a:lnTo>
                    <a:pt x="29" y="11"/>
                  </a:lnTo>
                  <a:lnTo>
                    <a:pt x="21" y="20"/>
                  </a:lnTo>
                  <a:lnTo>
                    <a:pt x="15" y="30"/>
                  </a:lnTo>
                  <a:lnTo>
                    <a:pt x="3" y="50"/>
                  </a:lnTo>
                  <a:lnTo>
                    <a:pt x="0" y="54"/>
                  </a:lnTo>
                  <a:lnTo>
                    <a:pt x="6" y="52"/>
                  </a:lnTo>
                  <a:lnTo>
                    <a:pt x="31" y="46"/>
                  </a:lnTo>
                  <a:lnTo>
                    <a:pt x="65" y="43"/>
                  </a:lnTo>
                  <a:lnTo>
                    <a:pt x="76" y="4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83" name="Freeform 172"/>
            <p:cNvSpPr>
              <a:spLocks/>
            </p:cNvSpPr>
            <p:nvPr/>
          </p:nvSpPr>
          <p:spPr bwMode="auto">
            <a:xfrm>
              <a:off x="2219" y="803"/>
              <a:ext cx="212" cy="63"/>
            </a:xfrm>
            <a:custGeom>
              <a:avLst/>
              <a:gdLst>
                <a:gd name="T0" fmla="*/ 1 w 423"/>
                <a:gd name="T1" fmla="*/ 0 h 127"/>
                <a:gd name="T2" fmla="*/ 1 w 423"/>
                <a:gd name="T3" fmla="*/ 0 h 127"/>
                <a:gd name="T4" fmla="*/ 1 w 423"/>
                <a:gd name="T5" fmla="*/ 0 h 127"/>
                <a:gd name="T6" fmla="*/ 1 w 423"/>
                <a:gd name="T7" fmla="*/ 0 h 127"/>
                <a:gd name="T8" fmla="*/ 1 w 423"/>
                <a:gd name="T9" fmla="*/ 0 h 127"/>
                <a:gd name="T10" fmla="*/ 1 w 423"/>
                <a:gd name="T11" fmla="*/ 0 h 127"/>
                <a:gd name="T12" fmla="*/ 1 w 423"/>
                <a:gd name="T13" fmla="*/ 0 h 127"/>
                <a:gd name="T14" fmla="*/ 1 w 423"/>
                <a:gd name="T15" fmla="*/ 0 h 127"/>
                <a:gd name="T16" fmla="*/ 1 w 423"/>
                <a:gd name="T17" fmla="*/ 0 h 127"/>
                <a:gd name="T18" fmla="*/ 1 w 423"/>
                <a:gd name="T19" fmla="*/ 0 h 127"/>
                <a:gd name="T20" fmla="*/ 1 w 423"/>
                <a:gd name="T21" fmla="*/ 0 h 127"/>
                <a:gd name="T22" fmla="*/ 1 w 423"/>
                <a:gd name="T23" fmla="*/ 0 h 127"/>
                <a:gd name="T24" fmla="*/ 1 w 423"/>
                <a:gd name="T25" fmla="*/ 0 h 127"/>
                <a:gd name="T26" fmla="*/ 1 w 423"/>
                <a:gd name="T27" fmla="*/ 0 h 127"/>
                <a:gd name="T28" fmla="*/ 1 w 423"/>
                <a:gd name="T29" fmla="*/ 0 h 127"/>
                <a:gd name="T30" fmla="*/ 1 w 423"/>
                <a:gd name="T31" fmla="*/ 0 h 127"/>
                <a:gd name="T32" fmla="*/ 1 w 423"/>
                <a:gd name="T33" fmla="*/ 0 h 127"/>
                <a:gd name="T34" fmla="*/ 1 w 423"/>
                <a:gd name="T35" fmla="*/ 0 h 127"/>
                <a:gd name="T36" fmla="*/ 1 w 423"/>
                <a:gd name="T37" fmla="*/ 0 h 127"/>
                <a:gd name="T38" fmla="*/ 1 w 423"/>
                <a:gd name="T39" fmla="*/ 0 h 127"/>
                <a:gd name="T40" fmla="*/ 0 w 423"/>
                <a:gd name="T41" fmla="*/ 0 h 127"/>
                <a:gd name="T42" fmla="*/ 1 w 423"/>
                <a:gd name="T43" fmla="*/ 0 h 127"/>
                <a:gd name="T44" fmla="*/ 1 w 423"/>
                <a:gd name="T45" fmla="*/ 0 h 127"/>
                <a:gd name="T46" fmla="*/ 1 w 423"/>
                <a:gd name="T47" fmla="*/ 0 h 127"/>
                <a:gd name="T48" fmla="*/ 1 w 423"/>
                <a:gd name="T49" fmla="*/ 0 h 127"/>
                <a:gd name="T50" fmla="*/ 1 w 423"/>
                <a:gd name="T51" fmla="*/ 0 h 127"/>
                <a:gd name="T52" fmla="*/ 1 w 423"/>
                <a:gd name="T53" fmla="*/ 0 h 127"/>
                <a:gd name="T54" fmla="*/ 1 w 423"/>
                <a:gd name="T55" fmla="*/ 0 h 12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23"/>
                <a:gd name="T85" fmla="*/ 0 h 127"/>
                <a:gd name="T86" fmla="*/ 423 w 423"/>
                <a:gd name="T87" fmla="*/ 127 h 12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23" h="127">
                  <a:moveTo>
                    <a:pt x="236" y="47"/>
                  </a:moveTo>
                  <a:lnTo>
                    <a:pt x="253" y="56"/>
                  </a:lnTo>
                  <a:lnTo>
                    <a:pt x="285" y="73"/>
                  </a:lnTo>
                  <a:lnTo>
                    <a:pt x="341" y="99"/>
                  </a:lnTo>
                  <a:lnTo>
                    <a:pt x="404" y="121"/>
                  </a:lnTo>
                  <a:lnTo>
                    <a:pt x="423" y="125"/>
                  </a:lnTo>
                  <a:lnTo>
                    <a:pt x="421" y="126"/>
                  </a:lnTo>
                  <a:lnTo>
                    <a:pt x="413" y="126"/>
                  </a:lnTo>
                  <a:lnTo>
                    <a:pt x="378" y="127"/>
                  </a:lnTo>
                  <a:lnTo>
                    <a:pt x="327" y="124"/>
                  </a:lnTo>
                  <a:lnTo>
                    <a:pt x="314" y="121"/>
                  </a:lnTo>
                  <a:lnTo>
                    <a:pt x="293" y="114"/>
                  </a:lnTo>
                  <a:lnTo>
                    <a:pt x="262" y="98"/>
                  </a:lnTo>
                  <a:lnTo>
                    <a:pt x="217" y="78"/>
                  </a:lnTo>
                  <a:lnTo>
                    <a:pt x="166" y="69"/>
                  </a:lnTo>
                  <a:lnTo>
                    <a:pt x="148" y="69"/>
                  </a:lnTo>
                  <a:lnTo>
                    <a:pt x="130" y="67"/>
                  </a:lnTo>
                  <a:lnTo>
                    <a:pt x="100" y="63"/>
                  </a:lnTo>
                  <a:lnTo>
                    <a:pt x="50" y="49"/>
                  </a:lnTo>
                  <a:lnTo>
                    <a:pt x="9" y="14"/>
                  </a:lnTo>
                  <a:lnTo>
                    <a:pt x="0" y="0"/>
                  </a:lnTo>
                  <a:lnTo>
                    <a:pt x="16" y="11"/>
                  </a:lnTo>
                  <a:lnTo>
                    <a:pt x="34" y="19"/>
                  </a:lnTo>
                  <a:lnTo>
                    <a:pt x="73" y="28"/>
                  </a:lnTo>
                  <a:lnTo>
                    <a:pt x="116" y="30"/>
                  </a:lnTo>
                  <a:lnTo>
                    <a:pt x="199" y="36"/>
                  </a:lnTo>
                  <a:lnTo>
                    <a:pt x="236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84" name="Freeform 173"/>
            <p:cNvSpPr>
              <a:spLocks/>
            </p:cNvSpPr>
            <p:nvPr/>
          </p:nvSpPr>
          <p:spPr bwMode="auto">
            <a:xfrm>
              <a:off x="2386" y="798"/>
              <a:ext cx="112" cy="370"/>
            </a:xfrm>
            <a:custGeom>
              <a:avLst/>
              <a:gdLst>
                <a:gd name="T0" fmla="*/ 1 w 224"/>
                <a:gd name="T1" fmla="*/ 0 h 741"/>
                <a:gd name="T2" fmla="*/ 1 w 224"/>
                <a:gd name="T3" fmla="*/ 0 h 741"/>
                <a:gd name="T4" fmla="*/ 1 w 224"/>
                <a:gd name="T5" fmla="*/ 0 h 741"/>
                <a:gd name="T6" fmla="*/ 1 w 224"/>
                <a:gd name="T7" fmla="*/ 0 h 741"/>
                <a:gd name="T8" fmla="*/ 1 w 224"/>
                <a:gd name="T9" fmla="*/ 0 h 741"/>
                <a:gd name="T10" fmla="*/ 1 w 224"/>
                <a:gd name="T11" fmla="*/ 0 h 741"/>
                <a:gd name="T12" fmla="*/ 1 w 224"/>
                <a:gd name="T13" fmla="*/ 0 h 741"/>
                <a:gd name="T14" fmla="*/ 1 w 224"/>
                <a:gd name="T15" fmla="*/ 0 h 741"/>
                <a:gd name="T16" fmla="*/ 1 w 224"/>
                <a:gd name="T17" fmla="*/ 0 h 741"/>
                <a:gd name="T18" fmla="*/ 1 w 224"/>
                <a:gd name="T19" fmla="*/ 0 h 741"/>
                <a:gd name="T20" fmla="*/ 1 w 224"/>
                <a:gd name="T21" fmla="*/ 0 h 741"/>
                <a:gd name="T22" fmla="*/ 1 w 224"/>
                <a:gd name="T23" fmla="*/ 0 h 741"/>
                <a:gd name="T24" fmla="*/ 1 w 224"/>
                <a:gd name="T25" fmla="*/ 0 h 741"/>
                <a:gd name="T26" fmla="*/ 1 w 224"/>
                <a:gd name="T27" fmla="*/ 0 h 741"/>
                <a:gd name="T28" fmla="*/ 1 w 224"/>
                <a:gd name="T29" fmla="*/ 0 h 741"/>
                <a:gd name="T30" fmla="*/ 1 w 224"/>
                <a:gd name="T31" fmla="*/ 0 h 741"/>
                <a:gd name="T32" fmla="*/ 1 w 224"/>
                <a:gd name="T33" fmla="*/ 0 h 741"/>
                <a:gd name="T34" fmla="*/ 1 w 224"/>
                <a:gd name="T35" fmla="*/ 0 h 741"/>
                <a:gd name="T36" fmla="*/ 1 w 224"/>
                <a:gd name="T37" fmla="*/ 0 h 741"/>
                <a:gd name="T38" fmla="*/ 1 w 224"/>
                <a:gd name="T39" fmla="*/ 0 h 741"/>
                <a:gd name="T40" fmla="*/ 1 w 224"/>
                <a:gd name="T41" fmla="*/ 0 h 741"/>
                <a:gd name="T42" fmla="*/ 1 w 224"/>
                <a:gd name="T43" fmla="*/ 0 h 741"/>
                <a:gd name="T44" fmla="*/ 1 w 224"/>
                <a:gd name="T45" fmla="*/ 0 h 741"/>
                <a:gd name="T46" fmla="*/ 1 w 224"/>
                <a:gd name="T47" fmla="*/ 0 h 741"/>
                <a:gd name="T48" fmla="*/ 1 w 224"/>
                <a:gd name="T49" fmla="*/ 0 h 741"/>
                <a:gd name="T50" fmla="*/ 1 w 224"/>
                <a:gd name="T51" fmla="*/ 0 h 741"/>
                <a:gd name="T52" fmla="*/ 1 w 224"/>
                <a:gd name="T53" fmla="*/ 0 h 741"/>
                <a:gd name="T54" fmla="*/ 1 w 224"/>
                <a:gd name="T55" fmla="*/ 0 h 741"/>
                <a:gd name="T56" fmla="*/ 1 w 224"/>
                <a:gd name="T57" fmla="*/ 0 h 741"/>
                <a:gd name="T58" fmla="*/ 1 w 224"/>
                <a:gd name="T59" fmla="*/ 0 h 741"/>
                <a:gd name="T60" fmla="*/ 1 w 224"/>
                <a:gd name="T61" fmla="*/ 0 h 741"/>
                <a:gd name="T62" fmla="*/ 1 w 224"/>
                <a:gd name="T63" fmla="*/ 0 h 741"/>
                <a:gd name="T64" fmla="*/ 1 w 224"/>
                <a:gd name="T65" fmla="*/ 0 h 741"/>
                <a:gd name="T66" fmla="*/ 1 w 224"/>
                <a:gd name="T67" fmla="*/ 0 h 741"/>
                <a:gd name="T68" fmla="*/ 1 w 224"/>
                <a:gd name="T69" fmla="*/ 0 h 741"/>
                <a:gd name="T70" fmla="*/ 1 w 224"/>
                <a:gd name="T71" fmla="*/ 0 h 741"/>
                <a:gd name="T72" fmla="*/ 1 w 224"/>
                <a:gd name="T73" fmla="*/ 0 h 741"/>
                <a:gd name="T74" fmla="*/ 1 w 224"/>
                <a:gd name="T75" fmla="*/ 0 h 741"/>
                <a:gd name="T76" fmla="*/ 1 w 224"/>
                <a:gd name="T77" fmla="*/ 0 h 741"/>
                <a:gd name="T78" fmla="*/ 1 w 224"/>
                <a:gd name="T79" fmla="*/ 0 h 741"/>
                <a:gd name="T80" fmla="*/ 1 w 224"/>
                <a:gd name="T81" fmla="*/ 0 h 741"/>
                <a:gd name="T82" fmla="*/ 1 w 224"/>
                <a:gd name="T83" fmla="*/ 0 h 741"/>
                <a:gd name="T84" fmla="*/ 1 w 224"/>
                <a:gd name="T85" fmla="*/ 0 h 741"/>
                <a:gd name="T86" fmla="*/ 1 w 224"/>
                <a:gd name="T87" fmla="*/ 0 h 741"/>
                <a:gd name="T88" fmla="*/ 1 w 224"/>
                <a:gd name="T89" fmla="*/ 0 h 741"/>
                <a:gd name="T90" fmla="*/ 1 w 224"/>
                <a:gd name="T91" fmla="*/ 0 h 741"/>
                <a:gd name="T92" fmla="*/ 1 w 224"/>
                <a:gd name="T93" fmla="*/ 0 h 741"/>
                <a:gd name="T94" fmla="*/ 1 w 224"/>
                <a:gd name="T95" fmla="*/ 0 h 741"/>
                <a:gd name="T96" fmla="*/ 1 w 224"/>
                <a:gd name="T97" fmla="*/ 0 h 741"/>
                <a:gd name="T98" fmla="*/ 1 w 224"/>
                <a:gd name="T99" fmla="*/ 0 h 741"/>
                <a:gd name="T100" fmla="*/ 1 w 224"/>
                <a:gd name="T101" fmla="*/ 0 h 741"/>
                <a:gd name="T102" fmla="*/ 1 w 224"/>
                <a:gd name="T103" fmla="*/ 0 h 741"/>
                <a:gd name="T104" fmla="*/ 1 w 224"/>
                <a:gd name="T105" fmla="*/ 0 h 741"/>
                <a:gd name="T106" fmla="*/ 1 w 224"/>
                <a:gd name="T107" fmla="*/ 0 h 741"/>
                <a:gd name="T108" fmla="*/ 0 w 224"/>
                <a:gd name="T109" fmla="*/ 0 h 741"/>
                <a:gd name="T110" fmla="*/ 1 w 224"/>
                <a:gd name="T111" fmla="*/ 0 h 741"/>
                <a:gd name="T112" fmla="*/ 1 w 224"/>
                <a:gd name="T113" fmla="*/ 0 h 741"/>
                <a:gd name="T114" fmla="*/ 1 w 224"/>
                <a:gd name="T115" fmla="*/ 0 h 741"/>
                <a:gd name="T116" fmla="*/ 1 w 224"/>
                <a:gd name="T117" fmla="*/ 0 h 741"/>
                <a:gd name="T118" fmla="*/ 1 w 224"/>
                <a:gd name="T119" fmla="*/ 0 h 741"/>
                <a:gd name="T120" fmla="*/ 1 w 224"/>
                <a:gd name="T121" fmla="*/ 0 h 74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24"/>
                <a:gd name="T184" fmla="*/ 0 h 741"/>
                <a:gd name="T185" fmla="*/ 224 w 224"/>
                <a:gd name="T186" fmla="*/ 741 h 74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24" h="741">
                  <a:moveTo>
                    <a:pt x="71" y="741"/>
                  </a:moveTo>
                  <a:lnTo>
                    <a:pt x="84" y="739"/>
                  </a:lnTo>
                  <a:lnTo>
                    <a:pt x="96" y="732"/>
                  </a:lnTo>
                  <a:lnTo>
                    <a:pt x="108" y="721"/>
                  </a:lnTo>
                  <a:lnTo>
                    <a:pt x="119" y="709"/>
                  </a:lnTo>
                  <a:lnTo>
                    <a:pt x="138" y="680"/>
                  </a:lnTo>
                  <a:lnTo>
                    <a:pt x="161" y="630"/>
                  </a:lnTo>
                  <a:lnTo>
                    <a:pt x="164" y="621"/>
                  </a:lnTo>
                  <a:lnTo>
                    <a:pt x="164" y="619"/>
                  </a:lnTo>
                  <a:lnTo>
                    <a:pt x="166" y="599"/>
                  </a:lnTo>
                  <a:lnTo>
                    <a:pt x="173" y="526"/>
                  </a:lnTo>
                  <a:lnTo>
                    <a:pt x="183" y="453"/>
                  </a:lnTo>
                  <a:lnTo>
                    <a:pt x="186" y="441"/>
                  </a:lnTo>
                  <a:lnTo>
                    <a:pt x="189" y="430"/>
                  </a:lnTo>
                  <a:lnTo>
                    <a:pt x="196" y="401"/>
                  </a:lnTo>
                  <a:lnTo>
                    <a:pt x="213" y="330"/>
                  </a:lnTo>
                  <a:lnTo>
                    <a:pt x="223" y="262"/>
                  </a:lnTo>
                  <a:lnTo>
                    <a:pt x="224" y="248"/>
                  </a:lnTo>
                  <a:lnTo>
                    <a:pt x="223" y="234"/>
                  </a:lnTo>
                  <a:lnTo>
                    <a:pt x="223" y="195"/>
                  </a:lnTo>
                  <a:lnTo>
                    <a:pt x="221" y="96"/>
                  </a:lnTo>
                  <a:lnTo>
                    <a:pt x="220" y="31"/>
                  </a:lnTo>
                  <a:lnTo>
                    <a:pt x="220" y="27"/>
                  </a:lnTo>
                  <a:lnTo>
                    <a:pt x="214" y="23"/>
                  </a:lnTo>
                  <a:lnTo>
                    <a:pt x="195" y="11"/>
                  </a:lnTo>
                  <a:lnTo>
                    <a:pt x="181" y="1"/>
                  </a:lnTo>
                  <a:lnTo>
                    <a:pt x="181" y="0"/>
                  </a:lnTo>
                  <a:lnTo>
                    <a:pt x="183" y="10"/>
                  </a:lnTo>
                  <a:lnTo>
                    <a:pt x="188" y="34"/>
                  </a:lnTo>
                  <a:lnTo>
                    <a:pt x="189" y="87"/>
                  </a:lnTo>
                  <a:lnTo>
                    <a:pt x="182" y="110"/>
                  </a:lnTo>
                  <a:lnTo>
                    <a:pt x="168" y="130"/>
                  </a:lnTo>
                  <a:lnTo>
                    <a:pt x="158" y="136"/>
                  </a:lnTo>
                  <a:lnTo>
                    <a:pt x="165" y="139"/>
                  </a:lnTo>
                  <a:lnTo>
                    <a:pt x="186" y="151"/>
                  </a:lnTo>
                  <a:lnTo>
                    <a:pt x="195" y="161"/>
                  </a:lnTo>
                  <a:lnTo>
                    <a:pt x="201" y="176"/>
                  </a:lnTo>
                  <a:lnTo>
                    <a:pt x="201" y="184"/>
                  </a:lnTo>
                  <a:lnTo>
                    <a:pt x="199" y="198"/>
                  </a:lnTo>
                  <a:lnTo>
                    <a:pt x="194" y="239"/>
                  </a:lnTo>
                  <a:lnTo>
                    <a:pt x="183" y="355"/>
                  </a:lnTo>
                  <a:lnTo>
                    <a:pt x="168" y="450"/>
                  </a:lnTo>
                  <a:lnTo>
                    <a:pt x="164" y="461"/>
                  </a:lnTo>
                  <a:lnTo>
                    <a:pt x="159" y="471"/>
                  </a:lnTo>
                  <a:lnTo>
                    <a:pt x="155" y="483"/>
                  </a:lnTo>
                  <a:lnTo>
                    <a:pt x="149" y="513"/>
                  </a:lnTo>
                  <a:lnTo>
                    <a:pt x="142" y="575"/>
                  </a:lnTo>
                  <a:lnTo>
                    <a:pt x="141" y="604"/>
                  </a:lnTo>
                  <a:lnTo>
                    <a:pt x="133" y="621"/>
                  </a:lnTo>
                  <a:lnTo>
                    <a:pt x="117" y="653"/>
                  </a:lnTo>
                  <a:lnTo>
                    <a:pt x="101" y="681"/>
                  </a:lnTo>
                  <a:lnTo>
                    <a:pt x="81" y="702"/>
                  </a:lnTo>
                  <a:lnTo>
                    <a:pt x="56" y="713"/>
                  </a:lnTo>
                  <a:lnTo>
                    <a:pt x="21" y="713"/>
                  </a:lnTo>
                  <a:lnTo>
                    <a:pt x="0" y="707"/>
                  </a:lnTo>
                  <a:lnTo>
                    <a:pt x="3" y="713"/>
                  </a:lnTo>
                  <a:lnTo>
                    <a:pt x="20" y="730"/>
                  </a:lnTo>
                  <a:lnTo>
                    <a:pt x="35" y="738"/>
                  </a:lnTo>
                  <a:lnTo>
                    <a:pt x="58" y="741"/>
                  </a:lnTo>
                  <a:lnTo>
                    <a:pt x="71" y="7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85" name="Freeform 174"/>
            <p:cNvSpPr>
              <a:spLocks/>
            </p:cNvSpPr>
            <p:nvPr/>
          </p:nvSpPr>
          <p:spPr bwMode="auto">
            <a:xfrm>
              <a:off x="2474" y="985"/>
              <a:ext cx="33" cy="42"/>
            </a:xfrm>
            <a:custGeom>
              <a:avLst/>
              <a:gdLst>
                <a:gd name="T0" fmla="*/ 1 w 65"/>
                <a:gd name="T1" fmla="*/ 1 h 84"/>
                <a:gd name="T2" fmla="*/ 1 w 65"/>
                <a:gd name="T3" fmla="*/ 1 h 84"/>
                <a:gd name="T4" fmla="*/ 1 w 65"/>
                <a:gd name="T5" fmla="*/ 1 h 84"/>
                <a:gd name="T6" fmla="*/ 1 w 65"/>
                <a:gd name="T7" fmla="*/ 1 h 84"/>
                <a:gd name="T8" fmla="*/ 1 w 65"/>
                <a:gd name="T9" fmla="*/ 1 h 84"/>
                <a:gd name="T10" fmla="*/ 0 w 65"/>
                <a:gd name="T11" fmla="*/ 1 h 84"/>
                <a:gd name="T12" fmla="*/ 1 w 65"/>
                <a:gd name="T13" fmla="*/ 1 h 84"/>
                <a:gd name="T14" fmla="*/ 1 w 65"/>
                <a:gd name="T15" fmla="*/ 1 h 84"/>
                <a:gd name="T16" fmla="*/ 1 w 65"/>
                <a:gd name="T17" fmla="*/ 1 h 84"/>
                <a:gd name="T18" fmla="*/ 1 w 65"/>
                <a:gd name="T19" fmla="*/ 1 h 84"/>
                <a:gd name="T20" fmla="*/ 1 w 65"/>
                <a:gd name="T21" fmla="*/ 1 h 84"/>
                <a:gd name="T22" fmla="*/ 1 w 65"/>
                <a:gd name="T23" fmla="*/ 1 h 84"/>
                <a:gd name="T24" fmla="*/ 1 w 65"/>
                <a:gd name="T25" fmla="*/ 1 h 84"/>
                <a:gd name="T26" fmla="*/ 1 w 65"/>
                <a:gd name="T27" fmla="*/ 1 h 84"/>
                <a:gd name="T28" fmla="*/ 1 w 65"/>
                <a:gd name="T29" fmla="*/ 1 h 84"/>
                <a:gd name="T30" fmla="*/ 1 w 65"/>
                <a:gd name="T31" fmla="*/ 0 h 84"/>
                <a:gd name="T32" fmla="*/ 1 w 65"/>
                <a:gd name="T33" fmla="*/ 1 h 84"/>
                <a:gd name="T34" fmla="*/ 1 w 65"/>
                <a:gd name="T35" fmla="*/ 1 h 84"/>
                <a:gd name="T36" fmla="*/ 1 w 65"/>
                <a:gd name="T37" fmla="*/ 1 h 84"/>
                <a:gd name="T38" fmla="*/ 1 w 65"/>
                <a:gd name="T39" fmla="*/ 1 h 84"/>
                <a:gd name="T40" fmla="*/ 1 w 65"/>
                <a:gd name="T41" fmla="*/ 1 h 84"/>
                <a:gd name="T42" fmla="*/ 1 w 65"/>
                <a:gd name="T43" fmla="*/ 1 h 8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5"/>
                <a:gd name="T67" fmla="*/ 0 h 84"/>
                <a:gd name="T68" fmla="*/ 65 w 65"/>
                <a:gd name="T69" fmla="*/ 84 h 8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5" h="84">
                  <a:moveTo>
                    <a:pt x="65" y="23"/>
                  </a:moveTo>
                  <a:lnTo>
                    <a:pt x="59" y="28"/>
                  </a:lnTo>
                  <a:lnTo>
                    <a:pt x="49" y="38"/>
                  </a:lnTo>
                  <a:lnTo>
                    <a:pt x="28" y="61"/>
                  </a:lnTo>
                  <a:lnTo>
                    <a:pt x="5" y="81"/>
                  </a:lnTo>
                  <a:lnTo>
                    <a:pt x="0" y="84"/>
                  </a:lnTo>
                  <a:lnTo>
                    <a:pt x="1" y="79"/>
                  </a:lnTo>
                  <a:lnTo>
                    <a:pt x="3" y="69"/>
                  </a:lnTo>
                  <a:lnTo>
                    <a:pt x="7" y="46"/>
                  </a:lnTo>
                  <a:lnTo>
                    <a:pt x="11" y="24"/>
                  </a:lnTo>
                  <a:lnTo>
                    <a:pt x="13" y="18"/>
                  </a:lnTo>
                  <a:lnTo>
                    <a:pt x="15" y="18"/>
                  </a:lnTo>
                  <a:lnTo>
                    <a:pt x="23" y="15"/>
                  </a:lnTo>
                  <a:lnTo>
                    <a:pt x="36" y="8"/>
                  </a:lnTo>
                  <a:lnTo>
                    <a:pt x="49" y="2"/>
                  </a:lnTo>
                  <a:lnTo>
                    <a:pt x="52" y="0"/>
                  </a:lnTo>
                  <a:lnTo>
                    <a:pt x="53" y="3"/>
                  </a:lnTo>
                  <a:lnTo>
                    <a:pt x="56" y="7"/>
                  </a:lnTo>
                  <a:lnTo>
                    <a:pt x="59" y="14"/>
                  </a:lnTo>
                  <a:lnTo>
                    <a:pt x="63" y="22"/>
                  </a:lnTo>
                  <a:lnTo>
                    <a:pt x="65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86" name="Freeform 175"/>
            <p:cNvSpPr>
              <a:spLocks/>
            </p:cNvSpPr>
            <p:nvPr/>
          </p:nvSpPr>
          <p:spPr bwMode="auto">
            <a:xfrm>
              <a:off x="2338" y="1295"/>
              <a:ext cx="32" cy="56"/>
            </a:xfrm>
            <a:custGeom>
              <a:avLst/>
              <a:gdLst>
                <a:gd name="T0" fmla="*/ 1 w 62"/>
                <a:gd name="T1" fmla="*/ 1 h 111"/>
                <a:gd name="T2" fmla="*/ 1 w 62"/>
                <a:gd name="T3" fmla="*/ 1 h 111"/>
                <a:gd name="T4" fmla="*/ 1 w 62"/>
                <a:gd name="T5" fmla="*/ 1 h 111"/>
                <a:gd name="T6" fmla="*/ 1 w 62"/>
                <a:gd name="T7" fmla="*/ 1 h 111"/>
                <a:gd name="T8" fmla="*/ 1 w 62"/>
                <a:gd name="T9" fmla="*/ 1 h 111"/>
                <a:gd name="T10" fmla="*/ 1 w 62"/>
                <a:gd name="T11" fmla="*/ 1 h 111"/>
                <a:gd name="T12" fmla="*/ 1 w 62"/>
                <a:gd name="T13" fmla="*/ 1 h 111"/>
                <a:gd name="T14" fmla="*/ 1 w 62"/>
                <a:gd name="T15" fmla="*/ 1 h 111"/>
                <a:gd name="T16" fmla="*/ 1 w 62"/>
                <a:gd name="T17" fmla="*/ 1 h 111"/>
                <a:gd name="T18" fmla="*/ 1 w 62"/>
                <a:gd name="T19" fmla="*/ 1 h 111"/>
                <a:gd name="T20" fmla="*/ 1 w 62"/>
                <a:gd name="T21" fmla="*/ 1 h 111"/>
                <a:gd name="T22" fmla="*/ 1 w 62"/>
                <a:gd name="T23" fmla="*/ 1 h 111"/>
                <a:gd name="T24" fmla="*/ 1 w 62"/>
                <a:gd name="T25" fmla="*/ 1 h 111"/>
                <a:gd name="T26" fmla="*/ 1 w 62"/>
                <a:gd name="T27" fmla="*/ 1 h 111"/>
                <a:gd name="T28" fmla="*/ 1 w 62"/>
                <a:gd name="T29" fmla="*/ 1 h 111"/>
                <a:gd name="T30" fmla="*/ 1 w 62"/>
                <a:gd name="T31" fmla="*/ 0 h 111"/>
                <a:gd name="T32" fmla="*/ 1 w 62"/>
                <a:gd name="T33" fmla="*/ 1 h 111"/>
                <a:gd name="T34" fmla="*/ 1 w 62"/>
                <a:gd name="T35" fmla="*/ 1 h 111"/>
                <a:gd name="T36" fmla="*/ 1 w 62"/>
                <a:gd name="T37" fmla="*/ 1 h 111"/>
                <a:gd name="T38" fmla="*/ 1 w 62"/>
                <a:gd name="T39" fmla="*/ 1 h 111"/>
                <a:gd name="T40" fmla="*/ 0 w 62"/>
                <a:gd name="T41" fmla="*/ 1 h 111"/>
                <a:gd name="T42" fmla="*/ 1 w 62"/>
                <a:gd name="T43" fmla="*/ 1 h 111"/>
                <a:gd name="T44" fmla="*/ 1 w 62"/>
                <a:gd name="T45" fmla="*/ 1 h 1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2"/>
                <a:gd name="T70" fmla="*/ 0 h 111"/>
                <a:gd name="T71" fmla="*/ 62 w 62"/>
                <a:gd name="T72" fmla="*/ 111 h 1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2" h="111">
                  <a:moveTo>
                    <a:pt x="2" y="77"/>
                  </a:moveTo>
                  <a:lnTo>
                    <a:pt x="4" y="85"/>
                  </a:lnTo>
                  <a:lnTo>
                    <a:pt x="10" y="96"/>
                  </a:lnTo>
                  <a:lnTo>
                    <a:pt x="20" y="108"/>
                  </a:lnTo>
                  <a:lnTo>
                    <a:pt x="25" y="111"/>
                  </a:lnTo>
                  <a:lnTo>
                    <a:pt x="26" y="111"/>
                  </a:lnTo>
                  <a:lnTo>
                    <a:pt x="28" y="106"/>
                  </a:lnTo>
                  <a:lnTo>
                    <a:pt x="34" y="96"/>
                  </a:lnTo>
                  <a:lnTo>
                    <a:pt x="46" y="77"/>
                  </a:lnTo>
                  <a:lnTo>
                    <a:pt x="58" y="57"/>
                  </a:lnTo>
                  <a:lnTo>
                    <a:pt x="62" y="52"/>
                  </a:lnTo>
                  <a:lnTo>
                    <a:pt x="59" y="48"/>
                  </a:lnTo>
                  <a:lnTo>
                    <a:pt x="54" y="40"/>
                  </a:lnTo>
                  <a:lnTo>
                    <a:pt x="45" y="22"/>
                  </a:lnTo>
                  <a:lnTo>
                    <a:pt x="35" y="5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26" y="8"/>
                  </a:lnTo>
                  <a:lnTo>
                    <a:pt x="8" y="35"/>
                  </a:lnTo>
                  <a:lnTo>
                    <a:pt x="2" y="53"/>
                  </a:lnTo>
                  <a:lnTo>
                    <a:pt x="0" y="69"/>
                  </a:lnTo>
                  <a:lnTo>
                    <a:pt x="2" y="7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87" name="Freeform 176"/>
            <p:cNvSpPr>
              <a:spLocks/>
            </p:cNvSpPr>
            <p:nvPr/>
          </p:nvSpPr>
          <p:spPr bwMode="auto">
            <a:xfrm>
              <a:off x="2339" y="1169"/>
              <a:ext cx="85" cy="103"/>
            </a:xfrm>
            <a:custGeom>
              <a:avLst/>
              <a:gdLst>
                <a:gd name="T0" fmla="*/ 0 w 170"/>
                <a:gd name="T1" fmla="*/ 1 h 205"/>
                <a:gd name="T2" fmla="*/ 1 w 170"/>
                <a:gd name="T3" fmla="*/ 1 h 205"/>
                <a:gd name="T4" fmla="*/ 1 w 170"/>
                <a:gd name="T5" fmla="*/ 1 h 205"/>
                <a:gd name="T6" fmla="*/ 1 w 170"/>
                <a:gd name="T7" fmla="*/ 1 h 205"/>
                <a:gd name="T8" fmla="*/ 1 w 170"/>
                <a:gd name="T9" fmla="*/ 1 h 205"/>
                <a:gd name="T10" fmla="*/ 1 w 170"/>
                <a:gd name="T11" fmla="*/ 1 h 205"/>
                <a:gd name="T12" fmla="*/ 1 w 170"/>
                <a:gd name="T13" fmla="*/ 1 h 205"/>
                <a:gd name="T14" fmla="*/ 1 w 170"/>
                <a:gd name="T15" fmla="*/ 1 h 205"/>
                <a:gd name="T16" fmla="*/ 1 w 170"/>
                <a:gd name="T17" fmla="*/ 1 h 205"/>
                <a:gd name="T18" fmla="*/ 1 w 170"/>
                <a:gd name="T19" fmla="*/ 1 h 205"/>
                <a:gd name="T20" fmla="*/ 1 w 170"/>
                <a:gd name="T21" fmla="*/ 1 h 205"/>
                <a:gd name="T22" fmla="*/ 1 w 170"/>
                <a:gd name="T23" fmla="*/ 1 h 205"/>
                <a:gd name="T24" fmla="*/ 1 w 170"/>
                <a:gd name="T25" fmla="*/ 1 h 205"/>
                <a:gd name="T26" fmla="*/ 1 w 170"/>
                <a:gd name="T27" fmla="*/ 1 h 205"/>
                <a:gd name="T28" fmla="*/ 1 w 170"/>
                <a:gd name="T29" fmla="*/ 1 h 205"/>
                <a:gd name="T30" fmla="*/ 1 w 170"/>
                <a:gd name="T31" fmla="*/ 1 h 205"/>
                <a:gd name="T32" fmla="*/ 1 w 170"/>
                <a:gd name="T33" fmla="*/ 1 h 205"/>
                <a:gd name="T34" fmla="*/ 1 w 170"/>
                <a:gd name="T35" fmla="*/ 1 h 205"/>
                <a:gd name="T36" fmla="*/ 1 w 170"/>
                <a:gd name="T37" fmla="*/ 1 h 205"/>
                <a:gd name="T38" fmla="*/ 1 w 170"/>
                <a:gd name="T39" fmla="*/ 1 h 205"/>
                <a:gd name="T40" fmla="*/ 1 w 170"/>
                <a:gd name="T41" fmla="*/ 1 h 205"/>
                <a:gd name="T42" fmla="*/ 1 w 170"/>
                <a:gd name="T43" fmla="*/ 1 h 205"/>
                <a:gd name="T44" fmla="*/ 1 w 170"/>
                <a:gd name="T45" fmla="*/ 1 h 205"/>
                <a:gd name="T46" fmla="*/ 1 w 170"/>
                <a:gd name="T47" fmla="*/ 1 h 205"/>
                <a:gd name="T48" fmla="*/ 1 w 170"/>
                <a:gd name="T49" fmla="*/ 1 h 205"/>
                <a:gd name="T50" fmla="*/ 1 w 170"/>
                <a:gd name="T51" fmla="*/ 1 h 205"/>
                <a:gd name="T52" fmla="*/ 1 w 170"/>
                <a:gd name="T53" fmla="*/ 1 h 205"/>
                <a:gd name="T54" fmla="*/ 1 w 170"/>
                <a:gd name="T55" fmla="*/ 1 h 205"/>
                <a:gd name="T56" fmla="*/ 1 w 170"/>
                <a:gd name="T57" fmla="*/ 1 h 205"/>
                <a:gd name="T58" fmla="*/ 1 w 170"/>
                <a:gd name="T59" fmla="*/ 1 h 205"/>
                <a:gd name="T60" fmla="*/ 1 w 170"/>
                <a:gd name="T61" fmla="*/ 1 h 205"/>
                <a:gd name="T62" fmla="*/ 1 w 170"/>
                <a:gd name="T63" fmla="*/ 1 h 205"/>
                <a:gd name="T64" fmla="*/ 1 w 170"/>
                <a:gd name="T65" fmla="*/ 1 h 205"/>
                <a:gd name="T66" fmla="*/ 1 w 170"/>
                <a:gd name="T67" fmla="*/ 1 h 205"/>
                <a:gd name="T68" fmla="*/ 1 w 170"/>
                <a:gd name="T69" fmla="*/ 1 h 205"/>
                <a:gd name="T70" fmla="*/ 1 w 170"/>
                <a:gd name="T71" fmla="*/ 0 h 205"/>
                <a:gd name="T72" fmla="*/ 1 w 170"/>
                <a:gd name="T73" fmla="*/ 1 h 205"/>
                <a:gd name="T74" fmla="*/ 1 w 170"/>
                <a:gd name="T75" fmla="*/ 1 h 205"/>
                <a:gd name="T76" fmla="*/ 1 w 170"/>
                <a:gd name="T77" fmla="*/ 1 h 205"/>
                <a:gd name="T78" fmla="*/ 0 w 170"/>
                <a:gd name="T79" fmla="*/ 1 h 205"/>
                <a:gd name="T80" fmla="*/ 0 w 170"/>
                <a:gd name="T81" fmla="*/ 1 h 205"/>
                <a:gd name="T82" fmla="*/ 0 w 170"/>
                <a:gd name="T83" fmla="*/ 1 h 20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70"/>
                <a:gd name="T127" fmla="*/ 0 h 205"/>
                <a:gd name="T128" fmla="*/ 170 w 170"/>
                <a:gd name="T129" fmla="*/ 205 h 20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70" h="205">
                  <a:moveTo>
                    <a:pt x="0" y="205"/>
                  </a:moveTo>
                  <a:lnTo>
                    <a:pt x="4" y="200"/>
                  </a:lnTo>
                  <a:lnTo>
                    <a:pt x="14" y="189"/>
                  </a:lnTo>
                  <a:lnTo>
                    <a:pt x="34" y="169"/>
                  </a:lnTo>
                  <a:lnTo>
                    <a:pt x="53" y="149"/>
                  </a:lnTo>
                  <a:lnTo>
                    <a:pt x="58" y="143"/>
                  </a:lnTo>
                  <a:lnTo>
                    <a:pt x="57" y="142"/>
                  </a:lnTo>
                  <a:lnTo>
                    <a:pt x="55" y="139"/>
                  </a:lnTo>
                  <a:lnTo>
                    <a:pt x="51" y="133"/>
                  </a:lnTo>
                  <a:lnTo>
                    <a:pt x="47" y="126"/>
                  </a:lnTo>
                  <a:lnTo>
                    <a:pt x="46" y="124"/>
                  </a:lnTo>
                  <a:lnTo>
                    <a:pt x="48" y="121"/>
                  </a:lnTo>
                  <a:lnTo>
                    <a:pt x="52" y="115"/>
                  </a:lnTo>
                  <a:lnTo>
                    <a:pt x="61" y="102"/>
                  </a:lnTo>
                  <a:lnTo>
                    <a:pt x="70" y="88"/>
                  </a:lnTo>
                  <a:lnTo>
                    <a:pt x="73" y="84"/>
                  </a:lnTo>
                  <a:lnTo>
                    <a:pt x="75" y="85"/>
                  </a:lnTo>
                  <a:lnTo>
                    <a:pt x="79" y="87"/>
                  </a:lnTo>
                  <a:lnTo>
                    <a:pt x="88" y="90"/>
                  </a:lnTo>
                  <a:lnTo>
                    <a:pt x="97" y="94"/>
                  </a:lnTo>
                  <a:lnTo>
                    <a:pt x="100" y="94"/>
                  </a:lnTo>
                  <a:lnTo>
                    <a:pt x="105" y="90"/>
                  </a:lnTo>
                  <a:lnTo>
                    <a:pt x="117" y="80"/>
                  </a:lnTo>
                  <a:lnTo>
                    <a:pt x="140" y="61"/>
                  </a:lnTo>
                  <a:lnTo>
                    <a:pt x="164" y="40"/>
                  </a:lnTo>
                  <a:lnTo>
                    <a:pt x="170" y="35"/>
                  </a:lnTo>
                  <a:lnTo>
                    <a:pt x="165" y="35"/>
                  </a:lnTo>
                  <a:lnTo>
                    <a:pt x="157" y="34"/>
                  </a:lnTo>
                  <a:lnTo>
                    <a:pt x="138" y="33"/>
                  </a:lnTo>
                  <a:lnTo>
                    <a:pt x="120" y="32"/>
                  </a:lnTo>
                  <a:lnTo>
                    <a:pt x="116" y="31"/>
                  </a:lnTo>
                  <a:lnTo>
                    <a:pt x="116" y="29"/>
                  </a:lnTo>
                  <a:lnTo>
                    <a:pt x="116" y="23"/>
                  </a:lnTo>
                  <a:lnTo>
                    <a:pt x="118" y="13"/>
                  </a:lnTo>
                  <a:lnTo>
                    <a:pt x="120" y="3"/>
                  </a:lnTo>
                  <a:lnTo>
                    <a:pt x="121" y="0"/>
                  </a:lnTo>
                  <a:lnTo>
                    <a:pt x="104" y="13"/>
                  </a:lnTo>
                  <a:lnTo>
                    <a:pt x="74" y="40"/>
                  </a:lnTo>
                  <a:lnTo>
                    <a:pt x="24" y="107"/>
                  </a:lnTo>
                  <a:lnTo>
                    <a:pt x="0" y="185"/>
                  </a:lnTo>
                  <a:lnTo>
                    <a:pt x="0" y="20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88" name="Freeform 177"/>
            <p:cNvSpPr>
              <a:spLocks/>
            </p:cNvSpPr>
            <p:nvPr/>
          </p:nvSpPr>
          <p:spPr bwMode="auto">
            <a:xfrm>
              <a:off x="2334" y="1138"/>
              <a:ext cx="48" cy="71"/>
            </a:xfrm>
            <a:custGeom>
              <a:avLst/>
              <a:gdLst>
                <a:gd name="T0" fmla="*/ 0 w 98"/>
                <a:gd name="T1" fmla="*/ 1 h 142"/>
                <a:gd name="T2" fmla="*/ 0 w 98"/>
                <a:gd name="T3" fmla="*/ 1 h 142"/>
                <a:gd name="T4" fmla="*/ 0 w 98"/>
                <a:gd name="T5" fmla="*/ 1 h 142"/>
                <a:gd name="T6" fmla="*/ 0 w 98"/>
                <a:gd name="T7" fmla="*/ 1 h 142"/>
                <a:gd name="T8" fmla="*/ 0 w 98"/>
                <a:gd name="T9" fmla="*/ 1 h 142"/>
                <a:gd name="T10" fmla="*/ 0 w 98"/>
                <a:gd name="T11" fmla="*/ 1 h 142"/>
                <a:gd name="T12" fmla="*/ 0 w 98"/>
                <a:gd name="T13" fmla="*/ 1 h 142"/>
                <a:gd name="T14" fmla="*/ 0 w 98"/>
                <a:gd name="T15" fmla="*/ 1 h 142"/>
                <a:gd name="T16" fmla="*/ 0 w 98"/>
                <a:gd name="T17" fmla="*/ 1 h 142"/>
                <a:gd name="T18" fmla="*/ 0 w 98"/>
                <a:gd name="T19" fmla="*/ 0 h 142"/>
                <a:gd name="T20" fmla="*/ 0 w 98"/>
                <a:gd name="T21" fmla="*/ 1 h 142"/>
                <a:gd name="T22" fmla="*/ 0 w 98"/>
                <a:gd name="T23" fmla="*/ 1 h 142"/>
                <a:gd name="T24" fmla="*/ 0 w 98"/>
                <a:gd name="T25" fmla="*/ 1 h 142"/>
                <a:gd name="T26" fmla="*/ 0 w 98"/>
                <a:gd name="T27" fmla="*/ 1 h 142"/>
                <a:gd name="T28" fmla="*/ 0 w 98"/>
                <a:gd name="T29" fmla="*/ 1 h 142"/>
                <a:gd name="T30" fmla="*/ 0 w 98"/>
                <a:gd name="T31" fmla="*/ 1 h 14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8"/>
                <a:gd name="T49" fmla="*/ 0 h 142"/>
                <a:gd name="T50" fmla="*/ 98 w 98"/>
                <a:gd name="T51" fmla="*/ 142 h 14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8" h="142">
                  <a:moveTo>
                    <a:pt x="1" y="142"/>
                  </a:moveTo>
                  <a:lnTo>
                    <a:pt x="7" y="131"/>
                  </a:lnTo>
                  <a:lnTo>
                    <a:pt x="19" y="108"/>
                  </a:lnTo>
                  <a:lnTo>
                    <a:pt x="49" y="69"/>
                  </a:lnTo>
                  <a:lnTo>
                    <a:pt x="87" y="34"/>
                  </a:lnTo>
                  <a:lnTo>
                    <a:pt x="98" y="26"/>
                  </a:lnTo>
                  <a:lnTo>
                    <a:pt x="93" y="22"/>
                  </a:lnTo>
                  <a:lnTo>
                    <a:pt x="81" y="10"/>
                  </a:lnTo>
                  <a:lnTo>
                    <a:pt x="71" y="1"/>
                  </a:lnTo>
                  <a:lnTo>
                    <a:pt x="71" y="0"/>
                  </a:lnTo>
                  <a:lnTo>
                    <a:pt x="55" y="15"/>
                  </a:lnTo>
                  <a:lnTo>
                    <a:pt x="31" y="43"/>
                  </a:lnTo>
                  <a:lnTo>
                    <a:pt x="5" y="92"/>
                  </a:lnTo>
                  <a:lnTo>
                    <a:pt x="0" y="133"/>
                  </a:lnTo>
                  <a:lnTo>
                    <a:pt x="1" y="1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89" name="Freeform 178"/>
            <p:cNvSpPr>
              <a:spLocks/>
            </p:cNvSpPr>
            <p:nvPr/>
          </p:nvSpPr>
          <p:spPr bwMode="auto">
            <a:xfrm>
              <a:off x="2337" y="1102"/>
              <a:ext cx="27" cy="46"/>
            </a:xfrm>
            <a:custGeom>
              <a:avLst/>
              <a:gdLst>
                <a:gd name="T0" fmla="*/ 0 w 53"/>
                <a:gd name="T1" fmla="*/ 1 h 92"/>
                <a:gd name="T2" fmla="*/ 1 w 53"/>
                <a:gd name="T3" fmla="*/ 1 h 92"/>
                <a:gd name="T4" fmla="*/ 1 w 53"/>
                <a:gd name="T5" fmla="*/ 1 h 92"/>
                <a:gd name="T6" fmla="*/ 1 w 53"/>
                <a:gd name="T7" fmla="*/ 1 h 92"/>
                <a:gd name="T8" fmla="*/ 1 w 53"/>
                <a:gd name="T9" fmla="*/ 1 h 92"/>
                <a:gd name="T10" fmla="*/ 1 w 53"/>
                <a:gd name="T11" fmla="*/ 1 h 92"/>
                <a:gd name="T12" fmla="*/ 1 w 53"/>
                <a:gd name="T13" fmla="*/ 1 h 92"/>
                <a:gd name="T14" fmla="*/ 1 w 53"/>
                <a:gd name="T15" fmla="*/ 1 h 92"/>
                <a:gd name="T16" fmla="*/ 1 w 53"/>
                <a:gd name="T17" fmla="*/ 1 h 92"/>
                <a:gd name="T18" fmla="*/ 1 w 53"/>
                <a:gd name="T19" fmla="*/ 0 h 92"/>
                <a:gd name="T20" fmla="*/ 1 w 53"/>
                <a:gd name="T21" fmla="*/ 1 h 92"/>
                <a:gd name="T22" fmla="*/ 1 w 53"/>
                <a:gd name="T23" fmla="*/ 1 h 92"/>
                <a:gd name="T24" fmla="*/ 1 w 53"/>
                <a:gd name="T25" fmla="*/ 1 h 92"/>
                <a:gd name="T26" fmla="*/ 1 w 53"/>
                <a:gd name="T27" fmla="*/ 1 h 92"/>
                <a:gd name="T28" fmla="*/ 0 w 53"/>
                <a:gd name="T29" fmla="*/ 1 h 92"/>
                <a:gd name="T30" fmla="*/ 0 w 53"/>
                <a:gd name="T31" fmla="*/ 1 h 9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3"/>
                <a:gd name="T49" fmla="*/ 0 h 92"/>
                <a:gd name="T50" fmla="*/ 53 w 53"/>
                <a:gd name="T51" fmla="*/ 92 h 9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3" h="92">
                  <a:moveTo>
                    <a:pt x="0" y="92"/>
                  </a:moveTo>
                  <a:lnTo>
                    <a:pt x="4" y="87"/>
                  </a:lnTo>
                  <a:lnTo>
                    <a:pt x="12" y="77"/>
                  </a:lnTo>
                  <a:lnTo>
                    <a:pt x="28" y="56"/>
                  </a:lnTo>
                  <a:lnTo>
                    <a:pt x="47" y="36"/>
                  </a:lnTo>
                  <a:lnTo>
                    <a:pt x="53" y="32"/>
                  </a:lnTo>
                  <a:lnTo>
                    <a:pt x="50" y="27"/>
                  </a:lnTo>
                  <a:lnTo>
                    <a:pt x="44" y="13"/>
                  </a:lnTo>
                  <a:lnTo>
                    <a:pt x="40" y="1"/>
                  </a:lnTo>
                  <a:lnTo>
                    <a:pt x="40" y="0"/>
                  </a:lnTo>
                  <a:lnTo>
                    <a:pt x="35" y="6"/>
                  </a:lnTo>
                  <a:lnTo>
                    <a:pt x="25" y="19"/>
                  </a:lnTo>
                  <a:lnTo>
                    <a:pt x="10" y="53"/>
                  </a:lnTo>
                  <a:lnTo>
                    <a:pt x="1" y="86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90" name="Freeform 179"/>
            <p:cNvSpPr>
              <a:spLocks/>
            </p:cNvSpPr>
            <p:nvPr/>
          </p:nvSpPr>
          <p:spPr bwMode="auto">
            <a:xfrm>
              <a:off x="2492" y="1155"/>
              <a:ext cx="134" cy="104"/>
            </a:xfrm>
            <a:custGeom>
              <a:avLst/>
              <a:gdLst>
                <a:gd name="T0" fmla="*/ 1 w 266"/>
                <a:gd name="T1" fmla="*/ 1 h 207"/>
                <a:gd name="T2" fmla="*/ 1 w 266"/>
                <a:gd name="T3" fmla="*/ 1 h 207"/>
                <a:gd name="T4" fmla="*/ 1 w 266"/>
                <a:gd name="T5" fmla="*/ 1 h 207"/>
                <a:gd name="T6" fmla="*/ 1 w 266"/>
                <a:gd name="T7" fmla="*/ 1 h 207"/>
                <a:gd name="T8" fmla="*/ 1 w 266"/>
                <a:gd name="T9" fmla="*/ 1 h 207"/>
                <a:gd name="T10" fmla="*/ 1 w 266"/>
                <a:gd name="T11" fmla="*/ 0 h 207"/>
                <a:gd name="T12" fmla="*/ 1 w 266"/>
                <a:gd name="T13" fmla="*/ 1 h 207"/>
                <a:gd name="T14" fmla="*/ 1 w 266"/>
                <a:gd name="T15" fmla="*/ 1 h 207"/>
                <a:gd name="T16" fmla="*/ 1 w 266"/>
                <a:gd name="T17" fmla="*/ 1 h 207"/>
                <a:gd name="T18" fmla="*/ 1 w 266"/>
                <a:gd name="T19" fmla="*/ 1 h 207"/>
                <a:gd name="T20" fmla="*/ 1 w 266"/>
                <a:gd name="T21" fmla="*/ 1 h 207"/>
                <a:gd name="T22" fmla="*/ 1 w 266"/>
                <a:gd name="T23" fmla="*/ 1 h 207"/>
                <a:gd name="T24" fmla="*/ 1 w 266"/>
                <a:gd name="T25" fmla="*/ 1 h 207"/>
                <a:gd name="T26" fmla="*/ 1 w 266"/>
                <a:gd name="T27" fmla="*/ 1 h 207"/>
                <a:gd name="T28" fmla="*/ 1 w 266"/>
                <a:gd name="T29" fmla="*/ 1 h 207"/>
                <a:gd name="T30" fmla="*/ 0 w 266"/>
                <a:gd name="T31" fmla="*/ 1 h 207"/>
                <a:gd name="T32" fmla="*/ 1 w 266"/>
                <a:gd name="T33" fmla="*/ 1 h 207"/>
                <a:gd name="T34" fmla="*/ 1 w 266"/>
                <a:gd name="T35" fmla="*/ 1 h 207"/>
                <a:gd name="T36" fmla="*/ 1 w 266"/>
                <a:gd name="T37" fmla="*/ 1 h 207"/>
                <a:gd name="T38" fmla="*/ 1 w 266"/>
                <a:gd name="T39" fmla="*/ 1 h 207"/>
                <a:gd name="T40" fmla="*/ 1 w 266"/>
                <a:gd name="T41" fmla="*/ 1 h 207"/>
                <a:gd name="T42" fmla="*/ 1 w 266"/>
                <a:gd name="T43" fmla="*/ 1 h 207"/>
                <a:gd name="T44" fmla="*/ 1 w 266"/>
                <a:gd name="T45" fmla="*/ 1 h 207"/>
                <a:gd name="T46" fmla="*/ 1 w 266"/>
                <a:gd name="T47" fmla="*/ 1 h 207"/>
                <a:gd name="T48" fmla="*/ 1 w 266"/>
                <a:gd name="T49" fmla="*/ 1 h 207"/>
                <a:gd name="T50" fmla="*/ 1 w 266"/>
                <a:gd name="T51" fmla="*/ 1 h 207"/>
                <a:gd name="T52" fmla="*/ 1 w 266"/>
                <a:gd name="T53" fmla="*/ 1 h 207"/>
                <a:gd name="T54" fmla="*/ 1 w 266"/>
                <a:gd name="T55" fmla="*/ 1 h 207"/>
                <a:gd name="T56" fmla="*/ 1 w 266"/>
                <a:gd name="T57" fmla="*/ 1 h 207"/>
                <a:gd name="T58" fmla="*/ 1 w 266"/>
                <a:gd name="T59" fmla="*/ 1 h 207"/>
                <a:gd name="T60" fmla="*/ 1 w 266"/>
                <a:gd name="T61" fmla="*/ 1 h 207"/>
                <a:gd name="T62" fmla="*/ 1 w 266"/>
                <a:gd name="T63" fmla="*/ 1 h 20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6"/>
                <a:gd name="T97" fmla="*/ 0 h 207"/>
                <a:gd name="T98" fmla="*/ 266 w 266"/>
                <a:gd name="T99" fmla="*/ 207 h 20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6" h="207">
                  <a:moveTo>
                    <a:pt x="208" y="24"/>
                  </a:moveTo>
                  <a:lnTo>
                    <a:pt x="207" y="23"/>
                  </a:lnTo>
                  <a:lnTo>
                    <a:pt x="204" y="19"/>
                  </a:lnTo>
                  <a:lnTo>
                    <a:pt x="201" y="10"/>
                  </a:lnTo>
                  <a:lnTo>
                    <a:pt x="197" y="2"/>
                  </a:lnTo>
                  <a:lnTo>
                    <a:pt x="197" y="0"/>
                  </a:lnTo>
                  <a:lnTo>
                    <a:pt x="196" y="3"/>
                  </a:lnTo>
                  <a:lnTo>
                    <a:pt x="194" y="9"/>
                  </a:lnTo>
                  <a:lnTo>
                    <a:pt x="192" y="21"/>
                  </a:lnTo>
                  <a:lnTo>
                    <a:pt x="189" y="33"/>
                  </a:lnTo>
                  <a:lnTo>
                    <a:pt x="189" y="35"/>
                  </a:lnTo>
                  <a:lnTo>
                    <a:pt x="168" y="48"/>
                  </a:lnTo>
                  <a:lnTo>
                    <a:pt x="130" y="72"/>
                  </a:lnTo>
                  <a:lnTo>
                    <a:pt x="69" y="124"/>
                  </a:lnTo>
                  <a:lnTo>
                    <a:pt x="13" y="188"/>
                  </a:lnTo>
                  <a:lnTo>
                    <a:pt x="0" y="207"/>
                  </a:lnTo>
                  <a:lnTo>
                    <a:pt x="19" y="193"/>
                  </a:lnTo>
                  <a:lnTo>
                    <a:pt x="56" y="166"/>
                  </a:lnTo>
                  <a:lnTo>
                    <a:pt x="130" y="118"/>
                  </a:lnTo>
                  <a:lnTo>
                    <a:pt x="216" y="82"/>
                  </a:lnTo>
                  <a:lnTo>
                    <a:pt x="240" y="75"/>
                  </a:lnTo>
                  <a:lnTo>
                    <a:pt x="242" y="72"/>
                  </a:lnTo>
                  <a:lnTo>
                    <a:pt x="246" y="64"/>
                  </a:lnTo>
                  <a:lnTo>
                    <a:pt x="254" y="50"/>
                  </a:lnTo>
                  <a:lnTo>
                    <a:pt x="263" y="34"/>
                  </a:lnTo>
                  <a:lnTo>
                    <a:pt x="266" y="30"/>
                  </a:lnTo>
                  <a:lnTo>
                    <a:pt x="261" y="30"/>
                  </a:lnTo>
                  <a:lnTo>
                    <a:pt x="251" y="30"/>
                  </a:lnTo>
                  <a:lnTo>
                    <a:pt x="232" y="28"/>
                  </a:lnTo>
                  <a:lnTo>
                    <a:pt x="212" y="25"/>
                  </a:lnTo>
                  <a:lnTo>
                    <a:pt x="208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91" name="Freeform 180"/>
            <p:cNvSpPr>
              <a:spLocks/>
            </p:cNvSpPr>
            <p:nvPr/>
          </p:nvSpPr>
          <p:spPr bwMode="auto">
            <a:xfrm>
              <a:off x="2357" y="1270"/>
              <a:ext cx="141" cy="257"/>
            </a:xfrm>
            <a:custGeom>
              <a:avLst/>
              <a:gdLst>
                <a:gd name="T0" fmla="*/ 0 w 283"/>
                <a:gd name="T1" fmla="*/ 0 h 515"/>
                <a:gd name="T2" fmla="*/ 0 w 283"/>
                <a:gd name="T3" fmla="*/ 0 h 515"/>
                <a:gd name="T4" fmla="*/ 0 w 283"/>
                <a:gd name="T5" fmla="*/ 0 h 515"/>
                <a:gd name="T6" fmla="*/ 0 w 283"/>
                <a:gd name="T7" fmla="*/ 0 h 515"/>
                <a:gd name="T8" fmla="*/ 0 w 283"/>
                <a:gd name="T9" fmla="*/ 0 h 515"/>
                <a:gd name="T10" fmla="*/ 0 w 283"/>
                <a:gd name="T11" fmla="*/ 0 h 515"/>
                <a:gd name="T12" fmla="*/ 0 w 283"/>
                <a:gd name="T13" fmla="*/ 0 h 515"/>
                <a:gd name="T14" fmla="*/ 0 w 283"/>
                <a:gd name="T15" fmla="*/ 0 h 515"/>
                <a:gd name="T16" fmla="*/ 0 w 283"/>
                <a:gd name="T17" fmla="*/ 0 h 515"/>
                <a:gd name="T18" fmla="*/ 0 w 283"/>
                <a:gd name="T19" fmla="*/ 0 h 515"/>
                <a:gd name="T20" fmla="*/ 0 w 283"/>
                <a:gd name="T21" fmla="*/ 0 h 515"/>
                <a:gd name="T22" fmla="*/ 0 w 283"/>
                <a:gd name="T23" fmla="*/ 0 h 515"/>
                <a:gd name="T24" fmla="*/ 0 w 283"/>
                <a:gd name="T25" fmla="*/ 0 h 515"/>
                <a:gd name="T26" fmla="*/ 0 w 283"/>
                <a:gd name="T27" fmla="*/ 0 h 515"/>
                <a:gd name="T28" fmla="*/ 0 w 283"/>
                <a:gd name="T29" fmla="*/ 0 h 515"/>
                <a:gd name="T30" fmla="*/ 0 w 283"/>
                <a:gd name="T31" fmla="*/ 0 h 515"/>
                <a:gd name="T32" fmla="*/ 0 w 283"/>
                <a:gd name="T33" fmla="*/ 0 h 515"/>
                <a:gd name="T34" fmla="*/ 0 w 283"/>
                <a:gd name="T35" fmla="*/ 0 h 515"/>
                <a:gd name="T36" fmla="*/ 0 w 283"/>
                <a:gd name="T37" fmla="*/ 0 h 515"/>
                <a:gd name="T38" fmla="*/ 0 w 283"/>
                <a:gd name="T39" fmla="*/ 0 h 515"/>
                <a:gd name="T40" fmla="*/ 0 w 283"/>
                <a:gd name="T41" fmla="*/ 0 h 515"/>
                <a:gd name="T42" fmla="*/ 0 w 283"/>
                <a:gd name="T43" fmla="*/ 0 h 515"/>
                <a:gd name="T44" fmla="*/ 0 w 283"/>
                <a:gd name="T45" fmla="*/ 0 h 515"/>
                <a:gd name="T46" fmla="*/ 0 w 283"/>
                <a:gd name="T47" fmla="*/ 0 h 515"/>
                <a:gd name="T48" fmla="*/ 0 w 283"/>
                <a:gd name="T49" fmla="*/ 0 h 515"/>
                <a:gd name="T50" fmla="*/ 0 w 283"/>
                <a:gd name="T51" fmla="*/ 0 h 515"/>
                <a:gd name="T52" fmla="*/ 0 w 283"/>
                <a:gd name="T53" fmla="*/ 0 h 515"/>
                <a:gd name="T54" fmla="*/ 0 w 283"/>
                <a:gd name="T55" fmla="*/ 0 h 515"/>
                <a:gd name="T56" fmla="*/ 0 w 283"/>
                <a:gd name="T57" fmla="*/ 0 h 515"/>
                <a:gd name="T58" fmla="*/ 0 w 283"/>
                <a:gd name="T59" fmla="*/ 0 h 515"/>
                <a:gd name="T60" fmla="*/ 0 w 283"/>
                <a:gd name="T61" fmla="*/ 0 h 515"/>
                <a:gd name="T62" fmla="*/ 0 w 283"/>
                <a:gd name="T63" fmla="*/ 0 h 515"/>
                <a:gd name="T64" fmla="*/ 0 w 283"/>
                <a:gd name="T65" fmla="*/ 0 h 515"/>
                <a:gd name="T66" fmla="*/ 0 w 283"/>
                <a:gd name="T67" fmla="*/ 0 h 515"/>
                <a:gd name="T68" fmla="*/ 0 w 283"/>
                <a:gd name="T69" fmla="*/ 0 h 515"/>
                <a:gd name="T70" fmla="*/ 0 w 283"/>
                <a:gd name="T71" fmla="*/ 0 h 515"/>
                <a:gd name="T72" fmla="*/ 0 w 283"/>
                <a:gd name="T73" fmla="*/ 0 h 515"/>
                <a:gd name="T74" fmla="*/ 0 w 283"/>
                <a:gd name="T75" fmla="*/ 0 h 515"/>
                <a:gd name="T76" fmla="*/ 0 w 283"/>
                <a:gd name="T77" fmla="*/ 0 h 515"/>
                <a:gd name="T78" fmla="*/ 0 w 283"/>
                <a:gd name="T79" fmla="*/ 0 h 515"/>
                <a:gd name="T80" fmla="*/ 0 w 283"/>
                <a:gd name="T81" fmla="*/ 0 h 515"/>
                <a:gd name="T82" fmla="*/ 0 w 283"/>
                <a:gd name="T83" fmla="*/ 0 h 515"/>
                <a:gd name="T84" fmla="*/ 0 w 283"/>
                <a:gd name="T85" fmla="*/ 0 h 515"/>
                <a:gd name="T86" fmla="*/ 0 w 283"/>
                <a:gd name="T87" fmla="*/ 0 h 515"/>
                <a:gd name="T88" fmla="*/ 0 w 283"/>
                <a:gd name="T89" fmla="*/ 0 h 515"/>
                <a:gd name="T90" fmla="*/ 0 w 283"/>
                <a:gd name="T91" fmla="*/ 0 h 515"/>
                <a:gd name="T92" fmla="*/ 0 w 283"/>
                <a:gd name="T93" fmla="*/ 0 h 515"/>
                <a:gd name="T94" fmla="*/ 0 w 283"/>
                <a:gd name="T95" fmla="*/ 0 h 515"/>
                <a:gd name="T96" fmla="*/ 0 w 283"/>
                <a:gd name="T97" fmla="*/ 0 h 515"/>
                <a:gd name="T98" fmla="*/ 0 w 283"/>
                <a:gd name="T99" fmla="*/ 0 h 515"/>
                <a:gd name="T100" fmla="*/ 0 w 283"/>
                <a:gd name="T101" fmla="*/ 0 h 515"/>
                <a:gd name="T102" fmla="*/ 0 w 283"/>
                <a:gd name="T103" fmla="*/ 0 h 515"/>
                <a:gd name="T104" fmla="*/ 0 w 283"/>
                <a:gd name="T105" fmla="*/ 0 h 51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83"/>
                <a:gd name="T160" fmla="*/ 0 h 515"/>
                <a:gd name="T161" fmla="*/ 283 w 283"/>
                <a:gd name="T162" fmla="*/ 515 h 51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83" h="515">
                  <a:moveTo>
                    <a:pt x="4" y="240"/>
                  </a:moveTo>
                  <a:lnTo>
                    <a:pt x="2" y="264"/>
                  </a:lnTo>
                  <a:lnTo>
                    <a:pt x="0" y="310"/>
                  </a:lnTo>
                  <a:lnTo>
                    <a:pt x="4" y="403"/>
                  </a:lnTo>
                  <a:lnTo>
                    <a:pt x="17" y="493"/>
                  </a:lnTo>
                  <a:lnTo>
                    <a:pt x="22" y="515"/>
                  </a:lnTo>
                  <a:lnTo>
                    <a:pt x="23" y="490"/>
                  </a:lnTo>
                  <a:lnTo>
                    <a:pt x="26" y="439"/>
                  </a:lnTo>
                  <a:lnTo>
                    <a:pt x="29" y="337"/>
                  </a:lnTo>
                  <a:lnTo>
                    <a:pt x="31" y="235"/>
                  </a:lnTo>
                  <a:lnTo>
                    <a:pt x="31" y="209"/>
                  </a:lnTo>
                  <a:lnTo>
                    <a:pt x="35" y="211"/>
                  </a:lnTo>
                  <a:lnTo>
                    <a:pt x="41" y="214"/>
                  </a:lnTo>
                  <a:lnTo>
                    <a:pt x="53" y="221"/>
                  </a:lnTo>
                  <a:lnTo>
                    <a:pt x="65" y="228"/>
                  </a:lnTo>
                  <a:lnTo>
                    <a:pt x="68" y="229"/>
                  </a:lnTo>
                  <a:lnTo>
                    <a:pt x="71" y="223"/>
                  </a:lnTo>
                  <a:lnTo>
                    <a:pt x="78" y="211"/>
                  </a:lnTo>
                  <a:lnTo>
                    <a:pt x="92" y="186"/>
                  </a:lnTo>
                  <a:lnTo>
                    <a:pt x="109" y="161"/>
                  </a:lnTo>
                  <a:lnTo>
                    <a:pt x="113" y="154"/>
                  </a:lnTo>
                  <a:lnTo>
                    <a:pt x="109" y="153"/>
                  </a:lnTo>
                  <a:lnTo>
                    <a:pt x="102" y="150"/>
                  </a:lnTo>
                  <a:lnTo>
                    <a:pt x="90" y="145"/>
                  </a:lnTo>
                  <a:lnTo>
                    <a:pt x="78" y="140"/>
                  </a:lnTo>
                  <a:lnTo>
                    <a:pt x="75" y="138"/>
                  </a:lnTo>
                  <a:lnTo>
                    <a:pt x="78" y="134"/>
                  </a:lnTo>
                  <a:lnTo>
                    <a:pt x="85" y="125"/>
                  </a:lnTo>
                  <a:lnTo>
                    <a:pt x="100" y="108"/>
                  </a:lnTo>
                  <a:lnTo>
                    <a:pt x="116" y="90"/>
                  </a:lnTo>
                  <a:lnTo>
                    <a:pt x="120" y="84"/>
                  </a:lnTo>
                  <a:lnTo>
                    <a:pt x="125" y="85"/>
                  </a:lnTo>
                  <a:lnTo>
                    <a:pt x="136" y="85"/>
                  </a:lnTo>
                  <a:lnTo>
                    <a:pt x="157" y="86"/>
                  </a:lnTo>
                  <a:lnTo>
                    <a:pt x="179" y="88"/>
                  </a:lnTo>
                  <a:lnTo>
                    <a:pt x="186" y="88"/>
                  </a:lnTo>
                  <a:lnTo>
                    <a:pt x="194" y="82"/>
                  </a:lnTo>
                  <a:lnTo>
                    <a:pt x="210" y="72"/>
                  </a:lnTo>
                  <a:lnTo>
                    <a:pt x="242" y="50"/>
                  </a:lnTo>
                  <a:lnTo>
                    <a:pt x="275" y="30"/>
                  </a:lnTo>
                  <a:lnTo>
                    <a:pt x="283" y="24"/>
                  </a:lnTo>
                  <a:lnTo>
                    <a:pt x="279" y="23"/>
                  </a:lnTo>
                  <a:lnTo>
                    <a:pt x="271" y="19"/>
                  </a:lnTo>
                  <a:lnTo>
                    <a:pt x="254" y="10"/>
                  </a:lnTo>
                  <a:lnTo>
                    <a:pt x="238" y="2"/>
                  </a:lnTo>
                  <a:lnTo>
                    <a:pt x="235" y="0"/>
                  </a:lnTo>
                  <a:lnTo>
                    <a:pt x="210" y="6"/>
                  </a:lnTo>
                  <a:lnTo>
                    <a:pt x="184" y="17"/>
                  </a:lnTo>
                  <a:lnTo>
                    <a:pt x="133" y="48"/>
                  </a:lnTo>
                  <a:lnTo>
                    <a:pt x="85" y="91"/>
                  </a:lnTo>
                  <a:lnTo>
                    <a:pt x="17" y="191"/>
                  </a:lnTo>
                  <a:lnTo>
                    <a:pt x="4" y="24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92" name="Freeform 181"/>
            <p:cNvSpPr>
              <a:spLocks/>
            </p:cNvSpPr>
            <p:nvPr/>
          </p:nvSpPr>
          <p:spPr bwMode="auto">
            <a:xfrm>
              <a:off x="2388" y="1246"/>
              <a:ext cx="213" cy="258"/>
            </a:xfrm>
            <a:custGeom>
              <a:avLst/>
              <a:gdLst>
                <a:gd name="T0" fmla="*/ 1 w 425"/>
                <a:gd name="T1" fmla="*/ 1 h 516"/>
                <a:gd name="T2" fmla="*/ 1 w 425"/>
                <a:gd name="T3" fmla="*/ 1 h 516"/>
                <a:gd name="T4" fmla="*/ 1 w 425"/>
                <a:gd name="T5" fmla="*/ 1 h 516"/>
                <a:gd name="T6" fmla="*/ 1 w 425"/>
                <a:gd name="T7" fmla="*/ 1 h 516"/>
                <a:gd name="T8" fmla="*/ 1 w 425"/>
                <a:gd name="T9" fmla="*/ 1 h 516"/>
                <a:gd name="T10" fmla="*/ 1 w 425"/>
                <a:gd name="T11" fmla="*/ 1 h 516"/>
                <a:gd name="T12" fmla="*/ 1 w 425"/>
                <a:gd name="T13" fmla="*/ 1 h 516"/>
                <a:gd name="T14" fmla="*/ 1 w 425"/>
                <a:gd name="T15" fmla="*/ 1 h 516"/>
                <a:gd name="T16" fmla="*/ 0 w 425"/>
                <a:gd name="T17" fmla="*/ 1 h 516"/>
                <a:gd name="T18" fmla="*/ 1 w 425"/>
                <a:gd name="T19" fmla="*/ 1 h 516"/>
                <a:gd name="T20" fmla="*/ 1 w 425"/>
                <a:gd name="T21" fmla="*/ 1 h 516"/>
                <a:gd name="T22" fmla="*/ 1 w 425"/>
                <a:gd name="T23" fmla="*/ 1 h 516"/>
                <a:gd name="T24" fmla="*/ 1 w 425"/>
                <a:gd name="T25" fmla="*/ 1 h 516"/>
                <a:gd name="T26" fmla="*/ 1 w 425"/>
                <a:gd name="T27" fmla="*/ 1 h 516"/>
                <a:gd name="T28" fmla="*/ 1 w 425"/>
                <a:gd name="T29" fmla="*/ 1 h 516"/>
                <a:gd name="T30" fmla="*/ 1 w 425"/>
                <a:gd name="T31" fmla="*/ 1 h 516"/>
                <a:gd name="T32" fmla="*/ 1 w 425"/>
                <a:gd name="T33" fmla="*/ 1 h 516"/>
                <a:gd name="T34" fmla="*/ 1 w 425"/>
                <a:gd name="T35" fmla="*/ 1 h 516"/>
                <a:gd name="T36" fmla="*/ 1 w 425"/>
                <a:gd name="T37" fmla="*/ 1 h 516"/>
                <a:gd name="T38" fmla="*/ 1 w 425"/>
                <a:gd name="T39" fmla="*/ 1 h 516"/>
                <a:gd name="T40" fmla="*/ 1 w 425"/>
                <a:gd name="T41" fmla="*/ 1 h 516"/>
                <a:gd name="T42" fmla="*/ 1 w 425"/>
                <a:gd name="T43" fmla="*/ 1 h 516"/>
                <a:gd name="T44" fmla="*/ 1 w 425"/>
                <a:gd name="T45" fmla="*/ 1 h 516"/>
                <a:gd name="T46" fmla="*/ 1 w 425"/>
                <a:gd name="T47" fmla="*/ 1 h 516"/>
                <a:gd name="T48" fmla="*/ 1 w 425"/>
                <a:gd name="T49" fmla="*/ 1 h 516"/>
                <a:gd name="T50" fmla="*/ 1 w 425"/>
                <a:gd name="T51" fmla="*/ 1 h 516"/>
                <a:gd name="T52" fmla="*/ 1 w 425"/>
                <a:gd name="T53" fmla="*/ 1 h 516"/>
                <a:gd name="T54" fmla="*/ 1 w 425"/>
                <a:gd name="T55" fmla="*/ 1 h 516"/>
                <a:gd name="T56" fmla="*/ 1 w 425"/>
                <a:gd name="T57" fmla="*/ 1 h 516"/>
                <a:gd name="T58" fmla="*/ 1 w 425"/>
                <a:gd name="T59" fmla="*/ 1 h 516"/>
                <a:gd name="T60" fmla="*/ 1 w 425"/>
                <a:gd name="T61" fmla="*/ 1 h 516"/>
                <a:gd name="T62" fmla="*/ 1 w 425"/>
                <a:gd name="T63" fmla="*/ 1 h 516"/>
                <a:gd name="T64" fmla="*/ 1 w 425"/>
                <a:gd name="T65" fmla="*/ 1 h 516"/>
                <a:gd name="T66" fmla="*/ 1 w 425"/>
                <a:gd name="T67" fmla="*/ 1 h 516"/>
                <a:gd name="T68" fmla="*/ 1 w 425"/>
                <a:gd name="T69" fmla="*/ 1 h 516"/>
                <a:gd name="T70" fmla="*/ 1 w 425"/>
                <a:gd name="T71" fmla="*/ 1 h 516"/>
                <a:gd name="T72" fmla="*/ 1 w 425"/>
                <a:gd name="T73" fmla="*/ 1 h 516"/>
                <a:gd name="T74" fmla="*/ 1 w 425"/>
                <a:gd name="T75" fmla="*/ 1 h 516"/>
                <a:gd name="T76" fmla="*/ 1 w 425"/>
                <a:gd name="T77" fmla="*/ 1 h 516"/>
                <a:gd name="T78" fmla="*/ 1 w 425"/>
                <a:gd name="T79" fmla="*/ 1 h 516"/>
                <a:gd name="T80" fmla="*/ 1 w 425"/>
                <a:gd name="T81" fmla="*/ 0 h 516"/>
                <a:gd name="T82" fmla="*/ 1 w 425"/>
                <a:gd name="T83" fmla="*/ 1 h 516"/>
                <a:gd name="T84" fmla="*/ 1 w 425"/>
                <a:gd name="T85" fmla="*/ 1 h 516"/>
                <a:gd name="T86" fmla="*/ 1 w 425"/>
                <a:gd name="T87" fmla="*/ 1 h 5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25"/>
                <a:gd name="T133" fmla="*/ 0 h 516"/>
                <a:gd name="T134" fmla="*/ 425 w 425"/>
                <a:gd name="T135" fmla="*/ 516 h 5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25" h="516">
                  <a:moveTo>
                    <a:pt x="297" y="61"/>
                  </a:moveTo>
                  <a:lnTo>
                    <a:pt x="290" y="72"/>
                  </a:lnTo>
                  <a:lnTo>
                    <a:pt x="274" y="93"/>
                  </a:lnTo>
                  <a:lnTo>
                    <a:pt x="237" y="131"/>
                  </a:lnTo>
                  <a:lnTo>
                    <a:pt x="220" y="145"/>
                  </a:lnTo>
                  <a:lnTo>
                    <a:pt x="206" y="152"/>
                  </a:lnTo>
                  <a:lnTo>
                    <a:pt x="201" y="151"/>
                  </a:lnTo>
                  <a:lnTo>
                    <a:pt x="198" y="151"/>
                  </a:lnTo>
                  <a:lnTo>
                    <a:pt x="194" y="152"/>
                  </a:lnTo>
                  <a:lnTo>
                    <a:pt x="189" y="154"/>
                  </a:lnTo>
                  <a:lnTo>
                    <a:pt x="179" y="159"/>
                  </a:lnTo>
                  <a:lnTo>
                    <a:pt x="155" y="177"/>
                  </a:lnTo>
                  <a:lnTo>
                    <a:pt x="101" y="228"/>
                  </a:lnTo>
                  <a:lnTo>
                    <a:pt x="72" y="267"/>
                  </a:lnTo>
                  <a:lnTo>
                    <a:pt x="63" y="287"/>
                  </a:lnTo>
                  <a:lnTo>
                    <a:pt x="46" y="326"/>
                  </a:lnTo>
                  <a:lnTo>
                    <a:pt x="14" y="404"/>
                  </a:lnTo>
                  <a:lnTo>
                    <a:pt x="0" y="484"/>
                  </a:lnTo>
                  <a:lnTo>
                    <a:pt x="1" y="503"/>
                  </a:lnTo>
                  <a:lnTo>
                    <a:pt x="2" y="510"/>
                  </a:lnTo>
                  <a:lnTo>
                    <a:pt x="3" y="513"/>
                  </a:lnTo>
                  <a:lnTo>
                    <a:pt x="4" y="515"/>
                  </a:lnTo>
                  <a:lnTo>
                    <a:pt x="6" y="516"/>
                  </a:lnTo>
                  <a:lnTo>
                    <a:pt x="7" y="516"/>
                  </a:lnTo>
                  <a:lnTo>
                    <a:pt x="9" y="516"/>
                  </a:lnTo>
                  <a:lnTo>
                    <a:pt x="11" y="515"/>
                  </a:lnTo>
                  <a:lnTo>
                    <a:pt x="14" y="513"/>
                  </a:lnTo>
                  <a:lnTo>
                    <a:pt x="19" y="509"/>
                  </a:lnTo>
                  <a:lnTo>
                    <a:pt x="30" y="498"/>
                  </a:lnTo>
                  <a:lnTo>
                    <a:pt x="57" y="471"/>
                  </a:lnTo>
                  <a:lnTo>
                    <a:pt x="61" y="468"/>
                  </a:lnTo>
                  <a:lnTo>
                    <a:pt x="63" y="461"/>
                  </a:lnTo>
                  <a:lnTo>
                    <a:pt x="69" y="445"/>
                  </a:lnTo>
                  <a:lnTo>
                    <a:pt x="80" y="414"/>
                  </a:lnTo>
                  <a:lnTo>
                    <a:pt x="90" y="383"/>
                  </a:lnTo>
                  <a:lnTo>
                    <a:pt x="93" y="375"/>
                  </a:lnTo>
                  <a:lnTo>
                    <a:pt x="92" y="373"/>
                  </a:lnTo>
                  <a:lnTo>
                    <a:pt x="89" y="373"/>
                  </a:lnTo>
                  <a:lnTo>
                    <a:pt x="86" y="374"/>
                  </a:lnTo>
                  <a:lnTo>
                    <a:pt x="82" y="376"/>
                  </a:lnTo>
                  <a:lnTo>
                    <a:pt x="73" y="381"/>
                  </a:lnTo>
                  <a:lnTo>
                    <a:pt x="63" y="387"/>
                  </a:lnTo>
                  <a:lnTo>
                    <a:pt x="56" y="389"/>
                  </a:lnTo>
                  <a:lnTo>
                    <a:pt x="53" y="386"/>
                  </a:lnTo>
                  <a:lnTo>
                    <a:pt x="52" y="379"/>
                  </a:lnTo>
                  <a:lnTo>
                    <a:pt x="52" y="365"/>
                  </a:lnTo>
                  <a:lnTo>
                    <a:pt x="59" y="334"/>
                  </a:lnTo>
                  <a:lnTo>
                    <a:pt x="74" y="308"/>
                  </a:lnTo>
                  <a:lnTo>
                    <a:pt x="80" y="302"/>
                  </a:lnTo>
                  <a:lnTo>
                    <a:pt x="83" y="300"/>
                  </a:lnTo>
                  <a:lnTo>
                    <a:pt x="86" y="299"/>
                  </a:lnTo>
                  <a:lnTo>
                    <a:pt x="90" y="299"/>
                  </a:lnTo>
                  <a:lnTo>
                    <a:pt x="95" y="300"/>
                  </a:lnTo>
                  <a:lnTo>
                    <a:pt x="105" y="302"/>
                  </a:lnTo>
                  <a:lnTo>
                    <a:pt x="125" y="306"/>
                  </a:lnTo>
                  <a:lnTo>
                    <a:pt x="133" y="303"/>
                  </a:lnTo>
                  <a:lnTo>
                    <a:pt x="156" y="287"/>
                  </a:lnTo>
                  <a:lnTo>
                    <a:pt x="203" y="251"/>
                  </a:lnTo>
                  <a:lnTo>
                    <a:pt x="293" y="175"/>
                  </a:lnTo>
                  <a:lnTo>
                    <a:pt x="377" y="95"/>
                  </a:lnTo>
                  <a:lnTo>
                    <a:pt x="397" y="74"/>
                  </a:lnTo>
                  <a:lnTo>
                    <a:pt x="398" y="72"/>
                  </a:lnTo>
                  <a:lnTo>
                    <a:pt x="396" y="72"/>
                  </a:lnTo>
                  <a:lnTo>
                    <a:pt x="395" y="72"/>
                  </a:lnTo>
                  <a:lnTo>
                    <a:pt x="390" y="74"/>
                  </a:lnTo>
                  <a:lnTo>
                    <a:pt x="378" y="81"/>
                  </a:lnTo>
                  <a:lnTo>
                    <a:pt x="342" y="103"/>
                  </a:lnTo>
                  <a:lnTo>
                    <a:pt x="246" y="166"/>
                  </a:lnTo>
                  <a:lnTo>
                    <a:pt x="193" y="204"/>
                  </a:lnTo>
                  <a:lnTo>
                    <a:pt x="187" y="208"/>
                  </a:lnTo>
                  <a:lnTo>
                    <a:pt x="174" y="216"/>
                  </a:lnTo>
                  <a:lnTo>
                    <a:pt x="145" y="229"/>
                  </a:lnTo>
                  <a:lnTo>
                    <a:pt x="134" y="232"/>
                  </a:lnTo>
                  <a:lnTo>
                    <a:pt x="133" y="232"/>
                  </a:lnTo>
                  <a:lnTo>
                    <a:pt x="132" y="232"/>
                  </a:lnTo>
                  <a:lnTo>
                    <a:pt x="132" y="230"/>
                  </a:lnTo>
                  <a:lnTo>
                    <a:pt x="134" y="228"/>
                  </a:lnTo>
                  <a:lnTo>
                    <a:pt x="155" y="207"/>
                  </a:lnTo>
                  <a:lnTo>
                    <a:pt x="202" y="167"/>
                  </a:lnTo>
                  <a:lnTo>
                    <a:pt x="298" y="88"/>
                  </a:lnTo>
                  <a:lnTo>
                    <a:pt x="398" y="17"/>
                  </a:lnTo>
                  <a:lnTo>
                    <a:pt x="425" y="0"/>
                  </a:lnTo>
                  <a:lnTo>
                    <a:pt x="422" y="1"/>
                  </a:lnTo>
                  <a:lnTo>
                    <a:pt x="407" y="5"/>
                  </a:lnTo>
                  <a:lnTo>
                    <a:pt x="356" y="22"/>
                  </a:lnTo>
                  <a:lnTo>
                    <a:pt x="304" y="51"/>
                  </a:lnTo>
                  <a:lnTo>
                    <a:pt x="297" y="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93" name="Freeform 182"/>
            <p:cNvSpPr>
              <a:spLocks/>
            </p:cNvSpPr>
            <p:nvPr/>
          </p:nvSpPr>
          <p:spPr bwMode="auto">
            <a:xfrm>
              <a:off x="2424" y="1315"/>
              <a:ext cx="162" cy="316"/>
            </a:xfrm>
            <a:custGeom>
              <a:avLst/>
              <a:gdLst>
                <a:gd name="T0" fmla="*/ 1 w 322"/>
                <a:gd name="T1" fmla="*/ 0 h 633"/>
                <a:gd name="T2" fmla="*/ 1 w 322"/>
                <a:gd name="T3" fmla="*/ 0 h 633"/>
                <a:gd name="T4" fmla="*/ 1 w 322"/>
                <a:gd name="T5" fmla="*/ 0 h 633"/>
                <a:gd name="T6" fmla="*/ 1 w 322"/>
                <a:gd name="T7" fmla="*/ 0 h 633"/>
                <a:gd name="T8" fmla="*/ 1 w 322"/>
                <a:gd name="T9" fmla="*/ 0 h 633"/>
                <a:gd name="T10" fmla="*/ 1 w 322"/>
                <a:gd name="T11" fmla="*/ 0 h 633"/>
                <a:gd name="T12" fmla="*/ 1 w 322"/>
                <a:gd name="T13" fmla="*/ 0 h 633"/>
                <a:gd name="T14" fmla="*/ 1 w 322"/>
                <a:gd name="T15" fmla="*/ 0 h 633"/>
                <a:gd name="T16" fmla="*/ 1 w 322"/>
                <a:gd name="T17" fmla="*/ 0 h 633"/>
                <a:gd name="T18" fmla="*/ 1 w 322"/>
                <a:gd name="T19" fmla="*/ 0 h 633"/>
                <a:gd name="T20" fmla="*/ 1 w 322"/>
                <a:gd name="T21" fmla="*/ 0 h 633"/>
                <a:gd name="T22" fmla="*/ 1 w 322"/>
                <a:gd name="T23" fmla="*/ 0 h 633"/>
                <a:gd name="T24" fmla="*/ 1 w 322"/>
                <a:gd name="T25" fmla="*/ 0 h 633"/>
                <a:gd name="T26" fmla="*/ 1 w 322"/>
                <a:gd name="T27" fmla="*/ 0 h 633"/>
                <a:gd name="T28" fmla="*/ 1 w 322"/>
                <a:gd name="T29" fmla="*/ 0 h 633"/>
                <a:gd name="T30" fmla="*/ 1 w 322"/>
                <a:gd name="T31" fmla="*/ 0 h 633"/>
                <a:gd name="T32" fmla="*/ 1 w 322"/>
                <a:gd name="T33" fmla="*/ 0 h 633"/>
                <a:gd name="T34" fmla="*/ 1 w 322"/>
                <a:gd name="T35" fmla="*/ 0 h 633"/>
                <a:gd name="T36" fmla="*/ 1 w 322"/>
                <a:gd name="T37" fmla="*/ 0 h 633"/>
                <a:gd name="T38" fmla="*/ 1 w 322"/>
                <a:gd name="T39" fmla="*/ 0 h 633"/>
                <a:gd name="T40" fmla="*/ 1 w 322"/>
                <a:gd name="T41" fmla="*/ 0 h 633"/>
                <a:gd name="T42" fmla="*/ 1 w 322"/>
                <a:gd name="T43" fmla="*/ 0 h 633"/>
                <a:gd name="T44" fmla="*/ 1 w 322"/>
                <a:gd name="T45" fmla="*/ 0 h 633"/>
                <a:gd name="T46" fmla="*/ 1 w 322"/>
                <a:gd name="T47" fmla="*/ 0 h 633"/>
                <a:gd name="T48" fmla="*/ 1 w 322"/>
                <a:gd name="T49" fmla="*/ 0 h 633"/>
                <a:gd name="T50" fmla="*/ 1 w 322"/>
                <a:gd name="T51" fmla="*/ 0 h 633"/>
                <a:gd name="T52" fmla="*/ 1 w 322"/>
                <a:gd name="T53" fmla="*/ 0 h 633"/>
                <a:gd name="T54" fmla="*/ 1 w 322"/>
                <a:gd name="T55" fmla="*/ 0 h 633"/>
                <a:gd name="T56" fmla="*/ 1 w 322"/>
                <a:gd name="T57" fmla="*/ 0 h 633"/>
                <a:gd name="T58" fmla="*/ 0 w 322"/>
                <a:gd name="T59" fmla="*/ 0 h 633"/>
                <a:gd name="T60" fmla="*/ 0 w 322"/>
                <a:gd name="T61" fmla="*/ 0 h 633"/>
                <a:gd name="T62" fmla="*/ 0 w 322"/>
                <a:gd name="T63" fmla="*/ 0 h 633"/>
                <a:gd name="T64" fmla="*/ 1 w 322"/>
                <a:gd name="T65" fmla="*/ 0 h 633"/>
                <a:gd name="T66" fmla="*/ 1 w 322"/>
                <a:gd name="T67" fmla="*/ 0 h 633"/>
                <a:gd name="T68" fmla="*/ 1 w 322"/>
                <a:gd name="T69" fmla="*/ 0 h 633"/>
                <a:gd name="T70" fmla="*/ 1 w 322"/>
                <a:gd name="T71" fmla="*/ 0 h 633"/>
                <a:gd name="T72" fmla="*/ 1 w 322"/>
                <a:gd name="T73" fmla="*/ 0 h 63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2"/>
                <a:gd name="T112" fmla="*/ 0 h 633"/>
                <a:gd name="T113" fmla="*/ 322 w 322"/>
                <a:gd name="T114" fmla="*/ 633 h 63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2" h="633">
                  <a:moveTo>
                    <a:pt x="7" y="633"/>
                  </a:moveTo>
                  <a:lnTo>
                    <a:pt x="7" y="629"/>
                  </a:lnTo>
                  <a:lnTo>
                    <a:pt x="10" y="599"/>
                  </a:lnTo>
                  <a:lnTo>
                    <a:pt x="23" y="488"/>
                  </a:lnTo>
                  <a:lnTo>
                    <a:pt x="49" y="371"/>
                  </a:lnTo>
                  <a:lnTo>
                    <a:pt x="58" y="349"/>
                  </a:lnTo>
                  <a:lnTo>
                    <a:pt x="69" y="326"/>
                  </a:lnTo>
                  <a:lnTo>
                    <a:pt x="95" y="280"/>
                  </a:lnTo>
                  <a:lnTo>
                    <a:pt x="157" y="193"/>
                  </a:lnTo>
                  <a:lnTo>
                    <a:pt x="231" y="115"/>
                  </a:lnTo>
                  <a:lnTo>
                    <a:pt x="251" y="97"/>
                  </a:lnTo>
                  <a:lnTo>
                    <a:pt x="256" y="90"/>
                  </a:lnTo>
                  <a:lnTo>
                    <a:pt x="269" y="74"/>
                  </a:lnTo>
                  <a:lnTo>
                    <a:pt x="293" y="41"/>
                  </a:lnTo>
                  <a:lnTo>
                    <a:pt x="316" y="9"/>
                  </a:lnTo>
                  <a:lnTo>
                    <a:pt x="322" y="0"/>
                  </a:lnTo>
                  <a:lnTo>
                    <a:pt x="319" y="3"/>
                  </a:lnTo>
                  <a:lnTo>
                    <a:pt x="302" y="18"/>
                  </a:lnTo>
                  <a:lnTo>
                    <a:pt x="239" y="76"/>
                  </a:lnTo>
                  <a:lnTo>
                    <a:pt x="176" y="137"/>
                  </a:lnTo>
                  <a:lnTo>
                    <a:pt x="167" y="149"/>
                  </a:lnTo>
                  <a:lnTo>
                    <a:pt x="158" y="160"/>
                  </a:lnTo>
                  <a:lnTo>
                    <a:pt x="137" y="185"/>
                  </a:lnTo>
                  <a:lnTo>
                    <a:pt x="88" y="247"/>
                  </a:lnTo>
                  <a:lnTo>
                    <a:pt x="44" y="317"/>
                  </a:lnTo>
                  <a:lnTo>
                    <a:pt x="37" y="335"/>
                  </a:lnTo>
                  <a:lnTo>
                    <a:pt x="30" y="355"/>
                  </a:lnTo>
                  <a:lnTo>
                    <a:pt x="20" y="398"/>
                  </a:lnTo>
                  <a:lnTo>
                    <a:pt x="6" y="490"/>
                  </a:lnTo>
                  <a:lnTo>
                    <a:pt x="0" y="562"/>
                  </a:lnTo>
                  <a:lnTo>
                    <a:pt x="0" y="572"/>
                  </a:lnTo>
                  <a:lnTo>
                    <a:pt x="0" y="581"/>
                  </a:lnTo>
                  <a:lnTo>
                    <a:pt x="1" y="597"/>
                  </a:lnTo>
                  <a:lnTo>
                    <a:pt x="4" y="622"/>
                  </a:lnTo>
                  <a:lnTo>
                    <a:pt x="6" y="633"/>
                  </a:lnTo>
                  <a:lnTo>
                    <a:pt x="7" y="6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94" name="Freeform 183"/>
            <p:cNvSpPr>
              <a:spLocks/>
            </p:cNvSpPr>
            <p:nvPr/>
          </p:nvSpPr>
          <p:spPr bwMode="auto">
            <a:xfrm>
              <a:off x="2473" y="1372"/>
              <a:ext cx="139" cy="197"/>
            </a:xfrm>
            <a:custGeom>
              <a:avLst/>
              <a:gdLst>
                <a:gd name="T0" fmla="*/ 0 w 280"/>
                <a:gd name="T1" fmla="*/ 1 h 393"/>
                <a:gd name="T2" fmla="*/ 0 w 280"/>
                <a:gd name="T3" fmla="*/ 1 h 393"/>
                <a:gd name="T4" fmla="*/ 0 w 280"/>
                <a:gd name="T5" fmla="*/ 1 h 393"/>
                <a:gd name="T6" fmla="*/ 0 w 280"/>
                <a:gd name="T7" fmla="*/ 1 h 393"/>
                <a:gd name="T8" fmla="*/ 0 w 280"/>
                <a:gd name="T9" fmla="*/ 1 h 393"/>
                <a:gd name="T10" fmla="*/ 0 w 280"/>
                <a:gd name="T11" fmla="*/ 1 h 393"/>
                <a:gd name="T12" fmla="*/ 0 w 280"/>
                <a:gd name="T13" fmla="*/ 1 h 393"/>
                <a:gd name="T14" fmla="*/ 0 w 280"/>
                <a:gd name="T15" fmla="*/ 1 h 393"/>
                <a:gd name="T16" fmla="*/ 0 w 280"/>
                <a:gd name="T17" fmla="*/ 1 h 393"/>
                <a:gd name="T18" fmla="*/ 0 w 280"/>
                <a:gd name="T19" fmla="*/ 1 h 393"/>
                <a:gd name="T20" fmla="*/ 0 w 280"/>
                <a:gd name="T21" fmla="*/ 0 h 393"/>
                <a:gd name="T22" fmla="*/ 0 w 280"/>
                <a:gd name="T23" fmla="*/ 1 h 393"/>
                <a:gd name="T24" fmla="*/ 0 w 280"/>
                <a:gd name="T25" fmla="*/ 1 h 393"/>
                <a:gd name="T26" fmla="*/ 0 w 280"/>
                <a:gd name="T27" fmla="*/ 1 h 393"/>
                <a:gd name="T28" fmla="*/ 0 w 280"/>
                <a:gd name="T29" fmla="*/ 1 h 393"/>
                <a:gd name="T30" fmla="*/ 0 w 280"/>
                <a:gd name="T31" fmla="*/ 1 h 393"/>
                <a:gd name="T32" fmla="*/ 0 w 280"/>
                <a:gd name="T33" fmla="*/ 1 h 393"/>
                <a:gd name="T34" fmla="*/ 0 w 280"/>
                <a:gd name="T35" fmla="*/ 1 h 393"/>
                <a:gd name="T36" fmla="*/ 0 w 280"/>
                <a:gd name="T37" fmla="*/ 1 h 393"/>
                <a:gd name="T38" fmla="*/ 0 w 280"/>
                <a:gd name="T39" fmla="*/ 1 h 393"/>
                <a:gd name="T40" fmla="*/ 0 w 280"/>
                <a:gd name="T41" fmla="*/ 1 h 393"/>
                <a:gd name="T42" fmla="*/ 0 w 280"/>
                <a:gd name="T43" fmla="*/ 1 h 393"/>
                <a:gd name="T44" fmla="*/ 0 w 280"/>
                <a:gd name="T45" fmla="*/ 1 h 393"/>
                <a:gd name="T46" fmla="*/ 0 w 280"/>
                <a:gd name="T47" fmla="*/ 1 h 393"/>
                <a:gd name="T48" fmla="*/ 0 w 280"/>
                <a:gd name="T49" fmla="*/ 1 h 393"/>
                <a:gd name="T50" fmla="*/ 0 w 280"/>
                <a:gd name="T51" fmla="*/ 1 h 393"/>
                <a:gd name="T52" fmla="*/ 0 w 280"/>
                <a:gd name="T53" fmla="*/ 1 h 393"/>
                <a:gd name="T54" fmla="*/ 0 w 280"/>
                <a:gd name="T55" fmla="*/ 1 h 393"/>
                <a:gd name="T56" fmla="*/ 0 w 280"/>
                <a:gd name="T57" fmla="*/ 1 h 393"/>
                <a:gd name="T58" fmla="*/ 0 w 280"/>
                <a:gd name="T59" fmla="*/ 1 h 39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80"/>
                <a:gd name="T91" fmla="*/ 0 h 393"/>
                <a:gd name="T92" fmla="*/ 280 w 280"/>
                <a:gd name="T93" fmla="*/ 393 h 39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80" h="393">
                  <a:moveTo>
                    <a:pt x="132" y="197"/>
                  </a:moveTo>
                  <a:lnTo>
                    <a:pt x="132" y="195"/>
                  </a:lnTo>
                  <a:lnTo>
                    <a:pt x="139" y="179"/>
                  </a:lnTo>
                  <a:lnTo>
                    <a:pt x="164" y="122"/>
                  </a:lnTo>
                  <a:lnTo>
                    <a:pt x="194" y="69"/>
                  </a:lnTo>
                  <a:lnTo>
                    <a:pt x="201" y="61"/>
                  </a:lnTo>
                  <a:lnTo>
                    <a:pt x="207" y="56"/>
                  </a:lnTo>
                  <a:lnTo>
                    <a:pt x="223" y="43"/>
                  </a:lnTo>
                  <a:lnTo>
                    <a:pt x="257" y="16"/>
                  </a:lnTo>
                  <a:lnTo>
                    <a:pt x="278" y="1"/>
                  </a:lnTo>
                  <a:lnTo>
                    <a:pt x="280" y="0"/>
                  </a:lnTo>
                  <a:lnTo>
                    <a:pt x="259" y="4"/>
                  </a:lnTo>
                  <a:lnTo>
                    <a:pt x="238" y="12"/>
                  </a:lnTo>
                  <a:lnTo>
                    <a:pt x="219" y="24"/>
                  </a:lnTo>
                  <a:lnTo>
                    <a:pt x="201" y="41"/>
                  </a:lnTo>
                  <a:lnTo>
                    <a:pt x="168" y="81"/>
                  </a:lnTo>
                  <a:lnTo>
                    <a:pt x="141" y="126"/>
                  </a:lnTo>
                  <a:lnTo>
                    <a:pt x="118" y="170"/>
                  </a:lnTo>
                  <a:lnTo>
                    <a:pt x="101" y="207"/>
                  </a:lnTo>
                  <a:lnTo>
                    <a:pt x="86" y="222"/>
                  </a:lnTo>
                  <a:lnTo>
                    <a:pt x="61" y="249"/>
                  </a:lnTo>
                  <a:lnTo>
                    <a:pt x="23" y="307"/>
                  </a:lnTo>
                  <a:lnTo>
                    <a:pt x="2" y="374"/>
                  </a:lnTo>
                  <a:lnTo>
                    <a:pt x="0" y="393"/>
                  </a:lnTo>
                  <a:lnTo>
                    <a:pt x="7" y="376"/>
                  </a:lnTo>
                  <a:lnTo>
                    <a:pt x="26" y="341"/>
                  </a:lnTo>
                  <a:lnTo>
                    <a:pt x="69" y="274"/>
                  </a:lnTo>
                  <a:lnTo>
                    <a:pt x="119" y="212"/>
                  </a:lnTo>
                  <a:lnTo>
                    <a:pt x="132" y="19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95" name="Freeform 184"/>
            <p:cNvSpPr>
              <a:spLocks/>
            </p:cNvSpPr>
            <p:nvPr/>
          </p:nvSpPr>
          <p:spPr bwMode="auto">
            <a:xfrm>
              <a:off x="2571" y="1238"/>
              <a:ext cx="55" cy="47"/>
            </a:xfrm>
            <a:custGeom>
              <a:avLst/>
              <a:gdLst>
                <a:gd name="T0" fmla="*/ 1 w 109"/>
                <a:gd name="T1" fmla="*/ 0 h 95"/>
                <a:gd name="T2" fmla="*/ 1 w 109"/>
                <a:gd name="T3" fmla="*/ 0 h 95"/>
                <a:gd name="T4" fmla="*/ 1 w 109"/>
                <a:gd name="T5" fmla="*/ 0 h 95"/>
                <a:gd name="T6" fmla="*/ 1 w 109"/>
                <a:gd name="T7" fmla="*/ 0 h 95"/>
                <a:gd name="T8" fmla="*/ 1 w 109"/>
                <a:gd name="T9" fmla="*/ 0 h 95"/>
                <a:gd name="T10" fmla="*/ 1 w 109"/>
                <a:gd name="T11" fmla="*/ 0 h 95"/>
                <a:gd name="T12" fmla="*/ 1 w 109"/>
                <a:gd name="T13" fmla="*/ 0 h 95"/>
                <a:gd name="T14" fmla="*/ 1 w 109"/>
                <a:gd name="T15" fmla="*/ 0 h 95"/>
                <a:gd name="T16" fmla="*/ 1 w 109"/>
                <a:gd name="T17" fmla="*/ 0 h 95"/>
                <a:gd name="T18" fmla="*/ 1 w 109"/>
                <a:gd name="T19" fmla="*/ 0 h 95"/>
                <a:gd name="T20" fmla="*/ 1 w 109"/>
                <a:gd name="T21" fmla="*/ 0 h 95"/>
                <a:gd name="T22" fmla="*/ 1 w 109"/>
                <a:gd name="T23" fmla="*/ 0 h 95"/>
                <a:gd name="T24" fmla="*/ 1 w 109"/>
                <a:gd name="T25" fmla="*/ 0 h 95"/>
                <a:gd name="T26" fmla="*/ 1 w 109"/>
                <a:gd name="T27" fmla="*/ 0 h 95"/>
                <a:gd name="T28" fmla="*/ 1 w 109"/>
                <a:gd name="T29" fmla="*/ 0 h 95"/>
                <a:gd name="T30" fmla="*/ 1 w 109"/>
                <a:gd name="T31" fmla="*/ 0 h 95"/>
                <a:gd name="T32" fmla="*/ 1 w 109"/>
                <a:gd name="T33" fmla="*/ 0 h 95"/>
                <a:gd name="T34" fmla="*/ 0 w 109"/>
                <a:gd name="T35" fmla="*/ 0 h 95"/>
                <a:gd name="T36" fmla="*/ 1 w 109"/>
                <a:gd name="T37" fmla="*/ 0 h 95"/>
                <a:gd name="T38" fmla="*/ 1 w 109"/>
                <a:gd name="T39" fmla="*/ 0 h 95"/>
                <a:gd name="T40" fmla="*/ 1 w 109"/>
                <a:gd name="T41" fmla="*/ 0 h 95"/>
                <a:gd name="T42" fmla="*/ 1 w 109"/>
                <a:gd name="T43" fmla="*/ 0 h 95"/>
                <a:gd name="T44" fmla="*/ 1 w 109"/>
                <a:gd name="T45" fmla="*/ 0 h 95"/>
                <a:gd name="T46" fmla="*/ 1 w 109"/>
                <a:gd name="T47" fmla="*/ 0 h 95"/>
                <a:gd name="T48" fmla="*/ 1 w 109"/>
                <a:gd name="T49" fmla="*/ 0 h 95"/>
                <a:gd name="T50" fmla="*/ 1 w 109"/>
                <a:gd name="T51" fmla="*/ 0 h 95"/>
                <a:gd name="T52" fmla="*/ 1 w 109"/>
                <a:gd name="T53" fmla="*/ 0 h 95"/>
                <a:gd name="T54" fmla="*/ 1 w 109"/>
                <a:gd name="T55" fmla="*/ 0 h 95"/>
                <a:gd name="T56" fmla="*/ 1 w 109"/>
                <a:gd name="T57" fmla="*/ 0 h 95"/>
                <a:gd name="T58" fmla="*/ 1 w 109"/>
                <a:gd name="T59" fmla="*/ 0 h 95"/>
                <a:gd name="T60" fmla="*/ 1 w 109"/>
                <a:gd name="T61" fmla="*/ 0 h 95"/>
                <a:gd name="T62" fmla="*/ 1 w 109"/>
                <a:gd name="T63" fmla="*/ 0 h 95"/>
                <a:gd name="T64" fmla="*/ 1 w 109"/>
                <a:gd name="T65" fmla="*/ 0 h 95"/>
                <a:gd name="T66" fmla="*/ 1 w 109"/>
                <a:gd name="T67" fmla="*/ 0 h 95"/>
                <a:gd name="T68" fmla="*/ 1 w 109"/>
                <a:gd name="T69" fmla="*/ 0 h 95"/>
                <a:gd name="T70" fmla="*/ 1 w 109"/>
                <a:gd name="T71" fmla="*/ 0 h 95"/>
                <a:gd name="T72" fmla="*/ 1 w 109"/>
                <a:gd name="T73" fmla="*/ 0 h 9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09"/>
                <a:gd name="T112" fmla="*/ 0 h 95"/>
                <a:gd name="T113" fmla="*/ 109 w 109"/>
                <a:gd name="T114" fmla="*/ 95 h 9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09" h="95">
                  <a:moveTo>
                    <a:pt x="107" y="13"/>
                  </a:moveTo>
                  <a:lnTo>
                    <a:pt x="108" y="20"/>
                  </a:lnTo>
                  <a:lnTo>
                    <a:pt x="109" y="31"/>
                  </a:lnTo>
                  <a:lnTo>
                    <a:pt x="108" y="43"/>
                  </a:lnTo>
                  <a:lnTo>
                    <a:pt x="105" y="52"/>
                  </a:lnTo>
                  <a:lnTo>
                    <a:pt x="100" y="63"/>
                  </a:lnTo>
                  <a:lnTo>
                    <a:pt x="93" y="66"/>
                  </a:lnTo>
                  <a:lnTo>
                    <a:pt x="79" y="72"/>
                  </a:lnTo>
                  <a:lnTo>
                    <a:pt x="52" y="83"/>
                  </a:lnTo>
                  <a:lnTo>
                    <a:pt x="23" y="93"/>
                  </a:lnTo>
                  <a:lnTo>
                    <a:pt x="17" y="95"/>
                  </a:lnTo>
                  <a:lnTo>
                    <a:pt x="16" y="95"/>
                  </a:lnTo>
                  <a:lnTo>
                    <a:pt x="13" y="95"/>
                  </a:lnTo>
                  <a:lnTo>
                    <a:pt x="8" y="94"/>
                  </a:lnTo>
                  <a:lnTo>
                    <a:pt x="3" y="92"/>
                  </a:lnTo>
                  <a:lnTo>
                    <a:pt x="1" y="91"/>
                  </a:lnTo>
                  <a:lnTo>
                    <a:pt x="0" y="89"/>
                  </a:lnTo>
                  <a:lnTo>
                    <a:pt x="2" y="85"/>
                  </a:lnTo>
                  <a:lnTo>
                    <a:pt x="5" y="81"/>
                  </a:lnTo>
                  <a:lnTo>
                    <a:pt x="8" y="78"/>
                  </a:lnTo>
                  <a:lnTo>
                    <a:pt x="20" y="68"/>
                  </a:lnTo>
                  <a:lnTo>
                    <a:pt x="47" y="50"/>
                  </a:lnTo>
                  <a:lnTo>
                    <a:pt x="67" y="39"/>
                  </a:lnTo>
                  <a:lnTo>
                    <a:pt x="68" y="38"/>
                  </a:lnTo>
                  <a:lnTo>
                    <a:pt x="67" y="36"/>
                  </a:lnTo>
                  <a:lnTo>
                    <a:pt x="67" y="30"/>
                  </a:lnTo>
                  <a:lnTo>
                    <a:pt x="66" y="19"/>
                  </a:lnTo>
                  <a:lnTo>
                    <a:pt x="65" y="7"/>
                  </a:lnTo>
                  <a:lnTo>
                    <a:pt x="65" y="4"/>
                  </a:lnTo>
                  <a:lnTo>
                    <a:pt x="70" y="3"/>
                  </a:lnTo>
                  <a:lnTo>
                    <a:pt x="86" y="0"/>
                  </a:lnTo>
                  <a:lnTo>
                    <a:pt x="95" y="2"/>
                  </a:lnTo>
                  <a:lnTo>
                    <a:pt x="103" y="8"/>
                  </a:lnTo>
                  <a:lnTo>
                    <a:pt x="107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96" name="Freeform 185"/>
            <p:cNvSpPr>
              <a:spLocks/>
            </p:cNvSpPr>
            <p:nvPr/>
          </p:nvSpPr>
          <p:spPr bwMode="auto">
            <a:xfrm>
              <a:off x="2687" y="1227"/>
              <a:ext cx="221" cy="177"/>
            </a:xfrm>
            <a:custGeom>
              <a:avLst/>
              <a:gdLst>
                <a:gd name="T0" fmla="*/ 1 w 442"/>
                <a:gd name="T1" fmla="*/ 0 h 355"/>
                <a:gd name="T2" fmla="*/ 1 w 442"/>
                <a:gd name="T3" fmla="*/ 0 h 355"/>
                <a:gd name="T4" fmla="*/ 1 w 442"/>
                <a:gd name="T5" fmla="*/ 0 h 355"/>
                <a:gd name="T6" fmla="*/ 1 w 442"/>
                <a:gd name="T7" fmla="*/ 0 h 355"/>
                <a:gd name="T8" fmla="*/ 1 w 442"/>
                <a:gd name="T9" fmla="*/ 0 h 355"/>
                <a:gd name="T10" fmla="*/ 1 w 442"/>
                <a:gd name="T11" fmla="*/ 0 h 355"/>
                <a:gd name="T12" fmla="*/ 1 w 442"/>
                <a:gd name="T13" fmla="*/ 0 h 355"/>
                <a:gd name="T14" fmla="*/ 1 w 442"/>
                <a:gd name="T15" fmla="*/ 0 h 355"/>
                <a:gd name="T16" fmla="*/ 1 w 442"/>
                <a:gd name="T17" fmla="*/ 0 h 355"/>
                <a:gd name="T18" fmla="*/ 1 w 442"/>
                <a:gd name="T19" fmla="*/ 0 h 355"/>
                <a:gd name="T20" fmla="*/ 1 w 442"/>
                <a:gd name="T21" fmla="*/ 0 h 355"/>
                <a:gd name="T22" fmla="*/ 1 w 442"/>
                <a:gd name="T23" fmla="*/ 0 h 355"/>
                <a:gd name="T24" fmla="*/ 1 w 442"/>
                <a:gd name="T25" fmla="*/ 0 h 355"/>
                <a:gd name="T26" fmla="*/ 1 w 442"/>
                <a:gd name="T27" fmla="*/ 0 h 355"/>
                <a:gd name="T28" fmla="*/ 1 w 442"/>
                <a:gd name="T29" fmla="*/ 0 h 355"/>
                <a:gd name="T30" fmla="*/ 1 w 442"/>
                <a:gd name="T31" fmla="*/ 0 h 355"/>
                <a:gd name="T32" fmla="*/ 1 w 442"/>
                <a:gd name="T33" fmla="*/ 0 h 355"/>
                <a:gd name="T34" fmla="*/ 1 w 442"/>
                <a:gd name="T35" fmla="*/ 0 h 355"/>
                <a:gd name="T36" fmla="*/ 1 w 442"/>
                <a:gd name="T37" fmla="*/ 0 h 355"/>
                <a:gd name="T38" fmla="*/ 1 w 442"/>
                <a:gd name="T39" fmla="*/ 0 h 355"/>
                <a:gd name="T40" fmla="*/ 1 w 442"/>
                <a:gd name="T41" fmla="*/ 0 h 355"/>
                <a:gd name="T42" fmla="*/ 1 w 442"/>
                <a:gd name="T43" fmla="*/ 0 h 355"/>
                <a:gd name="T44" fmla="*/ 1 w 442"/>
                <a:gd name="T45" fmla="*/ 0 h 355"/>
                <a:gd name="T46" fmla="*/ 1 w 442"/>
                <a:gd name="T47" fmla="*/ 0 h 355"/>
                <a:gd name="T48" fmla="*/ 0 w 442"/>
                <a:gd name="T49" fmla="*/ 0 h 355"/>
                <a:gd name="T50" fmla="*/ 1 w 442"/>
                <a:gd name="T51" fmla="*/ 0 h 355"/>
                <a:gd name="T52" fmla="*/ 1 w 442"/>
                <a:gd name="T53" fmla="*/ 0 h 355"/>
                <a:gd name="T54" fmla="*/ 1 w 442"/>
                <a:gd name="T55" fmla="*/ 0 h 355"/>
                <a:gd name="T56" fmla="*/ 1 w 442"/>
                <a:gd name="T57" fmla="*/ 0 h 355"/>
                <a:gd name="T58" fmla="*/ 1 w 442"/>
                <a:gd name="T59" fmla="*/ 0 h 355"/>
                <a:gd name="T60" fmla="*/ 1 w 442"/>
                <a:gd name="T61" fmla="*/ 0 h 355"/>
                <a:gd name="T62" fmla="*/ 1 w 442"/>
                <a:gd name="T63" fmla="*/ 0 h 355"/>
                <a:gd name="T64" fmla="*/ 1 w 442"/>
                <a:gd name="T65" fmla="*/ 0 h 355"/>
                <a:gd name="T66" fmla="*/ 1 w 442"/>
                <a:gd name="T67" fmla="*/ 0 h 355"/>
                <a:gd name="T68" fmla="*/ 1 w 442"/>
                <a:gd name="T69" fmla="*/ 0 h 355"/>
                <a:gd name="T70" fmla="*/ 1 w 442"/>
                <a:gd name="T71" fmla="*/ 0 h 355"/>
                <a:gd name="T72" fmla="*/ 1 w 442"/>
                <a:gd name="T73" fmla="*/ 0 h 355"/>
                <a:gd name="T74" fmla="*/ 1 w 442"/>
                <a:gd name="T75" fmla="*/ 0 h 355"/>
                <a:gd name="T76" fmla="*/ 1 w 442"/>
                <a:gd name="T77" fmla="*/ 0 h 355"/>
                <a:gd name="T78" fmla="*/ 1 w 442"/>
                <a:gd name="T79" fmla="*/ 0 h 355"/>
                <a:gd name="T80" fmla="*/ 1 w 442"/>
                <a:gd name="T81" fmla="*/ 0 h 355"/>
                <a:gd name="T82" fmla="*/ 1 w 442"/>
                <a:gd name="T83" fmla="*/ 0 h 355"/>
                <a:gd name="T84" fmla="*/ 1 w 442"/>
                <a:gd name="T85" fmla="*/ 0 h 355"/>
                <a:gd name="T86" fmla="*/ 1 w 442"/>
                <a:gd name="T87" fmla="*/ 0 h 355"/>
                <a:gd name="T88" fmla="*/ 1 w 442"/>
                <a:gd name="T89" fmla="*/ 0 h 355"/>
                <a:gd name="T90" fmla="*/ 1 w 442"/>
                <a:gd name="T91" fmla="*/ 0 h 355"/>
                <a:gd name="T92" fmla="*/ 1 w 442"/>
                <a:gd name="T93" fmla="*/ 0 h 355"/>
                <a:gd name="T94" fmla="*/ 1 w 442"/>
                <a:gd name="T95" fmla="*/ 0 h 355"/>
                <a:gd name="T96" fmla="*/ 1 w 442"/>
                <a:gd name="T97" fmla="*/ 0 h 355"/>
                <a:gd name="T98" fmla="*/ 1 w 442"/>
                <a:gd name="T99" fmla="*/ 0 h 35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42"/>
                <a:gd name="T151" fmla="*/ 0 h 355"/>
                <a:gd name="T152" fmla="*/ 442 w 442"/>
                <a:gd name="T153" fmla="*/ 355 h 35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42" h="355">
                  <a:moveTo>
                    <a:pt x="442" y="355"/>
                  </a:moveTo>
                  <a:lnTo>
                    <a:pt x="440" y="353"/>
                  </a:lnTo>
                  <a:lnTo>
                    <a:pt x="426" y="336"/>
                  </a:lnTo>
                  <a:lnTo>
                    <a:pt x="375" y="273"/>
                  </a:lnTo>
                  <a:lnTo>
                    <a:pt x="318" y="216"/>
                  </a:lnTo>
                  <a:lnTo>
                    <a:pt x="308" y="208"/>
                  </a:lnTo>
                  <a:lnTo>
                    <a:pt x="293" y="199"/>
                  </a:lnTo>
                  <a:lnTo>
                    <a:pt x="274" y="182"/>
                  </a:lnTo>
                  <a:lnTo>
                    <a:pt x="225" y="136"/>
                  </a:lnTo>
                  <a:lnTo>
                    <a:pt x="119" y="45"/>
                  </a:lnTo>
                  <a:lnTo>
                    <a:pt x="53" y="49"/>
                  </a:lnTo>
                  <a:lnTo>
                    <a:pt x="51" y="52"/>
                  </a:lnTo>
                  <a:lnTo>
                    <a:pt x="49" y="59"/>
                  </a:lnTo>
                  <a:lnTo>
                    <a:pt x="44" y="74"/>
                  </a:lnTo>
                  <a:lnTo>
                    <a:pt x="41" y="79"/>
                  </a:lnTo>
                  <a:lnTo>
                    <a:pt x="35" y="82"/>
                  </a:lnTo>
                  <a:lnTo>
                    <a:pt x="33" y="81"/>
                  </a:lnTo>
                  <a:lnTo>
                    <a:pt x="28" y="81"/>
                  </a:lnTo>
                  <a:lnTo>
                    <a:pt x="25" y="80"/>
                  </a:lnTo>
                  <a:lnTo>
                    <a:pt x="22" y="77"/>
                  </a:lnTo>
                  <a:lnTo>
                    <a:pt x="19" y="75"/>
                  </a:lnTo>
                  <a:lnTo>
                    <a:pt x="14" y="67"/>
                  </a:lnTo>
                  <a:lnTo>
                    <a:pt x="9" y="59"/>
                  </a:lnTo>
                  <a:lnTo>
                    <a:pt x="5" y="51"/>
                  </a:lnTo>
                  <a:lnTo>
                    <a:pt x="0" y="43"/>
                  </a:lnTo>
                  <a:lnTo>
                    <a:pt x="1" y="37"/>
                  </a:lnTo>
                  <a:lnTo>
                    <a:pt x="8" y="16"/>
                  </a:lnTo>
                  <a:lnTo>
                    <a:pt x="13" y="7"/>
                  </a:lnTo>
                  <a:lnTo>
                    <a:pt x="16" y="4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6" y="1"/>
                  </a:lnTo>
                  <a:lnTo>
                    <a:pt x="32" y="2"/>
                  </a:lnTo>
                  <a:lnTo>
                    <a:pt x="37" y="5"/>
                  </a:lnTo>
                  <a:lnTo>
                    <a:pt x="46" y="10"/>
                  </a:lnTo>
                  <a:lnTo>
                    <a:pt x="49" y="11"/>
                  </a:lnTo>
                  <a:lnTo>
                    <a:pt x="65" y="3"/>
                  </a:lnTo>
                  <a:lnTo>
                    <a:pt x="82" y="1"/>
                  </a:lnTo>
                  <a:lnTo>
                    <a:pt x="100" y="5"/>
                  </a:lnTo>
                  <a:lnTo>
                    <a:pt x="120" y="15"/>
                  </a:lnTo>
                  <a:lnTo>
                    <a:pt x="138" y="29"/>
                  </a:lnTo>
                  <a:lnTo>
                    <a:pt x="175" y="62"/>
                  </a:lnTo>
                  <a:lnTo>
                    <a:pt x="237" y="126"/>
                  </a:lnTo>
                  <a:lnTo>
                    <a:pt x="249" y="134"/>
                  </a:lnTo>
                  <a:lnTo>
                    <a:pt x="277" y="150"/>
                  </a:lnTo>
                  <a:lnTo>
                    <a:pt x="322" y="182"/>
                  </a:lnTo>
                  <a:lnTo>
                    <a:pt x="385" y="246"/>
                  </a:lnTo>
                  <a:lnTo>
                    <a:pt x="430" y="330"/>
                  </a:lnTo>
                  <a:lnTo>
                    <a:pt x="442" y="35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97" name="Freeform 186"/>
            <p:cNvSpPr>
              <a:spLocks/>
            </p:cNvSpPr>
            <p:nvPr/>
          </p:nvSpPr>
          <p:spPr bwMode="auto">
            <a:xfrm>
              <a:off x="2719" y="1300"/>
              <a:ext cx="202" cy="314"/>
            </a:xfrm>
            <a:custGeom>
              <a:avLst/>
              <a:gdLst>
                <a:gd name="T0" fmla="*/ 1 w 402"/>
                <a:gd name="T1" fmla="*/ 1 h 628"/>
                <a:gd name="T2" fmla="*/ 1 w 402"/>
                <a:gd name="T3" fmla="*/ 1 h 628"/>
                <a:gd name="T4" fmla="*/ 1 w 402"/>
                <a:gd name="T5" fmla="*/ 1 h 628"/>
                <a:gd name="T6" fmla="*/ 1 w 402"/>
                <a:gd name="T7" fmla="*/ 1 h 628"/>
                <a:gd name="T8" fmla="*/ 1 w 402"/>
                <a:gd name="T9" fmla="*/ 1 h 628"/>
                <a:gd name="T10" fmla="*/ 1 w 402"/>
                <a:gd name="T11" fmla="*/ 1 h 628"/>
                <a:gd name="T12" fmla="*/ 1 w 402"/>
                <a:gd name="T13" fmla="*/ 1 h 628"/>
                <a:gd name="T14" fmla="*/ 1 w 402"/>
                <a:gd name="T15" fmla="*/ 1 h 628"/>
                <a:gd name="T16" fmla="*/ 1 w 402"/>
                <a:gd name="T17" fmla="*/ 1 h 628"/>
                <a:gd name="T18" fmla="*/ 1 w 402"/>
                <a:gd name="T19" fmla="*/ 1 h 628"/>
                <a:gd name="T20" fmla="*/ 1 w 402"/>
                <a:gd name="T21" fmla="*/ 1 h 628"/>
                <a:gd name="T22" fmla="*/ 1 w 402"/>
                <a:gd name="T23" fmla="*/ 1 h 628"/>
                <a:gd name="T24" fmla="*/ 1 w 402"/>
                <a:gd name="T25" fmla="*/ 1 h 628"/>
                <a:gd name="T26" fmla="*/ 1 w 402"/>
                <a:gd name="T27" fmla="*/ 1 h 628"/>
                <a:gd name="T28" fmla="*/ 1 w 402"/>
                <a:gd name="T29" fmla="*/ 1 h 628"/>
                <a:gd name="T30" fmla="*/ 1 w 402"/>
                <a:gd name="T31" fmla="*/ 1 h 628"/>
                <a:gd name="T32" fmla="*/ 1 w 402"/>
                <a:gd name="T33" fmla="*/ 1 h 628"/>
                <a:gd name="T34" fmla="*/ 1 w 402"/>
                <a:gd name="T35" fmla="*/ 1 h 628"/>
                <a:gd name="T36" fmla="*/ 1 w 402"/>
                <a:gd name="T37" fmla="*/ 1 h 628"/>
                <a:gd name="T38" fmla="*/ 1 w 402"/>
                <a:gd name="T39" fmla="*/ 1 h 628"/>
                <a:gd name="T40" fmla="*/ 1 w 402"/>
                <a:gd name="T41" fmla="*/ 1 h 628"/>
                <a:gd name="T42" fmla="*/ 1 w 402"/>
                <a:gd name="T43" fmla="*/ 1 h 628"/>
                <a:gd name="T44" fmla="*/ 1 w 402"/>
                <a:gd name="T45" fmla="*/ 1 h 628"/>
                <a:gd name="T46" fmla="*/ 1 w 402"/>
                <a:gd name="T47" fmla="*/ 1 h 628"/>
                <a:gd name="T48" fmla="*/ 1 w 402"/>
                <a:gd name="T49" fmla="*/ 1 h 628"/>
                <a:gd name="T50" fmla="*/ 0 w 402"/>
                <a:gd name="T51" fmla="*/ 1 h 628"/>
                <a:gd name="T52" fmla="*/ 1 w 402"/>
                <a:gd name="T53" fmla="*/ 0 h 628"/>
                <a:gd name="T54" fmla="*/ 1 w 402"/>
                <a:gd name="T55" fmla="*/ 1 h 628"/>
                <a:gd name="T56" fmla="*/ 1 w 402"/>
                <a:gd name="T57" fmla="*/ 1 h 628"/>
                <a:gd name="T58" fmla="*/ 1 w 402"/>
                <a:gd name="T59" fmla="*/ 1 h 628"/>
                <a:gd name="T60" fmla="*/ 1 w 402"/>
                <a:gd name="T61" fmla="*/ 1 h 628"/>
                <a:gd name="T62" fmla="*/ 1 w 402"/>
                <a:gd name="T63" fmla="*/ 1 h 628"/>
                <a:gd name="T64" fmla="*/ 1 w 402"/>
                <a:gd name="T65" fmla="*/ 1 h 628"/>
                <a:gd name="T66" fmla="*/ 1 w 402"/>
                <a:gd name="T67" fmla="*/ 1 h 628"/>
                <a:gd name="T68" fmla="*/ 1 w 402"/>
                <a:gd name="T69" fmla="*/ 1 h 62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02"/>
                <a:gd name="T106" fmla="*/ 0 h 628"/>
                <a:gd name="T107" fmla="*/ 402 w 402"/>
                <a:gd name="T108" fmla="*/ 628 h 62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02" h="628">
                  <a:moveTo>
                    <a:pt x="176" y="157"/>
                  </a:moveTo>
                  <a:lnTo>
                    <a:pt x="183" y="162"/>
                  </a:lnTo>
                  <a:lnTo>
                    <a:pt x="206" y="175"/>
                  </a:lnTo>
                  <a:lnTo>
                    <a:pt x="267" y="223"/>
                  </a:lnTo>
                  <a:lnTo>
                    <a:pt x="330" y="301"/>
                  </a:lnTo>
                  <a:lnTo>
                    <a:pt x="343" y="325"/>
                  </a:lnTo>
                  <a:lnTo>
                    <a:pt x="354" y="354"/>
                  </a:lnTo>
                  <a:lnTo>
                    <a:pt x="372" y="415"/>
                  </a:lnTo>
                  <a:lnTo>
                    <a:pt x="394" y="537"/>
                  </a:lnTo>
                  <a:lnTo>
                    <a:pt x="401" y="611"/>
                  </a:lnTo>
                  <a:lnTo>
                    <a:pt x="402" y="614"/>
                  </a:lnTo>
                  <a:lnTo>
                    <a:pt x="400" y="616"/>
                  </a:lnTo>
                  <a:lnTo>
                    <a:pt x="397" y="618"/>
                  </a:lnTo>
                  <a:lnTo>
                    <a:pt x="390" y="623"/>
                  </a:lnTo>
                  <a:lnTo>
                    <a:pt x="384" y="627"/>
                  </a:lnTo>
                  <a:lnTo>
                    <a:pt x="383" y="628"/>
                  </a:lnTo>
                  <a:lnTo>
                    <a:pt x="379" y="585"/>
                  </a:lnTo>
                  <a:lnTo>
                    <a:pt x="367" y="505"/>
                  </a:lnTo>
                  <a:lnTo>
                    <a:pt x="318" y="366"/>
                  </a:lnTo>
                  <a:lnTo>
                    <a:pt x="226" y="239"/>
                  </a:lnTo>
                  <a:lnTo>
                    <a:pt x="195" y="207"/>
                  </a:lnTo>
                  <a:lnTo>
                    <a:pt x="180" y="189"/>
                  </a:lnTo>
                  <a:lnTo>
                    <a:pt x="150" y="152"/>
                  </a:lnTo>
                  <a:lnTo>
                    <a:pt x="89" y="81"/>
                  </a:lnTo>
                  <a:lnTo>
                    <a:pt x="19" y="17"/>
                  </a:lnTo>
                  <a:lnTo>
                    <a:pt x="0" y="2"/>
                  </a:lnTo>
                  <a:lnTo>
                    <a:pt x="16" y="0"/>
                  </a:lnTo>
                  <a:lnTo>
                    <a:pt x="33" y="4"/>
                  </a:lnTo>
                  <a:lnTo>
                    <a:pt x="51" y="13"/>
                  </a:lnTo>
                  <a:lnTo>
                    <a:pt x="67" y="26"/>
                  </a:lnTo>
                  <a:lnTo>
                    <a:pt x="99" y="62"/>
                  </a:lnTo>
                  <a:lnTo>
                    <a:pt x="129" y="101"/>
                  </a:lnTo>
                  <a:lnTo>
                    <a:pt x="155" y="136"/>
                  </a:lnTo>
                  <a:lnTo>
                    <a:pt x="176" y="15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98" name="Freeform 187"/>
            <p:cNvSpPr>
              <a:spLocks/>
            </p:cNvSpPr>
            <p:nvPr/>
          </p:nvSpPr>
          <p:spPr bwMode="auto">
            <a:xfrm>
              <a:off x="2700" y="1250"/>
              <a:ext cx="202" cy="147"/>
            </a:xfrm>
            <a:custGeom>
              <a:avLst/>
              <a:gdLst>
                <a:gd name="T0" fmla="*/ 0 w 406"/>
                <a:gd name="T1" fmla="*/ 1 h 293"/>
                <a:gd name="T2" fmla="*/ 0 w 406"/>
                <a:gd name="T3" fmla="*/ 1 h 293"/>
                <a:gd name="T4" fmla="*/ 0 w 406"/>
                <a:gd name="T5" fmla="*/ 1 h 293"/>
                <a:gd name="T6" fmla="*/ 0 w 406"/>
                <a:gd name="T7" fmla="*/ 1 h 293"/>
                <a:gd name="T8" fmla="*/ 0 w 406"/>
                <a:gd name="T9" fmla="*/ 1 h 293"/>
                <a:gd name="T10" fmla="*/ 0 w 406"/>
                <a:gd name="T11" fmla="*/ 1 h 293"/>
                <a:gd name="T12" fmla="*/ 0 w 406"/>
                <a:gd name="T13" fmla="*/ 1 h 293"/>
                <a:gd name="T14" fmla="*/ 0 w 406"/>
                <a:gd name="T15" fmla="*/ 1 h 293"/>
                <a:gd name="T16" fmla="*/ 0 w 406"/>
                <a:gd name="T17" fmla="*/ 1 h 293"/>
                <a:gd name="T18" fmla="*/ 0 w 406"/>
                <a:gd name="T19" fmla="*/ 1 h 293"/>
                <a:gd name="T20" fmla="*/ 0 w 406"/>
                <a:gd name="T21" fmla="*/ 1 h 293"/>
                <a:gd name="T22" fmla="*/ 0 w 406"/>
                <a:gd name="T23" fmla="*/ 1 h 293"/>
                <a:gd name="T24" fmla="*/ 0 w 406"/>
                <a:gd name="T25" fmla="*/ 1 h 293"/>
                <a:gd name="T26" fmla="*/ 0 w 406"/>
                <a:gd name="T27" fmla="*/ 1 h 293"/>
                <a:gd name="T28" fmla="*/ 0 w 406"/>
                <a:gd name="T29" fmla="*/ 1 h 293"/>
                <a:gd name="T30" fmla="*/ 0 w 406"/>
                <a:gd name="T31" fmla="*/ 1 h 293"/>
                <a:gd name="T32" fmla="*/ 0 w 406"/>
                <a:gd name="T33" fmla="*/ 1 h 293"/>
                <a:gd name="T34" fmla="*/ 0 w 406"/>
                <a:gd name="T35" fmla="*/ 1 h 293"/>
                <a:gd name="T36" fmla="*/ 0 w 406"/>
                <a:gd name="T37" fmla="*/ 1 h 293"/>
                <a:gd name="T38" fmla="*/ 0 w 406"/>
                <a:gd name="T39" fmla="*/ 1 h 293"/>
                <a:gd name="T40" fmla="*/ 0 w 406"/>
                <a:gd name="T41" fmla="*/ 1 h 293"/>
                <a:gd name="T42" fmla="*/ 0 w 406"/>
                <a:gd name="T43" fmla="*/ 1 h 293"/>
                <a:gd name="T44" fmla="*/ 0 w 406"/>
                <a:gd name="T45" fmla="*/ 1 h 293"/>
                <a:gd name="T46" fmla="*/ 0 w 406"/>
                <a:gd name="T47" fmla="*/ 1 h 293"/>
                <a:gd name="T48" fmla="*/ 0 w 406"/>
                <a:gd name="T49" fmla="*/ 1 h 293"/>
                <a:gd name="T50" fmla="*/ 0 w 406"/>
                <a:gd name="T51" fmla="*/ 1 h 293"/>
                <a:gd name="T52" fmla="*/ 0 w 406"/>
                <a:gd name="T53" fmla="*/ 1 h 293"/>
                <a:gd name="T54" fmla="*/ 0 w 406"/>
                <a:gd name="T55" fmla="*/ 1 h 293"/>
                <a:gd name="T56" fmla="*/ 0 w 406"/>
                <a:gd name="T57" fmla="*/ 1 h 293"/>
                <a:gd name="T58" fmla="*/ 0 w 406"/>
                <a:gd name="T59" fmla="*/ 1 h 293"/>
                <a:gd name="T60" fmla="*/ 0 w 406"/>
                <a:gd name="T61" fmla="*/ 1 h 293"/>
                <a:gd name="T62" fmla="*/ 0 w 406"/>
                <a:gd name="T63" fmla="*/ 1 h 293"/>
                <a:gd name="T64" fmla="*/ 0 w 406"/>
                <a:gd name="T65" fmla="*/ 0 h 293"/>
                <a:gd name="T66" fmla="*/ 0 w 406"/>
                <a:gd name="T67" fmla="*/ 0 h 293"/>
                <a:gd name="T68" fmla="*/ 0 w 406"/>
                <a:gd name="T69" fmla="*/ 1 h 293"/>
                <a:gd name="T70" fmla="*/ 0 w 406"/>
                <a:gd name="T71" fmla="*/ 1 h 293"/>
                <a:gd name="T72" fmla="*/ 0 w 406"/>
                <a:gd name="T73" fmla="*/ 1 h 293"/>
                <a:gd name="T74" fmla="*/ 0 w 406"/>
                <a:gd name="T75" fmla="*/ 1 h 293"/>
                <a:gd name="T76" fmla="*/ 0 w 406"/>
                <a:gd name="T77" fmla="*/ 1 h 293"/>
                <a:gd name="T78" fmla="*/ 0 w 406"/>
                <a:gd name="T79" fmla="*/ 1 h 293"/>
                <a:gd name="T80" fmla="*/ 0 w 406"/>
                <a:gd name="T81" fmla="*/ 1 h 29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06"/>
                <a:gd name="T124" fmla="*/ 0 h 293"/>
                <a:gd name="T125" fmla="*/ 406 w 406"/>
                <a:gd name="T126" fmla="*/ 293 h 29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06" h="293">
                  <a:moveTo>
                    <a:pt x="154" y="98"/>
                  </a:moveTo>
                  <a:lnTo>
                    <a:pt x="170" y="112"/>
                  </a:lnTo>
                  <a:lnTo>
                    <a:pt x="197" y="137"/>
                  </a:lnTo>
                  <a:lnTo>
                    <a:pt x="250" y="172"/>
                  </a:lnTo>
                  <a:lnTo>
                    <a:pt x="278" y="180"/>
                  </a:lnTo>
                  <a:lnTo>
                    <a:pt x="313" y="181"/>
                  </a:lnTo>
                  <a:lnTo>
                    <a:pt x="333" y="177"/>
                  </a:lnTo>
                  <a:lnTo>
                    <a:pt x="334" y="180"/>
                  </a:lnTo>
                  <a:lnTo>
                    <a:pt x="344" y="195"/>
                  </a:lnTo>
                  <a:lnTo>
                    <a:pt x="377" y="250"/>
                  </a:lnTo>
                  <a:lnTo>
                    <a:pt x="404" y="291"/>
                  </a:lnTo>
                  <a:lnTo>
                    <a:pt x="406" y="293"/>
                  </a:lnTo>
                  <a:lnTo>
                    <a:pt x="399" y="293"/>
                  </a:lnTo>
                  <a:lnTo>
                    <a:pt x="387" y="292"/>
                  </a:lnTo>
                  <a:lnTo>
                    <a:pt x="361" y="287"/>
                  </a:lnTo>
                  <a:lnTo>
                    <a:pt x="338" y="274"/>
                  </a:lnTo>
                  <a:lnTo>
                    <a:pt x="333" y="270"/>
                  </a:lnTo>
                  <a:lnTo>
                    <a:pt x="308" y="249"/>
                  </a:lnTo>
                  <a:lnTo>
                    <a:pt x="262" y="207"/>
                  </a:lnTo>
                  <a:lnTo>
                    <a:pt x="164" y="123"/>
                  </a:lnTo>
                  <a:lnTo>
                    <a:pt x="61" y="46"/>
                  </a:lnTo>
                  <a:lnTo>
                    <a:pt x="35" y="28"/>
                  </a:lnTo>
                  <a:lnTo>
                    <a:pt x="25" y="30"/>
                  </a:lnTo>
                  <a:lnTo>
                    <a:pt x="9" y="28"/>
                  </a:lnTo>
                  <a:lnTo>
                    <a:pt x="4" y="26"/>
                  </a:lnTo>
                  <a:lnTo>
                    <a:pt x="1" y="22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5" y="7"/>
                  </a:lnTo>
                  <a:lnTo>
                    <a:pt x="9" y="4"/>
                  </a:lnTo>
                  <a:lnTo>
                    <a:pt x="17" y="2"/>
                  </a:lnTo>
                  <a:lnTo>
                    <a:pt x="25" y="0"/>
                  </a:lnTo>
                  <a:lnTo>
                    <a:pt x="38" y="1"/>
                  </a:lnTo>
                  <a:lnTo>
                    <a:pt x="62" y="7"/>
                  </a:lnTo>
                  <a:lnTo>
                    <a:pt x="83" y="20"/>
                  </a:lnTo>
                  <a:lnTo>
                    <a:pt x="103" y="39"/>
                  </a:lnTo>
                  <a:lnTo>
                    <a:pt x="142" y="86"/>
                  </a:lnTo>
                  <a:lnTo>
                    <a:pt x="154" y="9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399" name="Freeform 188"/>
            <p:cNvSpPr>
              <a:spLocks/>
            </p:cNvSpPr>
            <p:nvPr/>
          </p:nvSpPr>
          <p:spPr bwMode="auto">
            <a:xfrm>
              <a:off x="2917" y="1357"/>
              <a:ext cx="41" cy="43"/>
            </a:xfrm>
            <a:custGeom>
              <a:avLst/>
              <a:gdLst>
                <a:gd name="T0" fmla="*/ 1 w 81"/>
                <a:gd name="T1" fmla="*/ 1 h 86"/>
                <a:gd name="T2" fmla="*/ 1 w 81"/>
                <a:gd name="T3" fmla="*/ 1 h 86"/>
                <a:gd name="T4" fmla="*/ 1 w 81"/>
                <a:gd name="T5" fmla="*/ 1 h 86"/>
                <a:gd name="T6" fmla="*/ 1 w 81"/>
                <a:gd name="T7" fmla="*/ 1 h 86"/>
                <a:gd name="T8" fmla="*/ 1 w 81"/>
                <a:gd name="T9" fmla="*/ 1 h 86"/>
                <a:gd name="T10" fmla="*/ 1 w 81"/>
                <a:gd name="T11" fmla="*/ 1 h 86"/>
                <a:gd name="T12" fmla="*/ 1 w 81"/>
                <a:gd name="T13" fmla="*/ 1 h 86"/>
                <a:gd name="T14" fmla="*/ 1 w 81"/>
                <a:gd name="T15" fmla="*/ 1 h 86"/>
                <a:gd name="T16" fmla="*/ 1 w 81"/>
                <a:gd name="T17" fmla="*/ 1 h 86"/>
                <a:gd name="T18" fmla="*/ 1 w 81"/>
                <a:gd name="T19" fmla="*/ 0 h 86"/>
                <a:gd name="T20" fmla="*/ 1 w 81"/>
                <a:gd name="T21" fmla="*/ 1 h 86"/>
                <a:gd name="T22" fmla="*/ 1 w 81"/>
                <a:gd name="T23" fmla="*/ 1 h 86"/>
                <a:gd name="T24" fmla="*/ 1 w 81"/>
                <a:gd name="T25" fmla="*/ 1 h 86"/>
                <a:gd name="T26" fmla="*/ 1 w 81"/>
                <a:gd name="T27" fmla="*/ 1 h 86"/>
                <a:gd name="T28" fmla="*/ 0 w 81"/>
                <a:gd name="T29" fmla="*/ 0 h 86"/>
                <a:gd name="T30" fmla="*/ 1 w 81"/>
                <a:gd name="T31" fmla="*/ 1 h 86"/>
                <a:gd name="T32" fmla="*/ 1 w 81"/>
                <a:gd name="T33" fmla="*/ 1 h 86"/>
                <a:gd name="T34" fmla="*/ 1 w 81"/>
                <a:gd name="T35" fmla="*/ 1 h 86"/>
                <a:gd name="T36" fmla="*/ 1 w 81"/>
                <a:gd name="T37" fmla="*/ 1 h 86"/>
                <a:gd name="T38" fmla="*/ 1 w 81"/>
                <a:gd name="T39" fmla="*/ 1 h 8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81"/>
                <a:gd name="T61" fmla="*/ 0 h 86"/>
                <a:gd name="T62" fmla="*/ 81 w 81"/>
                <a:gd name="T63" fmla="*/ 86 h 8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81" h="86">
                  <a:moveTo>
                    <a:pt x="38" y="82"/>
                  </a:moveTo>
                  <a:lnTo>
                    <a:pt x="41" y="84"/>
                  </a:lnTo>
                  <a:lnTo>
                    <a:pt x="49" y="86"/>
                  </a:lnTo>
                  <a:lnTo>
                    <a:pt x="63" y="85"/>
                  </a:lnTo>
                  <a:lnTo>
                    <a:pt x="77" y="80"/>
                  </a:lnTo>
                  <a:lnTo>
                    <a:pt x="81" y="77"/>
                  </a:lnTo>
                  <a:lnTo>
                    <a:pt x="76" y="66"/>
                  </a:lnTo>
                  <a:lnTo>
                    <a:pt x="64" y="29"/>
                  </a:lnTo>
                  <a:lnTo>
                    <a:pt x="54" y="2"/>
                  </a:lnTo>
                  <a:lnTo>
                    <a:pt x="54" y="0"/>
                  </a:lnTo>
                  <a:lnTo>
                    <a:pt x="50" y="1"/>
                  </a:lnTo>
                  <a:lnTo>
                    <a:pt x="43" y="2"/>
                  </a:lnTo>
                  <a:lnTo>
                    <a:pt x="26" y="3"/>
                  </a:lnTo>
                  <a:lnTo>
                    <a:pt x="5" y="1"/>
                  </a:lnTo>
                  <a:lnTo>
                    <a:pt x="0" y="0"/>
                  </a:lnTo>
                  <a:lnTo>
                    <a:pt x="5" y="13"/>
                  </a:lnTo>
                  <a:lnTo>
                    <a:pt x="23" y="51"/>
                  </a:lnTo>
                  <a:lnTo>
                    <a:pt x="37" y="81"/>
                  </a:lnTo>
                  <a:lnTo>
                    <a:pt x="38" y="8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00" name="Freeform 189"/>
            <p:cNvSpPr>
              <a:spLocks/>
            </p:cNvSpPr>
            <p:nvPr/>
          </p:nvSpPr>
          <p:spPr bwMode="auto">
            <a:xfrm>
              <a:off x="2785" y="1203"/>
              <a:ext cx="143" cy="127"/>
            </a:xfrm>
            <a:custGeom>
              <a:avLst/>
              <a:gdLst>
                <a:gd name="T0" fmla="*/ 1 w 285"/>
                <a:gd name="T1" fmla="*/ 1 h 253"/>
                <a:gd name="T2" fmla="*/ 1 w 285"/>
                <a:gd name="T3" fmla="*/ 1 h 253"/>
                <a:gd name="T4" fmla="*/ 1 w 285"/>
                <a:gd name="T5" fmla="*/ 1 h 253"/>
                <a:gd name="T6" fmla="*/ 1 w 285"/>
                <a:gd name="T7" fmla="*/ 1 h 253"/>
                <a:gd name="T8" fmla="*/ 1 w 285"/>
                <a:gd name="T9" fmla="*/ 1 h 253"/>
                <a:gd name="T10" fmla="*/ 1 w 285"/>
                <a:gd name="T11" fmla="*/ 1 h 253"/>
                <a:gd name="T12" fmla="*/ 1 w 285"/>
                <a:gd name="T13" fmla="*/ 1 h 253"/>
                <a:gd name="T14" fmla="*/ 1 w 285"/>
                <a:gd name="T15" fmla="*/ 1 h 253"/>
                <a:gd name="T16" fmla="*/ 1 w 285"/>
                <a:gd name="T17" fmla="*/ 1 h 253"/>
                <a:gd name="T18" fmla="*/ 1 w 285"/>
                <a:gd name="T19" fmla="*/ 1 h 253"/>
                <a:gd name="T20" fmla="*/ 1 w 285"/>
                <a:gd name="T21" fmla="*/ 1 h 253"/>
                <a:gd name="T22" fmla="*/ 1 w 285"/>
                <a:gd name="T23" fmla="*/ 1 h 253"/>
                <a:gd name="T24" fmla="*/ 1 w 285"/>
                <a:gd name="T25" fmla="*/ 1 h 253"/>
                <a:gd name="T26" fmla="*/ 1 w 285"/>
                <a:gd name="T27" fmla="*/ 1 h 253"/>
                <a:gd name="T28" fmla="*/ 1 w 285"/>
                <a:gd name="T29" fmla="*/ 1 h 253"/>
                <a:gd name="T30" fmla="*/ 1 w 285"/>
                <a:gd name="T31" fmla="*/ 1 h 253"/>
                <a:gd name="T32" fmla="*/ 1 w 285"/>
                <a:gd name="T33" fmla="*/ 1 h 253"/>
                <a:gd name="T34" fmla="*/ 1 w 285"/>
                <a:gd name="T35" fmla="*/ 1 h 253"/>
                <a:gd name="T36" fmla="*/ 1 w 285"/>
                <a:gd name="T37" fmla="*/ 1 h 253"/>
                <a:gd name="T38" fmla="*/ 1 w 285"/>
                <a:gd name="T39" fmla="*/ 1 h 253"/>
                <a:gd name="T40" fmla="*/ 0 w 285"/>
                <a:gd name="T41" fmla="*/ 0 h 253"/>
                <a:gd name="T42" fmla="*/ 1 w 285"/>
                <a:gd name="T43" fmla="*/ 1 h 253"/>
                <a:gd name="T44" fmla="*/ 1 w 285"/>
                <a:gd name="T45" fmla="*/ 1 h 253"/>
                <a:gd name="T46" fmla="*/ 1 w 285"/>
                <a:gd name="T47" fmla="*/ 1 h 253"/>
                <a:gd name="T48" fmla="*/ 1 w 285"/>
                <a:gd name="T49" fmla="*/ 1 h 253"/>
                <a:gd name="T50" fmla="*/ 1 w 285"/>
                <a:gd name="T51" fmla="*/ 1 h 253"/>
                <a:gd name="T52" fmla="*/ 1 w 285"/>
                <a:gd name="T53" fmla="*/ 1 h 253"/>
                <a:gd name="T54" fmla="*/ 1 w 285"/>
                <a:gd name="T55" fmla="*/ 1 h 253"/>
                <a:gd name="T56" fmla="*/ 1 w 285"/>
                <a:gd name="T57" fmla="*/ 1 h 253"/>
                <a:gd name="T58" fmla="*/ 1 w 285"/>
                <a:gd name="T59" fmla="*/ 1 h 253"/>
                <a:gd name="T60" fmla="*/ 1 w 285"/>
                <a:gd name="T61" fmla="*/ 1 h 253"/>
                <a:gd name="T62" fmla="*/ 1 w 285"/>
                <a:gd name="T63" fmla="*/ 1 h 253"/>
                <a:gd name="T64" fmla="*/ 1 w 285"/>
                <a:gd name="T65" fmla="*/ 1 h 253"/>
                <a:gd name="T66" fmla="*/ 1 w 285"/>
                <a:gd name="T67" fmla="*/ 1 h 253"/>
                <a:gd name="T68" fmla="*/ 1 w 285"/>
                <a:gd name="T69" fmla="*/ 1 h 253"/>
                <a:gd name="T70" fmla="*/ 1 w 285"/>
                <a:gd name="T71" fmla="*/ 1 h 253"/>
                <a:gd name="T72" fmla="*/ 1 w 285"/>
                <a:gd name="T73" fmla="*/ 1 h 253"/>
                <a:gd name="T74" fmla="*/ 1 w 285"/>
                <a:gd name="T75" fmla="*/ 1 h 253"/>
                <a:gd name="T76" fmla="*/ 1 w 285"/>
                <a:gd name="T77" fmla="*/ 1 h 253"/>
                <a:gd name="T78" fmla="*/ 1 w 285"/>
                <a:gd name="T79" fmla="*/ 1 h 253"/>
                <a:gd name="T80" fmla="*/ 1 w 285"/>
                <a:gd name="T81" fmla="*/ 1 h 25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85"/>
                <a:gd name="T124" fmla="*/ 0 h 253"/>
                <a:gd name="T125" fmla="*/ 285 w 285"/>
                <a:gd name="T126" fmla="*/ 253 h 25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85" h="253">
                  <a:moveTo>
                    <a:pt x="218" y="243"/>
                  </a:moveTo>
                  <a:lnTo>
                    <a:pt x="225" y="245"/>
                  </a:lnTo>
                  <a:lnTo>
                    <a:pt x="238" y="248"/>
                  </a:lnTo>
                  <a:lnTo>
                    <a:pt x="261" y="252"/>
                  </a:lnTo>
                  <a:lnTo>
                    <a:pt x="280" y="253"/>
                  </a:lnTo>
                  <a:lnTo>
                    <a:pt x="285" y="252"/>
                  </a:lnTo>
                  <a:lnTo>
                    <a:pt x="284" y="251"/>
                  </a:lnTo>
                  <a:lnTo>
                    <a:pt x="278" y="241"/>
                  </a:lnTo>
                  <a:lnTo>
                    <a:pt x="255" y="204"/>
                  </a:lnTo>
                  <a:lnTo>
                    <a:pt x="223" y="169"/>
                  </a:lnTo>
                  <a:lnTo>
                    <a:pt x="215" y="163"/>
                  </a:lnTo>
                  <a:lnTo>
                    <a:pt x="205" y="159"/>
                  </a:lnTo>
                  <a:lnTo>
                    <a:pt x="186" y="149"/>
                  </a:lnTo>
                  <a:lnTo>
                    <a:pt x="149" y="127"/>
                  </a:lnTo>
                  <a:lnTo>
                    <a:pt x="118" y="106"/>
                  </a:lnTo>
                  <a:lnTo>
                    <a:pt x="113" y="100"/>
                  </a:lnTo>
                  <a:lnTo>
                    <a:pt x="107" y="94"/>
                  </a:lnTo>
                  <a:lnTo>
                    <a:pt x="87" y="75"/>
                  </a:lnTo>
                  <a:lnTo>
                    <a:pt x="36" y="30"/>
                  </a:lnTo>
                  <a:lnTo>
                    <a:pt x="1" y="2"/>
                  </a:lnTo>
                  <a:lnTo>
                    <a:pt x="0" y="0"/>
                  </a:lnTo>
                  <a:lnTo>
                    <a:pt x="1" y="2"/>
                  </a:lnTo>
                  <a:lnTo>
                    <a:pt x="11" y="15"/>
                  </a:lnTo>
                  <a:lnTo>
                    <a:pt x="49" y="59"/>
                  </a:lnTo>
                  <a:lnTo>
                    <a:pt x="89" y="102"/>
                  </a:lnTo>
                  <a:lnTo>
                    <a:pt x="96" y="107"/>
                  </a:lnTo>
                  <a:lnTo>
                    <a:pt x="102" y="112"/>
                  </a:lnTo>
                  <a:lnTo>
                    <a:pt x="119" y="124"/>
                  </a:lnTo>
                  <a:lnTo>
                    <a:pt x="160" y="148"/>
                  </a:lnTo>
                  <a:lnTo>
                    <a:pt x="185" y="163"/>
                  </a:lnTo>
                  <a:lnTo>
                    <a:pt x="187" y="163"/>
                  </a:lnTo>
                  <a:lnTo>
                    <a:pt x="181" y="163"/>
                  </a:lnTo>
                  <a:lnTo>
                    <a:pt x="172" y="164"/>
                  </a:lnTo>
                  <a:lnTo>
                    <a:pt x="155" y="165"/>
                  </a:lnTo>
                  <a:lnTo>
                    <a:pt x="125" y="160"/>
                  </a:lnTo>
                  <a:lnTo>
                    <a:pt x="115" y="157"/>
                  </a:lnTo>
                  <a:lnTo>
                    <a:pt x="130" y="171"/>
                  </a:lnTo>
                  <a:lnTo>
                    <a:pt x="179" y="211"/>
                  </a:lnTo>
                  <a:lnTo>
                    <a:pt x="216" y="242"/>
                  </a:lnTo>
                  <a:lnTo>
                    <a:pt x="218" y="24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01" name="Freeform 190"/>
            <p:cNvSpPr>
              <a:spLocks/>
            </p:cNvSpPr>
            <p:nvPr/>
          </p:nvSpPr>
          <p:spPr bwMode="auto">
            <a:xfrm>
              <a:off x="2869" y="1205"/>
              <a:ext cx="97" cy="111"/>
            </a:xfrm>
            <a:custGeom>
              <a:avLst/>
              <a:gdLst>
                <a:gd name="T0" fmla="*/ 1 w 194"/>
                <a:gd name="T1" fmla="*/ 1 h 222"/>
                <a:gd name="T2" fmla="*/ 1 w 194"/>
                <a:gd name="T3" fmla="*/ 1 h 222"/>
                <a:gd name="T4" fmla="*/ 1 w 194"/>
                <a:gd name="T5" fmla="*/ 1 h 222"/>
                <a:gd name="T6" fmla="*/ 1 w 194"/>
                <a:gd name="T7" fmla="*/ 1 h 222"/>
                <a:gd name="T8" fmla="*/ 1 w 194"/>
                <a:gd name="T9" fmla="*/ 1 h 222"/>
                <a:gd name="T10" fmla="*/ 1 w 194"/>
                <a:gd name="T11" fmla="*/ 1 h 222"/>
                <a:gd name="T12" fmla="*/ 1 w 194"/>
                <a:gd name="T13" fmla="*/ 1 h 222"/>
                <a:gd name="T14" fmla="*/ 1 w 194"/>
                <a:gd name="T15" fmla="*/ 1 h 222"/>
                <a:gd name="T16" fmla="*/ 1 w 194"/>
                <a:gd name="T17" fmla="*/ 1 h 222"/>
                <a:gd name="T18" fmla="*/ 1 w 194"/>
                <a:gd name="T19" fmla="*/ 1 h 222"/>
                <a:gd name="T20" fmla="*/ 1 w 194"/>
                <a:gd name="T21" fmla="*/ 1 h 222"/>
                <a:gd name="T22" fmla="*/ 1 w 194"/>
                <a:gd name="T23" fmla="*/ 1 h 222"/>
                <a:gd name="T24" fmla="*/ 1 w 194"/>
                <a:gd name="T25" fmla="*/ 1 h 222"/>
                <a:gd name="T26" fmla="*/ 1 w 194"/>
                <a:gd name="T27" fmla="*/ 1 h 222"/>
                <a:gd name="T28" fmla="*/ 1 w 194"/>
                <a:gd name="T29" fmla="*/ 1 h 222"/>
                <a:gd name="T30" fmla="*/ 0 w 194"/>
                <a:gd name="T31" fmla="*/ 0 h 222"/>
                <a:gd name="T32" fmla="*/ 1 w 194"/>
                <a:gd name="T33" fmla="*/ 1 h 222"/>
                <a:gd name="T34" fmla="*/ 1 w 194"/>
                <a:gd name="T35" fmla="*/ 1 h 222"/>
                <a:gd name="T36" fmla="*/ 1 w 194"/>
                <a:gd name="T37" fmla="*/ 1 h 222"/>
                <a:gd name="T38" fmla="*/ 1 w 194"/>
                <a:gd name="T39" fmla="*/ 1 h 222"/>
                <a:gd name="T40" fmla="*/ 1 w 194"/>
                <a:gd name="T41" fmla="*/ 1 h 222"/>
                <a:gd name="T42" fmla="*/ 1 w 194"/>
                <a:gd name="T43" fmla="*/ 1 h 222"/>
                <a:gd name="T44" fmla="*/ 1 w 194"/>
                <a:gd name="T45" fmla="*/ 1 h 222"/>
                <a:gd name="T46" fmla="*/ 1 w 194"/>
                <a:gd name="T47" fmla="*/ 1 h 222"/>
                <a:gd name="T48" fmla="*/ 1 w 194"/>
                <a:gd name="T49" fmla="*/ 1 h 222"/>
                <a:gd name="T50" fmla="*/ 1 w 194"/>
                <a:gd name="T51" fmla="*/ 1 h 222"/>
                <a:gd name="T52" fmla="*/ 1 w 194"/>
                <a:gd name="T53" fmla="*/ 1 h 222"/>
                <a:gd name="T54" fmla="*/ 1 w 194"/>
                <a:gd name="T55" fmla="*/ 1 h 222"/>
                <a:gd name="T56" fmla="*/ 1 w 194"/>
                <a:gd name="T57" fmla="*/ 1 h 222"/>
                <a:gd name="T58" fmla="*/ 1 w 194"/>
                <a:gd name="T59" fmla="*/ 1 h 222"/>
                <a:gd name="T60" fmla="*/ 1 w 194"/>
                <a:gd name="T61" fmla="*/ 1 h 222"/>
                <a:gd name="T62" fmla="*/ 1 w 194"/>
                <a:gd name="T63" fmla="*/ 1 h 22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94"/>
                <a:gd name="T97" fmla="*/ 0 h 222"/>
                <a:gd name="T98" fmla="*/ 194 w 194"/>
                <a:gd name="T99" fmla="*/ 222 h 22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94" h="222">
                  <a:moveTo>
                    <a:pt x="162" y="222"/>
                  </a:moveTo>
                  <a:lnTo>
                    <a:pt x="164" y="222"/>
                  </a:lnTo>
                  <a:lnTo>
                    <a:pt x="167" y="221"/>
                  </a:lnTo>
                  <a:lnTo>
                    <a:pt x="169" y="219"/>
                  </a:lnTo>
                  <a:lnTo>
                    <a:pt x="176" y="213"/>
                  </a:lnTo>
                  <a:lnTo>
                    <a:pt x="188" y="203"/>
                  </a:lnTo>
                  <a:lnTo>
                    <a:pt x="194" y="200"/>
                  </a:lnTo>
                  <a:lnTo>
                    <a:pt x="188" y="188"/>
                  </a:lnTo>
                  <a:lnTo>
                    <a:pt x="170" y="147"/>
                  </a:lnTo>
                  <a:lnTo>
                    <a:pt x="141" y="101"/>
                  </a:lnTo>
                  <a:lnTo>
                    <a:pt x="133" y="92"/>
                  </a:lnTo>
                  <a:lnTo>
                    <a:pt x="123" y="84"/>
                  </a:lnTo>
                  <a:lnTo>
                    <a:pt x="97" y="65"/>
                  </a:lnTo>
                  <a:lnTo>
                    <a:pt x="38" y="25"/>
                  </a:lnTo>
                  <a:lnTo>
                    <a:pt x="1" y="2"/>
                  </a:lnTo>
                  <a:lnTo>
                    <a:pt x="0" y="0"/>
                  </a:lnTo>
                  <a:lnTo>
                    <a:pt x="10" y="11"/>
                  </a:lnTo>
                  <a:lnTo>
                    <a:pt x="35" y="34"/>
                  </a:lnTo>
                  <a:lnTo>
                    <a:pt x="90" y="81"/>
                  </a:lnTo>
                  <a:lnTo>
                    <a:pt x="136" y="129"/>
                  </a:lnTo>
                  <a:lnTo>
                    <a:pt x="144" y="141"/>
                  </a:lnTo>
                  <a:lnTo>
                    <a:pt x="143" y="142"/>
                  </a:lnTo>
                  <a:lnTo>
                    <a:pt x="141" y="142"/>
                  </a:lnTo>
                  <a:lnTo>
                    <a:pt x="135" y="144"/>
                  </a:lnTo>
                  <a:lnTo>
                    <a:pt x="118" y="147"/>
                  </a:lnTo>
                  <a:lnTo>
                    <a:pt x="110" y="149"/>
                  </a:lnTo>
                  <a:lnTo>
                    <a:pt x="114" y="156"/>
                  </a:lnTo>
                  <a:lnTo>
                    <a:pt x="123" y="168"/>
                  </a:lnTo>
                  <a:lnTo>
                    <a:pt x="140" y="192"/>
                  </a:lnTo>
                  <a:lnTo>
                    <a:pt x="157" y="217"/>
                  </a:lnTo>
                  <a:lnTo>
                    <a:pt x="162" y="2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02" name="Freeform 191"/>
            <p:cNvSpPr>
              <a:spLocks/>
            </p:cNvSpPr>
            <p:nvPr/>
          </p:nvSpPr>
          <p:spPr bwMode="auto">
            <a:xfrm>
              <a:off x="2883" y="1146"/>
              <a:ext cx="64" cy="60"/>
            </a:xfrm>
            <a:custGeom>
              <a:avLst/>
              <a:gdLst>
                <a:gd name="T0" fmla="*/ 1 w 128"/>
                <a:gd name="T1" fmla="*/ 0 h 121"/>
                <a:gd name="T2" fmla="*/ 1 w 128"/>
                <a:gd name="T3" fmla="*/ 0 h 121"/>
                <a:gd name="T4" fmla="*/ 1 w 128"/>
                <a:gd name="T5" fmla="*/ 0 h 121"/>
                <a:gd name="T6" fmla="*/ 1 w 128"/>
                <a:gd name="T7" fmla="*/ 0 h 121"/>
                <a:gd name="T8" fmla="*/ 1 w 128"/>
                <a:gd name="T9" fmla="*/ 0 h 121"/>
                <a:gd name="T10" fmla="*/ 1 w 128"/>
                <a:gd name="T11" fmla="*/ 0 h 121"/>
                <a:gd name="T12" fmla="*/ 1 w 128"/>
                <a:gd name="T13" fmla="*/ 0 h 121"/>
                <a:gd name="T14" fmla="*/ 1 w 128"/>
                <a:gd name="T15" fmla="*/ 0 h 121"/>
                <a:gd name="T16" fmla="*/ 1 w 128"/>
                <a:gd name="T17" fmla="*/ 0 h 121"/>
                <a:gd name="T18" fmla="*/ 1 w 128"/>
                <a:gd name="T19" fmla="*/ 0 h 121"/>
                <a:gd name="T20" fmla="*/ 1 w 128"/>
                <a:gd name="T21" fmla="*/ 0 h 121"/>
                <a:gd name="T22" fmla="*/ 1 w 128"/>
                <a:gd name="T23" fmla="*/ 0 h 121"/>
                <a:gd name="T24" fmla="*/ 1 w 128"/>
                <a:gd name="T25" fmla="*/ 0 h 121"/>
                <a:gd name="T26" fmla="*/ 0 w 128"/>
                <a:gd name="T27" fmla="*/ 0 h 121"/>
                <a:gd name="T28" fmla="*/ 0 w 128"/>
                <a:gd name="T29" fmla="*/ 0 h 121"/>
                <a:gd name="T30" fmla="*/ 1 w 128"/>
                <a:gd name="T31" fmla="*/ 0 h 121"/>
                <a:gd name="T32" fmla="*/ 1 w 128"/>
                <a:gd name="T33" fmla="*/ 0 h 121"/>
                <a:gd name="T34" fmla="*/ 1 w 128"/>
                <a:gd name="T35" fmla="*/ 0 h 121"/>
                <a:gd name="T36" fmla="*/ 1 w 128"/>
                <a:gd name="T37" fmla="*/ 0 h 121"/>
                <a:gd name="T38" fmla="*/ 1 w 128"/>
                <a:gd name="T39" fmla="*/ 0 h 121"/>
                <a:gd name="T40" fmla="*/ 1 w 128"/>
                <a:gd name="T41" fmla="*/ 0 h 121"/>
                <a:gd name="T42" fmla="*/ 1 w 128"/>
                <a:gd name="T43" fmla="*/ 0 h 121"/>
                <a:gd name="T44" fmla="*/ 1 w 128"/>
                <a:gd name="T45" fmla="*/ 0 h 121"/>
                <a:gd name="T46" fmla="*/ 1 w 128"/>
                <a:gd name="T47" fmla="*/ 0 h 121"/>
                <a:gd name="T48" fmla="*/ 1 w 128"/>
                <a:gd name="T49" fmla="*/ 0 h 121"/>
                <a:gd name="T50" fmla="*/ 1 w 128"/>
                <a:gd name="T51" fmla="*/ 0 h 121"/>
                <a:gd name="T52" fmla="*/ 1 w 128"/>
                <a:gd name="T53" fmla="*/ 0 h 121"/>
                <a:gd name="T54" fmla="*/ 1 w 128"/>
                <a:gd name="T55" fmla="*/ 0 h 121"/>
                <a:gd name="T56" fmla="*/ 1 w 128"/>
                <a:gd name="T57" fmla="*/ 0 h 121"/>
                <a:gd name="T58" fmla="*/ 1 w 128"/>
                <a:gd name="T59" fmla="*/ 0 h 121"/>
                <a:gd name="T60" fmla="*/ 1 w 128"/>
                <a:gd name="T61" fmla="*/ 0 h 12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28"/>
                <a:gd name="T94" fmla="*/ 0 h 121"/>
                <a:gd name="T95" fmla="*/ 128 w 128"/>
                <a:gd name="T96" fmla="*/ 121 h 12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28" h="121">
                  <a:moveTo>
                    <a:pt x="94" y="121"/>
                  </a:moveTo>
                  <a:lnTo>
                    <a:pt x="99" y="120"/>
                  </a:lnTo>
                  <a:lnTo>
                    <a:pt x="115" y="117"/>
                  </a:lnTo>
                  <a:lnTo>
                    <a:pt x="127" y="114"/>
                  </a:lnTo>
                  <a:lnTo>
                    <a:pt x="128" y="113"/>
                  </a:lnTo>
                  <a:lnTo>
                    <a:pt x="120" y="102"/>
                  </a:lnTo>
                  <a:lnTo>
                    <a:pt x="103" y="82"/>
                  </a:lnTo>
                  <a:lnTo>
                    <a:pt x="64" y="46"/>
                  </a:lnTo>
                  <a:lnTo>
                    <a:pt x="23" y="1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9" y="3"/>
                  </a:lnTo>
                  <a:lnTo>
                    <a:pt x="4" y="5"/>
                  </a:lnTo>
                  <a:lnTo>
                    <a:pt x="0" y="6"/>
                  </a:lnTo>
                  <a:lnTo>
                    <a:pt x="4" y="11"/>
                  </a:lnTo>
                  <a:lnTo>
                    <a:pt x="13" y="18"/>
                  </a:lnTo>
                  <a:lnTo>
                    <a:pt x="31" y="34"/>
                  </a:lnTo>
                  <a:lnTo>
                    <a:pt x="45" y="51"/>
                  </a:lnTo>
                  <a:lnTo>
                    <a:pt x="49" y="55"/>
                  </a:lnTo>
                  <a:lnTo>
                    <a:pt x="48" y="57"/>
                  </a:lnTo>
                  <a:lnTo>
                    <a:pt x="44" y="58"/>
                  </a:lnTo>
                  <a:lnTo>
                    <a:pt x="40" y="58"/>
                  </a:lnTo>
                  <a:lnTo>
                    <a:pt x="31" y="57"/>
                  </a:lnTo>
                  <a:lnTo>
                    <a:pt x="16" y="57"/>
                  </a:lnTo>
                  <a:lnTo>
                    <a:pt x="16" y="58"/>
                  </a:lnTo>
                  <a:lnTo>
                    <a:pt x="28" y="68"/>
                  </a:lnTo>
                  <a:lnTo>
                    <a:pt x="64" y="97"/>
                  </a:lnTo>
                  <a:lnTo>
                    <a:pt x="91" y="120"/>
                  </a:lnTo>
                  <a:lnTo>
                    <a:pt x="94" y="1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03" name="Freeform 192"/>
            <p:cNvSpPr>
              <a:spLocks/>
            </p:cNvSpPr>
            <p:nvPr/>
          </p:nvSpPr>
          <p:spPr bwMode="auto">
            <a:xfrm>
              <a:off x="2931" y="1110"/>
              <a:ext cx="65" cy="133"/>
            </a:xfrm>
            <a:custGeom>
              <a:avLst/>
              <a:gdLst>
                <a:gd name="T0" fmla="*/ 1 w 130"/>
                <a:gd name="T1" fmla="*/ 0 h 268"/>
                <a:gd name="T2" fmla="*/ 1 w 130"/>
                <a:gd name="T3" fmla="*/ 0 h 268"/>
                <a:gd name="T4" fmla="*/ 1 w 130"/>
                <a:gd name="T5" fmla="*/ 0 h 268"/>
                <a:gd name="T6" fmla="*/ 1 w 130"/>
                <a:gd name="T7" fmla="*/ 0 h 268"/>
                <a:gd name="T8" fmla="*/ 1 w 130"/>
                <a:gd name="T9" fmla="*/ 0 h 268"/>
                <a:gd name="T10" fmla="*/ 1 w 130"/>
                <a:gd name="T11" fmla="*/ 0 h 268"/>
                <a:gd name="T12" fmla="*/ 1 w 130"/>
                <a:gd name="T13" fmla="*/ 0 h 268"/>
                <a:gd name="T14" fmla="*/ 1 w 130"/>
                <a:gd name="T15" fmla="*/ 0 h 268"/>
                <a:gd name="T16" fmla="*/ 1 w 130"/>
                <a:gd name="T17" fmla="*/ 0 h 268"/>
                <a:gd name="T18" fmla="*/ 1 w 130"/>
                <a:gd name="T19" fmla="*/ 0 h 268"/>
                <a:gd name="T20" fmla="*/ 1 w 130"/>
                <a:gd name="T21" fmla="*/ 0 h 268"/>
                <a:gd name="T22" fmla="*/ 1 w 130"/>
                <a:gd name="T23" fmla="*/ 0 h 268"/>
                <a:gd name="T24" fmla="*/ 1 w 130"/>
                <a:gd name="T25" fmla="*/ 0 h 268"/>
                <a:gd name="T26" fmla="*/ 1 w 130"/>
                <a:gd name="T27" fmla="*/ 0 h 268"/>
                <a:gd name="T28" fmla="*/ 1 w 130"/>
                <a:gd name="T29" fmla="*/ 0 h 268"/>
                <a:gd name="T30" fmla="*/ 1 w 130"/>
                <a:gd name="T31" fmla="*/ 0 h 268"/>
                <a:gd name="T32" fmla="*/ 1 w 130"/>
                <a:gd name="T33" fmla="*/ 0 h 268"/>
                <a:gd name="T34" fmla="*/ 1 w 130"/>
                <a:gd name="T35" fmla="*/ 0 h 268"/>
                <a:gd name="T36" fmla="*/ 1 w 130"/>
                <a:gd name="T37" fmla="*/ 0 h 268"/>
                <a:gd name="T38" fmla="*/ 1 w 130"/>
                <a:gd name="T39" fmla="*/ 0 h 268"/>
                <a:gd name="T40" fmla="*/ 1 w 130"/>
                <a:gd name="T41" fmla="*/ 0 h 268"/>
                <a:gd name="T42" fmla="*/ 1 w 130"/>
                <a:gd name="T43" fmla="*/ 0 h 268"/>
                <a:gd name="T44" fmla="*/ 1 w 130"/>
                <a:gd name="T45" fmla="*/ 0 h 268"/>
                <a:gd name="T46" fmla="*/ 1 w 130"/>
                <a:gd name="T47" fmla="*/ 0 h 268"/>
                <a:gd name="T48" fmla="*/ 1 w 130"/>
                <a:gd name="T49" fmla="*/ 0 h 268"/>
                <a:gd name="T50" fmla="*/ 1 w 130"/>
                <a:gd name="T51" fmla="*/ 0 h 268"/>
                <a:gd name="T52" fmla="*/ 1 w 130"/>
                <a:gd name="T53" fmla="*/ 0 h 268"/>
                <a:gd name="T54" fmla="*/ 1 w 130"/>
                <a:gd name="T55" fmla="*/ 0 h 268"/>
                <a:gd name="T56" fmla="*/ 1 w 130"/>
                <a:gd name="T57" fmla="*/ 0 h 268"/>
                <a:gd name="T58" fmla="*/ 1 w 130"/>
                <a:gd name="T59" fmla="*/ 0 h 268"/>
                <a:gd name="T60" fmla="*/ 1 w 130"/>
                <a:gd name="T61" fmla="*/ 0 h 268"/>
                <a:gd name="T62" fmla="*/ 1 w 130"/>
                <a:gd name="T63" fmla="*/ 0 h 268"/>
                <a:gd name="T64" fmla="*/ 1 w 130"/>
                <a:gd name="T65" fmla="*/ 0 h 268"/>
                <a:gd name="T66" fmla="*/ 1 w 130"/>
                <a:gd name="T67" fmla="*/ 0 h 268"/>
                <a:gd name="T68" fmla="*/ 1 w 130"/>
                <a:gd name="T69" fmla="*/ 0 h 268"/>
                <a:gd name="T70" fmla="*/ 0 w 130"/>
                <a:gd name="T71" fmla="*/ 0 h 268"/>
                <a:gd name="T72" fmla="*/ 1 w 130"/>
                <a:gd name="T73" fmla="*/ 0 h 268"/>
                <a:gd name="T74" fmla="*/ 1 w 130"/>
                <a:gd name="T75" fmla="*/ 0 h 268"/>
                <a:gd name="T76" fmla="*/ 1 w 130"/>
                <a:gd name="T77" fmla="*/ 0 h 268"/>
                <a:gd name="T78" fmla="*/ 1 w 130"/>
                <a:gd name="T79" fmla="*/ 0 h 268"/>
                <a:gd name="T80" fmla="*/ 1 w 130"/>
                <a:gd name="T81" fmla="*/ 0 h 268"/>
                <a:gd name="T82" fmla="*/ 1 w 130"/>
                <a:gd name="T83" fmla="*/ 0 h 26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30"/>
                <a:gd name="T127" fmla="*/ 0 h 268"/>
                <a:gd name="T128" fmla="*/ 130 w 130"/>
                <a:gd name="T129" fmla="*/ 268 h 26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30" h="268">
                  <a:moveTo>
                    <a:pt x="89" y="119"/>
                  </a:moveTo>
                  <a:lnTo>
                    <a:pt x="89" y="120"/>
                  </a:lnTo>
                  <a:lnTo>
                    <a:pt x="91" y="127"/>
                  </a:lnTo>
                  <a:lnTo>
                    <a:pt x="99" y="155"/>
                  </a:lnTo>
                  <a:lnTo>
                    <a:pt x="111" y="192"/>
                  </a:lnTo>
                  <a:lnTo>
                    <a:pt x="115" y="200"/>
                  </a:lnTo>
                  <a:lnTo>
                    <a:pt x="118" y="209"/>
                  </a:lnTo>
                  <a:lnTo>
                    <a:pt x="123" y="225"/>
                  </a:lnTo>
                  <a:lnTo>
                    <a:pt x="128" y="253"/>
                  </a:lnTo>
                  <a:lnTo>
                    <a:pt x="129" y="268"/>
                  </a:lnTo>
                  <a:lnTo>
                    <a:pt x="130" y="268"/>
                  </a:lnTo>
                  <a:lnTo>
                    <a:pt x="125" y="258"/>
                  </a:lnTo>
                  <a:lnTo>
                    <a:pt x="117" y="235"/>
                  </a:lnTo>
                  <a:lnTo>
                    <a:pt x="100" y="192"/>
                  </a:lnTo>
                  <a:lnTo>
                    <a:pt x="84" y="148"/>
                  </a:lnTo>
                  <a:lnTo>
                    <a:pt x="81" y="137"/>
                  </a:lnTo>
                  <a:lnTo>
                    <a:pt x="79" y="138"/>
                  </a:lnTo>
                  <a:lnTo>
                    <a:pt x="77" y="140"/>
                  </a:lnTo>
                  <a:lnTo>
                    <a:pt x="72" y="143"/>
                  </a:lnTo>
                  <a:lnTo>
                    <a:pt x="66" y="146"/>
                  </a:lnTo>
                  <a:lnTo>
                    <a:pt x="65" y="146"/>
                  </a:lnTo>
                  <a:lnTo>
                    <a:pt x="61" y="142"/>
                  </a:lnTo>
                  <a:lnTo>
                    <a:pt x="54" y="133"/>
                  </a:lnTo>
                  <a:lnTo>
                    <a:pt x="40" y="115"/>
                  </a:lnTo>
                  <a:lnTo>
                    <a:pt x="26" y="95"/>
                  </a:lnTo>
                  <a:lnTo>
                    <a:pt x="23" y="90"/>
                  </a:lnTo>
                  <a:lnTo>
                    <a:pt x="24" y="90"/>
                  </a:lnTo>
                  <a:lnTo>
                    <a:pt x="27" y="89"/>
                  </a:lnTo>
                  <a:lnTo>
                    <a:pt x="32" y="87"/>
                  </a:lnTo>
                  <a:lnTo>
                    <a:pt x="38" y="85"/>
                  </a:lnTo>
                  <a:lnTo>
                    <a:pt x="40" y="84"/>
                  </a:lnTo>
                  <a:lnTo>
                    <a:pt x="36" y="78"/>
                  </a:lnTo>
                  <a:lnTo>
                    <a:pt x="30" y="64"/>
                  </a:lnTo>
                  <a:lnTo>
                    <a:pt x="17" y="36"/>
                  </a:lnTo>
                  <a:lnTo>
                    <a:pt x="3" y="7"/>
                  </a:lnTo>
                  <a:lnTo>
                    <a:pt x="0" y="0"/>
                  </a:lnTo>
                  <a:lnTo>
                    <a:pt x="7" y="10"/>
                  </a:lnTo>
                  <a:lnTo>
                    <a:pt x="22" y="31"/>
                  </a:lnTo>
                  <a:lnTo>
                    <a:pt x="52" y="70"/>
                  </a:lnTo>
                  <a:lnTo>
                    <a:pt x="81" y="110"/>
                  </a:lnTo>
                  <a:lnTo>
                    <a:pt x="89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04" name="Freeform 193"/>
            <p:cNvSpPr>
              <a:spLocks/>
            </p:cNvSpPr>
            <p:nvPr/>
          </p:nvSpPr>
          <p:spPr bwMode="auto">
            <a:xfrm>
              <a:off x="2946" y="1053"/>
              <a:ext cx="37" cy="83"/>
            </a:xfrm>
            <a:custGeom>
              <a:avLst/>
              <a:gdLst>
                <a:gd name="T0" fmla="*/ 1 w 74"/>
                <a:gd name="T1" fmla="*/ 1 h 165"/>
                <a:gd name="T2" fmla="*/ 1 w 74"/>
                <a:gd name="T3" fmla="*/ 1 h 165"/>
                <a:gd name="T4" fmla="*/ 1 w 74"/>
                <a:gd name="T5" fmla="*/ 1 h 165"/>
                <a:gd name="T6" fmla="*/ 1 w 74"/>
                <a:gd name="T7" fmla="*/ 1 h 165"/>
                <a:gd name="T8" fmla="*/ 1 w 74"/>
                <a:gd name="T9" fmla="*/ 1 h 165"/>
                <a:gd name="T10" fmla="*/ 1 w 74"/>
                <a:gd name="T11" fmla="*/ 1 h 165"/>
                <a:gd name="T12" fmla="*/ 1 w 74"/>
                <a:gd name="T13" fmla="*/ 1 h 165"/>
                <a:gd name="T14" fmla="*/ 1 w 74"/>
                <a:gd name="T15" fmla="*/ 1 h 165"/>
                <a:gd name="T16" fmla="*/ 1 w 74"/>
                <a:gd name="T17" fmla="*/ 1 h 165"/>
                <a:gd name="T18" fmla="*/ 1 w 74"/>
                <a:gd name="T19" fmla="*/ 1 h 165"/>
                <a:gd name="T20" fmla="*/ 1 w 74"/>
                <a:gd name="T21" fmla="*/ 1 h 165"/>
                <a:gd name="T22" fmla="*/ 1 w 74"/>
                <a:gd name="T23" fmla="*/ 1 h 165"/>
                <a:gd name="T24" fmla="*/ 1 w 74"/>
                <a:gd name="T25" fmla="*/ 1 h 165"/>
                <a:gd name="T26" fmla="*/ 1 w 74"/>
                <a:gd name="T27" fmla="*/ 1 h 165"/>
                <a:gd name="T28" fmla="*/ 1 w 74"/>
                <a:gd name="T29" fmla="*/ 1 h 165"/>
                <a:gd name="T30" fmla="*/ 1 w 74"/>
                <a:gd name="T31" fmla="*/ 1 h 165"/>
                <a:gd name="T32" fmla="*/ 1 w 74"/>
                <a:gd name="T33" fmla="*/ 1 h 165"/>
                <a:gd name="T34" fmla="*/ 1 w 74"/>
                <a:gd name="T35" fmla="*/ 1 h 165"/>
                <a:gd name="T36" fmla="*/ 0 w 74"/>
                <a:gd name="T37" fmla="*/ 1 h 165"/>
                <a:gd name="T38" fmla="*/ 0 w 74"/>
                <a:gd name="T39" fmla="*/ 1 h 165"/>
                <a:gd name="T40" fmla="*/ 0 w 74"/>
                <a:gd name="T41" fmla="*/ 1 h 165"/>
                <a:gd name="T42" fmla="*/ 1 w 74"/>
                <a:gd name="T43" fmla="*/ 1 h 165"/>
                <a:gd name="T44" fmla="*/ 1 w 74"/>
                <a:gd name="T45" fmla="*/ 1 h 165"/>
                <a:gd name="T46" fmla="*/ 1 w 74"/>
                <a:gd name="T47" fmla="*/ 1 h 165"/>
                <a:gd name="T48" fmla="*/ 1 w 74"/>
                <a:gd name="T49" fmla="*/ 0 h 165"/>
                <a:gd name="T50" fmla="*/ 1 w 74"/>
                <a:gd name="T51" fmla="*/ 1 h 165"/>
                <a:gd name="T52" fmla="*/ 1 w 74"/>
                <a:gd name="T53" fmla="*/ 1 h 165"/>
                <a:gd name="T54" fmla="*/ 1 w 74"/>
                <a:gd name="T55" fmla="*/ 1 h 165"/>
                <a:gd name="T56" fmla="*/ 1 w 74"/>
                <a:gd name="T57" fmla="*/ 1 h 165"/>
                <a:gd name="T58" fmla="*/ 1 w 74"/>
                <a:gd name="T59" fmla="*/ 1 h 165"/>
                <a:gd name="T60" fmla="*/ 1 w 74"/>
                <a:gd name="T61" fmla="*/ 1 h 16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74"/>
                <a:gd name="T94" fmla="*/ 0 h 165"/>
                <a:gd name="T95" fmla="*/ 74 w 74"/>
                <a:gd name="T96" fmla="*/ 165 h 16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74" h="165">
                  <a:moveTo>
                    <a:pt x="70" y="92"/>
                  </a:moveTo>
                  <a:lnTo>
                    <a:pt x="71" y="101"/>
                  </a:lnTo>
                  <a:lnTo>
                    <a:pt x="74" y="118"/>
                  </a:lnTo>
                  <a:lnTo>
                    <a:pt x="74" y="149"/>
                  </a:lnTo>
                  <a:lnTo>
                    <a:pt x="73" y="165"/>
                  </a:lnTo>
                  <a:lnTo>
                    <a:pt x="70" y="162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3" y="130"/>
                  </a:lnTo>
                  <a:lnTo>
                    <a:pt x="41" y="126"/>
                  </a:lnTo>
                  <a:lnTo>
                    <a:pt x="42" y="120"/>
                  </a:lnTo>
                  <a:lnTo>
                    <a:pt x="44" y="98"/>
                  </a:lnTo>
                  <a:lnTo>
                    <a:pt x="36" y="71"/>
                  </a:lnTo>
                  <a:lnTo>
                    <a:pt x="32" y="64"/>
                  </a:lnTo>
                  <a:lnTo>
                    <a:pt x="27" y="58"/>
                  </a:lnTo>
                  <a:lnTo>
                    <a:pt x="19" y="47"/>
                  </a:lnTo>
                  <a:lnTo>
                    <a:pt x="6" y="30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3" y="9"/>
                  </a:lnTo>
                  <a:lnTo>
                    <a:pt x="4" y="2"/>
                  </a:lnTo>
                  <a:lnTo>
                    <a:pt x="5" y="0"/>
                  </a:lnTo>
                  <a:lnTo>
                    <a:pt x="6" y="2"/>
                  </a:lnTo>
                  <a:lnTo>
                    <a:pt x="13" y="10"/>
                  </a:lnTo>
                  <a:lnTo>
                    <a:pt x="41" y="44"/>
                  </a:lnTo>
                  <a:lnTo>
                    <a:pt x="66" y="84"/>
                  </a:lnTo>
                  <a:lnTo>
                    <a:pt x="7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05" name="Freeform 194"/>
            <p:cNvSpPr>
              <a:spLocks/>
            </p:cNvSpPr>
            <p:nvPr/>
          </p:nvSpPr>
          <p:spPr bwMode="auto">
            <a:xfrm>
              <a:off x="2962" y="1221"/>
              <a:ext cx="22" cy="64"/>
            </a:xfrm>
            <a:custGeom>
              <a:avLst/>
              <a:gdLst>
                <a:gd name="T0" fmla="*/ 1 w 44"/>
                <a:gd name="T1" fmla="*/ 0 h 129"/>
                <a:gd name="T2" fmla="*/ 1 w 44"/>
                <a:gd name="T3" fmla="*/ 0 h 129"/>
                <a:gd name="T4" fmla="*/ 1 w 44"/>
                <a:gd name="T5" fmla="*/ 0 h 129"/>
                <a:gd name="T6" fmla="*/ 1 w 44"/>
                <a:gd name="T7" fmla="*/ 0 h 129"/>
                <a:gd name="T8" fmla="*/ 1 w 44"/>
                <a:gd name="T9" fmla="*/ 0 h 129"/>
                <a:gd name="T10" fmla="*/ 1 w 44"/>
                <a:gd name="T11" fmla="*/ 0 h 129"/>
                <a:gd name="T12" fmla="*/ 1 w 44"/>
                <a:gd name="T13" fmla="*/ 0 h 129"/>
                <a:gd name="T14" fmla="*/ 1 w 44"/>
                <a:gd name="T15" fmla="*/ 0 h 129"/>
                <a:gd name="T16" fmla="*/ 0 w 44"/>
                <a:gd name="T17" fmla="*/ 0 h 129"/>
                <a:gd name="T18" fmla="*/ 0 w 44"/>
                <a:gd name="T19" fmla="*/ 0 h 129"/>
                <a:gd name="T20" fmla="*/ 0 w 44"/>
                <a:gd name="T21" fmla="*/ 0 h 129"/>
                <a:gd name="T22" fmla="*/ 1 w 44"/>
                <a:gd name="T23" fmla="*/ 0 h 129"/>
                <a:gd name="T24" fmla="*/ 1 w 44"/>
                <a:gd name="T25" fmla="*/ 0 h 129"/>
                <a:gd name="T26" fmla="*/ 1 w 44"/>
                <a:gd name="T27" fmla="*/ 0 h 129"/>
                <a:gd name="T28" fmla="*/ 1 w 44"/>
                <a:gd name="T29" fmla="*/ 0 h 129"/>
                <a:gd name="T30" fmla="*/ 1 w 44"/>
                <a:gd name="T31" fmla="*/ 0 h 129"/>
                <a:gd name="T32" fmla="*/ 1 w 44"/>
                <a:gd name="T33" fmla="*/ 0 h 129"/>
                <a:gd name="T34" fmla="*/ 1 w 44"/>
                <a:gd name="T35" fmla="*/ 0 h 129"/>
                <a:gd name="T36" fmla="*/ 1 w 44"/>
                <a:gd name="T37" fmla="*/ 0 h 129"/>
                <a:gd name="T38" fmla="*/ 1 w 44"/>
                <a:gd name="T39" fmla="*/ 0 h 129"/>
                <a:gd name="T40" fmla="*/ 1 w 44"/>
                <a:gd name="T41" fmla="*/ 0 h 12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"/>
                <a:gd name="T64" fmla="*/ 0 h 129"/>
                <a:gd name="T65" fmla="*/ 44 w 44"/>
                <a:gd name="T66" fmla="*/ 129 h 12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" h="129">
                  <a:moveTo>
                    <a:pt x="38" y="129"/>
                  </a:moveTo>
                  <a:lnTo>
                    <a:pt x="39" y="127"/>
                  </a:lnTo>
                  <a:lnTo>
                    <a:pt x="43" y="117"/>
                  </a:lnTo>
                  <a:lnTo>
                    <a:pt x="44" y="97"/>
                  </a:lnTo>
                  <a:lnTo>
                    <a:pt x="44" y="90"/>
                  </a:lnTo>
                  <a:lnTo>
                    <a:pt x="42" y="83"/>
                  </a:lnTo>
                  <a:lnTo>
                    <a:pt x="35" y="64"/>
                  </a:lnTo>
                  <a:lnTo>
                    <a:pt x="15" y="25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6"/>
                  </a:lnTo>
                  <a:lnTo>
                    <a:pt x="3" y="17"/>
                  </a:lnTo>
                  <a:lnTo>
                    <a:pt x="9" y="41"/>
                  </a:lnTo>
                  <a:lnTo>
                    <a:pt x="13" y="62"/>
                  </a:lnTo>
                  <a:lnTo>
                    <a:pt x="13" y="66"/>
                  </a:lnTo>
                  <a:lnTo>
                    <a:pt x="14" y="72"/>
                  </a:lnTo>
                  <a:lnTo>
                    <a:pt x="18" y="82"/>
                  </a:lnTo>
                  <a:lnTo>
                    <a:pt x="26" y="103"/>
                  </a:lnTo>
                  <a:lnTo>
                    <a:pt x="35" y="125"/>
                  </a:lnTo>
                  <a:lnTo>
                    <a:pt x="38" y="1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06" name="Freeform 195"/>
            <p:cNvSpPr>
              <a:spLocks/>
            </p:cNvSpPr>
            <p:nvPr/>
          </p:nvSpPr>
          <p:spPr bwMode="auto">
            <a:xfrm>
              <a:off x="2889" y="1421"/>
              <a:ext cx="42" cy="50"/>
            </a:xfrm>
            <a:custGeom>
              <a:avLst/>
              <a:gdLst>
                <a:gd name="T0" fmla="*/ 1 w 84"/>
                <a:gd name="T1" fmla="*/ 0 h 101"/>
                <a:gd name="T2" fmla="*/ 1 w 84"/>
                <a:gd name="T3" fmla="*/ 0 h 101"/>
                <a:gd name="T4" fmla="*/ 1 w 84"/>
                <a:gd name="T5" fmla="*/ 0 h 101"/>
                <a:gd name="T6" fmla="*/ 1 w 84"/>
                <a:gd name="T7" fmla="*/ 0 h 101"/>
                <a:gd name="T8" fmla="*/ 1 w 84"/>
                <a:gd name="T9" fmla="*/ 0 h 101"/>
                <a:gd name="T10" fmla="*/ 1 w 84"/>
                <a:gd name="T11" fmla="*/ 0 h 101"/>
                <a:gd name="T12" fmla="*/ 1 w 84"/>
                <a:gd name="T13" fmla="*/ 0 h 101"/>
                <a:gd name="T14" fmla="*/ 1 w 84"/>
                <a:gd name="T15" fmla="*/ 0 h 101"/>
                <a:gd name="T16" fmla="*/ 1 w 84"/>
                <a:gd name="T17" fmla="*/ 0 h 101"/>
                <a:gd name="T18" fmla="*/ 1 w 84"/>
                <a:gd name="T19" fmla="*/ 0 h 101"/>
                <a:gd name="T20" fmla="*/ 1 w 84"/>
                <a:gd name="T21" fmla="*/ 0 h 101"/>
                <a:gd name="T22" fmla="*/ 1 w 84"/>
                <a:gd name="T23" fmla="*/ 0 h 101"/>
                <a:gd name="T24" fmla="*/ 1 w 84"/>
                <a:gd name="T25" fmla="*/ 0 h 101"/>
                <a:gd name="T26" fmla="*/ 1 w 84"/>
                <a:gd name="T27" fmla="*/ 0 h 101"/>
                <a:gd name="T28" fmla="*/ 0 w 84"/>
                <a:gd name="T29" fmla="*/ 0 h 101"/>
                <a:gd name="T30" fmla="*/ 1 w 84"/>
                <a:gd name="T31" fmla="*/ 0 h 101"/>
                <a:gd name="T32" fmla="*/ 1 w 84"/>
                <a:gd name="T33" fmla="*/ 0 h 101"/>
                <a:gd name="T34" fmla="*/ 1 w 84"/>
                <a:gd name="T35" fmla="*/ 0 h 101"/>
                <a:gd name="T36" fmla="*/ 1 w 84"/>
                <a:gd name="T37" fmla="*/ 0 h 101"/>
                <a:gd name="T38" fmla="*/ 1 w 84"/>
                <a:gd name="T39" fmla="*/ 0 h 101"/>
                <a:gd name="T40" fmla="*/ 1 w 84"/>
                <a:gd name="T41" fmla="*/ 0 h 10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4"/>
                <a:gd name="T64" fmla="*/ 0 h 101"/>
                <a:gd name="T65" fmla="*/ 84 w 84"/>
                <a:gd name="T66" fmla="*/ 101 h 10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4" h="101">
                  <a:moveTo>
                    <a:pt x="50" y="95"/>
                  </a:moveTo>
                  <a:lnTo>
                    <a:pt x="55" y="96"/>
                  </a:lnTo>
                  <a:lnTo>
                    <a:pt x="70" y="99"/>
                  </a:lnTo>
                  <a:lnTo>
                    <a:pt x="83" y="101"/>
                  </a:lnTo>
                  <a:lnTo>
                    <a:pt x="84" y="101"/>
                  </a:lnTo>
                  <a:lnTo>
                    <a:pt x="83" y="93"/>
                  </a:lnTo>
                  <a:lnTo>
                    <a:pt x="81" y="76"/>
                  </a:lnTo>
                  <a:lnTo>
                    <a:pt x="71" y="44"/>
                  </a:lnTo>
                  <a:lnTo>
                    <a:pt x="56" y="14"/>
                  </a:lnTo>
                  <a:lnTo>
                    <a:pt x="52" y="6"/>
                  </a:lnTo>
                  <a:lnTo>
                    <a:pt x="47" y="7"/>
                  </a:lnTo>
                  <a:lnTo>
                    <a:pt x="39" y="7"/>
                  </a:lnTo>
                  <a:lnTo>
                    <a:pt x="23" y="6"/>
                  </a:lnTo>
                  <a:lnTo>
                    <a:pt x="4" y="2"/>
                  </a:lnTo>
                  <a:lnTo>
                    <a:pt x="0" y="0"/>
                  </a:lnTo>
                  <a:lnTo>
                    <a:pt x="4" y="9"/>
                  </a:lnTo>
                  <a:lnTo>
                    <a:pt x="14" y="26"/>
                  </a:lnTo>
                  <a:lnTo>
                    <a:pt x="28" y="53"/>
                  </a:lnTo>
                  <a:lnTo>
                    <a:pt x="45" y="84"/>
                  </a:lnTo>
                  <a:lnTo>
                    <a:pt x="50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07" name="Freeform 196"/>
            <p:cNvSpPr>
              <a:spLocks/>
            </p:cNvSpPr>
            <p:nvPr/>
          </p:nvSpPr>
          <p:spPr bwMode="auto">
            <a:xfrm>
              <a:off x="2942" y="1414"/>
              <a:ext cx="25" cy="48"/>
            </a:xfrm>
            <a:custGeom>
              <a:avLst/>
              <a:gdLst>
                <a:gd name="T0" fmla="*/ 1 w 50"/>
                <a:gd name="T1" fmla="*/ 1 h 96"/>
                <a:gd name="T2" fmla="*/ 1 w 50"/>
                <a:gd name="T3" fmla="*/ 1 h 96"/>
                <a:gd name="T4" fmla="*/ 1 w 50"/>
                <a:gd name="T5" fmla="*/ 1 h 96"/>
                <a:gd name="T6" fmla="*/ 1 w 50"/>
                <a:gd name="T7" fmla="*/ 1 h 96"/>
                <a:gd name="T8" fmla="*/ 1 w 50"/>
                <a:gd name="T9" fmla="*/ 1 h 96"/>
                <a:gd name="T10" fmla="*/ 1 w 50"/>
                <a:gd name="T11" fmla="*/ 1 h 96"/>
                <a:gd name="T12" fmla="*/ 1 w 50"/>
                <a:gd name="T13" fmla="*/ 1 h 96"/>
                <a:gd name="T14" fmla="*/ 1 w 50"/>
                <a:gd name="T15" fmla="*/ 1 h 96"/>
                <a:gd name="T16" fmla="*/ 1 w 50"/>
                <a:gd name="T17" fmla="*/ 1 h 96"/>
                <a:gd name="T18" fmla="*/ 1 w 50"/>
                <a:gd name="T19" fmla="*/ 0 h 96"/>
                <a:gd name="T20" fmla="*/ 1 w 50"/>
                <a:gd name="T21" fmla="*/ 1 h 96"/>
                <a:gd name="T22" fmla="*/ 1 w 50"/>
                <a:gd name="T23" fmla="*/ 1 h 96"/>
                <a:gd name="T24" fmla="*/ 0 w 50"/>
                <a:gd name="T25" fmla="*/ 1 h 96"/>
                <a:gd name="T26" fmla="*/ 0 w 50"/>
                <a:gd name="T27" fmla="*/ 1 h 96"/>
                <a:gd name="T28" fmla="*/ 0 w 50"/>
                <a:gd name="T29" fmla="*/ 1 h 96"/>
                <a:gd name="T30" fmla="*/ 1 w 50"/>
                <a:gd name="T31" fmla="*/ 1 h 96"/>
                <a:gd name="T32" fmla="*/ 1 w 50"/>
                <a:gd name="T33" fmla="*/ 1 h 96"/>
                <a:gd name="T34" fmla="*/ 1 w 50"/>
                <a:gd name="T35" fmla="*/ 1 h 96"/>
                <a:gd name="T36" fmla="*/ 1 w 50"/>
                <a:gd name="T37" fmla="*/ 1 h 96"/>
                <a:gd name="T38" fmla="*/ 1 w 50"/>
                <a:gd name="T39" fmla="*/ 1 h 96"/>
                <a:gd name="T40" fmla="*/ 1 w 50"/>
                <a:gd name="T41" fmla="*/ 1 h 9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0"/>
                <a:gd name="T64" fmla="*/ 0 h 96"/>
                <a:gd name="T65" fmla="*/ 50 w 50"/>
                <a:gd name="T66" fmla="*/ 96 h 9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0" h="96">
                  <a:moveTo>
                    <a:pt x="18" y="96"/>
                  </a:moveTo>
                  <a:lnTo>
                    <a:pt x="22" y="94"/>
                  </a:lnTo>
                  <a:lnTo>
                    <a:pt x="37" y="87"/>
                  </a:lnTo>
                  <a:lnTo>
                    <a:pt x="49" y="82"/>
                  </a:lnTo>
                  <a:lnTo>
                    <a:pt x="50" y="81"/>
                  </a:lnTo>
                  <a:lnTo>
                    <a:pt x="49" y="72"/>
                  </a:lnTo>
                  <a:lnTo>
                    <a:pt x="47" y="56"/>
                  </a:lnTo>
                  <a:lnTo>
                    <a:pt x="43" y="33"/>
                  </a:lnTo>
                  <a:lnTo>
                    <a:pt x="38" y="8"/>
                  </a:lnTo>
                  <a:lnTo>
                    <a:pt x="37" y="0"/>
                  </a:lnTo>
                  <a:lnTo>
                    <a:pt x="31" y="2"/>
                  </a:lnTo>
                  <a:lnTo>
                    <a:pt x="13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3" y="22"/>
                  </a:lnTo>
                  <a:lnTo>
                    <a:pt x="14" y="62"/>
                  </a:lnTo>
                  <a:lnTo>
                    <a:pt x="18" y="81"/>
                  </a:lnTo>
                  <a:lnTo>
                    <a:pt x="19" y="94"/>
                  </a:lnTo>
                  <a:lnTo>
                    <a:pt x="18" y="9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08" name="Freeform 197"/>
            <p:cNvSpPr>
              <a:spLocks/>
            </p:cNvSpPr>
            <p:nvPr/>
          </p:nvSpPr>
          <p:spPr bwMode="auto">
            <a:xfrm>
              <a:off x="2716" y="1359"/>
              <a:ext cx="64" cy="67"/>
            </a:xfrm>
            <a:custGeom>
              <a:avLst/>
              <a:gdLst>
                <a:gd name="T0" fmla="*/ 1 w 128"/>
                <a:gd name="T1" fmla="*/ 1 h 133"/>
                <a:gd name="T2" fmla="*/ 1 w 128"/>
                <a:gd name="T3" fmla="*/ 1 h 133"/>
                <a:gd name="T4" fmla="*/ 1 w 128"/>
                <a:gd name="T5" fmla="*/ 1 h 133"/>
                <a:gd name="T6" fmla="*/ 1 w 128"/>
                <a:gd name="T7" fmla="*/ 1 h 133"/>
                <a:gd name="T8" fmla="*/ 1 w 128"/>
                <a:gd name="T9" fmla="*/ 1 h 133"/>
                <a:gd name="T10" fmla="*/ 1 w 128"/>
                <a:gd name="T11" fmla="*/ 1 h 133"/>
                <a:gd name="T12" fmla="*/ 1 w 128"/>
                <a:gd name="T13" fmla="*/ 1 h 133"/>
                <a:gd name="T14" fmla="*/ 1 w 128"/>
                <a:gd name="T15" fmla="*/ 1 h 133"/>
                <a:gd name="T16" fmla="*/ 1 w 128"/>
                <a:gd name="T17" fmla="*/ 1 h 133"/>
                <a:gd name="T18" fmla="*/ 1 w 128"/>
                <a:gd name="T19" fmla="*/ 1 h 133"/>
                <a:gd name="T20" fmla="*/ 1 w 128"/>
                <a:gd name="T21" fmla="*/ 1 h 133"/>
                <a:gd name="T22" fmla="*/ 1 w 128"/>
                <a:gd name="T23" fmla="*/ 0 h 133"/>
                <a:gd name="T24" fmla="*/ 0 w 128"/>
                <a:gd name="T25" fmla="*/ 1 h 133"/>
                <a:gd name="T26" fmla="*/ 0 w 128"/>
                <a:gd name="T27" fmla="*/ 1 h 133"/>
                <a:gd name="T28" fmla="*/ 0 w 128"/>
                <a:gd name="T29" fmla="*/ 1 h 133"/>
                <a:gd name="T30" fmla="*/ 1 w 128"/>
                <a:gd name="T31" fmla="*/ 1 h 133"/>
                <a:gd name="T32" fmla="*/ 1 w 128"/>
                <a:gd name="T33" fmla="*/ 1 h 133"/>
                <a:gd name="T34" fmla="*/ 1 w 128"/>
                <a:gd name="T35" fmla="*/ 1 h 133"/>
                <a:gd name="T36" fmla="*/ 1 w 128"/>
                <a:gd name="T37" fmla="*/ 1 h 133"/>
                <a:gd name="T38" fmla="*/ 1 w 128"/>
                <a:gd name="T39" fmla="*/ 1 h 133"/>
                <a:gd name="T40" fmla="*/ 1 w 128"/>
                <a:gd name="T41" fmla="*/ 1 h 133"/>
                <a:gd name="T42" fmla="*/ 1 w 128"/>
                <a:gd name="T43" fmla="*/ 1 h 133"/>
                <a:gd name="T44" fmla="*/ 1 w 128"/>
                <a:gd name="T45" fmla="*/ 1 h 13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28"/>
                <a:gd name="T70" fmla="*/ 0 h 133"/>
                <a:gd name="T71" fmla="*/ 128 w 128"/>
                <a:gd name="T72" fmla="*/ 133 h 13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28" h="133">
                  <a:moveTo>
                    <a:pt x="27" y="28"/>
                  </a:moveTo>
                  <a:lnTo>
                    <a:pt x="32" y="32"/>
                  </a:lnTo>
                  <a:lnTo>
                    <a:pt x="39" y="39"/>
                  </a:lnTo>
                  <a:lnTo>
                    <a:pt x="60" y="59"/>
                  </a:lnTo>
                  <a:lnTo>
                    <a:pt x="105" y="108"/>
                  </a:lnTo>
                  <a:lnTo>
                    <a:pt x="128" y="133"/>
                  </a:lnTo>
                  <a:lnTo>
                    <a:pt x="121" y="121"/>
                  </a:lnTo>
                  <a:lnTo>
                    <a:pt x="106" y="93"/>
                  </a:lnTo>
                  <a:lnTo>
                    <a:pt x="70" y="37"/>
                  </a:lnTo>
                  <a:lnTo>
                    <a:pt x="46" y="16"/>
                  </a:lnTo>
                  <a:lnTo>
                    <a:pt x="18" y="3"/>
                  </a:lnTo>
                  <a:lnTo>
                    <a:pt x="2" y="0"/>
                  </a:lnTo>
                  <a:lnTo>
                    <a:pt x="0" y="13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2" y="33"/>
                  </a:lnTo>
                  <a:lnTo>
                    <a:pt x="5" y="31"/>
                  </a:lnTo>
                  <a:lnTo>
                    <a:pt x="6" y="30"/>
                  </a:lnTo>
                  <a:lnTo>
                    <a:pt x="9" y="28"/>
                  </a:lnTo>
                  <a:lnTo>
                    <a:pt x="18" y="26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09" name="Freeform 198"/>
            <p:cNvSpPr>
              <a:spLocks/>
            </p:cNvSpPr>
            <p:nvPr/>
          </p:nvSpPr>
          <p:spPr bwMode="auto">
            <a:xfrm>
              <a:off x="2805" y="1422"/>
              <a:ext cx="63" cy="121"/>
            </a:xfrm>
            <a:custGeom>
              <a:avLst/>
              <a:gdLst>
                <a:gd name="T0" fmla="*/ 0 w 127"/>
                <a:gd name="T1" fmla="*/ 0 h 243"/>
                <a:gd name="T2" fmla="*/ 0 w 127"/>
                <a:gd name="T3" fmla="*/ 0 h 243"/>
                <a:gd name="T4" fmla="*/ 0 w 127"/>
                <a:gd name="T5" fmla="*/ 0 h 243"/>
                <a:gd name="T6" fmla="*/ 0 w 127"/>
                <a:gd name="T7" fmla="*/ 0 h 243"/>
                <a:gd name="T8" fmla="*/ 0 w 127"/>
                <a:gd name="T9" fmla="*/ 0 h 243"/>
                <a:gd name="T10" fmla="*/ 0 w 127"/>
                <a:gd name="T11" fmla="*/ 0 h 243"/>
                <a:gd name="T12" fmla="*/ 0 w 127"/>
                <a:gd name="T13" fmla="*/ 0 h 243"/>
                <a:gd name="T14" fmla="*/ 0 w 127"/>
                <a:gd name="T15" fmla="*/ 0 h 243"/>
                <a:gd name="T16" fmla="*/ 0 w 127"/>
                <a:gd name="T17" fmla="*/ 0 h 243"/>
                <a:gd name="T18" fmla="*/ 0 w 127"/>
                <a:gd name="T19" fmla="*/ 0 h 243"/>
                <a:gd name="T20" fmla="*/ 0 w 127"/>
                <a:gd name="T21" fmla="*/ 0 h 243"/>
                <a:gd name="T22" fmla="*/ 0 w 127"/>
                <a:gd name="T23" fmla="*/ 0 h 243"/>
                <a:gd name="T24" fmla="*/ 0 w 127"/>
                <a:gd name="T25" fmla="*/ 0 h 243"/>
                <a:gd name="T26" fmla="*/ 0 w 127"/>
                <a:gd name="T27" fmla="*/ 0 h 243"/>
                <a:gd name="T28" fmla="*/ 0 w 127"/>
                <a:gd name="T29" fmla="*/ 0 h 243"/>
                <a:gd name="T30" fmla="*/ 0 w 127"/>
                <a:gd name="T31" fmla="*/ 0 h 243"/>
                <a:gd name="T32" fmla="*/ 0 w 127"/>
                <a:gd name="T33" fmla="*/ 0 h 243"/>
                <a:gd name="T34" fmla="*/ 0 w 127"/>
                <a:gd name="T35" fmla="*/ 0 h 243"/>
                <a:gd name="T36" fmla="*/ 0 w 127"/>
                <a:gd name="T37" fmla="*/ 0 h 243"/>
                <a:gd name="T38" fmla="*/ 0 w 127"/>
                <a:gd name="T39" fmla="*/ 0 h 243"/>
                <a:gd name="T40" fmla="*/ 0 w 127"/>
                <a:gd name="T41" fmla="*/ 0 h 243"/>
                <a:gd name="T42" fmla="*/ 0 w 127"/>
                <a:gd name="T43" fmla="*/ 0 h 243"/>
                <a:gd name="T44" fmla="*/ 0 w 127"/>
                <a:gd name="T45" fmla="*/ 0 h 243"/>
                <a:gd name="T46" fmla="*/ 0 w 127"/>
                <a:gd name="T47" fmla="*/ 0 h 243"/>
                <a:gd name="T48" fmla="*/ 0 w 127"/>
                <a:gd name="T49" fmla="*/ 0 h 243"/>
                <a:gd name="T50" fmla="*/ 0 w 127"/>
                <a:gd name="T51" fmla="*/ 0 h 243"/>
                <a:gd name="T52" fmla="*/ 0 w 127"/>
                <a:gd name="T53" fmla="*/ 0 h 243"/>
                <a:gd name="T54" fmla="*/ 0 w 127"/>
                <a:gd name="T55" fmla="*/ 0 h 24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27"/>
                <a:gd name="T85" fmla="*/ 0 h 243"/>
                <a:gd name="T86" fmla="*/ 127 w 127"/>
                <a:gd name="T87" fmla="*/ 243 h 24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27" h="243">
                  <a:moveTo>
                    <a:pt x="91" y="103"/>
                  </a:moveTo>
                  <a:lnTo>
                    <a:pt x="96" y="116"/>
                  </a:lnTo>
                  <a:lnTo>
                    <a:pt x="108" y="142"/>
                  </a:lnTo>
                  <a:lnTo>
                    <a:pt x="124" y="194"/>
                  </a:lnTo>
                  <a:lnTo>
                    <a:pt x="127" y="215"/>
                  </a:lnTo>
                  <a:lnTo>
                    <a:pt x="127" y="230"/>
                  </a:lnTo>
                  <a:lnTo>
                    <a:pt x="126" y="235"/>
                  </a:lnTo>
                  <a:lnTo>
                    <a:pt x="123" y="240"/>
                  </a:lnTo>
                  <a:lnTo>
                    <a:pt x="121" y="242"/>
                  </a:lnTo>
                  <a:lnTo>
                    <a:pt x="118" y="243"/>
                  </a:lnTo>
                  <a:lnTo>
                    <a:pt x="116" y="242"/>
                  </a:lnTo>
                  <a:lnTo>
                    <a:pt x="114" y="241"/>
                  </a:lnTo>
                  <a:lnTo>
                    <a:pt x="112" y="237"/>
                  </a:lnTo>
                  <a:lnTo>
                    <a:pt x="111" y="234"/>
                  </a:lnTo>
                  <a:lnTo>
                    <a:pt x="107" y="225"/>
                  </a:lnTo>
                  <a:lnTo>
                    <a:pt x="102" y="202"/>
                  </a:lnTo>
                  <a:lnTo>
                    <a:pt x="94" y="154"/>
                  </a:lnTo>
                  <a:lnTo>
                    <a:pt x="92" y="144"/>
                  </a:lnTo>
                  <a:lnTo>
                    <a:pt x="88" y="136"/>
                  </a:lnTo>
                  <a:lnTo>
                    <a:pt x="82" y="125"/>
                  </a:lnTo>
                  <a:lnTo>
                    <a:pt x="64" y="96"/>
                  </a:lnTo>
                  <a:lnTo>
                    <a:pt x="21" y="32"/>
                  </a:lnTo>
                  <a:lnTo>
                    <a:pt x="0" y="0"/>
                  </a:lnTo>
                  <a:lnTo>
                    <a:pt x="10" y="11"/>
                  </a:lnTo>
                  <a:lnTo>
                    <a:pt x="47" y="45"/>
                  </a:lnTo>
                  <a:lnTo>
                    <a:pt x="84" y="92"/>
                  </a:lnTo>
                  <a:lnTo>
                    <a:pt x="91" y="10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10" name="Freeform 199"/>
            <p:cNvSpPr>
              <a:spLocks/>
            </p:cNvSpPr>
            <p:nvPr/>
          </p:nvSpPr>
          <p:spPr bwMode="auto">
            <a:xfrm>
              <a:off x="2567" y="2102"/>
              <a:ext cx="128" cy="114"/>
            </a:xfrm>
            <a:custGeom>
              <a:avLst/>
              <a:gdLst>
                <a:gd name="T0" fmla="*/ 1 w 255"/>
                <a:gd name="T1" fmla="*/ 1 h 227"/>
                <a:gd name="T2" fmla="*/ 1 w 255"/>
                <a:gd name="T3" fmla="*/ 1 h 227"/>
                <a:gd name="T4" fmla="*/ 1 w 255"/>
                <a:gd name="T5" fmla="*/ 1 h 227"/>
                <a:gd name="T6" fmla="*/ 1 w 255"/>
                <a:gd name="T7" fmla="*/ 1 h 227"/>
                <a:gd name="T8" fmla="*/ 1 w 255"/>
                <a:gd name="T9" fmla="*/ 1 h 227"/>
                <a:gd name="T10" fmla="*/ 1 w 255"/>
                <a:gd name="T11" fmla="*/ 1 h 227"/>
                <a:gd name="T12" fmla="*/ 1 w 255"/>
                <a:gd name="T13" fmla="*/ 1 h 227"/>
                <a:gd name="T14" fmla="*/ 1 w 255"/>
                <a:gd name="T15" fmla="*/ 1 h 227"/>
                <a:gd name="T16" fmla="*/ 1 w 255"/>
                <a:gd name="T17" fmla="*/ 1 h 227"/>
                <a:gd name="T18" fmla="*/ 1 w 255"/>
                <a:gd name="T19" fmla="*/ 1 h 227"/>
                <a:gd name="T20" fmla="*/ 1 w 255"/>
                <a:gd name="T21" fmla="*/ 1 h 227"/>
                <a:gd name="T22" fmla="*/ 1 w 255"/>
                <a:gd name="T23" fmla="*/ 1 h 227"/>
                <a:gd name="T24" fmla="*/ 1 w 255"/>
                <a:gd name="T25" fmla="*/ 1 h 227"/>
                <a:gd name="T26" fmla="*/ 1 w 255"/>
                <a:gd name="T27" fmla="*/ 1 h 227"/>
                <a:gd name="T28" fmla="*/ 1 w 255"/>
                <a:gd name="T29" fmla="*/ 1 h 227"/>
                <a:gd name="T30" fmla="*/ 1 w 255"/>
                <a:gd name="T31" fmla="*/ 1 h 227"/>
                <a:gd name="T32" fmla="*/ 1 w 255"/>
                <a:gd name="T33" fmla="*/ 0 h 227"/>
                <a:gd name="T34" fmla="*/ 1 w 255"/>
                <a:gd name="T35" fmla="*/ 0 h 227"/>
                <a:gd name="T36" fmla="*/ 1 w 255"/>
                <a:gd name="T37" fmla="*/ 1 h 227"/>
                <a:gd name="T38" fmla="*/ 1 w 255"/>
                <a:gd name="T39" fmla="*/ 1 h 227"/>
                <a:gd name="T40" fmla="*/ 1 w 255"/>
                <a:gd name="T41" fmla="*/ 1 h 227"/>
                <a:gd name="T42" fmla="*/ 1 w 255"/>
                <a:gd name="T43" fmla="*/ 1 h 227"/>
                <a:gd name="T44" fmla="*/ 1 w 255"/>
                <a:gd name="T45" fmla="*/ 1 h 227"/>
                <a:gd name="T46" fmla="*/ 1 w 255"/>
                <a:gd name="T47" fmla="*/ 1 h 227"/>
                <a:gd name="T48" fmla="*/ 1 w 255"/>
                <a:gd name="T49" fmla="*/ 1 h 227"/>
                <a:gd name="T50" fmla="*/ 1 w 255"/>
                <a:gd name="T51" fmla="*/ 1 h 227"/>
                <a:gd name="T52" fmla="*/ 1 w 255"/>
                <a:gd name="T53" fmla="*/ 1 h 227"/>
                <a:gd name="T54" fmla="*/ 1 w 255"/>
                <a:gd name="T55" fmla="*/ 1 h 227"/>
                <a:gd name="T56" fmla="*/ 1 w 255"/>
                <a:gd name="T57" fmla="*/ 1 h 227"/>
                <a:gd name="T58" fmla="*/ 1 w 255"/>
                <a:gd name="T59" fmla="*/ 1 h 227"/>
                <a:gd name="T60" fmla="*/ 1 w 255"/>
                <a:gd name="T61" fmla="*/ 1 h 227"/>
                <a:gd name="T62" fmla="*/ 1 w 255"/>
                <a:gd name="T63" fmla="*/ 1 h 227"/>
                <a:gd name="T64" fmla="*/ 1 w 255"/>
                <a:gd name="T65" fmla="*/ 1 h 227"/>
                <a:gd name="T66" fmla="*/ 1 w 255"/>
                <a:gd name="T67" fmla="*/ 1 h 227"/>
                <a:gd name="T68" fmla="*/ 1 w 255"/>
                <a:gd name="T69" fmla="*/ 1 h 227"/>
                <a:gd name="T70" fmla="*/ 1 w 255"/>
                <a:gd name="T71" fmla="*/ 1 h 227"/>
                <a:gd name="T72" fmla="*/ 1 w 255"/>
                <a:gd name="T73" fmla="*/ 1 h 227"/>
                <a:gd name="T74" fmla="*/ 1 w 255"/>
                <a:gd name="T75" fmla="*/ 1 h 227"/>
                <a:gd name="T76" fmla="*/ 1 w 255"/>
                <a:gd name="T77" fmla="*/ 1 h 227"/>
                <a:gd name="T78" fmla="*/ 0 w 255"/>
                <a:gd name="T79" fmla="*/ 1 h 227"/>
                <a:gd name="T80" fmla="*/ 1 w 255"/>
                <a:gd name="T81" fmla="*/ 1 h 227"/>
                <a:gd name="T82" fmla="*/ 1 w 255"/>
                <a:gd name="T83" fmla="*/ 1 h 227"/>
                <a:gd name="T84" fmla="*/ 1 w 255"/>
                <a:gd name="T85" fmla="*/ 1 h 227"/>
                <a:gd name="T86" fmla="*/ 1 w 255"/>
                <a:gd name="T87" fmla="*/ 1 h 227"/>
                <a:gd name="T88" fmla="*/ 1 w 255"/>
                <a:gd name="T89" fmla="*/ 1 h 227"/>
                <a:gd name="T90" fmla="*/ 1 w 255"/>
                <a:gd name="T91" fmla="*/ 1 h 22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55"/>
                <a:gd name="T139" fmla="*/ 0 h 227"/>
                <a:gd name="T140" fmla="*/ 255 w 255"/>
                <a:gd name="T141" fmla="*/ 227 h 22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55" h="227">
                  <a:moveTo>
                    <a:pt x="94" y="227"/>
                  </a:moveTo>
                  <a:lnTo>
                    <a:pt x="108" y="227"/>
                  </a:lnTo>
                  <a:lnTo>
                    <a:pt x="133" y="220"/>
                  </a:lnTo>
                  <a:lnTo>
                    <a:pt x="150" y="209"/>
                  </a:lnTo>
                  <a:lnTo>
                    <a:pt x="162" y="197"/>
                  </a:lnTo>
                  <a:lnTo>
                    <a:pt x="168" y="186"/>
                  </a:lnTo>
                  <a:lnTo>
                    <a:pt x="171" y="179"/>
                  </a:lnTo>
                  <a:lnTo>
                    <a:pt x="172" y="178"/>
                  </a:lnTo>
                  <a:lnTo>
                    <a:pt x="174" y="169"/>
                  </a:lnTo>
                  <a:lnTo>
                    <a:pt x="185" y="139"/>
                  </a:lnTo>
                  <a:lnTo>
                    <a:pt x="197" y="98"/>
                  </a:lnTo>
                  <a:lnTo>
                    <a:pt x="200" y="86"/>
                  </a:lnTo>
                  <a:lnTo>
                    <a:pt x="202" y="76"/>
                  </a:lnTo>
                  <a:lnTo>
                    <a:pt x="213" y="56"/>
                  </a:lnTo>
                  <a:lnTo>
                    <a:pt x="225" y="38"/>
                  </a:lnTo>
                  <a:lnTo>
                    <a:pt x="247" y="8"/>
                  </a:lnTo>
                  <a:lnTo>
                    <a:pt x="255" y="0"/>
                  </a:lnTo>
                  <a:lnTo>
                    <a:pt x="254" y="0"/>
                  </a:lnTo>
                  <a:lnTo>
                    <a:pt x="249" y="1"/>
                  </a:lnTo>
                  <a:lnTo>
                    <a:pt x="241" y="3"/>
                  </a:lnTo>
                  <a:lnTo>
                    <a:pt x="230" y="10"/>
                  </a:lnTo>
                  <a:lnTo>
                    <a:pt x="216" y="23"/>
                  </a:lnTo>
                  <a:lnTo>
                    <a:pt x="200" y="44"/>
                  </a:lnTo>
                  <a:lnTo>
                    <a:pt x="193" y="58"/>
                  </a:lnTo>
                  <a:lnTo>
                    <a:pt x="185" y="74"/>
                  </a:lnTo>
                  <a:lnTo>
                    <a:pt x="170" y="102"/>
                  </a:lnTo>
                  <a:lnTo>
                    <a:pt x="147" y="144"/>
                  </a:lnTo>
                  <a:lnTo>
                    <a:pt x="136" y="163"/>
                  </a:lnTo>
                  <a:lnTo>
                    <a:pt x="135" y="171"/>
                  </a:lnTo>
                  <a:lnTo>
                    <a:pt x="127" y="193"/>
                  </a:lnTo>
                  <a:lnTo>
                    <a:pt x="118" y="202"/>
                  </a:lnTo>
                  <a:lnTo>
                    <a:pt x="113" y="205"/>
                  </a:lnTo>
                  <a:lnTo>
                    <a:pt x="105" y="207"/>
                  </a:lnTo>
                  <a:lnTo>
                    <a:pt x="97" y="206"/>
                  </a:lnTo>
                  <a:lnTo>
                    <a:pt x="86" y="204"/>
                  </a:lnTo>
                  <a:lnTo>
                    <a:pt x="65" y="196"/>
                  </a:lnTo>
                  <a:lnTo>
                    <a:pt x="43" y="184"/>
                  </a:lnTo>
                  <a:lnTo>
                    <a:pt x="9" y="159"/>
                  </a:lnTo>
                  <a:lnTo>
                    <a:pt x="0" y="151"/>
                  </a:lnTo>
                  <a:lnTo>
                    <a:pt x="5" y="163"/>
                  </a:lnTo>
                  <a:lnTo>
                    <a:pt x="32" y="199"/>
                  </a:lnTo>
                  <a:lnTo>
                    <a:pt x="52" y="216"/>
                  </a:lnTo>
                  <a:lnTo>
                    <a:pt x="79" y="226"/>
                  </a:lnTo>
                  <a:lnTo>
                    <a:pt x="94" y="2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11" name="Freeform 200"/>
            <p:cNvSpPr>
              <a:spLocks/>
            </p:cNvSpPr>
            <p:nvPr/>
          </p:nvSpPr>
          <p:spPr bwMode="auto">
            <a:xfrm>
              <a:off x="2395" y="1967"/>
              <a:ext cx="95" cy="635"/>
            </a:xfrm>
            <a:custGeom>
              <a:avLst/>
              <a:gdLst>
                <a:gd name="T0" fmla="*/ 0 w 192"/>
                <a:gd name="T1" fmla="*/ 1 h 1270"/>
                <a:gd name="T2" fmla="*/ 0 w 192"/>
                <a:gd name="T3" fmla="*/ 1 h 1270"/>
                <a:gd name="T4" fmla="*/ 0 w 192"/>
                <a:gd name="T5" fmla="*/ 1 h 1270"/>
                <a:gd name="T6" fmla="*/ 0 w 192"/>
                <a:gd name="T7" fmla="*/ 1 h 1270"/>
                <a:gd name="T8" fmla="*/ 0 w 192"/>
                <a:gd name="T9" fmla="*/ 1 h 1270"/>
                <a:gd name="T10" fmla="*/ 0 w 192"/>
                <a:gd name="T11" fmla="*/ 1 h 1270"/>
                <a:gd name="T12" fmla="*/ 0 w 192"/>
                <a:gd name="T13" fmla="*/ 1 h 1270"/>
                <a:gd name="T14" fmla="*/ 0 w 192"/>
                <a:gd name="T15" fmla="*/ 1 h 1270"/>
                <a:gd name="T16" fmla="*/ 0 w 192"/>
                <a:gd name="T17" fmla="*/ 1 h 1270"/>
                <a:gd name="T18" fmla="*/ 0 w 192"/>
                <a:gd name="T19" fmla="*/ 1 h 1270"/>
                <a:gd name="T20" fmla="*/ 0 w 192"/>
                <a:gd name="T21" fmla="*/ 1 h 1270"/>
                <a:gd name="T22" fmla="*/ 0 w 192"/>
                <a:gd name="T23" fmla="*/ 1 h 1270"/>
                <a:gd name="T24" fmla="*/ 0 w 192"/>
                <a:gd name="T25" fmla="*/ 1 h 1270"/>
                <a:gd name="T26" fmla="*/ 0 w 192"/>
                <a:gd name="T27" fmla="*/ 1 h 1270"/>
                <a:gd name="T28" fmla="*/ 0 w 192"/>
                <a:gd name="T29" fmla="*/ 1 h 1270"/>
                <a:gd name="T30" fmla="*/ 0 w 192"/>
                <a:gd name="T31" fmla="*/ 1 h 1270"/>
                <a:gd name="T32" fmla="*/ 0 w 192"/>
                <a:gd name="T33" fmla="*/ 0 h 1270"/>
                <a:gd name="T34" fmla="*/ 0 w 192"/>
                <a:gd name="T35" fmla="*/ 1 h 1270"/>
                <a:gd name="T36" fmla="*/ 0 w 192"/>
                <a:gd name="T37" fmla="*/ 1 h 1270"/>
                <a:gd name="T38" fmla="*/ 0 w 192"/>
                <a:gd name="T39" fmla="*/ 1 h 1270"/>
                <a:gd name="T40" fmla="*/ 0 w 192"/>
                <a:gd name="T41" fmla="*/ 1 h 1270"/>
                <a:gd name="T42" fmla="*/ 0 w 192"/>
                <a:gd name="T43" fmla="*/ 1 h 1270"/>
                <a:gd name="T44" fmla="*/ 0 w 192"/>
                <a:gd name="T45" fmla="*/ 1 h 1270"/>
                <a:gd name="T46" fmla="*/ 0 w 192"/>
                <a:gd name="T47" fmla="*/ 1 h 1270"/>
                <a:gd name="T48" fmla="*/ 0 w 192"/>
                <a:gd name="T49" fmla="*/ 1 h 1270"/>
                <a:gd name="T50" fmla="*/ 0 w 192"/>
                <a:gd name="T51" fmla="*/ 1 h 1270"/>
                <a:gd name="T52" fmla="*/ 0 w 192"/>
                <a:gd name="T53" fmla="*/ 1 h 1270"/>
                <a:gd name="T54" fmla="*/ 0 w 192"/>
                <a:gd name="T55" fmla="*/ 1 h 1270"/>
                <a:gd name="T56" fmla="*/ 0 w 192"/>
                <a:gd name="T57" fmla="*/ 1 h 1270"/>
                <a:gd name="T58" fmla="*/ 0 w 192"/>
                <a:gd name="T59" fmla="*/ 1 h 1270"/>
                <a:gd name="T60" fmla="*/ 0 w 192"/>
                <a:gd name="T61" fmla="*/ 1 h 1270"/>
                <a:gd name="T62" fmla="*/ 0 w 192"/>
                <a:gd name="T63" fmla="*/ 1 h 1270"/>
                <a:gd name="T64" fmla="*/ 0 w 192"/>
                <a:gd name="T65" fmla="*/ 1 h 1270"/>
                <a:gd name="T66" fmla="*/ 0 w 192"/>
                <a:gd name="T67" fmla="*/ 1 h 1270"/>
                <a:gd name="T68" fmla="*/ 0 w 192"/>
                <a:gd name="T69" fmla="*/ 1 h 1270"/>
                <a:gd name="T70" fmla="*/ 0 w 192"/>
                <a:gd name="T71" fmla="*/ 1 h 1270"/>
                <a:gd name="T72" fmla="*/ 0 w 192"/>
                <a:gd name="T73" fmla="*/ 1 h 1270"/>
                <a:gd name="T74" fmla="*/ 0 w 192"/>
                <a:gd name="T75" fmla="*/ 1 h 1270"/>
                <a:gd name="T76" fmla="*/ 0 w 192"/>
                <a:gd name="T77" fmla="*/ 1 h 1270"/>
                <a:gd name="T78" fmla="*/ 0 w 192"/>
                <a:gd name="T79" fmla="*/ 1 h 1270"/>
                <a:gd name="T80" fmla="*/ 0 w 192"/>
                <a:gd name="T81" fmla="*/ 1 h 1270"/>
                <a:gd name="T82" fmla="*/ 0 w 192"/>
                <a:gd name="T83" fmla="*/ 1 h 1270"/>
                <a:gd name="T84" fmla="*/ 0 w 192"/>
                <a:gd name="T85" fmla="*/ 1 h 1270"/>
                <a:gd name="T86" fmla="*/ 0 w 192"/>
                <a:gd name="T87" fmla="*/ 1 h 1270"/>
                <a:gd name="T88" fmla="*/ 0 w 192"/>
                <a:gd name="T89" fmla="*/ 1 h 12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92"/>
                <a:gd name="T136" fmla="*/ 0 h 1270"/>
                <a:gd name="T137" fmla="*/ 192 w 192"/>
                <a:gd name="T138" fmla="*/ 1270 h 12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92" h="1270">
                  <a:moveTo>
                    <a:pt x="84" y="1270"/>
                  </a:moveTo>
                  <a:lnTo>
                    <a:pt x="80" y="1213"/>
                  </a:lnTo>
                  <a:lnTo>
                    <a:pt x="72" y="1097"/>
                  </a:lnTo>
                  <a:lnTo>
                    <a:pt x="56" y="864"/>
                  </a:lnTo>
                  <a:lnTo>
                    <a:pt x="41" y="630"/>
                  </a:lnTo>
                  <a:lnTo>
                    <a:pt x="38" y="571"/>
                  </a:lnTo>
                  <a:lnTo>
                    <a:pt x="37" y="557"/>
                  </a:lnTo>
                  <a:lnTo>
                    <a:pt x="39" y="529"/>
                  </a:lnTo>
                  <a:lnTo>
                    <a:pt x="52" y="475"/>
                  </a:lnTo>
                  <a:lnTo>
                    <a:pt x="68" y="420"/>
                  </a:lnTo>
                  <a:lnTo>
                    <a:pt x="73" y="405"/>
                  </a:lnTo>
                  <a:lnTo>
                    <a:pt x="61" y="388"/>
                  </a:lnTo>
                  <a:lnTo>
                    <a:pt x="54" y="370"/>
                  </a:lnTo>
                  <a:lnTo>
                    <a:pt x="51" y="352"/>
                  </a:lnTo>
                  <a:lnTo>
                    <a:pt x="51" y="335"/>
                  </a:lnTo>
                  <a:lnTo>
                    <a:pt x="54" y="318"/>
                  </a:lnTo>
                  <a:lnTo>
                    <a:pt x="67" y="284"/>
                  </a:lnTo>
                  <a:lnTo>
                    <a:pt x="87" y="253"/>
                  </a:lnTo>
                  <a:lnTo>
                    <a:pt x="111" y="224"/>
                  </a:lnTo>
                  <a:lnTo>
                    <a:pt x="123" y="208"/>
                  </a:lnTo>
                  <a:lnTo>
                    <a:pt x="124" y="208"/>
                  </a:lnTo>
                  <a:lnTo>
                    <a:pt x="131" y="208"/>
                  </a:lnTo>
                  <a:lnTo>
                    <a:pt x="158" y="204"/>
                  </a:lnTo>
                  <a:lnTo>
                    <a:pt x="172" y="201"/>
                  </a:lnTo>
                  <a:lnTo>
                    <a:pt x="184" y="196"/>
                  </a:lnTo>
                  <a:lnTo>
                    <a:pt x="187" y="192"/>
                  </a:lnTo>
                  <a:lnTo>
                    <a:pt x="192" y="177"/>
                  </a:lnTo>
                  <a:lnTo>
                    <a:pt x="192" y="161"/>
                  </a:lnTo>
                  <a:lnTo>
                    <a:pt x="188" y="144"/>
                  </a:lnTo>
                  <a:lnTo>
                    <a:pt x="181" y="125"/>
                  </a:lnTo>
                  <a:lnTo>
                    <a:pt x="157" y="89"/>
                  </a:lnTo>
                  <a:lnTo>
                    <a:pt x="129" y="54"/>
                  </a:lnTo>
                  <a:lnTo>
                    <a:pt x="100" y="24"/>
                  </a:lnTo>
                  <a:lnTo>
                    <a:pt x="78" y="0"/>
                  </a:lnTo>
                  <a:lnTo>
                    <a:pt x="77" y="3"/>
                  </a:lnTo>
                  <a:lnTo>
                    <a:pt x="76" y="8"/>
                  </a:lnTo>
                  <a:lnTo>
                    <a:pt x="74" y="18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79" y="38"/>
                  </a:lnTo>
                  <a:lnTo>
                    <a:pt x="100" y="61"/>
                  </a:lnTo>
                  <a:lnTo>
                    <a:pt x="142" y="119"/>
                  </a:lnTo>
                  <a:lnTo>
                    <a:pt x="152" y="148"/>
                  </a:lnTo>
                  <a:lnTo>
                    <a:pt x="151" y="162"/>
                  </a:lnTo>
                  <a:lnTo>
                    <a:pt x="146" y="175"/>
                  </a:lnTo>
                  <a:lnTo>
                    <a:pt x="136" y="186"/>
                  </a:lnTo>
                  <a:lnTo>
                    <a:pt x="131" y="185"/>
                  </a:lnTo>
                  <a:lnTo>
                    <a:pt x="122" y="180"/>
                  </a:lnTo>
                  <a:lnTo>
                    <a:pt x="102" y="170"/>
                  </a:lnTo>
                  <a:lnTo>
                    <a:pt x="94" y="167"/>
                  </a:lnTo>
                  <a:lnTo>
                    <a:pt x="90" y="167"/>
                  </a:lnTo>
                  <a:lnTo>
                    <a:pt x="86" y="168"/>
                  </a:lnTo>
                  <a:lnTo>
                    <a:pt x="83" y="170"/>
                  </a:lnTo>
                  <a:lnTo>
                    <a:pt x="74" y="181"/>
                  </a:lnTo>
                  <a:lnTo>
                    <a:pt x="58" y="203"/>
                  </a:lnTo>
                  <a:lnTo>
                    <a:pt x="35" y="252"/>
                  </a:lnTo>
                  <a:lnTo>
                    <a:pt x="19" y="303"/>
                  </a:lnTo>
                  <a:lnTo>
                    <a:pt x="17" y="315"/>
                  </a:lnTo>
                  <a:lnTo>
                    <a:pt x="16" y="321"/>
                  </a:lnTo>
                  <a:lnTo>
                    <a:pt x="16" y="326"/>
                  </a:lnTo>
                  <a:lnTo>
                    <a:pt x="19" y="337"/>
                  </a:lnTo>
                  <a:lnTo>
                    <a:pt x="25" y="347"/>
                  </a:lnTo>
                  <a:lnTo>
                    <a:pt x="38" y="369"/>
                  </a:lnTo>
                  <a:lnTo>
                    <a:pt x="43" y="379"/>
                  </a:lnTo>
                  <a:lnTo>
                    <a:pt x="38" y="384"/>
                  </a:lnTo>
                  <a:lnTo>
                    <a:pt x="34" y="391"/>
                  </a:lnTo>
                  <a:lnTo>
                    <a:pt x="25" y="407"/>
                  </a:lnTo>
                  <a:lnTo>
                    <a:pt x="20" y="425"/>
                  </a:lnTo>
                  <a:lnTo>
                    <a:pt x="19" y="444"/>
                  </a:lnTo>
                  <a:lnTo>
                    <a:pt x="21" y="452"/>
                  </a:lnTo>
                  <a:lnTo>
                    <a:pt x="24" y="458"/>
                  </a:lnTo>
                  <a:lnTo>
                    <a:pt x="29" y="464"/>
                  </a:lnTo>
                  <a:lnTo>
                    <a:pt x="38" y="467"/>
                  </a:lnTo>
                  <a:lnTo>
                    <a:pt x="31" y="468"/>
                  </a:lnTo>
                  <a:lnTo>
                    <a:pt x="23" y="471"/>
                  </a:lnTo>
                  <a:lnTo>
                    <a:pt x="13" y="478"/>
                  </a:lnTo>
                  <a:lnTo>
                    <a:pt x="5" y="489"/>
                  </a:lnTo>
                  <a:lnTo>
                    <a:pt x="0" y="507"/>
                  </a:lnTo>
                  <a:lnTo>
                    <a:pt x="0" y="519"/>
                  </a:lnTo>
                  <a:lnTo>
                    <a:pt x="0" y="529"/>
                  </a:lnTo>
                  <a:lnTo>
                    <a:pt x="3" y="566"/>
                  </a:lnTo>
                  <a:lnTo>
                    <a:pt x="16" y="697"/>
                  </a:lnTo>
                  <a:lnTo>
                    <a:pt x="36" y="870"/>
                  </a:lnTo>
                  <a:lnTo>
                    <a:pt x="42" y="915"/>
                  </a:lnTo>
                  <a:lnTo>
                    <a:pt x="46" y="960"/>
                  </a:lnTo>
                  <a:lnTo>
                    <a:pt x="56" y="1047"/>
                  </a:lnTo>
                  <a:lnTo>
                    <a:pt x="73" y="1192"/>
                  </a:lnTo>
                  <a:lnTo>
                    <a:pt x="83" y="1267"/>
                  </a:lnTo>
                  <a:lnTo>
                    <a:pt x="84" y="12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12" name="Freeform 201"/>
            <p:cNvSpPr>
              <a:spLocks/>
            </p:cNvSpPr>
            <p:nvPr/>
          </p:nvSpPr>
          <p:spPr bwMode="auto">
            <a:xfrm>
              <a:off x="2500" y="2056"/>
              <a:ext cx="33" cy="17"/>
            </a:xfrm>
            <a:custGeom>
              <a:avLst/>
              <a:gdLst>
                <a:gd name="T0" fmla="*/ 1 w 66"/>
                <a:gd name="T1" fmla="*/ 1 h 34"/>
                <a:gd name="T2" fmla="*/ 1 w 66"/>
                <a:gd name="T3" fmla="*/ 1 h 34"/>
                <a:gd name="T4" fmla="*/ 1 w 66"/>
                <a:gd name="T5" fmla="*/ 1 h 34"/>
                <a:gd name="T6" fmla="*/ 1 w 66"/>
                <a:gd name="T7" fmla="*/ 1 h 34"/>
                <a:gd name="T8" fmla="*/ 1 w 66"/>
                <a:gd name="T9" fmla="*/ 1 h 34"/>
                <a:gd name="T10" fmla="*/ 1 w 66"/>
                <a:gd name="T11" fmla="*/ 1 h 34"/>
                <a:gd name="T12" fmla="*/ 1 w 66"/>
                <a:gd name="T13" fmla="*/ 1 h 34"/>
                <a:gd name="T14" fmla="*/ 1 w 66"/>
                <a:gd name="T15" fmla="*/ 1 h 34"/>
                <a:gd name="T16" fmla="*/ 1 w 66"/>
                <a:gd name="T17" fmla="*/ 1 h 34"/>
                <a:gd name="T18" fmla="*/ 1 w 66"/>
                <a:gd name="T19" fmla="*/ 1 h 34"/>
                <a:gd name="T20" fmla="*/ 1 w 66"/>
                <a:gd name="T21" fmla="*/ 1 h 34"/>
                <a:gd name="T22" fmla="*/ 1 w 66"/>
                <a:gd name="T23" fmla="*/ 1 h 34"/>
                <a:gd name="T24" fmla="*/ 0 w 66"/>
                <a:gd name="T25" fmla="*/ 1 h 34"/>
                <a:gd name="T26" fmla="*/ 1 w 66"/>
                <a:gd name="T27" fmla="*/ 1 h 34"/>
                <a:gd name="T28" fmla="*/ 1 w 66"/>
                <a:gd name="T29" fmla="*/ 1 h 34"/>
                <a:gd name="T30" fmla="*/ 1 w 66"/>
                <a:gd name="T31" fmla="*/ 1 h 34"/>
                <a:gd name="T32" fmla="*/ 1 w 66"/>
                <a:gd name="T33" fmla="*/ 0 h 34"/>
                <a:gd name="T34" fmla="*/ 1 w 66"/>
                <a:gd name="T35" fmla="*/ 0 h 34"/>
                <a:gd name="T36" fmla="*/ 1 w 66"/>
                <a:gd name="T37" fmla="*/ 1 h 34"/>
                <a:gd name="T38" fmla="*/ 1 w 66"/>
                <a:gd name="T39" fmla="*/ 1 h 3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6"/>
                <a:gd name="T61" fmla="*/ 0 h 34"/>
                <a:gd name="T62" fmla="*/ 66 w 66"/>
                <a:gd name="T63" fmla="*/ 34 h 3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6" h="34">
                  <a:moveTo>
                    <a:pt x="43" y="2"/>
                  </a:moveTo>
                  <a:lnTo>
                    <a:pt x="48" y="6"/>
                  </a:lnTo>
                  <a:lnTo>
                    <a:pt x="56" y="13"/>
                  </a:lnTo>
                  <a:lnTo>
                    <a:pt x="61" y="20"/>
                  </a:lnTo>
                  <a:lnTo>
                    <a:pt x="64" y="27"/>
                  </a:lnTo>
                  <a:lnTo>
                    <a:pt x="65" y="31"/>
                  </a:lnTo>
                  <a:lnTo>
                    <a:pt x="65" y="34"/>
                  </a:lnTo>
                  <a:lnTo>
                    <a:pt x="66" y="34"/>
                  </a:lnTo>
                  <a:lnTo>
                    <a:pt x="60" y="34"/>
                  </a:lnTo>
                  <a:lnTo>
                    <a:pt x="49" y="32"/>
                  </a:lnTo>
                  <a:lnTo>
                    <a:pt x="26" y="29"/>
                  </a:lnTo>
                  <a:lnTo>
                    <a:pt x="5" y="26"/>
                  </a:lnTo>
                  <a:lnTo>
                    <a:pt x="0" y="25"/>
                  </a:lnTo>
                  <a:lnTo>
                    <a:pt x="3" y="20"/>
                  </a:lnTo>
                  <a:lnTo>
                    <a:pt x="16" y="6"/>
                  </a:lnTo>
                  <a:lnTo>
                    <a:pt x="25" y="1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13" name="Freeform 202"/>
            <p:cNvSpPr>
              <a:spLocks/>
            </p:cNvSpPr>
            <p:nvPr/>
          </p:nvSpPr>
          <p:spPr bwMode="auto">
            <a:xfrm>
              <a:off x="2736" y="1757"/>
              <a:ext cx="84" cy="281"/>
            </a:xfrm>
            <a:custGeom>
              <a:avLst/>
              <a:gdLst>
                <a:gd name="T0" fmla="*/ 1 w 168"/>
                <a:gd name="T1" fmla="*/ 0 h 563"/>
                <a:gd name="T2" fmla="*/ 1 w 168"/>
                <a:gd name="T3" fmla="*/ 0 h 563"/>
                <a:gd name="T4" fmla="*/ 1 w 168"/>
                <a:gd name="T5" fmla="*/ 0 h 563"/>
                <a:gd name="T6" fmla="*/ 1 w 168"/>
                <a:gd name="T7" fmla="*/ 0 h 563"/>
                <a:gd name="T8" fmla="*/ 1 w 168"/>
                <a:gd name="T9" fmla="*/ 0 h 563"/>
                <a:gd name="T10" fmla="*/ 1 w 168"/>
                <a:gd name="T11" fmla="*/ 0 h 563"/>
                <a:gd name="T12" fmla="*/ 1 w 168"/>
                <a:gd name="T13" fmla="*/ 0 h 563"/>
                <a:gd name="T14" fmla="*/ 1 w 168"/>
                <a:gd name="T15" fmla="*/ 0 h 563"/>
                <a:gd name="T16" fmla="*/ 1 w 168"/>
                <a:gd name="T17" fmla="*/ 0 h 563"/>
                <a:gd name="T18" fmla="*/ 1 w 168"/>
                <a:gd name="T19" fmla="*/ 0 h 563"/>
                <a:gd name="T20" fmla="*/ 1 w 168"/>
                <a:gd name="T21" fmla="*/ 0 h 563"/>
                <a:gd name="T22" fmla="*/ 1 w 168"/>
                <a:gd name="T23" fmla="*/ 0 h 563"/>
                <a:gd name="T24" fmla="*/ 1 w 168"/>
                <a:gd name="T25" fmla="*/ 0 h 563"/>
                <a:gd name="T26" fmla="*/ 1 w 168"/>
                <a:gd name="T27" fmla="*/ 0 h 563"/>
                <a:gd name="T28" fmla="*/ 1 w 168"/>
                <a:gd name="T29" fmla="*/ 0 h 563"/>
                <a:gd name="T30" fmla="*/ 1 w 168"/>
                <a:gd name="T31" fmla="*/ 0 h 563"/>
                <a:gd name="T32" fmla="*/ 1 w 168"/>
                <a:gd name="T33" fmla="*/ 0 h 563"/>
                <a:gd name="T34" fmla="*/ 0 w 168"/>
                <a:gd name="T35" fmla="*/ 0 h 563"/>
                <a:gd name="T36" fmla="*/ 1 w 168"/>
                <a:gd name="T37" fmla="*/ 0 h 563"/>
                <a:gd name="T38" fmla="*/ 1 w 168"/>
                <a:gd name="T39" fmla="*/ 0 h 563"/>
                <a:gd name="T40" fmla="*/ 1 w 168"/>
                <a:gd name="T41" fmla="*/ 0 h 563"/>
                <a:gd name="T42" fmla="*/ 1 w 168"/>
                <a:gd name="T43" fmla="*/ 0 h 563"/>
                <a:gd name="T44" fmla="*/ 1 w 168"/>
                <a:gd name="T45" fmla="*/ 0 h 563"/>
                <a:gd name="T46" fmla="*/ 1 w 168"/>
                <a:gd name="T47" fmla="*/ 0 h 563"/>
                <a:gd name="T48" fmla="*/ 1 w 168"/>
                <a:gd name="T49" fmla="*/ 0 h 563"/>
                <a:gd name="T50" fmla="*/ 1 w 168"/>
                <a:gd name="T51" fmla="*/ 0 h 563"/>
                <a:gd name="T52" fmla="*/ 1 w 168"/>
                <a:gd name="T53" fmla="*/ 0 h 563"/>
                <a:gd name="T54" fmla="*/ 1 w 168"/>
                <a:gd name="T55" fmla="*/ 0 h 563"/>
                <a:gd name="T56" fmla="*/ 1 w 168"/>
                <a:gd name="T57" fmla="*/ 0 h 563"/>
                <a:gd name="T58" fmla="*/ 1 w 168"/>
                <a:gd name="T59" fmla="*/ 0 h 563"/>
                <a:gd name="T60" fmla="*/ 1 w 168"/>
                <a:gd name="T61" fmla="*/ 0 h 563"/>
                <a:gd name="T62" fmla="*/ 1 w 168"/>
                <a:gd name="T63" fmla="*/ 0 h 563"/>
                <a:gd name="T64" fmla="*/ 1 w 168"/>
                <a:gd name="T65" fmla="*/ 0 h 563"/>
                <a:gd name="T66" fmla="*/ 1 w 168"/>
                <a:gd name="T67" fmla="*/ 0 h 563"/>
                <a:gd name="T68" fmla="*/ 1 w 168"/>
                <a:gd name="T69" fmla="*/ 0 h 563"/>
                <a:gd name="T70" fmla="*/ 1 w 168"/>
                <a:gd name="T71" fmla="*/ 0 h 563"/>
                <a:gd name="T72" fmla="*/ 1 w 168"/>
                <a:gd name="T73" fmla="*/ 0 h 563"/>
                <a:gd name="T74" fmla="*/ 1 w 168"/>
                <a:gd name="T75" fmla="*/ 0 h 563"/>
                <a:gd name="T76" fmla="*/ 1 w 168"/>
                <a:gd name="T77" fmla="*/ 0 h 563"/>
                <a:gd name="T78" fmla="*/ 1 w 168"/>
                <a:gd name="T79" fmla="*/ 0 h 563"/>
                <a:gd name="T80" fmla="*/ 1 w 168"/>
                <a:gd name="T81" fmla="*/ 0 h 563"/>
                <a:gd name="T82" fmla="*/ 1 w 168"/>
                <a:gd name="T83" fmla="*/ 0 h 563"/>
                <a:gd name="T84" fmla="*/ 1 w 168"/>
                <a:gd name="T85" fmla="*/ 0 h 563"/>
                <a:gd name="T86" fmla="*/ 1 w 168"/>
                <a:gd name="T87" fmla="*/ 0 h 563"/>
                <a:gd name="T88" fmla="*/ 1 w 168"/>
                <a:gd name="T89" fmla="*/ 0 h 56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68"/>
                <a:gd name="T136" fmla="*/ 0 h 563"/>
                <a:gd name="T137" fmla="*/ 168 w 168"/>
                <a:gd name="T138" fmla="*/ 563 h 56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68" h="563">
                  <a:moveTo>
                    <a:pt x="95" y="0"/>
                  </a:moveTo>
                  <a:lnTo>
                    <a:pt x="94" y="4"/>
                  </a:lnTo>
                  <a:lnTo>
                    <a:pt x="94" y="27"/>
                  </a:lnTo>
                  <a:lnTo>
                    <a:pt x="93" y="104"/>
                  </a:lnTo>
                  <a:lnTo>
                    <a:pt x="97" y="168"/>
                  </a:lnTo>
                  <a:lnTo>
                    <a:pt x="100" y="173"/>
                  </a:lnTo>
                  <a:lnTo>
                    <a:pt x="102" y="176"/>
                  </a:lnTo>
                  <a:lnTo>
                    <a:pt x="106" y="179"/>
                  </a:lnTo>
                  <a:lnTo>
                    <a:pt x="111" y="181"/>
                  </a:lnTo>
                  <a:lnTo>
                    <a:pt x="122" y="184"/>
                  </a:lnTo>
                  <a:lnTo>
                    <a:pt x="143" y="185"/>
                  </a:lnTo>
                  <a:lnTo>
                    <a:pt x="150" y="185"/>
                  </a:lnTo>
                  <a:lnTo>
                    <a:pt x="156" y="203"/>
                  </a:lnTo>
                  <a:lnTo>
                    <a:pt x="166" y="233"/>
                  </a:lnTo>
                  <a:lnTo>
                    <a:pt x="168" y="258"/>
                  </a:lnTo>
                  <a:lnTo>
                    <a:pt x="162" y="280"/>
                  </a:lnTo>
                  <a:lnTo>
                    <a:pt x="150" y="302"/>
                  </a:lnTo>
                  <a:lnTo>
                    <a:pt x="132" y="330"/>
                  </a:lnTo>
                  <a:lnTo>
                    <a:pt x="120" y="345"/>
                  </a:lnTo>
                  <a:lnTo>
                    <a:pt x="117" y="356"/>
                  </a:lnTo>
                  <a:lnTo>
                    <a:pt x="112" y="377"/>
                  </a:lnTo>
                  <a:lnTo>
                    <a:pt x="101" y="420"/>
                  </a:lnTo>
                  <a:lnTo>
                    <a:pt x="91" y="462"/>
                  </a:lnTo>
                  <a:lnTo>
                    <a:pt x="88" y="472"/>
                  </a:lnTo>
                  <a:lnTo>
                    <a:pt x="87" y="474"/>
                  </a:lnTo>
                  <a:lnTo>
                    <a:pt x="85" y="475"/>
                  </a:lnTo>
                  <a:lnTo>
                    <a:pt x="83" y="477"/>
                  </a:lnTo>
                  <a:lnTo>
                    <a:pt x="77" y="479"/>
                  </a:lnTo>
                  <a:lnTo>
                    <a:pt x="60" y="487"/>
                  </a:lnTo>
                  <a:lnTo>
                    <a:pt x="40" y="497"/>
                  </a:lnTo>
                  <a:lnTo>
                    <a:pt x="24" y="513"/>
                  </a:lnTo>
                  <a:lnTo>
                    <a:pt x="15" y="537"/>
                  </a:lnTo>
                  <a:lnTo>
                    <a:pt x="19" y="563"/>
                  </a:lnTo>
                  <a:lnTo>
                    <a:pt x="9" y="557"/>
                  </a:lnTo>
                  <a:lnTo>
                    <a:pt x="3" y="550"/>
                  </a:lnTo>
                  <a:lnTo>
                    <a:pt x="0" y="541"/>
                  </a:lnTo>
                  <a:lnTo>
                    <a:pt x="0" y="531"/>
                  </a:lnTo>
                  <a:lnTo>
                    <a:pt x="1" y="520"/>
                  </a:lnTo>
                  <a:lnTo>
                    <a:pt x="9" y="497"/>
                  </a:lnTo>
                  <a:lnTo>
                    <a:pt x="22" y="478"/>
                  </a:lnTo>
                  <a:lnTo>
                    <a:pt x="35" y="466"/>
                  </a:lnTo>
                  <a:lnTo>
                    <a:pt x="41" y="464"/>
                  </a:lnTo>
                  <a:lnTo>
                    <a:pt x="50" y="463"/>
                  </a:lnTo>
                  <a:lnTo>
                    <a:pt x="58" y="459"/>
                  </a:lnTo>
                  <a:lnTo>
                    <a:pt x="63" y="454"/>
                  </a:lnTo>
                  <a:lnTo>
                    <a:pt x="68" y="446"/>
                  </a:lnTo>
                  <a:lnTo>
                    <a:pt x="70" y="437"/>
                  </a:lnTo>
                  <a:lnTo>
                    <a:pt x="72" y="428"/>
                  </a:lnTo>
                  <a:lnTo>
                    <a:pt x="73" y="408"/>
                  </a:lnTo>
                  <a:lnTo>
                    <a:pt x="72" y="388"/>
                  </a:lnTo>
                  <a:lnTo>
                    <a:pt x="71" y="373"/>
                  </a:lnTo>
                  <a:lnTo>
                    <a:pt x="81" y="369"/>
                  </a:lnTo>
                  <a:lnTo>
                    <a:pt x="89" y="364"/>
                  </a:lnTo>
                  <a:lnTo>
                    <a:pt x="95" y="359"/>
                  </a:lnTo>
                  <a:lnTo>
                    <a:pt x="98" y="352"/>
                  </a:lnTo>
                  <a:lnTo>
                    <a:pt x="100" y="346"/>
                  </a:lnTo>
                  <a:lnTo>
                    <a:pt x="101" y="338"/>
                  </a:lnTo>
                  <a:lnTo>
                    <a:pt x="101" y="322"/>
                  </a:lnTo>
                  <a:lnTo>
                    <a:pt x="102" y="305"/>
                  </a:lnTo>
                  <a:lnTo>
                    <a:pt x="107" y="288"/>
                  </a:lnTo>
                  <a:lnTo>
                    <a:pt x="111" y="290"/>
                  </a:lnTo>
                  <a:lnTo>
                    <a:pt x="118" y="291"/>
                  </a:lnTo>
                  <a:lnTo>
                    <a:pt x="125" y="290"/>
                  </a:lnTo>
                  <a:lnTo>
                    <a:pt x="129" y="288"/>
                  </a:lnTo>
                  <a:lnTo>
                    <a:pt x="132" y="284"/>
                  </a:lnTo>
                  <a:lnTo>
                    <a:pt x="135" y="279"/>
                  </a:lnTo>
                  <a:lnTo>
                    <a:pt x="137" y="273"/>
                  </a:lnTo>
                  <a:lnTo>
                    <a:pt x="139" y="264"/>
                  </a:lnTo>
                  <a:lnTo>
                    <a:pt x="138" y="252"/>
                  </a:lnTo>
                  <a:lnTo>
                    <a:pt x="136" y="242"/>
                  </a:lnTo>
                  <a:lnTo>
                    <a:pt x="131" y="232"/>
                  </a:lnTo>
                  <a:lnTo>
                    <a:pt x="119" y="214"/>
                  </a:lnTo>
                  <a:lnTo>
                    <a:pt x="104" y="196"/>
                  </a:lnTo>
                  <a:lnTo>
                    <a:pt x="78" y="157"/>
                  </a:lnTo>
                  <a:lnTo>
                    <a:pt x="76" y="146"/>
                  </a:lnTo>
                  <a:lnTo>
                    <a:pt x="74" y="136"/>
                  </a:lnTo>
                  <a:lnTo>
                    <a:pt x="71" y="113"/>
                  </a:lnTo>
                  <a:lnTo>
                    <a:pt x="65" y="67"/>
                  </a:lnTo>
                  <a:lnTo>
                    <a:pt x="64" y="20"/>
                  </a:lnTo>
                  <a:lnTo>
                    <a:pt x="65" y="8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8" y="4"/>
                  </a:lnTo>
                  <a:lnTo>
                    <a:pt x="70" y="3"/>
                  </a:lnTo>
                  <a:lnTo>
                    <a:pt x="73" y="3"/>
                  </a:lnTo>
                  <a:lnTo>
                    <a:pt x="79" y="2"/>
                  </a:lnTo>
                  <a:lnTo>
                    <a:pt x="92" y="1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14" name="Freeform 203"/>
            <p:cNvSpPr>
              <a:spLocks/>
            </p:cNvSpPr>
            <p:nvPr/>
          </p:nvSpPr>
          <p:spPr bwMode="auto">
            <a:xfrm>
              <a:off x="2673" y="2046"/>
              <a:ext cx="81" cy="76"/>
            </a:xfrm>
            <a:custGeom>
              <a:avLst/>
              <a:gdLst>
                <a:gd name="T0" fmla="*/ 1 w 161"/>
                <a:gd name="T1" fmla="*/ 0 h 153"/>
                <a:gd name="T2" fmla="*/ 1 w 161"/>
                <a:gd name="T3" fmla="*/ 0 h 153"/>
                <a:gd name="T4" fmla="*/ 1 w 161"/>
                <a:gd name="T5" fmla="*/ 0 h 153"/>
                <a:gd name="T6" fmla="*/ 1 w 161"/>
                <a:gd name="T7" fmla="*/ 0 h 153"/>
                <a:gd name="T8" fmla="*/ 1 w 161"/>
                <a:gd name="T9" fmla="*/ 0 h 153"/>
                <a:gd name="T10" fmla="*/ 1 w 161"/>
                <a:gd name="T11" fmla="*/ 0 h 153"/>
                <a:gd name="T12" fmla="*/ 1 w 161"/>
                <a:gd name="T13" fmla="*/ 0 h 153"/>
                <a:gd name="T14" fmla="*/ 1 w 161"/>
                <a:gd name="T15" fmla="*/ 0 h 153"/>
                <a:gd name="T16" fmla="*/ 1 w 161"/>
                <a:gd name="T17" fmla="*/ 0 h 153"/>
                <a:gd name="T18" fmla="*/ 1 w 161"/>
                <a:gd name="T19" fmla="*/ 0 h 153"/>
                <a:gd name="T20" fmla="*/ 1 w 161"/>
                <a:gd name="T21" fmla="*/ 0 h 153"/>
                <a:gd name="T22" fmla="*/ 1 w 161"/>
                <a:gd name="T23" fmla="*/ 0 h 153"/>
                <a:gd name="T24" fmla="*/ 1 w 161"/>
                <a:gd name="T25" fmla="*/ 0 h 153"/>
                <a:gd name="T26" fmla="*/ 1 w 161"/>
                <a:gd name="T27" fmla="*/ 0 h 153"/>
                <a:gd name="T28" fmla="*/ 1 w 161"/>
                <a:gd name="T29" fmla="*/ 0 h 153"/>
                <a:gd name="T30" fmla="*/ 1 w 161"/>
                <a:gd name="T31" fmla="*/ 0 h 153"/>
                <a:gd name="T32" fmla="*/ 1 w 161"/>
                <a:gd name="T33" fmla="*/ 0 h 153"/>
                <a:gd name="T34" fmla="*/ 1 w 161"/>
                <a:gd name="T35" fmla="*/ 0 h 153"/>
                <a:gd name="T36" fmla="*/ 1 w 161"/>
                <a:gd name="T37" fmla="*/ 0 h 153"/>
                <a:gd name="T38" fmla="*/ 1 w 161"/>
                <a:gd name="T39" fmla="*/ 0 h 153"/>
                <a:gd name="T40" fmla="*/ 1 w 161"/>
                <a:gd name="T41" fmla="*/ 0 h 153"/>
                <a:gd name="T42" fmla="*/ 1 w 161"/>
                <a:gd name="T43" fmla="*/ 0 h 153"/>
                <a:gd name="T44" fmla="*/ 1 w 161"/>
                <a:gd name="T45" fmla="*/ 0 h 153"/>
                <a:gd name="T46" fmla="*/ 1 w 161"/>
                <a:gd name="T47" fmla="*/ 0 h 153"/>
                <a:gd name="T48" fmla="*/ 1 w 161"/>
                <a:gd name="T49" fmla="*/ 0 h 153"/>
                <a:gd name="T50" fmla="*/ 1 w 161"/>
                <a:gd name="T51" fmla="*/ 0 h 153"/>
                <a:gd name="T52" fmla="*/ 1 w 161"/>
                <a:gd name="T53" fmla="*/ 0 h 153"/>
                <a:gd name="T54" fmla="*/ 1 w 161"/>
                <a:gd name="T55" fmla="*/ 0 h 153"/>
                <a:gd name="T56" fmla="*/ 1 w 161"/>
                <a:gd name="T57" fmla="*/ 0 h 153"/>
                <a:gd name="T58" fmla="*/ 1 w 161"/>
                <a:gd name="T59" fmla="*/ 0 h 153"/>
                <a:gd name="T60" fmla="*/ 1 w 161"/>
                <a:gd name="T61" fmla="*/ 0 h 153"/>
                <a:gd name="T62" fmla="*/ 1 w 161"/>
                <a:gd name="T63" fmla="*/ 0 h 153"/>
                <a:gd name="T64" fmla="*/ 1 w 161"/>
                <a:gd name="T65" fmla="*/ 0 h 153"/>
                <a:gd name="T66" fmla="*/ 1 w 161"/>
                <a:gd name="T67" fmla="*/ 0 h 153"/>
                <a:gd name="T68" fmla="*/ 1 w 161"/>
                <a:gd name="T69" fmla="*/ 0 h 153"/>
                <a:gd name="T70" fmla="*/ 1 w 161"/>
                <a:gd name="T71" fmla="*/ 0 h 153"/>
                <a:gd name="T72" fmla="*/ 1 w 161"/>
                <a:gd name="T73" fmla="*/ 0 h 153"/>
                <a:gd name="T74" fmla="*/ 1 w 161"/>
                <a:gd name="T75" fmla="*/ 0 h 153"/>
                <a:gd name="T76" fmla="*/ 1 w 161"/>
                <a:gd name="T77" fmla="*/ 0 h 153"/>
                <a:gd name="T78" fmla="*/ 1 w 161"/>
                <a:gd name="T79" fmla="*/ 0 h 153"/>
                <a:gd name="T80" fmla="*/ 1 w 161"/>
                <a:gd name="T81" fmla="*/ 0 h 153"/>
                <a:gd name="T82" fmla="*/ 1 w 161"/>
                <a:gd name="T83" fmla="*/ 0 h 153"/>
                <a:gd name="T84" fmla="*/ 1 w 161"/>
                <a:gd name="T85" fmla="*/ 0 h 153"/>
                <a:gd name="T86" fmla="*/ 1 w 161"/>
                <a:gd name="T87" fmla="*/ 0 h 153"/>
                <a:gd name="T88" fmla="*/ 1 w 161"/>
                <a:gd name="T89" fmla="*/ 0 h 153"/>
                <a:gd name="T90" fmla="*/ 1 w 161"/>
                <a:gd name="T91" fmla="*/ 0 h 153"/>
                <a:gd name="T92" fmla="*/ 1 w 161"/>
                <a:gd name="T93" fmla="*/ 0 h 153"/>
                <a:gd name="T94" fmla="*/ 1 w 161"/>
                <a:gd name="T95" fmla="*/ 0 h 153"/>
                <a:gd name="T96" fmla="*/ 0 w 161"/>
                <a:gd name="T97" fmla="*/ 0 h 153"/>
                <a:gd name="T98" fmla="*/ 1 w 161"/>
                <a:gd name="T99" fmla="*/ 0 h 153"/>
                <a:gd name="T100" fmla="*/ 1 w 161"/>
                <a:gd name="T101" fmla="*/ 0 h 153"/>
                <a:gd name="T102" fmla="*/ 1 w 161"/>
                <a:gd name="T103" fmla="*/ 0 h 153"/>
                <a:gd name="T104" fmla="*/ 1 w 161"/>
                <a:gd name="T105" fmla="*/ 0 h 153"/>
                <a:gd name="T106" fmla="*/ 1 w 161"/>
                <a:gd name="T107" fmla="*/ 0 h 153"/>
                <a:gd name="T108" fmla="*/ 1 w 161"/>
                <a:gd name="T109" fmla="*/ 0 h 153"/>
                <a:gd name="T110" fmla="*/ 1 w 161"/>
                <a:gd name="T111" fmla="*/ 0 h 153"/>
                <a:gd name="T112" fmla="*/ 1 w 161"/>
                <a:gd name="T113" fmla="*/ 0 h 153"/>
                <a:gd name="T114" fmla="*/ 1 w 161"/>
                <a:gd name="T115" fmla="*/ 0 h 153"/>
                <a:gd name="T116" fmla="*/ 1 w 161"/>
                <a:gd name="T117" fmla="*/ 0 h 153"/>
                <a:gd name="T118" fmla="*/ 1 w 161"/>
                <a:gd name="T119" fmla="*/ 0 h 15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61"/>
                <a:gd name="T181" fmla="*/ 0 h 153"/>
                <a:gd name="T182" fmla="*/ 161 w 161"/>
                <a:gd name="T183" fmla="*/ 153 h 15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61" h="153">
                  <a:moveTo>
                    <a:pt x="127" y="76"/>
                  </a:moveTo>
                  <a:lnTo>
                    <a:pt x="126" y="90"/>
                  </a:lnTo>
                  <a:lnTo>
                    <a:pt x="121" y="115"/>
                  </a:lnTo>
                  <a:lnTo>
                    <a:pt x="112" y="136"/>
                  </a:lnTo>
                  <a:lnTo>
                    <a:pt x="101" y="149"/>
                  </a:lnTo>
                  <a:lnTo>
                    <a:pt x="94" y="152"/>
                  </a:lnTo>
                  <a:lnTo>
                    <a:pt x="88" y="153"/>
                  </a:lnTo>
                  <a:lnTo>
                    <a:pt x="81" y="152"/>
                  </a:lnTo>
                  <a:lnTo>
                    <a:pt x="75" y="147"/>
                  </a:lnTo>
                  <a:lnTo>
                    <a:pt x="69" y="140"/>
                  </a:lnTo>
                  <a:lnTo>
                    <a:pt x="64" y="134"/>
                  </a:lnTo>
                  <a:lnTo>
                    <a:pt x="63" y="128"/>
                  </a:lnTo>
                  <a:lnTo>
                    <a:pt x="64" y="124"/>
                  </a:lnTo>
                  <a:lnTo>
                    <a:pt x="69" y="122"/>
                  </a:lnTo>
                  <a:lnTo>
                    <a:pt x="74" y="120"/>
                  </a:lnTo>
                  <a:lnTo>
                    <a:pt x="80" y="118"/>
                  </a:lnTo>
                  <a:lnTo>
                    <a:pt x="93" y="114"/>
                  </a:lnTo>
                  <a:lnTo>
                    <a:pt x="98" y="111"/>
                  </a:lnTo>
                  <a:lnTo>
                    <a:pt x="102" y="107"/>
                  </a:lnTo>
                  <a:lnTo>
                    <a:pt x="104" y="102"/>
                  </a:lnTo>
                  <a:lnTo>
                    <a:pt x="104" y="94"/>
                  </a:lnTo>
                  <a:lnTo>
                    <a:pt x="101" y="91"/>
                  </a:lnTo>
                  <a:lnTo>
                    <a:pt x="98" y="89"/>
                  </a:lnTo>
                  <a:lnTo>
                    <a:pt x="92" y="87"/>
                  </a:lnTo>
                  <a:lnTo>
                    <a:pt x="86" y="87"/>
                  </a:lnTo>
                  <a:lnTo>
                    <a:pt x="72" y="86"/>
                  </a:lnTo>
                  <a:lnTo>
                    <a:pt x="53" y="86"/>
                  </a:lnTo>
                  <a:lnTo>
                    <a:pt x="55" y="84"/>
                  </a:lnTo>
                  <a:lnTo>
                    <a:pt x="65" y="81"/>
                  </a:lnTo>
                  <a:lnTo>
                    <a:pt x="86" y="76"/>
                  </a:lnTo>
                  <a:lnTo>
                    <a:pt x="116" y="70"/>
                  </a:lnTo>
                  <a:lnTo>
                    <a:pt x="121" y="67"/>
                  </a:lnTo>
                  <a:lnTo>
                    <a:pt x="124" y="63"/>
                  </a:lnTo>
                  <a:lnTo>
                    <a:pt x="126" y="57"/>
                  </a:lnTo>
                  <a:lnTo>
                    <a:pt x="125" y="49"/>
                  </a:lnTo>
                  <a:lnTo>
                    <a:pt x="124" y="39"/>
                  </a:lnTo>
                  <a:lnTo>
                    <a:pt x="122" y="36"/>
                  </a:lnTo>
                  <a:lnTo>
                    <a:pt x="120" y="34"/>
                  </a:lnTo>
                  <a:lnTo>
                    <a:pt x="118" y="32"/>
                  </a:lnTo>
                  <a:lnTo>
                    <a:pt x="115" y="31"/>
                  </a:lnTo>
                  <a:lnTo>
                    <a:pt x="111" y="30"/>
                  </a:lnTo>
                  <a:lnTo>
                    <a:pt x="103" y="30"/>
                  </a:lnTo>
                  <a:lnTo>
                    <a:pt x="93" y="31"/>
                  </a:lnTo>
                  <a:lnTo>
                    <a:pt x="69" y="34"/>
                  </a:lnTo>
                  <a:lnTo>
                    <a:pt x="17" y="35"/>
                  </a:lnTo>
                  <a:lnTo>
                    <a:pt x="0" y="29"/>
                  </a:lnTo>
                  <a:lnTo>
                    <a:pt x="11" y="26"/>
                  </a:lnTo>
                  <a:lnTo>
                    <a:pt x="35" y="22"/>
                  </a:lnTo>
                  <a:lnTo>
                    <a:pt x="63" y="21"/>
                  </a:lnTo>
                  <a:lnTo>
                    <a:pt x="121" y="16"/>
                  </a:lnTo>
                  <a:lnTo>
                    <a:pt x="161" y="0"/>
                  </a:lnTo>
                  <a:lnTo>
                    <a:pt x="160" y="1"/>
                  </a:lnTo>
                  <a:lnTo>
                    <a:pt x="155" y="9"/>
                  </a:lnTo>
                  <a:lnTo>
                    <a:pt x="139" y="37"/>
                  </a:lnTo>
                  <a:lnTo>
                    <a:pt x="127" y="70"/>
                  </a:lnTo>
                  <a:lnTo>
                    <a:pt x="127" y="7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15" name="Freeform 204"/>
            <p:cNvSpPr>
              <a:spLocks/>
            </p:cNvSpPr>
            <p:nvPr/>
          </p:nvSpPr>
          <p:spPr bwMode="auto">
            <a:xfrm>
              <a:off x="2773" y="1971"/>
              <a:ext cx="202" cy="232"/>
            </a:xfrm>
            <a:custGeom>
              <a:avLst/>
              <a:gdLst>
                <a:gd name="T0" fmla="*/ 0 w 405"/>
                <a:gd name="T1" fmla="*/ 1 h 464"/>
                <a:gd name="T2" fmla="*/ 0 w 405"/>
                <a:gd name="T3" fmla="*/ 1 h 464"/>
                <a:gd name="T4" fmla="*/ 0 w 405"/>
                <a:gd name="T5" fmla="*/ 1 h 464"/>
                <a:gd name="T6" fmla="*/ 0 w 405"/>
                <a:gd name="T7" fmla="*/ 1 h 464"/>
                <a:gd name="T8" fmla="*/ 0 w 405"/>
                <a:gd name="T9" fmla="*/ 1 h 464"/>
                <a:gd name="T10" fmla="*/ 0 w 405"/>
                <a:gd name="T11" fmla="*/ 1 h 464"/>
                <a:gd name="T12" fmla="*/ 0 w 405"/>
                <a:gd name="T13" fmla="*/ 1 h 464"/>
                <a:gd name="T14" fmla="*/ 0 w 405"/>
                <a:gd name="T15" fmla="*/ 1 h 464"/>
                <a:gd name="T16" fmla="*/ 0 w 405"/>
                <a:gd name="T17" fmla="*/ 1 h 464"/>
                <a:gd name="T18" fmla="*/ 0 w 405"/>
                <a:gd name="T19" fmla="*/ 1 h 464"/>
                <a:gd name="T20" fmla="*/ 0 w 405"/>
                <a:gd name="T21" fmla="*/ 1 h 464"/>
                <a:gd name="T22" fmla="*/ 0 w 405"/>
                <a:gd name="T23" fmla="*/ 1 h 464"/>
                <a:gd name="T24" fmla="*/ 0 w 405"/>
                <a:gd name="T25" fmla="*/ 1 h 464"/>
                <a:gd name="T26" fmla="*/ 0 w 405"/>
                <a:gd name="T27" fmla="*/ 1 h 464"/>
                <a:gd name="T28" fmla="*/ 0 w 405"/>
                <a:gd name="T29" fmla="*/ 1 h 464"/>
                <a:gd name="T30" fmla="*/ 0 w 405"/>
                <a:gd name="T31" fmla="*/ 1 h 464"/>
                <a:gd name="T32" fmla="*/ 0 w 405"/>
                <a:gd name="T33" fmla="*/ 1 h 464"/>
                <a:gd name="T34" fmla="*/ 0 w 405"/>
                <a:gd name="T35" fmla="*/ 1 h 464"/>
                <a:gd name="T36" fmla="*/ 0 w 405"/>
                <a:gd name="T37" fmla="*/ 1 h 464"/>
                <a:gd name="T38" fmla="*/ 0 w 405"/>
                <a:gd name="T39" fmla="*/ 1 h 464"/>
                <a:gd name="T40" fmla="*/ 0 w 405"/>
                <a:gd name="T41" fmla="*/ 1 h 464"/>
                <a:gd name="T42" fmla="*/ 0 w 405"/>
                <a:gd name="T43" fmla="*/ 1 h 464"/>
                <a:gd name="T44" fmla="*/ 0 w 405"/>
                <a:gd name="T45" fmla="*/ 1 h 464"/>
                <a:gd name="T46" fmla="*/ 0 w 405"/>
                <a:gd name="T47" fmla="*/ 1 h 464"/>
                <a:gd name="T48" fmla="*/ 0 w 405"/>
                <a:gd name="T49" fmla="*/ 1 h 464"/>
                <a:gd name="T50" fmla="*/ 0 w 405"/>
                <a:gd name="T51" fmla="*/ 1 h 464"/>
                <a:gd name="T52" fmla="*/ 0 w 405"/>
                <a:gd name="T53" fmla="*/ 1 h 464"/>
                <a:gd name="T54" fmla="*/ 0 w 405"/>
                <a:gd name="T55" fmla="*/ 1 h 464"/>
                <a:gd name="T56" fmla="*/ 0 w 405"/>
                <a:gd name="T57" fmla="*/ 1 h 464"/>
                <a:gd name="T58" fmla="*/ 0 w 405"/>
                <a:gd name="T59" fmla="*/ 1 h 464"/>
                <a:gd name="T60" fmla="*/ 0 w 405"/>
                <a:gd name="T61" fmla="*/ 1 h 464"/>
                <a:gd name="T62" fmla="*/ 0 w 405"/>
                <a:gd name="T63" fmla="*/ 1 h 464"/>
                <a:gd name="T64" fmla="*/ 0 w 405"/>
                <a:gd name="T65" fmla="*/ 1 h 464"/>
                <a:gd name="T66" fmla="*/ 0 w 405"/>
                <a:gd name="T67" fmla="*/ 1 h 464"/>
                <a:gd name="T68" fmla="*/ 0 w 405"/>
                <a:gd name="T69" fmla="*/ 1 h 464"/>
                <a:gd name="T70" fmla="*/ 0 w 405"/>
                <a:gd name="T71" fmla="*/ 1 h 464"/>
                <a:gd name="T72" fmla="*/ 0 w 405"/>
                <a:gd name="T73" fmla="*/ 1 h 464"/>
                <a:gd name="T74" fmla="*/ 0 w 405"/>
                <a:gd name="T75" fmla="*/ 1 h 464"/>
                <a:gd name="T76" fmla="*/ 0 w 405"/>
                <a:gd name="T77" fmla="*/ 1 h 464"/>
                <a:gd name="T78" fmla="*/ 0 w 405"/>
                <a:gd name="T79" fmla="*/ 1 h 464"/>
                <a:gd name="T80" fmla="*/ 0 w 405"/>
                <a:gd name="T81" fmla="*/ 1 h 464"/>
                <a:gd name="T82" fmla="*/ 0 w 405"/>
                <a:gd name="T83" fmla="*/ 1 h 464"/>
                <a:gd name="T84" fmla="*/ 0 w 405"/>
                <a:gd name="T85" fmla="*/ 1 h 464"/>
                <a:gd name="T86" fmla="*/ 0 w 405"/>
                <a:gd name="T87" fmla="*/ 1 h 464"/>
                <a:gd name="T88" fmla="*/ 0 w 405"/>
                <a:gd name="T89" fmla="*/ 0 h 464"/>
                <a:gd name="T90" fmla="*/ 0 w 405"/>
                <a:gd name="T91" fmla="*/ 1 h 464"/>
                <a:gd name="T92" fmla="*/ 0 w 405"/>
                <a:gd name="T93" fmla="*/ 1 h 464"/>
                <a:gd name="T94" fmla="*/ 0 w 405"/>
                <a:gd name="T95" fmla="*/ 1 h 46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5"/>
                <a:gd name="T145" fmla="*/ 0 h 464"/>
                <a:gd name="T146" fmla="*/ 405 w 405"/>
                <a:gd name="T147" fmla="*/ 464 h 46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5" h="464">
                  <a:moveTo>
                    <a:pt x="259" y="178"/>
                  </a:moveTo>
                  <a:lnTo>
                    <a:pt x="254" y="184"/>
                  </a:lnTo>
                  <a:lnTo>
                    <a:pt x="245" y="192"/>
                  </a:lnTo>
                  <a:lnTo>
                    <a:pt x="241" y="193"/>
                  </a:lnTo>
                  <a:lnTo>
                    <a:pt x="237" y="193"/>
                  </a:lnTo>
                  <a:lnTo>
                    <a:pt x="235" y="193"/>
                  </a:lnTo>
                  <a:lnTo>
                    <a:pt x="232" y="191"/>
                  </a:lnTo>
                  <a:lnTo>
                    <a:pt x="230" y="188"/>
                  </a:lnTo>
                  <a:lnTo>
                    <a:pt x="228" y="183"/>
                  </a:lnTo>
                  <a:lnTo>
                    <a:pt x="225" y="172"/>
                  </a:lnTo>
                  <a:lnTo>
                    <a:pt x="224" y="165"/>
                  </a:lnTo>
                  <a:lnTo>
                    <a:pt x="223" y="166"/>
                  </a:lnTo>
                  <a:lnTo>
                    <a:pt x="220" y="172"/>
                  </a:lnTo>
                  <a:lnTo>
                    <a:pt x="213" y="194"/>
                  </a:lnTo>
                  <a:lnTo>
                    <a:pt x="211" y="209"/>
                  </a:lnTo>
                  <a:lnTo>
                    <a:pt x="212" y="222"/>
                  </a:lnTo>
                  <a:lnTo>
                    <a:pt x="215" y="228"/>
                  </a:lnTo>
                  <a:lnTo>
                    <a:pt x="217" y="235"/>
                  </a:lnTo>
                  <a:lnTo>
                    <a:pt x="222" y="249"/>
                  </a:lnTo>
                  <a:lnTo>
                    <a:pt x="229" y="281"/>
                  </a:lnTo>
                  <a:lnTo>
                    <a:pt x="229" y="308"/>
                  </a:lnTo>
                  <a:lnTo>
                    <a:pt x="228" y="312"/>
                  </a:lnTo>
                  <a:lnTo>
                    <a:pt x="219" y="328"/>
                  </a:lnTo>
                  <a:lnTo>
                    <a:pt x="202" y="363"/>
                  </a:lnTo>
                  <a:lnTo>
                    <a:pt x="158" y="423"/>
                  </a:lnTo>
                  <a:lnTo>
                    <a:pt x="129" y="441"/>
                  </a:lnTo>
                  <a:lnTo>
                    <a:pt x="112" y="443"/>
                  </a:lnTo>
                  <a:lnTo>
                    <a:pt x="92" y="441"/>
                  </a:lnTo>
                  <a:lnTo>
                    <a:pt x="70" y="431"/>
                  </a:lnTo>
                  <a:lnTo>
                    <a:pt x="63" y="423"/>
                  </a:lnTo>
                  <a:lnTo>
                    <a:pt x="48" y="401"/>
                  </a:lnTo>
                  <a:lnTo>
                    <a:pt x="15" y="353"/>
                  </a:lnTo>
                  <a:lnTo>
                    <a:pt x="5" y="339"/>
                  </a:lnTo>
                  <a:lnTo>
                    <a:pt x="3" y="337"/>
                  </a:lnTo>
                  <a:lnTo>
                    <a:pt x="1" y="336"/>
                  </a:lnTo>
                  <a:lnTo>
                    <a:pt x="0" y="338"/>
                  </a:lnTo>
                  <a:lnTo>
                    <a:pt x="1" y="340"/>
                  </a:lnTo>
                  <a:lnTo>
                    <a:pt x="2" y="343"/>
                  </a:lnTo>
                  <a:lnTo>
                    <a:pt x="5" y="354"/>
                  </a:lnTo>
                  <a:lnTo>
                    <a:pt x="14" y="377"/>
                  </a:lnTo>
                  <a:lnTo>
                    <a:pt x="38" y="418"/>
                  </a:lnTo>
                  <a:lnTo>
                    <a:pt x="69" y="453"/>
                  </a:lnTo>
                  <a:lnTo>
                    <a:pt x="78" y="459"/>
                  </a:lnTo>
                  <a:lnTo>
                    <a:pt x="83" y="462"/>
                  </a:lnTo>
                  <a:lnTo>
                    <a:pt x="89" y="463"/>
                  </a:lnTo>
                  <a:lnTo>
                    <a:pt x="96" y="464"/>
                  </a:lnTo>
                  <a:lnTo>
                    <a:pt x="109" y="462"/>
                  </a:lnTo>
                  <a:lnTo>
                    <a:pt x="123" y="459"/>
                  </a:lnTo>
                  <a:lnTo>
                    <a:pt x="149" y="452"/>
                  </a:lnTo>
                  <a:lnTo>
                    <a:pt x="156" y="451"/>
                  </a:lnTo>
                  <a:lnTo>
                    <a:pt x="157" y="449"/>
                  </a:lnTo>
                  <a:lnTo>
                    <a:pt x="172" y="433"/>
                  </a:lnTo>
                  <a:lnTo>
                    <a:pt x="217" y="377"/>
                  </a:lnTo>
                  <a:lnTo>
                    <a:pt x="253" y="319"/>
                  </a:lnTo>
                  <a:lnTo>
                    <a:pt x="255" y="308"/>
                  </a:lnTo>
                  <a:lnTo>
                    <a:pt x="254" y="300"/>
                  </a:lnTo>
                  <a:lnTo>
                    <a:pt x="250" y="281"/>
                  </a:lnTo>
                  <a:lnTo>
                    <a:pt x="237" y="247"/>
                  </a:lnTo>
                  <a:lnTo>
                    <a:pt x="228" y="227"/>
                  </a:lnTo>
                  <a:lnTo>
                    <a:pt x="228" y="226"/>
                  </a:lnTo>
                  <a:lnTo>
                    <a:pt x="235" y="215"/>
                  </a:lnTo>
                  <a:lnTo>
                    <a:pt x="249" y="198"/>
                  </a:lnTo>
                  <a:lnTo>
                    <a:pt x="261" y="191"/>
                  </a:lnTo>
                  <a:lnTo>
                    <a:pt x="275" y="191"/>
                  </a:lnTo>
                  <a:lnTo>
                    <a:pt x="290" y="194"/>
                  </a:lnTo>
                  <a:lnTo>
                    <a:pt x="310" y="200"/>
                  </a:lnTo>
                  <a:lnTo>
                    <a:pt x="323" y="203"/>
                  </a:lnTo>
                  <a:lnTo>
                    <a:pt x="308" y="194"/>
                  </a:lnTo>
                  <a:lnTo>
                    <a:pt x="299" y="183"/>
                  </a:lnTo>
                  <a:lnTo>
                    <a:pt x="294" y="169"/>
                  </a:lnTo>
                  <a:lnTo>
                    <a:pt x="294" y="154"/>
                  </a:lnTo>
                  <a:lnTo>
                    <a:pt x="296" y="137"/>
                  </a:lnTo>
                  <a:lnTo>
                    <a:pt x="307" y="102"/>
                  </a:lnTo>
                  <a:lnTo>
                    <a:pt x="324" y="68"/>
                  </a:lnTo>
                  <a:lnTo>
                    <a:pt x="340" y="38"/>
                  </a:lnTo>
                  <a:lnTo>
                    <a:pt x="347" y="26"/>
                  </a:lnTo>
                  <a:lnTo>
                    <a:pt x="353" y="25"/>
                  </a:lnTo>
                  <a:lnTo>
                    <a:pt x="364" y="26"/>
                  </a:lnTo>
                  <a:lnTo>
                    <a:pt x="374" y="29"/>
                  </a:lnTo>
                  <a:lnTo>
                    <a:pt x="383" y="36"/>
                  </a:lnTo>
                  <a:lnTo>
                    <a:pt x="392" y="43"/>
                  </a:lnTo>
                  <a:lnTo>
                    <a:pt x="400" y="51"/>
                  </a:lnTo>
                  <a:lnTo>
                    <a:pt x="405" y="55"/>
                  </a:lnTo>
                  <a:lnTo>
                    <a:pt x="402" y="45"/>
                  </a:lnTo>
                  <a:lnTo>
                    <a:pt x="396" y="29"/>
                  </a:lnTo>
                  <a:lnTo>
                    <a:pt x="389" y="17"/>
                  </a:lnTo>
                  <a:lnTo>
                    <a:pt x="379" y="9"/>
                  </a:lnTo>
                  <a:lnTo>
                    <a:pt x="367" y="4"/>
                  </a:lnTo>
                  <a:lnTo>
                    <a:pt x="351" y="1"/>
                  </a:lnTo>
                  <a:lnTo>
                    <a:pt x="341" y="0"/>
                  </a:lnTo>
                  <a:lnTo>
                    <a:pt x="334" y="15"/>
                  </a:lnTo>
                  <a:lnTo>
                    <a:pt x="322" y="45"/>
                  </a:lnTo>
                  <a:lnTo>
                    <a:pt x="297" y="107"/>
                  </a:lnTo>
                  <a:lnTo>
                    <a:pt x="268" y="165"/>
                  </a:lnTo>
                  <a:lnTo>
                    <a:pt x="259" y="17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16" name="Freeform 205"/>
            <p:cNvSpPr>
              <a:spLocks/>
            </p:cNvSpPr>
            <p:nvPr/>
          </p:nvSpPr>
          <p:spPr bwMode="auto">
            <a:xfrm>
              <a:off x="2946" y="2012"/>
              <a:ext cx="70" cy="63"/>
            </a:xfrm>
            <a:custGeom>
              <a:avLst/>
              <a:gdLst>
                <a:gd name="T0" fmla="*/ 1 w 140"/>
                <a:gd name="T1" fmla="*/ 1 h 126"/>
                <a:gd name="T2" fmla="*/ 1 w 140"/>
                <a:gd name="T3" fmla="*/ 1 h 126"/>
                <a:gd name="T4" fmla="*/ 1 w 140"/>
                <a:gd name="T5" fmla="*/ 1 h 126"/>
                <a:gd name="T6" fmla="*/ 1 w 140"/>
                <a:gd name="T7" fmla="*/ 1 h 126"/>
                <a:gd name="T8" fmla="*/ 1 w 140"/>
                <a:gd name="T9" fmla="*/ 1 h 126"/>
                <a:gd name="T10" fmla="*/ 1 w 140"/>
                <a:gd name="T11" fmla="*/ 1 h 126"/>
                <a:gd name="T12" fmla="*/ 1 w 140"/>
                <a:gd name="T13" fmla="*/ 1 h 126"/>
                <a:gd name="T14" fmla="*/ 1 w 140"/>
                <a:gd name="T15" fmla="*/ 1 h 126"/>
                <a:gd name="T16" fmla="*/ 1 w 140"/>
                <a:gd name="T17" fmla="*/ 1 h 126"/>
                <a:gd name="T18" fmla="*/ 1 w 140"/>
                <a:gd name="T19" fmla="*/ 1 h 126"/>
                <a:gd name="T20" fmla="*/ 1 w 140"/>
                <a:gd name="T21" fmla="*/ 1 h 126"/>
                <a:gd name="T22" fmla="*/ 1 w 140"/>
                <a:gd name="T23" fmla="*/ 1 h 126"/>
                <a:gd name="T24" fmla="*/ 1 w 140"/>
                <a:gd name="T25" fmla="*/ 1 h 126"/>
                <a:gd name="T26" fmla="*/ 1 w 140"/>
                <a:gd name="T27" fmla="*/ 1 h 126"/>
                <a:gd name="T28" fmla="*/ 1 w 140"/>
                <a:gd name="T29" fmla="*/ 1 h 126"/>
                <a:gd name="T30" fmla="*/ 1 w 140"/>
                <a:gd name="T31" fmla="*/ 1 h 126"/>
                <a:gd name="T32" fmla="*/ 1 w 140"/>
                <a:gd name="T33" fmla="*/ 1 h 126"/>
                <a:gd name="T34" fmla="*/ 1 w 140"/>
                <a:gd name="T35" fmla="*/ 1 h 126"/>
                <a:gd name="T36" fmla="*/ 1 w 140"/>
                <a:gd name="T37" fmla="*/ 1 h 126"/>
                <a:gd name="T38" fmla="*/ 1 w 140"/>
                <a:gd name="T39" fmla="*/ 1 h 126"/>
                <a:gd name="T40" fmla="*/ 1 w 140"/>
                <a:gd name="T41" fmla="*/ 1 h 126"/>
                <a:gd name="T42" fmla="*/ 1 w 140"/>
                <a:gd name="T43" fmla="*/ 1 h 126"/>
                <a:gd name="T44" fmla="*/ 1 w 140"/>
                <a:gd name="T45" fmla="*/ 1 h 126"/>
                <a:gd name="T46" fmla="*/ 0 w 140"/>
                <a:gd name="T47" fmla="*/ 1 h 126"/>
                <a:gd name="T48" fmla="*/ 0 w 140"/>
                <a:gd name="T49" fmla="*/ 1 h 126"/>
                <a:gd name="T50" fmla="*/ 1 w 140"/>
                <a:gd name="T51" fmla="*/ 1 h 126"/>
                <a:gd name="T52" fmla="*/ 1 w 140"/>
                <a:gd name="T53" fmla="*/ 1 h 126"/>
                <a:gd name="T54" fmla="*/ 1 w 140"/>
                <a:gd name="T55" fmla="*/ 1 h 126"/>
                <a:gd name="T56" fmla="*/ 1 w 140"/>
                <a:gd name="T57" fmla="*/ 1 h 126"/>
                <a:gd name="T58" fmla="*/ 1 w 140"/>
                <a:gd name="T59" fmla="*/ 0 h 126"/>
                <a:gd name="T60" fmla="*/ 1 w 140"/>
                <a:gd name="T61" fmla="*/ 1 h 126"/>
                <a:gd name="T62" fmla="*/ 1 w 140"/>
                <a:gd name="T63" fmla="*/ 1 h 126"/>
                <a:gd name="T64" fmla="*/ 1 w 140"/>
                <a:gd name="T65" fmla="*/ 1 h 126"/>
                <a:gd name="T66" fmla="*/ 1 w 140"/>
                <a:gd name="T67" fmla="*/ 1 h 126"/>
                <a:gd name="T68" fmla="*/ 1 w 140"/>
                <a:gd name="T69" fmla="*/ 1 h 126"/>
                <a:gd name="T70" fmla="*/ 1 w 140"/>
                <a:gd name="T71" fmla="*/ 1 h 12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40"/>
                <a:gd name="T109" fmla="*/ 0 h 126"/>
                <a:gd name="T110" fmla="*/ 140 w 140"/>
                <a:gd name="T111" fmla="*/ 126 h 12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40" h="126">
                  <a:moveTo>
                    <a:pt x="105" y="69"/>
                  </a:moveTo>
                  <a:lnTo>
                    <a:pt x="109" y="73"/>
                  </a:lnTo>
                  <a:lnTo>
                    <a:pt x="119" y="77"/>
                  </a:lnTo>
                  <a:lnTo>
                    <a:pt x="126" y="80"/>
                  </a:lnTo>
                  <a:lnTo>
                    <a:pt x="132" y="80"/>
                  </a:lnTo>
                  <a:lnTo>
                    <a:pt x="137" y="80"/>
                  </a:lnTo>
                  <a:lnTo>
                    <a:pt x="139" y="80"/>
                  </a:lnTo>
                  <a:lnTo>
                    <a:pt x="140" y="79"/>
                  </a:lnTo>
                  <a:lnTo>
                    <a:pt x="138" y="83"/>
                  </a:lnTo>
                  <a:lnTo>
                    <a:pt x="136" y="91"/>
                  </a:lnTo>
                  <a:lnTo>
                    <a:pt x="132" y="106"/>
                  </a:lnTo>
                  <a:lnTo>
                    <a:pt x="128" y="122"/>
                  </a:lnTo>
                  <a:lnTo>
                    <a:pt x="127" y="126"/>
                  </a:lnTo>
                  <a:lnTo>
                    <a:pt x="126" y="125"/>
                  </a:lnTo>
                  <a:lnTo>
                    <a:pt x="119" y="111"/>
                  </a:lnTo>
                  <a:lnTo>
                    <a:pt x="93" y="70"/>
                  </a:lnTo>
                  <a:lnTo>
                    <a:pt x="78" y="52"/>
                  </a:lnTo>
                  <a:lnTo>
                    <a:pt x="71" y="45"/>
                  </a:lnTo>
                  <a:lnTo>
                    <a:pt x="64" y="42"/>
                  </a:lnTo>
                  <a:lnTo>
                    <a:pt x="58" y="42"/>
                  </a:lnTo>
                  <a:lnTo>
                    <a:pt x="52" y="46"/>
                  </a:lnTo>
                  <a:lnTo>
                    <a:pt x="38" y="54"/>
                  </a:lnTo>
                  <a:lnTo>
                    <a:pt x="14" y="72"/>
                  </a:lnTo>
                  <a:lnTo>
                    <a:pt x="0" y="83"/>
                  </a:lnTo>
                  <a:lnTo>
                    <a:pt x="5" y="77"/>
                  </a:lnTo>
                  <a:lnTo>
                    <a:pt x="16" y="64"/>
                  </a:lnTo>
                  <a:lnTo>
                    <a:pt x="38" y="35"/>
                  </a:lnTo>
                  <a:lnTo>
                    <a:pt x="61" y="7"/>
                  </a:lnTo>
                  <a:lnTo>
                    <a:pt x="67" y="0"/>
                  </a:lnTo>
                  <a:lnTo>
                    <a:pt x="67" y="2"/>
                  </a:lnTo>
                  <a:lnTo>
                    <a:pt x="70" y="9"/>
                  </a:lnTo>
                  <a:lnTo>
                    <a:pt x="82" y="36"/>
                  </a:lnTo>
                  <a:lnTo>
                    <a:pt x="100" y="65"/>
                  </a:lnTo>
                  <a:lnTo>
                    <a:pt x="105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17" name="Freeform 206"/>
            <p:cNvSpPr>
              <a:spLocks/>
            </p:cNvSpPr>
            <p:nvPr/>
          </p:nvSpPr>
          <p:spPr bwMode="auto">
            <a:xfrm>
              <a:off x="2767" y="1882"/>
              <a:ext cx="100" cy="204"/>
            </a:xfrm>
            <a:custGeom>
              <a:avLst/>
              <a:gdLst>
                <a:gd name="T0" fmla="*/ 0 w 202"/>
                <a:gd name="T1" fmla="*/ 0 h 409"/>
                <a:gd name="T2" fmla="*/ 0 w 202"/>
                <a:gd name="T3" fmla="*/ 0 h 409"/>
                <a:gd name="T4" fmla="*/ 0 w 202"/>
                <a:gd name="T5" fmla="*/ 0 h 409"/>
                <a:gd name="T6" fmla="*/ 0 w 202"/>
                <a:gd name="T7" fmla="*/ 0 h 409"/>
                <a:gd name="T8" fmla="*/ 0 w 202"/>
                <a:gd name="T9" fmla="*/ 0 h 409"/>
                <a:gd name="T10" fmla="*/ 0 w 202"/>
                <a:gd name="T11" fmla="*/ 0 h 409"/>
                <a:gd name="T12" fmla="*/ 0 w 202"/>
                <a:gd name="T13" fmla="*/ 0 h 409"/>
                <a:gd name="T14" fmla="*/ 0 w 202"/>
                <a:gd name="T15" fmla="*/ 0 h 409"/>
                <a:gd name="T16" fmla="*/ 0 w 202"/>
                <a:gd name="T17" fmla="*/ 0 h 409"/>
                <a:gd name="T18" fmla="*/ 0 w 202"/>
                <a:gd name="T19" fmla="*/ 0 h 409"/>
                <a:gd name="T20" fmla="*/ 0 w 202"/>
                <a:gd name="T21" fmla="*/ 0 h 409"/>
                <a:gd name="T22" fmla="*/ 0 w 202"/>
                <a:gd name="T23" fmla="*/ 0 h 409"/>
                <a:gd name="T24" fmla="*/ 0 w 202"/>
                <a:gd name="T25" fmla="*/ 0 h 409"/>
                <a:gd name="T26" fmla="*/ 0 w 202"/>
                <a:gd name="T27" fmla="*/ 0 h 409"/>
                <a:gd name="T28" fmla="*/ 0 w 202"/>
                <a:gd name="T29" fmla="*/ 0 h 409"/>
                <a:gd name="T30" fmla="*/ 0 w 202"/>
                <a:gd name="T31" fmla="*/ 0 h 409"/>
                <a:gd name="T32" fmla="*/ 0 w 202"/>
                <a:gd name="T33" fmla="*/ 0 h 409"/>
                <a:gd name="T34" fmla="*/ 0 w 202"/>
                <a:gd name="T35" fmla="*/ 0 h 409"/>
                <a:gd name="T36" fmla="*/ 0 w 202"/>
                <a:gd name="T37" fmla="*/ 0 h 409"/>
                <a:gd name="T38" fmla="*/ 0 w 202"/>
                <a:gd name="T39" fmla="*/ 0 h 409"/>
                <a:gd name="T40" fmla="*/ 0 w 202"/>
                <a:gd name="T41" fmla="*/ 0 h 409"/>
                <a:gd name="T42" fmla="*/ 0 w 202"/>
                <a:gd name="T43" fmla="*/ 0 h 409"/>
                <a:gd name="T44" fmla="*/ 0 w 202"/>
                <a:gd name="T45" fmla="*/ 0 h 409"/>
                <a:gd name="T46" fmla="*/ 0 w 202"/>
                <a:gd name="T47" fmla="*/ 0 h 409"/>
                <a:gd name="T48" fmla="*/ 0 w 202"/>
                <a:gd name="T49" fmla="*/ 0 h 409"/>
                <a:gd name="T50" fmla="*/ 0 w 202"/>
                <a:gd name="T51" fmla="*/ 0 h 409"/>
                <a:gd name="T52" fmla="*/ 0 w 202"/>
                <a:gd name="T53" fmla="*/ 0 h 409"/>
                <a:gd name="T54" fmla="*/ 0 w 202"/>
                <a:gd name="T55" fmla="*/ 0 h 409"/>
                <a:gd name="T56" fmla="*/ 0 w 202"/>
                <a:gd name="T57" fmla="*/ 0 h 409"/>
                <a:gd name="T58" fmla="*/ 0 w 202"/>
                <a:gd name="T59" fmla="*/ 0 h 409"/>
                <a:gd name="T60" fmla="*/ 0 w 202"/>
                <a:gd name="T61" fmla="*/ 0 h 409"/>
                <a:gd name="T62" fmla="*/ 0 w 202"/>
                <a:gd name="T63" fmla="*/ 0 h 409"/>
                <a:gd name="T64" fmla="*/ 0 w 202"/>
                <a:gd name="T65" fmla="*/ 0 h 409"/>
                <a:gd name="T66" fmla="*/ 0 w 202"/>
                <a:gd name="T67" fmla="*/ 0 h 409"/>
                <a:gd name="T68" fmla="*/ 0 w 202"/>
                <a:gd name="T69" fmla="*/ 0 h 409"/>
                <a:gd name="T70" fmla="*/ 0 w 202"/>
                <a:gd name="T71" fmla="*/ 0 h 409"/>
                <a:gd name="T72" fmla="*/ 0 w 202"/>
                <a:gd name="T73" fmla="*/ 0 h 409"/>
                <a:gd name="T74" fmla="*/ 0 w 202"/>
                <a:gd name="T75" fmla="*/ 0 h 40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02"/>
                <a:gd name="T115" fmla="*/ 0 h 409"/>
                <a:gd name="T116" fmla="*/ 202 w 202"/>
                <a:gd name="T117" fmla="*/ 409 h 40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02" h="409">
                  <a:moveTo>
                    <a:pt x="172" y="45"/>
                  </a:moveTo>
                  <a:lnTo>
                    <a:pt x="173" y="50"/>
                  </a:lnTo>
                  <a:lnTo>
                    <a:pt x="174" y="56"/>
                  </a:lnTo>
                  <a:lnTo>
                    <a:pt x="174" y="64"/>
                  </a:lnTo>
                  <a:lnTo>
                    <a:pt x="172" y="84"/>
                  </a:lnTo>
                  <a:lnTo>
                    <a:pt x="164" y="125"/>
                  </a:lnTo>
                  <a:lnTo>
                    <a:pt x="155" y="148"/>
                  </a:lnTo>
                  <a:lnTo>
                    <a:pt x="149" y="154"/>
                  </a:lnTo>
                  <a:lnTo>
                    <a:pt x="133" y="170"/>
                  </a:lnTo>
                  <a:lnTo>
                    <a:pt x="89" y="204"/>
                  </a:lnTo>
                  <a:lnTo>
                    <a:pt x="59" y="225"/>
                  </a:lnTo>
                  <a:lnTo>
                    <a:pt x="58" y="226"/>
                  </a:lnTo>
                  <a:lnTo>
                    <a:pt x="61" y="226"/>
                  </a:lnTo>
                  <a:lnTo>
                    <a:pt x="69" y="225"/>
                  </a:lnTo>
                  <a:lnTo>
                    <a:pt x="85" y="223"/>
                  </a:lnTo>
                  <a:lnTo>
                    <a:pt x="101" y="221"/>
                  </a:lnTo>
                  <a:lnTo>
                    <a:pt x="106" y="220"/>
                  </a:lnTo>
                  <a:lnTo>
                    <a:pt x="105" y="222"/>
                  </a:lnTo>
                  <a:lnTo>
                    <a:pt x="102" y="230"/>
                  </a:lnTo>
                  <a:lnTo>
                    <a:pt x="93" y="259"/>
                  </a:lnTo>
                  <a:lnTo>
                    <a:pt x="80" y="285"/>
                  </a:lnTo>
                  <a:lnTo>
                    <a:pt x="77" y="288"/>
                  </a:lnTo>
                  <a:lnTo>
                    <a:pt x="72" y="291"/>
                  </a:lnTo>
                  <a:lnTo>
                    <a:pt x="57" y="298"/>
                  </a:lnTo>
                  <a:lnTo>
                    <a:pt x="22" y="319"/>
                  </a:lnTo>
                  <a:lnTo>
                    <a:pt x="7" y="331"/>
                  </a:lnTo>
                  <a:lnTo>
                    <a:pt x="3" y="338"/>
                  </a:lnTo>
                  <a:lnTo>
                    <a:pt x="0" y="345"/>
                  </a:lnTo>
                  <a:lnTo>
                    <a:pt x="0" y="352"/>
                  </a:lnTo>
                  <a:lnTo>
                    <a:pt x="2" y="360"/>
                  </a:lnTo>
                  <a:lnTo>
                    <a:pt x="8" y="374"/>
                  </a:lnTo>
                  <a:lnTo>
                    <a:pt x="17" y="387"/>
                  </a:lnTo>
                  <a:lnTo>
                    <a:pt x="35" y="405"/>
                  </a:lnTo>
                  <a:lnTo>
                    <a:pt x="41" y="409"/>
                  </a:lnTo>
                  <a:lnTo>
                    <a:pt x="40" y="408"/>
                  </a:lnTo>
                  <a:lnTo>
                    <a:pt x="36" y="400"/>
                  </a:lnTo>
                  <a:lnTo>
                    <a:pt x="23" y="370"/>
                  </a:lnTo>
                  <a:lnTo>
                    <a:pt x="19" y="354"/>
                  </a:lnTo>
                  <a:lnTo>
                    <a:pt x="18" y="347"/>
                  </a:lnTo>
                  <a:lnTo>
                    <a:pt x="19" y="342"/>
                  </a:lnTo>
                  <a:lnTo>
                    <a:pt x="22" y="337"/>
                  </a:lnTo>
                  <a:lnTo>
                    <a:pt x="26" y="333"/>
                  </a:lnTo>
                  <a:lnTo>
                    <a:pt x="34" y="329"/>
                  </a:lnTo>
                  <a:lnTo>
                    <a:pt x="53" y="318"/>
                  </a:lnTo>
                  <a:lnTo>
                    <a:pt x="97" y="298"/>
                  </a:lnTo>
                  <a:lnTo>
                    <a:pt x="121" y="288"/>
                  </a:lnTo>
                  <a:lnTo>
                    <a:pt x="121" y="283"/>
                  </a:lnTo>
                  <a:lnTo>
                    <a:pt x="122" y="271"/>
                  </a:lnTo>
                  <a:lnTo>
                    <a:pt x="123" y="247"/>
                  </a:lnTo>
                  <a:lnTo>
                    <a:pt x="124" y="222"/>
                  </a:lnTo>
                  <a:lnTo>
                    <a:pt x="125" y="215"/>
                  </a:lnTo>
                  <a:lnTo>
                    <a:pt x="133" y="210"/>
                  </a:lnTo>
                  <a:lnTo>
                    <a:pt x="161" y="189"/>
                  </a:lnTo>
                  <a:lnTo>
                    <a:pt x="186" y="150"/>
                  </a:lnTo>
                  <a:lnTo>
                    <a:pt x="189" y="137"/>
                  </a:lnTo>
                  <a:lnTo>
                    <a:pt x="190" y="125"/>
                  </a:lnTo>
                  <a:lnTo>
                    <a:pt x="195" y="101"/>
                  </a:lnTo>
                  <a:lnTo>
                    <a:pt x="202" y="55"/>
                  </a:lnTo>
                  <a:lnTo>
                    <a:pt x="201" y="16"/>
                  </a:lnTo>
                  <a:lnTo>
                    <a:pt x="198" y="8"/>
                  </a:lnTo>
                  <a:lnTo>
                    <a:pt x="195" y="5"/>
                  </a:lnTo>
                  <a:lnTo>
                    <a:pt x="193" y="2"/>
                  </a:lnTo>
                  <a:lnTo>
                    <a:pt x="190" y="0"/>
                  </a:lnTo>
                  <a:lnTo>
                    <a:pt x="186" y="0"/>
                  </a:lnTo>
                  <a:lnTo>
                    <a:pt x="182" y="0"/>
                  </a:lnTo>
                  <a:lnTo>
                    <a:pt x="178" y="0"/>
                  </a:lnTo>
                  <a:lnTo>
                    <a:pt x="168" y="4"/>
                  </a:lnTo>
                  <a:lnTo>
                    <a:pt x="159" y="9"/>
                  </a:lnTo>
                  <a:lnTo>
                    <a:pt x="140" y="21"/>
                  </a:lnTo>
                  <a:lnTo>
                    <a:pt x="114" y="41"/>
                  </a:lnTo>
                  <a:lnTo>
                    <a:pt x="113" y="42"/>
                  </a:lnTo>
                  <a:lnTo>
                    <a:pt x="120" y="41"/>
                  </a:lnTo>
                  <a:lnTo>
                    <a:pt x="145" y="38"/>
                  </a:lnTo>
                  <a:lnTo>
                    <a:pt x="158" y="39"/>
                  </a:lnTo>
                  <a:lnTo>
                    <a:pt x="168" y="42"/>
                  </a:lnTo>
                  <a:lnTo>
                    <a:pt x="172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18" name="Freeform 207"/>
            <p:cNvSpPr>
              <a:spLocks/>
            </p:cNvSpPr>
            <p:nvPr/>
          </p:nvSpPr>
          <p:spPr bwMode="auto">
            <a:xfrm>
              <a:off x="2932" y="1784"/>
              <a:ext cx="84" cy="169"/>
            </a:xfrm>
            <a:custGeom>
              <a:avLst/>
              <a:gdLst>
                <a:gd name="T0" fmla="*/ 0 w 168"/>
                <a:gd name="T1" fmla="*/ 1 h 338"/>
                <a:gd name="T2" fmla="*/ 0 w 168"/>
                <a:gd name="T3" fmla="*/ 1 h 338"/>
                <a:gd name="T4" fmla="*/ 1 w 168"/>
                <a:gd name="T5" fmla="*/ 1 h 338"/>
                <a:gd name="T6" fmla="*/ 1 w 168"/>
                <a:gd name="T7" fmla="*/ 1 h 338"/>
                <a:gd name="T8" fmla="*/ 1 w 168"/>
                <a:gd name="T9" fmla="*/ 1 h 338"/>
                <a:gd name="T10" fmla="*/ 1 w 168"/>
                <a:gd name="T11" fmla="*/ 1 h 338"/>
                <a:gd name="T12" fmla="*/ 1 w 168"/>
                <a:gd name="T13" fmla="*/ 1 h 338"/>
                <a:gd name="T14" fmla="*/ 1 w 168"/>
                <a:gd name="T15" fmla="*/ 1 h 338"/>
                <a:gd name="T16" fmla="*/ 1 w 168"/>
                <a:gd name="T17" fmla="*/ 1 h 338"/>
                <a:gd name="T18" fmla="*/ 1 w 168"/>
                <a:gd name="T19" fmla="*/ 1 h 338"/>
                <a:gd name="T20" fmla="*/ 1 w 168"/>
                <a:gd name="T21" fmla="*/ 1 h 338"/>
                <a:gd name="T22" fmla="*/ 1 w 168"/>
                <a:gd name="T23" fmla="*/ 1 h 338"/>
                <a:gd name="T24" fmla="*/ 1 w 168"/>
                <a:gd name="T25" fmla="*/ 1 h 338"/>
                <a:gd name="T26" fmla="*/ 1 w 168"/>
                <a:gd name="T27" fmla="*/ 1 h 338"/>
                <a:gd name="T28" fmla="*/ 1 w 168"/>
                <a:gd name="T29" fmla="*/ 1 h 338"/>
                <a:gd name="T30" fmla="*/ 1 w 168"/>
                <a:gd name="T31" fmla="*/ 1 h 338"/>
                <a:gd name="T32" fmla="*/ 1 w 168"/>
                <a:gd name="T33" fmla="*/ 1 h 338"/>
                <a:gd name="T34" fmla="*/ 1 w 168"/>
                <a:gd name="T35" fmla="*/ 0 h 338"/>
                <a:gd name="T36" fmla="*/ 1 w 168"/>
                <a:gd name="T37" fmla="*/ 1 h 338"/>
                <a:gd name="T38" fmla="*/ 1 w 168"/>
                <a:gd name="T39" fmla="*/ 1 h 338"/>
                <a:gd name="T40" fmla="*/ 1 w 168"/>
                <a:gd name="T41" fmla="*/ 1 h 338"/>
                <a:gd name="T42" fmla="*/ 1 w 168"/>
                <a:gd name="T43" fmla="*/ 1 h 338"/>
                <a:gd name="T44" fmla="*/ 0 w 168"/>
                <a:gd name="T45" fmla="*/ 1 h 338"/>
                <a:gd name="T46" fmla="*/ 0 w 168"/>
                <a:gd name="T47" fmla="*/ 1 h 33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68"/>
                <a:gd name="T73" fmla="*/ 0 h 338"/>
                <a:gd name="T74" fmla="*/ 168 w 168"/>
                <a:gd name="T75" fmla="*/ 338 h 33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68" h="338">
                  <a:moveTo>
                    <a:pt x="0" y="274"/>
                  </a:moveTo>
                  <a:lnTo>
                    <a:pt x="0" y="288"/>
                  </a:lnTo>
                  <a:lnTo>
                    <a:pt x="3" y="308"/>
                  </a:lnTo>
                  <a:lnTo>
                    <a:pt x="12" y="331"/>
                  </a:lnTo>
                  <a:lnTo>
                    <a:pt x="18" y="338"/>
                  </a:lnTo>
                  <a:lnTo>
                    <a:pt x="19" y="338"/>
                  </a:lnTo>
                  <a:lnTo>
                    <a:pt x="13" y="315"/>
                  </a:lnTo>
                  <a:lnTo>
                    <a:pt x="13" y="290"/>
                  </a:lnTo>
                  <a:lnTo>
                    <a:pt x="18" y="263"/>
                  </a:lnTo>
                  <a:lnTo>
                    <a:pt x="39" y="208"/>
                  </a:lnTo>
                  <a:lnTo>
                    <a:pt x="73" y="153"/>
                  </a:lnTo>
                  <a:lnTo>
                    <a:pt x="145" y="60"/>
                  </a:lnTo>
                  <a:lnTo>
                    <a:pt x="160" y="42"/>
                  </a:lnTo>
                  <a:lnTo>
                    <a:pt x="160" y="39"/>
                  </a:lnTo>
                  <a:lnTo>
                    <a:pt x="162" y="32"/>
                  </a:lnTo>
                  <a:lnTo>
                    <a:pt x="165" y="18"/>
                  </a:lnTo>
                  <a:lnTo>
                    <a:pt x="167" y="4"/>
                  </a:lnTo>
                  <a:lnTo>
                    <a:pt x="168" y="0"/>
                  </a:lnTo>
                  <a:lnTo>
                    <a:pt x="153" y="16"/>
                  </a:lnTo>
                  <a:lnTo>
                    <a:pt x="118" y="56"/>
                  </a:lnTo>
                  <a:lnTo>
                    <a:pt x="44" y="154"/>
                  </a:lnTo>
                  <a:lnTo>
                    <a:pt x="1" y="253"/>
                  </a:lnTo>
                  <a:lnTo>
                    <a:pt x="0" y="2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19" name="Freeform 208"/>
            <p:cNvSpPr>
              <a:spLocks/>
            </p:cNvSpPr>
            <p:nvPr/>
          </p:nvSpPr>
          <p:spPr bwMode="auto">
            <a:xfrm>
              <a:off x="2892" y="2039"/>
              <a:ext cx="185" cy="901"/>
            </a:xfrm>
            <a:custGeom>
              <a:avLst/>
              <a:gdLst>
                <a:gd name="T0" fmla="*/ 1 w 368"/>
                <a:gd name="T1" fmla="*/ 1 h 1801"/>
                <a:gd name="T2" fmla="*/ 1 w 368"/>
                <a:gd name="T3" fmla="*/ 1 h 1801"/>
                <a:gd name="T4" fmla="*/ 1 w 368"/>
                <a:gd name="T5" fmla="*/ 1 h 1801"/>
                <a:gd name="T6" fmla="*/ 1 w 368"/>
                <a:gd name="T7" fmla="*/ 1 h 1801"/>
                <a:gd name="T8" fmla="*/ 1 w 368"/>
                <a:gd name="T9" fmla="*/ 1 h 1801"/>
                <a:gd name="T10" fmla="*/ 1 w 368"/>
                <a:gd name="T11" fmla="*/ 1 h 1801"/>
                <a:gd name="T12" fmla="*/ 1 w 368"/>
                <a:gd name="T13" fmla="*/ 1 h 1801"/>
                <a:gd name="T14" fmla="*/ 1 w 368"/>
                <a:gd name="T15" fmla="*/ 1 h 1801"/>
                <a:gd name="T16" fmla="*/ 1 w 368"/>
                <a:gd name="T17" fmla="*/ 1 h 1801"/>
                <a:gd name="T18" fmla="*/ 1 w 368"/>
                <a:gd name="T19" fmla="*/ 1 h 1801"/>
                <a:gd name="T20" fmla="*/ 1 w 368"/>
                <a:gd name="T21" fmla="*/ 1 h 1801"/>
                <a:gd name="T22" fmla="*/ 1 w 368"/>
                <a:gd name="T23" fmla="*/ 1 h 1801"/>
                <a:gd name="T24" fmla="*/ 1 w 368"/>
                <a:gd name="T25" fmla="*/ 1 h 1801"/>
                <a:gd name="T26" fmla="*/ 1 w 368"/>
                <a:gd name="T27" fmla="*/ 1 h 1801"/>
                <a:gd name="T28" fmla="*/ 1 w 368"/>
                <a:gd name="T29" fmla="*/ 1 h 1801"/>
                <a:gd name="T30" fmla="*/ 1 w 368"/>
                <a:gd name="T31" fmla="*/ 1 h 1801"/>
                <a:gd name="T32" fmla="*/ 1 w 368"/>
                <a:gd name="T33" fmla="*/ 1 h 1801"/>
                <a:gd name="T34" fmla="*/ 1 w 368"/>
                <a:gd name="T35" fmla="*/ 1 h 1801"/>
                <a:gd name="T36" fmla="*/ 1 w 368"/>
                <a:gd name="T37" fmla="*/ 1 h 1801"/>
                <a:gd name="T38" fmla="*/ 1 w 368"/>
                <a:gd name="T39" fmla="*/ 1 h 1801"/>
                <a:gd name="T40" fmla="*/ 1 w 368"/>
                <a:gd name="T41" fmla="*/ 1 h 1801"/>
                <a:gd name="T42" fmla="*/ 1 w 368"/>
                <a:gd name="T43" fmla="*/ 1 h 1801"/>
                <a:gd name="T44" fmla="*/ 1 w 368"/>
                <a:gd name="T45" fmla="*/ 1 h 1801"/>
                <a:gd name="T46" fmla="*/ 1 w 368"/>
                <a:gd name="T47" fmla="*/ 1 h 1801"/>
                <a:gd name="T48" fmla="*/ 1 w 368"/>
                <a:gd name="T49" fmla="*/ 1 h 1801"/>
                <a:gd name="T50" fmla="*/ 1 w 368"/>
                <a:gd name="T51" fmla="*/ 1 h 1801"/>
                <a:gd name="T52" fmla="*/ 1 w 368"/>
                <a:gd name="T53" fmla="*/ 1 h 1801"/>
                <a:gd name="T54" fmla="*/ 1 w 368"/>
                <a:gd name="T55" fmla="*/ 1 h 1801"/>
                <a:gd name="T56" fmla="*/ 1 w 368"/>
                <a:gd name="T57" fmla="*/ 1 h 1801"/>
                <a:gd name="T58" fmla="*/ 1 w 368"/>
                <a:gd name="T59" fmla="*/ 0 h 1801"/>
                <a:gd name="T60" fmla="*/ 1 w 368"/>
                <a:gd name="T61" fmla="*/ 1 h 1801"/>
                <a:gd name="T62" fmla="*/ 1 w 368"/>
                <a:gd name="T63" fmla="*/ 1 h 1801"/>
                <a:gd name="T64" fmla="*/ 1 w 368"/>
                <a:gd name="T65" fmla="*/ 1 h 180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8"/>
                <a:gd name="T100" fmla="*/ 0 h 1801"/>
                <a:gd name="T101" fmla="*/ 368 w 368"/>
                <a:gd name="T102" fmla="*/ 1801 h 180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8" h="1801">
                  <a:moveTo>
                    <a:pt x="368" y="104"/>
                  </a:moveTo>
                  <a:lnTo>
                    <a:pt x="367" y="120"/>
                  </a:lnTo>
                  <a:lnTo>
                    <a:pt x="363" y="155"/>
                  </a:lnTo>
                  <a:lnTo>
                    <a:pt x="348" y="224"/>
                  </a:lnTo>
                  <a:lnTo>
                    <a:pt x="336" y="263"/>
                  </a:lnTo>
                  <a:lnTo>
                    <a:pt x="336" y="265"/>
                  </a:lnTo>
                  <a:lnTo>
                    <a:pt x="328" y="269"/>
                  </a:lnTo>
                  <a:lnTo>
                    <a:pt x="317" y="281"/>
                  </a:lnTo>
                  <a:lnTo>
                    <a:pt x="303" y="305"/>
                  </a:lnTo>
                  <a:lnTo>
                    <a:pt x="285" y="345"/>
                  </a:lnTo>
                  <a:lnTo>
                    <a:pt x="268" y="406"/>
                  </a:lnTo>
                  <a:lnTo>
                    <a:pt x="261" y="445"/>
                  </a:lnTo>
                  <a:lnTo>
                    <a:pt x="256" y="471"/>
                  </a:lnTo>
                  <a:lnTo>
                    <a:pt x="242" y="538"/>
                  </a:lnTo>
                  <a:lnTo>
                    <a:pt x="201" y="723"/>
                  </a:lnTo>
                  <a:lnTo>
                    <a:pt x="154" y="942"/>
                  </a:lnTo>
                  <a:lnTo>
                    <a:pt x="141" y="997"/>
                  </a:lnTo>
                  <a:lnTo>
                    <a:pt x="129" y="1051"/>
                  </a:lnTo>
                  <a:lnTo>
                    <a:pt x="106" y="1156"/>
                  </a:lnTo>
                  <a:lnTo>
                    <a:pt x="66" y="1327"/>
                  </a:lnTo>
                  <a:lnTo>
                    <a:pt x="46" y="1413"/>
                  </a:lnTo>
                  <a:lnTo>
                    <a:pt x="46" y="1417"/>
                  </a:lnTo>
                  <a:lnTo>
                    <a:pt x="43" y="1450"/>
                  </a:lnTo>
                  <a:lnTo>
                    <a:pt x="38" y="1513"/>
                  </a:lnTo>
                  <a:lnTo>
                    <a:pt x="28" y="1641"/>
                  </a:lnTo>
                  <a:lnTo>
                    <a:pt x="18" y="1770"/>
                  </a:lnTo>
                  <a:lnTo>
                    <a:pt x="16" y="1801"/>
                  </a:lnTo>
                  <a:lnTo>
                    <a:pt x="15" y="1798"/>
                  </a:lnTo>
                  <a:lnTo>
                    <a:pt x="12" y="1769"/>
                  </a:lnTo>
                  <a:lnTo>
                    <a:pt x="4" y="1664"/>
                  </a:lnTo>
                  <a:lnTo>
                    <a:pt x="0" y="1560"/>
                  </a:lnTo>
                  <a:lnTo>
                    <a:pt x="1" y="1543"/>
                  </a:lnTo>
                  <a:lnTo>
                    <a:pt x="2" y="1532"/>
                  </a:lnTo>
                  <a:lnTo>
                    <a:pt x="11" y="1484"/>
                  </a:lnTo>
                  <a:lnTo>
                    <a:pt x="47" y="1312"/>
                  </a:lnTo>
                  <a:lnTo>
                    <a:pt x="97" y="1082"/>
                  </a:lnTo>
                  <a:lnTo>
                    <a:pt x="111" y="1020"/>
                  </a:lnTo>
                  <a:lnTo>
                    <a:pt x="122" y="965"/>
                  </a:lnTo>
                  <a:lnTo>
                    <a:pt x="146" y="855"/>
                  </a:lnTo>
                  <a:lnTo>
                    <a:pt x="194" y="634"/>
                  </a:lnTo>
                  <a:lnTo>
                    <a:pt x="240" y="412"/>
                  </a:lnTo>
                  <a:lnTo>
                    <a:pt x="251" y="356"/>
                  </a:lnTo>
                  <a:lnTo>
                    <a:pt x="251" y="354"/>
                  </a:lnTo>
                  <a:lnTo>
                    <a:pt x="255" y="340"/>
                  </a:lnTo>
                  <a:lnTo>
                    <a:pt x="272" y="287"/>
                  </a:lnTo>
                  <a:lnTo>
                    <a:pt x="297" y="241"/>
                  </a:lnTo>
                  <a:lnTo>
                    <a:pt x="304" y="235"/>
                  </a:lnTo>
                  <a:lnTo>
                    <a:pt x="315" y="226"/>
                  </a:lnTo>
                  <a:lnTo>
                    <a:pt x="324" y="214"/>
                  </a:lnTo>
                  <a:lnTo>
                    <a:pt x="332" y="202"/>
                  </a:lnTo>
                  <a:lnTo>
                    <a:pt x="341" y="175"/>
                  </a:lnTo>
                  <a:lnTo>
                    <a:pt x="345" y="145"/>
                  </a:lnTo>
                  <a:lnTo>
                    <a:pt x="344" y="116"/>
                  </a:lnTo>
                  <a:lnTo>
                    <a:pt x="341" y="90"/>
                  </a:lnTo>
                  <a:lnTo>
                    <a:pt x="340" y="77"/>
                  </a:lnTo>
                  <a:lnTo>
                    <a:pt x="338" y="71"/>
                  </a:lnTo>
                  <a:lnTo>
                    <a:pt x="334" y="57"/>
                  </a:lnTo>
                  <a:lnTo>
                    <a:pt x="324" y="32"/>
                  </a:lnTo>
                  <a:lnTo>
                    <a:pt x="313" y="7"/>
                  </a:lnTo>
                  <a:lnTo>
                    <a:pt x="311" y="0"/>
                  </a:lnTo>
                  <a:lnTo>
                    <a:pt x="312" y="1"/>
                  </a:lnTo>
                  <a:lnTo>
                    <a:pt x="319" y="9"/>
                  </a:lnTo>
                  <a:lnTo>
                    <a:pt x="346" y="41"/>
                  </a:lnTo>
                  <a:lnTo>
                    <a:pt x="366" y="90"/>
                  </a:lnTo>
                  <a:lnTo>
                    <a:pt x="368" y="10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20" name="Freeform 209"/>
            <p:cNvSpPr>
              <a:spLocks/>
            </p:cNvSpPr>
            <p:nvPr/>
          </p:nvSpPr>
          <p:spPr bwMode="auto">
            <a:xfrm>
              <a:off x="2346" y="2983"/>
              <a:ext cx="201" cy="96"/>
            </a:xfrm>
            <a:custGeom>
              <a:avLst/>
              <a:gdLst>
                <a:gd name="T0" fmla="*/ 1 w 401"/>
                <a:gd name="T1" fmla="*/ 1 h 192"/>
                <a:gd name="T2" fmla="*/ 1 w 401"/>
                <a:gd name="T3" fmla="*/ 1 h 192"/>
                <a:gd name="T4" fmla="*/ 1 w 401"/>
                <a:gd name="T5" fmla="*/ 1 h 192"/>
                <a:gd name="T6" fmla="*/ 1 w 401"/>
                <a:gd name="T7" fmla="*/ 1 h 192"/>
                <a:gd name="T8" fmla="*/ 1 w 401"/>
                <a:gd name="T9" fmla="*/ 1 h 192"/>
                <a:gd name="T10" fmla="*/ 1 w 401"/>
                <a:gd name="T11" fmla="*/ 1 h 192"/>
                <a:gd name="T12" fmla="*/ 1 w 401"/>
                <a:gd name="T13" fmla="*/ 1 h 192"/>
                <a:gd name="T14" fmla="*/ 1 w 401"/>
                <a:gd name="T15" fmla="*/ 1 h 192"/>
                <a:gd name="T16" fmla="*/ 1 w 401"/>
                <a:gd name="T17" fmla="*/ 1 h 192"/>
                <a:gd name="T18" fmla="*/ 1 w 401"/>
                <a:gd name="T19" fmla="*/ 1 h 192"/>
                <a:gd name="T20" fmla="*/ 1 w 401"/>
                <a:gd name="T21" fmla="*/ 1 h 192"/>
                <a:gd name="T22" fmla="*/ 1 w 401"/>
                <a:gd name="T23" fmla="*/ 1 h 192"/>
                <a:gd name="T24" fmla="*/ 1 w 401"/>
                <a:gd name="T25" fmla="*/ 1 h 192"/>
                <a:gd name="T26" fmla="*/ 1 w 401"/>
                <a:gd name="T27" fmla="*/ 1 h 192"/>
                <a:gd name="T28" fmla="*/ 1 w 401"/>
                <a:gd name="T29" fmla="*/ 1 h 192"/>
                <a:gd name="T30" fmla="*/ 1 w 401"/>
                <a:gd name="T31" fmla="*/ 1 h 192"/>
                <a:gd name="T32" fmla="*/ 1 w 401"/>
                <a:gd name="T33" fmla="*/ 1 h 192"/>
                <a:gd name="T34" fmla="*/ 1 w 401"/>
                <a:gd name="T35" fmla="*/ 1 h 192"/>
                <a:gd name="T36" fmla="*/ 1 w 401"/>
                <a:gd name="T37" fmla="*/ 1 h 192"/>
                <a:gd name="T38" fmla="*/ 1 w 401"/>
                <a:gd name="T39" fmla="*/ 1 h 192"/>
                <a:gd name="T40" fmla="*/ 1 w 401"/>
                <a:gd name="T41" fmla="*/ 1 h 192"/>
                <a:gd name="T42" fmla="*/ 1 w 401"/>
                <a:gd name="T43" fmla="*/ 1 h 192"/>
                <a:gd name="T44" fmla="*/ 1 w 401"/>
                <a:gd name="T45" fmla="*/ 1 h 192"/>
                <a:gd name="T46" fmla="*/ 1 w 401"/>
                <a:gd name="T47" fmla="*/ 1 h 192"/>
                <a:gd name="T48" fmla="*/ 1 w 401"/>
                <a:gd name="T49" fmla="*/ 1 h 192"/>
                <a:gd name="T50" fmla="*/ 1 w 401"/>
                <a:gd name="T51" fmla="*/ 1 h 192"/>
                <a:gd name="T52" fmla="*/ 1 w 401"/>
                <a:gd name="T53" fmla="*/ 1 h 192"/>
                <a:gd name="T54" fmla="*/ 1 w 401"/>
                <a:gd name="T55" fmla="*/ 1 h 192"/>
                <a:gd name="T56" fmla="*/ 1 w 401"/>
                <a:gd name="T57" fmla="*/ 1 h 192"/>
                <a:gd name="T58" fmla="*/ 1 w 401"/>
                <a:gd name="T59" fmla="*/ 1 h 192"/>
                <a:gd name="T60" fmla="*/ 1 w 401"/>
                <a:gd name="T61" fmla="*/ 1 h 192"/>
                <a:gd name="T62" fmla="*/ 1 w 401"/>
                <a:gd name="T63" fmla="*/ 1 h 192"/>
                <a:gd name="T64" fmla="*/ 1 w 401"/>
                <a:gd name="T65" fmla="*/ 1 h 192"/>
                <a:gd name="T66" fmla="*/ 1 w 401"/>
                <a:gd name="T67" fmla="*/ 1 h 192"/>
                <a:gd name="T68" fmla="*/ 1 w 401"/>
                <a:gd name="T69" fmla="*/ 1 h 192"/>
                <a:gd name="T70" fmla="*/ 1 w 401"/>
                <a:gd name="T71" fmla="*/ 1 h 192"/>
                <a:gd name="T72" fmla="*/ 1 w 401"/>
                <a:gd name="T73" fmla="*/ 1 h 192"/>
                <a:gd name="T74" fmla="*/ 1 w 401"/>
                <a:gd name="T75" fmla="*/ 1 h 192"/>
                <a:gd name="T76" fmla="*/ 1 w 401"/>
                <a:gd name="T77" fmla="*/ 1 h 192"/>
                <a:gd name="T78" fmla="*/ 1 w 401"/>
                <a:gd name="T79" fmla="*/ 1 h 192"/>
                <a:gd name="T80" fmla="*/ 1 w 401"/>
                <a:gd name="T81" fmla="*/ 1 h 192"/>
                <a:gd name="T82" fmla="*/ 1 w 401"/>
                <a:gd name="T83" fmla="*/ 1 h 192"/>
                <a:gd name="T84" fmla="*/ 1 w 401"/>
                <a:gd name="T85" fmla="*/ 1 h 192"/>
                <a:gd name="T86" fmla="*/ 1 w 401"/>
                <a:gd name="T87" fmla="*/ 1 h 192"/>
                <a:gd name="T88" fmla="*/ 1 w 401"/>
                <a:gd name="T89" fmla="*/ 1 h 192"/>
                <a:gd name="T90" fmla="*/ 1 w 401"/>
                <a:gd name="T91" fmla="*/ 1 h 192"/>
                <a:gd name="T92" fmla="*/ 1 w 401"/>
                <a:gd name="T93" fmla="*/ 1 h 192"/>
                <a:gd name="T94" fmla="*/ 1 w 401"/>
                <a:gd name="T95" fmla="*/ 1 h 192"/>
                <a:gd name="T96" fmla="*/ 1 w 401"/>
                <a:gd name="T97" fmla="*/ 1 h 192"/>
                <a:gd name="T98" fmla="*/ 1 w 401"/>
                <a:gd name="T99" fmla="*/ 1 h 192"/>
                <a:gd name="T100" fmla="*/ 1 w 401"/>
                <a:gd name="T101" fmla="*/ 1 h 192"/>
                <a:gd name="T102" fmla="*/ 1 w 401"/>
                <a:gd name="T103" fmla="*/ 1 h 192"/>
                <a:gd name="T104" fmla="*/ 1 w 401"/>
                <a:gd name="T105" fmla="*/ 0 h 192"/>
                <a:gd name="T106" fmla="*/ 1 w 401"/>
                <a:gd name="T107" fmla="*/ 1 h 192"/>
                <a:gd name="T108" fmla="*/ 1 w 401"/>
                <a:gd name="T109" fmla="*/ 1 h 192"/>
                <a:gd name="T110" fmla="*/ 0 w 401"/>
                <a:gd name="T111" fmla="*/ 1 h 192"/>
                <a:gd name="T112" fmla="*/ 1 w 401"/>
                <a:gd name="T113" fmla="*/ 1 h 192"/>
                <a:gd name="T114" fmla="*/ 1 w 401"/>
                <a:gd name="T115" fmla="*/ 1 h 192"/>
                <a:gd name="T116" fmla="*/ 1 w 401"/>
                <a:gd name="T117" fmla="*/ 1 h 192"/>
                <a:gd name="T118" fmla="*/ 1 w 401"/>
                <a:gd name="T119" fmla="*/ 1 h 19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1"/>
                <a:gd name="T181" fmla="*/ 0 h 192"/>
                <a:gd name="T182" fmla="*/ 401 w 401"/>
                <a:gd name="T183" fmla="*/ 192 h 19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1" h="192">
                  <a:moveTo>
                    <a:pt x="23" y="137"/>
                  </a:moveTo>
                  <a:lnTo>
                    <a:pt x="42" y="150"/>
                  </a:lnTo>
                  <a:lnTo>
                    <a:pt x="63" y="156"/>
                  </a:lnTo>
                  <a:lnTo>
                    <a:pt x="83" y="157"/>
                  </a:lnTo>
                  <a:lnTo>
                    <a:pt x="102" y="155"/>
                  </a:lnTo>
                  <a:lnTo>
                    <a:pt x="142" y="144"/>
                  </a:lnTo>
                  <a:lnTo>
                    <a:pt x="178" y="133"/>
                  </a:lnTo>
                  <a:lnTo>
                    <a:pt x="212" y="132"/>
                  </a:lnTo>
                  <a:lnTo>
                    <a:pt x="242" y="148"/>
                  </a:lnTo>
                  <a:lnTo>
                    <a:pt x="247" y="154"/>
                  </a:lnTo>
                  <a:lnTo>
                    <a:pt x="261" y="167"/>
                  </a:lnTo>
                  <a:lnTo>
                    <a:pt x="296" y="187"/>
                  </a:lnTo>
                  <a:lnTo>
                    <a:pt x="338" y="192"/>
                  </a:lnTo>
                  <a:lnTo>
                    <a:pt x="351" y="189"/>
                  </a:lnTo>
                  <a:lnTo>
                    <a:pt x="361" y="186"/>
                  </a:lnTo>
                  <a:lnTo>
                    <a:pt x="378" y="179"/>
                  </a:lnTo>
                  <a:lnTo>
                    <a:pt x="396" y="167"/>
                  </a:lnTo>
                  <a:lnTo>
                    <a:pt x="399" y="162"/>
                  </a:lnTo>
                  <a:lnTo>
                    <a:pt x="400" y="159"/>
                  </a:lnTo>
                  <a:lnTo>
                    <a:pt x="401" y="158"/>
                  </a:lnTo>
                  <a:lnTo>
                    <a:pt x="399" y="159"/>
                  </a:lnTo>
                  <a:lnTo>
                    <a:pt x="389" y="163"/>
                  </a:lnTo>
                  <a:lnTo>
                    <a:pt x="346" y="166"/>
                  </a:lnTo>
                  <a:lnTo>
                    <a:pt x="321" y="160"/>
                  </a:lnTo>
                  <a:lnTo>
                    <a:pt x="297" y="146"/>
                  </a:lnTo>
                  <a:lnTo>
                    <a:pt x="287" y="135"/>
                  </a:lnTo>
                  <a:lnTo>
                    <a:pt x="278" y="122"/>
                  </a:lnTo>
                  <a:lnTo>
                    <a:pt x="271" y="108"/>
                  </a:lnTo>
                  <a:lnTo>
                    <a:pt x="264" y="77"/>
                  </a:lnTo>
                  <a:lnTo>
                    <a:pt x="260" y="48"/>
                  </a:lnTo>
                  <a:lnTo>
                    <a:pt x="256" y="26"/>
                  </a:lnTo>
                  <a:lnTo>
                    <a:pt x="252" y="17"/>
                  </a:lnTo>
                  <a:lnTo>
                    <a:pt x="247" y="12"/>
                  </a:lnTo>
                  <a:lnTo>
                    <a:pt x="244" y="10"/>
                  </a:lnTo>
                  <a:lnTo>
                    <a:pt x="240" y="9"/>
                  </a:lnTo>
                  <a:lnTo>
                    <a:pt x="235" y="9"/>
                  </a:lnTo>
                  <a:lnTo>
                    <a:pt x="230" y="10"/>
                  </a:lnTo>
                  <a:lnTo>
                    <a:pt x="219" y="15"/>
                  </a:lnTo>
                  <a:lnTo>
                    <a:pt x="210" y="21"/>
                  </a:lnTo>
                  <a:lnTo>
                    <a:pt x="204" y="29"/>
                  </a:lnTo>
                  <a:lnTo>
                    <a:pt x="197" y="39"/>
                  </a:lnTo>
                  <a:lnTo>
                    <a:pt x="188" y="59"/>
                  </a:lnTo>
                  <a:lnTo>
                    <a:pt x="168" y="99"/>
                  </a:lnTo>
                  <a:lnTo>
                    <a:pt x="151" y="111"/>
                  </a:lnTo>
                  <a:lnTo>
                    <a:pt x="123" y="120"/>
                  </a:lnTo>
                  <a:lnTo>
                    <a:pt x="83" y="124"/>
                  </a:lnTo>
                  <a:lnTo>
                    <a:pt x="68" y="121"/>
                  </a:lnTo>
                  <a:lnTo>
                    <a:pt x="55" y="115"/>
                  </a:lnTo>
                  <a:lnTo>
                    <a:pt x="44" y="105"/>
                  </a:lnTo>
                  <a:lnTo>
                    <a:pt x="35" y="93"/>
                  </a:lnTo>
                  <a:lnTo>
                    <a:pt x="28" y="78"/>
                  </a:lnTo>
                  <a:lnTo>
                    <a:pt x="17" y="43"/>
                  </a:lnTo>
                  <a:lnTo>
                    <a:pt x="6" y="0"/>
                  </a:lnTo>
                  <a:lnTo>
                    <a:pt x="5" y="5"/>
                  </a:lnTo>
                  <a:lnTo>
                    <a:pt x="3" y="24"/>
                  </a:lnTo>
                  <a:lnTo>
                    <a:pt x="0" y="77"/>
                  </a:lnTo>
                  <a:lnTo>
                    <a:pt x="4" y="106"/>
                  </a:lnTo>
                  <a:lnTo>
                    <a:pt x="14" y="129"/>
                  </a:lnTo>
                  <a:lnTo>
                    <a:pt x="23" y="1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9421" name="Freeform 210"/>
            <p:cNvSpPr>
              <a:spLocks/>
            </p:cNvSpPr>
            <p:nvPr/>
          </p:nvSpPr>
          <p:spPr bwMode="auto">
            <a:xfrm>
              <a:off x="2428" y="3096"/>
              <a:ext cx="89" cy="100"/>
            </a:xfrm>
            <a:custGeom>
              <a:avLst/>
              <a:gdLst>
                <a:gd name="T0" fmla="*/ 1 w 178"/>
                <a:gd name="T1" fmla="*/ 0 h 202"/>
                <a:gd name="T2" fmla="*/ 1 w 178"/>
                <a:gd name="T3" fmla="*/ 0 h 202"/>
                <a:gd name="T4" fmla="*/ 1 w 178"/>
                <a:gd name="T5" fmla="*/ 0 h 202"/>
                <a:gd name="T6" fmla="*/ 1 w 178"/>
                <a:gd name="T7" fmla="*/ 0 h 202"/>
                <a:gd name="T8" fmla="*/ 1 w 178"/>
                <a:gd name="T9" fmla="*/ 0 h 202"/>
                <a:gd name="T10" fmla="*/ 0 w 178"/>
                <a:gd name="T11" fmla="*/ 0 h 202"/>
                <a:gd name="T12" fmla="*/ 1 w 178"/>
                <a:gd name="T13" fmla="*/ 0 h 202"/>
                <a:gd name="T14" fmla="*/ 1 w 178"/>
                <a:gd name="T15" fmla="*/ 0 h 202"/>
                <a:gd name="T16" fmla="*/ 1 w 178"/>
                <a:gd name="T17" fmla="*/ 0 h 202"/>
                <a:gd name="T18" fmla="*/ 1 w 178"/>
                <a:gd name="T19" fmla="*/ 0 h 202"/>
                <a:gd name="T20" fmla="*/ 1 w 178"/>
                <a:gd name="T21" fmla="*/ 0 h 202"/>
                <a:gd name="T22" fmla="*/ 1 w 178"/>
                <a:gd name="T23" fmla="*/ 0 h 202"/>
                <a:gd name="T24" fmla="*/ 1 w 178"/>
                <a:gd name="T25" fmla="*/ 0 h 202"/>
                <a:gd name="T26" fmla="*/ 1 w 178"/>
                <a:gd name="T27" fmla="*/ 0 h 202"/>
                <a:gd name="T28" fmla="*/ 1 w 178"/>
                <a:gd name="T29" fmla="*/ 0 h 202"/>
                <a:gd name="T30" fmla="*/ 1 w 178"/>
                <a:gd name="T31" fmla="*/ 0 h 202"/>
                <a:gd name="T32" fmla="*/ 1 w 178"/>
                <a:gd name="T33" fmla="*/ 0 h 202"/>
                <a:gd name="T34" fmla="*/ 1 w 178"/>
                <a:gd name="T35" fmla="*/ 0 h 202"/>
                <a:gd name="T36" fmla="*/ 1 w 178"/>
                <a:gd name="T37" fmla="*/ 0 h 202"/>
                <a:gd name="T38" fmla="*/ 1 w 178"/>
                <a:gd name="T39" fmla="*/ 0 h 202"/>
                <a:gd name="T40" fmla="*/ 1 w 178"/>
                <a:gd name="T41" fmla="*/ 0 h 202"/>
                <a:gd name="T42" fmla="*/ 1 w 178"/>
                <a:gd name="T43" fmla="*/ 0 h 202"/>
                <a:gd name="T44" fmla="*/ 1 w 178"/>
                <a:gd name="T45" fmla="*/ 0 h 202"/>
                <a:gd name="T46" fmla="*/ 1 w 178"/>
                <a:gd name="T47" fmla="*/ 0 h 202"/>
                <a:gd name="T48" fmla="*/ 1 w 178"/>
                <a:gd name="T49" fmla="*/ 0 h 202"/>
                <a:gd name="T50" fmla="*/ 1 w 178"/>
                <a:gd name="T51" fmla="*/ 0 h 202"/>
                <a:gd name="T52" fmla="*/ 1 w 178"/>
                <a:gd name="T53" fmla="*/ 0 h 202"/>
                <a:gd name="T54" fmla="*/ 1 w 178"/>
                <a:gd name="T55" fmla="*/ 0 h 202"/>
                <a:gd name="T56" fmla="*/ 1 w 178"/>
                <a:gd name="T57" fmla="*/ 0 h 202"/>
                <a:gd name="T58" fmla="*/ 1 w 178"/>
                <a:gd name="T59" fmla="*/ 0 h 202"/>
                <a:gd name="T60" fmla="*/ 1 w 178"/>
                <a:gd name="T61" fmla="*/ 0 h 202"/>
                <a:gd name="T62" fmla="*/ 1 w 178"/>
                <a:gd name="T63" fmla="*/ 0 h 202"/>
                <a:gd name="T64" fmla="*/ 1 w 178"/>
                <a:gd name="T65" fmla="*/ 0 h 202"/>
                <a:gd name="T66" fmla="*/ 1 w 178"/>
                <a:gd name="T67" fmla="*/ 0 h 202"/>
                <a:gd name="T68" fmla="*/ 1 w 178"/>
                <a:gd name="T69" fmla="*/ 0 h 202"/>
                <a:gd name="T70" fmla="*/ 1 w 178"/>
                <a:gd name="T71" fmla="*/ 0 h 202"/>
                <a:gd name="T72" fmla="*/ 1 w 178"/>
                <a:gd name="T73" fmla="*/ 0 h 20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8"/>
                <a:gd name="T112" fmla="*/ 0 h 202"/>
                <a:gd name="T113" fmla="*/ 178 w 178"/>
                <a:gd name="T114" fmla="*/ 202 h 20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8" h="202">
                  <a:moveTo>
                    <a:pt x="31" y="51"/>
                  </a:moveTo>
                  <a:lnTo>
                    <a:pt x="27" y="55"/>
                  </a:lnTo>
                  <a:lnTo>
                    <a:pt x="21" y="62"/>
                  </a:lnTo>
                  <a:lnTo>
                    <a:pt x="11" y="79"/>
                  </a:lnTo>
                  <a:lnTo>
                    <a:pt x="2" y="98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8" y="106"/>
                  </a:lnTo>
                  <a:lnTo>
                    <a:pt x="33" y="124"/>
                  </a:lnTo>
                  <a:lnTo>
                    <a:pt x="45" y="134"/>
                  </a:lnTo>
                  <a:lnTo>
                    <a:pt x="52" y="144"/>
                  </a:lnTo>
                  <a:lnTo>
                    <a:pt x="54" y="148"/>
                  </a:lnTo>
                  <a:lnTo>
                    <a:pt x="54" y="153"/>
                  </a:lnTo>
                  <a:lnTo>
                    <a:pt x="55" y="158"/>
                  </a:lnTo>
                  <a:lnTo>
                    <a:pt x="59" y="171"/>
                  </a:lnTo>
                  <a:lnTo>
                    <a:pt x="69" y="193"/>
                  </a:lnTo>
                  <a:lnTo>
                    <a:pt x="75" y="202"/>
                  </a:lnTo>
                  <a:lnTo>
                    <a:pt x="79" y="188"/>
                  </a:lnTo>
                  <a:lnTo>
                    <a:pt x="89" y="166"/>
                  </a:lnTo>
                  <a:lnTo>
                    <a:pt x="101" y="148"/>
                  </a:lnTo>
                  <a:lnTo>
                    <a:pt x="118" y="137"/>
                  </a:lnTo>
                  <a:lnTo>
                    <a:pt x="138" y="130"/>
                  </a:lnTo>
                  <a:lnTo>
                    <a:pt x="163" y="125"/>
                  </a:lnTo>
                  <a:lnTo>
                    <a:pt x="178" y="122"/>
                  </a:lnTo>
                  <a:lnTo>
                    <a:pt x="160" y="120"/>
                  </a:lnTo>
                  <a:lnTo>
                    <a:pt x="130" y="109"/>
                  </a:lnTo>
                  <a:lnTo>
                    <a:pt x="108" y="93"/>
                  </a:lnTo>
                  <a:lnTo>
                    <a:pt x="96" y="71"/>
                  </a:lnTo>
                  <a:lnTo>
                    <a:pt x="94" y="46"/>
                  </a:lnTo>
                  <a:lnTo>
                    <a:pt x="101" y="17"/>
                  </a:lnTo>
                  <a:lnTo>
                    <a:pt x="110" y="0"/>
                  </a:lnTo>
                  <a:lnTo>
                    <a:pt x="103" y="4"/>
                  </a:lnTo>
                  <a:lnTo>
                    <a:pt x="90" y="13"/>
                  </a:lnTo>
                  <a:lnTo>
                    <a:pt x="63" y="29"/>
                  </a:lnTo>
                  <a:lnTo>
                    <a:pt x="36" y="47"/>
                  </a:lnTo>
                  <a:lnTo>
                    <a:pt x="31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8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115888"/>
            <a:ext cx="9144000" cy="1143000"/>
          </a:xfrm>
        </p:spPr>
        <p:txBody>
          <a:bodyPr/>
          <a:lstStyle/>
          <a:p>
            <a:pPr algn="ctr" eaLnBrk="1" hangingPunct="1">
              <a:defRPr/>
            </a:pPr>
            <a:r>
              <a:rPr lang="el-GR" sz="3200" smtClean="0"/>
              <a:t>Οστεοπυκνομετρία </a:t>
            </a:r>
            <a:br>
              <a:rPr lang="el-GR" sz="3200" smtClean="0"/>
            </a:br>
            <a:r>
              <a:rPr lang="el-GR" sz="3200" smtClean="0"/>
              <a:t>διπλής Χ-φωτονικής δέσμης </a:t>
            </a:r>
            <a:r>
              <a:rPr lang="en-US" sz="3200" smtClean="0"/>
              <a:t>(DPX)</a:t>
            </a:r>
            <a:endParaRPr lang="el-GR" sz="3200" smtClean="0"/>
          </a:p>
        </p:txBody>
      </p:sp>
      <p:sp>
        <p:nvSpPr>
          <p:cNvPr id="7373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79388" y="1700213"/>
            <a:ext cx="8785225" cy="4616450"/>
          </a:xfrm>
        </p:spPr>
        <p:txBody>
          <a:bodyPr/>
          <a:lstStyle/>
          <a:p>
            <a:pPr algn="just" eaLnBrk="1" hangingPunct="1">
              <a:lnSpc>
                <a:spcPct val="120000"/>
              </a:lnSpc>
            </a:pPr>
            <a:r>
              <a:rPr lang="el-GR" smtClean="0"/>
              <a:t>Πηγή ακτινοβολίας λυχνία ακτίνων Χ.</a:t>
            </a:r>
          </a:p>
          <a:p>
            <a:pPr algn="just" eaLnBrk="1" hangingPunct="1">
              <a:lnSpc>
                <a:spcPct val="120000"/>
              </a:lnSpc>
            </a:pPr>
            <a:r>
              <a:rPr lang="el-GR" smtClean="0"/>
              <a:t>Χρησιμοποιείται διχρωματική ακτινοβολία Χ </a:t>
            </a:r>
          </a:p>
          <a:p>
            <a:pPr algn="just" eaLnBrk="1" hangingPunct="1">
              <a:lnSpc>
                <a:spcPct val="120000"/>
              </a:lnSpc>
              <a:buFont typeface="Wingdings" pitchFamily="2" charset="2"/>
              <a:buNone/>
            </a:pPr>
            <a:r>
              <a:rPr lang="el-GR" smtClean="0"/>
              <a:t>	(π.χ 40 </a:t>
            </a:r>
            <a:r>
              <a:rPr lang="en-US" smtClean="0"/>
              <a:t>keV – 80keV</a:t>
            </a:r>
            <a:r>
              <a:rPr lang="el-GR" smtClean="0"/>
              <a:t>, ή 40 </a:t>
            </a:r>
            <a:r>
              <a:rPr lang="en-US" smtClean="0"/>
              <a:t>keV – </a:t>
            </a:r>
            <a:r>
              <a:rPr lang="el-GR" smtClean="0"/>
              <a:t>10</a:t>
            </a:r>
            <a:r>
              <a:rPr lang="en-US" smtClean="0"/>
              <a:t>0keV</a:t>
            </a:r>
            <a:r>
              <a:rPr lang="el-GR" smtClean="0"/>
              <a:t> </a:t>
            </a:r>
            <a:r>
              <a:rPr lang="en-US" smtClean="0"/>
              <a:t>)</a:t>
            </a:r>
            <a:r>
              <a:rPr lang="el-GR" smtClean="0"/>
              <a:t>.</a:t>
            </a:r>
          </a:p>
        </p:txBody>
      </p:sp>
      <p:pic>
        <p:nvPicPr>
          <p:cNvPr id="73732" name="Picture 4"/>
          <p:cNvPicPr>
            <a:picLocks noChangeAspect="1" noChangeArrowheads="1"/>
          </p:cNvPicPr>
          <p:nvPr/>
        </p:nvPicPr>
        <p:blipFill>
          <a:blip r:embed="rId2" cstate="print"/>
          <a:srcRect l="6223" t="21452" r="6946" b="19553"/>
          <a:stretch>
            <a:fillRect/>
          </a:stretch>
        </p:blipFill>
        <p:spPr bwMode="auto">
          <a:xfrm>
            <a:off x="539750" y="3644900"/>
            <a:ext cx="2243138" cy="987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3733" name="Picture 5" descr="Discovery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787900" y="3644900"/>
            <a:ext cx="4208463" cy="2809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Text Box 15"/>
          <p:cNvSpPr txBox="1">
            <a:spLocks noChangeArrowheads="1"/>
          </p:cNvSpPr>
          <p:nvPr/>
        </p:nvSpPr>
        <p:spPr bwMode="auto">
          <a:xfrm>
            <a:off x="2051050" y="5516563"/>
            <a:ext cx="5976938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el-GR"/>
          </a:p>
        </p:txBody>
      </p:sp>
      <p:sp>
        <p:nvSpPr>
          <p:cNvPr id="74755" name="Text Box 16"/>
          <p:cNvSpPr txBox="1">
            <a:spLocks noChangeArrowheads="1"/>
          </p:cNvSpPr>
          <p:nvPr/>
        </p:nvSpPr>
        <p:spPr bwMode="auto">
          <a:xfrm>
            <a:off x="684213" y="5583238"/>
            <a:ext cx="7343775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/>
              <a:t>0          20        40       60        80       100      120      140      </a:t>
            </a:r>
            <a:endParaRPr lang="el-GR" b="1"/>
          </a:p>
        </p:txBody>
      </p:sp>
      <p:sp>
        <p:nvSpPr>
          <p:cNvPr id="74756" name="Text Box 26"/>
          <p:cNvSpPr txBox="1">
            <a:spLocks noChangeArrowheads="1"/>
          </p:cNvSpPr>
          <p:nvPr/>
        </p:nvSpPr>
        <p:spPr bwMode="auto">
          <a:xfrm>
            <a:off x="2124075" y="1484313"/>
            <a:ext cx="4608513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l-GR" b="1" i="1"/>
              <a:t>Σχετικός </a:t>
            </a:r>
            <a:r>
              <a:rPr lang="en-US" b="1" i="1">
                <a:cs typeface="Arial" pitchFamily="34" charset="0"/>
              </a:rPr>
              <a:t>#</a:t>
            </a:r>
            <a:r>
              <a:rPr lang="el-GR" b="1" i="1">
                <a:cs typeface="Arial" pitchFamily="34" charset="0"/>
              </a:rPr>
              <a:t> Φωτονίων ανά </a:t>
            </a:r>
            <a:r>
              <a:rPr lang="en-US" b="1" i="1">
                <a:cs typeface="Arial" pitchFamily="34" charset="0"/>
              </a:rPr>
              <a:t>KeV</a:t>
            </a:r>
          </a:p>
        </p:txBody>
      </p:sp>
      <p:sp>
        <p:nvSpPr>
          <p:cNvPr id="5147" name="Text Box 27"/>
          <p:cNvSpPr txBox="1">
            <a:spLocks noChangeArrowheads="1"/>
          </p:cNvSpPr>
          <p:nvPr/>
        </p:nvSpPr>
        <p:spPr bwMode="auto">
          <a:xfrm>
            <a:off x="4716463" y="2036763"/>
            <a:ext cx="4427537" cy="815975"/>
          </a:xfrm>
          <a:prstGeom prst="rect">
            <a:avLst/>
          </a:prstGeom>
          <a:solidFill>
            <a:schemeClr val="bg1">
              <a:alpha val="89000"/>
            </a:schemeClr>
          </a:solidFill>
          <a:ln w="9525">
            <a:noFill/>
            <a:miter lim="800000"/>
            <a:headEnd/>
            <a:tailEnd/>
          </a:ln>
          <a:effectLst>
            <a:outerShdw dist="107763" dir="2700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sz="2000" dirty="0"/>
              <a:t>              </a:t>
            </a:r>
            <a:r>
              <a:rPr lang="el-GR" b="1" dirty="0"/>
              <a:t>χωρίς φίλτρο </a:t>
            </a:r>
            <a:r>
              <a:rPr lang="el-GR" b="1" dirty="0" err="1"/>
              <a:t>Σαμαρίου</a:t>
            </a:r>
            <a:endParaRPr lang="el-GR" b="1" dirty="0"/>
          </a:p>
          <a:p>
            <a:pPr>
              <a:spcBef>
                <a:spcPct val="50000"/>
              </a:spcBef>
              <a:defRPr/>
            </a:pPr>
            <a:r>
              <a:rPr lang="en-US" b="1" dirty="0"/>
              <a:t>               </a:t>
            </a:r>
            <a:r>
              <a:rPr lang="el-GR" b="1" dirty="0"/>
              <a:t>με φίλτρο </a:t>
            </a:r>
            <a:r>
              <a:rPr lang="el-GR" b="1" dirty="0" err="1"/>
              <a:t>Σαμαρίου</a:t>
            </a:r>
            <a:endParaRPr lang="el-GR" b="1" dirty="0"/>
          </a:p>
        </p:txBody>
      </p:sp>
      <p:grpSp>
        <p:nvGrpSpPr>
          <p:cNvPr id="74758" name="25 - Ομάδα"/>
          <p:cNvGrpSpPr>
            <a:grpSpLocks/>
          </p:cNvGrpSpPr>
          <p:nvPr/>
        </p:nvGrpSpPr>
        <p:grpSpPr bwMode="auto">
          <a:xfrm>
            <a:off x="0" y="1628775"/>
            <a:ext cx="7812088" cy="4532313"/>
            <a:chOff x="1619250" y="1704976"/>
            <a:chExt cx="6049963" cy="4532312"/>
          </a:xfrm>
        </p:grpSpPr>
        <p:grpSp>
          <p:nvGrpSpPr>
            <p:cNvPr id="74762" name="Group 7"/>
            <p:cNvGrpSpPr>
              <a:grpSpLocks/>
            </p:cNvGrpSpPr>
            <p:nvPr/>
          </p:nvGrpSpPr>
          <p:grpSpPr bwMode="auto">
            <a:xfrm>
              <a:off x="2268538" y="1909763"/>
              <a:ext cx="5256212" cy="3671888"/>
              <a:chOff x="1429" y="1162"/>
              <a:chExt cx="3311" cy="2313"/>
            </a:xfrm>
          </p:grpSpPr>
          <p:sp>
            <p:nvSpPr>
              <p:cNvPr id="74772" name="Rectangle 8"/>
              <p:cNvSpPr>
                <a:spLocks noChangeArrowheads="1"/>
              </p:cNvSpPr>
              <p:nvPr/>
            </p:nvSpPr>
            <p:spPr bwMode="auto">
              <a:xfrm>
                <a:off x="1429" y="1162"/>
                <a:ext cx="3311" cy="2313"/>
              </a:xfrm>
              <a:prstGeom prst="rect">
                <a:avLst/>
              </a:prstGeom>
              <a:solidFill>
                <a:schemeClr val="accent1">
                  <a:alpha val="10196"/>
                </a:schemeClr>
              </a:solidFill>
              <a:ln w="381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l-GR"/>
              </a:p>
            </p:txBody>
          </p:sp>
          <p:sp>
            <p:nvSpPr>
              <p:cNvPr id="74773" name="Line 9"/>
              <p:cNvSpPr>
                <a:spLocks noChangeShapeType="1"/>
              </p:cNvSpPr>
              <p:nvPr/>
            </p:nvSpPr>
            <p:spPr bwMode="auto">
              <a:xfrm>
                <a:off x="1429" y="1480"/>
                <a:ext cx="3311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74774" name="Line 10"/>
              <p:cNvSpPr>
                <a:spLocks noChangeShapeType="1"/>
              </p:cNvSpPr>
              <p:nvPr/>
            </p:nvSpPr>
            <p:spPr bwMode="auto">
              <a:xfrm>
                <a:off x="1429" y="1797"/>
                <a:ext cx="3311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74775" name="Line 11"/>
              <p:cNvSpPr>
                <a:spLocks noChangeShapeType="1"/>
              </p:cNvSpPr>
              <p:nvPr/>
            </p:nvSpPr>
            <p:spPr bwMode="auto">
              <a:xfrm>
                <a:off x="1429" y="2160"/>
                <a:ext cx="3311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74776" name="Line 12"/>
              <p:cNvSpPr>
                <a:spLocks noChangeShapeType="1"/>
              </p:cNvSpPr>
              <p:nvPr/>
            </p:nvSpPr>
            <p:spPr bwMode="auto">
              <a:xfrm>
                <a:off x="1429" y="2478"/>
                <a:ext cx="3311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74777" name="Line 13"/>
              <p:cNvSpPr>
                <a:spLocks noChangeShapeType="1"/>
              </p:cNvSpPr>
              <p:nvPr/>
            </p:nvSpPr>
            <p:spPr bwMode="auto">
              <a:xfrm>
                <a:off x="1429" y="2840"/>
                <a:ext cx="3311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74778" name="Line 14"/>
              <p:cNvSpPr>
                <a:spLocks noChangeShapeType="1"/>
              </p:cNvSpPr>
              <p:nvPr/>
            </p:nvSpPr>
            <p:spPr bwMode="auto">
              <a:xfrm>
                <a:off x="1429" y="3158"/>
                <a:ext cx="3311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</p:grpSp>
        <p:sp>
          <p:nvSpPr>
            <p:cNvPr id="74763" name="Text Box 17"/>
            <p:cNvSpPr txBox="1">
              <a:spLocks noChangeArrowheads="1"/>
            </p:cNvSpPr>
            <p:nvPr/>
          </p:nvSpPr>
          <p:spPr bwMode="auto">
            <a:xfrm>
              <a:off x="1619250" y="1704976"/>
              <a:ext cx="576262" cy="39497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sz="2200"/>
                <a:t>70</a:t>
              </a:r>
            </a:p>
            <a:p>
              <a:pPr>
                <a:spcBef>
                  <a:spcPct val="50000"/>
                </a:spcBef>
              </a:pPr>
              <a:r>
                <a:rPr lang="en-US" sz="2200"/>
                <a:t>60</a:t>
              </a:r>
            </a:p>
            <a:p>
              <a:pPr>
                <a:spcBef>
                  <a:spcPct val="50000"/>
                </a:spcBef>
              </a:pPr>
              <a:r>
                <a:rPr lang="en-US" sz="2200"/>
                <a:t>50</a:t>
              </a:r>
            </a:p>
            <a:p>
              <a:pPr>
                <a:spcBef>
                  <a:spcPct val="50000"/>
                </a:spcBef>
              </a:pPr>
              <a:r>
                <a:rPr lang="en-US" sz="2200"/>
                <a:t>40</a:t>
              </a:r>
            </a:p>
            <a:p>
              <a:pPr>
                <a:spcBef>
                  <a:spcPct val="50000"/>
                </a:spcBef>
              </a:pPr>
              <a:r>
                <a:rPr lang="en-US" sz="2200"/>
                <a:t>30</a:t>
              </a:r>
            </a:p>
            <a:p>
              <a:pPr>
                <a:spcBef>
                  <a:spcPct val="50000"/>
                </a:spcBef>
              </a:pPr>
              <a:r>
                <a:rPr lang="en-US" sz="2200"/>
                <a:t>20</a:t>
              </a:r>
            </a:p>
            <a:p>
              <a:pPr>
                <a:spcBef>
                  <a:spcPct val="50000"/>
                </a:spcBef>
              </a:pPr>
              <a:r>
                <a:rPr lang="en-US" sz="2200"/>
                <a:t>10</a:t>
              </a:r>
            </a:p>
            <a:p>
              <a:pPr>
                <a:spcBef>
                  <a:spcPct val="50000"/>
                </a:spcBef>
              </a:pPr>
              <a:r>
                <a:rPr lang="en-US" sz="2200"/>
                <a:t> 0</a:t>
              </a:r>
              <a:endParaRPr lang="el-GR" sz="2200"/>
            </a:p>
          </p:txBody>
        </p:sp>
        <p:grpSp>
          <p:nvGrpSpPr>
            <p:cNvPr id="74764" name="Group 19"/>
            <p:cNvGrpSpPr>
              <a:grpSpLocks/>
            </p:cNvGrpSpPr>
            <p:nvPr/>
          </p:nvGrpSpPr>
          <p:grpSpPr bwMode="auto">
            <a:xfrm>
              <a:off x="2411413" y="2276476"/>
              <a:ext cx="4321175" cy="3240088"/>
              <a:chOff x="1565" y="1525"/>
              <a:chExt cx="2676" cy="1950"/>
            </a:xfrm>
          </p:grpSpPr>
          <p:sp>
            <p:nvSpPr>
              <p:cNvPr id="74770" name="Freeform 20"/>
              <p:cNvSpPr>
                <a:spLocks/>
              </p:cNvSpPr>
              <p:nvPr/>
            </p:nvSpPr>
            <p:spPr bwMode="auto">
              <a:xfrm>
                <a:off x="2653" y="1525"/>
                <a:ext cx="1588" cy="1950"/>
              </a:xfrm>
              <a:custGeom>
                <a:avLst/>
                <a:gdLst>
                  <a:gd name="T0" fmla="*/ 0 w 1814"/>
                  <a:gd name="T1" fmla="*/ 556 h 1981"/>
                  <a:gd name="T2" fmla="*/ 107 w 1814"/>
                  <a:gd name="T3" fmla="*/ 69 h 1981"/>
                  <a:gd name="T4" fmla="*/ 179 w 1814"/>
                  <a:gd name="T5" fmla="*/ 150 h 1981"/>
                  <a:gd name="T6" fmla="*/ 268 w 1814"/>
                  <a:gd name="T7" fmla="*/ 882 h 1981"/>
                  <a:gd name="T8" fmla="*/ 446 w 1814"/>
                  <a:gd name="T9" fmla="*/ 1450 h 1981"/>
                  <a:gd name="T10" fmla="*/ 714 w 1814"/>
                  <a:gd name="T11" fmla="*/ 1773 h 198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814"/>
                  <a:gd name="T19" fmla="*/ 0 h 1981"/>
                  <a:gd name="T20" fmla="*/ 1814 w 1814"/>
                  <a:gd name="T21" fmla="*/ 1981 h 198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814" h="1981">
                    <a:moveTo>
                      <a:pt x="0" y="621"/>
                    </a:moveTo>
                    <a:cubicBezTo>
                      <a:pt x="98" y="386"/>
                      <a:pt x="197" y="152"/>
                      <a:pt x="272" y="76"/>
                    </a:cubicBezTo>
                    <a:cubicBezTo>
                      <a:pt x="347" y="0"/>
                      <a:pt x="385" y="16"/>
                      <a:pt x="453" y="167"/>
                    </a:cubicBezTo>
                    <a:cubicBezTo>
                      <a:pt x="521" y="318"/>
                      <a:pt x="567" y="742"/>
                      <a:pt x="680" y="984"/>
                    </a:cubicBezTo>
                    <a:cubicBezTo>
                      <a:pt x="793" y="1226"/>
                      <a:pt x="945" y="1453"/>
                      <a:pt x="1134" y="1619"/>
                    </a:cubicBezTo>
                    <a:cubicBezTo>
                      <a:pt x="1323" y="1785"/>
                      <a:pt x="1701" y="1921"/>
                      <a:pt x="1814" y="1981"/>
                    </a:cubicBezTo>
                  </a:path>
                </a:pathLst>
              </a:custGeom>
              <a:noFill/>
              <a:ln w="57150" cmpd="sng">
                <a:solidFill>
                  <a:srgbClr val="CC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74771" name="Freeform 21"/>
              <p:cNvSpPr>
                <a:spLocks/>
              </p:cNvSpPr>
              <p:nvPr/>
            </p:nvSpPr>
            <p:spPr bwMode="auto">
              <a:xfrm>
                <a:off x="1565" y="1819"/>
                <a:ext cx="1088" cy="1520"/>
              </a:xfrm>
              <a:custGeom>
                <a:avLst/>
                <a:gdLst>
                  <a:gd name="T0" fmla="*/ 1088 w 1088"/>
                  <a:gd name="T1" fmla="*/ 296 h 1520"/>
                  <a:gd name="T2" fmla="*/ 1043 w 1088"/>
                  <a:gd name="T3" fmla="*/ 386 h 1520"/>
                  <a:gd name="T4" fmla="*/ 952 w 1088"/>
                  <a:gd name="T5" fmla="*/ 386 h 1520"/>
                  <a:gd name="T6" fmla="*/ 907 w 1088"/>
                  <a:gd name="T7" fmla="*/ 341 h 1520"/>
                  <a:gd name="T8" fmla="*/ 861 w 1088"/>
                  <a:gd name="T9" fmla="*/ 250 h 1520"/>
                  <a:gd name="T10" fmla="*/ 816 w 1088"/>
                  <a:gd name="T11" fmla="*/ 160 h 1520"/>
                  <a:gd name="T12" fmla="*/ 771 w 1088"/>
                  <a:gd name="T13" fmla="*/ 69 h 1520"/>
                  <a:gd name="T14" fmla="*/ 725 w 1088"/>
                  <a:gd name="T15" fmla="*/ 23 h 1520"/>
                  <a:gd name="T16" fmla="*/ 635 w 1088"/>
                  <a:gd name="T17" fmla="*/ 23 h 1520"/>
                  <a:gd name="T18" fmla="*/ 544 w 1088"/>
                  <a:gd name="T19" fmla="*/ 160 h 1520"/>
                  <a:gd name="T20" fmla="*/ 499 w 1088"/>
                  <a:gd name="T21" fmla="*/ 296 h 1520"/>
                  <a:gd name="T22" fmla="*/ 408 w 1088"/>
                  <a:gd name="T23" fmla="*/ 704 h 1520"/>
                  <a:gd name="T24" fmla="*/ 317 w 1088"/>
                  <a:gd name="T25" fmla="*/ 1021 h 1520"/>
                  <a:gd name="T26" fmla="*/ 272 w 1088"/>
                  <a:gd name="T27" fmla="*/ 1112 h 1520"/>
                  <a:gd name="T28" fmla="*/ 226 w 1088"/>
                  <a:gd name="T29" fmla="*/ 1248 h 1520"/>
                  <a:gd name="T30" fmla="*/ 181 w 1088"/>
                  <a:gd name="T31" fmla="*/ 1339 h 1520"/>
                  <a:gd name="T32" fmla="*/ 136 w 1088"/>
                  <a:gd name="T33" fmla="*/ 1430 h 1520"/>
                  <a:gd name="T34" fmla="*/ 90 w 1088"/>
                  <a:gd name="T35" fmla="*/ 1475 h 1520"/>
                  <a:gd name="T36" fmla="*/ 0 w 1088"/>
                  <a:gd name="T37" fmla="*/ 1520 h 152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88"/>
                  <a:gd name="T58" fmla="*/ 0 h 1520"/>
                  <a:gd name="T59" fmla="*/ 1088 w 1088"/>
                  <a:gd name="T60" fmla="*/ 1520 h 152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88" h="1520">
                    <a:moveTo>
                      <a:pt x="1088" y="296"/>
                    </a:moveTo>
                    <a:cubicBezTo>
                      <a:pt x="1077" y="333"/>
                      <a:pt x="1066" y="371"/>
                      <a:pt x="1043" y="386"/>
                    </a:cubicBezTo>
                    <a:cubicBezTo>
                      <a:pt x="1020" y="401"/>
                      <a:pt x="975" y="393"/>
                      <a:pt x="952" y="386"/>
                    </a:cubicBezTo>
                    <a:cubicBezTo>
                      <a:pt x="929" y="379"/>
                      <a:pt x="922" y="364"/>
                      <a:pt x="907" y="341"/>
                    </a:cubicBezTo>
                    <a:cubicBezTo>
                      <a:pt x="892" y="318"/>
                      <a:pt x="876" y="280"/>
                      <a:pt x="861" y="250"/>
                    </a:cubicBezTo>
                    <a:cubicBezTo>
                      <a:pt x="846" y="220"/>
                      <a:pt x="831" y="190"/>
                      <a:pt x="816" y="160"/>
                    </a:cubicBezTo>
                    <a:cubicBezTo>
                      <a:pt x="801" y="130"/>
                      <a:pt x="786" y="92"/>
                      <a:pt x="771" y="69"/>
                    </a:cubicBezTo>
                    <a:cubicBezTo>
                      <a:pt x="756" y="46"/>
                      <a:pt x="748" y="31"/>
                      <a:pt x="725" y="23"/>
                    </a:cubicBezTo>
                    <a:cubicBezTo>
                      <a:pt x="702" y="15"/>
                      <a:pt x="665" y="0"/>
                      <a:pt x="635" y="23"/>
                    </a:cubicBezTo>
                    <a:cubicBezTo>
                      <a:pt x="605" y="46"/>
                      <a:pt x="567" y="115"/>
                      <a:pt x="544" y="160"/>
                    </a:cubicBezTo>
                    <a:cubicBezTo>
                      <a:pt x="521" y="205"/>
                      <a:pt x="522" y="205"/>
                      <a:pt x="499" y="296"/>
                    </a:cubicBezTo>
                    <a:cubicBezTo>
                      <a:pt x="476" y="387"/>
                      <a:pt x="438" y="583"/>
                      <a:pt x="408" y="704"/>
                    </a:cubicBezTo>
                    <a:cubicBezTo>
                      <a:pt x="378" y="825"/>
                      <a:pt x="340" y="953"/>
                      <a:pt x="317" y="1021"/>
                    </a:cubicBezTo>
                    <a:cubicBezTo>
                      <a:pt x="294" y="1089"/>
                      <a:pt x="287" y="1074"/>
                      <a:pt x="272" y="1112"/>
                    </a:cubicBezTo>
                    <a:cubicBezTo>
                      <a:pt x="257" y="1150"/>
                      <a:pt x="241" y="1210"/>
                      <a:pt x="226" y="1248"/>
                    </a:cubicBezTo>
                    <a:cubicBezTo>
                      <a:pt x="211" y="1286"/>
                      <a:pt x="196" y="1309"/>
                      <a:pt x="181" y="1339"/>
                    </a:cubicBezTo>
                    <a:cubicBezTo>
                      <a:pt x="166" y="1369"/>
                      <a:pt x="151" y="1407"/>
                      <a:pt x="136" y="1430"/>
                    </a:cubicBezTo>
                    <a:cubicBezTo>
                      <a:pt x="121" y="1453"/>
                      <a:pt x="113" y="1460"/>
                      <a:pt x="90" y="1475"/>
                    </a:cubicBezTo>
                    <a:cubicBezTo>
                      <a:pt x="67" y="1490"/>
                      <a:pt x="15" y="1520"/>
                      <a:pt x="0" y="1520"/>
                    </a:cubicBezTo>
                  </a:path>
                </a:pathLst>
              </a:custGeom>
              <a:noFill/>
              <a:ln w="57150" cmpd="sng">
                <a:solidFill>
                  <a:srgbClr val="CC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</p:grpSp>
        <p:sp>
          <p:nvSpPr>
            <p:cNvPr id="74765" name="Freeform 22"/>
            <p:cNvSpPr>
              <a:spLocks/>
            </p:cNvSpPr>
            <p:nvPr/>
          </p:nvSpPr>
          <p:spPr bwMode="auto">
            <a:xfrm>
              <a:off x="2484438" y="4005263"/>
              <a:ext cx="1366837" cy="1439863"/>
            </a:xfrm>
            <a:custGeom>
              <a:avLst/>
              <a:gdLst>
                <a:gd name="T0" fmla="*/ 0 w 952"/>
                <a:gd name="T1" fmla="*/ 2147483647 h 839"/>
                <a:gd name="T2" fmla="*/ 2147483647 w 952"/>
                <a:gd name="T3" fmla="*/ 2147483647 h 839"/>
                <a:gd name="T4" fmla="*/ 2147483647 w 952"/>
                <a:gd name="T5" fmla="*/ 2147483647 h 839"/>
                <a:gd name="T6" fmla="*/ 2147483647 w 952"/>
                <a:gd name="T7" fmla="*/ 2147483647 h 839"/>
                <a:gd name="T8" fmla="*/ 2147483647 w 952"/>
                <a:gd name="T9" fmla="*/ 2147483647 h 839"/>
                <a:gd name="T10" fmla="*/ 2147483647 w 952"/>
                <a:gd name="T11" fmla="*/ 2147483647 h 839"/>
                <a:gd name="T12" fmla="*/ 2147483647 w 952"/>
                <a:gd name="T13" fmla="*/ 2147483647 h 839"/>
                <a:gd name="T14" fmla="*/ 2147483647 w 952"/>
                <a:gd name="T15" fmla="*/ 2147483647 h 839"/>
                <a:gd name="T16" fmla="*/ 2147483647 w 952"/>
                <a:gd name="T17" fmla="*/ 2147483647 h 8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52"/>
                <a:gd name="T28" fmla="*/ 0 h 839"/>
                <a:gd name="T29" fmla="*/ 952 w 952"/>
                <a:gd name="T30" fmla="*/ 839 h 8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52" h="839">
                  <a:moveTo>
                    <a:pt x="0" y="839"/>
                  </a:moveTo>
                  <a:cubicBezTo>
                    <a:pt x="26" y="831"/>
                    <a:pt x="52" y="824"/>
                    <a:pt x="90" y="794"/>
                  </a:cubicBezTo>
                  <a:cubicBezTo>
                    <a:pt x="128" y="764"/>
                    <a:pt x="181" y="711"/>
                    <a:pt x="226" y="658"/>
                  </a:cubicBezTo>
                  <a:cubicBezTo>
                    <a:pt x="271" y="605"/>
                    <a:pt x="324" y="544"/>
                    <a:pt x="362" y="476"/>
                  </a:cubicBezTo>
                  <a:cubicBezTo>
                    <a:pt x="400" y="408"/>
                    <a:pt x="415" y="324"/>
                    <a:pt x="453" y="249"/>
                  </a:cubicBezTo>
                  <a:cubicBezTo>
                    <a:pt x="491" y="174"/>
                    <a:pt x="544" y="46"/>
                    <a:pt x="589" y="23"/>
                  </a:cubicBezTo>
                  <a:cubicBezTo>
                    <a:pt x="634" y="0"/>
                    <a:pt x="695" y="76"/>
                    <a:pt x="725" y="113"/>
                  </a:cubicBezTo>
                  <a:cubicBezTo>
                    <a:pt x="755" y="150"/>
                    <a:pt x="733" y="135"/>
                    <a:pt x="771" y="249"/>
                  </a:cubicBezTo>
                  <a:cubicBezTo>
                    <a:pt x="809" y="363"/>
                    <a:pt x="922" y="711"/>
                    <a:pt x="952" y="794"/>
                  </a:cubicBezTo>
                </a:path>
              </a:pathLst>
            </a:custGeom>
            <a:noFill/>
            <a:ln w="57150" cap="flat" cmpd="sng">
              <a:solidFill>
                <a:schemeClr val="accent2"/>
              </a:solidFill>
              <a:prstDash val="dash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74766" name="Freeform 23"/>
            <p:cNvSpPr>
              <a:spLocks/>
            </p:cNvSpPr>
            <p:nvPr/>
          </p:nvSpPr>
          <p:spPr bwMode="auto">
            <a:xfrm>
              <a:off x="3995738" y="4508501"/>
              <a:ext cx="2089150" cy="936625"/>
            </a:xfrm>
            <a:custGeom>
              <a:avLst/>
              <a:gdLst>
                <a:gd name="T0" fmla="*/ 0 w 952"/>
                <a:gd name="T1" fmla="*/ 2147483647 h 839"/>
                <a:gd name="T2" fmla="*/ 2147483647 w 952"/>
                <a:gd name="T3" fmla="*/ 2147483647 h 839"/>
                <a:gd name="T4" fmla="*/ 2147483647 w 952"/>
                <a:gd name="T5" fmla="*/ 2147483647 h 839"/>
                <a:gd name="T6" fmla="*/ 2147483647 w 952"/>
                <a:gd name="T7" fmla="*/ 2147483647 h 839"/>
                <a:gd name="T8" fmla="*/ 2147483647 w 952"/>
                <a:gd name="T9" fmla="*/ 2147483647 h 839"/>
                <a:gd name="T10" fmla="*/ 2147483647 w 952"/>
                <a:gd name="T11" fmla="*/ 2147483647 h 839"/>
                <a:gd name="T12" fmla="*/ 2147483647 w 952"/>
                <a:gd name="T13" fmla="*/ 2147483647 h 839"/>
                <a:gd name="T14" fmla="*/ 2147483647 w 952"/>
                <a:gd name="T15" fmla="*/ 2147483647 h 839"/>
                <a:gd name="T16" fmla="*/ 2147483647 w 952"/>
                <a:gd name="T17" fmla="*/ 2147483647 h 8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52"/>
                <a:gd name="T28" fmla="*/ 0 h 839"/>
                <a:gd name="T29" fmla="*/ 952 w 952"/>
                <a:gd name="T30" fmla="*/ 839 h 8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52" h="839">
                  <a:moveTo>
                    <a:pt x="0" y="839"/>
                  </a:moveTo>
                  <a:cubicBezTo>
                    <a:pt x="26" y="831"/>
                    <a:pt x="52" y="824"/>
                    <a:pt x="90" y="794"/>
                  </a:cubicBezTo>
                  <a:cubicBezTo>
                    <a:pt x="128" y="764"/>
                    <a:pt x="181" y="711"/>
                    <a:pt x="226" y="658"/>
                  </a:cubicBezTo>
                  <a:cubicBezTo>
                    <a:pt x="271" y="605"/>
                    <a:pt x="324" y="544"/>
                    <a:pt x="362" y="476"/>
                  </a:cubicBezTo>
                  <a:cubicBezTo>
                    <a:pt x="400" y="408"/>
                    <a:pt x="415" y="324"/>
                    <a:pt x="453" y="249"/>
                  </a:cubicBezTo>
                  <a:cubicBezTo>
                    <a:pt x="491" y="174"/>
                    <a:pt x="544" y="46"/>
                    <a:pt x="589" y="23"/>
                  </a:cubicBezTo>
                  <a:cubicBezTo>
                    <a:pt x="634" y="0"/>
                    <a:pt x="695" y="76"/>
                    <a:pt x="725" y="113"/>
                  </a:cubicBezTo>
                  <a:cubicBezTo>
                    <a:pt x="755" y="150"/>
                    <a:pt x="733" y="135"/>
                    <a:pt x="771" y="249"/>
                  </a:cubicBezTo>
                  <a:cubicBezTo>
                    <a:pt x="809" y="363"/>
                    <a:pt x="922" y="711"/>
                    <a:pt x="952" y="794"/>
                  </a:cubicBezTo>
                </a:path>
              </a:pathLst>
            </a:custGeom>
            <a:noFill/>
            <a:ln w="57150" cap="flat" cmpd="sng">
              <a:solidFill>
                <a:schemeClr val="accent2"/>
              </a:solidFill>
              <a:prstDash val="dash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74767" name="Text Box 25"/>
            <p:cNvSpPr txBox="1">
              <a:spLocks noChangeArrowheads="1"/>
            </p:cNvSpPr>
            <p:nvPr/>
          </p:nvSpPr>
          <p:spPr bwMode="auto">
            <a:xfrm>
              <a:off x="3348038" y="5840413"/>
              <a:ext cx="4321175" cy="3968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l-GR" sz="2000" i="1"/>
                <a:t>Ενέργεια</a:t>
              </a:r>
              <a:r>
                <a:rPr lang="el-GR" sz="2000" i="1">
                  <a:cs typeface="Arial" pitchFamily="34" charset="0"/>
                </a:rPr>
                <a:t> Φωτονίων (</a:t>
              </a:r>
              <a:r>
                <a:rPr lang="en-US" sz="2000" i="1">
                  <a:cs typeface="Arial" pitchFamily="34" charset="0"/>
                </a:rPr>
                <a:t>KeV</a:t>
              </a:r>
              <a:r>
                <a:rPr lang="el-GR" sz="2000" i="1">
                  <a:cs typeface="Arial" pitchFamily="34" charset="0"/>
                </a:rPr>
                <a:t>)</a:t>
              </a:r>
              <a:endParaRPr lang="en-US" sz="2000" i="1">
                <a:cs typeface="Arial" pitchFamily="34" charset="0"/>
              </a:endParaRPr>
            </a:p>
          </p:txBody>
        </p:sp>
        <p:sp>
          <p:nvSpPr>
            <p:cNvPr id="74768" name="Line 28"/>
            <p:cNvSpPr>
              <a:spLocks noChangeShapeType="1"/>
            </p:cNvSpPr>
            <p:nvPr/>
          </p:nvSpPr>
          <p:spPr bwMode="auto">
            <a:xfrm>
              <a:off x="5292725" y="2349501"/>
              <a:ext cx="863600" cy="0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74769" name="Line 29"/>
            <p:cNvSpPr>
              <a:spLocks noChangeShapeType="1"/>
            </p:cNvSpPr>
            <p:nvPr/>
          </p:nvSpPr>
          <p:spPr bwMode="auto">
            <a:xfrm>
              <a:off x="5292725" y="2781301"/>
              <a:ext cx="863600" cy="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prstDash val="dash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</p:grpSp>
      <p:sp>
        <p:nvSpPr>
          <p:cNvPr id="5150" name="Text Box 30"/>
          <p:cNvSpPr txBox="1">
            <a:spLocks noChangeArrowheads="1"/>
          </p:cNvSpPr>
          <p:nvPr/>
        </p:nvSpPr>
        <p:spPr bwMode="auto">
          <a:xfrm>
            <a:off x="179388" y="6237288"/>
            <a:ext cx="7705725" cy="338137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>
            <a:outerShdw dist="107763" dir="2700000" algn="ctr" rotWithShape="0">
              <a:schemeClr val="bg2">
                <a:alpha val="50000"/>
              </a:schemeClr>
            </a:outerShdw>
          </a:effec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l-GR" sz="1600" b="1" i="1">
                <a:cs typeface="Arial" pitchFamily="34" charset="0"/>
              </a:rPr>
              <a:t>Ενέργεια σύνδεσης Κ- στοιβάδας Σαμαρίου  45.8 </a:t>
            </a:r>
            <a:r>
              <a:rPr lang="en-US" sz="1600" b="1" i="1">
                <a:cs typeface="Arial" pitchFamily="34" charset="0"/>
              </a:rPr>
              <a:t>KeV</a:t>
            </a:r>
          </a:p>
        </p:txBody>
      </p:sp>
      <p:sp>
        <p:nvSpPr>
          <p:cNvPr id="74760" name="Text Box 32"/>
          <p:cNvSpPr txBox="1">
            <a:spLocks noChangeArrowheads="1"/>
          </p:cNvSpPr>
          <p:nvPr/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spcBef>
                <a:spcPct val="50000"/>
              </a:spcBef>
            </a:pPr>
            <a:r>
              <a:rPr lang="en-US" sz="4000" b="1">
                <a:solidFill>
                  <a:schemeClr val="tx2"/>
                </a:solidFill>
              </a:rPr>
              <a:t>DXA - </a:t>
            </a:r>
            <a:r>
              <a:rPr lang="el-GR" sz="3600" b="1">
                <a:solidFill>
                  <a:schemeClr val="tx2"/>
                </a:solidFill>
              </a:rPr>
              <a:t>Φάσμα ακτίνων Χ</a:t>
            </a:r>
            <a:r>
              <a:rPr lang="el-GR" sz="4000" b="1">
                <a:solidFill>
                  <a:schemeClr val="tx2"/>
                </a:solidFill>
              </a:rPr>
              <a:t/>
            </a:r>
            <a:br>
              <a:rPr lang="el-GR" sz="4000" b="1">
                <a:solidFill>
                  <a:schemeClr val="tx2"/>
                </a:solidFill>
              </a:rPr>
            </a:br>
            <a:r>
              <a:rPr lang="el-GR" sz="2800" b="1">
                <a:solidFill>
                  <a:schemeClr val="tx2"/>
                </a:solidFill>
              </a:rPr>
              <a:t>100 </a:t>
            </a:r>
            <a:r>
              <a:rPr lang="en-US" sz="2800" b="1">
                <a:solidFill>
                  <a:schemeClr val="tx2"/>
                </a:solidFill>
              </a:rPr>
              <a:t>KVp   –   0 mm Al</a:t>
            </a:r>
            <a:endParaRPr lang="el-GR" sz="2800" b="1">
              <a:solidFill>
                <a:schemeClr val="tx2"/>
              </a:solidFill>
            </a:endParaRPr>
          </a:p>
        </p:txBody>
      </p:sp>
      <p:pic>
        <p:nvPicPr>
          <p:cNvPr id="74761" name="Picture 5"/>
          <p:cNvPicPr>
            <a:picLocks noChangeAspect="1" noChangeArrowheads="1"/>
          </p:cNvPicPr>
          <p:nvPr/>
        </p:nvPicPr>
        <p:blipFill>
          <a:blip r:embed="rId2" cstate="print"/>
          <a:srcRect l="6223" t="21452" r="6946" b="19553"/>
          <a:stretch>
            <a:fillRect/>
          </a:stretch>
        </p:blipFill>
        <p:spPr bwMode="auto">
          <a:xfrm>
            <a:off x="6900863" y="908050"/>
            <a:ext cx="2243137" cy="987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algn="ctr" eaLnBrk="1" hangingPunct="1">
              <a:defRPr/>
            </a:pPr>
            <a:r>
              <a:rPr lang="el-GR" sz="3600" smtClean="0"/>
              <a:t>Πλεονεκτήματα </a:t>
            </a:r>
            <a:r>
              <a:rPr lang="en-US" sz="3600" smtClean="0"/>
              <a:t>DPX</a:t>
            </a:r>
            <a:endParaRPr lang="el-GR" sz="3600" smtClean="0"/>
          </a:p>
        </p:txBody>
      </p:sp>
      <p:sp>
        <p:nvSpPr>
          <p:cNvPr id="7577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el-GR" smtClean="0"/>
              <a:t>Υψηλή επαναληψιμότητα</a:t>
            </a:r>
          </a:p>
          <a:p>
            <a:pPr eaLnBrk="1" hangingPunct="1">
              <a:lnSpc>
                <a:spcPct val="90000"/>
              </a:lnSpc>
            </a:pPr>
            <a:r>
              <a:rPr lang="el-GR" smtClean="0"/>
              <a:t>Αποφυγή αλλαγής πηγής </a:t>
            </a:r>
          </a:p>
          <a:p>
            <a:pPr eaLnBrk="1" hangingPunct="1">
              <a:lnSpc>
                <a:spcPct val="90000"/>
              </a:lnSpc>
            </a:pPr>
            <a:r>
              <a:rPr lang="el-GR" smtClean="0"/>
              <a:t>Αύξηση διακριτικής ικανότητας</a:t>
            </a:r>
          </a:p>
          <a:p>
            <a:pPr eaLnBrk="1" hangingPunct="1">
              <a:lnSpc>
                <a:spcPct val="90000"/>
              </a:lnSpc>
            </a:pPr>
            <a:r>
              <a:rPr lang="el-GR" smtClean="0"/>
              <a:t>Αύξηση αντίθεσης</a:t>
            </a:r>
          </a:p>
          <a:p>
            <a:pPr eaLnBrk="1" hangingPunct="1">
              <a:lnSpc>
                <a:spcPct val="90000"/>
              </a:lnSpc>
            </a:pPr>
            <a:r>
              <a:rPr lang="el-GR" smtClean="0"/>
              <a:t>Μείωση χρόνου εξέτασης</a:t>
            </a:r>
          </a:p>
          <a:p>
            <a:pPr eaLnBrk="1" hangingPunct="1">
              <a:lnSpc>
                <a:spcPct val="90000"/>
              </a:lnSpc>
            </a:pPr>
            <a:r>
              <a:rPr lang="el-GR" smtClean="0"/>
              <a:t>Μείωση κόστους ανά εξέταση</a:t>
            </a:r>
          </a:p>
          <a:p>
            <a:pPr eaLnBrk="1" hangingPunct="1">
              <a:lnSpc>
                <a:spcPct val="90000"/>
              </a:lnSpc>
            </a:pPr>
            <a:r>
              <a:rPr lang="el-GR" smtClean="0"/>
              <a:t>Καλύτερη ακτινοπροστασία (διακίνηση, φύλαξη, χρήση ραδιοϊσοτόπων, κατάλοιπα)</a:t>
            </a:r>
          </a:p>
        </p:txBody>
      </p:sp>
      <p:pic>
        <p:nvPicPr>
          <p:cNvPr id="75780" name="Picture 4"/>
          <p:cNvPicPr>
            <a:picLocks noChangeAspect="1" noChangeArrowheads="1"/>
          </p:cNvPicPr>
          <p:nvPr/>
        </p:nvPicPr>
        <p:blipFill>
          <a:blip r:embed="rId2" cstate="print"/>
          <a:srcRect l="6223" t="21452" r="6946" b="19553"/>
          <a:stretch>
            <a:fillRect/>
          </a:stretch>
        </p:blipFill>
        <p:spPr bwMode="auto">
          <a:xfrm>
            <a:off x="6900863" y="1052513"/>
            <a:ext cx="2243137" cy="987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l-GR" sz="2800" b="1" dirty="0" err="1" smtClean="0">
                <a:solidFill>
                  <a:schemeClr val="tx1"/>
                </a:solidFill>
              </a:rPr>
              <a:t>Οστεοπυκνομετρία</a:t>
            </a:r>
            <a:r>
              <a:rPr lang="el-GR" sz="2800" b="1" dirty="0" smtClean="0">
                <a:solidFill>
                  <a:schemeClr val="tx1"/>
                </a:solidFill>
              </a:rPr>
              <a:t> διπλής Χ-</a:t>
            </a:r>
            <a:r>
              <a:rPr lang="el-GR" sz="2800" b="1" dirty="0" err="1" smtClean="0">
                <a:solidFill>
                  <a:schemeClr val="tx1"/>
                </a:solidFill>
              </a:rPr>
              <a:t>φωτονικής </a:t>
            </a:r>
            <a:r>
              <a:rPr lang="el-GR" sz="2800" b="1" dirty="0" smtClean="0">
                <a:solidFill>
                  <a:schemeClr val="tx1"/>
                </a:solidFill>
              </a:rPr>
              <a:t>δέσμης </a:t>
            </a:r>
            <a:r>
              <a:rPr lang="en-US" sz="2800" b="1" dirty="0" smtClean="0">
                <a:solidFill>
                  <a:schemeClr val="tx1"/>
                </a:solidFill>
              </a:rPr>
              <a:t>(DPX)</a:t>
            </a:r>
            <a:endParaRPr lang="el-GR" sz="2800" dirty="0"/>
          </a:p>
        </p:txBody>
      </p:sp>
      <p:pic>
        <p:nvPicPr>
          <p:cNvPr id="76803" name="Object 7"/>
          <p:cNvPicPr>
            <a:picLocks noChangeArrowheads="1"/>
          </p:cNvPicPr>
          <p:nvPr/>
        </p:nvPicPr>
        <p:blipFill>
          <a:blip r:embed="rId2" cstate="print"/>
          <a:srcRect r="-63554" b="-2028"/>
          <a:stretch>
            <a:fillRect/>
          </a:stretch>
        </p:blipFill>
        <p:spPr bwMode="auto">
          <a:xfrm>
            <a:off x="827088" y="1628775"/>
            <a:ext cx="7416800" cy="4103688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</p:pic>
      <p:pic>
        <p:nvPicPr>
          <p:cNvPr id="76804" name="Picture 6"/>
          <p:cNvPicPr>
            <a:picLocks noChangeAspect="1" noChangeArrowheads="1"/>
          </p:cNvPicPr>
          <p:nvPr/>
        </p:nvPicPr>
        <p:blipFill>
          <a:blip r:embed="rId3" cstate="print"/>
          <a:srcRect l="6223" t="21452" r="6946" b="19553"/>
          <a:stretch>
            <a:fillRect/>
          </a:stretch>
        </p:blipFill>
        <p:spPr bwMode="auto">
          <a:xfrm>
            <a:off x="5867400" y="1773238"/>
            <a:ext cx="2243138" cy="987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4" name="Rectangle 4"/>
          <p:cNvSpPr>
            <a:spLocks noGrp="1" noChangeArrowheads="1"/>
          </p:cNvSpPr>
          <p:nvPr>
            <p:ph type="title"/>
          </p:nvPr>
        </p:nvSpPr>
        <p:spPr>
          <a:xfrm>
            <a:off x="323850" y="115888"/>
            <a:ext cx="8820150" cy="1143000"/>
          </a:xfrm>
        </p:spPr>
        <p:txBody>
          <a:bodyPr/>
          <a:lstStyle/>
          <a:p>
            <a:pPr algn="ctr" eaLnBrk="1" hangingPunct="1">
              <a:defRPr/>
            </a:pPr>
            <a:r>
              <a:rPr lang="el-GR" sz="3200" b="1" dirty="0" err="1" smtClean="0">
                <a:solidFill>
                  <a:schemeClr val="tx1"/>
                </a:solidFill>
              </a:rPr>
              <a:t>Οστεοπυκνομετρία</a:t>
            </a:r>
            <a:r>
              <a:rPr lang="el-GR" sz="3200" b="1" dirty="0" smtClean="0">
                <a:solidFill>
                  <a:schemeClr val="tx1"/>
                </a:solidFill>
              </a:rPr>
              <a:t> διπλής Χ-</a:t>
            </a:r>
            <a:r>
              <a:rPr lang="el-GR" sz="3200" b="1" dirty="0" err="1" smtClean="0">
                <a:solidFill>
                  <a:schemeClr val="tx1"/>
                </a:solidFill>
              </a:rPr>
              <a:t>φωτονικής </a:t>
            </a:r>
            <a:r>
              <a:rPr lang="el-GR" sz="3200" b="1" dirty="0" smtClean="0">
                <a:solidFill>
                  <a:schemeClr val="tx1"/>
                </a:solidFill>
              </a:rPr>
              <a:t>δέσμης </a:t>
            </a:r>
            <a:r>
              <a:rPr lang="en-US" sz="3200" b="1" dirty="0" smtClean="0">
                <a:solidFill>
                  <a:schemeClr val="tx1"/>
                </a:solidFill>
              </a:rPr>
              <a:t>(DPX)</a:t>
            </a:r>
            <a:endParaRPr lang="el-GR" sz="3200" b="1" dirty="0" smtClean="0">
              <a:solidFill>
                <a:schemeClr val="tx1"/>
              </a:solidFill>
            </a:endParaRPr>
          </a:p>
        </p:txBody>
      </p:sp>
      <p:pic>
        <p:nvPicPr>
          <p:cNvPr id="77827" name="Picture 5" descr="tr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756025" y="1412875"/>
            <a:ext cx="5387975" cy="4319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7828" name="Picture 6"/>
          <p:cNvPicPr>
            <a:picLocks noChangeAspect="1" noChangeArrowheads="1"/>
          </p:cNvPicPr>
          <p:nvPr/>
        </p:nvPicPr>
        <p:blipFill>
          <a:blip r:embed="rId3" cstate="print"/>
          <a:srcRect l="6223" t="21452" r="6946" b="19553"/>
          <a:stretch>
            <a:fillRect/>
          </a:stretch>
        </p:blipFill>
        <p:spPr bwMode="auto">
          <a:xfrm>
            <a:off x="6900863" y="1484313"/>
            <a:ext cx="2243137" cy="987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7829" name="4 - TextBox"/>
          <p:cNvSpPr txBox="1">
            <a:spLocks noChangeArrowheads="1"/>
          </p:cNvSpPr>
          <p:nvPr/>
        </p:nvSpPr>
        <p:spPr bwMode="auto">
          <a:xfrm>
            <a:off x="0" y="2420938"/>
            <a:ext cx="3708400" cy="137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20000"/>
              </a:lnSpc>
            </a:pPr>
            <a:r>
              <a:rPr lang="el-GR" sz="2400"/>
              <a:t>Μετρήσεις συνήθως σε οσφυϊκή μοίρα και άνω άκρο μηριαίου.</a:t>
            </a:r>
          </a:p>
        </p:txBody>
      </p:sp>
      <p:grpSp>
        <p:nvGrpSpPr>
          <p:cNvPr id="77830" name="Group 4"/>
          <p:cNvGrpSpPr>
            <a:grpSpLocks/>
          </p:cNvGrpSpPr>
          <p:nvPr/>
        </p:nvGrpSpPr>
        <p:grpSpPr bwMode="auto">
          <a:xfrm>
            <a:off x="217488" y="4652963"/>
            <a:ext cx="3275012" cy="1728787"/>
            <a:chOff x="2154" y="1842"/>
            <a:chExt cx="3107" cy="2042"/>
          </a:xfrm>
        </p:grpSpPr>
        <p:sp>
          <p:nvSpPr>
            <p:cNvPr id="77831" name="Freeform 5"/>
            <p:cNvSpPr>
              <a:spLocks/>
            </p:cNvSpPr>
            <p:nvPr/>
          </p:nvSpPr>
          <p:spPr bwMode="auto">
            <a:xfrm>
              <a:off x="4105" y="1842"/>
              <a:ext cx="1156" cy="1088"/>
            </a:xfrm>
            <a:custGeom>
              <a:avLst/>
              <a:gdLst>
                <a:gd name="T0" fmla="*/ 2870 w 946"/>
                <a:gd name="T1" fmla="*/ 42 h 1224"/>
                <a:gd name="T2" fmla="*/ 846 w 946"/>
                <a:gd name="T3" fmla="*/ 92 h 1224"/>
                <a:gd name="T4" fmla="*/ 89 w 946"/>
                <a:gd name="T5" fmla="*/ 136 h 1224"/>
                <a:gd name="T6" fmla="*/ 161 w 946"/>
                <a:gd name="T7" fmla="*/ 176 h 1224"/>
                <a:gd name="T8" fmla="*/ 827 w 946"/>
                <a:gd name="T9" fmla="*/ 130 h 1224"/>
                <a:gd name="T10" fmla="*/ 3193 w 946"/>
                <a:gd name="T11" fmla="*/ 55 h 1224"/>
                <a:gd name="T12" fmla="*/ 4653 w 946"/>
                <a:gd name="T13" fmla="*/ 37 h 1224"/>
                <a:gd name="T14" fmla="*/ 4821 w 946"/>
                <a:gd name="T15" fmla="*/ 52 h 1224"/>
                <a:gd name="T16" fmla="*/ 3808 w 946"/>
                <a:gd name="T17" fmla="*/ 65 h 1224"/>
                <a:gd name="T18" fmla="*/ 1392 w 946"/>
                <a:gd name="T19" fmla="*/ 142 h 1224"/>
                <a:gd name="T20" fmla="*/ 1719 w 946"/>
                <a:gd name="T21" fmla="*/ 155 h 1224"/>
                <a:gd name="T22" fmla="*/ 3550 w 946"/>
                <a:gd name="T23" fmla="*/ 87 h 1224"/>
                <a:gd name="T24" fmla="*/ 4768 w 946"/>
                <a:gd name="T25" fmla="*/ 68 h 1224"/>
                <a:gd name="T26" fmla="*/ 4488 w 946"/>
                <a:gd name="T27" fmla="*/ 90 h 1224"/>
                <a:gd name="T28" fmla="*/ 4111 w 946"/>
                <a:gd name="T29" fmla="*/ 103 h 1224"/>
                <a:gd name="T30" fmla="*/ 4751 w 946"/>
                <a:gd name="T31" fmla="*/ 116 h 1224"/>
                <a:gd name="T32" fmla="*/ 3869 w 946"/>
                <a:gd name="T33" fmla="*/ 124 h 1224"/>
                <a:gd name="T34" fmla="*/ 3964 w 946"/>
                <a:gd name="T35" fmla="*/ 135 h 1224"/>
                <a:gd name="T36" fmla="*/ 4931 w 946"/>
                <a:gd name="T37" fmla="*/ 137 h 1224"/>
                <a:gd name="T38" fmla="*/ 3902 w 946"/>
                <a:gd name="T39" fmla="*/ 167 h 1224"/>
                <a:gd name="T40" fmla="*/ 3755 w 946"/>
                <a:gd name="T41" fmla="*/ 181 h 1224"/>
                <a:gd name="T42" fmla="*/ 4751 w 946"/>
                <a:gd name="T43" fmla="*/ 182 h 1224"/>
                <a:gd name="T44" fmla="*/ 3945 w 946"/>
                <a:gd name="T45" fmla="*/ 205 h 1224"/>
                <a:gd name="T46" fmla="*/ 3806 w 946"/>
                <a:gd name="T47" fmla="*/ 217 h 1224"/>
                <a:gd name="T48" fmla="*/ 4569 w 946"/>
                <a:gd name="T49" fmla="*/ 220 h 1224"/>
                <a:gd name="T50" fmla="*/ 4751 w 946"/>
                <a:gd name="T51" fmla="*/ 228 h 1224"/>
                <a:gd name="T52" fmla="*/ 4292 w 946"/>
                <a:gd name="T53" fmla="*/ 245 h 1224"/>
                <a:gd name="T54" fmla="*/ 3705 w 946"/>
                <a:gd name="T55" fmla="*/ 259 h 1224"/>
                <a:gd name="T56" fmla="*/ 6134 w 946"/>
                <a:gd name="T57" fmla="*/ 298 h 1224"/>
                <a:gd name="T58" fmla="*/ 8336 w 946"/>
                <a:gd name="T59" fmla="*/ 275 h 1224"/>
                <a:gd name="T60" fmla="*/ 7832 w 946"/>
                <a:gd name="T61" fmla="*/ 257 h 1224"/>
                <a:gd name="T62" fmla="*/ 8294 w 946"/>
                <a:gd name="T63" fmla="*/ 244 h 1224"/>
                <a:gd name="T64" fmla="*/ 8099 w 946"/>
                <a:gd name="T65" fmla="*/ 237 h 1224"/>
                <a:gd name="T66" fmla="*/ 7422 w 946"/>
                <a:gd name="T67" fmla="*/ 229 h 1224"/>
                <a:gd name="T68" fmla="*/ 7916 w 946"/>
                <a:gd name="T69" fmla="*/ 214 h 1224"/>
                <a:gd name="T70" fmla="*/ 8204 w 946"/>
                <a:gd name="T71" fmla="*/ 205 h 1224"/>
                <a:gd name="T72" fmla="*/ 7735 w 946"/>
                <a:gd name="T73" fmla="*/ 203 h 1224"/>
                <a:gd name="T74" fmla="*/ 7303 w 946"/>
                <a:gd name="T75" fmla="*/ 194 h 1224"/>
                <a:gd name="T76" fmla="*/ 7303 w 946"/>
                <a:gd name="T77" fmla="*/ 176 h 1224"/>
                <a:gd name="T78" fmla="*/ 8261 w 946"/>
                <a:gd name="T79" fmla="*/ 168 h 1224"/>
                <a:gd name="T80" fmla="*/ 8097 w 946"/>
                <a:gd name="T81" fmla="*/ 164 h 1224"/>
                <a:gd name="T82" fmla="*/ 7124 w 946"/>
                <a:gd name="T83" fmla="*/ 156 h 1224"/>
                <a:gd name="T84" fmla="*/ 7556 w 946"/>
                <a:gd name="T85" fmla="*/ 133 h 1224"/>
                <a:gd name="T86" fmla="*/ 7722 w 946"/>
                <a:gd name="T87" fmla="*/ 120 h 1224"/>
                <a:gd name="T88" fmla="*/ 6985 w 946"/>
                <a:gd name="T89" fmla="*/ 110 h 1224"/>
                <a:gd name="T90" fmla="*/ 6923 w 946"/>
                <a:gd name="T91" fmla="*/ 103 h 1224"/>
                <a:gd name="T92" fmla="*/ 7552 w 946"/>
                <a:gd name="T93" fmla="*/ 97 h 1224"/>
                <a:gd name="T94" fmla="*/ 7331 w 946"/>
                <a:gd name="T95" fmla="*/ 87 h 1224"/>
                <a:gd name="T96" fmla="*/ 6787 w 946"/>
                <a:gd name="T97" fmla="*/ 77 h 1224"/>
                <a:gd name="T98" fmla="*/ 7281 w 946"/>
                <a:gd name="T99" fmla="*/ 65 h 1224"/>
                <a:gd name="T100" fmla="*/ 9140 w 946"/>
                <a:gd name="T101" fmla="*/ 107 h 1224"/>
                <a:gd name="T102" fmla="*/ 7233 w 946"/>
                <a:gd name="T103" fmla="*/ 49 h 1224"/>
                <a:gd name="T104" fmla="*/ 6626 w 946"/>
                <a:gd name="T105" fmla="*/ 36 h 1224"/>
                <a:gd name="T106" fmla="*/ 7646 w 946"/>
                <a:gd name="T107" fmla="*/ 35 h 1224"/>
                <a:gd name="T108" fmla="*/ 9897 w 946"/>
                <a:gd name="T109" fmla="*/ 90 h 1224"/>
                <a:gd name="T110" fmla="*/ 10283 w 946"/>
                <a:gd name="T111" fmla="*/ 76 h 1224"/>
                <a:gd name="T112" fmla="*/ 8558 w 946"/>
                <a:gd name="T113" fmla="*/ 37 h 1224"/>
                <a:gd name="T114" fmla="*/ 5193 w 946"/>
                <a:gd name="T115" fmla="*/ 4 h 1224"/>
                <a:gd name="T116" fmla="*/ 4728 w 946"/>
                <a:gd name="T117" fmla="*/ 16 h 12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46"/>
                <a:gd name="T178" fmla="*/ 0 h 1224"/>
                <a:gd name="T179" fmla="*/ 946 w 946"/>
                <a:gd name="T180" fmla="*/ 1224 h 12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46" h="1224">
                  <a:moveTo>
                    <a:pt x="426" y="62"/>
                  </a:moveTo>
                  <a:lnTo>
                    <a:pt x="413" y="70"/>
                  </a:lnTo>
                  <a:lnTo>
                    <a:pt x="387" y="87"/>
                  </a:lnTo>
                  <a:lnTo>
                    <a:pt x="337" y="118"/>
                  </a:lnTo>
                  <a:lnTo>
                    <a:pt x="285" y="148"/>
                  </a:lnTo>
                  <a:lnTo>
                    <a:pt x="273" y="155"/>
                  </a:lnTo>
                  <a:lnTo>
                    <a:pt x="259" y="170"/>
                  </a:lnTo>
                  <a:lnTo>
                    <a:pt x="230" y="198"/>
                  </a:lnTo>
                  <a:lnTo>
                    <a:pt x="176" y="253"/>
                  </a:lnTo>
                  <a:lnTo>
                    <a:pt x="120" y="307"/>
                  </a:lnTo>
                  <a:lnTo>
                    <a:pt x="107" y="321"/>
                  </a:lnTo>
                  <a:lnTo>
                    <a:pt x="102" y="330"/>
                  </a:lnTo>
                  <a:lnTo>
                    <a:pt x="94" y="347"/>
                  </a:lnTo>
                  <a:lnTo>
                    <a:pt x="76" y="381"/>
                  </a:lnTo>
                  <a:lnTo>
                    <a:pt x="59" y="414"/>
                  </a:lnTo>
                  <a:lnTo>
                    <a:pt x="55" y="422"/>
                  </a:lnTo>
                  <a:lnTo>
                    <a:pt x="51" y="434"/>
                  </a:lnTo>
                  <a:lnTo>
                    <a:pt x="43" y="456"/>
                  </a:lnTo>
                  <a:lnTo>
                    <a:pt x="28" y="501"/>
                  </a:lnTo>
                  <a:lnTo>
                    <a:pt x="11" y="546"/>
                  </a:lnTo>
                  <a:lnTo>
                    <a:pt x="8" y="557"/>
                  </a:lnTo>
                  <a:lnTo>
                    <a:pt x="7" y="560"/>
                  </a:lnTo>
                  <a:lnTo>
                    <a:pt x="5" y="574"/>
                  </a:lnTo>
                  <a:lnTo>
                    <a:pt x="0" y="629"/>
                  </a:lnTo>
                  <a:lnTo>
                    <a:pt x="0" y="686"/>
                  </a:lnTo>
                  <a:lnTo>
                    <a:pt x="3" y="697"/>
                  </a:lnTo>
                  <a:lnTo>
                    <a:pt x="5" y="707"/>
                  </a:lnTo>
                  <a:lnTo>
                    <a:pt x="14" y="726"/>
                  </a:lnTo>
                  <a:lnTo>
                    <a:pt x="36" y="760"/>
                  </a:lnTo>
                  <a:lnTo>
                    <a:pt x="50" y="781"/>
                  </a:lnTo>
                  <a:lnTo>
                    <a:pt x="51" y="781"/>
                  </a:lnTo>
                  <a:lnTo>
                    <a:pt x="51" y="778"/>
                  </a:lnTo>
                  <a:lnTo>
                    <a:pt x="52" y="749"/>
                  </a:lnTo>
                  <a:lnTo>
                    <a:pt x="60" y="645"/>
                  </a:lnTo>
                  <a:lnTo>
                    <a:pt x="75" y="534"/>
                  </a:lnTo>
                  <a:lnTo>
                    <a:pt x="81" y="514"/>
                  </a:lnTo>
                  <a:lnTo>
                    <a:pt x="88" y="496"/>
                  </a:lnTo>
                  <a:lnTo>
                    <a:pt x="112" y="453"/>
                  </a:lnTo>
                  <a:lnTo>
                    <a:pt x="184" y="353"/>
                  </a:lnTo>
                  <a:lnTo>
                    <a:pt x="258" y="262"/>
                  </a:lnTo>
                  <a:lnTo>
                    <a:pt x="274" y="244"/>
                  </a:lnTo>
                  <a:lnTo>
                    <a:pt x="288" y="228"/>
                  </a:lnTo>
                  <a:lnTo>
                    <a:pt x="318" y="201"/>
                  </a:lnTo>
                  <a:lnTo>
                    <a:pt x="368" y="164"/>
                  </a:lnTo>
                  <a:lnTo>
                    <a:pt x="396" y="148"/>
                  </a:lnTo>
                  <a:lnTo>
                    <a:pt x="398" y="147"/>
                  </a:lnTo>
                  <a:lnTo>
                    <a:pt x="401" y="148"/>
                  </a:lnTo>
                  <a:lnTo>
                    <a:pt x="407" y="149"/>
                  </a:lnTo>
                  <a:lnTo>
                    <a:pt x="420" y="151"/>
                  </a:lnTo>
                  <a:lnTo>
                    <a:pt x="434" y="153"/>
                  </a:lnTo>
                  <a:lnTo>
                    <a:pt x="438" y="153"/>
                  </a:lnTo>
                  <a:lnTo>
                    <a:pt x="437" y="159"/>
                  </a:lnTo>
                  <a:lnTo>
                    <a:pt x="437" y="169"/>
                  </a:lnTo>
                  <a:lnTo>
                    <a:pt x="436" y="188"/>
                  </a:lnTo>
                  <a:lnTo>
                    <a:pt x="435" y="206"/>
                  </a:lnTo>
                  <a:lnTo>
                    <a:pt x="435" y="210"/>
                  </a:lnTo>
                  <a:lnTo>
                    <a:pt x="429" y="213"/>
                  </a:lnTo>
                  <a:lnTo>
                    <a:pt x="418" y="219"/>
                  </a:lnTo>
                  <a:lnTo>
                    <a:pt x="396" y="231"/>
                  </a:lnTo>
                  <a:lnTo>
                    <a:pt x="373" y="244"/>
                  </a:lnTo>
                  <a:lnTo>
                    <a:pt x="368" y="246"/>
                  </a:lnTo>
                  <a:lnTo>
                    <a:pt x="365" y="249"/>
                  </a:lnTo>
                  <a:lnTo>
                    <a:pt x="344" y="267"/>
                  </a:lnTo>
                  <a:lnTo>
                    <a:pt x="271" y="335"/>
                  </a:lnTo>
                  <a:lnTo>
                    <a:pt x="206" y="404"/>
                  </a:lnTo>
                  <a:lnTo>
                    <a:pt x="198" y="415"/>
                  </a:lnTo>
                  <a:lnTo>
                    <a:pt x="191" y="426"/>
                  </a:lnTo>
                  <a:lnTo>
                    <a:pt x="176" y="453"/>
                  </a:lnTo>
                  <a:lnTo>
                    <a:pt x="144" y="517"/>
                  </a:lnTo>
                  <a:lnTo>
                    <a:pt x="125" y="580"/>
                  </a:lnTo>
                  <a:lnTo>
                    <a:pt x="125" y="593"/>
                  </a:lnTo>
                  <a:lnTo>
                    <a:pt x="125" y="605"/>
                  </a:lnTo>
                  <a:lnTo>
                    <a:pt x="128" y="624"/>
                  </a:lnTo>
                  <a:lnTo>
                    <a:pt x="137" y="647"/>
                  </a:lnTo>
                  <a:lnTo>
                    <a:pt x="144" y="654"/>
                  </a:lnTo>
                  <a:lnTo>
                    <a:pt x="145" y="654"/>
                  </a:lnTo>
                  <a:lnTo>
                    <a:pt x="155" y="636"/>
                  </a:lnTo>
                  <a:lnTo>
                    <a:pt x="176" y="599"/>
                  </a:lnTo>
                  <a:lnTo>
                    <a:pt x="216" y="525"/>
                  </a:lnTo>
                  <a:lnTo>
                    <a:pt x="257" y="452"/>
                  </a:lnTo>
                  <a:lnTo>
                    <a:pt x="267" y="433"/>
                  </a:lnTo>
                  <a:lnTo>
                    <a:pt x="274" y="423"/>
                  </a:lnTo>
                  <a:lnTo>
                    <a:pt x="289" y="402"/>
                  </a:lnTo>
                  <a:lnTo>
                    <a:pt x="320" y="358"/>
                  </a:lnTo>
                  <a:lnTo>
                    <a:pt x="350" y="316"/>
                  </a:lnTo>
                  <a:lnTo>
                    <a:pt x="358" y="304"/>
                  </a:lnTo>
                  <a:lnTo>
                    <a:pt x="363" y="303"/>
                  </a:lnTo>
                  <a:lnTo>
                    <a:pt x="375" y="300"/>
                  </a:lnTo>
                  <a:lnTo>
                    <a:pt x="400" y="293"/>
                  </a:lnTo>
                  <a:lnTo>
                    <a:pt x="424" y="286"/>
                  </a:lnTo>
                  <a:lnTo>
                    <a:pt x="430" y="284"/>
                  </a:lnTo>
                  <a:lnTo>
                    <a:pt x="432" y="290"/>
                  </a:lnTo>
                  <a:lnTo>
                    <a:pt x="436" y="311"/>
                  </a:lnTo>
                  <a:lnTo>
                    <a:pt x="430" y="341"/>
                  </a:lnTo>
                  <a:lnTo>
                    <a:pt x="426" y="349"/>
                  </a:lnTo>
                  <a:lnTo>
                    <a:pt x="420" y="357"/>
                  </a:lnTo>
                  <a:lnTo>
                    <a:pt x="413" y="364"/>
                  </a:lnTo>
                  <a:lnTo>
                    <a:pt x="405" y="369"/>
                  </a:lnTo>
                  <a:lnTo>
                    <a:pt x="385" y="377"/>
                  </a:lnTo>
                  <a:lnTo>
                    <a:pt x="354" y="392"/>
                  </a:lnTo>
                  <a:lnTo>
                    <a:pt x="350" y="405"/>
                  </a:lnTo>
                  <a:lnTo>
                    <a:pt x="353" y="411"/>
                  </a:lnTo>
                  <a:lnTo>
                    <a:pt x="357" y="416"/>
                  </a:lnTo>
                  <a:lnTo>
                    <a:pt x="364" y="420"/>
                  </a:lnTo>
                  <a:lnTo>
                    <a:pt x="371" y="423"/>
                  </a:lnTo>
                  <a:lnTo>
                    <a:pt x="387" y="427"/>
                  </a:lnTo>
                  <a:lnTo>
                    <a:pt x="403" y="429"/>
                  </a:lnTo>
                  <a:lnTo>
                    <a:pt x="414" y="429"/>
                  </a:lnTo>
                  <a:lnTo>
                    <a:pt x="419" y="429"/>
                  </a:lnTo>
                  <a:lnTo>
                    <a:pt x="422" y="436"/>
                  </a:lnTo>
                  <a:lnTo>
                    <a:pt x="428" y="458"/>
                  </a:lnTo>
                  <a:lnTo>
                    <a:pt x="429" y="472"/>
                  </a:lnTo>
                  <a:lnTo>
                    <a:pt x="425" y="484"/>
                  </a:lnTo>
                  <a:lnTo>
                    <a:pt x="422" y="488"/>
                  </a:lnTo>
                  <a:lnTo>
                    <a:pt x="416" y="492"/>
                  </a:lnTo>
                  <a:lnTo>
                    <a:pt x="410" y="495"/>
                  </a:lnTo>
                  <a:lnTo>
                    <a:pt x="402" y="498"/>
                  </a:lnTo>
                  <a:lnTo>
                    <a:pt x="382" y="501"/>
                  </a:lnTo>
                  <a:lnTo>
                    <a:pt x="349" y="506"/>
                  </a:lnTo>
                  <a:lnTo>
                    <a:pt x="339" y="515"/>
                  </a:lnTo>
                  <a:lnTo>
                    <a:pt x="339" y="521"/>
                  </a:lnTo>
                  <a:lnTo>
                    <a:pt x="341" y="530"/>
                  </a:lnTo>
                  <a:lnTo>
                    <a:pt x="345" y="540"/>
                  </a:lnTo>
                  <a:lnTo>
                    <a:pt x="354" y="552"/>
                  </a:lnTo>
                  <a:lnTo>
                    <a:pt x="357" y="554"/>
                  </a:lnTo>
                  <a:lnTo>
                    <a:pt x="358" y="554"/>
                  </a:lnTo>
                  <a:lnTo>
                    <a:pt x="369" y="552"/>
                  </a:lnTo>
                  <a:lnTo>
                    <a:pt x="407" y="548"/>
                  </a:lnTo>
                  <a:lnTo>
                    <a:pt x="425" y="548"/>
                  </a:lnTo>
                  <a:lnTo>
                    <a:pt x="438" y="550"/>
                  </a:lnTo>
                  <a:lnTo>
                    <a:pt x="442" y="552"/>
                  </a:lnTo>
                  <a:lnTo>
                    <a:pt x="443" y="557"/>
                  </a:lnTo>
                  <a:lnTo>
                    <a:pt x="444" y="563"/>
                  </a:lnTo>
                  <a:lnTo>
                    <a:pt x="443" y="580"/>
                  </a:lnTo>
                  <a:lnTo>
                    <a:pt x="436" y="621"/>
                  </a:lnTo>
                  <a:lnTo>
                    <a:pt x="425" y="647"/>
                  </a:lnTo>
                  <a:lnTo>
                    <a:pt x="420" y="651"/>
                  </a:lnTo>
                  <a:lnTo>
                    <a:pt x="413" y="654"/>
                  </a:lnTo>
                  <a:lnTo>
                    <a:pt x="395" y="662"/>
                  </a:lnTo>
                  <a:lnTo>
                    <a:pt x="352" y="682"/>
                  </a:lnTo>
                  <a:lnTo>
                    <a:pt x="329" y="703"/>
                  </a:lnTo>
                  <a:lnTo>
                    <a:pt x="328" y="709"/>
                  </a:lnTo>
                  <a:lnTo>
                    <a:pt x="327" y="719"/>
                  </a:lnTo>
                  <a:lnTo>
                    <a:pt x="326" y="728"/>
                  </a:lnTo>
                  <a:lnTo>
                    <a:pt x="327" y="736"/>
                  </a:lnTo>
                  <a:lnTo>
                    <a:pt x="331" y="743"/>
                  </a:lnTo>
                  <a:lnTo>
                    <a:pt x="339" y="747"/>
                  </a:lnTo>
                  <a:lnTo>
                    <a:pt x="345" y="748"/>
                  </a:lnTo>
                  <a:lnTo>
                    <a:pt x="352" y="749"/>
                  </a:lnTo>
                  <a:lnTo>
                    <a:pt x="369" y="749"/>
                  </a:lnTo>
                  <a:lnTo>
                    <a:pt x="406" y="748"/>
                  </a:lnTo>
                  <a:lnTo>
                    <a:pt x="429" y="747"/>
                  </a:lnTo>
                  <a:lnTo>
                    <a:pt x="431" y="746"/>
                  </a:lnTo>
                  <a:lnTo>
                    <a:pt x="429" y="752"/>
                  </a:lnTo>
                  <a:lnTo>
                    <a:pt x="427" y="764"/>
                  </a:lnTo>
                  <a:lnTo>
                    <a:pt x="422" y="789"/>
                  </a:lnTo>
                  <a:lnTo>
                    <a:pt x="417" y="813"/>
                  </a:lnTo>
                  <a:lnTo>
                    <a:pt x="416" y="819"/>
                  </a:lnTo>
                  <a:lnTo>
                    <a:pt x="414" y="820"/>
                  </a:lnTo>
                  <a:lnTo>
                    <a:pt x="401" y="824"/>
                  </a:lnTo>
                  <a:lnTo>
                    <a:pt x="356" y="842"/>
                  </a:lnTo>
                  <a:lnTo>
                    <a:pt x="336" y="853"/>
                  </a:lnTo>
                  <a:lnTo>
                    <a:pt x="330" y="859"/>
                  </a:lnTo>
                  <a:lnTo>
                    <a:pt x="326" y="865"/>
                  </a:lnTo>
                  <a:lnTo>
                    <a:pt x="326" y="871"/>
                  </a:lnTo>
                  <a:lnTo>
                    <a:pt x="328" y="877"/>
                  </a:lnTo>
                  <a:lnTo>
                    <a:pt x="334" y="886"/>
                  </a:lnTo>
                  <a:lnTo>
                    <a:pt x="343" y="893"/>
                  </a:lnTo>
                  <a:lnTo>
                    <a:pt x="354" y="898"/>
                  </a:lnTo>
                  <a:lnTo>
                    <a:pt x="367" y="901"/>
                  </a:lnTo>
                  <a:lnTo>
                    <a:pt x="382" y="902"/>
                  </a:lnTo>
                  <a:lnTo>
                    <a:pt x="392" y="902"/>
                  </a:lnTo>
                  <a:lnTo>
                    <a:pt x="399" y="903"/>
                  </a:lnTo>
                  <a:lnTo>
                    <a:pt x="406" y="905"/>
                  </a:lnTo>
                  <a:lnTo>
                    <a:pt x="412" y="908"/>
                  </a:lnTo>
                  <a:lnTo>
                    <a:pt x="416" y="912"/>
                  </a:lnTo>
                  <a:lnTo>
                    <a:pt x="420" y="916"/>
                  </a:lnTo>
                  <a:lnTo>
                    <a:pt x="426" y="926"/>
                  </a:lnTo>
                  <a:lnTo>
                    <a:pt x="428" y="934"/>
                  </a:lnTo>
                  <a:lnTo>
                    <a:pt x="429" y="939"/>
                  </a:lnTo>
                  <a:lnTo>
                    <a:pt x="430" y="939"/>
                  </a:lnTo>
                  <a:lnTo>
                    <a:pt x="429" y="940"/>
                  </a:lnTo>
                  <a:lnTo>
                    <a:pt x="424" y="944"/>
                  </a:lnTo>
                  <a:lnTo>
                    <a:pt x="406" y="963"/>
                  </a:lnTo>
                  <a:lnTo>
                    <a:pt x="397" y="975"/>
                  </a:lnTo>
                  <a:lnTo>
                    <a:pt x="392" y="987"/>
                  </a:lnTo>
                  <a:lnTo>
                    <a:pt x="392" y="994"/>
                  </a:lnTo>
                  <a:lnTo>
                    <a:pt x="391" y="1001"/>
                  </a:lnTo>
                  <a:lnTo>
                    <a:pt x="387" y="1008"/>
                  </a:lnTo>
                  <a:lnTo>
                    <a:pt x="382" y="1014"/>
                  </a:lnTo>
                  <a:lnTo>
                    <a:pt x="369" y="1028"/>
                  </a:lnTo>
                  <a:lnTo>
                    <a:pt x="355" y="1040"/>
                  </a:lnTo>
                  <a:lnTo>
                    <a:pt x="334" y="1054"/>
                  </a:lnTo>
                  <a:lnTo>
                    <a:pt x="333" y="1054"/>
                  </a:lnTo>
                  <a:lnTo>
                    <a:pt x="333" y="1055"/>
                  </a:lnTo>
                  <a:lnTo>
                    <a:pt x="334" y="1063"/>
                  </a:lnTo>
                  <a:lnTo>
                    <a:pt x="345" y="1094"/>
                  </a:lnTo>
                  <a:lnTo>
                    <a:pt x="371" y="1139"/>
                  </a:lnTo>
                  <a:lnTo>
                    <a:pt x="381" y="1151"/>
                  </a:lnTo>
                  <a:lnTo>
                    <a:pt x="392" y="1162"/>
                  </a:lnTo>
                  <a:lnTo>
                    <a:pt x="415" y="1182"/>
                  </a:lnTo>
                  <a:lnTo>
                    <a:pt x="474" y="1211"/>
                  </a:lnTo>
                  <a:lnTo>
                    <a:pt x="553" y="1224"/>
                  </a:lnTo>
                  <a:lnTo>
                    <a:pt x="577" y="1223"/>
                  </a:lnTo>
                  <a:lnTo>
                    <a:pt x="601" y="1220"/>
                  </a:lnTo>
                  <a:lnTo>
                    <a:pt x="647" y="1207"/>
                  </a:lnTo>
                  <a:lnTo>
                    <a:pt x="687" y="1188"/>
                  </a:lnTo>
                  <a:lnTo>
                    <a:pt x="740" y="1148"/>
                  </a:lnTo>
                  <a:lnTo>
                    <a:pt x="753" y="1134"/>
                  </a:lnTo>
                  <a:lnTo>
                    <a:pt x="752" y="1128"/>
                  </a:lnTo>
                  <a:lnTo>
                    <a:pt x="751" y="1116"/>
                  </a:lnTo>
                  <a:lnTo>
                    <a:pt x="749" y="1092"/>
                  </a:lnTo>
                  <a:lnTo>
                    <a:pt x="747" y="1067"/>
                  </a:lnTo>
                  <a:lnTo>
                    <a:pt x="747" y="1060"/>
                  </a:lnTo>
                  <a:lnTo>
                    <a:pt x="741" y="1060"/>
                  </a:lnTo>
                  <a:lnTo>
                    <a:pt x="729" y="1059"/>
                  </a:lnTo>
                  <a:lnTo>
                    <a:pt x="706" y="1055"/>
                  </a:lnTo>
                  <a:lnTo>
                    <a:pt x="682" y="1051"/>
                  </a:lnTo>
                  <a:lnTo>
                    <a:pt x="677" y="1050"/>
                  </a:lnTo>
                  <a:lnTo>
                    <a:pt x="682" y="1047"/>
                  </a:lnTo>
                  <a:lnTo>
                    <a:pt x="695" y="1040"/>
                  </a:lnTo>
                  <a:lnTo>
                    <a:pt x="719" y="1025"/>
                  </a:lnTo>
                  <a:lnTo>
                    <a:pt x="742" y="1010"/>
                  </a:lnTo>
                  <a:lnTo>
                    <a:pt x="748" y="1006"/>
                  </a:lnTo>
                  <a:lnTo>
                    <a:pt x="749" y="1003"/>
                  </a:lnTo>
                  <a:lnTo>
                    <a:pt x="751" y="998"/>
                  </a:lnTo>
                  <a:lnTo>
                    <a:pt x="751" y="991"/>
                  </a:lnTo>
                  <a:lnTo>
                    <a:pt x="749" y="984"/>
                  </a:lnTo>
                  <a:lnTo>
                    <a:pt x="743" y="978"/>
                  </a:lnTo>
                  <a:lnTo>
                    <a:pt x="738" y="975"/>
                  </a:lnTo>
                  <a:lnTo>
                    <a:pt x="731" y="973"/>
                  </a:lnTo>
                  <a:lnTo>
                    <a:pt x="719" y="972"/>
                  </a:lnTo>
                  <a:lnTo>
                    <a:pt x="709" y="971"/>
                  </a:lnTo>
                  <a:lnTo>
                    <a:pt x="698" y="970"/>
                  </a:lnTo>
                  <a:lnTo>
                    <a:pt x="689" y="966"/>
                  </a:lnTo>
                  <a:lnTo>
                    <a:pt x="678" y="957"/>
                  </a:lnTo>
                  <a:lnTo>
                    <a:pt x="674" y="950"/>
                  </a:lnTo>
                  <a:lnTo>
                    <a:pt x="669" y="943"/>
                  </a:lnTo>
                  <a:lnTo>
                    <a:pt x="662" y="928"/>
                  </a:lnTo>
                  <a:lnTo>
                    <a:pt x="653" y="901"/>
                  </a:lnTo>
                  <a:lnTo>
                    <a:pt x="651" y="887"/>
                  </a:lnTo>
                  <a:lnTo>
                    <a:pt x="651" y="886"/>
                  </a:lnTo>
                  <a:lnTo>
                    <a:pt x="658" y="887"/>
                  </a:lnTo>
                  <a:lnTo>
                    <a:pt x="684" y="886"/>
                  </a:lnTo>
                  <a:lnTo>
                    <a:pt x="714" y="880"/>
                  </a:lnTo>
                  <a:lnTo>
                    <a:pt x="721" y="877"/>
                  </a:lnTo>
                  <a:lnTo>
                    <a:pt x="726" y="874"/>
                  </a:lnTo>
                  <a:lnTo>
                    <a:pt x="735" y="866"/>
                  </a:lnTo>
                  <a:lnTo>
                    <a:pt x="740" y="858"/>
                  </a:lnTo>
                  <a:lnTo>
                    <a:pt x="742" y="853"/>
                  </a:lnTo>
                  <a:lnTo>
                    <a:pt x="742" y="850"/>
                  </a:lnTo>
                  <a:lnTo>
                    <a:pt x="740" y="846"/>
                  </a:lnTo>
                  <a:lnTo>
                    <a:pt x="738" y="842"/>
                  </a:lnTo>
                  <a:lnTo>
                    <a:pt x="734" y="838"/>
                  </a:lnTo>
                  <a:lnTo>
                    <a:pt x="728" y="834"/>
                  </a:lnTo>
                  <a:lnTo>
                    <a:pt x="721" y="831"/>
                  </a:lnTo>
                  <a:lnTo>
                    <a:pt x="712" y="830"/>
                  </a:lnTo>
                  <a:lnTo>
                    <a:pt x="698" y="830"/>
                  </a:lnTo>
                  <a:lnTo>
                    <a:pt x="687" y="831"/>
                  </a:lnTo>
                  <a:lnTo>
                    <a:pt x="676" y="830"/>
                  </a:lnTo>
                  <a:lnTo>
                    <a:pt x="672" y="827"/>
                  </a:lnTo>
                  <a:lnTo>
                    <a:pt x="669" y="824"/>
                  </a:lnTo>
                  <a:lnTo>
                    <a:pt x="665" y="818"/>
                  </a:lnTo>
                  <a:lnTo>
                    <a:pt x="662" y="809"/>
                  </a:lnTo>
                  <a:lnTo>
                    <a:pt x="659" y="798"/>
                  </a:lnTo>
                  <a:lnTo>
                    <a:pt x="655" y="786"/>
                  </a:lnTo>
                  <a:lnTo>
                    <a:pt x="651" y="764"/>
                  </a:lnTo>
                  <a:lnTo>
                    <a:pt x="648" y="735"/>
                  </a:lnTo>
                  <a:lnTo>
                    <a:pt x="648" y="723"/>
                  </a:lnTo>
                  <a:lnTo>
                    <a:pt x="649" y="722"/>
                  </a:lnTo>
                  <a:lnTo>
                    <a:pt x="659" y="723"/>
                  </a:lnTo>
                  <a:lnTo>
                    <a:pt x="694" y="722"/>
                  </a:lnTo>
                  <a:lnTo>
                    <a:pt x="725" y="715"/>
                  </a:lnTo>
                  <a:lnTo>
                    <a:pt x="730" y="712"/>
                  </a:lnTo>
                  <a:lnTo>
                    <a:pt x="733" y="709"/>
                  </a:lnTo>
                  <a:lnTo>
                    <a:pt x="739" y="702"/>
                  </a:lnTo>
                  <a:lnTo>
                    <a:pt x="744" y="696"/>
                  </a:lnTo>
                  <a:lnTo>
                    <a:pt x="745" y="693"/>
                  </a:lnTo>
                  <a:lnTo>
                    <a:pt x="746" y="689"/>
                  </a:lnTo>
                  <a:lnTo>
                    <a:pt x="745" y="685"/>
                  </a:lnTo>
                  <a:lnTo>
                    <a:pt x="743" y="682"/>
                  </a:lnTo>
                  <a:lnTo>
                    <a:pt x="740" y="679"/>
                  </a:lnTo>
                  <a:lnTo>
                    <a:pt x="736" y="676"/>
                  </a:lnTo>
                  <a:lnTo>
                    <a:pt x="730" y="672"/>
                  </a:lnTo>
                  <a:lnTo>
                    <a:pt x="722" y="669"/>
                  </a:lnTo>
                  <a:lnTo>
                    <a:pt x="705" y="666"/>
                  </a:lnTo>
                  <a:lnTo>
                    <a:pt x="687" y="664"/>
                  </a:lnTo>
                  <a:lnTo>
                    <a:pt x="656" y="665"/>
                  </a:lnTo>
                  <a:lnTo>
                    <a:pt x="648" y="666"/>
                  </a:lnTo>
                  <a:lnTo>
                    <a:pt x="646" y="658"/>
                  </a:lnTo>
                  <a:lnTo>
                    <a:pt x="643" y="641"/>
                  </a:lnTo>
                  <a:lnTo>
                    <a:pt x="637" y="606"/>
                  </a:lnTo>
                  <a:lnTo>
                    <a:pt x="632" y="571"/>
                  </a:lnTo>
                  <a:lnTo>
                    <a:pt x="631" y="562"/>
                  </a:lnTo>
                  <a:lnTo>
                    <a:pt x="632" y="562"/>
                  </a:lnTo>
                  <a:lnTo>
                    <a:pt x="639" y="561"/>
                  </a:lnTo>
                  <a:lnTo>
                    <a:pt x="667" y="555"/>
                  </a:lnTo>
                  <a:lnTo>
                    <a:pt x="682" y="549"/>
                  </a:lnTo>
                  <a:lnTo>
                    <a:pt x="694" y="540"/>
                  </a:lnTo>
                  <a:lnTo>
                    <a:pt x="698" y="533"/>
                  </a:lnTo>
                  <a:lnTo>
                    <a:pt x="700" y="528"/>
                  </a:lnTo>
                  <a:lnTo>
                    <a:pt x="701" y="517"/>
                  </a:lnTo>
                  <a:lnTo>
                    <a:pt x="701" y="507"/>
                  </a:lnTo>
                  <a:lnTo>
                    <a:pt x="699" y="499"/>
                  </a:lnTo>
                  <a:lnTo>
                    <a:pt x="696" y="491"/>
                  </a:lnTo>
                  <a:lnTo>
                    <a:pt x="696" y="490"/>
                  </a:lnTo>
                  <a:lnTo>
                    <a:pt x="691" y="488"/>
                  </a:lnTo>
                  <a:lnTo>
                    <a:pt x="680" y="483"/>
                  </a:lnTo>
                  <a:lnTo>
                    <a:pt x="660" y="473"/>
                  </a:lnTo>
                  <a:lnTo>
                    <a:pt x="640" y="462"/>
                  </a:lnTo>
                  <a:lnTo>
                    <a:pt x="636" y="458"/>
                  </a:lnTo>
                  <a:lnTo>
                    <a:pt x="630" y="455"/>
                  </a:lnTo>
                  <a:lnTo>
                    <a:pt x="617" y="443"/>
                  </a:lnTo>
                  <a:lnTo>
                    <a:pt x="615" y="439"/>
                  </a:lnTo>
                  <a:lnTo>
                    <a:pt x="614" y="434"/>
                  </a:lnTo>
                  <a:lnTo>
                    <a:pt x="615" y="430"/>
                  </a:lnTo>
                  <a:lnTo>
                    <a:pt x="618" y="426"/>
                  </a:lnTo>
                  <a:lnTo>
                    <a:pt x="624" y="421"/>
                  </a:lnTo>
                  <a:lnTo>
                    <a:pt x="630" y="418"/>
                  </a:lnTo>
                  <a:lnTo>
                    <a:pt x="642" y="414"/>
                  </a:lnTo>
                  <a:lnTo>
                    <a:pt x="654" y="412"/>
                  </a:lnTo>
                  <a:lnTo>
                    <a:pt x="664" y="411"/>
                  </a:lnTo>
                  <a:lnTo>
                    <a:pt x="672" y="408"/>
                  </a:lnTo>
                  <a:lnTo>
                    <a:pt x="678" y="401"/>
                  </a:lnTo>
                  <a:lnTo>
                    <a:pt x="681" y="396"/>
                  </a:lnTo>
                  <a:lnTo>
                    <a:pt x="682" y="391"/>
                  </a:lnTo>
                  <a:lnTo>
                    <a:pt x="681" y="385"/>
                  </a:lnTo>
                  <a:lnTo>
                    <a:pt x="680" y="379"/>
                  </a:lnTo>
                  <a:lnTo>
                    <a:pt x="678" y="374"/>
                  </a:lnTo>
                  <a:lnTo>
                    <a:pt x="674" y="370"/>
                  </a:lnTo>
                  <a:lnTo>
                    <a:pt x="667" y="363"/>
                  </a:lnTo>
                  <a:lnTo>
                    <a:pt x="661" y="358"/>
                  </a:lnTo>
                  <a:lnTo>
                    <a:pt x="656" y="356"/>
                  </a:lnTo>
                  <a:lnTo>
                    <a:pt x="656" y="355"/>
                  </a:lnTo>
                  <a:lnTo>
                    <a:pt x="652" y="352"/>
                  </a:lnTo>
                  <a:lnTo>
                    <a:pt x="645" y="346"/>
                  </a:lnTo>
                  <a:lnTo>
                    <a:pt x="630" y="334"/>
                  </a:lnTo>
                  <a:lnTo>
                    <a:pt x="615" y="322"/>
                  </a:lnTo>
                  <a:lnTo>
                    <a:pt x="612" y="318"/>
                  </a:lnTo>
                  <a:lnTo>
                    <a:pt x="615" y="310"/>
                  </a:lnTo>
                  <a:lnTo>
                    <a:pt x="629" y="284"/>
                  </a:lnTo>
                  <a:lnTo>
                    <a:pt x="637" y="272"/>
                  </a:lnTo>
                  <a:lnTo>
                    <a:pt x="646" y="265"/>
                  </a:lnTo>
                  <a:lnTo>
                    <a:pt x="650" y="263"/>
                  </a:lnTo>
                  <a:lnTo>
                    <a:pt x="654" y="266"/>
                  </a:lnTo>
                  <a:lnTo>
                    <a:pt x="657" y="268"/>
                  </a:lnTo>
                  <a:lnTo>
                    <a:pt x="662" y="273"/>
                  </a:lnTo>
                  <a:lnTo>
                    <a:pt x="677" y="289"/>
                  </a:lnTo>
                  <a:lnTo>
                    <a:pt x="717" y="335"/>
                  </a:lnTo>
                  <a:lnTo>
                    <a:pt x="805" y="443"/>
                  </a:lnTo>
                  <a:lnTo>
                    <a:pt x="842" y="490"/>
                  </a:lnTo>
                  <a:lnTo>
                    <a:pt x="838" y="478"/>
                  </a:lnTo>
                  <a:lnTo>
                    <a:pt x="824" y="437"/>
                  </a:lnTo>
                  <a:lnTo>
                    <a:pt x="809" y="394"/>
                  </a:lnTo>
                  <a:lnTo>
                    <a:pt x="807" y="385"/>
                  </a:lnTo>
                  <a:lnTo>
                    <a:pt x="802" y="375"/>
                  </a:lnTo>
                  <a:lnTo>
                    <a:pt x="792" y="361"/>
                  </a:lnTo>
                  <a:lnTo>
                    <a:pt x="764" y="325"/>
                  </a:lnTo>
                  <a:lnTo>
                    <a:pt x="691" y="244"/>
                  </a:lnTo>
                  <a:lnTo>
                    <a:pt x="653" y="202"/>
                  </a:lnTo>
                  <a:lnTo>
                    <a:pt x="642" y="197"/>
                  </a:lnTo>
                  <a:lnTo>
                    <a:pt x="610" y="180"/>
                  </a:lnTo>
                  <a:lnTo>
                    <a:pt x="597" y="168"/>
                  </a:lnTo>
                  <a:lnTo>
                    <a:pt x="593" y="163"/>
                  </a:lnTo>
                  <a:lnTo>
                    <a:pt x="592" y="157"/>
                  </a:lnTo>
                  <a:lnTo>
                    <a:pt x="594" y="150"/>
                  </a:lnTo>
                  <a:lnTo>
                    <a:pt x="597" y="146"/>
                  </a:lnTo>
                  <a:lnTo>
                    <a:pt x="602" y="142"/>
                  </a:lnTo>
                  <a:lnTo>
                    <a:pt x="616" y="134"/>
                  </a:lnTo>
                  <a:lnTo>
                    <a:pt x="631" y="129"/>
                  </a:lnTo>
                  <a:lnTo>
                    <a:pt x="647" y="127"/>
                  </a:lnTo>
                  <a:lnTo>
                    <a:pt x="664" y="130"/>
                  </a:lnTo>
                  <a:lnTo>
                    <a:pt x="680" y="136"/>
                  </a:lnTo>
                  <a:lnTo>
                    <a:pt x="690" y="144"/>
                  </a:lnTo>
                  <a:lnTo>
                    <a:pt x="701" y="155"/>
                  </a:lnTo>
                  <a:lnTo>
                    <a:pt x="730" y="189"/>
                  </a:lnTo>
                  <a:lnTo>
                    <a:pt x="790" y="265"/>
                  </a:lnTo>
                  <a:lnTo>
                    <a:pt x="820" y="304"/>
                  </a:lnTo>
                  <a:lnTo>
                    <a:pt x="830" y="315"/>
                  </a:lnTo>
                  <a:lnTo>
                    <a:pt x="851" y="333"/>
                  </a:lnTo>
                  <a:lnTo>
                    <a:pt x="893" y="369"/>
                  </a:lnTo>
                  <a:lnTo>
                    <a:pt x="935" y="407"/>
                  </a:lnTo>
                  <a:lnTo>
                    <a:pt x="946" y="416"/>
                  </a:lnTo>
                  <a:lnTo>
                    <a:pt x="944" y="408"/>
                  </a:lnTo>
                  <a:lnTo>
                    <a:pt x="941" y="390"/>
                  </a:lnTo>
                  <a:lnTo>
                    <a:pt x="934" y="354"/>
                  </a:lnTo>
                  <a:lnTo>
                    <a:pt x="928" y="320"/>
                  </a:lnTo>
                  <a:lnTo>
                    <a:pt x="927" y="311"/>
                  </a:lnTo>
                  <a:lnTo>
                    <a:pt x="918" y="301"/>
                  </a:lnTo>
                  <a:lnTo>
                    <a:pt x="900" y="281"/>
                  </a:lnTo>
                  <a:lnTo>
                    <a:pt x="865" y="242"/>
                  </a:lnTo>
                  <a:lnTo>
                    <a:pt x="828" y="201"/>
                  </a:lnTo>
                  <a:lnTo>
                    <a:pt x="820" y="191"/>
                  </a:lnTo>
                  <a:lnTo>
                    <a:pt x="804" y="179"/>
                  </a:lnTo>
                  <a:lnTo>
                    <a:pt x="772" y="154"/>
                  </a:lnTo>
                  <a:lnTo>
                    <a:pt x="708" y="105"/>
                  </a:lnTo>
                  <a:lnTo>
                    <a:pt x="642" y="54"/>
                  </a:lnTo>
                  <a:lnTo>
                    <a:pt x="626" y="41"/>
                  </a:lnTo>
                  <a:lnTo>
                    <a:pt x="610" y="38"/>
                  </a:lnTo>
                  <a:lnTo>
                    <a:pt x="582" y="31"/>
                  </a:lnTo>
                  <a:lnTo>
                    <a:pt x="525" y="18"/>
                  </a:lnTo>
                  <a:lnTo>
                    <a:pt x="469" y="5"/>
                  </a:lnTo>
                  <a:lnTo>
                    <a:pt x="454" y="0"/>
                  </a:lnTo>
                  <a:lnTo>
                    <a:pt x="451" y="6"/>
                  </a:lnTo>
                  <a:lnTo>
                    <a:pt x="446" y="17"/>
                  </a:lnTo>
                  <a:lnTo>
                    <a:pt x="437" y="37"/>
                  </a:lnTo>
                  <a:lnTo>
                    <a:pt x="428" y="57"/>
                  </a:lnTo>
                  <a:lnTo>
                    <a:pt x="426" y="62"/>
                  </a:lnTo>
                  <a:close/>
                </a:path>
              </a:pathLst>
            </a:custGeom>
            <a:solidFill>
              <a:srgbClr val="E3D1A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77832" name="Rectangle 6"/>
            <p:cNvSpPr>
              <a:spLocks noChangeArrowheads="1"/>
            </p:cNvSpPr>
            <p:nvPr/>
          </p:nvSpPr>
          <p:spPr bwMode="auto">
            <a:xfrm>
              <a:off x="4604" y="2251"/>
              <a:ext cx="272" cy="499"/>
            </a:xfrm>
            <a:prstGeom prst="rect">
              <a:avLst/>
            </a:prstGeom>
            <a:solidFill>
              <a:schemeClr val="accent1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endParaRPr lang="el-GR"/>
            </a:p>
          </p:txBody>
        </p:sp>
        <p:grpSp>
          <p:nvGrpSpPr>
            <p:cNvPr id="77833" name="Group 7"/>
            <p:cNvGrpSpPr>
              <a:grpSpLocks/>
            </p:cNvGrpSpPr>
            <p:nvPr/>
          </p:nvGrpSpPr>
          <p:grpSpPr bwMode="auto">
            <a:xfrm>
              <a:off x="2144" y="2026"/>
              <a:ext cx="1540" cy="1860"/>
              <a:chOff x="2144" y="2026"/>
              <a:chExt cx="1540" cy="1860"/>
            </a:xfrm>
          </p:grpSpPr>
          <p:grpSp>
            <p:nvGrpSpPr>
              <p:cNvPr id="77834" name="Group 8"/>
              <p:cNvGrpSpPr>
                <a:grpSpLocks/>
              </p:cNvGrpSpPr>
              <p:nvPr/>
            </p:nvGrpSpPr>
            <p:grpSpPr bwMode="auto">
              <a:xfrm>
                <a:off x="2144" y="2026"/>
                <a:ext cx="1540" cy="1860"/>
                <a:chOff x="2891" y="1983"/>
                <a:chExt cx="504" cy="915"/>
              </a:xfrm>
            </p:grpSpPr>
            <p:sp>
              <p:nvSpPr>
                <p:cNvPr id="77836" name="Freeform 9"/>
                <p:cNvSpPr>
                  <a:spLocks/>
                </p:cNvSpPr>
                <p:nvPr/>
              </p:nvSpPr>
              <p:spPr bwMode="auto">
                <a:xfrm>
                  <a:off x="3149" y="2078"/>
                  <a:ext cx="125" cy="184"/>
                </a:xfrm>
                <a:custGeom>
                  <a:avLst/>
                  <a:gdLst>
                    <a:gd name="T0" fmla="*/ 0 w 533"/>
                    <a:gd name="T1" fmla="*/ 0 h 669"/>
                    <a:gd name="T2" fmla="*/ 0 w 533"/>
                    <a:gd name="T3" fmla="*/ 0 h 669"/>
                    <a:gd name="T4" fmla="*/ 0 w 533"/>
                    <a:gd name="T5" fmla="*/ 0 h 669"/>
                    <a:gd name="T6" fmla="*/ 0 w 533"/>
                    <a:gd name="T7" fmla="*/ 0 h 669"/>
                    <a:gd name="T8" fmla="*/ 0 w 533"/>
                    <a:gd name="T9" fmla="*/ 0 h 669"/>
                    <a:gd name="T10" fmla="*/ 0 w 533"/>
                    <a:gd name="T11" fmla="*/ 0 h 669"/>
                    <a:gd name="T12" fmla="*/ 0 w 533"/>
                    <a:gd name="T13" fmla="*/ 0 h 669"/>
                    <a:gd name="T14" fmla="*/ 0 w 533"/>
                    <a:gd name="T15" fmla="*/ 0 h 669"/>
                    <a:gd name="T16" fmla="*/ 0 w 533"/>
                    <a:gd name="T17" fmla="*/ 0 h 669"/>
                    <a:gd name="T18" fmla="*/ 0 w 533"/>
                    <a:gd name="T19" fmla="*/ 0 h 669"/>
                    <a:gd name="T20" fmla="*/ 0 w 533"/>
                    <a:gd name="T21" fmla="*/ 0 h 669"/>
                    <a:gd name="T22" fmla="*/ 0 w 533"/>
                    <a:gd name="T23" fmla="*/ 0 h 669"/>
                    <a:gd name="T24" fmla="*/ 0 w 533"/>
                    <a:gd name="T25" fmla="*/ 0 h 669"/>
                    <a:gd name="T26" fmla="*/ 0 w 533"/>
                    <a:gd name="T27" fmla="*/ 0 h 669"/>
                    <a:gd name="T28" fmla="*/ 0 w 533"/>
                    <a:gd name="T29" fmla="*/ 0 h 669"/>
                    <a:gd name="T30" fmla="*/ 0 w 533"/>
                    <a:gd name="T31" fmla="*/ 0 h 669"/>
                    <a:gd name="T32" fmla="*/ 0 w 533"/>
                    <a:gd name="T33" fmla="*/ 0 h 669"/>
                    <a:gd name="T34" fmla="*/ 0 w 533"/>
                    <a:gd name="T35" fmla="*/ 0 h 669"/>
                    <a:gd name="T36" fmla="*/ 0 w 533"/>
                    <a:gd name="T37" fmla="*/ 0 h 669"/>
                    <a:gd name="T38" fmla="*/ 0 w 533"/>
                    <a:gd name="T39" fmla="*/ 0 h 669"/>
                    <a:gd name="T40" fmla="*/ 0 w 533"/>
                    <a:gd name="T41" fmla="*/ 0 h 669"/>
                    <a:gd name="T42" fmla="*/ 0 w 533"/>
                    <a:gd name="T43" fmla="*/ 0 h 669"/>
                    <a:gd name="T44" fmla="*/ 0 w 533"/>
                    <a:gd name="T45" fmla="*/ 0 h 669"/>
                    <a:gd name="T46" fmla="*/ 0 w 533"/>
                    <a:gd name="T47" fmla="*/ 0 h 669"/>
                    <a:gd name="T48" fmla="*/ 0 w 533"/>
                    <a:gd name="T49" fmla="*/ 0 h 669"/>
                    <a:gd name="T50" fmla="*/ 0 w 533"/>
                    <a:gd name="T51" fmla="*/ 0 h 669"/>
                    <a:gd name="T52" fmla="*/ 0 w 533"/>
                    <a:gd name="T53" fmla="*/ 0 h 669"/>
                    <a:gd name="T54" fmla="*/ 0 w 533"/>
                    <a:gd name="T55" fmla="*/ 0 h 669"/>
                    <a:gd name="T56" fmla="*/ 0 w 533"/>
                    <a:gd name="T57" fmla="*/ 0 h 669"/>
                    <a:gd name="T58" fmla="*/ 0 w 533"/>
                    <a:gd name="T59" fmla="*/ 0 h 669"/>
                    <a:gd name="T60" fmla="*/ 0 w 533"/>
                    <a:gd name="T61" fmla="*/ 0 h 669"/>
                    <a:gd name="T62" fmla="*/ 0 w 533"/>
                    <a:gd name="T63" fmla="*/ 0 h 669"/>
                    <a:gd name="T64" fmla="*/ 0 w 533"/>
                    <a:gd name="T65" fmla="*/ 0 h 669"/>
                    <a:gd name="T66" fmla="*/ 0 w 533"/>
                    <a:gd name="T67" fmla="*/ 0 h 669"/>
                    <a:gd name="T68" fmla="*/ 0 w 533"/>
                    <a:gd name="T69" fmla="*/ 0 h 669"/>
                    <a:gd name="T70" fmla="*/ 0 w 533"/>
                    <a:gd name="T71" fmla="*/ 0 h 669"/>
                    <a:gd name="T72" fmla="*/ 0 w 533"/>
                    <a:gd name="T73" fmla="*/ 0 h 669"/>
                    <a:gd name="T74" fmla="*/ 0 w 533"/>
                    <a:gd name="T75" fmla="*/ 0 h 669"/>
                    <a:gd name="T76" fmla="*/ 0 w 533"/>
                    <a:gd name="T77" fmla="*/ 0 h 669"/>
                    <a:gd name="T78" fmla="*/ 0 w 533"/>
                    <a:gd name="T79" fmla="*/ 0 h 669"/>
                    <a:gd name="T80" fmla="*/ 0 w 533"/>
                    <a:gd name="T81" fmla="*/ 0 h 669"/>
                    <a:gd name="T82" fmla="*/ 0 w 533"/>
                    <a:gd name="T83" fmla="*/ 0 h 669"/>
                    <a:gd name="T84" fmla="*/ 0 w 533"/>
                    <a:gd name="T85" fmla="*/ 0 h 669"/>
                    <a:gd name="T86" fmla="*/ 0 w 533"/>
                    <a:gd name="T87" fmla="*/ 0 h 669"/>
                    <a:gd name="T88" fmla="*/ 0 w 533"/>
                    <a:gd name="T89" fmla="*/ 0 h 669"/>
                    <a:gd name="T90" fmla="*/ 0 w 533"/>
                    <a:gd name="T91" fmla="*/ 0 h 669"/>
                    <a:gd name="T92" fmla="*/ 0 w 533"/>
                    <a:gd name="T93" fmla="*/ 0 h 669"/>
                    <a:gd name="T94" fmla="*/ 0 w 533"/>
                    <a:gd name="T95" fmla="*/ 0 h 669"/>
                    <a:gd name="T96" fmla="*/ 0 w 533"/>
                    <a:gd name="T97" fmla="*/ 0 h 669"/>
                    <a:gd name="T98" fmla="*/ 0 w 533"/>
                    <a:gd name="T99" fmla="*/ 0 h 669"/>
                    <a:gd name="T100" fmla="*/ 0 w 533"/>
                    <a:gd name="T101" fmla="*/ 0 h 669"/>
                    <a:gd name="T102" fmla="*/ 0 w 533"/>
                    <a:gd name="T103" fmla="*/ 0 h 669"/>
                    <a:gd name="T104" fmla="*/ 0 w 533"/>
                    <a:gd name="T105" fmla="*/ 0 h 669"/>
                    <a:gd name="T106" fmla="*/ 0 w 533"/>
                    <a:gd name="T107" fmla="*/ 0 h 669"/>
                    <a:gd name="T108" fmla="*/ 0 w 533"/>
                    <a:gd name="T109" fmla="*/ 0 h 669"/>
                    <a:gd name="T110" fmla="*/ 0 w 533"/>
                    <a:gd name="T111" fmla="*/ 0 h 669"/>
                    <a:gd name="T112" fmla="*/ 0 w 533"/>
                    <a:gd name="T113" fmla="*/ 0 h 669"/>
                    <a:gd name="T114" fmla="*/ 0 w 533"/>
                    <a:gd name="T115" fmla="*/ 0 h 669"/>
                    <a:gd name="T116" fmla="*/ 0 w 533"/>
                    <a:gd name="T117" fmla="*/ 0 h 669"/>
                    <a:gd name="T118" fmla="*/ 0 w 533"/>
                    <a:gd name="T119" fmla="*/ 0 h 669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533"/>
                    <a:gd name="T181" fmla="*/ 0 h 669"/>
                    <a:gd name="T182" fmla="*/ 533 w 533"/>
                    <a:gd name="T183" fmla="*/ 669 h 669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533" h="669">
                      <a:moveTo>
                        <a:pt x="134" y="473"/>
                      </a:moveTo>
                      <a:lnTo>
                        <a:pt x="133" y="471"/>
                      </a:lnTo>
                      <a:lnTo>
                        <a:pt x="129" y="457"/>
                      </a:lnTo>
                      <a:lnTo>
                        <a:pt x="111" y="401"/>
                      </a:lnTo>
                      <a:lnTo>
                        <a:pt x="88" y="343"/>
                      </a:lnTo>
                      <a:lnTo>
                        <a:pt x="82" y="332"/>
                      </a:lnTo>
                      <a:lnTo>
                        <a:pt x="75" y="324"/>
                      </a:lnTo>
                      <a:lnTo>
                        <a:pt x="59" y="306"/>
                      </a:lnTo>
                      <a:lnTo>
                        <a:pt x="24" y="275"/>
                      </a:lnTo>
                      <a:lnTo>
                        <a:pt x="1" y="259"/>
                      </a:lnTo>
                      <a:lnTo>
                        <a:pt x="0" y="258"/>
                      </a:lnTo>
                      <a:lnTo>
                        <a:pt x="6" y="240"/>
                      </a:lnTo>
                      <a:lnTo>
                        <a:pt x="21" y="203"/>
                      </a:lnTo>
                      <a:lnTo>
                        <a:pt x="47" y="130"/>
                      </a:lnTo>
                      <a:lnTo>
                        <a:pt x="74" y="57"/>
                      </a:lnTo>
                      <a:lnTo>
                        <a:pt x="81" y="39"/>
                      </a:lnTo>
                      <a:lnTo>
                        <a:pt x="111" y="36"/>
                      </a:lnTo>
                      <a:lnTo>
                        <a:pt x="171" y="29"/>
                      </a:lnTo>
                      <a:lnTo>
                        <a:pt x="291" y="16"/>
                      </a:lnTo>
                      <a:lnTo>
                        <a:pt x="412" y="4"/>
                      </a:lnTo>
                      <a:lnTo>
                        <a:pt x="442" y="0"/>
                      </a:lnTo>
                      <a:lnTo>
                        <a:pt x="441" y="3"/>
                      </a:lnTo>
                      <a:lnTo>
                        <a:pt x="442" y="19"/>
                      </a:lnTo>
                      <a:lnTo>
                        <a:pt x="447" y="81"/>
                      </a:lnTo>
                      <a:lnTo>
                        <a:pt x="454" y="113"/>
                      </a:lnTo>
                      <a:lnTo>
                        <a:pt x="467" y="140"/>
                      </a:lnTo>
                      <a:lnTo>
                        <a:pt x="475" y="149"/>
                      </a:lnTo>
                      <a:lnTo>
                        <a:pt x="483" y="157"/>
                      </a:lnTo>
                      <a:lnTo>
                        <a:pt x="498" y="178"/>
                      </a:lnTo>
                      <a:lnTo>
                        <a:pt x="510" y="201"/>
                      </a:lnTo>
                      <a:lnTo>
                        <a:pt x="527" y="242"/>
                      </a:lnTo>
                      <a:lnTo>
                        <a:pt x="533" y="254"/>
                      </a:lnTo>
                      <a:lnTo>
                        <a:pt x="532" y="254"/>
                      </a:lnTo>
                      <a:lnTo>
                        <a:pt x="528" y="254"/>
                      </a:lnTo>
                      <a:lnTo>
                        <a:pt x="522" y="255"/>
                      </a:lnTo>
                      <a:lnTo>
                        <a:pt x="513" y="260"/>
                      </a:lnTo>
                      <a:lnTo>
                        <a:pt x="502" y="271"/>
                      </a:lnTo>
                      <a:lnTo>
                        <a:pt x="490" y="289"/>
                      </a:lnTo>
                      <a:lnTo>
                        <a:pt x="484" y="302"/>
                      </a:lnTo>
                      <a:lnTo>
                        <a:pt x="476" y="320"/>
                      </a:lnTo>
                      <a:lnTo>
                        <a:pt x="457" y="373"/>
                      </a:lnTo>
                      <a:lnTo>
                        <a:pt x="413" y="508"/>
                      </a:lnTo>
                      <a:lnTo>
                        <a:pt x="387" y="601"/>
                      </a:lnTo>
                      <a:lnTo>
                        <a:pt x="386" y="606"/>
                      </a:lnTo>
                      <a:lnTo>
                        <a:pt x="382" y="612"/>
                      </a:lnTo>
                      <a:lnTo>
                        <a:pt x="373" y="622"/>
                      </a:lnTo>
                      <a:lnTo>
                        <a:pt x="357" y="644"/>
                      </a:lnTo>
                      <a:lnTo>
                        <a:pt x="341" y="664"/>
                      </a:lnTo>
                      <a:lnTo>
                        <a:pt x="338" y="669"/>
                      </a:lnTo>
                      <a:lnTo>
                        <a:pt x="332" y="668"/>
                      </a:lnTo>
                      <a:lnTo>
                        <a:pt x="320" y="666"/>
                      </a:lnTo>
                      <a:lnTo>
                        <a:pt x="296" y="662"/>
                      </a:lnTo>
                      <a:lnTo>
                        <a:pt x="273" y="657"/>
                      </a:lnTo>
                      <a:lnTo>
                        <a:pt x="268" y="655"/>
                      </a:lnTo>
                      <a:lnTo>
                        <a:pt x="257" y="640"/>
                      </a:lnTo>
                      <a:lnTo>
                        <a:pt x="235" y="610"/>
                      </a:lnTo>
                      <a:lnTo>
                        <a:pt x="190" y="549"/>
                      </a:lnTo>
                      <a:lnTo>
                        <a:pt x="145" y="488"/>
                      </a:lnTo>
                      <a:lnTo>
                        <a:pt x="134" y="473"/>
                      </a:lnTo>
                      <a:close/>
                    </a:path>
                  </a:pathLst>
                </a:custGeom>
                <a:solidFill>
                  <a:srgbClr val="E3D1A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77837" name="Freeform 10"/>
                <p:cNvSpPr>
                  <a:spLocks/>
                </p:cNvSpPr>
                <p:nvPr/>
              </p:nvSpPr>
              <p:spPr bwMode="auto">
                <a:xfrm>
                  <a:off x="3053" y="2032"/>
                  <a:ext cx="128" cy="283"/>
                </a:xfrm>
                <a:custGeom>
                  <a:avLst/>
                  <a:gdLst>
                    <a:gd name="T0" fmla="*/ 0 w 541"/>
                    <a:gd name="T1" fmla="*/ 0 h 1028"/>
                    <a:gd name="T2" fmla="*/ 0 w 541"/>
                    <a:gd name="T3" fmla="*/ 0 h 1028"/>
                    <a:gd name="T4" fmla="*/ 0 w 541"/>
                    <a:gd name="T5" fmla="*/ 0 h 1028"/>
                    <a:gd name="T6" fmla="*/ 0 w 541"/>
                    <a:gd name="T7" fmla="*/ 0 h 1028"/>
                    <a:gd name="T8" fmla="*/ 0 w 541"/>
                    <a:gd name="T9" fmla="*/ 0 h 1028"/>
                    <a:gd name="T10" fmla="*/ 0 w 541"/>
                    <a:gd name="T11" fmla="*/ 0 h 1028"/>
                    <a:gd name="T12" fmla="*/ 0 w 541"/>
                    <a:gd name="T13" fmla="*/ 0 h 1028"/>
                    <a:gd name="T14" fmla="*/ 0 w 541"/>
                    <a:gd name="T15" fmla="*/ 0 h 1028"/>
                    <a:gd name="T16" fmla="*/ 0 w 541"/>
                    <a:gd name="T17" fmla="*/ 0 h 1028"/>
                    <a:gd name="T18" fmla="*/ 0 w 541"/>
                    <a:gd name="T19" fmla="*/ 0 h 1028"/>
                    <a:gd name="T20" fmla="*/ 0 w 541"/>
                    <a:gd name="T21" fmla="*/ 0 h 1028"/>
                    <a:gd name="T22" fmla="*/ 0 w 541"/>
                    <a:gd name="T23" fmla="*/ 0 h 1028"/>
                    <a:gd name="T24" fmla="*/ 0 w 541"/>
                    <a:gd name="T25" fmla="*/ 0 h 1028"/>
                    <a:gd name="T26" fmla="*/ 0 w 541"/>
                    <a:gd name="T27" fmla="*/ 0 h 1028"/>
                    <a:gd name="T28" fmla="*/ 0 w 541"/>
                    <a:gd name="T29" fmla="*/ 0 h 1028"/>
                    <a:gd name="T30" fmla="*/ 0 w 541"/>
                    <a:gd name="T31" fmla="*/ 0 h 1028"/>
                    <a:gd name="T32" fmla="*/ 0 w 541"/>
                    <a:gd name="T33" fmla="*/ 0 h 1028"/>
                    <a:gd name="T34" fmla="*/ 0 w 541"/>
                    <a:gd name="T35" fmla="*/ 0 h 1028"/>
                    <a:gd name="T36" fmla="*/ 0 w 541"/>
                    <a:gd name="T37" fmla="*/ 0 h 1028"/>
                    <a:gd name="T38" fmla="*/ 0 w 541"/>
                    <a:gd name="T39" fmla="*/ 0 h 1028"/>
                    <a:gd name="T40" fmla="*/ 0 w 541"/>
                    <a:gd name="T41" fmla="*/ 0 h 1028"/>
                    <a:gd name="T42" fmla="*/ 0 w 541"/>
                    <a:gd name="T43" fmla="*/ 0 h 1028"/>
                    <a:gd name="T44" fmla="*/ 0 w 541"/>
                    <a:gd name="T45" fmla="*/ 0 h 1028"/>
                    <a:gd name="T46" fmla="*/ 0 w 541"/>
                    <a:gd name="T47" fmla="*/ 0 h 1028"/>
                    <a:gd name="T48" fmla="*/ 0 w 541"/>
                    <a:gd name="T49" fmla="*/ 0 h 1028"/>
                    <a:gd name="T50" fmla="*/ 0 w 541"/>
                    <a:gd name="T51" fmla="*/ 0 h 1028"/>
                    <a:gd name="T52" fmla="*/ 0 w 541"/>
                    <a:gd name="T53" fmla="*/ 0 h 1028"/>
                    <a:gd name="T54" fmla="*/ 0 w 541"/>
                    <a:gd name="T55" fmla="*/ 0 h 1028"/>
                    <a:gd name="T56" fmla="*/ 0 w 541"/>
                    <a:gd name="T57" fmla="*/ 0 h 1028"/>
                    <a:gd name="T58" fmla="*/ 0 w 541"/>
                    <a:gd name="T59" fmla="*/ 0 h 1028"/>
                    <a:gd name="T60" fmla="*/ 0 w 541"/>
                    <a:gd name="T61" fmla="*/ 0 h 1028"/>
                    <a:gd name="T62" fmla="*/ 0 w 541"/>
                    <a:gd name="T63" fmla="*/ 0 h 1028"/>
                    <a:gd name="T64" fmla="*/ 0 w 541"/>
                    <a:gd name="T65" fmla="*/ 0 h 1028"/>
                    <a:gd name="T66" fmla="*/ 0 w 541"/>
                    <a:gd name="T67" fmla="*/ 0 h 1028"/>
                    <a:gd name="T68" fmla="*/ 0 w 541"/>
                    <a:gd name="T69" fmla="*/ 0 h 1028"/>
                    <a:gd name="T70" fmla="*/ 0 w 541"/>
                    <a:gd name="T71" fmla="*/ 0 h 1028"/>
                    <a:gd name="T72" fmla="*/ 0 w 541"/>
                    <a:gd name="T73" fmla="*/ 0 h 1028"/>
                    <a:gd name="T74" fmla="*/ 0 w 541"/>
                    <a:gd name="T75" fmla="*/ 0 h 1028"/>
                    <a:gd name="T76" fmla="*/ 0 w 541"/>
                    <a:gd name="T77" fmla="*/ 0 h 1028"/>
                    <a:gd name="T78" fmla="*/ 0 w 541"/>
                    <a:gd name="T79" fmla="*/ 0 h 1028"/>
                    <a:gd name="T80" fmla="*/ 0 w 541"/>
                    <a:gd name="T81" fmla="*/ 0 h 1028"/>
                    <a:gd name="T82" fmla="*/ 0 w 541"/>
                    <a:gd name="T83" fmla="*/ 0 h 1028"/>
                    <a:gd name="T84" fmla="*/ 0 w 541"/>
                    <a:gd name="T85" fmla="*/ 0 h 1028"/>
                    <a:gd name="T86" fmla="*/ 0 w 541"/>
                    <a:gd name="T87" fmla="*/ 0 h 1028"/>
                    <a:gd name="T88" fmla="*/ 0 w 541"/>
                    <a:gd name="T89" fmla="*/ 0 h 1028"/>
                    <a:gd name="T90" fmla="*/ 0 w 541"/>
                    <a:gd name="T91" fmla="*/ 0 h 1028"/>
                    <a:gd name="T92" fmla="*/ 0 w 541"/>
                    <a:gd name="T93" fmla="*/ 0 h 1028"/>
                    <a:gd name="T94" fmla="*/ 0 w 541"/>
                    <a:gd name="T95" fmla="*/ 0 h 1028"/>
                    <a:gd name="T96" fmla="*/ 0 w 541"/>
                    <a:gd name="T97" fmla="*/ 0 h 1028"/>
                    <a:gd name="T98" fmla="*/ 0 w 541"/>
                    <a:gd name="T99" fmla="*/ 0 h 1028"/>
                    <a:gd name="T100" fmla="*/ 0 w 541"/>
                    <a:gd name="T101" fmla="*/ 0 h 1028"/>
                    <a:gd name="T102" fmla="*/ 0 w 541"/>
                    <a:gd name="T103" fmla="*/ 0 h 1028"/>
                    <a:gd name="T104" fmla="*/ 0 w 541"/>
                    <a:gd name="T105" fmla="*/ 0 h 1028"/>
                    <a:gd name="T106" fmla="*/ 0 w 541"/>
                    <a:gd name="T107" fmla="*/ 0 h 1028"/>
                    <a:gd name="T108" fmla="*/ 0 w 541"/>
                    <a:gd name="T109" fmla="*/ 0 h 1028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541"/>
                    <a:gd name="T166" fmla="*/ 0 h 1028"/>
                    <a:gd name="T167" fmla="*/ 541 w 541"/>
                    <a:gd name="T168" fmla="*/ 1028 h 1028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541" h="1028">
                      <a:moveTo>
                        <a:pt x="330" y="28"/>
                      </a:moveTo>
                      <a:lnTo>
                        <a:pt x="292" y="9"/>
                      </a:lnTo>
                      <a:lnTo>
                        <a:pt x="250" y="0"/>
                      </a:lnTo>
                      <a:lnTo>
                        <a:pt x="207" y="0"/>
                      </a:lnTo>
                      <a:lnTo>
                        <a:pt x="164" y="7"/>
                      </a:lnTo>
                      <a:lnTo>
                        <a:pt x="85" y="41"/>
                      </a:lnTo>
                      <a:lnTo>
                        <a:pt x="25" y="98"/>
                      </a:lnTo>
                      <a:lnTo>
                        <a:pt x="8" y="132"/>
                      </a:lnTo>
                      <a:lnTo>
                        <a:pt x="0" y="170"/>
                      </a:lnTo>
                      <a:lnTo>
                        <a:pt x="4" y="210"/>
                      </a:lnTo>
                      <a:lnTo>
                        <a:pt x="21" y="252"/>
                      </a:lnTo>
                      <a:lnTo>
                        <a:pt x="24" y="256"/>
                      </a:lnTo>
                      <a:lnTo>
                        <a:pt x="48" y="280"/>
                      </a:lnTo>
                      <a:lnTo>
                        <a:pt x="127" y="369"/>
                      </a:lnTo>
                      <a:lnTo>
                        <a:pt x="163" y="416"/>
                      </a:lnTo>
                      <a:lnTo>
                        <a:pt x="183" y="452"/>
                      </a:lnTo>
                      <a:lnTo>
                        <a:pt x="185" y="463"/>
                      </a:lnTo>
                      <a:lnTo>
                        <a:pt x="182" y="474"/>
                      </a:lnTo>
                      <a:lnTo>
                        <a:pt x="179" y="494"/>
                      </a:lnTo>
                      <a:lnTo>
                        <a:pt x="174" y="532"/>
                      </a:lnTo>
                      <a:lnTo>
                        <a:pt x="172" y="555"/>
                      </a:lnTo>
                      <a:lnTo>
                        <a:pt x="172" y="556"/>
                      </a:lnTo>
                      <a:lnTo>
                        <a:pt x="159" y="560"/>
                      </a:lnTo>
                      <a:lnTo>
                        <a:pt x="148" y="566"/>
                      </a:lnTo>
                      <a:lnTo>
                        <a:pt x="139" y="573"/>
                      </a:lnTo>
                      <a:lnTo>
                        <a:pt x="131" y="581"/>
                      </a:lnTo>
                      <a:lnTo>
                        <a:pt x="119" y="601"/>
                      </a:lnTo>
                      <a:lnTo>
                        <a:pt x="113" y="625"/>
                      </a:lnTo>
                      <a:lnTo>
                        <a:pt x="111" y="648"/>
                      </a:lnTo>
                      <a:lnTo>
                        <a:pt x="114" y="670"/>
                      </a:lnTo>
                      <a:lnTo>
                        <a:pt x="106" y="677"/>
                      </a:lnTo>
                      <a:lnTo>
                        <a:pt x="90" y="688"/>
                      </a:lnTo>
                      <a:lnTo>
                        <a:pt x="56" y="712"/>
                      </a:lnTo>
                      <a:lnTo>
                        <a:pt x="41" y="725"/>
                      </a:lnTo>
                      <a:lnTo>
                        <a:pt x="32" y="740"/>
                      </a:lnTo>
                      <a:lnTo>
                        <a:pt x="30" y="748"/>
                      </a:lnTo>
                      <a:lnTo>
                        <a:pt x="28" y="762"/>
                      </a:lnTo>
                      <a:lnTo>
                        <a:pt x="28" y="792"/>
                      </a:lnTo>
                      <a:lnTo>
                        <a:pt x="38" y="852"/>
                      </a:lnTo>
                      <a:lnTo>
                        <a:pt x="51" y="875"/>
                      </a:lnTo>
                      <a:lnTo>
                        <a:pt x="60" y="883"/>
                      </a:lnTo>
                      <a:lnTo>
                        <a:pt x="70" y="889"/>
                      </a:lnTo>
                      <a:lnTo>
                        <a:pt x="82" y="891"/>
                      </a:lnTo>
                      <a:lnTo>
                        <a:pt x="95" y="891"/>
                      </a:lnTo>
                      <a:lnTo>
                        <a:pt x="107" y="886"/>
                      </a:lnTo>
                      <a:lnTo>
                        <a:pt x="117" y="879"/>
                      </a:lnTo>
                      <a:lnTo>
                        <a:pt x="128" y="869"/>
                      </a:lnTo>
                      <a:lnTo>
                        <a:pt x="145" y="843"/>
                      </a:lnTo>
                      <a:lnTo>
                        <a:pt x="161" y="814"/>
                      </a:lnTo>
                      <a:lnTo>
                        <a:pt x="178" y="786"/>
                      </a:lnTo>
                      <a:lnTo>
                        <a:pt x="199" y="762"/>
                      </a:lnTo>
                      <a:lnTo>
                        <a:pt x="204" y="760"/>
                      </a:lnTo>
                      <a:lnTo>
                        <a:pt x="208" y="759"/>
                      </a:lnTo>
                      <a:lnTo>
                        <a:pt x="221" y="757"/>
                      </a:lnTo>
                      <a:lnTo>
                        <a:pt x="255" y="751"/>
                      </a:lnTo>
                      <a:lnTo>
                        <a:pt x="335" y="746"/>
                      </a:lnTo>
                      <a:lnTo>
                        <a:pt x="370" y="757"/>
                      </a:lnTo>
                      <a:lnTo>
                        <a:pt x="369" y="765"/>
                      </a:lnTo>
                      <a:lnTo>
                        <a:pt x="368" y="785"/>
                      </a:lnTo>
                      <a:lnTo>
                        <a:pt x="366" y="837"/>
                      </a:lnTo>
                      <a:lnTo>
                        <a:pt x="368" y="887"/>
                      </a:lnTo>
                      <a:lnTo>
                        <a:pt x="371" y="896"/>
                      </a:lnTo>
                      <a:lnTo>
                        <a:pt x="375" y="906"/>
                      </a:lnTo>
                      <a:lnTo>
                        <a:pt x="382" y="918"/>
                      </a:lnTo>
                      <a:lnTo>
                        <a:pt x="403" y="946"/>
                      </a:lnTo>
                      <a:lnTo>
                        <a:pt x="453" y="1002"/>
                      </a:lnTo>
                      <a:lnTo>
                        <a:pt x="479" y="1028"/>
                      </a:lnTo>
                      <a:lnTo>
                        <a:pt x="483" y="1028"/>
                      </a:lnTo>
                      <a:lnTo>
                        <a:pt x="494" y="1027"/>
                      </a:lnTo>
                      <a:lnTo>
                        <a:pt x="514" y="1026"/>
                      </a:lnTo>
                      <a:lnTo>
                        <a:pt x="523" y="1025"/>
                      </a:lnTo>
                      <a:lnTo>
                        <a:pt x="530" y="1021"/>
                      </a:lnTo>
                      <a:lnTo>
                        <a:pt x="534" y="1018"/>
                      </a:lnTo>
                      <a:lnTo>
                        <a:pt x="540" y="1004"/>
                      </a:lnTo>
                      <a:lnTo>
                        <a:pt x="541" y="987"/>
                      </a:lnTo>
                      <a:lnTo>
                        <a:pt x="537" y="969"/>
                      </a:lnTo>
                      <a:lnTo>
                        <a:pt x="529" y="950"/>
                      </a:lnTo>
                      <a:lnTo>
                        <a:pt x="506" y="908"/>
                      </a:lnTo>
                      <a:lnTo>
                        <a:pt x="462" y="827"/>
                      </a:lnTo>
                      <a:lnTo>
                        <a:pt x="460" y="792"/>
                      </a:lnTo>
                      <a:lnTo>
                        <a:pt x="463" y="782"/>
                      </a:lnTo>
                      <a:lnTo>
                        <a:pt x="474" y="760"/>
                      </a:lnTo>
                      <a:lnTo>
                        <a:pt x="489" y="740"/>
                      </a:lnTo>
                      <a:lnTo>
                        <a:pt x="518" y="712"/>
                      </a:lnTo>
                      <a:lnTo>
                        <a:pt x="527" y="704"/>
                      </a:lnTo>
                      <a:lnTo>
                        <a:pt x="522" y="701"/>
                      </a:lnTo>
                      <a:lnTo>
                        <a:pt x="494" y="673"/>
                      </a:lnTo>
                      <a:lnTo>
                        <a:pt x="395" y="574"/>
                      </a:lnTo>
                      <a:lnTo>
                        <a:pt x="352" y="521"/>
                      </a:lnTo>
                      <a:lnTo>
                        <a:pt x="326" y="479"/>
                      </a:lnTo>
                      <a:lnTo>
                        <a:pt x="325" y="463"/>
                      </a:lnTo>
                      <a:lnTo>
                        <a:pt x="329" y="453"/>
                      </a:lnTo>
                      <a:lnTo>
                        <a:pt x="336" y="445"/>
                      </a:lnTo>
                      <a:lnTo>
                        <a:pt x="345" y="438"/>
                      </a:lnTo>
                      <a:lnTo>
                        <a:pt x="356" y="433"/>
                      </a:lnTo>
                      <a:lnTo>
                        <a:pt x="379" y="427"/>
                      </a:lnTo>
                      <a:lnTo>
                        <a:pt x="401" y="425"/>
                      </a:lnTo>
                      <a:lnTo>
                        <a:pt x="418" y="424"/>
                      </a:lnTo>
                      <a:lnTo>
                        <a:pt x="425" y="424"/>
                      </a:lnTo>
                      <a:lnTo>
                        <a:pt x="427" y="406"/>
                      </a:lnTo>
                      <a:lnTo>
                        <a:pt x="431" y="369"/>
                      </a:lnTo>
                      <a:lnTo>
                        <a:pt x="439" y="296"/>
                      </a:lnTo>
                      <a:lnTo>
                        <a:pt x="447" y="222"/>
                      </a:lnTo>
                      <a:lnTo>
                        <a:pt x="450" y="203"/>
                      </a:lnTo>
                      <a:lnTo>
                        <a:pt x="448" y="201"/>
                      </a:lnTo>
                      <a:lnTo>
                        <a:pt x="437" y="181"/>
                      </a:lnTo>
                      <a:lnTo>
                        <a:pt x="394" y="108"/>
                      </a:lnTo>
                      <a:lnTo>
                        <a:pt x="341" y="38"/>
                      </a:lnTo>
                      <a:lnTo>
                        <a:pt x="330" y="28"/>
                      </a:lnTo>
                      <a:close/>
                    </a:path>
                  </a:pathLst>
                </a:custGeom>
                <a:solidFill>
                  <a:srgbClr val="E3D1A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77838" name="Freeform 11"/>
                <p:cNvSpPr>
                  <a:spLocks/>
                </p:cNvSpPr>
                <p:nvPr/>
              </p:nvSpPr>
              <p:spPr bwMode="auto">
                <a:xfrm>
                  <a:off x="3240" y="2011"/>
                  <a:ext cx="123" cy="298"/>
                </a:xfrm>
                <a:custGeom>
                  <a:avLst/>
                  <a:gdLst>
                    <a:gd name="T0" fmla="*/ 0 w 522"/>
                    <a:gd name="T1" fmla="*/ 0 h 1085"/>
                    <a:gd name="T2" fmla="*/ 0 w 522"/>
                    <a:gd name="T3" fmla="*/ 0 h 1085"/>
                    <a:gd name="T4" fmla="*/ 0 w 522"/>
                    <a:gd name="T5" fmla="*/ 0 h 1085"/>
                    <a:gd name="T6" fmla="*/ 0 w 522"/>
                    <a:gd name="T7" fmla="*/ 0 h 1085"/>
                    <a:gd name="T8" fmla="*/ 0 w 522"/>
                    <a:gd name="T9" fmla="*/ 0 h 1085"/>
                    <a:gd name="T10" fmla="*/ 0 w 522"/>
                    <a:gd name="T11" fmla="*/ 0 h 1085"/>
                    <a:gd name="T12" fmla="*/ 0 w 522"/>
                    <a:gd name="T13" fmla="*/ 0 h 1085"/>
                    <a:gd name="T14" fmla="*/ 0 w 522"/>
                    <a:gd name="T15" fmla="*/ 0 h 1085"/>
                    <a:gd name="T16" fmla="*/ 0 w 522"/>
                    <a:gd name="T17" fmla="*/ 0 h 1085"/>
                    <a:gd name="T18" fmla="*/ 0 w 522"/>
                    <a:gd name="T19" fmla="*/ 0 h 1085"/>
                    <a:gd name="T20" fmla="*/ 0 w 522"/>
                    <a:gd name="T21" fmla="*/ 0 h 1085"/>
                    <a:gd name="T22" fmla="*/ 0 w 522"/>
                    <a:gd name="T23" fmla="*/ 0 h 1085"/>
                    <a:gd name="T24" fmla="*/ 0 w 522"/>
                    <a:gd name="T25" fmla="*/ 0 h 1085"/>
                    <a:gd name="T26" fmla="*/ 0 w 522"/>
                    <a:gd name="T27" fmla="*/ 0 h 1085"/>
                    <a:gd name="T28" fmla="*/ 0 w 522"/>
                    <a:gd name="T29" fmla="*/ 0 h 1085"/>
                    <a:gd name="T30" fmla="*/ 0 w 522"/>
                    <a:gd name="T31" fmla="*/ 0 h 1085"/>
                    <a:gd name="T32" fmla="*/ 0 w 522"/>
                    <a:gd name="T33" fmla="*/ 0 h 1085"/>
                    <a:gd name="T34" fmla="*/ 0 w 522"/>
                    <a:gd name="T35" fmla="*/ 0 h 1085"/>
                    <a:gd name="T36" fmla="*/ 0 w 522"/>
                    <a:gd name="T37" fmla="*/ 0 h 1085"/>
                    <a:gd name="T38" fmla="*/ 0 w 522"/>
                    <a:gd name="T39" fmla="*/ 0 h 1085"/>
                    <a:gd name="T40" fmla="*/ 0 w 522"/>
                    <a:gd name="T41" fmla="*/ 0 h 1085"/>
                    <a:gd name="T42" fmla="*/ 0 w 522"/>
                    <a:gd name="T43" fmla="*/ 0 h 1085"/>
                    <a:gd name="T44" fmla="*/ 0 w 522"/>
                    <a:gd name="T45" fmla="*/ 0 h 1085"/>
                    <a:gd name="T46" fmla="*/ 0 w 522"/>
                    <a:gd name="T47" fmla="*/ 0 h 1085"/>
                    <a:gd name="T48" fmla="*/ 0 w 522"/>
                    <a:gd name="T49" fmla="*/ 0 h 1085"/>
                    <a:gd name="T50" fmla="*/ 0 w 522"/>
                    <a:gd name="T51" fmla="*/ 0 h 1085"/>
                    <a:gd name="T52" fmla="*/ 0 w 522"/>
                    <a:gd name="T53" fmla="*/ 0 h 1085"/>
                    <a:gd name="T54" fmla="*/ 0 w 522"/>
                    <a:gd name="T55" fmla="*/ 0 h 1085"/>
                    <a:gd name="T56" fmla="*/ 0 w 522"/>
                    <a:gd name="T57" fmla="*/ 0 h 1085"/>
                    <a:gd name="T58" fmla="*/ 0 w 522"/>
                    <a:gd name="T59" fmla="*/ 0 h 1085"/>
                    <a:gd name="T60" fmla="*/ 0 w 522"/>
                    <a:gd name="T61" fmla="*/ 0 h 1085"/>
                    <a:gd name="T62" fmla="*/ 0 w 522"/>
                    <a:gd name="T63" fmla="*/ 0 h 1085"/>
                    <a:gd name="T64" fmla="*/ 0 w 522"/>
                    <a:gd name="T65" fmla="*/ 0 h 1085"/>
                    <a:gd name="T66" fmla="*/ 0 w 522"/>
                    <a:gd name="T67" fmla="*/ 0 h 1085"/>
                    <a:gd name="T68" fmla="*/ 0 w 522"/>
                    <a:gd name="T69" fmla="*/ 0 h 1085"/>
                    <a:gd name="T70" fmla="*/ 0 w 522"/>
                    <a:gd name="T71" fmla="*/ 0 h 1085"/>
                    <a:gd name="T72" fmla="*/ 0 w 522"/>
                    <a:gd name="T73" fmla="*/ 0 h 1085"/>
                    <a:gd name="T74" fmla="*/ 0 w 522"/>
                    <a:gd name="T75" fmla="*/ 0 h 1085"/>
                    <a:gd name="T76" fmla="*/ 0 w 522"/>
                    <a:gd name="T77" fmla="*/ 0 h 1085"/>
                    <a:gd name="T78" fmla="*/ 0 w 522"/>
                    <a:gd name="T79" fmla="*/ 0 h 1085"/>
                    <a:gd name="T80" fmla="*/ 0 w 522"/>
                    <a:gd name="T81" fmla="*/ 0 h 1085"/>
                    <a:gd name="T82" fmla="*/ 0 w 522"/>
                    <a:gd name="T83" fmla="*/ 0 h 1085"/>
                    <a:gd name="T84" fmla="*/ 0 w 522"/>
                    <a:gd name="T85" fmla="*/ 0 h 1085"/>
                    <a:gd name="T86" fmla="*/ 0 w 522"/>
                    <a:gd name="T87" fmla="*/ 0 h 1085"/>
                    <a:gd name="T88" fmla="*/ 0 w 522"/>
                    <a:gd name="T89" fmla="*/ 0 h 1085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522"/>
                    <a:gd name="T136" fmla="*/ 0 h 1085"/>
                    <a:gd name="T137" fmla="*/ 522 w 522"/>
                    <a:gd name="T138" fmla="*/ 1085 h 1085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522" h="1085">
                      <a:moveTo>
                        <a:pt x="344" y="1"/>
                      </a:moveTo>
                      <a:lnTo>
                        <a:pt x="364" y="6"/>
                      </a:lnTo>
                      <a:lnTo>
                        <a:pt x="384" y="16"/>
                      </a:lnTo>
                      <a:lnTo>
                        <a:pt x="422" y="40"/>
                      </a:lnTo>
                      <a:lnTo>
                        <a:pt x="458" y="71"/>
                      </a:lnTo>
                      <a:lnTo>
                        <a:pt x="506" y="132"/>
                      </a:lnTo>
                      <a:lnTo>
                        <a:pt x="517" y="150"/>
                      </a:lnTo>
                      <a:lnTo>
                        <a:pt x="518" y="158"/>
                      </a:lnTo>
                      <a:lnTo>
                        <a:pt x="520" y="179"/>
                      </a:lnTo>
                      <a:lnTo>
                        <a:pt x="521" y="231"/>
                      </a:lnTo>
                      <a:lnTo>
                        <a:pt x="522" y="268"/>
                      </a:lnTo>
                      <a:lnTo>
                        <a:pt x="522" y="269"/>
                      </a:lnTo>
                      <a:lnTo>
                        <a:pt x="492" y="297"/>
                      </a:lnTo>
                      <a:lnTo>
                        <a:pt x="441" y="353"/>
                      </a:lnTo>
                      <a:lnTo>
                        <a:pt x="377" y="472"/>
                      </a:lnTo>
                      <a:lnTo>
                        <a:pt x="370" y="537"/>
                      </a:lnTo>
                      <a:lnTo>
                        <a:pt x="382" y="609"/>
                      </a:lnTo>
                      <a:lnTo>
                        <a:pt x="397" y="648"/>
                      </a:lnTo>
                      <a:lnTo>
                        <a:pt x="390" y="662"/>
                      </a:lnTo>
                      <a:lnTo>
                        <a:pt x="377" y="689"/>
                      </a:lnTo>
                      <a:lnTo>
                        <a:pt x="351" y="744"/>
                      </a:lnTo>
                      <a:lnTo>
                        <a:pt x="321" y="797"/>
                      </a:lnTo>
                      <a:lnTo>
                        <a:pt x="313" y="808"/>
                      </a:lnTo>
                      <a:lnTo>
                        <a:pt x="310" y="812"/>
                      </a:lnTo>
                      <a:lnTo>
                        <a:pt x="306" y="814"/>
                      </a:lnTo>
                      <a:lnTo>
                        <a:pt x="302" y="816"/>
                      </a:lnTo>
                      <a:lnTo>
                        <a:pt x="293" y="819"/>
                      </a:lnTo>
                      <a:lnTo>
                        <a:pt x="282" y="821"/>
                      </a:lnTo>
                      <a:lnTo>
                        <a:pt x="261" y="824"/>
                      </a:lnTo>
                      <a:lnTo>
                        <a:pt x="257" y="824"/>
                      </a:lnTo>
                      <a:lnTo>
                        <a:pt x="261" y="838"/>
                      </a:lnTo>
                      <a:lnTo>
                        <a:pt x="269" y="890"/>
                      </a:lnTo>
                      <a:lnTo>
                        <a:pt x="253" y="960"/>
                      </a:lnTo>
                      <a:lnTo>
                        <a:pt x="242" y="977"/>
                      </a:lnTo>
                      <a:lnTo>
                        <a:pt x="229" y="994"/>
                      </a:lnTo>
                      <a:lnTo>
                        <a:pt x="205" y="1026"/>
                      </a:lnTo>
                      <a:lnTo>
                        <a:pt x="166" y="1072"/>
                      </a:lnTo>
                      <a:lnTo>
                        <a:pt x="148" y="1084"/>
                      </a:lnTo>
                      <a:lnTo>
                        <a:pt x="140" y="1085"/>
                      </a:lnTo>
                      <a:lnTo>
                        <a:pt x="131" y="1084"/>
                      </a:lnTo>
                      <a:lnTo>
                        <a:pt x="123" y="1080"/>
                      </a:lnTo>
                      <a:lnTo>
                        <a:pt x="113" y="1071"/>
                      </a:lnTo>
                      <a:lnTo>
                        <a:pt x="101" y="1059"/>
                      </a:lnTo>
                      <a:lnTo>
                        <a:pt x="75" y="1026"/>
                      </a:lnTo>
                      <a:lnTo>
                        <a:pt x="23" y="949"/>
                      </a:lnTo>
                      <a:lnTo>
                        <a:pt x="0" y="909"/>
                      </a:lnTo>
                      <a:lnTo>
                        <a:pt x="2" y="910"/>
                      </a:lnTo>
                      <a:lnTo>
                        <a:pt x="18" y="917"/>
                      </a:lnTo>
                      <a:lnTo>
                        <a:pt x="77" y="937"/>
                      </a:lnTo>
                      <a:lnTo>
                        <a:pt x="108" y="942"/>
                      </a:lnTo>
                      <a:lnTo>
                        <a:pt x="120" y="942"/>
                      </a:lnTo>
                      <a:lnTo>
                        <a:pt x="131" y="940"/>
                      </a:lnTo>
                      <a:lnTo>
                        <a:pt x="138" y="934"/>
                      </a:lnTo>
                      <a:lnTo>
                        <a:pt x="151" y="914"/>
                      </a:lnTo>
                      <a:lnTo>
                        <a:pt x="169" y="875"/>
                      </a:lnTo>
                      <a:lnTo>
                        <a:pt x="177" y="837"/>
                      </a:lnTo>
                      <a:lnTo>
                        <a:pt x="173" y="803"/>
                      </a:lnTo>
                      <a:lnTo>
                        <a:pt x="156" y="770"/>
                      </a:lnTo>
                      <a:lnTo>
                        <a:pt x="124" y="741"/>
                      </a:lnTo>
                      <a:lnTo>
                        <a:pt x="103" y="727"/>
                      </a:lnTo>
                      <a:lnTo>
                        <a:pt x="111" y="718"/>
                      </a:lnTo>
                      <a:lnTo>
                        <a:pt x="128" y="699"/>
                      </a:lnTo>
                      <a:lnTo>
                        <a:pt x="163" y="660"/>
                      </a:lnTo>
                      <a:lnTo>
                        <a:pt x="197" y="622"/>
                      </a:lnTo>
                      <a:lnTo>
                        <a:pt x="206" y="611"/>
                      </a:lnTo>
                      <a:lnTo>
                        <a:pt x="206" y="609"/>
                      </a:lnTo>
                      <a:lnTo>
                        <a:pt x="212" y="592"/>
                      </a:lnTo>
                      <a:lnTo>
                        <a:pt x="230" y="533"/>
                      </a:lnTo>
                      <a:lnTo>
                        <a:pt x="233" y="505"/>
                      </a:lnTo>
                      <a:lnTo>
                        <a:pt x="232" y="494"/>
                      </a:lnTo>
                      <a:lnTo>
                        <a:pt x="231" y="490"/>
                      </a:lnTo>
                      <a:lnTo>
                        <a:pt x="229" y="486"/>
                      </a:lnTo>
                      <a:lnTo>
                        <a:pt x="226" y="484"/>
                      </a:lnTo>
                      <a:lnTo>
                        <a:pt x="223" y="482"/>
                      </a:lnTo>
                      <a:lnTo>
                        <a:pt x="214" y="482"/>
                      </a:lnTo>
                      <a:lnTo>
                        <a:pt x="189" y="482"/>
                      </a:lnTo>
                      <a:lnTo>
                        <a:pt x="133" y="491"/>
                      </a:lnTo>
                      <a:lnTo>
                        <a:pt x="97" y="498"/>
                      </a:lnTo>
                      <a:lnTo>
                        <a:pt x="96" y="498"/>
                      </a:lnTo>
                      <a:lnTo>
                        <a:pt x="90" y="481"/>
                      </a:lnTo>
                      <a:lnTo>
                        <a:pt x="80" y="445"/>
                      </a:lnTo>
                      <a:lnTo>
                        <a:pt x="58" y="376"/>
                      </a:lnTo>
                      <a:lnTo>
                        <a:pt x="37" y="307"/>
                      </a:lnTo>
                      <a:lnTo>
                        <a:pt x="32" y="290"/>
                      </a:lnTo>
                      <a:lnTo>
                        <a:pt x="46" y="256"/>
                      </a:lnTo>
                      <a:lnTo>
                        <a:pt x="78" y="185"/>
                      </a:lnTo>
                      <a:lnTo>
                        <a:pt x="163" y="59"/>
                      </a:lnTo>
                      <a:lnTo>
                        <a:pt x="223" y="18"/>
                      </a:lnTo>
                      <a:lnTo>
                        <a:pt x="299" y="0"/>
                      </a:lnTo>
                      <a:lnTo>
                        <a:pt x="344" y="1"/>
                      </a:lnTo>
                      <a:close/>
                    </a:path>
                  </a:pathLst>
                </a:custGeom>
                <a:solidFill>
                  <a:srgbClr val="E3D1A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77839" name="Freeform 12"/>
                <p:cNvSpPr>
                  <a:spLocks/>
                </p:cNvSpPr>
                <p:nvPr/>
              </p:nvSpPr>
              <p:spPr bwMode="auto">
                <a:xfrm>
                  <a:off x="3231" y="2182"/>
                  <a:ext cx="161" cy="604"/>
                </a:xfrm>
                <a:custGeom>
                  <a:avLst/>
                  <a:gdLst>
                    <a:gd name="T0" fmla="*/ 0 w 688"/>
                    <a:gd name="T1" fmla="*/ 0 h 2194"/>
                    <a:gd name="T2" fmla="*/ 0 w 688"/>
                    <a:gd name="T3" fmla="*/ 0 h 2194"/>
                    <a:gd name="T4" fmla="*/ 0 w 688"/>
                    <a:gd name="T5" fmla="*/ 0 h 2194"/>
                    <a:gd name="T6" fmla="*/ 0 w 688"/>
                    <a:gd name="T7" fmla="*/ 0 h 2194"/>
                    <a:gd name="T8" fmla="*/ 0 w 688"/>
                    <a:gd name="T9" fmla="*/ 0 h 2194"/>
                    <a:gd name="T10" fmla="*/ 0 w 688"/>
                    <a:gd name="T11" fmla="*/ 0 h 2194"/>
                    <a:gd name="T12" fmla="*/ 0 w 688"/>
                    <a:gd name="T13" fmla="*/ 0 h 2194"/>
                    <a:gd name="T14" fmla="*/ 0 w 688"/>
                    <a:gd name="T15" fmla="*/ 0 h 2194"/>
                    <a:gd name="T16" fmla="*/ 0 w 688"/>
                    <a:gd name="T17" fmla="*/ 0 h 2194"/>
                    <a:gd name="T18" fmla="*/ 0 w 688"/>
                    <a:gd name="T19" fmla="*/ 0 h 2194"/>
                    <a:gd name="T20" fmla="*/ 0 w 688"/>
                    <a:gd name="T21" fmla="*/ 0 h 2194"/>
                    <a:gd name="T22" fmla="*/ 0 w 688"/>
                    <a:gd name="T23" fmla="*/ 0 h 2194"/>
                    <a:gd name="T24" fmla="*/ 0 w 688"/>
                    <a:gd name="T25" fmla="*/ 0 h 2194"/>
                    <a:gd name="T26" fmla="*/ 0 w 688"/>
                    <a:gd name="T27" fmla="*/ 0 h 2194"/>
                    <a:gd name="T28" fmla="*/ 0 w 688"/>
                    <a:gd name="T29" fmla="*/ 0 h 2194"/>
                    <a:gd name="T30" fmla="*/ 0 w 688"/>
                    <a:gd name="T31" fmla="*/ 0 h 2194"/>
                    <a:gd name="T32" fmla="*/ 0 w 688"/>
                    <a:gd name="T33" fmla="*/ 0 h 2194"/>
                    <a:gd name="T34" fmla="*/ 0 w 688"/>
                    <a:gd name="T35" fmla="*/ 0 h 2194"/>
                    <a:gd name="T36" fmla="*/ 0 w 688"/>
                    <a:gd name="T37" fmla="*/ 0 h 2194"/>
                    <a:gd name="T38" fmla="*/ 0 w 688"/>
                    <a:gd name="T39" fmla="*/ 0 h 2194"/>
                    <a:gd name="T40" fmla="*/ 0 w 688"/>
                    <a:gd name="T41" fmla="*/ 0 h 2194"/>
                    <a:gd name="T42" fmla="*/ 0 w 688"/>
                    <a:gd name="T43" fmla="*/ 0 h 2194"/>
                    <a:gd name="T44" fmla="*/ 0 w 688"/>
                    <a:gd name="T45" fmla="*/ 0 h 2194"/>
                    <a:gd name="T46" fmla="*/ 0 w 688"/>
                    <a:gd name="T47" fmla="*/ 0 h 2194"/>
                    <a:gd name="T48" fmla="*/ 0 w 688"/>
                    <a:gd name="T49" fmla="*/ 0 h 2194"/>
                    <a:gd name="T50" fmla="*/ 0 w 688"/>
                    <a:gd name="T51" fmla="*/ 0 h 2194"/>
                    <a:gd name="T52" fmla="*/ 0 w 688"/>
                    <a:gd name="T53" fmla="*/ 0 h 2194"/>
                    <a:gd name="T54" fmla="*/ 0 w 688"/>
                    <a:gd name="T55" fmla="*/ 0 h 2194"/>
                    <a:gd name="T56" fmla="*/ 0 w 688"/>
                    <a:gd name="T57" fmla="*/ 0 h 2194"/>
                    <a:gd name="T58" fmla="*/ 0 w 688"/>
                    <a:gd name="T59" fmla="*/ 0 h 2194"/>
                    <a:gd name="T60" fmla="*/ 0 w 688"/>
                    <a:gd name="T61" fmla="*/ 0 h 2194"/>
                    <a:gd name="T62" fmla="*/ 0 w 688"/>
                    <a:gd name="T63" fmla="*/ 0 h 2194"/>
                    <a:gd name="T64" fmla="*/ 0 w 688"/>
                    <a:gd name="T65" fmla="*/ 0 h 2194"/>
                    <a:gd name="T66" fmla="*/ 0 w 688"/>
                    <a:gd name="T67" fmla="*/ 0 h 2194"/>
                    <a:gd name="T68" fmla="*/ 0 w 688"/>
                    <a:gd name="T69" fmla="*/ 0 h 2194"/>
                    <a:gd name="T70" fmla="*/ 0 w 688"/>
                    <a:gd name="T71" fmla="*/ 0 h 2194"/>
                    <a:gd name="T72" fmla="*/ 0 w 688"/>
                    <a:gd name="T73" fmla="*/ 0 h 2194"/>
                    <a:gd name="T74" fmla="*/ 0 w 688"/>
                    <a:gd name="T75" fmla="*/ 0 h 2194"/>
                    <a:gd name="T76" fmla="*/ 0 w 688"/>
                    <a:gd name="T77" fmla="*/ 0 h 2194"/>
                    <a:gd name="T78" fmla="*/ 0 w 688"/>
                    <a:gd name="T79" fmla="*/ 0 h 2194"/>
                    <a:gd name="T80" fmla="*/ 0 w 688"/>
                    <a:gd name="T81" fmla="*/ 0 h 2194"/>
                    <a:gd name="T82" fmla="*/ 0 w 688"/>
                    <a:gd name="T83" fmla="*/ 0 h 2194"/>
                    <a:gd name="T84" fmla="*/ 0 w 688"/>
                    <a:gd name="T85" fmla="*/ 0 h 2194"/>
                    <a:gd name="T86" fmla="*/ 0 w 688"/>
                    <a:gd name="T87" fmla="*/ 0 h 2194"/>
                    <a:gd name="T88" fmla="*/ 0 w 688"/>
                    <a:gd name="T89" fmla="*/ 0 h 2194"/>
                    <a:gd name="T90" fmla="*/ 0 w 688"/>
                    <a:gd name="T91" fmla="*/ 0 h 2194"/>
                    <a:gd name="T92" fmla="*/ 0 w 688"/>
                    <a:gd name="T93" fmla="*/ 0 h 2194"/>
                    <a:gd name="T94" fmla="*/ 0 w 688"/>
                    <a:gd name="T95" fmla="*/ 0 h 2194"/>
                    <a:gd name="T96" fmla="*/ 0 w 688"/>
                    <a:gd name="T97" fmla="*/ 0 h 2194"/>
                    <a:gd name="T98" fmla="*/ 0 w 688"/>
                    <a:gd name="T99" fmla="*/ 0 h 2194"/>
                    <a:gd name="T100" fmla="*/ 0 w 688"/>
                    <a:gd name="T101" fmla="*/ 0 h 2194"/>
                    <a:gd name="T102" fmla="*/ 0 w 688"/>
                    <a:gd name="T103" fmla="*/ 0 h 2194"/>
                    <a:gd name="T104" fmla="*/ 0 w 688"/>
                    <a:gd name="T105" fmla="*/ 0 h 2194"/>
                    <a:gd name="T106" fmla="*/ 0 w 688"/>
                    <a:gd name="T107" fmla="*/ 0 h 2194"/>
                    <a:gd name="T108" fmla="*/ 0 w 688"/>
                    <a:gd name="T109" fmla="*/ 0 h 2194"/>
                    <a:gd name="T110" fmla="*/ 0 w 688"/>
                    <a:gd name="T111" fmla="*/ 0 h 2194"/>
                    <a:gd name="T112" fmla="*/ 0 w 688"/>
                    <a:gd name="T113" fmla="*/ 0 h 2194"/>
                    <a:gd name="T114" fmla="*/ 0 w 688"/>
                    <a:gd name="T115" fmla="*/ 0 h 2194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688"/>
                    <a:gd name="T175" fmla="*/ 0 h 2194"/>
                    <a:gd name="T176" fmla="*/ 688 w 688"/>
                    <a:gd name="T177" fmla="*/ 2194 h 2194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688" h="2194">
                      <a:moveTo>
                        <a:pt x="469" y="311"/>
                      </a:moveTo>
                      <a:lnTo>
                        <a:pt x="468" y="321"/>
                      </a:lnTo>
                      <a:lnTo>
                        <a:pt x="462" y="345"/>
                      </a:lnTo>
                      <a:lnTo>
                        <a:pt x="444" y="401"/>
                      </a:lnTo>
                      <a:lnTo>
                        <a:pt x="429" y="438"/>
                      </a:lnTo>
                      <a:lnTo>
                        <a:pt x="429" y="439"/>
                      </a:lnTo>
                      <a:lnTo>
                        <a:pt x="434" y="453"/>
                      </a:lnTo>
                      <a:lnTo>
                        <a:pt x="448" y="502"/>
                      </a:lnTo>
                      <a:lnTo>
                        <a:pt x="452" y="570"/>
                      </a:lnTo>
                      <a:lnTo>
                        <a:pt x="450" y="587"/>
                      </a:lnTo>
                      <a:lnTo>
                        <a:pt x="448" y="598"/>
                      </a:lnTo>
                      <a:lnTo>
                        <a:pt x="442" y="627"/>
                      </a:lnTo>
                      <a:lnTo>
                        <a:pt x="427" y="713"/>
                      </a:lnTo>
                      <a:lnTo>
                        <a:pt x="407" y="827"/>
                      </a:lnTo>
                      <a:lnTo>
                        <a:pt x="401" y="859"/>
                      </a:lnTo>
                      <a:lnTo>
                        <a:pt x="394" y="892"/>
                      </a:lnTo>
                      <a:lnTo>
                        <a:pt x="382" y="960"/>
                      </a:lnTo>
                      <a:lnTo>
                        <a:pt x="355" y="1100"/>
                      </a:lnTo>
                      <a:lnTo>
                        <a:pt x="326" y="1237"/>
                      </a:lnTo>
                      <a:lnTo>
                        <a:pt x="319" y="1268"/>
                      </a:lnTo>
                      <a:lnTo>
                        <a:pt x="311" y="1301"/>
                      </a:lnTo>
                      <a:lnTo>
                        <a:pt x="296" y="1364"/>
                      </a:lnTo>
                      <a:lnTo>
                        <a:pt x="265" y="1492"/>
                      </a:lnTo>
                      <a:lnTo>
                        <a:pt x="232" y="1611"/>
                      </a:lnTo>
                      <a:lnTo>
                        <a:pt x="225" y="1638"/>
                      </a:lnTo>
                      <a:lnTo>
                        <a:pt x="217" y="1665"/>
                      </a:lnTo>
                      <a:lnTo>
                        <a:pt x="203" y="1715"/>
                      </a:lnTo>
                      <a:lnTo>
                        <a:pt x="176" y="1796"/>
                      </a:lnTo>
                      <a:lnTo>
                        <a:pt x="154" y="1847"/>
                      </a:lnTo>
                      <a:lnTo>
                        <a:pt x="150" y="1854"/>
                      </a:lnTo>
                      <a:lnTo>
                        <a:pt x="139" y="1867"/>
                      </a:lnTo>
                      <a:lnTo>
                        <a:pt x="113" y="1900"/>
                      </a:lnTo>
                      <a:lnTo>
                        <a:pt x="53" y="1969"/>
                      </a:lnTo>
                      <a:lnTo>
                        <a:pt x="14" y="2014"/>
                      </a:lnTo>
                      <a:lnTo>
                        <a:pt x="13" y="2016"/>
                      </a:lnTo>
                      <a:lnTo>
                        <a:pt x="11" y="2026"/>
                      </a:lnTo>
                      <a:lnTo>
                        <a:pt x="9" y="2045"/>
                      </a:lnTo>
                      <a:lnTo>
                        <a:pt x="5" y="2084"/>
                      </a:lnTo>
                      <a:lnTo>
                        <a:pt x="1" y="2122"/>
                      </a:lnTo>
                      <a:lnTo>
                        <a:pt x="0" y="2132"/>
                      </a:lnTo>
                      <a:lnTo>
                        <a:pt x="0" y="2134"/>
                      </a:lnTo>
                      <a:lnTo>
                        <a:pt x="2" y="2142"/>
                      </a:lnTo>
                      <a:lnTo>
                        <a:pt x="16" y="2171"/>
                      </a:lnTo>
                      <a:lnTo>
                        <a:pt x="30" y="2185"/>
                      </a:lnTo>
                      <a:lnTo>
                        <a:pt x="53" y="2193"/>
                      </a:lnTo>
                      <a:lnTo>
                        <a:pt x="67" y="2194"/>
                      </a:lnTo>
                      <a:lnTo>
                        <a:pt x="81" y="2194"/>
                      </a:lnTo>
                      <a:lnTo>
                        <a:pt x="107" y="2188"/>
                      </a:lnTo>
                      <a:lnTo>
                        <a:pt x="132" y="2181"/>
                      </a:lnTo>
                      <a:lnTo>
                        <a:pt x="181" y="2171"/>
                      </a:lnTo>
                      <a:lnTo>
                        <a:pt x="224" y="2180"/>
                      </a:lnTo>
                      <a:lnTo>
                        <a:pt x="233" y="2184"/>
                      </a:lnTo>
                      <a:lnTo>
                        <a:pt x="254" y="2188"/>
                      </a:lnTo>
                      <a:lnTo>
                        <a:pt x="278" y="2189"/>
                      </a:lnTo>
                      <a:lnTo>
                        <a:pt x="328" y="2186"/>
                      </a:lnTo>
                      <a:lnTo>
                        <a:pt x="362" y="2184"/>
                      </a:lnTo>
                      <a:lnTo>
                        <a:pt x="362" y="2171"/>
                      </a:lnTo>
                      <a:lnTo>
                        <a:pt x="364" y="2145"/>
                      </a:lnTo>
                      <a:lnTo>
                        <a:pt x="367" y="2090"/>
                      </a:lnTo>
                      <a:lnTo>
                        <a:pt x="370" y="2035"/>
                      </a:lnTo>
                      <a:lnTo>
                        <a:pt x="371" y="2021"/>
                      </a:lnTo>
                      <a:lnTo>
                        <a:pt x="370" y="2017"/>
                      </a:lnTo>
                      <a:lnTo>
                        <a:pt x="364" y="1986"/>
                      </a:lnTo>
                      <a:lnTo>
                        <a:pt x="346" y="1861"/>
                      </a:lnTo>
                      <a:lnTo>
                        <a:pt x="337" y="1713"/>
                      </a:lnTo>
                      <a:lnTo>
                        <a:pt x="340" y="1681"/>
                      </a:lnTo>
                      <a:lnTo>
                        <a:pt x="343" y="1661"/>
                      </a:lnTo>
                      <a:lnTo>
                        <a:pt x="355" y="1593"/>
                      </a:lnTo>
                      <a:lnTo>
                        <a:pt x="401" y="1377"/>
                      </a:lnTo>
                      <a:lnTo>
                        <a:pt x="462" y="1097"/>
                      </a:lnTo>
                      <a:lnTo>
                        <a:pt x="480" y="1024"/>
                      </a:lnTo>
                      <a:lnTo>
                        <a:pt x="495" y="952"/>
                      </a:lnTo>
                      <a:lnTo>
                        <a:pt x="526" y="813"/>
                      </a:lnTo>
                      <a:lnTo>
                        <a:pt x="579" y="583"/>
                      </a:lnTo>
                      <a:lnTo>
                        <a:pt x="605" y="465"/>
                      </a:lnTo>
                      <a:lnTo>
                        <a:pt x="607" y="459"/>
                      </a:lnTo>
                      <a:lnTo>
                        <a:pt x="613" y="447"/>
                      </a:lnTo>
                      <a:lnTo>
                        <a:pt x="626" y="425"/>
                      </a:lnTo>
                      <a:lnTo>
                        <a:pt x="654" y="379"/>
                      </a:lnTo>
                      <a:lnTo>
                        <a:pt x="681" y="332"/>
                      </a:lnTo>
                      <a:lnTo>
                        <a:pt x="688" y="320"/>
                      </a:lnTo>
                      <a:lnTo>
                        <a:pt x="686" y="308"/>
                      </a:lnTo>
                      <a:lnTo>
                        <a:pt x="681" y="282"/>
                      </a:lnTo>
                      <a:lnTo>
                        <a:pt x="669" y="235"/>
                      </a:lnTo>
                      <a:lnTo>
                        <a:pt x="658" y="186"/>
                      </a:lnTo>
                      <a:lnTo>
                        <a:pt x="657" y="172"/>
                      </a:lnTo>
                      <a:lnTo>
                        <a:pt x="651" y="169"/>
                      </a:lnTo>
                      <a:lnTo>
                        <a:pt x="642" y="160"/>
                      </a:lnTo>
                      <a:lnTo>
                        <a:pt x="625" y="141"/>
                      </a:lnTo>
                      <a:lnTo>
                        <a:pt x="608" y="122"/>
                      </a:lnTo>
                      <a:lnTo>
                        <a:pt x="603" y="118"/>
                      </a:lnTo>
                      <a:lnTo>
                        <a:pt x="598" y="127"/>
                      </a:lnTo>
                      <a:lnTo>
                        <a:pt x="588" y="143"/>
                      </a:lnTo>
                      <a:lnTo>
                        <a:pt x="569" y="176"/>
                      </a:lnTo>
                      <a:lnTo>
                        <a:pt x="549" y="207"/>
                      </a:lnTo>
                      <a:lnTo>
                        <a:pt x="545" y="214"/>
                      </a:lnTo>
                      <a:lnTo>
                        <a:pt x="540" y="209"/>
                      </a:lnTo>
                      <a:lnTo>
                        <a:pt x="531" y="197"/>
                      </a:lnTo>
                      <a:lnTo>
                        <a:pt x="513" y="173"/>
                      </a:lnTo>
                      <a:lnTo>
                        <a:pt x="496" y="149"/>
                      </a:lnTo>
                      <a:lnTo>
                        <a:pt x="493" y="142"/>
                      </a:lnTo>
                      <a:lnTo>
                        <a:pt x="485" y="131"/>
                      </a:lnTo>
                      <a:lnTo>
                        <a:pt x="469" y="107"/>
                      </a:lnTo>
                      <a:lnTo>
                        <a:pt x="439" y="59"/>
                      </a:lnTo>
                      <a:lnTo>
                        <a:pt x="410" y="12"/>
                      </a:lnTo>
                      <a:lnTo>
                        <a:pt x="402" y="0"/>
                      </a:lnTo>
                      <a:lnTo>
                        <a:pt x="396" y="11"/>
                      </a:lnTo>
                      <a:lnTo>
                        <a:pt x="385" y="32"/>
                      </a:lnTo>
                      <a:lnTo>
                        <a:pt x="362" y="75"/>
                      </a:lnTo>
                      <a:lnTo>
                        <a:pt x="340" y="118"/>
                      </a:lnTo>
                      <a:lnTo>
                        <a:pt x="335" y="128"/>
                      </a:lnTo>
                      <a:lnTo>
                        <a:pt x="337" y="131"/>
                      </a:lnTo>
                      <a:lnTo>
                        <a:pt x="355" y="153"/>
                      </a:lnTo>
                      <a:lnTo>
                        <a:pt x="418" y="229"/>
                      </a:lnTo>
                      <a:lnTo>
                        <a:pt x="466" y="301"/>
                      </a:lnTo>
                      <a:lnTo>
                        <a:pt x="469" y="311"/>
                      </a:lnTo>
                      <a:close/>
                    </a:path>
                  </a:pathLst>
                </a:custGeom>
                <a:solidFill>
                  <a:srgbClr val="E3D1A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77840" name="Freeform 13"/>
                <p:cNvSpPr>
                  <a:spLocks/>
                </p:cNvSpPr>
                <p:nvPr/>
              </p:nvSpPr>
              <p:spPr bwMode="auto">
                <a:xfrm>
                  <a:off x="3031" y="2222"/>
                  <a:ext cx="124" cy="563"/>
                </a:xfrm>
                <a:custGeom>
                  <a:avLst/>
                  <a:gdLst>
                    <a:gd name="T0" fmla="*/ 0 w 528"/>
                    <a:gd name="T1" fmla="*/ 0 h 2046"/>
                    <a:gd name="T2" fmla="*/ 0 w 528"/>
                    <a:gd name="T3" fmla="*/ 0 h 2046"/>
                    <a:gd name="T4" fmla="*/ 0 w 528"/>
                    <a:gd name="T5" fmla="*/ 0 h 2046"/>
                    <a:gd name="T6" fmla="*/ 0 w 528"/>
                    <a:gd name="T7" fmla="*/ 0 h 2046"/>
                    <a:gd name="T8" fmla="*/ 0 w 528"/>
                    <a:gd name="T9" fmla="*/ 0 h 2046"/>
                    <a:gd name="T10" fmla="*/ 0 w 528"/>
                    <a:gd name="T11" fmla="*/ 0 h 2046"/>
                    <a:gd name="T12" fmla="*/ 0 w 528"/>
                    <a:gd name="T13" fmla="*/ 0 h 2046"/>
                    <a:gd name="T14" fmla="*/ 0 w 528"/>
                    <a:gd name="T15" fmla="*/ 0 h 2046"/>
                    <a:gd name="T16" fmla="*/ 0 w 528"/>
                    <a:gd name="T17" fmla="*/ 0 h 2046"/>
                    <a:gd name="T18" fmla="*/ 0 w 528"/>
                    <a:gd name="T19" fmla="*/ 0 h 2046"/>
                    <a:gd name="T20" fmla="*/ 0 w 528"/>
                    <a:gd name="T21" fmla="*/ 0 h 2046"/>
                    <a:gd name="T22" fmla="*/ 0 w 528"/>
                    <a:gd name="T23" fmla="*/ 0 h 2046"/>
                    <a:gd name="T24" fmla="*/ 0 w 528"/>
                    <a:gd name="T25" fmla="*/ 0 h 2046"/>
                    <a:gd name="T26" fmla="*/ 0 w 528"/>
                    <a:gd name="T27" fmla="*/ 0 h 2046"/>
                    <a:gd name="T28" fmla="*/ 0 w 528"/>
                    <a:gd name="T29" fmla="*/ 0 h 2046"/>
                    <a:gd name="T30" fmla="*/ 0 w 528"/>
                    <a:gd name="T31" fmla="*/ 0 h 2046"/>
                    <a:gd name="T32" fmla="*/ 0 w 528"/>
                    <a:gd name="T33" fmla="*/ 0 h 2046"/>
                    <a:gd name="T34" fmla="*/ 0 w 528"/>
                    <a:gd name="T35" fmla="*/ 0 h 2046"/>
                    <a:gd name="T36" fmla="*/ 0 w 528"/>
                    <a:gd name="T37" fmla="*/ 0 h 2046"/>
                    <a:gd name="T38" fmla="*/ 0 w 528"/>
                    <a:gd name="T39" fmla="*/ 0 h 2046"/>
                    <a:gd name="T40" fmla="*/ 0 w 528"/>
                    <a:gd name="T41" fmla="*/ 0 h 2046"/>
                    <a:gd name="T42" fmla="*/ 0 w 528"/>
                    <a:gd name="T43" fmla="*/ 0 h 2046"/>
                    <a:gd name="T44" fmla="*/ 0 w 528"/>
                    <a:gd name="T45" fmla="*/ 0 h 2046"/>
                    <a:gd name="T46" fmla="*/ 0 w 528"/>
                    <a:gd name="T47" fmla="*/ 0 h 2046"/>
                    <a:gd name="T48" fmla="*/ 0 w 528"/>
                    <a:gd name="T49" fmla="*/ 0 h 2046"/>
                    <a:gd name="T50" fmla="*/ 0 w 528"/>
                    <a:gd name="T51" fmla="*/ 0 h 2046"/>
                    <a:gd name="T52" fmla="*/ 0 w 528"/>
                    <a:gd name="T53" fmla="*/ 0 h 2046"/>
                    <a:gd name="T54" fmla="*/ 0 w 528"/>
                    <a:gd name="T55" fmla="*/ 0 h 2046"/>
                    <a:gd name="T56" fmla="*/ 0 w 528"/>
                    <a:gd name="T57" fmla="*/ 0 h 2046"/>
                    <a:gd name="T58" fmla="*/ 0 w 528"/>
                    <a:gd name="T59" fmla="*/ 0 h 2046"/>
                    <a:gd name="T60" fmla="*/ 0 w 528"/>
                    <a:gd name="T61" fmla="*/ 0 h 2046"/>
                    <a:gd name="T62" fmla="*/ 0 w 528"/>
                    <a:gd name="T63" fmla="*/ 0 h 2046"/>
                    <a:gd name="T64" fmla="*/ 0 w 528"/>
                    <a:gd name="T65" fmla="*/ 0 h 2046"/>
                    <a:gd name="T66" fmla="*/ 0 w 528"/>
                    <a:gd name="T67" fmla="*/ 0 h 2046"/>
                    <a:gd name="T68" fmla="*/ 0 w 528"/>
                    <a:gd name="T69" fmla="*/ 0 h 2046"/>
                    <a:gd name="T70" fmla="*/ 0 w 528"/>
                    <a:gd name="T71" fmla="*/ 0 h 2046"/>
                    <a:gd name="T72" fmla="*/ 0 w 528"/>
                    <a:gd name="T73" fmla="*/ 0 h 2046"/>
                    <a:gd name="T74" fmla="*/ 0 w 528"/>
                    <a:gd name="T75" fmla="*/ 0 h 2046"/>
                    <a:gd name="T76" fmla="*/ 0 w 528"/>
                    <a:gd name="T77" fmla="*/ 0 h 2046"/>
                    <a:gd name="T78" fmla="*/ 0 w 528"/>
                    <a:gd name="T79" fmla="*/ 0 h 2046"/>
                    <a:gd name="T80" fmla="*/ 0 w 528"/>
                    <a:gd name="T81" fmla="*/ 0 h 2046"/>
                    <a:gd name="T82" fmla="*/ 0 w 528"/>
                    <a:gd name="T83" fmla="*/ 0 h 2046"/>
                    <a:gd name="T84" fmla="*/ 0 w 528"/>
                    <a:gd name="T85" fmla="*/ 0 h 2046"/>
                    <a:gd name="T86" fmla="*/ 0 w 528"/>
                    <a:gd name="T87" fmla="*/ 0 h 2046"/>
                    <a:gd name="T88" fmla="*/ 0 w 528"/>
                    <a:gd name="T89" fmla="*/ 0 h 2046"/>
                    <a:gd name="T90" fmla="*/ 0 w 528"/>
                    <a:gd name="T91" fmla="*/ 0 h 2046"/>
                    <a:gd name="T92" fmla="*/ 0 w 528"/>
                    <a:gd name="T93" fmla="*/ 0 h 2046"/>
                    <a:gd name="T94" fmla="*/ 0 w 528"/>
                    <a:gd name="T95" fmla="*/ 0 h 204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528"/>
                    <a:gd name="T145" fmla="*/ 0 h 2046"/>
                    <a:gd name="T146" fmla="*/ 528 w 528"/>
                    <a:gd name="T147" fmla="*/ 2046 h 204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528" h="2046">
                      <a:moveTo>
                        <a:pt x="113" y="0"/>
                      </a:moveTo>
                      <a:lnTo>
                        <a:pt x="111" y="0"/>
                      </a:lnTo>
                      <a:lnTo>
                        <a:pt x="104" y="0"/>
                      </a:lnTo>
                      <a:lnTo>
                        <a:pt x="73" y="10"/>
                      </a:lnTo>
                      <a:lnTo>
                        <a:pt x="55" y="22"/>
                      </a:lnTo>
                      <a:lnTo>
                        <a:pt x="39" y="43"/>
                      </a:lnTo>
                      <a:lnTo>
                        <a:pt x="33" y="57"/>
                      </a:lnTo>
                      <a:lnTo>
                        <a:pt x="27" y="74"/>
                      </a:lnTo>
                      <a:lnTo>
                        <a:pt x="16" y="107"/>
                      </a:lnTo>
                      <a:lnTo>
                        <a:pt x="2" y="172"/>
                      </a:lnTo>
                      <a:lnTo>
                        <a:pt x="0" y="222"/>
                      </a:lnTo>
                      <a:lnTo>
                        <a:pt x="2" y="230"/>
                      </a:lnTo>
                      <a:lnTo>
                        <a:pt x="4" y="239"/>
                      </a:lnTo>
                      <a:lnTo>
                        <a:pt x="12" y="253"/>
                      </a:lnTo>
                      <a:lnTo>
                        <a:pt x="22" y="268"/>
                      </a:lnTo>
                      <a:lnTo>
                        <a:pt x="44" y="309"/>
                      </a:lnTo>
                      <a:lnTo>
                        <a:pt x="57" y="357"/>
                      </a:lnTo>
                      <a:lnTo>
                        <a:pt x="58" y="372"/>
                      </a:lnTo>
                      <a:lnTo>
                        <a:pt x="65" y="433"/>
                      </a:lnTo>
                      <a:lnTo>
                        <a:pt x="87" y="648"/>
                      </a:lnTo>
                      <a:lnTo>
                        <a:pt x="114" y="936"/>
                      </a:lnTo>
                      <a:lnTo>
                        <a:pt x="122" y="1012"/>
                      </a:lnTo>
                      <a:lnTo>
                        <a:pt x="128" y="1088"/>
                      </a:lnTo>
                      <a:lnTo>
                        <a:pt x="141" y="1235"/>
                      </a:lnTo>
                      <a:lnTo>
                        <a:pt x="164" y="1479"/>
                      </a:lnTo>
                      <a:lnTo>
                        <a:pt x="176" y="1607"/>
                      </a:lnTo>
                      <a:lnTo>
                        <a:pt x="177" y="1612"/>
                      </a:lnTo>
                      <a:lnTo>
                        <a:pt x="177" y="1616"/>
                      </a:lnTo>
                      <a:lnTo>
                        <a:pt x="180" y="1637"/>
                      </a:lnTo>
                      <a:lnTo>
                        <a:pt x="186" y="1717"/>
                      </a:lnTo>
                      <a:lnTo>
                        <a:pt x="181" y="1792"/>
                      </a:lnTo>
                      <a:lnTo>
                        <a:pt x="177" y="1801"/>
                      </a:lnTo>
                      <a:lnTo>
                        <a:pt x="170" y="1809"/>
                      </a:lnTo>
                      <a:lnTo>
                        <a:pt x="156" y="1821"/>
                      </a:lnTo>
                      <a:lnTo>
                        <a:pt x="133" y="1848"/>
                      </a:lnTo>
                      <a:lnTo>
                        <a:pt x="126" y="1867"/>
                      </a:lnTo>
                      <a:lnTo>
                        <a:pt x="124" y="1893"/>
                      </a:lnTo>
                      <a:lnTo>
                        <a:pt x="126" y="1910"/>
                      </a:lnTo>
                      <a:lnTo>
                        <a:pt x="128" y="1927"/>
                      </a:lnTo>
                      <a:lnTo>
                        <a:pt x="135" y="1957"/>
                      </a:lnTo>
                      <a:lnTo>
                        <a:pt x="144" y="1979"/>
                      </a:lnTo>
                      <a:lnTo>
                        <a:pt x="156" y="1997"/>
                      </a:lnTo>
                      <a:lnTo>
                        <a:pt x="171" y="2008"/>
                      </a:lnTo>
                      <a:lnTo>
                        <a:pt x="190" y="2014"/>
                      </a:lnTo>
                      <a:lnTo>
                        <a:pt x="202" y="2014"/>
                      </a:lnTo>
                      <a:lnTo>
                        <a:pt x="218" y="2015"/>
                      </a:lnTo>
                      <a:lnTo>
                        <a:pt x="264" y="2021"/>
                      </a:lnTo>
                      <a:lnTo>
                        <a:pt x="385" y="2038"/>
                      </a:lnTo>
                      <a:lnTo>
                        <a:pt x="471" y="2046"/>
                      </a:lnTo>
                      <a:lnTo>
                        <a:pt x="477" y="2044"/>
                      </a:lnTo>
                      <a:lnTo>
                        <a:pt x="483" y="2034"/>
                      </a:lnTo>
                      <a:lnTo>
                        <a:pt x="494" y="2012"/>
                      </a:lnTo>
                      <a:lnTo>
                        <a:pt x="510" y="1964"/>
                      </a:lnTo>
                      <a:lnTo>
                        <a:pt x="524" y="1917"/>
                      </a:lnTo>
                      <a:lnTo>
                        <a:pt x="528" y="1904"/>
                      </a:lnTo>
                      <a:lnTo>
                        <a:pt x="524" y="1901"/>
                      </a:lnTo>
                      <a:lnTo>
                        <a:pt x="501" y="1878"/>
                      </a:lnTo>
                      <a:lnTo>
                        <a:pt x="421" y="1787"/>
                      </a:lnTo>
                      <a:lnTo>
                        <a:pt x="351" y="1688"/>
                      </a:lnTo>
                      <a:lnTo>
                        <a:pt x="344" y="1667"/>
                      </a:lnTo>
                      <a:lnTo>
                        <a:pt x="341" y="1656"/>
                      </a:lnTo>
                      <a:lnTo>
                        <a:pt x="334" y="1616"/>
                      </a:lnTo>
                      <a:lnTo>
                        <a:pt x="314" y="1484"/>
                      </a:lnTo>
                      <a:lnTo>
                        <a:pt x="289" y="1314"/>
                      </a:lnTo>
                      <a:lnTo>
                        <a:pt x="284" y="1269"/>
                      </a:lnTo>
                      <a:lnTo>
                        <a:pt x="277" y="1226"/>
                      </a:lnTo>
                      <a:lnTo>
                        <a:pt x="266" y="1141"/>
                      </a:lnTo>
                      <a:lnTo>
                        <a:pt x="247" y="1002"/>
                      </a:lnTo>
                      <a:lnTo>
                        <a:pt x="238" y="929"/>
                      </a:lnTo>
                      <a:lnTo>
                        <a:pt x="238" y="925"/>
                      </a:lnTo>
                      <a:lnTo>
                        <a:pt x="235" y="881"/>
                      </a:lnTo>
                      <a:lnTo>
                        <a:pt x="229" y="793"/>
                      </a:lnTo>
                      <a:lnTo>
                        <a:pt x="216" y="617"/>
                      </a:lnTo>
                      <a:lnTo>
                        <a:pt x="204" y="440"/>
                      </a:lnTo>
                      <a:lnTo>
                        <a:pt x="202" y="396"/>
                      </a:lnTo>
                      <a:lnTo>
                        <a:pt x="205" y="385"/>
                      </a:lnTo>
                      <a:lnTo>
                        <a:pt x="211" y="363"/>
                      </a:lnTo>
                      <a:lnTo>
                        <a:pt x="225" y="319"/>
                      </a:lnTo>
                      <a:lnTo>
                        <a:pt x="237" y="274"/>
                      </a:lnTo>
                      <a:lnTo>
                        <a:pt x="241" y="263"/>
                      </a:lnTo>
                      <a:lnTo>
                        <a:pt x="237" y="256"/>
                      </a:lnTo>
                      <a:lnTo>
                        <a:pt x="231" y="241"/>
                      </a:lnTo>
                      <a:lnTo>
                        <a:pt x="216" y="210"/>
                      </a:lnTo>
                      <a:lnTo>
                        <a:pt x="202" y="180"/>
                      </a:lnTo>
                      <a:lnTo>
                        <a:pt x="199" y="172"/>
                      </a:lnTo>
                      <a:lnTo>
                        <a:pt x="197" y="163"/>
                      </a:lnTo>
                      <a:lnTo>
                        <a:pt x="195" y="144"/>
                      </a:lnTo>
                      <a:lnTo>
                        <a:pt x="190" y="107"/>
                      </a:lnTo>
                      <a:lnTo>
                        <a:pt x="184" y="69"/>
                      </a:lnTo>
                      <a:lnTo>
                        <a:pt x="183" y="59"/>
                      </a:lnTo>
                      <a:lnTo>
                        <a:pt x="177" y="55"/>
                      </a:lnTo>
                      <a:lnTo>
                        <a:pt x="165" y="45"/>
                      </a:lnTo>
                      <a:lnTo>
                        <a:pt x="141" y="26"/>
                      </a:lnTo>
                      <a:lnTo>
                        <a:pt x="118" y="5"/>
                      </a:lnTo>
                      <a:lnTo>
                        <a:pt x="113" y="0"/>
                      </a:lnTo>
                      <a:close/>
                    </a:path>
                  </a:pathLst>
                </a:custGeom>
                <a:solidFill>
                  <a:srgbClr val="E3D1A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77841" name="Freeform 14"/>
                <p:cNvSpPr>
                  <a:spLocks/>
                </p:cNvSpPr>
                <p:nvPr/>
              </p:nvSpPr>
              <p:spPr bwMode="auto">
                <a:xfrm>
                  <a:off x="3133" y="2170"/>
                  <a:ext cx="81" cy="151"/>
                </a:xfrm>
                <a:custGeom>
                  <a:avLst/>
                  <a:gdLst>
                    <a:gd name="T0" fmla="*/ 0 w 344"/>
                    <a:gd name="T1" fmla="*/ 0 h 545"/>
                    <a:gd name="T2" fmla="*/ 0 w 344"/>
                    <a:gd name="T3" fmla="*/ 0 h 545"/>
                    <a:gd name="T4" fmla="*/ 0 w 344"/>
                    <a:gd name="T5" fmla="*/ 0 h 545"/>
                    <a:gd name="T6" fmla="*/ 0 w 344"/>
                    <a:gd name="T7" fmla="*/ 0 h 545"/>
                    <a:gd name="T8" fmla="*/ 0 w 344"/>
                    <a:gd name="T9" fmla="*/ 0 h 545"/>
                    <a:gd name="T10" fmla="*/ 0 w 344"/>
                    <a:gd name="T11" fmla="*/ 0 h 545"/>
                    <a:gd name="T12" fmla="*/ 0 w 344"/>
                    <a:gd name="T13" fmla="*/ 0 h 545"/>
                    <a:gd name="T14" fmla="*/ 0 w 344"/>
                    <a:gd name="T15" fmla="*/ 0 h 545"/>
                    <a:gd name="T16" fmla="*/ 0 w 344"/>
                    <a:gd name="T17" fmla="*/ 0 h 545"/>
                    <a:gd name="T18" fmla="*/ 0 w 344"/>
                    <a:gd name="T19" fmla="*/ 0 h 545"/>
                    <a:gd name="T20" fmla="*/ 0 w 344"/>
                    <a:gd name="T21" fmla="*/ 0 h 545"/>
                    <a:gd name="T22" fmla="*/ 0 w 344"/>
                    <a:gd name="T23" fmla="*/ 0 h 545"/>
                    <a:gd name="T24" fmla="*/ 0 w 344"/>
                    <a:gd name="T25" fmla="*/ 0 h 545"/>
                    <a:gd name="T26" fmla="*/ 0 w 344"/>
                    <a:gd name="T27" fmla="*/ 0 h 545"/>
                    <a:gd name="T28" fmla="*/ 0 w 344"/>
                    <a:gd name="T29" fmla="*/ 0 h 545"/>
                    <a:gd name="T30" fmla="*/ 0 w 344"/>
                    <a:gd name="T31" fmla="*/ 0 h 545"/>
                    <a:gd name="T32" fmla="*/ 0 w 344"/>
                    <a:gd name="T33" fmla="*/ 0 h 545"/>
                    <a:gd name="T34" fmla="*/ 0 w 344"/>
                    <a:gd name="T35" fmla="*/ 0 h 545"/>
                    <a:gd name="T36" fmla="*/ 0 w 344"/>
                    <a:gd name="T37" fmla="*/ 0 h 545"/>
                    <a:gd name="T38" fmla="*/ 0 w 344"/>
                    <a:gd name="T39" fmla="*/ 0 h 545"/>
                    <a:gd name="T40" fmla="*/ 0 w 344"/>
                    <a:gd name="T41" fmla="*/ 0 h 545"/>
                    <a:gd name="T42" fmla="*/ 0 w 344"/>
                    <a:gd name="T43" fmla="*/ 0 h 545"/>
                    <a:gd name="T44" fmla="*/ 0 w 344"/>
                    <a:gd name="T45" fmla="*/ 0 h 545"/>
                    <a:gd name="T46" fmla="*/ 0 w 344"/>
                    <a:gd name="T47" fmla="*/ 0 h 545"/>
                    <a:gd name="T48" fmla="*/ 0 w 344"/>
                    <a:gd name="T49" fmla="*/ 0 h 545"/>
                    <a:gd name="T50" fmla="*/ 0 w 344"/>
                    <a:gd name="T51" fmla="*/ 0 h 545"/>
                    <a:gd name="T52" fmla="*/ 0 w 344"/>
                    <a:gd name="T53" fmla="*/ 0 h 545"/>
                    <a:gd name="T54" fmla="*/ 0 w 344"/>
                    <a:gd name="T55" fmla="*/ 0 h 545"/>
                    <a:gd name="T56" fmla="*/ 0 w 344"/>
                    <a:gd name="T57" fmla="*/ 0 h 545"/>
                    <a:gd name="T58" fmla="*/ 0 w 344"/>
                    <a:gd name="T59" fmla="*/ 0 h 545"/>
                    <a:gd name="T60" fmla="*/ 0 w 344"/>
                    <a:gd name="T61" fmla="*/ 0 h 545"/>
                    <a:gd name="T62" fmla="*/ 0 w 344"/>
                    <a:gd name="T63" fmla="*/ 0 h 545"/>
                    <a:gd name="T64" fmla="*/ 0 w 344"/>
                    <a:gd name="T65" fmla="*/ 0 h 545"/>
                    <a:gd name="T66" fmla="*/ 0 w 344"/>
                    <a:gd name="T67" fmla="*/ 0 h 545"/>
                    <a:gd name="T68" fmla="*/ 0 w 344"/>
                    <a:gd name="T69" fmla="*/ 0 h 545"/>
                    <a:gd name="T70" fmla="*/ 0 w 344"/>
                    <a:gd name="T71" fmla="*/ 0 h 545"/>
                    <a:gd name="T72" fmla="*/ 0 w 344"/>
                    <a:gd name="T73" fmla="*/ 0 h 545"/>
                    <a:gd name="T74" fmla="*/ 0 w 344"/>
                    <a:gd name="T75" fmla="*/ 0 h 545"/>
                    <a:gd name="T76" fmla="*/ 0 w 344"/>
                    <a:gd name="T77" fmla="*/ 0 h 545"/>
                    <a:gd name="T78" fmla="*/ 0 w 344"/>
                    <a:gd name="T79" fmla="*/ 0 h 545"/>
                    <a:gd name="T80" fmla="*/ 0 w 344"/>
                    <a:gd name="T81" fmla="*/ 0 h 545"/>
                    <a:gd name="T82" fmla="*/ 0 w 344"/>
                    <a:gd name="T83" fmla="*/ 0 h 545"/>
                    <a:gd name="T84" fmla="*/ 0 w 344"/>
                    <a:gd name="T85" fmla="*/ 0 h 54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44"/>
                    <a:gd name="T130" fmla="*/ 0 h 545"/>
                    <a:gd name="T131" fmla="*/ 344 w 344"/>
                    <a:gd name="T132" fmla="*/ 545 h 545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44" h="545">
                      <a:moveTo>
                        <a:pt x="167" y="216"/>
                      </a:moveTo>
                      <a:lnTo>
                        <a:pt x="172" y="221"/>
                      </a:lnTo>
                      <a:lnTo>
                        <a:pt x="184" y="229"/>
                      </a:lnTo>
                      <a:lnTo>
                        <a:pt x="199" y="236"/>
                      </a:lnTo>
                      <a:lnTo>
                        <a:pt x="226" y="249"/>
                      </a:lnTo>
                      <a:lnTo>
                        <a:pt x="237" y="263"/>
                      </a:lnTo>
                      <a:lnTo>
                        <a:pt x="238" y="275"/>
                      </a:lnTo>
                      <a:lnTo>
                        <a:pt x="238" y="295"/>
                      </a:lnTo>
                      <a:lnTo>
                        <a:pt x="233" y="316"/>
                      </a:lnTo>
                      <a:lnTo>
                        <a:pt x="217" y="359"/>
                      </a:lnTo>
                      <a:lnTo>
                        <a:pt x="207" y="390"/>
                      </a:lnTo>
                      <a:lnTo>
                        <a:pt x="200" y="385"/>
                      </a:lnTo>
                      <a:lnTo>
                        <a:pt x="179" y="367"/>
                      </a:lnTo>
                      <a:lnTo>
                        <a:pt x="156" y="342"/>
                      </a:lnTo>
                      <a:lnTo>
                        <a:pt x="152" y="336"/>
                      </a:lnTo>
                      <a:lnTo>
                        <a:pt x="147" y="330"/>
                      </a:lnTo>
                      <a:lnTo>
                        <a:pt x="145" y="321"/>
                      </a:lnTo>
                      <a:lnTo>
                        <a:pt x="142" y="301"/>
                      </a:lnTo>
                      <a:lnTo>
                        <a:pt x="141" y="260"/>
                      </a:lnTo>
                      <a:lnTo>
                        <a:pt x="143" y="240"/>
                      </a:lnTo>
                      <a:lnTo>
                        <a:pt x="128" y="249"/>
                      </a:lnTo>
                      <a:lnTo>
                        <a:pt x="118" y="262"/>
                      </a:lnTo>
                      <a:lnTo>
                        <a:pt x="111" y="278"/>
                      </a:lnTo>
                      <a:lnTo>
                        <a:pt x="107" y="295"/>
                      </a:lnTo>
                      <a:lnTo>
                        <a:pt x="106" y="314"/>
                      </a:lnTo>
                      <a:lnTo>
                        <a:pt x="110" y="356"/>
                      </a:lnTo>
                      <a:lnTo>
                        <a:pt x="122" y="395"/>
                      </a:lnTo>
                      <a:lnTo>
                        <a:pt x="138" y="429"/>
                      </a:lnTo>
                      <a:lnTo>
                        <a:pt x="148" y="442"/>
                      </a:lnTo>
                      <a:lnTo>
                        <a:pt x="153" y="447"/>
                      </a:lnTo>
                      <a:lnTo>
                        <a:pt x="162" y="456"/>
                      </a:lnTo>
                      <a:lnTo>
                        <a:pt x="182" y="473"/>
                      </a:lnTo>
                      <a:lnTo>
                        <a:pt x="189" y="483"/>
                      </a:lnTo>
                      <a:lnTo>
                        <a:pt x="193" y="493"/>
                      </a:lnTo>
                      <a:lnTo>
                        <a:pt x="194" y="499"/>
                      </a:lnTo>
                      <a:lnTo>
                        <a:pt x="193" y="503"/>
                      </a:lnTo>
                      <a:lnTo>
                        <a:pt x="191" y="506"/>
                      </a:lnTo>
                      <a:lnTo>
                        <a:pt x="188" y="508"/>
                      </a:lnTo>
                      <a:lnTo>
                        <a:pt x="184" y="509"/>
                      </a:lnTo>
                      <a:lnTo>
                        <a:pt x="180" y="511"/>
                      </a:lnTo>
                      <a:lnTo>
                        <a:pt x="170" y="512"/>
                      </a:lnTo>
                      <a:lnTo>
                        <a:pt x="148" y="514"/>
                      </a:lnTo>
                      <a:lnTo>
                        <a:pt x="144" y="514"/>
                      </a:lnTo>
                      <a:lnTo>
                        <a:pt x="152" y="522"/>
                      </a:lnTo>
                      <a:lnTo>
                        <a:pt x="180" y="540"/>
                      </a:lnTo>
                      <a:lnTo>
                        <a:pt x="197" y="545"/>
                      </a:lnTo>
                      <a:lnTo>
                        <a:pt x="206" y="545"/>
                      </a:lnTo>
                      <a:lnTo>
                        <a:pt x="214" y="543"/>
                      </a:lnTo>
                      <a:lnTo>
                        <a:pt x="223" y="538"/>
                      </a:lnTo>
                      <a:lnTo>
                        <a:pt x="232" y="529"/>
                      </a:lnTo>
                      <a:lnTo>
                        <a:pt x="240" y="515"/>
                      </a:lnTo>
                      <a:lnTo>
                        <a:pt x="259" y="477"/>
                      </a:lnTo>
                      <a:lnTo>
                        <a:pt x="293" y="391"/>
                      </a:lnTo>
                      <a:lnTo>
                        <a:pt x="309" y="347"/>
                      </a:lnTo>
                      <a:lnTo>
                        <a:pt x="312" y="345"/>
                      </a:lnTo>
                      <a:lnTo>
                        <a:pt x="320" y="339"/>
                      </a:lnTo>
                      <a:lnTo>
                        <a:pt x="336" y="328"/>
                      </a:lnTo>
                      <a:lnTo>
                        <a:pt x="342" y="322"/>
                      </a:lnTo>
                      <a:lnTo>
                        <a:pt x="343" y="319"/>
                      </a:lnTo>
                      <a:lnTo>
                        <a:pt x="344" y="316"/>
                      </a:lnTo>
                      <a:lnTo>
                        <a:pt x="344" y="312"/>
                      </a:lnTo>
                      <a:lnTo>
                        <a:pt x="340" y="305"/>
                      </a:lnTo>
                      <a:lnTo>
                        <a:pt x="335" y="298"/>
                      </a:lnTo>
                      <a:lnTo>
                        <a:pt x="322" y="286"/>
                      </a:lnTo>
                      <a:lnTo>
                        <a:pt x="308" y="275"/>
                      </a:lnTo>
                      <a:lnTo>
                        <a:pt x="280" y="252"/>
                      </a:lnTo>
                      <a:lnTo>
                        <a:pt x="271" y="237"/>
                      </a:lnTo>
                      <a:lnTo>
                        <a:pt x="270" y="234"/>
                      </a:lnTo>
                      <a:lnTo>
                        <a:pt x="271" y="231"/>
                      </a:lnTo>
                      <a:lnTo>
                        <a:pt x="273" y="227"/>
                      </a:lnTo>
                      <a:lnTo>
                        <a:pt x="276" y="224"/>
                      </a:lnTo>
                      <a:lnTo>
                        <a:pt x="284" y="217"/>
                      </a:lnTo>
                      <a:lnTo>
                        <a:pt x="290" y="211"/>
                      </a:lnTo>
                      <a:lnTo>
                        <a:pt x="295" y="206"/>
                      </a:lnTo>
                      <a:lnTo>
                        <a:pt x="294" y="201"/>
                      </a:lnTo>
                      <a:lnTo>
                        <a:pt x="274" y="186"/>
                      </a:lnTo>
                      <a:lnTo>
                        <a:pt x="232" y="157"/>
                      </a:lnTo>
                      <a:lnTo>
                        <a:pt x="135" y="94"/>
                      </a:lnTo>
                      <a:lnTo>
                        <a:pt x="28" y="21"/>
                      </a:lnTo>
                      <a:lnTo>
                        <a:pt x="0" y="0"/>
                      </a:lnTo>
                      <a:lnTo>
                        <a:pt x="7" y="17"/>
                      </a:lnTo>
                      <a:lnTo>
                        <a:pt x="28" y="54"/>
                      </a:lnTo>
                      <a:lnTo>
                        <a:pt x="89" y="132"/>
                      </a:lnTo>
                      <a:lnTo>
                        <a:pt x="153" y="202"/>
                      </a:lnTo>
                      <a:lnTo>
                        <a:pt x="167" y="216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77842" name="Freeform 15"/>
                <p:cNvSpPr>
                  <a:spLocks/>
                </p:cNvSpPr>
                <p:nvPr/>
              </p:nvSpPr>
              <p:spPr bwMode="auto">
                <a:xfrm>
                  <a:off x="3232" y="2197"/>
                  <a:ext cx="52" cy="91"/>
                </a:xfrm>
                <a:custGeom>
                  <a:avLst/>
                  <a:gdLst>
                    <a:gd name="T0" fmla="*/ 0 w 218"/>
                    <a:gd name="T1" fmla="*/ 0 h 331"/>
                    <a:gd name="T2" fmla="*/ 0 w 218"/>
                    <a:gd name="T3" fmla="*/ 0 h 331"/>
                    <a:gd name="T4" fmla="*/ 0 w 218"/>
                    <a:gd name="T5" fmla="*/ 0 h 331"/>
                    <a:gd name="T6" fmla="*/ 0 w 218"/>
                    <a:gd name="T7" fmla="*/ 0 h 331"/>
                    <a:gd name="T8" fmla="*/ 0 w 218"/>
                    <a:gd name="T9" fmla="*/ 0 h 331"/>
                    <a:gd name="T10" fmla="*/ 0 w 218"/>
                    <a:gd name="T11" fmla="*/ 0 h 331"/>
                    <a:gd name="T12" fmla="*/ 0 w 218"/>
                    <a:gd name="T13" fmla="*/ 0 h 331"/>
                    <a:gd name="T14" fmla="*/ 0 w 218"/>
                    <a:gd name="T15" fmla="*/ 0 h 331"/>
                    <a:gd name="T16" fmla="*/ 0 w 218"/>
                    <a:gd name="T17" fmla="*/ 0 h 331"/>
                    <a:gd name="T18" fmla="*/ 0 w 218"/>
                    <a:gd name="T19" fmla="*/ 0 h 331"/>
                    <a:gd name="T20" fmla="*/ 0 w 218"/>
                    <a:gd name="T21" fmla="*/ 0 h 331"/>
                    <a:gd name="T22" fmla="*/ 0 w 218"/>
                    <a:gd name="T23" fmla="*/ 0 h 331"/>
                    <a:gd name="T24" fmla="*/ 0 w 218"/>
                    <a:gd name="T25" fmla="*/ 0 h 331"/>
                    <a:gd name="T26" fmla="*/ 0 w 218"/>
                    <a:gd name="T27" fmla="*/ 0 h 331"/>
                    <a:gd name="T28" fmla="*/ 0 w 218"/>
                    <a:gd name="T29" fmla="*/ 0 h 331"/>
                    <a:gd name="T30" fmla="*/ 0 w 218"/>
                    <a:gd name="T31" fmla="*/ 0 h 331"/>
                    <a:gd name="T32" fmla="*/ 0 w 218"/>
                    <a:gd name="T33" fmla="*/ 0 h 331"/>
                    <a:gd name="T34" fmla="*/ 0 w 218"/>
                    <a:gd name="T35" fmla="*/ 0 h 331"/>
                    <a:gd name="T36" fmla="*/ 0 w 218"/>
                    <a:gd name="T37" fmla="*/ 0 h 331"/>
                    <a:gd name="T38" fmla="*/ 0 w 218"/>
                    <a:gd name="T39" fmla="*/ 0 h 331"/>
                    <a:gd name="T40" fmla="*/ 0 w 218"/>
                    <a:gd name="T41" fmla="*/ 0 h 331"/>
                    <a:gd name="T42" fmla="*/ 0 w 218"/>
                    <a:gd name="T43" fmla="*/ 0 h 331"/>
                    <a:gd name="T44" fmla="*/ 0 w 218"/>
                    <a:gd name="T45" fmla="*/ 0 h 331"/>
                    <a:gd name="T46" fmla="*/ 0 w 218"/>
                    <a:gd name="T47" fmla="*/ 0 h 331"/>
                    <a:gd name="T48" fmla="*/ 0 w 218"/>
                    <a:gd name="T49" fmla="*/ 0 h 331"/>
                    <a:gd name="T50" fmla="*/ 0 w 218"/>
                    <a:gd name="T51" fmla="*/ 0 h 331"/>
                    <a:gd name="T52" fmla="*/ 0 w 218"/>
                    <a:gd name="T53" fmla="*/ 0 h 331"/>
                    <a:gd name="T54" fmla="*/ 0 w 218"/>
                    <a:gd name="T55" fmla="*/ 0 h 331"/>
                    <a:gd name="T56" fmla="*/ 0 w 218"/>
                    <a:gd name="T57" fmla="*/ 0 h 331"/>
                    <a:gd name="T58" fmla="*/ 0 w 218"/>
                    <a:gd name="T59" fmla="*/ 0 h 331"/>
                    <a:gd name="T60" fmla="*/ 0 w 218"/>
                    <a:gd name="T61" fmla="*/ 0 h 331"/>
                    <a:gd name="T62" fmla="*/ 0 w 218"/>
                    <a:gd name="T63" fmla="*/ 0 h 331"/>
                    <a:gd name="T64" fmla="*/ 0 w 218"/>
                    <a:gd name="T65" fmla="*/ 0 h 331"/>
                    <a:gd name="T66" fmla="*/ 0 w 218"/>
                    <a:gd name="T67" fmla="*/ 0 h 331"/>
                    <a:gd name="T68" fmla="*/ 0 w 218"/>
                    <a:gd name="T69" fmla="*/ 0 h 331"/>
                    <a:gd name="T70" fmla="*/ 0 w 218"/>
                    <a:gd name="T71" fmla="*/ 0 h 331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218"/>
                    <a:gd name="T109" fmla="*/ 0 h 331"/>
                    <a:gd name="T110" fmla="*/ 218 w 218"/>
                    <a:gd name="T111" fmla="*/ 331 h 331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218" h="331">
                      <a:moveTo>
                        <a:pt x="39" y="37"/>
                      </a:moveTo>
                      <a:lnTo>
                        <a:pt x="42" y="37"/>
                      </a:lnTo>
                      <a:lnTo>
                        <a:pt x="63" y="32"/>
                      </a:lnTo>
                      <a:lnTo>
                        <a:pt x="136" y="14"/>
                      </a:lnTo>
                      <a:lnTo>
                        <a:pt x="192" y="1"/>
                      </a:lnTo>
                      <a:lnTo>
                        <a:pt x="196" y="0"/>
                      </a:lnTo>
                      <a:lnTo>
                        <a:pt x="199" y="3"/>
                      </a:lnTo>
                      <a:lnTo>
                        <a:pt x="201" y="7"/>
                      </a:lnTo>
                      <a:lnTo>
                        <a:pt x="201" y="12"/>
                      </a:lnTo>
                      <a:lnTo>
                        <a:pt x="199" y="17"/>
                      </a:lnTo>
                      <a:lnTo>
                        <a:pt x="196" y="23"/>
                      </a:lnTo>
                      <a:lnTo>
                        <a:pt x="187" y="35"/>
                      </a:lnTo>
                      <a:lnTo>
                        <a:pt x="168" y="59"/>
                      </a:lnTo>
                      <a:lnTo>
                        <a:pt x="166" y="64"/>
                      </a:lnTo>
                      <a:lnTo>
                        <a:pt x="164" y="66"/>
                      </a:lnTo>
                      <a:lnTo>
                        <a:pt x="151" y="73"/>
                      </a:lnTo>
                      <a:lnTo>
                        <a:pt x="108" y="103"/>
                      </a:lnTo>
                      <a:lnTo>
                        <a:pt x="87" y="120"/>
                      </a:lnTo>
                      <a:lnTo>
                        <a:pt x="74" y="137"/>
                      </a:lnTo>
                      <a:lnTo>
                        <a:pt x="73" y="143"/>
                      </a:lnTo>
                      <a:lnTo>
                        <a:pt x="74" y="150"/>
                      </a:lnTo>
                      <a:lnTo>
                        <a:pt x="78" y="159"/>
                      </a:lnTo>
                      <a:lnTo>
                        <a:pt x="83" y="168"/>
                      </a:lnTo>
                      <a:lnTo>
                        <a:pt x="99" y="190"/>
                      </a:lnTo>
                      <a:lnTo>
                        <a:pt x="133" y="227"/>
                      </a:lnTo>
                      <a:lnTo>
                        <a:pt x="144" y="238"/>
                      </a:lnTo>
                      <a:lnTo>
                        <a:pt x="156" y="236"/>
                      </a:lnTo>
                      <a:lnTo>
                        <a:pt x="167" y="230"/>
                      </a:lnTo>
                      <a:lnTo>
                        <a:pt x="176" y="220"/>
                      </a:lnTo>
                      <a:lnTo>
                        <a:pt x="182" y="208"/>
                      </a:lnTo>
                      <a:lnTo>
                        <a:pt x="187" y="195"/>
                      </a:lnTo>
                      <a:lnTo>
                        <a:pt x="192" y="163"/>
                      </a:lnTo>
                      <a:lnTo>
                        <a:pt x="192" y="132"/>
                      </a:lnTo>
                      <a:lnTo>
                        <a:pt x="191" y="105"/>
                      </a:lnTo>
                      <a:lnTo>
                        <a:pt x="190" y="94"/>
                      </a:lnTo>
                      <a:lnTo>
                        <a:pt x="195" y="98"/>
                      </a:lnTo>
                      <a:lnTo>
                        <a:pt x="199" y="102"/>
                      </a:lnTo>
                      <a:lnTo>
                        <a:pt x="203" y="107"/>
                      </a:lnTo>
                      <a:lnTo>
                        <a:pt x="207" y="113"/>
                      </a:lnTo>
                      <a:lnTo>
                        <a:pt x="212" y="128"/>
                      </a:lnTo>
                      <a:lnTo>
                        <a:pt x="216" y="147"/>
                      </a:lnTo>
                      <a:lnTo>
                        <a:pt x="218" y="190"/>
                      </a:lnTo>
                      <a:lnTo>
                        <a:pt x="207" y="271"/>
                      </a:lnTo>
                      <a:lnTo>
                        <a:pt x="197" y="293"/>
                      </a:lnTo>
                      <a:lnTo>
                        <a:pt x="189" y="301"/>
                      </a:lnTo>
                      <a:lnTo>
                        <a:pt x="175" y="316"/>
                      </a:lnTo>
                      <a:lnTo>
                        <a:pt x="158" y="327"/>
                      </a:lnTo>
                      <a:lnTo>
                        <a:pt x="141" y="331"/>
                      </a:lnTo>
                      <a:lnTo>
                        <a:pt x="121" y="326"/>
                      </a:lnTo>
                      <a:lnTo>
                        <a:pt x="96" y="309"/>
                      </a:lnTo>
                      <a:lnTo>
                        <a:pt x="83" y="296"/>
                      </a:lnTo>
                      <a:lnTo>
                        <a:pt x="77" y="291"/>
                      </a:lnTo>
                      <a:lnTo>
                        <a:pt x="62" y="273"/>
                      </a:lnTo>
                      <a:lnTo>
                        <a:pt x="25" y="228"/>
                      </a:lnTo>
                      <a:lnTo>
                        <a:pt x="1" y="198"/>
                      </a:lnTo>
                      <a:lnTo>
                        <a:pt x="0" y="196"/>
                      </a:lnTo>
                      <a:lnTo>
                        <a:pt x="4" y="189"/>
                      </a:lnTo>
                      <a:lnTo>
                        <a:pt x="12" y="175"/>
                      </a:lnTo>
                      <a:lnTo>
                        <a:pt x="30" y="145"/>
                      </a:lnTo>
                      <a:lnTo>
                        <a:pt x="45" y="116"/>
                      </a:lnTo>
                      <a:lnTo>
                        <a:pt x="49" y="108"/>
                      </a:lnTo>
                      <a:lnTo>
                        <a:pt x="47" y="103"/>
                      </a:lnTo>
                      <a:lnTo>
                        <a:pt x="46" y="100"/>
                      </a:lnTo>
                      <a:lnTo>
                        <a:pt x="44" y="98"/>
                      </a:lnTo>
                      <a:lnTo>
                        <a:pt x="38" y="92"/>
                      </a:lnTo>
                      <a:lnTo>
                        <a:pt x="25" y="84"/>
                      </a:lnTo>
                      <a:lnTo>
                        <a:pt x="21" y="79"/>
                      </a:lnTo>
                      <a:lnTo>
                        <a:pt x="21" y="74"/>
                      </a:lnTo>
                      <a:lnTo>
                        <a:pt x="24" y="56"/>
                      </a:lnTo>
                      <a:lnTo>
                        <a:pt x="29" y="47"/>
                      </a:lnTo>
                      <a:lnTo>
                        <a:pt x="35" y="40"/>
                      </a:lnTo>
                      <a:lnTo>
                        <a:pt x="39" y="37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77843" name="Freeform 16"/>
                <p:cNvSpPr>
                  <a:spLocks/>
                </p:cNvSpPr>
                <p:nvPr/>
              </p:nvSpPr>
              <p:spPr bwMode="auto">
                <a:xfrm>
                  <a:off x="3267" y="2218"/>
                  <a:ext cx="52" cy="93"/>
                </a:xfrm>
                <a:custGeom>
                  <a:avLst/>
                  <a:gdLst>
                    <a:gd name="T0" fmla="*/ 0 w 221"/>
                    <a:gd name="T1" fmla="*/ 0 h 339"/>
                    <a:gd name="T2" fmla="*/ 0 w 221"/>
                    <a:gd name="T3" fmla="*/ 0 h 339"/>
                    <a:gd name="T4" fmla="*/ 0 w 221"/>
                    <a:gd name="T5" fmla="*/ 0 h 339"/>
                    <a:gd name="T6" fmla="*/ 0 w 221"/>
                    <a:gd name="T7" fmla="*/ 0 h 339"/>
                    <a:gd name="T8" fmla="*/ 0 w 221"/>
                    <a:gd name="T9" fmla="*/ 0 h 339"/>
                    <a:gd name="T10" fmla="*/ 0 w 221"/>
                    <a:gd name="T11" fmla="*/ 0 h 339"/>
                    <a:gd name="T12" fmla="*/ 0 w 221"/>
                    <a:gd name="T13" fmla="*/ 0 h 339"/>
                    <a:gd name="T14" fmla="*/ 0 w 221"/>
                    <a:gd name="T15" fmla="*/ 0 h 339"/>
                    <a:gd name="T16" fmla="*/ 0 w 221"/>
                    <a:gd name="T17" fmla="*/ 0 h 339"/>
                    <a:gd name="T18" fmla="*/ 0 w 221"/>
                    <a:gd name="T19" fmla="*/ 0 h 339"/>
                    <a:gd name="T20" fmla="*/ 0 w 221"/>
                    <a:gd name="T21" fmla="*/ 0 h 339"/>
                    <a:gd name="T22" fmla="*/ 0 w 221"/>
                    <a:gd name="T23" fmla="*/ 0 h 339"/>
                    <a:gd name="T24" fmla="*/ 0 w 221"/>
                    <a:gd name="T25" fmla="*/ 0 h 339"/>
                    <a:gd name="T26" fmla="*/ 0 w 221"/>
                    <a:gd name="T27" fmla="*/ 0 h 339"/>
                    <a:gd name="T28" fmla="*/ 0 w 221"/>
                    <a:gd name="T29" fmla="*/ 0 h 339"/>
                    <a:gd name="T30" fmla="*/ 0 w 221"/>
                    <a:gd name="T31" fmla="*/ 0 h 339"/>
                    <a:gd name="T32" fmla="*/ 0 w 221"/>
                    <a:gd name="T33" fmla="*/ 0 h 339"/>
                    <a:gd name="T34" fmla="*/ 0 w 221"/>
                    <a:gd name="T35" fmla="*/ 0 h 339"/>
                    <a:gd name="T36" fmla="*/ 0 w 221"/>
                    <a:gd name="T37" fmla="*/ 0 h 339"/>
                    <a:gd name="T38" fmla="*/ 0 w 221"/>
                    <a:gd name="T39" fmla="*/ 0 h 339"/>
                    <a:gd name="T40" fmla="*/ 0 w 221"/>
                    <a:gd name="T41" fmla="*/ 0 h 339"/>
                    <a:gd name="T42" fmla="*/ 0 w 221"/>
                    <a:gd name="T43" fmla="*/ 0 h 339"/>
                    <a:gd name="T44" fmla="*/ 0 w 221"/>
                    <a:gd name="T45" fmla="*/ 0 h 339"/>
                    <a:gd name="T46" fmla="*/ 0 w 221"/>
                    <a:gd name="T47" fmla="*/ 0 h 339"/>
                    <a:gd name="T48" fmla="*/ 0 w 221"/>
                    <a:gd name="T49" fmla="*/ 0 h 339"/>
                    <a:gd name="T50" fmla="*/ 0 w 221"/>
                    <a:gd name="T51" fmla="*/ 0 h 339"/>
                    <a:gd name="T52" fmla="*/ 0 w 221"/>
                    <a:gd name="T53" fmla="*/ 0 h 339"/>
                    <a:gd name="T54" fmla="*/ 0 w 221"/>
                    <a:gd name="T55" fmla="*/ 0 h 339"/>
                    <a:gd name="T56" fmla="*/ 0 w 221"/>
                    <a:gd name="T57" fmla="*/ 0 h 339"/>
                    <a:gd name="T58" fmla="*/ 0 w 221"/>
                    <a:gd name="T59" fmla="*/ 0 h 339"/>
                    <a:gd name="T60" fmla="*/ 0 w 221"/>
                    <a:gd name="T61" fmla="*/ 0 h 339"/>
                    <a:gd name="T62" fmla="*/ 0 w 221"/>
                    <a:gd name="T63" fmla="*/ 0 h 339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221"/>
                    <a:gd name="T97" fmla="*/ 0 h 339"/>
                    <a:gd name="T98" fmla="*/ 221 w 221"/>
                    <a:gd name="T99" fmla="*/ 339 h 339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221" h="339">
                      <a:moveTo>
                        <a:pt x="79" y="268"/>
                      </a:moveTo>
                      <a:lnTo>
                        <a:pt x="84" y="258"/>
                      </a:lnTo>
                      <a:lnTo>
                        <a:pt x="98" y="238"/>
                      </a:lnTo>
                      <a:lnTo>
                        <a:pt x="125" y="203"/>
                      </a:lnTo>
                      <a:lnTo>
                        <a:pt x="135" y="187"/>
                      </a:lnTo>
                      <a:lnTo>
                        <a:pt x="140" y="172"/>
                      </a:lnTo>
                      <a:lnTo>
                        <a:pt x="141" y="165"/>
                      </a:lnTo>
                      <a:lnTo>
                        <a:pt x="139" y="160"/>
                      </a:lnTo>
                      <a:lnTo>
                        <a:pt x="137" y="155"/>
                      </a:lnTo>
                      <a:lnTo>
                        <a:pt x="131" y="146"/>
                      </a:lnTo>
                      <a:lnTo>
                        <a:pt x="124" y="137"/>
                      </a:lnTo>
                      <a:lnTo>
                        <a:pt x="119" y="126"/>
                      </a:lnTo>
                      <a:lnTo>
                        <a:pt x="117" y="113"/>
                      </a:lnTo>
                      <a:lnTo>
                        <a:pt x="120" y="93"/>
                      </a:lnTo>
                      <a:lnTo>
                        <a:pt x="124" y="83"/>
                      </a:lnTo>
                      <a:lnTo>
                        <a:pt x="136" y="61"/>
                      </a:lnTo>
                      <a:lnTo>
                        <a:pt x="167" y="23"/>
                      </a:lnTo>
                      <a:lnTo>
                        <a:pt x="188" y="1"/>
                      </a:lnTo>
                      <a:lnTo>
                        <a:pt x="190" y="0"/>
                      </a:lnTo>
                      <a:lnTo>
                        <a:pt x="189" y="5"/>
                      </a:lnTo>
                      <a:lnTo>
                        <a:pt x="188" y="15"/>
                      </a:lnTo>
                      <a:lnTo>
                        <a:pt x="186" y="34"/>
                      </a:lnTo>
                      <a:lnTo>
                        <a:pt x="183" y="53"/>
                      </a:lnTo>
                      <a:lnTo>
                        <a:pt x="183" y="57"/>
                      </a:lnTo>
                      <a:lnTo>
                        <a:pt x="186" y="54"/>
                      </a:lnTo>
                      <a:lnTo>
                        <a:pt x="192" y="48"/>
                      </a:lnTo>
                      <a:lnTo>
                        <a:pt x="205" y="35"/>
                      </a:lnTo>
                      <a:lnTo>
                        <a:pt x="217" y="23"/>
                      </a:lnTo>
                      <a:lnTo>
                        <a:pt x="221" y="18"/>
                      </a:lnTo>
                      <a:lnTo>
                        <a:pt x="219" y="23"/>
                      </a:lnTo>
                      <a:lnTo>
                        <a:pt x="217" y="31"/>
                      </a:lnTo>
                      <a:lnTo>
                        <a:pt x="212" y="46"/>
                      </a:lnTo>
                      <a:lnTo>
                        <a:pt x="206" y="62"/>
                      </a:lnTo>
                      <a:lnTo>
                        <a:pt x="205" y="65"/>
                      </a:lnTo>
                      <a:lnTo>
                        <a:pt x="201" y="69"/>
                      </a:lnTo>
                      <a:lnTo>
                        <a:pt x="193" y="76"/>
                      </a:lnTo>
                      <a:lnTo>
                        <a:pt x="177" y="90"/>
                      </a:lnTo>
                      <a:lnTo>
                        <a:pt x="160" y="105"/>
                      </a:lnTo>
                      <a:lnTo>
                        <a:pt x="156" y="108"/>
                      </a:lnTo>
                      <a:lnTo>
                        <a:pt x="157" y="116"/>
                      </a:lnTo>
                      <a:lnTo>
                        <a:pt x="161" y="131"/>
                      </a:lnTo>
                      <a:lnTo>
                        <a:pt x="168" y="161"/>
                      </a:lnTo>
                      <a:lnTo>
                        <a:pt x="175" y="192"/>
                      </a:lnTo>
                      <a:lnTo>
                        <a:pt x="178" y="199"/>
                      </a:lnTo>
                      <a:lnTo>
                        <a:pt x="170" y="210"/>
                      </a:lnTo>
                      <a:lnTo>
                        <a:pt x="156" y="230"/>
                      </a:lnTo>
                      <a:lnTo>
                        <a:pt x="130" y="272"/>
                      </a:lnTo>
                      <a:lnTo>
                        <a:pt x="104" y="314"/>
                      </a:lnTo>
                      <a:lnTo>
                        <a:pt x="97" y="324"/>
                      </a:lnTo>
                      <a:lnTo>
                        <a:pt x="96" y="326"/>
                      </a:lnTo>
                      <a:lnTo>
                        <a:pt x="92" y="328"/>
                      </a:lnTo>
                      <a:lnTo>
                        <a:pt x="75" y="336"/>
                      </a:lnTo>
                      <a:lnTo>
                        <a:pt x="52" y="339"/>
                      </a:lnTo>
                      <a:lnTo>
                        <a:pt x="47" y="338"/>
                      </a:lnTo>
                      <a:lnTo>
                        <a:pt x="41" y="337"/>
                      </a:lnTo>
                      <a:lnTo>
                        <a:pt x="30" y="334"/>
                      </a:lnTo>
                      <a:lnTo>
                        <a:pt x="10" y="327"/>
                      </a:lnTo>
                      <a:lnTo>
                        <a:pt x="0" y="323"/>
                      </a:lnTo>
                      <a:lnTo>
                        <a:pt x="0" y="322"/>
                      </a:lnTo>
                      <a:lnTo>
                        <a:pt x="1" y="322"/>
                      </a:lnTo>
                      <a:lnTo>
                        <a:pt x="8" y="320"/>
                      </a:lnTo>
                      <a:lnTo>
                        <a:pt x="39" y="306"/>
                      </a:lnTo>
                      <a:lnTo>
                        <a:pt x="72" y="278"/>
                      </a:lnTo>
                      <a:lnTo>
                        <a:pt x="79" y="268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77844" name="Freeform 17"/>
                <p:cNvSpPr>
                  <a:spLocks/>
                </p:cNvSpPr>
                <p:nvPr/>
              </p:nvSpPr>
              <p:spPr bwMode="auto">
                <a:xfrm>
                  <a:off x="3053" y="2082"/>
                  <a:ext cx="46" cy="102"/>
                </a:xfrm>
                <a:custGeom>
                  <a:avLst/>
                  <a:gdLst>
                    <a:gd name="T0" fmla="*/ 0 w 197"/>
                    <a:gd name="T1" fmla="*/ 0 h 368"/>
                    <a:gd name="T2" fmla="*/ 0 w 197"/>
                    <a:gd name="T3" fmla="*/ 0 h 368"/>
                    <a:gd name="T4" fmla="*/ 0 w 197"/>
                    <a:gd name="T5" fmla="*/ 0 h 368"/>
                    <a:gd name="T6" fmla="*/ 0 w 197"/>
                    <a:gd name="T7" fmla="*/ 0 h 368"/>
                    <a:gd name="T8" fmla="*/ 0 w 197"/>
                    <a:gd name="T9" fmla="*/ 0 h 368"/>
                    <a:gd name="T10" fmla="*/ 0 w 197"/>
                    <a:gd name="T11" fmla="*/ 0 h 368"/>
                    <a:gd name="T12" fmla="*/ 0 w 197"/>
                    <a:gd name="T13" fmla="*/ 0 h 368"/>
                    <a:gd name="T14" fmla="*/ 0 w 197"/>
                    <a:gd name="T15" fmla="*/ 0 h 368"/>
                    <a:gd name="T16" fmla="*/ 0 w 197"/>
                    <a:gd name="T17" fmla="*/ 0 h 368"/>
                    <a:gd name="T18" fmla="*/ 0 w 197"/>
                    <a:gd name="T19" fmla="*/ 0 h 368"/>
                    <a:gd name="T20" fmla="*/ 0 w 197"/>
                    <a:gd name="T21" fmla="*/ 0 h 368"/>
                    <a:gd name="T22" fmla="*/ 0 w 197"/>
                    <a:gd name="T23" fmla="*/ 0 h 368"/>
                    <a:gd name="T24" fmla="*/ 0 w 197"/>
                    <a:gd name="T25" fmla="*/ 0 h 368"/>
                    <a:gd name="T26" fmla="*/ 0 w 197"/>
                    <a:gd name="T27" fmla="*/ 0 h 368"/>
                    <a:gd name="T28" fmla="*/ 0 w 197"/>
                    <a:gd name="T29" fmla="*/ 0 h 368"/>
                    <a:gd name="T30" fmla="*/ 0 w 197"/>
                    <a:gd name="T31" fmla="*/ 0 h 368"/>
                    <a:gd name="T32" fmla="*/ 0 w 197"/>
                    <a:gd name="T33" fmla="*/ 0 h 368"/>
                    <a:gd name="T34" fmla="*/ 0 w 197"/>
                    <a:gd name="T35" fmla="*/ 0 h 368"/>
                    <a:gd name="T36" fmla="*/ 0 w 197"/>
                    <a:gd name="T37" fmla="*/ 0 h 368"/>
                    <a:gd name="T38" fmla="*/ 0 w 197"/>
                    <a:gd name="T39" fmla="*/ 0 h 368"/>
                    <a:gd name="T40" fmla="*/ 0 w 197"/>
                    <a:gd name="T41" fmla="*/ 0 h 368"/>
                    <a:gd name="T42" fmla="*/ 0 w 197"/>
                    <a:gd name="T43" fmla="*/ 0 h 368"/>
                    <a:gd name="T44" fmla="*/ 0 w 197"/>
                    <a:gd name="T45" fmla="*/ 0 h 368"/>
                    <a:gd name="T46" fmla="*/ 0 w 197"/>
                    <a:gd name="T47" fmla="*/ 0 h 368"/>
                    <a:gd name="T48" fmla="*/ 0 w 197"/>
                    <a:gd name="T49" fmla="*/ 0 h 368"/>
                    <a:gd name="T50" fmla="*/ 0 w 197"/>
                    <a:gd name="T51" fmla="*/ 0 h 368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w 197"/>
                    <a:gd name="T79" fmla="*/ 0 h 368"/>
                    <a:gd name="T80" fmla="*/ 197 w 197"/>
                    <a:gd name="T81" fmla="*/ 368 h 368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T78" t="T79" r="T80" b="T81"/>
                  <a:pathLst>
                    <a:path w="197" h="368">
                      <a:moveTo>
                        <a:pt x="35" y="139"/>
                      </a:moveTo>
                      <a:lnTo>
                        <a:pt x="60" y="155"/>
                      </a:lnTo>
                      <a:lnTo>
                        <a:pt x="100" y="186"/>
                      </a:lnTo>
                      <a:lnTo>
                        <a:pt x="148" y="252"/>
                      </a:lnTo>
                      <a:lnTo>
                        <a:pt x="165" y="340"/>
                      </a:lnTo>
                      <a:lnTo>
                        <a:pt x="167" y="368"/>
                      </a:lnTo>
                      <a:lnTo>
                        <a:pt x="183" y="343"/>
                      </a:lnTo>
                      <a:lnTo>
                        <a:pt x="192" y="319"/>
                      </a:lnTo>
                      <a:lnTo>
                        <a:pt x="197" y="296"/>
                      </a:lnTo>
                      <a:lnTo>
                        <a:pt x="194" y="271"/>
                      </a:lnTo>
                      <a:lnTo>
                        <a:pt x="188" y="248"/>
                      </a:lnTo>
                      <a:lnTo>
                        <a:pt x="178" y="226"/>
                      </a:lnTo>
                      <a:lnTo>
                        <a:pt x="149" y="181"/>
                      </a:lnTo>
                      <a:lnTo>
                        <a:pt x="112" y="139"/>
                      </a:lnTo>
                      <a:lnTo>
                        <a:pt x="75" y="98"/>
                      </a:lnTo>
                      <a:lnTo>
                        <a:pt x="67" y="91"/>
                      </a:lnTo>
                      <a:lnTo>
                        <a:pt x="54" y="79"/>
                      </a:lnTo>
                      <a:lnTo>
                        <a:pt x="31" y="53"/>
                      </a:lnTo>
                      <a:lnTo>
                        <a:pt x="6" y="14"/>
                      </a:lnTo>
                      <a:lnTo>
                        <a:pt x="0" y="0"/>
                      </a:lnTo>
                      <a:lnTo>
                        <a:pt x="0" y="18"/>
                      </a:lnTo>
                      <a:lnTo>
                        <a:pt x="3" y="47"/>
                      </a:lnTo>
                      <a:lnTo>
                        <a:pt x="15" y="92"/>
                      </a:lnTo>
                      <a:lnTo>
                        <a:pt x="30" y="128"/>
                      </a:lnTo>
                      <a:lnTo>
                        <a:pt x="35" y="139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77845" name="Freeform 18"/>
                <p:cNvSpPr>
                  <a:spLocks/>
                </p:cNvSpPr>
                <p:nvPr/>
              </p:nvSpPr>
              <p:spPr bwMode="auto">
                <a:xfrm>
                  <a:off x="3113" y="2040"/>
                  <a:ext cx="34" cy="80"/>
                </a:xfrm>
                <a:custGeom>
                  <a:avLst/>
                  <a:gdLst>
                    <a:gd name="T0" fmla="*/ 0 w 148"/>
                    <a:gd name="T1" fmla="*/ 0 h 290"/>
                    <a:gd name="T2" fmla="*/ 0 w 148"/>
                    <a:gd name="T3" fmla="*/ 0 h 290"/>
                    <a:gd name="T4" fmla="*/ 0 w 148"/>
                    <a:gd name="T5" fmla="*/ 0 h 290"/>
                    <a:gd name="T6" fmla="*/ 0 w 148"/>
                    <a:gd name="T7" fmla="*/ 0 h 290"/>
                    <a:gd name="T8" fmla="*/ 0 w 148"/>
                    <a:gd name="T9" fmla="*/ 0 h 290"/>
                    <a:gd name="T10" fmla="*/ 0 w 148"/>
                    <a:gd name="T11" fmla="*/ 0 h 290"/>
                    <a:gd name="T12" fmla="*/ 0 w 148"/>
                    <a:gd name="T13" fmla="*/ 0 h 290"/>
                    <a:gd name="T14" fmla="*/ 0 w 148"/>
                    <a:gd name="T15" fmla="*/ 0 h 290"/>
                    <a:gd name="T16" fmla="*/ 0 w 148"/>
                    <a:gd name="T17" fmla="*/ 0 h 290"/>
                    <a:gd name="T18" fmla="*/ 0 w 148"/>
                    <a:gd name="T19" fmla="*/ 0 h 290"/>
                    <a:gd name="T20" fmla="*/ 0 w 148"/>
                    <a:gd name="T21" fmla="*/ 0 h 290"/>
                    <a:gd name="T22" fmla="*/ 0 w 148"/>
                    <a:gd name="T23" fmla="*/ 0 h 290"/>
                    <a:gd name="T24" fmla="*/ 0 w 148"/>
                    <a:gd name="T25" fmla="*/ 0 h 290"/>
                    <a:gd name="T26" fmla="*/ 0 w 148"/>
                    <a:gd name="T27" fmla="*/ 0 h 290"/>
                    <a:gd name="T28" fmla="*/ 0 w 148"/>
                    <a:gd name="T29" fmla="*/ 0 h 290"/>
                    <a:gd name="T30" fmla="*/ 0 w 148"/>
                    <a:gd name="T31" fmla="*/ 0 h 290"/>
                    <a:gd name="T32" fmla="*/ 0 w 148"/>
                    <a:gd name="T33" fmla="*/ 0 h 290"/>
                    <a:gd name="T34" fmla="*/ 0 w 148"/>
                    <a:gd name="T35" fmla="*/ 0 h 290"/>
                    <a:gd name="T36" fmla="*/ 0 w 148"/>
                    <a:gd name="T37" fmla="*/ 0 h 290"/>
                    <a:gd name="T38" fmla="*/ 0 w 148"/>
                    <a:gd name="T39" fmla="*/ 0 h 290"/>
                    <a:gd name="T40" fmla="*/ 0 w 148"/>
                    <a:gd name="T41" fmla="*/ 0 h 290"/>
                    <a:gd name="T42" fmla="*/ 0 w 148"/>
                    <a:gd name="T43" fmla="*/ 0 h 290"/>
                    <a:gd name="T44" fmla="*/ 0 w 148"/>
                    <a:gd name="T45" fmla="*/ 0 h 290"/>
                    <a:gd name="T46" fmla="*/ 0 w 148"/>
                    <a:gd name="T47" fmla="*/ 0 h 290"/>
                    <a:gd name="T48" fmla="*/ 0 w 148"/>
                    <a:gd name="T49" fmla="*/ 0 h 290"/>
                    <a:gd name="T50" fmla="*/ 0 w 148"/>
                    <a:gd name="T51" fmla="*/ 0 h 290"/>
                    <a:gd name="T52" fmla="*/ 0 w 148"/>
                    <a:gd name="T53" fmla="*/ 0 h 290"/>
                    <a:gd name="T54" fmla="*/ 0 w 148"/>
                    <a:gd name="T55" fmla="*/ 0 h 290"/>
                    <a:gd name="T56" fmla="*/ 0 w 148"/>
                    <a:gd name="T57" fmla="*/ 0 h 290"/>
                    <a:gd name="T58" fmla="*/ 0 w 148"/>
                    <a:gd name="T59" fmla="*/ 0 h 290"/>
                    <a:gd name="T60" fmla="*/ 0 w 148"/>
                    <a:gd name="T61" fmla="*/ 0 h 290"/>
                    <a:gd name="T62" fmla="*/ 0 w 148"/>
                    <a:gd name="T63" fmla="*/ 0 h 290"/>
                    <a:gd name="T64" fmla="*/ 0 w 148"/>
                    <a:gd name="T65" fmla="*/ 0 h 290"/>
                    <a:gd name="T66" fmla="*/ 0 w 148"/>
                    <a:gd name="T67" fmla="*/ 0 h 290"/>
                    <a:gd name="T68" fmla="*/ 0 w 148"/>
                    <a:gd name="T69" fmla="*/ 0 h 290"/>
                    <a:gd name="T70" fmla="*/ 0 w 148"/>
                    <a:gd name="T71" fmla="*/ 0 h 290"/>
                    <a:gd name="T72" fmla="*/ 0 w 148"/>
                    <a:gd name="T73" fmla="*/ 0 h 290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48"/>
                    <a:gd name="T112" fmla="*/ 0 h 290"/>
                    <a:gd name="T113" fmla="*/ 148 w 148"/>
                    <a:gd name="T114" fmla="*/ 290 h 290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48" h="290">
                      <a:moveTo>
                        <a:pt x="104" y="201"/>
                      </a:moveTo>
                      <a:lnTo>
                        <a:pt x="107" y="204"/>
                      </a:lnTo>
                      <a:lnTo>
                        <a:pt x="116" y="210"/>
                      </a:lnTo>
                      <a:lnTo>
                        <a:pt x="134" y="220"/>
                      </a:lnTo>
                      <a:lnTo>
                        <a:pt x="142" y="226"/>
                      </a:lnTo>
                      <a:lnTo>
                        <a:pt x="146" y="233"/>
                      </a:lnTo>
                      <a:lnTo>
                        <a:pt x="148" y="237"/>
                      </a:lnTo>
                      <a:lnTo>
                        <a:pt x="148" y="242"/>
                      </a:lnTo>
                      <a:lnTo>
                        <a:pt x="148" y="254"/>
                      </a:lnTo>
                      <a:lnTo>
                        <a:pt x="145" y="266"/>
                      </a:lnTo>
                      <a:lnTo>
                        <a:pt x="140" y="277"/>
                      </a:lnTo>
                      <a:lnTo>
                        <a:pt x="133" y="286"/>
                      </a:lnTo>
                      <a:lnTo>
                        <a:pt x="129" y="289"/>
                      </a:lnTo>
                      <a:lnTo>
                        <a:pt x="124" y="290"/>
                      </a:lnTo>
                      <a:lnTo>
                        <a:pt x="120" y="290"/>
                      </a:lnTo>
                      <a:lnTo>
                        <a:pt x="104" y="273"/>
                      </a:lnTo>
                      <a:lnTo>
                        <a:pt x="91" y="254"/>
                      </a:lnTo>
                      <a:lnTo>
                        <a:pt x="81" y="233"/>
                      </a:lnTo>
                      <a:lnTo>
                        <a:pt x="69" y="186"/>
                      </a:lnTo>
                      <a:lnTo>
                        <a:pt x="62" y="140"/>
                      </a:lnTo>
                      <a:lnTo>
                        <a:pt x="49" y="67"/>
                      </a:lnTo>
                      <a:lnTo>
                        <a:pt x="43" y="57"/>
                      </a:lnTo>
                      <a:lnTo>
                        <a:pt x="39" y="52"/>
                      </a:lnTo>
                      <a:lnTo>
                        <a:pt x="30" y="42"/>
                      </a:lnTo>
                      <a:lnTo>
                        <a:pt x="11" y="17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21" y="3"/>
                      </a:lnTo>
                      <a:lnTo>
                        <a:pt x="39" y="11"/>
                      </a:lnTo>
                      <a:lnTo>
                        <a:pt x="54" y="24"/>
                      </a:lnTo>
                      <a:lnTo>
                        <a:pt x="66" y="40"/>
                      </a:lnTo>
                      <a:lnTo>
                        <a:pt x="75" y="60"/>
                      </a:lnTo>
                      <a:lnTo>
                        <a:pt x="88" y="102"/>
                      </a:lnTo>
                      <a:lnTo>
                        <a:pt x="97" y="147"/>
                      </a:lnTo>
                      <a:lnTo>
                        <a:pt x="102" y="186"/>
                      </a:lnTo>
                      <a:lnTo>
                        <a:pt x="104" y="201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77846" name="Freeform 19"/>
                <p:cNvSpPr>
                  <a:spLocks/>
                </p:cNvSpPr>
                <p:nvPr/>
              </p:nvSpPr>
              <p:spPr bwMode="auto">
                <a:xfrm>
                  <a:off x="3271" y="2025"/>
                  <a:ext cx="57" cy="140"/>
                </a:xfrm>
                <a:custGeom>
                  <a:avLst/>
                  <a:gdLst>
                    <a:gd name="T0" fmla="*/ 0 w 247"/>
                    <a:gd name="T1" fmla="*/ 0 h 513"/>
                    <a:gd name="T2" fmla="*/ 0 w 247"/>
                    <a:gd name="T3" fmla="*/ 0 h 513"/>
                    <a:gd name="T4" fmla="*/ 0 w 247"/>
                    <a:gd name="T5" fmla="*/ 0 h 513"/>
                    <a:gd name="T6" fmla="*/ 0 w 247"/>
                    <a:gd name="T7" fmla="*/ 0 h 513"/>
                    <a:gd name="T8" fmla="*/ 0 w 247"/>
                    <a:gd name="T9" fmla="*/ 0 h 513"/>
                    <a:gd name="T10" fmla="*/ 0 w 247"/>
                    <a:gd name="T11" fmla="*/ 0 h 513"/>
                    <a:gd name="T12" fmla="*/ 0 w 247"/>
                    <a:gd name="T13" fmla="*/ 0 h 513"/>
                    <a:gd name="T14" fmla="*/ 0 w 247"/>
                    <a:gd name="T15" fmla="*/ 0 h 513"/>
                    <a:gd name="T16" fmla="*/ 0 w 247"/>
                    <a:gd name="T17" fmla="*/ 0 h 513"/>
                    <a:gd name="T18" fmla="*/ 0 w 247"/>
                    <a:gd name="T19" fmla="*/ 0 h 513"/>
                    <a:gd name="T20" fmla="*/ 0 w 247"/>
                    <a:gd name="T21" fmla="*/ 0 h 513"/>
                    <a:gd name="T22" fmla="*/ 0 w 247"/>
                    <a:gd name="T23" fmla="*/ 0 h 513"/>
                    <a:gd name="T24" fmla="*/ 0 w 247"/>
                    <a:gd name="T25" fmla="*/ 0 h 513"/>
                    <a:gd name="T26" fmla="*/ 0 w 247"/>
                    <a:gd name="T27" fmla="*/ 0 h 513"/>
                    <a:gd name="T28" fmla="*/ 0 w 247"/>
                    <a:gd name="T29" fmla="*/ 0 h 513"/>
                    <a:gd name="T30" fmla="*/ 0 w 247"/>
                    <a:gd name="T31" fmla="*/ 0 h 513"/>
                    <a:gd name="T32" fmla="*/ 0 w 247"/>
                    <a:gd name="T33" fmla="*/ 0 h 513"/>
                    <a:gd name="T34" fmla="*/ 0 w 247"/>
                    <a:gd name="T35" fmla="*/ 0 h 513"/>
                    <a:gd name="T36" fmla="*/ 0 w 247"/>
                    <a:gd name="T37" fmla="*/ 0 h 513"/>
                    <a:gd name="T38" fmla="*/ 0 w 247"/>
                    <a:gd name="T39" fmla="*/ 0 h 513"/>
                    <a:gd name="T40" fmla="*/ 0 w 247"/>
                    <a:gd name="T41" fmla="*/ 0 h 513"/>
                    <a:gd name="T42" fmla="*/ 0 w 247"/>
                    <a:gd name="T43" fmla="*/ 0 h 513"/>
                    <a:gd name="T44" fmla="*/ 0 w 247"/>
                    <a:gd name="T45" fmla="*/ 0 h 513"/>
                    <a:gd name="T46" fmla="*/ 0 w 247"/>
                    <a:gd name="T47" fmla="*/ 0 h 513"/>
                    <a:gd name="T48" fmla="*/ 0 w 247"/>
                    <a:gd name="T49" fmla="*/ 0 h 513"/>
                    <a:gd name="T50" fmla="*/ 0 w 247"/>
                    <a:gd name="T51" fmla="*/ 0 h 513"/>
                    <a:gd name="T52" fmla="*/ 0 w 247"/>
                    <a:gd name="T53" fmla="*/ 0 h 513"/>
                    <a:gd name="T54" fmla="*/ 0 w 247"/>
                    <a:gd name="T55" fmla="*/ 0 h 513"/>
                    <a:gd name="T56" fmla="*/ 0 w 247"/>
                    <a:gd name="T57" fmla="*/ 0 h 513"/>
                    <a:gd name="T58" fmla="*/ 0 w 247"/>
                    <a:gd name="T59" fmla="*/ 0 h 513"/>
                    <a:gd name="T60" fmla="*/ 0 w 247"/>
                    <a:gd name="T61" fmla="*/ 0 h 513"/>
                    <a:gd name="T62" fmla="*/ 0 w 247"/>
                    <a:gd name="T63" fmla="*/ 0 h 513"/>
                    <a:gd name="T64" fmla="*/ 0 w 247"/>
                    <a:gd name="T65" fmla="*/ 0 h 513"/>
                    <a:gd name="T66" fmla="*/ 0 w 247"/>
                    <a:gd name="T67" fmla="*/ 0 h 513"/>
                    <a:gd name="T68" fmla="*/ 0 w 247"/>
                    <a:gd name="T69" fmla="*/ 0 h 513"/>
                    <a:gd name="T70" fmla="*/ 0 w 247"/>
                    <a:gd name="T71" fmla="*/ 0 h 513"/>
                    <a:gd name="T72" fmla="*/ 0 w 247"/>
                    <a:gd name="T73" fmla="*/ 0 h 513"/>
                    <a:gd name="T74" fmla="*/ 0 w 247"/>
                    <a:gd name="T75" fmla="*/ 0 h 513"/>
                    <a:gd name="T76" fmla="*/ 0 w 247"/>
                    <a:gd name="T77" fmla="*/ 0 h 513"/>
                    <a:gd name="T78" fmla="*/ 0 w 247"/>
                    <a:gd name="T79" fmla="*/ 0 h 513"/>
                    <a:gd name="T80" fmla="*/ 0 w 247"/>
                    <a:gd name="T81" fmla="*/ 0 h 513"/>
                    <a:gd name="T82" fmla="*/ 0 w 247"/>
                    <a:gd name="T83" fmla="*/ 0 h 513"/>
                    <a:gd name="T84" fmla="*/ 0 w 247"/>
                    <a:gd name="T85" fmla="*/ 0 h 513"/>
                    <a:gd name="T86" fmla="*/ 0 w 247"/>
                    <a:gd name="T87" fmla="*/ 0 h 513"/>
                    <a:gd name="T88" fmla="*/ 0 w 247"/>
                    <a:gd name="T89" fmla="*/ 0 h 513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247"/>
                    <a:gd name="T136" fmla="*/ 0 h 513"/>
                    <a:gd name="T137" fmla="*/ 247 w 247"/>
                    <a:gd name="T138" fmla="*/ 513 h 513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247" h="513">
                      <a:moveTo>
                        <a:pt x="24" y="142"/>
                      </a:moveTo>
                      <a:lnTo>
                        <a:pt x="22" y="157"/>
                      </a:lnTo>
                      <a:lnTo>
                        <a:pt x="17" y="192"/>
                      </a:lnTo>
                      <a:lnTo>
                        <a:pt x="6" y="271"/>
                      </a:lnTo>
                      <a:lnTo>
                        <a:pt x="0" y="320"/>
                      </a:lnTo>
                      <a:lnTo>
                        <a:pt x="0" y="322"/>
                      </a:lnTo>
                      <a:lnTo>
                        <a:pt x="14" y="326"/>
                      </a:lnTo>
                      <a:lnTo>
                        <a:pt x="24" y="331"/>
                      </a:lnTo>
                      <a:lnTo>
                        <a:pt x="32" y="337"/>
                      </a:lnTo>
                      <a:lnTo>
                        <a:pt x="37" y="346"/>
                      </a:lnTo>
                      <a:lnTo>
                        <a:pt x="41" y="356"/>
                      </a:lnTo>
                      <a:lnTo>
                        <a:pt x="43" y="366"/>
                      </a:lnTo>
                      <a:lnTo>
                        <a:pt x="43" y="388"/>
                      </a:lnTo>
                      <a:lnTo>
                        <a:pt x="40" y="410"/>
                      </a:lnTo>
                      <a:lnTo>
                        <a:pt x="37" y="431"/>
                      </a:lnTo>
                      <a:lnTo>
                        <a:pt x="47" y="425"/>
                      </a:lnTo>
                      <a:lnTo>
                        <a:pt x="80" y="407"/>
                      </a:lnTo>
                      <a:lnTo>
                        <a:pt x="97" y="401"/>
                      </a:lnTo>
                      <a:lnTo>
                        <a:pt x="104" y="399"/>
                      </a:lnTo>
                      <a:lnTo>
                        <a:pt x="109" y="399"/>
                      </a:lnTo>
                      <a:lnTo>
                        <a:pt x="113" y="401"/>
                      </a:lnTo>
                      <a:lnTo>
                        <a:pt x="114" y="407"/>
                      </a:lnTo>
                      <a:lnTo>
                        <a:pt x="115" y="415"/>
                      </a:lnTo>
                      <a:lnTo>
                        <a:pt x="116" y="437"/>
                      </a:lnTo>
                      <a:lnTo>
                        <a:pt x="115" y="487"/>
                      </a:lnTo>
                      <a:lnTo>
                        <a:pt x="115" y="513"/>
                      </a:lnTo>
                      <a:lnTo>
                        <a:pt x="118" y="511"/>
                      </a:lnTo>
                      <a:lnTo>
                        <a:pt x="125" y="505"/>
                      </a:lnTo>
                      <a:lnTo>
                        <a:pt x="139" y="494"/>
                      </a:lnTo>
                      <a:lnTo>
                        <a:pt x="154" y="483"/>
                      </a:lnTo>
                      <a:lnTo>
                        <a:pt x="158" y="480"/>
                      </a:lnTo>
                      <a:lnTo>
                        <a:pt x="158" y="442"/>
                      </a:lnTo>
                      <a:lnTo>
                        <a:pt x="156" y="358"/>
                      </a:lnTo>
                      <a:lnTo>
                        <a:pt x="160" y="182"/>
                      </a:lnTo>
                      <a:lnTo>
                        <a:pt x="180" y="100"/>
                      </a:lnTo>
                      <a:lnTo>
                        <a:pt x="217" y="29"/>
                      </a:lnTo>
                      <a:lnTo>
                        <a:pt x="247" y="0"/>
                      </a:lnTo>
                      <a:lnTo>
                        <a:pt x="219" y="1"/>
                      </a:lnTo>
                      <a:lnTo>
                        <a:pt x="169" y="5"/>
                      </a:lnTo>
                      <a:lnTo>
                        <a:pt x="122" y="16"/>
                      </a:lnTo>
                      <a:lnTo>
                        <a:pt x="81" y="38"/>
                      </a:lnTo>
                      <a:lnTo>
                        <a:pt x="50" y="70"/>
                      </a:lnTo>
                      <a:lnTo>
                        <a:pt x="30" y="115"/>
                      </a:lnTo>
                      <a:lnTo>
                        <a:pt x="24" y="142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77847" name="Freeform 20"/>
                <p:cNvSpPr>
                  <a:spLocks/>
                </p:cNvSpPr>
                <p:nvPr/>
              </p:nvSpPr>
              <p:spPr bwMode="auto">
                <a:xfrm>
                  <a:off x="3319" y="2021"/>
                  <a:ext cx="49" cy="159"/>
                </a:xfrm>
                <a:custGeom>
                  <a:avLst/>
                  <a:gdLst>
                    <a:gd name="T0" fmla="*/ 0 w 210"/>
                    <a:gd name="T1" fmla="*/ 0 h 577"/>
                    <a:gd name="T2" fmla="*/ 0 w 210"/>
                    <a:gd name="T3" fmla="*/ 0 h 577"/>
                    <a:gd name="T4" fmla="*/ 0 w 210"/>
                    <a:gd name="T5" fmla="*/ 0 h 577"/>
                    <a:gd name="T6" fmla="*/ 0 w 210"/>
                    <a:gd name="T7" fmla="*/ 0 h 577"/>
                    <a:gd name="T8" fmla="*/ 0 w 210"/>
                    <a:gd name="T9" fmla="*/ 0 h 577"/>
                    <a:gd name="T10" fmla="*/ 0 w 210"/>
                    <a:gd name="T11" fmla="*/ 0 h 577"/>
                    <a:gd name="T12" fmla="*/ 0 w 210"/>
                    <a:gd name="T13" fmla="*/ 0 h 577"/>
                    <a:gd name="T14" fmla="*/ 0 w 210"/>
                    <a:gd name="T15" fmla="*/ 0 h 577"/>
                    <a:gd name="T16" fmla="*/ 0 w 210"/>
                    <a:gd name="T17" fmla="*/ 0 h 577"/>
                    <a:gd name="T18" fmla="*/ 0 w 210"/>
                    <a:gd name="T19" fmla="*/ 0 h 577"/>
                    <a:gd name="T20" fmla="*/ 0 w 210"/>
                    <a:gd name="T21" fmla="*/ 0 h 577"/>
                    <a:gd name="T22" fmla="*/ 0 w 210"/>
                    <a:gd name="T23" fmla="*/ 0 h 577"/>
                    <a:gd name="T24" fmla="*/ 0 w 210"/>
                    <a:gd name="T25" fmla="*/ 0 h 577"/>
                    <a:gd name="T26" fmla="*/ 0 w 210"/>
                    <a:gd name="T27" fmla="*/ 0 h 577"/>
                    <a:gd name="T28" fmla="*/ 0 w 210"/>
                    <a:gd name="T29" fmla="*/ 0 h 577"/>
                    <a:gd name="T30" fmla="*/ 0 w 210"/>
                    <a:gd name="T31" fmla="*/ 0 h 577"/>
                    <a:gd name="T32" fmla="*/ 0 w 210"/>
                    <a:gd name="T33" fmla="*/ 0 h 577"/>
                    <a:gd name="T34" fmla="*/ 0 w 210"/>
                    <a:gd name="T35" fmla="*/ 0 h 577"/>
                    <a:gd name="T36" fmla="*/ 0 w 210"/>
                    <a:gd name="T37" fmla="*/ 0 h 577"/>
                    <a:gd name="T38" fmla="*/ 0 w 210"/>
                    <a:gd name="T39" fmla="*/ 0 h 577"/>
                    <a:gd name="T40" fmla="*/ 0 w 210"/>
                    <a:gd name="T41" fmla="*/ 0 h 577"/>
                    <a:gd name="T42" fmla="*/ 0 w 210"/>
                    <a:gd name="T43" fmla="*/ 0 h 577"/>
                    <a:gd name="T44" fmla="*/ 0 w 210"/>
                    <a:gd name="T45" fmla="*/ 0 h 577"/>
                    <a:gd name="T46" fmla="*/ 0 w 210"/>
                    <a:gd name="T47" fmla="*/ 0 h 577"/>
                    <a:gd name="T48" fmla="*/ 0 w 210"/>
                    <a:gd name="T49" fmla="*/ 0 h 577"/>
                    <a:gd name="T50" fmla="*/ 0 w 210"/>
                    <a:gd name="T51" fmla="*/ 0 h 577"/>
                    <a:gd name="T52" fmla="*/ 0 w 210"/>
                    <a:gd name="T53" fmla="*/ 0 h 577"/>
                    <a:gd name="T54" fmla="*/ 0 w 210"/>
                    <a:gd name="T55" fmla="*/ 0 h 577"/>
                    <a:gd name="T56" fmla="*/ 0 w 210"/>
                    <a:gd name="T57" fmla="*/ 0 h 57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210"/>
                    <a:gd name="T88" fmla="*/ 0 h 577"/>
                    <a:gd name="T89" fmla="*/ 210 w 210"/>
                    <a:gd name="T90" fmla="*/ 577 h 577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210" h="577">
                      <a:moveTo>
                        <a:pt x="210" y="238"/>
                      </a:moveTo>
                      <a:lnTo>
                        <a:pt x="191" y="261"/>
                      </a:lnTo>
                      <a:lnTo>
                        <a:pt x="151" y="312"/>
                      </a:lnTo>
                      <a:lnTo>
                        <a:pt x="77" y="425"/>
                      </a:lnTo>
                      <a:lnTo>
                        <a:pt x="53" y="485"/>
                      </a:lnTo>
                      <a:lnTo>
                        <a:pt x="43" y="547"/>
                      </a:lnTo>
                      <a:lnTo>
                        <a:pt x="46" y="577"/>
                      </a:lnTo>
                      <a:lnTo>
                        <a:pt x="38" y="569"/>
                      </a:lnTo>
                      <a:lnTo>
                        <a:pt x="15" y="535"/>
                      </a:lnTo>
                      <a:lnTo>
                        <a:pt x="0" y="484"/>
                      </a:lnTo>
                      <a:lnTo>
                        <a:pt x="0" y="469"/>
                      </a:lnTo>
                      <a:lnTo>
                        <a:pt x="4" y="453"/>
                      </a:lnTo>
                      <a:lnTo>
                        <a:pt x="14" y="431"/>
                      </a:lnTo>
                      <a:lnTo>
                        <a:pt x="48" y="377"/>
                      </a:lnTo>
                      <a:lnTo>
                        <a:pt x="131" y="264"/>
                      </a:lnTo>
                      <a:lnTo>
                        <a:pt x="175" y="210"/>
                      </a:lnTo>
                      <a:lnTo>
                        <a:pt x="172" y="186"/>
                      </a:lnTo>
                      <a:lnTo>
                        <a:pt x="167" y="145"/>
                      </a:lnTo>
                      <a:lnTo>
                        <a:pt x="145" y="82"/>
                      </a:lnTo>
                      <a:lnTo>
                        <a:pt x="101" y="19"/>
                      </a:lnTo>
                      <a:lnTo>
                        <a:pt x="86" y="0"/>
                      </a:lnTo>
                      <a:lnTo>
                        <a:pt x="108" y="16"/>
                      </a:lnTo>
                      <a:lnTo>
                        <a:pt x="143" y="47"/>
                      </a:lnTo>
                      <a:lnTo>
                        <a:pt x="169" y="82"/>
                      </a:lnTo>
                      <a:lnTo>
                        <a:pt x="188" y="120"/>
                      </a:lnTo>
                      <a:lnTo>
                        <a:pt x="200" y="163"/>
                      </a:lnTo>
                      <a:lnTo>
                        <a:pt x="207" y="212"/>
                      </a:lnTo>
                      <a:lnTo>
                        <a:pt x="210" y="238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77848" name="Freeform 21"/>
                <p:cNvSpPr>
                  <a:spLocks/>
                </p:cNvSpPr>
                <p:nvPr/>
              </p:nvSpPr>
              <p:spPr bwMode="auto">
                <a:xfrm>
                  <a:off x="3322" y="2189"/>
                  <a:ext cx="41" cy="96"/>
                </a:xfrm>
                <a:custGeom>
                  <a:avLst/>
                  <a:gdLst>
                    <a:gd name="T0" fmla="*/ 0 w 176"/>
                    <a:gd name="T1" fmla="*/ 0 h 348"/>
                    <a:gd name="T2" fmla="*/ 0 w 176"/>
                    <a:gd name="T3" fmla="*/ 0 h 348"/>
                    <a:gd name="T4" fmla="*/ 0 w 176"/>
                    <a:gd name="T5" fmla="*/ 0 h 348"/>
                    <a:gd name="T6" fmla="*/ 0 w 176"/>
                    <a:gd name="T7" fmla="*/ 0 h 348"/>
                    <a:gd name="T8" fmla="*/ 0 w 176"/>
                    <a:gd name="T9" fmla="*/ 0 h 348"/>
                    <a:gd name="T10" fmla="*/ 0 w 176"/>
                    <a:gd name="T11" fmla="*/ 0 h 348"/>
                    <a:gd name="T12" fmla="*/ 0 w 176"/>
                    <a:gd name="T13" fmla="*/ 0 h 348"/>
                    <a:gd name="T14" fmla="*/ 0 w 176"/>
                    <a:gd name="T15" fmla="*/ 0 h 348"/>
                    <a:gd name="T16" fmla="*/ 0 w 176"/>
                    <a:gd name="T17" fmla="*/ 0 h 348"/>
                    <a:gd name="T18" fmla="*/ 0 w 176"/>
                    <a:gd name="T19" fmla="*/ 0 h 348"/>
                    <a:gd name="T20" fmla="*/ 0 w 176"/>
                    <a:gd name="T21" fmla="*/ 0 h 348"/>
                    <a:gd name="T22" fmla="*/ 0 w 176"/>
                    <a:gd name="T23" fmla="*/ 0 h 348"/>
                    <a:gd name="T24" fmla="*/ 0 w 176"/>
                    <a:gd name="T25" fmla="*/ 0 h 348"/>
                    <a:gd name="T26" fmla="*/ 0 w 176"/>
                    <a:gd name="T27" fmla="*/ 0 h 348"/>
                    <a:gd name="T28" fmla="*/ 0 w 176"/>
                    <a:gd name="T29" fmla="*/ 0 h 348"/>
                    <a:gd name="T30" fmla="*/ 0 w 176"/>
                    <a:gd name="T31" fmla="*/ 0 h 348"/>
                    <a:gd name="T32" fmla="*/ 0 w 176"/>
                    <a:gd name="T33" fmla="*/ 0 h 348"/>
                    <a:gd name="T34" fmla="*/ 0 w 176"/>
                    <a:gd name="T35" fmla="*/ 0 h 348"/>
                    <a:gd name="T36" fmla="*/ 0 w 176"/>
                    <a:gd name="T37" fmla="*/ 0 h 348"/>
                    <a:gd name="T38" fmla="*/ 0 w 176"/>
                    <a:gd name="T39" fmla="*/ 0 h 348"/>
                    <a:gd name="T40" fmla="*/ 0 w 176"/>
                    <a:gd name="T41" fmla="*/ 0 h 348"/>
                    <a:gd name="T42" fmla="*/ 0 w 176"/>
                    <a:gd name="T43" fmla="*/ 0 h 348"/>
                    <a:gd name="T44" fmla="*/ 0 w 176"/>
                    <a:gd name="T45" fmla="*/ 0 h 348"/>
                    <a:gd name="T46" fmla="*/ 0 w 176"/>
                    <a:gd name="T47" fmla="*/ 0 h 348"/>
                    <a:gd name="T48" fmla="*/ 0 w 176"/>
                    <a:gd name="T49" fmla="*/ 0 h 348"/>
                    <a:gd name="T50" fmla="*/ 0 w 176"/>
                    <a:gd name="T51" fmla="*/ 0 h 348"/>
                    <a:gd name="T52" fmla="*/ 0 w 176"/>
                    <a:gd name="T53" fmla="*/ 0 h 348"/>
                    <a:gd name="T54" fmla="*/ 0 w 176"/>
                    <a:gd name="T55" fmla="*/ 0 h 348"/>
                    <a:gd name="T56" fmla="*/ 0 w 176"/>
                    <a:gd name="T57" fmla="*/ 0 h 348"/>
                    <a:gd name="T58" fmla="*/ 0 w 176"/>
                    <a:gd name="T59" fmla="*/ 0 h 348"/>
                    <a:gd name="T60" fmla="*/ 0 w 176"/>
                    <a:gd name="T61" fmla="*/ 0 h 348"/>
                    <a:gd name="T62" fmla="*/ 0 w 176"/>
                    <a:gd name="T63" fmla="*/ 0 h 348"/>
                    <a:gd name="T64" fmla="*/ 0 w 176"/>
                    <a:gd name="T65" fmla="*/ 0 h 348"/>
                    <a:gd name="T66" fmla="*/ 0 w 176"/>
                    <a:gd name="T67" fmla="*/ 0 h 348"/>
                    <a:gd name="T68" fmla="*/ 0 w 176"/>
                    <a:gd name="T69" fmla="*/ 0 h 348"/>
                    <a:gd name="T70" fmla="*/ 0 w 176"/>
                    <a:gd name="T71" fmla="*/ 0 h 348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176"/>
                    <a:gd name="T109" fmla="*/ 0 h 348"/>
                    <a:gd name="T110" fmla="*/ 176 w 176"/>
                    <a:gd name="T111" fmla="*/ 348 h 348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176" h="348">
                      <a:moveTo>
                        <a:pt x="55" y="59"/>
                      </a:moveTo>
                      <a:lnTo>
                        <a:pt x="59" y="62"/>
                      </a:lnTo>
                      <a:lnTo>
                        <a:pt x="63" y="66"/>
                      </a:lnTo>
                      <a:lnTo>
                        <a:pt x="66" y="71"/>
                      </a:lnTo>
                      <a:lnTo>
                        <a:pt x="68" y="77"/>
                      </a:lnTo>
                      <a:lnTo>
                        <a:pt x="70" y="90"/>
                      </a:lnTo>
                      <a:lnTo>
                        <a:pt x="71" y="104"/>
                      </a:lnTo>
                      <a:lnTo>
                        <a:pt x="70" y="114"/>
                      </a:lnTo>
                      <a:lnTo>
                        <a:pt x="70" y="117"/>
                      </a:lnTo>
                      <a:lnTo>
                        <a:pt x="64" y="123"/>
                      </a:lnTo>
                      <a:lnTo>
                        <a:pt x="52" y="135"/>
                      </a:lnTo>
                      <a:lnTo>
                        <a:pt x="30" y="156"/>
                      </a:lnTo>
                      <a:lnTo>
                        <a:pt x="7" y="178"/>
                      </a:lnTo>
                      <a:lnTo>
                        <a:pt x="2" y="183"/>
                      </a:lnTo>
                      <a:lnTo>
                        <a:pt x="8" y="191"/>
                      </a:lnTo>
                      <a:lnTo>
                        <a:pt x="31" y="218"/>
                      </a:lnTo>
                      <a:lnTo>
                        <a:pt x="53" y="249"/>
                      </a:lnTo>
                      <a:lnTo>
                        <a:pt x="57" y="256"/>
                      </a:lnTo>
                      <a:lnTo>
                        <a:pt x="59" y="264"/>
                      </a:lnTo>
                      <a:lnTo>
                        <a:pt x="63" y="282"/>
                      </a:lnTo>
                      <a:lnTo>
                        <a:pt x="64" y="302"/>
                      </a:lnTo>
                      <a:lnTo>
                        <a:pt x="64" y="338"/>
                      </a:lnTo>
                      <a:lnTo>
                        <a:pt x="64" y="348"/>
                      </a:lnTo>
                      <a:lnTo>
                        <a:pt x="66" y="341"/>
                      </a:lnTo>
                      <a:lnTo>
                        <a:pt x="72" y="313"/>
                      </a:lnTo>
                      <a:lnTo>
                        <a:pt x="76" y="275"/>
                      </a:lnTo>
                      <a:lnTo>
                        <a:pt x="76" y="265"/>
                      </a:lnTo>
                      <a:lnTo>
                        <a:pt x="74" y="256"/>
                      </a:lnTo>
                      <a:lnTo>
                        <a:pt x="71" y="237"/>
                      </a:lnTo>
                      <a:lnTo>
                        <a:pt x="64" y="199"/>
                      </a:lnTo>
                      <a:lnTo>
                        <a:pt x="60" y="178"/>
                      </a:lnTo>
                      <a:lnTo>
                        <a:pt x="60" y="176"/>
                      </a:lnTo>
                      <a:lnTo>
                        <a:pt x="63" y="172"/>
                      </a:lnTo>
                      <a:lnTo>
                        <a:pt x="75" y="159"/>
                      </a:lnTo>
                      <a:lnTo>
                        <a:pt x="84" y="154"/>
                      </a:lnTo>
                      <a:lnTo>
                        <a:pt x="96" y="152"/>
                      </a:lnTo>
                      <a:lnTo>
                        <a:pt x="103" y="153"/>
                      </a:lnTo>
                      <a:lnTo>
                        <a:pt x="109" y="156"/>
                      </a:lnTo>
                      <a:lnTo>
                        <a:pt x="116" y="161"/>
                      </a:lnTo>
                      <a:lnTo>
                        <a:pt x="132" y="174"/>
                      </a:lnTo>
                      <a:lnTo>
                        <a:pt x="159" y="205"/>
                      </a:lnTo>
                      <a:lnTo>
                        <a:pt x="173" y="220"/>
                      </a:lnTo>
                      <a:lnTo>
                        <a:pt x="173" y="217"/>
                      </a:lnTo>
                      <a:lnTo>
                        <a:pt x="173" y="209"/>
                      </a:lnTo>
                      <a:lnTo>
                        <a:pt x="175" y="194"/>
                      </a:lnTo>
                      <a:lnTo>
                        <a:pt x="175" y="180"/>
                      </a:lnTo>
                      <a:lnTo>
                        <a:pt x="176" y="176"/>
                      </a:lnTo>
                      <a:lnTo>
                        <a:pt x="171" y="170"/>
                      </a:lnTo>
                      <a:lnTo>
                        <a:pt x="161" y="156"/>
                      </a:lnTo>
                      <a:lnTo>
                        <a:pt x="142" y="130"/>
                      </a:lnTo>
                      <a:lnTo>
                        <a:pt x="122" y="101"/>
                      </a:lnTo>
                      <a:lnTo>
                        <a:pt x="118" y="94"/>
                      </a:lnTo>
                      <a:lnTo>
                        <a:pt x="116" y="89"/>
                      </a:lnTo>
                      <a:lnTo>
                        <a:pt x="114" y="79"/>
                      </a:lnTo>
                      <a:lnTo>
                        <a:pt x="109" y="59"/>
                      </a:lnTo>
                      <a:lnTo>
                        <a:pt x="104" y="37"/>
                      </a:lnTo>
                      <a:lnTo>
                        <a:pt x="103" y="31"/>
                      </a:lnTo>
                      <a:lnTo>
                        <a:pt x="98" y="29"/>
                      </a:lnTo>
                      <a:lnTo>
                        <a:pt x="88" y="23"/>
                      </a:lnTo>
                      <a:lnTo>
                        <a:pt x="69" y="13"/>
                      </a:lnTo>
                      <a:lnTo>
                        <a:pt x="49" y="3"/>
                      </a:lnTo>
                      <a:lnTo>
                        <a:pt x="45" y="0"/>
                      </a:lnTo>
                      <a:lnTo>
                        <a:pt x="41" y="9"/>
                      </a:lnTo>
                      <a:lnTo>
                        <a:pt x="34" y="26"/>
                      </a:lnTo>
                      <a:lnTo>
                        <a:pt x="19" y="62"/>
                      </a:lnTo>
                      <a:lnTo>
                        <a:pt x="3" y="97"/>
                      </a:lnTo>
                      <a:lnTo>
                        <a:pt x="0" y="105"/>
                      </a:lnTo>
                      <a:lnTo>
                        <a:pt x="5" y="98"/>
                      </a:lnTo>
                      <a:lnTo>
                        <a:pt x="25" y="75"/>
                      </a:lnTo>
                      <a:lnTo>
                        <a:pt x="37" y="65"/>
                      </a:lnTo>
                      <a:lnTo>
                        <a:pt x="49" y="60"/>
                      </a:lnTo>
                      <a:lnTo>
                        <a:pt x="55" y="59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77849" name="Freeform 22"/>
                <p:cNvSpPr>
                  <a:spLocks/>
                </p:cNvSpPr>
                <p:nvPr/>
              </p:nvSpPr>
              <p:spPr bwMode="auto">
                <a:xfrm>
                  <a:off x="3324" y="2278"/>
                  <a:ext cx="37" cy="139"/>
                </a:xfrm>
                <a:custGeom>
                  <a:avLst/>
                  <a:gdLst>
                    <a:gd name="T0" fmla="*/ 0 w 159"/>
                    <a:gd name="T1" fmla="*/ 0 h 506"/>
                    <a:gd name="T2" fmla="*/ 0 w 159"/>
                    <a:gd name="T3" fmla="*/ 0 h 506"/>
                    <a:gd name="T4" fmla="*/ 0 w 159"/>
                    <a:gd name="T5" fmla="*/ 0 h 506"/>
                    <a:gd name="T6" fmla="*/ 0 w 159"/>
                    <a:gd name="T7" fmla="*/ 0 h 506"/>
                    <a:gd name="T8" fmla="*/ 0 w 159"/>
                    <a:gd name="T9" fmla="*/ 0 h 506"/>
                    <a:gd name="T10" fmla="*/ 0 w 159"/>
                    <a:gd name="T11" fmla="*/ 0 h 506"/>
                    <a:gd name="T12" fmla="*/ 0 w 159"/>
                    <a:gd name="T13" fmla="*/ 0 h 506"/>
                    <a:gd name="T14" fmla="*/ 0 w 159"/>
                    <a:gd name="T15" fmla="*/ 0 h 506"/>
                    <a:gd name="T16" fmla="*/ 0 w 159"/>
                    <a:gd name="T17" fmla="*/ 0 h 506"/>
                    <a:gd name="T18" fmla="*/ 0 w 159"/>
                    <a:gd name="T19" fmla="*/ 0 h 506"/>
                    <a:gd name="T20" fmla="*/ 0 w 159"/>
                    <a:gd name="T21" fmla="*/ 0 h 506"/>
                    <a:gd name="T22" fmla="*/ 0 w 159"/>
                    <a:gd name="T23" fmla="*/ 0 h 506"/>
                    <a:gd name="T24" fmla="*/ 0 w 159"/>
                    <a:gd name="T25" fmla="*/ 0 h 506"/>
                    <a:gd name="T26" fmla="*/ 0 w 159"/>
                    <a:gd name="T27" fmla="*/ 0 h 506"/>
                    <a:gd name="T28" fmla="*/ 0 w 159"/>
                    <a:gd name="T29" fmla="*/ 0 h 506"/>
                    <a:gd name="T30" fmla="*/ 0 w 159"/>
                    <a:gd name="T31" fmla="*/ 0 h 506"/>
                    <a:gd name="T32" fmla="*/ 0 w 159"/>
                    <a:gd name="T33" fmla="*/ 0 h 506"/>
                    <a:gd name="T34" fmla="*/ 0 w 159"/>
                    <a:gd name="T35" fmla="*/ 0 h 506"/>
                    <a:gd name="T36" fmla="*/ 0 w 159"/>
                    <a:gd name="T37" fmla="*/ 0 h 506"/>
                    <a:gd name="T38" fmla="*/ 0 w 159"/>
                    <a:gd name="T39" fmla="*/ 0 h 506"/>
                    <a:gd name="T40" fmla="*/ 0 w 159"/>
                    <a:gd name="T41" fmla="*/ 0 h 506"/>
                    <a:gd name="T42" fmla="*/ 0 w 159"/>
                    <a:gd name="T43" fmla="*/ 0 h 506"/>
                    <a:gd name="T44" fmla="*/ 0 w 159"/>
                    <a:gd name="T45" fmla="*/ 0 h 506"/>
                    <a:gd name="T46" fmla="*/ 0 w 159"/>
                    <a:gd name="T47" fmla="*/ 0 h 506"/>
                    <a:gd name="T48" fmla="*/ 0 w 159"/>
                    <a:gd name="T49" fmla="*/ 0 h 506"/>
                    <a:gd name="T50" fmla="*/ 0 w 159"/>
                    <a:gd name="T51" fmla="*/ 0 h 506"/>
                    <a:gd name="T52" fmla="*/ 0 w 159"/>
                    <a:gd name="T53" fmla="*/ 0 h 506"/>
                    <a:gd name="T54" fmla="*/ 0 w 159"/>
                    <a:gd name="T55" fmla="*/ 0 h 506"/>
                    <a:gd name="T56" fmla="*/ 0 w 159"/>
                    <a:gd name="T57" fmla="*/ 0 h 506"/>
                    <a:gd name="T58" fmla="*/ 0 w 159"/>
                    <a:gd name="T59" fmla="*/ 0 h 506"/>
                    <a:gd name="T60" fmla="*/ 0 w 159"/>
                    <a:gd name="T61" fmla="*/ 0 h 506"/>
                    <a:gd name="T62" fmla="*/ 0 w 159"/>
                    <a:gd name="T63" fmla="*/ 0 h 506"/>
                    <a:gd name="T64" fmla="*/ 0 w 159"/>
                    <a:gd name="T65" fmla="*/ 0 h 506"/>
                    <a:gd name="T66" fmla="*/ 0 w 159"/>
                    <a:gd name="T67" fmla="*/ 0 h 50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59"/>
                    <a:gd name="T103" fmla="*/ 0 h 506"/>
                    <a:gd name="T104" fmla="*/ 159 w 159"/>
                    <a:gd name="T105" fmla="*/ 506 h 50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59" h="506">
                      <a:moveTo>
                        <a:pt x="73" y="108"/>
                      </a:moveTo>
                      <a:lnTo>
                        <a:pt x="69" y="111"/>
                      </a:lnTo>
                      <a:lnTo>
                        <a:pt x="65" y="112"/>
                      </a:lnTo>
                      <a:lnTo>
                        <a:pt x="57" y="114"/>
                      </a:lnTo>
                      <a:lnTo>
                        <a:pt x="49" y="114"/>
                      </a:lnTo>
                      <a:lnTo>
                        <a:pt x="37" y="112"/>
                      </a:lnTo>
                      <a:lnTo>
                        <a:pt x="36" y="111"/>
                      </a:lnTo>
                      <a:lnTo>
                        <a:pt x="36" y="141"/>
                      </a:lnTo>
                      <a:lnTo>
                        <a:pt x="35" y="198"/>
                      </a:lnTo>
                      <a:lnTo>
                        <a:pt x="23" y="313"/>
                      </a:lnTo>
                      <a:lnTo>
                        <a:pt x="4" y="461"/>
                      </a:lnTo>
                      <a:lnTo>
                        <a:pt x="0" y="506"/>
                      </a:lnTo>
                      <a:lnTo>
                        <a:pt x="13" y="445"/>
                      </a:lnTo>
                      <a:lnTo>
                        <a:pt x="32" y="354"/>
                      </a:lnTo>
                      <a:lnTo>
                        <a:pt x="54" y="257"/>
                      </a:lnTo>
                      <a:lnTo>
                        <a:pt x="66" y="189"/>
                      </a:lnTo>
                      <a:lnTo>
                        <a:pt x="70" y="164"/>
                      </a:lnTo>
                      <a:lnTo>
                        <a:pt x="72" y="158"/>
                      </a:lnTo>
                      <a:lnTo>
                        <a:pt x="75" y="154"/>
                      </a:lnTo>
                      <a:lnTo>
                        <a:pt x="79" y="151"/>
                      </a:lnTo>
                      <a:lnTo>
                        <a:pt x="83" y="151"/>
                      </a:lnTo>
                      <a:lnTo>
                        <a:pt x="87" y="152"/>
                      </a:lnTo>
                      <a:lnTo>
                        <a:pt x="91" y="154"/>
                      </a:lnTo>
                      <a:lnTo>
                        <a:pt x="94" y="157"/>
                      </a:lnTo>
                      <a:lnTo>
                        <a:pt x="103" y="166"/>
                      </a:lnTo>
                      <a:lnTo>
                        <a:pt x="112" y="178"/>
                      </a:lnTo>
                      <a:lnTo>
                        <a:pt x="117" y="184"/>
                      </a:lnTo>
                      <a:lnTo>
                        <a:pt x="117" y="183"/>
                      </a:lnTo>
                      <a:lnTo>
                        <a:pt x="118" y="169"/>
                      </a:lnTo>
                      <a:lnTo>
                        <a:pt x="121" y="125"/>
                      </a:lnTo>
                      <a:lnTo>
                        <a:pt x="124" y="88"/>
                      </a:lnTo>
                      <a:lnTo>
                        <a:pt x="125" y="84"/>
                      </a:lnTo>
                      <a:lnTo>
                        <a:pt x="125" y="82"/>
                      </a:lnTo>
                      <a:lnTo>
                        <a:pt x="127" y="77"/>
                      </a:lnTo>
                      <a:lnTo>
                        <a:pt x="133" y="62"/>
                      </a:lnTo>
                      <a:lnTo>
                        <a:pt x="149" y="25"/>
                      </a:lnTo>
                      <a:lnTo>
                        <a:pt x="159" y="6"/>
                      </a:lnTo>
                      <a:lnTo>
                        <a:pt x="155" y="8"/>
                      </a:lnTo>
                      <a:lnTo>
                        <a:pt x="146" y="13"/>
                      </a:lnTo>
                      <a:lnTo>
                        <a:pt x="130" y="22"/>
                      </a:lnTo>
                      <a:lnTo>
                        <a:pt x="114" y="27"/>
                      </a:lnTo>
                      <a:lnTo>
                        <a:pt x="110" y="26"/>
                      </a:lnTo>
                      <a:lnTo>
                        <a:pt x="107" y="26"/>
                      </a:lnTo>
                      <a:lnTo>
                        <a:pt x="106" y="24"/>
                      </a:lnTo>
                      <a:lnTo>
                        <a:pt x="105" y="22"/>
                      </a:lnTo>
                      <a:lnTo>
                        <a:pt x="104" y="19"/>
                      </a:lnTo>
                      <a:lnTo>
                        <a:pt x="103" y="12"/>
                      </a:lnTo>
                      <a:lnTo>
                        <a:pt x="103" y="6"/>
                      </a:lnTo>
                      <a:lnTo>
                        <a:pt x="101" y="2"/>
                      </a:lnTo>
                      <a:lnTo>
                        <a:pt x="99" y="0"/>
                      </a:lnTo>
                      <a:lnTo>
                        <a:pt x="88" y="4"/>
                      </a:lnTo>
                      <a:lnTo>
                        <a:pt x="70" y="10"/>
                      </a:lnTo>
                      <a:lnTo>
                        <a:pt x="61" y="16"/>
                      </a:lnTo>
                      <a:lnTo>
                        <a:pt x="59" y="17"/>
                      </a:lnTo>
                      <a:lnTo>
                        <a:pt x="58" y="19"/>
                      </a:lnTo>
                      <a:lnTo>
                        <a:pt x="58" y="20"/>
                      </a:lnTo>
                      <a:lnTo>
                        <a:pt x="59" y="22"/>
                      </a:lnTo>
                      <a:lnTo>
                        <a:pt x="61" y="24"/>
                      </a:lnTo>
                      <a:lnTo>
                        <a:pt x="62" y="26"/>
                      </a:lnTo>
                      <a:lnTo>
                        <a:pt x="68" y="31"/>
                      </a:lnTo>
                      <a:lnTo>
                        <a:pt x="85" y="41"/>
                      </a:lnTo>
                      <a:lnTo>
                        <a:pt x="91" y="43"/>
                      </a:lnTo>
                      <a:lnTo>
                        <a:pt x="90" y="45"/>
                      </a:lnTo>
                      <a:lnTo>
                        <a:pt x="90" y="52"/>
                      </a:lnTo>
                      <a:lnTo>
                        <a:pt x="85" y="78"/>
                      </a:lnTo>
                      <a:lnTo>
                        <a:pt x="76" y="105"/>
                      </a:lnTo>
                      <a:lnTo>
                        <a:pt x="73" y="108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77850" name="Freeform 23"/>
                <p:cNvSpPr>
                  <a:spLocks/>
                </p:cNvSpPr>
                <p:nvPr/>
              </p:nvSpPr>
              <p:spPr bwMode="auto">
                <a:xfrm>
                  <a:off x="3286" y="2214"/>
                  <a:ext cx="106" cy="579"/>
                </a:xfrm>
                <a:custGeom>
                  <a:avLst/>
                  <a:gdLst>
                    <a:gd name="T0" fmla="*/ 0 w 454"/>
                    <a:gd name="T1" fmla="*/ 0 h 2103"/>
                    <a:gd name="T2" fmla="*/ 0 w 454"/>
                    <a:gd name="T3" fmla="*/ 0 h 2103"/>
                    <a:gd name="T4" fmla="*/ 0 w 454"/>
                    <a:gd name="T5" fmla="*/ 0 h 2103"/>
                    <a:gd name="T6" fmla="*/ 0 w 454"/>
                    <a:gd name="T7" fmla="*/ 0 h 2103"/>
                    <a:gd name="T8" fmla="*/ 0 w 454"/>
                    <a:gd name="T9" fmla="*/ 0 h 2103"/>
                    <a:gd name="T10" fmla="*/ 0 w 454"/>
                    <a:gd name="T11" fmla="*/ 0 h 2103"/>
                    <a:gd name="T12" fmla="*/ 0 w 454"/>
                    <a:gd name="T13" fmla="*/ 0 h 2103"/>
                    <a:gd name="T14" fmla="*/ 0 w 454"/>
                    <a:gd name="T15" fmla="*/ 0 h 2103"/>
                    <a:gd name="T16" fmla="*/ 0 w 454"/>
                    <a:gd name="T17" fmla="*/ 0 h 2103"/>
                    <a:gd name="T18" fmla="*/ 0 w 454"/>
                    <a:gd name="T19" fmla="*/ 0 h 2103"/>
                    <a:gd name="T20" fmla="*/ 0 w 454"/>
                    <a:gd name="T21" fmla="*/ 0 h 2103"/>
                    <a:gd name="T22" fmla="*/ 0 w 454"/>
                    <a:gd name="T23" fmla="*/ 0 h 2103"/>
                    <a:gd name="T24" fmla="*/ 0 w 454"/>
                    <a:gd name="T25" fmla="*/ 0 h 2103"/>
                    <a:gd name="T26" fmla="*/ 0 w 454"/>
                    <a:gd name="T27" fmla="*/ 0 h 2103"/>
                    <a:gd name="T28" fmla="*/ 0 w 454"/>
                    <a:gd name="T29" fmla="*/ 0 h 2103"/>
                    <a:gd name="T30" fmla="*/ 0 w 454"/>
                    <a:gd name="T31" fmla="*/ 0 h 2103"/>
                    <a:gd name="T32" fmla="*/ 0 w 454"/>
                    <a:gd name="T33" fmla="*/ 0 h 2103"/>
                    <a:gd name="T34" fmla="*/ 0 w 454"/>
                    <a:gd name="T35" fmla="*/ 0 h 2103"/>
                    <a:gd name="T36" fmla="*/ 0 w 454"/>
                    <a:gd name="T37" fmla="*/ 0 h 2103"/>
                    <a:gd name="T38" fmla="*/ 0 w 454"/>
                    <a:gd name="T39" fmla="*/ 0 h 2103"/>
                    <a:gd name="T40" fmla="*/ 0 w 454"/>
                    <a:gd name="T41" fmla="*/ 0 h 2103"/>
                    <a:gd name="T42" fmla="*/ 0 w 454"/>
                    <a:gd name="T43" fmla="*/ 0 h 2103"/>
                    <a:gd name="T44" fmla="*/ 0 w 454"/>
                    <a:gd name="T45" fmla="*/ 0 h 2103"/>
                    <a:gd name="T46" fmla="*/ 0 w 454"/>
                    <a:gd name="T47" fmla="*/ 0 h 2103"/>
                    <a:gd name="T48" fmla="*/ 0 w 454"/>
                    <a:gd name="T49" fmla="*/ 0 h 2103"/>
                    <a:gd name="T50" fmla="*/ 0 w 454"/>
                    <a:gd name="T51" fmla="*/ 0 h 2103"/>
                    <a:gd name="T52" fmla="*/ 0 w 454"/>
                    <a:gd name="T53" fmla="*/ 0 h 2103"/>
                    <a:gd name="T54" fmla="*/ 0 w 454"/>
                    <a:gd name="T55" fmla="*/ 0 h 2103"/>
                    <a:gd name="T56" fmla="*/ 0 w 454"/>
                    <a:gd name="T57" fmla="*/ 0 h 2103"/>
                    <a:gd name="T58" fmla="*/ 0 w 454"/>
                    <a:gd name="T59" fmla="*/ 0 h 2103"/>
                    <a:gd name="T60" fmla="*/ 0 w 454"/>
                    <a:gd name="T61" fmla="*/ 0 h 2103"/>
                    <a:gd name="T62" fmla="*/ 0 w 454"/>
                    <a:gd name="T63" fmla="*/ 0 h 2103"/>
                    <a:gd name="T64" fmla="*/ 0 w 454"/>
                    <a:gd name="T65" fmla="*/ 0 h 2103"/>
                    <a:gd name="T66" fmla="*/ 0 w 454"/>
                    <a:gd name="T67" fmla="*/ 0 h 2103"/>
                    <a:gd name="T68" fmla="*/ 0 w 454"/>
                    <a:gd name="T69" fmla="*/ 0 h 2103"/>
                    <a:gd name="T70" fmla="*/ 0 w 454"/>
                    <a:gd name="T71" fmla="*/ 0 h 2103"/>
                    <a:gd name="T72" fmla="*/ 0 w 454"/>
                    <a:gd name="T73" fmla="*/ 0 h 2103"/>
                    <a:gd name="T74" fmla="*/ 0 w 454"/>
                    <a:gd name="T75" fmla="*/ 0 h 2103"/>
                    <a:gd name="T76" fmla="*/ 0 w 454"/>
                    <a:gd name="T77" fmla="*/ 0 h 2103"/>
                    <a:gd name="T78" fmla="*/ 0 w 454"/>
                    <a:gd name="T79" fmla="*/ 0 h 2103"/>
                    <a:gd name="T80" fmla="*/ 0 w 454"/>
                    <a:gd name="T81" fmla="*/ 0 h 2103"/>
                    <a:gd name="T82" fmla="*/ 0 w 454"/>
                    <a:gd name="T83" fmla="*/ 0 h 2103"/>
                    <a:gd name="T84" fmla="*/ 0 w 454"/>
                    <a:gd name="T85" fmla="*/ 0 h 2103"/>
                    <a:gd name="T86" fmla="*/ 0 w 454"/>
                    <a:gd name="T87" fmla="*/ 0 h 2103"/>
                    <a:gd name="T88" fmla="*/ 0 w 454"/>
                    <a:gd name="T89" fmla="*/ 0 h 2103"/>
                    <a:gd name="T90" fmla="*/ 0 w 454"/>
                    <a:gd name="T91" fmla="*/ 0 h 2103"/>
                    <a:gd name="T92" fmla="*/ 0 w 454"/>
                    <a:gd name="T93" fmla="*/ 0 h 2103"/>
                    <a:gd name="T94" fmla="*/ 0 w 454"/>
                    <a:gd name="T95" fmla="*/ 0 h 2103"/>
                    <a:gd name="T96" fmla="*/ 0 w 454"/>
                    <a:gd name="T97" fmla="*/ 0 h 2103"/>
                    <a:gd name="T98" fmla="*/ 0 w 454"/>
                    <a:gd name="T99" fmla="*/ 0 h 2103"/>
                    <a:gd name="T100" fmla="*/ 0 w 454"/>
                    <a:gd name="T101" fmla="*/ 0 h 2103"/>
                    <a:gd name="T102" fmla="*/ 0 w 454"/>
                    <a:gd name="T103" fmla="*/ 0 h 2103"/>
                    <a:gd name="T104" fmla="*/ 0 w 454"/>
                    <a:gd name="T105" fmla="*/ 0 h 2103"/>
                    <a:gd name="T106" fmla="*/ 0 w 454"/>
                    <a:gd name="T107" fmla="*/ 0 h 2103"/>
                    <a:gd name="T108" fmla="*/ 0 w 454"/>
                    <a:gd name="T109" fmla="*/ 0 h 2103"/>
                    <a:gd name="T110" fmla="*/ 0 w 454"/>
                    <a:gd name="T111" fmla="*/ 0 h 2103"/>
                    <a:gd name="T112" fmla="*/ 0 w 454"/>
                    <a:gd name="T113" fmla="*/ 0 h 2103"/>
                    <a:gd name="T114" fmla="*/ 0 w 454"/>
                    <a:gd name="T115" fmla="*/ 0 h 2103"/>
                    <a:gd name="T116" fmla="*/ 0 w 454"/>
                    <a:gd name="T117" fmla="*/ 0 h 2103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454"/>
                    <a:gd name="T178" fmla="*/ 0 h 2103"/>
                    <a:gd name="T179" fmla="*/ 454 w 454"/>
                    <a:gd name="T180" fmla="*/ 2103 h 2103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454" h="2103">
                      <a:moveTo>
                        <a:pt x="454" y="136"/>
                      </a:moveTo>
                      <a:lnTo>
                        <a:pt x="453" y="146"/>
                      </a:lnTo>
                      <a:lnTo>
                        <a:pt x="452" y="170"/>
                      </a:lnTo>
                      <a:lnTo>
                        <a:pt x="446" y="226"/>
                      </a:lnTo>
                      <a:lnTo>
                        <a:pt x="429" y="273"/>
                      </a:lnTo>
                      <a:lnTo>
                        <a:pt x="423" y="281"/>
                      </a:lnTo>
                      <a:lnTo>
                        <a:pt x="416" y="291"/>
                      </a:lnTo>
                      <a:lnTo>
                        <a:pt x="409" y="303"/>
                      </a:lnTo>
                      <a:lnTo>
                        <a:pt x="393" y="336"/>
                      </a:lnTo>
                      <a:lnTo>
                        <a:pt x="370" y="408"/>
                      </a:lnTo>
                      <a:lnTo>
                        <a:pt x="360" y="444"/>
                      </a:lnTo>
                      <a:lnTo>
                        <a:pt x="346" y="503"/>
                      </a:lnTo>
                      <a:lnTo>
                        <a:pt x="320" y="620"/>
                      </a:lnTo>
                      <a:lnTo>
                        <a:pt x="266" y="856"/>
                      </a:lnTo>
                      <a:lnTo>
                        <a:pt x="213" y="1091"/>
                      </a:lnTo>
                      <a:lnTo>
                        <a:pt x="201" y="1150"/>
                      </a:lnTo>
                      <a:lnTo>
                        <a:pt x="199" y="1158"/>
                      </a:lnTo>
                      <a:lnTo>
                        <a:pt x="187" y="1209"/>
                      </a:lnTo>
                      <a:lnTo>
                        <a:pt x="146" y="1395"/>
                      </a:lnTo>
                      <a:lnTo>
                        <a:pt x="113" y="1574"/>
                      </a:lnTo>
                      <a:lnTo>
                        <a:pt x="110" y="1600"/>
                      </a:lnTo>
                      <a:lnTo>
                        <a:pt x="108" y="1622"/>
                      </a:lnTo>
                      <a:lnTo>
                        <a:pt x="108" y="1675"/>
                      </a:lnTo>
                      <a:lnTo>
                        <a:pt x="119" y="1798"/>
                      </a:lnTo>
                      <a:lnTo>
                        <a:pt x="153" y="1906"/>
                      </a:lnTo>
                      <a:lnTo>
                        <a:pt x="167" y="1924"/>
                      </a:lnTo>
                      <a:lnTo>
                        <a:pt x="167" y="1939"/>
                      </a:lnTo>
                      <a:lnTo>
                        <a:pt x="169" y="1972"/>
                      </a:lnTo>
                      <a:lnTo>
                        <a:pt x="166" y="2048"/>
                      </a:lnTo>
                      <a:lnTo>
                        <a:pt x="154" y="2079"/>
                      </a:lnTo>
                      <a:lnTo>
                        <a:pt x="145" y="2092"/>
                      </a:lnTo>
                      <a:lnTo>
                        <a:pt x="132" y="2099"/>
                      </a:lnTo>
                      <a:lnTo>
                        <a:pt x="117" y="2102"/>
                      </a:lnTo>
                      <a:lnTo>
                        <a:pt x="98" y="2103"/>
                      </a:lnTo>
                      <a:lnTo>
                        <a:pt x="69" y="2101"/>
                      </a:lnTo>
                      <a:lnTo>
                        <a:pt x="33" y="2087"/>
                      </a:lnTo>
                      <a:lnTo>
                        <a:pt x="7" y="2072"/>
                      </a:lnTo>
                      <a:lnTo>
                        <a:pt x="0" y="2068"/>
                      </a:lnTo>
                      <a:lnTo>
                        <a:pt x="20" y="2073"/>
                      </a:lnTo>
                      <a:lnTo>
                        <a:pt x="39" y="2072"/>
                      </a:lnTo>
                      <a:lnTo>
                        <a:pt x="54" y="2067"/>
                      </a:lnTo>
                      <a:lnTo>
                        <a:pt x="67" y="2057"/>
                      </a:lnTo>
                      <a:lnTo>
                        <a:pt x="77" y="2044"/>
                      </a:lnTo>
                      <a:lnTo>
                        <a:pt x="85" y="2029"/>
                      </a:lnTo>
                      <a:lnTo>
                        <a:pt x="90" y="2010"/>
                      </a:lnTo>
                      <a:lnTo>
                        <a:pt x="98" y="1974"/>
                      </a:lnTo>
                      <a:lnTo>
                        <a:pt x="99" y="1938"/>
                      </a:lnTo>
                      <a:lnTo>
                        <a:pt x="98" y="1922"/>
                      </a:lnTo>
                      <a:lnTo>
                        <a:pt x="91" y="1922"/>
                      </a:lnTo>
                      <a:lnTo>
                        <a:pt x="85" y="1922"/>
                      </a:lnTo>
                      <a:lnTo>
                        <a:pt x="70" y="1925"/>
                      </a:lnTo>
                      <a:lnTo>
                        <a:pt x="53" y="1930"/>
                      </a:lnTo>
                      <a:lnTo>
                        <a:pt x="24" y="1947"/>
                      </a:lnTo>
                      <a:lnTo>
                        <a:pt x="16" y="1956"/>
                      </a:lnTo>
                      <a:lnTo>
                        <a:pt x="18" y="1947"/>
                      </a:lnTo>
                      <a:lnTo>
                        <a:pt x="22" y="1938"/>
                      </a:lnTo>
                      <a:lnTo>
                        <a:pt x="30" y="1928"/>
                      </a:lnTo>
                      <a:lnTo>
                        <a:pt x="38" y="1921"/>
                      </a:lnTo>
                      <a:lnTo>
                        <a:pt x="59" y="1908"/>
                      </a:lnTo>
                      <a:lnTo>
                        <a:pt x="83" y="1899"/>
                      </a:lnTo>
                      <a:lnTo>
                        <a:pt x="107" y="1895"/>
                      </a:lnTo>
                      <a:lnTo>
                        <a:pt x="128" y="1895"/>
                      </a:lnTo>
                      <a:lnTo>
                        <a:pt x="127" y="1894"/>
                      </a:lnTo>
                      <a:lnTo>
                        <a:pt x="122" y="1883"/>
                      </a:lnTo>
                      <a:lnTo>
                        <a:pt x="103" y="1830"/>
                      </a:lnTo>
                      <a:lnTo>
                        <a:pt x="84" y="1752"/>
                      </a:lnTo>
                      <a:lnTo>
                        <a:pt x="81" y="1729"/>
                      </a:lnTo>
                      <a:lnTo>
                        <a:pt x="79" y="1699"/>
                      </a:lnTo>
                      <a:lnTo>
                        <a:pt x="81" y="1658"/>
                      </a:lnTo>
                      <a:lnTo>
                        <a:pt x="92" y="1547"/>
                      </a:lnTo>
                      <a:lnTo>
                        <a:pt x="128" y="1303"/>
                      </a:lnTo>
                      <a:lnTo>
                        <a:pt x="148" y="1181"/>
                      </a:lnTo>
                      <a:lnTo>
                        <a:pt x="154" y="1154"/>
                      </a:lnTo>
                      <a:lnTo>
                        <a:pt x="167" y="1100"/>
                      </a:lnTo>
                      <a:lnTo>
                        <a:pt x="195" y="991"/>
                      </a:lnTo>
                      <a:lnTo>
                        <a:pt x="220" y="882"/>
                      </a:lnTo>
                      <a:lnTo>
                        <a:pt x="226" y="854"/>
                      </a:lnTo>
                      <a:lnTo>
                        <a:pt x="231" y="827"/>
                      </a:lnTo>
                      <a:lnTo>
                        <a:pt x="241" y="770"/>
                      </a:lnTo>
                      <a:lnTo>
                        <a:pt x="258" y="658"/>
                      </a:lnTo>
                      <a:lnTo>
                        <a:pt x="278" y="545"/>
                      </a:lnTo>
                      <a:lnTo>
                        <a:pt x="284" y="517"/>
                      </a:lnTo>
                      <a:lnTo>
                        <a:pt x="286" y="506"/>
                      </a:lnTo>
                      <a:lnTo>
                        <a:pt x="294" y="483"/>
                      </a:lnTo>
                      <a:lnTo>
                        <a:pt x="312" y="440"/>
                      </a:lnTo>
                      <a:lnTo>
                        <a:pt x="332" y="397"/>
                      </a:lnTo>
                      <a:lnTo>
                        <a:pt x="337" y="386"/>
                      </a:lnTo>
                      <a:lnTo>
                        <a:pt x="337" y="385"/>
                      </a:lnTo>
                      <a:lnTo>
                        <a:pt x="339" y="371"/>
                      </a:lnTo>
                      <a:lnTo>
                        <a:pt x="348" y="321"/>
                      </a:lnTo>
                      <a:lnTo>
                        <a:pt x="363" y="274"/>
                      </a:lnTo>
                      <a:lnTo>
                        <a:pt x="368" y="266"/>
                      </a:lnTo>
                      <a:lnTo>
                        <a:pt x="376" y="256"/>
                      </a:lnTo>
                      <a:lnTo>
                        <a:pt x="396" y="235"/>
                      </a:lnTo>
                      <a:lnTo>
                        <a:pt x="429" y="189"/>
                      </a:lnTo>
                      <a:lnTo>
                        <a:pt x="433" y="164"/>
                      </a:lnTo>
                      <a:lnTo>
                        <a:pt x="431" y="151"/>
                      </a:lnTo>
                      <a:lnTo>
                        <a:pt x="425" y="138"/>
                      </a:lnTo>
                      <a:lnTo>
                        <a:pt x="414" y="125"/>
                      </a:lnTo>
                      <a:lnTo>
                        <a:pt x="414" y="119"/>
                      </a:lnTo>
                      <a:lnTo>
                        <a:pt x="413" y="103"/>
                      </a:lnTo>
                      <a:lnTo>
                        <a:pt x="407" y="71"/>
                      </a:lnTo>
                      <a:lnTo>
                        <a:pt x="404" y="65"/>
                      </a:lnTo>
                      <a:lnTo>
                        <a:pt x="399" y="61"/>
                      </a:lnTo>
                      <a:lnTo>
                        <a:pt x="391" y="58"/>
                      </a:lnTo>
                      <a:lnTo>
                        <a:pt x="383" y="57"/>
                      </a:lnTo>
                      <a:lnTo>
                        <a:pt x="374" y="59"/>
                      </a:lnTo>
                      <a:lnTo>
                        <a:pt x="373" y="55"/>
                      </a:lnTo>
                      <a:lnTo>
                        <a:pt x="371" y="45"/>
                      </a:lnTo>
                      <a:lnTo>
                        <a:pt x="368" y="25"/>
                      </a:lnTo>
                      <a:lnTo>
                        <a:pt x="366" y="5"/>
                      </a:lnTo>
                      <a:lnTo>
                        <a:pt x="366" y="0"/>
                      </a:lnTo>
                      <a:lnTo>
                        <a:pt x="381" y="14"/>
                      </a:lnTo>
                      <a:lnTo>
                        <a:pt x="405" y="38"/>
                      </a:lnTo>
                      <a:lnTo>
                        <a:pt x="431" y="76"/>
                      </a:lnTo>
                      <a:lnTo>
                        <a:pt x="448" y="122"/>
                      </a:lnTo>
                      <a:lnTo>
                        <a:pt x="454" y="136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77851" name="Freeform 24"/>
                <p:cNvSpPr>
                  <a:spLocks/>
                </p:cNvSpPr>
                <p:nvPr/>
              </p:nvSpPr>
              <p:spPr bwMode="auto">
                <a:xfrm>
                  <a:off x="3251" y="2658"/>
                  <a:ext cx="45" cy="93"/>
                </a:xfrm>
                <a:custGeom>
                  <a:avLst/>
                  <a:gdLst>
                    <a:gd name="T0" fmla="*/ 0 w 191"/>
                    <a:gd name="T1" fmla="*/ 0 h 337"/>
                    <a:gd name="T2" fmla="*/ 0 w 191"/>
                    <a:gd name="T3" fmla="*/ 0 h 337"/>
                    <a:gd name="T4" fmla="*/ 0 w 191"/>
                    <a:gd name="T5" fmla="*/ 0 h 337"/>
                    <a:gd name="T6" fmla="*/ 0 w 191"/>
                    <a:gd name="T7" fmla="*/ 0 h 337"/>
                    <a:gd name="T8" fmla="*/ 0 w 191"/>
                    <a:gd name="T9" fmla="*/ 0 h 337"/>
                    <a:gd name="T10" fmla="*/ 0 w 191"/>
                    <a:gd name="T11" fmla="*/ 0 h 337"/>
                    <a:gd name="T12" fmla="*/ 0 w 191"/>
                    <a:gd name="T13" fmla="*/ 0 h 337"/>
                    <a:gd name="T14" fmla="*/ 0 w 191"/>
                    <a:gd name="T15" fmla="*/ 0 h 337"/>
                    <a:gd name="T16" fmla="*/ 0 w 191"/>
                    <a:gd name="T17" fmla="*/ 0 h 337"/>
                    <a:gd name="T18" fmla="*/ 0 w 191"/>
                    <a:gd name="T19" fmla="*/ 0 h 337"/>
                    <a:gd name="T20" fmla="*/ 0 w 191"/>
                    <a:gd name="T21" fmla="*/ 0 h 337"/>
                    <a:gd name="T22" fmla="*/ 0 w 191"/>
                    <a:gd name="T23" fmla="*/ 0 h 337"/>
                    <a:gd name="T24" fmla="*/ 0 w 191"/>
                    <a:gd name="T25" fmla="*/ 0 h 337"/>
                    <a:gd name="T26" fmla="*/ 0 w 191"/>
                    <a:gd name="T27" fmla="*/ 0 h 337"/>
                    <a:gd name="T28" fmla="*/ 0 w 191"/>
                    <a:gd name="T29" fmla="*/ 0 h 337"/>
                    <a:gd name="T30" fmla="*/ 0 w 191"/>
                    <a:gd name="T31" fmla="*/ 0 h 337"/>
                    <a:gd name="T32" fmla="*/ 0 w 191"/>
                    <a:gd name="T33" fmla="*/ 0 h 337"/>
                    <a:gd name="T34" fmla="*/ 0 w 191"/>
                    <a:gd name="T35" fmla="*/ 0 h 337"/>
                    <a:gd name="T36" fmla="*/ 0 w 191"/>
                    <a:gd name="T37" fmla="*/ 0 h 337"/>
                    <a:gd name="T38" fmla="*/ 0 w 191"/>
                    <a:gd name="T39" fmla="*/ 0 h 337"/>
                    <a:gd name="T40" fmla="*/ 0 w 191"/>
                    <a:gd name="T41" fmla="*/ 0 h 337"/>
                    <a:gd name="T42" fmla="*/ 0 w 191"/>
                    <a:gd name="T43" fmla="*/ 0 h 337"/>
                    <a:gd name="T44" fmla="*/ 0 w 191"/>
                    <a:gd name="T45" fmla="*/ 0 h 337"/>
                    <a:gd name="T46" fmla="*/ 0 w 191"/>
                    <a:gd name="T47" fmla="*/ 0 h 337"/>
                    <a:gd name="T48" fmla="*/ 0 w 191"/>
                    <a:gd name="T49" fmla="*/ 0 h 337"/>
                    <a:gd name="T50" fmla="*/ 0 w 191"/>
                    <a:gd name="T51" fmla="*/ 0 h 337"/>
                    <a:gd name="T52" fmla="*/ 0 w 191"/>
                    <a:gd name="T53" fmla="*/ 0 h 337"/>
                    <a:gd name="T54" fmla="*/ 0 w 191"/>
                    <a:gd name="T55" fmla="*/ 0 h 337"/>
                    <a:gd name="T56" fmla="*/ 0 w 191"/>
                    <a:gd name="T57" fmla="*/ 0 h 337"/>
                    <a:gd name="T58" fmla="*/ 0 w 191"/>
                    <a:gd name="T59" fmla="*/ 0 h 337"/>
                    <a:gd name="T60" fmla="*/ 0 w 191"/>
                    <a:gd name="T61" fmla="*/ 0 h 337"/>
                    <a:gd name="T62" fmla="*/ 0 w 191"/>
                    <a:gd name="T63" fmla="*/ 0 h 337"/>
                    <a:gd name="T64" fmla="*/ 0 w 191"/>
                    <a:gd name="T65" fmla="*/ 0 h 337"/>
                    <a:gd name="T66" fmla="*/ 0 w 191"/>
                    <a:gd name="T67" fmla="*/ 0 h 337"/>
                    <a:gd name="T68" fmla="*/ 0 w 191"/>
                    <a:gd name="T69" fmla="*/ 0 h 337"/>
                    <a:gd name="T70" fmla="*/ 0 w 191"/>
                    <a:gd name="T71" fmla="*/ 0 h 337"/>
                    <a:gd name="T72" fmla="*/ 0 w 191"/>
                    <a:gd name="T73" fmla="*/ 0 h 337"/>
                    <a:gd name="T74" fmla="*/ 0 w 191"/>
                    <a:gd name="T75" fmla="*/ 0 h 337"/>
                    <a:gd name="T76" fmla="*/ 0 w 191"/>
                    <a:gd name="T77" fmla="*/ 0 h 337"/>
                    <a:gd name="T78" fmla="*/ 0 w 191"/>
                    <a:gd name="T79" fmla="*/ 0 h 337"/>
                    <a:gd name="T80" fmla="*/ 0 w 191"/>
                    <a:gd name="T81" fmla="*/ 0 h 337"/>
                    <a:gd name="T82" fmla="*/ 0 w 191"/>
                    <a:gd name="T83" fmla="*/ 0 h 337"/>
                    <a:gd name="T84" fmla="*/ 0 w 191"/>
                    <a:gd name="T85" fmla="*/ 0 h 337"/>
                    <a:gd name="T86" fmla="*/ 0 w 191"/>
                    <a:gd name="T87" fmla="*/ 0 h 337"/>
                    <a:gd name="T88" fmla="*/ 0 w 191"/>
                    <a:gd name="T89" fmla="*/ 0 h 337"/>
                    <a:gd name="T90" fmla="*/ 0 w 191"/>
                    <a:gd name="T91" fmla="*/ 0 h 337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191"/>
                    <a:gd name="T139" fmla="*/ 0 h 337"/>
                    <a:gd name="T140" fmla="*/ 191 w 191"/>
                    <a:gd name="T141" fmla="*/ 337 h 337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191" h="337">
                      <a:moveTo>
                        <a:pt x="91" y="149"/>
                      </a:moveTo>
                      <a:lnTo>
                        <a:pt x="84" y="160"/>
                      </a:lnTo>
                      <a:lnTo>
                        <a:pt x="71" y="181"/>
                      </a:lnTo>
                      <a:lnTo>
                        <a:pt x="40" y="220"/>
                      </a:lnTo>
                      <a:lnTo>
                        <a:pt x="7" y="259"/>
                      </a:lnTo>
                      <a:lnTo>
                        <a:pt x="0" y="268"/>
                      </a:lnTo>
                      <a:lnTo>
                        <a:pt x="7" y="270"/>
                      </a:lnTo>
                      <a:lnTo>
                        <a:pt x="32" y="279"/>
                      </a:lnTo>
                      <a:lnTo>
                        <a:pt x="44" y="285"/>
                      </a:lnTo>
                      <a:lnTo>
                        <a:pt x="52" y="292"/>
                      </a:lnTo>
                      <a:lnTo>
                        <a:pt x="55" y="296"/>
                      </a:lnTo>
                      <a:lnTo>
                        <a:pt x="56" y="301"/>
                      </a:lnTo>
                      <a:lnTo>
                        <a:pt x="57" y="310"/>
                      </a:lnTo>
                      <a:lnTo>
                        <a:pt x="58" y="328"/>
                      </a:lnTo>
                      <a:lnTo>
                        <a:pt x="58" y="337"/>
                      </a:lnTo>
                      <a:lnTo>
                        <a:pt x="60" y="325"/>
                      </a:lnTo>
                      <a:lnTo>
                        <a:pt x="68" y="305"/>
                      </a:lnTo>
                      <a:lnTo>
                        <a:pt x="80" y="292"/>
                      </a:lnTo>
                      <a:lnTo>
                        <a:pt x="95" y="284"/>
                      </a:lnTo>
                      <a:lnTo>
                        <a:pt x="113" y="279"/>
                      </a:lnTo>
                      <a:lnTo>
                        <a:pt x="134" y="276"/>
                      </a:lnTo>
                      <a:lnTo>
                        <a:pt x="146" y="274"/>
                      </a:lnTo>
                      <a:lnTo>
                        <a:pt x="145" y="273"/>
                      </a:lnTo>
                      <a:lnTo>
                        <a:pt x="140" y="266"/>
                      </a:lnTo>
                      <a:lnTo>
                        <a:pt x="124" y="232"/>
                      </a:lnTo>
                      <a:lnTo>
                        <a:pt x="116" y="184"/>
                      </a:lnTo>
                      <a:lnTo>
                        <a:pt x="118" y="171"/>
                      </a:lnTo>
                      <a:lnTo>
                        <a:pt x="123" y="149"/>
                      </a:lnTo>
                      <a:lnTo>
                        <a:pt x="133" y="123"/>
                      </a:lnTo>
                      <a:lnTo>
                        <a:pt x="143" y="110"/>
                      </a:lnTo>
                      <a:lnTo>
                        <a:pt x="154" y="100"/>
                      </a:lnTo>
                      <a:lnTo>
                        <a:pt x="166" y="78"/>
                      </a:lnTo>
                      <a:lnTo>
                        <a:pt x="182" y="35"/>
                      </a:lnTo>
                      <a:lnTo>
                        <a:pt x="191" y="0"/>
                      </a:lnTo>
                      <a:lnTo>
                        <a:pt x="169" y="2"/>
                      </a:lnTo>
                      <a:lnTo>
                        <a:pt x="152" y="6"/>
                      </a:lnTo>
                      <a:lnTo>
                        <a:pt x="140" y="12"/>
                      </a:lnTo>
                      <a:lnTo>
                        <a:pt x="131" y="20"/>
                      </a:lnTo>
                      <a:lnTo>
                        <a:pt x="126" y="30"/>
                      </a:lnTo>
                      <a:lnTo>
                        <a:pt x="122" y="41"/>
                      </a:lnTo>
                      <a:lnTo>
                        <a:pt x="119" y="55"/>
                      </a:lnTo>
                      <a:lnTo>
                        <a:pt x="113" y="87"/>
                      </a:lnTo>
                      <a:lnTo>
                        <a:pt x="102" y="127"/>
                      </a:lnTo>
                      <a:lnTo>
                        <a:pt x="91" y="149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77852" name="Freeform 25"/>
                <p:cNvSpPr>
                  <a:spLocks/>
                </p:cNvSpPr>
                <p:nvPr/>
              </p:nvSpPr>
              <p:spPr bwMode="auto">
                <a:xfrm>
                  <a:off x="3227" y="2737"/>
                  <a:ext cx="40" cy="54"/>
                </a:xfrm>
                <a:custGeom>
                  <a:avLst/>
                  <a:gdLst>
                    <a:gd name="T0" fmla="*/ 0 w 168"/>
                    <a:gd name="T1" fmla="*/ 0 h 195"/>
                    <a:gd name="T2" fmla="*/ 0 w 168"/>
                    <a:gd name="T3" fmla="*/ 0 h 195"/>
                    <a:gd name="T4" fmla="*/ 0 w 168"/>
                    <a:gd name="T5" fmla="*/ 0 h 195"/>
                    <a:gd name="T6" fmla="*/ 0 w 168"/>
                    <a:gd name="T7" fmla="*/ 0 h 195"/>
                    <a:gd name="T8" fmla="*/ 0 w 168"/>
                    <a:gd name="T9" fmla="*/ 0 h 195"/>
                    <a:gd name="T10" fmla="*/ 0 w 168"/>
                    <a:gd name="T11" fmla="*/ 0 h 195"/>
                    <a:gd name="T12" fmla="*/ 0 w 168"/>
                    <a:gd name="T13" fmla="*/ 0 h 195"/>
                    <a:gd name="T14" fmla="*/ 0 w 168"/>
                    <a:gd name="T15" fmla="*/ 0 h 195"/>
                    <a:gd name="T16" fmla="*/ 0 w 168"/>
                    <a:gd name="T17" fmla="*/ 0 h 195"/>
                    <a:gd name="T18" fmla="*/ 0 w 168"/>
                    <a:gd name="T19" fmla="*/ 0 h 195"/>
                    <a:gd name="T20" fmla="*/ 0 w 168"/>
                    <a:gd name="T21" fmla="*/ 0 h 195"/>
                    <a:gd name="T22" fmla="*/ 0 w 168"/>
                    <a:gd name="T23" fmla="*/ 0 h 195"/>
                    <a:gd name="T24" fmla="*/ 0 w 168"/>
                    <a:gd name="T25" fmla="*/ 0 h 195"/>
                    <a:gd name="T26" fmla="*/ 0 w 168"/>
                    <a:gd name="T27" fmla="*/ 0 h 195"/>
                    <a:gd name="T28" fmla="*/ 0 w 168"/>
                    <a:gd name="T29" fmla="*/ 0 h 195"/>
                    <a:gd name="T30" fmla="*/ 0 w 168"/>
                    <a:gd name="T31" fmla="*/ 0 h 195"/>
                    <a:gd name="T32" fmla="*/ 0 w 168"/>
                    <a:gd name="T33" fmla="*/ 0 h 195"/>
                    <a:gd name="T34" fmla="*/ 0 w 168"/>
                    <a:gd name="T35" fmla="*/ 0 h 195"/>
                    <a:gd name="T36" fmla="*/ 0 w 168"/>
                    <a:gd name="T37" fmla="*/ 0 h 195"/>
                    <a:gd name="T38" fmla="*/ 0 w 168"/>
                    <a:gd name="T39" fmla="*/ 0 h 195"/>
                    <a:gd name="T40" fmla="*/ 0 w 168"/>
                    <a:gd name="T41" fmla="*/ 0 h 195"/>
                    <a:gd name="T42" fmla="*/ 0 w 168"/>
                    <a:gd name="T43" fmla="*/ 0 h 195"/>
                    <a:gd name="T44" fmla="*/ 0 w 168"/>
                    <a:gd name="T45" fmla="*/ 0 h 195"/>
                    <a:gd name="T46" fmla="*/ 0 w 168"/>
                    <a:gd name="T47" fmla="*/ 0 h 195"/>
                    <a:gd name="T48" fmla="*/ 0 w 168"/>
                    <a:gd name="T49" fmla="*/ 0 h 195"/>
                    <a:gd name="T50" fmla="*/ 0 w 168"/>
                    <a:gd name="T51" fmla="*/ 0 h 195"/>
                    <a:gd name="T52" fmla="*/ 0 w 168"/>
                    <a:gd name="T53" fmla="*/ 0 h 195"/>
                    <a:gd name="T54" fmla="*/ 0 w 168"/>
                    <a:gd name="T55" fmla="*/ 0 h 195"/>
                    <a:gd name="T56" fmla="*/ 0 w 168"/>
                    <a:gd name="T57" fmla="*/ 0 h 195"/>
                    <a:gd name="T58" fmla="*/ 0 w 168"/>
                    <a:gd name="T59" fmla="*/ 0 h 195"/>
                    <a:gd name="T60" fmla="*/ 0 w 168"/>
                    <a:gd name="T61" fmla="*/ 0 h 195"/>
                    <a:gd name="T62" fmla="*/ 0 w 168"/>
                    <a:gd name="T63" fmla="*/ 0 h 195"/>
                    <a:gd name="T64" fmla="*/ 0 w 168"/>
                    <a:gd name="T65" fmla="*/ 0 h 195"/>
                    <a:gd name="T66" fmla="*/ 0 w 168"/>
                    <a:gd name="T67" fmla="*/ 0 h 195"/>
                    <a:gd name="T68" fmla="*/ 0 w 168"/>
                    <a:gd name="T69" fmla="*/ 0 h 195"/>
                    <a:gd name="T70" fmla="*/ 0 w 168"/>
                    <a:gd name="T71" fmla="*/ 0 h 195"/>
                    <a:gd name="T72" fmla="*/ 0 w 168"/>
                    <a:gd name="T73" fmla="*/ 0 h 19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68"/>
                    <a:gd name="T112" fmla="*/ 0 h 195"/>
                    <a:gd name="T113" fmla="*/ 168 w 168"/>
                    <a:gd name="T114" fmla="*/ 195 h 19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68" h="195">
                      <a:moveTo>
                        <a:pt x="2" y="133"/>
                      </a:moveTo>
                      <a:lnTo>
                        <a:pt x="0" y="139"/>
                      </a:lnTo>
                      <a:lnTo>
                        <a:pt x="0" y="146"/>
                      </a:lnTo>
                      <a:lnTo>
                        <a:pt x="2" y="157"/>
                      </a:lnTo>
                      <a:lnTo>
                        <a:pt x="9" y="168"/>
                      </a:lnTo>
                      <a:lnTo>
                        <a:pt x="21" y="180"/>
                      </a:lnTo>
                      <a:lnTo>
                        <a:pt x="31" y="185"/>
                      </a:lnTo>
                      <a:lnTo>
                        <a:pt x="41" y="191"/>
                      </a:lnTo>
                      <a:lnTo>
                        <a:pt x="65" y="195"/>
                      </a:lnTo>
                      <a:lnTo>
                        <a:pt x="87" y="195"/>
                      </a:lnTo>
                      <a:lnTo>
                        <a:pt x="124" y="191"/>
                      </a:lnTo>
                      <a:lnTo>
                        <a:pt x="135" y="188"/>
                      </a:lnTo>
                      <a:lnTo>
                        <a:pt x="137" y="181"/>
                      </a:lnTo>
                      <a:lnTo>
                        <a:pt x="143" y="169"/>
                      </a:lnTo>
                      <a:lnTo>
                        <a:pt x="154" y="144"/>
                      </a:lnTo>
                      <a:lnTo>
                        <a:pt x="165" y="120"/>
                      </a:lnTo>
                      <a:lnTo>
                        <a:pt x="168" y="113"/>
                      </a:lnTo>
                      <a:lnTo>
                        <a:pt x="166" y="115"/>
                      </a:lnTo>
                      <a:lnTo>
                        <a:pt x="154" y="124"/>
                      </a:lnTo>
                      <a:lnTo>
                        <a:pt x="111" y="153"/>
                      </a:lnTo>
                      <a:lnTo>
                        <a:pt x="88" y="164"/>
                      </a:lnTo>
                      <a:lnTo>
                        <a:pt x="77" y="167"/>
                      </a:lnTo>
                      <a:lnTo>
                        <a:pt x="68" y="168"/>
                      </a:lnTo>
                      <a:lnTo>
                        <a:pt x="62" y="166"/>
                      </a:lnTo>
                      <a:lnTo>
                        <a:pt x="59" y="164"/>
                      </a:lnTo>
                      <a:lnTo>
                        <a:pt x="56" y="160"/>
                      </a:lnTo>
                      <a:lnTo>
                        <a:pt x="53" y="155"/>
                      </a:lnTo>
                      <a:lnTo>
                        <a:pt x="49" y="142"/>
                      </a:lnTo>
                      <a:lnTo>
                        <a:pt x="39" y="107"/>
                      </a:lnTo>
                      <a:lnTo>
                        <a:pt x="29" y="32"/>
                      </a:lnTo>
                      <a:lnTo>
                        <a:pt x="26" y="0"/>
                      </a:lnTo>
                      <a:lnTo>
                        <a:pt x="24" y="11"/>
                      </a:lnTo>
                      <a:lnTo>
                        <a:pt x="19" y="32"/>
                      </a:lnTo>
                      <a:lnTo>
                        <a:pt x="10" y="78"/>
                      </a:lnTo>
                      <a:lnTo>
                        <a:pt x="2" y="123"/>
                      </a:lnTo>
                      <a:lnTo>
                        <a:pt x="2" y="133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77853" name="Freeform 26"/>
                <p:cNvSpPr>
                  <a:spLocks/>
                </p:cNvSpPr>
                <p:nvPr/>
              </p:nvSpPr>
              <p:spPr bwMode="auto">
                <a:xfrm>
                  <a:off x="3232" y="2741"/>
                  <a:ext cx="29" cy="25"/>
                </a:xfrm>
                <a:custGeom>
                  <a:avLst/>
                  <a:gdLst>
                    <a:gd name="T0" fmla="*/ 0 w 125"/>
                    <a:gd name="T1" fmla="*/ 0 h 90"/>
                    <a:gd name="T2" fmla="*/ 0 w 125"/>
                    <a:gd name="T3" fmla="*/ 0 h 90"/>
                    <a:gd name="T4" fmla="*/ 0 w 125"/>
                    <a:gd name="T5" fmla="*/ 0 h 90"/>
                    <a:gd name="T6" fmla="*/ 0 w 125"/>
                    <a:gd name="T7" fmla="*/ 0 h 90"/>
                    <a:gd name="T8" fmla="*/ 0 w 125"/>
                    <a:gd name="T9" fmla="*/ 0 h 90"/>
                    <a:gd name="T10" fmla="*/ 0 w 125"/>
                    <a:gd name="T11" fmla="*/ 0 h 90"/>
                    <a:gd name="T12" fmla="*/ 0 w 125"/>
                    <a:gd name="T13" fmla="*/ 0 h 90"/>
                    <a:gd name="T14" fmla="*/ 0 w 125"/>
                    <a:gd name="T15" fmla="*/ 0 h 90"/>
                    <a:gd name="T16" fmla="*/ 0 w 125"/>
                    <a:gd name="T17" fmla="*/ 0 h 90"/>
                    <a:gd name="T18" fmla="*/ 0 w 125"/>
                    <a:gd name="T19" fmla="*/ 0 h 90"/>
                    <a:gd name="T20" fmla="*/ 0 w 125"/>
                    <a:gd name="T21" fmla="*/ 0 h 90"/>
                    <a:gd name="T22" fmla="*/ 0 w 125"/>
                    <a:gd name="T23" fmla="*/ 0 h 90"/>
                    <a:gd name="T24" fmla="*/ 0 w 125"/>
                    <a:gd name="T25" fmla="*/ 0 h 90"/>
                    <a:gd name="T26" fmla="*/ 0 w 125"/>
                    <a:gd name="T27" fmla="*/ 0 h 90"/>
                    <a:gd name="T28" fmla="*/ 0 w 125"/>
                    <a:gd name="T29" fmla="*/ 0 h 90"/>
                    <a:gd name="T30" fmla="*/ 0 w 125"/>
                    <a:gd name="T31" fmla="*/ 0 h 90"/>
                    <a:gd name="T32" fmla="*/ 0 w 125"/>
                    <a:gd name="T33" fmla="*/ 0 h 90"/>
                    <a:gd name="T34" fmla="*/ 0 w 125"/>
                    <a:gd name="T35" fmla="*/ 0 h 90"/>
                    <a:gd name="T36" fmla="*/ 0 w 125"/>
                    <a:gd name="T37" fmla="*/ 0 h 90"/>
                    <a:gd name="T38" fmla="*/ 0 w 125"/>
                    <a:gd name="T39" fmla="*/ 0 h 90"/>
                    <a:gd name="T40" fmla="*/ 0 w 125"/>
                    <a:gd name="T41" fmla="*/ 0 h 90"/>
                    <a:gd name="T42" fmla="*/ 0 w 125"/>
                    <a:gd name="T43" fmla="*/ 0 h 90"/>
                    <a:gd name="T44" fmla="*/ 0 w 125"/>
                    <a:gd name="T45" fmla="*/ 0 h 90"/>
                    <a:gd name="T46" fmla="*/ 0 w 125"/>
                    <a:gd name="T47" fmla="*/ 0 h 90"/>
                    <a:gd name="T48" fmla="*/ 0 w 125"/>
                    <a:gd name="T49" fmla="*/ 0 h 90"/>
                    <a:gd name="T50" fmla="*/ 0 w 125"/>
                    <a:gd name="T51" fmla="*/ 0 h 90"/>
                    <a:gd name="T52" fmla="*/ 0 w 125"/>
                    <a:gd name="T53" fmla="*/ 0 h 9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125"/>
                    <a:gd name="T82" fmla="*/ 0 h 90"/>
                    <a:gd name="T83" fmla="*/ 125 w 125"/>
                    <a:gd name="T84" fmla="*/ 90 h 9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125" h="90">
                      <a:moveTo>
                        <a:pt x="49" y="2"/>
                      </a:moveTo>
                      <a:lnTo>
                        <a:pt x="55" y="1"/>
                      </a:lnTo>
                      <a:lnTo>
                        <a:pt x="71" y="0"/>
                      </a:lnTo>
                      <a:lnTo>
                        <a:pt x="104" y="1"/>
                      </a:lnTo>
                      <a:lnTo>
                        <a:pt x="124" y="3"/>
                      </a:lnTo>
                      <a:lnTo>
                        <a:pt x="125" y="3"/>
                      </a:lnTo>
                      <a:lnTo>
                        <a:pt x="123" y="4"/>
                      </a:lnTo>
                      <a:lnTo>
                        <a:pt x="116" y="5"/>
                      </a:lnTo>
                      <a:lnTo>
                        <a:pt x="86" y="11"/>
                      </a:lnTo>
                      <a:lnTo>
                        <a:pt x="54" y="23"/>
                      </a:lnTo>
                      <a:lnTo>
                        <a:pt x="49" y="26"/>
                      </a:lnTo>
                      <a:lnTo>
                        <a:pt x="43" y="31"/>
                      </a:lnTo>
                      <a:lnTo>
                        <a:pt x="34" y="42"/>
                      </a:lnTo>
                      <a:lnTo>
                        <a:pt x="24" y="57"/>
                      </a:lnTo>
                      <a:lnTo>
                        <a:pt x="10" y="82"/>
                      </a:lnTo>
                      <a:lnTo>
                        <a:pt x="7" y="90"/>
                      </a:lnTo>
                      <a:lnTo>
                        <a:pt x="6" y="88"/>
                      </a:lnTo>
                      <a:lnTo>
                        <a:pt x="5" y="84"/>
                      </a:lnTo>
                      <a:lnTo>
                        <a:pt x="3" y="76"/>
                      </a:lnTo>
                      <a:lnTo>
                        <a:pt x="0" y="68"/>
                      </a:lnTo>
                      <a:lnTo>
                        <a:pt x="0" y="65"/>
                      </a:lnTo>
                      <a:lnTo>
                        <a:pt x="4" y="57"/>
                      </a:lnTo>
                      <a:lnTo>
                        <a:pt x="19" y="30"/>
                      </a:lnTo>
                      <a:lnTo>
                        <a:pt x="31" y="15"/>
                      </a:lnTo>
                      <a:lnTo>
                        <a:pt x="43" y="5"/>
                      </a:lnTo>
                      <a:lnTo>
                        <a:pt x="49" y="2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77854" name="Freeform 27"/>
                <p:cNvSpPr>
                  <a:spLocks/>
                </p:cNvSpPr>
                <p:nvPr/>
              </p:nvSpPr>
              <p:spPr bwMode="auto">
                <a:xfrm>
                  <a:off x="3230" y="2797"/>
                  <a:ext cx="35" cy="16"/>
                </a:xfrm>
                <a:custGeom>
                  <a:avLst/>
                  <a:gdLst>
                    <a:gd name="T0" fmla="*/ 0 w 151"/>
                    <a:gd name="T1" fmla="*/ 0 h 59"/>
                    <a:gd name="T2" fmla="*/ 0 w 151"/>
                    <a:gd name="T3" fmla="*/ 0 h 59"/>
                    <a:gd name="T4" fmla="*/ 0 w 151"/>
                    <a:gd name="T5" fmla="*/ 0 h 59"/>
                    <a:gd name="T6" fmla="*/ 0 w 151"/>
                    <a:gd name="T7" fmla="*/ 0 h 59"/>
                    <a:gd name="T8" fmla="*/ 0 w 151"/>
                    <a:gd name="T9" fmla="*/ 0 h 59"/>
                    <a:gd name="T10" fmla="*/ 0 w 151"/>
                    <a:gd name="T11" fmla="*/ 0 h 59"/>
                    <a:gd name="T12" fmla="*/ 0 w 151"/>
                    <a:gd name="T13" fmla="*/ 0 h 59"/>
                    <a:gd name="T14" fmla="*/ 0 w 151"/>
                    <a:gd name="T15" fmla="*/ 0 h 59"/>
                    <a:gd name="T16" fmla="*/ 0 w 151"/>
                    <a:gd name="T17" fmla="*/ 0 h 59"/>
                    <a:gd name="T18" fmla="*/ 0 w 151"/>
                    <a:gd name="T19" fmla="*/ 0 h 59"/>
                    <a:gd name="T20" fmla="*/ 0 w 151"/>
                    <a:gd name="T21" fmla="*/ 0 h 59"/>
                    <a:gd name="T22" fmla="*/ 0 w 151"/>
                    <a:gd name="T23" fmla="*/ 0 h 59"/>
                    <a:gd name="T24" fmla="*/ 0 w 151"/>
                    <a:gd name="T25" fmla="*/ 0 h 59"/>
                    <a:gd name="T26" fmla="*/ 0 w 151"/>
                    <a:gd name="T27" fmla="*/ 0 h 59"/>
                    <a:gd name="T28" fmla="*/ 0 w 151"/>
                    <a:gd name="T29" fmla="*/ 0 h 59"/>
                    <a:gd name="T30" fmla="*/ 0 w 151"/>
                    <a:gd name="T31" fmla="*/ 0 h 59"/>
                    <a:gd name="T32" fmla="*/ 0 w 151"/>
                    <a:gd name="T33" fmla="*/ 0 h 59"/>
                    <a:gd name="T34" fmla="*/ 0 w 151"/>
                    <a:gd name="T35" fmla="*/ 0 h 59"/>
                    <a:gd name="T36" fmla="*/ 0 w 151"/>
                    <a:gd name="T37" fmla="*/ 0 h 59"/>
                    <a:gd name="T38" fmla="*/ 0 w 151"/>
                    <a:gd name="T39" fmla="*/ 0 h 59"/>
                    <a:gd name="T40" fmla="*/ 0 w 151"/>
                    <a:gd name="T41" fmla="*/ 0 h 59"/>
                    <a:gd name="T42" fmla="*/ 0 w 151"/>
                    <a:gd name="T43" fmla="*/ 0 h 59"/>
                    <a:gd name="T44" fmla="*/ 0 w 151"/>
                    <a:gd name="T45" fmla="*/ 0 h 59"/>
                    <a:gd name="T46" fmla="*/ 0 w 151"/>
                    <a:gd name="T47" fmla="*/ 0 h 59"/>
                    <a:gd name="T48" fmla="*/ 0 w 151"/>
                    <a:gd name="T49" fmla="*/ 0 h 59"/>
                    <a:gd name="T50" fmla="*/ 0 w 151"/>
                    <a:gd name="T51" fmla="*/ 0 h 59"/>
                    <a:gd name="T52" fmla="*/ 0 w 151"/>
                    <a:gd name="T53" fmla="*/ 0 h 59"/>
                    <a:gd name="T54" fmla="*/ 0 w 151"/>
                    <a:gd name="T55" fmla="*/ 0 h 59"/>
                    <a:gd name="T56" fmla="*/ 0 w 151"/>
                    <a:gd name="T57" fmla="*/ 0 h 59"/>
                    <a:gd name="T58" fmla="*/ 0 w 151"/>
                    <a:gd name="T59" fmla="*/ 0 h 59"/>
                    <a:gd name="T60" fmla="*/ 0 w 151"/>
                    <a:gd name="T61" fmla="*/ 0 h 59"/>
                    <a:gd name="T62" fmla="*/ 0 w 151"/>
                    <a:gd name="T63" fmla="*/ 0 h 59"/>
                    <a:gd name="T64" fmla="*/ 0 w 151"/>
                    <a:gd name="T65" fmla="*/ 0 h 59"/>
                    <a:gd name="T66" fmla="*/ 0 w 151"/>
                    <a:gd name="T67" fmla="*/ 0 h 59"/>
                    <a:gd name="T68" fmla="*/ 0 w 151"/>
                    <a:gd name="T69" fmla="*/ 0 h 5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51"/>
                    <a:gd name="T106" fmla="*/ 0 h 59"/>
                    <a:gd name="T107" fmla="*/ 151 w 151"/>
                    <a:gd name="T108" fmla="*/ 59 h 5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51" h="59">
                      <a:moveTo>
                        <a:pt x="82" y="59"/>
                      </a:moveTo>
                      <a:lnTo>
                        <a:pt x="92" y="59"/>
                      </a:lnTo>
                      <a:lnTo>
                        <a:pt x="109" y="58"/>
                      </a:lnTo>
                      <a:lnTo>
                        <a:pt x="135" y="55"/>
                      </a:lnTo>
                      <a:lnTo>
                        <a:pt x="145" y="52"/>
                      </a:lnTo>
                      <a:lnTo>
                        <a:pt x="146" y="51"/>
                      </a:lnTo>
                      <a:lnTo>
                        <a:pt x="142" y="49"/>
                      </a:lnTo>
                      <a:lnTo>
                        <a:pt x="134" y="44"/>
                      </a:lnTo>
                      <a:lnTo>
                        <a:pt x="118" y="34"/>
                      </a:lnTo>
                      <a:lnTo>
                        <a:pt x="100" y="25"/>
                      </a:lnTo>
                      <a:lnTo>
                        <a:pt x="96" y="22"/>
                      </a:lnTo>
                      <a:lnTo>
                        <a:pt x="99" y="21"/>
                      </a:lnTo>
                      <a:lnTo>
                        <a:pt x="108" y="17"/>
                      </a:lnTo>
                      <a:lnTo>
                        <a:pt x="128" y="10"/>
                      </a:lnTo>
                      <a:lnTo>
                        <a:pt x="147" y="2"/>
                      </a:lnTo>
                      <a:lnTo>
                        <a:pt x="151" y="0"/>
                      </a:lnTo>
                      <a:lnTo>
                        <a:pt x="141" y="1"/>
                      </a:lnTo>
                      <a:lnTo>
                        <a:pt x="120" y="1"/>
                      </a:lnTo>
                      <a:lnTo>
                        <a:pt x="77" y="2"/>
                      </a:lnTo>
                      <a:lnTo>
                        <a:pt x="36" y="2"/>
                      </a:lnTo>
                      <a:lnTo>
                        <a:pt x="27" y="2"/>
                      </a:lnTo>
                      <a:lnTo>
                        <a:pt x="24" y="3"/>
                      </a:lnTo>
                      <a:lnTo>
                        <a:pt x="20" y="5"/>
                      </a:lnTo>
                      <a:lnTo>
                        <a:pt x="11" y="8"/>
                      </a:lnTo>
                      <a:lnTo>
                        <a:pt x="3" y="12"/>
                      </a:lnTo>
                      <a:lnTo>
                        <a:pt x="1" y="13"/>
                      </a:lnTo>
                      <a:lnTo>
                        <a:pt x="0" y="14"/>
                      </a:lnTo>
                      <a:lnTo>
                        <a:pt x="0" y="15"/>
                      </a:lnTo>
                      <a:lnTo>
                        <a:pt x="1" y="16"/>
                      </a:lnTo>
                      <a:lnTo>
                        <a:pt x="2" y="18"/>
                      </a:lnTo>
                      <a:lnTo>
                        <a:pt x="5" y="22"/>
                      </a:lnTo>
                      <a:lnTo>
                        <a:pt x="16" y="32"/>
                      </a:lnTo>
                      <a:lnTo>
                        <a:pt x="51" y="53"/>
                      </a:lnTo>
                      <a:lnTo>
                        <a:pt x="82" y="59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77855" name="Freeform 28"/>
                <p:cNvSpPr>
                  <a:spLocks/>
                </p:cNvSpPr>
                <p:nvPr/>
              </p:nvSpPr>
              <p:spPr bwMode="auto">
                <a:xfrm>
                  <a:off x="3273" y="2793"/>
                  <a:ext cx="37" cy="15"/>
                </a:xfrm>
                <a:custGeom>
                  <a:avLst/>
                  <a:gdLst>
                    <a:gd name="T0" fmla="*/ 0 w 158"/>
                    <a:gd name="T1" fmla="*/ 0 h 52"/>
                    <a:gd name="T2" fmla="*/ 0 w 158"/>
                    <a:gd name="T3" fmla="*/ 0 h 52"/>
                    <a:gd name="T4" fmla="*/ 0 w 158"/>
                    <a:gd name="T5" fmla="*/ 0 h 52"/>
                    <a:gd name="T6" fmla="*/ 0 w 158"/>
                    <a:gd name="T7" fmla="*/ 0 h 52"/>
                    <a:gd name="T8" fmla="*/ 0 w 158"/>
                    <a:gd name="T9" fmla="*/ 0 h 52"/>
                    <a:gd name="T10" fmla="*/ 0 w 158"/>
                    <a:gd name="T11" fmla="*/ 0 h 52"/>
                    <a:gd name="T12" fmla="*/ 0 w 158"/>
                    <a:gd name="T13" fmla="*/ 0 h 52"/>
                    <a:gd name="T14" fmla="*/ 0 w 158"/>
                    <a:gd name="T15" fmla="*/ 0 h 52"/>
                    <a:gd name="T16" fmla="*/ 0 w 158"/>
                    <a:gd name="T17" fmla="*/ 0 h 52"/>
                    <a:gd name="T18" fmla="*/ 0 w 158"/>
                    <a:gd name="T19" fmla="*/ 0 h 52"/>
                    <a:gd name="T20" fmla="*/ 0 w 158"/>
                    <a:gd name="T21" fmla="*/ 0 h 52"/>
                    <a:gd name="T22" fmla="*/ 0 w 158"/>
                    <a:gd name="T23" fmla="*/ 0 h 52"/>
                    <a:gd name="T24" fmla="*/ 0 w 158"/>
                    <a:gd name="T25" fmla="*/ 0 h 52"/>
                    <a:gd name="T26" fmla="*/ 0 w 158"/>
                    <a:gd name="T27" fmla="*/ 0 h 52"/>
                    <a:gd name="T28" fmla="*/ 0 w 158"/>
                    <a:gd name="T29" fmla="*/ 0 h 52"/>
                    <a:gd name="T30" fmla="*/ 0 w 158"/>
                    <a:gd name="T31" fmla="*/ 0 h 52"/>
                    <a:gd name="T32" fmla="*/ 0 w 158"/>
                    <a:gd name="T33" fmla="*/ 0 h 52"/>
                    <a:gd name="T34" fmla="*/ 0 w 158"/>
                    <a:gd name="T35" fmla="*/ 0 h 52"/>
                    <a:gd name="T36" fmla="*/ 0 w 158"/>
                    <a:gd name="T37" fmla="*/ 0 h 52"/>
                    <a:gd name="T38" fmla="*/ 0 w 158"/>
                    <a:gd name="T39" fmla="*/ 0 h 52"/>
                    <a:gd name="T40" fmla="*/ 0 w 158"/>
                    <a:gd name="T41" fmla="*/ 0 h 52"/>
                    <a:gd name="T42" fmla="*/ 0 w 158"/>
                    <a:gd name="T43" fmla="*/ 0 h 52"/>
                    <a:gd name="T44" fmla="*/ 0 w 158"/>
                    <a:gd name="T45" fmla="*/ 0 h 52"/>
                    <a:gd name="T46" fmla="*/ 0 w 158"/>
                    <a:gd name="T47" fmla="*/ 0 h 52"/>
                    <a:gd name="T48" fmla="*/ 0 w 158"/>
                    <a:gd name="T49" fmla="*/ 0 h 52"/>
                    <a:gd name="T50" fmla="*/ 0 w 158"/>
                    <a:gd name="T51" fmla="*/ 0 h 52"/>
                    <a:gd name="T52" fmla="*/ 0 w 158"/>
                    <a:gd name="T53" fmla="*/ 0 h 52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158"/>
                    <a:gd name="T82" fmla="*/ 0 h 52"/>
                    <a:gd name="T83" fmla="*/ 158 w 158"/>
                    <a:gd name="T84" fmla="*/ 52 h 52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158" h="52">
                      <a:moveTo>
                        <a:pt x="48" y="48"/>
                      </a:moveTo>
                      <a:lnTo>
                        <a:pt x="57" y="50"/>
                      </a:lnTo>
                      <a:lnTo>
                        <a:pt x="79" y="52"/>
                      </a:lnTo>
                      <a:lnTo>
                        <a:pt x="126" y="51"/>
                      </a:lnTo>
                      <a:lnTo>
                        <a:pt x="156" y="50"/>
                      </a:lnTo>
                      <a:lnTo>
                        <a:pt x="158" y="49"/>
                      </a:lnTo>
                      <a:lnTo>
                        <a:pt x="156" y="49"/>
                      </a:lnTo>
                      <a:lnTo>
                        <a:pt x="145" y="47"/>
                      </a:lnTo>
                      <a:lnTo>
                        <a:pt x="109" y="39"/>
                      </a:lnTo>
                      <a:lnTo>
                        <a:pt x="71" y="30"/>
                      </a:lnTo>
                      <a:lnTo>
                        <a:pt x="66" y="27"/>
                      </a:lnTo>
                      <a:lnTo>
                        <a:pt x="60" y="26"/>
                      </a:lnTo>
                      <a:lnTo>
                        <a:pt x="50" y="20"/>
                      </a:lnTo>
                      <a:lnTo>
                        <a:pt x="32" y="9"/>
                      </a:lnTo>
                      <a:lnTo>
                        <a:pt x="23" y="2"/>
                      </a:lnTo>
                      <a:lnTo>
                        <a:pt x="23" y="1"/>
                      </a:lnTo>
                      <a:lnTo>
                        <a:pt x="20" y="1"/>
                      </a:lnTo>
                      <a:lnTo>
                        <a:pt x="16" y="1"/>
                      </a:lnTo>
                      <a:lnTo>
                        <a:pt x="9" y="1"/>
                      </a:ln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3" y="7"/>
                      </a:lnTo>
                      <a:lnTo>
                        <a:pt x="15" y="27"/>
                      </a:lnTo>
                      <a:lnTo>
                        <a:pt x="39" y="46"/>
                      </a:lnTo>
                      <a:lnTo>
                        <a:pt x="48" y="48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77856" name="Freeform 29"/>
                <p:cNvSpPr>
                  <a:spLocks/>
                </p:cNvSpPr>
                <p:nvPr/>
              </p:nvSpPr>
              <p:spPr bwMode="auto">
                <a:xfrm>
                  <a:off x="3133" y="2195"/>
                  <a:ext cx="21" cy="30"/>
                </a:xfrm>
                <a:custGeom>
                  <a:avLst/>
                  <a:gdLst>
                    <a:gd name="T0" fmla="*/ 0 w 89"/>
                    <a:gd name="T1" fmla="*/ 0 h 108"/>
                    <a:gd name="T2" fmla="*/ 0 w 89"/>
                    <a:gd name="T3" fmla="*/ 0 h 108"/>
                    <a:gd name="T4" fmla="*/ 0 w 89"/>
                    <a:gd name="T5" fmla="*/ 0 h 108"/>
                    <a:gd name="T6" fmla="*/ 0 w 89"/>
                    <a:gd name="T7" fmla="*/ 0 h 108"/>
                    <a:gd name="T8" fmla="*/ 0 w 89"/>
                    <a:gd name="T9" fmla="*/ 0 h 108"/>
                    <a:gd name="T10" fmla="*/ 0 w 89"/>
                    <a:gd name="T11" fmla="*/ 0 h 108"/>
                    <a:gd name="T12" fmla="*/ 0 w 89"/>
                    <a:gd name="T13" fmla="*/ 0 h 108"/>
                    <a:gd name="T14" fmla="*/ 0 w 89"/>
                    <a:gd name="T15" fmla="*/ 0 h 108"/>
                    <a:gd name="T16" fmla="*/ 0 w 89"/>
                    <a:gd name="T17" fmla="*/ 0 h 108"/>
                    <a:gd name="T18" fmla="*/ 0 w 89"/>
                    <a:gd name="T19" fmla="*/ 0 h 108"/>
                    <a:gd name="T20" fmla="*/ 0 w 89"/>
                    <a:gd name="T21" fmla="*/ 0 h 108"/>
                    <a:gd name="T22" fmla="*/ 0 w 89"/>
                    <a:gd name="T23" fmla="*/ 0 h 108"/>
                    <a:gd name="T24" fmla="*/ 0 w 89"/>
                    <a:gd name="T25" fmla="*/ 0 h 108"/>
                    <a:gd name="T26" fmla="*/ 0 w 89"/>
                    <a:gd name="T27" fmla="*/ 0 h 108"/>
                    <a:gd name="T28" fmla="*/ 0 w 89"/>
                    <a:gd name="T29" fmla="*/ 0 h 108"/>
                    <a:gd name="T30" fmla="*/ 0 w 89"/>
                    <a:gd name="T31" fmla="*/ 0 h 108"/>
                    <a:gd name="T32" fmla="*/ 0 w 89"/>
                    <a:gd name="T33" fmla="*/ 0 h 108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89"/>
                    <a:gd name="T52" fmla="*/ 0 h 108"/>
                    <a:gd name="T53" fmla="*/ 89 w 89"/>
                    <a:gd name="T54" fmla="*/ 108 h 108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89" h="108">
                      <a:moveTo>
                        <a:pt x="89" y="108"/>
                      </a:moveTo>
                      <a:lnTo>
                        <a:pt x="83" y="105"/>
                      </a:lnTo>
                      <a:lnTo>
                        <a:pt x="71" y="98"/>
                      </a:lnTo>
                      <a:lnTo>
                        <a:pt x="49" y="85"/>
                      </a:lnTo>
                      <a:lnTo>
                        <a:pt x="27" y="71"/>
                      </a:lnTo>
                      <a:lnTo>
                        <a:pt x="22" y="67"/>
                      </a:lnTo>
                      <a:lnTo>
                        <a:pt x="20" y="62"/>
                      </a:lnTo>
                      <a:lnTo>
                        <a:pt x="16" y="51"/>
                      </a:lnTo>
                      <a:lnTo>
                        <a:pt x="10" y="29"/>
                      </a:lnTo>
                      <a:lnTo>
                        <a:pt x="1" y="6"/>
                      </a:lnTo>
                      <a:lnTo>
                        <a:pt x="0" y="0"/>
                      </a:lnTo>
                      <a:lnTo>
                        <a:pt x="8" y="9"/>
                      </a:lnTo>
                      <a:lnTo>
                        <a:pt x="22" y="28"/>
                      </a:lnTo>
                      <a:lnTo>
                        <a:pt x="51" y="63"/>
                      </a:lnTo>
                      <a:lnTo>
                        <a:pt x="81" y="99"/>
                      </a:lnTo>
                      <a:lnTo>
                        <a:pt x="89" y="108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77857" name="Freeform 30"/>
                <p:cNvSpPr>
                  <a:spLocks/>
                </p:cNvSpPr>
                <p:nvPr/>
              </p:nvSpPr>
              <p:spPr bwMode="auto">
                <a:xfrm>
                  <a:off x="3052" y="2203"/>
                  <a:ext cx="85" cy="90"/>
                </a:xfrm>
                <a:custGeom>
                  <a:avLst/>
                  <a:gdLst>
                    <a:gd name="T0" fmla="*/ 0 w 359"/>
                    <a:gd name="T1" fmla="*/ 0 h 329"/>
                    <a:gd name="T2" fmla="*/ 0 w 359"/>
                    <a:gd name="T3" fmla="*/ 0 h 329"/>
                    <a:gd name="T4" fmla="*/ 0 w 359"/>
                    <a:gd name="T5" fmla="*/ 0 h 329"/>
                    <a:gd name="T6" fmla="*/ 0 w 359"/>
                    <a:gd name="T7" fmla="*/ 0 h 329"/>
                    <a:gd name="T8" fmla="*/ 0 w 359"/>
                    <a:gd name="T9" fmla="*/ 0 h 329"/>
                    <a:gd name="T10" fmla="*/ 0 w 359"/>
                    <a:gd name="T11" fmla="*/ 0 h 329"/>
                    <a:gd name="T12" fmla="*/ 0 w 359"/>
                    <a:gd name="T13" fmla="*/ 0 h 329"/>
                    <a:gd name="T14" fmla="*/ 0 w 359"/>
                    <a:gd name="T15" fmla="*/ 0 h 329"/>
                    <a:gd name="T16" fmla="*/ 0 w 359"/>
                    <a:gd name="T17" fmla="*/ 0 h 329"/>
                    <a:gd name="T18" fmla="*/ 0 w 359"/>
                    <a:gd name="T19" fmla="*/ 0 h 329"/>
                    <a:gd name="T20" fmla="*/ 0 w 359"/>
                    <a:gd name="T21" fmla="*/ 0 h 329"/>
                    <a:gd name="T22" fmla="*/ 0 w 359"/>
                    <a:gd name="T23" fmla="*/ 0 h 329"/>
                    <a:gd name="T24" fmla="*/ 0 w 359"/>
                    <a:gd name="T25" fmla="*/ 0 h 329"/>
                    <a:gd name="T26" fmla="*/ 0 w 359"/>
                    <a:gd name="T27" fmla="*/ 0 h 329"/>
                    <a:gd name="T28" fmla="*/ 0 w 359"/>
                    <a:gd name="T29" fmla="*/ 0 h 329"/>
                    <a:gd name="T30" fmla="*/ 0 w 359"/>
                    <a:gd name="T31" fmla="*/ 0 h 329"/>
                    <a:gd name="T32" fmla="*/ 0 w 359"/>
                    <a:gd name="T33" fmla="*/ 0 h 329"/>
                    <a:gd name="T34" fmla="*/ 0 w 359"/>
                    <a:gd name="T35" fmla="*/ 0 h 329"/>
                    <a:gd name="T36" fmla="*/ 0 w 359"/>
                    <a:gd name="T37" fmla="*/ 0 h 329"/>
                    <a:gd name="T38" fmla="*/ 0 w 359"/>
                    <a:gd name="T39" fmla="*/ 0 h 329"/>
                    <a:gd name="T40" fmla="*/ 0 w 359"/>
                    <a:gd name="T41" fmla="*/ 0 h 329"/>
                    <a:gd name="T42" fmla="*/ 0 w 359"/>
                    <a:gd name="T43" fmla="*/ 0 h 329"/>
                    <a:gd name="T44" fmla="*/ 0 w 359"/>
                    <a:gd name="T45" fmla="*/ 0 h 329"/>
                    <a:gd name="T46" fmla="*/ 0 w 359"/>
                    <a:gd name="T47" fmla="*/ 0 h 329"/>
                    <a:gd name="T48" fmla="*/ 0 w 359"/>
                    <a:gd name="T49" fmla="*/ 0 h 329"/>
                    <a:gd name="T50" fmla="*/ 0 w 359"/>
                    <a:gd name="T51" fmla="*/ 0 h 329"/>
                    <a:gd name="T52" fmla="*/ 0 w 359"/>
                    <a:gd name="T53" fmla="*/ 0 h 329"/>
                    <a:gd name="T54" fmla="*/ 0 w 359"/>
                    <a:gd name="T55" fmla="*/ 0 h 329"/>
                    <a:gd name="T56" fmla="*/ 0 w 359"/>
                    <a:gd name="T57" fmla="*/ 0 h 329"/>
                    <a:gd name="T58" fmla="*/ 0 w 359"/>
                    <a:gd name="T59" fmla="*/ 0 h 329"/>
                    <a:gd name="T60" fmla="*/ 0 w 359"/>
                    <a:gd name="T61" fmla="*/ 0 h 329"/>
                    <a:gd name="T62" fmla="*/ 0 w 359"/>
                    <a:gd name="T63" fmla="*/ 0 h 329"/>
                    <a:gd name="T64" fmla="*/ 0 w 359"/>
                    <a:gd name="T65" fmla="*/ 0 h 329"/>
                    <a:gd name="T66" fmla="*/ 0 w 359"/>
                    <a:gd name="T67" fmla="*/ 0 h 329"/>
                    <a:gd name="T68" fmla="*/ 0 w 359"/>
                    <a:gd name="T69" fmla="*/ 0 h 329"/>
                    <a:gd name="T70" fmla="*/ 0 w 359"/>
                    <a:gd name="T71" fmla="*/ 0 h 329"/>
                    <a:gd name="T72" fmla="*/ 0 w 359"/>
                    <a:gd name="T73" fmla="*/ 0 h 329"/>
                    <a:gd name="T74" fmla="*/ 0 w 359"/>
                    <a:gd name="T75" fmla="*/ 0 h 329"/>
                    <a:gd name="T76" fmla="*/ 0 w 359"/>
                    <a:gd name="T77" fmla="*/ 0 h 329"/>
                    <a:gd name="T78" fmla="*/ 0 w 359"/>
                    <a:gd name="T79" fmla="*/ 0 h 329"/>
                    <a:gd name="T80" fmla="*/ 0 w 359"/>
                    <a:gd name="T81" fmla="*/ 0 h 329"/>
                    <a:gd name="T82" fmla="*/ 0 w 359"/>
                    <a:gd name="T83" fmla="*/ 0 h 329"/>
                    <a:gd name="T84" fmla="*/ 0 w 359"/>
                    <a:gd name="T85" fmla="*/ 0 h 329"/>
                    <a:gd name="T86" fmla="*/ 0 w 359"/>
                    <a:gd name="T87" fmla="*/ 0 h 329"/>
                    <a:gd name="T88" fmla="*/ 0 w 359"/>
                    <a:gd name="T89" fmla="*/ 0 h 329"/>
                    <a:gd name="T90" fmla="*/ 0 w 359"/>
                    <a:gd name="T91" fmla="*/ 0 h 329"/>
                    <a:gd name="T92" fmla="*/ 0 w 359"/>
                    <a:gd name="T93" fmla="*/ 0 h 329"/>
                    <a:gd name="T94" fmla="*/ 0 w 359"/>
                    <a:gd name="T95" fmla="*/ 0 h 329"/>
                    <a:gd name="T96" fmla="*/ 0 w 359"/>
                    <a:gd name="T97" fmla="*/ 0 h 329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359"/>
                    <a:gd name="T148" fmla="*/ 0 h 329"/>
                    <a:gd name="T149" fmla="*/ 359 w 359"/>
                    <a:gd name="T150" fmla="*/ 329 h 329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359" h="329">
                      <a:moveTo>
                        <a:pt x="308" y="80"/>
                      </a:moveTo>
                      <a:lnTo>
                        <a:pt x="312" y="84"/>
                      </a:lnTo>
                      <a:lnTo>
                        <a:pt x="325" y="94"/>
                      </a:lnTo>
                      <a:lnTo>
                        <a:pt x="351" y="116"/>
                      </a:lnTo>
                      <a:lnTo>
                        <a:pt x="358" y="126"/>
                      </a:lnTo>
                      <a:lnTo>
                        <a:pt x="359" y="130"/>
                      </a:lnTo>
                      <a:lnTo>
                        <a:pt x="359" y="132"/>
                      </a:lnTo>
                      <a:lnTo>
                        <a:pt x="358" y="134"/>
                      </a:lnTo>
                      <a:lnTo>
                        <a:pt x="357" y="135"/>
                      </a:lnTo>
                      <a:lnTo>
                        <a:pt x="355" y="136"/>
                      </a:lnTo>
                      <a:lnTo>
                        <a:pt x="343" y="141"/>
                      </a:lnTo>
                      <a:lnTo>
                        <a:pt x="330" y="143"/>
                      </a:lnTo>
                      <a:lnTo>
                        <a:pt x="303" y="144"/>
                      </a:lnTo>
                      <a:lnTo>
                        <a:pt x="275" y="142"/>
                      </a:lnTo>
                      <a:lnTo>
                        <a:pt x="218" y="141"/>
                      </a:lnTo>
                      <a:lnTo>
                        <a:pt x="195" y="147"/>
                      </a:lnTo>
                      <a:lnTo>
                        <a:pt x="182" y="157"/>
                      </a:lnTo>
                      <a:lnTo>
                        <a:pt x="172" y="168"/>
                      </a:lnTo>
                      <a:lnTo>
                        <a:pt x="163" y="181"/>
                      </a:lnTo>
                      <a:lnTo>
                        <a:pt x="151" y="212"/>
                      </a:lnTo>
                      <a:lnTo>
                        <a:pt x="143" y="248"/>
                      </a:lnTo>
                      <a:lnTo>
                        <a:pt x="140" y="316"/>
                      </a:lnTo>
                      <a:lnTo>
                        <a:pt x="141" y="329"/>
                      </a:lnTo>
                      <a:lnTo>
                        <a:pt x="139" y="329"/>
                      </a:lnTo>
                      <a:lnTo>
                        <a:pt x="131" y="326"/>
                      </a:lnTo>
                      <a:lnTo>
                        <a:pt x="100" y="309"/>
                      </a:lnTo>
                      <a:lnTo>
                        <a:pt x="68" y="281"/>
                      </a:lnTo>
                      <a:lnTo>
                        <a:pt x="63" y="272"/>
                      </a:lnTo>
                      <a:lnTo>
                        <a:pt x="57" y="263"/>
                      </a:lnTo>
                      <a:lnTo>
                        <a:pt x="46" y="242"/>
                      </a:lnTo>
                      <a:lnTo>
                        <a:pt x="30" y="198"/>
                      </a:lnTo>
                      <a:lnTo>
                        <a:pt x="22" y="173"/>
                      </a:lnTo>
                      <a:lnTo>
                        <a:pt x="22" y="171"/>
                      </a:lnTo>
                      <a:lnTo>
                        <a:pt x="17" y="168"/>
                      </a:lnTo>
                      <a:lnTo>
                        <a:pt x="4" y="153"/>
                      </a:lnTo>
                      <a:lnTo>
                        <a:pt x="0" y="138"/>
                      </a:lnTo>
                      <a:lnTo>
                        <a:pt x="0" y="121"/>
                      </a:lnTo>
                      <a:lnTo>
                        <a:pt x="3" y="111"/>
                      </a:lnTo>
                      <a:lnTo>
                        <a:pt x="6" y="102"/>
                      </a:lnTo>
                      <a:lnTo>
                        <a:pt x="12" y="87"/>
                      </a:lnTo>
                      <a:lnTo>
                        <a:pt x="24" y="68"/>
                      </a:lnTo>
                      <a:lnTo>
                        <a:pt x="31" y="63"/>
                      </a:lnTo>
                      <a:lnTo>
                        <a:pt x="32" y="62"/>
                      </a:lnTo>
                      <a:lnTo>
                        <a:pt x="34" y="65"/>
                      </a:lnTo>
                      <a:lnTo>
                        <a:pt x="38" y="71"/>
                      </a:lnTo>
                      <a:lnTo>
                        <a:pt x="47" y="85"/>
                      </a:lnTo>
                      <a:lnTo>
                        <a:pt x="54" y="89"/>
                      </a:lnTo>
                      <a:lnTo>
                        <a:pt x="59" y="91"/>
                      </a:lnTo>
                      <a:lnTo>
                        <a:pt x="63" y="90"/>
                      </a:lnTo>
                      <a:lnTo>
                        <a:pt x="69" y="87"/>
                      </a:lnTo>
                      <a:lnTo>
                        <a:pt x="76" y="82"/>
                      </a:lnTo>
                      <a:lnTo>
                        <a:pt x="91" y="66"/>
                      </a:lnTo>
                      <a:lnTo>
                        <a:pt x="116" y="37"/>
                      </a:lnTo>
                      <a:lnTo>
                        <a:pt x="122" y="35"/>
                      </a:lnTo>
                      <a:lnTo>
                        <a:pt x="117" y="45"/>
                      </a:lnTo>
                      <a:lnTo>
                        <a:pt x="105" y="65"/>
                      </a:lnTo>
                      <a:lnTo>
                        <a:pt x="78" y="107"/>
                      </a:lnTo>
                      <a:lnTo>
                        <a:pt x="59" y="141"/>
                      </a:lnTo>
                      <a:lnTo>
                        <a:pt x="59" y="147"/>
                      </a:lnTo>
                      <a:lnTo>
                        <a:pt x="59" y="154"/>
                      </a:lnTo>
                      <a:lnTo>
                        <a:pt x="61" y="160"/>
                      </a:lnTo>
                      <a:lnTo>
                        <a:pt x="64" y="167"/>
                      </a:lnTo>
                      <a:lnTo>
                        <a:pt x="73" y="178"/>
                      </a:lnTo>
                      <a:lnTo>
                        <a:pt x="83" y="186"/>
                      </a:lnTo>
                      <a:lnTo>
                        <a:pt x="95" y="191"/>
                      </a:lnTo>
                      <a:lnTo>
                        <a:pt x="101" y="191"/>
                      </a:lnTo>
                      <a:lnTo>
                        <a:pt x="106" y="189"/>
                      </a:lnTo>
                      <a:lnTo>
                        <a:pt x="112" y="185"/>
                      </a:lnTo>
                      <a:lnTo>
                        <a:pt x="116" y="180"/>
                      </a:lnTo>
                      <a:lnTo>
                        <a:pt x="128" y="165"/>
                      </a:lnTo>
                      <a:lnTo>
                        <a:pt x="149" y="128"/>
                      </a:lnTo>
                      <a:lnTo>
                        <a:pt x="161" y="104"/>
                      </a:lnTo>
                      <a:lnTo>
                        <a:pt x="162" y="102"/>
                      </a:lnTo>
                      <a:lnTo>
                        <a:pt x="160" y="100"/>
                      </a:lnTo>
                      <a:lnTo>
                        <a:pt x="157" y="94"/>
                      </a:lnTo>
                      <a:lnTo>
                        <a:pt x="152" y="82"/>
                      </a:lnTo>
                      <a:lnTo>
                        <a:pt x="146" y="69"/>
                      </a:lnTo>
                      <a:lnTo>
                        <a:pt x="145" y="66"/>
                      </a:lnTo>
                      <a:lnTo>
                        <a:pt x="146" y="67"/>
                      </a:lnTo>
                      <a:lnTo>
                        <a:pt x="153" y="73"/>
                      </a:lnTo>
                      <a:lnTo>
                        <a:pt x="181" y="90"/>
                      </a:lnTo>
                      <a:lnTo>
                        <a:pt x="197" y="94"/>
                      </a:lnTo>
                      <a:lnTo>
                        <a:pt x="205" y="94"/>
                      </a:lnTo>
                      <a:lnTo>
                        <a:pt x="212" y="92"/>
                      </a:lnTo>
                      <a:lnTo>
                        <a:pt x="218" y="87"/>
                      </a:lnTo>
                      <a:lnTo>
                        <a:pt x="222" y="81"/>
                      </a:lnTo>
                      <a:lnTo>
                        <a:pt x="224" y="72"/>
                      </a:lnTo>
                      <a:lnTo>
                        <a:pt x="225" y="63"/>
                      </a:lnTo>
                      <a:lnTo>
                        <a:pt x="224" y="54"/>
                      </a:lnTo>
                      <a:lnTo>
                        <a:pt x="220" y="35"/>
                      </a:lnTo>
                      <a:lnTo>
                        <a:pt x="210" y="5"/>
                      </a:lnTo>
                      <a:lnTo>
                        <a:pt x="208" y="0"/>
                      </a:lnTo>
                      <a:lnTo>
                        <a:pt x="216" y="7"/>
                      </a:lnTo>
                      <a:lnTo>
                        <a:pt x="232" y="19"/>
                      </a:lnTo>
                      <a:lnTo>
                        <a:pt x="265" y="45"/>
                      </a:lnTo>
                      <a:lnTo>
                        <a:pt x="299" y="73"/>
                      </a:lnTo>
                      <a:lnTo>
                        <a:pt x="308" y="80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77858" name="Freeform 31"/>
                <p:cNvSpPr>
                  <a:spLocks/>
                </p:cNvSpPr>
                <p:nvPr/>
              </p:nvSpPr>
              <p:spPr bwMode="auto">
                <a:xfrm>
                  <a:off x="3052" y="2266"/>
                  <a:ext cx="21" cy="107"/>
                </a:xfrm>
                <a:custGeom>
                  <a:avLst/>
                  <a:gdLst>
                    <a:gd name="T0" fmla="*/ 0 w 88"/>
                    <a:gd name="T1" fmla="*/ 0 h 391"/>
                    <a:gd name="T2" fmla="*/ 0 w 88"/>
                    <a:gd name="T3" fmla="*/ 0 h 391"/>
                    <a:gd name="T4" fmla="*/ 0 w 88"/>
                    <a:gd name="T5" fmla="*/ 0 h 391"/>
                    <a:gd name="T6" fmla="*/ 0 w 88"/>
                    <a:gd name="T7" fmla="*/ 0 h 391"/>
                    <a:gd name="T8" fmla="*/ 0 w 88"/>
                    <a:gd name="T9" fmla="*/ 0 h 391"/>
                    <a:gd name="T10" fmla="*/ 0 w 88"/>
                    <a:gd name="T11" fmla="*/ 0 h 391"/>
                    <a:gd name="T12" fmla="*/ 0 w 88"/>
                    <a:gd name="T13" fmla="*/ 0 h 391"/>
                    <a:gd name="T14" fmla="*/ 0 w 88"/>
                    <a:gd name="T15" fmla="*/ 0 h 391"/>
                    <a:gd name="T16" fmla="*/ 0 w 88"/>
                    <a:gd name="T17" fmla="*/ 0 h 391"/>
                    <a:gd name="T18" fmla="*/ 0 w 88"/>
                    <a:gd name="T19" fmla="*/ 0 h 391"/>
                    <a:gd name="T20" fmla="*/ 0 w 88"/>
                    <a:gd name="T21" fmla="*/ 0 h 391"/>
                    <a:gd name="T22" fmla="*/ 0 w 88"/>
                    <a:gd name="T23" fmla="*/ 0 h 391"/>
                    <a:gd name="T24" fmla="*/ 0 w 88"/>
                    <a:gd name="T25" fmla="*/ 0 h 391"/>
                    <a:gd name="T26" fmla="*/ 0 w 88"/>
                    <a:gd name="T27" fmla="*/ 0 h 391"/>
                    <a:gd name="T28" fmla="*/ 0 w 88"/>
                    <a:gd name="T29" fmla="*/ 0 h 391"/>
                    <a:gd name="T30" fmla="*/ 0 w 88"/>
                    <a:gd name="T31" fmla="*/ 0 h 391"/>
                    <a:gd name="T32" fmla="*/ 0 w 88"/>
                    <a:gd name="T33" fmla="*/ 0 h 391"/>
                    <a:gd name="T34" fmla="*/ 0 w 88"/>
                    <a:gd name="T35" fmla="*/ 0 h 391"/>
                    <a:gd name="T36" fmla="*/ 0 w 88"/>
                    <a:gd name="T37" fmla="*/ 0 h 391"/>
                    <a:gd name="T38" fmla="*/ 0 w 88"/>
                    <a:gd name="T39" fmla="*/ 0 h 391"/>
                    <a:gd name="T40" fmla="*/ 0 w 88"/>
                    <a:gd name="T41" fmla="*/ 0 h 391"/>
                    <a:gd name="T42" fmla="*/ 0 w 88"/>
                    <a:gd name="T43" fmla="*/ 0 h 391"/>
                    <a:gd name="T44" fmla="*/ 0 w 88"/>
                    <a:gd name="T45" fmla="*/ 0 h 391"/>
                    <a:gd name="T46" fmla="*/ 0 w 88"/>
                    <a:gd name="T47" fmla="*/ 0 h 391"/>
                    <a:gd name="T48" fmla="*/ 0 w 88"/>
                    <a:gd name="T49" fmla="*/ 0 h 391"/>
                    <a:gd name="T50" fmla="*/ 0 w 88"/>
                    <a:gd name="T51" fmla="*/ 0 h 391"/>
                    <a:gd name="T52" fmla="*/ 0 w 88"/>
                    <a:gd name="T53" fmla="*/ 0 h 391"/>
                    <a:gd name="T54" fmla="*/ 0 w 88"/>
                    <a:gd name="T55" fmla="*/ 0 h 391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88"/>
                    <a:gd name="T85" fmla="*/ 0 h 391"/>
                    <a:gd name="T86" fmla="*/ 88 w 88"/>
                    <a:gd name="T87" fmla="*/ 391 h 391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88" h="391">
                      <a:moveTo>
                        <a:pt x="0" y="104"/>
                      </a:moveTo>
                      <a:lnTo>
                        <a:pt x="1" y="119"/>
                      </a:lnTo>
                      <a:lnTo>
                        <a:pt x="8" y="168"/>
                      </a:lnTo>
                      <a:lnTo>
                        <a:pt x="28" y="296"/>
                      </a:lnTo>
                      <a:lnTo>
                        <a:pt x="43" y="387"/>
                      </a:lnTo>
                      <a:lnTo>
                        <a:pt x="44" y="391"/>
                      </a:lnTo>
                      <a:lnTo>
                        <a:pt x="45" y="375"/>
                      </a:lnTo>
                      <a:lnTo>
                        <a:pt x="47" y="344"/>
                      </a:lnTo>
                      <a:lnTo>
                        <a:pt x="52" y="282"/>
                      </a:lnTo>
                      <a:lnTo>
                        <a:pt x="58" y="219"/>
                      </a:lnTo>
                      <a:lnTo>
                        <a:pt x="60" y="203"/>
                      </a:lnTo>
                      <a:lnTo>
                        <a:pt x="62" y="192"/>
                      </a:lnTo>
                      <a:lnTo>
                        <a:pt x="67" y="168"/>
                      </a:lnTo>
                      <a:lnTo>
                        <a:pt x="80" y="119"/>
                      </a:lnTo>
                      <a:lnTo>
                        <a:pt x="88" y="70"/>
                      </a:lnTo>
                      <a:lnTo>
                        <a:pt x="88" y="58"/>
                      </a:lnTo>
                      <a:lnTo>
                        <a:pt x="87" y="53"/>
                      </a:lnTo>
                      <a:lnTo>
                        <a:pt x="83" y="43"/>
                      </a:lnTo>
                      <a:lnTo>
                        <a:pt x="77" y="33"/>
                      </a:lnTo>
                      <a:lnTo>
                        <a:pt x="70" y="24"/>
                      </a:lnTo>
                      <a:lnTo>
                        <a:pt x="55" y="5"/>
                      </a:lnTo>
                      <a:lnTo>
                        <a:pt x="51" y="0"/>
                      </a:lnTo>
                      <a:lnTo>
                        <a:pt x="49" y="2"/>
                      </a:lnTo>
                      <a:lnTo>
                        <a:pt x="42" y="11"/>
                      </a:lnTo>
                      <a:lnTo>
                        <a:pt x="17" y="47"/>
                      </a:lnTo>
                      <a:lnTo>
                        <a:pt x="0" y="94"/>
                      </a:lnTo>
                      <a:lnTo>
                        <a:pt x="0" y="104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77859" name="Freeform 32"/>
                <p:cNvSpPr>
                  <a:spLocks/>
                </p:cNvSpPr>
                <p:nvPr/>
              </p:nvSpPr>
              <p:spPr bwMode="auto">
                <a:xfrm>
                  <a:off x="3070" y="2296"/>
                  <a:ext cx="68" cy="427"/>
                </a:xfrm>
                <a:custGeom>
                  <a:avLst/>
                  <a:gdLst>
                    <a:gd name="T0" fmla="*/ 0 w 292"/>
                    <a:gd name="T1" fmla="*/ 0 h 1552"/>
                    <a:gd name="T2" fmla="*/ 0 w 292"/>
                    <a:gd name="T3" fmla="*/ 0 h 1552"/>
                    <a:gd name="T4" fmla="*/ 0 w 292"/>
                    <a:gd name="T5" fmla="*/ 0 h 1552"/>
                    <a:gd name="T6" fmla="*/ 0 w 292"/>
                    <a:gd name="T7" fmla="*/ 0 h 1552"/>
                    <a:gd name="T8" fmla="*/ 0 w 292"/>
                    <a:gd name="T9" fmla="*/ 0 h 1552"/>
                    <a:gd name="T10" fmla="*/ 0 w 292"/>
                    <a:gd name="T11" fmla="*/ 0 h 1552"/>
                    <a:gd name="T12" fmla="*/ 0 w 292"/>
                    <a:gd name="T13" fmla="*/ 0 h 1552"/>
                    <a:gd name="T14" fmla="*/ 0 w 292"/>
                    <a:gd name="T15" fmla="*/ 0 h 1552"/>
                    <a:gd name="T16" fmla="*/ 0 w 292"/>
                    <a:gd name="T17" fmla="*/ 0 h 1552"/>
                    <a:gd name="T18" fmla="*/ 0 w 292"/>
                    <a:gd name="T19" fmla="*/ 0 h 1552"/>
                    <a:gd name="T20" fmla="*/ 0 w 292"/>
                    <a:gd name="T21" fmla="*/ 0 h 1552"/>
                    <a:gd name="T22" fmla="*/ 0 w 292"/>
                    <a:gd name="T23" fmla="*/ 0 h 1552"/>
                    <a:gd name="T24" fmla="*/ 0 w 292"/>
                    <a:gd name="T25" fmla="*/ 0 h 1552"/>
                    <a:gd name="T26" fmla="*/ 0 w 292"/>
                    <a:gd name="T27" fmla="*/ 0 h 1552"/>
                    <a:gd name="T28" fmla="*/ 0 w 292"/>
                    <a:gd name="T29" fmla="*/ 0 h 1552"/>
                    <a:gd name="T30" fmla="*/ 0 w 292"/>
                    <a:gd name="T31" fmla="*/ 0 h 1552"/>
                    <a:gd name="T32" fmla="*/ 0 w 292"/>
                    <a:gd name="T33" fmla="*/ 0 h 1552"/>
                    <a:gd name="T34" fmla="*/ 0 w 292"/>
                    <a:gd name="T35" fmla="*/ 0 h 1552"/>
                    <a:gd name="T36" fmla="*/ 0 w 292"/>
                    <a:gd name="T37" fmla="*/ 0 h 1552"/>
                    <a:gd name="T38" fmla="*/ 0 w 292"/>
                    <a:gd name="T39" fmla="*/ 0 h 1552"/>
                    <a:gd name="T40" fmla="*/ 0 w 292"/>
                    <a:gd name="T41" fmla="*/ 0 h 1552"/>
                    <a:gd name="T42" fmla="*/ 0 w 292"/>
                    <a:gd name="T43" fmla="*/ 0 h 1552"/>
                    <a:gd name="T44" fmla="*/ 0 w 292"/>
                    <a:gd name="T45" fmla="*/ 0 h 1552"/>
                    <a:gd name="T46" fmla="*/ 0 w 292"/>
                    <a:gd name="T47" fmla="*/ 0 h 1552"/>
                    <a:gd name="T48" fmla="*/ 0 w 292"/>
                    <a:gd name="T49" fmla="*/ 0 h 1552"/>
                    <a:gd name="T50" fmla="*/ 0 w 292"/>
                    <a:gd name="T51" fmla="*/ 0 h 1552"/>
                    <a:gd name="T52" fmla="*/ 0 w 292"/>
                    <a:gd name="T53" fmla="*/ 0 h 1552"/>
                    <a:gd name="T54" fmla="*/ 0 w 292"/>
                    <a:gd name="T55" fmla="*/ 0 h 1552"/>
                    <a:gd name="T56" fmla="*/ 0 w 292"/>
                    <a:gd name="T57" fmla="*/ 0 h 1552"/>
                    <a:gd name="T58" fmla="*/ 0 w 292"/>
                    <a:gd name="T59" fmla="*/ 0 h 1552"/>
                    <a:gd name="T60" fmla="*/ 0 w 292"/>
                    <a:gd name="T61" fmla="*/ 0 h 1552"/>
                    <a:gd name="T62" fmla="*/ 0 w 292"/>
                    <a:gd name="T63" fmla="*/ 0 h 1552"/>
                    <a:gd name="T64" fmla="*/ 0 w 292"/>
                    <a:gd name="T65" fmla="*/ 0 h 1552"/>
                    <a:gd name="T66" fmla="*/ 0 w 292"/>
                    <a:gd name="T67" fmla="*/ 0 h 1552"/>
                    <a:gd name="T68" fmla="*/ 0 w 292"/>
                    <a:gd name="T69" fmla="*/ 0 h 1552"/>
                    <a:gd name="T70" fmla="*/ 0 w 292"/>
                    <a:gd name="T71" fmla="*/ 0 h 1552"/>
                    <a:gd name="T72" fmla="*/ 0 w 292"/>
                    <a:gd name="T73" fmla="*/ 0 h 1552"/>
                    <a:gd name="T74" fmla="*/ 0 w 292"/>
                    <a:gd name="T75" fmla="*/ 0 h 1552"/>
                    <a:gd name="T76" fmla="*/ 0 w 292"/>
                    <a:gd name="T77" fmla="*/ 0 h 1552"/>
                    <a:gd name="T78" fmla="*/ 0 w 292"/>
                    <a:gd name="T79" fmla="*/ 0 h 1552"/>
                    <a:gd name="T80" fmla="*/ 0 w 292"/>
                    <a:gd name="T81" fmla="*/ 0 h 1552"/>
                    <a:gd name="T82" fmla="*/ 0 w 292"/>
                    <a:gd name="T83" fmla="*/ 0 h 1552"/>
                    <a:gd name="T84" fmla="*/ 0 w 292"/>
                    <a:gd name="T85" fmla="*/ 0 h 1552"/>
                    <a:gd name="T86" fmla="*/ 0 w 292"/>
                    <a:gd name="T87" fmla="*/ 0 h 1552"/>
                    <a:gd name="T88" fmla="*/ 0 w 292"/>
                    <a:gd name="T89" fmla="*/ 0 h 1552"/>
                    <a:gd name="T90" fmla="*/ 0 w 292"/>
                    <a:gd name="T91" fmla="*/ 0 h 1552"/>
                    <a:gd name="T92" fmla="*/ 0 w 292"/>
                    <a:gd name="T93" fmla="*/ 0 h 1552"/>
                    <a:gd name="T94" fmla="*/ 0 w 292"/>
                    <a:gd name="T95" fmla="*/ 0 h 1552"/>
                    <a:gd name="T96" fmla="*/ 0 w 292"/>
                    <a:gd name="T97" fmla="*/ 0 h 155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292"/>
                    <a:gd name="T148" fmla="*/ 0 h 1552"/>
                    <a:gd name="T149" fmla="*/ 292 w 292"/>
                    <a:gd name="T150" fmla="*/ 1552 h 155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292" h="1552">
                      <a:moveTo>
                        <a:pt x="0" y="179"/>
                      </a:moveTo>
                      <a:lnTo>
                        <a:pt x="0" y="193"/>
                      </a:lnTo>
                      <a:lnTo>
                        <a:pt x="2" y="229"/>
                      </a:lnTo>
                      <a:lnTo>
                        <a:pt x="11" y="340"/>
                      </a:lnTo>
                      <a:lnTo>
                        <a:pt x="25" y="482"/>
                      </a:lnTo>
                      <a:lnTo>
                        <a:pt x="29" y="520"/>
                      </a:lnTo>
                      <a:lnTo>
                        <a:pt x="32" y="558"/>
                      </a:lnTo>
                      <a:lnTo>
                        <a:pt x="39" y="635"/>
                      </a:lnTo>
                      <a:lnTo>
                        <a:pt x="53" y="777"/>
                      </a:lnTo>
                      <a:lnTo>
                        <a:pt x="61" y="887"/>
                      </a:lnTo>
                      <a:lnTo>
                        <a:pt x="62" y="906"/>
                      </a:lnTo>
                      <a:lnTo>
                        <a:pt x="64" y="945"/>
                      </a:lnTo>
                      <a:lnTo>
                        <a:pt x="76" y="1043"/>
                      </a:lnTo>
                      <a:lnTo>
                        <a:pt x="117" y="1260"/>
                      </a:lnTo>
                      <a:lnTo>
                        <a:pt x="166" y="1423"/>
                      </a:lnTo>
                      <a:lnTo>
                        <a:pt x="178" y="1442"/>
                      </a:lnTo>
                      <a:lnTo>
                        <a:pt x="189" y="1456"/>
                      </a:lnTo>
                      <a:lnTo>
                        <a:pt x="214" y="1483"/>
                      </a:lnTo>
                      <a:lnTo>
                        <a:pt x="261" y="1529"/>
                      </a:lnTo>
                      <a:lnTo>
                        <a:pt x="290" y="1551"/>
                      </a:lnTo>
                      <a:lnTo>
                        <a:pt x="292" y="1552"/>
                      </a:lnTo>
                      <a:lnTo>
                        <a:pt x="289" y="1549"/>
                      </a:lnTo>
                      <a:lnTo>
                        <a:pt x="271" y="1525"/>
                      </a:lnTo>
                      <a:lnTo>
                        <a:pt x="212" y="1420"/>
                      </a:lnTo>
                      <a:lnTo>
                        <a:pt x="157" y="1264"/>
                      </a:lnTo>
                      <a:lnTo>
                        <a:pt x="151" y="1220"/>
                      </a:lnTo>
                      <a:lnTo>
                        <a:pt x="141" y="1131"/>
                      </a:lnTo>
                      <a:lnTo>
                        <a:pt x="122" y="950"/>
                      </a:lnTo>
                      <a:lnTo>
                        <a:pt x="89" y="588"/>
                      </a:lnTo>
                      <a:lnTo>
                        <a:pt x="58" y="226"/>
                      </a:lnTo>
                      <a:lnTo>
                        <a:pt x="50" y="135"/>
                      </a:lnTo>
                      <a:lnTo>
                        <a:pt x="50" y="126"/>
                      </a:lnTo>
                      <a:lnTo>
                        <a:pt x="53" y="116"/>
                      </a:lnTo>
                      <a:lnTo>
                        <a:pt x="60" y="91"/>
                      </a:lnTo>
                      <a:lnTo>
                        <a:pt x="75" y="41"/>
                      </a:lnTo>
                      <a:lnTo>
                        <a:pt x="68" y="4"/>
                      </a:lnTo>
                      <a:lnTo>
                        <a:pt x="62" y="2"/>
                      </a:lnTo>
                      <a:lnTo>
                        <a:pt x="58" y="0"/>
                      </a:lnTo>
                      <a:lnTo>
                        <a:pt x="53" y="1"/>
                      </a:lnTo>
                      <a:lnTo>
                        <a:pt x="47" y="2"/>
                      </a:lnTo>
                      <a:lnTo>
                        <a:pt x="43" y="5"/>
                      </a:lnTo>
                      <a:lnTo>
                        <a:pt x="39" y="8"/>
                      </a:lnTo>
                      <a:lnTo>
                        <a:pt x="35" y="13"/>
                      </a:lnTo>
                      <a:lnTo>
                        <a:pt x="27" y="26"/>
                      </a:lnTo>
                      <a:lnTo>
                        <a:pt x="21" y="42"/>
                      </a:lnTo>
                      <a:lnTo>
                        <a:pt x="10" y="81"/>
                      </a:lnTo>
                      <a:lnTo>
                        <a:pt x="0" y="169"/>
                      </a:lnTo>
                      <a:lnTo>
                        <a:pt x="0" y="179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77860" name="Freeform 33"/>
                <p:cNvSpPr>
                  <a:spLocks/>
                </p:cNvSpPr>
                <p:nvPr/>
              </p:nvSpPr>
              <p:spPr bwMode="auto">
                <a:xfrm>
                  <a:off x="3053" y="2598"/>
                  <a:ext cx="45" cy="183"/>
                </a:xfrm>
                <a:custGeom>
                  <a:avLst/>
                  <a:gdLst>
                    <a:gd name="T0" fmla="*/ 0 w 188"/>
                    <a:gd name="T1" fmla="*/ 0 h 663"/>
                    <a:gd name="T2" fmla="*/ 0 w 188"/>
                    <a:gd name="T3" fmla="*/ 0 h 663"/>
                    <a:gd name="T4" fmla="*/ 0 w 188"/>
                    <a:gd name="T5" fmla="*/ 0 h 663"/>
                    <a:gd name="T6" fmla="*/ 0 w 188"/>
                    <a:gd name="T7" fmla="*/ 0 h 663"/>
                    <a:gd name="T8" fmla="*/ 0 w 188"/>
                    <a:gd name="T9" fmla="*/ 0 h 663"/>
                    <a:gd name="T10" fmla="*/ 0 w 188"/>
                    <a:gd name="T11" fmla="*/ 0 h 663"/>
                    <a:gd name="T12" fmla="*/ 0 w 188"/>
                    <a:gd name="T13" fmla="*/ 0 h 663"/>
                    <a:gd name="T14" fmla="*/ 0 w 188"/>
                    <a:gd name="T15" fmla="*/ 0 h 663"/>
                    <a:gd name="T16" fmla="*/ 0 w 188"/>
                    <a:gd name="T17" fmla="*/ 0 h 663"/>
                    <a:gd name="T18" fmla="*/ 0 w 188"/>
                    <a:gd name="T19" fmla="*/ 0 h 663"/>
                    <a:gd name="T20" fmla="*/ 0 w 188"/>
                    <a:gd name="T21" fmla="*/ 0 h 663"/>
                    <a:gd name="T22" fmla="*/ 0 w 188"/>
                    <a:gd name="T23" fmla="*/ 0 h 663"/>
                    <a:gd name="T24" fmla="*/ 0 w 188"/>
                    <a:gd name="T25" fmla="*/ 0 h 663"/>
                    <a:gd name="T26" fmla="*/ 0 w 188"/>
                    <a:gd name="T27" fmla="*/ 0 h 663"/>
                    <a:gd name="T28" fmla="*/ 0 w 188"/>
                    <a:gd name="T29" fmla="*/ 0 h 663"/>
                    <a:gd name="T30" fmla="*/ 0 w 188"/>
                    <a:gd name="T31" fmla="*/ 0 h 663"/>
                    <a:gd name="T32" fmla="*/ 0 w 188"/>
                    <a:gd name="T33" fmla="*/ 0 h 663"/>
                    <a:gd name="T34" fmla="*/ 0 w 188"/>
                    <a:gd name="T35" fmla="*/ 0 h 663"/>
                    <a:gd name="T36" fmla="*/ 0 w 188"/>
                    <a:gd name="T37" fmla="*/ 0 h 663"/>
                    <a:gd name="T38" fmla="*/ 0 w 188"/>
                    <a:gd name="T39" fmla="*/ 0 h 663"/>
                    <a:gd name="T40" fmla="*/ 0 w 188"/>
                    <a:gd name="T41" fmla="*/ 0 h 663"/>
                    <a:gd name="T42" fmla="*/ 0 w 188"/>
                    <a:gd name="T43" fmla="*/ 0 h 663"/>
                    <a:gd name="T44" fmla="*/ 0 w 188"/>
                    <a:gd name="T45" fmla="*/ 0 h 663"/>
                    <a:gd name="T46" fmla="*/ 0 w 188"/>
                    <a:gd name="T47" fmla="*/ 0 h 663"/>
                    <a:gd name="T48" fmla="*/ 0 w 188"/>
                    <a:gd name="T49" fmla="*/ 0 h 663"/>
                    <a:gd name="T50" fmla="*/ 0 w 188"/>
                    <a:gd name="T51" fmla="*/ 0 h 663"/>
                    <a:gd name="T52" fmla="*/ 0 w 188"/>
                    <a:gd name="T53" fmla="*/ 0 h 663"/>
                    <a:gd name="T54" fmla="*/ 0 w 188"/>
                    <a:gd name="T55" fmla="*/ 0 h 663"/>
                    <a:gd name="T56" fmla="*/ 0 w 188"/>
                    <a:gd name="T57" fmla="*/ 0 h 663"/>
                    <a:gd name="T58" fmla="*/ 0 w 188"/>
                    <a:gd name="T59" fmla="*/ 0 h 663"/>
                    <a:gd name="T60" fmla="*/ 0 w 188"/>
                    <a:gd name="T61" fmla="*/ 0 h 663"/>
                    <a:gd name="T62" fmla="*/ 0 w 188"/>
                    <a:gd name="T63" fmla="*/ 0 h 663"/>
                    <a:gd name="T64" fmla="*/ 0 w 188"/>
                    <a:gd name="T65" fmla="*/ 0 h 663"/>
                    <a:gd name="T66" fmla="*/ 0 w 188"/>
                    <a:gd name="T67" fmla="*/ 0 h 663"/>
                    <a:gd name="T68" fmla="*/ 0 w 188"/>
                    <a:gd name="T69" fmla="*/ 0 h 663"/>
                    <a:gd name="T70" fmla="*/ 0 w 188"/>
                    <a:gd name="T71" fmla="*/ 0 h 663"/>
                    <a:gd name="T72" fmla="*/ 0 w 188"/>
                    <a:gd name="T73" fmla="*/ 0 h 663"/>
                    <a:gd name="T74" fmla="*/ 0 w 188"/>
                    <a:gd name="T75" fmla="*/ 0 h 663"/>
                    <a:gd name="T76" fmla="*/ 0 w 188"/>
                    <a:gd name="T77" fmla="*/ 0 h 663"/>
                    <a:gd name="T78" fmla="*/ 0 w 188"/>
                    <a:gd name="T79" fmla="*/ 0 h 663"/>
                    <a:gd name="T80" fmla="*/ 0 w 188"/>
                    <a:gd name="T81" fmla="*/ 0 h 663"/>
                    <a:gd name="T82" fmla="*/ 0 w 188"/>
                    <a:gd name="T83" fmla="*/ 0 h 663"/>
                    <a:gd name="T84" fmla="*/ 0 w 188"/>
                    <a:gd name="T85" fmla="*/ 0 h 663"/>
                    <a:gd name="T86" fmla="*/ 0 w 188"/>
                    <a:gd name="T87" fmla="*/ 0 h 663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88"/>
                    <a:gd name="T133" fmla="*/ 0 h 663"/>
                    <a:gd name="T134" fmla="*/ 188 w 188"/>
                    <a:gd name="T135" fmla="*/ 663 h 663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88" h="663">
                      <a:moveTo>
                        <a:pt x="67" y="407"/>
                      </a:moveTo>
                      <a:lnTo>
                        <a:pt x="65" y="409"/>
                      </a:lnTo>
                      <a:lnTo>
                        <a:pt x="57" y="418"/>
                      </a:lnTo>
                      <a:lnTo>
                        <a:pt x="28" y="458"/>
                      </a:lnTo>
                      <a:lnTo>
                        <a:pt x="4" y="522"/>
                      </a:lnTo>
                      <a:lnTo>
                        <a:pt x="2" y="539"/>
                      </a:lnTo>
                      <a:lnTo>
                        <a:pt x="0" y="573"/>
                      </a:lnTo>
                      <a:lnTo>
                        <a:pt x="8" y="622"/>
                      </a:lnTo>
                      <a:lnTo>
                        <a:pt x="17" y="639"/>
                      </a:lnTo>
                      <a:lnTo>
                        <a:pt x="29" y="651"/>
                      </a:lnTo>
                      <a:lnTo>
                        <a:pt x="44" y="659"/>
                      </a:lnTo>
                      <a:lnTo>
                        <a:pt x="63" y="663"/>
                      </a:lnTo>
                      <a:lnTo>
                        <a:pt x="84" y="663"/>
                      </a:lnTo>
                      <a:lnTo>
                        <a:pt x="107" y="661"/>
                      </a:lnTo>
                      <a:lnTo>
                        <a:pt x="159" y="648"/>
                      </a:lnTo>
                      <a:lnTo>
                        <a:pt x="188" y="638"/>
                      </a:lnTo>
                      <a:lnTo>
                        <a:pt x="167" y="637"/>
                      </a:lnTo>
                      <a:lnTo>
                        <a:pt x="133" y="627"/>
                      </a:lnTo>
                      <a:lnTo>
                        <a:pt x="107" y="611"/>
                      </a:lnTo>
                      <a:lnTo>
                        <a:pt x="93" y="589"/>
                      </a:lnTo>
                      <a:lnTo>
                        <a:pt x="90" y="561"/>
                      </a:lnTo>
                      <a:lnTo>
                        <a:pt x="100" y="528"/>
                      </a:lnTo>
                      <a:lnTo>
                        <a:pt x="111" y="510"/>
                      </a:lnTo>
                      <a:lnTo>
                        <a:pt x="105" y="510"/>
                      </a:lnTo>
                      <a:lnTo>
                        <a:pt x="94" y="508"/>
                      </a:lnTo>
                      <a:lnTo>
                        <a:pt x="72" y="505"/>
                      </a:lnTo>
                      <a:lnTo>
                        <a:pt x="50" y="503"/>
                      </a:lnTo>
                      <a:lnTo>
                        <a:pt x="44" y="502"/>
                      </a:lnTo>
                      <a:lnTo>
                        <a:pt x="45" y="501"/>
                      </a:lnTo>
                      <a:lnTo>
                        <a:pt x="53" y="494"/>
                      </a:lnTo>
                      <a:lnTo>
                        <a:pt x="78" y="456"/>
                      </a:lnTo>
                      <a:lnTo>
                        <a:pt x="97" y="396"/>
                      </a:lnTo>
                      <a:lnTo>
                        <a:pt x="99" y="377"/>
                      </a:lnTo>
                      <a:lnTo>
                        <a:pt x="98" y="355"/>
                      </a:lnTo>
                      <a:lnTo>
                        <a:pt x="92" y="288"/>
                      </a:lnTo>
                      <a:lnTo>
                        <a:pt x="74" y="120"/>
                      </a:lnTo>
                      <a:lnTo>
                        <a:pt x="59" y="6"/>
                      </a:lnTo>
                      <a:lnTo>
                        <a:pt x="59" y="0"/>
                      </a:lnTo>
                      <a:lnTo>
                        <a:pt x="59" y="35"/>
                      </a:lnTo>
                      <a:lnTo>
                        <a:pt x="61" y="102"/>
                      </a:lnTo>
                      <a:lnTo>
                        <a:pt x="64" y="238"/>
                      </a:lnTo>
                      <a:lnTo>
                        <a:pt x="66" y="373"/>
                      </a:lnTo>
                      <a:lnTo>
                        <a:pt x="67" y="407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77861" name="Freeform 34"/>
                <p:cNvSpPr>
                  <a:spLocks/>
                </p:cNvSpPr>
                <p:nvPr/>
              </p:nvSpPr>
              <p:spPr bwMode="auto">
                <a:xfrm>
                  <a:off x="3100" y="2698"/>
                  <a:ext cx="26" cy="49"/>
                </a:xfrm>
                <a:custGeom>
                  <a:avLst/>
                  <a:gdLst>
                    <a:gd name="T0" fmla="*/ 0 w 106"/>
                    <a:gd name="T1" fmla="*/ 0 h 181"/>
                    <a:gd name="T2" fmla="*/ 0 w 106"/>
                    <a:gd name="T3" fmla="*/ 0 h 181"/>
                    <a:gd name="T4" fmla="*/ 0 w 106"/>
                    <a:gd name="T5" fmla="*/ 0 h 181"/>
                    <a:gd name="T6" fmla="*/ 0 w 106"/>
                    <a:gd name="T7" fmla="*/ 0 h 181"/>
                    <a:gd name="T8" fmla="*/ 0 w 106"/>
                    <a:gd name="T9" fmla="*/ 0 h 181"/>
                    <a:gd name="T10" fmla="*/ 0 w 106"/>
                    <a:gd name="T11" fmla="*/ 0 h 181"/>
                    <a:gd name="T12" fmla="*/ 0 w 106"/>
                    <a:gd name="T13" fmla="*/ 0 h 181"/>
                    <a:gd name="T14" fmla="*/ 0 w 106"/>
                    <a:gd name="T15" fmla="*/ 0 h 181"/>
                    <a:gd name="T16" fmla="*/ 0 w 106"/>
                    <a:gd name="T17" fmla="*/ 0 h 181"/>
                    <a:gd name="T18" fmla="*/ 0 w 106"/>
                    <a:gd name="T19" fmla="*/ 0 h 181"/>
                    <a:gd name="T20" fmla="*/ 0 w 106"/>
                    <a:gd name="T21" fmla="*/ 0 h 181"/>
                    <a:gd name="T22" fmla="*/ 0 w 106"/>
                    <a:gd name="T23" fmla="*/ 0 h 181"/>
                    <a:gd name="T24" fmla="*/ 0 w 106"/>
                    <a:gd name="T25" fmla="*/ 0 h 181"/>
                    <a:gd name="T26" fmla="*/ 0 w 106"/>
                    <a:gd name="T27" fmla="*/ 0 h 181"/>
                    <a:gd name="T28" fmla="*/ 0 w 106"/>
                    <a:gd name="T29" fmla="*/ 0 h 181"/>
                    <a:gd name="T30" fmla="*/ 0 w 106"/>
                    <a:gd name="T31" fmla="*/ 0 h 181"/>
                    <a:gd name="T32" fmla="*/ 0 w 106"/>
                    <a:gd name="T33" fmla="*/ 0 h 181"/>
                    <a:gd name="T34" fmla="*/ 0 w 106"/>
                    <a:gd name="T35" fmla="*/ 0 h 181"/>
                    <a:gd name="T36" fmla="*/ 0 w 106"/>
                    <a:gd name="T37" fmla="*/ 0 h 181"/>
                    <a:gd name="T38" fmla="*/ 0 w 106"/>
                    <a:gd name="T39" fmla="*/ 0 h 181"/>
                    <a:gd name="T40" fmla="*/ 0 w 106"/>
                    <a:gd name="T41" fmla="*/ 0 h 181"/>
                    <a:gd name="T42" fmla="*/ 0 w 106"/>
                    <a:gd name="T43" fmla="*/ 0 h 181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106"/>
                    <a:gd name="T67" fmla="*/ 0 h 181"/>
                    <a:gd name="T68" fmla="*/ 106 w 106"/>
                    <a:gd name="T69" fmla="*/ 181 h 181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106" h="181">
                      <a:moveTo>
                        <a:pt x="106" y="119"/>
                      </a:moveTo>
                      <a:lnTo>
                        <a:pt x="102" y="125"/>
                      </a:lnTo>
                      <a:lnTo>
                        <a:pt x="96" y="135"/>
                      </a:lnTo>
                      <a:lnTo>
                        <a:pt x="82" y="155"/>
                      </a:lnTo>
                      <a:lnTo>
                        <a:pt x="69" y="175"/>
                      </a:lnTo>
                      <a:lnTo>
                        <a:pt x="65" y="181"/>
                      </a:lnTo>
                      <a:lnTo>
                        <a:pt x="59" y="175"/>
                      </a:lnTo>
                      <a:lnTo>
                        <a:pt x="49" y="164"/>
                      </a:lnTo>
                      <a:lnTo>
                        <a:pt x="27" y="141"/>
                      </a:lnTo>
                      <a:lnTo>
                        <a:pt x="5" y="117"/>
                      </a:lnTo>
                      <a:lnTo>
                        <a:pt x="0" y="111"/>
                      </a:lnTo>
                      <a:lnTo>
                        <a:pt x="0" y="101"/>
                      </a:lnTo>
                      <a:lnTo>
                        <a:pt x="0" y="83"/>
                      </a:lnTo>
                      <a:lnTo>
                        <a:pt x="0" y="47"/>
                      </a:lnTo>
                      <a:lnTo>
                        <a:pt x="0" y="10"/>
                      </a:lnTo>
                      <a:lnTo>
                        <a:pt x="0" y="0"/>
                      </a:lnTo>
                      <a:lnTo>
                        <a:pt x="8" y="10"/>
                      </a:lnTo>
                      <a:lnTo>
                        <a:pt x="26" y="31"/>
                      </a:lnTo>
                      <a:lnTo>
                        <a:pt x="60" y="70"/>
                      </a:lnTo>
                      <a:lnTo>
                        <a:pt x="97" y="110"/>
                      </a:lnTo>
                      <a:lnTo>
                        <a:pt x="106" y="119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77862" name="Freeform 35"/>
                <p:cNvSpPr>
                  <a:spLocks/>
                </p:cNvSpPr>
                <p:nvPr/>
              </p:nvSpPr>
              <p:spPr bwMode="auto">
                <a:xfrm>
                  <a:off x="3112" y="2753"/>
                  <a:ext cx="37" cy="41"/>
                </a:xfrm>
                <a:custGeom>
                  <a:avLst/>
                  <a:gdLst>
                    <a:gd name="T0" fmla="*/ 0 w 156"/>
                    <a:gd name="T1" fmla="*/ 0 h 151"/>
                    <a:gd name="T2" fmla="*/ 0 w 156"/>
                    <a:gd name="T3" fmla="*/ 0 h 151"/>
                    <a:gd name="T4" fmla="*/ 0 w 156"/>
                    <a:gd name="T5" fmla="*/ 0 h 151"/>
                    <a:gd name="T6" fmla="*/ 0 w 156"/>
                    <a:gd name="T7" fmla="*/ 0 h 151"/>
                    <a:gd name="T8" fmla="*/ 0 w 156"/>
                    <a:gd name="T9" fmla="*/ 0 h 151"/>
                    <a:gd name="T10" fmla="*/ 0 w 156"/>
                    <a:gd name="T11" fmla="*/ 0 h 151"/>
                    <a:gd name="T12" fmla="*/ 0 w 156"/>
                    <a:gd name="T13" fmla="*/ 0 h 151"/>
                    <a:gd name="T14" fmla="*/ 0 w 156"/>
                    <a:gd name="T15" fmla="*/ 0 h 151"/>
                    <a:gd name="T16" fmla="*/ 0 w 156"/>
                    <a:gd name="T17" fmla="*/ 0 h 151"/>
                    <a:gd name="T18" fmla="*/ 0 w 156"/>
                    <a:gd name="T19" fmla="*/ 0 h 151"/>
                    <a:gd name="T20" fmla="*/ 0 w 156"/>
                    <a:gd name="T21" fmla="*/ 0 h 151"/>
                    <a:gd name="T22" fmla="*/ 0 w 156"/>
                    <a:gd name="T23" fmla="*/ 0 h 151"/>
                    <a:gd name="T24" fmla="*/ 0 w 156"/>
                    <a:gd name="T25" fmla="*/ 0 h 151"/>
                    <a:gd name="T26" fmla="*/ 0 w 156"/>
                    <a:gd name="T27" fmla="*/ 0 h 151"/>
                    <a:gd name="T28" fmla="*/ 0 w 156"/>
                    <a:gd name="T29" fmla="*/ 0 h 151"/>
                    <a:gd name="T30" fmla="*/ 0 w 156"/>
                    <a:gd name="T31" fmla="*/ 0 h 151"/>
                    <a:gd name="T32" fmla="*/ 0 w 156"/>
                    <a:gd name="T33" fmla="*/ 0 h 151"/>
                    <a:gd name="T34" fmla="*/ 0 w 156"/>
                    <a:gd name="T35" fmla="*/ 0 h 151"/>
                    <a:gd name="T36" fmla="*/ 0 w 156"/>
                    <a:gd name="T37" fmla="*/ 0 h 151"/>
                    <a:gd name="T38" fmla="*/ 0 w 156"/>
                    <a:gd name="T39" fmla="*/ 0 h 151"/>
                    <a:gd name="T40" fmla="*/ 0 w 156"/>
                    <a:gd name="T41" fmla="*/ 0 h 151"/>
                    <a:gd name="T42" fmla="*/ 0 w 156"/>
                    <a:gd name="T43" fmla="*/ 0 h 151"/>
                    <a:gd name="T44" fmla="*/ 0 w 156"/>
                    <a:gd name="T45" fmla="*/ 0 h 151"/>
                    <a:gd name="T46" fmla="*/ 0 w 156"/>
                    <a:gd name="T47" fmla="*/ 0 h 151"/>
                    <a:gd name="T48" fmla="*/ 0 w 156"/>
                    <a:gd name="T49" fmla="*/ 0 h 151"/>
                    <a:gd name="T50" fmla="*/ 0 w 156"/>
                    <a:gd name="T51" fmla="*/ 0 h 151"/>
                    <a:gd name="T52" fmla="*/ 0 w 156"/>
                    <a:gd name="T53" fmla="*/ 0 h 151"/>
                    <a:gd name="T54" fmla="*/ 0 w 156"/>
                    <a:gd name="T55" fmla="*/ 0 h 151"/>
                    <a:gd name="T56" fmla="*/ 0 w 156"/>
                    <a:gd name="T57" fmla="*/ 0 h 151"/>
                    <a:gd name="T58" fmla="*/ 0 w 156"/>
                    <a:gd name="T59" fmla="*/ 0 h 151"/>
                    <a:gd name="T60" fmla="*/ 0 w 156"/>
                    <a:gd name="T61" fmla="*/ 0 h 151"/>
                    <a:gd name="T62" fmla="*/ 0 w 156"/>
                    <a:gd name="T63" fmla="*/ 0 h 151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56"/>
                    <a:gd name="T97" fmla="*/ 0 h 151"/>
                    <a:gd name="T98" fmla="*/ 156 w 156"/>
                    <a:gd name="T99" fmla="*/ 151 h 151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56" h="151">
                      <a:moveTo>
                        <a:pt x="60" y="36"/>
                      </a:moveTo>
                      <a:lnTo>
                        <a:pt x="63" y="46"/>
                      </a:lnTo>
                      <a:lnTo>
                        <a:pt x="69" y="55"/>
                      </a:lnTo>
                      <a:lnTo>
                        <a:pt x="77" y="62"/>
                      </a:lnTo>
                      <a:lnTo>
                        <a:pt x="86" y="67"/>
                      </a:lnTo>
                      <a:lnTo>
                        <a:pt x="108" y="75"/>
                      </a:lnTo>
                      <a:lnTo>
                        <a:pt x="127" y="80"/>
                      </a:lnTo>
                      <a:lnTo>
                        <a:pt x="143" y="82"/>
                      </a:lnTo>
                      <a:lnTo>
                        <a:pt x="149" y="82"/>
                      </a:lnTo>
                      <a:lnTo>
                        <a:pt x="149" y="86"/>
                      </a:lnTo>
                      <a:lnTo>
                        <a:pt x="151" y="93"/>
                      </a:lnTo>
                      <a:lnTo>
                        <a:pt x="153" y="106"/>
                      </a:lnTo>
                      <a:lnTo>
                        <a:pt x="155" y="120"/>
                      </a:lnTo>
                      <a:lnTo>
                        <a:pt x="156" y="123"/>
                      </a:lnTo>
                      <a:lnTo>
                        <a:pt x="154" y="125"/>
                      </a:lnTo>
                      <a:lnTo>
                        <a:pt x="144" y="133"/>
                      </a:lnTo>
                      <a:lnTo>
                        <a:pt x="101" y="150"/>
                      </a:lnTo>
                      <a:lnTo>
                        <a:pt x="74" y="151"/>
                      </a:lnTo>
                      <a:lnTo>
                        <a:pt x="48" y="142"/>
                      </a:lnTo>
                      <a:lnTo>
                        <a:pt x="36" y="131"/>
                      </a:lnTo>
                      <a:lnTo>
                        <a:pt x="25" y="118"/>
                      </a:lnTo>
                      <a:lnTo>
                        <a:pt x="10" y="90"/>
                      </a:lnTo>
                      <a:lnTo>
                        <a:pt x="3" y="62"/>
                      </a:lnTo>
                      <a:lnTo>
                        <a:pt x="0" y="34"/>
                      </a:lnTo>
                      <a:lnTo>
                        <a:pt x="1" y="2"/>
                      </a:lnTo>
                      <a:lnTo>
                        <a:pt x="2" y="0"/>
                      </a:lnTo>
                      <a:lnTo>
                        <a:pt x="9" y="0"/>
                      </a:lnTo>
                      <a:lnTo>
                        <a:pt x="35" y="6"/>
                      </a:lnTo>
                      <a:lnTo>
                        <a:pt x="47" y="14"/>
                      </a:lnTo>
                      <a:lnTo>
                        <a:pt x="57" y="27"/>
                      </a:lnTo>
                      <a:lnTo>
                        <a:pt x="60" y="36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77863" name="Freeform 36"/>
                <p:cNvSpPr>
                  <a:spLocks/>
                </p:cNvSpPr>
                <p:nvPr/>
              </p:nvSpPr>
              <p:spPr bwMode="auto">
                <a:xfrm>
                  <a:off x="3066" y="2792"/>
                  <a:ext cx="32" cy="13"/>
                </a:xfrm>
                <a:custGeom>
                  <a:avLst/>
                  <a:gdLst>
                    <a:gd name="T0" fmla="*/ 0 w 139"/>
                    <a:gd name="T1" fmla="*/ 0 h 49"/>
                    <a:gd name="T2" fmla="*/ 0 w 139"/>
                    <a:gd name="T3" fmla="*/ 0 h 49"/>
                    <a:gd name="T4" fmla="*/ 0 w 139"/>
                    <a:gd name="T5" fmla="*/ 0 h 49"/>
                    <a:gd name="T6" fmla="*/ 0 w 139"/>
                    <a:gd name="T7" fmla="*/ 0 h 49"/>
                    <a:gd name="T8" fmla="*/ 0 w 139"/>
                    <a:gd name="T9" fmla="*/ 0 h 49"/>
                    <a:gd name="T10" fmla="*/ 0 w 139"/>
                    <a:gd name="T11" fmla="*/ 0 h 49"/>
                    <a:gd name="T12" fmla="*/ 0 w 139"/>
                    <a:gd name="T13" fmla="*/ 0 h 49"/>
                    <a:gd name="T14" fmla="*/ 0 w 139"/>
                    <a:gd name="T15" fmla="*/ 0 h 49"/>
                    <a:gd name="T16" fmla="*/ 0 w 139"/>
                    <a:gd name="T17" fmla="*/ 0 h 49"/>
                    <a:gd name="T18" fmla="*/ 0 w 139"/>
                    <a:gd name="T19" fmla="*/ 0 h 49"/>
                    <a:gd name="T20" fmla="*/ 0 w 139"/>
                    <a:gd name="T21" fmla="*/ 0 h 49"/>
                    <a:gd name="T22" fmla="*/ 0 w 139"/>
                    <a:gd name="T23" fmla="*/ 0 h 49"/>
                    <a:gd name="T24" fmla="*/ 0 w 139"/>
                    <a:gd name="T25" fmla="*/ 0 h 49"/>
                    <a:gd name="T26" fmla="*/ 0 w 139"/>
                    <a:gd name="T27" fmla="*/ 0 h 49"/>
                    <a:gd name="T28" fmla="*/ 0 w 139"/>
                    <a:gd name="T29" fmla="*/ 0 h 49"/>
                    <a:gd name="T30" fmla="*/ 0 w 139"/>
                    <a:gd name="T31" fmla="*/ 0 h 49"/>
                    <a:gd name="T32" fmla="*/ 0 w 139"/>
                    <a:gd name="T33" fmla="*/ 0 h 49"/>
                    <a:gd name="T34" fmla="*/ 0 w 139"/>
                    <a:gd name="T35" fmla="*/ 0 h 49"/>
                    <a:gd name="T36" fmla="*/ 0 w 139"/>
                    <a:gd name="T37" fmla="*/ 0 h 49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39"/>
                    <a:gd name="T58" fmla="*/ 0 h 49"/>
                    <a:gd name="T59" fmla="*/ 139 w 139"/>
                    <a:gd name="T60" fmla="*/ 49 h 49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39" h="49">
                      <a:moveTo>
                        <a:pt x="139" y="0"/>
                      </a:moveTo>
                      <a:lnTo>
                        <a:pt x="138" y="1"/>
                      </a:lnTo>
                      <a:lnTo>
                        <a:pt x="132" y="8"/>
                      </a:lnTo>
                      <a:lnTo>
                        <a:pt x="109" y="31"/>
                      </a:lnTo>
                      <a:lnTo>
                        <a:pt x="93" y="42"/>
                      </a:lnTo>
                      <a:lnTo>
                        <a:pt x="75" y="49"/>
                      </a:lnTo>
                      <a:lnTo>
                        <a:pt x="65" y="49"/>
                      </a:lnTo>
                      <a:lnTo>
                        <a:pt x="55" y="49"/>
                      </a:lnTo>
                      <a:lnTo>
                        <a:pt x="38" y="45"/>
                      </a:lnTo>
                      <a:lnTo>
                        <a:pt x="23" y="38"/>
                      </a:lnTo>
                      <a:lnTo>
                        <a:pt x="12" y="30"/>
                      </a:lnTo>
                      <a:lnTo>
                        <a:pt x="0" y="19"/>
                      </a:lnTo>
                      <a:lnTo>
                        <a:pt x="0" y="18"/>
                      </a:lnTo>
                      <a:lnTo>
                        <a:pt x="12" y="17"/>
                      </a:lnTo>
                      <a:lnTo>
                        <a:pt x="35" y="14"/>
                      </a:lnTo>
                      <a:lnTo>
                        <a:pt x="81" y="8"/>
                      </a:lnTo>
                      <a:lnTo>
                        <a:pt x="127" y="2"/>
                      </a:lnTo>
                      <a:lnTo>
                        <a:pt x="139" y="0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77864" name="Freeform 37"/>
                <p:cNvSpPr>
                  <a:spLocks/>
                </p:cNvSpPr>
                <p:nvPr/>
              </p:nvSpPr>
              <p:spPr bwMode="auto">
                <a:xfrm>
                  <a:off x="3114" y="2799"/>
                  <a:ext cx="34" cy="15"/>
                </a:xfrm>
                <a:custGeom>
                  <a:avLst/>
                  <a:gdLst>
                    <a:gd name="T0" fmla="*/ 0 w 145"/>
                    <a:gd name="T1" fmla="*/ 0 h 54"/>
                    <a:gd name="T2" fmla="*/ 0 w 145"/>
                    <a:gd name="T3" fmla="*/ 0 h 54"/>
                    <a:gd name="T4" fmla="*/ 0 w 145"/>
                    <a:gd name="T5" fmla="*/ 0 h 54"/>
                    <a:gd name="T6" fmla="*/ 0 w 145"/>
                    <a:gd name="T7" fmla="*/ 0 h 54"/>
                    <a:gd name="T8" fmla="*/ 0 w 145"/>
                    <a:gd name="T9" fmla="*/ 0 h 54"/>
                    <a:gd name="T10" fmla="*/ 0 w 145"/>
                    <a:gd name="T11" fmla="*/ 0 h 54"/>
                    <a:gd name="T12" fmla="*/ 0 w 145"/>
                    <a:gd name="T13" fmla="*/ 0 h 54"/>
                    <a:gd name="T14" fmla="*/ 0 w 145"/>
                    <a:gd name="T15" fmla="*/ 0 h 54"/>
                    <a:gd name="T16" fmla="*/ 0 w 145"/>
                    <a:gd name="T17" fmla="*/ 0 h 54"/>
                    <a:gd name="T18" fmla="*/ 0 w 145"/>
                    <a:gd name="T19" fmla="*/ 0 h 54"/>
                    <a:gd name="T20" fmla="*/ 0 w 145"/>
                    <a:gd name="T21" fmla="*/ 0 h 54"/>
                    <a:gd name="T22" fmla="*/ 0 w 145"/>
                    <a:gd name="T23" fmla="*/ 0 h 54"/>
                    <a:gd name="T24" fmla="*/ 0 w 145"/>
                    <a:gd name="T25" fmla="*/ 0 h 54"/>
                    <a:gd name="T26" fmla="*/ 0 w 145"/>
                    <a:gd name="T27" fmla="*/ 0 h 54"/>
                    <a:gd name="T28" fmla="*/ 0 w 145"/>
                    <a:gd name="T29" fmla="*/ 0 h 54"/>
                    <a:gd name="T30" fmla="*/ 0 w 145"/>
                    <a:gd name="T31" fmla="*/ 0 h 54"/>
                    <a:gd name="T32" fmla="*/ 0 w 145"/>
                    <a:gd name="T33" fmla="*/ 0 h 54"/>
                    <a:gd name="T34" fmla="*/ 0 w 145"/>
                    <a:gd name="T35" fmla="*/ 0 h 54"/>
                    <a:gd name="T36" fmla="*/ 0 w 145"/>
                    <a:gd name="T37" fmla="*/ 0 h 54"/>
                    <a:gd name="T38" fmla="*/ 0 w 145"/>
                    <a:gd name="T39" fmla="*/ 0 h 54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145"/>
                    <a:gd name="T61" fmla="*/ 0 h 54"/>
                    <a:gd name="T62" fmla="*/ 145 w 145"/>
                    <a:gd name="T63" fmla="*/ 54 h 54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145" h="54">
                      <a:moveTo>
                        <a:pt x="145" y="5"/>
                      </a:moveTo>
                      <a:lnTo>
                        <a:pt x="143" y="7"/>
                      </a:lnTo>
                      <a:lnTo>
                        <a:pt x="136" y="15"/>
                      </a:lnTo>
                      <a:lnTo>
                        <a:pt x="104" y="41"/>
                      </a:lnTo>
                      <a:lnTo>
                        <a:pt x="82" y="51"/>
                      </a:lnTo>
                      <a:lnTo>
                        <a:pt x="59" y="54"/>
                      </a:lnTo>
                      <a:lnTo>
                        <a:pt x="48" y="51"/>
                      </a:lnTo>
                      <a:lnTo>
                        <a:pt x="37" y="47"/>
                      </a:lnTo>
                      <a:lnTo>
                        <a:pt x="20" y="36"/>
                      </a:lnTo>
                      <a:lnTo>
                        <a:pt x="9" y="25"/>
                      </a:lnTo>
                      <a:lnTo>
                        <a:pt x="3" y="14"/>
                      </a:lnTo>
                      <a:lnTo>
                        <a:pt x="0" y="6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2" y="1"/>
                      </a:lnTo>
                      <a:lnTo>
                        <a:pt x="36" y="2"/>
                      </a:lnTo>
                      <a:lnTo>
                        <a:pt x="84" y="4"/>
                      </a:lnTo>
                      <a:lnTo>
                        <a:pt x="133" y="5"/>
                      </a:lnTo>
                      <a:lnTo>
                        <a:pt x="145" y="5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77865" name="Freeform 38"/>
                <p:cNvSpPr>
                  <a:spLocks/>
                </p:cNvSpPr>
                <p:nvPr/>
              </p:nvSpPr>
              <p:spPr bwMode="auto">
                <a:xfrm>
                  <a:off x="3094" y="2830"/>
                  <a:ext cx="46" cy="68"/>
                </a:xfrm>
                <a:custGeom>
                  <a:avLst/>
                  <a:gdLst>
                    <a:gd name="T0" fmla="*/ 0 w 196"/>
                    <a:gd name="T1" fmla="*/ 0 h 246"/>
                    <a:gd name="T2" fmla="*/ 0 w 196"/>
                    <a:gd name="T3" fmla="*/ 0 h 246"/>
                    <a:gd name="T4" fmla="*/ 0 w 196"/>
                    <a:gd name="T5" fmla="*/ 0 h 246"/>
                    <a:gd name="T6" fmla="*/ 0 w 196"/>
                    <a:gd name="T7" fmla="*/ 0 h 246"/>
                    <a:gd name="T8" fmla="*/ 0 w 196"/>
                    <a:gd name="T9" fmla="*/ 0 h 246"/>
                    <a:gd name="T10" fmla="*/ 0 w 196"/>
                    <a:gd name="T11" fmla="*/ 0 h 246"/>
                    <a:gd name="T12" fmla="*/ 0 w 196"/>
                    <a:gd name="T13" fmla="*/ 0 h 246"/>
                    <a:gd name="T14" fmla="*/ 0 w 196"/>
                    <a:gd name="T15" fmla="*/ 0 h 246"/>
                    <a:gd name="T16" fmla="*/ 0 w 196"/>
                    <a:gd name="T17" fmla="*/ 0 h 246"/>
                    <a:gd name="T18" fmla="*/ 0 w 196"/>
                    <a:gd name="T19" fmla="*/ 0 h 246"/>
                    <a:gd name="T20" fmla="*/ 0 w 196"/>
                    <a:gd name="T21" fmla="*/ 0 h 246"/>
                    <a:gd name="T22" fmla="*/ 0 w 196"/>
                    <a:gd name="T23" fmla="*/ 0 h 246"/>
                    <a:gd name="T24" fmla="*/ 0 w 196"/>
                    <a:gd name="T25" fmla="*/ 0 h 246"/>
                    <a:gd name="T26" fmla="*/ 0 w 196"/>
                    <a:gd name="T27" fmla="*/ 0 h 246"/>
                    <a:gd name="T28" fmla="*/ 0 w 196"/>
                    <a:gd name="T29" fmla="*/ 0 h 246"/>
                    <a:gd name="T30" fmla="*/ 0 w 196"/>
                    <a:gd name="T31" fmla="*/ 0 h 246"/>
                    <a:gd name="T32" fmla="*/ 0 w 196"/>
                    <a:gd name="T33" fmla="*/ 0 h 246"/>
                    <a:gd name="T34" fmla="*/ 0 w 196"/>
                    <a:gd name="T35" fmla="*/ 0 h 246"/>
                    <a:gd name="T36" fmla="*/ 0 w 196"/>
                    <a:gd name="T37" fmla="*/ 0 h 246"/>
                    <a:gd name="T38" fmla="*/ 0 w 196"/>
                    <a:gd name="T39" fmla="*/ 0 h 246"/>
                    <a:gd name="T40" fmla="*/ 0 w 196"/>
                    <a:gd name="T41" fmla="*/ 0 h 246"/>
                    <a:gd name="T42" fmla="*/ 0 w 196"/>
                    <a:gd name="T43" fmla="*/ 0 h 246"/>
                    <a:gd name="T44" fmla="*/ 0 w 196"/>
                    <a:gd name="T45" fmla="*/ 0 h 246"/>
                    <a:gd name="T46" fmla="*/ 0 w 196"/>
                    <a:gd name="T47" fmla="*/ 0 h 246"/>
                    <a:gd name="T48" fmla="*/ 0 w 196"/>
                    <a:gd name="T49" fmla="*/ 0 h 246"/>
                    <a:gd name="T50" fmla="*/ 0 w 196"/>
                    <a:gd name="T51" fmla="*/ 0 h 246"/>
                    <a:gd name="T52" fmla="*/ 0 w 196"/>
                    <a:gd name="T53" fmla="*/ 0 h 246"/>
                    <a:gd name="T54" fmla="*/ 0 w 196"/>
                    <a:gd name="T55" fmla="*/ 0 h 24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196"/>
                    <a:gd name="T85" fmla="*/ 0 h 246"/>
                    <a:gd name="T86" fmla="*/ 196 w 196"/>
                    <a:gd name="T87" fmla="*/ 246 h 246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196" h="246">
                      <a:moveTo>
                        <a:pt x="196" y="32"/>
                      </a:moveTo>
                      <a:lnTo>
                        <a:pt x="194" y="33"/>
                      </a:lnTo>
                      <a:lnTo>
                        <a:pt x="184" y="35"/>
                      </a:lnTo>
                      <a:lnTo>
                        <a:pt x="146" y="51"/>
                      </a:lnTo>
                      <a:lnTo>
                        <a:pt x="126" y="65"/>
                      </a:lnTo>
                      <a:lnTo>
                        <a:pt x="111" y="85"/>
                      </a:lnTo>
                      <a:lnTo>
                        <a:pt x="106" y="96"/>
                      </a:lnTo>
                      <a:lnTo>
                        <a:pt x="102" y="109"/>
                      </a:lnTo>
                      <a:lnTo>
                        <a:pt x="94" y="140"/>
                      </a:lnTo>
                      <a:lnTo>
                        <a:pt x="83" y="204"/>
                      </a:lnTo>
                      <a:lnTo>
                        <a:pt x="79" y="245"/>
                      </a:lnTo>
                      <a:lnTo>
                        <a:pt x="79" y="246"/>
                      </a:lnTo>
                      <a:lnTo>
                        <a:pt x="72" y="226"/>
                      </a:lnTo>
                      <a:lnTo>
                        <a:pt x="59" y="188"/>
                      </a:lnTo>
                      <a:lnTo>
                        <a:pt x="33" y="110"/>
                      </a:lnTo>
                      <a:lnTo>
                        <a:pt x="6" y="32"/>
                      </a:lnTo>
                      <a:lnTo>
                        <a:pt x="0" y="12"/>
                      </a:lnTo>
                      <a:lnTo>
                        <a:pt x="6" y="12"/>
                      </a:lnTo>
                      <a:lnTo>
                        <a:pt x="18" y="11"/>
                      </a:lnTo>
                      <a:lnTo>
                        <a:pt x="43" y="6"/>
                      </a:lnTo>
                      <a:lnTo>
                        <a:pt x="67" y="2"/>
                      </a:lnTo>
                      <a:lnTo>
                        <a:pt x="74" y="0"/>
                      </a:lnTo>
                      <a:lnTo>
                        <a:pt x="83" y="3"/>
                      </a:lnTo>
                      <a:lnTo>
                        <a:pt x="104" y="8"/>
                      </a:lnTo>
                      <a:lnTo>
                        <a:pt x="144" y="20"/>
                      </a:lnTo>
                      <a:lnTo>
                        <a:pt x="185" y="31"/>
                      </a:lnTo>
                      <a:lnTo>
                        <a:pt x="196" y="32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77866" name="Freeform 39"/>
                <p:cNvSpPr>
                  <a:spLocks/>
                </p:cNvSpPr>
                <p:nvPr/>
              </p:nvSpPr>
              <p:spPr bwMode="auto">
                <a:xfrm>
                  <a:off x="3205" y="2098"/>
                  <a:ext cx="27" cy="83"/>
                </a:xfrm>
                <a:custGeom>
                  <a:avLst/>
                  <a:gdLst>
                    <a:gd name="T0" fmla="*/ 0 w 113"/>
                    <a:gd name="T1" fmla="*/ 0 h 300"/>
                    <a:gd name="T2" fmla="*/ 0 w 113"/>
                    <a:gd name="T3" fmla="*/ 0 h 300"/>
                    <a:gd name="T4" fmla="*/ 0 w 113"/>
                    <a:gd name="T5" fmla="*/ 0 h 300"/>
                    <a:gd name="T6" fmla="*/ 0 w 113"/>
                    <a:gd name="T7" fmla="*/ 0 h 300"/>
                    <a:gd name="T8" fmla="*/ 0 w 113"/>
                    <a:gd name="T9" fmla="*/ 0 h 300"/>
                    <a:gd name="T10" fmla="*/ 0 w 113"/>
                    <a:gd name="T11" fmla="*/ 0 h 300"/>
                    <a:gd name="T12" fmla="*/ 0 w 113"/>
                    <a:gd name="T13" fmla="*/ 0 h 300"/>
                    <a:gd name="T14" fmla="*/ 0 w 113"/>
                    <a:gd name="T15" fmla="*/ 0 h 300"/>
                    <a:gd name="T16" fmla="*/ 0 w 113"/>
                    <a:gd name="T17" fmla="*/ 0 h 300"/>
                    <a:gd name="T18" fmla="*/ 0 w 113"/>
                    <a:gd name="T19" fmla="*/ 0 h 300"/>
                    <a:gd name="T20" fmla="*/ 0 w 113"/>
                    <a:gd name="T21" fmla="*/ 0 h 300"/>
                    <a:gd name="T22" fmla="*/ 0 w 113"/>
                    <a:gd name="T23" fmla="*/ 0 h 300"/>
                    <a:gd name="T24" fmla="*/ 0 w 113"/>
                    <a:gd name="T25" fmla="*/ 0 h 300"/>
                    <a:gd name="T26" fmla="*/ 0 w 113"/>
                    <a:gd name="T27" fmla="*/ 0 h 300"/>
                    <a:gd name="T28" fmla="*/ 0 w 113"/>
                    <a:gd name="T29" fmla="*/ 0 h 300"/>
                    <a:gd name="T30" fmla="*/ 0 w 113"/>
                    <a:gd name="T31" fmla="*/ 0 h 300"/>
                    <a:gd name="T32" fmla="*/ 0 w 113"/>
                    <a:gd name="T33" fmla="*/ 0 h 300"/>
                    <a:gd name="T34" fmla="*/ 0 w 113"/>
                    <a:gd name="T35" fmla="*/ 0 h 300"/>
                    <a:gd name="T36" fmla="*/ 0 w 113"/>
                    <a:gd name="T37" fmla="*/ 0 h 300"/>
                    <a:gd name="T38" fmla="*/ 0 w 113"/>
                    <a:gd name="T39" fmla="*/ 0 h 300"/>
                    <a:gd name="T40" fmla="*/ 0 w 113"/>
                    <a:gd name="T41" fmla="*/ 0 h 300"/>
                    <a:gd name="T42" fmla="*/ 0 w 113"/>
                    <a:gd name="T43" fmla="*/ 0 h 300"/>
                    <a:gd name="T44" fmla="*/ 0 w 113"/>
                    <a:gd name="T45" fmla="*/ 0 h 300"/>
                    <a:gd name="T46" fmla="*/ 0 w 113"/>
                    <a:gd name="T47" fmla="*/ 0 h 300"/>
                    <a:gd name="T48" fmla="*/ 0 w 113"/>
                    <a:gd name="T49" fmla="*/ 0 h 300"/>
                    <a:gd name="T50" fmla="*/ 0 w 113"/>
                    <a:gd name="T51" fmla="*/ 0 h 300"/>
                    <a:gd name="T52" fmla="*/ 0 w 113"/>
                    <a:gd name="T53" fmla="*/ 0 h 300"/>
                    <a:gd name="T54" fmla="*/ 0 w 113"/>
                    <a:gd name="T55" fmla="*/ 0 h 300"/>
                    <a:gd name="T56" fmla="*/ 0 w 113"/>
                    <a:gd name="T57" fmla="*/ 0 h 300"/>
                    <a:gd name="T58" fmla="*/ 0 w 113"/>
                    <a:gd name="T59" fmla="*/ 0 h 300"/>
                    <a:gd name="T60" fmla="*/ 0 w 113"/>
                    <a:gd name="T61" fmla="*/ 0 h 300"/>
                    <a:gd name="T62" fmla="*/ 0 w 113"/>
                    <a:gd name="T63" fmla="*/ 0 h 300"/>
                    <a:gd name="T64" fmla="*/ 0 w 113"/>
                    <a:gd name="T65" fmla="*/ 0 h 300"/>
                    <a:gd name="T66" fmla="*/ 0 w 113"/>
                    <a:gd name="T67" fmla="*/ 0 h 300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13"/>
                    <a:gd name="T103" fmla="*/ 0 h 300"/>
                    <a:gd name="T104" fmla="*/ 113 w 113"/>
                    <a:gd name="T105" fmla="*/ 300 h 300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13" h="300">
                      <a:moveTo>
                        <a:pt x="27" y="40"/>
                      </a:moveTo>
                      <a:lnTo>
                        <a:pt x="27" y="46"/>
                      </a:lnTo>
                      <a:lnTo>
                        <a:pt x="28" y="59"/>
                      </a:lnTo>
                      <a:lnTo>
                        <a:pt x="29" y="71"/>
                      </a:lnTo>
                      <a:lnTo>
                        <a:pt x="28" y="82"/>
                      </a:lnTo>
                      <a:lnTo>
                        <a:pt x="25" y="86"/>
                      </a:lnTo>
                      <a:lnTo>
                        <a:pt x="21" y="88"/>
                      </a:lnTo>
                      <a:lnTo>
                        <a:pt x="16" y="89"/>
                      </a:lnTo>
                      <a:lnTo>
                        <a:pt x="9" y="88"/>
                      </a:lnTo>
                      <a:lnTo>
                        <a:pt x="0" y="85"/>
                      </a:lnTo>
                      <a:lnTo>
                        <a:pt x="0" y="90"/>
                      </a:lnTo>
                      <a:lnTo>
                        <a:pt x="2" y="98"/>
                      </a:lnTo>
                      <a:lnTo>
                        <a:pt x="6" y="114"/>
                      </a:lnTo>
                      <a:lnTo>
                        <a:pt x="9" y="129"/>
                      </a:lnTo>
                      <a:lnTo>
                        <a:pt x="10" y="132"/>
                      </a:lnTo>
                      <a:lnTo>
                        <a:pt x="12" y="132"/>
                      </a:lnTo>
                      <a:lnTo>
                        <a:pt x="15" y="132"/>
                      </a:lnTo>
                      <a:lnTo>
                        <a:pt x="18" y="132"/>
                      </a:lnTo>
                      <a:lnTo>
                        <a:pt x="21" y="135"/>
                      </a:lnTo>
                      <a:lnTo>
                        <a:pt x="23" y="139"/>
                      </a:lnTo>
                      <a:lnTo>
                        <a:pt x="24" y="142"/>
                      </a:lnTo>
                      <a:lnTo>
                        <a:pt x="23" y="146"/>
                      </a:lnTo>
                      <a:lnTo>
                        <a:pt x="23" y="155"/>
                      </a:lnTo>
                      <a:lnTo>
                        <a:pt x="22" y="171"/>
                      </a:lnTo>
                      <a:lnTo>
                        <a:pt x="19" y="178"/>
                      </a:lnTo>
                      <a:lnTo>
                        <a:pt x="18" y="180"/>
                      </a:lnTo>
                      <a:lnTo>
                        <a:pt x="16" y="182"/>
                      </a:lnTo>
                      <a:lnTo>
                        <a:pt x="14" y="183"/>
                      </a:lnTo>
                      <a:lnTo>
                        <a:pt x="11" y="187"/>
                      </a:lnTo>
                      <a:lnTo>
                        <a:pt x="10" y="191"/>
                      </a:lnTo>
                      <a:lnTo>
                        <a:pt x="11" y="197"/>
                      </a:lnTo>
                      <a:lnTo>
                        <a:pt x="14" y="203"/>
                      </a:lnTo>
                      <a:lnTo>
                        <a:pt x="21" y="219"/>
                      </a:lnTo>
                      <a:lnTo>
                        <a:pt x="26" y="236"/>
                      </a:lnTo>
                      <a:lnTo>
                        <a:pt x="27" y="253"/>
                      </a:lnTo>
                      <a:lnTo>
                        <a:pt x="18" y="267"/>
                      </a:lnTo>
                      <a:lnTo>
                        <a:pt x="20" y="270"/>
                      </a:lnTo>
                      <a:lnTo>
                        <a:pt x="26" y="278"/>
                      </a:lnTo>
                      <a:lnTo>
                        <a:pt x="38" y="294"/>
                      </a:lnTo>
                      <a:lnTo>
                        <a:pt x="44" y="299"/>
                      </a:lnTo>
                      <a:lnTo>
                        <a:pt x="47" y="300"/>
                      </a:lnTo>
                      <a:lnTo>
                        <a:pt x="49" y="299"/>
                      </a:lnTo>
                      <a:lnTo>
                        <a:pt x="52" y="297"/>
                      </a:lnTo>
                      <a:lnTo>
                        <a:pt x="56" y="291"/>
                      </a:lnTo>
                      <a:lnTo>
                        <a:pt x="62" y="277"/>
                      </a:lnTo>
                      <a:lnTo>
                        <a:pt x="65" y="262"/>
                      </a:lnTo>
                      <a:lnTo>
                        <a:pt x="66" y="246"/>
                      </a:lnTo>
                      <a:lnTo>
                        <a:pt x="69" y="212"/>
                      </a:lnTo>
                      <a:lnTo>
                        <a:pt x="70" y="204"/>
                      </a:lnTo>
                      <a:lnTo>
                        <a:pt x="71" y="193"/>
                      </a:lnTo>
                      <a:lnTo>
                        <a:pt x="75" y="170"/>
                      </a:lnTo>
                      <a:lnTo>
                        <a:pt x="82" y="124"/>
                      </a:lnTo>
                      <a:lnTo>
                        <a:pt x="104" y="84"/>
                      </a:lnTo>
                      <a:lnTo>
                        <a:pt x="113" y="73"/>
                      </a:lnTo>
                      <a:lnTo>
                        <a:pt x="112" y="67"/>
                      </a:lnTo>
                      <a:lnTo>
                        <a:pt x="110" y="55"/>
                      </a:lnTo>
                      <a:lnTo>
                        <a:pt x="106" y="31"/>
                      </a:lnTo>
                      <a:lnTo>
                        <a:pt x="102" y="7"/>
                      </a:lnTo>
                      <a:lnTo>
                        <a:pt x="101" y="0"/>
                      </a:lnTo>
                      <a:lnTo>
                        <a:pt x="99" y="1"/>
                      </a:lnTo>
                      <a:lnTo>
                        <a:pt x="89" y="3"/>
                      </a:lnTo>
                      <a:lnTo>
                        <a:pt x="54" y="14"/>
                      </a:lnTo>
                      <a:lnTo>
                        <a:pt x="38" y="23"/>
                      </a:lnTo>
                      <a:lnTo>
                        <a:pt x="32" y="28"/>
                      </a:lnTo>
                      <a:lnTo>
                        <a:pt x="28" y="34"/>
                      </a:lnTo>
                      <a:lnTo>
                        <a:pt x="27" y="40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77867" name="Freeform 40"/>
                <p:cNvSpPr>
                  <a:spLocks/>
                </p:cNvSpPr>
                <p:nvPr/>
              </p:nvSpPr>
              <p:spPr bwMode="auto">
                <a:xfrm>
                  <a:off x="3235" y="2161"/>
                  <a:ext cx="11" cy="14"/>
                </a:xfrm>
                <a:custGeom>
                  <a:avLst/>
                  <a:gdLst>
                    <a:gd name="T0" fmla="*/ 0 w 45"/>
                    <a:gd name="T1" fmla="*/ 0 h 51"/>
                    <a:gd name="T2" fmla="*/ 0 w 45"/>
                    <a:gd name="T3" fmla="*/ 0 h 51"/>
                    <a:gd name="T4" fmla="*/ 0 w 45"/>
                    <a:gd name="T5" fmla="*/ 0 h 51"/>
                    <a:gd name="T6" fmla="*/ 0 w 45"/>
                    <a:gd name="T7" fmla="*/ 0 h 51"/>
                    <a:gd name="T8" fmla="*/ 0 w 45"/>
                    <a:gd name="T9" fmla="*/ 0 h 51"/>
                    <a:gd name="T10" fmla="*/ 0 w 45"/>
                    <a:gd name="T11" fmla="*/ 0 h 51"/>
                    <a:gd name="T12" fmla="*/ 0 w 45"/>
                    <a:gd name="T13" fmla="*/ 0 h 51"/>
                    <a:gd name="T14" fmla="*/ 0 w 45"/>
                    <a:gd name="T15" fmla="*/ 0 h 51"/>
                    <a:gd name="T16" fmla="*/ 0 w 45"/>
                    <a:gd name="T17" fmla="*/ 0 h 51"/>
                    <a:gd name="T18" fmla="*/ 0 w 45"/>
                    <a:gd name="T19" fmla="*/ 0 h 51"/>
                    <a:gd name="T20" fmla="*/ 0 w 45"/>
                    <a:gd name="T21" fmla="*/ 0 h 51"/>
                    <a:gd name="T22" fmla="*/ 0 w 45"/>
                    <a:gd name="T23" fmla="*/ 0 h 51"/>
                    <a:gd name="T24" fmla="*/ 0 w 45"/>
                    <a:gd name="T25" fmla="*/ 0 h 51"/>
                    <a:gd name="T26" fmla="*/ 0 w 45"/>
                    <a:gd name="T27" fmla="*/ 0 h 51"/>
                    <a:gd name="T28" fmla="*/ 0 w 45"/>
                    <a:gd name="T29" fmla="*/ 0 h 51"/>
                    <a:gd name="T30" fmla="*/ 0 w 45"/>
                    <a:gd name="T31" fmla="*/ 0 h 51"/>
                    <a:gd name="T32" fmla="*/ 0 w 45"/>
                    <a:gd name="T33" fmla="*/ 0 h 51"/>
                    <a:gd name="T34" fmla="*/ 0 w 45"/>
                    <a:gd name="T35" fmla="*/ 0 h 51"/>
                    <a:gd name="T36" fmla="*/ 0 w 45"/>
                    <a:gd name="T37" fmla="*/ 0 h 51"/>
                    <a:gd name="T38" fmla="*/ 0 w 45"/>
                    <a:gd name="T39" fmla="*/ 0 h 51"/>
                    <a:gd name="T40" fmla="*/ 0 w 45"/>
                    <a:gd name="T41" fmla="*/ 0 h 51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5"/>
                    <a:gd name="T64" fmla="*/ 0 h 51"/>
                    <a:gd name="T65" fmla="*/ 45 w 45"/>
                    <a:gd name="T66" fmla="*/ 51 h 51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5" h="51">
                      <a:moveTo>
                        <a:pt x="14" y="3"/>
                      </a:moveTo>
                      <a:lnTo>
                        <a:pt x="18" y="2"/>
                      </a:lnTo>
                      <a:lnTo>
                        <a:pt x="26" y="0"/>
                      </a:lnTo>
                      <a:lnTo>
                        <a:pt x="33" y="0"/>
                      </a:lnTo>
                      <a:lnTo>
                        <a:pt x="39" y="3"/>
                      </a:lnTo>
                      <a:lnTo>
                        <a:pt x="43" y="8"/>
                      </a:lnTo>
                      <a:lnTo>
                        <a:pt x="45" y="15"/>
                      </a:lnTo>
                      <a:lnTo>
                        <a:pt x="45" y="19"/>
                      </a:lnTo>
                      <a:lnTo>
                        <a:pt x="43" y="24"/>
                      </a:lnTo>
                      <a:lnTo>
                        <a:pt x="40" y="28"/>
                      </a:lnTo>
                      <a:lnTo>
                        <a:pt x="37" y="33"/>
                      </a:lnTo>
                      <a:lnTo>
                        <a:pt x="27" y="40"/>
                      </a:lnTo>
                      <a:lnTo>
                        <a:pt x="17" y="45"/>
                      </a:lnTo>
                      <a:lnTo>
                        <a:pt x="1" y="51"/>
                      </a:lnTo>
                      <a:lnTo>
                        <a:pt x="0" y="45"/>
                      </a:lnTo>
                      <a:lnTo>
                        <a:pt x="1" y="26"/>
                      </a:lnTo>
                      <a:lnTo>
                        <a:pt x="4" y="15"/>
                      </a:lnTo>
                      <a:lnTo>
                        <a:pt x="10" y="7"/>
                      </a:lnTo>
                      <a:lnTo>
                        <a:pt x="14" y="3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77868" name="Freeform 41"/>
                <p:cNvSpPr>
                  <a:spLocks/>
                </p:cNvSpPr>
                <p:nvPr/>
              </p:nvSpPr>
              <p:spPr bwMode="auto">
                <a:xfrm>
                  <a:off x="3202" y="2235"/>
                  <a:ext cx="33" cy="32"/>
                </a:xfrm>
                <a:custGeom>
                  <a:avLst/>
                  <a:gdLst>
                    <a:gd name="T0" fmla="*/ 0 w 142"/>
                    <a:gd name="T1" fmla="*/ 0 h 114"/>
                    <a:gd name="T2" fmla="*/ 0 w 142"/>
                    <a:gd name="T3" fmla="*/ 0 h 114"/>
                    <a:gd name="T4" fmla="*/ 0 w 142"/>
                    <a:gd name="T5" fmla="*/ 0 h 114"/>
                    <a:gd name="T6" fmla="*/ 0 w 142"/>
                    <a:gd name="T7" fmla="*/ 0 h 114"/>
                    <a:gd name="T8" fmla="*/ 0 w 142"/>
                    <a:gd name="T9" fmla="*/ 0 h 114"/>
                    <a:gd name="T10" fmla="*/ 0 w 142"/>
                    <a:gd name="T11" fmla="*/ 0 h 114"/>
                    <a:gd name="T12" fmla="*/ 0 w 142"/>
                    <a:gd name="T13" fmla="*/ 0 h 114"/>
                    <a:gd name="T14" fmla="*/ 0 w 142"/>
                    <a:gd name="T15" fmla="*/ 0 h 114"/>
                    <a:gd name="T16" fmla="*/ 0 w 142"/>
                    <a:gd name="T17" fmla="*/ 0 h 114"/>
                    <a:gd name="T18" fmla="*/ 0 w 142"/>
                    <a:gd name="T19" fmla="*/ 0 h 114"/>
                    <a:gd name="T20" fmla="*/ 0 w 142"/>
                    <a:gd name="T21" fmla="*/ 0 h 114"/>
                    <a:gd name="T22" fmla="*/ 0 w 142"/>
                    <a:gd name="T23" fmla="*/ 0 h 114"/>
                    <a:gd name="T24" fmla="*/ 0 w 142"/>
                    <a:gd name="T25" fmla="*/ 0 h 114"/>
                    <a:gd name="T26" fmla="*/ 0 w 142"/>
                    <a:gd name="T27" fmla="*/ 0 h 114"/>
                    <a:gd name="T28" fmla="*/ 0 w 142"/>
                    <a:gd name="T29" fmla="*/ 0 h 114"/>
                    <a:gd name="T30" fmla="*/ 0 w 142"/>
                    <a:gd name="T31" fmla="*/ 0 h 114"/>
                    <a:gd name="T32" fmla="*/ 0 w 142"/>
                    <a:gd name="T33" fmla="*/ 0 h 114"/>
                    <a:gd name="T34" fmla="*/ 0 w 142"/>
                    <a:gd name="T35" fmla="*/ 0 h 114"/>
                    <a:gd name="T36" fmla="*/ 0 w 142"/>
                    <a:gd name="T37" fmla="*/ 0 h 114"/>
                    <a:gd name="T38" fmla="*/ 0 w 142"/>
                    <a:gd name="T39" fmla="*/ 0 h 114"/>
                    <a:gd name="T40" fmla="*/ 0 w 142"/>
                    <a:gd name="T41" fmla="*/ 0 h 114"/>
                    <a:gd name="T42" fmla="*/ 0 w 142"/>
                    <a:gd name="T43" fmla="*/ 0 h 114"/>
                    <a:gd name="T44" fmla="*/ 0 w 142"/>
                    <a:gd name="T45" fmla="*/ 0 h 114"/>
                    <a:gd name="T46" fmla="*/ 0 w 142"/>
                    <a:gd name="T47" fmla="*/ 0 h 114"/>
                    <a:gd name="T48" fmla="*/ 0 w 142"/>
                    <a:gd name="T49" fmla="*/ 0 h 114"/>
                    <a:gd name="T50" fmla="*/ 0 w 142"/>
                    <a:gd name="T51" fmla="*/ 0 h 114"/>
                    <a:gd name="T52" fmla="*/ 0 w 142"/>
                    <a:gd name="T53" fmla="*/ 0 h 114"/>
                    <a:gd name="T54" fmla="*/ 0 w 142"/>
                    <a:gd name="T55" fmla="*/ 0 h 114"/>
                    <a:gd name="T56" fmla="*/ 0 w 142"/>
                    <a:gd name="T57" fmla="*/ 0 h 114"/>
                    <a:gd name="T58" fmla="*/ 0 w 142"/>
                    <a:gd name="T59" fmla="*/ 0 h 114"/>
                    <a:gd name="T60" fmla="*/ 0 w 142"/>
                    <a:gd name="T61" fmla="*/ 0 h 114"/>
                    <a:gd name="T62" fmla="*/ 0 w 142"/>
                    <a:gd name="T63" fmla="*/ 0 h 114"/>
                    <a:gd name="T64" fmla="*/ 0 w 142"/>
                    <a:gd name="T65" fmla="*/ 0 h 114"/>
                    <a:gd name="T66" fmla="*/ 0 w 142"/>
                    <a:gd name="T67" fmla="*/ 0 h 114"/>
                    <a:gd name="T68" fmla="*/ 0 w 142"/>
                    <a:gd name="T69" fmla="*/ 0 h 114"/>
                    <a:gd name="T70" fmla="*/ 0 w 142"/>
                    <a:gd name="T71" fmla="*/ 0 h 114"/>
                    <a:gd name="T72" fmla="*/ 0 w 142"/>
                    <a:gd name="T73" fmla="*/ 0 h 114"/>
                    <a:gd name="T74" fmla="*/ 0 w 142"/>
                    <a:gd name="T75" fmla="*/ 0 h 114"/>
                    <a:gd name="T76" fmla="*/ 0 w 142"/>
                    <a:gd name="T77" fmla="*/ 0 h 114"/>
                    <a:gd name="T78" fmla="*/ 0 w 142"/>
                    <a:gd name="T79" fmla="*/ 0 h 114"/>
                    <a:gd name="T80" fmla="*/ 0 w 142"/>
                    <a:gd name="T81" fmla="*/ 0 h 114"/>
                    <a:gd name="T82" fmla="*/ 0 w 142"/>
                    <a:gd name="T83" fmla="*/ 0 h 114"/>
                    <a:gd name="T84" fmla="*/ 0 w 142"/>
                    <a:gd name="T85" fmla="*/ 0 h 114"/>
                    <a:gd name="T86" fmla="*/ 0 w 142"/>
                    <a:gd name="T87" fmla="*/ 0 h 114"/>
                    <a:gd name="T88" fmla="*/ 0 w 142"/>
                    <a:gd name="T89" fmla="*/ 0 h 114"/>
                    <a:gd name="T90" fmla="*/ 0 w 142"/>
                    <a:gd name="T91" fmla="*/ 0 h 114"/>
                    <a:gd name="T92" fmla="*/ 0 w 142"/>
                    <a:gd name="T93" fmla="*/ 0 h 114"/>
                    <a:gd name="T94" fmla="*/ 0 w 142"/>
                    <a:gd name="T95" fmla="*/ 0 h 114"/>
                    <a:gd name="T96" fmla="*/ 0 w 142"/>
                    <a:gd name="T97" fmla="*/ 0 h 114"/>
                    <a:gd name="T98" fmla="*/ 0 w 142"/>
                    <a:gd name="T99" fmla="*/ 0 h 114"/>
                    <a:gd name="T100" fmla="*/ 0 w 142"/>
                    <a:gd name="T101" fmla="*/ 0 h 114"/>
                    <a:gd name="T102" fmla="*/ 0 w 142"/>
                    <a:gd name="T103" fmla="*/ 0 h 114"/>
                    <a:gd name="T104" fmla="*/ 0 w 142"/>
                    <a:gd name="T105" fmla="*/ 0 h 114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142"/>
                    <a:gd name="T160" fmla="*/ 0 h 114"/>
                    <a:gd name="T161" fmla="*/ 142 w 142"/>
                    <a:gd name="T162" fmla="*/ 114 h 114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142" h="114">
                      <a:moveTo>
                        <a:pt x="142" y="0"/>
                      </a:moveTo>
                      <a:lnTo>
                        <a:pt x="133" y="3"/>
                      </a:lnTo>
                      <a:lnTo>
                        <a:pt x="117" y="7"/>
                      </a:lnTo>
                      <a:lnTo>
                        <a:pt x="83" y="15"/>
                      </a:lnTo>
                      <a:lnTo>
                        <a:pt x="48" y="21"/>
                      </a:lnTo>
                      <a:lnTo>
                        <a:pt x="40" y="22"/>
                      </a:lnTo>
                      <a:lnTo>
                        <a:pt x="46" y="27"/>
                      </a:lnTo>
                      <a:lnTo>
                        <a:pt x="60" y="35"/>
                      </a:lnTo>
                      <a:lnTo>
                        <a:pt x="75" y="38"/>
                      </a:lnTo>
                      <a:lnTo>
                        <a:pt x="91" y="38"/>
                      </a:lnTo>
                      <a:lnTo>
                        <a:pt x="124" y="37"/>
                      </a:lnTo>
                      <a:lnTo>
                        <a:pt x="133" y="36"/>
                      </a:lnTo>
                      <a:lnTo>
                        <a:pt x="132" y="38"/>
                      </a:lnTo>
                      <a:lnTo>
                        <a:pt x="131" y="41"/>
                      </a:lnTo>
                      <a:lnTo>
                        <a:pt x="130" y="47"/>
                      </a:lnTo>
                      <a:lnTo>
                        <a:pt x="128" y="54"/>
                      </a:lnTo>
                      <a:lnTo>
                        <a:pt x="128" y="55"/>
                      </a:lnTo>
                      <a:lnTo>
                        <a:pt x="122" y="56"/>
                      </a:lnTo>
                      <a:lnTo>
                        <a:pt x="112" y="57"/>
                      </a:lnTo>
                      <a:lnTo>
                        <a:pt x="90" y="60"/>
                      </a:lnTo>
                      <a:lnTo>
                        <a:pt x="68" y="63"/>
                      </a:lnTo>
                      <a:lnTo>
                        <a:pt x="63" y="63"/>
                      </a:lnTo>
                      <a:lnTo>
                        <a:pt x="63" y="65"/>
                      </a:lnTo>
                      <a:lnTo>
                        <a:pt x="64" y="69"/>
                      </a:lnTo>
                      <a:lnTo>
                        <a:pt x="66" y="76"/>
                      </a:lnTo>
                      <a:lnTo>
                        <a:pt x="69" y="83"/>
                      </a:lnTo>
                      <a:lnTo>
                        <a:pt x="70" y="84"/>
                      </a:lnTo>
                      <a:lnTo>
                        <a:pt x="73" y="85"/>
                      </a:lnTo>
                      <a:lnTo>
                        <a:pt x="80" y="85"/>
                      </a:lnTo>
                      <a:lnTo>
                        <a:pt x="96" y="87"/>
                      </a:lnTo>
                      <a:lnTo>
                        <a:pt x="111" y="88"/>
                      </a:lnTo>
                      <a:lnTo>
                        <a:pt x="115" y="88"/>
                      </a:lnTo>
                      <a:lnTo>
                        <a:pt x="114" y="90"/>
                      </a:lnTo>
                      <a:lnTo>
                        <a:pt x="114" y="94"/>
                      </a:lnTo>
                      <a:lnTo>
                        <a:pt x="113" y="101"/>
                      </a:lnTo>
                      <a:lnTo>
                        <a:pt x="112" y="109"/>
                      </a:lnTo>
                      <a:lnTo>
                        <a:pt x="112" y="110"/>
                      </a:lnTo>
                      <a:lnTo>
                        <a:pt x="108" y="111"/>
                      </a:lnTo>
                      <a:lnTo>
                        <a:pt x="102" y="112"/>
                      </a:lnTo>
                      <a:lnTo>
                        <a:pt x="90" y="113"/>
                      </a:lnTo>
                      <a:lnTo>
                        <a:pt x="76" y="114"/>
                      </a:lnTo>
                      <a:lnTo>
                        <a:pt x="73" y="114"/>
                      </a:lnTo>
                      <a:lnTo>
                        <a:pt x="67" y="103"/>
                      </a:lnTo>
                      <a:lnTo>
                        <a:pt x="57" y="83"/>
                      </a:lnTo>
                      <a:lnTo>
                        <a:pt x="35" y="47"/>
                      </a:lnTo>
                      <a:lnTo>
                        <a:pt x="8" y="11"/>
                      </a:lnTo>
                      <a:lnTo>
                        <a:pt x="0" y="2"/>
                      </a:lnTo>
                      <a:lnTo>
                        <a:pt x="12" y="2"/>
                      </a:lnTo>
                      <a:lnTo>
                        <a:pt x="35" y="1"/>
                      </a:lnTo>
                      <a:lnTo>
                        <a:pt x="84" y="1"/>
                      </a:lnTo>
                      <a:lnTo>
                        <a:pt x="130" y="1"/>
                      </a:lnTo>
                      <a:lnTo>
                        <a:pt x="142" y="0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77869" name="Freeform 42"/>
                <p:cNvSpPr>
                  <a:spLocks/>
                </p:cNvSpPr>
                <p:nvPr/>
              </p:nvSpPr>
              <p:spPr bwMode="auto">
                <a:xfrm>
                  <a:off x="3178" y="2165"/>
                  <a:ext cx="13" cy="13"/>
                </a:xfrm>
                <a:custGeom>
                  <a:avLst/>
                  <a:gdLst>
                    <a:gd name="T0" fmla="*/ 0 w 54"/>
                    <a:gd name="T1" fmla="*/ 0 h 47"/>
                    <a:gd name="T2" fmla="*/ 0 w 54"/>
                    <a:gd name="T3" fmla="*/ 0 h 47"/>
                    <a:gd name="T4" fmla="*/ 0 w 54"/>
                    <a:gd name="T5" fmla="*/ 0 h 47"/>
                    <a:gd name="T6" fmla="*/ 0 w 54"/>
                    <a:gd name="T7" fmla="*/ 0 h 47"/>
                    <a:gd name="T8" fmla="*/ 0 w 54"/>
                    <a:gd name="T9" fmla="*/ 0 h 47"/>
                    <a:gd name="T10" fmla="*/ 0 w 54"/>
                    <a:gd name="T11" fmla="*/ 0 h 47"/>
                    <a:gd name="T12" fmla="*/ 0 w 54"/>
                    <a:gd name="T13" fmla="*/ 0 h 47"/>
                    <a:gd name="T14" fmla="*/ 0 w 54"/>
                    <a:gd name="T15" fmla="*/ 0 h 47"/>
                    <a:gd name="T16" fmla="*/ 0 w 54"/>
                    <a:gd name="T17" fmla="*/ 0 h 47"/>
                    <a:gd name="T18" fmla="*/ 0 w 54"/>
                    <a:gd name="T19" fmla="*/ 0 h 47"/>
                    <a:gd name="T20" fmla="*/ 0 w 54"/>
                    <a:gd name="T21" fmla="*/ 0 h 47"/>
                    <a:gd name="T22" fmla="*/ 0 w 54"/>
                    <a:gd name="T23" fmla="*/ 0 h 47"/>
                    <a:gd name="T24" fmla="*/ 0 w 54"/>
                    <a:gd name="T25" fmla="*/ 0 h 47"/>
                    <a:gd name="T26" fmla="*/ 0 w 54"/>
                    <a:gd name="T27" fmla="*/ 0 h 47"/>
                    <a:gd name="T28" fmla="*/ 0 w 54"/>
                    <a:gd name="T29" fmla="*/ 0 h 47"/>
                    <a:gd name="T30" fmla="*/ 0 w 54"/>
                    <a:gd name="T31" fmla="*/ 0 h 47"/>
                    <a:gd name="T32" fmla="*/ 0 w 54"/>
                    <a:gd name="T33" fmla="*/ 0 h 47"/>
                    <a:gd name="T34" fmla="*/ 0 w 54"/>
                    <a:gd name="T35" fmla="*/ 0 h 47"/>
                    <a:gd name="T36" fmla="*/ 0 w 54"/>
                    <a:gd name="T37" fmla="*/ 0 h 47"/>
                    <a:gd name="T38" fmla="*/ 0 w 54"/>
                    <a:gd name="T39" fmla="*/ 0 h 47"/>
                    <a:gd name="T40" fmla="*/ 0 w 54"/>
                    <a:gd name="T41" fmla="*/ 0 h 47"/>
                    <a:gd name="T42" fmla="*/ 0 w 54"/>
                    <a:gd name="T43" fmla="*/ 0 h 47"/>
                    <a:gd name="T44" fmla="*/ 0 w 54"/>
                    <a:gd name="T45" fmla="*/ 0 h 47"/>
                    <a:gd name="T46" fmla="*/ 0 w 54"/>
                    <a:gd name="T47" fmla="*/ 0 h 47"/>
                    <a:gd name="T48" fmla="*/ 0 w 54"/>
                    <a:gd name="T49" fmla="*/ 0 h 47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54"/>
                    <a:gd name="T76" fmla="*/ 0 h 47"/>
                    <a:gd name="T77" fmla="*/ 54 w 54"/>
                    <a:gd name="T78" fmla="*/ 47 h 47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54" h="47">
                      <a:moveTo>
                        <a:pt x="1" y="15"/>
                      </a:moveTo>
                      <a:lnTo>
                        <a:pt x="2" y="11"/>
                      </a:lnTo>
                      <a:lnTo>
                        <a:pt x="6" y="8"/>
                      </a:lnTo>
                      <a:lnTo>
                        <a:pt x="10" y="5"/>
                      </a:lnTo>
                      <a:lnTo>
                        <a:pt x="15" y="3"/>
                      </a:lnTo>
                      <a:lnTo>
                        <a:pt x="27" y="1"/>
                      </a:lnTo>
                      <a:lnTo>
                        <a:pt x="39" y="0"/>
                      </a:lnTo>
                      <a:lnTo>
                        <a:pt x="48" y="0"/>
                      </a:lnTo>
                      <a:lnTo>
                        <a:pt x="52" y="0"/>
                      </a:lnTo>
                      <a:lnTo>
                        <a:pt x="52" y="3"/>
                      </a:lnTo>
                      <a:lnTo>
                        <a:pt x="52" y="9"/>
                      </a:lnTo>
                      <a:lnTo>
                        <a:pt x="53" y="21"/>
                      </a:lnTo>
                      <a:lnTo>
                        <a:pt x="53" y="33"/>
                      </a:lnTo>
                      <a:lnTo>
                        <a:pt x="54" y="36"/>
                      </a:lnTo>
                      <a:lnTo>
                        <a:pt x="51" y="37"/>
                      </a:lnTo>
                      <a:lnTo>
                        <a:pt x="45" y="39"/>
                      </a:lnTo>
                      <a:lnTo>
                        <a:pt x="33" y="43"/>
                      </a:lnTo>
                      <a:lnTo>
                        <a:pt x="21" y="47"/>
                      </a:lnTo>
                      <a:lnTo>
                        <a:pt x="19" y="47"/>
                      </a:lnTo>
                      <a:lnTo>
                        <a:pt x="15" y="45"/>
                      </a:lnTo>
                      <a:lnTo>
                        <a:pt x="6" y="35"/>
                      </a:lnTo>
                      <a:lnTo>
                        <a:pt x="2" y="28"/>
                      </a:lnTo>
                      <a:lnTo>
                        <a:pt x="0" y="20"/>
                      </a:lnTo>
                      <a:lnTo>
                        <a:pt x="1" y="15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77870" name="Freeform 43"/>
                <p:cNvSpPr>
                  <a:spLocks/>
                </p:cNvSpPr>
                <p:nvPr/>
              </p:nvSpPr>
              <p:spPr bwMode="auto">
                <a:xfrm>
                  <a:off x="3183" y="2184"/>
                  <a:ext cx="13" cy="14"/>
                </a:xfrm>
                <a:custGeom>
                  <a:avLst/>
                  <a:gdLst>
                    <a:gd name="T0" fmla="*/ 0 w 56"/>
                    <a:gd name="T1" fmla="*/ 0 h 50"/>
                    <a:gd name="T2" fmla="*/ 0 w 56"/>
                    <a:gd name="T3" fmla="*/ 0 h 50"/>
                    <a:gd name="T4" fmla="*/ 0 w 56"/>
                    <a:gd name="T5" fmla="*/ 0 h 50"/>
                    <a:gd name="T6" fmla="*/ 0 w 56"/>
                    <a:gd name="T7" fmla="*/ 0 h 50"/>
                    <a:gd name="T8" fmla="*/ 0 w 56"/>
                    <a:gd name="T9" fmla="*/ 0 h 50"/>
                    <a:gd name="T10" fmla="*/ 0 w 56"/>
                    <a:gd name="T11" fmla="*/ 0 h 50"/>
                    <a:gd name="T12" fmla="*/ 0 w 56"/>
                    <a:gd name="T13" fmla="*/ 0 h 50"/>
                    <a:gd name="T14" fmla="*/ 0 w 56"/>
                    <a:gd name="T15" fmla="*/ 0 h 50"/>
                    <a:gd name="T16" fmla="*/ 0 w 56"/>
                    <a:gd name="T17" fmla="*/ 0 h 50"/>
                    <a:gd name="T18" fmla="*/ 0 w 56"/>
                    <a:gd name="T19" fmla="*/ 0 h 50"/>
                    <a:gd name="T20" fmla="*/ 0 w 56"/>
                    <a:gd name="T21" fmla="*/ 0 h 50"/>
                    <a:gd name="T22" fmla="*/ 0 w 56"/>
                    <a:gd name="T23" fmla="*/ 0 h 50"/>
                    <a:gd name="T24" fmla="*/ 0 w 56"/>
                    <a:gd name="T25" fmla="*/ 0 h 50"/>
                    <a:gd name="T26" fmla="*/ 0 w 56"/>
                    <a:gd name="T27" fmla="*/ 0 h 50"/>
                    <a:gd name="T28" fmla="*/ 0 w 56"/>
                    <a:gd name="T29" fmla="*/ 0 h 50"/>
                    <a:gd name="T30" fmla="*/ 0 w 56"/>
                    <a:gd name="T31" fmla="*/ 0 h 50"/>
                    <a:gd name="T32" fmla="*/ 0 w 56"/>
                    <a:gd name="T33" fmla="*/ 0 h 50"/>
                    <a:gd name="T34" fmla="*/ 0 w 56"/>
                    <a:gd name="T35" fmla="*/ 0 h 50"/>
                    <a:gd name="T36" fmla="*/ 0 w 56"/>
                    <a:gd name="T37" fmla="*/ 0 h 50"/>
                    <a:gd name="T38" fmla="*/ 0 w 56"/>
                    <a:gd name="T39" fmla="*/ 0 h 50"/>
                    <a:gd name="T40" fmla="*/ 0 w 56"/>
                    <a:gd name="T41" fmla="*/ 0 h 50"/>
                    <a:gd name="T42" fmla="*/ 0 w 56"/>
                    <a:gd name="T43" fmla="*/ 0 h 50"/>
                    <a:gd name="T44" fmla="*/ 0 w 56"/>
                    <a:gd name="T45" fmla="*/ 0 h 50"/>
                    <a:gd name="T46" fmla="*/ 0 w 56"/>
                    <a:gd name="T47" fmla="*/ 0 h 50"/>
                    <a:gd name="T48" fmla="*/ 0 w 56"/>
                    <a:gd name="T49" fmla="*/ 0 h 50"/>
                    <a:gd name="T50" fmla="*/ 0 w 56"/>
                    <a:gd name="T51" fmla="*/ 0 h 50"/>
                    <a:gd name="T52" fmla="*/ 0 w 56"/>
                    <a:gd name="T53" fmla="*/ 0 h 5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6"/>
                    <a:gd name="T82" fmla="*/ 0 h 50"/>
                    <a:gd name="T83" fmla="*/ 56 w 56"/>
                    <a:gd name="T84" fmla="*/ 50 h 5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6" h="50">
                      <a:moveTo>
                        <a:pt x="5" y="9"/>
                      </a:moveTo>
                      <a:lnTo>
                        <a:pt x="7" y="8"/>
                      </a:lnTo>
                      <a:lnTo>
                        <a:pt x="14" y="4"/>
                      </a:lnTo>
                      <a:lnTo>
                        <a:pt x="30" y="0"/>
                      </a:lnTo>
                      <a:lnTo>
                        <a:pt x="37" y="0"/>
                      </a:lnTo>
                      <a:lnTo>
                        <a:pt x="42" y="2"/>
                      </a:lnTo>
                      <a:lnTo>
                        <a:pt x="45" y="4"/>
                      </a:lnTo>
                      <a:lnTo>
                        <a:pt x="46" y="8"/>
                      </a:lnTo>
                      <a:lnTo>
                        <a:pt x="50" y="14"/>
                      </a:lnTo>
                      <a:lnTo>
                        <a:pt x="55" y="26"/>
                      </a:lnTo>
                      <a:lnTo>
                        <a:pt x="56" y="33"/>
                      </a:lnTo>
                      <a:lnTo>
                        <a:pt x="54" y="40"/>
                      </a:lnTo>
                      <a:lnTo>
                        <a:pt x="52" y="43"/>
                      </a:lnTo>
                      <a:lnTo>
                        <a:pt x="49" y="47"/>
                      </a:lnTo>
                      <a:lnTo>
                        <a:pt x="45" y="49"/>
                      </a:lnTo>
                      <a:lnTo>
                        <a:pt x="41" y="50"/>
                      </a:lnTo>
                      <a:lnTo>
                        <a:pt x="36" y="50"/>
                      </a:lnTo>
                      <a:lnTo>
                        <a:pt x="26" y="49"/>
                      </a:lnTo>
                      <a:lnTo>
                        <a:pt x="16" y="46"/>
                      </a:lnTo>
                      <a:lnTo>
                        <a:pt x="8" y="44"/>
                      </a:lnTo>
                      <a:lnTo>
                        <a:pt x="6" y="42"/>
                      </a:lnTo>
                      <a:lnTo>
                        <a:pt x="4" y="39"/>
                      </a:lnTo>
                      <a:lnTo>
                        <a:pt x="0" y="26"/>
                      </a:lnTo>
                      <a:lnTo>
                        <a:pt x="0" y="19"/>
                      </a:lnTo>
                      <a:lnTo>
                        <a:pt x="2" y="12"/>
                      </a:lnTo>
                      <a:lnTo>
                        <a:pt x="5" y="9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77871" name="Freeform 44"/>
                <p:cNvSpPr>
                  <a:spLocks/>
                </p:cNvSpPr>
                <p:nvPr/>
              </p:nvSpPr>
              <p:spPr bwMode="auto">
                <a:xfrm>
                  <a:off x="3179" y="2011"/>
                  <a:ext cx="49" cy="98"/>
                </a:xfrm>
                <a:custGeom>
                  <a:avLst/>
                  <a:gdLst>
                    <a:gd name="T0" fmla="*/ 0 w 208"/>
                    <a:gd name="T1" fmla="*/ 0 h 355"/>
                    <a:gd name="T2" fmla="*/ 0 w 208"/>
                    <a:gd name="T3" fmla="*/ 0 h 355"/>
                    <a:gd name="T4" fmla="*/ 0 w 208"/>
                    <a:gd name="T5" fmla="*/ 0 h 355"/>
                    <a:gd name="T6" fmla="*/ 0 w 208"/>
                    <a:gd name="T7" fmla="*/ 0 h 355"/>
                    <a:gd name="T8" fmla="*/ 0 w 208"/>
                    <a:gd name="T9" fmla="*/ 0 h 355"/>
                    <a:gd name="T10" fmla="*/ 0 w 208"/>
                    <a:gd name="T11" fmla="*/ 0 h 355"/>
                    <a:gd name="T12" fmla="*/ 0 w 208"/>
                    <a:gd name="T13" fmla="*/ 0 h 355"/>
                    <a:gd name="T14" fmla="*/ 0 w 208"/>
                    <a:gd name="T15" fmla="*/ 0 h 355"/>
                    <a:gd name="T16" fmla="*/ 0 w 208"/>
                    <a:gd name="T17" fmla="*/ 0 h 355"/>
                    <a:gd name="T18" fmla="*/ 0 w 208"/>
                    <a:gd name="T19" fmla="*/ 0 h 355"/>
                    <a:gd name="T20" fmla="*/ 0 w 208"/>
                    <a:gd name="T21" fmla="*/ 0 h 355"/>
                    <a:gd name="T22" fmla="*/ 0 w 208"/>
                    <a:gd name="T23" fmla="*/ 0 h 355"/>
                    <a:gd name="T24" fmla="*/ 0 w 208"/>
                    <a:gd name="T25" fmla="*/ 0 h 355"/>
                    <a:gd name="T26" fmla="*/ 0 w 208"/>
                    <a:gd name="T27" fmla="*/ 0 h 355"/>
                    <a:gd name="T28" fmla="*/ 0 w 208"/>
                    <a:gd name="T29" fmla="*/ 0 h 355"/>
                    <a:gd name="T30" fmla="*/ 0 w 208"/>
                    <a:gd name="T31" fmla="*/ 0 h 355"/>
                    <a:gd name="T32" fmla="*/ 0 w 208"/>
                    <a:gd name="T33" fmla="*/ 0 h 355"/>
                    <a:gd name="T34" fmla="*/ 0 w 208"/>
                    <a:gd name="T35" fmla="*/ 0 h 355"/>
                    <a:gd name="T36" fmla="*/ 0 w 208"/>
                    <a:gd name="T37" fmla="*/ 0 h 355"/>
                    <a:gd name="T38" fmla="*/ 0 w 208"/>
                    <a:gd name="T39" fmla="*/ 0 h 355"/>
                    <a:gd name="T40" fmla="*/ 0 w 208"/>
                    <a:gd name="T41" fmla="*/ 0 h 355"/>
                    <a:gd name="T42" fmla="*/ 0 w 208"/>
                    <a:gd name="T43" fmla="*/ 0 h 355"/>
                    <a:gd name="T44" fmla="*/ 0 w 208"/>
                    <a:gd name="T45" fmla="*/ 0 h 355"/>
                    <a:gd name="T46" fmla="*/ 0 w 208"/>
                    <a:gd name="T47" fmla="*/ 0 h 355"/>
                    <a:gd name="T48" fmla="*/ 0 w 208"/>
                    <a:gd name="T49" fmla="*/ 0 h 355"/>
                    <a:gd name="T50" fmla="*/ 0 w 208"/>
                    <a:gd name="T51" fmla="*/ 0 h 355"/>
                    <a:gd name="T52" fmla="*/ 0 w 208"/>
                    <a:gd name="T53" fmla="*/ 0 h 355"/>
                    <a:gd name="T54" fmla="*/ 0 w 208"/>
                    <a:gd name="T55" fmla="*/ 0 h 355"/>
                    <a:gd name="T56" fmla="*/ 0 w 208"/>
                    <a:gd name="T57" fmla="*/ 0 h 355"/>
                    <a:gd name="T58" fmla="*/ 0 w 208"/>
                    <a:gd name="T59" fmla="*/ 0 h 355"/>
                    <a:gd name="T60" fmla="*/ 0 w 208"/>
                    <a:gd name="T61" fmla="*/ 0 h 355"/>
                    <a:gd name="T62" fmla="*/ 0 w 208"/>
                    <a:gd name="T63" fmla="*/ 0 h 355"/>
                    <a:gd name="T64" fmla="*/ 0 w 208"/>
                    <a:gd name="T65" fmla="*/ 0 h 355"/>
                    <a:gd name="T66" fmla="*/ 0 w 208"/>
                    <a:gd name="T67" fmla="*/ 0 h 355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08"/>
                    <a:gd name="T103" fmla="*/ 0 h 355"/>
                    <a:gd name="T104" fmla="*/ 208 w 208"/>
                    <a:gd name="T105" fmla="*/ 355 h 355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08" h="355">
                      <a:moveTo>
                        <a:pt x="134" y="253"/>
                      </a:moveTo>
                      <a:lnTo>
                        <a:pt x="133" y="254"/>
                      </a:lnTo>
                      <a:lnTo>
                        <a:pt x="131" y="255"/>
                      </a:lnTo>
                      <a:lnTo>
                        <a:pt x="128" y="254"/>
                      </a:lnTo>
                      <a:lnTo>
                        <a:pt x="124" y="253"/>
                      </a:lnTo>
                      <a:lnTo>
                        <a:pt x="116" y="251"/>
                      </a:lnTo>
                      <a:lnTo>
                        <a:pt x="92" y="246"/>
                      </a:lnTo>
                      <a:lnTo>
                        <a:pt x="65" y="246"/>
                      </a:lnTo>
                      <a:lnTo>
                        <a:pt x="36" y="255"/>
                      </a:lnTo>
                      <a:lnTo>
                        <a:pt x="8" y="281"/>
                      </a:lnTo>
                      <a:lnTo>
                        <a:pt x="0" y="295"/>
                      </a:lnTo>
                      <a:lnTo>
                        <a:pt x="2" y="300"/>
                      </a:lnTo>
                      <a:lnTo>
                        <a:pt x="6" y="305"/>
                      </a:lnTo>
                      <a:lnTo>
                        <a:pt x="11" y="311"/>
                      </a:lnTo>
                      <a:lnTo>
                        <a:pt x="28" y="323"/>
                      </a:lnTo>
                      <a:lnTo>
                        <a:pt x="73" y="344"/>
                      </a:lnTo>
                      <a:lnTo>
                        <a:pt x="124" y="355"/>
                      </a:lnTo>
                      <a:lnTo>
                        <a:pt x="147" y="354"/>
                      </a:lnTo>
                      <a:lnTo>
                        <a:pt x="167" y="347"/>
                      </a:lnTo>
                      <a:lnTo>
                        <a:pt x="182" y="333"/>
                      </a:lnTo>
                      <a:lnTo>
                        <a:pt x="189" y="311"/>
                      </a:lnTo>
                      <a:lnTo>
                        <a:pt x="187" y="280"/>
                      </a:lnTo>
                      <a:lnTo>
                        <a:pt x="183" y="261"/>
                      </a:lnTo>
                      <a:lnTo>
                        <a:pt x="184" y="251"/>
                      </a:lnTo>
                      <a:lnTo>
                        <a:pt x="191" y="232"/>
                      </a:lnTo>
                      <a:lnTo>
                        <a:pt x="205" y="198"/>
                      </a:lnTo>
                      <a:lnTo>
                        <a:pt x="208" y="181"/>
                      </a:lnTo>
                      <a:lnTo>
                        <a:pt x="207" y="161"/>
                      </a:lnTo>
                      <a:lnTo>
                        <a:pt x="204" y="151"/>
                      </a:lnTo>
                      <a:lnTo>
                        <a:pt x="189" y="139"/>
                      </a:lnTo>
                      <a:lnTo>
                        <a:pt x="168" y="116"/>
                      </a:lnTo>
                      <a:lnTo>
                        <a:pt x="159" y="97"/>
                      </a:lnTo>
                      <a:lnTo>
                        <a:pt x="156" y="75"/>
                      </a:lnTo>
                      <a:lnTo>
                        <a:pt x="155" y="52"/>
                      </a:lnTo>
                      <a:lnTo>
                        <a:pt x="151" y="22"/>
                      </a:lnTo>
                      <a:lnTo>
                        <a:pt x="148" y="3"/>
                      </a:lnTo>
                      <a:lnTo>
                        <a:pt x="147" y="2"/>
                      </a:lnTo>
                      <a:lnTo>
                        <a:pt x="146" y="1"/>
                      </a:lnTo>
                      <a:lnTo>
                        <a:pt x="142" y="0"/>
                      </a:lnTo>
                      <a:lnTo>
                        <a:pt x="141" y="0"/>
                      </a:lnTo>
                      <a:lnTo>
                        <a:pt x="137" y="0"/>
                      </a:lnTo>
                      <a:lnTo>
                        <a:pt x="133" y="0"/>
                      </a:lnTo>
                      <a:lnTo>
                        <a:pt x="131" y="2"/>
                      </a:lnTo>
                      <a:lnTo>
                        <a:pt x="130" y="9"/>
                      </a:lnTo>
                      <a:lnTo>
                        <a:pt x="129" y="23"/>
                      </a:lnTo>
                      <a:lnTo>
                        <a:pt x="132" y="50"/>
                      </a:lnTo>
                      <a:lnTo>
                        <a:pt x="132" y="76"/>
                      </a:lnTo>
                      <a:lnTo>
                        <a:pt x="131" y="82"/>
                      </a:lnTo>
                      <a:lnTo>
                        <a:pt x="129" y="85"/>
                      </a:lnTo>
                      <a:lnTo>
                        <a:pt x="126" y="89"/>
                      </a:lnTo>
                      <a:lnTo>
                        <a:pt x="123" y="91"/>
                      </a:lnTo>
                      <a:lnTo>
                        <a:pt x="116" y="95"/>
                      </a:lnTo>
                      <a:lnTo>
                        <a:pt x="100" y="102"/>
                      </a:lnTo>
                      <a:lnTo>
                        <a:pt x="95" y="109"/>
                      </a:lnTo>
                      <a:lnTo>
                        <a:pt x="95" y="112"/>
                      </a:lnTo>
                      <a:lnTo>
                        <a:pt x="95" y="115"/>
                      </a:lnTo>
                      <a:lnTo>
                        <a:pt x="97" y="117"/>
                      </a:lnTo>
                      <a:lnTo>
                        <a:pt x="99" y="119"/>
                      </a:lnTo>
                      <a:lnTo>
                        <a:pt x="105" y="123"/>
                      </a:lnTo>
                      <a:lnTo>
                        <a:pt x="110" y="127"/>
                      </a:lnTo>
                      <a:lnTo>
                        <a:pt x="116" y="131"/>
                      </a:lnTo>
                      <a:lnTo>
                        <a:pt x="121" y="134"/>
                      </a:lnTo>
                      <a:lnTo>
                        <a:pt x="121" y="137"/>
                      </a:lnTo>
                      <a:lnTo>
                        <a:pt x="123" y="151"/>
                      </a:lnTo>
                      <a:lnTo>
                        <a:pt x="130" y="202"/>
                      </a:lnTo>
                      <a:lnTo>
                        <a:pt x="134" y="248"/>
                      </a:lnTo>
                      <a:lnTo>
                        <a:pt x="134" y="253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77872" name="Freeform 45"/>
                <p:cNvSpPr>
                  <a:spLocks/>
                </p:cNvSpPr>
                <p:nvPr/>
              </p:nvSpPr>
              <p:spPr bwMode="auto">
                <a:xfrm>
                  <a:off x="3153" y="1983"/>
                  <a:ext cx="29" cy="10"/>
                </a:xfrm>
                <a:custGeom>
                  <a:avLst/>
                  <a:gdLst>
                    <a:gd name="T0" fmla="*/ 0 w 125"/>
                    <a:gd name="T1" fmla="*/ 0 h 34"/>
                    <a:gd name="T2" fmla="*/ 0 w 125"/>
                    <a:gd name="T3" fmla="*/ 0 h 34"/>
                    <a:gd name="T4" fmla="*/ 0 w 125"/>
                    <a:gd name="T5" fmla="*/ 0 h 34"/>
                    <a:gd name="T6" fmla="*/ 0 w 125"/>
                    <a:gd name="T7" fmla="*/ 0 h 34"/>
                    <a:gd name="T8" fmla="*/ 0 w 125"/>
                    <a:gd name="T9" fmla="*/ 0 h 34"/>
                    <a:gd name="T10" fmla="*/ 0 w 125"/>
                    <a:gd name="T11" fmla="*/ 0 h 34"/>
                    <a:gd name="T12" fmla="*/ 0 w 125"/>
                    <a:gd name="T13" fmla="*/ 0 h 34"/>
                    <a:gd name="T14" fmla="*/ 0 w 125"/>
                    <a:gd name="T15" fmla="*/ 0 h 34"/>
                    <a:gd name="T16" fmla="*/ 0 w 125"/>
                    <a:gd name="T17" fmla="*/ 0 h 34"/>
                    <a:gd name="T18" fmla="*/ 0 w 125"/>
                    <a:gd name="T19" fmla="*/ 0 h 34"/>
                    <a:gd name="T20" fmla="*/ 0 w 125"/>
                    <a:gd name="T21" fmla="*/ 0 h 34"/>
                    <a:gd name="T22" fmla="*/ 0 w 125"/>
                    <a:gd name="T23" fmla="*/ 0 h 34"/>
                    <a:gd name="T24" fmla="*/ 0 w 125"/>
                    <a:gd name="T25" fmla="*/ 0 h 34"/>
                    <a:gd name="T26" fmla="*/ 0 w 125"/>
                    <a:gd name="T27" fmla="*/ 0 h 34"/>
                    <a:gd name="T28" fmla="*/ 0 w 125"/>
                    <a:gd name="T29" fmla="*/ 0 h 34"/>
                    <a:gd name="T30" fmla="*/ 0 w 125"/>
                    <a:gd name="T31" fmla="*/ 0 h 34"/>
                    <a:gd name="T32" fmla="*/ 0 w 125"/>
                    <a:gd name="T33" fmla="*/ 0 h 34"/>
                    <a:gd name="T34" fmla="*/ 0 w 125"/>
                    <a:gd name="T35" fmla="*/ 0 h 34"/>
                    <a:gd name="T36" fmla="*/ 0 w 125"/>
                    <a:gd name="T37" fmla="*/ 0 h 34"/>
                    <a:gd name="T38" fmla="*/ 0 w 125"/>
                    <a:gd name="T39" fmla="*/ 0 h 34"/>
                    <a:gd name="T40" fmla="*/ 0 w 125"/>
                    <a:gd name="T41" fmla="*/ 0 h 34"/>
                    <a:gd name="T42" fmla="*/ 0 w 125"/>
                    <a:gd name="T43" fmla="*/ 0 h 34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125"/>
                    <a:gd name="T67" fmla="*/ 0 h 34"/>
                    <a:gd name="T68" fmla="*/ 125 w 125"/>
                    <a:gd name="T69" fmla="*/ 34 h 34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125" h="34">
                      <a:moveTo>
                        <a:pt x="55" y="24"/>
                      </a:moveTo>
                      <a:lnTo>
                        <a:pt x="63" y="24"/>
                      </a:lnTo>
                      <a:lnTo>
                        <a:pt x="79" y="24"/>
                      </a:lnTo>
                      <a:lnTo>
                        <a:pt x="102" y="29"/>
                      </a:lnTo>
                      <a:lnTo>
                        <a:pt x="113" y="34"/>
                      </a:lnTo>
                      <a:lnTo>
                        <a:pt x="114" y="34"/>
                      </a:lnTo>
                      <a:lnTo>
                        <a:pt x="114" y="32"/>
                      </a:lnTo>
                      <a:lnTo>
                        <a:pt x="117" y="25"/>
                      </a:lnTo>
                      <a:lnTo>
                        <a:pt x="124" y="12"/>
                      </a:lnTo>
                      <a:lnTo>
                        <a:pt x="125" y="7"/>
                      </a:lnTo>
                      <a:lnTo>
                        <a:pt x="124" y="3"/>
                      </a:lnTo>
                      <a:lnTo>
                        <a:pt x="122" y="2"/>
                      </a:lnTo>
                      <a:lnTo>
                        <a:pt x="111" y="1"/>
                      </a:lnTo>
                      <a:lnTo>
                        <a:pt x="91" y="0"/>
                      </a:lnTo>
                      <a:lnTo>
                        <a:pt x="49" y="3"/>
                      </a:lnTo>
                      <a:lnTo>
                        <a:pt x="9" y="6"/>
                      </a:lnTo>
                      <a:lnTo>
                        <a:pt x="0" y="6"/>
                      </a:lnTo>
                      <a:lnTo>
                        <a:pt x="3" y="10"/>
                      </a:lnTo>
                      <a:lnTo>
                        <a:pt x="18" y="20"/>
                      </a:lnTo>
                      <a:lnTo>
                        <a:pt x="46" y="25"/>
                      </a:lnTo>
                      <a:lnTo>
                        <a:pt x="55" y="24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77873" name="Freeform 46"/>
                <p:cNvSpPr>
                  <a:spLocks/>
                </p:cNvSpPr>
                <p:nvPr/>
              </p:nvSpPr>
              <p:spPr bwMode="auto">
                <a:xfrm>
                  <a:off x="2891" y="2212"/>
                  <a:ext cx="14" cy="32"/>
                </a:xfrm>
                <a:custGeom>
                  <a:avLst/>
                  <a:gdLst>
                    <a:gd name="T0" fmla="*/ 0 w 60"/>
                    <a:gd name="T1" fmla="*/ 0 h 115"/>
                    <a:gd name="T2" fmla="*/ 0 w 60"/>
                    <a:gd name="T3" fmla="*/ 0 h 115"/>
                    <a:gd name="T4" fmla="*/ 0 w 60"/>
                    <a:gd name="T5" fmla="*/ 0 h 115"/>
                    <a:gd name="T6" fmla="*/ 0 w 60"/>
                    <a:gd name="T7" fmla="*/ 0 h 115"/>
                    <a:gd name="T8" fmla="*/ 0 w 60"/>
                    <a:gd name="T9" fmla="*/ 0 h 115"/>
                    <a:gd name="T10" fmla="*/ 0 w 60"/>
                    <a:gd name="T11" fmla="*/ 0 h 115"/>
                    <a:gd name="T12" fmla="*/ 0 w 60"/>
                    <a:gd name="T13" fmla="*/ 0 h 115"/>
                    <a:gd name="T14" fmla="*/ 0 w 60"/>
                    <a:gd name="T15" fmla="*/ 0 h 115"/>
                    <a:gd name="T16" fmla="*/ 0 w 60"/>
                    <a:gd name="T17" fmla="*/ 0 h 115"/>
                    <a:gd name="T18" fmla="*/ 0 w 60"/>
                    <a:gd name="T19" fmla="*/ 0 h 115"/>
                    <a:gd name="T20" fmla="*/ 0 w 60"/>
                    <a:gd name="T21" fmla="*/ 0 h 115"/>
                    <a:gd name="T22" fmla="*/ 0 w 60"/>
                    <a:gd name="T23" fmla="*/ 0 h 115"/>
                    <a:gd name="T24" fmla="*/ 0 w 60"/>
                    <a:gd name="T25" fmla="*/ 0 h 115"/>
                    <a:gd name="T26" fmla="*/ 0 w 60"/>
                    <a:gd name="T27" fmla="*/ 0 h 115"/>
                    <a:gd name="T28" fmla="*/ 0 w 60"/>
                    <a:gd name="T29" fmla="*/ 0 h 115"/>
                    <a:gd name="T30" fmla="*/ 0 w 60"/>
                    <a:gd name="T31" fmla="*/ 0 h 115"/>
                    <a:gd name="T32" fmla="*/ 0 w 60"/>
                    <a:gd name="T33" fmla="*/ 0 h 115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60"/>
                    <a:gd name="T52" fmla="*/ 0 h 115"/>
                    <a:gd name="T53" fmla="*/ 60 w 60"/>
                    <a:gd name="T54" fmla="*/ 115 h 115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60" h="115">
                      <a:moveTo>
                        <a:pt x="44" y="0"/>
                      </a:moveTo>
                      <a:lnTo>
                        <a:pt x="45" y="10"/>
                      </a:lnTo>
                      <a:lnTo>
                        <a:pt x="47" y="30"/>
                      </a:lnTo>
                      <a:lnTo>
                        <a:pt x="52" y="69"/>
                      </a:lnTo>
                      <a:lnTo>
                        <a:pt x="58" y="106"/>
                      </a:lnTo>
                      <a:lnTo>
                        <a:pt x="60" y="115"/>
                      </a:lnTo>
                      <a:lnTo>
                        <a:pt x="54" y="113"/>
                      </a:lnTo>
                      <a:lnTo>
                        <a:pt x="44" y="109"/>
                      </a:lnTo>
                      <a:lnTo>
                        <a:pt x="24" y="99"/>
                      </a:lnTo>
                      <a:lnTo>
                        <a:pt x="4" y="88"/>
                      </a:lnTo>
                      <a:lnTo>
                        <a:pt x="0" y="85"/>
                      </a:lnTo>
                      <a:lnTo>
                        <a:pt x="3" y="78"/>
                      </a:lnTo>
                      <a:lnTo>
                        <a:pt x="10" y="64"/>
                      </a:lnTo>
                      <a:lnTo>
                        <a:pt x="25" y="36"/>
                      </a:lnTo>
                      <a:lnTo>
                        <a:pt x="40" y="8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solidFill>
                  <a:srgbClr val="8C5E4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77874" name="Freeform 47"/>
                <p:cNvSpPr>
                  <a:spLocks/>
                </p:cNvSpPr>
                <p:nvPr/>
              </p:nvSpPr>
              <p:spPr bwMode="auto">
                <a:xfrm>
                  <a:off x="3155" y="2259"/>
                  <a:ext cx="61" cy="63"/>
                </a:xfrm>
                <a:custGeom>
                  <a:avLst/>
                  <a:gdLst>
                    <a:gd name="T0" fmla="*/ 0 w 255"/>
                    <a:gd name="T1" fmla="*/ 0 h 227"/>
                    <a:gd name="T2" fmla="*/ 0 w 255"/>
                    <a:gd name="T3" fmla="*/ 0 h 227"/>
                    <a:gd name="T4" fmla="*/ 0 w 255"/>
                    <a:gd name="T5" fmla="*/ 0 h 227"/>
                    <a:gd name="T6" fmla="*/ 0 w 255"/>
                    <a:gd name="T7" fmla="*/ 0 h 227"/>
                    <a:gd name="T8" fmla="*/ 0 w 255"/>
                    <a:gd name="T9" fmla="*/ 0 h 227"/>
                    <a:gd name="T10" fmla="*/ 0 w 255"/>
                    <a:gd name="T11" fmla="*/ 0 h 227"/>
                    <a:gd name="T12" fmla="*/ 0 w 255"/>
                    <a:gd name="T13" fmla="*/ 0 h 227"/>
                    <a:gd name="T14" fmla="*/ 0 w 255"/>
                    <a:gd name="T15" fmla="*/ 0 h 227"/>
                    <a:gd name="T16" fmla="*/ 0 w 255"/>
                    <a:gd name="T17" fmla="*/ 0 h 227"/>
                    <a:gd name="T18" fmla="*/ 0 w 255"/>
                    <a:gd name="T19" fmla="*/ 0 h 227"/>
                    <a:gd name="T20" fmla="*/ 0 w 255"/>
                    <a:gd name="T21" fmla="*/ 0 h 227"/>
                    <a:gd name="T22" fmla="*/ 0 w 255"/>
                    <a:gd name="T23" fmla="*/ 0 h 227"/>
                    <a:gd name="T24" fmla="*/ 0 w 255"/>
                    <a:gd name="T25" fmla="*/ 0 h 227"/>
                    <a:gd name="T26" fmla="*/ 0 w 255"/>
                    <a:gd name="T27" fmla="*/ 0 h 227"/>
                    <a:gd name="T28" fmla="*/ 0 w 255"/>
                    <a:gd name="T29" fmla="*/ 0 h 227"/>
                    <a:gd name="T30" fmla="*/ 0 w 255"/>
                    <a:gd name="T31" fmla="*/ 0 h 227"/>
                    <a:gd name="T32" fmla="*/ 0 w 255"/>
                    <a:gd name="T33" fmla="*/ 0 h 227"/>
                    <a:gd name="T34" fmla="*/ 0 w 255"/>
                    <a:gd name="T35" fmla="*/ 0 h 227"/>
                    <a:gd name="T36" fmla="*/ 0 w 255"/>
                    <a:gd name="T37" fmla="*/ 0 h 227"/>
                    <a:gd name="T38" fmla="*/ 0 w 255"/>
                    <a:gd name="T39" fmla="*/ 0 h 227"/>
                    <a:gd name="T40" fmla="*/ 0 w 255"/>
                    <a:gd name="T41" fmla="*/ 0 h 227"/>
                    <a:gd name="T42" fmla="*/ 0 w 255"/>
                    <a:gd name="T43" fmla="*/ 0 h 227"/>
                    <a:gd name="T44" fmla="*/ 0 w 255"/>
                    <a:gd name="T45" fmla="*/ 0 h 227"/>
                    <a:gd name="T46" fmla="*/ 0 w 255"/>
                    <a:gd name="T47" fmla="*/ 0 h 227"/>
                    <a:gd name="T48" fmla="*/ 0 w 255"/>
                    <a:gd name="T49" fmla="*/ 0 h 227"/>
                    <a:gd name="T50" fmla="*/ 0 w 255"/>
                    <a:gd name="T51" fmla="*/ 0 h 227"/>
                    <a:gd name="T52" fmla="*/ 0 w 255"/>
                    <a:gd name="T53" fmla="*/ 0 h 227"/>
                    <a:gd name="T54" fmla="*/ 0 w 255"/>
                    <a:gd name="T55" fmla="*/ 0 h 227"/>
                    <a:gd name="T56" fmla="*/ 0 w 255"/>
                    <a:gd name="T57" fmla="*/ 0 h 227"/>
                    <a:gd name="T58" fmla="*/ 0 w 255"/>
                    <a:gd name="T59" fmla="*/ 0 h 227"/>
                    <a:gd name="T60" fmla="*/ 0 w 255"/>
                    <a:gd name="T61" fmla="*/ 0 h 227"/>
                    <a:gd name="T62" fmla="*/ 0 w 255"/>
                    <a:gd name="T63" fmla="*/ 0 h 227"/>
                    <a:gd name="T64" fmla="*/ 0 w 255"/>
                    <a:gd name="T65" fmla="*/ 0 h 227"/>
                    <a:gd name="T66" fmla="*/ 0 w 255"/>
                    <a:gd name="T67" fmla="*/ 0 h 227"/>
                    <a:gd name="T68" fmla="*/ 0 w 255"/>
                    <a:gd name="T69" fmla="*/ 0 h 227"/>
                    <a:gd name="T70" fmla="*/ 0 w 255"/>
                    <a:gd name="T71" fmla="*/ 0 h 227"/>
                    <a:gd name="T72" fmla="*/ 0 w 255"/>
                    <a:gd name="T73" fmla="*/ 0 h 227"/>
                    <a:gd name="T74" fmla="*/ 0 w 255"/>
                    <a:gd name="T75" fmla="*/ 0 h 227"/>
                    <a:gd name="T76" fmla="*/ 0 w 255"/>
                    <a:gd name="T77" fmla="*/ 0 h 227"/>
                    <a:gd name="T78" fmla="*/ 0 w 255"/>
                    <a:gd name="T79" fmla="*/ 0 h 227"/>
                    <a:gd name="T80" fmla="*/ 0 w 255"/>
                    <a:gd name="T81" fmla="*/ 0 h 227"/>
                    <a:gd name="T82" fmla="*/ 0 w 255"/>
                    <a:gd name="T83" fmla="*/ 0 h 227"/>
                    <a:gd name="T84" fmla="*/ 0 w 255"/>
                    <a:gd name="T85" fmla="*/ 0 h 227"/>
                    <a:gd name="T86" fmla="*/ 0 w 255"/>
                    <a:gd name="T87" fmla="*/ 0 h 227"/>
                    <a:gd name="T88" fmla="*/ 0 w 255"/>
                    <a:gd name="T89" fmla="*/ 0 h 227"/>
                    <a:gd name="T90" fmla="*/ 0 w 255"/>
                    <a:gd name="T91" fmla="*/ 0 h 227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255"/>
                    <a:gd name="T139" fmla="*/ 0 h 227"/>
                    <a:gd name="T140" fmla="*/ 255 w 255"/>
                    <a:gd name="T141" fmla="*/ 227 h 227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255" h="227">
                      <a:moveTo>
                        <a:pt x="94" y="227"/>
                      </a:moveTo>
                      <a:lnTo>
                        <a:pt x="108" y="227"/>
                      </a:lnTo>
                      <a:lnTo>
                        <a:pt x="133" y="220"/>
                      </a:lnTo>
                      <a:lnTo>
                        <a:pt x="150" y="209"/>
                      </a:lnTo>
                      <a:lnTo>
                        <a:pt x="162" y="197"/>
                      </a:lnTo>
                      <a:lnTo>
                        <a:pt x="168" y="186"/>
                      </a:lnTo>
                      <a:lnTo>
                        <a:pt x="171" y="179"/>
                      </a:lnTo>
                      <a:lnTo>
                        <a:pt x="172" y="178"/>
                      </a:lnTo>
                      <a:lnTo>
                        <a:pt x="174" y="169"/>
                      </a:lnTo>
                      <a:lnTo>
                        <a:pt x="185" y="139"/>
                      </a:lnTo>
                      <a:lnTo>
                        <a:pt x="197" y="98"/>
                      </a:lnTo>
                      <a:lnTo>
                        <a:pt x="200" y="86"/>
                      </a:lnTo>
                      <a:lnTo>
                        <a:pt x="202" y="76"/>
                      </a:lnTo>
                      <a:lnTo>
                        <a:pt x="213" y="56"/>
                      </a:lnTo>
                      <a:lnTo>
                        <a:pt x="225" y="38"/>
                      </a:lnTo>
                      <a:lnTo>
                        <a:pt x="247" y="8"/>
                      </a:lnTo>
                      <a:lnTo>
                        <a:pt x="255" y="0"/>
                      </a:lnTo>
                      <a:lnTo>
                        <a:pt x="254" y="0"/>
                      </a:lnTo>
                      <a:lnTo>
                        <a:pt x="249" y="1"/>
                      </a:lnTo>
                      <a:lnTo>
                        <a:pt x="241" y="3"/>
                      </a:lnTo>
                      <a:lnTo>
                        <a:pt x="230" y="10"/>
                      </a:lnTo>
                      <a:lnTo>
                        <a:pt x="216" y="23"/>
                      </a:lnTo>
                      <a:lnTo>
                        <a:pt x="200" y="44"/>
                      </a:lnTo>
                      <a:lnTo>
                        <a:pt x="193" y="58"/>
                      </a:lnTo>
                      <a:lnTo>
                        <a:pt x="185" y="74"/>
                      </a:lnTo>
                      <a:lnTo>
                        <a:pt x="170" y="102"/>
                      </a:lnTo>
                      <a:lnTo>
                        <a:pt x="147" y="144"/>
                      </a:lnTo>
                      <a:lnTo>
                        <a:pt x="136" y="163"/>
                      </a:lnTo>
                      <a:lnTo>
                        <a:pt x="135" y="171"/>
                      </a:lnTo>
                      <a:lnTo>
                        <a:pt x="127" y="193"/>
                      </a:lnTo>
                      <a:lnTo>
                        <a:pt x="118" y="202"/>
                      </a:lnTo>
                      <a:lnTo>
                        <a:pt x="113" y="205"/>
                      </a:lnTo>
                      <a:lnTo>
                        <a:pt x="105" y="207"/>
                      </a:lnTo>
                      <a:lnTo>
                        <a:pt x="97" y="206"/>
                      </a:lnTo>
                      <a:lnTo>
                        <a:pt x="86" y="204"/>
                      </a:lnTo>
                      <a:lnTo>
                        <a:pt x="65" y="196"/>
                      </a:lnTo>
                      <a:lnTo>
                        <a:pt x="43" y="184"/>
                      </a:lnTo>
                      <a:lnTo>
                        <a:pt x="9" y="159"/>
                      </a:lnTo>
                      <a:lnTo>
                        <a:pt x="0" y="151"/>
                      </a:lnTo>
                      <a:lnTo>
                        <a:pt x="5" y="163"/>
                      </a:lnTo>
                      <a:lnTo>
                        <a:pt x="32" y="199"/>
                      </a:lnTo>
                      <a:lnTo>
                        <a:pt x="52" y="216"/>
                      </a:lnTo>
                      <a:lnTo>
                        <a:pt x="79" y="226"/>
                      </a:lnTo>
                      <a:lnTo>
                        <a:pt x="94" y="22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77875" name="Freeform 48"/>
                <p:cNvSpPr>
                  <a:spLocks/>
                </p:cNvSpPr>
                <p:nvPr/>
              </p:nvSpPr>
              <p:spPr bwMode="auto">
                <a:xfrm>
                  <a:off x="3074" y="2185"/>
                  <a:ext cx="45" cy="350"/>
                </a:xfrm>
                <a:custGeom>
                  <a:avLst/>
                  <a:gdLst>
                    <a:gd name="T0" fmla="*/ 0 w 192"/>
                    <a:gd name="T1" fmla="*/ 0 h 1270"/>
                    <a:gd name="T2" fmla="*/ 0 w 192"/>
                    <a:gd name="T3" fmla="*/ 0 h 1270"/>
                    <a:gd name="T4" fmla="*/ 0 w 192"/>
                    <a:gd name="T5" fmla="*/ 0 h 1270"/>
                    <a:gd name="T6" fmla="*/ 0 w 192"/>
                    <a:gd name="T7" fmla="*/ 0 h 1270"/>
                    <a:gd name="T8" fmla="*/ 0 w 192"/>
                    <a:gd name="T9" fmla="*/ 0 h 1270"/>
                    <a:gd name="T10" fmla="*/ 0 w 192"/>
                    <a:gd name="T11" fmla="*/ 0 h 1270"/>
                    <a:gd name="T12" fmla="*/ 0 w 192"/>
                    <a:gd name="T13" fmla="*/ 0 h 1270"/>
                    <a:gd name="T14" fmla="*/ 0 w 192"/>
                    <a:gd name="T15" fmla="*/ 0 h 1270"/>
                    <a:gd name="T16" fmla="*/ 0 w 192"/>
                    <a:gd name="T17" fmla="*/ 0 h 1270"/>
                    <a:gd name="T18" fmla="*/ 0 w 192"/>
                    <a:gd name="T19" fmla="*/ 0 h 1270"/>
                    <a:gd name="T20" fmla="*/ 0 w 192"/>
                    <a:gd name="T21" fmla="*/ 0 h 1270"/>
                    <a:gd name="T22" fmla="*/ 0 w 192"/>
                    <a:gd name="T23" fmla="*/ 0 h 1270"/>
                    <a:gd name="T24" fmla="*/ 0 w 192"/>
                    <a:gd name="T25" fmla="*/ 0 h 1270"/>
                    <a:gd name="T26" fmla="*/ 0 w 192"/>
                    <a:gd name="T27" fmla="*/ 0 h 1270"/>
                    <a:gd name="T28" fmla="*/ 0 w 192"/>
                    <a:gd name="T29" fmla="*/ 0 h 1270"/>
                    <a:gd name="T30" fmla="*/ 0 w 192"/>
                    <a:gd name="T31" fmla="*/ 0 h 1270"/>
                    <a:gd name="T32" fmla="*/ 0 w 192"/>
                    <a:gd name="T33" fmla="*/ 0 h 1270"/>
                    <a:gd name="T34" fmla="*/ 0 w 192"/>
                    <a:gd name="T35" fmla="*/ 0 h 1270"/>
                    <a:gd name="T36" fmla="*/ 0 w 192"/>
                    <a:gd name="T37" fmla="*/ 0 h 1270"/>
                    <a:gd name="T38" fmla="*/ 0 w 192"/>
                    <a:gd name="T39" fmla="*/ 0 h 1270"/>
                    <a:gd name="T40" fmla="*/ 0 w 192"/>
                    <a:gd name="T41" fmla="*/ 0 h 1270"/>
                    <a:gd name="T42" fmla="*/ 0 w 192"/>
                    <a:gd name="T43" fmla="*/ 0 h 1270"/>
                    <a:gd name="T44" fmla="*/ 0 w 192"/>
                    <a:gd name="T45" fmla="*/ 0 h 1270"/>
                    <a:gd name="T46" fmla="*/ 0 w 192"/>
                    <a:gd name="T47" fmla="*/ 0 h 1270"/>
                    <a:gd name="T48" fmla="*/ 0 w 192"/>
                    <a:gd name="T49" fmla="*/ 0 h 1270"/>
                    <a:gd name="T50" fmla="*/ 0 w 192"/>
                    <a:gd name="T51" fmla="*/ 0 h 1270"/>
                    <a:gd name="T52" fmla="*/ 0 w 192"/>
                    <a:gd name="T53" fmla="*/ 0 h 1270"/>
                    <a:gd name="T54" fmla="*/ 0 w 192"/>
                    <a:gd name="T55" fmla="*/ 0 h 1270"/>
                    <a:gd name="T56" fmla="*/ 0 w 192"/>
                    <a:gd name="T57" fmla="*/ 0 h 1270"/>
                    <a:gd name="T58" fmla="*/ 0 w 192"/>
                    <a:gd name="T59" fmla="*/ 0 h 1270"/>
                    <a:gd name="T60" fmla="*/ 0 w 192"/>
                    <a:gd name="T61" fmla="*/ 0 h 1270"/>
                    <a:gd name="T62" fmla="*/ 0 w 192"/>
                    <a:gd name="T63" fmla="*/ 0 h 1270"/>
                    <a:gd name="T64" fmla="*/ 0 w 192"/>
                    <a:gd name="T65" fmla="*/ 0 h 1270"/>
                    <a:gd name="T66" fmla="*/ 0 w 192"/>
                    <a:gd name="T67" fmla="*/ 0 h 1270"/>
                    <a:gd name="T68" fmla="*/ 0 w 192"/>
                    <a:gd name="T69" fmla="*/ 0 h 1270"/>
                    <a:gd name="T70" fmla="*/ 0 w 192"/>
                    <a:gd name="T71" fmla="*/ 0 h 1270"/>
                    <a:gd name="T72" fmla="*/ 0 w 192"/>
                    <a:gd name="T73" fmla="*/ 0 h 1270"/>
                    <a:gd name="T74" fmla="*/ 0 w 192"/>
                    <a:gd name="T75" fmla="*/ 0 h 1270"/>
                    <a:gd name="T76" fmla="*/ 0 w 192"/>
                    <a:gd name="T77" fmla="*/ 0 h 1270"/>
                    <a:gd name="T78" fmla="*/ 0 w 192"/>
                    <a:gd name="T79" fmla="*/ 0 h 1270"/>
                    <a:gd name="T80" fmla="*/ 0 w 192"/>
                    <a:gd name="T81" fmla="*/ 0 h 1270"/>
                    <a:gd name="T82" fmla="*/ 0 w 192"/>
                    <a:gd name="T83" fmla="*/ 0 h 1270"/>
                    <a:gd name="T84" fmla="*/ 0 w 192"/>
                    <a:gd name="T85" fmla="*/ 0 h 1270"/>
                    <a:gd name="T86" fmla="*/ 0 w 192"/>
                    <a:gd name="T87" fmla="*/ 0 h 1270"/>
                    <a:gd name="T88" fmla="*/ 0 w 192"/>
                    <a:gd name="T89" fmla="*/ 0 h 12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92"/>
                    <a:gd name="T136" fmla="*/ 0 h 1270"/>
                    <a:gd name="T137" fmla="*/ 192 w 192"/>
                    <a:gd name="T138" fmla="*/ 1270 h 12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92" h="1270">
                      <a:moveTo>
                        <a:pt x="84" y="1270"/>
                      </a:moveTo>
                      <a:lnTo>
                        <a:pt x="80" y="1213"/>
                      </a:lnTo>
                      <a:lnTo>
                        <a:pt x="72" y="1097"/>
                      </a:lnTo>
                      <a:lnTo>
                        <a:pt x="56" y="864"/>
                      </a:lnTo>
                      <a:lnTo>
                        <a:pt x="41" y="630"/>
                      </a:lnTo>
                      <a:lnTo>
                        <a:pt x="38" y="571"/>
                      </a:lnTo>
                      <a:lnTo>
                        <a:pt x="37" y="557"/>
                      </a:lnTo>
                      <a:lnTo>
                        <a:pt x="39" y="529"/>
                      </a:lnTo>
                      <a:lnTo>
                        <a:pt x="52" y="475"/>
                      </a:lnTo>
                      <a:lnTo>
                        <a:pt x="68" y="420"/>
                      </a:lnTo>
                      <a:lnTo>
                        <a:pt x="73" y="405"/>
                      </a:lnTo>
                      <a:lnTo>
                        <a:pt x="61" y="388"/>
                      </a:lnTo>
                      <a:lnTo>
                        <a:pt x="54" y="370"/>
                      </a:lnTo>
                      <a:lnTo>
                        <a:pt x="51" y="352"/>
                      </a:lnTo>
                      <a:lnTo>
                        <a:pt x="51" y="335"/>
                      </a:lnTo>
                      <a:lnTo>
                        <a:pt x="54" y="318"/>
                      </a:lnTo>
                      <a:lnTo>
                        <a:pt x="67" y="284"/>
                      </a:lnTo>
                      <a:lnTo>
                        <a:pt x="87" y="253"/>
                      </a:lnTo>
                      <a:lnTo>
                        <a:pt x="111" y="224"/>
                      </a:lnTo>
                      <a:lnTo>
                        <a:pt x="123" y="208"/>
                      </a:lnTo>
                      <a:lnTo>
                        <a:pt x="124" y="208"/>
                      </a:lnTo>
                      <a:lnTo>
                        <a:pt x="131" y="208"/>
                      </a:lnTo>
                      <a:lnTo>
                        <a:pt x="158" y="204"/>
                      </a:lnTo>
                      <a:lnTo>
                        <a:pt x="172" y="201"/>
                      </a:lnTo>
                      <a:lnTo>
                        <a:pt x="184" y="196"/>
                      </a:lnTo>
                      <a:lnTo>
                        <a:pt x="187" y="192"/>
                      </a:lnTo>
                      <a:lnTo>
                        <a:pt x="192" y="177"/>
                      </a:lnTo>
                      <a:lnTo>
                        <a:pt x="192" y="161"/>
                      </a:lnTo>
                      <a:lnTo>
                        <a:pt x="188" y="144"/>
                      </a:lnTo>
                      <a:lnTo>
                        <a:pt x="181" y="125"/>
                      </a:lnTo>
                      <a:lnTo>
                        <a:pt x="157" y="89"/>
                      </a:lnTo>
                      <a:lnTo>
                        <a:pt x="129" y="54"/>
                      </a:lnTo>
                      <a:lnTo>
                        <a:pt x="100" y="24"/>
                      </a:lnTo>
                      <a:lnTo>
                        <a:pt x="78" y="0"/>
                      </a:lnTo>
                      <a:lnTo>
                        <a:pt x="77" y="3"/>
                      </a:lnTo>
                      <a:lnTo>
                        <a:pt x="76" y="8"/>
                      </a:lnTo>
                      <a:lnTo>
                        <a:pt x="74" y="18"/>
                      </a:lnTo>
                      <a:lnTo>
                        <a:pt x="71" y="26"/>
                      </a:lnTo>
                      <a:lnTo>
                        <a:pt x="71" y="28"/>
                      </a:lnTo>
                      <a:lnTo>
                        <a:pt x="79" y="38"/>
                      </a:lnTo>
                      <a:lnTo>
                        <a:pt x="100" y="61"/>
                      </a:lnTo>
                      <a:lnTo>
                        <a:pt x="142" y="119"/>
                      </a:lnTo>
                      <a:lnTo>
                        <a:pt x="152" y="148"/>
                      </a:lnTo>
                      <a:lnTo>
                        <a:pt x="151" y="162"/>
                      </a:lnTo>
                      <a:lnTo>
                        <a:pt x="146" y="175"/>
                      </a:lnTo>
                      <a:lnTo>
                        <a:pt x="136" y="186"/>
                      </a:lnTo>
                      <a:lnTo>
                        <a:pt x="131" y="185"/>
                      </a:lnTo>
                      <a:lnTo>
                        <a:pt x="122" y="180"/>
                      </a:lnTo>
                      <a:lnTo>
                        <a:pt x="102" y="170"/>
                      </a:lnTo>
                      <a:lnTo>
                        <a:pt x="94" y="167"/>
                      </a:lnTo>
                      <a:lnTo>
                        <a:pt x="90" y="167"/>
                      </a:lnTo>
                      <a:lnTo>
                        <a:pt x="86" y="168"/>
                      </a:lnTo>
                      <a:lnTo>
                        <a:pt x="83" y="170"/>
                      </a:lnTo>
                      <a:lnTo>
                        <a:pt x="74" y="181"/>
                      </a:lnTo>
                      <a:lnTo>
                        <a:pt x="58" y="203"/>
                      </a:lnTo>
                      <a:lnTo>
                        <a:pt x="35" y="252"/>
                      </a:lnTo>
                      <a:lnTo>
                        <a:pt x="19" y="303"/>
                      </a:lnTo>
                      <a:lnTo>
                        <a:pt x="17" y="315"/>
                      </a:lnTo>
                      <a:lnTo>
                        <a:pt x="16" y="321"/>
                      </a:lnTo>
                      <a:lnTo>
                        <a:pt x="16" y="326"/>
                      </a:lnTo>
                      <a:lnTo>
                        <a:pt x="19" y="337"/>
                      </a:lnTo>
                      <a:lnTo>
                        <a:pt x="25" y="347"/>
                      </a:lnTo>
                      <a:lnTo>
                        <a:pt x="38" y="369"/>
                      </a:lnTo>
                      <a:lnTo>
                        <a:pt x="43" y="379"/>
                      </a:lnTo>
                      <a:lnTo>
                        <a:pt x="38" y="384"/>
                      </a:lnTo>
                      <a:lnTo>
                        <a:pt x="34" y="391"/>
                      </a:lnTo>
                      <a:lnTo>
                        <a:pt x="25" y="407"/>
                      </a:lnTo>
                      <a:lnTo>
                        <a:pt x="20" y="425"/>
                      </a:lnTo>
                      <a:lnTo>
                        <a:pt x="19" y="444"/>
                      </a:lnTo>
                      <a:lnTo>
                        <a:pt x="21" y="452"/>
                      </a:lnTo>
                      <a:lnTo>
                        <a:pt x="24" y="458"/>
                      </a:lnTo>
                      <a:lnTo>
                        <a:pt x="29" y="464"/>
                      </a:lnTo>
                      <a:lnTo>
                        <a:pt x="38" y="467"/>
                      </a:lnTo>
                      <a:lnTo>
                        <a:pt x="31" y="468"/>
                      </a:lnTo>
                      <a:lnTo>
                        <a:pt x="23" y="471"/>
                      </a:lnTo>
                      <a:lnTo>
                        <a:pt x="13" y="478"/>
                      </a:lnTo>
                      <a:lnTo>
                        <a:pt x="5" y="489"/>
                      </a:lnTo>
                      <a:lnTo>
                        <a:pt x="0" y="507"/>
                      </a:lnTo>
                      <a:lnTo>
                        <a:pt x="0" y="519"/>
                      </a:lnTo>
                      <a:lnTo>
                        <a:pt x="0" y="529"/>
                      </a:lnTo>
                      <a:lnTo>
                        <a:pt x="3" y="566"/>
                      </a:lnTo>
                      <a:lnTo>
                        <a:pt x="16" y="697"/>
                      </a:lnTo>
                      <a:lnTo>
                        <a:pt x="36" y="870"/>
                      </a:lnTo>
                      <a:lnTo>
                        <a:pt x="42" y="915"/>
                      </a:lnTo>
                      <a:lnTo>
                        <a:pt x="46" y="960"/>
                      </a:lnTo>
                      <a:lnTo>
                        <a:pt x="56" y="1047"/>
                      </a:lnTo>
                      <a:lnTo>
                        <a:pt x="73" y="1192"/>
                      </a:lnTo>
                      <a:lnTo>
                        <a:pt x="83" y="1267"/>
                      </a:lnTo>
                      <a:lnTo>
                        <a:pt x="84" y="127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77876" name="Freeform 49"/>
                <p:cNvSpPr>
                  <a:spLocks/>
                </p:cNvSpPr>
                <p:nvPr/>
              </p:nvSpPr>
              <p:spPr bwMode="auto">
                <a:xfrm>
                  <a:off x="3124" y="2234"/>
                  <a:ext cx="15" cy="10"/>
                </a:xfrm>
                <a:custGeom>
                  <a:avLst/>
                  <a:gdLst>
                    <a:gd name="T0" fmla="*/ 0 w 66"/>
                    <a:gd name="T1" fmla="*/ 0 h 34"/>
                    <a:gd name="T2" fmla="*/ 0 w 66"/>
                    <a:gd name="T3" fmla="*/ 0 h 34"/>
                    <a:gd name="T4" fmla="*/ 0 w 66"/>
                    <a:gd name="T5" fmla="*/ 0 h 34"/>
                    <a:gd name="T6" fmla="*/ 0 w 66"/>
                    <a:gd name="T7" fmla="*/ 0 h 34"/>
                    <a:gd name="T8" fmla="*/ 0 w 66"/>
                    <a:gd name="T9" fmla="*/ 0 h 34"/>
                    <a:gd name="T10" fmla="*/ 0 w 66"/>
                    <a:gd name="T11" fmla="*/ 0 h 34"/>
                    <a:gd name="T12" fmla="*/ 0 w 66"/>
                    <a:gd name="T13" fmla="*/ 0 h 34"/>
                    <a:gd name="T14" fmla="*/ 0 w 66"/>
                    <a:gd name="T15" fmla="*/ 0 h 34"/>
                    <a:gd name="T16" fmla="*/ 0 w 66"/>
                    <a:gd name="T17" fmla="*/ 0 h 34"/>
                    <a:gd name="T18" fmla="*/ 0 w 66"/>
                    <a:gd name="T19" fmla="*/ 0 h 34"/>
                    <a:gd name="T20" fmla="*/ 0 w 66"/>
                    <a:gd name="T21" fmla="*/ 0 h 34"/>
                    <a:gd name="T22" fmla="*/ 0 w 66"/>
                    <a:gd name="T23" fmla="*/ 0 h 34"/>
                    <a:gd name="T24" fmla="*/ 0 w 66"/>
                    <a:gd name="T25" fmla="*/ 0 h 34"/>
                    <a:gd name="T26" fmla="*/ 0 w 66"/>
                    <a:gd name="T27" fmla="*/ 0 h 34"/>
                    <a:gd name="T28" fmla="*/ 0 w 66"/>
                    <a:gd name="T29" fmla="*/ 0 h 34"/>
                    <a:gd name="T30" fmla="*/ 0 w 66"/>
                    <a:gd name="T31" fmla="*/ 0 h 34"/>
                    <a:gd name="T32" fmla="*/ 0 w 66"/>
                    <a:gd name="T33" fmla="*/ 0 h 34"/>
                    <a:gd name="T34" fmla="*/ 0 w 66"/>
                    <a:gd name="T35" fmla="*/ 0 h 34"/>
                    <a:gd name="T36" fmla="*/ 0 w 66"/>
                    <a:gd name="T37" fmla="*/ 0 h 34"/>
                    <a:gd name="T38" fmla="*/ 0 w 66"/>
                    <a:gd name="T39" fmla="*/ 0 h 34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66"/>
                    <a:gd name="T61" fmla="*/ 0 h 34"/>
                    <a:gd name="T62" fmla="*/ 66 w 66"/>
                    <a:gd name="T63" fmla="*/ 34 h 34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66" h="34">
                      <a:moveTo>
                        <a:pt x="43" y="2"/>
                      </a:moveTo>
                      <a:lnTo>
                        <a:pt x="48" y="6"/>
                      </a:lnTo>
                      <a:lnTo>
                        <a:pt x="56" y="13"/>
                      </a:lnTo>
                      <a:lnTo>
                        <a:pt x="61" y="20"/>
                      </a:lnTo>
                      <a:lnTo>
                        <a:pt x="64" y="27"/>
                      </a:lnTo>
                      <a:lnTo>
                        <a:pt x="65" y="31"/>
                      </a:lnTo>
                      <a:lnTo>
                        <a:pt x="65" y="34"/>
                      </a:lnTo>
                      <a:lnTo>
                        <a:pt x="66" y="34"/>
                      </a:lnTo>
                      <a:lnTo>
                        <a:pt x="60" y="34"/>
                      </a:lnTo>
                      <a:lnTo>
                        <a:pt x="49" y="32"/>
                      </a:lnTo>
                      <a:lnTo>
                        <a:pt x="26" y="29"/>
                      </a:lnTo>
                      <a:lnTo>
                        <a:pt x="5" y="26"/>
                      </a:lnTo>
                      <a:lnTo>
                        <a:pt x="0" y="25"/>
                      </a:lnTo>
                      <a:lnTo>
                        <a:pt x="3" y="20"/>
                      </a:lnTo>
                      <a:lnTo>
                        <a:pt x="16" y="6"/>
                      </a:lnTo>
                      <a:lnTo>
                        <a:pt x="25" y="1"/>
                      </a:lnTo>
                      <a:lnTo>
                        <a:pt x="30" y="0"/>
                      </a:lnTo>
                      <a:lnTo>
                        <a:pt x="36" y="0"/>
                      </a:lnTo>
                      <a:lnTo>
                        <a:pt x="43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77877" name="Freeform 50"/>
                <p:cNvSpPr>
                  <a:spLocks/>
                </p:cNvSpPr>
                <p:nvPr/>
              </p:nvSpPr>
              <p:spPr bwMode="auto">
                <a:xfrm>
                  <a:off x="3235" y="2070"/>
                  <a:ext cx="39" cy="154"/>
                </a:xfrm>
                <a:custGeom>
                  <a:avLst/>
                  <a:gdLst>
                    <a:gd name="T0" fmla="*/ 0 w 168"/>
                    <a:gd name="T1" fmla="*/ 0 h 563"/>
                    <a:gd name="T2" fmla="*/ 0 w 168"/>
                    <a:gd name="T3" fmla="*/ 0 h 563"/>
                    <a:gd name="T4" fmla="*/ 0 w 168"/>
                    <a:gd name="T5" fmla="*/ 0 h 563"/>
                    <a:gd name="T6" fmla="*/ 0 w 168"/>
                    <a:gd name="T7" fmla="*/ 0 h 563"/>
                    <a:gd name="T8" fmla="*/ 0 w 168"/>
                    <a:gd name="T9" fmla="*/ 0 h 563"/>
                    <a:gd name="T10" fmla="*/ 0 w 168"/>
                    <a:gd name="T11" fmla="*/ 0 h 563"/>
                    <a:gd name="T12" fmla="*/ 0 w 168"/>
                    <a:gd name="T13" fmla="*/ 0 h 563"/>
                    <a:gd name="T14" fmla="*/ 0 w 168"/>
                    <a:gd name="T15" fmla="*/ 0 h 563"/>
                    <a:gd name="T16" fmla="*/ 0 w 168"/>
                    <a:gd name="T17" fmla="*/ 0 h 563"/>
                    <a:gd name="T18" fmla="*/ 0 w 168"/>
                    <a:gd name="T19" fmla="*/ 0 h 563"/>
                    <a:gd name="T20" fmla="*/ 0 w 168"/>
                    <a:gd name="T21" fmla="*/ 0 h 563"/>
                    <a:gd name="T22" fmla="*/ 0 w 168"/>
                    <a:gd name="T23" fmla="*/ 0 h 563"/>
                    <a:gd name="T24" fmla="*/ 0 w 168"/>
                    <a:gd name="T25" fmla="*/ 0 h 563"/>
                    <a:gd name="T26" fmla="*/ 0 w 168"/>
                    <a:gd name="T27" fmla="*/ 0 h 563"/>
                    <a:gd name="T28" fmla="*/ 0 w 168"/>
                    <a:gd name="T29" fmla="*/ 0 h 563"/>
                    <a:gd name="T30" fmla="*/ 0 w 168"/>
                    <a:gd name="T31" fmla="*/ 0 h 563"/>
                    <a:gd name="T32" fmla="*/ 0 w 168"/>
                    <a:gd name="T33" fmla="*/ 0 h 563"/>
                    <a:gd name="T34" fmla="*/ 0 w 168"/>
                    <a:gd name="T35" fmla="*/ 0 h 563"/>
                    <a:gd name="T36" fmla="*/ 0 w 168"/>
                    <a:gd name="T37" fmla="*/ 0 h 563"/>
                    <a:gd name="T38" fmla="*/ 0 w 168"/>
                    <a:gd name="T39" fmla="*/ 0 h 563"/>
                    <a:gd name="T40" fmla="*/ 0 w 168"/>
                    <a:gd name="T41" fmla="*/ 0 h 563"/>
                    <a:gd name="T42" fmla="*/ 0 w 168"/>
                    <a:gd name="T43" fmla="*/ 0 h 563"/>
                    <a:gd name="T44" fmla="*/ 0 w 168"/>
                    <a:gd name="T45" fmla="*/ 0 h 563"/>
                    <a:gd name="T46" fmla="*/ 0 w 168"/>
                    <a:gd name="T47" fmla="*/ 0 h 563"/>
                    <a:gd name="T48" fmla="*/ 0 w 168"/>
                    <a:gd name="T49" fmla="*/ 0 h 563"/>
                    <a:gd name="T50" fmla="*/ 0 w 168"/>
                    <a:gd name="T51" fmla="*/ 0 h 563"/>
                    <a:gd name="T52" fmla="*/ 0 w 168"/>
                    <a:gd name="T53" fmla="*/ 0 h 563"/>
                    <a:gd name="T54" fmla="*/ 0 w 168"/>
                    <a:gd name="T55" fmla="*/ 0 h 563"/>
                    <a:gd name="T56" fmla="*/ 0 w 168"/>
                    <a:gd name="T57" fmla="*/ 0 h 563"/>
                    <a:gd name="T58" fmla="*/ 0 w 168"/>
                    <a:gd name="T59" fmla="*/ 0 h 563"/>
                    <a:gd name="T60" fmla="*/ 0 w 168"/>
                    <a:gd name="T61" fmla="*/ 0 h 563"/>
                    <a:gd name="T62" fmla="*/ 0 w 168"/>
                    <a:gd name="T63" fmla="*/ 0 h 563"/>
                    <a:gd name="T64" fmla="*/ 0 w 168"/>
                    <a:gd name="T65" fmla="*/ 0 h 563"/>
                    <a:gd name="T66" fmla="*/ 0 w 168"/>
                    <a:gd name="T67" fmla="*/ 0 h 563"/>
                    <a:gd name="T68" fmla="*/ 0 w 168"/>
                    <a:gd name="T69" fmla="*/ 0 h 563"/>
                    <a:gd name="T70" fmla="*/ 0 w 168"/>
                    <a:gd name="T71" fmla="*/ 0 h 563"/>
                    <a:gd name="T72" fmla="*/ 0 w 168"/>
                    <a:gd name="T73" fmla="*/ 0 h 563"/>
                    <a:gd name="T74" fmla="*/ 0 w 168"/>
                    <a:gd name="T75" fmla="*/ 0 h 563"/>
                    <a:gd name="T76" fmla="*/ 0 w 168"/>
                    <a:gd name="T77" fmla="*/ 0 h 563"/>
                    <a:gd name="T78" fmla="*/ 0 w 168"/>
                    <a:gd name="T79" fmla="*/ 0 h 563"/>
                    <a:gd name="T80" fmla="*/ 0 w 168"/>
                    <a:gd name="T81" fmla="*/ 0 h 563"/>
                    <a:gd name="T82" fmla="*/ 0 w 168"/>
                    <a:gd name="T83" fmla="*/ 0 h 563"/>
                    <a:gd name="T84" fmla="*/ 0 w 168"/>
                    <a:gd name="T85" fmla="*/ 0 h 563"/>
                    <a:gd name="T86" fmla="*/ 0 w 168"/>
                    <a:gd name="T87" fmla="*/ 0 h 563"/>
                    <a:gd name="T88" fmla="*/ 0 w 168"/>
                    <a:gd name="T89" fmla="*/ 0 h 563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68"/>
                    <a:gd name="T136" fmla="*/ 0 h 563"/>
                    <a:gd name="T137" fmla="*/ 168 w 168"/>
                    <a:gd name="T138" fmla="*/ 563 h 563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68" h="563">
                      <a:moveTo>
                        <a:pt x="95" y="0"/>
                      </a:moveTo>
                      <a:lnTo>
                        <a:pt x="94" y="4"/>
                      </a:lnTo>
                      <a:lnTo>
                        <a:pt x="94" y="27"/>
                      </a:lnTo>
                      <a:lnTo>
                        <a:pt x="93" y="104"/>
                      </a:lnTo>
                      <a:lnTo>
                        <a:pt x="97" y="168"/>
                      </a:lnTo>
                      <a:lnTo>
                        <a:pt x="100" y="173"/>
                      </a:lnTo>
                      <a:lnTo>
                        <a:pt x="102" y="176"/>
                      </a:lnTo>
                      <a:lnTo>
                        <a:pt x="106" y="179"/>
                      </a:lnTo>
                      <a:lnTo>
                        <a:pt x="111" y="181"/>
                      </a:lnTo>
                      <a:lnTo>
                        <a:pt x="122" y="184"/>
                      </a:lnTo>
                      <a:lnTo>
                        <a:pt x="143" y="185"/>
                      </a:lnTo>
                      <a:lnTo>
                        <a:pt x="150" y="185"/>
                      </a:lnTo>
                      <a:lnTo>
                        <a:pt x="156" y="203"/>
                      </a:lnTo>
                      <a:lnTo>
                        <a:pt x="166" y="233"/>
                      </a:lnTo>
                      <a:lnTo>
                        <a:pt x="168" y="258"/>
                      </a:lnTo>
                      <a:lnTo>
                        <a:pt x="162" y="280"/>
                      </a:lnTo>
                      <a:lnTo>
                        <a:pt x="150" y="302"/>
                      </a:lnTo>
                      <a:lnTo>
                        <a:pt x="132" y="330"/>
                      </a:lnTo>
                      <a:lnTo>
                        <a:pt x="120" y="345"/>
                      </a:lnTo>
                      <a:lnTo>
                        <a:pt x="117" y="356"/>
                      </a:lnTo>
                      <a:lnTo>
                        <a:pt x="112" y="377"/>
                      </a:lnTo>
                      <a:lnTo>
                        <a:pt x="101" y="420"/>
                      </a:lnTo>
                      <a:lnTo>
                        <a:pt x="91" y="462"/>
                      </a:lnTo>
                      <a:lnTo>
                        <a:pt x="88" y="472"/>
                      </a:lnTo>
                      <a:lnTo>
                        <a:pt x="87" y="474"/>
                      </a:lnTo>
                      <a:lnTo>
                        <a:pt x="85" y="475"/>
                      </a:lnTo>
                      <a:lnTo>
                        <a:pt x="83" y="477"/>
                      </a:lnTo>
                      <a:lnTo>
                        <a:pt x="77" y="479"/>
                      </a:lnTo>
                      <a:lnTo>
                        <a:pt x="60" y="487"/>
                      </a:lnTo>
                      <a:lnTo>
                        <a:pt x="40" y="497"/>
                      </a:lnTo>
                      <a:lnTo>
                        <a:pt x="24" y="513"/>
                      </a:lnTo>
                      <a:lnTo>
                        <a:pt x="15" y="537"/>
                      </a:lnTo>
                      <a:lnTo>
                        <a:pt x="19" y="563"/>
                      </a:lnTo>
                      <a:lnTo>
                        <a:pt x="9" y="557"/>
                      </a:lnTo>
                      <a:lnTo>
                        <a:pt x="3" y="550"/>
                      </a:lnTo>
                      <a:lnTo>
                        <a:pt x="0" y="541"/>
                      </a:lnTo>
                      <a:lnTo>
                        <a:pt x="0" y="531"/>
                      </a:lnTo>
                      <a:lnTo>
                        <a:pt x="1" y="520"/>
                      </a:lnTo>
                      <a:lnTo>
                        <a:pt x="9" y="497"/>
                      </a:lnTo>
                      <a:lnTo>
                        <a:pt x="22" y="478"/>
                      </a:lnTo>
                      <a:lnTo>
                        <a:pt x="35" y="466"/>
                      </a:lnTo>
                      <a:lnTo>
                        <a:pt x="41" y="464"/>
                      </a:lnTo>
                      <a:lnTo>
                        <a:pt x="50" y="463"/>
                      </a:lnTo>
                      <a:lnTo>
                        <a:pt x="58" y="459"/>
                      </a:lnTo>
                      <a:lnTo>
                        <a:pt x="63" y="454"/>
                      </a:lnTo>
                      <a:lnTo>
                        <a:pt x="68" y="446"/>
                      </a:lnTo>
                      <a:lnTo>
                        <a:pt x="70" y="437"/>
                      </a:lnTo>
                      <a:lnTo>
                        <a:pt x="72" y="428"/>
                      </a:lnTo>
                      <a:lnTo>
                        <a:pt x="73" y="408"/>
                      </a:lnTo>
                      <a:lnTo>
                        <a:pt x="72" y="388"/>
                      </a:lnTo>
                      <a:lnTo>
                        <a:pt x="71" y="373"/>
                      </a:lnTo>
                      <a:lnTo>
                        <a:pt x="81" y="369"/>
                      </a:lnTo>
                      <a:lnTo>
                        <a:pt x="89" y="364"/>
                      </a:lnTo>
                      <a:lnTo>
                        <a:pt x="95" y="359"/>
                      </a:lnTo>
                      <a:lnTo>
                        <a:pt x="98" y="352"/>
                      </a:lnTo>
                      <a:lnTo>
                        <a:pt x="100" y="346"/>
                      </a:lnTo>
                      <a:lnTo>
                        <a:pt x="101" y="338"/>
                      </a:lnTo>
                      <a:lnTo>
                        <a:pt x="101" y="322"/>
                      </a:lnTo>
                      <a:lnTo>
                        <a:pt x="102" y="305"/>
                      </a:lnTo>
                      <a:lnTo>
                        <a:pt x="107" y="288"/>
                      </a:lnTo>
                      <a:lnTo>
                        <a:pt x="111" y="290"/>
                      </a:lnTo>
                      <a:lnTo>
                        <a:pt x="118" y="291"/>
                      </a:lnTo>
                      <a:lnTo>
                        <a:pt x="125" y="290"/>
                      </a:lnTo>
                      <a:lnTo>
                        <a:pt x="129" y="288"/>
                      </a:lnTo>
                      <a:lnTo>
                        <a:pt x="132" y="284"/>
                      </a:lnTo>
                      <a:lnTo>
                        <a:pt x="135" y="279"/>
                      </a:lnTo>
                      <a:lnTo>
                        <a:pt x="137" y="273"/>
                      </a:lnTo>
                      <a:lnTo>
                        <a:pt x="139" y="264"/>
                      </a:lnTo>
                      <a:lnTo>
                        <a:pt x="138" y="252"/>
                      </a:lnTo>
                      <a:lnTo>
                        <a:pt x="136" y="242"/>
                      </a:lnTo>
                      <a:lnTo>
                        <a:pt x="131" y="232"/>
                      </a:lnTo>
                      <a:lnTo>
                        <a:pt x="119" y="214"/>
                      </a:lnTo>
                      <a:lnTo>
                        <a:pt x="104" y="196"/>
                      </a:lnTo>
                      <a:lnTo>
                        <a:pt x="78" y="157"/>
                      </a:lnTo>
                      <a:lnTo>
                        <a:pt x="76" y="146"/>
                      </a:lnTo>
                      <a:lnTo>
                        <a:pt x="74" y="136"/>
                      </a:lnTo>
                      <a:lnTo>
                        <a:pt x="71" y="113"/>
                      </a:lnTo>
                      <a:lnTo>
                        <a:pt x="65" y="67"/>
                      </a:lnTo>
                      <a:lnTo>
                        <a:pt x="64" y="20"/>
                      </a:lnTo>
                      <a:lnTo>
                        <a:pt x="65" y="8"/>
                      </a:lnTo>
                      <a:lnTo>
                        <a:pt x="65" y="7"/>
                      </a:lnTo>
                      <a:lnTo>
                        <a:pt x="66" y="5"/>
                      </a:lnTo>
                      <a:lnTo>
                        <a:pt x="68" y="4"/>
                      </a:lnTo>
                      <a:lnTo>
                        <a:pt x="70" y="3"/>
                      </a:lnTo>
                      <a:lnTo>
                        <a:pt x="73" y="3"/>
                      </a:lnTo>
                      <a:lnTo>
                        <a:pt x="79" y="2"/>
                      </a:lnTo>
                      <a:lnTo>
                        <a:pt x="92" y="1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77878" name="Freeform 51"/>
                <p:cNvSpPr>
                  <a:spLocks/>
                </p:cNvSpPr>
                <p:nvPr/>
              </p:nvSpPr>
              <p:spPr bwMode="auto">
                <a:xfrm>
                  <a:off x="3205" y="2229"/>
                  <a:ext cx="38" cy="42"/>
                </a:xfrm>
                <a:custGeom>
                  <a:avLst/>
                  <a:gdLst>
                    <a:gd name="T0" fmla="*/ 0 w 161"/>
                    <a:gd name="T1" fmla="*/ 0 h 153"/>
                    <a:gd name="T2" fmla="*/ 0 w 161"/>
                    <a:gd name="T3" fmla="*/ 0 h 153"/>
                    <a:gd name="T4" fmla="*/ 0 w 161"/>
                    <a:gd name="T5" fmla="*/ 0 h 153"/>
                    <a:gd name="T6" fmla="*/ 0 w 161"/>
                    <a:gd name="T7" fmla="*/ 0 h 153"/>
                    <a:gd name="T8" fmla="*/ 0 w 161"/>
                    <a:gd name="T9" fmla="*/ 0 h 153"/>
                    <a:gd name="T10" fmla="*/ 0 w 161"/>
                    <a:gd name="T11" fmla="*/ 0 h 153"/>
                    <a:gd name="T12" fmla="*/ 0 w 161"/>
                    <a:gd name="T13" fmla="*/ 0 h 153"/>
                    <a:gd name="T14" fmla="*/ 0 w 161"/>
                    <a:gd name="T15" fmla="*/ 0 h 153"/>
                    <a:gd name="T16" fmla="*/ 0 w 161"/>
                    <a:gd name="T17" fmla="*/ 0 h 153"/>
                    <a:gd name="T18" fmla="*/ 0 w 161"/>
                    <a:gd name="T19" fmla="*/ 0 h 153"/>
                    <a:gd name="T20" fmla="*/ 0 w 161"/>
                    <a:gd name="T21" fmla="*/ 0 h 153"/>
                    <a:gd name="T22" fmla="*/ 0 w 161"/>
                    <a:gd name="T23" fmla="*/ 0 h 153"/>
                    <a:gd name="T24" fmla="*/ 0 w 161"/>
                    <a:gd name="T25" fmla="*/ 0 h 153"/>
                    <a:gd name="T26" fmla="*/ 0 w 161"/>
                    <a:gd name="T27" fmla="*/ 0 h 153"/>
                    <a:gd name="T28" fmla="*/ 0 w 161"/>
                    <a:gd name="T29" fmla="*/ 0 h 153"/>
                    <a:gd name="T30" fmla="*/ 0 w 161"/>
                    <a:gd name="T31" fmla="*/ 0 h 153"/>
                    <a:gd name="T32" fmla="*/ 0 w 161"/>
                    <a:gd name="T33" fmla="*/ 0 h 153"/>
                    <a:gd name="T34" fmla="*/ 0 w 161"/>
                    <a:gd name="T35" fmla="*/ 0 h 153"/>
                    <a:gd name="T36" fmla="*/ 0 w 161"/>
                    <a:gd name="T37" fmla="*/ 0 h 153"/>
                    <a:gd name="T38" fmla="*/ 0 w 161"/>
                    <a:gd name="T39" fmla="*/ 0 h 153"/>
                    <a:gd name="T40" fmla="*/ 0 w 161"/>
                    <a:gd name="T41" fmla="*/ 0 h 153"/>
                    <a:gd name="T42" fmla="*/ 0 w 161"/>
                    <a:gd name="T43" fmla="*/ 0 h 153"/>
                    <a:gd name="T44" fmla="*/ 0 w 161"/>
                    <a:gd name="T45" fmla="*/ 0 h 153"/>
                    <a:gd name="T46" fmla="*/ 0 w 161"/>
                    <a:gd name="T47" fmla="*/ 0 h 153"/>
                    <a:gd name="T48" fmla="*/ 0 w 161"/>
                    <a:gd name="T49" fmla="*/ 0 h 153"/>
                    <a:gd name="T50" fmla="*/ 0 w 161"/>
                    <a:gd name="T51" fmla="*/ 0 h 153"/>
                    <a:gd name="T52" fmla="*/ 0 w 161"/>
                    <a:gd name="T53" fmla="*/ 0 h 153"/>
                    <a:gd name="T54" fmla="*/ 0 w 161"/>
                    <a:gd name="T55" fmla="*/ 0 h 153"/>
                    <a:gd name="T56" fmla="*/ 0 w 161"/>
                    <a:gd name="T57" fmla="*/ 0 h 153"/>
                    <a:gd name="T58" fmla="*/ 0 w 161"/>
                    <a:gd name="T59" fmla="*/ 0 h 153"/>
                    <a:gd name="T60" fmla="*/ 0 w 161"/>
                    <a:gd name="T61" fmla="*/ 0 h 153"/>
                    <a:gd name="T62" fmla="*/ 0 w 161"/>
                    <a:gd name="T63" fmla="*/ 0 h 153"/>
                    <a:gd name="T64" fmla="*/ 0 w 161"/>
                    <a:gd name="T65" fmla="*/ 0 h 153"/>
                    <a:gd name="T66" fmla="*/ 0 w 161"/>
                    <a:gd name="T67" fmla="*/ 0 h 153"/>
                    <a:gd name="T68" fmla="*/ 0 w 161"/>
                    <a:gd name="T69" fmla="*/ 0 h 153"/>
                    <a:gd name="T70" fmla="*/ 0 w 161"/>
                    <a:gd name="T71" fmla="*/ 0 h 153"/>
                    <a:gd name="T72" fmla="*/ 0 w 161"/>
                    <a:gd name="T73" fmla="*/ 0 h 153"/>
                    <a:gd name="T74" fmla="*/ 0 w 161"/>
                    <a:gd name="T75" fmla="*/ 0 h 153"/>
                    <a:gd name="T76" fmla="*/ 0 w 161"/>
                    <a:gd name="T77" fmla="*/ 0 h 153"/>
                    <a:gd name="T78" fmla="*/ 0 w 161"/>
                    <a:gd name="T79" fmla="*/ 0 h 153"/>
                    <a:gd name="T80" fmla="*/ 0 w 161"/>
                    <a:gd name="T81" fmla="*/ 0 h 153"/>
                    <a:gd name="T82" fmla="*/ 0 w 161"/>
                    <a:gd name="T83" fmla="*/ 0 h 153"/>
                    <a:gd name="T84" fmla="*/ 0 w 161"/>
                    <a:gd name="T85" fmla="*/ 0 h 153"/>
                    <a:gd name="T86" fmla="*/ 0 w 161"/>
                    <a:gd name="T87" fmla="*/ 0 h 153"/>
                    <a:gd name="T88" fmla="*/ 0 w 161"/>
                    <a:gd name="T89" fmla="*/ 0 h 153"/>
                    <a:gd name="T90" fmla="*/ 0 w 161"/>
                    <a:gd name="T91" fmla="*/ 0 h 153"/>
                    <a:gd name="T92" fmla="*/ 0 w 161"/>
                    <a:gd name="T93" fmla="*/ 0 h 153"/>
                    <a:gd name="T94" fmla="*/ 0 w 161"/>
                    <a:gd name="T95" fmla="*/ 0 h 153"/>
                    <a:gd name="T96" fmla="*/ 0 w 161"/>
                    <a:gd name="T97" fmla="*/ 0 h 153"/>
                    <a:gd name="T98" fmla="*/ 0 w 161"/>
                    <a:gd name="T99" fmla="*/ 0 h 153"/>
                    <a:gd name="T100" fmla="*/ 0 w 161"/>
                    <a:gd name="T101" fmla="*/ 0 h 153"/>
                    <a:gd name="T102" fmla="*/ 0 w 161"/>
                    <a:gd name="T103" fmla="*/ 0 h 153"/>
                    <a:gd name="T104" fmla="*/ 0 w 161"/>
                    <a:gd name="T105" fmla="*/ 0 h 153"/>
                    <a:gd name="T106" fmla="*/ 0 w 161"/>
                    <a:gd name="T107" fmla="*/ 0 h 153"/>
                    <a:gd name="T108" fmla="*/ 0 w 161"/>
                    <a:gd name="T109" fmla="*/ 0 h 153"/>
                    <a:gd name="T110" fmla="*/ 0 w 161"/>
                    <a:gd name="T111" fmla="*/ 0 h 153"/>
                    <a:gd name="T112" fmla="*/ 0 w 161"/>
                    <a:gd name="T113" fmla="*/ 0 h 153"/>
                    <a:gd name="T114" fmla="*/ 0 w 161"/>
                    <a:gd name="T115" fmla="*/ 0 h 153"/>
                    <a:gd name="T116" fmla="*/ 0 w 161"/>
                    <a:gd name="T117" fmla="*/ 0 h 153"/>
                    <a:gd name="T118" fmla="*/ 0 w 161"/>
                    <a:gd name="T119" fmla="*/ 0 h 153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161"/>
                    <a:gd name="T181" fmla="*/ 0 h 153"/>
                    <a:gd name="T182" fmla="*/ 161 w 161"/>
                    <a:gd name="T183" fmla="*/ 153 h 153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161" h="153">
                      <a:moveTo>
                        <a:pt x="127" y="76"/>
                      </a:moveTo>
                      <a:lnTo>
                        <a:pt x="126" y="90"/>
                      </a:lnTo>
                      <a:lnTo>
                        <a:pt x="121" y="115"/>
                      </a:lnTo>
                      <a:lnTo>
                        <a:pt x="112" y="136"/>
                      </a:lnTo>
                      <a:lnTo>
                        <a:pt x="101" y="149"/>
                      </a:lnTo>
                      <a:lnTo>
                        <a:pt x="94" y="152"/>
                      </a:lnTo>
                      <a:lnTo>
                        <a:pt x="88" y="153"/>
                      </a:lnTo>
                      <a:lnTo>
                        <a:pt x="81" y="152"/>
                      </a:lnTo>
                      <a:lnTo>
                        <a:pt x="75" y="147"/>
                      </a:lnTo>
                      <a:lnTo>
                        <a:pt x="69" y="140"/>
                      </a:lnTo>
                      <a:lnTo>
                        <a:pt x="64" y="134"/>
                      </a:lnTo>
                      <a:lnTo>
                        <a:pt x="63" y="128"/>
                      </a:lnTo>
                      <a:lnTo>
                        <a:pt x="64" y="124"/>
                      </a:lnTo>
                      <a:lnTo>
                        <a:pt x="69" y="122"/>
                      </a:lnTo>
                      <a:lnTo>
                        <a:pt x="74" y="120"/>
                      </a:lnTo>
                      <a:lnTo>
                        <a:pt x="80" y="118"/>
                      </a:lnTo>
                      <a:lnTo>
                        <a:pt x="93" y="114"/>
                      </a:lnTo>
                      <a:lnTo>
                        <a:pt x="98" y="111"/>
                      </a:lnTo>
                      <a:lnTo>
                        <a:pt x="102" y="107"/>
                      </a:lnTo>
                      <a:lnTo>
                        <a:pt x="104" y="102"/>
                      </a:lnTo>
                      <a:lnTo>
                        <a:pt x="104" y="94"/>
                      </a:lnTo>
                      <a:lnTo>
                        <a:pt x="101" y="91"/>
                      </a:lnTo>
                      <a:lnTo>
                        <a:pt x="98" y="89"/>
                      </a:lnTo>
                      <a:lnTo>
                        <a:pt x="92" y="87"/>
                      </a:lnTo>
                      <a:lnTo>
                        <a:pt x="86" y="87"/>
                      </a:lnTo>
                      <a:lnTo>
                        <a:pt x="72" y="86"/>
                      </a:lnTo>
                      <a:lnTo>
                        <a:pt x="53" y="86"/>
                      </a:lnTo>
                      <a:lnTo>
                        <a:pt x="55" y="84"/>
                      </a:lnTo>
                      <a:lnTo>
                        <a:pt x="65" y="81"/>
                      </a:lnTo>
                      <a:lnTo>
                        <a:pt x="86" y="76"/>
                      </a:lnTo>
                      <a:lnTo>
                        <a:pt x="116" y="70"/>
                      </a:lnTo>
                      <a:lnTo>
                        <a:pt x="121" y="67"/>
                      </a:lnTo>
                      <a:lnTo>
                        <a:pt x="124" y="63"/>
                      </a:lnTo>
                      <a:lnTo>
                        <a:pt x="126" y="57"/>
                      </a:lnTo>
                      <a:lnTo>
                        <a:pt x="125" y="49"/>
                      </a:lnTo>
                      <a:lnTo>
                        <a:pt x="124" y="39"/>
                      </a:lnTo>
                      <a:lnTo>
                        <a:pt x="122" y="36"/>
                      </a:lnTo>
                      <a:lnTo>
                        <a:pt x="120" y="34"/>
                      </a:lnTo>
                      <a:lnTo>
                        <a:pt x="118" y="32"/>
                      </a:lnTo>
                      <a:lnTo>
                        <a:pt x="115" y="31"/>
                      </a:lnTo>
                      <a:lnTo>
                        <a:pt x="111" y="30"/>
                      </a:lnTo>
                      <a:lnTo>
                        <a:pt x="103" y="30"/>
                      </a:lnTo>
                      <a:lnTo>
                        <a:pt x="93" y="31"/>
                      </a:lnTo>
                      <a:lnTo>
                        <a:pt x="69" y="34"/>
                      </a:lnTo>
                      <a:lnTo>
                        <a:pt x="17" y="35"/>
                      </a:lnTo>
                      <a:lnTo>
                        <a:pt x="0" y="29"/>
                      </a:lnTo>
                      <a:lnTo>
                        <a:pt x="11" y="26"/>
                      </a:lnTo>
                      <a:lnTo>
                        <a:pt x="35" y="22"/>
                      </a:lnTo>
                      <a:lnTo>
                        <a:pt x="63" y="21"/>
                      </a:lnTo>
                      <a:lnTo>
                        <a:pt x="121" y="16"/>
                      </a:lnTo>
                      <a:lnTo>
                        <a:pt x="161" y="0"/>
                      </a:lnTo>
                      <a:lnTo>
                        <a:pt x="160" y="1"/>
                      </a:lnTo>
                      <a:lnTo>
                        <a:pt x="155" y="9"/>
                      </a:lnTo>
                      <a:lnTo>
                        <a:pt x="139" y="37"/>
                      </a:lnTo>
                      <a:lnTo>
                        <a:pt x="127" y="70"/>
                      </a:lnTo>
                      <a:lnTo>
                        <a:pt x="127" y="7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77879" name="Freeform 52"/>
                <p:cNvSpPr>
                  <a:spLocks/>
                </p:cNvSpPr>
                <p:nvPr/>
              </p:nvSpPr>
              <p:spPr bwMode="auto">
                <a:xfrm>
                  <a:off x="3252" y="2187"/>
                  <a:ext cx="95" cy="128"/>
                </a:xfrm>
                <a:custGeom>
                  <a:avLst/>
                  <a:gdLst>
                    <a:gd name="T0" fmla="*/ 0 w 405"/>
                    <a:gd name="T1" fmla="*/ 0 h 464"/>
                    <a:gd name="T2" fmla="*/ 0 w 405"/>
                    <a:gd name="T3" fmla="*/ 0 h 464"/>
                    <a:gd name="T4" fmla="*/ 0 w 405"/>
                    <a:gd name="T5" fmla="*/ 0 h 464"/>
                    <a:gd name="T6" fmla="*/ 0 w 405"/>
                    <a:gd name="T7" fmla="*/ 0 h 464"/>
                    <a:gd name="T8" fmla="*/ 0 w 405"/>
                    <a:gd name="T9" fmla="*/ 0 h 464"/>
                    <a:gd name="T10" fmla="*/ 0 w 405"/>
                    <a:gd name="T11" fmla="*/ 0 h 464"/>
                    <a:gd name="T12" fmla="*/ 0 w 405"/>
                    <a:gd name="T13" fmla="*/ 0 h 464"/>
                    <a:gd name="T14" fmla="*/ 0 w 405"/>
                    <a:gd name="T15" fmla="*/ 0 h 464"/>
                    <a:gd name="T16" fmla="*/ 0 w 405"/>
                    <a:gd name="T17" fmla="*/ 0 h 464"/>
                    <a:gd name="T18" fmla="*/ 0 w 405"/>
                    <a:gd name="T19" fmla="*/ 0 h 464"/>
                    <a:gd name="T20" fmla="*/ 0 w 405"/>
                    <a:gd name="T21" fmla="*/ 0 h 464"/>
                    <a:gd name="T22" fmla="*/ 0 w 405"/>
                    <a:gd name="T23" fmla="*/ 0 h 464"/>
                    <a:gd name="T24" fmla="*/ 0 w 405"/>
                    <a:gd name="T25" fmla="*/ 0 h 464"/>
                    <a:gd name="T26" fmla="*/ 0 w 405"/>
                    <a:gd name="T27" fmla="*/ 0 h 464"/>
                    <a:gd name="T28" fmla="*/ 0 w 405"/>
                    <a:gd name="T29" fmla="*/ 0 h 464"/>
                    <a:gd name="T30" fmla="*/ 0 w 405"/>
                    <a:gd name="T31" fmla="*/ 0 h 464"/>
                    <a:gd name="T32" fmla="*/ 0 w 405"/>
                    <a:gd name="T33" fmla="*/ 0 h 464"/>
                    <a:gd name="T34" fmla="*/ 0 w 405"/>
                    <a:gd name="T35" fmla="*/ 0 h 464"/>
                    <a:gd name="T36" fmla="*/ 0 w 405"/>
                    <a:gd name="T37" fmla="*/ 0 h 464"/>
                    <a:gd name="T38" fmla="*/ 0 w 405"/>
                    <a:gd name="T39" fmla="*/ 0 h 464"/>
                    <a:gd name="T40" fmla="*/ 0 w 405"/>
                    <a:gd name="T41" fmla="*/ 0 h 464"/>
                    <a:gd name="T42" fmla="*/ 0 w 405"/>
                    <a:gd name="T43" fmla="*/ 0 h 464"/>
                    <a:gd name="T44" fmla="*/ 0 w 405"/>
                    <a:gd name="T45" fmla="*/ 0 h 464"/>
                    <a:gd name="T46" fmla="*/ 0 w 405"/>
                    <a:gd name="T47" fmla="*/ 0 h 464"/>
                    <a:gd name="T48" fmla="*/ 0 w 405"/>
                    <a:gd name="T49" fmla="*/ 0 h 464"/>
                    <a:gd name="T50" fmla="*/ 0 w 405"/>
                    <a:gd name="T51" fmla="*/ 0 h 464"/>
                    <a:gd name="T52" fmla="*/ 0 w 405"/>
                    <a:gd name="T53" fmla="*/ 0 h 464"/>
                    <a:gd name="T54" fmla="*/ 0 w 405"/>
                    <a:gd name="T55" fmla="*/ 0 h 464"/>
                    <a:gd name="T56" fmla="*/ 0 w 405"/>
                    <a:gd name="T57" fmla="*/ 0 h 464"/>
                    <a:gd name="T58" fmla="*/ 0 w 405"/>
                    <a:gd name="T59" fmla="*/ 0 h 464"/>
                    <a:gd name="T60" fmla="*/ 0 w 405"/>
                    <a:gd name="T61" fmla="*/ 0 h 464"/>
                    <a:gd name="T62" fmla="*/ 0 w 405"/>
                    <a:gd name="T63" fmla="*/ 0 h 464"/>
                    <a:gd name="T64" fmla="*/ 0 w 405"/>
                    <a:gd name="T65" fmla="*/ 0 h 464"/>
                    <a:gd name="T66" fmla="*/ 0 w 405"/>
                    <a:gd name="T67" fmla="*/ 0 h 464"/>
                    <a:gd name="T68" fmla="*/ 0 w 405"/>
                    <a:gd name="T69" fmla="*/ 0 h 464"/>
                    <a:gd name="T70" fmla="*/ 0 w 405"/>
                    <a:gd name="T71" fmla="*/ 0 h 464"/>
                    <a:gd name="T72" fmla="*/ 0 w 405"/>
                    <a:gd name="T73" fmla="*/ 0 h 464"/>
                    <a:gd name="T74" fmla="*/ 0 w 405"/>
                    <a:gd name="T75" fmla="*/ 0 h 464"/>
                    <a:gd name="T76" fmla="*/ 0 w 405"/>
                    <a:gd name="T77" fmla="*/ 0 h 464"/>
                    <a:gd name="T78" fmla="*/ 0 w 405"/>
                    <a:gd name="T79" fmla="*/ 0 h 464"/>
                    <a:gd name="T80" fmla="*/ 0 w 405"/>
                    <a:gd name="T81" fmla="*/ 0 h 464"/>
                    <a:gd name="T82" fmla="*/ 0 w 405"/>
                    <a:gd name="T83" fmla="*/ 0 h 464"/>
                    <a:gd name="T84" fmla="*/ 0 w 405"/>
                    <a:gd name="T85" fmla="*/ 0 h 464"/>
                    <a:gd name="T86" fmla="*/ 0 w 405"/>
                    <a:gd name="T87" fmla="*/ 0 h 464"/>
                    <a:gd name="T88" fmla="*/ 0 w 405"/>
                    <a:gd name="T89" fmla="*/ 0 h 464"/>
                    <a:gd name="T90" fmla="*/ 0 w 405"/>
                    <a:gd name="T91" fmla="*/ 0 h 464"/>
                    <a:gd name="T92" fmla="*/ 0 w 405"/>
                    <a:gd name="T93" fmla="*/ 0 h 464"/>
                    <a:gd name="T94" fmla="*/ 0 w 405"/>
                    <a:gd name="T95" fmla="*/ 0 h 464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405"/>
                    <a:gd name="T145" fmla="*/ 0 h 464"/>
                    <a:gd name="T146" fmla="*/ 405 w 405"/>
                    <a:gd name="T147" fmla="*/ 464 h 464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405" h="464">
                      <a:moveTo>
                        <a:pt x="259" y="178"/>
                      </a:moveTo>
                      <a:lnTo>
                        <a:pt x="254" y="184"/>
                      </a:lnTo>
                      <a:lnTo>
                        <a:pt x="245" y="192"/>
                      </a:lnTo>
                      <a:lnTo>
                        <a:pt x="241" y="193"/>
                      </a:lnTo>
                      <a:lnTo>
                        <a:pt x="237" y="193"/>
                      </a:lnTo>
                      <a:lnTo>
                        <a:pt x="235" y="193"/>
                      </a:lnTo>
                      <a:lnTo>
                        <a:pt x="232" y="191"/>
                      </a:lnTo>
                      <a:lnTo>
                        <a:pt x="230" y="188"/>
                      </a:lnTo>
                      <a:lnTo>
                        <a:pt x="228" y="183"/>
                      </a:lnTo>
                      <a:lnTo>
                        <a:pt x="225" y="172"/>
                      </a:lnTo>
                      <a:lnTo>
                        <a:pt x="224" y="165"/>
                      </a:lnTo>
                      <a:lnTo>
                        <a:pt x="223" y="166"/>
                      </a:lnTo>
                      <a:lnTo>
                        <a:pt x="220" y="172"/>
                      </a:lnTo>
                      <a:lnTo>
                        <a:pt x="213" y="194"/>
                      </a:lnTo>
                      <a:lnTo>
                        <a:pt x="211" y="209"/>
                      </a:lnTo>
                      <a:lnTo>
                        <a:pt x="212" y="222"/>
                      </a:lnTo>
                      <a:lnTo>
                        <a:pt x="215" y="228"/>
                      </a:lnTo>
                      <a:lnTo>
                        <a:pt x="217" y="235"/>
                      </a:lnTo>
                      <a:lnTo>
                        <a:pt x="222" y="249"/>
                      </a:lnTo>
                      <a:lnTo>
                        <a:pt x="229" y="281"/>
                      </a:lnTo>
                      <a:lnTo>
                        <a:pt x="229" y="308"/>
                      </a:lnTo>
                      <a:lnTo>
                        <a:pt x="228" y="312"/>
                      </a:lnTo>
                      <a:lnTo>
                        <a:pt x="219" y="328"/>
                      </a:lnTo>
                      <a:lnTo>
                        <a:pt x="202" y="363"/>
                      </a:lnTo>
                      <a:lnTo>
                        <a:pt x="158" y="423"/>
                      </a:lnTo>
                      <a:lnTo>
                        <a:pt x="129" y="441"/>
                      </a:lnTo>
                      <a:lnTo>
                        <a:pt x="112" y="443"/>
                      </a:lnTo>
                      <a:lnTo>
                        <a:pt x="92" y="441"/>
                      </a:lnTo>
                      <a:lnTo>
                        <a:pt x="70" y="431"/>
                      </a:lnTo>
                      <a:lnTo>
                        <a:pt x="63" y="423"/>
                      </a:lnTo>
                      <a:lnTo>
                        <a:pt x="48" y="401"/>
                      </a:lnTo>
                      <a:lnTo>
                        <a:pt x="15" y="353"/>
                      </a:lnTo>
                      <a:lnTo>
                        <a:pt x="5" y="339"/>
                      </a:lnTo>
                      <a:lnTo>
                        <a:pt x="3" y="337"/>
                      </a:lnTo>
                      <a:lnTo>
                        <a:pt x="1" y="336"/>
                      </a:lnTo>
                      <a:lnTo>
                        <a:pt x="0" y="338"/>
                      </a:lnTo>
                      <a:lnTo>
                        <a:pt x="1" y="340"/>
                      </a:lnTo>
                      <a:lnTo>
                        <a:pt x="2" y="343"/>
                      </a:lnTo>
                      <a:lnTo>
                        <a:pt x="5" y="354"/>
                      </a:lnTo>
                      <a:lnTo>
                        <a:pt x="14" y="377"/>
                      </a:lnTo>
                      <a:lnTo>
                        <a:pt x="38" y="418"/>
                      </a:lnTo>
                      <a:lnTo>
                        <a:pt x="69" y="453"/>
                      </a:lnTo>
                      <a:lnTo>
                        <a:pt x="78" y="459"/>
                      </a:lnTo>
                      <a:lnTo>
                        <a:pt x="83" y="462"/>
                      </a:lnTo>
                      <a:lnTo>
                        <a:pt x="89" y="463"/>
                      </a:lnTo>
                      <a:lnTo>
                        <a:pt x="96" y="464"/>
                      </a:lnTo>
                      <a:lnTo>
                        <a:pt x="109" y="462"/>
                      </a:lnTo>
                      <a:lnTo>
                        <a:pt x="123" y="459"/>
                      </a:lnTo>
                      <a:lnTo>
                        <a:pt x="149" y="452"/>
                      </a:lnTo>
                      <a:lnTo>
                        <a:pt x="156" y="451"/>
                      </a:lnTo>
                      <a:lnTo>
                        <a:pt x="157" y="449"/>
                      </a:lnTo>
                      <a:lnTo>
                        <a:pt x="172" y="433"/>
                      </a:lnTo>
                      <a:lnTo>
                        <a:pt x="217" y="377"/>
                      </a:lnTo>
                      <a:lnTo>
                        <a:pt x="253" y="319"/>
                      </a:lnTo>
                      <a:lnTo>
                        <a:pt x="255" y="308"/>
                      </a:lnTo>
                      <a:lnTo>
                        <a:pt x="254" y="300"/>
                      </a:lnTo>
                      <a:lnTo>
                        <a:pt x="250" y="281"/>
                      </a:lnTo>
                      <a:lnTo>
                        <a:pt x="237" y="247"/>
                      </a:lnTo>
                      <a:lnTo>
                        <a:pt x="228" y="227"/>
                      </a:lnTo>
                      <a:lnTo>
                        <a:pt x="228" y="226"/>
                      </a:lnTo>
                      <a:lnTo>
                        <a:pt x="235" y="215"/>
                      </a:lnTo>
                      <a:lnTo>
                        <a:pt x="249" y="198"/>
                      </a:lnTo>
                      <a:lnTo>
                        <a:pt x="261" y="191"/>
                      </a:lnTo>
                      <a:lnTo>
                        <a:pt x="275" y="191"/>
                      </a:lnTo>
                      <a:lnTo>
                        <a:pt x="290" y="194"/>
                      </a:lnTo>
                      <a:lnTo>
                        <a:pt x="310" y="200"/>
                      </a:lnTo>
                      <a:lnTo>
                        <a:pt x="323" y="203"/>
                      </a:lnTo>
                      <a:lnTo>
                        <a:pt x="308" y="194"/>
                      </a:lnTo>
                      <a:lnTo>
                        <a:pt x="299" y="183"/>
                      </a:lnTo>
                      <a:lnTo>
                        <a:pt x="294" y="169"/>
                      </a:lnTo>
                      <a:lnTo>
                        <a:pt x="294" y="154"/>
                      </a:lnTo>
                      <a:lnTo>
                        <a:pt x="296" y="137"/>
                      </a:lnTo>
                      <a:lnTo>
                        <a:pt x="307" y="102"/>
                      </a:lnTo>
                      <a:lnTo>
                        <a:pt x="324" y="68"/>
                      </a:lnTo>
                      <a:lnTo>
                        <a:pt x="340" y="38"/>
                      </a:lnTo>
                      <a:lnTo>
                        <a:pt x="347" y="26"/>
                      </a:lnTo>
                      <a:lnTo>
                        <a:pt x="353" y="25"/>
                      </a:lnTo>
                      <a:lnTo>
                        <a:pt x="364" y="26"/>
                      </a:lnTo>
                      <a:lnTo>
                        <a:pt x="374" y="29"/>
                      </a:lnTo>
                      <a:lnTo>
                        <a:pt x="383" y="36"/>
                      </a:lnTo>
                      <a:lnTo>
                        <a:pt x="392" y="43"/>
                      </a:lnTo>
                      <a:lnTo>
                        <a:pt x="400" y="51"/>
                      </a:lnTo>
                      <a:lnTo>
                        <a:pt x="405" y="55"/>
                      </a:lnTo>
                      <a:lnTo>
                        <a:pt x="402" y="45"/>
                      </a:lnTo>
                      <a:lnTo>
                        <a:pt x="396" y="29"/>
                      </a:lnTo>
                      <a:lnTo>
                        <a:pt x="389" y="17"/>
                      </a:lnTo>
                      <a:lnTo>
                        <a:pt x="379" y="9"/>
                      </a:lnTo>
                      <a:lnTo>
                        <a:pt x="367" y="4"/>
                      </a:lnTo>
                      <a:lnTo>
                        <a:pt x="351" y="1"/>
                      </a:lnTo>
                      <a:lnTo>
                        <a:pt x="341" y="0"/>
                      </a:lnTo>
                      <a:lnTo>
                        <a:pt x="334" y="15"/>
                      </a:lnTo>
                      <a:lnTo>
                        <a:pt x="322" y="45"/>
                      </a:lnTo>
                      <a:lnTo>
                        <a:pt x="297" y="107"/>
                      </a:lnTo>
                      <a:lnTo>
                        <a:pt x="268" y="165"/>
                      </a:lnTo>
                      <a:lnTo>
                        <a:pt x="259" y="1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77880" name="Freeform 53"/>
                <p:cNvSpPr>
                  <a:spLocks/>
                </p:cNvSpPr>
                <p:nvPr/>
              </p:nvSpPr>
              <p:spPr bwMode="auto">
                <a:xfrm>
                  <a:off x="3334" y="2210"/>
                  <a:ext cx="33" cy="35"/>
                </a:xfrm>
                <a:custGeom>
                  <a:avLst/>
                  <a:gdLst>
                    <a:gd name="T0" fmla="*/ 0 w 140"/>
                    <a:gd name="T1" fmla="*/ 0 h 126"/>
                    <a:gd name="T2" fmla="*/ 0 w 140"/>
                    <a:gd name="T3" fmla="*/ 0 h 126"/>
                    <a:gd name="T4" fmla="*/ 0 w 140"/>
                    <a:gd name="T5" fmla="*/ 0 h 126"/>
                    <a:gd name="T6" fmla="*/ 0 w 140"/>
                    <a:gd name="T7" fmla="*/ 0 h 126"/>
                    <a:gd name="T8" fmla="*/ 0 w 140"/>
                    <a:gd name="T9" fmla="*/ 0 h 126"/>
                    <a:gd name="T10" fmla="*/ 0 w 140"/>
                    <a:gd name="T11" fmla="*/ 0 h 126"/>
                    <a:gd name="T12" fmla="*/ 0 w 140"/>
                    <a:gd name="T13" fmla="*/ 0 h 126"/>
                    <a:gd name="T14" fmla="*/ 0 w 140"/>
                    <a:gd name="T15" fmla="*/ 0 h 126"/>
                    <a:gd name="T16" fmla="*/ 0 w 140"/>
                    <a:gd name="T17" fmla="*/ 0 h 126"/>
                    <a:gd name="T18" fmla="*/ 0 w 140"/>
                    <a:gd name="T19" fmla="*/ 0 h 126"/>
                    <a:gd name="T20" fmla="*/ 0 w 140"/>
                    <a:gd name="T21" fmla="*/ 0 h 126"/>
                    <a:gd name="T22" fmla="*/ 0 w 140"/>
                    <a:gd name="T23" fmla="*/ 0 h 126"/>
                    <a:gd name="T24" fmla="*/ 0 w 140"/>
                    <a:gd name="T25" fmla="*/ 0 h 126"/>
                    <a:gd name="T26" fmla="*/ 0 w 140"/>
                    <a:gd name="T27" fmla="*/ 0 h 126"/>
                    <a:gd name="T28" fmla="*/ 0 w 140"/>
                    <a:gd name="T29" fmla="*/ 0 h 126"/>
                    <a:gd name="T30" fmla="*/ 0 w 140"/>
                    <a:gd name="T31" fmla="*/ 0 h 126"/>
                    <a:gd name="T32" fmla="*/ 0 w 140"/>
                    <a:gd name="T33" fmla="*/ 0 h 126"/>
                    <a:gd name="T34" fmla="*/ 0 w 140"/>
                    <a:gd name="T35" fmla="*/ 0 h 126"/>
                    <a:gd name="T36" fmla="*/ 0 w 140"/>
                    <a:gd name="T37" fmla="*/ 0 h 126"/>
                    <a:gd name="T38" fmla="*/ 0 w 140"/>
                    <a:gd name="T39" fmla="*/ 0 h 126"/>
                    <a:gd name="T40" fmla="*/ 0 w 140"/>
                    <a:gd name="T41" fmla="*/ 0 h 126"/>
                    <a:gd name="T42" fmla="*/ 0 w 140"/>
                    <a:gd name="T43" fmla="*/ 0 h 126"/>
                    <a:gd name="T44" fmla="*/ 0 w 140"/>
                    <a:gd name="T45" fmla="*/ 0 h 126"/>
                    <a:gd name="T46" fmla="*/ 0 w 140"/>
                    <a:gd name="T47" fmla="*/ 0 h 126"/>
                    <a:gd name="T48" fmla="*/ 0 w 140"/>
                    <a:gd name="T49" fmla="*/ 0 h 126"/>
                    <a:gd name="T50" fmla="*/ 0 w 140"/>
                    <a:gd name="T51" fmla="*/ 0 h 126"/>
                    <a:gd name="T52" fmla="*/ 0 w 140"/>
                    <a:gd name="T53" fmla="*/ 0 h 126"/>
                    <a:gd name="T54" fmla="*/ 0 w 140"/>
                    <a:gd name="T55" fmla="*/ 0 h 126"/>
                    <a:gd name="T56" fmla="*/ 0 w 140"/>
                    <a:gd name="T57" fmla="*/ 0 h 126"/>
                    <a:gd name="T58" fmla="*/ 0 w 140"/>
                    <a:gd name="T59" fmla="*/ 0 h 126"/>
                    <a:gd name="T60" fmla="*/ 0 w 140"/>
                    <a:gd name="T61" fmla="*/ 0 h 126"/>
                    <a:gd name="T62" fmla="*/ 0 w 140"/>
                    <a:gd name="T63" fmla="*/ 0 h 126"/>
                    <a:gd name="T64" fmla="*/ 0 w 140"/>
                    <a:gd name="T65" fmla="*/ 0 h 126"/>
                    <a:gd name="T66" fmla="*/ 0 w 140"/>
                    <a:gd name="T67" fmla="*/ 0 h 126"/>
                    <a:gd name="T68" fmla="*/ 0 w 140"/>
                    <a:gd name="T69" fmla="*/ 0 h 126"/>
                    <a:gd name="T70" fmla="*/ 0 w 140"/>
                    <a:gd name="T71" fmla="*/ 0 h 12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140"/>
                    <a:gd name="T109" fmla="*/ 0 h 126"/>
                    <a:gd name="T110" fmla="*/ 140 w 140"/>
                    <a:gd name="T111" fmla="*/ 126 h 12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140" h="126">
                      <a:moveTo>
                        <a:pt x="105" y="69"/>
                      </a:moveTo>
                      <a:lnTo>
                        <a:pt x="109" y="73"/>
                      </a:lnTo>
                      <a:lnTo>
                        <a:pt x="119" y="77"/>
                      </a:lnTo>
                      <a:lnTo>
                        <a:pt x="126" y="80"/>
                      </a:lnTo>
                      <a:lnTo>
                        <a:pt x="132" y="80"/>
                      </a:lnTo>
                      <a:lnTo>
                        <a:pt x="137" y="80"/>
                      </a:lnTo>
                      <a:lnTo>
                        <a:pt x="139" y="80"/>
                      </a:lnTo>
                      <a:lnTo>
                        <a:pt x="140" y="79"/>
                      </a:lnTo>
                      <a:lnTo>
                        <a:pt x="138" y="83"/>
                      </a:lnTo>
                      <a:lnTo>
                        <a:pt x="136" y="91"/>
                      </a:lnTo>
                      <a:lnTo>
                        <a:pt x="132" y="106"/>
                      </a:lnTo>
                      <a:lnTo>
                        <a:pt x="128" y="122"/>
                      </a:lnTo>
                      <a:lnTo>
                        <a:pt x="127" y="126"/>
                      </a:lnTo>
                      <a:lnTo>
                        <a:pt x="126" y="125"/>
                      </a:lnTo>
                      <a:lnTo>
                        <a:pt x="119" y="111"/>
                      </a:lnTo>
                      <a:lnTo>
                        <a:pt x="93" y="70"/>
                      </a:lnTo>
                      <a:lnTo>
                        <a:pt x="78" y="52"/>
                      </a:lnTo>
                      <a:lnTo>
                        <a:pt x="71" y="45"/>
                      </a:lnTo>
                      <a:lnTo>
                        <a:pt x="64" y="42"/>
                      </a:lnTo>
                      <a:lnTo>
                        <a:pt x="58" y="42"/>
                      </a:lnTo>
                      <a:lnTo>
                        <a:pt x="52" y="46"/>
                      </a:lnTo>
                      <a:lnTo>
                        <a:pt x="38" y="54"/>
                      </a:lnTo>
                      <a:lnTo>
                        <a:pt x="14" y="72"/>
                      </a:lnTo>
                      <a:lnTo>
                        <a:pt x="0" y="83"/>
                      </a:lnTo>
                      <a:lnTo>
                        <a:pt x="5" y="77"/>
                      </a:lnTo>
                      <a:lnTo>
                        <a:pt x="16" y="64"/>
                      </a:lnTo>
                      <a:lnTo>
                        <a:pt x="38" y="35"/>
                      </a:lnTo>
                      <a:lnTo>
                        <a:pt x="61" y="7"/>
                      </a:lnTo>
                      <a:lnTo>
                        <a:pt x="67" y="0"/>
                      </a:lnTo>
                      <a:lnTo>
                        <a:pt x="67" y="2"/>
                      </a:lnTo>
                      <a:lnTo>
                        <a:pt x="70" y="9"/>
                      </a:lnTo>
                      <a:lnTo>
                        <a:pt x="82" y="36"/>
                      </a:lnTo>
                      <a:lnTo>
                        <a:pt x="100" y="65"/>
                      </a:lnTo>
                      <a:lnTo>
                        <a:pt x="105" y="6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77881" name="Freeform 54"/>
                <p:cNvSpPr>
                  <a:spLocks/>
                </p:cNvSpPr>
                <p:nvPr/>
              </p:nvSpPr>
              <p:spPr bwMode="auto">
                <a:xfrm>
                  <a:off x="3249" y="2138"/>
                  <a:ext cx="47" cy="113"/>
                </a:xfrm>
                <a:custGeom>
                  <a:avLst/>
                  <a:gdLst>
                    <a:gd name="T0" fmla="*/ 0 w 202"/>
                    <a:gd name="T1" fmla="*/ 0 h 409"/>
                    <a:gd name="T2" fmla="*/ 0 w 202"/>
                    <a:gd name="T3" fmla="*/ 0 h 409"/>
                    <a:gd name="T4" fmla="*/ 0 w 202"/>
                    <a:gd name="T5" fmla="*/ 0 h 409"/>
                    <a:gd name="T6" fmla="*/ 0 w 202"/>
                    <a:gd name="T7" fmla="*/ 0 h 409"/>
                    <a:gd name="T8" fmla="*/ 0 w 202"/>
                    <a:gd name="T9" fmla="*/ 0 h 409"/>
                    <a:gd name="T10" fmla="*/ 0 w 202"/>
                    <a:gd name="T11" fmla="*/ 0 h 409"/>
                    <a:gd name="T12" fmla="*/ 0 w 202"/>
                    <a:gd name="T13" fmla="*/ 0 h 409"/>
                    <a:gd name="T14" fmla="*/ 0 w 202"/>
                    <a:gd name="T15" fmla="*/ 0 h 409"/>
                    <a:gd name="T16" fmla="*/ 0 w 202"/>
                    <a:gd name="T17" fmla="*/ 0 h 409"/>
                    <a:gd name="T18" fmla="*/ 0 w 202"/>
                    <a:gd name="T19" fmla="*/ 0 h 409"/>
                    <a:gd name="T20" fmla="*/ 0 w 202"/>
                    <a:gd name="T21" fmla="*/ 0 h 409"/>
                    <a:gd name="T22" fmla="*/ 0 w 202"/>
                    <a:gd name="T23" fmla="*/ 0 h 409"/>
                    <a:gd name="T24" fmla="*/ 0 w 202"/>
                    <a:gd name="T25" fmla="*/ 0 h 409"/>
                    <a:gd name="T26" fmla="*/ 0 w 202"/>
                    <a:gd name="T27" fmla="*/ 0 h 409"/>
                    <a:gd name="T28" fmla="*/ 0 w 202"/>
                    <a:gd name="T29" fmla="*/ 0 h 409"/>
                    <a:gd name="T30" fmla="*/ 0 w 202"/>
                    <a:gd name="T31" fmla="*/ 0 h 409"/>
                    <a:gd name="T32" fmla="*/ 0 w 202"/>
                    <a:gd name="T33" fmla="*/ 0 h 409"/>
                    <a:gd name="T34" fmla="*/ 0 w 202"/>
                    <a:gd name="T35" fmla="*/ 0 h 409"/>
                    <a:gd name="T36" fmla="*/ 0 w 202"/>
                    <a:gd name="T37" fmla="*/ 0 h 409"/>
                    <a:gd name="T38" fmla="*/ 0 w 202"/>
                    <a:gd name="T39" fmla="*/ 0 h 409"/>
                    <a:gd name="T40" fmla="*/ 0 w 202"/>
                    <a:gd name="T41" fmla="*/ 0 h 409"/>
                    <a:gd name="T42" fmla="*/ 0 w 202"/>
                    <a:gd name="T43" fmla="*/ 0 h 409"/>
                    <a:gd name="T44" fmla="*/ 0 w 202"/>
                    <a:gd name="T45" fmla="*/ 0 h 409"/>
                    <a:gd name="T46" fmla="*/ 0 w 202"/>
                    <a:gd name="T47" fmla="*/ 0 h 409"/>
                    <a:gd name="T48" fmla="*/ 0 w 202"/>
                    <a:gd name="T49" fmla="*/ 0 h 409"/>
                    <a:gd name="T50" fmla="*/ 0 w 202"/>
                    <a:gd name="T51" fmla="*/ 0 h 409"/>
                    <a:gd name="T52" fmla="*/ 0 w 202"/>
                    <a:gd name="T53" fmla="*/ 0 h 409"/>
                    <a:gd name="T54" fmla="*/ 0 w 202"/>
                    <a:gd name="T55" fmla="*/ 0 h 409"/>
                    <a:gd name="T56" fmla="*/ 0 w 202"/>
                    <a:gd name="T57" fmla="*/ 0 h 409"/>
                    <a:gd name="T58" fmla="*/ 0 w 202"/>
                    <a:gd name="T59" fmla="*/ 0 h 409"/>
                    <a:gd name="T60" fmla="*/ 0 w 202"/>
                    <a:gd name="T61" fmla="*/ 0 h 409"/>
                    <a:gd name="T62" fmla="*/ 0 w 202"/>
                    <a:gd name="T63" fmla="*/ 0 h 409"/>
                    <a:gd name="T64" fmla="*/ 0 w 202"/>
                    <a:gd name="T65" fmla="*/ 0 h 409"/>
                    <a:gd name="T66" fmla="*/ 0 w 202"/>
                    <a:gd name="T67" fmla="*/ 0 h 409"/>
                    <a:gd name="T68" fmla="*/ 0 w 202"/>
                    <a:gd name="T69" fmla="*/ 0 h 409"/>
                    <a:gd name="T70" fmla="*/ 0 w 202"/>
                    <a:gd name="T71" fmla="*/ 0 h 409"/>
                    <a:gd name="T72" fmla="*/ 0 w 202"/>
                    <a:gd name="T73" fmla="*/ 0 h 409"/>
                    <a:gd name="T74" fmla="*/ 0 w 202"/>
                    <a:gd name="T75" fmla="*/ 0 h 409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02"/>
                    <a:gd name="T115" fmla="*/ 0 h 409"/>
                    <a:gd name="T116" fmla="*/ 202 w 202"/>
                    <a:gd name="T117" fmla="*/ 409 h 409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02" h="409">
                      <a:moveTo>
                        <a:pt x="172" y="45"/>
                      </a:moveTo>
                      <a:lnTo>
                        <a:pt x="173" y="50"/>
                      </a:lnTo>
                      <a:lnTo>
                        <a:pt x="174" y="56"/>
                      </a:lnTo>
                      <a:lnTo>
                        <a:pt x="174" y="64"/>
                      </a:lnTo>
                      <a:lnTo>
                        <a:pt x="172" y="84"/>
                      </a:lnTo>
                      <a:lnTo>
                        <a:pt x="164" y="125"/>
                      </a:lnTo>
                      <a:lnTo>
                        <a:pt x="155" y="148"/>
                      </a:lnTo>
                      <a:lnTo>
                        <a:pt x="149" y="154"/>
                      </a:lnTo>
                      <a:lnTo>
                        <a:pt x="133" y="170"/>
                      </a:lnTo>
                      <a:lnTo>
                        <a:pt x="89" y="204"/>
                      </a:lnTo>
                      <a:lnTo>
                        <a:pt x="59" y="225"/>
                      </a:lnTo>
                      <a:lnTo>
                        <a:pt x="58" y="226"/>
                      </a:lnTo>
                      <a:lnTo>
                        <a:pt x="61" y="226"/>
                      </a:lnTo>
                      <a:lnTo>
                        <a:pt x="69" y="225"/>
                      </a:lnTo>
                      <a:lnTo>
                        <a:pt x="85" y="223"/>
                      </a:lnTo>
                      <a:lnTo>
                        <a:pt x="101" y="221"/>
                      </a:lnTo>
                      <a:lnTo>
                        <a:pt x="106" y="220"/>
                      </a:lnTo>
                      <a:lnTo>
                        <a:pt x="105" y="222"/>
                      </a:lnTo>
                      <a:lnTo>
                        <a:pt x="102" y="230"/>
                      </a:lnTo>
                      <a:lnTo>
                        <a:pt x="93" y="259"/>
                      </a:lnTo>
                      <a:lnTo>
                        <a:pt x="80" y="285"/>
                      </a:lnTo>
                      <a:lnTo>
                        <a:pt x="77" y="288"/>
                      </a:lnTo>
                      <a:lnTo>
                        <a:pt x="72" y="291"/>
                      </a:lnTo>
                      <a:lnTo>
                        <a:pt x="57" y="298"/>
                      </a:lnTo>
                      <a:lnTo>
                        <a:pt x="22" y="319"/>
                      </a:lnTo>
                      <a:lnTo>
                        <a:pt x="7" y="331"/>
                      </a:lnTo>
                      <a:lnTo>
                        <a:pt x="3" y="338"/>
                      </a:lnTo>
                      <a:lnTo>
                        <a:pt x="0" y="345"/>
                      </a:lnTo>
                      <a:lnTo>
                        <a:pt x="0" y="352"/>
                      </a:lnTo>
                      <a:lnTo>
                        <a:pt x="2" y="360"/>
                      </a:lnTo>
                      <a:lnTo>
                        <a:pt x="8" y="374"/>
                      </a:lnTo>
                      <a:lnTo>
                        <a:pt x="17" y="387"/>
                      </a:lnTo>
                      <a:lnTo>
                        <a:pt x="35" y="405"/>
                      </a:lnTo>
                      <a:lnTo>
                        <a:pt x="41" y="409"/>
                      </a:lnTo>
                      <a:lnTo>
                        <a:pt x="40" y="408"/>
                      </a:lnTo>
                      <a:lnTo>
                        <a:pt x="36" y="400"/>
                      </a:lnTo>
                      <a:lnTo>
                        <a:pt x="23" y="370"/>
                      </a:lnTo>
                      <a:lnTo>
                        <a:pt x="19" y="354"/>
                      </a:lnTo>
                      <a:lnTo>
                        <a:pt x="18" y="347"/>
                      </a:lnTo>
                      <a:lnTo>
                        <a:pt x="19" y="342"/>
                      </a:lnTo>
                      <a:lnTo>
                        <a:pt x="22" y="337"/>
                      </a:lnTo>
                      <a:lnTo>
                        <a:pt x="26" y="333"/>
                      </a:lnTo>
                      <a:lnTo>
                        <a:pt x="34" y="329"/>
                      </a:lnTo>
                      <a:lnTo>
                        <a:pt x="53" y="318"/>
                      </a:lnTo>
                      <a:lnTo>
                        <a:pt x="97" y="298"/>
                      </a:lnTo>
                      <a:lnTo>
                        <a:pt x="121" y="288"/>
                      </a:lnTo>
                      <a:lnTo>
                        <a:pt x="121" y="283"/>
                      </a:lnTo>
                      <a:lnTo>
                        <a:pt x="122" y="271"/>
                      </a:lnTo>
                      <a:lnTo>
                        <a:pt x="123" y="247"/>
                      </a:lnTo>
                      <a:lnTo>
                        <a:pt x="124" y="222"/>
                      </a:lnTo>
                      <a:lnTo>
                        <a:pt x="125" y="215"/>
                      </a:lnTo>
                      <a:lnTo>
                        <a:pt x="133" y="210"/>
                      </a:lnTo>
                      <a:lnTo>
                        <a:pt x="161" y="189"/>
                      </a:lnTo>
                      <a:lnTo>
                        <a:pt x="186" y="150"/>
                      </a:lnTo>
                      <a:lnTo>
                        <a:pt x="189" y="137"/>
                      </a:lnTo>
                      <a:lnTo>
                        <a:pt x="190" y="125"/>
                      </a:lnTo>
                      <a:lnTo>
                        <a:pt x="195" y="101"/>
                      </a:lnTo>
                      <a:lnTo>
                        <a:pt x="202" y="55"/>
                      </a:lnTo>
                      <a:lnTo>
                        <a:pt x="201" y="16"/>
                      </a:lnTo>
                      <a:lnTo>
                        <a:pt x="198" y="8"/>
                      </a:lnTo>
                      <a:lnTo>
                        <a:pt x="195" y="5"/>
                      </a:lnTo>
                      <a:lnTo>
                        <a:pt x="193" y="2"/>
                      </a:lnTo>
                      <a:lnTo>
                        <a:pt x="190" y="0"/>
                      </a:lnTo>
                      <a:lnTo>
                        <a:pt x="186" y="0"/>
                      </a:lnTo>
                      <a:lnTo>
                        <a:pt x="182" y="0"/>
                      </a:lnTo>
                      <a:lnTo>
                        <a:pt x="178" y="0"/>
                      </a:lnTo>
                      <a:lnTo>
                        <a:pt x="168" y="4"/>
                      </a:lnTo>
                      <a:lnTo>
                        <a:pt x="159" y="9"/>
                      </a:lnTo>
                      <a:lnTo>
                        <a:pt x="140" y="21"/>
                      </a:lnTo>
                      <a:lnTo>
                        <a:pt x="114" y="41"/>
                      </a:lnTo>
                      <a:lnTo>
                        <a:pt x="113" y="42"/>
                      </a:lnTo>
                      <a:lnTo>
                        <a:pt x="120" y="41"/>
                      </a:lnTo>
                      <a:lnTo>
                        <a:pt x="145" y="38"/>
                      </a:lnTo>
                      <a:lnTo>
                        <a:pt x="158" y="39"/>
                      </a:lnTo>
                      <a:lnTo>
                        <a:pt x="168" y="42"/>
                      </a:lnTo>
                      <a:lnTo>
                        <a:pt x="172" y="4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77882" name="Freeform 55"/>
                <p:cNvSpPr>
                  <a:spLocks/>
                </p:cNvSpPr>
                <p:nvPr/>
              </p:nvSpPr>
              <p:spPr bwMode="auto">
                <a:xfrm>
                  <a:off x="3327" y="2084"/>
                  <a:ext cx="40" cy="93"/>
                </a:xfrm>
                <a:custGeom>
                  <a:avLst/>
                  <a:gdLst>
                    <a:gd name="T0" fmla="*/ 0 w 168"/>
                    <a:gd name="T1" fmla="*/ 0 h 338"/>
                    <a:gd name="T2" fmla="*/ 0 w 168"/>
                    <a:gd name="T3" fmla="*/ 0 h 338"/>
                    <a:gd name="T4" fmla="*/ 0 w 168"/>
                    <a:gd name="T5" fmla="*/ 0 h 338"/>
                    <a:gd name="T6" fmla="*/ 0 w 168"/>
                    <a:gd name="T7" fmla="*/ 0 h 338"/>
                    <a:gd name="T8" fmla="*/ 0 w 168"/>
                    <a:gd name="T9" fmla="*/ 0 h 338"/>
                    <a:gd name="T10" fmla="*/ 0 w 168"/>
                    <a:gd name="T11" fmla="*/ 0 h 338"/>
                    <a:gd name="T12" fmla="*/ 0 w 168"/>
                    <a:gd name="T13" fmla="*/ 0 h 338"/>
                    <a:gd name="T14" fmla="*/ 0 w 168"/>
                    <a:gd name="T15" fmla="*/ 0 h 338"/>
                    <a:gd name="T16" fmla="*/ 0 w 168"/>
                    <a:gd name="T17" fmla="*/ 0 h 338"/>
                    <a:gd name="T18" fmla="*/ 0 w 168"/>
                    <a:gd name="T19" fmla="*/ 0 h 338"/>
                    <a:gd name="T20" fmla="*/ 0 w 168"/>
                    <a:gd name="T21" fmla="*/ 0 h 338"/>
                    <a:gd name="T22" fmla="*/ 0 w 168"/>
                    <a:gd name="T23" fmla="*/ 0 h 338"/>
                    <a:gd name="T24" fmla="*/ 0 w 168"/>
                    <a:gd name="T25" fmla="*/ 0 h 338"/>
                    <a:gd name="T26" fmla="*/ 0 w 168"/>
                    <a:gd name="T27" fmla="*/ 0 h 338"/>
                    <a:gd name="T28" fmla="*/ 0 w 168"/>
                    <a:gd name="T29" fmla="*/ 0 h 338"/>
                    <a:gd name="T30" fmla="*/ 0 w 168"/>
                    <a:gd name="T31" fmla="*/ 0 h 338"/>
                    <a:gd name="T32" fmla="*/ 0 w 168"/>
                    <a:gd name="T33" fmla="*/ 0 h 338"/>
                    <a:gd name="T34" fmla="*/ 0 w 168"/>
                    <a:gd name="T35" fmla="*/ 0 h 338"/>
                    <a:gd name="T36" fmla="*/ 0 w 168"/>
                    <a:gd name="T37" fmla="*/ 0 h 338"/>
                    <a:gd name="T38" fmla="*/ 0 w 168"/>
                    <a:gd name="T39" fmla="*/ 0 h 338"/>
                    <a:gd name="T40" fmla="*/ 0 w 168"/>
                    <a:gd name="T41" fmla="*/ 0 h 338"/>
                    <a:gd name="T42" fmla="*/ 0 w 168"/>
                    <a:gd name="T43" fmla="*/ 0 h 338"/>
                    <a:gd name="T44" fmla="*/ 0 w 168"/>
                    <a:gd name="T45" fmla="*/ 0 h 338"/>
                    <a:gd name="T46" fmla="*/ 0 w 168"/>
                    <a:gd name="T47" fmla="*/ 0 h 338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68"/>
                    <a:gd name="T73" fmla="*/ 0 h 338"/>
                    <a:gd name="T74" fmla="*/ 168 w 168"/>
                    <a:gd name="T75" fmla="*/ 338 h 338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68" h="338">
                      <a:moveTo>
                        <a:pt x="0" y="274"/>
                      </a:moveTo>
                      <a:lnTo>
                        <a:pt x="0" y="288"/>
                      </a:lnTo>
                      <a:lnTo>
                        <a:pt x="3" y="308"/>
                      </a:lnTo>
                      <a:lnTo>
                        <a:pt x="12" y="331"/>
                      </a:lnTo>
                      <a:lnTo>
                        <a:pt x="18" y="338"/>
                      </a:lnTo>
                      <a:lnTo>
                        <a:pt x="19" y="338"/>
                      </a:lnTo>
                      <a:lnTo>
                        <a:pt x="13" y="315"/>
                      </a:lnTo>
                      <a:lnTo>
                        <a:pt x="13" y="290"/>
                      </a:lnTo>
                      <a:lnTo>
                        <a:pt x="18" y="263"/>
                      </a:lnTo>
                      <a:lnTo>
                        <a:pt x="39" y="208"/>
                      </a:lnTo>
                      <a:lnTo>
                        <a:pt x="73" y="153"/>
                      </a:lnTo>
                      <a:lnTo>
                        <a:pt x="145" y="60"/>
                      </a:lnTo>
                      <a:lnTo>
                        <a:pt x="160" y="42"/>
                      </a:lnTo>
                      <a:lnTo>
                        <a:pt x="160" y="39"/>
                      </a:lnTo>
                      <a:lnTo>
                        <a:pt x="162" y="32"/>
                      </a:lnTo>
                      <a:lnTo>
                        <a:pt x="165" y="18"/>
                      </a:lnTo>
                      <a:lnTo>
                        <a:pt x="167" y="4"/>
                      </a:lnTo>
                      <a:lnTo>
                        <a:pt x="168" y="0"/>
                      </a:lnTo>
                      <a:lnTo>
                        <a:pt x="153" y="16"/>
                      </a:lnTo>
                      <a:lnTo>
                        <a:pt x="118" y="56"/>
                      </a:lnTo>
                      <a:lnTo>
                        <a:pt x="44" y="154"/>
                      </a:lnTo>
                      <a:lnTo>
                        <a:pt x="1" y="253"/>
                      </a:lnTo>
                      <a:lnTo>
                        <a:pt x="0" y="27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77883" name="Freeform 56"/>
                <p:cNvSpPr>
                  <a:spLocks/>
                </p:cNvSpPr>
                <p:nvPr/>
              </p:nvSpPr>
              <p:spPr bwMode="auto">
                <a:xfrm>
                  <a:off x="3308" y="2225"/>
                  <a:ext cx="87" cy="496"/>
                </a:xfrm>
                <a:custGeom>
                  <a:avLst/>
                  <a:gdLst>
                    <a:gd name="T0" fmla="*/ 0 w 368"/>
                    <a:gd name="T1" fmla="*/ 0 h 1801"/>
                    <a:gd name="T2" fmla="*/ 0 w 368"/>
                    <a:gd name="T3" fmla="*/ 0 h 1801"/>
                    <a:gd name="T4" fmla="*/ 0 w 368"/>
                    <a:gd name="T5" fmla="*/ 0 h 1801"/>
                    <a:gd name="T6" fmla="*/ 0 w 368"/>
                    <a:gd name="T7" fmla="*/ 0 h 1801"/>
                    <a:gd name="T8" fmla="*/ 0 w 368"/>
                    <a:gd name="T9" fmla="*/ 0 h 1801"/>
                    <a:gd name="T10" fmla="*/ 0 w 368"/>
                    <a:gd name="T11" fmla="*/ 0 h 1801"/>
                    <a:gd name="T12" fmla="*/ 0 w 368"/>
                    <a:gd name="T13" fmla="*/ 0 h 1801"/>
                    <a:gd name="T14" fmla="*/ 0 w 368"/>
                    <a:gd name="T15" fmla="*/ 0 h 1801"/>
                    <a:gd name="T16" fmla="*/ 0 w 368"/>
                    <a:gd name="T17" fmla="*/ 0 h 1801"/>
                    <a:gd name="T18" fmla="*/ 0 w 368"/>
                    <a:gd name="T19" fmla="*/ 0 h 1801"/>
                    <a:gd name="T20" fmla="*/ 0 w 368"/>
                    <a:gd name="T21" fmla="*/ 0 h 1801"/>
                    <a:gd name="T22" fmla="*/ 0 w 368"/>
                    <a:gd name="T23" fmla="*/ 0 h 1801"/>
                    <a:gd name="T24" fmla="*/ 0 w 368"/>
                    <a:gd name="T25" fmla="*/ 0 h 1801"/>
                    <a:gd name="T26" fmla="*/ 0 w 368"/>
                    <a:gd name="T27" fmla="*/ 0 h 1801"/>
                    <a:gd name="T28" fmla="*/ 0 w 368"/>
                    <a:gd name="T29" fmla="*/ 0 h 1801"/>
                    <a:gd name="T30" fmla="*/ 0 w 368"/>
                    <a:gd name="T31" fmla="*/ 0 h 1801"/>
                    <a:gd name="T32" fmla="*/ 0 w 368"/>
                    <a:gd name="T33" fmla="*/ 0 h 1801"/>
                    <a:gd name="T34" fmla="*/ 0 w 368"/>
                    <a:gd name="T35" fmla="*/ 0 h 1801"/>
                    <a:gd name="T36" fmla="*/ 0 w 368"/>
                    <a:gd name="T37" fmla="*/ 0 h 1801"/>
                    <a:gd name="T38" fmla="*/ 0 w 368"/>
                    <a:gd name="T39" fmla="*/ 0 h 1801"/>
                    <a:gd name="T40" fmla="*/ 0 w 368"/>
                    <a:gd name="T41" fmla="*/ 0 h 1801"/>
                    <a:gd name="T42" fmla="*/ 0 w 368"/>
                    <a:gd name="T43" fmla="*/ 0 h 1801"/>
                    <a:gd name="T44" fmla="*/ 0 w 368"/>
                    <a:gd name="T45" fmla="*/ 0 h 1801"/>
                    <a:gd name="T46" fmla="*/ 0 w 368"/>
                    <a:gd name="T47" fmla="*/ 0 h 1801"/>
                    <a:gd name="T48" fmla="*/ 0 w 368"/>
                    <a:gd name="T49" fmla="*/ 0 h 1801"/>
                    <a:gd name="T50" fmla="*/ 0 w 368"/>
                    <a:gd name="T51" fmla="*/ 0 h 1801"/>
                    <a:gd name="T52" fmla="*/ 0 w 368"/>
                    <a:gd name="T53" fmla="*/ 0 h 1801"/>
                    <a:gd name="T54" fmla="*/ 0 w 368"/>
                    <a:gd name="T55" fmla="*/ 0 h 1801"/>
                    <a:gd name="T56" fmla="*/ 0 w 368"/>
                    <a:gd name="T57" fmla="*/ 0 h 1801"/>
                    <a:gd name="T58" fmla="*/ 0 w 368"/>
                    <a:gd name="T59" fmla="*/ 0 h 1801"/>
                    <a:gd name="T60" fmla="*/ 0 w 368"/>
                    <a:gd name="T61" fmla="*/ 0 h 1801"/>
                    <a:gd name="T62" fmla="*/ 0 w 368"/>
                    <a:gd name="T63" fmla="*/ 0 h 1801"/>
                    <a:gd name="T64" fmla="*/ 0 w 368"/>
                    <a:gd name="T65" fmla="*/ 0 h 1801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368"/>
                    <a:gd name="T100" fmla="*/ 0 h 1801"/>
                    <a:gd name="T101" fmla="*/ 368 w 368"/>
                    <a:gd name="T102" fmla="*/ 1801 h 1801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368" h="1801">
                      <a:moveTo>
                        <a:pt x="368" y="104"/>
                      </a:moveTo>
                      <a:lnTo>
                        <a:pt x="367" y="120"/>
                      </a:lnTo>
                      <a:lnTo>
                        <a:pt x="363" y="155"/>
                      </a:lnTo>
                      <a:lnTo>
                        <a:pt x="348" y="224"/>
                      </a:lnTo>
                      <a:lnTo>
                        <a:pt x="336" y="263"/>
                      </a:lnTo>
                      <a:lnTo>
                        <a:pt x="336" y="265"/>
                      </a:lnTo>
                      <a:lnTo>
                        <a:pt x="328" y="269"/>
                      </a:lnTo>
                      <a:lnTo>
                        <a:pt x="317" y="281"/>
                      </a:lnTo>
                      <a:lnTo>
                        <a:pt x="303" y="305"/>
                      </a:lnTo>
                      <a:lnTo>
                        <a:pt x="285" y="345"/>
                      </a:lnTo>
                      <a:lnTo>
                        <a:pt x="268" y="406"/>
                      </a:lnTo>
                      <a:lnTo>
                        <a:pt x="261" y="445"/>
                      </a:lnTo>
                      <a:lnTo>
                        <a:pt x="256" y="471"/>
                      </a:lnTo>
                      <a:lnTo>
                        <a:pt x="242" y="538"/>
                      </a:lnTo>
                      <a:lnTo>
                        <a:pt x="201" y="723"/>
                      </a:lnTo>
                      <a:lnTo>
                        <a:pt x="154" y="942"/>
                      </a:lnTo>
                      <a:lnTo>
                        <a:pt x="141" y="997"/>
                      </a:lnTo>
                      <a:lnTo>
                        <a:pt x="129" y="1051"/>
                      </a:lnTo>
                      <a:lnTo>
                        <a:pt x="106" y="1156"/>
                      </a:lnTo>
                      <a:lnTo>
                        <a:pt x="66" y="1327"/>
                      </a:lnTo>
                      <a:lnTo>
                        <a:pt x="46" y="1413"/>
                      </a:lnTo>
                      <a:lnTo>
                        <a:pt x="46" y="1417"/>
                      </a:lnTo>
                      <a:lnTo>
                        <a:pt x="43" y="1450"/>
                      </a:lnTo>
                      <a:lnTo>
                        <a:pt x="38" y="1513"/>
                      </a:lnTo>
                      <a:lnTo>
                        <a:pt x="28" y="1641"/>
                      </a:lnTo>
                      <a:lnTo>
                        <a:pt x="18" y="1770"/>
                      </a:lnTo>
                      <a:lnTo>
                        <a:pt x="16" y="1801"/>
                      </a:lnTo>
                      <a:lnTo>
                        <a:pt x="15" y="1798"/>
                      </a:lnTo>
                      <a:lnTo>
                        <a:pt x="12" y="1769"/>
                      </a:lnTo>
                      <a:lnTo>
                        <a:pt x="4" y="1664"/>
                      </a:lnTo>
                      <a:lnTo>
                        <a:pt x="0" y="1560"/>
                      </a:lnTo>
                      <a:lnTo>
                        <a:pt x="1" y="1543"/>
                      </a:lnTo>
                      <a:lnTo>
                        <a:pt x="2" y="1532"/>
                      </a:lnTo>
                      <a:lnTo>
                        <a:pt x="11" y="1484"/>
                      </a:lnTo>
                      <a:lnTo>
                        <a:pt x="47" y="1312"/>
                      </a:lnTo>
                      <a:lnTo>
                        <a:pt x="97" y="1082"/>
                      </a:lnTo>
                      <a:lnTo>
                        <a:pt x="111" y="1020"/>
                      </a:lnTo>
                      <a:lnTo>
                        <a:pt x="122" y="965"/>
                      </a:lnTo>
                      <a:lnTo>
                        <a:pt x="146" y="855"/>
                      </a:lnTo>
                      <a:lnTo>
                        <a:pt x="194" y="634"/>
                      </a:lnTo>
                      <a:lnTo>
                        <a:pt x="240" y="412"/>
                      </a:lnTo>
                      <a:lnTo>
                        <a:pt x="251" y="356"/>
                      </a:lnTo>
                      <a:lnTo>
                        <a:pt x="251" y="354"/>
                      </a:lnTo>
                      <a:lnTo>
                        <a:pt x="255" y="340"/>
                      </a:lnTo>
                      <a:lnTo>
                        <a:pt x="272" y="287"/>
                      </a:lnTo>
                      <a:lnTo>
                        <a:pt x="297" y="241"/>
                      </a:lnTo>
                      <a:lnTo>
                        <a:pt x="304" y="235"/>
                      </a:lnTo>
                      <a:lnTo>
                        <a:pt x="315" y="226"/>
                      </a:lnTo>
                      <a:lnTo>
                        <a:pt x="324" y="214"/>
                      </a:lnTo>
                      <a:lnTo>
                        <a:pt x="332" y="202"/>
                      </a:lnTo>
                      <a:lnTo>
                        <a:pt x="341" y="175"/>
                      </a:lnTo>
                      <a:lnTo>
                        <a:pt x="345" y="145"/>
                      </a:lnTo>
                      <a:lnTo>
                        <a:pt x="344" y="116"/>
                      </a:lnTo>
                      <a:lnTo>
                        <a:pt x="341" y="90"/>
                      </a:lnTo>
                      <a:lnTo>
                        <a:pt x="340" y="77"/>
                      </a:lnTo>
                      <a:lnTo>
                        <a:pt x="338" y="71"/>
                      </a:lnTo>
                      <a:lnTo>
                        <a:pt x="334" y="57"/>
                      </a:lnTo>
                      <a:lnTo>
                        <a:pt x="324" y="32"/>
                      </a:lnTo>
                      <a:lnTo>
                        <a:pt x="313" y="7"/>
                      </a:lnTo>
                      <a:lnTo>
                        <a:pt x="311" y="0"/>
                      </a:lnTo>
                      <a:lnTo>
                        <a:pt x="312" y="1"/>
                      </a:lnTo>
                      <a:lnTo>
                        <a:pt x="319" y="9"/>
                      </a:lnTo>
                      <a:lnTo>
                        <a:pt x="346" y="41"/>
                      </a:lnTo>
                      <a:lnTo>
                        <a:pt x="366" y="90"/>
                      </a:lnTo>
                      <a:lnTo>
                        <a:pt x="368" y="10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77884" name="Freeform 57"/>
                <p:cNvSpPr>
                  <a:spLocks/>
                </p:cNvSpPr>
                <p:nvPr/>
              </p:nvSpPr>
              <p:spPr bwMode="auto">
                <a:xfrm>
                  <a:off x="3051" y="2744"/>
                  <a:ext cx="95" cy="53"/>
                </a:xfrm>
                <a:custGeom>
                  <a:avLst/>
                  <a:gdLst>
                    <a:gd name="T0" fmla="*/ 0 w 401"/>
                    <a:gd name="T1" fmla="*/ 0 h 192"/>
                    <a:gd name="T2" fmla="*/ 0 w 401"/>
                    <a:gd name="T3" fmla="*/ 0 h 192"/>
                    <a:gd name="T4" fmla="*/ 0 w 401"/>
                    <a:gd name="T5" fmla="*/ 0 h 192"/>
                    <a:gd name="T6" fmla="*/ 0 w 401"/>
                    <a:gd name="T7" fmla="*/ 0 h 192"/>
                    <a:gd name="T8" fmla="*/ 0 w 401"/>
                    <a:gd name="T9" fmla="*/ 0 h 192"/>
                    <a:gd name="T10" fmla="*/ 0 w 401"/>
                    <a:gd name="T11" fmla="*/ 0 h 192"/>
                    <a:gd name="T12" fmla="*/ 0 w 401"/>
                    <a:gd name="T13" fmla="*/ 0 h 192"/>
                    <a:gd name="T14" fmla="*/ 0 w 401"/>
                    <a:gd name="T15" fmla="*/ 0 h 192"/>
                    <a:gd name="T16" fmla="*/ 0 w 401"/>
                    <a:gd name="T17" fmla="*/ 0 h 192"/>
                    <a:gd name="T18" fmla="*/ 0 w 401"/>
                    <a:gd name="T19" fmla="*/ 0 h 192"/>
                    <a:gd name="T20" fmla="*/ 0 w 401"/>
                    <a:gd name="T21" fmla="*/ 0 h 192"/>
                    <a:gd name="T22" fmla="*/ 0 w 401"/>
                    <a:gd name="T23" fmla="*/ 0 h 192"/>
                    <a:gd name="T24" fmla="*/ 0 w 401"/>
                    <a:gd name="T25" fmla="*/ 0 h 192"/>
                    <a:gd name="T26" fmla="*/ 0 w 401"/>
                    <a:gd name="T27" fmla="*/ 0 h 192"/>
                    <a:gd name="T28" fmla="*/ 0 w 401"/>
                    <a:gd name="T29" fmla="*/ 0 h 192"/>
                    <a:gd name="T30" fmla="*/ 0 w 401"/>
                    <a:gd name="T31" fmla="*/ 0 h 192"/>
                    <a:gd name="T32" fmla="*/ 0 w 401"/>
                    <a:gd name="T33" fmla="*/ 0 h 192"/>
                    <a:gd name="T34" fmla="*/ 0 w 401"/>
                    <a:gd name="T35" fmla="*/ 0 h 192"/>
                    <a:gd name="T36" fmla="*/ 0 w 401"/>
                    <a:gd name="T37" fmla="*/ 0 h 192"/>
                    <a:gd name="T38" fmla="*/ 0 w 401"/>
                    <a:gd name="T39" fmla="*/ 0 h 192"/>
                    <a:gd name="T40" fmla="*/ 0 w 401"/>
                    <a:gd name="T41" fmla="*/ 0 h 192"/>
                    <a:gd name="T42" fmla="*/ 0 w 401"/>
                    <a:gd name="T43" fmla="*/ 0 h 192"/>
                    <a:gd name="T44" fmla="*/ 0 w 401"/>
                    <a:gd name="T45" fmla="*/ 0 h 192"/>
                    <a:gd name="T46" fmla="*/ 0 w 401"/>
                    <a:gd name="T47" fmla="*/ 0 h 192"/>
                    <a:gd name="T48" fmla="*/ 0 w 401"/>
                    <a:gd name="T49" fmla="*/ 0 h 192"/>
                    <a:gd name="T50" fmla="*/ 0 w 401"/>
                    <a:gd name="T51" fmla="*/ 0 h 192"/>
                    <a:gd name="T52" fmla="*/ 0 w 401"/>
                    <a:gd name="T53" fmla="*/ 0 h 192"/>
                    <a:gd name="T54" fmla="*/ 0 w 401"/>
                    <a:gd name="T55" fmla="*/ 0 h 192"/>
                    <a:gd name="T56" fmla="*/ 0 w 401"/>
                    <a:gd name="T57" fmla="*/ 0 h 192"/>
                    <a:gd name="T58" fmla="*/ 0 w 401"/>
                    <a:gd name="T59" fmla="*/ 0 h 192"/>
                    <a:gd name="T60" fmla="*/ 0 w 401"/>
                    <a:gd name="T61" fmla="*/ 0 h 192"/>
                    <a:gd name="T62" fmla="*/ 0 w 401"/>
                    <a:gd name="T63" fmla="*/ 0 h 192"/>
                    <a:gd name="T64" fmla="*/ 0 w 401"/>
                    <a:gd name="T65" fmla="*/ 0 h 192"/>
                    <a:gd name="T66" fmla="*/ 0 w 401"/>
                    <a:gd name="T67" fmla="*/ 0 h 192"/>
                    <a:gd name="T68" fmla="*/ 0 w 401"/>
                    <a:gd name="T69" fmla="*/ 0 h 192"/>
                    <a:gd name="T70" fmla="*/ 0 w 401"/>
                    <a:gd name="T71" fmla="*/ 0 h 192"/>
                    <a:gd name="T72" fmla="*/ 0 w 401"/>
                    <a:gd name="T73" fmla="*/ 0 h 192"/>
                    <a:gd name="T74" fmla="*/ 0 w 401"/>
                    <a:gd name="T75" fmla="*/ 0 h 192"/>
                    <a:gd name="T76" fmla="*/ 0 w 401"/>
                    <a:gd name="T77" fmla="*/ 0 h 192"/>
                    <a:gd name="T78" fmla="*/ 0 w 401"/>
                    <a:gd name="T79" fmla="*/ 0 h 192"/>
                    <a:gd name="T80" fmla="*/ 0 w 401"/>
                    <a:gd name="T81" fmla="*/ 0 h 192"/>
                    <a:gd name="T82" fmla="*/ 0 w 401"/>
                    <a:gd name="T83" fmla="*/ 0 h 192"/>
                    <a:gd name="T84" fmla="*/ 0 w 401"/>
                    <a:gd name="T85" fmla="*/ 0 h 192"/>
                    <a:gd name="T86" fmla="*/ 0 w 401"/>
                    <a:gd name="T87" fmla="*/ 0 h 192"/>
                    <a:gd name="T88" fmla="*/ 0 w 401"/>
                    <a:gd name="T89" fmla="*/ 0 h 192"/>
                    <a:gd name="T90" fmla="*/ 0 w 401"/>
                    <a:gd name="T91" fmla="*/ 0 h 192"/>
                    <a:gd name="T92" fmla="*/ 0 w 401"/>
                    <a:gd name="T93" fmla="*/ 0 h 192"/>
                    <a:gd name="T94" fmla="*/ 0 w 401"/>
                    <a:gd name="T95" fmla="*/ 0 h 192"/>
                    <a:gd name="T96" fmla="*/ 0 w 401"/>
                    <a:gd name="T97" fmla="*/ 0 h 192"/>
                    <a:gd name="T98" fmla="*/ 0 w 401"/>
                    <a:gd name="T99" fmla="*/ 0 h 192"/>
                    <a:gd name="T100" fmla="*/ 0 w 401"/>
                    <a:gd name="T101" fmla="*/ 0 h 192"/>
                    <a:gd name="T102" fmla="*/ 0 w 401"/>
                    <a:gd name="T103" fmla="*/ 0 h 192"/>
                    <a:gd name="T104" fmla="*/ 0 w 401"/>
                    <a:gd name="T105" fmla="*/ 0 h 192"/>
                    <a:gd name="T106" fmla="*/ 0 w 401"/>
                    <a:gd name="T107" fmla="*/ 0 h 192"/>
                    <a:gd name="T108" fmla="*/ 0 w 401"/>
                    <a:gd name="T109" fmla="*/ 0 h 192"/>
                    <a:gd name="T110" fmla="*/ 0 w 401"/>
                    <a:gd name="T111" fmla="*/ 0 h 192"/>
                    <a:gd name="T112" fmla="*/ 0 w 401"/>
                    <a:gd name="T113" fmla="*/ 0 h 192"/>
                    <a:gd name="T114" fmla="*/ 0 w 401"/>
                    <a:gd name="T115" fmla="*/ 0 h 192"/>
                    <a:gd name="T116" fmla="*/ 0 w 401"/>
                    <a:gd name="T117" fmla="*/ 0 h 192"/>
                    <a:gd name="T118" fmla="*/ 0 w 401"/>
                    <a:gd name="T119" fmla="*/ 0 h 192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401"/>
                    <a:gd name="T181" fmla="*/ 0 h 192"/>
                    <a:gd name="T182" fmla="*/ 401 w 401"/>
                    <a:gd name="T183" fmla="*/ 192 h 192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401" h="192">
                      <a:moveTo>
                        <a:pt x="23" y="137"/>
                      </a:moveTo>
                      <a:lnTo>
                        <a:pt x="42" y="150"/>
                      </a:lnTo>
                      <a:lnTo>
                        <a:pt x="63" y="156"/>
                      </a:lnTo>
                      <a:lnTo>
                        <a:pt x="83" y="157"/>
                      </a:lnTo>
                      <a:lnTo>
                        <a:pt x="102" y="155"/>
                      </a:lnTo>
                      <a:lnTo>
                        <a:pt x="142" y="144"/>
                      </a:lnTo>
                      <a:lnTo>
                        <a:pt x="178" y="133"/>
                      </a:lnTo>
                      <a:lnTo>
                        <a:pt x="212" y="132"/>
                      </a:lnTo>
                      <a:lnTo>
                        <a:pt x="242" y="148"/>
                      </a:lnTo>
                      <a:lnTo>
                        <a:pt x="247" y="154"/>
                      </a:lnTo>
                      <a:lnTo>
                        <a:pt x="261" y="167"/>
                      </a:lnTo>
                      <a:lnTo>
                        <a:pt x="296" y="187"/>
                      </a:lnTo>
                      <a:lnTo>
                        <a:pt x="338" y="192"/>
                      </a:lnTo>
                      <a:lnTo>
                        <a:pt x="351" y="189"/>
                      </a:lnTo>
                      <a:lnTo>
                        <a:pt x="361" y="186"/>
                      </a:lnTo>
                      <a:lnTo>
                        <a:pt x="378" y="179"/>
                      </a:lnTo>
                      <a:lnTo>
                        <a:pt x="396" y="167"/>
                      </a:lnTo>
                      <a:lnTo>
                        <a:pt x="399" y="162"/>
                      </a:lnTo>
                      <a:lnTo>
                        <a:pt x="400" y="159"/>
                      </a:lnTo>
                      <a:lnTo>
                        <a:pt x="401" y="158"/>
                      </a:lnTo>
                      <a:lnTo>
                        <a:pt x="399" y="159"/>
                      </a:lnTo>
                      <a:lnTo>
                        <a:pt x="389" y="163"/>
                      </a:lnTo>
                      <a:lnTo>
                        <a:pt x="346" y="166"/>
                      </a:lnTo>
                      <a:lnTo>
                        <a:pt x="321" y="160"/>
                      </a:lnTo>
                      <a:lnTo>
                        <a:pt x="297" y="146"/>
                      </a:lnTo>
                      <a:lnTo>
                        <a:pt x="287" y="135"/>
                      </a:lnTo>
                      <a:lnTo>
                        <a:pt x="278" y="122"/>
                      </a:lnTo>
                      <a:lnTo>
                        <a:pt x="271" y="108"/>
                      </a:lnTo>
                      <a:lnTo>
                        <a:pt x="264" y="77"/>
                      </a:lnTo>
                      <a:lnTo>
                        <a:pt x="260" y="48"/>
                      </a:lnTo>
                      <a:lnTo>
                        <a:pt x="256" y="26"/>
                      </a:lnTo>
                      <a:lnTo>
                        <a:pt x="252" y="17"/>
                      </a:lnTo>
                      <a:lnTo>
                        <a:pt x="247" y="12"/>
                      </a:lnTo>
                      <a:lnTo>
                        <a:pt x="244" y="10"/>
                      </a:lnTo>
                      <a:lnTo>
                        <a:pt x="240" y="9"/>
                      </a:lnTo>
                      <a:lnTo>
                        <a:pt x="235" y="9"/>
                      </a:lnTo>
                      <a:lnTo>
                        <a:pt x="230" y="10"/>
                      </a:lnTo>
                      <a:lnTo>
                        <a:pt x="219" y="15"/>
                      </a:lnTo>
                      <a:lnTo>
                        <a:pt x="210" y="21"/>
                      </a:lnTo>
                      <a:lnTo>
                        <a:pt x="204" y="29"/>
                      </a:lnTo>
                      <a:lnTo>
                        <a:pt x="197" y="39"/>
                      </a:lnTo>
                      <a:lnTo>
                        <a:pt x="188" y="59"/>
                      </a:lnTo>
                      <a:lnTo>
                        <a:pt x="168" y="99"/>
                      </a:lnTo>
                      <a:lnTo>
                        <a:pt x="151" y="111"/>
                      </a:lnTo>
                      <a:lnTo>
                        <a:pt x="123" y="120"/>
                      </a:lnTo>
                      <a:lnTo>
                        <a:pt x="83" y="124"/>
                      </a:lnTo>
                      <a:lnTo>
                        <a:pt x="68" y="121"/>
                      </a:lnTo>
                      <a:lnTo>
                        <a:pt x="55" y="115"/>
                      </a:lnTo>
                      <a:lnTo>
                        <a:pt x="44" y="105"/>
                      </a:lnTo>
                      <a:lnTo>
                        <a:pt x="35" y="93"/>
                      </a:lnTo>
                      <a:lnTo>
                        <a:pt x="28" y="78"/>
                      </a:lnTo>
                      <a:lnTo>
                        <a:pt x="17" y="43"/>
                      </a:lnTo>
                      <a:lnTo>
                        <a:pt x="6" y="0"/>
                      </a:lnTo>
                      <a:lnTo>
                        <a:pt x="5" y="5"/>
                      </a:lnTo>
                      <a:lnTo>
                        <a:pt x="3" y="24"/>
                      </a:lnTo>
                      <a:lnTo>
                        <a:pt x="0" y="77"/>
                      </a:lnTo>
                      <a:lnTo>
                        <a:pt x="4" y="106"/>
                      </a:lnTo>
                      <a:lnTo>
                        <a:pt x="14" y="129"/>
                      </a:lnTo>
                      <a:lnTo>
                        <a:pt x="23" y="13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  <p:sp>
              <p:nvSpPr>
                <p:cNvPr id="77885" name="Freeform 58"/>
                <p:cNvSpPr>
                  <a:spLocks/>
                </p:cNvSpPr>
                <p:nvPr/>
              </p:nvSpPr>
              <p:spPr bwMode="auto">
                <a:xfrm>
                  <a:off x="3090" y="2807"/>
                  <a:ext cx="42" cy="55"/>
                </a:xfrm>
                <a:custGeom>
                  <a:avLst/>
                  <a:gdLst>
                    <a:gd name="T0" fmla="*/ 0 w 178"/>
                    <a:gd name="T1" fmla="*/ 0 h 202"/>
                    <a:gd name="T2" fmla="*/ 0 w 178"/>
                    <a:gd name="T3" fmla="*/ 0 h 202"/>
                    <a:gd name="T4" fmla="*/ 0 w 178"/>
                    <a:gd name="T5" fmla="*/ 0 h 202"/>
                    <a:gd name="T6" fmla="*/ 0 w 178"/>
                    <a:gd name="T7" fmla="*/ 0 h 202"/>
                    <a:gd name="T8" fmla="*/ 0 w 178"/>
                    <a:gd name="T9" fmla="*/ 0 h 202"/>
                    <a:gd name="T10" fmla="*/ 0 w 178"/>
                    <a:gd name="T11" fmla="*/ 0 h 202"/>
                    <a:gd name="T12" fmla="*/ 0 w 178"/>
                    <a:gd name="T13" fmla="*/ 0 h 202"/>
                    <a:gd name="T14" fmla="*/ 0 w 178"/>
                    <a:gd name="T15" fmla="*/ 0 h 202"/>
                    <a:gd name="T16" fmla="*/ 0 w 178"/>
                    <a:gd name="T17" fmla="*/ 0 h 202"/>
                    <a:gd name="T18" fmla="*/ 0 w 178"/>
                    <a:gd name="T19" fmla="*/ 0 h 202"/>
                    <a:gd name="T20" fmla="*/ 0 w 178"/>
                    <a:gd name="T21" fmla="*/ 0 h 202"/>
                    <a:gd name="T22" fmla="*/ 0 w 178"/>
                    <a:gd name="T23" fmla="*/ 0 h 202"/>
                    <a:gd name="T24" fmla="*/ 0 w 178"/>
                    <a:gd name="T25" fmla="*/ 0 h 202"/>
                    <a:gd name="T26" fmla="*/ 0 w 178"/>
                    <a:gd name="T27" fmla="*/ 0 h 202"/>
                    <a:gd name="T28" fmla="*/ 0 w 178"/>
                    <a:gd name="T29" fmla="*/ 0 h 202"/>
                    <a:gd name="T30" fmla="*/ 0 w 178"/>
                    <a:gd name="T31" fmla="*/ 0 h 202"/>
                    <a:gd name="T32" fmla="*/ 0 w 178"/>
                    <a:gd name="T33" fmla="*/ 0 h 202"/>
                    <a:gd name="T34" fmla="*/ 0 w 178"/>
                    <a:gd name="T35" fmla="*/ 0 h 202"/>
                    <a:gd name="T36" fmla="*/ 0 w 178"/>
                    <a:gd name="T37" fmla="*/ 0 h 202"/>
                    <a:gd name="T38" fmla="*/ 0 w 178"/>
                    <a:gd name="T39" fmla="*/ 0 h 202"/>
                    <a:gd name="T40" fmla="*/ 0 w 178"/>
                    <a:gd name="T41" fmla="*/ 0 h 202"/>
                    <a:gd name="T42" fmla="*/ 0 w 178"/>
                    <a:gd name="T43" fmla="*/ 0 h 202"/>
                    <a:gd name="T44" fmla="*/ 0 w 178"/>
                    <a:gd name="T45" fmla="*/ 0 h 202"/>
                    <a:gd name="T46" fmla="*/ 0 w 178"/>
                    <a:gd name="T47" fmla="*/ 0 h 202"/>
                    <a:gd name="T48" fmla="*/ 0 w 178"/>
                    <a:gd name="T49" fmla="*/ 0 h 202"/>
                    <a:gd name="T50" fmla="*/ 0 w 178"/>
                    <a:gd name="T51" fmla="*/ 0 h 202"/>
                    <a:gd name="T52" fmla="*/ 0 w 178"/>
                    <a:gd name="T53" fmla="*/ 0 h 202"/>
                    <a:gd name="T54" fmla="*/ 0 w 178"/>
                    <a:gd name="T55" fmla="*/ 0 h 202"/>
                    <a:gd name="T56" fmla="*/ 0 w 178"/>
                    <a:gd name="T57" fmla="*/ 0 h 202"/>
                    <a:gd name="T58" fmla="*/ 0 w 178"/>
                    <a:gd name="T59" fmla="*/ 0 h 202"/>
                    <a:gd name="T60" fmla="*/ 0 w 178"/>
                    <a:gd name="T61" fmla="*/ 0 h 202"/>
                    <a:gd name="T62" fmla="*/ 0 w 178"/>
                    <a:gd name="T63" fmla="*/ 0 h 202"/>
                    <a:gd name="T64" fmla="*/ 0 w 178"/>
                    <a:gd name="T65" fmla="*/ 0 h 202"/>
                    <a:gd name="T66" fmla="*/ 0 w 178"/>
                    <a:gd name="T67" fmla="*/ 0 h 202"/>
                    <a:gd name="T68" fmla="*/ 0 w 178"/>
                    <a:gd name="T69" fmla="*/ 0 h 202"/>
                    <a:gd name="T70" fmla="*/ 0 w 178"/>
                    <a:gd name="T71" fmla="*/ 0 h 202"/>
                    <a:gd name="T72" fmla="*/ 0 w 178"/>
                    <a:gd name="T73" fmla="*/ 0 h 202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78"/>
                    <a:gd name="T112" fmla="*/ 0 h 202"/>
                    <a:gd name="T113" fmla="*/ 178 w 178"/>
                    <a:gd name="T114" fmla="*/ 202 h 202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78" h="202">
                      <a:moveTo>
                        <a:pt x="31" y="51"/>
                      </a:moveTo>
                      <a:lnTo>
                        <a:pt x="27" y="55"/>
                      </a:lnTo>
                      <a:lnTo>
                        <a:pt x="21" y="62"/>
                      </a:lnTo>
                      <a:lnTo>
                        <a:pt x="11" y="79"/>
                      </a:lnTo>
                      <a:lnTo>
                        <a:pt x="2" y="98"/>
                      </a:lnTo>
                      <a:lnTo>
                        <a:pt x="0" y="101"/>
                      </a:lnTo>
                      <a:lnTo>
                        <a:pt x="1" y="102"/>
                      </a:lnTo>
                      <a:lnTo>
                        <a:pt x="8" y="106"/>
                      </a:lnTo>
                      <a:lnTo>
                        <a:pt x="33" y="124"/>
                      </a:lnTo>
                      <a:lnTo>
                        <a:pt x="45" y="134"/>
                      </a:lnTo>
                      <a:lnTo>
                        <a:pt x="52" y="144"/>
                      </a:lnTo>
                      <a:lnTo>
                        <a:pt x="54" y="148"/>
                      </a:lnTo>
                      <a:lnTo>
                        <a:pt x="54" y="153"/>
                      </a:lnTo>
                      <a:lnTo>
                        <a:pt x="55" y="158"/>
                      </a:lnTo>
                      <a:lnTo>
                        <a:pt x="59" y="171"/>
                      </a:lnTo>
                      <a:lnTo>
                        <a:pt x="69" y="193"/>
                      </a:lnTo>
                      <a:lnTo>
                        <a:pt x="75" y="202"/>
                      </a:lnTo>
                      <a:lnTo>
                        <a:pt x="79" y="188"/>
                      </a:lnTo>
                      <a:lnTo>
                        <a:pt x="89" y="166"/>
                      </a:lnTo>
                      <a:lnTo>
                        <a:pt x="101" y="148"/>
                      </a:lnTo>
                      <a:lnTo>
                        <a:pt x="118" y="137"/>
                      </a:lnTo>
                      <a:lnTo>
                        <a:pt x="138" y="130"/>
                      </a:lnTo>
                      <a:lnTo>
                        <a:pt x="163" y="125"/>
                      </a:lnTo>
                      <a:lnTo>
                        <a:pt x="178" y="122"/>
                      </a:lnTo>
                      <a:lnTo>
                        <a:pt x="160" y="120"/>
                      </a:lnTo>
                      <a:lnTo>
                        <a:pt x="130" y="109"/>
                      </a:lnTo>
                      <a:lnTo>
                        <a:pt x="108" y="93"/>
                      </a:lnTo>
                      <a:lnTo>
                        <a:pt x="96" y="71"/>
                      </a:lnTo>
                      <a:lnTo>
                        <a:pt x="94" y="46"/>
                      </a:lnTo>
                      <a:lnTo>
                        <a:pt x="101" y="17"/>
                      </a:lnTo>
                      <a:lnTo>
                        <a:pt x="110" y="0"/>
                      </a:lnTo>
                      <a:lnTo>
                        <a:pt x="103" y="4"/>
                      </a:lnTo>
                      <a:lnTo>
                        <a:pt x="90" y="13"/>
                      </a:lnTo>
                      <a:lnTo>
                        <a:pt x="63" y="29"/>
                      </a:lnTo>
                      <a:lnTo>
                        <a:pt x="36" y="47"/>
                      </a:lnTo>
                      <a:lnTo>
                        <a:pt x="31" y="5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l-GR"/>
                </a:p>
              </p:txBody>
            </p:sp>
          </p:grpSp>
          <p:sp>
            <p:nvSpPr>
              <p:cNvPr id="77835" name="Rectangle 59"/>
              <p:cNvSpPr>
                <a:spLocks noChangeArrowheads="1"/>
              </p:cNvSpPr>
              <p:nvPr/>
            </p:nvSpPr>
            <p:spPr bwMode="auto">
              <a:xfrm>
                <a:off x="3470" y="2432"/>
                <a:ext cx="136" cy="227"/>
              </a:xfrm>
              <a:prstGeom prst="rect">
                <a:avLst/>
              </a:prstGeom>
              <a:solidFill>
                <a:schemeClr val="accent1"/>
              </a:solidFill>
              <a:ln w="12700" cap="sq">
                <a:solidFill>
                  <a:schemeClr val="tx1"/>
                </a:solidFill>
                <a:miter lim="800000"/>
                <a:headEnd type="none" w="sm" len="sm"/>
                <a:tailEnd type="none" w="sm" len="sm"/>
              </a:ln>
            </p:spPr>
            <p:txBody>
              <a:bodyPr wrap="none" anchor="ctr"/>
              <a:lstStyle/>
              <a:p>
                <a:endParaRPr lang="el-GR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850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924300" y="1773238"/>
            <a:ext cx="5041900" cy="4319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8851" name="Text Box 3"/>
          <p:cNvSpPr txBox="1">
            <a:spLocks noChangeArrowheads="1"/>
          </p:cNvSpPr>
          <p:nvPr/>
        </p:nvSpPr>
        <p:spPr bwMode="auto">
          <a:xfrm>
            <a:off x="539750" y="0"/>
            <a:ext cx="81534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kumimoji="0" lang="el-GR" sz="3200" b="1">
                <a:solidFill>
                  <a:schemeClr val="tx2"/>
                </a:solidFill>
                <a:latin typeface="Arial" pitchFamily="34" charset="0"/>
              </a:rPr>
              <a:t/>
            </a:r>
            <a:br>
              <a:rPr kumimoji="0" lang="el-GR" sz="3200" b="1">
                <a:solidFill>
                  <a:schemeClr val="tx2"/>
                </a:solidFill>
                <a:latin typeface="Arial" pitchFamily="34" charset="0"/>
              </a:rPr>
            </a:br>
            <a:r>
              <a:rPr kumimoji="0" lang="el-GR" sz="3200" b="1">
                <a:solidFill>
                  <a:schemeClr val="tx2"/>
                </a:solidFill>
                <a:latin typeface="Arial" pitchFamily="34" charset="0"/>
              </a:rPr>
              <a:t>ΣΥΣΤΗΜΑΤ</a:t>
            </a:r>
            <a:r>
              <a:rPr kumimoji="0" lang="en-US" sz="3200" b="1">
                <a:solidFill>
                  <a:schemeClr val="tx2"/>
                </a:solidFill>
                <a:latin typeface="Arial" pitchFamily="34" charset="0"/>
              </a:rPr>
              <a:t>A</a:t>
            </a:r>
            <a:r>
              <a:rPr kumimoji="0" lang="el-GR" sz="3200" b="1">
                <a:solidFill>
                  <a:schemeClr val="tx2"/>
                </a:solidFill>
                <a:latin typeface="Arial" pitchFamily="34" charset="0"/>
              </a:rPr>
              <a:t> </a:t>
            </a:r>
            <a:r>
              <a:rPr kumimoji="0" lang="en-US" sz="3200" b="1">
                <a:solidFill>
                  <a:schemeClr val="tx2"/>
                </a:solidFill>
                <a:latin typeface="Arial" pitchFamily="34" charset="0"/>
              </a:rPr>
              <a:t>DXA</a:t>
            </a:r>
            <a:r>
              <a:rPr kumimoji="0" lang="el-GR" sz="3200" b="1">
                <a:solidFill>
                  <a:schemeClr val="tx2"/>
                </a:solidFill>
                <a:latin typeface="Arial" pitchFamily="34" charset="0"/>
              </a:rPr>
              <a:t> ΤΥΠΟΥ ΒΕΝΤΑΛΙΑΣ</a:t>
            </a:r>
            <a:endParaRPr kumimoji="0" lang="en-US" sz="3200" b="1">
              <a:solidFill>
                <a:schemeClr val="tx2"/>
              </a:solidFill>
              <a:latin typeface="Arial" pitchFamily="34" charset="0"/>
            </a:endParaRPr>
          </a:p>
        </p:txBody>
      </p:sp>
      <p:sp>
        <p:nvSpPr>
          <p:cNvPr id="78852" name="3 - TextBox"/>
          <p:cNvSpPr txBox="1">
            <a:spLocks noChangeArrowheads="1"/>
          </p:cNvSpPr>
          <p:nvPr/>
        </p:nvSpPr>
        <p:spPr bwMode="auto">
          <a:xfrm>
            <a:off x="323850" y="1916113"/>
            <a:ext cx="4176713" cy="3546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120000"/>
              </a:lnSpc>
            </a:pPr>
            <a:r>
              <a:rPr lang="el-GR" sz="2000"/>
              <a:t>Δέσμη ακτίνων Χ σε σχήμα βεντάλιας και πολλαπλοί κρύσταλλοι στερεάς κατάστασης.</a:t>
            </a:r>
          </a:p>
          <a:p>
            <a:pPr>
              <a:lnSpc>
                <a:spcPct val="120000"/>
              </a:lnSpc>
            </a:pPr>
            <a:endParaRPr lang="el-GR" sz="2000"/>
          </a:p>
          <a:p>
            <a:pPr lvl="2">
              <a:lnSpc>
                <a:spcPct val="120000"/>
              </a:lnSpc>
              <a:buFont typeface="Arial" pitchFamily="34" charset="0"/>
              <a:buChar char="•"/>
            </a:pPr>
            <a:r>
              <a:rPr lang="el-GR"/>
              <a:t>Μείωση του χρόνου σάρωσης</a:t>
            </a:r>
          </a:p>
          <a:p>
            <a:pPr lvl="2">
              <a:lnSpc>
                <a:spcPct val="120000"/>
              </a:lnSpc>
              <a:buFont typeface="Arial" pitchFamily="34" charset="0"/>
              <a:buChar char="•"/>
            </a:pPr>
            <a:r>
              <a:rPr lang="el-GR"/>
              <a:t>Βελτίωση ποιότητας εικόνας</a:t>
            </a:r>
          </a:p>
          <a:p>
            <a:endParaRPr lang="el-G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9874" name="Picture 2" descr="slide30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>
          <a:xfrm>
            <a:off x="684213" y="333375"/>
            <a:ext cx="7772400" cy="1143000"/>
          </a:xfrm>
        </p:spPr>
        <p:txBody>
          <a:bodyPr/>
          <a:lstStyle/>
          <a:p>
            <a:pPr algn="ctr">
              <a:defRPr/>
            </a:pPr>
            <a:r>
              <a:rPr lang="el-GR" sz="2800" dirty="0" err="1" smtClean="0"/>
              <a:t>Οστεοπυκνομετρία</a:t>
            </a:r>
            <a:r>
              <a:rPr lang="el-GR" sz="2800" dirty="0" smtClean="0"/>
              <a:t> </a:t>
            </a:r>
            <a:br>
              <a:rPr lang="el-GR" sz="2800" dirty="0" smtClean="0"/>
            </a:br>
            <a:r>
              <a:rPr lang="el-GR" sz="2800" dirty="0" smtClean="0"/>
              <a:t>διπλής Χ-</a:t>
            </a:r>
            <a:r>
              <a:rPr lang="el-GR" sz="2800" dirty="0" err="1" smtClean="0"/>
              <a:t>φωτονικής </a:t>
            </a:r>
            <a:r>
              <a:rPr lang="el-GR" sz="2800" dirty="0" smtClean="0"/>
              <a:t>δέσμης </a:t>
            </a:r>
            <a:r>
              <a:rPr lang="en-US" sz="2800" dirty="0" smtClean="0"/>
              <a:t>(DPX)</a:t>
            </a:r>
            <a:r>
              <a:rPr lang="el-GR" dirty="0" smtClean="0"/>
              <a:t/>
            </a:r>
            <a:br>
              <a:rPr lang="el-GR" dirty="0" smtClean="0"/>
            </a:br>
            <a:endParaRPr lang="el-GR" dirty="0"/>
          </a:p>
        </p:txBody>
      </p:sp>
      <p:pic>
        <p:nvPicPr>
          <p:cNvPr id="80899" name="Picture 8" descr="explorer-xray"/>
          <p:cNvPicPr>
            <a:picLocks noChangeAspect="1" noChangeArrowheads="1"/>
          </p:cNvPicPr>
          <p:nvPr/>
        </p:nvPicPr>
        <p:blipFill>
          <a:blip r:embed="rId2" cstate="print"/>
          <a:srcRect l="18904" t="43343" r="5133" b="2759"/>
          <a:stretch>
            <a:fillRect/>
          </a:stretch>
        </p:blipFill>
        <p:spPr bwMode="auto">
          <a:xfrm>
            <a:off x="144463" y="2636838"/>
            <a:ext cx="2339975" cy="32686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0900" name="Picture 8" descr="explorer-xray"/>
          <p:cNvPicPr>
            <a:picLocks noChangeAspect="1" noChangeArrowheads="1"/>
          </p:cNvPicPr>
          <p:nvPr/>
        </p:nvPicPr>
        <p:blipFill>
          <a:blip r:embed="rId2" cstate="print"/>
          <a:srcRect l="2196" t="1155" r="32057" b="58502"/>
          <a:stretch>
            <a:fillRect/>
          </a:stretch>
        </p:blipFill>
        <p:spPr bwMode="auto">
          <a:xfrm>
            <a:off x="2843213" y="2708275"/>
            <a:ext cx="2717800" cy="3168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0901" name="Picture 9" descr="forearm"/>
          <p:cNvPicPr>
            <a:picLocks noChangeAspect="1" noChangeArrowheads="1"/>
          </p:cNvPicPr>
          <p:nvPr/>
        </p:nvPicPr>
        <p:blipFill>
          <a:blip r:embed="rId3" cstate="print"/>
          <a:srcRect l="4076" t="4092" r="3979" b="7687"/>
          <a:stretch>
            <a:fillRect/>
          </a:stretch>
        </p:blipFill>
        <p:spPr bwMode="auto">
          <a:xfrm>
            <a:off x="6227763" y="2708275"/>
            <a:ext cx="2160587" cy="3197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0902" name="5 - TextBox"/>
          <p:cNvSpPr txBox="1">
            <a:spLocks noChangeArrowheads="1"/>
          </p:cNvSpPr>
          <p:nvPr/>
        </p:nvSpPr>
        <p:spPr bwMode="auto">
          <a:xfrm>
            <a:off x="179388" y="1628775"/>
            <a:ext cx="2160587" cy="923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l-GR"/>
              <a:t>Μέτρηση οστικής πυκνότητας στην ΟΜΣΣ </a:t>
            </a:r>
          </a:p>
        </p:txBody>
      </p:sp>
      <p:sp>
        <p:nvSpPr>
          <p:cNvPr id="80903" name="6 - TextBox"/>
          <p:cNvSpPr txBox="1">
            <a:spLocks noChangeArrowheads="1"/>
          </p:cNvSpPr>
          <p:nvPr/>
        </p:nvSpPr>
        <p:spPr bwMode="auto">
          <a:xfrm>
            <a:off x="3059113" y="1628775"/>
            <a:ext cx="2160587" cy="923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l-GR"/>
              <a:t>Μέτρηση οστικής πυκνότητας στ</a:t>
            </a:r>
            <a:r>
              <a:rPr lang="en-US"/>
              <a:t>o </a:t>
            </a:r>
            <a:r>
              <a:rPr lang="el-GR"/>
              <a:t>ισχίο </a:t>
            </a:r>
          </a:p>
        </p:txBody>
      </p:sp>
      <p:sp>
        <p:nvSpPr>
          <p:cNvPr id="80904" name="7 - TextBox"/>
          <p:cNvSpPr txBox="1">
            <a:spLocks noChangeArrowheads="1"/>
          </p:cNvSpPr>
          <p:nvPr/>
        </p:nvSpPr>
        <p:spPr bwMode="auto">
          <a:xfrm>
            <a:off x="6372225" y="1557338"/>
            <a:ext cx="2160588" cy="9223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l-GR"/>
              <a:t>Μέτρηση οστικής πυκνότητας στ</a:t>
            </a:r>
            <a:r>
              <a:rPr lang="en-US"/>
              <a:t>o </a:t>
            </a:r>
            <a:r>
              <a:rPr lang="el-GR"/>
              <a:t>αντιβράχιο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>
          <a:xfrm>
            <a:off x="685800" y="341313"/>
            <a:ext cx="7772400" cy="1143000"/>
          </a:xfrm>
        </p:spPr>
        <p:txBody>
          <a:bodyPr/>
          <a:lstStyle/>
          <a:p>
            <a:pPr>
              <a:defRPr/>
            </a:pPr>
            <a:r>
              <a:rPr lang="el-GR" sz="3200" dirty="0" smtClean="0"/>
              <a:t>Ολόσωμη μέτρηση σύστασης σώματος με </a:t>
            </a:r>
            <a:r>
              <a:rPr lang="en-US" sz="3200" dirty="0" smtClean="0"/>
              <a:t>DXA</a:t>
            </a:r>
            <a:r>
              <a:rPr lang="el-GR" dirty="0" smtClean="0"/>
              <a:t/>
            </a:r>
            <a:br>
              <a:rPr lang="el-GR" dirty="0" smtClean="0"/>
            </a:br>
            <a:endParaRPr lang="el-GR" dirty="0"/>
          </a:p>
        </p:txBody>
      </p:sp>
      <p:pic>
        <p:nvPicPr>
          <p:cNvPr id="81923" name="Picture 6" descr="Total Body / Body Composition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468313" y="1484313"/>
            <a:ext cx="4103687" cy="5032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1924" name="3 - TextBox"/>
          <p:cNvSpPr txBox="1">
            <a:spLocks noChangeArrowheads="1"/>
          </p:cNvSpPr>
          <p:nvPr/>
        </p:nvSpPr>
        <p:spPr bwMode="auto">
          <a:xfrm>
            <a:off x="4932363" y="1844675"/>
            <a:ext cx="3960812" cy="3416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l-GR" sz="2400"/>
              <a:t>Λόγω της  διαφορετικής πυκνότητας που έχουν οι διάφοροι ιστοί του σώματος (οστά, μυς, λίπος) μπορούμε, να απεικονίσουμε και να εκτιμήσουμε τη σύσταση ολοκλήρου του σώματος.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Rectangle 3"/>
          <p:cNvSpPr>
            <a:spLocks noChangeArrowheads="1"/>
          </p:cNvSpPr>
          <p:nvPr/>
        </p:nvSpPr>
        <p:spPr bwMode="auto">
          <a:xfrm>
            <a:off x="0" y="2349500"/>
            <a:ext cx="9144000" cy="5949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075" tIns="46038" rIns="92075" bIns="46038"/>
          <a:lstStyle/>
          <a:p>
            <a:pPr marL="342900" indent="-342900" algn="just">
              <a:lnSpc>
                <a:spcPct val="120000"/>
              </a:lnSpc>
              <a:spcBef>
                <a:spcPct val="20000"/>
              </a:spcBef>
              <a:buClr>
                <a:schemeClr val="accent2"/>
              </a:buClr>
              <a:buSzPct val="80000"/>
              <a:buFont typeface="Wingdings" pitchFamily="2" charset="2"/>
              <a:buNone/>
            </a:pPr>
            <a:r>
              <a:rPr kumimoji="0" lang="el-GR" sz="2400" b="1"/>
              <a:t>Τρόποι έκφρασης αποτελέσματος</a:t>
            </a:r>
          </a:p>
          <a:p>
            <a:pPr marL="342900" indent="-342900" algn="just">
              <a:lnSpc>
                <a:spcPct val="120000"/>
              </a:lnSpc>
              <a:spcBef>
                <a:spcPct val="20000"/>
              </a:spcBef>
              <a:buClr>
                <a:schemeClr val="accent2"/>
              </a:buClr>
              <a:buSzPct val="80000"/>
              <a:buFont typeface="Wingdings" pitchFamily="2" charset="2"/>
              <a:buChar char="l"/>
            </a:pPr>
            <a:r>
              <a:rPr kumimoji="0" lang="en-US" sz="2400"/>
              <a:t>BMD - </a:t>
            </a:r>
            <a:r>
              <a:rPr kumimoji="0" lang="el-GR" sz="2400"/>
              <a:t>Απόλυτη τιμή (</a:t>
            </a:r>
            <a:r>
              <a:rPr kumimoji="0" lang="en-US" sz="2400"/>
              <a:t>gr/cm</a:t>
            </a:r>
            <a:r>
              <a:rPr kumimoji="0" lang="el-GR" sz="2400" baseline="30000"/>
              <a:t>2 </a:t>
            </a:r>
            <a:r>
              <a:rPr kumimoji="0" lang="en-US" sz="2400" baseline="30000"/>
              <a:t> </a:t>
            </a:r>
            <a:r>
              <a:rPr kumimoji="0" lang="el-GR" sz="2400"/>
              <a:t>ή</a:t>
            </a:r>
            <a:r>
              <a:rPr kumimoji="0" lang="en-US" sz="2400"/>
              <a:t> gr/cm</a:t>
            </a:r>
            <a:r>
              <a:rPr kumimoji="0" lang="en-US" sz="2400" baseline="30000"/>
              <a:t>3 </a:t>
            </a:r>
            <a:r>
              <a:rPr kumimoji="0" lang="en-US" sz="2400"/>
              <a:t>)</a:t>
            </a:r>
          </a:p>
          <a:p>
            <a:pPr marL="342900" indent="-342900" algn="just">
              <a:lnSpc>
                <a:spcPct val="120000"/>
              </a:lnSpc>
              <a:spcBef>
                <a:spcPct val="20000"/>
              </a:spcBef>
              <a:buClr>
                <a:schemeClr val="accent2"/>
              </a:buClr>
              <a:buSzPct val="80000"/>
              <a:buFont typeface="Wingdings" pitchFamily="2" charset="2"/>
              <a:buChar char="l"/>
            </a:pPr>
            <a:r>
              <a:rPr kumimoji="0" lang="en-US" sz="2400"/>
              <a:t>T</a:t>
            </a:r>
            <a:r>
              <a:rPr kumimoji="0" lang="el-GR" sz="2400"/>
              <a:t>-</a:t>
            </a:r>
            <a:r>
              <a:rPr kumimoji="0" lang="en-US" sz="2400"/>
              <a:t>score</a:t>
            </a:r>
            <a:r>
              <a:rPr kumimoji="0" lang="el-GR" sz="2400"/>
              <a:t> (σύγκριση τιμής με φυσιολογικές τιμές νέων ατόμων</a:t>
            </a:r>
            <a:r>
              <a:rPr kumimoji="0" lang="en-US" sz="2400"/>
              <a:t> </a:t>
            </a:r>
            <a:r>
              <a:rPr kumimoji="0" lang="el-GR" sz="2400"/>
              <a:t>σε </a:t>
            </a:r>
            <a:r>
              <a:rPr kumimoji="0" lang="en-US" sz="2400"/>
              <a:t>SD</a:t>
            </a:r>
            <a:r>
              <a:rPr kumimoji="0" lang="el-GR" sz="2400"/>
              <a:t>)</a:t>
            </a:r>
          </a:p>
          <a:p>
            <a:pPr marL="342900" indent="-342900" algn="just">
              <a:lnSpc>
                <a:spcPct val="120000"/>
              </a:lnSpc>
              <a:spcBef>
                <a:spcPct val="20000"/>
              </a:spcBef>
              <a:buClr>
                <a:schemeClr val="accent2"/>
              </a:buClr>
              <a:buSzPct val="80000"/>
              <a:buFont typeface="Wingdings" pitchFamily="2" charset="2"/>
              <a:buChar char="l"/>
            </a:pPr>
            <a:r>
              <a:rPr kumimoji="0" lang="en-US" sz="2400"/>
              <a:t>Z-score</a:t>
            </a:r>
            <a:r>
              <a:rPr kumimoji="0" lang="el-GR" sz="2400"/>
              <a:t> (σύγκριση τιμής με τιμές φυσιολογικών ατόμων ίδιας ηλικίας – βάρους – ύψους</a:t>
            </a:r>
            <a:r>
              <a:rPr kumimoji="0" lang="en-US" sz="2400"/>
              <a:t> </a:t>
            </a:r>
            <a:r>
              <a:rPr kumimoji="0" lang="el-GR" sz="2400"/>
              <a:t>σε </a:t>
            </a:r>
            <a:r>
              <a:rPr kumimoji="0" lang="en-US" sz="2400"/>
              <a:t>SD</a:t>
            </a:r>
            <a:r>
              <a:rPr kumimoji="0" lang="el-GR" sz="2400"/>
              <a:t>)</a:t>
            </a:r>
          </a:p>
        </p:txBody>
      </p:sp>
      <p:sp>
        <p:nvSpPr>
          <p:cNvPr id="200708" name="Rectangle 4"/>
          <p:cNvSpPr>
            <a:spLocks noChangeArrowheads="1"/>
          </p:cNvSpPr>
          <p:nvPr/>
        </p:nvSpPr>
        <p:spPr bwMode="auto">
          <a:xfrm>
            <a:off x="0" y="115888"/>
            <a:ext cx="91440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 anchor="ctr"/>
          <a:lstStyle/>
          <a:p>
            <a:pPr algn="ctr">
              <a:defRPr/>
            </a:pPr>
            <a:r>
              <a:rPr kumimoji="0" lang="el-GR" sz="3200" dirty="0" err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Οστεοπυκνομετρία</a:t>
            </a:r>
            <a:r>
              <a:rPr kumimoji="0" lang="el-GR" sz="3200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br>
              <a:rPr kumimoji="0" lang="el-GR" sz="3200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kumimoji="0" lang="el-GR" sz="3200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διπλής Χ-</a:t>
            </a:r>
            <a:r>
              <a:rPr kumimoji="0" lang="el-GR" sz="3200" dirty="0" err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φωτονικής </a:t>
            </a:r>
            <a:r>
              <a:rPr kumimoji="0" lang="el-GR" sz="3200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δέσμης </a:t>
            </a:r>
            <a:r>
              <a:rPr kumimoji="0" lang="en-US" sz="3200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(DPX)</a:t>
            </a:r>
            <a:endParaRPr kumimoji="0" lang="el-GR" sz="3200" dirty="0">
              <a:solidFill>
                <a:schemeClr val="tx2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82948" name="Picture 5"/>
          <p:cNvPicPr>
            <a:picLocks noChangeAspect="1" noChangeArrowheads="1"/>
          </p:cNvPicPr>
          <p:nvPr/>
        </p:nvPicPr>
        <p:blipFill>
          <a:blip r:embed="rId2" cstate="print"/>
          <a:srcRect l="6223" t="21452" r="6946" b="19553"/>
          <a:stretch>
            <a:fillRect/>
          </a:stretch>
        </p:blipFill>
        <p:spPr bwMode="auto">
          <a:xfrm>
            <a:off x="6900863" y="1341438"/>
            <a:ext cx="2243137" cy="987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l-GR" dirty="0" smtClean="0"/>
              <a:t>Εισαγωγή</a:t>
            </a:r>
          </a:p>
        </p:txBody>
      </p:sp>
      <p:sp>
        <p:nvSpPr>
          <p:cNvPr id="10243" name="2 - Θέση περιεχομένου"/>
          <p:cNvSpPr>
            <a:spLocks noGrp="1"/>
          </p:cNvSpPr>
          <p:nvPr>
            <p:ph idx="1"/>
          </p:nvPr>
        </p:nvSpPr>
        <p:spPr>
          <a:xfrm>
            <a:off x="685800" y="1981200"/>
            <a:ext cx="7558088" cy="4114800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l-GR" b="1" smtClean="0"/>
              <a:t>Λειτουργίες των οστών στο σώμα</a:t>
            </a:r>
            <a:r>
              <a:rPr lang="en-US" b="1" smtClean="0"/>
              <a:t>:</a:t>
            </a:r>
          </a:p>
          <a:p>
            <a:pPr eaLnBrk="1" hangingPunct="1">
              <a:buFont typeface="Wingdings" pitchFamily="2" charset="2"/>
              <a:buNone/>
            </a:pPr>
            <a:endParaRPr lang="en-US" smtClean="0"/>
          </a:p>
          <a:p>
            <a:pPr eaLnBrk="1" hangingPunct="1">
              <a:buFont typeface="Wingdings" pitchFamily="2" charset="2"/>
              <a:buNone/>
            </a:pPr>
            <a:r>
              <a:rPr lang="en-US" smtClean="0"/>
              <a:t> </a:t>
            </a:r>
            <a:r>
              <a:rPr lang="en-US" b="1" smtClean="0"/>
              <a:t>(2) </a:t>
            </a:r>
            <a:r>
              <a:rPr lang="el-GR" b="1" smtClean="0"/>
              <a:t>Κίνηση</a:t>
            </a:r>
          </a:p>
          <a:p>
            <a:pPr eaLnBrk="1" hangingPunct="1"/>
            <a:r>
              <a:rPr lang="el-GR" smtClean="0"/>
              <a:t>Σύνδεση των οστών μέσω αρθρώσεων  (μοχλοί ή συναρθρώσεις)</a:t>
            </a:r>
          </a:p>
          <a:p>
            <a:pPr eaLnBrk="1" hangingPunct="1">
              <a:buFont typeface="Wingdings" pitchFamily="2" charset="2"/>
              <a:buNone/>
            </a:pPr>
            <a:endParaRPr lang="el-GR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40 - Ομάδα"/>
          <p:cNvGrpSpPr/>
          <p:nvPr/>
        </p:nvGrpSpPr>
        <p:grpSpPr>
          <a:xfrm>
            <a:off x="1043608" y="3212976"/>
            <a:ext cx="7344816" cy="2520280"/>
            <a:chOff x="1043608" y="3212976"/>
            <a:chExt cx="7344816" cy="2520280"/>
          </a:xfrm>
          <a:solidFill>
            <a:schemeClr val="tx2">
              <a:lumMod val="50000"/>
            </a:schemeClr>
          </a:solidFill>
        </p:grpSpPr>
        <p:sp>
          <p:nvSpPr>
            <p:cNvPr id="42" name="41 - Ορθογώνιο τρίγωνο"/>
            <p:cNvSpPr/>
            <p:nvPr/>
          </p:nvSpPr>
          <p:spPr>
            <a:xfrm>
              <a:off x="6012160" y="4941168"/>
              <a:ext cx="2376264" cy="432048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l-GR"/>
            </a:p>
          </p:txBody>
        </p:sp>
        <p:sp>
          <p:nvSpPr>
            <p:cNvPr id="43" name="42 - Ορθογώνιο"/>
            <p:cNvSpPr/>
            <p:nvPr/>
          </p:nvSpPr>
          <p:spPr>
            <a:xfrm>
              <a:off x="6012160" y="5301208"/>
              <a:ext cx="2304256" cy="43204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l-GR"/>
            </a:p>
          </p:txBody>
        </p:sp>
        <p:sp>
          <p:nvSpPr>
            <p:cNvPr id="44" name="43 - Ορθογώνιο"/>
            <p:cNvSpPr/>
            <p:nvPr/>
          </p:nvSpPr>
          <p:spPr>
            <a:xfrm>
              <a:off x="3635896" y="4941168"/>
              <a:ext cx="2376264" cy="79208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l-GR"/>
            </a:p>
          </p:txBody>
        </p:sp>
        <p:sp>
          <p:nvSpPr>
            <p:cNvPr id="45" name="44 - Ορθογώνιο τρίγωνο"/>
            <p:cNvSpPr/>
            <p:nvPr/>
          </p:nvSpPr>
          <p:spPr>
            <a:xfrm>
              <a:off x="3635896" y="3212976"/>
              <a:ext cx="2304256" cy="1728192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l-GR"/>
            </a:p>
          </p:txBody>
        </p:sp>
        <p:sp>
          <p:nvSpPr>
            <p:cNvPr id="46" name="45 - Ορθογώνιο"/>
            <p:cNvSpPr/>
            <p:nvPr/>
          </p:nvSpPr>
          <p:spPr>
            <a:xfrm>
              <a:off x="1043608" y="3212976"/>
              <a:ext cx="2592288" cy="252028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l-GR"/>
            </a:p>
          </p:txBody>
        </p:sp>
      </p:grpSp>
      <p:sp>
        <p:nvSpPr>
          <p:cNvPr id="218115" name="Rectangle 3"/>
          <p:cNvSpPr>
            <a:spLocks noGrp="1" noChangeArrowheads="1"/>
          </p:cNvSpPr>
          <p:nvPr>
            <p:ph type="title"/>
          </p:nvPr>
        </p:nvSpPr>
        <p:spPr>
          <a:xfrm>
            <a:off x="683568" y="0"/>
            <a:ext cx="7772400" cy="1143000"/>
          </a:xfrm>
        </p:spPr>
        <p:txBody>
          <a:bodyPr/>
          <a:lstStyle/>
          <a:p>
            <a:pPr eaLnBrk="1" hangingPunct="1">
              <a:defRPr/>
            </a:pPr>
            <a:r>
              <a:rPr lang="el-GR" sz="3200" b="1" smtClean="0"/>
              <a:t>Τρόποι έκφρασης αποτελέσματος</a:t>
            </a:r>
            <a:br>
              <a:rPr lang="el-GR" sz="3200" b="1" smtClean="0"/>
            </a:br>
            <a:endParaRPr lang="el-GR" sz="3200" b="1" smtClean="0"/>
          </a:p>
        </p:txBody>
      </p:sp>
      <p:sp>
        <p:nvSpPr>
          <p:cNvPr id="85010" name="Line 11"/>
          <p:cNvSpPr>
            <a:spLocks noChangeShapeType="1"/>
          </p:cNvSpPr>
          <p:nvPr/>
        </p:nvSpPr>
        <p:spPr bwMode="auto">
          <a:xfrm flipV="1">
            <a:off x="1042988" y="1341438"/>
            <a:ext cx="0" cy="4392613"/>
          </a:xfrm>
          <a:prstGeom prst="line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triangle" w="sm" len="sm"/>
          </a:ln>
        </p:spPr>
        <p:txBody>
          <a:bodyPr/>
          <a:lstStyle/>
          <a:p>
            <a:endParaRPr lang="el-GR"/>
          </a:p>
        </p:txBody>
      </p:sp>
      <p:grpSp>
        <p:nvGrpSpPr>
          <p:cNvPr id="3" name="23 - Ομάδα"/>
          <p:cNvGrpSpPr/>
          <p:nvPr/>
        </p:nvGrpSpPr>
        <p:grpSpPr>
          <a:xfrm>
            <a:off x="1042988" y="2636838"/>
            <a:ext cx="7200901" cy="1944688"/>
            <a:chOff x="1042988" y="2636838"/>
            <a:chExt cx="7200901" cy="1944688"/>
          </a:xfrm>
        </p:grpSpPr>
        <p:sp>
          <p:nvSpPr>
            <p:cNvPr id="85006" name="Line 7"/>
            <p:cNvSpPr>
              <a:spLocks noChangeShapeType="1"/>
            </p:cNvSpPr>
            <p:nvPr/>
          </p:nvSpPr>
          <p:spPr bwMode="auto">
            <a:xfrm>
              <a:off x="1042988" y="2636838"/>
              <a:ext cx="2592388" cy="0"/>
            </a:xfrm>
            <a:prstGeom prst="line">
              <a:avLst/>
            </a:prstGeom>
            <a:noFill/>
            <a:ln w="38100" cap="sq">
              <a:solidFill>
                <a:schemeClr val="hlink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85007" name="Line 8"/>
            <p:cNvSpPr>
              <a:spLocks noChangeShapeType="1"/>
            </p:cNvSpPr>
            <p:nvPr/>
          </p:nvSpPr>
          <p:spPr bwMode="auto">
            <a:xfrm>
              <a:off x="3635376" y="2636838"/>
              <a:ext cx="2232025" cy="1511300"/>
            </a:xfrm>
            <a:prstGeom prst="line">
              <a:avLst/>
            </a:prstGeom>
            <a:noFill/>
            <a:ln w="28575" cap="sq">
              <a:solidFill>
                <a:schemeClr val="hlink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85012" name="Line 13"/>
            <p:cNvSpPr>
              <a:spLocks noChangeShapeType="1"/>
            </p:cNvSpPr>
            <p:nvPr/>
          </p:nvSpPr>
          <p:spPr bwMode="auto">
            <a:xfrm>
              <a:off x="5867401" y="4149726"/>
              <a:ext cx="2376488" cy="431800"/>
            </a:xfrm>
            <a:prstGeom prst="line">
              <a:avLst/>
            </a:prstGeom>
            <a:noFill/>
            <a:ln w="38100" cap="sq">
              <a:solidFill>
                <a:schemeClr val="hlink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el-GR"/>
            </a:p>
          </p:txBody>
        </p:sp>
      </p:grpSp>
      <p:sp>
        <p:nvSpPr>
          <p:cNvPr id="85014" name="Line 15"/>
          <p:cNvSpPr>
            <a:spLocks noChangeShapeType="1"/>
          </p:cNvSpPr>
          <p:nvPr/>
        </p:nvSpPr>
        <p:spPr bwMode="auto">
          <a:xfrm>
            <a:off x="1042988" y="5734051"/>
            <a:ext cx="7848600" cy="0"/>
          </a:xfrm>
          <a:prstGeom prst="line">
            <a:avLst/>
          </a:prstGeom>
          <a:noFill/>
          <a:ln w="38100" cap="sq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/>
          <a:lstStyle/>
          <a:p>
            <a:endParaRPr lang="el-GR"/>
          </a:p>
        </p:txBody>
      </p:sp>
      <p:sp>
        <p:nvSpPr>
          <p:cNvPr id="85015" name="Line 16"/>
          <p:cNvSpPr>
            <a:spLocks noChangeShapeType="1"/>
          </p:cNvSpPr>
          <p:nvPr/>
        </p:nvSpPr>
        <p:spPr bwMode="auto">
          <a:xfrm>
            <a:off x="3779838" y="5445126"/>
            <a:ext cx="0" cy="287338"/>
          </a:xfrm>
          <a:prstGeom prst="line">
            <a:avLst/>
          </a:prstGeom>
          <a:noFill/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/>
          <a:lstStyle/>
          <a:p>
            <a:endParaRPr lang="el-GR"/>
          </a:p>
        </p:txBody>
      </p:sp>
      <p:sp>
        <p:nvSpPr>
          <p:cNvPr id="85016" name="Line 17"/>
          <p:cNvSpPr>
            <a:spLocks noChangeShapeType="1"/>
          </p:cNvSpPr>
          <p:nvPr/>
        </p:nvSpPr>
        <p:spPr bwMode="auto">
          <a:xfrm>
            <a:off x="6011863" y="5445126"/>
            <a:ext cx="0" cy="287338"/>
          </a:xfrm>
          <a:prstGeom prst="line">
            <a:avLst/>
          </a:prstGeom>
          <a:noFill/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/>
          <a:lstStyle/>
          <a:p>
            <a:endParaRPr lang="el-GR"/>
          </a:p>
        </p:txBody>
      </p:sp>
      <p:sp>
        <p:nvSpPr>
          <p:cNvPr id="85017" name="Line 18"/>
          <p:cNvSpPr>
            <a:spLocks noChangeShapeType="1"/>
          </p:cNvSpPr>
          <p:nvPr/>
        </p:nvSpPr>
        <p:spPr bwMode="auto">
          <a:xfrm>
            <a:off x="8243888" y="5445126"/>
            <a:ext cx="0" cy="287338"/>
          </a:xfrm>
          <a:prstGeom prst="line">
            <a:avLst/>
          </a:prstGeom>
          <a:noFill/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/>
          <a:lstStyle/>
          <a:p>
            <a:endParaRPr lang="el-GR"/>
          </a:p>
        </p:txBody>
      </p:sp>
      <p:sp>
        <p:nvSpPr>
          <p:cNvPr id="85018" name="Line 19"/>
          <p:cNvSpPr>
            <a:spLocks noChangeShapeType="1"/>
          </p:cNvSpPr>
          <p:nvPr/>
        </p:nvSpPr>
        <p:spPr bwMode="auto">
          <a:xfrm>
            <a:off x="1619251" y="5445126"/>
            <a:ext cx="0" cy="287338"/>
          </a:xfrm>
          <a:prstGeom prst="line">
            <a:avLst/>
          </a:prstGeom>
          <a:noFill/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/>
          <a:lstStyle/>
          <a:p>
            <a:endParaRPr lang="el-GR"/>
          </a:p>
        </p:txBody>
      </p:sp>
      <p:sp>
        <p:nvSpPr>
          <p:cNvPr id="85022" name="Text Box 23"/>
          <p:cNvSpPr txBox="1">
            <a:spLocks noChangeArrowheads="1"/>
          </p:cNvSpPr>
          <p:nvPr/>
        </p:nvSpPr>
        <p:spPr bwMode="auto">
          <a:xfrm>
            <a:off x="1331913" y="5734051"/>
            <a:ext cx="649288" cy="366713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l-GR"/>
              <a:t>20</a:t>
            </a:r>
          </a:p>
        </p:txBody>
      </p:sp>
      <p:sp>
        <p:nvSpPr>
          <p:cNvPr id="85023" name="Text Box 24"/>
          <p:cNvSpPr txBox="1">
            <a:spLocks noChangeArrowheads="1"/>
          </p:cNvSpPr>
          <p:nvPr/>
        </p:nvSpPr>
        <p:spPr bwMode="auto">
          <a:xfrm>
            <a:off x="3563938" y="5734051"/>
            <a:ext cx="649288" cy="366713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l-GR"/>
              <a:t>40</a:t>
            </a:r>
          </a:p>
        </p:txBody>
      </p:sp>
      <p:sp>
        <p:nvSpPr>
          <p:cNvPr id="85024" name="Text Box 25"/>
          <p:cNvSpPr txBox="1">
            <a:spLocks noChangeArrowheads="1"/>
          </p:cNvSpPr>
          <p:nvPr/>
        </p:nvSpPr>
        <p:spPr bwMode="auto">
          <a:xfrm>
            <a:off x="5795963" y="5734051"/>
            <a:ext cx="649288" cy="366713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l-GR"/>
              <a:t>60</a:t>
            </a:r>
          </a:p>
        </p:txBody>
      </p:sp>
      <p:sp>
        <p:nvSpPr>
          <p:cNvPr id="85025" name="Text Box 26"/>
          <p:cNvSpPr txBox="1">
            <a:spLocks noChangeArrowheads="1"/>
          </p:cNvSpPr>
          <p:nvPr/>
        </p:nvSpPr>
        <p:spPr bwMode="auto">
          <a:xfrm>
            <a:off x="8027988" y="5734051"/>
            <a:ext cx="649288" cy="366713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l-GR"/>
              <a:t>80</a:t>
            </a:r>
          </a:p>
        </p:txBody>
      </p:sp>
      <p:sp>
        <p:nvSpPr>
          <p:cNvPr id="85026" name="Text Box 27"/>
          <p:cNvSpPr txBox="1">
            <a:spLocks noChangeArrowheads="1"/>
          </p:cNvSpPr>
          <p:nvPr/>
        </p:nvSpPr>
        <p:spPr bwMode="auto">
          <a:xfrm>
            <a:off x="1258888" y="1412876"/>
            <a:ext cx="1081088" cy="366713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/>
              <a:t>BMD</a:t>
            </a:r>
            <a:endParaRPr lang="el-GR" b="1"/>
          </a:p>
        </p:txBody>
      </p:sp>
      <p:sp>
        <p:nvSpPr>
          <p:cNvPr id="85027" name="Text Box 28"/>
          <p:cNvSpPr txBox="1">
            <a:spLocks noChangeArrowheads="1"/>
          </p:cNvSpPr>
          <p:nvPr/>
        </p:nvSpPr>
        <p:spPr bwMode="auto">
          <a:xfrm>
            <a:off x="4427538" y="6165851"/>
            <a:ext cx="1223963" cy="366713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l-GR" b="1"/>
              <a:t>Ηλικία</a:t>
            </a:r>
          </a:p>
        </p:txBody>
      </p:sp>
      <p:grpSp>
        <p:nvGrpSpPr>
          <p:cNvPr id="4" name="24 - Ομάδα"/>
          <p:cNvGrpSpPr/>
          <p:nvPr/>
        </p:nvGrpSpPr>
        <p:grpSpPr>
          <a:xfrm>
            <a:off x="1042988" y="2133601"/>
            <a:ext cx="7273926" cy="3167062"/>
            <a:chOff x="1042988" y="2133601"/>
            <a:chExt cx="7273926" cy="3167062"/>
          </a:xfrm>
        </p:grpSpPr>
        <p:sp>
          <p:nvSpPr>
            <p:cNvPr id="26" name="Line 5"/>
            <p:cNvSpPr>
              <a:spLocks noChangeShapeType="1"/>
            </p:cNvSpPr>
            <p:nvPr/>
          </p:nvSpPr>
          <p:spPr bwMode="auto">
            <a:xfrm>
              <a:off x="1042988" y="2133601"/>
              <a:ext cx="2592388" cy="0"/>
            </a:xfrm>
            <a:prstGeom prst="line">
              <a:avLst/>
            </a:prstGeom>
            <a:noFill/>
            <a:ln w="38100" cap="sq">
              <a:solidFill>
                <a:srgbClr val="FFFF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7" name="Line 6"/>
            <p:cNvSpPr>
              <a:spLocks noChangeShapeType="1"/>
            </p:cNvSpPr>
            <p:nvPr/>
          </p:nvSpPr>
          <p:spPr bwMode="auto">
            <a:xfrm>
              <a:off x="3635376" y="2133601"/>
              <a:ext cx="2305050" cy="1368425"/>
            </a:xfrm>
            <a:prstGeom prst="line">
              <a:avLst/>
            </a:prstGeom>
            <a:noFill/>
            <a:ln w="38100" cap="sq">
              <a:solidFill>
                <a:srgbClr val="FFFF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8" name="Line 9"/>
            <p:cNvSpPr>
              <a:spLocks noChangeShapeType="1"/>
            </p:cNvSpPr>
            <p:nvPr/>
          </p:nvSpPr>
          <p:spPr bwMode="auto">
            <a:xfrm>
              <a:off x="1042988" y="3141663"/>
              <a:ext cx="2592388" cy="0"/>
            </a:xfrm>
            <a:prstGeom prst="line">
              <a:avLst/>
            </a:prstGeom>
            <a:noFill/>
            <a:ln w="38100" cap="sq">
              <a:solidFill>
                <a:srgbClr val="33CC33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29" name="Line 10"/>
            <p:cNvSpPr>
              <a:spLocks noChangeShapeType="1"/>
            </p:cNvSpPr>
            <p:nvPr/>
          </p:nvSpPr>
          <p:spPr bwMode="auto">
            <a:xfrm>
              <a:off x="3635376" y="3141663"/>
              <a:ext cx="2233613" cy="1727200"/>
            </a:xfrm>
            <a:prstGeom prst="line">
              <a:avLst/>
            </a:prstGeom>
            <a:noFill/>
            <a:ln w="38100" cap="sq">
              <a:solidFill>
                <a:srgbClr val="33CC33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30" name="Line 12"/>
            <p:cNvSpPr>
              <a:spLocks noChangeShapeType="1"/>
            </p:cNvSpPr>
            <p:nvPr/>
          </p:nvSpPr>
          <p:spPr bwMode="auto">
            <a:xfrm>
              <a:off x="5940426" y="3502026"/>
              <a:ext cx="2376488" cy="431800"/>
            </a:xfrm>
            <a:prstGeom prst="line">
              <a:avLst/>
            </a:prstGeom>
            <a:noFill/>
            <a:ln w="38100" cap="sq">
              <a:solidFill>
                <a:srgbClr val="FFFF00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31" name="Line 14"/>
            <p:cNvSpPr>
              <a:spLocks noChangeShapeType="1"/>
            </p:cNvSpPr>
            <p:nvPr/>
          </p:nvSpPr>
          <p:spPr bwMode="auto">
            <a:xfrm>
              <a:off x="5867401" y="4868863"/>
              <a:ext cx="2376488" cy="431800"/>
            </a:xfrm>
            <a:prstGeom prst="line">
              <a:avLst/>
            </a:prstGeom>
            <a:noFill/>
            <a:ln w="38100" cap="sq">
              <a:solidFill>
                <a:srgbClr val="33CC33"/>
              </a:solidFill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el-GR"/>
            </a:p>
          </p:txBody>
        </p:sp>
      </p:grpSp>
      <p:sp>
        <p:nvSpPr>
          <p:cNvPr id="32" name="Oval 20"/>
          <p:cNvSpPr>
            <a:spLocks noChangeArrowheads="1"/>
          </p:cNvSpPr>
          <p:nvPr/>
        </p:nvSpPr>
        <p:spPr bwMode="auto">
          <a:xfrm>
            <a:off x="1835151" y="2565401"/>
            <a:ext cx="215900" cy="122238"/>
          </a:xfrm>
          <a:prstGeom prst="ellipse">
            <a:avLst/>
          </a:prstGeom>
          <a:solidFill>
            <a:srgbClr val="FFFF00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l-GR"/>
          </a:p>
        </p:txBody>
      </p:sp>
      <p:sp>
        <p:nvSpPr>
          <p:cNvPr id="33" name="Oval 21"/>
          <p:cNvSpPr>
            <a:spLocks noChangeArrowheads="1"/>
          </p:cNvSpPr>
          <p:nvPr/>
        </p:nvSpPr>
        <p:spPr bwMode="auto">
          <a:xfrm>
            <a:off x="4498976" y="3573463"/>
            <a:ext cx="215900" cy="122238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l-GR"/>
          </a:p>
        </p:txBody>
      </p:sp>
      <p:sp>
        <p:nvSpPr>
          <p:cNvPr id="34" name="Oval 22"/>
          <p:cNvSpPr>
            <a:spLocks noChangeArrowheads="1"/>
          </p:cNvSpPr>
          <p:nvPr/>
        </p:nvSpPr>
        <p:spPr bwMode="auto">
          <a:xfrm>
            <a:off x="4572001" y="4797426"/>
            <a:ext cx="215900" cy="122238"/>
          </a:xfrm>
          <a:prstGeom prst="ellipse">
            <a:avLst/>
          </a:prstGeom>
          <a:solidFill>
            <a:schemeClr val="hlink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l-GR"/>
          </a:p>
        </p:txBody>
      </p:sp>
      <p:grpSp>
        <p:nvGrpSpPr>
          <p:cNvPr id="5" name="34 - Ομάδα"/>
          <p:cNvGrpSpPr/>
          <p:nvPr/>
        </p:nvGrpSpPr>
        <p:grpSpPr>
          <a:xfrm>
            <a:off x="1274763" y="2781300"/>
            <a:ext cx="1713061" cy="1439307"/>
            <a:chOff x="1274763" y="2781300"/>
            <a:chExt cx="1713061" cy="1439307"/>
          </a:xfrm>
        </p:grpSpPr>
        <p:sp>
          <p:nvSpPr>
            <p:cNvPr id="36" name="Text Box 35"/>
            <p:cNvSpPr txBox="1">
              <a:spLocks noChangeArrowheads="1"/>
            </p:cNvSpPr>
            <p:nvPr/>
          </p:nvSpPr>
          <p:spPr bwMode="auto">
            <a:xfrm>
              <a:off x="1274763" y="3851275"/>
              <a:ext cx="1713061" cy="369332"/>
            </a:xfrm>
            <a:prstGeom prst="rect">
              <a:avLst/>
            </a:prstGeom>
            <a:noFill/>
            <a:ln w="12700" cap="sq">
              <a:noFill/>
              <a:miter lim="800000"/>
              <a:headEnd type="none" w="sm" len="sm"/>
              <a:tailEnd type="none" w="sm" len="sm"/>
            </a:ln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l-GR" dirty="0"/>
                <a:t>Κορυφαία </a:t>
              </a:r>
              <a:r>
                <a:rPr lang="en-US" b="1" dirty="0"/>
                <a:t>BMD</a:t>
              </a:r>
              <a:endParaRPr lang="el-GR" dirty="0"/>
            </a:p>
          </p:txBody>
        </p:sp>
        <p:sp>
          <p:nvSpPr>
            <p:cNvPr id="37" name="Line 36"/>
            <p:cNvSpPr>
              <a:spLocks noChangeShapeType="1"/>
            </p:cNvSpPr>
            <p:nvPr/>
          </p:nvSpPr>
          <p:spPr bwMode="auto">
            <a:xfrm>
              <a:off x="1908175" y="2781300"/>
              <a:ext cx="0" cy="1079500"/>
            </a:xfrm>
            <a:prstGeom prst="line">
              <a:avLst/>
            </a:prstGeom>
            <a:noFill/>
            <a:ln w="12700" cap="sq">
              <a:solidFill>
                <a:schemeClr val="tx1"/>
              </a:solidFill>
              <a:round/>
              <a:headEnd type="none" w="sm" len="sm"/>
              <a:tailEnd type="triangle" w="sm" len="sm"/>
            </a:ln>
          </p:spPr>
          <p:txBody>
            <a:bodyPr/>
            <a:lstStyle/>
            <a:p>
              <a:endParaRPr lang="el-GR"/>
            </a:p>
          </p:txBody>
        </p:sp>
      </p:grpSp>
      <p:grpSp>
        <p:nvGrpSpPr>
          <p:cNvPr id="6" name="61 - Ομάδα"/>
          <p:cNvGrpSpPr/>
          <p:nvPr/>
        </p:nvGrpSpPr>
        <p:grpSpPr>
          <a:xfrm>
            <a:off x="1979613" y="2708275"/>
            <a:ext cx="2592387" cy="936625"/>
            <a:chOff x="1979613" y="2708275"/>
            <a:chExt cx="2592387" cy="936625"/>
          </a:xfrm>
        </p:grpSpPr>
        <p:grpSp>
          <p:nvGrpSpPr>
            <p:cNvPr id="7" name="38 - Ομάδα"/>
            <p:cNvGrpSpPr/>
            <p:nvPr/>
          </p:nvGrpSpPr>
          <p:grpSpPr>
            <a:xfrm>
              <a:off x="1979613" y="2708275"/>
              <a:ext cx="2592387" cy="936625"/>
              <a:chOff x="1979613" y="2708275"/>
              <a:chExt cx="2592387" cy="936625"/>
            </a:xfrm>
          </p:grpSpPr>
          <p:sp>
            <p:nvSpPr>
              <p:cNvPr id="65" name="Line 40"/>
              <p:cNvSpPr>
                <a:spLocks noChangeShapeType="1"/>
              </p:cNvSpPr>
              <p:nvPr/>
            </p:nvSpPr>
            <p:spPr bwMode="auto">
              <a:xfrm>
                <a:off x="1979613" y="2708275"/>
                <a:ext cx="0" cy="93662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dashDot"/>
                <a:round/>
                <a:headEnd type="none" w="sm" len="sm"/>
                <a:tailEnd type="triangle" w="sm" len="sm"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66" name="Line 39"/>
              <p:cNvSpPr>
                <a:spLocks noChangeShapeType="1"/>
              </p:cNvSpPr>
              <p:nvPr/>
            </p:nvSpPr>
            <p:spPr bwMode="auto">
              <a:xfrm flipH="1">
                <a:off x="2051050" y="3644900"/>
                <a:ext cx="2520950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prstDash val="dashDot"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el-GR"/>
              </a:p>
            </p:txBody>
          </p:sp>
        </p:grpSp>
        <p:sp>
          <p:nvSpPr>
            <p:cNvPr id="64" name="Text Box 41"/>
            <p:cNvSpPr txBox="1">
              <a:spLocks noChangeArrowheads="1"/>
            </p:cNvSpPr>
            <p:nvPr/>
          </p:nvSpPr>
          <p:spPr bwMode="auto">
            <a:xfrm>
              <a:off x="2051050" y="3141663"/>
              <a:ext cx="1636713" cy="366712"/>
            </a:xfrm>
            <a:prstGeom prst="rect">
              <a:avLst/>
            </a:prstGeom>
            <a:noFill/>
            <a:ln w="12700" cap="sq">
              <a:noFill/>
              <a:miter lim="800000"/>
              <a:headEnd type="none" w="sm" len="sm"/>
              <a:tailEnd type="none" w="sm" len="sm"/>
            </a:ln>
          </p:spPr>
          <p:txBody>
            <a:bodyPr wrap="none">
              <a:spAutoFit/>
            </a:bodyPr>
            <a:lstStyle/>
            <a:p>
              <a:r>
                <a:rPr kumimoji="0" lang="en-US" dirty="0"/>
                <a:t>T-score</a:t>
              </a:r>
              <a:r>
                <a:rPr kumimoji="0" lang="el-GR" dirty="0"/>
                <a:t> = -2</a:t>
              </a:r>
            </a:p>
          </p:txBody>
        </p:sp>
      </p:grpSp>
      <p:grpSp>
        <p:nvGrpSpPr>
          <p:cNvPr id="8" name="66 - Ομάδα"/>
          <p:cNvGrpSpPr/>
          <p:nvPr/>
        </p:nvGrpSpPr>
        <p:grpSpPr>
          <a:xfrm>
            <a:off x="4643438" y="1052513"/>
            <a:ext cx="4033018" cy="3671887"/>
            <a:chOff x="4643438" y="1052513"/>
            <a:chExt cx="2952898" cy="3671887"/>
          </a:xfrm>
        </p:grpSpPr>
        <p:sp>
          <p:nvSpPr>
            <p:cNvPr id="68" name="Text Box 34"/>
            <p:cNvSpPr txBox="1">
              <a:spLocks noChangeArrowheads="1"/>
            </p:cNvSpPr>
            <p:nvPr/>
          </p:nvSpPr>
          <p:spPr bwMode="auto">
            <a:xfrm>
              <a:off x="6011863" y="1052513"/>
              <a:ext cx="1584473" cy="2430462"/>
            </a:xfrm>
            <a:prstGeom prst="rect">
              <a:avLst/>
            </a:prstGeom>
            <a:noFill/>
            <a:ln w="12700" cap="sq">
              <a:noFill/>
              <a:miter lim="800000"/>
              <a:headEnd type="none" w="sm" len="sm"/>
              <a:tailEnd type="none" w="sm" len="sm"/>
            </a:ln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kumimoji="0" lang="en-US" dirty="0"/>
                <a:t>Z-score</a:t>
              </a:r>
              <a:r>
                <a:rPr kumimoji="0" lang="el-GR" dirty="0"/>
                <a:t> = -0.7</a:t>
              </a:r>
            </a:p>
            <a:p>
              <a:pPr>
                <a:spcBef>
                  <a:spcPct val="50000"/>
                </a:spcBef>
              </a:pPr>
              <a:endParaRPr kumimoji="0" lang="el-GR" dirty="0"/>
            </a:p>
            <a:p>
              <a:pPr>
                <a:spcBef>
                  <a:spcPct val="50000"/>
                </a:spcBef>
              </a:pPr>
              <a:endParaRPr kumimoji="0" lang="el-GR" dirty="0"/>
            </a:p>
            <a:p>
              <a:pPr>
                <a:spcBef>
                  <a:spcPct val="50000"/>
                </a:spcBef>
              </a:pPr>
              <a:endParaRPr kumimoji="0" lang="el-GR" dirty="0"/>
            </a:p>
            <a:p>
              <a:pPr>
                <a:spcBef>
                  <a:spcPct val="50000"/>
                </a:spcBef>
              </a:pPr>
              <a:r>
                <a:rPr kumimoji="0" lang="en-US" dirty="0"/>
                <a:t>Z-score</a:t>
              </a:r>
              <a:r>
                <a:rPr kumimoji="0" lang="el-GR" dirty="0"/>
                <a:t> = -2.5</a:t>
              </a:r>
            </a:p>
            <a:p>
              <a:pPr>
                <a:spcBef>
                  <a:spcPct val="50000"/>
                </a:spcBef>
              </a:pPr>
              <a:endParaRPr kumimoji="0" lang="el-GR" dirty="0"/>
            </a:p>
          </p:txBody>
        </p:sp>
        <p:sp>
          <p:nvSpPr>
            <p:cNvPr id="69" name="Line 37"/>
            <p:cNvSpPr>
              <a:spLocks noChangeShapeType="1"/>
            </p:cNvSpPr>
            <p:nvPr/>
          </p:nvSpPr>
          <p:spPr bwMode="auto">
            <a:xfrm flipV="1">
              <a:off x="4643438" y="1268413"/>
              <a:ext cx="1368425" cy="2232025"/>
            </a:xfrm>
            <a:prstGeom prst="line">
              <a:avLst/>
            </a:prstGeom>
            <a:noFill/>
            <a:ln w="12700" cap="sq">
              <a:solidFill>
                <a:schemeClr val="tx1"/>
              </a:solidFill>
              <a:round/>
              <a:headEnd type="none" w="sm" len="sm"/>
              <a:tailEnd type="triangle" w="sm" len="sm"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70" name="Line 38"/>
            <p:cNvSpPr>
              <a:spLocks noChangeShapeType="1"/>
            </p:cNvSpPr>
            <p:nvPr/>
          </p:nvSpPr>
          <p:spPr bwMode="auto">
            <a:xfrm flipV="1">
              <a:off x="4716463" y="2997200"/>
              <a:ext cx="1150937" cy="1727200"/>
            </a:xfrm>
            <a:prstGeom prst="line">
              <a:avLst/>
            </a:prstGeom>
            <a:noFill/>
            <a:ln w="12700" cap="sq">
              <a:solidFill>
                <a:schemeClr val="tx1"/>
              </a:solidFill>
              <a:round/>
              <a:headEnd type="none" w="sm" len="sm"/>
              <a:tailEnd type="triangle" w="sm" len="sm"/>
            </a:ln>
          </p:spPr>
          <p:txBody>
            <a:bodyPr/>
            <a:lstStyle/>
            <a:p>
              <a:endParaRPr lang="el-GR"/>
            </a:p>
          </p:txBody>
        </p:sp>
      </p:grpSp>
      <p:grpSp>
        <p:nvGrpSpPr>
          <p:cNvPr id="47" name="33 - Ομάδα"/>
          <p:cNvGrpSpPr>
            <a:grpSpLocks/>
          </p:cNvGrpSpPr>
          <p:nvPr/>
        </p:nvGrpSpPr>
        <p:grpSpPr bwMode="auto">
          <a:xfrm>
            <a:off x="2195736" y="692696"/>
            <a:ext cx="3851275" cy="1604962"/>
            <a:chOff x="5292725" y="1052513"/>
            <a:chExt cx="3851275" cy="1604962"/>
          </a:xfrm>
        </p:grpSpPr>
        <p:grpSp>
          <p:nvGrpSpPr>
            <p:cNvPr id="48" name="Group 39"/>
            <p:cNvGrpSpPr>
              <a:grpSpLocks/>
            </p:cNvGrpSpPr>
            <p:nvPr/>
          </p:nvGrpSpPr>
          <p:grpSpPr bwMode="auto">
            <a:xfrm>
              <a:off x="5292725" y="1268413"/>
              <a:ext cx="3600450" cy="863600"/>
              <a:chOff x="3334" y="618"/>
              <a:chExt cx="2268" cy="544"/>
            </a:xfrm>
          </p:grpSpPr>
          <p:sp>
            <p:nvSpPr>
              <p:cNvPr id="50" name="Line 33"/>
              <p:cNvSpPr>
                <a:spLocks noChangeShapeType="1"/>
              </p:cNvSpPr>
              <p:nvPr/>
            </p:nvSpPr>
            <p:spPr bwMode="auto">
              <a:xfrm>
                <a:off x="3334" y="618"/>
                <a:ext cx="318" cy="0"/>
              </a:xfrm>
              <a:prstGeom prst="line">
                <a:avLst/>
              </a:prstGeom>
              <a:noFill/>
              <a:ln w="38100" cap="sq">
                <a:solidFill>
                  <a:srgbClr val="FFFF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51" name="Line 34"/>
              <p:cNvSpPr>
                <a:spLocks noChangeShapeType="1"/>
              </p:cNvSpPr>
              <p:nvPr/>
            </p:nvSpPr>
            <p:spPr bwMode="auto">
              <a:xfrm>
                <a:off x="3334" y="1162"/>
                <a:ext cx="318" cy="0"/>
              </a:xfrm>
              <a:prstGeom prst="line">
                <a:avLst/>
              </a:prstGeom>
              <a:noFill/>
              <a:ln w="38100" cap="sq">
                <a:solidFill>
                  <a:srgbClr val="33CC33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52" name="Line 35"/>
              <p:cNvSpPr>
                <a:spLocks noChangeShapeType="1"/>
              </p:cNvSpPr>
              <p:nvPr/>
            </p:nvSpPr>
            <p:spPr bwMode="auto">
              <a:xfrm>
                <a:off x="3334" y="890"/>
                <a:ext cx="318" cy="0"/>
              </a:xfrm>
              <a:prstGeom prst="line">
                <a:avLst/>
              </a:prstGeom>
              <a:noFill/>
              <a:ln w="38100" cap="sq">
                <a:solidFill>
                  <a:schemeClr val="hlink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53" name="Text Box 36"/>
              <p:cNvSpPr txBox="1">
                <a:spLocks noChangeArrowheads="1"/>
              </p:cNvSpPr>
              <p:nvPr/>
            </p:nvSpPr>
            <p:spPr bwMode="auto">
              <a:xfrm>
                <a:off x="3923" y="709"/>
                <a:ext cx="1679" cy="231"/>
              </a:xfrm>
              <a:prstGeom prst="rect">
                <a:avLst/>
              </a:prstGeom>
              <a:noFill/>
              <a:ln w="12700" cap="sq">
                <a:noFill/>
                <a:miter lim="800000"/>
                <a:headEnd type="none" w="sm" len="sm"/>
                <a:tailEnd type="none" w="sm" len="sm"/>
              </a:ln>
            </p:spPr>
            <p:txBody>
              <a:bodyPr>
                <a:spAutoFit/>
              </a:bodyPr>
              <a:lstStyle/>
              <a:p>
                <a:pPr>
                  <a:spcBef>
                    <a:spcPct val="50000"/>
                  </a:spcBef>
                </a:pPr>
                <a:endParaRPr lang="el-GR"/>
              </a:p>
            </p:txBody>
          </p:sp>
        </p:grpSp>
        <p:sp>
          <p:nvSpPr>
            <p:cNvPr id="49" name="Text Box 37"/>
            <p:cNvSpPr txBox="1">
              <a:spLocks noChangeArrowheads="1"/>
            </p:cNvSpPr>
            <p:nvPr/>
          </p:nvSpPr>
          <p:spPr bwMode="auto">
            <a:xfrm>
              <a:off x="6011863" y="1052513"/>
              <a:ext cx="3132137" cy="1604962"/>
            </a:xfrm>
            <a:prstGeom prst="rect">
              <a:avLst/>
            </a:prstGeom>
            <a:noFill/>
            <a:ln w="12700" cap="sq">
              <a:noFill/>
              <a:miter lim="800000"/>
              <a:headEnd type="none" w="sm" len="sm"/>
              <a:tailEnd type="none" w="sm" len="sm"/>
            </a:ln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kumimoji="0" lang="en-US" dirty="0"/>
                <a:t>Z-score</a:t>
              </a:r>
              <a:r>
                <a:rPr kumimoji="0" lang="el-GR" dirty="0"/>
                <a:t> = 1</a:t>
              </a:r>
            </a:p>
            <a:p>
              <a:pPr>
                <a:spcBef>
                  <a:spcPct val="50000"/>
                </a:spcBef>
              </a:pPr>
              <a:r>
                <a:rPr kumimoji="0" lang="en-US" dirty="0"/>
                <a:t>Z-score</a:t>
              </a:r>
              <a:r>
                <a:rPr kumimoji="0" lang="el-GR" dirty="0"/>
                <a:t> = 0 (μέση Φ.Τ)</a:t>
              </a:r>
            </a:p>
            <a:p>
              <a:pPr>
                <a:spcBef>
                  <a:spcPct val="50000"/>
                </a:spcBef>
              </a:pPr>
              <a:r>
                <a:rPr kumimoji="0" lang="en-US" dirty="0"/>
                <a:t>Z-score</a:t>
              </a:r>
              <a:r>
                <a:rPr kumimoji="0" lang="el-GR" dirty="0"/>
                <a:t> = -1</a:t>
              </a:r>
            </a:p>
            <a:p>
              <a:pPr>
                <a:spcBef>
                  <a:spcPct val="50000"/>
                </a:spcBef>
              </a:pPr>
              <a:endParaRPr kumimoji="0" lang="el-GR" dirty="0"/>
            </a:p>
          </p:txBody>
        </p:sp>
      </p:grpSp>
      <p:sp>
        <p:nvSpPr>
          <p:cNvPr id="54" name="53 - Ορθογώνιο"/>
          <p:cNvSpPr/>
          <p:nvPr/>
        </p:nvSpPr>
        <p:spPr>
          <a:xfrm>
            <a:off x="1259632" y="2204864"/>
            <a:ext cx="153029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0" lang="en-US" dirty="0" smtClean="0"/>
              <a:t>T-score</a:t>
            </a:r>
            <a:r>
              <a:rPr kumimoji="0" lang="el-GR" dirty="0" smtClean="0"/>
              <a:t> = </a:t>
            </a:r>
            <a:r>
              <a:rPr kumimoji="0" lang="en-US" dirty="0" smtClean="0"/>
              <a:t>0</a:t>
            </a:r>
            <a:endParaRPr kumimoji="0" lang="el-GR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54" grpId="0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>
              <a:defRPr/>
            </a:pPr>
            <a:r>
              <a:rPr lang="en-GB" sz="2800" b="1" dirty="0" err="1" smtClean="0"/>
              <a:t>Ορισμός</a:t>
            </a:r>
            <a:r>
              <a:rPr lang="en-GB" sz="2800" b="1" dirty="0" smtClean="0"/>
              <a:t> </a:t>
            </a:r>
            <a:r>
              <a:rPr lang="en-GB" sz="2800" b="1" dirty="0" err="1" smtClean="0"/>
              <a:t>εργασίας</a:t>
            </a:r>
            <a:r>
              <a:rPr lang="en-GB" sz="2800" b="1" dirty="0" smtClean="0"/>
              <a:t> </a:t>
            </a:r>
            <a:r>
              <a:rPr lang="en-GB" sz="2800" b="1" dirty="0" err="1" smtClean="0"/>
              <a:t>της</a:t>
            </a:r>
            <a:r>
              <a:rPr lang="en-GB" sz="2800" b="1" dirty="0" smtClean="0"/>
              <a:t> WHO (1994) </a:t>
            </a:r>
            <a:r>
              <a:rPr lang="en-GB" sz="2800" b="1" dirty="0" err="1" smtClean="0"/>
              <a:t>με</a:t>
            </a:r>
            <a:r>
              <a:rPr lang="en-GB" sz="2800" b="1" dirty="0" smtClean="0"/>
              <a:t>  </a:t>
            </a:r>
            <a:r>
              <a:rPr lang="en-GB" sz="2800" b="1" dirty="0" err="1" smtClean="0"/>
              <a:t>βάση</a:t>
            </a:r>
            <a:r>
              <a:rPr lang="en-GB" sz="2800" b="1" dirty="0" smtClean="0"/>
              <a:t> </a:t>
            </a:r>
            <a:r>
              <a:rPr lang="en-GB" sz="2800" b="1" dirty="0" err="1" smtClean="0"/>
              <a:t>το</a:t>
            </a:r>
            <a:r>
              <a:rPr lang="en-GB" sz="2800" b="1" dirty="0" smtClean="0"/>
              <a:t> T-score</a:t>
            </a:r>
            <a:endParaRPr lang="el-GR" sz="2800" dirty="0"/>
          </a:p>
        </p:txBody>
      </p:sp>
      <p:graphicFrame>
        <p:nvGraphicFramePr>
          <p:cNvPr id="3" name="2 - Πίνακας"/>
          <p:cNvGraphicFramePr>
            <a:graphicFrameLocks noGrp="1"/>
          </p:cNvGraphicFramePr>
          <p:nvPr/>
        </p:nvGraphicFramePr>
        <p:xfrm>
          <a:off x="250825" y="2133600"/>
          <a:ext cx="8575675" cy="3530602"/>
        </p:xfrm>
        <a:graphic>
          <a:graphicData uri="http://schemas.openxmlformats.org/drawingml/2006/table">
            <a:tbl>
              <a:tblPr/>
              <a:tblGrid>
                <a:gridCol w="3473450"/>
                <a:gridCol w="5102225"/>
              </a:tblGrid>
              <a:tr h="70643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l-GR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Φυσιολογική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l-GR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Τ- score  </a:t>
                      </a:r>
                      <a:r>
                        <a:rPr kumimoji="0" lang="el-GR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  <a:sym typeface="Symbol" pitchFamily="18" charset="2"/>
                        </a:rPr>
                        <a:t></a:t>
                      </a:r>
                      <a:r>
                        <a:rPr kumimoji="0" lang="el-GR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 -1 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66"/>
                    </a:solidFill>
                  </a:tcPr>
                </a:tc>
              </a:tr>
              <a:tr h="70643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l-GR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Οστεοπενία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l-GR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-1  </a:t>
                      </a:r>
                      <a:r>
                        <a:rPr kumimoji="0" lang="el-GR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  <a:sym typeface="Symbol" pitchFamily="18" charset="2"/>
                        </a:rPr>
                        <a:t></a:t>
                      </a:r>
                      <a:r>
                        <a:rPr kumimoji="0" lang="el-GR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Τ- score  </a:t>
                      </a:r>
                      <a:r>
                        <a:rPr kumimoji="0" lang="el-GR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  <a:sym typeface="Symbol" pitchFamily="18" charset="2"/>
                        </a:rPr>
                        <a:t></a:t>
                      </a:r>
                      <a:r>
                        <a:rPr kumimoji="0" lang="el-GR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 -2.5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66"/>
                    </a:solidFill>
                  </a:tcPr>
                </a:tc>
              </a:tr>
              <a:tr h="70643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l-GR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Οστεοπόρωση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l-GR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-2.5  </a:t>
                      </a:r>
                      <a:r>
                        <a:rPr kumimoji="0" lang="el-GR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  <a:sym typeface="Symbol" pitchFamily="18" charset="2"/>
                        </a:rPr>
                        <a:t></a:t>
                      </a:r>
                      <a:r>
                        <a:rPr kumimoji="0" lang="el-GR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Τ- score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66"/>
                    </a:solidFill>
                  </a:tcPr>
                </a:tc>
              </a:tr>
              <a:tr h="14112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l-GR" sz="2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Σοβαρή οστεοπόρωση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5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l-GR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-2.5  </a:t>
                      </a:r>
                      <a:r>
                        <a:rPr kumimoji="0" lang="el-GR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  <a:sym typeface="Symbol" pitchFamily="18" charset="2"/>
                        </a:rPr>
                        <a:t></a:t>
                      </a:r>
                      <a:r>
                        <a:rPr kumimoji="0" lang="el-GR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Τ- </a:t>
                      </a:r>
                      <a:r>
                        <a:rPr kumimoji="0" lang="el-GR" sz="2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score</a:t>
                      </a:r>
                      <a:r>
                        <a:rPr kumimoji="0" lang="el-GR" sz="2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και τουλάχιστον ένα κάταγμα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66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066" name="Picture 2" descr="slide3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1484313"/>
            <a:ext cx="9144000" cy="53736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8067" name="Text Box 3"/>
          <p:cNvSpPr txBox="1">
            <a:spLocks noChangeArrowheads="1"/>
          </p:cNvSpPr>
          <p:nvPr/>
        </p:nvSpPr>
        <p:spPr bwMode="auto">
          <a:xfrm>
            <a:off x="303213" y="200025"/>
            <a:ext cx="8561387" cy="457200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en-US" sz="2400" b="1"/>
              <a:t>DPX </a:t>
            </a:r>
            <a:r>
              <a:rPr lang="el-GR" sz="2400" b="1"/>
              <a:t>σπονδυλικής στήλης </a:t>
            </a:r>
            <a:r>
              <a:rPr lang="en-US" sz="2400" b="1"/>
              <a:t>L2 – L4 (</a:t>
            </a:r>
            <a:r>
              <a:rPr lang="el-GR" sz="2400" b="1"/>
              <a:t>οπίσθια λήψη)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9090" name="Picture 2" descr="slide36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1628775"/>
            <a:ext cx="9144000" cy="5229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9091" name="Text Box 3"/>
          <p:cNvSpPr txBox="1">
            <a:spLocks noChangeArrowheads="1"/>
          </p:cNvSpPr>
          <p:nvPr/>
        </p:nvSpPr>
        <p:spPr bwMode="auto">
          <a:xfrm>
            <a:off x="303213" y="200025"/>
            <a:ext cx="8204200" cy="457200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</p:spPr>
        <p:txBody>
          <a:bodyPr wrap="none">
            <a:spAutoFit/>
          </a:bodyPr>
          <a:lstStyle/>
          <a:p>
            <a:r>
              <a:rPr lang="en-US" sz="2400" b="1"/>
              <a:t>DPX </a:t>
            </a:r>
            <a:r>
              <a:rPr lang="el-GR" sz="2400" b="1"/>
              <a:t>ισχίου</a:t>
            </a:r>
            <a:r>
              <a:rPr lang="en-US" sz="2400" b="1"/>
              <a:t> </a:t>
            </a:r>
            <a:r>
              <a:rPr lang="el-GR" sz="2400" b="1"/>
              <a:t>– αυχένας μηριαίου </a:t>
            </a:r>
            <a:r>
              <a:rPr lang="en-US" sz="2400" b="1"/>
              <a:t>(</a:t>
            </a:r>
            <a:r>
              <a:rPr lang="el-GR" sz="2400" b="1"/>
              <a:t>οπίσθια λήψη)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>
          <a:xfrm>
            <a:off x="685800" y="115888"/>
            <a:ext cx="8278813" cy="1143000"/>
          </a:xfrm>
        </p:spPr>
        <p:txBody>
          <a:bodyPr/>
          <a:lstStyle/>
          <a:p>
            <a:pPr algn="ctr">
              <a:defRPr/>
            </a:pPr>
            <a:r>
              <a:rPr lang="el-GR" b="1" dirty="0" smtClean="0"/>
              <a:t>Μέτρηση της οστικής πυκνότητας</a:t>
            </a:r>
            <a:endParaRPr lang="el-GR" dirty="0"/>
          </a:p>
        </p:txBody>
      </p:sp>
      <p:sp>
        <p:nvSpPr>
          <p:cNvPr id="90115" name="3 - TextBox"/>
          <p:cNvSpPr txBox="1">
            <a:spLocks noChangeArrowheads="1"/>
          </p:cNvSpPr>
          <p:nvPr/>
        </p:nvSpPr>
        <p:spPr bwMode="auto">
          <a:xfrm>
            <a:off x="1403350" y="5589588"/>
            <a:ext cx="6913563" cy="646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l-GR"/>
              <a:t>Μηχάνημα αποροφησιομετρίας μονοενεργειακών φωτονίων από ακτίνες</a:t>
            </a:r>
            <a:r>
              <a:rPr lang="el-GR" b="1"/>
              <a:t> </a:t>
            </a:r>
            <a:r>
              <a:rPr lang="el-GR"/>
              <a:t>Χ</a:t>
            </a:r>
            <a:r>
              <a:rPr lang="el-GR" b="1"/>
              <a:t> </a:t>
            </a:r>
            <a:r>
              <a:rPr lang="el-GR"/>
              <a:t>(</a:t>
            </a:r>
            <a:r>
              <a:rPr lang="en-US"/>
              <a:t>SXA</a:t>
            </a:r>
            <a:r>
              <a:rPr lang="el-GR"/>
              <a:t>)</a:t>
            </a:r>
          </a:p>
        </p:txBody>
      </p:sp>
      <p:pic>
        <p:nvPicPr>
          <p:cNvPr id="90116" name="Picture 5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484438" y="1628775"/>
            <a:ext cx="3671887" cy="3776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1138" name="Picture 2" descr="slide33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908050"/>
            <a:ext cx="9144000" cy="5949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1139" name="Rectangle 3"/>
          <p:cNvSpPr>
            <a:spLocks noChangeArrowheads="1"/>
          </p:cNvSpPr>
          <p:nvPr/>
        </p:nvSpPr>
        <p:spPr bwMode="auto">
          <a:xfrm>
            <a:off x="0" y="404813"/>
            <a:ext cx="9144000" cy="1150937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lIns="92075" tIns="46038" rIns="92075" bIns="46038"/>
          <a:lstStyle/>
          <a:p>
            <a:pPr marL="342900" indent="-342900">
              <a:spcBef>
                <a:spcPct val="20000"/>
              </a:spcBef>
              <a:buClr>
                <a:schemeClr val="accent2"/>
              </a:buClr>
              <a:buSzPct val="80000"/>
              <a:buFont typeface="Wingdings" pitchFamily="2" charset="2"/>
              <a:buNone/>
            </a:pPr>
            <a:r>
              <a:rPr kumimoji="0" lang="el-GR" sz="2800" b="1"/>
              <a:t>Οστεοπυκνομετρία κερκίδας – ωλένης (</a:t>
            </a:r>
            <a:r>
              <a:rPr kumimoji="0" lang="en-US" sz="2800" b="1"/>
              <a:t>DTX)</a:t>
            </a:r>
            <a:endParaRPr kumimoji="0" lang="el-GR" sz="2800" b="1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115888"/>
            <a:ext cx="9144000" cy="1143000"/>
          </a:xfrm>
        </p:spPr>
        <p:txBody>
          <a:bodyPr/>
          <a:lstStyle/>
          <a:p>
            <a:pPr algn="ctr" eaLnBrk="1" hangingPunct="1">
              <a:defRPr/>
            </a:pPr>
            <a:r>
              <a:rPr lang="el-GR" sz="3200" smtClean="0"/>
              <a:t>Περιφερική υπολογιστική </a:t>
            </a:r>
            <a:r>
              <a:rPr lang="en-US" sz="3200" smtClean="0"/>
              <a:t/>
            </a:r>
            <a:br>
              <a:rPr lang="en-US" sz="3200" smtClean="0"/>
            </a:br>
            <a:r>
              <a:rPr lang="el-GR" sz="3200" smtClean="0"/>
              <a:t>αξονική τομογραφία (</a:t>
            </a:r>
            <a:r>
              <a:rPr lang="en-US" sz="3200" smtClean="0"/>
              <a:t>pQCT</a:t>
            </a:r>
            <a:r>
              <a:rPr lang="el-GR" sz="3200" smtClean="0"/>
              <a:t>)</a:t>
            </a:r>
          </a:p>
        </p:txBody>
      </p:sp>
      <p:sp>
        <p:nvSpPr>
          <p:cNvPr id="9216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0" y="1484313"/>
            <a:ext cx="8785225" cy="2455862"/>
          </a:xfrm>
        </p:spPr>
        <p:txBody>
          <a:bodyPr anchor="b"/>
          <a:lstStyle/>
          <a:p>
            <a:pPr algn="just" eaLnBrk="1" hangingPunct="1">
              <a:lnSpc>
                <a:spcPct val="140000"/>
              </a:lnSpc>
            </a:pPr>
            <a:r>
              <a:rPr lang="el-GR" sz="2000" b="1" smtClean="0"/>
              <a:t>Μικρός σε μέγεθος αξονικός τομογράφος  για μετρήσεις στην περιοχή των άκρων</a:t>
            </a:r>
          </a:p>
          <a:p>
            <a:pPr algn="just" eaLnBrk="1" hangingPunct="1">
              <a:lnSpc>
                <a:spcPct val="140000"/>
              </a:lnSpc>
            </a:pPr>
            <a:r>
              <a:rPr lang="el-GR" sz="2000" b="1" smtClean="0"/>
              <a:t>Η παραγωγή τομογραφικών εικόνων επιτρέπει τόσο την ποσοτική όσο και την ποιοτική ανάλυση της περιοχής.</a:t>
            </a:r>
          </a:p>
          <a:p>
            <a:pPr algn="just" eaLnBrk="1" hangingPunct="1">
              <a:lnSpc>
                <a:spcPct val="140000"/>
              </a:lnSpc>
            </a:pPr>
            <a:r>
              <a:rPr lang="el-GR" sz="2000" b="1" smtClean="0"/>
              <a:t>Περιοχές μέτρησης: αντιβράχιο, κνήμη, μηρός</a:t>
            </a:r>
          </a:p>
        </p:txBody>
      </p:sp>
      <p:pic>
        <p:nvPicPr>
          <p:cNvPr id="92164" name="Picture 23" descr="BoneScannerDSC_0029_bi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55650" y="4005263"/>
            <a:ext cx="2776538" cy="1852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2165" name="3 - TextBox"/>
          <p:cNvSpPr txBox="1">
            <a:spLocks noChangeArrowheads="1"/>
          </p:cNvSpPr>
          <p:nvPr/>
        </p:nvSpPr>
        <p:spPr bwMode="auto">
          <a:xfrm>
            <a:off x="684213" y="5934075"/>
            <a:ext cx="5256212" cy="923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l-GR"/>
              <a:t>Μηχάνημα περιφερικής ποσοτικής αξονικής τομογραφίας (</a:t>
            </a:r>
            <a:r>
              <a:rPr lang="en-US"/>
              <a:t>pQCT</a:t>
            </a:r>
            <a:r>
              <a:rPr lang="el-GR"/>
              <a:t>)</a:t>
            </a:r>
          </a:p>
          <a:p>
            <a:pPr algn="ctr"/>
            <a:r>
              <a:rPr lang="el-GR"/>
              <a:t> </a:t>
            </a:r>
          </a:p>
        </p:txBody>
      </p:sp>
      <p:pic>
        <p:nvPicPr>
          <p:cNvPr id="92166" name="Picture 4" descr="Εικόνα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227763" y="4076700"/>
            <a:ext cx="2638425" cy="2520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1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l-GR" sz="3600" smtClean="0"/>
              <a:t>Συγκριτική αξιολόγηση μεθόδων</a:t>
            </a:r>
            <a:endParaRPr lang="en-US" sz="3600" smtClean="0"/>
          </a:p>
        </p:txBody>
      </p:sp>
      <p:graphicFrame>
        <p:nvGraphicFramePr>
          <p:cNvPr id="171062" name="Group 54"/>
          <p:cNvGraphicFramePr>
            <a:graphicFrameLocks noGrp="1"/>
          </p:cNvGraphicFramePr>
          <p:nvPr>
            <p:ph type="tbl" idx="1"/>
          </p:nvPr>
        </p:nvGraphicFramePr>
        <p:xfrm>
          <a:off x="0" y="1196975"/>
          <a:ext cx="9144000" cy="4445002"/>
        </p:xfrm>
        <a:graphic>
          <a:graphicData uri="http://schemas.openxmlformats.org/drawingml/2006/table">
            <a:tbl>
              <a:tblPr/>
              <a:tblGrid>
                <a:gridCol w="1331913"/>
                <a:gridCol w="1800225"/>
                <a:gridCol w="1439862"/>
                <a:gridCol w="1524000"/>
                <a:gridCol w="1524000"/>
                <a:gridCol w="1524000"/>
              </a:tblGrid>
              <a:tr h="8175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el-GR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Τεχνική</a:t>
                      </a:r>
                      <a:endParaRPr kumimoji="0" lang="en-US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el-GR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Περιοχή Μέτρησης</a:t>
                      </a:r>
                      <a:endParaRPr kumimoji="0" lang="en-US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el-GR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Επαν</a:t>
                      </a:r>
                      <a:r>
                        <a:rPr kumimoji="0" lang="en-US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</a:t>
                      </a:r>
                      <a:r>
                        <a:rPr kumimoji="0" lang="el-GR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τα %</a:t>
                      </a:r>
                      <a:endParaRPr kumimoji="0" lang="en-US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el-GR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Ακρίβεια %</a:t>
                      </a:r>
                      <a:endParaRPr kumimoji="0" lang="en-US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el-GR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Χρόνος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el-GR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min)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el-GR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Δόση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el-GR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(μ</a:t>
                      </a:r>
                      <a:r>
                        <a:rPr kumimoji="0" lang="en-US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Sv)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2073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SXA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el-G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Κερκίδα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el-G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Πτέρνα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el-G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1-2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el-G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2-5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5-15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50-150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1699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DPX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el-G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ΟΜΣΣ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el-G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Ισχύο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el-G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Ολόσωμη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el-G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1-2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el-G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4-10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0,1-20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10-300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191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QCT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el-G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ΟΜΣΣ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el-G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Ισχύο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el-G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5-20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1000-3000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175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pQCT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el-G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Αντιβράχιο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el-GR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2-3</a:t>
                      </a:r>
                      <a:endParaRPr kumimoji="0" lang="en-US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5-10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10-20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1000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- Τίτλος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l-GR" dirty="0" smtClean="0"/>
              <a:t>Εισαγωγή</a:t>
            </a:r>
          </a:p>
        </p:txBody>
      </p:sp>
      <p:sp>
        <p:nvSpPr>
          <p:cNvPr id="10243" name="2 - Θέση περιεχομένου"/>
          <p:cNvSpPr>
            <a:spLocks noGrp="1"/>
          </p:cNvSpPr>
          <p:nvPr>
            <p:ph idx="1"/>
          </p:nvPr>
        </p:nvSpPr>
        <p:spPr>
          <a:xfrm>
            <a:off x="685800" y="1981200"/>
            <a:ext cx="8062913" cy="4114800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l-GR" b="1" smtClean="0"/>
              <a:t>Λειτουργίες των οστών στο σώμα</a:t>
            </a:r>
            <a:r>
              <a:rPr lang="en-US" b="1" smtClean="0"/>
              <a:t>:</a:t>
            </a:r>
          </a:p>
          <a:p>
            <a:pPr eaLnBrk="1" hangingPunct="1">
              <a:buFont typeface="Wingdings" pitchFamily="2" charset="2"/>
              <a:buNone/>
            </a:pPr>
            <a:endParaRPr lang="en-US" smtClean="0"/>
          </a:p>
          <a:p>
            <a:pPr eaLnBrk="1" hangingPunct="1">
              <a:buFont typeface="Wingdings" pitchFamily="2" charset="2"/>
              <a:buNone/>
            </a:pPr>
            <a:r>
              <a:rPr lang="en-US" b="1" smtClean="0"/>
              <a:t>(3) </a:t>
            </a:r>
            <a:r>
              <a:rPr lang="el-GR" b="1" smtClean="0"/>
              <a:t>Προστασία οργάνων </a:t>
            </a:r>
          </a:p>
          <a:p>
            <a:pPr eaLnBrk="1" hangingPunct="1"/>
            <a:r>
              <a:rPr lang="el-GR" smtClean="0"/>
              <a:t>Κρανίο (εγκέφαλος, οφθαλμοί, ώτα)</a:t>
            </a:r>
          </a:p>
          <a:p>
            <a:pPr eaLnBrk="1" hangingPunct="1"/>
            <a:r>
              <a:rPr lang="el-GR" smtClean="0"/>
              <a:t>Πλευρές (καρδιά, πνεύμονες, ήπαρ) μαζί με τους μύες εισπνοή εκπνοή</a:t>
            </a:r>
          </a:p>
          <a:p>
            <a:pPr eaLnBrk="1" hangingPunct="1"/>
            <a:r>
              <a:rPr lang="el-GR" smtClean="0"/>
              <a:t>Σπονδυλική στήλη (νωτιαίος μυελός)</a:t>
            </a:r>
          </a:p>
          <a:p>
            <a:pPr eaLnBrk="1" hangingPunct="1"/>
            <a:endParaRPr lang="el-GR" smtClean="0"/>
          </a:p>
        </p:txBody>
      </p:sp>
      <p:grpSp>
        <p:nvGrpSpPr>
          <p:cNvPr id="11268" name="483 - Ομάδα"/>
          <p:cNvGrpSpPr>
            <a:grpSpLocks/>
          </p:cNvGrpSpPr>
          <p:nvPr/>
        </p:nvGrpSpPr>
        <p:grpSpPr bwMode="auto">
          <a:xfrm>
            <a:off x="8101013" y="476250"/>
            <a:ext cx="746125" cy="2722563"/>
            <a:chOff x="4211960" y="2420888"/>
            <a:chExt cx="1035050" cy="4017963"/>
          </a:xfrm>
        </p:grpSpPr>
        <p:grpSp>
          <p:nvGrpSpPr>
            <p:cNvPr id="11269" name="Group 206"/>
            <p:cNvGrpSpPr>
              <a:grpSpLocks/>
            </p:cNvGrpSpPr>
            <p:nvPr/>
          </p:nvGrpSpPr>
          <p:grpSpPr bwMode="auto">
            <a:xfrm>
              <a:off x="4211960" y="2420888"/>
              <a:ext cx="1035050" cy="4017963"/>
              <a:chOff x="2401" y="1393"/>
              <a:chExt cx="652" cy="2531"/>
            </a:xfrm>
          </p:grpSpPr>
          <p:sp>
            <p:nvSpPr>
              <p:cNvPr id="11549" name="Freeform 6"/>
              <p:cNvSpPr>
                <a:spLocks/>
              </p:cNvSpPr>
              <p:nvPr/>
            </p:nvSpPr>
            <p:spPr bwMode="auto">
              <a:xfrm>
                <a:off x="2401" y="1804"/>
                <a:ext cx="652" cy="2120"/>
              </a:xfrm>
              <a:custGeom>
                <a:avLst/>
                <a:gdLst>
                  <a:gd name="T0" fmla="*/ 1 w 1302"/>
                  <a:gd name="T1" fmla="*/ 1 h 4240"/>
                  <a:gd name="T2" fmla="*/ 1 w 1302"/>
                  <a:gd name="T3" fmla="*/ 1 h 4240"/>
                  <a:gd name="T4" fmla="*/ 1 w 1302"/>
                  <a:gd name="T5" fmla="*/ 1 h 4240"/>
                  <a:gd name="T6" fmla="*/ 1 w 1302"/>
                  <a:gd name="T7" fmla="*/ 1 h 4240"/>
                  <a:gd name="T8" fmla="*/ 1 w 1302"/>
                  <a:gd name="T9" fmla="*/ 1 h 4240"/>
                  <a:gd name="T10" fmla="*/ 1 w 1302"/>
                  <a:gd name="T11" fmla="*/ 1 h 4240"/>
                  <a:gd name="T12" fmla="*/ 1 w 1302"/>
                  <a:gd name="T13" fmla="*/ 1 h 4240"/>
                  <a:gd name="T14" fmla="*/ 1 w 1302"/>
                  <a:gd name="T15" fmla="*/ 1 h 4240"/>
                  <a:gd name="T16" fmla="*/ 1 w 1302"/>
                  <a:gd name="T17" fmla="*/ 1 h 4240"/>
                  <a:gd name="T18" fmla="*/ 1 w 1302"/>
                  <a:gd name="T19" fmla="*/ 1 h 4240"/>
                  <a:gd name="T20" fmla="*/ 1 w 1302"/>
                  <a:gd name="T21" fmla="*/ 1 h 4240"/>
                  <a:gd name="T22" fmla="*/ 1 w 1302"/>
                  <a:gd name="T23" fmla="*/ 1 h 4240"/>
                  <a:gd name="T24" fmla="*/ 1 w 1302"/>
                  <a:gd name="T25" fmla="*/ 1 h 4240"/>
                  <a:gd name="T26" fmla="*/ 1 w 1302"/>
                  <a:gd name="T27" fmla="*/ 1 h 4240"/>
                  <a:gd name="T28" fmla="*/ 1 w 1302"/>
                  <a:gd name="T29" fmla="*/ 1 h 4240"/>
                  <a:gd name="T30" fmla="*/ 1 w 1302"/>
                  <a:gd name="T31" fmla="*/ 1 h 4240"/>
                  <a:gd name="T32" fmla="*/ 1 w 1302"/>
                  <a:gd name="T33" fmla="*/ 1 h 4240"/>
                  <a:gd name="T34" fmla="*/ 1 w 1302"/>
                  <a:gd name="T35" fmla="*/ 1 h 4240"/>
                  <a:gd name="T36" fmla="*/ 1 w 1302"/>
                  <a:gd name="T37" fmla="*/ 1 h 4240"/>
                  <a:gd name="T38" fmla="*/ 1 w 1302"/>
                  <a:gd name="T39" fmla="*/ 1 h 4240"/>
                  <a:gd name="T40" fmla="*/ 1 w 1302"/>
                  <a:gd name="T41" fmla="*/ 1 h 4240"/>
                  <a:gd name="T42" fmla="*/ 1 w 1302"/>
                  <a:gd name="T43" fmla="*/ 1 h 4240"/>
                  <a:gd name="T44" fmla="*/ 1 w 1302"/>
                  <a:gd name="T45" fmla="*/ 1 h 4240"/>
                  <a:gd name="T46" fmla="*/ 1 w 1302"/>
                  <a:gd name="T47" fmla="*/ 1 h 4240"/>
                  <a:gd name="T48" fmla="*/ 1 w 1302"/>
                  <a:gd name="T49" fmla="*/ 1 h 4240"/>
                  <a:gd name="T50" fmla="*/ 1 w 1302"/>
                  <a:gd name="T51" fmla="*/ 1 h 4240"/>
                  <a:gd name="T52" fmla="*/ 1 w 1302"/>
                  <a:gd name="T53" fmla="*/ 1 h 4240"/>
                  <a:gd name="T54" fmla="*/ 1 w 1302"/>
                  <a:gd name="T55" fmla="*/ 1 h 4240"/>
                  <a:gd name="T56" fmla="*/ 1 w 1302"/>
                  <a:gd name="T57" fmla="*/ 1 h 4240"/>
                  <a:gd name="T58" fmla="*/ 1 w 1302"/>
                  <a:gd name="T59" fmla="*/ 1 h 4240"/>
                  <a:gd name="T60" fmla="*/ 1 w 1302"/>
                  <a:gd name="T61" fmla="*/ 1 h 4240"/>
                  <a:gd name="T62" fmla="*/ 1 w 1302"/>
                  <a:gd name="T63" fmla="*/ 1 h 4240"/>
                  <a:gd name="T64" fmla="*/ 1 w 1302"/>
                  <a:gd name="T65" fmla="*/ 1 h 4240"/>
                  <a:gd name="T66" fmla="*/ 1 w 1302"/>
                  <a:gd name="T67" fmla="*/ 1 h 4240"/>
                  <a:gd name="T68" fmla="*/ 1 w 1302"/>
                  <a:gd name="T69" fmla="*/ 1 h 4240"/>
                  <a:gd name="T70" fmla="*/ 1 w 1302"/>
                  <a:gd name="T71" fmla="*/ 1 h 4240"/>
                  <a:gd name="T72" fmla="*/ 1 w 1302"/>
                  <a:gd name="T73" fmla="*/ 1 h 4240"/>
                  <a:gd name="T74" fmla="*/ 1 w 1302"/>
                  <a:gd name="T75" fmla="*/ 1 h 4240"/>
                  <a:gd name="T76" fmla="*/ 1 w 1302"/>
                  <a:gd name="T77" fmla="*/ 1 h 4240"/>
                  <a:gd name="T78" fmla="*/ 1 w 1302"/>
                  <a:gd name="T79" fmla="*/ 1 h 4240"/>
                  <a:gd name="T80" fmla="*/ 1 w 1302"/>
                  <a:gd name="T81" fmla="*/ 1 h 4240"/>
                  <a:gd name="T82" fmla="*/ 1 w 1302"/>
                  <a:gd name="T83" fmla="*/ 1 h 4240"/>
                  <a:gd name="T84" fmla="*/ 1 w 1302"/>
                  <a:gd name="T85" fmla="*/ 1 h 4240"/>
                  <a:gd name="T86" fmla="*/ 1 w 1302"/>
                  <a:gd name="T87" fmla="*/ 1 h 4240"/>
                  <a:gd name="T88" fmla="*/ 1 w 1302"/>
                  <a:gd name="T89" fmla="*/ 1 h 4240"/>
                  <a:gd name="T90" fmla="*/ 1 w 1302"/>
                  <a:gd name="T91" fmla="*/ 1 h 4240"/>
                  <a:gd name="T92" fmla="*/ 1 w 1302"/>
                  <a:gd name="T93" fmla="*/ 1 h 4240"/>
                  <a:gd name="T94" fmla="*/ 1 w 1302"/>
                  <a:gd name="T95" fmla="*/ 1 h 4240"/>
                  <a:gd name="T96" fmla="*/ 1 w 1302"/>
                  <a:gd name="T97" fmla="*/ 1 h 4240"/>
                  <a:gd name="T98" fmla="*/ 1 w 1302"/>
                  <a:gd name="T99" fmla="*/ 1 h 4240"/>
                  <a:gd name="T100" fmla="*/ 1 w 1302"/>
                  <a:gd name="T101" fmla="*/ 1 h 4240"/>
                  <a:gd name="T102" fmla="*/ 1 w 1302"/>
                  <a:gd name="T103" fmla="*/ 1 h 4240"/>
                  <a:gd name="T104" fmla="*/ 1 w 1302"/>
                  <a:gd name="T105" fmla="*/ 1 h 4240"/>
                  <a:gd name="T106" fmla="*/ 1 w 1302"/>
                  <a:gd name="T107" fmla="*/ 1 h 4240"/>
                  <a:gd name="T108" fmla="*/ 1 w 1302"/>
                  <a:gd name="T109" fmla="*/ 1 h 4240"/>
                  <a:gd name="T110" fmla="*/ 1 w 1302"/>
                  <a:gd name="T111" fmla="*/ 1 h 4240"/>
                  <a:gd name="T112" fmla="*/ 1 w 1302"/>
                  <a:gd name="T113" fmla="*/ 1 h 4240"/>
                  <a:gd name="T114" fmla="*/ 1 w 1302"/>
                  <a:gd name="T115" fmla="*/ 1 h 4240"/>
                  <a:gd name="T116" fmla="*/ 1 w 1302"/>
                  <a:gd name="T117" fmla="*/ 1 h 4240"/>
                  <a:gd name="T118" fmla="*/ 1 w 1302"/>
                  <a:gd name="T119" fmla="*/ 1 h 4240"/>
                  <a:gd name="T120" fmla="*/ 1 w 1302"/>
                  <a:gd name="T121" fmla="*/ 1 h 4240"/>
                  <a:gd name="T122" fmla="*/ 1 w 1302"/>
                  <a:gd name="T123" fmla="*/ 1 h 424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302"/>
                  <a:gd name="T187" fmla="*/ 0 h 4240"/>
                  <a:gd name="T188" fmla="*/ 1302 w 1302"/>
                  <a:gd name="T189" fmla="*/ 4240 h 424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302" h="4240">
                    <a:moveTo>
                      <a:pt x="649" y="1613"/>
                    </a:moveTo>
                    <a:lnTo>
                      <a:pt x="617" y="1627"/>
                    </a:lnTo>
                    <a:lnTo>
                      <a:pt x="578" y="1659"/>
                    </a:lnTo>
                    <a:lnTo>
                      <a:pt x="539" y="1677"/>
                    </a:lnTo>
                    <a:lnTo>
                      <a:pt x="496" y="1675"/>
                    </a:lnTo>
                    <a:lnTo>
                      <a:pt x="458" y="1642"/>
                    </a:lnTo>
                    <a:lnTo>
                      <a:pt x="439" y="1599"/>
                    </a:lnTo>
                    <a:lnTo>
                      <a:pt x="429" y="1564"/>
                    </a:lnTo>
                    <a:lnTo>
                      <a:pt x="388" y="1579"/>
                    </a:lnTo>
                    <a:lnTo>
                      <a:pt x="393" y="1640"/>
                    </a:lnTo>
                    <a:lnTo>
                      <a:pt x="393" y="1691"/>
                    </a:lnTo>
                    <a:lnTo>
                      <a:pt x="391" y="1795"/>
                    </a:lnTo>
                    <a:lnTo>
                      <a:pt x="405" y="1938"/>
                    </a:lnTo>
                    <a:lnTo>
                      <a:pt x="425" y="2143"/>
                    </a:lnTo>
                    <a:lnTo>
                      <a:pt x="444" y="2344"/>
                    </a:lnTo>
                    <a:lnTo>
                      <a:pt x="459" y="2474"/>
                    </a:lnTo>
                    <a:lnTo>
                      <a:pt x="468" y="2510"/>
                    </a:lnTo>
                    <a:lnTo>
                      <a:pt x="479" y="2543"/>
                    </a:lnTo>
                    <a:lnTo>
                      <a:pt x="493" y="2578"/>
                    </a:lnTo>
                    <a:lnTo>
                      <a:pt x="522" y="2636"/>
                    </a:lnTo>
                    <a:lnTo>
                      <a:pt x="549" y="2677"/>
                    </a:lnTo>
                    <a:lnTo>
                      <a:pt x="565" y="2714"/>
                    </a:lnTo>
                    <a:lnTo>
                      <a:pt x="570" y="2749"/>
                    </a:lnTo>
                    <a:lnTo>
                      <a:pt x="568" y="2780"/>
                    </a:lnTo>
                    <a:lnTo>
                      <a:pt x="567" y="2820"/>
                    </a:lnTo>
                    <a:lnTo>
                      <a:pt x="558" y="2878"/>
                    </a:lnTo>
                    <a:lnTo>
                      <a:pt x="539" y="2931"/>
                    </a:lnTo>
                    <a:lnTo>
                      <a:pt x="521" y="2998"/>
                    </a:lnTo>
                    <a:lnTo>
                      <a:pt x="504" y="3120"/>
                    </a:lnTo>
                    <a:lnTo>
                      <a:pt x="492" y="3324"/>
                    </a:lnTo>
                    <a:lnTo>
                      <a:pt x="494" y="3548"/>
                    </a:lnTo>
                    <a:lnTo>
                      <a:pt x="515" y="3719"/>
                    </a:lnTo>
                    <a:lnTo>
                      <a:pt x="540" y="3833"/>
                    </a:lnTo>
                    <a:lnTo>
                      <a:pt x="558" y="3888"/>
                    </a:lnTo>
                    <a:lnTo>
                      <a:pt x="550" y="3923"/>
                    </a:lnTo>
                    <a:lnTo>
                      <a:pt x="542" y="3962"/>
                    </a:lnTo>
                    <a:lnTo>
                      <a:pt x="553" y="4002"/>
                    </a:lnTo>
                    <a:lnTo>
                      <a:pt x="546" y="4039"/>
                    </a:lnTo>
                    <a:lnTo>
                      <a:pt x="489" y="4072"/>
                    </a:lnTo>
                    <a:lnTo>
                      <a:pt x="444" y="4097"/>
                    </a:lnTo>
                    <a:lnTo>
                      <a:pt x="404" y="4111"/>
                    </a:lnTo>
                    <a:lnTo>
                      <a:pt x="362" y="4146"/>
                    </a:lnTo>
                    <a:lnTo>
                      <a:pt x="320" y="4182"/>
                    </a:lnTo>
                    <a:lnTo>
                      <a:pt x="283" y="4193"/>
                    </a:lnTo>
                    <a:lnTo>
                      <a:pt x="252" y="4210"/>
                    </a:lnTo>
                    <a:lnTo>
                      <a:pt x="217" y="4212"/>
                    </a:lnTo>
                    <a:lnTo>
                      <a:pt x="181" y="4240"/>
                    </a:lnTo>
                    <a:lnTo>
                      <a:pt x="164" y="4204"/>
                    </a:lnTo>
                    <a:lnTo>
                      <a:pt x="153" y="4169"/>
                    </a:lnTo>
                    <a:lnTo>
                      <a:pt x="189" y="4129"/>
                    </a:lnTo>
                    <a:lnTo>
                      <a:pt x="239" y="4091"/>
                    </a:lnTo>
                    <a:lnTo>
                      <a:pt x="273" y="4062"/>
                    </a:lnTo>
                    <a:lnTo>
                      <a:pt x="315" y="4033"/>
                    </a:lnTo>
                    <a:lnTo>
                      <a:pt x="354" y="3995"/>
                    </a:lnTo>
                    <a:lnTo>
                      <a:pt x="386" y="3980"/>
                    </a:lnTo>
                    <a:lnTo>
                      <a:pt x="387" y="3943"/>
                    </a:lnTo>
                    <a:lnTo>
                      <a:pt x="372" y="3880"/>
                    </a:lnTo>
                    <a:lnTo>
                      <a:pt x="366" y="3837"/>
                    </a:lnTo>
                    <a:lnTo>
                      <a:pt x="368" y="3795"/>
                    </a:lnTo>
                    <a:lnTo>
                      <a:pt x="377" y="3762"/>
                    </a:lnTo>
                    <a:lnTo>
                      <a:pt x="383" y="3684"/>
                    </a:lnTo>
                    <a:lnTo>
                      <a:pt x="377" y="3566"/>
                    </a:lnTo>
                    <a:lnTo>
                      <a:pt x="368" y="3386"/>
                    </a:lnTo>
                    <a:lnTo>
                      <a:pt x="363" y="3216"/>
                    </a:lnTo>
                    <a:lnTo>
                      <a:pt x="363" y="3155"/>
                    </a:lnTo>
                    <a:lnTo>
                      <a:pt x="361" y="3095"/>
                    </a:lnTo>
                    <a:lnTo>
                      <a:pt x="354" y="3036"/>
                    </a:lnTo>
                    <a:lnTo>
                      <a:pt x="338" y="2980"/>
                    </a:lnTo>
                    <a:lnTo>
                      <a:pt x="326" y="2935"/>
                    </a:lnTo>
                    <a:lnTo>
                      <a:pt x="326" y="2888"/>
                    </a:lnTo>
                    <a:lnTo>
                      <a:pt x="330" y="2851"/>
                    </a:lnTo>
                    <a:lnTo>
                      <a:pt x="330" y="2817"/>
                    </a:lnTo>
                    <a:lnTo>
                      <a:pt x="306" y="2782"/>
                    </a:lnTo>
                    <a:lnTo>
                      <a:pt x="319" y="2745"/>
                    </a:lnTo>
                    <a:lnTo>
                      <a:pt x="309" y="2706"/>
                    </a:lnTo>
                    <a:lnTo>
                      <a:pt x="333" y="2639"/>
                    </a:lnTo>
                    <a:lnTo>
                      <a:pt x="355" y="2589"/>
                    </a:lnTo>
                    <a:lnTo>
                      <a:pt x="363" y="2531"/>
                    </a:lnTo>
                    <a:lnTo>
                      <a:pt x="361" y="2464"/>
                    </a:lnTo>
                    <a:lnTo>
                      <a:pt x="349" y="2389"/>
                    </a:lnTo>
                    <a:lnTo>
                      <a:pt x="334" y="2283"/>
                    </a:lnTo>
                    <a:lnTo>
                      <a:pt x="326" y="2147"/>
                    </a:lnTo>
                    <a:lnTo>
                      <a:pt x="313" y="1992"/>
                    </a:lnTo>
                    <a:lnTo>
                      <a:pt x="302" y="1842"/>
                    </a:lnTo>
                    <a:lnTo>
                      <a:pt x="295" y="1798"/>
                    </a:lnTo>
                    <a:lnTo>
                      <a:pt x="284" y="1753"/>
                    </a:lnTo>
                    <a:lnTo>
                      <a:pt x="266" y="1709"/>
                    </a:lnTo>
                    <a:lnTo>
                      <a:pt x="244" y="1671"/>
                    </a:lnTo>
                    <a:lnTo>
                      <a:pt x="224" y="1636"/>
                    </a:lnTo>
                    <a:lnTo>
                      <a:pt x="205" y="1579"/>
                    </a:lnTo>
                    <a:lnTo>
                      <a:pt x="223" y="1540"/>
                    </a:lnTo>
                    <a:lnTo>
                      <a:pt x="242" y="1504"/>
                    </a:lnTo>
                    <a:lnTo>
                      <a:pt x="283" y="1515"/>
                    </a:lnTo>
                    <a:lnTo>
                      <a:pt x="315" y="1501"/>
                    </a:lnTo>
                    <a:lnTo>
                      <a:pt x="338" y="1454"/>
                    </a:lnTo>
                    <a:lnTo>
                      <a:pt x="299" y="1407"/>
                    </a:lnTo>
                    <a:lnTo>
                      <a:pt x="283" y="1369"/>
                    </a:lnTo>
                    <a:lnTo>
                      <a:pt x="239" y="1321"/>
                    </a:lnTo>
                    <a:lnTo>
                      <a:pt x="227" y="1270"/>
                    </a:lnTo>
                    <a:lnTo>
                      <a:pt x="234" y="1222"/>
                    </a:lnTo>
                    <a:lnTo>
                      <a:pt x="256" y="1170"/>
                    </a:lnTo>
                    <a:lnTo>
                      <a:pt x="291" y="1127"/>
                    </a:lnTo>
                    <a:lnTo>
                      <a:pt x="337" y="1108"/>
                    </a:lnTo>
                    <a:lnTo>
                      <a:pt x="384" y="1108"/>
                    </a:lnTo>
                    <a:lnTo>
                      <a:pt x="430" y="1116"/>
                    </a:lnTo>
                    <a:lnTo>
                      <a:pt x="472" y="1133"/>
                    </a:lnTo>
                    <a:lnTo>
                      <a:pt x="515" y="1159"/>
                    </a:lnTo>
                    <a:lnTo>
                      <a:pt x="550" y="1204"/>
                    </a:lnTo>
                    <a:lnTo>
                      <a:pt x="585" y="1198"/>
                    </a:lnTo>
                    <a:lnTo>
                      <a:pt x="549" y="1155"/>
                    </a:lnTo>
                    <a:lnTo>
                      <a:pt x="540" y="1122"/>
                    </a:lnTo>
                    <a:lnTo>
                      <a:pt x="574" y="1134"/>
                    </a:lnTo>
                    <a:lnTo>
                      <a:pt x="558" y="1090"/>
                    </a:lnTo>
                    <a:lnTo>
                      <a:pt x="519" y="1074"/>
                    </a:lnTo>
                    <a:lnTo>
                      <a:pt x="597" y="1059"/>
                    </a:lnTo>
                    <a:lnTo>
                      <a:pt x="593" y="1026"/>
                    </a:lnTo>
                    <a:lnTo>
                      <a:pt x="549" y="1005"/>
                    </a:lnTo>
                    <a:lnTo>
                      <a:pt x="589" y="984"/>
                    </a:lnTo>
                    <a:lnTo>
                      <a:pt x="602" y="937"/>
                    </a:lnTo>
                    <a:lnTo>
                      <a:pt x="549" y="912"/>
                    </a:lnTo>
                    <a:lnTo>
                      <a:pt x="593" y="885"/>
                    </a:lnTo>
                    <a:lnTo>
                      <a:pt x="602" y="830"/>
                    </a:lnTo>
                    <a:lnTo>
                      <a:pt x="558" y="845"/>
                    </a:lnTo>
                    <a:lnTo>
                      <a:pt x="515" y="880"/>
                    </a:lnTo>
                    <a:lnTo>
                      <a:pt x="489" y="912"/>
                    </a:lnTo>
                    <a:lnTo>
                      <a:pt x="468" y="945"/>
                    </a:lnTo>
                    <a:lnTo>
                      <a:pt x="423" y="984"/>
                    </a:lnTo>
                    <a:lnTo>
                      <a:pt x="420" y="939"/>
                    </a:lnTo>
                    <a:lnTo>
                      <a:pt x="464" y="877"/>
                    </a:lnTo>
                    <a:lnTo>
                      <a:pt x="508" y="834"/>
                    </a:lnTo>
                    <a:lnTo>
                      <a:pt x="544" y="809"/>
                    </a:lnTo>
                    <a:lnTo>
                      <a:pt x="582" y="792"/>
                    </a:lnTo>
                    <a:lnTo>
                      <a:pt x="596" y="760"/>
                    </a:lnTo>
                    <a:lnTo>
                      <a:pt x="563" y="768"/>
                    </a:lnTo>
                    <a:lnTo>
                      <a:pt x="515" y="795"/>
                    </a:lnTo>
                    <a:lnTo>
                      <a:pt x="482" y="807"/>
                    </a:lnTo>
                    <a:lnTo>
                      <a:pt x="436" y="850"/>
                    </a:lnTo>
                    <a:lnTo>
                      <a:pt x="383" y="896"/>
                    </a:lnTo>
                    <a:lnTo>
                      <a:pt x="349" y="892"/>
                    </a:lnTo>
                    <a:lnTo>
                      <a:pt x="310" y="868"/>
                    </a:lnTo>
                    <a:lnTo>
                      <a:pt x="335" y="914"/>
                    </a:lnTo>
                    <a:lnTo>
                      <a:pt x="376" y="949"/>
                    </a:lnTo>
                    <a:lnTo>
                      <a:pt x="323" y="935"/>
                    </a:lnTo>
                    <a:lnTo>
                      <a:pt x="280" y="873"/>
                    </a:lnTo>
                    <a:lnTo>
                      <a:pt x="264" y="841"/>
                    </a:lnTo>
                    <a:lnTo>
                      <a:pt x="255" y="807"/>
                    </a:lnTo>
                    <a:lnTo>
                      <a:pt x="255" y="749"/>
                    </a:lnTo>
                    <a:lnTo>
                      <a:pt x="239" y="706"/>
                    </a:lnTo>
                    <a:lnTo>
                      <a:pt x="238" y="670"/>
                    </a:lnTo>
                    <a:lnTo>
                      <a:pt x="242" y="636"/>
                    </a:lnTo>
                    <a:lnTo>
                      <a:pt x="235" y="596"/>
                    </a:lnTo>
                    <a:lnTo>
                      <a:pt x="239" y="561"/>
                    </a:lnTo>
                    <a:lnTo>
                      <a:pt x="246" y="507"/>
                    </a:lnTo>
                    <a:lnTo>
                      <a:pt x="248" y="469"/>
                    </a:lnTo>
                    <a:lnTo>
                      <a:pt x="255" y="433"/>
                    </a:lnTo>
                    <a:lnTo>
                      <a:pt x="246" y="393"/>
                    </a:lnTo>
                    <a:lnTo>
                      <a:pt x="218" y="341"/>
                    </a:lnTo>
                    <a:lnTo>
                      <a:pt x="200" y="284"/>
                    </a:lnTo>
                    <a:lnTo>
                      <a:pt x="170" y="248"/>
                    </a:lnTo>
                    <a:lnTo>
                      <a:pt x="132" y="323"/>
                    </a:lnTo>
                    <a:lnTo>
                      <a:pt x="121" y="533"/>
                    </a:lnTo>
                    <a:lnTo>
                      <a:pt x="125" y="778"/>
                    </a:lnTo>
                    <a:lnTo>
                      <a:pt x="131" y="841"/>
                    </a:lnTo>
                    <a:lnTo>
                      <a:pt x="140" y="882"/>
                    </a:lnTo>
                    <a:lnTo>
                      <a:pt x="164" y="931"/>
                    </a:lnTo>
                    <a:lnTo>
                      <a:pt x="184" y="978"/>
                    </a:lnTo>
                    <a:lnTo>
                      <a:pt x="166" y="1017"/>
                    </a:lnTo>
                    <a:lnTo>
                      <a:pt x="167" y="1052"/>
                    </a:lnTo>
                    <a:lnTo>
                      <a:pt x="140" y="1109"/>
                    </a:lnTo>
                    <a:lnTo>
                      <a:pt x="114" y="1213"/>
                    </a:lnTo>
                    <a:lnTo>
                      <a:pt x="96" y="1346"/>
                    </a:lnTo>
                    <a:lnTo>
                      <a:pt x="83" y="1465"/>
                    </a:lnTo>
                    <a:lnTo>
                      <a:pt x="74" y="1539"/>
                    </a:lnTo>
                    <a:lnTo>
                      <a:pt x="76" y="1590"/>
                    </a:lnTo>
                    <a:lnTo>
                      <a:pt x="85" y="1628"/>
                    </a:lnTo>
                    <a:lnTo>
                      <a:pt x="101" y="1661"/>
                    </a:lnTo>
                    <a:lnTo>
                      <a:pt x="114" y="1699"/>
                    </a:lnTo>
                    <a:lnTo>
                      <a:pt x="124" y="1761"/>
                    </a:lnTo>
                    <a:lnTo>
                      <a:pt x="145" y="1799"/>
                    </a:lnTo>
                    <a:lnTo>
                      <a:pt x="166" y="1838"/>
                    </a:lnTo>
                    <a:lnTo>
                      <a:pt x="177" y="1878"/>
                    </a:lnTo>
                    <a:lnTo>
                      <a:pt x="198" y="1913"/>
                    </a:lnTo>
                    <a:lnTo>
                      <a:pt x="217" y="1955"/>
                    </a:lnTo>
                    <a:lnTo>
                      <a:pt x="185" y="1949"/>
                    </a:lnTo>
                    <a:lnTo>
                      <a:pt x="167" y="1910"/>
                    </a:lnTo>
                    <a:lnTo>
                      <a:pt x="149" y="1870"/>
                    </a:lnTo>
                    <a:lnTo>
                      <a:pt x="131" y="1834"/>
                    </a:lnTo>
                    <a:lnTo>
                      <a:pt x="107" y="1787"/>
                    </a:lnTo>
                    <a:lnTo>
                      <a:pt x="78" y="1748"/>
                    </a:lnTo>
                    <a:lnTo>
                      <a:pt x="74" y="1799"/>
                    </a:lnTo>
                    <a:lnTo>
                      <a:pt x="78" y="1857"/>
                    </a:lnTo>
                    <a:lnTo>
                      <a:pt x="74" y="1895"/>
                    </a:lnTo>
                    <a:lnTo>
                      <a:pt x="78" y="1953"/>
                    </a:lnTo>
                    <a:lnTo>
                      <a:pt x="85" y="1997"/>
                    </a:lnTo>
                    <a:lnTo>
                      <a:pt x="92" y="2034"/>
                    </a:lnTo>
                    <a:lnTo>
                      <a:pt x="100" y="2069"/>
                    </a:lnTo>
                    <a:lnTo>
                      <a:pt x="117" y="2101"/>
                    </a:lnTo>
                    <a:lnTo>
                      <a:pt x="140" y="2148"/>
                    </a:lnTo>
                    <a:lnTo>
                      <a:pt x="97" y="2148"/>
                    </a:lnTo>
                    <a:lnTo>
                      <a:pt x="69" y="2112"/>
                    </a:lnTo>
                    <a:lnTo>
                      <a:pt x="43" y="2070"/>
                    </a:lnTo>
                    <a:lnTo>
                      <a:pt x="30" y="2034"/>
                    </a:lnTo>
                    <a:lnTo>
                      <a:pt x="21" y="1997"/>
                    </a:lnTo>
                    <a:lnTo>
                      <a:pt x="11" y="1937"/>
                    </a:lnTo>
                    <a:lnTo>
                      <a:pt x="12" y="1901"/>
                    </a:lnTo>
                    <a:lnTo>
                      <a:pt x="5" y="1857"/>
                    </a:lnTo>
                    <a:lnTo>
                      <a:pt x="7" y="1824"/>
                    </a:lnTo>
                    <a:lnTo>
                      <a:pt x="4" y="1792"/>
                    </a:lnTo>
                    <a:lnTo>
                      <a:pt x="5" y="1738"/>
                    </a:lnTo>
                    <a:lnTo>
                      <a:pt x="12" y="1650"/>
                    </a:lnTo>
                    <a:lnTo>
                      <a:pt x="17" y="1608"/>
                    </a:lnTo>
                    <a:lnTo>
                      <a:pt x="14" y="1564"/>
                    </a:lnTo>
                    <a:lnTo>
                      <a:pt x="26" y="1493"/>
                    </a:lnTo>
                    <a:lnTo>
                      <a:pt x="36" y="1346"/>
                    </a:lnTo>
                    <a:lnTo>
                      <a:pt x="36" y="1170"/>
                    </a:lnTo>
                    <a:lnTo>
                      <a:pt x="30" y="1108"/>
                    </a:lnTo>
                    <a:lnTo>
                      <a:pt x="36" y="1038"/>
                    </a:lnTo>
                    <a:lnTo>
                      <a:pt x="23" y="1006"/>
                    </a:lnTo>
                    <a:lnTo>
                      <a:pt x="26" y="957"/>
                    </a:lnTo>
                    <a:lnTo>
                      <a:pt x="44" y="893"/>
                    </a:lnTo>
                    <a:lnTo>
                      <a:pt x="54" y="845"/>
                    </a:lnTo>
                    <a:lnTo>
                      <a:pt x="56" y="778"/>
                    </a:lnTo>
                    <a:lnTo>
                      <a:pt x="54" y="615"/>
                    </a:lnTo>
                    <a:lnTo>
                      <a:pt x="47" y="454"/>
                    </a:lnTo>
                    <a:lnTo>
                      <a:pt x="36" y="379"/>
                    </a:lnTo>
                    <a:lnTo>
                      <a:pt x="21" y="315"/>
                    </a:lnTo>
                    <a:lnTo>
                      <a:pt x="7" y="263"/>
                    </a:lnTo>
                    <a:lnTo>
                      <a:pt x="0" y="226"/>
                    </a:lnTo>
                    <a:lnTo>
                      <a:pt x="11" y="177"/>
                    </a:lnTo>
                    <a:lnTo>
                      <a:pt x="32" y="144"/>
                    </a:lnTo>
                    <a:lnTo>
                      <a:pt x="68" y="124"/>
                    </a:lnTo>
                    <a:lnTo>
                      <a:pt x="74" y="81"/>
                    </a:lnTo>
                    <a:lnTo>
                      <a:pt x="125" y="52"/>
                    </a:lnTo>
                    <a:lnTo>
                      <a:pt x="166" y="46"/>
                    </a:lnTo>
                    <a:lnTo>
                      <a:pt x="209" y="34"/>
                    </a:lnTo>
                    <a:lnTo>
                      <a:pt x="242" y="30"/>
                    </a:lnTo>
                    <a:lnTo>
                      <a:pt x="278" y="28"/>
                    </a:lnTo>
                    <a:lnTo>
                      <a:pt x="312" y="32"/>
                    </a:lnTo>
                    <a:lnTo>
                      <a:pt x="344" y="39"/>
                    </a:lnTo>
                    <a:lnTo>
                      <a:pt x="386" y="49"/>
                    </a:lnTo>
                    <a:lnTo>
                      <a:pt x="422" y="38"/>
                    </a:lnTo>
                    <a:lnTo>
                      <a:pt x="458" y="7"/>
                    </a:lnTo>
                    <a:lnTo>
                      <a:pt x="496" y="7"/>
                    </a:lnTo>
                    <a:lnTo>
                      <a:pt x="528" y="5"/>
                    </a:lnTo>
                    <a:lnTo>
                      <a:pt x="563" y="14"/>
                    </a:lnTo>
                    <a:lnTo>
                      <a:pt x="599" y="34"/>
                    </a:lnTo>
                    <a:lnTo>
                      <a:pt x="638" y="35"/>
                    </a:lnTo>
                    <a:lnTo>
                      <a:pt x="675" y="28"/>
                    </a:lnTo>
                    <a:lnTo>
                      <a:pt x="723" y="0"/>
                    </a:lnTo>
                    <a:lnTo>
                      <a:pt x="756" y="5"/>
                    </a:lnTo>
                    <a:lnTo>
                      <a:pt x="791" y="0"/>
                    </a:lnTo>
                    <a:lnTo>
                      <a:pt x="831" y="32"/>
                    </a:lnTo>
                    <a:lnTo>
                      <a:pt x="868" y="42"/>
                    </a:lnTo>
                    <a:lnTo>
                      <a:pt x="905" y="31"/>
                    </a:lnTo>
                    <a:lnTo>
                      <a:pt x="939" y="23"/>
                    </a:lnTo>
                    <a:lnTo>
                      <a:pt x="973" y="16"/>
                    </a:lnTo>
                    <a:lnTo>
                      <a:pt x="1010" y="17"/>
                    </a:lnTo>
                    <a:lnTo>
                      <a:pt x="1043" y="20"/>
                    </a:lnTo>
                    <a:lnTo>
                      <a:pt x="1086" y="30"/>
                    </a:lnTo>
                    <a:lnTo>
                      <a:pt x="1127" y="35"/>
                    </a:lnTo>
                    <a:lnTo>
                      <a:pt x="1180" y="66"/>
                    </a:lnTo>
                    <a:lnTo>
                      <a:pt x="1187" y="105"/>
                    </a:lnTo>
                    <a:lnTo>
                      <a:pt x="1223" y="124"/>
                    </a:lnTo>
                    <a:lnTo>
                      <a:pt x="1246" y="159"/>
                    </a:lnTo>
                    <a:lnTo>
                      <a:pt x="1258" y="206"/>
                    </a:lnTo>
                    <a:lnTo>
                      <a:pt x="1252" y="244"/>
                    </a:lnTo>
                    <a:lnTo>
                      <a:pt x="1238" y="295"/>
                    </a:lnTo>
                    <a:lnTo>
                      <a:pt x="1226" y="361"/>
                    </a:lnTo>
                    <a:lnTo>
                      <a:pt x="1217" y="434"/>
                    </a:lnTo>
                    <a:lnTo>
                      <a:pt x="1216" y="597"/>
                    </a:lnTo>
                    <a:lnTo>
                      <a:pt x="1217" y="761"/>
                    </a:lnTo>
                    <a:lnTo>
                      <a:pt x="1223" y="827"/>
                    </a:lnTo>
                    <a:lnTo>
                      <a:pt x="1234" y="875"/>
                    </a:lnTo>
                    <a:lnTo>
                      <a:pt x="1246" y="912"/>
                    </a:lnTo>
                    <a:lnTo>
                      <a:pt x="1252" y="956"/>
                    </a:lnTo>
                    <a:lnTo>
                      <a:pt x="1252" y="996"/>
                    </a:lnTo>
                    <a:lnTo>
                      <a:pt x="1253" y="1088"/>
                    </a:lnTo>
                    <a:lnTo>
                      <a:pt x="1252" y="1152"/>
                    </a:lnTo>
                    <a:lnTo>
                      <a:pt x="1252" y="1244"/>
                    </a:lnTo>
                    <a:lnTo>
                      <a:pt x="1256" y="1327"/>
                    </a:lnTo>
                    <a:lnTo>
                      <a:pt x="1260" y="1407"/>
                    </a:lnTo>
                    <a:lnTo>
                      <a:pt x="1272" y="1474"/>
                    </a:lnTo>
                    <a:lnTo>
                      <a:pt x="1279" y="1517"/>
                    </a:lnTo>
                    <a:lnTo>
                      <a:pt x="1287" y="1561"/>
                    </a:lnTo>
                    <a:lnTo>
                      <a:pt x="1279" y="1608"/>
                    </a:lnTo>
                    <a:lnTo>
                      <a:pt x="1288" y="1647"/>
                    </a:lnTo>
                    <a:lnTo>
                      <a:pt x="1295" y="1684"/>
                    </a:lnTo>
                    <a:lnTo>
                      <a:pt x="1301" y="1773"/>
                    </a:lnTo>
                    <a:lnTo>
                      <a:pt x="1299" y="1805"/>
                    </a:lnTo>
                    <a:lnTo>
                      <a:pt x="1301" y="1857"/>
                    </a:lnTo>
                    <a:lnTo>
                      <a:pt x="1302" y="1896"/>
                    </a:lnTo>
                    <a:lnTo>
                      <a:pt x="1295" y="1946"/>
                    </a:lnTo>
                    <a:lnTo>
                      <a:pt x="1285" y="1990"/>
                    </a:lnTo>
                    <a:lnTo>
                      <a:pt x="1280" y="2031"/>
                    </a:lnTo>
                    <a:lnTo>
                      <a:pt x="1259" y="2074"/>
                    </a:lnTo>
                    <a:lnTo>
                      <a:pt x="1235" y="2113"/>
                    </a:lnTo>
                    <a:lnTo>
                      <a:pt x="1198" y="2143"/>
                    </a:lnTo>
                    <a:lnTo>
                      <a:pt x="1187" y="2108"/>
                    </a:lnTo>
                    <a:lnTo>
                      <a:pt x="1205" y="2076"/>
                    </a:lnTo>
                    <a:lnTo>
                      <a:pt x="1219" y="2017"/>
                    </a:lnTo>
                    <a:lnTo>
                      <a:pt x="1227" y="1977"/>
                    </a:lnTo>
                    <a:lnTo>
                      <a:pt x="1233" y="1934"/>
                    </a:lnTo>
                    <a:lnTo>
                      <a:pt x="1228" y="1894"/>
                    </a:lnTo>
                    <a:lnTo>
                      <a:pt x="1226" y="1862"/>
                    </a:lnTo>
                    <a:lnTo>
                      <a:pt x="1233" y="1781"/>
                    </a:lnTo>
                    <a:lnTo>
                      <a:pt x="1226" y="1729"/>
                    </a:lnTo>
                    <a:lnTo>
                      <a:pt x="1199" y="1770"/>
                    </a:lnTo>
                    <a:lnTo>
                      <a:pt x="1187" y="1803"/>
                    </a:lnTo>
                    <a:lnTo>
                      <a:pt x="1170" y="1839"/>
                    </a:lnTo>
                    <a:lnTo>
                      <a:pt x="1146" y="1884"/>
                    </a:lnTo>
                    <a:lnTo>
                      <a:pt x="1129" y="1921"/>
                    </a:lnTo>
                    <a:lnTo>
                      <a:pt x="1116" y="1955"/>
                    </a:lnTo>
                    <a:lnTo>
                      <a:pt x="1110" y="1914"/>
                    </a:lnTo>
                    <a:lnTo>
                      <a:pt x="1125" y="1876"/>
                    </a:lnTo>
                    <a:lnTo>
                      <a:pt x="1139" y="1839"/>
                    </a:lnTo>
                    <a:lnTo>
                      <a:pt x="1149" y="1803"/>
                    </a:lnTo>
                    <a:lnTo>
                      <a:pt x="1174" y="1761"/>
                    </a:lnTo>
                    <a:lnTo>
                      <a:pt x="1181" y="1725"/>
                    </a:lnTo>
                    <a:lnTo>
                      <a:pt x="1188" y="1656"/>
                    </a:lnTo>
                    <a:lnTo>
                      <a:pt x="1203" y="1621"/>
                    </a:lnTo>
                    <a:lnTo>
                      <a:pt x="1223" y="1588"/>
                    </a:lnTo>
                    <a:lnTo>
                      <a:pt x="1226" y="1553"/>
                    </a:lnTo>
                    <a:lnTo>
                      <a:pt x="1213" y="1447"/>
                    </a:lnTo>
                    <a:lnTo>
                      <a:pt x="1198" y="1327"/>
                    </a:lnTo>
                    <a:lnTo>
                      <a:pt x="1174" y="1198"/>
                    </a:lnTo>
                    <a:lnTo>
                      <a:pt x="1145" y="1092"/>
                    </a:lnTo>
                    <a:lnTo>
                      <a:pt x="1116" y="1037"/>
                    </a:lnTo>
                    <a:lnTo>
                      <a:pt x="1117" y="1003"/>
                    </a:lnTo>
                    <a:lnTo>
                      <a:pt x="1099" y="964"/>
                    </a:lnTo>
                    <a:lnTo>
                      <a:pt x="1114" y="916"/>
                    </a:lnTo>
                    <a:lnTo>
                      <a:pt x="1138" y="867"/>
                    </a:lnTo>
                    <a:lnTo>
                      <a:pt x="1145" y="825"/>
                    </a:lnTo>
                    <a:lnTo>
                      <a:pt x="1149" y="764"/>
                    </a:lnTo>
                    <a:lnTo>
                      <a:pt x="1146" y="651"/>
                    </a:lnTo>
                    <a:lnTo>
                      <a:pt x="1145" y="517"/>
                    </a:lnTo>
                    <a:lnTo>
                      <a:pt x="1139" y="391"/>
                    </a:lnTo>
                    <a:lnTo>
                      <a:pt x="1129" y="308"/>
                    </a:lnTo>
                    <a:lnTo>
                      <a:pt x="1118" y="266"/>
                    </a:lnTo>
                    <a:lnTo>
                      <a:pt x="1111" y="229"/>
                    </a:lnTo>
                    <a:lnTo>
                      <a:pt x="1071" y="249"/>
                    </a:lnTo>
                    <a:lnTo>
                      <a:pt x="1050" y="297"/>
                    </a:lnTo>
                    <a:lnTo>
                      <a:pt x="1031" y="359"/>
                    </a:lnTo>
                    <a:lnTo>
                      <a:pt x="996" y="391"/>
                    </a:lnTo>
                    <a:lnTo>
                      <a:pt x="1017" y="458"/>
                    </a:lnTo>
                    <a:lnTo>
                      <a:pt x="1019" y="494"/>
                    </a:lnTo>
                    <a:lnTo>
                      <a:pt x="1021" y="528"/>
                    </a:lnTo>
                    <a:lnTo>
                      <a:pt x="1033" y="582"/>
                    </a:lnTo>
                    <a:lnTo>
                      <a:pt x="1029" y="625"/>
                    </a:lnTo>
                    <a:lnTo>
                      <a:pt x="1035" y="658"/>
                    </a:lnTo>
                    <a:lnTo>
                      <a:pt x="1033" y="693"/>
                    </a:lnTo>
                    <a:lnTo>
                      <a:pt x="1019" y="736"/>
                    </a:lnTo>
                    <a:lnTo>
                      <a:pt x="1021" y="795"/>
                    </a:lnTo>
                    <a:lnTo>
                      <a:pt x="1012" y="828"/>
                    </a:lnTo>
                    <a:lnTo>
                      <a:pt x="997" y="864"/>
                    </a:lnTo>
                    <a:lnTo>
                      <a:pt x="978" y="896"/>
                    </a:lnTo>
                    <a:lnTo>
                      <a:pt x="933" y="945"/>
                    </a:lnTo>
                    <a:lnTo>
                      <a:pt x="901" y="955"/>
                    </a:lnTo>
                    <a:lnTo>
                      <a:pt x="928" y="916"/>
                    </a:lnTo>
                    <a:lnTo>
                      <a:pt x="972" y="864"/>
                    </a:lnTo>
                    <a:lnTo>
                      <a:pt x="929" y="882"/>
                    </a:lnTo>
                    <a:lnTo>
                      <a:pt x="895" y="888"/>
                    </a:lnTo>
                    <a:lnTo>
                      <a:pt x="840" y="845"/>
                    </a:lnTo>
                    <a:lnTo>
                      <a:pt x="815" y="803"/>
                    </a:lnTo>
                    <a:lnTo>
                      <a:pt x="777" y="798"/>
                    </a:lnTo>
                    <a:lnTo>
                      <a:pt x="742" y="781"/>
                    </a:lnTo>
                    <a:lnTo>
                      <a:pt x="695" y="761"/>
                    </a:lnTo>
                    <a:lnTo>
                      <a:pt x="712" y="796"/>
                    </a:lnTo>
                    <a:lnTo>
                      <a:pt x="748" y="817"/>
                    </a:lnTo>
                    <a:lnTo>
                      <a:pt x="783" y="845"/>
                    </a:lnTo>
                    <a:lnTo>
                      <a:pt x="838" y="902"/>
                    </a:lnTo>
                    <a:lnTo>
                      <a:pt x="873" y="959"/>
                    </a:lnTo>
                    <a:lnTo>
                      <a:pt x="836" y="964"/>
                    </a:lnTo>
                    <a:lnTo>
                      <a:pt x="799" y="925"/>
                    </a:lnTo>
                    <a:lnTo>
                      <a:pt x="777" y="892"/>
                    </a:lnTo>
                    <a:lnTo>
                      <a:pt x="734" y="850"/>
                    </a:lnTo>
                    <a:lnTo>
                      <a:pt x="689" y="832"/>
                    </a:lnTo>
                    <a:lnTo>
                      <a:pt x="675" y="882"/>
                    </a:lnTo>
                    <a:lnTo>
                      <a:pt x="709" y="885"/>
                    </a:lnTo>
                    <a:lnTo>
                      <a:pt x="739" y="896"/>
                    </a:lnTo>
                    <a:lnTo>
                      <a:pt x="709" y="916"/>
                    </a:lnTo>
                    <a:lnTo>
                      <a:pt x="675" y="921"/>
                    </a:lnTo>
                    <a:lnTo>
                      <a:pt x="674" y="959"/>
                    </a:lnTo>
                    <a:lnTo>
                      <a:pt x="706" y="983"/>
                    </a:lnTo>
                    <a:lnTo>
                      <a:pt x="742" y="985"/>
                    </a:lnTo>
                    <a:lnTo>
                      <a:pt x="699" y="1015"/>
                    </a:lnTo>
                    <a:lnTo>
                      <a:pt x="685" y="1058"/>
                    </a:lnTo>
                    <a:lnTo>
                      <a:pt x="742" y="1052"/>
                    </a:lnTo>
                    <a:lnTo>
                      <a:pt x="727" y="1088"/>
                    </a:lnTo>
                    <a:lnTo>
                      <a:pt x="691" y="1117"/>
                    </a:lnTo>
                    <a:lnTo>
                      <a:pt x="731" y="1122"/>
                    </a:lnTo>
                    <a:lnTo>
                      <a:pt x="710" y="1170"/>
                    </a:lnTo>
                    <a:lnTo>
                      <a:pt x="706" y="1216"/>
                    </a:lnTo>
                    <a:lnTo>
                      <a:pt x="746" y="1183"/>
                    </a:lnTo>
                    <a:lnTo>
                      <a:pt x="791" y="1141"/>
                    </a:lnTo>
                    <a:lnTo>
                      <a:pt x="833" y="1116"/>
                    </a:lnTo>
                    <a:lnTo>
                      <a:pt x="876" y="1104"/>
                    </a:lnTo>
                    <a:lnTo>
                      <a:pt x="923" y="1098"/>
                    </a:lnTo>
                    <a:lnTo>
                      <a:pt x="972" y="1104"/>
                    </a:lnTo>
                    <a:lnTo>
                      <a:pt x="1014" y="1136"/>
                    </a:lnTo>
                    <a:lnTo>
                      <a:pt x="1043" y="1183"/>
                    </a:lnTo>
                    <a:lnTo>
                      <a:pt x="1061" y="1234"/>
                    </a:lnTo>
                    <a:lnTo>
                      <a:pt x="1053" y="1308"/>
                    </a:lnTo>
                    <a:lnTo>
                      <a:pt x="1010" y="1358"/>
                    </a:lnTo>
                    <a:lnTo>
                      <a:pt x="996" y="1394"/>
                    </a:lnTo>
                    <a:lnTo>
                      <a:pt x="957" y="1429"/>
                    </a:lnTo>
                    <a:lnTo>
                      <a:pt x="971" y="1482"/>
                    </a:lnTo>
                    <a:lnTo>
                      <a:pt x="1014" y="1504"/>
                    </a:lnTo>
                    <a:lnTo>
                      <a:pt x="1054" y="1492"/>
                    </a:lnTo>
                    <a:lnTo>
                      <a:pt x="1075" y="1528"/>
                    </a:lnTo>
                    <a:lnTo>
                      <a:pt x="1095" y="1565"/>
                    </a:lnTo>
                    <a:lnTo>
                      <a:pt x="1075" y="1624"/>
                    </a:lnTo>
                    <a:lnTo>
                      <a:pt x="1056" y="1659"/>
                    </a:lnTo>
                    <a:lnTo>
                      <a:pt x="1038" y="1699"/>
                    </a:lnTo>
                    <a:lnTo>
                      <a:pt x="1010" y="1787"/>
                    </a:lnTo>
                    <a:lnTo>
                      <a:pt x="1006" y="1818"/>
                    </a:lnTo>
                    <a:lnTo>
                      <a:pt x="994" y="1983"/>
                    </a:lnTo>
                    <a:lnTo>
                      <a:pt x="978" y="2136"/>
                    </a:lnTo>
                    <a:lnTo>
                      <a:pt x="962" y="2276"/>
                    </a:lnTo>
                    <a:lnTo>
                      <a:pt x="951" y="2382"/>
                    </a:lnTo>
                    <a:lnTo>
                      <a:pt x="946" y="2458"/>
                    </a:lnTo>
                    <a:lnTo>
                      <a:pt x="947" y="2524"/>
                    </a:lnTo>
                    <a:lnTo>
                      <a:pt x="958" y="2582"/>
                    </a:lnTo>
                    <a:lnTo>
                      <a:pt x="986" y="2629"/>
                    </a:lnTo>
                    <a:lnTo>
                      <a:pt x="1010" y="2668"/>
                    </a:lnTo>
                    <a:lnTo>
                      <a:pt x="1010" y="2717"/>
                    </a:lnTo>
                    <a:lnTo>
                      <a:pt x="1015" y="2757"/>
                    </a:lnTo>
                    <a:lnTo>
                      <a:pt x="1012" y="2795"/>
                    </a:lnTo>
                    <a:lnTo>
                      <a:pt x="1006" y="2841"/>
                    </a:lnTo>
                    <a:lnTo>
                      <a:pt x="1014" y="2876"/>
                    </a:lnTo>
                    <a:lnTo>
                      <a:pt x="1017" y="2923"/>
                    </a:lnTo>
                    <a:lnTo>
                      <a:pt x="1006" y="2970"/>
                    </a:lnTo>
                    <a:lnTo>
                      <a:pt x="996" y="3029"/>
                    </a:lnTo>
                    <a:lnTo>
                      <a:pt x="993" y="3088"/>
                    </a:lnTo>
                    <a:lnTo>
                      <a:pt x="993" y="3152"/>
                    </a:lnTo>
                    <a:lnTo>
                      <a:pt x="996" y="3212"/>
                    </a:lnTo>
                    <a:lnTo>
                      <a:pt x="993" y="3385"/>
                    </a:lnTo>
                    <a:lnTo>
                      <a:pt x="986" y="3563"/>
                    </a:lnTo>
                    <a:lnTo>
                      <a:pt x="979" y="3682"/>
                    </a:lnTo>
                    <a:lnTo>
                      <a:pt x="986" y="3760"/>
                    </a:lnTo>
                    <a:lnTo>
                      <a:pt x="993" y="3794"/>
                    </a:lnTo>
                    <a:lnTo>
                      <a:pt x="997" y="3833"/>
                    </a:lnTo>
                    <a:lnTo>
                      <a:pt x="990" y="3876"/>
                    </a:lnTo>
                    <a:lnTo>
                      <a:pt x="969" y="3915"/>
                    </a:lnTo>
                    <a:lnTo>
                      <a:pt x="979" y="3962"/>
                    </a:lnTo>
                    <a:lnTo>
                      <a:pt x="1024" y="4007"/>
                    </a:lnTo>
                    <a:lnTo>
                      <a:pt x="1061" y="4033"/>
                    </a:lnTo>
                    <a:lnTo>
                      <a:pt x="1095" y="4069"/>
                    </a:lnTo>
                    <a:lnTo>
                      <a:pt x="1145" y="4100"/>
                    </a:lnTo>
                    <a:lnTo>
                      <a:pt x="1191" y="4135"/>
                    </a:lnTo>
                    <a:lnTo>
                      <a:pt x="1209" y="4172"/>
                    </a:lnTo>
                    <a:lnTo>
                      <a:pt x="1205" y="4205"/>
                    </a:lnTo>
                    <a:lnTo>
                      <a:pt x="1191" y="4240"/>
                    </a:lnTo>
                    <a:lnTo>
                      <a:pt x="1153" y="4221"/>
                    </a:lnTo>
                    <a:lnTo>
                      <a:pt x="1121" y="4212"/>
                    </a:lnTo>
                    <a:lnTo>
                      <a:pt x="1082" y="4189"/>
                    </a:lnTo>
                    <a:lnTo>
                      <a:pt x="1045" y="4179"/>
                    </a:lnTo>
                    <a:lnTo>
                      <a:pt x="1001" y="4144"/>
                    </a:lnTo>
                    <a:lnTo>
                      <a:pt x="958" y="4109"/>
                    </a:lnTo>
                    <a:lnTo>
                      <a:pt x="919" y="4094"/>
                    </a:lnTo>
                    <a:lnTo>
                      <a:pt x="884" y="4082"/>
                    </a:lnTo>
                    <a:lnTo>
                      <a:pt x="844" y="4068"/>
                    </a:lnTo>
                    <a:lnTo>
                      <a:pt x="815" y="4022"/>
                    </a:lnTo>
                    <a:lnTo>
                      <a:pt x="802" y="3981"/>
                    </a:lnTo>
                    <a:lnTo>
                      <a:pt x="813" y="3937"/>
                    </a:lnTo>
                    <a:lnTo>
                      <a:pt x="805" y="3887"/>
                    </a:lnTo>
                    <a:lnTo>
                      <a:pt x="823" y="3831"/>
                    </a:lnTo>
                    <a:lnTo>
                      <a:pt x="848" y="3717"/>
                    </a:lnTo>
                    <a:lnTo>
                      <a:pt x="868" y="3545"/>
                    </a:lnTo>
                    <a:lnTo>
                      <a:pt x="868" y="3322"/>
                    </a:lnTo>
                    <a:lnTo>
                      <a:pt x="852" y="3120"/>
                    </a:lnTo>
                    <a:lnTo>
                      <a:pt x="829" y="2999"/>
                    </a:lnTo>
                    <a:lnTo>
                      <a:pt x="805" y="2935"/>
                    </a:lnTo>
                    <a:lnTo>
                      <a:pt x="780" y="2888"/>
                    </a:lnTo>
                    <a:lnTo>
                      <a:pt x="767" y="2830"/>
                    </a:lnTo>
                    <a:lnTo>
                      <a:pt x="762" y="2791"/>
                    </a:lnTo>
                    <a:lnTo>
                      <a:pt x="758" y="2757"/>
                    </a:lnTo>
                    <a:lnTo>
                      <a:pt x="760" y="2721"/>
                    </a:lnTo>
                    <a:lnTo>
                      <a:pt x="785" y="2667"/>
                    </a:lnTo>
                    <a:lnTo>
                      <a:pt x="808" y="2614"/>
                    </a:lnTo>
                    <a:lnTo>
                      <a:pt x="833" y="2547"/>
                    </a:lnTo>
                    <a:lnTo>
                      <a:pt x="847" y="2475"/>
                    </a:lnTo>
                    <a:lnTo>
                      <a:pt x="858" y="2344"/>
                    </a:lnTo>
                    <a:lnTo>
                      <a:pt x="880" y="2141"/>
                    </a:lnTo>
                    <a:lnTo>
                      <a:pt x="900" y="1933"/>
                    </a:lnTo>
                    <a:lnTo>
                      <a:pt x="915" y="1789"/>
                    </a:lnTo>
                    <a:lnTo>
                      <a:pt x="916" y="1718"/>
                    </a:lnTo>
                    <a:lnTo>
                      <a:pt x="901" y="1659"/>
                    </a:lnTo>
                    <a:lnTo>
                      <a:pt x="915" y="1599"/>
                    </a:lnTo>
                    <a:lnTo>
                      <a:pt x="891" y="1553"/>
                    </a:lnTo>
                    <a:lnTo>
                      <a:pt x="862" y="1593"/>
                    </a:lnTo>
                    <a:lnTo>
                      <a:pt x="843" y="1636"/>
                    </a:lnTo>
                    <a:lnTo>
                      <a:pt x="806" y="1671"/>
                    </a:lnTo>
                    <a:lnTo>
                      <a:pt x="762" y="1674"/>
                    </a:lnTo>
                    <a:lnTo>
                      <a:pt x="724" y="1657"/>
                    </a:lnTo>
                    <a:lnTo>
                      <a:pt x="682" y="1625"/>
                    </a:lnTo>
                    <a:lnTo>
                      <a:pt x="650" y="1613"/>
                    </a:lnTo>
                    <a:lnTo>
                      <a:pt x="649" y="1613"/>
                    </a:lnTo>
                    <a:close/>
                  </a:path>
                </a:pathLst>
              </a:custGeom>
              <a:solidFill>
                <a:srgbClr val="CCE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50" name="Freeform 7"/>
              <p:cNvSpPr>
                <a:spLocks/>
              </p:cNvSpPr>
              <p:nvPr/>
            </p:nvSpPr>
            <p:spPr bwMode="auto">
              <a:xfrm>
                <a:off x="2401" y="1804"/>
                <a:ext cx="652" cy="2120"/>
              </a:xfrm>
              <a:custGeom>
                <a:avLst/>
                <a:gdLst>
                  <a:gd name="T0" fmla="*/ 1 w 1302"/>
                  <a:gd name="T1" fmla="*/ 1 h 4240"/>
                  <a:gd name="T2" fmla="*/ 1 w 1302"/>
                  <a:gd name="T3" fmla="*/ 1 h 4240"/>
                  <a:gd name="T4" fmla="*/ 1 w 1302"/>
                  <a:gd name="T5" fmla="*/ 1 h 4240"/>
                  <a:gd name="T6" fmla="*/ 1 w 1302"/>
                  <a:gd name="T7" fmla="*/ 1 h 4240"/>
                  <a:gd name="T8" fmla="*/ 1 w 1302"/>
                  <a:gd name="T9" fmla="*/ 1 h 4240"/>
                  <a:gd name="T10" fmla="*/ 1 w 1302"/>
                  <a:gd name="T11" fmla="*/ 1 h 4240"/>
                  <a:gd name="T12" fmla="*/ 1 w 1302"/>
                  <a:gd name="T13" fmla="*/ 1 h 4240"/>
                  <a:gd name="T14" fmla="*/ 1 w 1302"/>
                  <a:gd name="T15" fmla="*/ 1 h 4240"/>
                  <a:gd name="T16" fmla="*/ 1 w 1302"/>
                  <a:gd name="T17" fmla="*/ 1 h 4240"/>
                  <a:gd name="T18" fmla="*/ 1 w 1302"/>
                  <a:gd name="T19" fmla="*/ 1 h 4240"/>
                  <a:gd name="T20" fmla="*/ 1 w 1302"/>
                  <a:gd name="T21" fmla="*/ 1 h 4240"/>
                  <a:gd name="T22" fmla="*/ 1 w 1302"/>
                  <a:gd name="T23" fmla="*/ 1 h 4240"/>
                  <a:gd name="T24" fmla="*/ 1 w 1302"/>
                  <a:gd name="T25" fmla="*/ 1 h 4240"/>
                  <a:gd name="T26" fmla="*/ 1 w 1302"/>
                  <a:gd name="T27" fmla="*/ 1 h 4240"/>
                  <a:gd name="T28" fmla="*/ 1 w 1302"/>
                  <a:gd name="T29" fmla="*/ 1 h 4240"/>
                  <a:gd name="T30" fmla="*/ 1 w 1302"/>
                  <a:gd name="T31" fmla="*/ 1 h 4240"/>
                  <a:gd name="T32" fmla="*/ 1 w 1302"/>
                  <a:gd name="T33" fmla="*/ 1 h 4240"/>
                  <a:gd name="T34" fmla="*/ 1 w 1302"/>
                  <a:gd name="T35" fmla="*/ 1 h 4240"/>
                  <a:gd name="T36" fmla="*/ 1 w 1302"/>
                  <a:gd name="T37" fmla="*/ 1 h 4240"/>
                  <a:gd name="T38" fmla="*/ 1 w 1302"/>
                  <a:gd name="T39" fmla="*/ 1 h 4240"/>
                  <a:gd name="T40" fmla="*/ 1 w 1302"/>
                  <a:gd name="T41" fmla="*/ 1 h 4240"/>
                  <a:gd name="T42" fmla="*/ 1 w 1302"/>
                  <a:gd name="T43" fmla="*/ 1 h 4240"/>
                  <a:gd name="T44" fmla="*/ 1 w 1302"/>
                  <a:gd name="T45" fmla="*/ 1 h 4240"/>
                  <a:gd name="T46" fmla="*/ 1 w 1302"/>
                  <a:gd name="T47" fmla="*/ 1 h 4240"/>
                  <a:gd name="T48" fmla="*/ 1 w 1302"/>
                  <a:gd name="T49" fmla="*/ 1 h 4240"/>
                  <a:gd name="T50" fmla="*/ 1 w 1302"/>
                  <a:gd name="T51" fmla="*/ 1 h 4240"/>
                  <a:gd name="T52" fmla="*/ 1 w 1302"/>
                  <a:gd name="T53" fmla="*/ 1 h 4240"/>
                  <a:gd name="T54" fmla="*/ 1 w 1302"/>
                  <a:gd name="T55" fmla="*/ 1 h 4240"/>
                  <a:gd name="T56" fmla="*/ 1 w 1302"/>
                  <a:gd name="T57" fmla="*/ 1 h 4240"/>
                  <a:gd name="T58" fmla="*/ 1 w 1302"/>
                  <a:gd name="T59" fmla="*/ 1 h 4240"/>
                  <a:gd name="T60" fmla="*/ 1 w 1302"/>
                  <a:gd name="T61" fmla="*/ 1 h 4240"/>
                  <a:gd name="T62" fmla="*/ 1 w 1302"/>
                  <a:gd name="T63" fmla="*/ 1 h 4240"/>
                  <a:gd name="T64" fmla="*/ 1 w 1302"/>
                  <a:gd name="T65" fmla="*/ 1 h 4240"/>
                  <a:gd name="T66" fmla="*/ 1 w 1302"/>
                  <a:gd name="T67" fmla="*/ 1 h 4240"/>
                  <a:gd name="T68" fmla="*/ 1 w 1302"/>
                  <a:gd name="T69" fmla="*/ 1 h 4240"/>
                  <a:gd name="T70" fmla="*/ 1 w 1302"/>
                  <a:gd name="T71" fmla="*/ 1 h 4240"/>
                  <a:gd name="T72" fmla="*/ 1 w 1302"/>
                  <a:gd name="T73" fmla="*/ 1 h 4240"/>
                  <a:gd name="T74" fmla="*/ 1 w 1302"/>
                  <a:gd name="T75" fmla="*/ 1 h 4240"/>
                  <a:gd name="T76" fmla="*/ 1 w 1302"/>
                  <a:gd name="T77" fmla="*/ 1 h 4240"/>
                  <a:gd name="T78" fmla="*/ 1 w 1302"/>
                  <a:gd name="T79" fmla="*/ 1 h 4240"/>
                  <a:gd name="T80" fmla="*/ 1 w 1302"/>
                  <a:gd name="T81" fmla="*/ 1 h 4240"/>
                  <a:gd name="T82" fmla="*/ 1 w 1302"/>
                  <a:gd name="T83" fmla="*/ 1 h 4240"/>
                  <a:gd name="T84" fmla="*/ 1 w 1302"/>
                  <a:gd name="T85" fmla="*/ 1 h 4240"/>
                  <a:gd name="T86" fmla="*/ 1 w 1302"/>
                  <a:gd name="T87" fmla="*/ 1 h 4240"/>
                  <a:gd name="T88" fmla="*/ 1 w 1302"/>
                  <a:gd name="T89" fmla="*/ 1 h 4240"/>
                  <a:gd name="T90" fmla="*/ 1 w 1302"/>
                  <a:gd name="T91" fmla="*/ 1 h 4240"/>
                  <a:gd name="T92" fmla="*/ 1 w 1302"/>
                  <a:gd name="T93" fmla="*/ 1 h 4240"/>
                  <a:gd name="T94" fmla="*/ 1 w 1302"/>
                  <a:gd name="T95" fmla="*/ 1 h 4240"/>
                  <a:gd name="T96" fmla="*/ 1 w 1302"/>
                  <a:gd name="T97" fmla="*/ 1 h 4240"/>
                  <a:gd name="T98" fmla="*/ 1 w 1302"/>
                  <a:gd name="T99" fmla="*/ 1 h 4240"/>
                  <a:gd name="T100" fmla="*/ 1 w 1302"/>
                  <a:gd name="T101" fmla="*/ 1 h 4240"/>
                  <a:gd name="T102" fmla="*/ 1 w 1302"/>
                  <a:gd name="T103" fmla="*/ 1 h 4240"/>
                  <a:gd name="T104" fmla="*/ 1 w 1302"/>
                  <a:gd name="T105" fmla="*/ 1 h 4240"/>
                  <a:gd name="T106" fmla="*/ 1 w 1302"/>
                  <a:gd name="T107" fmla="*/ 1 h 4240"/>
                  <a:gd name="T108" fmla="*/ 1 w 1302"/>
                  <a:gd name="T109" fmla="*/ 1 h 4240"/>
                  <a:gd name="T110" fmla="*/ 1 w 1302"/>
                  <a:gd name="T111" fmla="*/ 1 h 4240"/>
                  <a:gd name="T112" fmla="*/ 1 w 1302"/>
                  <a:gd name="T113" fmla="*/ 1 h 4240"/>
                  <a:gd name="T114" fmla="*/ 1 w 1302"/>
                  <a:gd name="T115" fmla="*/ 1 h 4240"/>
                  <a:gd name="T116" fmla="*/ 1 w 1302"/>
                  <a:gd name="T117" fmla="*/ 1 h 4240"/>
                  <a:gd name="T118" fmla="*/ 1 w 1302"/>
                  <a:gd name="T119" fmla="*/ 1 h 4240"/>
                  <a:gd name="T120" fmla="*/ 1 w 1302"/>
                  <a:gd name="T121" fmla="*/ 1 h 4240"/>
                  <a:gd name="T122" fmla="*/ 1 w 1302"/>
                  <a:gd name="T123" fmla="*/ 1 h 424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302"/>
                  <a:gd name="T187" fmla="*/ 0 h 4240"/>
                  <a:gd name="T188" fmla="*/ 1302 w 1302"/>
                  <a:gd name="T189" fmla="*/ 4240 h 424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302" h="4240">
                    <a:moveTo>
                      <a:pt x="649" y="1613"/>
                    </a:moveTo>
                    <a:lnTo>
                      <a:pt x="617" y="1627"/>
                    </a:lnTo>
                    <a:lnTo>
                      <a:pt x="578" y="1659"/>
                    </a:lnTo>
                    <a:lnTo>
                      <a:pt x="539" y="1677"/>
                    </a:lnTo>
                    <a:lnTo>
                      <a:pt x="496" y="1675"/>
                    </a:lnTo>
                    <a:lnTo>
                      <a:pt x="458" y="1642"/>
                    </a:lnTo>
                    <a:lnTo>
                      <a:pt x="439" y="1599"/>
                    </a:lnTo>
                    <a:lnTo>
                      <a:pt x="429" y="1564"/>
                    </a:lnTo>
                    <a:lnTo>
                      <a:pt x="388" y="1579"/>
                    </a:lnTo>
                    <a:lnTo>
                      <a:pt x="393" y="1640"/>
                    </a:lnTo>
                    <a:lnTo>
                      <a:pt x="393" y="1691"/>
                    </a:lnTo>
                    <a:lnTo>
                      <a:pt x="391" y="1795"/>
                    </a:lnTo>
                    <a:lnTo>
                      <a:pt x="405" y="1938"/>
                    </a:lnTo>
                    <a:lnTo>
                      <a:pt x="425" y="2143"/>
                    </a:lnTo>
                    <a:lnTo>
                      <a:pt x="444" y="2344"/>
                    </a:lnTo>
                    <a:lnTo>
                      <a:pt x="459" y="2474"/>
                    </a:lnTo>
                    <a:lnTo>
                      <a:pt x="468" y="2510"/>
                    </a:lnTo>
                    <a:lnTo>
                      <a:pt x="479" y="2543"/>
                    </a:lnTo>
                    <a:lnTo>
                      <a:pt x="493" y="2578"/>
                    </a:lnTo>
                    <a:lnTo>
                      <a:pt x="522" y="2636"/>
                    </a:lnTo>
                    <a:lnTo>
                      <a:pt x="549" y="2677"/>
                    </a:lnTo>
                    <a:lnTo>
                      <a:pt x="565" y="2714"/>
                    </a:lnTo>
                    <a:lnTo>
                      <a:pt x="570" y="2749"/>
                    </a:lnTo>
                    <a:lnTo>
                      <a:pt x="568" y="2780"/>
                    </a:lnTo>
                    <a:lnTo>
                      <a:pt x="567" y="2820"/>
                    </a:lnTo>
                    <a:lnTo>
                      <a:pt x="558" y="2878"/>
                    </a:lnTo>
                    <a:lnTo>
                      <a:pt x="539" y="2931"/>
                    </a:lnTo>
                    <a:lnTo>
                      <a:pt x="521" y="2998"/>
                    </a:lnTo>
                    <a:lnTo>
                      <a:pt x="504" y="3120"/>
                    </a:lnTo>
                    <a:lnTo>
                      <a:pt x="492" y="3324"/>
                    </a:lnTo>
                    <a:lnTo>
                      <a:pt x="494" y="3548"/>
                    </a:lnTo>
                    <a:lnTo>
                      <a:pt x="515" y="3719"/>
                    </a:lnTo>
                    <a:lnTo>
                      <a:pt x="540" y="3833"/>
                    </a:lnTo>
                    <a:lnTo>
                      <a:pt x="558" y="3888"/>
                    </a:lnTo>
                    <a:lnTo>
                      <a:pt x="550" y="3923"/>
                    </a:lnTo>
                    <a:lnTo>
                      <a:pt x="542" y="3962"/>
                    </a:lnTo>
                    <a:lnTo>
                      <a:pt x="553" y="4002"/>
                    </a:lnTo>
                    <a:lnTo>
                      <a:pt x="546" y="4039"/>
                    </a:lnTo>
                    <a:lnTo>
                      <a:pt x="489" y="4072"/>
                    </a:lnTo>
                    <a:lnTo>
                      <a:pt x="444" y="4097"/>
                    </a:lnTo>
                    <a:lnTo>
                      <a:pt x="404" y="4111"/>
                    </a:lnTo>
                    <a:lnTo>
                      <a:pt x="362" y="4146"/>
                    </a:lnTo>
                    <a:lnTo>
                      <a:pt x="320" y="4182"/>
                    </a:lnTo>
                    <a:lnTo>
                      <a:pt x="283" y="4193"/>
                    </a:lnTo>
                    <a:lnTo>
                      <a:pt x="252" y="4210"/>
                    </a:lnTo>
                    <a:lnTo>
                      <a:pt x="217" y="4212"/>
                    </a:lnTo>
                    <a:lnTo>
                      <a:pt x="181" y="4240"/>
                    </a:lnTo>
                    <a:lnTo>
                      <a:pt x="164" y="4204"/>
                    </a:lnTo>
                    <a:lnTo>
                      <a:pt x="153" y="4169"/>
                    </a:lnTo>
                    <a:lnTo>
                      <a:pt x="189" y="4129"/>
                    </a:lnTo>
                    <a:lnTo>
                      <a:pt x="239" y="4091"/>
                    </a:lnTo>
                    <a:lnTo>
                      <a:pt x="273" y="4062"/>
                    </a:lnTo>
                    <a:lnTo>
                      <a:pt x="315" y="4033"/>
                    </a:lnTo>
                    <a:lnTo>
                      <a:pt x="354" y="3995"/>
                    </a:lnTo>
                    <a:lnTo>
                      <a:pt x="386" y="3980"/>
                    </a:lnTo>
                    <a:lnTo>
                      <a:pt x="387" y="3943"/>
                    </a:lnTo>
                    <a:lnTo>
                      <a:pt x="372" y="3880"/>
                    </a:lnTo>
                    <a:lnTo>
                      <a:pt x="366" y="3837"/>
                    </a:lnTo>
                    <a:lnTo>
                      <a:pt x="368" y="3795"/>
                    </a:lnTo>
                    <a:lnTo>
                      <a:pt x="377" y="3762"/>
                    </a:lnTo>
                    <a:lnTo>
                      <a:pt x="383" y="3684"/>
                    </a:lnTo>
                    <a:lnTo>
                      <a:pt x="377" y="3566"/>
                    </a:lnTo>
                    <a:lnTo>
                      <a:pt x="368" y="3386"/>
                    </a:lnTo>
                    <a:lnTo>
                      <a:pt x="363" y="3216"/>
                    </a:lnTo>
                    <a:lnTo>
                      <a:pt x="363" y="3155"/>
                    </a:lnTo>
                    <a:lnTo>
                      <a:pt x="361" y="3095"/>
                    </a:lnTo>
                    <a:lnTo>
                      <a:pt x="354" y="3036"/>
                    </a:lnTo>
                    <a:lnTo>
                      <a:pt x="338" y="2980"/>
                    </a:lnTo>
                    <a:lnTo>
                      <a:pt x="326" y="2935"/>
                    </a:lnTo>
                    <a:lnTo>
                      <a:pt x="326" y="2888"/>
                    </a:lnTo>
                    <a:lnTo>
                      <a:pt x="330" y="2851"/>
                    </a:lnTo>
                    <a:lnTo>
                      <a:pt x="330" y="2817"/>
                    </a:lnTo>
                    <a:lnTo>
                      <a:pt x="306" y="2782"/>
                    </a:lnTo>
                    <a:lnTo>
                      <a:pt x="319" y="2745"/>
                    </a:lnTo>
                    <a:lnTo>
                      <a:pt x="309" y="2706"/>
                    </a:lnTo>
                    <a:lnTo>
                      <a:pt x="333" y="2639"/>
                    </a:lnTo>
                    <a:lnTo>
                      <a:pt x="355" y="2589"/>
                    </a:lnTo>
                    <a:lnTo>
                      <a:pt x="363" y="2531"/>
                    </a:lnTo>
                    <a:lnTo>
                      <a:pt x="361" y="2464"/>
                    </a:lnTo>
                    <a:lnTo>
                      <a:pt x="349" y="2389"/>
                    </a:lnTo>
                    <a:lnTo>
                      <a:pt x="334" y="2283"/>
                    </a:lnTo>
                    <a:lnTo>
                      <a:pt x="326" y="2147"/>
                    </a:lnTo>
                    <a:lnTo>
                      <a:pt x="313" y="1992"/>
                    </a:lnTo>
                    <a:lnTo>
                      <a:pt x="302" y="1842"/>
                    </a:lnTo>
                    <a:lnTo>
                      <a:pt x="295" y="1798"/>
                    </a:lnTo>
                    <a:lnTo>
                      <a:pt x="284" y="1753"/>
                    </a:lnTo>
                    <a:lnTo>
                      <a:pt x="266" y="1709"/>
                    </a:lnTo>
                    <a:lnTo>
                      <a:pt x="244" y="1671"/>
                    </a:lnTo>
                    <a:lnTo>
                      <a:pt x="224" y="1636"/>
                    </a:lnTo>
                    <a:lnTo>
                      <a:pt x="205" y="1579"/>
                    </a:lnTo>
                    <a:lnTo>
                      <a:pt x="223" y="1540"/>
                    </a:lnTo>
                    <a:lnTo>
                      <a:pt x="242" y="1504"/>
                    </a:lnTo>
                    <a:lnTo>
                      <a:pt x="283" y="1515"/>
                    </a:lnTo>
                    <a:lnTo>
                      <a:pt x="315" y="1501"/>
                    </a:lnTo>
                    <a:lnTo>
                      <a:pt x="338" y="1454"/>
                    </a:lnTo>
                    <a:lnTo>
                      <a:pt x="299" y="1407"/>
                    </a:lnTo>
                    <a:lnTo>
                      <a:pt x="283" y="1369"/>
                    </a:lnTo>
                    <a:lnTo>
                      <a:pt x="239" y="1321"/>
                    </a:lnTo>
                    <a:lnTo>
                      <a:pt x="227" y="1270"/>
                    </a:lnTo>
                    <a:lnTo>
                      <a:pt x="234" y="1222"/>
                    </a:lnTo>
                    <a:lnTo>
                      <a:pt x="256" y="1170"/>
                    </a:lnTo>
                    <a:lnTo>
                      <a:pt x="291" y="1127"/>
                    </a:lnTo>
                    <a:lnTo>
                      <a:pt x="337" y="1108"/>
                    </a:lnTo>
                    <a:lnTo>
                      <a:pt x="384" y="1108"/>
                    </a:lnTo>
                    <a:lnTo>
                      <a:pt x="430" y="1116"/>
                    </a:lnTo>
                    <a:lnTo>
                      <a:pt x="472" y="1133"/>
                    </a:lnTo>
                    <a:lnTo>
                      <a:pt x="515" y="1159"/>
                    </a:lnTo>
                    <a:lnTo>
                      <a:pt x="550" y="1204"/>
                    </a:lnTo>
                    <a:lnTo>
                      <a:pt x="585" y="1198"/>
                    </a:lnTo>
                    <a:lnTo>
                      <a:pt x="549" y="1155"/>
                    </a:lnTo>
                    <a:lnTo>
                      <a:pt x="540" y="1122"/>
                    </a:lnTo>
                    <a:lnTo>
                      <a:pt x="574" y="1134"/>
                    </a:lnTo>
                    <a:lnTo>
                      <a:pt x="558" y="1090"/>
                    </a:lnTo>
                    <a:lnTo>
                      <a:pt x="519" y="1074"/>
                    </a:lnTo>
                    <a:lnTo>
                      <a:pt x="597" y="1059"/>
                    </a:lnTo>
                    <a:lnTo>
                      <a:pt x="593" y="1026"/>
                    </a:lnTo>
                    <a:lnTo>
                      <a:pt x="549" y="1005"/>
                    </a:lnTo>
                    <a:lnTo>
                      <a:pt x="589" y="984"/>
                    </a:lnTo>
                    <a:lnTo>
                      <a:pt x="602" y="937"/>
                    </a:lnTo>
                    <a:lnTo>
                      <a:pt x="549" y="912"/>
                    </a:lnTo>
                    <a:lnTo>
                      <a:pt x="593" y="885"/>
                    </a:lnTo>
                    <a:lnTo>
                      <a:pt x="602" y="830"/>
                    </a:lnTo>
                    <a:lnTo>
                      <a:pt x="558" y="845"/>
                    </a:lnTo>
                    <a:lnTo>
                      <a:pt x="515" y="880"/>
                    </a:lnTo>
                    <a:lnTo>
                      <a:pt x="489" y="912"/>
                    </a:lnTo>
                    <a:lnTo>
                      <a:pt x="468" y="945"/>
                    </a:lnTo>
                    <a:lnTo>
                      <a:pt x="423" y="984"/>
                    </a:lnTo>
                    <a:lnTo>
                      <a:pt x="420" y="939"/>
                    </a:lnTo>
                    <a:lnTo>
                      <a:pt x="464" y="877"/>
                    </a:lnTo>
                    <a:lnTo>
                      <a:pt x="508" y="834"/>
                    </a:lnTo>
                    <a:lnTo>
                      <a:pt x="544" y="809"/>
                    </a:lnTo>
                    <a:lnTo>
                      <a:pt x="582" y="792"/>
                    </a:lnTo>
                    <a:lnTo>
                      <a:pt x="596" y="760"/>
                    </a:lnTo>
                    <a:lnTo>
                      <a:pt x="563" y="768"/>
                    </a:lnTo>
                    <a:lnTo>
                      <a:pt x="515" y="795"/>
                    </a:lnTo>
                    <a:lnTo>
                      <a:pt x="482" y="807"/>
                    </a:lnTo>
                    <a:lnTo>
                      <a:pt x="436" y="850"/>
                    </a:lnTo>
                    <a:lnTo>
                      <a:pt x="383" y="896"/>
                    </a:lnTo>
                    <a:lnTo>
                      <a:pt x="349" y="892"/>
                    </a:lnTo>
                    <a:lnTo>
                      <a:pt x="310" y="868"/>
                    </a:lnTo>
                    <a:lnTo>
                      <a:pt x="335" y="914"/>
                    </a:lnTo>
                    <a:lnTo>
                      <a:pt x="376" y="949"/>
                    </a:lnTo>
                    <a:lnTo>
                      <a:pt x="323" y="935"/>
                    </a:lnTo>
                    <a:lnTo>
                      <a:pt x="280" y="873"/>
                    </a:lnTo>
                    <a:lnTo>
                      <a:pt x="264" y="841"/>
                    </a:lnTo>
                    <a:lnTo>
                      <a:pt x="255" y="807"/>
                    </a:lnTo>
                    <a:lnTo>
                      <a:pt x="255" y="749"/>
                    </a:lnTo>
                    <a:lnTo>
                      <a:pt x="239" y="706"/>
                    </a:lnTo>
                    <a:lnTo>
                      <a:pt x="238" y="670"/>
                    </a:lnTo>
                    <a:lnTo>
                      <a:pt x="242" y="636"/>
                    </a:lnTo>
                    <a:lnTo>
                      <a:pt x="235" y="596"/>
                    </a:lnTo>
                    <a:lnTo>
                      <a:pt x="239" y="561"/>
                    </a:lnTo>
                    <a:lnTo>
                      <a:pt x="246" y="507"/>
                    </a:lnTo>
                    <a:lnTo>
                      <a:pt x="248" y="469"/>
                    </a:lnTo>
                    <a:lnTo>
                      <a:pt x="255" y="433"/>
                    </a:lnTo>
                    <a:lnTo>
                      <a:pt x="246" y="393"/>
                    </a:lnTo>
                    <a:lnTo>
                      <a:pt x="218" y="341"/>
                    </a:lnTo>
                    <a:lnTo>
                      <a:pt x="200" y="284"/>
                    </a:lnTo>
                    <a:lnTo>
                      <a:pt x="170" y="248"/>
                    </a:lnTo>
                    <a:lnTo>
                      <a:pt x="132" y="323"/>
                    </a:lnTo>
                    <a:lnTo>
                      <a:pt x="121" y="533"/>
                    </a:lnTo>
                    <a:lnTo>
                      <a:pt x="125" y="778"/>
                    </a:lnTo>
                    <a:lnTo>
                      <a:pt x="131" y="841"/>
                    </a:lnTo>
                    <a:lnTo>
                      <a:pt x="140" y="882"/>
                    </a:lnTo>
                    <a:lnTo>
                      <a:pt x="164" y="931"/>
                    </a:lnTo>
                    <a:lnTo>
                      <a:pt x="184" y="978"/>
                    </a:lnTo>
                    <a:lnTo>
                      <a:pt x="166" y="1017"/>
                    </a:lnTo>
                    <a:lnTo>
                      <a:pt x="167" y="1052"/>
                    </a:lnTo>
                    <a:lnTo>
                      <a:pt x="140" y="1109"/>
                    </a:lnTo>
                    <a:lnTo>
                      <a:pt x="114" y="1213"/>
                    </a:lnTo>
                    <a:lnTo>
                      <a:pt x="96" y="1346"/>
                    </a:lnTo>
                    <a:lnTo>
                      <a:pt x="83" y="1465"/>
                    </a:lnTo>
                    <a:lnTo>
                      <a:pt x="74" y="1539"/>
                    </a:lnTo>
                    <a:lnTo>
                      <a:pt x="76" y="1590"/>
                    </a:lnTo>
                    <a:lnTo>
                      <a:pt x="85" y="1628"/>
                    </a:lnTo>
                    <a:lnTo>
                      <a:pt x="101" y="1661"/>
                    </a:lnTo>
                    <a:lnTo>
                      <a:pt x="114" y="1699"/>
                    </a:lnTo>
                    <a:lnTo>
                      <a:pt x="124" y="1761"/>
                    </a:lnTo>
                    <a:lnTo>
                      <a:pt x="145" y="1799"/>
                    </a:lnTo>
                    <a:lnTo>
                      <a:pt x="166" y="1838"/>
                    </a:lnTo>
                    <a:lnTo>
                      <a:pt x="177" y="1878"/>
                    </a:lnTo>
                    <a:lnTo>
                      <a:pt x="198" y="1913"/>
                    </a:lnTo>
                    <a:lnTo>
                      <a:pt x="217" y="1955"/>
                    </a:lnTo>
                    <a:lnTo>
                      <a:pt x="185" y="1949"/>
                    </a:lnTo>
                    <a:lnTo>
                      <a:pt x="167" y="1910"/>
                    </a:lnTo>
                    <a:lnTo>
                      <a:pt x="149" y="1870"/>
                    </a:lnTo>
                    <a:lnTo>
                      <a:pt x="131" y="1834"/>
                    </a:lnTo>
                    <a:lnTo>
                      <a:pt x="107" y="1787"/>
                    </a:lnTo>
                    <a:lnTo>
                      <a:pt x="78" y="1748"/>
                    </a:lnTo>
                    <a:lnTo>
                      <a:pt x="74" y="1799"/>
                    </a:lnTo>
                    <a:lnTo>
                      <a:pt x="78" y="1857"/>
                    </a:lnTo>
                    <a:lnTo>
                      <a:pt x="74" y="1895"/>
                    </a:lnTo>
                    <a:lnTo>
                      <a:pt x="78" y="1953"/>
                    </a:lnTo>
                    <a:lnTo>
                      <a:pt x="85" y="1997"/>
                    </a:lnTo>
                    <a:lnTo>
                      <a:pt x="92" y="2034"/>
                    </a:lnTo>
                    <a:lnTo>
                      <a:pt x="100" y="2069"/>
                    </a:lnTo>
                    <a:lnTo>
                      <a:pt x="117" y="2101"/>
                    </a:lnTo>
                    <a:lnTo>
                      <a:pt x="140" y="2148"/>
                    </a:lnTo>
                    <a:lnTo>
                      <a:pt x="97" y="2148"/>
                    </a:lnTo>
                    <a:lnTo>
                      <a:pt x="69" y="2112"/>
                    </a:lnTo>
                    <a:lnTo>
                      <a:pt x="43" y="2070"/>
                    </a:lnTo>
                    <a:lnTo>
                      <a:pt x="30" y="2034"/>
                    </a:lnTo>
                    <a:lnTo>
                      <a:pt x="21" y="1997"/>
                    </a:lnTo>
                    <a:lnTo>
                      <a:pt x="11" y="1937"/>
                    </a:lnTo>
                    <a:lnTo>
                      <a:pt x="12" y="1901"/>
                    </a:lnTo>
                    <a:lnTo>
                      <a:pt x="5" y="1857"/>
                    </a:lnTo>
                    <a:lnTo>
                      <a:pt x="7" y="1824"/>
                    </a:lnTo>
                    <a:lnTo>
                      <a:pt x="4" y="1792"/>
                    </a:lnTo>
                    <a:lnTo>
                      <a:pt x="5" y="1738"/>
                    </a:lnTo>
                    <a:lnTo>
                      <a:pt x="12" y="1650"/>
                    </a:lnTo>
                    <a:lnTo>
                      <a:pt x="17" y="1608"/>
                    </a:lnTo>
                    <a:lnTo>
                      <a:pt x="14" y="1564"/>
                    </a:lnTo>
                    <a:lnTo>
                      <a:pt x="26" y="1493"/>
                    </a:lnTo>
                    <a:lnTo>
                      <a:pt x="36" y="1346"/>
                    </a:lnTo>
                    <a:lnTo>
                      <a:pt x="36" y="1170"/>
                    </a:lnTo>
                    <a:lnTo>
                      <a:pt x="30" y="1108"/>
                    </a:lnTo>
                    <a:lnTo>
                      <a:pt x="36" y="1038"/>
                    </a:lnTo>
                    <a:lnTo>
                      <a:pt x="23" y="1006"/>
                    </a:lnTo>
                    <a:lnTo>
                      <a:pt x="26" y="957"/>
                    </a:lnTo>
                    <a:lnTo>
                      <a:pt x="44" y="893"/>
                    </a:lnTo>
                    <a:lnTo>
                      <a:pt x="54" y="845"/>
                    </a:lnTo>
                    <a:lnTo>
                      <a:pt x="56" y="778"/>
                    </a:lnTo>
                    <a:lnTo>
                      <a:pt x="54" y="615"/>
                    </a:lnTo>
                    <a:lnTo>
                      <a:pt x="47" y="454"/>
                    </a:lnTo>
                    <a:lnTo>
                      <a:pt x="36" y="379"/>
                    </a:lnTo>
                    <a:lnTo>
                      <a:pt x="21" y="315"/>
                    </a:lnTo>
                    <a:lnTo>
                      <a:pt x="7" y="263"/>
                    </a:lnTo>
                    <a:lnTo>
                      <a:pt x="0" y="226"/>
                    </a:lnTo>
                    <a:lnTo>
                      <a:pt x="11" y="177"/>
                    </a:lnTo>
                    <a:lnTo>
                      <a:pt x="32" y="144"/>
                    </a:lnTo>
                    <a:lnTo>
                      <a:pt x="68" y="124"/>
                    </a:lnTo>
                    <a:lnTo>
                      <a:pt x="74" y="81"/>
                    </a:lnTo>
                    <a:lnTo>
                      <a:pt x="125" y="52"/>
                    </a:lnTo>
                    <a:lnTo>
                      <a:pt x="166" y="46"/>
                    </a:lnTo>
                    <a:lnTo>
                      <a:pt x="209" y="34"/>
                    </a:lnTo>
                    <a:lnTo>
                      <a:pt x="242" y="30"/>
                    </a:lnTo>
                    <a:lnTo>
                      <a:pt x="278" y="28"/>
                    </a:lnTo>
                    <a:lnTo>
                      <a:pt x="312" y="32"/>
                    </a:lnTo>
                    <a:lnTo>
                      <a:pt x="344" y="39"/>
                    </a:lnTo>
                    <a:lnTo>
                      <a:pt x="386" y="49"/>
                    </a:lnTo>
                    <a:lnTo>
                      <a:pt x="422" y="38"/>
                    </a:lnTo>
                    <a:lnTo>
                      <a:pt x="458" y="7"/>
                    </a:lnTo>
                    <a:lnTo>
                      <a:pt x="496" y="7"/>
                    </a:lnTo>
                    <a:lnTo>
                      <a:pt x="528" y="5"/>
                    </a:lnTo>
                    <a:lnTo>
                      <a:pt x="563" y="14"/>
                    </a:lnTo>
                    <a:lnTo>
                      <a:pt x="599" y="34"/>
                    </a:lnTo>
                    <a:lnTo>
                      <a:pt x="638" y="35"/>
                    </a:lnTo>
                    <a:lnTo>
                      <a:pt x="675" y="28"/>
                    </a:lnTo>
                    <a:lnTo>
                      <a:pt x="723" y="0"/>
                    </a:lnTo>
                    <a:lnTo>
                      <a:pt x="756" y="5"/>
                    </a:lnTo>
                    <a:lnTo>
                      <a:pt x="791" y="0"/>
                    </a:lnTo>
                    <a:lnTo>
                      <a:pt x="831" y="32"/>
                    </a:lnTo>
                    <a:lnTo>
                      <a:pt x="868" y="42"/>
                    </a:lnTo>
                    <a:lnTo>
                      <a:pt x="905" y="31"/>
                    </a:lnTo>
                    <a:lnTo>
                      <a:pt x="939" y="23"/>
                    </a:lnTo>
                    <a:lnTo>
                      <a:pt x="973" y="16"/>
                    </a:lnTo>
                    <a:lnTo>
                      <a:pt x="1010" y="17"/>
                    </a:lnTo>
                    <a:lnTo>
                      <a:pt x="1043" y="20"/>
                    </a:lnTo>
                    <a:lnTo>
                      <a:pt x="1086" y="30"/>
                    </a:lnTo>
                    <a:lnTo>
                      <a:pt x="1127" y="35"/>
                    </a:lnTo>
                    <a:lnTo>
                      <a:pt x="1180" y="66"/>
                    </a:lnTo>
                    <a:lnTo>
                      <a:pt x="1187" y="105"/>
                    </a:lnTo>
                    <a:lnTo>
                      <a:pt x="1223" y="124"/>
                    </a:lnTo>
                    <a:lnTo>
                      <a:pt x="1246" y="159"/>
                    </a:lnTo>
                    <a:lnTo>
                      <a:pt x="1258" y="206"/>
                    </a:lnTo>
                    <a:lnTo>
                      <a:pt x="1252" y="244"/>
                    </a:lnTo>
                    <a:lnTo>
                      <a:pt x="1238" y="295"/>
                    </a:lnTo>
                    <a:lnTo>
                      <a:pt x="1226" y="361"/>
                    </a:lnTo>
                    <a:lnTo>
                      <a:pt x="1217" y="434"/>
                    </a:lnTo>
                    <a:lnTo>
                      <a:pt x="1216" y="597"/>
                    </a:lnTo>
                    <a:lnTo>
                      <a:pt x="1217" y="761"/>
                    </a:lnTo>
                    <a:lnTo>
                      <a:pt x="1223" y="827"/>
                    </a:lnTo>
                    <a:lnTo>
                      <a:pt x="1234" y="875"/>
                    </a:lnTo>
                    <a:lnTo>
                      <a:pt x="1246" y="912"/>
                    </a:lnTo>
                    <a:lnTo>
                      <a:pt x="1252" y="956"/>
                    </a:lnTo>
                    <a:lnTo>
                      <a:pt x="1252" y="996"/>
                    </a:lnTo>
                    <a:lnTo>
                      <a:pt x="1253" y="1088"/>
                    </a:lnTo>
                    <a:lnTo>
                      <a:pt x="1252" y="1152"/>
                    </a:lnTo>
                    <a:lnTo>
                      <a:pt x="1252" y="1244"/>
                    </a:lnTo>
                    <a:lnTo>
                      <a:pt x="1256" y="1327"/>
                    </a:lnTo>
                    <a:lnTo>
                      <a:pt x="1260" y="1407"/>
                    </a:lnTo>
                    <a:lnTo>
                      <a:pt x="1272" y="1474"/>
                    </a:lnTo>
                    <a:lnTo>
                      <a:pt x="1279" y="1517"/>
                    </a:lnTo>
                    <a:lnTo>
                      <a:pt x="1287" y="1561"/>
                    </a:lnTo>
                    <a:lnTo>
                      <a:pt x="1279" y="1608"/>
                    </a:lnTo>
                    <a:lnTo>
                      <a:pt x="1288" y="1647"/>
                    </a:lnTo>
                    <a:lnTo>
                      <a:pt x="1295" y="1684"/>
                    </a:lnTo>
                    <a:lnTo>
                      <a:pt x="1301" y="1773"/>
                    </a:lnTo>
                    <a:lnTo>
                      <a:pt x="1299" y="1805"/>
                    </a:lnTo>
                    <a:lnTo>
                      <a:pt x="1301" y="1857"/>
                    </a:lnTo>
                    <a:lnTo>
                      <a:pt x="1302" y="1896"/>
                    </a:lnTo>
                    <a:lnTo>
                      <a:pt x="1295" y="1946"/>
                    </a:lnTo>
                    <a:lnTo>
                      <a:pt x="1285" y="1990"/>
                    </a:lnTo>
                    <a:lnTo>
                      <a:pt x="1280" y="2031"/>
                    </a:lnTo>
                    <a:lnTo>
                      <a:pt x="1259" y="2074"/>
                    </a:lnTo>
                    <a:lnTo>
                      <a:pt x="1235" y="2113"/>
                    </a:lnTo>
                    <a:lnTo>
                      <a:pt x="1198" y="2143"/>
                    </a:lnTo>
                    <a:lnTo>
                      <a:pt x="1187" y="2108"/>
                    </a:lnTo>
                    <a:lnTo>
                      <a:pt x="1205" y="2076"/>
                    </a:lnTo>
                    <a:lnTo>
                      <a:pt x="1219" y="2017"/>
                    </a:lnTo>
                    <a:lnTo>
                      <a:pt x="1227" y="1977"/>
                    </a:lnTo>
                    <a:lnTo>
                      <a:pt x="1233" y="1934"/>
                    </a:lnTo>
                    <a:lnTo>
                      <a:pt x="1228" y="1894"/>
                    </a:lnTo>
                    <a:lnTo>
                      <a:pt x="1226" y="1862"/>
                    </a:lnTo>
                    <a:lnTo>
                      <a:pt x="1233" y="1781"/>
                    </a:lnTo>
                    <a:lnTo>
                      <a:pt x="1226" y="1729"/>
                    </a:lnTo>
                    <a:lnTo>
                      <a:pt x="1199" y="1770"/>
                    </a:lnTo>
                    <a:lnTo>
                      <a:pt x="1187" y="1803"/>
                    </a:lnTo>
                    <a:lnTo>
                      <a:pt x="1170" y="1839"/>
                    </a:lnTo>
                    <a:lnTo>
                      <a:pt x="1146" y="1884"/>
                    </a:lnTo>
                    <a:lnTo>
                      <a:pt x="1129" y="1921"/>
                    </a:lnTo>
                    <a:lnTo>
                      <a:pt x="1116" y="1955"/>
                    </a:lnTo>
                    <a:lnTo>
                      <a:pt x="1110" y="1914"/>
                    </a:lnTo>
                    <a:lnTo>
                      <a:pt x="1125" y="1876"/>
                    </a:lnTo>
                    <a:lnTo>
                      <a:pt x="1139" y="1839"/>
                    </a:lnTo>
                    <a:lnTo>
                      <a:pt x="1149" y="1803"/>
                    </a:lnTo>
                    <a:lnTo>
                      <a:pt x="1174" y="1761"/>
                    </a:lnTo>
                    <a:lnTo>
                      <a:pt x="1181" y="1725"/>
                    </a:lnTo>
                    <a:lnTo>
                      <a:pt x="1188" y="1656"/>
                    </a:lnTo>
                    <a:lnTo>
                      <a:pt x="1203" y="1621"/>
                    </a:lnTo>
                    <a:lnTo>
                      <a:pt x="1223" y="1588"/>
                    </a:lnTo>
                    <a:lnTo>
                      <a:pt x="1226" y="1553"/>
                    </a:lnTo>
                    <a:lnTo>
                      <a:pt x="1213" y="1447"/>
                    </a:lnTo>
                    <a:lnTo>
                      <a:pt x="1198" y="1327"/>
                    </a:lnTo>
                    <a:lnTo>
                      <a:pt x="1174" y="1198"/>
                    </a:lnTo>
                    <a:lnTo>
                      <a:pt x="1145" y="1092"/>
                    </a:lnTo>
                    <a:lnTo>
                      <a:pt x="1116" y="1037"/>
                    </a:lnTo>
                    <a:lnTo>
                      <a:pt x="1117" y="1003"/>
                    </a:lnTo>
                    <a:lnTo>
                      <a:pt x="1099" y="964"/>
                    </a:lnTo>
                    <a:lnTo>
                      <a:pt x="1114" y="916"/>
                    </a:lnTo>
                    <a:lnTo>
                      <a:pt x="1138" y="867"/>
                    </a:lnTo>
                    <a:lnTo>
                      <a:pt x="1145" y="825"/>
                    </a:lnTo>
                    <a:lnTo>
                      <a:pt x="1149" y="764"/>
                    </a:lnTo>
                    <a:lnTo>
                      <a:pt x="1146" y="651"/>
                    </a:lnTo>
                    <a:lnTo>
                      <a:pt x="1145" y="517"/>
                    </a:lnTo>
                    <a:lnTo>
                      <a:pt x="1139" y="391"/>
                    </a:lnTo>
                    <a:lnTo>
                      <a:pt x="1129" y="308"/>
                    </a:lnTo>
                    <a:lnTo>
                      <a:pt x="1118" y="266"/>
                    </a:lnTo>
                    <a:lnTo>
                      <a:pt x="1111" y="229"/>
                    </a:lnTo>
                    <a:lnTo>
                      <a:pt x="1071" y="249"/>
                    </a:lnTo>
                    <a:lnTo>
                      <a:pt x="1050" y="297"/>
                    </a:lnTo>
                    <a:lnTo>
                      <a:pt x="1031" y="359"/>
                    </a:lnTo>
                    <a:lnTo>
                      <a:pt x="996" y="391"/>
                    </a:lnTo>
                    <a:lnTo>
                      <a:pt x="1017" y="458"/>
                    </a:lnTo>
                    <a:lnTo>
                      <a:pt x="1019" y="494"/>
                    </a:lnTo>
                    <a:lnTo>
                      <a:pt x="1021" y="528"/>
                    </a:lnTo>
                    <a:lnTo>
                      <a:pt x="1033" y="582"/>
                    </a:lnTo>
                    <a:lnTo>
                      <a:pt x="1029" y="625"/>
                    </a:lnTo>
                    <a:lnTo>
                      <a:pt x="1035" y="658"/>
                    </a:lnTo>
                    <a:lnTo>
                      <a:pt x="1033" y="693"/>
                    </a:lnTo>
                    <a:lnTo>
                      <a:pt x="1019" y="736"/>
                    </a:lnTo>
                    <a:lnTo>
                      <a:pt x="1021" y="795"/>
                    </a:lnTo>
                    <a:lnTo>
                      <a:pt x="1012" y="828"/>
                    </a:lnTo>
                    <a:lnTo>
                      <a:pt x="997" y="864"/>
                    </a:lnTo>
                    <a:lnTo>
                      <a:pt x="978" y="896"/>
                    </a:lnTo>
                    <a:lnTo>
                      <a:pt x="933" y="945"/>
                    </a:lnTo>
                    <a:lnTo>
                      <a:pt x="901" y="955"/>
                    </a:lnTo>
                    <a:lnTo>
                      <a:pt x="928" y="916"/>
                    </a:lnTo>
                    <a:lnTo>
                      <a:pt x="972" y="864"/>
                    </a:lnTo>
                    <a:lnTo>
                      <a:pt x="929" y="882"/>
                    </a:lnTo>
                    <a:lnTo>
                      <a:pt x="895" y="888"/>
                    </a:lnTo>
                    <a:lnTo>
                      <a:pt x="840" y="845"/>
                    </a:lnTo>
                    <a:lnTo>
                      <a:pt x="815" y="803"/>
                    </a:lnTo>
                    <a:lnTo>
                      <a:pt x="777" y="798"/>
                    </a:lnTo>
                    <a:lnTo>
                      <a:pt x="742" y="781"/>
                    </a:lnTo>
                    <a:lnTo>
                      <a:pt x="695" y="761"/>
                    </a:lnTo>
                    <a:lnTo>
                      <a:pt x="712" y="796"/>
                    </a:lnTo>
                    <a:lnTo>
                      <a:pt x="748" y="817"/>
                    </a:lnTo>
                    <a:lnTo>
                      <a:pt x="783" y="845"/>
                    </a:lnTo>
                    <a:lnTo>
                      <a:pt x="838" y="902"/>
                    </a:lnTo>
                    <a:lnTo>
                      <a:pt x="873" y="959"/>
                    </a:lnTo>
                    <a:lnTo>
                      <a:pt x="836" y="964"/>
                    </a:lnTo>
                    <a:lnTo>
                      <a:pt x="799" y="925"/>
                    </a:lnTo>
                    <a:lnTo>
                      <a:pt x="777" y="892"/>
                    </a:lnTo>
                    <a:lnTo>
                      <a:pt x="734" y="850"/>
                    </a:lnTo>
                    <a:lnTo>
                      <a:pt x="689" y="832"/>
                    </a:lnTo>
                    <a:lnTo>
                      <a:pt x="675" y="882"/>
                    </a:lnTo>
                    <a:lnTo>
                      <a:pt x="709" y="885"/>
                    </a:lnTo>
                    <a:lnTo>
                      <a:pt x="739" y="896"/>
                    </a:lnTo>
                    <a:lnTo>
                      <a:pt x="709" y="916"/>
                    </a:lnTo>
                    <a:lnTo>
                      <a:pt x="675" y="921"/>
                    </a:lnTo>
                    <a:lnTo>
                      <a:pt x="674" y="959"/>
                    </a:lnTo>
                    <a:lnTo>
                      <a:pt x="706" y="983"/>
                    </a:lnTo>
                    <a:lnTo>
                      <a:pt x="742" y="985"/>
                    </a:lnTo>
                    <a:lnTo>
                      <a:pt x="699" y="1015"/>
                    </a:lnTo>
                    <a:lnTo>
                      <a:pt x="685" y="1058"/>
                    </a:lnTo>
                    <a:lnTo>
                      <a:pt x="742" y="1052"/>
                    </a:lnTo>
                    <a:lnTo>
                      <a:pt x="727" y="1088"/>
                    </a:lnTo>
                    <a:lnTo>
                      <a:pt x="691" y="1117"/>
                    </a:lnTo>
                    <a:lnTo>
                      <a:pt x="731" y="1122"/>
                    </a:lnTo>
                    <a:lnTo>
                      <a:pt x="710" y="1170"/>
                    </a:lnTo>
                    <a:lnTo>
                      <a:pt x="706" y="1216"/>
                    </a:lnTo>
                    <a:lnTo>
                      <a:pt x="746" y="1183"/>
                    </a:lnTo>
                    <a:lnTo>
                      <a:pt x="791" y="1141"/>
                    </a:lnTo>
                    <a:lnTo>
                      <a:pt x="833" y="1116"/>
                    </a:lnTo>
                    <a:lnTo>
                      <a:pt x="876" y="1104"/>
                    </a:lnTo>
                    <a:lnTo>
                      <a:pt x="923" y="1098"/>
                    </a:lnTo>
                    <a:lnTo>
                      <a:pt x="972" y="1104"/>
                    </a:lnTo>
                    <a:lnTo>
                      <a:pt x="1014" y="1136"/>
                    </a:lnTo>
                    <a:lnTo>
                      <a:pt x="1043" y="1183"/>
                    </a:lnTo>
                    <a:lnTo>
                      <a:pt x="1061" y="1234"/>
                    </a:lnTo>
                    <a:lnTo>
                      <a:pt x="1053" y="1308"/>
                    </a:lnTo>
                    <a:lnTo>
                      <a:pt x="1010" y="1358"/>
                    </a:lnTo>
                    <a:lnTo>
                      <a:pt x="996" y="1394"/>
                    </a:lnTo>
                    <a:lnTo>
                      <a:pt x="957" y="1429"/>
                    </a:lnTo>
                    <a:lnTo>
                      <a:pt x="971" y="1482"/>
                    </a:lnTo>
                    <a:lnTo>
                      <a:pt x="1014" y="1504"/>
                    </a:lnTo>
                    <a:lnTo>
                      <a:pt x="1054" y="1492"/>
                    </a:lnTo>
                    <a:lnTo>
                      <a:pt x="1075" y="1528"/>
                    </a:lnTo>
                    <a:lnTo>
                      <a:pt x="1095" y="1565"/>
                    </a:lnTo>
                    <a:lnTo>
                      <a:pt x="1075" y="1624"/>
                    </a:lnTo>
                    <a:lnTo>
                      <a:pt x="1056" y="1659"/>
                    </a:lnTo>
                    <a:lnTo>
                      <a:pt x="1038" y="1699"/>
                    </a:lnTo>
                    <a:lnTo>
                      <a:pt x="1010" y="1787"/>
                    </a:lnTo>
                    <a:lnTo>
                      <a:pt x="1006" y="1818"/>
                    </a:lnTo>
                    <a:lnTo>
                      <a:pt x="994" y="1983"/>
                    </a:lnTo>
                    <a:lnTo>
                      <a:pt x="978" y="2136"/>
                    </a:lnTo>
                    <a:lnTo>
                      <a:pt x="962" y="2276"/>
                    </a:lnTo>
                    <a:lnTo>
                      <a:pt x="951" y="2382"/>
                    </a:lnTo>
                    <a:lnTo>
                      <a:pt x="946" y="2458"/>
                    </a:lnTo>
                    <a:lnTo>
                      <a:pt x="947" y="2524"/>
                    </a:lnTo>
                    <a:lnTo>
                      <a:pt x="958" y="2582"/>
                    </a:lnTo>
                    <a:lnTo>
                      <a:pt x="986" y="2629"/>
                    </a:lnTo>
                    <a:lnTo>
                      <a:pt x="1010" y="2668"/>
                    </a:lnTo>
                    <a:lnTo>
                      <a:pt x="1010" y="2717"/>
                    </a:lnTo>
                    <a:lnTo>
                      <a:pt x="1015" y="2757"/>
                    </a:lnTo>
                    <a:lnTo>
                      <a:pt x="1012" y="2795"/>
                    </a:lnTo>
                    <a:lnTo>
                      <a:pt x="1006" y="2841"/>
                    </a:lnTo>
                    <a:lnTo>
                      <a:pt x="1014" y="2876"/>
                    </a:lnTo>
                    <a:lnTo>
                      <a:pt x="1017" y="2923"/>
                    </a:lnTo>
                    <a:lnTo>
                      <a:pt x="1006" y="2970"/>
                    </a:lnTo>
                    <a:lnTo>
                      <a:pt x="996" y="3029"/>
                    </a:lnTo>
                    <a:lnTo>
                      <a:pt x="993" y="3088"/>
                    </a:lnTo>
                    <a:lnTo>
                      <a:pt x="993" y="3152"/>
                    </a:lnTo>
                    <a:lnTo>
                      <a:pt x="996" y="3212"/>
                    </a:lnTo>
                    <a:lnTo>
                      <a:pt x="993" y="3385"/>
                    </a:lnTo>
                    <a:lnTo>
                      <a:pt x="986" y="3563"/>
                    </a:lnTo>
                    <a:lnTo>
                      <a:pt x="979" y="3682"/>
                    </a:lnTo>
                    <a:lnTo>
                      <a:pt x="986" y="3760"/>
                    </a:lnTo>
                    <a:lnTo>
                      <a:pt x="993" y="3794"/>
                    </a:lnTo>
                    <a:lnTo>
                      <a:pt x="997" y="3833"/>
                    </a:lnTo>
                    <a:lnTo>
                      <a:pt x="990" y="3876"/>
                    </a:lnTo>
                    <a:lnTo>
                      <a:pt x="969" y="3915"/>
                    </a:lnTo>
                    <a:lnTo>
                      <a:pt x="979" y="3962"/>
                    </a:lnTo>
                    <a:lnTo>
                      <a:pt x="1024" y="4007"/>
                    </a:lnTo>
                    <a:lnTo>
                      <a:pt x="1061" y="4033"/>
                    </a:lnTo>
                    <a:lnTo>
                      <a:pt x="1095" y="4069"/>
                    </a:lnTo>
                    <a:lnTo>
                      <a:pt x="1145" y="4100"/>
                    </a:lnTo>
                    <a:lnTo>
                      <a:pt x="1191" y="4135"/>
                    </a:lnTo>
                    <a:lnTo>
                      <a:pt x="1209" y="4172"/>
                    </a:lnTo>
                    <a:lnTo>
                      <a:pt x="1205" y="4205"/>
                    </a:lnTo>
                    <a:lnTo>
                      <a:pt x="1191" y="4240"/>
                    </a:lnTo>
                    <a:lnTo>
                      <a:pt x="1153" y="4221"/>
                    </a:lnTo>
                    <a:lnTo>
                      <a:pt x="1121" y="4212"/>
                    </a:lnTo>
                    <a:lnTo>
                      <a:pt x="1082" y="4189"/>
                    </a:lnTo>
                    <a:lnTo>
                      <a:pt x="1045" y="4179"/>
                    </a:lnTo>
                    <a:lnTo>
                      <a:pt x="1001" y="4144"/>
                    </a:lnTo>
                    <a:lnTo>
                      <a:pt x="958" y="4109"/>
                    </a:lnTo>
                    <a:lnTo>
                      <a:pt x="919" y="4094"/>
                    </a:lnTo>
                    <a:lnTo>
                      <a:pt x="884" y="4082"/>
                    </a:lnTo>
                    <a:lnTo>
                      <a:pt x="844" y="4068"/>
                    </a:lnTo>
                    <a:lnTo>
                      <a:pt x="815" y="4022"/>
                    </a:lnTo>
                    <a:lnTo>
                      <a:pt x="802" y="3981"/>
                    </a:lnTo>
                    <a:lnTo>
                      <a:pt x="813" y="3937"/>
                    </a:lnTo>
                    <a:lnTo>
                      <a:pt x="805" y="3887"/>
                    </a:lnTo>
                    <a:lnTo>
                      <a:pt x="823" y="3831"/>
                    </a:lnTo>
                    <a:lnTo>
                      <a:pt x="848" y="3717"/>
                    </a:lnTo>
                    <a:lnTo>
                      <a:pt x="868" y="3545"/>
                    </a:lnTo>
                    <a:lnTo>
                      <a:pt x="868" y="3322"/>
                    </a:lnTo>
                    <a:lnTo>
                      <a:pt x="852" y="3120"/>
                    </a:lnTo>
                    <a:lnTo>
                      <a:pt x="829" y="2999"/>
                    </a:lnTo>
                    <a:lnTo>
                      <a:pt x="805" y="2935"/>
                    </a:lnTo>
                    <a:lnTo>
                      <a:pt x="780" y="2888"/>
                    </a:lnTo>
                    <a:lnTo>
                      <a:pt x="767" y="2830"/>
                    </a:lnTo>
                    <a:lnTo>
                      <a:pt x="762" y="2791"/>
                    </a:lnTo>
                    <a:lnTo>
                      <a:pt x="758" y="2757"/>
                    </a:lnTo>
                    <a:lnTo>
                      <a:pt x="760" y="2721"/>
                    </a:lnTo>
                    <a:lnTo>
                      <a:pt x="785" y="2667"/>
                    </a:lnTo>
                    <a:lnTo>
                      <a:pt x="808" y="2614"/>
                    </a:lnTo>
                    <a:lnTo>
                      <a:pt x="833" y="2547"/>
                    </a:lnTo>
                    <a:lnTo>
                      <a:pt x="847" y="2475"/>
                    </a:lnTo>
                    <a:lnTo>
                      <a:pt x="858" y="2344"/>
                    </a:lnTo>
                    <a:lnTo>
                      <a:pt x="880" y="2141"/>
                    </a:lnTo>
                    <a:lnTo>
                      <a:pt x="900" y="1933"/>
                    </a:lnTo>
                    <a:lnTo>
                      <a:pt x="915" y="1789"/>
                    </a:lnTo>
                    <a:lnTo>
                      <a:pt x="916" y="1718"/>
                    </a:lnTo>
                    <a:lnTo>
                      <a:pt x="901" y="1659"/>
                    </a:lnTo>
                    <a:lnTo>
                      <a:pt x="915" y="1599"/>
                    </a:lnTo>
                    <a:lnTo>
                      <a:pt x="891" y="1553"/>
                    </a:lnTo>
                    <a:lnTo>
                      <a:pt x="862" y="1593"/>
                    </a:lnTo>
                    <a:lnTo>
                      <a:pt x="843" y="1636"/>
                    </a:lnTo>
                    <a:lnTo>
                      <a:pt x="806" y="1671"/>
                    </a:lnTo>
                    <a:lnTo>
                      <a:pt x="762" y="1674"/>
                    </a:lnTo>
                    <a:lnTo>
                      <a:pt x="724" y="1657"/>
                    </a:lnTo>
                    <a:lnTo>
                      <a:pt x="682" y="1625"/>
                    </a:lnTo>
                    <a:lnTo>
                      <a:pt x="650" y="161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51" name="Freeform 8"/>
              <p:cNvSpPr>
                <a:spLocks/>
              </p:cNvSpPr>
              <p:nvPr/>
            </p:nvSpPr>
            <p:spPr bwMode="auto">
              <a:xfrm>
                <a:off x="2546" y="1393"/>
                <a:ext cx="310" cy="323"/>
              </a:xfrm>
              <a:custGeom>
                <a:avLst/>
                <a:gdLst>
                  <a:gd name="T0" fmla="*/ 0 w 621"/>
                  <a:gd name="T1" fmla="*/ 0 h 647"/>
                  <a:gd name="T2" fmla="*/ 0 w 621"/>
                  <a:gd name="T3" fmla="*/ 0 h 647"/>
                  <a:gd name="T4" fmla="*/ 0 w 621"/>
                  <a:gd name="T5" fmla="*/ 0 h 647"/>
                  <a:gd name="T6" fmla="*/ 0 w 621"/>
                  <a:gd name="T7" fmla="*/ 0 h 647"/>
                  <a:gd name="T8" fmla="*/ 0 w 621"/>
                  <a:gd name="T9" fmla="*/ 0 h 647"/>
                  <a:gd name="T10" fmla="*/ 0 w 621"/>
                  <a:gd name="T11" fmla="*/ 0 h 647"/>
                  <a:gd name="T12" fmla="*/ 0 w 621"/>
                  <a:gd name="T13" fmla="*/ 0 h 647"/>
                  <a:gd name="T14" fmla="*/ 0 w 621"/>
                  <a:gd name="T15" fmla="*/ 0 h 647"/>
                  <a:gd name="T16" fmla="*/ 0 w 621"/>
                  <a:gd name="T17" fmla="*/ 0 h 647"/>
                  <a:gd name="T18" fmla="*/ 0 w 621"/>
                  <a:gd name="T19" fmla="*/ 0 h 647"/>
                  <a:gd name="T20" fmla="*/ 0 w 621"/>
                  <a:gd name="T21" fmla="*/ 0 h 647"/>
                  <a:gd name="T22" fmla="*/ 0 w 621"/>
                  <a:gd name="T23" fmla="*/ 0 h 647"/>
                  <a:gd name="T24" fmla="*/ 0 w 621"/>
                  <a:gd name="T25" fmla="*/ 0 h 647"/>
                  <a:gd name="T26" fmla="*/ 0 w 621"/>
                  <a:gd name="T27" fmla="*/ 0 h 647"/>
                  <a:gd name="T28" fmla="*/ 0 w 621"/>
                  <a:gd name="T29" fmla="*/ 0 h 647"/>
                  <a:gd name="T30" fmla="*/ 0 w 621"/>
                  <a:gd name="T31" fmla="*/ 0 h 647"/>
                  <a:gd name="T32" fmla="*/ 0 w 621"/>
                  <a:gd name="T33" fmla="*/ 0 h 647"/>
                  <a:gd name="T34" fmla="*/ 0 w 621"/>
                  <a:gd name="T35" fmla="*/ 0 h 647"/>
                  <a:gd name="T36" fmla="*/ 0 w 621"/>
                  <a:gd name="T37" fmla="*/ 0 h 647"/>
                  <a:gd name="T38" fmla="*/ 0 w 621"/>
                  <a:gd name="T39" fmla="*/ 0 h 647"/>
                  <a:gd name="T40" fmla="*/ 0 w 621"/>
                  <a:gd name="T41" fmla="*/ 0 h 647"/>
                  <a:gd name="T42" fmla="*/ 0 w 621"/>
                  <a:gd name="T43" fmla="*/ 0 h 647"/>
                  <a:gd name="T44" fmla="*/ 0 w 621"/>
                  <a:gd name="T45" fmla="*/ 0 h 647"/>
                  <a:gd name="T46" fmla="*/ 0 w 621"/>
                  <a:gd name="T47" fmla="*/ 0 h 647"/>
                  <a:gd name="T48" fmla="*/ 0 w 621"/>
                  <a:gd name="T49" fmla="*/ 0 h 647"/>
                  <a:gd name="T50" fmla="*/ 0 w 621"/>
                  <a:gd name="T51" fmla="*/ 0 h 647"/>
                  <a:gd name="T52" fmla="*/ 0 w 621"/>
                  <a:gd name="T53" fmla="*/ 0 h 647"/>
                  <a:gd name="T54" fmla="*/ 0 w 621"/>
                  <a:gd name="T55" fmla="*/ 0 h 647"/>
                  <a:gd name="T56" fmla="*/ 0 w 621"/>
                  <a:gd name="T57" fmla="*/ 0 h 647"/>
                  <a:gd name="T58" fmla="*/ 0 w 621"/>
                  <a:gd name="T59" fmla="*/ 0 h 647"/>
                  <a:gd name="T60" fmla="*/ 0 w 621"/>
                  <a:gd name="T61" fmla="*/ 0 h 647"/>
                  <a:gd name="T62" fmla="*/ 0 w 621"/>
                  <a:gd name="T63" fmla="*/ 0 h 647"/>
                  <a:gd name="T64" fmla="*/ 0 w 621"/>
                  <a:gd name="T65" fmla="*/ 0 h 647"/>
                  <a:gd name="T66" fmla="*/ 0 w 621"/>
                  <a:gd name="T67" fmla="*/ 0 h 647"/>
                  <a:gd name="T68" fmla="*/ 0 w 621"/>
                  <a:gd name="T69" fmla="*/ 0 h 647"/>
                  <a:gd name="T70" fmla="*/ 0 w 621"/>
                  <a:gd name="T71" fmla="*/ 0 h 647"/>
                  <a:gd name="T72" fmla="*/ 0 w 621"/>
                  <a:gd name="T73" fmla="*/ 0 h 647"/>
                  <a:gd name="T74" fmla="*/ 0 w 621"/>
                  <a:gd name="T75" fmla="*/ 0 h 647"/>
                  <a:gd name="T76" fmla="*/ 0 w 621"/>
                  <a:gd name="T77" fmla="*/ 0 h 647"/>
                  <a:gd name="T78" fmla="*/ 0 w 621"/>
                  <a:gd name="T79" fmla="*/ 0 h 647"/>
                  <a:gd name="T80" fmla="*/ 0 w 621"/>
                  <a:gd name="T81" fmla="*/ 0 h 64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21"/>
                  <a:gd name="T124" fmla="*/ 0 h 647"/>
                  <a:gd name="T125" fmla="*/ 621 w 621"/>
                  <a:gd name="T126" fmla="*/ 647 h 64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21" h="647">
                    <a:moveTo>
                      <a:pt x="308" y="0"/>
                    </a:moveTo>
                    <a:lnTo>
                      <a:pt x="350" y="3"/>
                    </a:lnTo>
                    <a:lnTo>
                      <a:pt x="399" y="14"/>
                    </a:lnTo>
                    <a:lnTo>
                      <a:pt x="450" y="31"/>
                    </a:lnTo>
                    <a:lnTo>
                      <a:pt x="502" y="53"/>
                    </a:lnTo>
                    <a:lnTo>
                      <a:pt x="546" y="91"/>
                    </a:lnTo>
                    <a:lnTo>
                      <a:pt x="585" y="135"/>
                    </a:lnTo>
                    <a:lnTo>
                      <a:pt x="612" y="194"/>
                    </a:lnTo>
                    <a:lnTo>
                      <a:pt x="621" y="263"/>
                    </a:lnTo>
                    <a:lnTo>
                      <a:pt x="617" y="331"/>
                    </a:lnTo>
                    <a:lnTo>
                      <a:pt x="606" y="383"/>
                    </a:lnTo>
                    <a:lnTo>
                      <a:pt x="588" y="420"/>
                    </a:lnTo>
                    <a:lnTo>
                      <a:pt x="567" y="443"/>
                    </a:lnTo>
                    <a:lnTo>
                      <a:pt x="545" y="459"/>
                    </a:lnTo>
                    <a:lnTo>
                      <a:pt x="524" y="462"/>
                    </a:lnTo>
                    <a:lnTo>
                      <a:pt x="507" y="468"/>
                    </a:lnTo>
                    <a:lnTo>
                      <a:pt x="497" y="469"/>
                    </a:lnTo>
                    <a:lnTo>
                      <a:pt x="482" y="469"/>
                    </a:lnTo>
                    <a:lnTo>
                      <a:pt x="468" y="472"/>
                    </a:lnTo>
                    <a:lnTo>
                      <a:pt x="454" y="478"/>
                    </a:lnTo>
                    <a:lnTo>
                      <a:pt x="440" y="489"/>
                    </a:lnTo>
                    <a:lnTo>
                      <a:pt x="425" y="497"/>
                    </a:lnTo>
                    <a:lnTo>
                      <a:pt x="410" y="498"/>
                    </a:lnTo>
                    <a:lnTo>
                      <a:pt x="397" y="497"/>
                    </a:lnTo>
                    <a:lnTo>
                      <a:pt x="390" y="480"/>
                    </a:lnTo>
                    <a:lnTo>
                      <a:pt x="390" y="469"/>
                    </a:lnTo>
                    <a:lnTo>
                      <a:pt x="383" y="454"/>
                    </a:lnTo>
                    <a:lnTo>
                      <a:pt x="372" y="443"/>
                    </a:lnTo>
                    <a:lnTo>
                      <a:pt x="348" y="489"/>
                    </a:lnTo>
                    <a:lnTo>
                      <a:pt x="344" y="528"/>
                    </a:lnTo>
                    <a:lnTo>
                      <a:pt x="344" y="557"/>
                    </a:lnTo>
                    <a:lnTo>
                      <a:pt x="340" y="578"/>
                    </a:lnTo>
                    <a:lnTo>
                      <a:pt x="327" y="589"/>
                    </a:lnTo>
                    <a:lnTo>
                      <a:pt x="321" y="593"/>
                    </a:lnTo>
                    <a:lnTo>
                      <a:pt x="311" y="597"/>
                    </a:lnTo>
                    <a:lnTo>
                      <a:pt x="297" y="601"/>
                    </a:lnTo>
                    <a:lnTo>
                      <a:pt x="284" y="604"/>
                    </a:lnTo>
                    <a:lnTo>
                      <a:pt x="272" y="605"/>
                    </a:lnTo>
                    <a:lnTo>
                      <a:pt x="254" y="605"/>
                    </a:lnTo>
                    <a:lnTo>
                      <a:pt x="237" y="608"/>
                    </a:lnTo>
                    <a:lnTo>
                      <a:pt x="220" y="611"/>
                    </a:lnTo>
                    <a:lnTo>
                      <a:pt x="205" y="617"/>
                    </a:lnTo>
                    <a:lnTo>
                      <a:pt x="191" y="619"/>
                    </a:lnTo>
                    <a:lnTo>
                      <a:pt x="177" y="625"/>
                    </a:lnTo>
                    <a:lnTo>
                      <a:pt x="165" y="629"/>
                    </a:lnTo>
                    <a:lnTo>
                      <a:pt x="152" y="637"/>
                    </a:lnTo>
                    <a:lnTo>
                      <a:pt x="137" y="642"/>
                    </a:lnTo>
                    <a:lnTo>
                      <a:pt x="112" y="647"/>
                    </a:lnTo>
                    <a:lnTo>
                      <a:pt x="91" y="647"/>
                    </a:lnTo>
                    <a:lnTo>
                      <a:pt x="78" y="637"/>
                    </a:lnTo>
                    <a:lnTo>
                      <a:pt x="73" y="614"/>
                    </a:lnTo>
                    <a:lnTo>
                      <a:pt x="70" y="592"/>
                    </a:lnTo>
                    <a:lnTo>
                      <a:pt x="61" y="580"/>
                    </a:lnTo>
                    <a:lnTo>
                      <a:pt x="56" y="573"/>
                    </a:lnTo>
                    <a:lnTo>
                      <a:pt x="49" y="557"/>
                    </a:lnTo>
                    <a:lnTo>
                      <a:pt x="47" y="543"/>
                    </a:lnTo>
                    <a:lnTo>
                      <a:pt x="50" y="532"/>
                    </a:lnTo>
                    <a:lnTo>
                      <a:pt x="38" y="516"/>
                    </a:lnTo>
                    <a:lnTo>
                      <a:pt x="36" y="491"/>
                    </a:lnTo>
                    <a:lnTo>
                      <a:pt x="39" y="451"/>
                    </a:lnTo>
                    <a:lnTo>
                      <a:pt x="39" y="430"/>
                    </a:lnTo>
                    <a:lnTo>
                      <a:pt x="38" y="412"/>
                    </a:lnTo>
                    <a:lnTo>
                      <a:pt x="31" y="397"/>
                    </a:lnTo>
                    <a:lnTo>
                      <a:pt x="24" y="379"/>
                    </a:lnTo>
                    <a:lnTo>
                      <a:pt x="22" y="363"/>
                    </a:lnTo>
                    <a:lnTo>
                      <a:pt x="24" y="352"/>
                    </a:lnTo>
                    <a:lnTo>
                      <a:pt x="27" y="338"/>
                    </a:lnTo>
                    <a:lnTo>
                      <a:pt x="22" y="322"/>
                    </a:lnTo>
                    <a:lnTo>
                      <a:pt x="14" y="305"/>
                    </a:lnTo>
                    <a:lnTo>
                      <a:pt x="7" y="284"/>
                    </a:lnTo>
                    <a:lnTo>
                      <a:pt x="0" y="263"/>
                    </a:lnTo>
                    <a:lnTo>
                      <a:pt x="0" y="238"/>
                    </a:lnTo>
                    <a:lnTo>
                      <a:pt x="3" y="219"/>
                    </a:lnTo>
                    <a:lnTo>
                      <a:pt x="14" y="187"/>
                    </a:lnTo>
                    <a:lnTo>
                      <a:pt x="31" y="146"/>
                    </a:lnTo>
                    <a:lnTo>
                      <a:pt x="60" y="105"/>
                    </a:lnTo>
                    <a:lnTo>
                      <a:pt x="99" y="64"/>
                    </a:lnTo>
                    <a:lnTo>
                      <a:pt x="152" y="28"/>
                    </a:lnTo>
                    <a:lnTo>
                      <a:pt x="220" y="6"/>
                    </a:lnTo>
                    <a:lnTo>
                      <a:pt x="308" y="0"/>
                    </a:lnTo>
                    <a:close/>
                  </a:path>
                </a:pathLst>
              </a:custGeom>
              <a:solidFill>
                <a:srgbClr val="CCE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52" name="Freeform 9"/>
              <p:cNvSpPr>
                <a:spLocks/>
              </p:cNvSpPr>
              <p:nvPr/>
            </p:nvSpPr>
            <p:spPr bwMode="auto">
              <a:xfrm>
                <a:off x="2546" y="1393"/>
                <a:ext cx="310" cy="323"/>
              </a:xfrm>
              <a:custGeom>
                <a:avLst/>
                <a:gdLst>
                  <a:gd name="T0" fmla="*/ 0 w 621"/>
                  <a:gd name="T1" fmla="*/ 0 h 647"/>
                  <a:gd name="T2" fmla="*/ 0 w 621"/>
                  <a:gd name="T3" fmla="*/ 0 h 647"/>
                  <a:gd name="T4" fmla="*/ 0 w 621"/>
                  <a:gd name="T5" fmla="*/ 0 h 647"/>
                  <a:gd name="T6" fmla="*/ 0 w 621"/>
                  <a:gd name="T7" fmla="*/ 0 h 647"/>
                  <a:gd name="T8" fmla="*/ 0 w 621"/>
                  <a:gd name="T9" fmla="*/ 0 h 647"/>
                  <a:gd name="T10" fmla="*/ 0 w 621"/>
                  <a:gd name="T11" fmla="*/ 0 h 647"/>
                  <a:gd name="T12" fmla="*/ 0 w 621"/>
                  <a:gd name="T13" fmla="*/ 0 h 647"/>
                  <a:gd name="T14" fmla="*/ 0 w 621"/>
                  <a:gd name="T15" fmla="*/ 0 h 647"/>
                  <a:gd name="T16" fmla="*/ 0 w 621"/>
                  <a:gd name="T17" fmla="*/ 0 h 647"/>
                  <a:gd name="T18" fmla="*/ 0 w 621"/>
                  <a:gd name="T19" fmla="*/ 0 h 647"/>
                  <a:gd name="T20" fmla="*/ 0 w 621"/>
                  <a:gd name="T21" fmla="*/ 0 h 647"/>
                  <a:gd name="T22" fmla="*/ 0 w 621"/>
                  <a:gd name="T23" fmla="*/ 0 h 647"/>
                  <a:gd name="T24" fmla="*/ 0 w 621"/>
                  <a:gd name="T25" fmla="*/ 0 h 647"/>
                  <a:gd name="T26" fmla="*/ 0 w 621"/>
                  <a:gd name="T27" fmla="*/ 0 h 647"/>
                  <a:gd name="T28" fmla="*/ 0 w 621"/>
                  <a:gd name="T29" fmla="*/ 0 h 647"/>
                  <a:gd name="T30" fmla="*/ 0 w 621"/>
                  <a:gd name="T31" fmla="*/ 0 h 647"/>
                  <a:gd name="T32" fmla="*/ 0 w 621"/>
                  <a:gd name="T33" fmla="*/ 0 h 647"/>
                  <a:gd name="T34" fmla="*/ 0 w 621"/>
                  <a:gd name="T35" fmla="*/ 0 h 647"/>
                  <a:gd name="T36" fmla="*/ 0 w 621"/>
                  <a:gd name="T37" fmla="*/ 0 h 647"/>
                  <a:gd name="T38" fmla="*/ 0 w 621"/>
                  <a:gd name="T39" fmla="*/ 0 h 647"/>
                  <a:gd name="T40" fmla="*/ 0 w 621"/>
                  <a:gd name="T41" fmla="*/ 0 h 647"/>
                  <a:gd name="T42" fmla="*/ 0 w 621"/>
                  <a:gd name="T43" fmla="*/ 0 h 647"/>
                  <a:gd name="T44" fmla="*/ 0 w 621"/>
                  <a:gd name="T45" fmla="*/ 0 h 647"/>
                  <a:gd name="T46" fmla="*/ 0 w 621"/>
                  <a:gd name="T47" fmla="*/ 0 h 647"/>
                  <a:gd name="T48" fmla="*/ 0 w 621"/>
                  <a:gd name="T49" fmla="*/ 0 h 647"/>
                  <a:gd name="T50" fmla="*/ 0 w 621"/>
                  <a:gd name="T51" fmla="*/ 0 h 647"/>
                  <a:gd name="T52" fmla="*/ 0 w 621"/>
                  <a:gd name="T53" fmla="*/ 0 h 647"/>
                  <a:gd name="T54" fmla="*/ 0 w 621"/>
                  <a:gd name="T55" fmla="*/ 0 h 647"/>
                  <a:gd name="T56" fmla="*/ 0 w 621"/>
                  <a:gd name="T57" fmla="*/ 0 h 647"/>
                  <a:gd name="T58" fmla="*/ 0 w 621"/>
                  <a:gd name="T59" fmla="*/ 0 h 647"/>
                  <a:gd name="T60" fmla="*/ 0 w 621"/>
                  <a:gd name="T61" fmla="*/ 0 h 647"/>
                  <a:gd name="T62" fmla="*/ 0 w 621"/>
                  <a:gd name="T63" fmla="*/ 0 h 647"/>
                  <a:gd name="T64" fmla="*/ 0 w 621"/>
                  <a:gd name="T65" fmla="*/ 0 h 647"/>
                  <a:gd name="T66" fmla="*/ 0 w 621"/>
                  <a:gd name="T67" fmla="*/ 0 h 647"/>
                  <a:gd name="T68" fmla="*/ 0 w 621"/>
                  <a:gd name="T69" fmla="*/ 0 h 647"/>
                  <a:gd name="T70" fmla="*/ 0 w 621"/>
                  <a:gd name="T71" fmla="*/ 0 h 647"/>
                  <a:gd name="T72" fmla="*/ 0 w 621"/>
                  <a:gd name="T73" fmla="*/ 0 h 647"/>
                  <a:gd name="T74" fmla="*/ 0 w 621"/>
                  <a:gd name="T75" fmla="*/ 0 h 647"/>
                  <a:gd name="T76" fmla="*/ 0 w 621"/>
                  <a:gd name="T77" fmla="*/ 0 h 647"/>
                  <a:gd name="T78" fmla="*/ 0 w 621"/>
                  <a:gd name="T79" fmla="*/ 0 h 64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621"/>
                  <a:gd name="T121" fmla="*/ 0 h 647"/>
                  <a:gd name="T122" fmla="*/ 621 w 621"/>
                  <a:gd name="T123" fmla="*/ 647 h 64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621" h="647">
                    <a:moveTo>
                      <a:pt x="308" y="0"/>
                    </a:moveTo>
                    <a:lnTo>
                      <a:pt x="350" y="3"/>
                    </a:lnTo>
                    <a:lnTo>
                      <a:pt x="399" y="14"/>
                    </a:lnTo>
                    <a:lnTo>
                      <a:pt x="450" y="31"/>
                    </a:lnTo>
                    <a:lnTo>
                      <a:pt x="502" y="53"/>
                    </a:lnTo>
                    <a:lnTo>
                      <a:pt x="546" y="91"/>
                    </a:lnTo>
                    <a:lnTo>
                      <a:pt x="585" y="135"/>
                    </a:lnTo>
                    <a:lnTo>
                      <a:pt x="612" y="194"/>
                    </a:lnTo>
                    <a:lnTo>
                      <a:pt x="621" y="263"/>
                    </a:lnTo>
                    <a:lnTo>
                      <a:pt x="617" y="331"/>
                    </a:lnTo>
                    <a:lnTo>
                      <a:pt x="606" y="383"/>
                    </a:lnTo>
                    <a:lnTo>
                      <a:pt x="588" y="420"/>
                    </a:lnTo>
                    <a:lnTo>
                      <a:pt x="567" y="443"/>
                    </a:lnTo>
                    <a:lnTo>
                      <a:pt x="545" y="459"/>
                    </a:lnTo>
                    <a:lnTo>
                      <a:pt x="524" y="462"/>
                    </a:lnTo>
                    <a:lnTo>
                      <a:pt x="507" y="468"/>
                    </a:lnTo>
                    <a:lnTo>
                      <a:pt x="497" y="469"/>
                    </a:lnTo>
                    <a:lnTo>
                      <a:pt x="482" y="469"/>
                    </a:lnTo>
                    <a:lnTo>
                      <a:pt x="468" y="472"/>
                    </a:lnTo>
                    <a:lnTo>
                      <a:pt x="454" y="478"/>
                    </a:lnTo>
                    <a:lnTo>
                      <a:pt x="440" y="489"/>
                    </a:lnTo>
                    <a:lnTo>
                      <a:pt x="425" y="497"/>
                    </a:lnTo>
                    <a:lnTo>
                      <a:pt x="410" y="498"/>
                    </a:lnTo>
                    <a:lnTo>
                      <a:pt x="397" y="497"/>
                    </a:lnTo>
                    <a:lnTo>
                      <a:pt x="390" y="480"/>
                    </a:lnTo>
                    <a:lnTo>
                      <a:pt x="390" y="469"/>
                    </a:lnTo>
                    <a:lnTo>
                      <a:pt x="383" y="454"/>
                    </a:lnTo>
                    <a:lnTo>
                      <a:pt x="372" y="443"/>
                    </a:lnTo>
                    <a:lnTo>
                      <a:pt x="348" y="489"/>
                    </a:lnTo>
                    <a:lnTo>
                      <a:pt x="344" y="528"/>
                    </a:lnTo>
                    <a:lnTo>
                      <a:pt x="344" y="557"/>
                    </a:lnTo>
                    <a:lnTo>
                      <a:pt x="340" y="578"/>
                    </a:lnTo>
                    <a:lnTo>
                      <a:pt x="327" y="589"/>
                    </a:lnTo>
                    <a:lnTo>
                      <a:pt x="321" y="593"/>
                    </a:lnTo>
                    <a:lnTo>
                      <a:pt x="311" y="597"/>
                    </a:lnTo>
                    <a:lnTo>
                      <a:pt x="297" y="601"/>
                    </a:lnTo>
                    <a:lnTo>
                      <a:pt x="284" y="604"/>
                    </a:lnTo>
                    <a:lnTo>
                      <a:pt x="272" y="605"/>
                    </a:lnTo>
                    <a:lnTo>
                      <a:pt x="254" y="605"/>
                    </a:lnTo>
                    <a:lnTo>
                      <a:pt x="237" y="608"/>
                    </a:lnTo>
                    <a:lnTo>
                      <a:pt x="220" y="611"/>
                    </a:lnTo>
                    <a:lnTo>
                      <a:pt x="205" y="617"/>
                    </a:lnTo>
                    <a:lnTo>
                      <a:pt x="191" y="619"/>
                    </a:lnTo>
                    <a:lnTo>
                      <a:pt x="177" y="625"/>
                    </a:lnTo>
                    <a:lnTo>
                      <a:pt x="165" y="629"/>
                    </a:lnTo>
                    <a:lnTo>
                      <a:pt x="152" y="637"/>
                    </a:lnTo>
                    <a:lnTo>
                      <a:pt x="137" y="642"/>
                    </a:lnTo>
                    <a:lnTo>
                      <a:pt x="112" y="647"/>
                    </a:lnTo>
                    <a:lnTo>
                      <a:pt x="91" y="647"/>
                    </a:lnTo>
                    <a:lnTo>
                      <a:pt x="78" y="637"/>
                    </a:lnTo>
                    <a:lnTo>
                      <a:pt x="73" y="614"/>
                    </a:lnTo>
                    <a:lnTo>
                      <a:pt x="70" y="592"/>
                    </a:lnTo>
                    <a:lnTo>
                      <a:pt x="61" y="580"/>
                    </a:lnTo>
                    <a:lnTo>
                      <a:pt x="56" y="573"/>
                    </a:lnTo>
                    <a:lnTo>
                      <a:pt x="49" y="557"/>
                    </a:lnTo>
                    <a:lnTo>
                      <a:pt x="47" y="543"/>
                    </a:lnTo>
                    <a:lnTo>
                      <a:pt x="50" y="532"/>
                    </a:lnTo>
                    <a:lnTo>
                      <a:pt x="38" y="516"/>
                    </a:lnTo>
                    <a:lnTo>
                      <a:pt x="36" y="491"/>
                    </a:lnTo>
                    <a:lnTo>
                      <a:pt x="39" y="451"/>
                    </a:lnTo>
                    <a:lnTo>
                      <a:pt x="39" y="430"/>
                    </a:lnTo>
                    <a:lnTo>
                      <a:pt x="38" y="412"/>
                    </a:lnTo>
                    <a:lnTo>
                      <a:pt x="31" y="397"/>
                    </a:lnTo>
                    <a:lnTo>
                      <a:pt x="24" y="379"/>
                    </a:lnTo>
                    <a:lnTo>
                      <a:pt x="22" y="363"/>
                    </a:lnTo>
                    <a:lnTo>
                      <a:pt x="24" y="352"/>
                    </a:lnTo>
                    <a:lnTo>
                      <a:pt x="27" y="338"/>
                    </a:lnTo>
                    <a:lnTo>
                      <a:pt x="22" y="322"/>
                    </a:lnTo>
                    <a:lnTo>
                      <a:pt x="14" y="305"/>
                    </a:lnTo>
                    <a:lnTo>
                      <a:pt x="7" y="284"/>
                    </a:lnTo>
                    <a:lnTo>
                      <a:pt x="0" y="263"/>
                    </a:lnTo>
                    <a:lnTo>
                      <a:pt x="0" y="238"/>
                    </a:lnTo>
                    <a:lnTo>
                      <a:pt x="3" y="219"/>
                    </a:lnTo>
                    <a:lnTo>
                      <a:pt x="14" y="187"/>
                    </a:lnTo>
                    <a:lnTo>
                      <a:pt x="31" y="146"/>
                    </a:lnTo>
                    <a:lnTo>
                      <a:pt x="60" y="105"/>
                    </a:lnTo>
                    <a:lnTo>
                      <a:pt x="99" y="64"/>
                    </a:lnTo>
                    <a:lnTo>
                      <a:pt x="152" y="28"/>
                    </a:lnTo>
                    <a:lnTo>
                      <a:pt x="220" y="6"/>
                    </a:lnTo>
                    <a:lnTo>
                      <a:pt x="308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53" name="Freeform 10"/>
              <p:cNvSpPr>
                <a:spLocks/>
              </p:cNvSpPr>
              <p:nvPr/>
            </p:nvSpPr>
            <p:spPr bwMode="auto">
              <a:xfrm>
                <a:off x="2683" y="1614"/>
                <a:ext cx="85" cy="206"/>
              </a:xfrm>
              <a:custGeom>
                <a:avLst/>
                <a:gdLst>
                  <a:gd name="T0" fmla="*/ 0 w 171"/>
                  <a:gd name="T1" fmla="*/ 0 h 413"/>
                  <a:gd name="T2" fmla="*/ 0 w 171"/>
                  <a:gd name="T3" fmla="*/ 0 h 413"/>
                  <a:gd name="T4" fmla="*/ 0 w 171"/>
                  <a:gd name="T5" fmla="*/ 0 h 413"/>
                  <a:gd name="T6" fmla="*/ 0 w 171"/>
                  <a:gd name="T7" fmla="*/ 0 h 413"/>
                  <a:gd name="T8" fmla="*/ 0 w 171"/>
                  <a:gd name="T9" fmla="*/ 0 h 413"/>
                  <a:gd name="T10" fmla="*/ 0 w 171"/>
                  <a:gd name="T11" fmla="*/ 0 h 413"/>
                  <a:gd name="T12" fmla="*/ 0 w 171"/>
                  <a:gd name="T13" fmla="*/ 0 h 413"/>
                  <a:gd name="T14" fmla="*/ 0 w 171"/>
                  <a:gd name="T15" fmla="*/ 0 h 413"/>
                  <a:gd name="T16" fmla="*/ 0 w 171"/>
                  <a:gd name="T17" fmla="*/ 0 h 413"/>
                  <a:gd name="T18" fmla="*/ 0 w 171"/>
                  <a:gd name="T19" fmla="*/ 0 h 413"/>
                  <a:gd name="T20" fmla="*/ 0 w 171"/>
                  <a:gd name="T21" fmla="*/ 0 h 413"/>
                  <a:gd name="T22" fmla="*/ 0 w 171"/>
                  <a:gd name="T23" fmla="*/ 0 h 413"/>
                  <a:gd name="T24" fmla="*/ 0 w 171"/>
                  <a:gd name="T25" fmla="*/ 0 h 413"/>
                  <a:gd name="T26" fmla="*/ 0 w 171"/>
                  <a:gd name="T27" fmla="*/ 0 h 413"/>
                  <a:gd name="T28" fmla="*/ 0 w 171"/>
                  <a:gd name="T29" fmla="*/ 0 h 413"/>
                  <a:gd name="T30" fmla="*/ 0 w 171"/>
                  <a:gd name="T31" fmla="*/ 0 h 413"/>
                  <a:gd name="T32" fmla="*/ 0 w 171"/>
                  <a:gd name="T33" fmla="*/ 0 h 413"/>
                  <a:gd name="T34" fmla="*/ 0 w 171"/>
                  <a:gd name="T35" fmla="*/ 0 h 413"/>
                  <a:gd name="T36" fmla="*/ 0 w 171"/>
                  <a:gd name="T37" fmla="*/ 0 h 413"/>
                  <a:gd name="T38" fmla="*/ 0 w 171"/>
                  <a:gd name="T39" fmla="*/ 0 h 413"/>
                  <a:gd name="T40" fmla="*/ 0 w 171"/>
                  <a:gd name="T41" fmla="*/ 0 h 413"/>
                  <a:gd name="T42" fmla="*/ 0 w 171"/>
                  <a:gd name="T43" fmla="*/ 0 h 413"/>
                  <a:gd name="T44" fmla="*/ 0 w 171"/>
                  <a:gd name="T45" fmla="*/ 0 h 413"/>
                  <a:gd name="T46" fmla="*/ 0 w 171"/>
                  <a:gd name="T47" fmla="*/ 0 h 413"/>
                  <a:gd name="T48" fmla="*/ 0 w 171"/>
                  <a:gd name="T49" fmla="*/ 0 h 413"/>
                  <a:gd name="T50" fmla="*/ 0 w 171"/>
                  <a:gd name="T51" fmla="*/ 0 h 413"/>
                  <a:gd name="T52" fmla="*/ 0 w 171"/>
                  <a:gd name="T53" fmla="*/ 0 h 413"/>
                  <a:gd name="T54" fmla="*/ 0 w 171"/>
                  <a:gd name="T55" fmla="*/ 0 h 413"/>
                  <a:gd name="T56" fmla="*/ 0 w 171"/>
                  <a:gd name="T57" fmla="*/ 0 h 413"/>
                  <a:gd name="T58" fmla="*/ 0 w 171"/>
                  <a:gd name="T59" fmla="*/ 0 h 413"/>
                  <a:gd name="T60" fmla="*/ 0 w 171"/>
                  <a:gd name="T61" fmla="*/ 0 h 413"/>
                  <a:gd name="T62" fmla="*/ 0 w 171"/>
                  <a:gd name="T63" fmla="*/ 0 h 413"/>
                  <a:gd name="T64" fmla="*/ 0 w 171"/>
                  <a:gd name="T65" fmla="*/ 0 h 41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71"/>
                  <a:gd name="T100" fmla="*/ 0 h 413"/>
                  <a:gd name="T101" fmla="*/ 171 w 171"/>
                  <a:gd name="T102" fmla="*/ 413 h 41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71" h="413">
                    <a:moveTo>
                      <a:pt x="23" y="158"/>
                    </a:moveTo>
                    <a:lnTo>
                      <a:pt x="39" y="154"/>
                    </a:lnTo>
                    <a:lnTo>
                      <a:pt x="50" y="149"/>
                    </a:lnTo>
                    <a:lnTo>
                      <a:pt x="58" y="142"/>
                    </a:lnTo>
                    <a:lnTo>
                      <a:pt x="69" y="114"/>
                    </a:lnTo>
                    <a:lnTo>
                      <a:pt x="69" y="85"/>
                    </a:lnTo>
                    <a:lnTo>
                      <a:pt x="73" y="46"/>
                    </a:lnTo>
                    <a:lnTo>
                      <a:pt x="97" y="0"/>
                    </a:lnTo>
                    <a:lnTo>
                      <a:pt x="108" y="11"/>
                    </a:lnTo>
                    <a:lnTo>
                      <a:pt x="115" y="26"/>
                    </a:lnTo>
                    <a:lnTo>
                      <a:pt x="115" y="37"/>
                    </a:lnTo>
                    <a:lnTo>
                      <a:pt x="118" y="50"/>
                    </a:lnTo>
                    <a:lnTo>
                      <a:pt x="111" y="85"/>
                    </a:lnTo>
                    <a:lnTo>
                      <a:pt x="118" y="101"/>
                    </a:lnTo>
                    <a:lnTo>
                      <a:pt x="108" y="112"/>
                    </a:lnTo>
                    <a:lnTo>
                      <a:pt x="100" y="125"/>
                    </a:lnTo>
                    <a:lnTo>
                      <a:pt x="112" y="130"/>
                    </a:lnTo>
                    <a:lnTo>
                      <a:pt x="119" y="144"/>
                    </a:lnTo>
                    <a:lnTo>
                      <a:pt x="128" y="171"/>
                    </a:lnTo>
                    <a:lnTo>
                      <a:pt x="132" y="193"/>
                    </a:lnTo>
                    <a:lnTo>
                      <a:pt x="122" y="197"/>
                    </a:lnTo>
                    <a:lnTo>
                      <a:pt x="135" y="218"/>
                    </a:lnTo>
                    <a:lnTo>
                      <a:pt x="137" y="229"/>
                    </a:lnTo>
                    <a:lnTo>
                      <a:pt x="136" y="240"/>
                    </a:lnTo>
                    <a:lnTo>
                      <a:pt x="147" y="258"/>
                    </a:lnTo>
                    <a:lnTo>
                      <a:pt x="153" y="275"/>
                    </a:lnTo>
                    <a:lnTo>
                      <a:pt x="150" y="283"/>
                    </a:lnTo>
                    <a:lnTo>
                      <a:pt x="157" y="299"/>
                    </a:lnTo>
                    <a:lnTo>
                      <a:pt x="161" y="315"/>
                    </a:lnTo>
                    <a:lnTo>
                      <a:pt x="151" y="321"/>
                    </a:lnTo>
                    <a:lnTo>
                      <a:pt x="156" y="331"/>
                    </a:lnTo>
                    <a:lnTo>
                      <a:pt x="167" y="349"/>
                    </a:lnTo>
                    <a:lnTo>
                      <a:pt x="171" y="368"/>
                    </a:lnTo>
                    <a:lnTo>
                      <a:pt x="161" y="375"/>
                    </a:lnTo>
                    <a:lnTo>
                      <a:pt x="140" y="364"/>
                    </a:lnTo>
                    <a:lnTo>
                      <a:pt x="124" y="360"/>
                    </a:lnTo>
                    <a:lnTo>
                      <a:pt x="112" y="364"/>
                    </a:lnTo>
                    <a:lnTo>
                      <a:pt x="108" y="378"/>
                    </a:lnTo>
                    <a:lnTo>
                      <a:pt x="104" y="389"/>
                    </a:lnTo>
                    <a:lnTo>
                      <a:pt x="112" y="406"/>
                    </a:lnTo>
                    <a:lnTo>
                      <a:pt x="101" y="409"/>
                    </a:lnTo>
                    <a:lnTo>
                      <a:pt x="89" y="411"/>
                    </a:lnTo>
                    <a:lnTo>
                      <a:pt x="76" y="413"/>
                    </a:lnTo>
                    <a:lnTo>
                      <a:pt x="64" y="413"/>
                    </a:lnTo>
                    <a:lnTo>
                      <a:pt x="52" y="413"/>
                    </a:lnTo>
                    <a:lnTo>
                      <a:pt x="40" y="411"/>
                    </a:lnTo>
                    <a:lnTo>
                      <a:pt x="32" y="411"/>
                    </a:lnTo>
                    <a:lnTo>
                      <a:pt x="22" y="411"/>
                    </a:lnTo>
                    <a:lnTo>
                      <a:pt x="9" y="407"/>
                    </a:lnTo>
                    <a:lnTo>
                      <a:pt x="0" y="379"/>
                    </a:lnTo>
                    <a:lnTo>
                      <a:pt x="4" y="364"/>
                    </a:lnTo>
                    <a:lnTo>
                      <a:pt x="0" y="349"/>
                    </a:lnTo>
                    <a:lnTo>
                      <a:pt x="0" y="331"/>
                    </a:lnTo>
                    <a:lnTo>
                      <a:pt x="5" y="314"/>
                    </a:lnTo>
                    <a:lnTo>
                      <a:pt x="4" y="297"/>
                    </a:lnTo>
                    <a:lnTo>
                      <a:pt x="0" y="279"/>
                    </a:lnTo>
                    <a:lnTo>
                      <a:pt x="0" y="265"/>
                    </a:lnTo>
                    <a:lnTo>
                      <a:pt x="5" y="240"/>
                    </a:lnTo>
                    <a:lnTo>
                      <a:pt x="4" y="214"/>
                    </a:lnTo>
                    <a:lnTo>
                      <a:pt x="0" y="201"/>
                    </a:lnTo>
                    <a:lnTo>
                      <a:pt x="1" y="186"/>
                    </a:lnTo>
                    <a:lnTo>
                      <a:pt x="2" y="174"/>
                    </a:lnTo>
                    <a:lnTo>
                      <a:pt x="1" y="162"/>
                    </a:lnTo>
                    <a:lnTo>
                      <a:pt x="9" y="162"/>
                    </a:lnTo>
                    <a:lnTo>
                      <a:pt x="25" y="158"/>
                    </a:lnTo>
                    <a:lnTo>
                      <a:pt x="23" y="158"/>
                    </a:lnTo>
                    <a:close/>
                  </a:path>
                </a:pathLst>
              </a:custGeom>
              <a:solidFill>
                <a:srgbClr val="CCEC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54" name="Freeform 11"/>
              <p:cNvSpPr>
                <a:spLocks/>
              </p:cNvSpPr>
              <p:nvPr/>
            </p:nvSpPr>
            <p:spPr bwMode="auto">
              <a:xfrm>
                <a:off x="2683" y="1614"/>
                <a:ext cx="85" cy="206"/>
              </a:xfrm>
              <a:custGeom>
                <a:avLst/>
                <a:gdLst>
                  <a:gd name="T0" fmla="*/ 0 w 171"/>
                  <a:gd name="T1" fmla="*/ 0 h 413"/>
                  <a:gd name="T2" fmla="*/ 0 w 171"/>
                  <a:gd name="T3" fmla="*/ 0 h 413"/>
                  <a:gd name="T4" fmla="*/ 0 w 171"/>
                  <a:gd name="T5" fmla="*/ 0 h 413"/>
                  <a:gd name="T6" fmla="*/ 0 w 171"/>
                  <a:gd name="T7" fmla="*/ 0 h 413"/>
                  <a:gd name="T8" fmla="*/ 0 w 171"/>
                  <a:gd name="T9" fmla="*/ 0 h 413"/>
                  <a:gd name="T10" fmla="*/ 0 w 171"/>
                  <a:gd name="T11" fmla="*/ 0 h 413"/>
                  <a:gd name="T12" fmla="*/ 0 w 171"/>
                  <a:gd name="T13" fmla="*/ 0 h 413"/>
                  <a:gd name="T14" fmla="*/ 0 w 171"/>
                  <a:gd name="T15" fmla="*/ 0 h 413"/>
                  <a:gd name="T16" fmla="*/ 0 w 171"/>
                  <a:gd name="T17" fmla="*/ 0 h 413"/>
                  <a:gd name="T18" fmla="*/ 0 w 171"/>
                  <a:gd name="T19" fmla="*/ 0 h 413"/>
                  <a:gd name="T20" fmla="*/ 0 w 171"/>
                  <a:gd name="T21" fmla="*/ 0 h 413"/>
                  <a:gd name="T22" fmla="*/ 0 w 171"/>
                  <a:gd name="T23" fmla="*/ 0 h 413"/>
                  <a:gd name="T24" fmla="*/ 0 w 171"/>
                  <a:gd name="T25" fmla="*/ 0 h 413"/>
                  <a:gd name="T26" fmla="*/ 0 w 171"/>
                  <a:gd name="T27" fmla="*/ 0 h 413"/>
                  <a:gd name="T28" fmla="*/ 0 w 171"/>
                  <a:gd name="T29" fmla="*/ 0 h 413"/>
                  <a:gd name="T30" fmla="*/ 0 w 171"/>
                  <a:gd name="T31" fmla="*/ 0 h 413"/>
                  <a:gd name="T32" fmla="*/ 0 w 171"/>
                  <a:gd name="T33" fmla="*/ 0 h 413"/>
                  <a:gd name="T34" fmla="*/ 0 w 171"/>
                  <a:gd name="T35" fmla="*/ 0 h 413"/>
                  <a:gd name="T36" fmla="*/ 0 w 171"/>
                  <a:gd name="T37" fmla="*/ 0 h 413"/>
                  <a:gd name="T38" fmla="*/ 0 w 171"/>
                  <a:gd name="T39" fmla="*/ 0 h 413"/>
                  <a:gd name="T40" fmla="*/ 0 w 171"/>
                  <a:gd name="T41" fmla="*/ 0 h 413"/>
                  <a:gd name="T42" fmla="*/ 0 w 171"/>
                  <a:gd name="T43" fmla="*/ 0 h 413"/>
                  <a:gd name="T44" fmla="*/ 0 w 171"/>
                  <a:gd name="T45" fmla="*/ 0 h 413"/>
                  <a:gd name="T46" fmla="*/ 0 w 171"/>
                  <a:gd name="T47" fmla="*/ 0 h 413"/>
                  <a:gd name="T48" fmla="*/ 0 w 171"/>
                  <a:gd name="T49" fmla="*/ 0 h 413"/>
                  <a:gd name="T50" fmla="*/ 0 w 171"/>
                  <a:gd name="T51" fmla="*/ 0 h 413"/>
                  <a:gd name="T52" fmla="*/ 0 w 171"/>
                  <a:gd name="T53" fmla="*/ 0 h 413"/>
                  <a:gd name="T54" fmla="*/ 0 w 171"/>
                  <a:gd name="T55" fmla="*/ 0 h 413"/>
                  <a:gd name="T56" fmla="*/ 0 w 171"/>
                  <a:gd name="T57" fmla="*/ 0 h 413"/>
                  <a:gd name="T58" fmla="*/ 0 w 171"/>
                  <a:gd name="T59" fmla="*/ 0 h 413"/>
                  <a:gd name="T60" fmla="*/ 0 w 171"/>
                  <a:gd name="T61" fmla="*/ 0 h 413"/>
                  <a:gd name="T62" fmla="*/ 0 w 171"/>
                  <a:gd name="T63" fmla="*/ 0 h 413"/>
                  <a:gd name="T64" fmla="*/ 0 w 171"/>
                  <a:gd name="T65" fmla="*/ 0 h 41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71"/>
                  <a:gd name="T100" fmla="*/ 0 h 413"/>
                  <a:gd name="T101" fmla="*/ 171 w 171"/>
                  <a:gd name="T102" fmla="*/ 413 h 41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71" h="413">
                    <a:moveTo>
                      <a:pt x="23" y="158"/>
                    </a:moveTo>
                    <a:lnTo>
                      <a:pt x="39" y="154"/>
                    </a:lnTo>
                    <a:lnTo>
                      <a:pt x="50" y="149"/>
                    </a:lnTo>
                    <a:lnTo>
                      <a:pt x="58" y="142"/>
                    </a:lnTo>
                    <a:lnTo>
                      <a:pt x="69" y="114"/>
                    </a:lnTo>
                    <a:lnTo>
                      <a:pt x="69" y="85"/>
                    </a:lnTo>
                    <a:lnTo>
                      <a:pt x="73" y="46"/>
                    </a:lnTo>
                    <a:lnTo>
                      <a:pt x="97" y="0"/>
                    </a:lnTo>
                    <a:lnTo>
                      <a:pt x="108" y="11"/>
                    </a:lnTo>
                    <a:lnTo>
                      <a:pt x="115" y="26"/>
                    </a:lnTo>
                    <a:lnTo>
                      <a:pt x="115" y="37"/>
                    </a:lnTo>
                    <a:lnTo>
                      <a:pt x="118" y="50"/>
                    </a:lnTo>
                    <a:lnTo>
                      <a:pt x="111" y="85"/>
                    </a:lnTo>
                    <a:lnTo>
                      <a:pt x="118" y="101"/>
                    </a:lnTo>
                    <a:lnTo>
                      <a:pt x="108" y="112"/>
                    </a:lnTo>
                    <a:lnTo>
                      <a:pt x="100" y="125"/>
                    </a:lnTo>
                    <a:lnTo>
                      <a:pt x="112" y="130"/>
                    </a:lnTo>
                    <a:lnTo>
                      <a:pt x="119" y="144"/>
                    </a:lnTo>
                    <a:lnTo>
                      <a:pt x="128" y="171"/>
                    </a:lnTo>
                    <a:lnTo>
                      <a:pt x="132" y="193"/>
                    </a:lnTo>
                    <a:lnTo>
                      <a:pt x="122" y="197"/>
                    </a:lnTo>
                    <a:lnTo>
                      <a:pt x="135" y="218"/>
                    </a:lnTo>
                    <a:lnTo>
                      <a:pt x="137" y="229"/>
                    </a:lnTo>
                    <a:lnTo>
                      <a:pt x="136" y="240"/>
                    </a:lnTo>
                    <a:lnTo>
                      <a:pt x="147" y="258"/>
                    </a:lnTo>
                    <a:lnTo>
                      <a:pt x="153" y="275"/>
                    </a:lnTo>
                    <a:lnTo>
                      <a:pt x="150" y="283"/>
                    </a:lnTo>
                    <a:lnTo>
                      <a:pt x="157" y="299"/>
                    </a:lnTo>
                    <a:lnTo>
                      <a:pt x="161" y="315"/>
                    </a:lnTo>
                    <a:lnTo>
                      <a:pt x="151" y="321"/>
                    </a:lnTo>
                    <a:lnTo>
                      <a:pt x="156" y="331"/>
                    </a:lnTo>
                    <a:lnTo>
                      <a:pt x="167" y="349"/>
                    </a:lnTo>
                    <a:lnTo>
                      <a:pt x="171" y="368"/>
                    </a:lnTo>
                    <a:lnTo>
                      <a:pt x="161" y="375"/>
                    </a:lnTo>
                    <a:lnTo>
                      <a:pt x="140" y="364"/>
                    </a:lnTo>
                    <a:lnTo>
                      <a:pt x="124" y="360"/>
                    </a:lnTo>
                    <a:lnTo>
                      <a:pt x="112" y="364"/>
                    </a:lnTo>
                    <a:lnTo>
                      <a:pt x="108" y="378"/>
                    </a:lnTo>
                    <a:lnTo>
                      <a:pt x="104" y="389"/>
                    </a:lnTo>
                    <a:lnTo>
                      <a:pt x="112" y="406"/>
                    </a:lnTo>
                    <a:lnTo>
                      <a:pt x="101" y="409"/>
                    </a:lnTo>
                    <a:lnTo>
                      <a:pt x="89" y="411"/>
                    </a:lnTo>
                    <a:lnTo>
                      <a:pt x="76" y="413"/>
                    </a:lnTo>
                    <a:lnTo>
                      <a:pt x="64" y="413"/>
                    </a:lnTo>
                    <a:lnTo>
                      <a:pt x="52" y="413"/>
                    </a:lnTo>
                    <a:lnTo>
                      <a:pt x="40" y="411"/>
                    </a:lnTo>
                    <a:lnTo>
                      <a:pt x="32" y="411"/>
                    </a:lnTo>
                    <a:lnTo>
                      <a:pt x="22" y="411"/>
                    </a:lnTo>
                    <a:lnTo>
                      <a:pt x="9" y="407"/>
                    </a:lnTo>
                    <a:lnTo>
                      <a:pt x="0" y="379"/>
                    </a:lnTo>
                    <a:lnTo>
                      <a:pt x="4" y="364"/>
                    </a:lnTo>
                    <a:lnTo>
                      <a:pt x="0" y="349"/>
                    </a:lnTo>
                    <a:lnTo>
                      <a:pt x="0" y="331"/>
                    </a:lnTo>
                    <a:lnTo>
                      <a:pt x="5" y="314"/>
                    </a:lnTo>
                    <a:lnTo>
                      <a:pt x="4" y="297"/>
                    </a:lnTo>
                    <a:lnTo>
                      <a:pt x="0" y="279"/>
                    </a:lnTo>
                    <a:lnTo>
                      <a:pt x="0" y="265"/>
                    </a:lnTo>
                    <a:lnTo>
                      <a:pt x="5" y="240"/>
                    </a:lnTo>
                    <a:lnTo>
                      <a:pt x="4" y="214"/>
                    </a:lnTo>
                    <a:lnTo>
                      <a:pt x="0" y="201"/>
                    </a:lnTo>
                    <a:lnTo>
                      <a:pt x="1" y="186"/>
                    </a:lnTo>
                    <a:lnTo>
                      <a:pt x="2" y="174"/>
                    </a:lnTo>
                    <a:lnTo>
                      <a:pt x="1" y="162"/>
                    </a:lnTo>
                    <a:lnTo>
                      <a:pt x="9" y="162"/>
                    </a:lnTo>
                    <a:lnTo>
                      <a:pt x="25" y="15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55" name="Freeform 12"/>
              <p:cNvSpPr>
                <a:spLocks/>
              </p:cNvSpPr>
              <p:nvPr/>
            </p:nvSpPr>
            <p:spPr bwMode="auto">
              <a:xfrm>
                <a:off x="2739" y="1811"/>
                <a:ext cx="197" cy="59"/>
              </a:xfrm>
              <a:custGeom>
                <a:avLst/>
                <a:gdLst>
                  <a:gd name="T0" fmla="*/ 1 w 393"/>
                  <a:gd name="T1" fmla="*/ 0 h 119"/>
                  <a:gd name="T2" fmla="*/ 1 w 393"/>
                  <a:gd name="T3" fmla="*/ 0 h 119"/>
                  <a:gd name="T4" fmla="*/ 0 w 393"/>
                  <a:gd name="T5" fmla="*/ 0 h 119"/>
                  <a:gd name="T6" fmla="*/ 1 w 393"/>
                  <a:gd name="T7" fmla="*/ 0 h 119"/>
                  <a:gd name="T8" fmla="*/ 1 w 393"/>
                  <a:gd name="T9" fmla="*/ 0 h 119"/>
                  <a:gd name="T10" fmla="*/ 1 w 393"/>
                  <a:gd name="T11" fmla="*/ 0 h 119"/>
                  <a:gd name="T12" fmla="*/ 1 w 393"/>
                  <a:gd name="T13" fmla="*/ 0 h 119"/>
                  <a:gd name="T14" fmla="*/ 1 w 393"/>
                  <a:gd name="T15" fmla="*/ 0 h 119"/>
                  <a:gd name="T16" fmla="*/ 1 w 393"/>
                  <a:gd name="T17" fmla="*/ 0 h 119"/>
                  <a:gd name="T18" fmla="*/ 1 w 393"/>
                  <a:gd name="T19" fmla="*/ 0 h 119"/>
                  <a:gd name="T20" fmla="*/ 1 w 393"/>
                  <a:gd name="T21" fmla="*/ 0 h 119"/>
                  <a:gd name="T22" fmla="*/ 1 w 393"/>
                  <a:gd name="T23" fmla="*/ 0 h 119"/>
                  <a:gd name="T24" fmla="*/ 1 w 393"/>
                  <a:gd name="T25" fmla="*/ 0 h 119"/>
                  <a:gd name="T26" fmla="*/ 1 w 393"/>
                  <a:gd name="T27" fmla="*/ 0 h 119"/>
                  <a:gd name="T28" fmla="*/ 1 w 393"/>
                  <a:gd name="T29" fmla="*/ 0 h 119"/>
                  <a:gd name="T30" fmla="*/ 1 w 393"/>
                  <a:gd name="T31" fmla="*/ 0 h 119"/>
                  <a:gd name="T32" fmla="*/ 1 w 393"/>
                  <a:gd name="T33" fmla="*/ 0 h 119"/>
                  <a:gd name="T34" fmla="*/ 1 w 393"/>
                  <a:gd name="T35" fmla="*/ 0 h 119"/>
                  <a:gd name="T36" fmla="*/ 1 w 393"/>
                  <a:gd name="T37" fmla="*/ 0 h 119"/>
                  <a:gd name="T38" fmla="*/ 1 w 393"/>
                  <a:gd name="T39" fmla="*/ 0 h 119"/>
                  <a:gd name="T40" fmla="*/ 1 w 393"/>
                  <a:gd name="T41" fmla="*/ 0 h 119"/>
                  <a:gd name="T42" fmla="*/ 1 w 393"/>
                  <a:gd name="T43" fmla="*/ 0 h 119"/>
                  <a:gd name="T44" fmla="*/ 1 w 393"/>
                  <a:gd name="T45" fmla="*/ 0 h 119"/>
                  <a:gd name="T46" fmla="*/ 1 w 393"/>
                  <a:gd name="T47" fmla="*/ 0 h 119"/>
                  <a:gd name="T48" fmla="*/ 1 w 393"/>
                  <a:gd name="T49" fmla="*/ 0 h 119"/>
                  <a:gd name="T50" fmla="*/ 1 w 393"/>
                  <a:gd name="T51" fmla="*/ 0 h 119"/>
                  <a:gd name="T52" fmla="*/ 1 w 393"/>
                  <a:gd name="T53" fmla="*/ 0 h 119"/>
                  <a:gd name="T54" fmla="*/ 1 w 393"/>
                  <a:gd name="T55" fmla="*/ 0 h 119"/>
                  <a:gd name="T56" fmla="*/ 1 w 393"/>
                  <a:gd name="T57" fmla="*/ 0 h 119"/>
                  <a:gd name="T58" fmla="*/ 1 w 393"/>
                  <a:gd name="T59" fmla="*/ 0 h 1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93"/>
                  <a:gd name="T91" fmla="*/ 0 h 119"/>
                  <a:gd name="T92" fmla="*/ 393 w 393"/>
                  <a:gd name="T93" fmla="*/ 119 h 1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93" h="119">
                    <a:moveTo>
                      <a:pt x="12" y="0"/>
                    </a:moveTo>
                    <a:lnTo>
                      <a:pt x="3" y="17"/>
                    </a:lnTo>
                    <a:lnTo>
                      <a:pt x="0" y="28"/>
                    </a:lnTo>
                    <a:lnTo>
                      <a:pt x="6" y="38"/>
                    </a:lnTo>
                    <a:lnTo>
                      <a:pt x="3" y="52"/>
                    </a:lnTo>
                    <a:lnTo>
                      <a:pt x="6" y="67"/>
                    </a:lnTo>
                    <a:lnTo>
                      <a:pt x="20" y="77"/>
                    </a:lnTo>
                    <a:lnTo>
                      <a:pt x="53" y="87"/>
                    </a:lnTo>
                    <a:lnTo>
                      <a:pt x="71" y="85"/>
                    </a:lnTo>
                    <a:lnTo>
                      <a:pt x="88" y="82"/>
                    </a:lnTo>
                    <a:lnTo>
                      <a:pt x="110" y="81"/>
                    </a:lnTo>
                    <a:lnTo>
                      <a:pt x="134" y="75"/>
                    </a:lnTo>
                    <a:lnTo>
                      <a:pt x="158" y="74"/>
                    </a:lnTo>
                    <a:lnTo>
                      <a:pt x="177" y="71"/>
                    </a:lnTo>
                    <a:lnTo>
                      <a:pt x="193" y="67"/>
                    </a:lnTo>
                    <a:lnTo>
                      <a:pt x="209" y="64"/>
                    </a:lnTo>
                    <a:lnTo>
                      <a:pt x="216" y="67"/>
                    </a:lnTo>
                    <a:lnTo>
                      <a:pt x="227" y="71"/>
                    </a:lnTo>
                    <a:lnTo>
                      <a:pt x="246" y="77"/>
                    </a:lnTo>
                    <a:lnTo>
                      <a:pt x="273" y="81"/>
                    </a:lnTo>
                    <a:lnTo>
                      <a:pt x="298" y="82"/>
                    </a:lnTo>
                    <a:lnTo>
                      <a:pt x="321" y="84"/>
                    </a:lnTo>
                    <a:lnTo>
                      <a:pt x="329" y="84"/>
                    </a:lnTo>
                    <a:lnTo>
                      <a:pt x="329" y="95"/>
                    </a:lnTo>
                    <a:lnTo>
                      <a:pt x="335" y="106"/>
                    </a:lnTo>
                    <a:lnTo>
                      <a:pt x="354" y="116"/>
                    </a:lnTo>
                    <a:lnTo>
                      <a:pt x="374" y="119"/>
                    </a:lnTo>
                    <a:lnTo>
                      <a:pt x="389" y="113"/>
                    </a:lnTo>
                    <a:lnTo>
                      <a:pt x="393" y="105"/>
                    </a:lnTo>
                    <a:lnTo>
                      <a:pt x="388" y="9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56" name="Freeform 13"/>
              <p:cNvSpPr>
                <a:spLocks/>
              </p:cNvSpPr>
              <p:nvPr/>
            </p:nvSpPr>
            <p:spPr bwMode="auto">
              <a:xfrm>
                <a:off x="2739" y="1811"/>
                <a:ext cx="197" cy="59"/>
              </a:xfrm>
              <a:custGeom>
                <a:avLst/>
                <a:gdLst>
                  <a:gd name="T0" fmla="*/ 1 w 393"/>
                  <a:gd name="T1" fmla="*/ 0 h 119"/>
                  <a:gd name="T2" fmla="*/ 1 w 393"/>
                  <a:gd name="T3" fmla="*/ 0 h 119"/>
                  <a:gd name="T4" fmla="*/ 0 w 393"/>
                  <a:gd name="T5" fmla="*/ 0 h 119"/>
                  <a:gd name="T6" fmla="*/ 1 w 393"/>
                  <a:gd name="T7" fmla="*/ 0 h 119"/>
                  <a:gd name="T8" fmla="*/ 1 w 393"/>
                  <a:gd name="T9" fmla="*/ 0 h 119"/>
                  <a:gd name="T10" fmla="*/ 1 w 393"/>
                  <a:gd name="T11" fmla="*/ 0 h 119"/>
                  <a:gd name="T12" fmla="*/ 1 w 393"/>
                  <a:gd name="T13" fmla="*/ 0 h 119"/>
                  <a:gd name="T14" fmla="*/ 1 w 393"/>
                  <a:gd name="T15" fmla="*/ 0 h 119"/>
                  <a:gd name="T16" fmla="*/ 1 w 393"/>
                  <a:gd name="T17" fmla="*/ 0 h 119"/>
                  <a:gd name="T18" fmla="*/ 1 w 393"/>
                  <a:gd name="T19" fmla="*/ 0 h 119"/>
                  <a:gd name="T20" fmla="*/ 1 w 393"/>
                  <a:gd name="T21" fmla="*/ 0 h 119"/>
                  <a:gd name="T22" fmla="*/ 1 w 393"/>
                  <a:gd name="T23" fmla="*/ 0 h 119"/>
                  <a:gd name="T24" fmla="*/ 1 w 393"/>
                  <a:gd name="T25" fmla="*/ 0 h 119"/>
                  <a:gd name="T26" fmla="*/ 1 w 393"/>
                  <a:gd name="T27" fmla="*/ 0 h 119"/>
                  <a:gd name="T28" fmla="*/ 1 w 393"/>
                  <a:gd name="T29" fmla="*/ 0 h 119"/>
                  <a:gd name="T30" fmla="*/ 1 w 393"/>
                  <a:gd name="T31" fmla="*/ 0 h 119"/>
                  <a:gd name="T32" fmla="*/ 1 w 393"/>
                  <a:gd name="T33" fmla="*/ 0 h 119"/>
                  <a:gd name="T34" fmla="*/ 1 w 393"/>
                  <a:gd name="T35" fmla="*/ 0 h 119"/>
                  <a:gd name="T36" fmla="*/ 1 w 393"/>
                  <a:gd name="T37" fmla="*/ 0 h 119"/>
                  <a:gd name="T38" fmla="*/ 1 w 393"/>
                  <a:gd name="T39" fmla="*/ 0 h 119"/>
                  <a:gd name="T40" fmla="*/ 1 w 393"/>
                  <a:gd name="T41" fmla="*/ 0 h 119"/>
                  <a:gd name="T42" fmla="*/ 1 w 393"/>
                  <a:gd name="T43" fmla="*/ 0 h 119"/>
                  <a:gd name="T44" fmla="*/ 1 w 393"/>
                  <a:gd name="T45" fmla="*/ 0 h 119"/>
                  <a:gd name="T46" fmla="*/ 1 w 393"/>
                  <a:gd name="T47" fmla="*/ 0 h 119"/>
                  <a:gd name="T48" fmla="*/ 1 w 393"/>
                  <a:gd name="T49" fmla="*/ 0 h 119"/>
                  <a:gd name="T50" fmla="*/ 1 w 393"/>
                  <a:gd name="T51" fmla="*/ 0 h 119"/>
                  <a:gd name="T52" fmla="*/ 1 w 393"/>
                  <a:gd name="T53" fmla="*/ 0 h 119"/>
                  <a:gd name="T54" fmla="*/ 1 w 393"/>
                  <a:gd name="T55" fmla="*/ 0 h 119"/>
                  <a:gd name="T56" fmla="*/ 1 w 393"/>
                  <a:gd name="T57" fmla="*/ 0 h 119"/>
                  <a:gd name="T58" fmla="*/ 1 w 393"/>
                  <a:gd name="T59" fmla="*/ 0 h 1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93"/>
                  <a:gd name="T91" fmla="*/ 0 h 119"/>
                  <a:gd name="T92" fmla="*/ 393 w 393"/>
                  <a:gd name="T93" fmla="*/ 119 h 1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93" h="119">
                    <a:moveTo>
                      <a:pt x="12" y="0"/>
                    </a:moveTo>
                    <a:lnTo>
                      <a:pt x="3" y="17"/>
                    </a:lnTo>
                    <a:lnTo>
                      <a:pt x="0" y="28"/>
                    </a:lnTo>
                    <a:lnTo>
                      <a:pt x="6" y="38"/>
                    </a:lnTo>
                    <a:lnTo>
                      <a:pt x="3" y="52"/>
                    </a:lnTo>
                    <a:lnTo>
                      <a:pt x="6" y="67"/>
                    </a:lnTo>
                    <a:lnTo>
                      <a:pt x="20" y="77"/>
                    </a:lnTo>
                    <a:lnTo>
                      <a:pt x="53" y="87"/>
                    </a:lnTo>
                    <a:lnTo>
                      <a:pt x="71" y="85"/>
                    </a:lnTo>
                    <a:lnTo>
                      <a:pt x="88" y="82"/>
                    </a:lnTo>
                    <a:lnTo>
                      <a:pt x="110" y="81"/>
                    </a:lnTo>
                    <a:lnTo>
                      <a:pt x="134" y="75"/>
                    </a:lnTo>
                    <a:lnTo>
                      <a:pt x="158" y="74"/>
                    </a:lnTo>
                    <a:lnTo>
                      <a:pt x="177" y="71"/>
                    </a:lnTo>
                    <a:lnTo>
                      <a:pt x="193" y="67"/>
                    </a:lnTo>
                    <a:lnTo>
                      <a:pt x="209" y="64"/>
                    </a:lnTo>
                    <a:lnTo>
                      <a:pt x="216" y="67"/>
                    </a:lnTo>
                    <a:lnTo>
                      <a:pt x="227" y="71"/>
                    </a:lnTo>
                    <a:lnTo>
                      <a:pt x="246" y="77"/>
                    </a:lnTo>
                    <a:lnTo>
                      <a:pt x="273" y="81"/>
                    </a:lnTo>
                    <a:lnTo>
                      <a:pt x="298" y="82"/>
                    </a:lnTo>
                    <a:lnTo>
                      <a:pt x="321" y="84"/>
                    </a:lnTo>
                    <a:lnTo>
                      <a:pt x="329" y="84"/>
                    </a:lnTo>
                    <a:lnTo>
                      <a:pt x="329" y="95"/>
                    </a:lnTo>
                    <a:lnTo>
                      <a:pt x="335" y="106"/>
                    </a:lnTo>
                    <a:lnTo>
                      <a:pt x="354" y="116"/>
                    </a:lnTo>
                    <a:lnTo>
                      <a:pt x="374" y="119"/>
                    </a:lnTo>
                    <a:lnTo>
                      <a:pt x="389" y="113"/>
                    </a:lnTo>
                    <a:lnTo>
                      <a:pt x="393" y="105"/>
                    </a:lnTo>
                    <a:lnTo>
                      <a:pt x="388" y="9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57" name="Freeform 14"/>
              <p:cNvSpPr>
                <a:spLocks/>
              </p:cNvSpPr>
              <p:nvPr/>
            </p:nvSpPr>
            <p:spPr bwMode="auto">
              <a:xfrm>
                <a:off x="2904" y="1820"/>
                <a:ext cx="49" cy="32"/>
              </a:xfrm>
              <a:custGeom>
                <a:avLst/>
                <a:gdLst>
                  <a:gd name="T0" fmla="*/ 0 w 99"/>
                  <a:gd name="T1" fmla="*/ 0 h 66"/>
                  <a:gd name="T2" fmla="*/ 0 w 99"/>
                  <a:gd name="T3" fmla="*/ 0 h 66"/>
                  <a:gd name="T4" fmla="*/ 0 w 99"/>
                  <a:gd name="T5" fmla="*/ 0 h 66"/>
                  <a:gd name="T6" fmla="*/ 0 w 99"/>
                  <a:gd name="T7" fmla="*/ 0 h 66"/>
                  <a:gd name="T8" fmla="*/ 0 w 99"/>
                  <a:gd name="T9" fmla="*/ 0 h 66"/>
                  <a:gd name="T10" fmla="*/ 0 w 99"/>
                  <a:gd name="T11" fmla="*/ 0 h 66"/>
                  <a:gd name="T12" fmla="*/ 0 w 99"/>
                  <a:gd name="T13" fmla="*/ 0 h 66"/>
                  <a:gd name="T14" fmla="*/ 0 w 99"/>
                  <a:gd name="T15" fmla="*/ 0 h 66"/>
                  <a:gd name="T16" fmla="*/ 0 w 99"/>
                  <a:gd name="T17" fmla="*/ 0 h 66"/>
                  <a:gd name="T18" fmla="*/ 0 w 99"/>
                  <a:gd name="T19" fmla="*/ 0 h 66"/>
                  <a:gd name="T20" fmla="*/ 0 w 99"/>
                  <a:gd name="T21" fmla="*/ 0 h 66"/>
                  <a:gd name="T22" fmla="*/ 0 w 99"/>
                  <a:gd name="T23" fmla="*/ 0 h 66"/>
                  <a:gd name="T24" fmla="*/ 0 w 99"/>
                  <a:gd name="T25" fmla="*/ 0 h 66"/>
                  <a:gd name="T26" fmla="*/ 0 w 99"/>
                  <a:gd name="T27" fmla="*/ 0 h 6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9"/>
                  <a:gd name="T43" fmla="*/ 0 h 66"/>
                  <a:gd name="T44" fmla="*/ 99 w 99"/>
                  <a:gd name="T45" fmla="*/ 66 h 6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9" h="66">
                    <a:moveTo>
                      <a:pt x="0" y="66"/>
                    </a:moveTo>
                    <a:lnTo>
                      <a:pt x="3" y="56"/>
                    </a:lnTo>
                    <a:lnTo>
                      <a:pt x="13" y="52"/>
                    </a:lnTo>
                    <a:lnTo>
                      <a:pt x="25" y="49"/>
                    </a:lnTo>
                    <a:lnTo>
                      <a:pt x="39" y="49"/>
                    </a:lnTo>
                    <a:lnTo>
                      <a:pt x="57" y="46"/>
                    </a:lnTo>
                    <a:lnTo>
                      <a:pt x="68" y="44"/>
                    </a:lnTo>
                    <a:lnTo>
                      <a:pt x="74" y="31"/>
                    </a:lnTo>
                    <a:lnTo>
                      <a:pt x="86" y="28"/>
                    </a:lnTo>
                    <a:lnTo>
                      <a:pt x="95" y="24"/>
                    </a:lnTo>
                    <a:lnTo>
                      <a:pt x="99" y="16"/>
                    </a:lnTo>
                    <a:lnTo>
                      <a:pt x="95" y="6"/>
                    </a:lnTo>
                    <a:lnTo>
                      <a:pt x="86" y="0"/>
                    </a:lnTo>
                    <a:lnTo>
                      <a:pt x="78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58" name="Freeform 15"/>
              <p:cNvSpPr>
                <a:spLocks/>
              </p:cNvSpPr>
              <p:nvPr/>
            </p:nvSpPr>
            <p:spPr bwMode="auto">
              <a:xfrm>
                <a:off x="2904" y="1820"/>
                <a:ext cx="49" cy="32"/>
              </a:xfrm>
              <a:custGeom>
                <a:avLst/>
                <a:gdLst>
                  <a:gd name="T0" fmla="*/ 0 w 99"/>
                  <a:gd name="T1" fmla="*/ 0 h 66"/>
                  <a:gd name="T2" fmla="*/ 0 w 99"/>
                  <a:gd name="T3" fmla="*/ 0 h 66"/>
                  <a:gd name="T4" fmla="*/ 0 w 99"/>
                  <a:gd name="T5" fmla="*/ 0 h 66"/>
                  <a:gd name="T6" fmla="*/ 0 w 99"/>
                  <a:gd name="T7" fmla="*/ 0 h 66"/>
                  <a:gd name="T8" fmla="*/ 0 w 99"/>
                  <a:gd name="T9" fmla="*/ 0 h 66"/>
                  <a:gd name="T10" fmla="*/ 0 w 99"/>
                  <a:gd name="T11" fmla="*/ 0 h 66"/>
                  <a:gd name="T12" fmla="*/ 0 w 99"/>
                  <a:gd name="T13" fmla="*/ 0 h 66"/>
                  <a:gd name="T14" fmla="*/ 0 w 99"/>
                  <a:gd name="T15" fmla="*/ 0 h 66"/>
                  <a:gd name="T16" fmla="*/ 0 w 99"/>
                  <a:gd name="T17" fmla="*/ 0 h 66"/>
                  <a:gd name="T18" fmla="*/ 0 w 99"/>
                  <a:gd name="T19" fmla="*/ 0 h 66"/>
                  <a:gd name="T20" fmla="*/ 0 w 99"/>
                  <a:gd name="T21" fmla="*/ 0 h 66"/>
                  <a:gd name="T22" fmla="*/ 0 w 99"/>
                  <a:gd name="T23" fmla="*/ 0 h 66"/>
                  <a:gd name="T24" fmla="*/ 0 w 99"/>
                  <a:gd name="T25" fmla="*/ 0 h 66"/>
                  <a:gd name="T26" fmla="*/ 0 w 99"/>
                  <a:gd name="T27" fmla="*/ 0 h 6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9"/>
                  <a:gd name="T43" fmla="*/ 0 h 66"/>
                  <a:gd name="T44" fmla="*/ 99 w 99"/>
                  <a:gd name="T45" fmla="*/ 66 h 6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9" h="66">
                    <a:moveTo>
                      <a:pt x="0" y="66"/>
                    </a:moveTo>
                    <a:lnTo>
                      <a:pt x="3" y="56"/>
                    </a:lnTo>
                    <a:lnTo>
                      <a:pt x="13" y="52"/>
                    </a:lnTo>
                    <a:lnTo>
                      <a:pt x="25" y="49"/>
                    </a:lnTo>
                    <a:lnTo>
                      <a:pt x="39" y="49"/>
                    </a:lnTo>
                    <a:lnTo>
                      <a:pt x="57" y="46"/>
                    </a:lnTo>
                    <a:lnTo>
                      <a:pt x="68" y="44"/>
                    </a:lnTo>
                    <a:lnTo>
                      <a:pt x="74" y="31"/>
                    </a:lnTo>
                    <a:lnTo>
                      <a:pt x="86" y="28"/>
                    </a:lnTo>
                    <a:lnTo>
                      <a:pt x="95" y="24"/>
                    </a:lnTo>
                    <a:lnTo>
                      <a:pt x="99" y="16"/>
                    </a:lnTo>
                    <a:lnTo>
                      <a:pt x="95" y="6"/>
                    </a:lnTo>
                    <a:lnTo>
                      <a:pt x="86" y="0"/>
                    </a:lnTo>
                    <a:lnTo>
                      <a:pt x="78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59" name="Freeform 16"/>
              <p:cNvSpPr>
                <a:spLocks/>
              </p:cNvSpPr>
              <p:nvPr/>
            </p:nvSpPr>
            <p:spPr bwMode="auto">
              <a:xfrm>
                <a:off x="2939" y="1849"/>
                <a:ext cx="54" cy="65"/>
              </a:xfrm>
              <a:custGeom>
                <a:avLst/>
                <a:gdLst>
                  <a:gd name="T0" fmla="*/ 0 w 109"/>
                  <a:gd name="T1" fmla="*/ 0 h 131"/>
                  <a:gd name="T2" fmla="*/ 0 w 109"/>
                  <a:gd name="T3" fmla="*/ 0 h 131"/>
                  <a:gd name="T4" fmla="*/ 0 w 109"/>
                  <a:gd name="T5" fmla="*/ 0 h 131"/>
                  <a:gd name="T6" fmla="*/ 0 w 109"/>
                  <a:gd name="T7" fmla="*/ 0 h 131"/>
                  <a:gd name="T8" fmla="*/ 0 w 109"/>
                  <a:gd name="T9" fmla="*/ 0 h 131"/>
                  <a:gd name="T10" fmla="*/ 0 w 109"/>
                  <a:gd name="T11" fmla="*/ 0 h 131"/>
                  <a:gd name="T12" fmla="*/ 0 w 109"/>
                  <a:gd name="T13" fmla="*/ 0 h 131"/>
                  <a:gd name="T14" fmla="*/ 0 w 109"/>
                  <a:gd name="T15" fmla="*/ 0 h 131"/>
                  <a:gd name="T16" fmla="*/ 0 w 109"/>
                  <a:gd name="T17" fmla="*/ 0 h 131"/>
                  <a:gd name="T18" fmla="*/ 0 w 109"/>
                  <a:gd name="T19" fmla="*/ 0 h 131"/>
                  <a:gd name="T20" fmla="*/ 0 w 109"/>
                  <a:gd name="T21" fmla="*/ 0 h 131"/>
                  <a:gd name="T22" fmla="*/ 0 w 109"/>
                  <a:gd name="T23" fmla="*/ 0 h 131"/>
                  <a:gd name="T24" fmla="*/ 0 w 109"/>
                  <a:gd name="T25" fmla="*/ 0 h 131"/>
                  <a:gd name="T26" fmla="*/ 0 w 109"/>
                  <a:gd name="T27" fmla="*/ 0 h 131"/>
                  <a:gd name="T28" fmla="*/ 0 w 109"/>
                  <a:gd name="T29" fmla="*/ 0 h 13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31"/>
                  <a:gd name="T47" fmla="*/ 109 w 109"/>
                  <a:gd name="T48" fmla="*/ 131 h 13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31">
                    <a:moveTo>
                      <a:pt x="109" y="7"/>
                    </a:moveTo>
                    <a:lnTo>
                      <a:pt x="95" y="4"/>
                    </a:lnTo>
                    <a:lnTo>
                      <a:pt x="82" y="0"/>
                    </a:lnTo>
                    <a:lnTo>
                      <a:pt x="66" y="4"/>
                    </a:lnTo>
                    <a:lnTo>
                      <a:pt x="54" y="8"/>
                    </a:lnTo>
                    <a:lnTo>
                      <a:pt x="39" y="12"/>
                    </a:lnTo>
                    <a:lnTo>
                      <a:pt x="28" y="19"/>
                    </a:lnTo>
                    <a:lnTo>
                      <a:pt x="20" y="29"/>
                    </a:lnTo>
                    <a:lnTo>
                      <a:pt x="11" y="39"/>
                    </a:lnTo>
                    <a:lnTo>
                      <a:pt x="3" y="62"/>
                    </a:lnTo>
                    <a:lnTo>
                      <a:pt x="0" y="85"/>
                    </a:lnTo>
                    <a:lnTo>
                      <a:pt x="4" y="101"/>
                    </a:lnTo>
                    <a:lnTo>
                      <a:pt x="15" y="110"/>
                    </a:lnTo>
                    <a:lnTo>
                      <a:pt x="27" y="120"/>
                    </a:lnTo>
                    <a:lnTo>
                      <a:pt x="35" y="13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60" name="Freeform 17"/>
              <p:cNvSpPr>
                <a:spLocks/>
              </p:cNvSpPr>
              <p:nvPr/>
            </p:nvSpPr>
            <p:spPr bwMode="auto">
              <a:xfrm>
                <a:off x="2939" y="1849"/>
                <a:ext cx="54" cy="65"/>
              </a:xfrm>
              <a:custGeom>
                <a:avLst/>
                <a:gdLst>
                  <a:gd name="T0" fmla="*/ 0 w 109"/>
                  <a:gd name="T1" fmla="*/ 0 h 131"/>
                  <a:gd name="T2" fmla="*/ 0 w 109"/>
                  <a:gd name="T3" fmla="*/ 0 h 131"/>
                  <a:gd name="T4" fmla="*/ 0 w 109"/>
                  <a:gd name="T5" fmla="*/ 0 h 131"/>
                  <a:gd name="T6" fmla="*/ 0 w 109"/>
                  <a:gd name="T7" fmla="*/ 0 h 131"/>
                  <a:gd name="T8" fmla="*/ 0 w 109"/>
                  <a:gd name="T9" fmla="*/ 0 h 131"/>
                  <a:gd name="T10" fmla="*/ 0 w 109"/>
                  <a:gd name="T11" fmla="*/ 0 h 131"/>
                  <a:gd name="T12" fmla="*/ 0 w 109"/>
                  <a:gd name="T13" fmla="*/ 0 h 131"/>
                  <a:gd name="T14" fmla="*/ 0 w 109"/>
                  <a:gd name="T15" fmla="*/ 0 h 131"/>
                  <a:gd name="T16" fmla="*/ 0 w 109"/>
                  <a:gd name="T17" fmla="*/ 0 h 131"/>
                  <a:gd name="T18" fmla="*/ 0 w 109"/>
                  <a:gd name="T19" fmla="*/ 0 h 131"/>
                  <a:gd name="T20" fmla="*/ 0 w 109"/>
                  <a:gd name="T21" fmla="*/ 0 h 131"/>
                  <a:gd name="T22" fmla="*/ 0 w 109"/>
                  <a:gd name="T23" fmla="*/ 0 h 131"/>
                  <a:gd name="T24" fmla="*/ 0 w 109"/>
                  <a:gd name="T25" fmla="*/ 0 h 131"/>
                  <a:gd name="T26" fmla="*/ 0 w 109"/>
                  <a:gd name="T27" fmla="*/ 0 h 131"/>
                  <a:gd name="T28" fmla="*/ 0 w 109"/>
                  <a:gd name="T29" fmla="*/ 0 h 13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31"/>
                  <a:gd name="T47" fmla="*/ 109 w 109"/>
                  <a:gd name="T48" fmla="*/ 131 h 13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31">
                    <a:moveTo>
                      <a:pt x="109" y="7"/>
                    </a:moveTo>
                    <a:lnTo>
                      <a:pt x="95" y="4"/>
                    </a:lnTo>
                    <a:lnTo>
                      <a:pt x="82" y="0"/>
                    </a:lnTo>
                    <a:lnTo>
                      <a:pt x="66" y="4"/>
                    </a:lnTo>
                    <a:lnTo>
                      <a:pt x="54" y="8"/>
                    </a:lnTo>
                    <a:lnTo>
                      <a:pt x="39" y="12"/>
                    </a:lnTo>
                    <a:lnTo>
                      <a:pt x="28" y="19"/>
                    </a:lnTo>
                    <a:lnTo>
                      <a:pt x="20" y="29"/>
                    </a:lnTo>
                    <a:lnTo>
                      <a:pt x="11" y="39"/>
                    </a:lnTo>
                    <a:lnTo>
                      <a:pt x="3" y="62"/>
                    </a:lnTo>
                    <a:lnTo>
                      <a:pt x="0" y="85"/>
                    </a:lnTo>
                    <a:lnTo>
                      <a:pt x="4" y="101"/>
                    </a:lnTo>
                    <a:lnTo>
                      <a:pt x="15" y="110"/>
                    </a:lnTo>
                    <a:lnTo>
                      <a:pt x="27" y="120"/>
                    </a:lnTo>
                    <a:lnTo>
                      <a:pt x="35" y="13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61" name="Freeform 18"/>
              <p:cNvSpPr>
                <a:spLocks/>
              </p:cNvSpPr>
              <p:nvPr/>
            </p:nvSpPr>
            <p:spPr bwMode="auto">
              <a:xfrm>
                <a:off x="2991" y="1895"/>
                <a:ext cx="7" cy="44"/>
              </a:xfrm>
              <a:custGeom>
                <a:avLst/>
                <a:gdLst>
                  <a:gd name="T0" fmla="*/ 1 w 14"/>
                  <a:gd name="T1" fmla="*/ 0 h 89"/>
                  <a:gd name="T2" fmla="*/ 1 w 14"/>
                  <a:gd name="T3" fmla="*/ 0 h 89"/>
                  <a:gd name="T4" fmla="*/ 1 w 14"/>
                  <a:gd name="T5" fmla="*/ 0 h 89"/>
                  <a:gd name="T6" fmla="*/ 1 w 14"/>
                  <a:gd name="T7" fmla="*/ 0 h 89"/>
                  <a:gd name="T8" fmla="*/ 1 w 14"/>
                  <a:gd name="T9" fmla="*/ 0 h 89"/>
                  <a:gd name="T10" fmla="*/ 0 w 14"/>
                  <a:gd name="T11" fmla="*/ 0 h 89"/>
                  <a:gd name="T12" fmla="*/ 1 w 14"/>
                  <a:gd name="T13" fmla="*/ 0 h 8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89"/>
                  <a:gd name="T23" fmla="*/ 14 w 14"/>
                  <a:gd name="T24" fmla="*/ 89 h 8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89">
                    <a:moveTo>
                      <a:pt x="14" y="0"/>
                    </a:moveTo>
                    <a:lnTo>
                      <a:pt x="13" y="8"/>
                    </a:lnTo>
                    <a:lnTo>
                      <a:pt x="9" y="36"/>
                    </a:lnTo>
                    <a:lnTo>
                      <a:pt x="7" y="53"/>
                    </a:lnTo>
                    <a:lnTo>
                      <a:pt x="3" y="65"/>
                    </a:lnTo>
                    <a:lnTo>
                      <a:pt x="0" y="76"/>
                    </a:lnTo>
                    <a:lnTo>
                      <a:pt x="4" y="89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62" name="Freeform 19"/>
              <p:cNvSpPr>
                <a:spLocks/>
              </p:cNvSpPr>
              <p:nvPr/>
            </p:nvSpPr>
            <p:spPr bwMode="auto">
              <a:xfrm>
                <a:off x="2991" y="1895"/>
                <a:ext cx="7" cy="44"/>
              </a:xfrm>
              <a:custGeom>
                <a:avLst/>
                <a:gdLst>
                  <a:gd name="T0" fmla="*/ 1 w 14"/>
                  <a:gd name="T1" fmla="*/ 0 h 89"/>
                  <a:gd name="T2" fmla="*/ 1 w 14"/>
                  <a:gd name="T3" fmla="*/ 0 h 89"/>
                  <a:gd name="T4" fmla="*/ 1 w 14"/>
                  <a:gd name="T5" fmla="*/ 0 h 89"/>
                  <a:gd name="T6" fmla="*/ 1 w 14"/>
                  <a:gd name="T7" fmla="*/ 0 h 89"/>
                  <a:gd name="T8" fmla="*/ 1 w 14"/>
                  <a:gd name="T9" fmla="*/ 0 h 89"/>
                  <a:gd name="T10" fmla="*/ 0 w 14"/>
                  <a:gd name="T11" fmla="*/ 0 h 89"/>
                  <a:gd name="T12" fmla="*/ 1 w 14"/>
                  <a:gd name="T13" fmla="*/ 0 h 8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89"/>
                  <a:gd name="T23" fmla="*/ 14 w 14"/>
                  <a:gd name="T24" fmla="*/ 89 h 8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89">
                    <a:moveTo>
                      <a:pt x="14" y="0"/>
                    </a:moveTo>
                    <a:lnTo>
                      <a:pt x="13" y="8"/>
                    </a:lnTo>
                    <a:lnTo>
                      <a:pt x="9" y="36"/>
                    </a:lnTo>
                    <a:lnTo>
                      <a:pt x="7" y="53"/>
                    </a:lnTo>
                    <a:lnTo>
                      <a:pt x="3" y="65"/>
                    </a:lnTo>
                    <a:lnTo>
                      <a:pt x="0" y="76"/>
                    </a:lnTo>
                    <a:lnTo>
                      <a:pt x="4" y="89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63" name="Freeform 20"/>
              <p:cNvSpPr>
                <a:spLocks/>
              </p:cNvSpPr>
              <p:nvPr/>
            </p:nvSpPr>
            <p:spPr bwMode="auto">
              <a:xfrm>
                <a:off x="2842" y="1848"/>
                <a:ext cx="57" cy="150"/>
              </a:xfrm>
              <a:custGeom>
                <a:avLst/>
                <a:gdLst>
                  <a:gd name="T0" fmla="*/ 1 w 114"/>
                  <a:gd name="T1" fmla="*/ 0 h 301"/>
                  <a:gd name="T2" fmla="*/ 1 w 114"/>
                  <a:gd name="T3" fmla="*/ 0 h 301"/>
                  <a:gd name="T4" fmla="*/ 1 w 114"/>
                  <a:gd name="T5" fmla="*/ 0 h 301"/>
                  <a:gd name="T6" fmla="*/ 1 w 114"/>
                  <a:gd name="T7" fmla="*/ 0 h 301"/>
                  <a:gd name="T8" fmla="*/ 1 w 114"/>
                  <a:gd name="T9" fmla="*/ 0 h 301"/>
                  <a:gd name="T10" fmla="*/ 1 w 114"/>
                  <a:gd name="T11" fmla="*/ 0 h 301"/>
                  <a:gd name="T12" fmla="*/ 1 w 114"/>
                  <a:gd name="T13" fmla="*/ 0 h 301"/>
                  <a:gd name="T14" fmla="*/ 1 w 114"/>
                  <a:gd name="T15" fmla="*/ 0 h 301"/>
                  <a:gd name="T16" fmla="*/ 1 w 114"/>
                  <a:gd name="T17" fmla="*/ 0 h 301"/>
                  <a:gd name="T18" fmla="*/ 1 w 114"/>
                  <a:gd name="T19" fmla="*/ 0 h 301"/>
                  <a:gd name="T20" fmla="*/ 1 w 114"/>
                  <a:gd name="T21" fmla="*/ 0 h 301"/>
                  <a:gd name="T22" fmla="*/ 1 w 114"/>
                  <a:gd name="T23" fmla="*/ 0 h 301"/>
                  <a:gd name="T24" fmla="*/ 1 w 114"/>
                  <a:gd name="T25" fmla="*/ 0 h 301"/>
                  <a:gd name="T26" fmla="*/ 1 w 114"/>
                  <a:gd name="T27" fmla="*/ 0 h 301"/>
                  <a:gd name="T28" fmla="*/ 1 w 114"/>
                  <a:gd name="T29" fmla="*/ 0 h 301"/>
                  <a:gd name="T30" fmla="*/ 1 w 114"/>
                  <a:gd name="T31" fmla="*/ 0 h 301"/>
                  <a:gd name="T32" fmla="*/ 1 w 114"/>
                  <a:gd name="T33" fmla="*/ 0 h 301"/>
                  <a:gd name="T34" fmla="*/ 1 w 114"/>
                  <a:gd name="T35" fmla="*/ 0 h 301"/>
                  <a:gd name="T36" fmla="*/ 0 w 114"/>
                  <a:gd name="T37" fmla="*/ 0 h 301"/>
                  <a:gd name="T38" fmla="*/ 1 w 114"/>
                  <a:gd name="T39" fmla="*/ 0 h 301"/>
                  <a:gd name="T40" fmla="*/ 1 w 114"/>
                  <a:gd name="T41" fmla="*/ 0 h 301"/>
                  <a:gd name="T42" fmla="*/ 1 w 114"/>
                  <a:gd name="T43" fmla="*/ 0 h 301"/>
                  <a:gd name="T44" fmla="*/ 1 w 114"/>
                  <a:gd name="T45" fmla="*/ 0 h 30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14"/>
                  <a:gd name="T70" fmla="*/ 0 h 301"/>
                  <a:gd name="T71" fmla="*/ 114 w 114"/>
                  <a:gd name="T72" fmla="*/ 301 h 30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14" h="301">
                    <a:moveTo>
                      <a:pt x="114" y="301"/>
                    </a:moveTo>
                    <a:lnTo>
                      <a:pt x="114" y="277"/>
                    </a:lnTo>
                    <a:lnTo>
                      <a:pt x="110" y="252"/>
                    </a:lnTo>
                    <a:lnTo>
                      <a:pt x="104" y="233"/>
                    </a:lnTo>
                    <a:lnTo>
                      <a:pt x="96" y="217"/>
                    </a:lnTo>
                    <a:lnTo>
                      <a:pt x="96" y="199"/>
                    </a:lnTo>
                    <a:lnTo>
                      <a:pt x="89" y="177"/>
                    </a:lnTo>
                    <a:lnTo>
                      <a:pt x="71" y="156"/>
                    </a:lnTo>
                    <a:lnTo>
                      <a:pt x="71" y="137"/>
                    </a:lnTo>
                    <a:lnTo>
                      <a:pt x="66" y="122"/>
                    </a:lnTo>
                    <a:lnTo>
                      <a:pt x="50" y="110"/>
                    </a:lnTo>
                    <a:lnTo>
                      <a:pt x="51" y="87"/>
                    </a:lnTo>
                    <a:lnTo>
                      <a:pt x="44" y="67"/>
                    </a:lnTo>
                    <a:lnTo>
                      <a:pt x="27" y="51"/>
                    </a:lnTo>
                    <a:lnTo>
                      <a:pt x="27" y="37"/>
                    </a:lnTo>
                    <a:lnTo>
                      <a:pt x="23" y="27"/>
                    </a:lnTo>
                    <a:lnTo>
                      <a:pt x="12" y="26"/>
                    </a:lnTo>
                    <a:lnTo>
                      <a:pt x="4" y="21"/>
                    </a:lnTo>
                    <a:lnTo>
                      <a:pt x="0" y="13"/>
                    </a:lnTo>
                    <a:lnTo>
                      <a:pt x="4" y="6"/>
                    </a:lnTo>
                    <a:lnTo>
                      <a:pt x="18" y="0"/>
                    </a:lnTo>
                    <a:lnTo>
                      <a:pt x="27" y="0"/>
                    </a:lnTo>
                    <a:lnTo>
                      <a:pt x="40" y="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64" name="Freeform 21"/>
              <p:cNvSpPr>
                <a:spLocks/>
              </p:cNvSpPr>
              <p:nvPr/>
            </p:nvSpPr>
            <p:spPr bwMode="auto">
              <a:xfrm>
                <a:off x="2842" y="1848"/>
                <a:ext cx="57" cy="150"/>
              </a:xfrm>
              <a:custGeom>
                <a:avLst/>
                <a:gdLst>
                  <a:gd name="T0" fmla="*/ 1 w 114"/>
                  <a:gd name="T1" fmla="*/ 0 h 301"/>
                  <a:gd name="T2" fmla="*/ 1 w 114"/>
                  <a:gd name="T3" fmla="*/ 0 h 301"/>
                  <a:gd name="T4" fmla="*/ 1 w 114"/>
                  <a:gd name="T5" fmla="*/ 0 h 301"/>
                  <a:gd name="T6" fmla="*/ 1 w 114"/>
                  <a:gd name="T7" fmla="*/ 0 h 301"/>
                  <a:gd name="T8" fmla="*/ 1 w 114"/>
                  <a:gd name="T9" fmla="*/ 0 h 301"/>
                  <a:gd name="T10" fmla="*/ 1 w 114"/>
                  <a:gd name="T11" fmla="*/ 0 h 301"/>
                  <a:gd name="T12" fmla="*/ 1 w 114"/>
                  <a:gd name="T13" fmla="*/ 0 h 301"/>
                  <a:gd name="T14" fmla="*/ 1 w 114"/>
                  <a:gd name="T15" fmla="*/ 0 h 301"/>
                  <a:gd name="T16" fmla="*/ 1 w 114"/>
                  <a:gd name="T17" fmla="*/ 0 h 301"/>
                  <a:gd name="T18" fmla="*/ 1 w 114"/>
                  <a:gd name="T19" fmla="*/ 0 h 301"/>
                  <a:gd name="T20" fmla="*/ 1 w 114"/>
                  <a:gd name="T21" fmla="*/ 0 h 301"/>
                  <a:gd name="T22" fmla="*/ 1 w 114"/>
                  <a:gd name="T23" fmla="*/ 0 h 301"/>
                  <a:gd name="T24" fmla="*/ 1 w 114"/>
                  <a:gd name="T25" fmla="*/ 0 h 301"/>
                  <a:gd name="T26" fmla="*/ 1 w 114"/>
                  <a:gd name="T27" fmla="*/ 0 h 301"/>
                  <a:gd name="T28" fmla="*/ 1 w 114"/>
                  <a:gd name="T29" fmla="*/ 0 h 301"/>
                  <a:gd name="T30" fmla="*/ 1 w 114"/>
                  <a:gd name="T31" fmla="*/ 0 h 301"/>
                  <a:gd name="T32" fmla="*/ 1 w 114"/>
                  <a:gd name="T33" fmla="*/ 0 h 301"/>
                  <a:gd name="T34" fmla="*/ 1 w 114"/>
                  <a:gd name="T35" fmla="*/ 0 h 301"/>
                  <a:gd name="T36" fmla="*/ 0 w 114"/>
                  <a:gd name="T37" fmla="*/ 0 h 301"/>
                  <a:gd name="T38" fmla="*/ 1 w 114"/>
                  <a:gd name="T39" fmla="*/ 0 h 301"/>
                  <a:gd name="T40" fmla="*/ 1 w 114"/>
                  <a:gd name="T41" fmla="*/ 0 h 301"/>
                  <a:gd name="T42" fmla="*/ 1 w 114"/>
                  <a:gd name="T43" fmla="*/ 0 h 301"/>
                  <a:gd name="T44" fmla="*/ 1 w 114"/>
                  <a:gd name="T45" fmla="*/ 0 h 30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14"/>
                  <a:gd name="T70" fmla="*/ 0 h 301"/>
                  <a:gd name="T71" fmla="*/ 114 w 114"/>
                  <a:gd name="T72" fmla="*/ 301 h 30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14" h="301">
                    <a:moveTo>
                      <a:pt x="114" y="301"/>
                    </a:moveTo>
                    <a:lnTo>
                      <a:pt x="114" y="277"/>
                    </a:lnTo>
                    <a:lnTo>
                      <a:pt x="110" y="252"/>
                    </a:lnTo>
                    <a:lnTo>
                      <a:pt x="104" y="233"/>
                    </a:lnTo>
                    <a:lnTo>
                      <a:pt x="96" y="217"/>
                    </a:lnTo>
                    <a:lnTo>
                      <a:pt x="96" y="199"/>
                    </a:lnTo>
                    <a:lnTo>
                      <a:pt x="89" y="177"/>
                    </a:lnTo>
                    <a:lnTo>
                      <a:pt x="71" y="156"/>
                    </a:lnTo>
                    <a:lnTo>
                      <a:pt x="71" y="137"/>
                    </a:lnTo>
                    <a:lnTo>
                      <a:pt x="66" y="122"/>
                    </a:lnTo>
                    <a:lnTo>
                      <a:pt x="50" y="110"/>
                    </a:lnTo>
                    <a:lnTo>
                      <a:pt x="51" y="87"/>
                    </a:lnTo>
                    <a:lnTo>
                      <a:pt x="44" y="67"/>
                    </a:lnTo>
                    <a:lnTo>
                      <a:pt x="27" y="51"/>
                    </a:lnTo>
                    <a:lnTo>
                      <a:pt x="27" y="37"/>
                    </a:lnTo>
                    <a:lnTo>
                      <a:pt x="23" y="27"/>
                    </a:lnTo>
                    <a:lnTo>
                      <a:pt x="12" y="26"/>
                    </a:lnTo>
                    <a:lnTo>
                      <a:pt x="4" y="21"/>
                    </a:lnTo>
                    <a:lnTo>
                      <a:pt x="0" y="13"/>
                    </a:lnTo>
                    <a:lnTo>
                      <a:pt x="4" y="6"/>
                    </a:lnTo>
                    <a:lnTo>
                      <a:pt x="18" y="0"/>
                    </a:lnTo>
                    <a:lnTo>
                      <a:pt x="27" y="0"/>
                    </a:lnTo>
                    <a:lnTo>
                      <a:pt x="40" y="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65" name="Freeform 22"/>
              <p:cNvSpPr>
                <a:spLocks/>
              </p:cNvSpPr>
              <p:nvPr/>
            </p:nvSpPr>
            <p:spPr bwMode="auto">
              <a:xfrm>
                <a:off x="2745" y="1825"/>
                <a:ext cx="85" cy="8"/>
              </a:xfrm>
              <a:custGeom>
                <a:avLst/>
                <a:gdLst>
                  <a:gd name="T0" fmla="*/ 0 w 169"/>
                  <a:gd name="T1" fmla="*/ 0 h 17"/>
                  <a:gd name="T2" fmla="*/ 1 w 169"/>
                  <a:gd name="T3" fmla="*/ 0 h 17"/>
                  <a:gd name="T4" fmla="*/ 1 w 169"/>
                  <a:gd name="T5" fmla="*/ 0 h 17"/>
                  <a:gd name="T6" fmla="*/ 1 w 169"/>
                  <a:gd name="T7" fmla="*/ 0 h 17"/>
                  <a:gd name="T8" fmla="*/ 1 w 169"/>
                  <a:gd name="T9" fmla="*/ 0 h 17"/>
                  <a:gd name="T10" fmla="*/ 1 w 169"/>
                  <a:gd name="T11" fmla="*/ 0 h 17"/>
                  <a:gd name="T12" fmla="*/ 1 w 169"/>
                  <a:gd name="T13" fmla="*/ 0 h 17"/>
                  <a:gd name="T14" fmla="*/ 1 w 169"/>
                  <a:gd name="T15" fmla="*/ 0 h 17"/>
                  <a:gd name="T16" fmla="*/ 1 w 169"/>
                  <a:gd name="T17" fmla="*/ 0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9"/>
                  <a:gd name="T28" fmla="*/ 0 h 17"/>
                  <a:gd name="T29" fmla="*/ 169 w 169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9" h="17">
                    <a:moveTo>
                      <a:pt x="0" y="15"/>
                    </a:moveTo>
                    <a:lnTo>
                      <a:pt x="19" y="17"/>
                    </a:lnTo>
                    <a:lnTo>
                      <a:pt x="37" y="17"/>
                    </a:lnTo>
                    <a:lnTo>
                      <a:pt x="59" y="15"/>
                    </a:lnTo>
                    <a:lnTo>
                      <a:pt x="80" y="14"/>
                    </a:lnTo>
                    <a:lnTo>
                      <a:pt x="103" y="10"/>
                    </a:lnTo>
                    <a:lnTo>
                      <a:pt x="125" y="7"/>
                    </a:lnTo>
                    <a:lnTo>
                      <a:pt x="146" y="6"/>
                    </a:lnTo>
                    <a:lnTo>
                      <a:pt x="169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66" name="Freeform 23"/>
              <p:cNvSpPr>
                <a:spLocks/>
              </p:cNvSpPr>
              <p:nvPr/>
            </p:nvSpPr>
            <p:spPr bwMode="auto">
              <a:xfrm>
                <a:off x="2745" y="1825"/>
                <a:ext cx="85" cy="8"/>
              </a:xfrm>
              <a:custGeom>
                <a:avLst/>
                <a:gdLst>
                  <a:gd name="T0" fmla="*/ 0 w 169"/>
                  <a:gd name="T1" fmla="*/ 0 h 17"/>
                  <a:gd name="T2" fmla="*/ 1 w 169"/>
                  <a:gd name="T3" fmla="*/ 0 h 17"/>
                  <a:gd name="T4" fmla="*/ 1 w 169"/>
                  <a:gd name="T5" fmla="*/ 0 h 17"/>
                  <a:gd name="T6" fmla="*/ 1 w 169"/>
                  <a:gd name="T7" fmla="*/ 0 h 17"/>
                  <a:gd name="T8" fmla="*/ 1 w 169"/>
                  <a:gd name="T9" fmla="*/ 0 h 17"/>
                  <a:gd name="T10" fmla="*/ 1 w 169"/>
                  <a:gd name="T11" fmla="*/ 0 h 17"/>
                  <a:gd name="T12" fmla="*/ 1 w 169"/>
                  <a:gd name="T13" fmla="*/ 0 h 17"/>
                  <a:gd name="T14" fmla="*/ 1 w 169"/>
                  <a:gd name="T15" fmla="*/ 0 h 17"/>
                  <a:gd name="T16" fmla="*/ 1 w 169"/>
                  <a:gd name="T17" fmla="*/ 0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9"/>
                  <a:gd name="T28" fmla="*/ 0 h 17"/>
                  <a:gd name="T29" fmla="*/ 169 w 169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9" h="17">
                    <a:moveTo>
                      <a:pt x="0" y="15"/>
                    </a:moveTo>
                    <a:lnTo>
                      <a:pt x="19" y="17"/>
                    </a:lnTo>
                    <a:lnTo>
                      <a:pt x="37" y="17"/>
                    </a:lnTo>
                    <a:lnTo>
                      <a:pt x="59" y="15"/>
                    </a:lnTo>
                    <a:lnTo>
                      <a:pt x="80" y="14"/>
                    </a:lnTo>
                    <a:lnTo>
                      <a:pt x="103" y="10"/>
                    </a:lnTo>
                    <a:lnTo>
                      <a:pt x="125" y="7"/>
                    </a:lnTo>
                    <a:lnTo>
                      <a:pt x="146" y="6"/>
                    </a:lnTo>
                    <a:lnTo>
                      <a:pt x="169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67" name="Freeform 24"/>
              <p:cNvSpPr>
                <a:spLocks/>
              </p:cNvSpPr>
              <p:nvPr/>
            </p:nvSpPr>
            <p:spPr bwMode="auto">
              <a:xfrm>
                <a:off x="2827" y="1832"/>
                <a:ext cx="112" cy="13"/>
              </a:xfrm>
              <a:custGeom>
                <a:avLst/>
                <a:gdLst>
                  <a:gd name="T0" fmla="*/ 0 w 224"/>
                  <a:gd name="T1" fmla="*/ 0 h 27"/>
                  <a:gd name="T2" fmla="*/ 1 w 224"/>
                  <a:gd name="T3" fmla="*/ 0 h 27"/>
                  <a:gd name="T4" fmla="*/ 1 w 224"/>
                  <a:gd name="T5" fmla="*/ 0 h 27"/>
                  <a:gd name="T6" fmla="*/ 1 w 224"/>
                  <a:gd name="T7" fmla="*/ 0 h 27"/>
                  <a:gd name="T8" fmla="*/ 1 w 224"/>
                  <a:gd name="T9" fmla="*/ 0 h 27"/>
                  <a:gd name="T10" fmla="*/ 1 w 224"/>
                  <a:gd name="T11" fmla="*/ 0 h 27"/>
                  <a:gd name="T12" fmla="*/ 1 w 224"/>
                  <a:gd name="T13" fmla="*/ 0 h 27"/>
                  <a:gd name="T14" fmla="*/ 1 w 224"/>
                  <a:gd name="T15" fmla="*/ 0 h 27"/>
                  <a:gd name="T16" fmla="*/ 1 w 224"/>
                  <a:gd name="T17" fmla="*/ 0 h 27"/>
                  <a:gd name="T18" fmla="*/ 1 w 224"/>
                  <a:gd name="T19" fmla="*/ 0 h 27"/>
                  <a:gd name="T20" fmla="*/ 1 w 224"/>
                  <a:gd name="T21" fmla="*/ 0 h 27"/>
                  <a:gd name="T22" fmla="*/ 1 w 224"/>
                  <a:gd name="T23" fmla="*/ 0 h 27"/>
                  <a:gd name="T24" fmla="*/ 1 w 224"/>
                  <a:gd name="T25" fmla="*/ 0 h 27"/>
                  <a:gd name="T26" fmla="*/ 1 w 224"/>
                  <a:gd name="T27" fmla="*/ 0 h 27"/>
                  <a:gd name="T28" fmla="*/ 1 w 224"/>
                  <a:gd name="T29" fmla="*/ 0 h 2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24"/>
                  <a:gd name="T46" fmla="*/ 0 h 27"/>
                  <a:gd name="T47" fmla="*/ 224 w 224"/>
                  <a:gd name="T48" fmla="*/ 27 h 2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24" h="27">
                    <a:moveTo>
                      <a:pt x="0" y="27"/>
                    </a:moveTo>
                    <a:lnTo>
                      <a:pt x="11" y="21"/>
                    </a:lnTo>
                    <a:lnTo>
                      <a:pt x="25" y="17"/>
                    </a:lnTo>
                    <a:lnTo>
                      <a:pt x="40" y="10"/>
                    </a:lnTo>
                    <a:lnTo>
                      <a:pt x="58" y="9"/>
                    </a:lnTo>
                    <a:lnTo>
                      <a:pt x="78" y="5"/>
                    </a:lnTo>
                    <a:lnTo>
                      <a:pt x="97" y="2"/>
                    </a:lnTo>
                    <a:lnTo>
                      <a:pt x="118" y="0"/>
                    </a:lnTo>
                    <a:lnTo>
                      <a:pt x="139" y="0"/>
                    </a:lnTo>
                    <a:lnTo>
                      <a:pt x="159" y="2"/>
                    </a:lnTo>
                    <a:lnTo>
                      <a:pt x="175" y="3"/>
                    </a:lnTo>
                    <a:lnTo>
                      <a:pt x="191" y="6"/>
                    </a:lnTo>
                    <a:lnTo>
                      <a:pt x="203" y="9"/>
                    </a:lnTo>
                    <a:lnTo>
                      <a:pt x="213" y="10"/>
                    </a:lnTo>
                    <a:lnTo>
                      <a:pt x="224" y="1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68" name="Freeform 25"/>
              <p:cNvSpPr>
                <a:spLocks/>
              </p:cNvSpPr>
              <p:nvPr/>
            </p:nvSpPr>
            <p:spPr bwMode="auto">
              <a:xfrm>
                <a:off x="2827" y="1832"/>
                <a:ext cx="112" cy="13"/>
              </a:xfrm>
              <a:custGeom>
                <a:avLst/>
                <a:gdLst>
                  <a:gd name="T0" fmla="*/ 0 w 224"/>
                  <a:gd name="T1" fmla="*/ 0 h 27"/>
                  <a:gd name="T2" fmla="*/ 1 w 224"/>
                  <a:gd name="T3" fmla="*/ 0 h 27"/>
                  <a:gd name="T4" fmla="*/ 1 w 224"/>
                  <a:gd name="T5" fmla="*/ 0 h 27"/>
                  <a:gd name="T6" fmla="*/ 1 w 224"/>
                  <a:gd name="T7" fmla="*/ 0 h 27"/>
                  <a:gd name="T8" fmla="*/ 1 w 224"/>
                  <a:gd name="T9" fmla="*/ 0 h 27"/>
                  <a:gd name="T10" fmla="*/ 1 w 224"/>
                  <a:gd name="T11" fmla="*/ 0 h 27"/>
                  <a:gd name="T12" fmla="*/ 1 w 224"/>
                  <a:gd name="T13" fmla="*/ 0 h 27"/>
                  <a:gd name="T14" fmla="*/ 1 w 224"/>
                  <a:gd name="T15" fmla="*/ 0 h 27"/>
                  <a:gd name="T16" fmla="*/ 1 w 224"/>
                  <a:gd name="T17" fmla="*/ 0 h 27"/>
                  <a:gd name="T18" fmla="*/ 1 w 224"/>
                  <a:gd name="T19" fmla="*/ 0 h 27"/>
                  <a:gd name="T20" fmla="*/ 1 w 224"/>
                  <a:gd name="T21" fmla="*/ 0 h 27"/>
                  <a:gd name="T22" fmla="*/ 1 w 224"/>
                  <a:gd name="T23" fmla="*/ 0 h 27"/>
                  <a:gd name="T24" fmla="*/ 1 w 224"/>
                  <a:gd name="T25" fmla="*/ 0 h 27"/>
                  <a:gd name="T26" fmla="*/ 1 w 224"/>
                  <a:gd name="T27" fmla="*/ 0 h 27"/>
                  <a:gd name="T28" fmla="*/ 1 w 224"/>
                  <a:gd name="T29" fmla="*/ 0 h 2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24"/>
                  <a:gd name="T46" fmla="*/ 0 h 27"/>
                  <a:gd name="T47" fmla="*/ 224 w 224"/>
                  <a:gd name="T48" fmla="*/ 27 h 2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24" h="27">
                    <a:moveTo>
                      <a:pt x="0" y="27"/>
                    </a:moveTo>
                    <a:lnTo>
                      <a:pt x="11" y="21"/>
                    </a:lnTo>
                    <a:lnTo>
                      <a:pt x="25" y="17"/>
                    </a:lnTo>
                    <a:lnTo>
                      <a:pt x="40" y="10"/>
                    </a:lnTo>
                    <a:lnTo>
                      <a:pt x="58" y="9"/>
                    </a:lnTo>
                    <a:lnTo>
                      <a:pt x="78" y="5"/>
                    </a:lnTo>
                    <a:lnTo>
                      <a:pt x="97" y="2"/>
                    </a:lnTo>
                    <a:lnTo>
                      <a:pt x="118" y="0"/>
                    </a:lnTo>
                    <a:lnTo>
                      <a:pt x="139" y="0"/>
                    </a:lnTo>
                    <a:lnTo>
                      <a:pt x="159" y="2"/>
                    </a:lnTo>
                    <a:lnTo>
                      <a:pt x="175" y="3"/>
                    </a:lnTo>
                    <a:lnTo>
                      <a:pt x="191" y="6"/>
                    </a:lnTo>
                    <a:lnTo>
                      <a:pt x="203" y="9"/>
                    </a:lnTo>
                    <a:lnTo>
                      <a:pt x="213" y="10"/>
                    </a:lnTo>
                    <a:lnTo>
                      <a:pt x="224" y="1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69" name="Freeform 26"/>
              <p:cNvSpPr>
                <a:spLocks/>
              </p:cNvSpPr>
              <p:nvPr/>
            </p:nvSpPr>
            <p:spPr bwMode="auto">
              <a:xfrm>
                <a:off x="2755" y="1823"/>
                <a:ext cx="50" cy="9"/>
              </a:xfrm>
              <a:custGeom>
                <a:avLst/>
                <a:gdLst>
                  <a:gd name="T0" fmla="*/ 1 w 100"/>
                  <a:gd name="T1" fmla="*/ 1 h 18"/>
                  <a:gd name="T2" fmla="*/ 1 w 100"/>
                  <a:gd name="T3" fmla="*/ 1 h 18"/>
                  <a:gd name="T4" fmla="*/ 1 w 100"/>
                  <a:gd name="T5" fmla="*/ 0 h 18"/>
                  <a:gd name="T6" fmla="*/ 1 w 100"/>
                  <a:gd name="T7" fmla="*/ 0 h 18"/>
                  <a:gd name="T8" fmla="*/ 1 w 100"/>
                  <a:gd name="T9" fmla="*/ 1 h 18"/>
                  <a:gd name="T10" fmla="*/ 1 w 100"/>
                  <a:gd name="T11" fmla="*/ 1 h 18"/>
                  <a:gd name="T12" fmla="*/ 0 w 100"/>
                  <a:gd name="T13" fmla="*/ 1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0"/>
                  <a:gd name="T22" fmla="*/ 0 h 18"/>
                  <a:gd name="T23" fmla="*/ 100 w 100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0" h="18">
                    <a:moveTo>
                      <a:pt x="100" y="11"/>
                    </a:moveTo>
                    <a:lnTo>
                      <a:pt x="89" y="4"/>
                    </a:lnTo>
                    <a:lnTo>
                      <a:pt x="75" y="0"/>
                    </a:lnTo>
                    <a:lnTo>
                      <a:pt x="52" y="0"/>
                    </a:lnTo>
                    <a:lnTo>
                      <a:pt x="25" y="3"/>
                    </a:lnTo>
                    <a:lnTo>
                      <a:pt x="8" y="10"/>
                    </a:lnTo>
                    <a:lnTo>
                      <a:pt x="0" y="1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70" name="Freeform 27"/>
              <p:cNvSpPr>
                <a:spLocks/>
              </p:cNvSpPr>
              <p:nvPr/>
            </p:nvSpPr>
            <p:spPr bwMode="auto">
              <a:xfrm>
                <a:off x="2755" y="1823"/>
                <a:ext cx="50" cy="9"/>
              </a:xfrm>
              <a:custGeom>
                <a:avLst/>
                <a:gdLst>
                  <a:gd name="T0" fmla="*/ 1 w 100"/>
                  <a:gd name="T1" fmla="*/ 1 h 18"/>
                  <a:gd name="T2" fmla="*/ 1 w 100"/>
                  <a:gd name="T3" fmla="*/ 1 h 18"/>
                  <a:gd name="T4" fmla="*/ 1 w 100"/>
                  <a:gd name="T5" fmla="*/ 0 h 18"/>
                  <a:gd name="T6" fmla="*/ 1 w 100"/>
                  <a:gd name="T7" fmla="*/ 0 h 18"/>
                  <a:gd name="T8" fmla="*/ 1 w 100"/>
                  <a:gd name="T9" fmla="*/ 1 h 18"/>
                  <a:gd name="T10" fmla="*/ 1 w 100"/>
                  <a:gd name="T11" fmla="*/ 1 h 18"/>
                  <a:gd name="T12" fmla="*/ 0 w 100"/>
                  <a:gd name="T13" fmla="*/ 1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0"/>
                  <a:gd name="T22" fmla="*/ 0 h 18"/>
                  <a:gd name="T23" fmla="*/ 100 w 100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0" h="18">
                    <a:moveTo>
                      <a:pt x="100" y="11"/>
                    </a:moveTo>
                    <a:lnTo>
                      <a:pt x="89" y="4"/>
                    </a:lnTo>
                    <a:lnTo>
                      <a:pt x="75" y="0"/>
                    </a:lnTo>
                    <a:lnTo>
                      <a:pt x="52" y="0"/>
                    </a:lnTo>
                    <a:lnTo>
                      <a:pt x="25" y="3"/>
                    </a:lnTo>
                    <a:lnTo>
                      <a:pt x="8" y="10"/>
                    </a:lnTo>
                    <a:lnTo>
                      <a:pt x="0" y="1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71" name="Freeform 28"/>
              <p:cNvSpPr>
                <a:spLocks/>
              </p:cNvSpPr>
              <p:nvPr/>
            </p:nvSpPr>
            <p:spPr bwMode="auto">
              <a:xfrm>
                <a:off x="2718" y="1855"/>
                <a:ext cx="51" cy="238"/>
              </a:xfrm>
              <a:custGeom>
                <a:avLst/>
                <a:gdLst>
                  <a:gd name="T0" fmla="*/ 1 w 101"/>
                  <a:gd name="T1" fmla="*/ 0 h 477"/>
                  <a:gd name="T2" fmla="*/ 1 w 101"/>
                  <a:gd name="T3" fmla="*/ 0 h 477"/>
                  <a:gd name="T4" fmla="*/ 1 w 101"/>
                  <a:gd name="T5" fmla="*/ 0 h 477"/>
                  <a:gd name="T6" fmla="*/ 1 w 101"/>
                  <a:gd name="T7" fmla="*/ 0 h 477"/>
                  <a:gd name="T8" fmla="*/ 1 w 101"/>
                  <a:gd name="T9" fmla="*/ 0 h 477"/>
                  <a:gd name="T10" fmla="*/ 1 w 101"/>
                  <a:gd name="T11" fmla="*/ 0 h 477"/>
                  <a:gd name="T12" fmla="*/ 1 w 101"/>
                  <a:gd name="T13" fmla="*/ 0 h 477"/>
                  <a:gd name="T14" fmla="*/ 1 w 101"/>
                  <a:gd name="T15" fmla="*/ 0 h 477"/>
                  <a:gd name="T16" fmla="*/ 1 w 101"/>
                  <a:gd name="T17" fmla="*/ 0 h 477"/>
                  <a:gd name="T18" fmla="*/ 1 w 101"/>
                  <a:gd name="T19" fmla="*/ 0 h 477"/>
                  <a:gd name="T20" fmla="*/ 1 w 101"/>
                  <a:gd name="T21" fmla="*/ 0 h 477"/>
                  <a:gd name="T22" fmla="*/ 1 w 101"/>
                  <a:gd name="T23" fmla="*/ 0 h 477"/>
                  <a:gd name="T24" fmla="*/ 1 w 101"/>
                  <a:gd name="T25" fmla="*/ 0 h 477"/>
                  <a:gd name="T26" fmla="*/ 1 w 101"/>
                  <a:gd name="T27" fmla="*/ 0 h 477"/>
                  <a:gd name="T28" fmla="*/ 1 w 101"/>
                  <a:gd name="T29" fmla="*/ 0 h 477"/>
                  <a:gd name="T30" fmla="*/ 1 w 101"/>
                  <a:gd name="T31" fmla="*/ 0 h 477"/>
                  <a:gd name="T32" fmla="*/ 0 w 101"/>
                  <a:gd name="T33" fmla="*/ 0 h 4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1"/>
                  <a:gd name="T52" fmla="*/ 0 h 477"/>
                  <a:gd name="T53" fmla="*/ 101 w 101"/>
                  <a:gd name="T54" fmla="*/ 477 h 4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1" h="477">
                    <a:moveTo>
                      <a:pt x="100" y="0"/>
                    </a:moveTo>
                    <a:lnTo>
                      <a:pt x="101" y="24"/>
                    </a:lnTo>
                    <a:lnTo>
                      <a:pt x="98" y="42"/>
                    </a:lnTo>
                    <a:lnTo>
                      <a:pt x="90" y="54"/>
                    </a:lnTo>
                    <a:lnTo>
                      <a:pt x="80" y="63"/>
                    </a:lnTo>
                    <a:lnTo>
                      <a:pt x="66" y="79"/>
                    </a:lnTo>
                    <a:lnTo>
                      <a:pt x="57" y="103"/>
                    </a:lnTo>
                    <a:lnTo>
                      <a:pt x="50" y="129"/>
                    </a:lnTo>
                    <a:lnTo>
                      <a:pt x="50" y="154"/>
                    </a:lnTo>
                    <a:lnTo>
                      <a:pt x="55" y="192"/>
                    </a:lnTo>
                    <a:lnTo>
                      <a:pt x="58" y="248"/>
                    </a:lnTo>
                    <a:lnTo>
                      <a:pt x="58" y="310"/>
                    </a:lnTo>
                    <a:lnTo>
                      <a:pt x="50" y="360"/>
                    </a:lnTo>
                    <a:lnTo>
                      <a:pt x="37" y="401"/>
                    </a:lnTo>
                    <a:lnTo>
                      <a:pt x="25" y="438"/>
                    </a:lnTo>
                    <a:lnTo>
                      <a:pt x="11" y="466"/>
                    </a:lnTo>
                    <a:lnTo>
                      <a:pt x="0" y="477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72" name="Freeform 29"/>
              <p:cNvSpPr>
                <a:spLocks/>
              </p:cNvSpPr>
              <p:nvPr/>
            </p:nvSpPr>
            <p:spPr bwMode="auto">
              <a:xfrm>
                <a:off x="2718" y="1855"/>
                <a:ext cx="51" cy="238"/>
              </a:xfrm>
              <a:custGeom>
                <a:avLst/>
                <a:gdLst>
                  <a:gd name="T0" fmla="*/ 1 w 101"/>
                  <a:gd name="T1" fmla="*/ 0 h 477"/>
                  <a:gd name="T2" fmla="*/ 1 w 101"/>
                  <a:gd name="T3" fmla="*/ 0 h 477"/>
                  <a:gd name="T4" fmla="*/ 1 w 101"/>
                  <a:gd name="T5" fmla="*/ 0 h 477"/>
                  <a:gd name="T6" fmla="*/ 1 w 101"/>
                  <a:gd name="T7" fmla="*/ 0 h 477"/>
                  <a:gd name="T8" fmla="*/ 1 w 101"/>
                  <a:gd name="T9" fmla="*/ 0 h 477"/>
                  <a:gd name="T10" fmla="*/ 1 w 101"/>
                  <a:gd name="T11" fmla="*/ 0 h 477"/>
                  <a:gd name="T12" fmla="*/ 1 w 101"/>
                  <a:gd name="T13" fmla="*/ 0 h 477"/>
                  <a:gd name="T14" fmla="*/ 1 w 101"/>
                  <a:gd name="T15" fmla="*/ 0 h 477"/>
                  <a:gd name="T16" fmla="*/ 1 w 101"/>
                  <a:gd name="T17" fmla="*/ 0 h 477"/>
                  <a:gd name="T18" fmla="*/ 1 w 101"/>
                  <a:gd name="T19" fmla="*/ 0 h 477"/>
                  <a:gd name="T20" fmla="*/ 1 w 101"/>
                  <a:gd name="T21" fmla="*/ 0 h 477"/>
                  <a:gd name="T22" fmla="*/ 1 w 101"/>
                  <a:gd name="T23" fmla="*/ 0 h 477"/>
                  <a:gd name="T24" fmla="*/ 1 w 101"/>
                  <a:gd name="T25" fmla="*/ 0 h 477"/>
                  <a:gd name="T26" fmla="*/ 1 w 101"/>
                  <a:gd name="T27" fmla="*/ 0 h 477"/>
                  <a:gd name="T28" fmla="*/ 1 w 101"/>
                  <a:gd name="T29" fmla="*/ 0 h 477"/>
                  <a:gd name="T30" fmla="*/ 1 w 101"/>
                  <a:gd name="T31" fmla="*/ 0 h 477"/>
                  <a:gd name="T32" fmla="*/ 0 w 101"/>
                  <a:gd name="T33" fmla="*/ 0 h 4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1"/>
                  <a:gd name="T52" fmla="*/ 0 h 477"/>
                  <a:gd name="T53" fmla="*/ 101 w 101"/>
                  <a:gd name="T54" fmla="*/ 477 h 4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1" h="477">
                    <a:moveTo>
                      <a:pt x="100" y="0"/>
                    </a:moveTo>
                    <a:lnTo>
                      <a:pt x="101" y="24"/>
                    </a:lnTo>
                    <a:lnTo>
                      <a:pt x="98" y="42"/>
                    </a:lnTo>
                    <a:lnTo>
                      <a:pt x="90" y="54"/>
                    </a:lnTo>
                    <a:lnTo>
                      <a:pt x="80" y="63"/>
                    </a:lnTo>
                    <a:lnTo>
                      <a:pt x="66" y="79"/>
                    </a:lnTo>
                    <a:lnTo>
                      <a:pt x="57" y="103"/>
                    </a:lnTo>
                    <a:lnTo>
                      <a:pt x="50" y="129"/>
                    </a:lnTo>
                    <a:lnTo>
                      <a:pt x="50" y="154"/>
                    </a:lnTo>
                    <a:lnTo>
                      <a:pt x="55" y="192"/>
                    </a:lnTo>
                    <a:lnTo>
                      <a:pt x="58" y="248"/>
                    </a:lnTo>
                    <a:lnTo>
                      <a:pt x="58" y="310"/>
                    </a:lnTo>
                    <a:lnTo>
                      <a:pt x="50" y="360"/>
                    </a:lnTo>
                    <a:lnTo>
                      <a:pt x="37" y="401"/>
                    </a:lnTo>
                    <a:lnTo>
                      <a:pt x="25" y="438"/>
                    </a:lnTo>
                    <a:lnTo>
                      <a:pt x="11" y="466"/>
                    </a:lnTo>
                    <a:lnTo>
                      <a:pt x="0" y="477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73" name="Freeform 30"/>
              <p:cNvSpPr>
                <a:spLocks/>
              </p:cNvSpPr>
              <p:nvPr/>
            </p:nvSpPr>
            <p:spPr bwMode="auto">
              <a:xfrm>
                <a:off x="2729" y="2076"/>
                <a:ext cx="80" cy="128"/>
              </a:xfrm>
              <a:custGeom>
                <a:avLst/>
                <a:gdLst>
                  <a:gd name="T0" fmla="*/ 0 w 159"/>
                  <a:gd name="T1" fmla="*/ 0 h 258"/>
                  <a:gd name="T2" fmla="*/ 1 w 159"/>
                  <a:gd name="T3" fmla="*/ 0 h 258"/>
                  <a:gd name="T4" fmla="*/ 1 w 159"/>
                  <a:gd name="T5" fmla="*/ 0 h 258"/>
                  <a:gd name="T6" fmla="*/ 1 w 159"/>
                  <a:gd name="T7" fmla="*/ 0 h 258"/>
                  <a:gd name="T8" fmla="*/ 1 w 159"/>
                  <a:gd name="T9" fmla="*/ 0 h 258"/>
                  <a:gd name="T10" fmla="*/ 1 w 159"/>
                  <a:gd name="T11" fmla="*/ 0 h 258"/>
                  <a:gd name="T12" fmla="*/ 1 w 159"/>
                  <a:gd name="T13" fmla="*/ 0 h 258"/>
                  <a:gd name="T14" fmla="*/ 1 w 159"/>
                  <a:gd name="T15" fmla="*/ 0 h 258"/>
                  <a:gd name="T16" fmla="*/ 1 w 159"/>
                  <a:gd name="T17" fmla="*/ 0 h 258"/>
                  <a:gd name="T18" fmla="*/ 1 w 159"/>
                  <a:gd name="T19" fmla="*/ 0 h 258"/>
                  <a:gd name="T20" fmla="*/ 1 w 159"/>
                  <a:gd name="T21" fmla="*/ 0 h 258"/>
                  <a:gd name="T22" fmla="*/ 1 w 159"/>
                  <a:gd name="T23" fmla="*/ 0 h 258"/>
                  <a:gd name="T24" fmla="*/ 1 w 159"/>
                  <a:gd name="T25" fmla="*/ 0 h 258"/>
                  <a:gd name="T26" fmla="*/ 1 w 159"/>
                  <a:gd name="T27" fmla="*/ 0 h 258"/>
                  <a:gd name="T28" fmla="*/ 1 w 159"/>
                  <a:gd name="T29" fmla="*/ 0 h 258"/>
                  <a:gd name="T30" fmla="*/ 1 w 159"/>
                  <a:gd name="T31" fmla="*/ 0 h 258"/>
                  <a:gd name="T32" fmla="*/ 1 w 159"/>
                  <a:gd name="T33" fmla="*/ 0 h 2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258"/>
                  <a:gd name="T53" fmla="*/ 159 w 159"/>
                  <a:gd name="T54" fmla="*/ 258 h 2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258">
                    <a:moveTo>
                      <a:pt x="0" y="0"/>
                    </a:moveTo>
                    <a:lnTo>
                      <a:pt x="15" y="13"/>
                    </a:lnTo>
                    <a:lnTo>
                      <a:pt x="25" y="23"/>
                    </a:lnTo>
                    <a:lnTo>
                      <a:pt x="28" y="34"/>
                    </a:lnTo>
                    <a:lnTo>
                      <a:pt x="32" y="42"/>
                    </a:lnTo>
                    <a:lnTo>
                      <a:pt x="39" y="56"/>
                    </a:lnTo>
                    <a:lnTo>
                      <a:pt x="47" y="71"/>
                    </a:lnTo>
                    <a:lnTo>
                      <a:pt x="60" y="88"/>
                    </a:lnTo>
                    <a:lnTo>
                      <a:pt x="74" y="103"/>
                    </a:lnTo>
                    <a:lnTo>
                      <a:pt x="81" y="112"/>
                    </a:lnTo>
                    <a:lnTo>
                      <a:pt x="88" y="126"/>
                    </a:lnTo>
                    <a:lnTo>
                      <a:pt x="97" y="144"/>
                    </a:lnTo>
                    <a:lnTo>
                      <a:pt x="106" y="162"/>
                    </a:lnTo>
                    <a:lnTo>
                      <a:pt x="115" y="184"/>
                    </a:lnTo>
                    <a:lnTo>
                      <a:pt x="127" y="208"/>
                    </a:lnTo>
                    <a:lnTo>
                      <a:pt x="142" y="233"/>
                    </a:lnTo>
                    <a:lnTo>
                      <a:pt x="159" y="25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74" name="Freeform 31"/>
              <p:cNvSpPr>
                <a:spLocks/>
              </p:cNvSpPr>
              <p:nvPr/>
            </p:nvSpPr>
            <p:spPr bwMode="auto">
              <a:xfrm>
                <a:off x="2729" y="2076"/>
                <a:ext cx="80" cy="128"/>
              </a:xfrm>
              <a:custGeom>
                <a:avLst/>
                <a:gdLst>
                  <a:gd name="T0" fmla="*/ 0 w 159"/>
                  <a:gd name="T1" fmla="*/ 0 h 258"/>
                  <a:gd name="T2" fmla="*/ 1 w 159"/>
                  <a:gd name="T3" fmla="*/ 0 h 258"/>
                  <a:gd name="T4" fmla="*/ 1 w 159"/>
                  <a:gd name="T5" fmla="*/ 0 h 258"/>
                  <a:gd name="T6" fmla="*/ 1 w 159"/>
                  <a:gd name="T7" fmla="*/ 0 h 258"/>
                  <a:gd name="T8" fmla="*/ 1 w 159"/>
                  <a:gd name="T9" fmla="*/ 0 h 258"/>
                  <a:gd name="T10" fmla="*/ 1 w 159"/>
                  <a:gd name="T11" fmla="*/ 0 h 258"/>
                  <a:gd name="T12" fmla="*/ 1 w 159"/>
                  <a:gd name="T13" fmla="*/ 0 h 258"/>
                  <a:gd name="T14" fmla="*/ 1 w 159"/>
                  <a:gd name="T15" fmla="*/ 0 h 258"/>
                  <a:gd name="T16" fmla="*/ 1 w 159"/>
                  <a:gd name="T17" fmla="*/ 0 h 258"/>
                  <a:gd name="T18" fmla="*/ 1 w 159"/>
                  <a:gd name="T19" fmla="*/ 0 h 258"/>
                  <a:gd name="T20" fmla="*/ 1 w 159"/>
                  <a:gd name="T21" fmla="*/ 0 h 258"/>
                  <a:gd name="T22" fmla="*/ 1 w 159"/>
                  <a:gd name="T23" fmla="*/ 0 h 258"/>
                  <a:gd name="T24" fmla="*/ 1 w 159"/>
                  <a:gd name="T25" fmla="*/ 0 h 258"/>
                  <a:gd name="T26" fmla="*/ 1 w 159"/>
                  <a:gd name="T27" fmla="*/ 0 h 258"/>
                  <a:gd name="T28" fmla="*/ 1 w 159"/>
                  <a:gd name="T29" fmla="*/ 0 h 258"/>
                  <a:gd name="T30" fmla="*/ 1 w 159"/>
                  <a:gd name="T31" fmla="*/ 0 h 258"/>
                  <a:gd name="T32" fmla="*/ 1 w 159"/>
                  <a:gd name="T33" fmla="*/ 0 h 2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9"/>
                  <a:gd name="T52" fmla="*/ 0 h 258"/>
                  <a:gd name="T53" fmla="*/ 159 w 159"/>
                  <a:gd name="T54" fmla="*/ 258 h 2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9" h="258">
                    <a:moveTo>
                      <a:pt x="0" y="0"/>
                    </a:moveTo>
                    <a:lnTo>
                      <a:pt x="15" y="13"/>
                    </a:lnTo>
                    <a:lnTo>
                      <a:pt x="25" y="23"/>
                    </a:lnTo>
                    <a:lnTo>
                      <a:pt x="28" y="34"/>
                    </a:lnTo>
                    <a:lnTo>
                      <a:pt x="32" y="42"/>
                    </a:lnTo>
                    <a:lnTo>
                      <a:pt x="39" y="56"/>
                    </a:lnTo>
                    <a:lnTo>
                      <a:pt x="47" y="71"/>
                    </a:lnTo>
                    <a:lnTo>
                      <a:pt x="60" y="88"/>
                    </a:lnTo>
                    <a:lnTo>
                      <a:pt x="74" y="103"/>
                    </a:lnTo>
                    <a:lnTo>
                      <a:pt x="81" y="112"/>
                    </a:lnTo>
                    <a:lnTo>
                      <a:pt x="88" y="126"/>
                    </a:lnTo>
                    <a:lnTo>
                      <a:pt x="97" y="144"/>
                    </a:lnTo>
                    <a:lnTo>
                      <a:pt x="106" y="162"/>
                    </a:lnTo>
                    <a:lnTo>
                      <a:pt x="115" y="184"/>
                    </a:lnTo>
                    <a:lnTo>
                      <a:pt x="127" y="208"/>
                    </a:lnTo>
                    <a:lnTo>
                      <a:pt x="142" y="233"/>
                    </a:lnTo>
                    <a:lnTo>
                      <a:pt x="159" y="25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75" name="Freeform 32"/>
              <p:cNvSpPr>
                <a:spLocks/>
              </p:cNvSpPr>
              <p:nvPr/>
            </p:nvSpPr>
            <p:spPr bwMode="auto">
              <a:xfrm>
                <a:off x="2830" y="2159"/>
                <a:ext cx="84" cy="61"/>
              </a:xfrm>
              <a:custGeom>
                <a:avLst/>
                <a:gdLst>
                  <a:gd name="T0" fmla="*/ 1 w 167"/>
                  <a:gd name="T1" fmla="*/ 0 h 123"/>
                  <a:gd name="T2" fmla="*/ 1 w 167"/>
                  <a:gd name="T3" fmla="*/ 0 h 123"/>
                  <a:gd name="T4" fmla="*/ 1 w 167"/>
                  <a:gd name="T5" fmla="*/ 0 h 123"/>
                  <a:gd name="T6" fmla="*/ 1 w 167"/>
                  <a:gd name="T7" fmla="*/ 0 h 123"/>
                  <a:gd name="T8" fmla="*/ 1 w 167"/>
                  <a:gd name="T9" fmla="*/ 0 h 123"/>
                  <a:gd name="T10" fmla="*/ 1 w 167"/>
                  <a:gd name="T11" fmla="*/ 0 h 123"/>
                  <a:gd name="T12" fmla="*/ 1 w 167"/>
                  <a:gd name="T13" fmla="*/ 0 h 123"/>
                  <a:gd name="T14" fmla="*/ 1 w 167"/>
                  <a:gd name="T15" fmla="*/ 0 h 123"/>
                  <a:gd name="T16" fmla="*/ 0 w 167"/>
                  <a:gd name="T17" fmla="*/ 0 h 123"/>
                  <a:gd name="T18" fmla="*/ 1 w 167"/>
                  <a:gd name="T19" fmla="*/ 0 h 123"/>
                  <a:gd name="T20" fmla="*/ 1 w 167"/>
                  <a:gd name="T21" fmla="*/ 0 h 123"/>
                  <a:gd name="T22" fmla="*/ 1 w 167"/>
                  <a:gd name="T23" fmla="*/ 0 h 123"/>
                  <a:gd name="T24" fmla="*/ 1 w 167"/>
                  <a:gd name="T25" fmla="*/ 0 h 123"/>
                  <a:gd name="T26" fmla="*/ 1 w 167"/>
                  <a:gd name="T27" fmla="*/ 0 h 123"/>
                  <a:gd name="T28" fmla="*/ 1 w 167"/>
                  <a:gd name="T29" fmla="*/ 0 h 123"/>
                  <a:gd name="T30" fmla="*/ 1 w 167"/>
                  <a:gd name="T31" fmla="*/ 0 h 123"/>
                  <a:gd name="T32" fmla="*/ 1 w 167"/>
                  <a:gd name="T33" fmla="*/ 0 h 123"/>
                  <a:gd name="T34" fmla="*/ 1 w 167"/>
                  <a:gd name="T35" fmla="*/ 0 h 123"/>
                  <a:gd name="T36" fmla="*/ 1 w 167"/>
                  <a:gd name="T37" fmla="*/ 0 h 123"/>
                  <a:gd name="T38" fmla="*/ 1 w 167"/>
                  <a:gd name="T39" fmla="*/ 0 h 12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23"/>
                  <a:gd name="T62" fmla="*/ 167 w 167"/>
                  <a:gd name="T63" fmla="*/ 123 h 12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23">
                    <a:moveTo>
                      <a:pt x="167" y="0"/>
                    </a:moveTo>
                    <a:lnTo>
                      <a:pt x="157" y="18"/>
                    </a:lnTo>
                    <a:lnTo>
                      <a:pt x="142" y="38"/>
                    </a:lnTo>
                    <a:lnTo>
                      <a:pt x="124" y="56"/>
                    </a:lnTo>
                    <a:lnTo>
                      <a:pt x="104" y="70"/>
                    </a:lnTo>
                    <a:lnTo>
                      <a:pt x="81" y="84"/>
                    </a:lnTo>
                    <a:lnTo>
                      <a:pt x="56" y="91"/>
                    </a:lnTo>
                    <a:lnTo>
                      <a:pt x="28" y="98"/>
                    </a:lnTo>
                    <a:lnTo>
                      <a:pt x="0" y="96"/>
                    </a:lnTo>
                    <a:lnTo>
                      <a:pt x="4" y="110"/>
                    </a:lnTo>
                    <a:lnTo>
                      <a:pt x="18" y="119"/>
                    </a:lnTo>
                    <a:lnTo>
                      <a:pt x="46" y="123"/>
                    </a:lnTo>
                    <a:lnTo>
                      <a:pt x="65" y="119"/>
                    </a:lnTo>
                    <a:lnTo>
                      <a:pt x="85" y="110"/>
                    </a:lnTo>
                    <a:lnTo>
                      <a:pt x="104" y="98"/>
                    </a:lnTo>
                    <a:lnTo>
                      <a:pt x="122" y="84"/>
                    </a:lnTo>
                    <a:lnTo>
                      <a:pt x="139" y="66"/>
                    </a:lnTo>
                    <a:lnTo>
                      <a:pt x="152" y="49"/>
                    </a:lnTo>
                    <a:lnTo>
                      <a:pt x="163" y="25"/>
                    </a:lnTo>
                    <a:lnTo>
                      <a:pt x="167" y="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76" name="Freeform 33"/>
              <p:cNvSpPr>
                <a:spLocks/>
              </p:cNvSpPr>
              <p:nvPr/>
            </p:nvSpPr>
            <p:spPr bwMode="auto">
              <a:xfrm>
                <a:off x="2830" y="2159"/>
                <a:ext cx="84" cy="61"/>
              </a:xfrm>
              <a:custGeom>
                <a:avLst/>
                <a:gdLst>
                  <a:gd name="T0" fmla="*/ 1 w 167"/>
                  <a:gd name="T1" fmla="*/ 0 h 123"/>
                  <a:gd name="T2" fmla="*/ 1 w 167"/>
                  <a:gd name="T3" fmla="*/ 0 h 123"/>
                  <a:gd name="T4" fmla="*/ 1 w 167"/>
                  <a:gd name="T5" fmla="*/ 0 h 123"/>
                  <a:gd name="T6" fmla="*/ 1 w 167"/>
                  <a:gd name="T7" fmla="*/ 0 h 123"/>
                  <a:gd name="T8" fmla="*/ 1 w 167"/>
                  <a:gd name="T9" fmla="*/ 0 h 123"/>
                  <a:gd name="T10" fmla="*/ 1 w 167"/>
                  <a:gd name="T11" fmla="*/ 0 h 123"/>
                  <a:gd name="T12" fmla="*/ 1 w 167"/>
                  <a:gd name="T13" fmla="*/ 0 h 123"/>
                  <a:gd name="T14" fmla="*/ 1 w 167"/>
                  <a:gd name="T15" fmla="*/ 0 h 123"/>
                  <a:gd name="T16" fmla="*/ 0 w 167"/>
                  <a:gd name="T17" fmla="*/ 0 h 123"/>
                  <a:gd name="T18" fmla="*/ 1 w 167"/>
                  <a:gd name="T19" fmla="*/ 0 h 123"/>
                  <a:gd name="T20" fmla="*/ 1 w 167"/>
                  <a:gd name="T21" fmla="*/ 0 h 123"/>
                  <a:gd name="T22" fmla="*/ 1 w 167"/>
                  <a:gd name="T23" fmla="*/ 0 h 123"/>
                  <a:gd name="T24" fmla="*/ 1 w 167"/>
                  <a:gd name="T25" fmla="*/ 0 h 123"/>
                  <a:gd name="T26" fmla="*/ 1 w 167"/>
                  <a:gd name="T27" fmla="*/ 0 h 123"/>
                  <a:gd name="T28" fmla="*/ 1 w 167"/>
                  <a:gd name="T29" fmla="*/ 0 h 123"/>
                  <a:gd name="T30" fmla="*/ 1 w 167"/>
                  <a:gd name="T31" fmla="*/ 0 h 123"/>
                  <a:gd name="T32" fmla="*/ 1 w 167"/>
                  <a:gd name="T33" fmla="*/ 0 h 123"/>
                  <a:gd name="T34" fmla="*/ 1 w 167"/>
                  <a:gd name="T35" fmla="*/ 0 h 123"/>
                  <a:gd name="T36" fmla="*/ 1 w 167"/>
                  <a:gd name="T37" fmla="*/ 0 h 123"/>
                  <a:gd name="T38" fmla="*/ 1 w 167"/>
                  <a:gd name="T39" fmla="*/ 0 h 12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7"/>
                  <a:gd name="T61" fmla="*/ 0 h 123"/>
                  <a:gd name="T62" fmla="*/ 167 w 167"/>
                  <a:gd name="T63" fmla="*/ 123 h 12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7" h="123">
                    <a:moveTo>
                      <a:pt x="167" y="0"/>
                    </a:moveTo>
                    <a:lnTo>
                      <a:pt x="157" y="18"/>
                    </a:lnTo>
                    <a:lnTo>
                      <a:pt x="142" y="38"/>
                    </a:lnTo>
                    <a:lnTo>
                      <a:pt x="124" y="56"/>
                    </a:lnTo>
                    <a:lnTo>
                      <a:pt x="104" y="70"/>
                    </a:lnTo>
                    <a:lnTo>
                      <a:pt x="81" y="84"/>
                    </a:lnTo>
                    <a:lnTo>
                      <a:pt x="56" y="91"/>
                    </a:lnTo>
                    <a:lnTo>
                      <a:pt x="28" y="98"/>
                    </a:lnTo>
                    <a:lnTo>
                      <a:pt x="0" y="96"/>
                    </a:lnTo>
                    <a:lnTo>
                      <a:pt x="4" y="110"/>
                    </a:lnTo>
                    <a:lnTo>
                      <a:pt x="18" y="119"/>
                    </a:lnTo>
                    <a:lnTo>
                      <a:pt x="46" y="123"/>
                    </a:lnTo>
                    <a:lnTo>
                      <a:pt x="65" y="119"/>
                    </a:lnTo>
                    <a:lnTo>
                      <a:pt x="85" y="110"/>
                    </a:lnTo>
                    <a:lnTo>
                      <a:pt x="104" y="98"/>
                    </a:lnTo>
                    <a:lnTo>
                      <a:pt x="122" y="84"/>
                    </a:lnTo>
                    <a:lnTo>
                      <a:pt x="139" y="66"/>
                    </a:lnTo>
                    <a:lnTo>
                      <a:pt x="152" y="49"/>
                    </a:lnTo>
                    <a:lnTo>
                      <a:pt x="163" y="25"/>
                    </a:lnTo>
                    <a:lnTo>
                      <a:pt x="167" y="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77" name="Freeform 34"/>
              <p:cNvSpPr>
                <a:spLocks/>
              </p:cNvSpPr>
              <p:nvPr/>
            </p:nvSpPr>
            <p:spPr bwMode="auto">
              <a:xfrm>
                <a:off x="2816" y="2108"/>
                <a:ext cx="99" cy="72"/>
              </a:xfrm>
              <a:custGeom>
                <a:avLst/>
                <a:gdLst>
                  <a:gd name="T0" fmla="*/ 1 w 198"/>
                  <a:gd name="T1" fmla="*/ 0 h 143"/>
                  <a:gd name="T2" fmla="*/ 1 w 198"/>
                  <a:gd name="T3" fmla="*/ 1 h 143"/>
                  <a:gd name="T4" fmla="*/ 1 w 198"/>
                  <a:gd name="T5" fmla="*/ 1 h 143"/>
                  <a:gd name="T6" fmla="*/ 1 w 198"/>
                  <a:gd name="T7" fmla="*/ 1 h 143"/>
                  <a:gd name="T8" fmla="*/ 1 w 198"/>
                  <a:gd name="T9" fmla="*/ 1 h 143"/>
                  <a:gd name="T10" fmla="*/ 1 w 198"/>
                  <a:gd name="T11" fmla="*/ 1 h 143"/>
                  <a:gd name="T12" fmla="*/ 1 w 198"/>
                  <a:gd name="T13" fmla="*/ 1 h 143"/>
                  <a:gd name="T14" fmla="*/ 1 w 198"/>
                  <a:gd name="T15" fmla="*/ 1 h 143"/>
                  <a:gd name="T16" fmla="*/ 1 w 198"/>
                  <a:gd name="T17" fmla="*/ 1 h 143"/>
                  <a:gd name="T18" fmla="*/ 1 w 198"/>
                  <a:gd name="T19" fmla="*/ 1 h 143"/>
                  <a:gd name="T20" fmla="*/ 0 w 198"/>
                  <a:gd name="T21" fmla="*/ 1 h 143"/>
                  <a:gd name="T22" fmla="*/ 1 w 198"/>
                  <a:gd name="T23" fmla="*/ 1 h 143"/>
                  <a:gd name="T24" fmla="*/ 1 w 198"/>
                  <a:gd name="T25" fmla="*/ 1 h 143"/>
                  <a:gd name="T26" fmla="*/ 1 w 198"/>
                  <a:gd name="T27" fmla="*/ 1 h 143"/>
                  <a:gd name="T28" fmla="*/ 1 w 198"/>
                  <a:gd name="T29" fmla="*/ 1 h 143"/>
                  <a:gd name="T30" fmla="*/ 1 w 198"/>
                  <a:gd name="T31" fmla="*/ 1 h 143"/>
                  <a:gd name="T32" fmla="*/ 1 w 198"/>
                  <a:gd name="T33" fmla="*/ 1 h 143"/>
                  <a:gd name="T34" fmla="*/ 1 w 198"/>
                  <a:gd name="T35" fmla="*/ 1 h 143"/>
                  <a:gd name="T36" fmla="*/ 1 w 198"/>
                  <a:gd name="T37" fmla="*/ 1 h 143"/>
                  <a:gd name="T38" fmla="*/ 1 w 198"/>
                  <a:gd name="T39" fmla="*/ 1 h 143"/>
                  <a:gd name="T40" fmla="*/ 1 w 198"/>
                  <a:gd name="T41" fmla="*/ 1 h 143"/>
                  <a:gd name="T42" fmla="*/ 1 w 198"/>
                  <a:gd name="T43" fmla="*/ 1 h 143"/>
                  <a:gd name="T44" fmla="*/ 1 w 198"/>
                  <a:gd name="T45" fmla="*/ 1 h 143"/>
                  <a:gd name="T46" fmla="*/ 1 w 198"/>
                  <a:gd name="T47" fmla="*/ 1 h 14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98"/>
                  <a:gd name="T73" fmla="*/ 0 h 143"/>
                  <a:gd name="T74" fmla="*/ 198 w 198"/>
                  <a:gd name="T75" fmla="*/ 143 h 14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98" h="143">
                    <a:moveTo>
                      <a:pt x="198" y="0"/>
                    </a:moveTo>
                    <a:lnTo>
                      <a:pt x="188" y="25"/>
                    </a:lnTo>
                    <a:lnTo>
                      <a:pt x="174" y="46"/>
                    </a:lnTo>
                    <a:lnTo>
                      <a:pt x="156" y="62"/>
                    </a:lnTo>
                    <a:lnTo>
                      <a:pt x="134" y="78"/>
                    </a:lnTo>
                    <a:lnTo>
                      <a:pt x="109" y="87"/>
                    </a:lnTo>
                    <a:lnTo>
                      <a:pt x="84" y="94"/>
                    </a:lnTo>
                    <a:lnTo>
                      <a:pt x="56" y="97"/>
                    </a:lnTo>
                    <a:lnTo>
                      <a:pt x="29" y="101"/>
                    </a:lnTo>
                    <a:lnTo>
                      <a:pt x="8" y="103"/>
                    </a:lnTo>
                    <a:lnTo>
                      <a:pt x="0" y="108"/>
                    </a:lnTo>
                    <a:lnTo>
                      <a:pt x="8" y="122"/>
                    </a:lnTo>
                    <a:lnTo>
                      <a:pt x="21" y="130"/>
                    </a:lnTo>
                    <a:lnTo>
                      <a:pt x="38" y="137"/>
                    </a:lnTo>
                    <a:lnTo>
                      <a:pt x="52" y="142"/>
                    </a:lnTo>
                    <a:lnTo>
                      <a:pt x="67" y="143"/>
                    </a:lnTo>
                    <a:lnTo>
                      <a:pt x="81" y="140"/>
                    </a:lnTo>
                    <a:lnTo>
                      <a:pt x="99" y="137"/>
                    </a:lnTo>
                    <a:lnTo>
                      <a:pt x="117" y="130"/>
                    </a:lnTo>
                    <a:lnTo>
                      <a:pt x="134" y="119"/>
                    </a:lnTo>
                    <a:lnTo>
                      <a:pt x="148" y="110"/>
                    </a:lnTo>
                    <a:lnTo>
                      <a:pt x="160" y="92"/>
                    </a:lnTo>
                    <a:lnTo>
                      <a:pt x="170" y="72"/>
                    </a:lnTo>
                    <a:lnTo>
                      <a:pt x="171" y="4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78" name="Freeform 35"/>
              <p:cNvSpPr>
                <a:spLocks/>
              </p:cNvSpPr>
              <p:nvPr/>
            </p:nvSpPr>
            <p:spPr bwMode="auto">
              <a:xfrm>
                <a:off x="2816" y="2108"/>
                <a:ext cx="99" cy="72"/>
              </a:xfrm>
              <a:custGeom>
                <a:avLst/>
                <a:gdLst>
                  <a:gd name="T0" fmla="*/ 1 w 198"/>
                  <a:gd name="T1" fmla="*/ 0 h 143"/>
                  <a:gd name="T2" fmla="*/ 1 w 198"/>
                  <a:gd name="T3" fmla="*/ 1 h 143"/>
                  <a:gd name="T4" fmla="*/ 1 w 198"/>
                  <a:gd name="T5" fmla="*/ 1 h 143"/>
                  <a:gd name="T6" fmla="*/ 1 w 198"/>
                  <a:gd name="T7" fmla="*/ 1 h 143"/>
                  <a:gd name="T8" fmla="*/ 1 w 198"/>
                  <a:gd name="T9" fmla="*/ 1 h 143"/>
                  <a:gd name="T10" fmla="*/ 1 w 198"/>
                  <a:gd name="T11" fmla="*/ 1 h 143"/>
                  <a:gd name="T12" fmla="*/ 1 w 198"/>
                  <a:gd name="T13" fmla="*/ 1 h 143"/>
                  <a:gd name="T14" fmla="*/ 1 w 198"/>
                  <a:gd name="T15" fmla="*/ 1 h 143"/>
                  <a:gd name="T16" fmla="*/ 1 w 198"/>
                  <a:gd name="T17" fmla="*/ 1 h 143"/>
                  <a:gd name="T18" fmla="*/ 1 w 198"/>
                  <a:gd name="T19" fmla="*/ 1 h 143"/>
                  <a:gd name="T20" fmla="*/ 0 w 198"/>
                  <a:gd name="T21" fmla="*/ 1 h 143"/>
                  <a:gd name="T22" fmla="*/ 1 w 198"/>
                  <a:gd name="T23" fmla="*/ 1 h 143"/>
                  <a:gd name="T24" fmla="*/ 1 w 198"/>
                  <a:gd name="T25" fmla="*/ 1 h 143"/>
                  <a:gd name="T26" fmla="*/ 1 w 198"/>
                  <a:gd name="T27" fmla="*/ 1 h 143"/>
                  <a:gd name="T28" fmla="*/ 1 w 198"/>
                  <a:gd name="T29" fmla="*/ 1 h 143"/>
                  <a:gd name="T30" fmla="*/ 1 w 198"/>
                  <a:gd name="T31" fmla="*/ 1 h 143"/>
                  <a:gd name="T32" fmla="*/ 1 w 198"/>
                  <a:gd name="T33" fmla="*/ 1 h 143"/>
                  <a:gd name="T34" fmla="*/ 1 w 198"/>
                  <a:gd name="T35" fmla="*/ 1 h 143"/>
                  <a:gd name="T36" fmla="*/ 1 w 198"/>
                  <a:gd name="T37" fmla="*/ 1 h 143"/>
                  <a:gd name="T38" fmla="*/ 1 w 198"/>
                  <a:gd name="T39" fmla="*/ 1 h 143"/>
                  <a:gd name="T40" fmla="*/ 1 w 198"/>
                  <a:gd name="T41" fmla="*/ 1 h 143"/>
                  <a:gd name="T42" fmla="*/ 1 w 198"/>
                  <a:gd name="T43" fmla="*/ 1 h 143"/>
                  <a:gd name="T44" fmla="*/ 1 w 198"/>
                  <a:gd name="T45" fmla="*/ 1 h 143"/>
                  <a:gd name="T46" fmla="*/ 1 w 198"/>
                  <a:gd name="T47" fmla="*/ 1 h 14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98"/>
                  <a:gd name="T73" fmla="*/ 0 h 143"/>
                  <a:gd name="T74" fmla="*/ 198 w 198"/>
                  <a:gd name="T75" fmla="*/ 143 h 14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98" h="143">
                    <a:moveTo>
                      <a:pt x="198" y="0"/>
                    </a:moveTo>
                    <a:lnTo>
                      <a:pt x="188" y="25"/>
                    </a:lnTo>
                    <a:lnTo>
                      <a:pt x="174" y="46"/>
                    </a:lnTo>
                    <a:lnTo>
                      <a:pt x="156" y="62"/>
                    </a:lnTo>
                    <a:lnTo>
                      <a:pt x="134" y="78"/>
                    </a:lnTo>
                    <a:lnTo>
                      <a:pt x="109" y="87"/>
                    </a:lnTo>
                    <a:lnTo>
                      <a:pt x="84" y="94"/>
                    </a:lnTo>
                    <a:lnTo>
                      <a:pt x="56" y="97"/>
                    </a:lnTo>
                    <a:lnTo>
                      <a:pt x="29" y="101"/>
                    </a:lnTo>
                    <a:lnTo>
                      <a:pt x="8" y="103"/>
                    </a:lnTo>
                    <a:lnTo>
                      <a:pt x="0" y="108"/>
                    </a:lnTo>
                    <a:lnTo>
                      <a:pt x="8" y="122"/>
                    </a:lnTo>
                    <a:lnTo>
                      <a:pt x="21" y="130"/>
                    </a:lnTo>
                    <a:lnTo>
                      <a:pt x="38" y="137"/>
                    </a:lnTo>
                    <a:lnTo>
                      <a:pt x="52" y="142"/>
                    </a:lnTo>
                    <a:lnTo>
                      <a:pt x="67" y="143"/>
                    </a:lnTo>
                    <a:lnTo>
                      <a:pt x="81" y="140"/>
                    </a:lnTo>
                    <a:lnTo>
                      <a:pt x="99" y="137"/>
                    </a:lnTo>
                    <a:lnTo>
                      <a:pt x="117" y="130"/>
                    </a:lnTo>
                    <a:lnTo>
                      <a:pt x="134" y="119"/>
                    </a:lnTo>
                    <a:lnTo>
                      <a:pt x="148" y="110"/>
                    </a:lnTo>
                    <a:lnTo>
                      <a:pt x="160" y="92"/>
                    </a:lnTo>
                    <a:lnTo>
                      <a:pt x="170" y="72"/>
                    </a:lnTo>
                    <a:lnTo>
                      <a:pt x="171" y="4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79" name="Freeform 36"/>
              <p:cNvSpPr>
                <a:spLocks/>
              </p:cNvSpPr>
              <p:nvPr/>
            </p:nvSpPr>
            <p:spPr bwMode="auto">
              <a:xfrm>
                <a:off x="2789" y="2063"/>
                <a:ext cx="122" cy="67"/>
              </a:xfrm>
              <a:custGeom>
                <a:avLst/>
                <a:gdLst>
                  <a:gd name="T0" fmla="*/ 1 w 242"/>
                  <a:gd name="T1" fmla="*/ 0 h 134"/>
                  <a:gd name="T2" fmla="*/ 1 w 242"/>
                  <a:gd name="T3" fmla="*/ 1 h 134"/>
                  <a:gd name="T4" fmla="*/ 1 w 242"/>
                  <a:gd name="T5" fmla="*/ 1 h 134"/>
                  <a:gd name="T6" fmla="*/ 1 w 242"/>
                  <a:gd name="T7" fmla="*/ 1 h 134"/>
                  <a:gd name="T8" fmla="*/ 1 w 242"/>
                  <a:gd name="T9" fmla="*/ 1 h 134"/>
                  <a:gd name="T10" fmla="*/ 1 w 242"/>
                  <a:gd name="T11" fmla="*/ 1 h 134"/>
                  <a:gd name="T12" fmla="*/ 1 w 242"/>
                  <a:gd name="T13" fmla="*/ 1 h 134"/>
                  <a:gd name="T14" fmla="*/ 1 w 242"/>
                  <a:gd name="T15" fmla="*/ 1 h 134"/>
                  <a:gd name="T16" fmla="*/ 1 w 242"/>
                  <a:gd name="T17" fmla="*/ 1 h 134"/>
                  <a:gd name="T18" fmla="*/ 1 w 242"/>
                  <a:gd name="T19" fmla="*/ 1 h 134"/>
                  <a:gd name="T20" fmla="*/ 0 w 242"/>
                  <a:gd name="T21" fmla="*/ 1 h 134"/>
                  <a:gd name="T22" fmla="*/ 1 w 242"/>
                  <a:gd name="T23" fmla="*/ 1 h 134"/>
                  <a:gd name="T24" fmla="*/ 1 w 242"/>
                  <a:gd name="T25" fmla="*/ 1 h 134"/>
                  <a:gd name="T26" fmla="*/ 1 w 242"/>
                  <a:gd name="T27" fmla="*/ 1 h 134"/>
                  <a:gd name="T28" fmla="*/ 1 w 242"/>
                  <a:gd name="T29" fmla="*/ 1 h 134"/>
                  <a:gd name="T30" fmla="*/ 1 w 242"/>
                  <a:gd name="T31" fmla="*/ 1 h 134"/>
                  <a:gd name="T32" fmla="*/ 1 w 242"/>
                  <a:gd name="T33" fmla="*/ 1 h 134"/>
                  <a:gd name="T34" fmla="*/ 1 w 242"/>
                  <a:gd name="T35" fmla="*/ 1 h 134"/>
                  <a:gd name="T36" fmla="*/ 1 w 242"/>
                  <a:gd name="T37" fmla="*/ 1 h 134"/>
                  <a:gd name="T38" fmla="*/ 1 w 242"/>
                  <a:gd name="T39" fmla="*/ 1 h 134"/>
                  <a:gd name="T40" fmla="*/ 1 w 242"/>
                  <a:gd name="T41" fmla="*/ 1 h 134"/>
                  <a:gd name="T42" fmla="*/ 1 w 242"/>
                  <a:gd name="T43" fmla="*/ 1 h 134"/>
                  <a:gd name="T44" fmla="*/ 1 w 242"/>
                  <a:gd name="T45" fmla="*/ 1 h 13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42"/>
                  <a:gd name="T70" fmla="*/ 0 h 134"/>
                  <a:gd name="T71" fmla="*/ 242 w 242"/>
                  <a:gd name="T72" fmla="*/ 134 h 134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42" h="134">
                    <a:moveTo>
                      <a:pt x="242" y="0"/>
                    </a:moveTo>
                    <a:lnTo>
                      <a:pt x="236" y="18"/>
                    </a:lnTo>
                    <a:lnTo>
                      <a:pt x="224" y="36"/>
                    </a:lnTo>
                    <a:lnTo>
                      <a:pt x="210" y="53"/>
                    </a:lnTo>
                    <a:lnTo>
                      <a:pt x="188" y="66"/>
                    </a:lnTo>
                    <a:lnTo>
                      <a:pt x="158" y="78"/>
                    </a:lnTo>
                    <a:lnTo>
                      <a:pt x="121" y="87"/>
                    </a:lnTo>
                    <a:lnTo>
                      <a:pt x="76" y="92"/>
                    </a:lnTo>
                    <a:lnTo>
                      <a:pt x="19" y="96"/>
                    </a:lnTo>
                    <a:lnTo>
                      <a:pt x="5" y="96"/>
                    </a:lnTo>
                    <a:lnTo>
                      <a:pt x="0" y="107"/>
                    </a:lnTo>
                    <a:lnTo>
                      <a:pt x="19" y="121"/>
                    </a:lnTo>
                    <a:lnTo>
                      <a:pt x="41" y="128"/>
                    </a:lnTo>
                    <a:lnTo>
                      <a:pt x="72" y="134"/>
                    </a:lnTo>
                    <a:lnTo>
                      <a:pt x="110" y="134"/>
                    </a:lnTo>
                    <a:lnTo>
                      <a:pt x="150" y="132"/>
                    </a:lnTo>
                    <a:lnTo>
                      <a:pt x="181" y="123"/>
                    </a:lnTo>
                    <a:lnTo>
                      <a:pt x="200" y="112"/>
                    </a:lnTo>
                    <a:lnTo>
                      <a:pt x="214" y="96"/>
                    </a:lnTo>
                    <a:lnTo>
                      <a:pt x="220" y="81"/>
                    </a:lnTo>
                    <a:lnTo>
                      <a:pt x="224" y="63"/>
                    </a:lnTo>
                    <a:lnTo>
                      <a:pt x="224" y="48"/>
                    </a:lnTo>
                    <a:lnTo>
                      <a:pt x="224" y="3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80" name="Freeform 37"/>
              <p:cNvSpPr>
                <a:spLocks/>
              </p:cNvSpPr>
              <p:nvPr/>
            </p:nvSpPr>
            <p:spPr bwMode="auto">
              <a:xfrm>
                <a:off x="2789" y="2063"/>
                <a:ext cx="122" cy="67"/>
              </a:xfrm>
              <a:custGeom>
                <a:avLst/>
                <a:gdLst>
                  <a:gd name="T0" fmla="*/ 1 w 242"/>
                  <a:gd name="T1" fmla="*/ 0 h 134"/>
                  <a:gd name="T2" fmla="*/ 1 w 242"/>
                  <a:gd name="T3" fmla="*/ 1 h 134"/>
                  <a:gd name="T4" fmla="*/ 1 w 242"/>
                  <a:gd name="T5" fmla="*/ 1 h 134"/>
                  <a:gd name="T6" fmla="*/ 1 w 242"/>
                  <a:gd name="T7" fmla="*/ 1 h 134"/>
                  <a:gd name="T8" fmla="*/ 1 w 242"/>
                  <a:gd name="T9" fmla="*/ 1 h 134"/>
                  <a:gd name="T10" fmla="*/ 1 w 242"/>
                  <a:gd name="T11" fmla="*/ 1 h 134"/>
                  <a:gd name="T12" fmla="*/ 1 w 242"/>
                  <a:gd name="T13" fmla="*/ 1 h 134"/>
                  <a:gd name="T14" fmla="*/ 1 w 242"/>
                  <a:gd name="T15" fmla="*/ 1 h 134"/>
                  <a:gd name="T16" fmla="*/ 1 w 242"/>
                  <a:gd name="T17" fmla="*/ 1 h 134"/>
                  <a:gd name="T18" fmla="*/ 1 w 242"/>
                  <a:gd name="T19" fmla="*/ 1 h 134"/>
                  <a:gd name="T20" fmla="*/ 0 w 242"/>
                  <a:gd name="T21" fmla="*/ 1 h 134"/>
                  <a:gd name="T22" fmla="*/ 1 w 242"/>
                  <a:gd name="T23" fmla="*/ 1 h 134"/>
                  <a:gd name="T24" fmla="*/ 1 w 242"/>
                  <a:gd name="T25" fmla="*/ 1 h 134"/>
                  <a:gd name="T26" fmla="*/ 1 w 242"/>
                  <a:gd name="T27" fmla="*/ 1 h 134"/>
                  <a:gd name="T28" fmla="*/ 1 w 242"/>
                  <a:gd name="T29" fmla="*/ 1 h 134"/>
                  <a:gd name="T30" fmla="*/ 1 w 242"/>
                  <a:gd name="T31" fmla="*/ 1 h 134"/>
                  <a:gd name="T32" fmla="*/ 1 w 242"/>
                  <a:gd name="T33" fmla="*/ 1 h 134"/>
                  <a:gd name="T34" fmla="*/ 1 w 242"/>
                  <a:gd name="T35" fmla="*/ 1 h 134"/>
                  <a:gd name="T36" fmla="*/ 1 w 242"/>
                  <a:gd name="T37" fmla="*/ 1 h 134"/>
                  <a:gd name="T38" fmla="*/ 1 w 242"/>
                  <a:gd name="T39" fmla="*/ 1 h 134"/>
                  <a:gd name="T40" fmla="*/ 1 w 242"/>
                  <a:gd name="T41" fmla="*/ 1 h 134"/>
                  <a:gd name="T42" fmla="*/ 1 w 242"/>
                  <a:gd name="T43" fmla="*/ 1 h 134"/>
                  <a:gd name="T44" fmla="*/ 1 w 242"/>
                  <a:gd name="T45" fmla="*/ 1 h 13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42"/>
                  <a:gd name="T70" fmla="*/ 0 h 134"/>
                  <a:gd name="T71" fmla="*/ 242 w 242"/>
                  <a:gd name="T72" fmla="*/ 134 h 134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42" h="134">
                    <a:moveTo>
                      <a:pt x="242" y="0"/>
                    </a:moveTo>
                    <a:lnTo>
                      <a:pt x="236" y="18"/>
                    </a:lnTo>
                    <a:lnTo>
                      <a:pt x="224" y="36"/>
                    </a:lnTo>
                    <a:lnTo>
                      <a:pt x="210" y="53"/>
                    </a:lnTo>
                    <a:lnTo>
                      <a:pt x="188" y="66"/>
                    </a:lnTo>
                    <a:lnTo>
                      <a:pt x="158" y="78"/>
                    </a:lnTo>
                    <a:lnTo>
                      <a:pt x="121" y="87"/>
                    </a:lnTo>
                    <a:lnTo>
                      <a:pt x="76" y="92"/>
                    </a:lnTo>
                    <a:lnTo>
                      <a:pt x="19" y="96"/>
                    </a:lnTo>
                    <a:lnTo>
                      <a:pt x="5" y="96"/>
                    </a:lnTo>
                    <a:lnTo>
                      <a:pt x="0" y="107"/>
                    </a:lnTo>
                    <a:lnTo>
                      <a:pt x="19" y="121"/>
                    </a:lnTo>
                    <a:lnTo>
                      <a:pt x="41" y="128"/>
                    </a:lnTo>
                    <a:lnTo>
                      <a:pt x="72" y="134"/>
                    </a:lnTo>
                    <a:lnTo>
                      <a:pt x="110" y="134"/>
                    </a:lnTo>
                    <a:lnTo>
                      <a:pt x="150" y="132"/>
                    </a:lnTo>
                    <a:lnTo>
                      <a:pt x="181" y="123"/>
                    </a:lnTo>
                    <a:lnTo>
                      <a:pt x="200" y="112"/>
                    </a:lnTo>
                    <a:lnTo>
                      <a:pt x="214" y="96"/>
                    </a:lnTo>
                    <a:lnTo>
                      <a:pt x="220" y="81"/>
                    </a:lnTo>
                    <a:lnTo>
                      <a:pt x="224" y="63"/>
                    </a:lnTo>
                    <a:lnTo>
                      <a:pt x="224" y="48"/>
                    </a:lnTo>
                    <a:lnTo>
                      <a:pt x="224" y="3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81" name="Freeform 38"/>
              <p:cNvSpPr>
                <a:spLocks/>
              </p:cNvSpPr>
              <p:nvPr/>
            </p:nvSpPr>
            <p:spPr bwMode="auto">
              <a:xfrm>
                <a:off x="2752" y="2072"/>
                <a:ext cx="21" cy="18"/>
              </a:xfrm>
              <a:custGeom>
                <a:avLst/>
                <a:gdLst>
                  <a:gd name="T0" fmla="*/ 0 w 42"/>
                  <a:gd name="T1" fmla="*/ 0 h 38"/>
                  <a:gd name="T2" fmla="*/ 1 w 42"/>
                  <a:gd name="T3" fmla="*/ 0 h 38"/>
                  <a:gd name="T4" fmla="*/ 1 w 42"/>
                  <a:gd name="T5" fmla="*/ 0 h 38"/>
                  <a:gd name="T6" fmla="*/ 1 w 42"/>
                  <a:gd name="T7" fmla="*/ 0 h 38"/>
                  <a:gd name="T8" fmla="*/ 1 w 42"/>
                  <a:gd name="T9" fmla="*/ 0 h 38"/>
                  <a:gd name="T10" fmla="*/ 1 w 42"/>
                  <a:gd name="T11" fmla="*/ 0 h 38"/>
                  <a:gd name="T12" fmla="*/ 1 w 42"/>
                  <a:gd name="T13" fmla="*/ 0 h 38"/>
                  <a:gd name="T14" fmla="*/ 0 w 42"/>
                  <a:gd name="T15" fmla="*/ 0 h 38"/>
                  <a:gd name="T16" fmla="*/ 0 w 42"/>
                  <a:gd name="T17" fmla="*/ 0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38"/>
                  <a:gd name="T29" fmla="*/ 42 w 42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38">
                    <a:moveTo>
                      <a:pt x="0" y="4"/>
                    </a:moveTo>
                    <a:lnTo>
                      <a:pt x="13" y="0"/>
                    </a:lnTo>
                    <a:lnTo>
                      <a:pt x="30" y="11"/>
                    </a:lnTo>
                    <a:lnTo>
                      <a:pt x="41" y="24"/>
                    </a:lnTo>
                    <a:lnTo>
                      <a:pt x="42" y="36"/>
                    </a:lnTo>
                    <a:lnTo>
                      <a:pt x="30" y="38"/>
                    </a:lnTo>
                    <a:lnTo>
                      <a:pt x="14" y="31"/>
                    </a:lnTo>
                    <a:lnTo>
                      <a:pt x="0" y="19"/>
                    </a:lnTo>
                    <a:lnTo>
                      <a:pt x="0" y="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82" name="Freeform 39"/>
              <p:cNvSpPr>
                <a:spLocks/>
              </p:cNvSpPr>
              <p:nvPr/>
            </p:nvSpPr>
            <p:spPr bwMode="auto">
              <a:xfrm>
                <a:off x="2752" y="2072"/>
                <a:ext cx="21" cy="18"/>
              </a:xfrm>
              <a:custGeom>
                <a:avLst/>
                <a:gdLst>
                  <a:gd name="T0" fmla="*/ 0 w 42"/>
                  <a:gd name="T1" fmla="*/ 0 h 38"/>
                  <a:gd name="T2" fmla="*/ 1 w 42"/>
                  <a:gd name="T3" fmla="*/ 0 h 38"/>
                  <a:gd name="T4" fmla="*/ 1 w 42"/>
                  <a:gd name="T5" fmla="*/ 0 h 38"/>
                  <a:gd name="T6" fmla="*/ 1 w 42"/>
                  <a:gd name="T7" fmla="*/ 0 h 38"/>
                  <a:gd name="T8" fmla="*/ 1 w 42"/>
                  <a:gd name="T9" fmla="*/ 0 h 38"/>
                  <a:gd name="T10" fmla="*/ 1 w 42"/>
                  <a:gd name="T11" fmla="*/ 0 h 38"/>
                  <a:gd name="T12" fmla="*/ 1 w 42"/>
                  <a:gd name="T13" fmla="*/ 0 h 38"/>
                  <a:gd name="T14" fmla="*/ 0 w 42"/>
                  <a:gd name="T15" fmla="*/ 0 h 38"/>
                  <a:gd name="T16" fmla="*/ 0 w 42"/>
                  <a:gd name="T17" fmla="*/ 0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38"/>
                  <a:gd name="T29" fmla="*/ 42 w 42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38">
                    <a:moveTo>
                      <a:pt x="0" y="4"/>
                    </a:moveTo>
                    <a:lnTo>
                      <a:pt x="13" y="0"/>
                    </a:lnTo>
                    <a:lnTo>
                      <a:pt x="30" y="11"/>
                    </a:lnTo>
                    <a:lnTo>
                      <a:pt x="41" y="24"/>
                    </a:lnTo>
                    <a:lnTo>
                      <a:pt x="42" y="36"/>
                    </a:lnTo>
                    <a:lnTo>
                      <a:pt x="30" y="38"/>
                    </a:lnTo>
                    <a:lnTo>
                      <a:pt x="14" y="31"/>
                    </a:lnTo>
                    <a:lnTo>
                      <a:pt x="0" y="19"/>
                    </a:lnTo>
                    <a:lnTo>
                      <a:pt x="0" y="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83" name="Freeform 40"/>
              <p:cNvSpPr>
                <a:spLocks/>
              </p:cNvSpPr>
              <p:nvPr/>
            </p:nvSpPr>
            <p:spPr bwMode="auto">
              <a:xfrm>
                <a:off x="2773" y="2001"/>
                <a:ext cx="128" cy="83"/>
              </a:xfrm>
              <a:custGeom>
                <a:avLst/>
                <a:gdLst>
                  <a:gd name="T0" fmla="*/ 1 w 255"/>
                  <a:gd name="T1" fmla="*/ 0 h 165"/>
                  <a:gd name="T2" fmla="*/ 1 w 255"/>
                  <a:gd name="T3" fmla="*/ 1 h 165"/>
                  <a:gd name="T4" fmla="*/ 1 w 255"/>
                  <a:gd name="T5" fmla="*/ 1 h 165"/>
                  <a:gd name="T6" fmla="*/ 1 w 255"/>
                  <a:gd name="T7" fmla="*/ 1 h 165"/>
                  <a:gd name="T8" fmla="*/ 1 w 255"/>
                  <a:gd name="T9" fmla="*/ 1 h 165"/>
                  <a:gd name="T10" fmla="*/ 1 w 255"/>
                  <a:gd name="T11" fmla="*/ 1 h 165"/>
                  <a:gd name="T12" fmla="*/ 1 w 255"/>
                  <a:gd name="T13" fmla="*/ 1 h 165"/>
                  <a:gd name="T14" fmla="*/ 1 w 255"/>
                  <a:gd name="T15" fmla="*/ 1 h 165"/>
                  <a:gd name="T16" fmla="*/ 1 w 255"/>
                  <a:gd name="T17" fmla="*/ 1 h 165"/>
                  <a:gd name="T18" fmla="*/ 0 w 255"/>
                  <a:gd name="T19" fmla="*/ 1 h 165"/>
                  <a:gd name="T20" fmla="*/ 1 w 255"/>
                  <a:gd name="T21" fmla="*/ 1 h 165"/>
                  <a:gd name="T22" fmla="*/ 1 w 255"/>
                  <a:gd name="T23" fmla="*/ 1 h 165"/>
                  <a:gd name="T24" fmla="*/ 1 w 255"/>
                  <a:gd name="T25" fmla="*/ 1 h 165"/>
                  <a:gd name="T26" fmla="*/ 1 w 255"/>
                  <a:gd name="T27" fmla="*/ 1 h 165"/>
                  <a:gd name="T28" fmla="*/ 1 w 255"/>
                  <a:gd name="T29" fmla="*/ 1 h 165"/>
                  <a:gd name="T30" fmla="*/ 1 w 255"/>
                  <a:gd name="T31" fmla="*/ 1 h 165"/>
                  <a:gd name="T32" fmla="*/ 1 w 255"/>
                  <a:gd name="T33" fmla="*/ 1 h 165"/>
                  <a:gd name="T34" fmla="*/ 1 w 255"/>
                  <a:gd name="T35" fmla="*/ 1 h 165"/>
                  <a:gd name="T36" fmla="*/ 1 w 255"/>
                  <a:gd name="T37" fmla="*/ 1 h 165"/>
                  <a:gd name="T38" fmla="*/ 1 w 255"/>
                  <a:gd name="T39" fmla="*/ 1 h 165"/>
                  <a:gd name="T40" fmla="*/ 1 w 255"/>
                  <a:gd name="T41" fmla="*/ 1 h 165"/>
                  <a:gd name="T42" fmla="*/ 1 w 255"/>
                  <a:gd name="T43" fmla="*/ 1 h 165"/>
                  <a:gd name="T44" fmla="*/ 1 w 255"/>
                  <a:gd name="T45" fmla="*/ 1 h 165"/>
                  <a:gd name="T46" fmla="*/ 1 w 255"/>
                  <a:gd name="T47" fmla="*/ 1 h 1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55"/>
                  <a:gd name="T73" fmla="*/ 0 h 165"/>
                  <a:gd name="T74" fmla="*/ 255 w 255"/>
                  <a:gd name="T75" fmla="*/ 165 h 1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55" h="165">
                    <a:moveTo>
                      <a:pt x="255" y="0"/>
                    </a:moveTo>
                    <a:lnTo>
                      <a:pt x="246" y="29"/>
                    </a:lnTo>
                    <a:lnTo>
                      <a:pt x="234" y="57"/>
                    </a:lnTo>
                    <a:lnTo>
                      <a:pt x="220" y="76"/>
                    </a:lnTo>
                    <a:lnTo>
                      <a:pt x="196" y="93"/>
                    </a:lnTo>
                    <a:lnTo>
                      <a:pt x="167" y="107"/>
                    </a:lnTo>
                    <a:lnTo>
                      <a:pt x="129" y="114"/>
                    </a:lnTo>
                    <a:lnTo>
                      <a:pt x="80" y="116"/>
                    </a:lnTo>
                    <a:lnTo>
                      <a:pt x="21" y="115"/>
                    </a:lnTo>
                    <a:lnTo>
                      <a:pt x="0" y="115"/>
                    </a:lnTo>
                    <a:lnTo>
                      <a:pt x="7" y="129"/>
                    </a:lnTo>
                    <a:lnTo>
                      <a:pt x="26" y="137"/>
                    </a:lnTo>
                    <a:lnTo>
                      <a:pt x="51" y="147"/>
                    </a:lnTo>
                    <a:lnTo>
                      <a:pt x="80" y="154"/>
                    </a:lnTo>
                    <a:lnTo>
                      <a:pt x="108" y="162"/>
                    </a:lnTo>
                    <a:lnTo>
                      <a:pt x="132" y="165"/>
                    </a:lnTo>
                    <a:lnTo>
                      <a:pt x="153" y="164"/>
                    </a:lnTo>
                    <a:lnTo>
                      <a:pt x="175" y="158"/>
                    </a:lnTo>
                    <a:lnTo>
                      <a:pt x="195" y="147"/>
                    </a:lnTo>
                    <a:lnTo>
                      <a:pt x="213" y="133"/>
                    </a:lnTo>
                    <a:lnTo>
                      <a:pt x="228" y="114"/>
                    </a:lnTo>
                    <a:lnTo>
                      <a:pt x="242" y="90"/>
                    </a:lnTo>
                    <a:lnTo>
                      <a:pt x="246" y="62"/>
                    </a:lnTo>
                    <a:lnTo>
                      <a:pt x="246" y="29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84" name="Freeform 41"/>
              <p:cNvSpPr>
                <a:spLocks/>
              </p:cNvSpPr>
              <p:nvPr/>
            </p:nvSpPr>
            <p:spPr bwMode="auto">
              <a:xfrm>
                <a:off x="2773" y="2001"/>
                <a:ext cx="128" cy="83"/>
              </a:xfrm>
              <a:custGeom>
                <a:avLst/>
                <a:gdLst>
                  <a:gd name="T0" fmla="*/ 1 w 255"/>
                  <a:gd name="T1" fmla="*/ 0 h 165"/>
                  <a:gd name="T2" fmla="*/ 1 w 255"/>
                  <a:gd name="T3" fmla="*/ 1 h 165"/>
                  <a:gd name="T4" fmla="*/ 1 w 255"/>
                  <a:gd name="T5" fmla="*/ 1 h 165"/>
                  <a:gd name="T6" fmla="*/ 1 w 255"/>
                  <a:gd name="T7" fmla="*/ 1 h 165"/>
                  <a:gd name="T8" fmla="*/ 1 w 255"/>
                  <a:gd name="T9" fmla="*/ 1 h 165"/>
                  <a:gd name="T10" fmla="*/ 1 w 255"/>
                  <a:gd name="T11" fmla="*/ 1 h 165"/>
                  <a:gd name="T12" fmla="*/ 1 w 255"/>
                  <a:gd name="T13" fmla="*/ 1 h 165"/>
                  <a:gd name="T14" fmla="*/ 1 w 255"/>
                  <a:gd name="T15" fmla="*/ 1 h 165"/>
                  <a:gd name="T16" fmla="*/ 1 w 255"/>
                  <a:gd name="T17" fmla="*/ 1 h 165"/>
                  <a:gd name="T18" fmla="*/ 0 w 255"/>
                  <a:gd name="T19" fmla="*/ 1 h 165"/>
                  <a:gd name="T20" fmla="*/ 1 w 255"/>
                  <a:gd name="T21" fmla="*/ 1 h 165"/>
                  <a:gd name="T22" fmla="*/ 1 w 255"/>
                  <a:gd name="T23" fmla="*/ 1 h 165"/>
                  <a:gd name="T24" fmla="*/ 1 w 255"/>
                  <a:gd name="T25" fmla="*/ 1 h 165"/>
                  <a:gd name="T26" fmla="*/ 1 w 255"/>
                  <a:gd name="T27" fmla="*/ 1 h 165"/>
                  <a:gd name="T28" fmla="*/ 1 w 255"/>
                  <a:gd name="T29" fmla="*/ 1 h 165"/>
                  <a:gd name="T30" fmla="*/ 1 w 255"/>
                  <a:gd name="T31" fmla="*/ 1 h 165"/>
                  <a:gd name="T32" fmla="*/ 1 w 255"/>
                  <a:gd name="T33" fmla="*/ 1 h 165"/>
                  <a:gd name="T34" fmla="*/ 1 w 255"/>
                  <a:gd name="T35" fmla="*/ 1 h 165"/>
                  <a:gd name="T36" fmla="*/ 1 w 255"/>
                  <a:gd name="T37" fmla="*/ 1 h 165"/>
                  <a:gd name="T38" fmla="*/ 1 w 255"/>
                  <a:gd name="T39" fmla="*/ 1 h 165"/>
                  <a:gd name="T40" fmla="*/ 1 w 255"/>
                  <a:gd name="T41" fmla="*/ 1 h 165"/>
                  <a:gd name="T42" fmla="*/ 1 w 255"/>
                  <a:gd name="T43" fmla="*/ 1 h 165"/>
                  <a:gd name="T44" fmla="*/ 1 w 255"/>
                  <a:gd name="T45" fmla="*/ 1 h 165"/>
                  <a:gd name="T46" fmla="*/ 1 w 255"/>
                  <a:gd name="T47" fmla="*/ 1 h 16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55"/>
                  <a:gd name="T73" fmla="*/ 0 h 165"/>
                  <a:gd name="T74" fmla="*/ 255 w 255"/>
                  <a:gd name="T75" fmla="*/ 165 h 16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55" h="165">
                    <a:moveTo>
                      <a:pt x="255" y="0"/>
                    </a:moveTo>
                    <a:lnTo>
                      <a:pt x="246" y="29"/>
                    </a:lnTo>
                    <a:lnTo>
                      <a:pt x="234" y="57"/>
                    </a:lnTo>
                    <a:lnTo>
                      <a:pt x="220" y="76"/>
                    </a:lnTo>
                    <a:lnTo>
                      <a:pt x="196" y="93"/>
                    </a:lnTo>
                    <a:lnTo>
                      <a:pt x="167" y="107"/>
                    </a:lnTo>
                    <a:lnTo>
                      <a:pt x="129" y="114"/>
                    </a:lnTo>
                    <a:lnTo>
                      <a:pt x="80" y="116"/>
                    </a:lnTo>
                    <a:lnTo>
                      <a:pt x="21" y="115"/>
                    </a:lnTo>
                    <a:lnTo>
                      <a:pt x="0" y="115"/>
                    </a:lnTo>
                    <a:lnTo>
                      <a:pt x="7" y="129"/>
                    </a:lnTo>
                    <a:lnTo>
                      <a:pt x="26" y="137"/>
                    </a:lnTo>
                    <a:lnTo>
                      <a:pt x="51" y="147"/>
                    </a:lnTo>
                    <a:lnTo>
                      <a:pt x="80" y="154"/>
                    </a:lnTo>
                    <a:lnTo>
                      <a:pt x="108" y="162"/>
                    </a:lnTo>
                    <a:lnTo>
                      <a:pt x="132" y="165"/>
                    </a:lnTo>
                    <a:lnTo>
                      <a:pt x="153" y="164"/>
                    </a:lnTo>
                    <a:lnTo>
                      <a:pt x="175" y="158"/>
                    </a:lnTo>
                    <a:lnTo>
                      <a:pt x="195" y="147"/>
                    </a:lnTo>
                    <a:lnTo>
                      <a:pt x="213" y="133"/>
                    </a:lnTo>
                    <a:lnTo>
                      <a:pt x="228" y="114"/>
                    </a:lnTo>
                    <a:lnTo>
                      <a:pt x="242" y="90"/>
                    </a:lnTo>
                    <a:lnTo>
                      <a:pt x="246" y="62"/>
                    </a:lnTo>
                    <a:lnTo>
                      <a:pt x="246" y="29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85" name="Freeform 42"/>
              <p:cNvSpPr>
                <a:spLocks/>
              </p:cNvSpPr>
              <p:nvPr/>
            </p:nvSpPr>
            <p:spPr bwMode="auto">
              <a:xfrm>
                <a:off x="2757" y="1961"/>
                <a:ext cx="133" cy="74"/>
              </a:xfrm>
              <a:custGeom>
                <a:avLst/>
                <a:gdLst>
                  <a:gd name="T0" fmla="*/ 1 w 266"/>
                  <a:gd name="T1" fmla="*/ 0 h 147"/>
                  <a:gd name="T2" fmla="*/ 1 w 266"/>
                  <a:gd name="T3" fmla="*/ 1 h 147"/>
                  <a:gd name="T4" fmla="*/ 1 w 266"/>
                  <a:gd name="T5" fmla="*/ 1 h 147"/>
                  <a:gd name="T6" fmla="*/ 1 w 266"/>
                  <a:gd name="T7" fmla="*/ 1 h 147"/>
                  <a:gd name="T8" fmla="*/ 1 w 266"/>
                  <a:gd name="T9" fmla="*/ 1 h 147"/>
                  <a:gd name="T10" fmla="*/ 1 w 266"/>
                  <a:gd name="T11" fmla="*/ 1 h 147"/>
                  <a:gd name="T12" fmla="*/ 1 w 266"/>
                  <a:gd name="T13" fmla="*/ 1 h 147"/>
                  <a:gd name="T14" fmla="*/ 1 w 266"/>
                  <a:gd name="T15" fmla="*/ 1 h 147"/>
                  <a:gd name="T16" fmla="*/ 1 w 266"/>
                  <a:gd name="T17" fmla="*/ 1 h 147"/>
                  <a:gd name="T18" fmla="*/ 1 w 266"/>
                  <a:gd name="T19" fmla="*/ 1 h 147"/>
                  <a:gd name="T20" fmla="*/ 1 w 266"/>
                  <a:gd name="T21" fmla="*/ 1 h 147"/>
                  <a:gd name="T22" fmla="*/ 1 w 266"/>
                  <a:gd name="T23" fmla="*/ 1 h 147"/>
                  <a:gd name="T24" fmla="*/ 1 w 266"/>
                  <a:gd name="T25" fmla="*/ 1 h 147"/>
                  <a:gd name="T26" fmla="*/ 1 w 266"/>
                  <a:gd name="T27" fmla="*/ 1 h 147"/>
                  <a:gd name="T28" fmla="*/ 1 w 266"/>
                  <a:gd name="T29" fmla="*/ 1 h 147"/>
                  <a:gd name="T30" fmla="*/ 1 w 266"/>
                  <a:gd name="T31" fmla="*/ 1 h 147"/>
                  <a:gd name="T32" fmla="*/ 1 w 266"/>
                  <a:gd name="T33" fmla="*/ 1 h 147"/>
                  <a:gd name="T34" fmla="*/ 0 w 266"/>
                  <a:gd name="T35" fmla="*/ 1 h 147"/>
                  <a:gd name="T36" fmla="*/ 1 w 266"/>
                  <a:gd name="T37" fmla="*/ 1 h 147"/>
                  <a:gd name="T38" fmla="*/ 1 w 266"/>
                  <a:gd name="T39" fmla="*/ 1 h 147"/>
                  <a:gd name="T40" fmla="*/ 1 w 266"/>
                  <a:gd name="T41" fmla="*/ 1 h 147"/>
                  <a:gd name="T42" fmla="*/ 1 w 266"/>
                  <a:gd name="T43" fmla="*/ 1 h 147"/>
                  <a:gd name="T44" fmla="*/ 1 w 266"/>
                  <a:gd name="T45" fmla="*/ 1 h 147"/>
                  <a:gd name="T46" fmla="*/ 1 w 266"/>
                  <a:gd name="T47" fmla="*/ 1 h 147"/>
                  <a:gd name="T48" fmla="*/ 1 w 266"/>
                  <a:gd name="T49" fmla="*/ 1 h 147"/>
                  <a:gd name="T50" fmla="*/ 1 w 266"/>
                  <a:gd name="T51" fmla="*/ 1 h 147"/>
                  <a:gd name="T52" fmla="*/ 1 w 266"/>
                  <a:gd name="T53" fmla="*/ 1 h 147"/>
                  <a:gd name="T54" fmla="*/ 1 w 266"/>
                  <a:gd name="T55" fmla="*/ 1 h 147"/>
                  <a:gd name="T56" fmla="*/ 1 w 266"/>
                  <a:gd name="T57" fmla="*/ 1 h 147"/>
                  <a:gd name="T58" fmla="*/ 1 w 266"/>
                  <a:gd name="T59" fmla="*/ 1 h 147"/>
                  <a:gd name="T60" fmla="*/ 1 w 266"/>
                  <a:gd name="T61" fmla="*/ 1 h 147"/>
                  <a:gd name="T62" fmla="*/ 1 w 266"/>
                  <a:gd name="T63" fmla="*/ 1 h 147"/>
                  <a:gd name="T64" fmla="*/ 1 w 266"/>
                  <a:gd name="T65" fmla="*/ 1 h 1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66"/>
                  <a:gd name="T100" fmla="*/ 0 h 147"/>
                  <a:gd name="T101" fmla="*/ 266 w 266"/>
                  <a:gd name="T102" fmla="*/ 147 h 14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66" h="147">
                    <a:moveTo>
                      <a:pt x="266" y="0"/>
                    </a:moveTo>
                    <a:lnTo>
                      <a:pt x="259" y="23"/>
                    </a:lnTo>
                    <a:lnTo>
                      <a:pt x="246" y="46"/>
                    </a:lnTo>
                    <a:lnTo>
                      <a:pt x="231" y="64"/>
                    </a:lnTo>
                    <a:lnTo>
                      <a:pt x="213" y="78"/>
                    </a:lnTo>
                    <a:lnTo>
                      <a:pt x="192" y="89"/>
                    </a:lnTo>
                    <a:lnTo>
                      <a:pt x="170" y="96"/>
                    </a:lnTo>
                    <a:lnTo>
                      <a:pt x="150" y="100"/>
                    </a:lnTo>
                    <a:lnTo>
                      <a:pt x="128" y="103"/>
                    </a:lnTo>
                    <a:lnTo>
                      <a:pt x="108" y="104"/>
                    </a:lnTo>
                    <a:lnTo>
                      <a:pt x="93" y="104"/>
                    </a:lnTo>
                    <a:lnTo>
                      <a:pt x="75" y="104"/>
                    </a:lnTo>
                    <a:lnTo>
                      <a:pt x="59" y="104"/>
                    </a:lnTo>
                    <a:lnTo>
                      <a:pt x="46" y="104"/>
                    </a:lnTo>
                    <a:lnTo>
                      <a:pt x="34" y="104"/>
                    </a:lnTo>
                    <a:lnTo>
                      <a:pt x="23" y="103"/>
                    </a:lnTo>
                    <a:lnTo>
                      <a:pt x="15" y="103"/>
                    </a:lnTo>
                    <a:lnTo>
                      <a:pt x="0" y="104"/>
                    </a:lnTo>
                    <a:lnTo>
                      <a:pt x="2" y="117"/>
                    </a:lnTo>
                    <a:lnTo>
                      <a:pt x="15" y="122"/>
                    </a:lnTo>
                    <a:lnTo>
                      <a:pt x="34" y="128"/>
                    </a:lnTo>
                    <a:lnTo>
                      <a:pt x="64" y="138"/>
                    </a:lnTo>
                    <a:lnTo>
                      <a:pt x="94" y="144"/>
                    </a:lnTo>
                    <a:lnTo>
                      <a:pt x="124" y="147"/>
                    </a:lnTo>
                    <a:lnTo>
                      <a:pt x="150" y="147"/>
                    </a:lnTo>
                    <a:lnTo>
                      <a:pt x="175" y="144"/>
                    </a:lnTo>
                    <a:lnTo>
                      <a:pt x="197" y="138"/>
                    </a:lnTo>
                    <a:lnTo>
                      <a:pt x="218" y="125"/>
                    </a:lnTo>
                    <a:lnTo>
                      <a:pt x="235" y="108"/>
                    </a:lnTo>
                    <a:lnTo>
                      <a:pt x="250" y="90"/>
                    </a:lnTo>
                    <a:lnTo>
                      <a:pt x="260" y="65"/>
                    </a:lnTo>
                    <a:lnTo>
                      <a:pt x="261" y="42"/>
                    </a:lnTo>
                    <a:lnTo>
                      <a:pt x="260" y="26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86" name="Freeform 43"/>
              <p:cNvSpPr>
                <a:spLocks/>
              </p:cNvSpPr>
              <p:nvPr/>
            </p:nvSpPr>
            <p:spPr bwMode="auto">
              <a:xfrm>
                <a:off x="2757" y="1961"/>
                <a:ext cx="133" cy="74"/>
              </a:xfrm>
              <a:custGeom>
                <a:avLst/>
                <a:gdLst>
                  <a:gd name="T0" fmla="*/ 1 w 266"/>
                  <a:gd name="T1" fmla="*/ 0 h 147"/>
                  <a:gd name="T2" fmla="*/ 1 w 266"/>
                  <a:gd name="T3" fmla="*/ 1 h 147"/>
                  <a:gd name="T4" fmla="*/ 1 w 266"/>
                  <a:gd name="T5" fmla="*/ 1 h 147"/>
                  <a:gd name="T6" fmla="*/ 1 w 266"/>
                  <a:gd name="T7" fmla="*/ 1 h 147"/>
                  <a:gd name="T8" fmla="*/ 1 w 266"/>
                  <a:gd name="T9" fmla="*/ 1 h 147"/>
                  <a:gd name="T10" fmla="*/ 1 w 266"/>
                  <a:gd name="T11" fmla="*/ 1 h 147"/>
                  <a:gd name="T12" fmla="*/ 1 w 266"/>
                  <a:gd name="T13" fmla="*/ 1 h 147"/>
                  <a:gd name="T14" fmla="*/ 1 w 266"/>
                  <a:gd name="T15" fmla="*/ 1 h 147"/>
                  <a:gd name="T16" fmla="*/ 1 w 266"/>
                  <a:gd name="T17" fmla="*/ 1 h 147"/>
                  <a:gd name="T18" fmla="*/ 1 w 266"/>
                  <a:gd name="T19" fmla="*/ 1 h 147"/>
                  <a:gd name="T20" fmla="*/ 1 w 266"/>
                  <a:gd name="T21" fmla="*/ 1 h 147"/>
                  <a:gd name="T22" fmla="*/ 1 w 266"/>
                  <a:gd name="T23" fmla="*/ 1 h 147"/>
                  <a:gd name="T24" fmla="*/ 1 w 266"/>
                  <a:gd name="T25" fmla="*/ 1 h 147"/>
                  <a:gd name="T26" fmla="*/ 1 w 266"/>
                  <a:gd name="T27" fmla="*/ 1 h 147"/>
                  <a:gd name="T28" fmla="*/ 1 w 266"/>
                  <a:gd name="T29" fmla="*/ 1 h 147"/>
                  <a:gd name="T30" fmla="*/ 1 w 266"/>
                  <a:gd name="T31" fmla="*/ 1 h 147"/>
                  <a:gd name="T32" fmla="*/ 1 w 266"/>
                  <a:gd name="T33" fmla="*/ 1 h 147"/>
                  <a:gd name="T34" fmla="*/ 0 w 266"/>
                  <a:gd name="T35" fmla="*/ 1 h 147"/>
                  <a:gd name="T36" fmla="*/ 1 w 266"/>
                  <a:gd name="T37" fmla="*/ 1 h 147"/>
                  <a:gd name="T38" fmla="*/ 1 w 266"/>
                  <a:gd name="T39" fmla="*/ 1 h 147"/>
                  <a:gd name="T40" fmla="*/ 1 w 266"/>
                  <a:gd name="T41" fmla="*/ 1 h 147"/>
                  <a:gd name="T42" fmla="*/ 1 w 266"/>
                  <a:gd name="T43" fmla="*/ 1 h 147"/>
                  <a:gd name="T44" fmla="*/ 1 w 266"/>
                  <a:gd name="T45" fmla="*/ 1 h 147"/>
                  <a:gd name="T46" fmla="*/ 1 w 266"/>
                  <a:gd name="T47" fmla="*/ 1 h 147"/>
                  <a:gd name="T48" fmla="*/ 1 w 266"/>
                  <a:gd name="T49" fmla="*/ 1 h 147"/>
                  <a:gd name="T50" fmla="*/ 1 w 266"/>
                  <a:gd name="T51" fmla="*/ 1 h 147"/>
                  <a:gd name="T52" fmla="*/ 1 w 266"/>
                  <a:gd name="T53" fmla="*/ 1 h 147"/>
                  <a:gd name="T54" fmla="*/ 1 w 266"/>
                  <a:gd name="T55" fmla="*/ 1 h 147"/>
                  <a:gd name="T56" fmla="*/ 1 w 266"/>
                  <a:gd name="T57" fmla="*/ 1 h 147"/>
                  <a:gd name="T58" fmla="*/ 1 w 266"/>
                  <a:gd name="T59" fmla="*/ 1 h 147"/>
                  <a:gd name="T60" fmla="*/ 1 w 266"/>
                  <a:gd name="T61" fmla="*/ 1 h 147"/>
                  <a:gd name="T62" fmla="*/ 1 w 266"/>
                  <a:gd name="T63" fmla="*/ 1 h 147"/>
                  <a:gd name="T64" fmla="*/ 1 w 266"/>
                  <a:gd name="T65" fmla="*/ 1 h 1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66"/>
                  <a:gd name="T100" fmla="*/ 0 h 147"/>
                  <a:gd name="T101" fmla="*/ 266 w 266"/>
                  <a:gd name="T102" fmla="*/ 147 h 14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66" h="147">
                    <a:moveTo>
                      <a:pt x="266" y="0"/>
                    </a:moveTo>
                    <a:lnTo>
                      <a:pt x="259" y="23"/>
                    </a:lnTo>
                    <a:lnTo>
                      <a:pt x="246" y="46"/>
                    </a:lnTo>
                    <a:lnTo>
                      <a:pt x="231" y="64"/>
                    </a:lnTo>
                    <a:lnTo>
                      <a:pt x="213" y="78"/>
                    </a:lnTo>
                    <a:lnTo>
                      <a:pt x="192" y="89"/>
                    </a:lnTo>
                    <a:lnTo>
                      <a:pt x="170" y="96"/>
                    </a:lnTo>
                    <a:lnTo>
                      <a:pt x="150" y="100"/>
                    </a:lnTo>
                    <a:lnTo>
                      <a:pt x="128" y="103"/>
                    </a:lnTo>
                    <a:lnTo>
                      <a:pt x="108" y="104"/>
                    </a:lnTo>
                    <a:lnTo>
                      <a:pt x="93" y="104"/>
                    </a:lnTo>
                    <a:lnTo>
                      <a:pt x="75" y="104"/>
                    </a:lnTo>
                    <a:lnTo>
                      <a:pt x="59" y="104"/>
                    </a:lnTo>
                    <a:lnTo>
                      <a:pt x="46" y="104"/>
                    </a:lnTo>
                    <a:lnTo>
                      <a:pt x="34" y="104"/>
                    </a:lnTo>
                    <a:lnTo>
                      <a:pt x="23" y="103"/>
                    </a:lnTo>
                    <a:lnTo>
                      <a:pt x="15" y="103"/>
                    </a:lnTo>
                    <a:lnTo>
                      <a:pt x="0" y="104"/>
                    </a:lnTo>
                    <a:lnTo>
                      <a:pt x="2" y="117"/>
                    </a:lnTo>
                    <a:lnTo>
                      <a:pt x="15" y="122"/>
                    </a:lnTo>
                    <a:lnTo>
                      <a:pt x="34" y="128"/>
                    </a:lnTo>
                    <a:lnTo>
                      <a:pt x="64" y="138"/>
                    </a:lnTo>
                    <a:lnTo>
                      <a:pt x="94" y="144"/>
                    </a:lnTo>
                    <a:lnTo>
                      <a:pt x="124" y="147"/>
                    </a:lnTo>
                    <a:lnTo>
                      <a:pt x="150" y="147"/>
                    </a:lnTo>
                    <a:lnTo>
                      <a:pt x="175" y="144"/>
                    </a:lnTo>
                    <a:lnTo>
                      <a:pt x="197" y="138"/>
                    </a:lnTo>
                    <a:lnTo>
                      <a:pt x="218" y="125"/>
                    </a:lnTo>
                    <a:lnTo>
                      <a:pt x="235" y="108"/>
                    </a:lnTo>
                    <a:lnTo>
                      <a:pt x="250" y="90"/>
                    </a:lnTo>
                    <a:lnTo>
                      <a:pt x="260" y="65"/>
                    </a:lnTo>
                    <a:lnTo>
                      <a:pt x="261" y="42"/>
                    </a:lnTo>
                    <a:lnTo>
                      <a:pt x="260" y="26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87" name="Freeform 44"/>
              <p:cNvSpPr>
                <a:spLocks/>
              </p:cNvSpPr>
              <p:nvPr/>
            </p:nvSpPr>
            <p:spPr bwMode="auto">
              <a:xfrm>
                <a:off x="2749" y="1926"/>
                <a:ext cx="129" cy="68"/>
              </a:xfrm>
              <a:custGeom>
                <a:avLst/>
                <a:gdLst>
                  <a:gd name="T0" fmla="*/ 1 w 258"/>
                  <a:gd name="T1" fmla="*/ 0 h 135"/>
                  <a:gd name="T2" fmla="*/ 1 w 258"/>
                  <a:gd name="T3" fmla="*/ 1 h 135"/>
                  <a:gd name="T4" fmla="*/ 1 w 258"/>
                  <a:gd name="T5" fmla="*/ 1 h 135"/>
                  <a:gd name="T6" fmla="*/ 1 w 258"/>
                  <a:gd name="T7" fmla="*/ 1 h 135"/>
                  <a:gd name="T8" fmla="*/ 1 w 258"/>
                  <a:gd name="T9" fmla="*/ 1 h 135"/>
                  <a:gd name="T10" fmla="*/ 1 w 258"/>
                  <a:gd name="T11" fmla="*/ 1 h 135"/>
                  <a:gd name="T12" fmla="*/ 1 w 258"/>
                  <a:gd name="T13" fmla="*/ 1 h 135"/>
                  <a:gd name="T14" fmla="*/ 1 w 258"/>
                  <a:gd name="T15" fmla="*/ 1 h 135"/>
                  <a:gd name="T16" fmla="*/ 1 w 258"/>
                  <a:gd name="T17" fmla="*/ 1 h 135"/>
                  <a:gd name="T18" fmla="*/ 1 w 258"/>
                  <a:gd name="T19" fmla="*/ 1 h 135"/>
                  <a:gd name="T20" fmla="*/ 1 w 258"/>
                  <a:gd name="T21" fmla="*/ 1 h 135"/>
                  <a:gd name="T22" fmla="*/ 1 w 258"/>
                  <a:gd name="T23" fmla="*/ 1 h 135"/>
                  <a:gd name="T24" fmla="*/ 1 w 258"/>
                  <a:gd name="T25" fmla="*/ 1 h 135"/>
                  <a:gd name="T26" fmla="*/ 1 w 258"/>
                  <a:gd name="T27" fmla="*/ 1 h 135"/>
                  <a:gd name="T28" fmla="*/ 0 w 258"/>
                  <a:gd name="T29" fmla="*/ 1 h 13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8"/>
                  <a:gd name="T46" fmla="*/ 0 h 135"/>
                  <a:gd name="T47" fmla="*/ 258 w 258"/>
                  <a:gd name="T48" fmla="*/ 135 h 13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8" h="135">
                    <a:moveTo>
                      <a:pt x="258" y="0"/>
                    </a:moveTo>
                    <a:lnTo>
                      <a:pt x="248" y="31"/>
                    </a:lnTo>
                    <a:lnTo>
                      <a:pt x="235" y="61"/>
                    </a:lnTo>
                    <a:lnTo>
                      <a:pt x="220" y="84"/>
                    </a:lnTo>
                    <a:lnTo>
                      <a:pt x="200" y="105"/>
                    </a:lnTo>
                    <a:lnTo>
                      <a:pt x="177" y="121"/>
                    </a:lnTo>
                    <a:lnTo>
                      <a:pt x="153" y="131"/>
                    </a:lnTo>
                    <a:lnTo>
                      <a:pt x="125" y="135"/>
                    </a:lnTo>
                    <a:lnTo>
                      <a:pt x="100" y="135"/>
                    </a:lnTo>
                    <a:lnTo>
                      <a:pt x="75" y="131"/>
                    </a:lnTo>
                    <a:lnTo>
                      <a:pt x="53" y="127"/>
                    </a:lnTo>
                    <a:lnTo>
                      <a:pt x="36" y="127"/>
                    </a:lnTo>
                    <a:lnTo>
                      <a:pt x="22" y="127"/>
                    </a:lnTo>
                    <a:lnTo>
                      <a:pt x="12" y="127"/>
                    </a:lnTo>
                    <a:lnTo>
                      <a:pt x="0" y="127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88" name="Freeform 45"/>
              <p:cNvSpPr>
                <a:spLocks/>
              </p:cNvSpPr>
              <p:nvPr/>
            </p:nvSpPr>
            <p:spPr bwMode="auto">
              <a:xfrm>
                <a:off x="2749" y="1926"/>
                <a:ext cx="129" cy="68"/>
              </a:xfrm>
              <a:custGeom>
                <a:avLst/>
                <a:gdLst>
                  <a:gd name="T0" fmla="*/ 1 w 258"/>
                  <a:gd name="T1" fmla="*/ 0 h 135"/>
                  <a:gd name="T2" fmla="*/ 1 w 258"/>
                  <a:gd name="T3" fmla="*/ 1 h 135"/>
                  <a:gd name="T4" fmla="*/ 1 w 258"/>
                  <a:gd name="T5" fmla="*/ 1 h 135"/>
                  <a:gd name="T6" fmla="*/ 1 w 258"/>
                  <a:gd name="T7" fmla="*/ 1 h 135"/>
                  <a:gd name="T8" fmla="*/ 1 w 258"/>
                  <a:gd name="T9" fmla="*/ 1 h 135"/>
                  <a:gd name="T10" fmla="*/ 1 w 258"/>
                  <a:gd name="T11" fmla="*/ 1 h 135"/>
                  <a:gd name="T12" fmla="*/ 1 w 258"/>
                  <a:gd name="T13" fmla="*/ 1 h 135"/>
                  <a:gd name="T14" fmla="*/ 1 w 258"/>
                  <a:gd name="T15" fmla="*/ 1 h 135"/>
                  <a:gd name="T16" fmla="*/ 1 w 258"/>
                  <a:gd name="T17" fmla="*/ 1 h 135"/>
                  <a:gd name="T18" fmla="*/ 1 w 258"/>
                  <a:gd name="T19" fmla="*/ 1 h 135"/>
                  <a:gd name="T20" fmla="*/ 1 w 258"/>
                  <a:gd name="T21" fmla="*/ 1 h 135"/>
                  <a:gd name="T22" fmla="*/ 1 w 258"/>
                  <a:gd name="T23" fmla="*/ 1 h 135"/>
                  <a:gd name="T24" fmla="*/ 1 w 258"/>
                  <a:gd name="T25" fmla="*/ 1 h 135"/>
                  <a:gd name="T26" fmla="*/ 1 w 258"/>
                  <a:gd name="T27" fmla="*/ 1 h 135"/>
                  <a:gd name="T28" fmla="*/ 0 w 258"/>
                  <a:gd name="T29" fmla="*/ 1 h 13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8"/>
                  <a:gd name="T46" fmla="*/ 0 h 135"/>
                  <a:gd name="T47" fmla="*/ 258 w 258"/>
                  <a:gd name="T48" fmla="*/ 135 h 13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8" h="135">
                    <a:moveTo>
                      <a:pt x="258" y="0"/>
                    </a:moveTo>
                    <a:lnTo>
                      <a:pt x="248" y="31"/>
                    </a:lnTo>
                    <a:lnTo>
                      <a:pt x="235" y="61"/>
                    </a:lnTo>
                    <a:lnTo>
                      <a:pt x="220" y="84"/>
                    </a:lnTo>
                    <a:lnTo>
                      <a:pt x="200" y="105"/>
                    </a:lnTo>
                    <a:lnTo>
                      <a:pt x="177" y="121"/>
                    </a:lnTo>
                    <a:lnTo>
                      <a:pt x="153" y="131"/>
                    </a:lnTo>
                    <a:lnTo>
                      <a:pt x="125" y="135"/>
                    </a:lnTo>
                    <a:lnTo>
                      <a:pt x="100" y="135"/>
                    </a:lnTo>
                    <a:lnTo>
                      <a:pt x="75" y="131"/>
                    </a:lnTo>
                    <a:lnTo>
                      <a:pt x="53" y="127"/>
                    </a:lnTo>
                    <a:lnTo>
                      <a:pt x="36" y="127"/>
                    </a:lnTo>
                    <a:lnTo>
                      <a:pt x="22" y="127"/>
                    </a:lnTo>
                    <a:lnTo>
                      <a:pt x="12" y="127"/>
                    </a:lnTo>
                    <a:lnTo>
                      <a:pt x="0" y="127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89" name="Freeform 46"/>
              <p:cNvSpPr>
                <a:spLocks/>
              </p:cNvSpPr>
              <p:nvPr/>
            </p:nvSpPr>
            <p:spPr bwMode="auto">
              <a:xfrm>
                <a:off x="2750" y="1903"/>
                <a:ext cx="117" cy="67"/>
              </a:xfrm>
              <a:custGeom>
                <a:avLst/>
                <a:gdLst>
                  <a:gd name="T0" fmla="*/ 1 w 232"/>
                  <a:gd name="T1" fmla="*/ 0 h 134"/>
                  <a:gd name="T2" fmla="*/ 1 w 232"/>
                  <a:gd name="T3" fmla="*/ 1 h 134"/>
                  <a:gd name="T4" fmla="*/ 1 w 232"/>
                  <a:gd name="T5" fmla="*/ 1 h 134"/>
                  <a:gd name="T6" fmla="*/ 1 w 232"/>
                  <a:gd name="T7" fmla="*/ 1 h 134"/>
                  <a:gd name="T8" fmla="*/ 1 w 232"/>
                  <a:gd name="T9" fmla="*/ 1 h 134"/>
                  <a:gd name="T10" fmla="*/ 1 w 232"/>
                  <a:gd name="T11" fmla="*/ 1 h 134"/>
                  <a:gd name="T12" fmla="*/ 1 w 232"/>
                  <a:gd name="T13" fmla="*/ 1 h 134"/>
                  <a:gd name="T14" fmla="*/ 1 w 232"/>
                  <a:gd name="T15" fmla="*/ 1 h 134"/>
                  <a:gd name="T16" fmla="*/ 1 w 232"/>
                  <a:gd name="T17" fmla="*/ 1 h 134"/>
                  <a:gd name="T18" fmla="*/ 1 w 232"/>
                  <a:gd name="T19" fmla="*/ 1 h 134"/>
                  <a:gd name="T20" fmla="*/ 1 w 232"/>
                  <a:gd name="T21" fmla="*/ 1 h 134"/>
                  <a:gd name="T22" fmla="*/ 1 w 232"/>
                  <a:gd name="T23" fmla="*/ 1 h 134"/>
                  <a:gd name="T24" fmla="*/ 1 w 232"/>
                  <a:gd name="T25" fmla="*/ 1 h 134"/>
                  <a:gd name="T26" fmla="*/ 1 w 232"/>
                  <a:gd name="T27" fmla="*/ 1 h 134"/>
                  <a:gd name="T28" fmla="*/ 1 w 232"/>
                  <a:gd name="T29" fmla="*/ 1 h 134"/>
                  <a:gd name="T30" fmla="*/ 0 w 232"/>
                  <a:gd name="T31" fmla="*/ 1 h 13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32"/>
                  <a:gd name="T49" fmla="*/ 0 h 134"/>
                  <a:gd name="T50" fmla="*/ 232 w 232"/>
                  <a:gd name="T51" fmla="*/ 134 h 13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32" h="134">
                    <a:moveTo>
                      <a:pt x="232" y="0"/>
                    </a:moveTo>
                    <a:lnTo>
                      <a:pt x="231" y="24"/>
                    </a:lnTo>
                    <a:lnTo>
                      <a:pt x="225" y="45"/>
                    </a:lnTo>
                    <a:lnTo>
                      <a:pt x="216" y="60"/>
                    </a:lnTo>
                    <a:lnTo>
                      <a:pt x="202" y="77"/>
                    </a:lnTo>
                    <a:lnTo>
                      <a:pt x="185" y="91"/>
                    </a:lnTo>
                    <a:lnTo>
                      <a:pt x="165" y="101"/>
                    </a:lnTo>
                    <a:lnTo>
                      <a:pt x="146" y="110"/>
                    </a:lnTo>
                    <a:lnTo>
                      <a:pt x="121" y="117"/>
                    </a:lnTo>
                    <a:lnTo>
                      <a:pt x="100" y="123"/>
                    </a:lnTo>
                    <a:lnTo>
                      <a:pt x="78" y="127"/>
                    </a:lnTo>
                    <a:lnTo>
                      <a:pt x="55" y="130"/>
                    </a:lnTo>
                    <a:lnTo>
                      <a:pt x="36" y="134"/>
                    </a:lnTo>
                    <a:lnTo>
                      <a:pt x="19" y="134"/>
                    </a:lnTo>
                    <a:lnTo>
                      <a:pt x="8" y="134"/>
                    </a:lnTo>
                    <a:lnTo>
                      <a:pt x="0" y="13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90" name="Freeform 47"/>
              <p:cNvSpPr>
                <a:spLocks/>
              </p:cNvSpPr>
              <p:nvPr/>
            </p:nvSpPr>
            <p:spPr bwMode="auto">
              <a:xfrm>
                <a:off x="2750" y="1903"/>
                <a:ext cx="117" cy="67"/>
              </a:xfrm>
              <a:custGeom>
                <a:avLst/>
                <a:gdLst>
                  <a:gd name="T0" fmla="*/ 1 w 232"/>
                  <a:gd name="T1" fmla="*/ 0 h 134"/>
                  <a:gd name="T2" fmla="*/ 1 w 232"/>
                  <a:gd name="T3" fmla="*/ 1 h 134"/>
                  <a:gd name="T4" fmla="*/ 1 w 232"/>
                  <a:gd name="T5" fmla="*/ 1 h 134"/>
                  <a:gd name="T6" fmla="*/ 1 w 232"/>
                  <a:gd name="T7" fmla="*/ 1 h 134"/>
                  <a:gd name="T8" fmla="*/ 1 w 232"/>
                  <a:gd name="T9" fmla="*/ 1 h 134"/>
                  <a:gd name="T10" fmla="*/ 1 w 232"/>
                  <a:gd name="T11" fmla="*/ 1 h 134"/>
                  <a:gd name="T12" fmla="*/ 1 w 232"/>
                  <a:gd name="T13" fmla="*/ 1 h 134"/>
                  <a:gd name="T14" fmla="*/ 1 w 232"/>
                  <a:gd name="T15" fmla="*/ 1 h 134"/>
                  <a:gd name="T16" fmla="*/ 1 w 232"/>
                  <a:gd name="T17" fmla="*/ 1 h 134"/>
                  <a:gd name="T18" fmla="*/ 1 w 232"/>
                  <a:gd name="T19" fmla="*/ 1 h 134"/>
                  <a:gd name="T20" fmla="*/ 1 w 232"/>
                  <a:gd name="T21" fmla="*/ 1 h 134"/>
                  <a:gd name="T22" fmla="*/ 1 w 232"/>
                  <a:gd name="T23" fmla="*/ 1 h 134"/>
                  <a:gd name="T24" fmla="*/ 1 w 232"/>
                  <a:gd name="T25" fmla="*/ 1 h 134"/>
                  <a:gd name="T26" fmla="*/ 1 w 232"/>
                  <a:gd name="T27" fmla="*/ 1 h 134"/>
                  <a:gd name="T28" fmla="*/ 1 w 232"/>
                  <a:gd name="T29" fmla="*/ 1 h 134"/>
                  <a:gd name="T30" fmla="*/ 0 w 232"/>
                  <a:gd name="T31" fmla="*/ 1 h 13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32"/>
                  <a:gd name="T49" fmla="*/ 0 h 134"/>
                  <a:gd name="T50" fmla="*/ 232 w 232"/>
                  <a:gd name="T51" fmla="*/ 134 h 13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32" h="134">
                    <a:moveTo>
                      <a:pt x="232" y="0"/>
                    </a:moveTo>
                    <a:lnTo>
                      <a:pt x="231" y="24"/>
                    </a:lnTo>
                    <a:lnTo>
                      <a:pt x="225" y="45"/>
                    </a:lnTo>
                    <a:lnTo>
                      <a:pt x="216" y="60"/>
                    </a:lnTo>
                    <a:lnTo>
                      <a:pt x="202" y="77"/>
                    </a:lnTo>
                    <a:lnTo>
                      <a:pt x="185" y="91"/>
                    </a:lnTo>
                    <a:lnTo>
                      <a:pt x="165" y="101"/>
                    </a:lnTo>
                    <a:lnTo>
                      <a:pt x="146" y="110"/>
                    </a:lnTo>
                    <a:lnTo>
                      <a:pt x="121" y="117"/>
                    </a:lnTo>
                    <a:lnTo>
                      <a:pt x="100" y="123"/>
                    </a:lnTo>
                    <a:lnTo>
                      <a:pt x="78" y="127"/>
                    </a:lnTo>
                    <a:lnTo>
                      <a:pt x="55" y="130"/>
                    </a:lnTo>
                    <a:lnTo>
                      <a:pt x="36" y="134"/>
                    </a:lnTo>
                    <a:lnTo>
                      <a:pt x="19" y="134"/>
                    </a:lnTo>
                    <a:lnTo>
                      <a:pt x="8" y="134"/>
                    </a:lnTo>
                    <a:lnTo>
                      <a:pt x="0" y="13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91" name="Freeform 48"/>
              <p:cNvSpPr>
                <a:spLocks/>
              </p:cNvSpPr>
              <p:nvPr/>
            </p:nvSpPr>
            <p:spPr bwMode="auto">
              <a:xfrm>
                <a:off x="2746" y="1873"/>
                <a:ext cx="110" cy="77"/>
              </a:xfrm>
              <a:custGeom>
                <a:avLst/>
                <a:gdLst>
                  <a:gd name="T0" fmla="*/ 1 w 220"/>
                  <a:gd name="T1" fmla="*/ 0 h 154"/>
                  <a:gd name="T2" fmla="*/ 1 w 220"/>
                  <a:gd name="T3" fmla="*/ 1 h 154"/>
                  <a:gd name="T4" fmla="*/ 1 w 220"/>
                  <a:gd name="T5" fmla="*/ 1 h 154"/>
                  <a:gd name="T6" fmla="*/ 1 w 220"/>
                  <a:gd name="T7" fmla="*/ 1 h 154"/>
                  <a:gd name="T8" fmla="*/ 1 w 220"/>
                  <a:gd name="T9" fmla="*/ 1 h 154"/>
                  <a:gd name="T10" fmla="*/ 1 w 220"/>
                  <a:gd name="T11" fmla="*/ 1 h 154"/>
                  <a:gd name="T12" fmla="*/ 1 w 220"/>
                  <a:gd name="T13" fmla="*/ 1 h 154"/>
                  <a:gd name="T14" fmla="*/ 1 w 220"/>
                  <a:gd name="T15" fmla="*/ 1 h 154"/>
                  <a:gd name="T16" fmla="*/ 1 w 220"/>
                  <a:gd name="T17" fmla="*/ 1 h 154"/>
                  <a:gd name="T18" fmla="*/ 1 w 220"/>
                  <a:gd name="T19" fmla="*/ 1 h 154"/>
                  <a:gd name="T20" fmla="*/ 1 w 220"/>
                  <a:gd name="T21" fmla="*/ 1 h 154"/>
                  <a:gd name="T22" fmla="*/ 1 w 220"/>
                  <a:gd name="T23" fmla="*/ 1 h 154"/>
                  <a:gd name="T24" fmla="*/ 0 w 220"/>
                  <a:gd name="T25" fmla="*/ 1 h 15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20"/>
                  <a:gd name="T40" fmla="*/ 0 h 154"/>
                  <a:gd name="T41" fmla="*/ 220 w 220"/>
                  <a:gd name="T42" fmla="*/ 154 h 15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20" h="154">
                    <a:moveTo>
                      <a:pt x="220" y="0"/>
                    </a:moveTo>
                    <a:lnTo>
                      <a:pt x="216" y="41"/>
                    </a:lnTo>
                    <a:lnTo>
                      <a:pt x="208" y="79"/>
                    </a:lnTo>
                    <a:lnTo>
                      <a:pt x="187" y="108"/>
                    </a:lnTo>
                    <a:lnTo>
                      <a:pt x="151" y="128"/>
                    </a:lnTo>
                    <a:lnTo>
                      <a:pt x="130" y="133"/>
                    </a:lnTo>
                    <a:lnTo>
                      <a:pt x="106" y="139"/>
                    </a:lnTo>
                    <a:lnTo>
                      <a:pt x="82" y="144"/>
                    </a:lnTo>
                    <a:lnTo>
                      <a:pt x="64" y="148"/>
                    </a:lnTo>
                    <a:lnTo>
                      <a:pt x="45" y="150"/>
                    </a:lnTo>
                    <a:lnTo>
                      <a:pt x="27" y="151"/>
                    </a:lnTo>
                    <a:lnTo>
                      <a:pt x="11" y="153"/>
                    </a:lnTo>
                    <a:lnTo>
                      <a:pt x="0" y="15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92" name="Freeform 49"/>
              <p:cNvSpPr>
                <a:spLocks/>
              </p:cNvSpPr>
              <p:nvPr/>
            </p:nvSpPr>
            <p:spPr bwMode="auto">
              <a:xfrm>
                <a:off x="2746" y="1873"/>
                <a:ext cx="110" cy="77"/>
              </a:xfrm>
              <a:custGeom>
                <a:avLst/>
                <a:gdLst>
                  <a:gd name="T0" fmla="*/ 1 w 220"/>
                  <a:gd name="T1" fmla="*/ 0 h 154"/>
                  <a:gd name="T2" fmla="*/ 1 w 220"/>
                  <a:gd name="T3" fmla="*/ 1 h 154"/>
                  <a:gd name="T4" fmla="*/ 1 w 220"/>
                  <a:gd name="T5" fmla="*/ 1 h 154"/>
                  <a:gd name="T6" fmla="*/ 1 w 220"/>
                  <a:gd name="T7" fmla="*/ 1 h 154"/>
                  <a:gd name="T8" fmla="*/ 1 w 220"/>
                  <a:gd name="T9" fmla="*/ 1 h 154"/>
                  <a:gd name="T10" fmla="*/ 1 w 220"/>
                  <a:gd name="T11" fmla="*/ 1 h 154"/>
                  <a:gd name="T12" fmla="*/ 1 w 220"/>
                  <a:gd name="T13" fmla="*/ 1 h 154"/>
                  <a:gd name="T14" fmla="*/ 1 w 220"/>
                  <a:gd name="T15" fmla="*/ 1 h 154"/>
                  <a:gd name="T16" fmla="*/ 1 w 220"/>
                  <a:gd name="T17" fmla="*/ 1 h 154"/>
                  <a:gd name="T18" fmla="*/ 1 w 220"/>
                  <a:gd name="T19" fmla="*/ 1 h 154"/>
                  <a:gd name="T20" fmla="*/ 1 w 220"/>
                  <a:gd name="T21" fmla="*/ 1 h 154"/>
                  <a:gd name="T22" fmla="*/ 1 w 220"/>
                  <a:gd name="T23" fmla="*/ 1 h 154"/>
                  <a:gd name="T24" fmla="*/ 0 w 220"/>
                  <a:gd name="T25" fmla="*/ 1 h 15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20"/>
                  <a:gd name="T40" fmla="*/ 0 h 154"/>
                  <a:gd name="T41" fmla="*/ 220 w 220"/>
                  <a:gd name="T42" fmla="*/ 154 h 15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20" h="154">
                    <a:moveTo>
                      <a:pt x="220" y="0"/>
                    </a:moveTo>
                    <a:lnTo>
                      <a:pt x="216" y="41"/>
                    </a:lnTo>
                    <a:lnTo>
                      <a:pt x="208" y="79"/>
                    </a:lnTo>
                    <a:lnTo>
                      <a:pt x="187" y="108"/>
                    </a:lnTo>
                    <a:lnTo>
                      <a:pt x="151" y="128"/>
                    </a:lnTo>
                    <a:lnTo>
                      <a:pt x="130" y="133"/>
                    </a:lnTo>
                    <a:lnTo>
                      <a:pt x="106" y="139"/>
                    </a:lnTo>
                    <a:lnTo>
                      <a:pt x="82" y="144"/>
                    </a:lnTo>
                    <a:lnTo>
                      <a:pt x="64" y="148"/>
                    </a:lnTo>
                    <a:lnTo>
                      <a:pt x="45" y="150"/>
                    </a:lnTo>
                    <a:lnTo>
                      <a:pt x="27" y="151"/>
                    </a:lnTo>
                    <a:lnTo>
                      <a:pt x="11" y="153"/>
                    </a:lnTo>
                    <a:lnTo>
                      <a:pt x="0" y="15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93" name="Freeform 50"/>
              <p:cNvSpPr>
                <a:spLocks/>
              </p:cNvSpPr>
              <p:nvPr/>
            </p:nvSpPr>
            <p:spPr bwMode="auto">
              <a:xfrm>
                <a:off x="2743" y="1860"/>
                <a:ext cx="104" cy="72"/>
              </a:xfrm>
              <a:custGeom>
                <a:avLst/>
                <a:gdLst>
                  <a:gd name="T0" fmla="*/ 1 w 207"/>
                  <a:gd name="T1" fmla="*/ 0 h 143"/>
                  <a:gd name="T2" fmla="*/ 1 w 207"/>
                  <a:gd name="T3" fmla="*/ 1 h 143"/>
                  <a:gd name="T4" fmla="*/ 1 w 207"/>
                  <a:gd name="T5" fmla="*/ 1 h 143"/>
                  <a:gd name="T6" fmla="*/ 1 w 207"/>
                  <a:gd name="T7" fmla="*/ 1 h 143"/>
                  <a:gd name="T8" fmla="*/ 1 w 207"/>
                  <a:gd name="T9" fmla="*/ 1 h 143"/>
                  <a:gd name="T10" fmla="*/ 1 w 207"/>
                  <a:gd name="T11" fmla="*/ 1 h 143"/>
                  <a:gd name="T12" fmla="*/ 1 w 207"/>
                  <a:gd name="T13" fmla="*/ 1 h 143"/>
                  <a:gd name="T14" fmla="*/ 1 w 207"/>
                  <a:gd name="T15" fmla="*/ 1 h 143"/>
                  <a:gd name="T16" fmla="*/ 0 w 207"/>
                  <a:gd name="T17" fmla="*/ 1 h 1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7"/>
                  <a:gd name="T28" fmla="*/ 0 h 143"/>
                  <a:gd name="T29" fmla="*/ 207 w 207"/>
                  <a:gd name="T30" fmla="*/ 143 h 1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7" h="143">
                    <a:moveTo>
                      <a:pt x="207" y="0"/>
                    </a:moveTo>
                    <a:lnTo>
                      <a:pt x="199" y="35"/>
                    </a:lnTo>
                    <a:lnTo>
                      <a:pt x="186" y="66"/>
                    </a:lnTo>
                    <a:lnTo>
                      <a:pt x="168" y="91"/>
                    </a:lnTo>
                    <a:lnTo>
                      <a:pt x="146" y="111"/>
                    </a:lnTo>
                    <a:lnTo>
                      <a:pt x="120" y="127"/>
                    </a:lnTo>
                    <a:lnTo>
                      <a:pt x="86" y="139"/>
                    </a:lnTo>
                    <a:lnTo>
                      <a:pt x="47" y="143"/>
                    </a:lnTo>
                    <a:lnTo>
                      <a:pt x="0" y="14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94" name="Freeform 51"/>
              <p:cNvSpPr>
                <a:spLocks/>
              </p:cNvSpPr>
              <p:nvPr/>
            </p:nvSpPr>
            <p:spPr bwMode="auto">
              <a:xfrm>
                <a:off x="2743" y="1860"/>
                <a:ext cx="104" cy="72"/>
              </a:xfrm>
              <a:custGeom>
                <a:avLst/>
                <a:gdLst>
                  <a:gd name="T0" fmla="*/ 1 w 207"/>
                  <a:gd name="T1" fmla="*/ 0 h 143"/>
                  <a:gd name="T2" fmla="*/ 1 w 207"/>
                  <a:gd name="T3" fmla="*/ 1 h 143"/>
                  <a:gd name="T4" fmla="*/ 1 w 207"/>
                  <a:gd name="T5" fmla="*/ 1 h 143"/>
                  <a:gd name="T6" fmla="*/ 1 w 207"/>
                  <a:gd name="T7" fmla="*/ 1 h 143"/>
                  <a:gd name="T8" fmla="*/ 1 w 207"/>
                  <a:gd name="T9" fmla="*/ 1 h 143"/>
                  <a:gd name="T10" fmla="*/ 1 w 207"/>
                  <a:gd name="T11" fmla="*/ 1 h 143"/>
                  <a:gd name="T12" fmla="*/ 1 w 207"/>
                  <a:gd name="T13" fmla="*/ 1 h 143"/>
                  <a:gd name="T14" fmla="*/ 1 w 207"/>
                  <a:gd name="T15" fmla="*/ 1 h 143"/>
                  <a:gd name="T16" fmla="*/ 0 w 207"/>
                  <a:gd name="T17" fmla="*/ 1 h 1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7"/>
                  <a:gd name="T28" fmla="*/ 0 h 143"/>
                  <a:gd name="T29" fmla="*/ 207 w 207"/>
                  <a:gd name="T30" fmla="*/ 143 h 1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7" h="143">
                    <a:moveTo>
                      <a:pt x="207" y="0"/>
                    </a:moveTo>
                    <a:lnTo>
                      <a:pt x="199" y="35"/>
                    </a:lnTo>
                    <a:lnTo>
                      <a:pt x="186" y="66"/>
                    </a:lnTo>
                    <a:lnTo>
                      <a:pt x="168" y="91"/>
                    </a:lnTo>
                    <a:lnTo>
                      <a:pt x="146" y="111"/>
                    </a:lnTo>
                    <a:lnTo>
                      <a:pt x="120" y="127"/>
                    </a:lnTo>
                    <a:lnTo>
                      <a:pt x="86" y="139"/>
                    </a:lnTo>
                    <a:lnTo>
                      <a:pt x="47" y="143"/>
                    </a:lnTo>
                    <a:lnTo>
                      <a:pt x="0" y="14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95" name="Freeform 52"/>
              <p:cNvSpPr>
                <a:spLocks/>
              </p:cNvSpPr>
              <p:nvPr/>
            </p:nvSpPr>
            <p:spPr bwMode="auto">
              <a:xfrm>
                <a:off x="2746" y="1844"/>
                <a:ext cx="89" cy="65"/>
              </a:xfrm>
              <a:custGeom>
                <a:avLst/>
                <a:gdLst>
                  <a:gd name="T0" fmla="*/ 0 w 179"/>
                  <a:gd name="T1" fmla="*/ 0 h 130"/>
                  <a:gd name="T2" fmla="*/ 0 w 179"/>
                  <a:gd name="T3" fmla="*/ 1 h 130"/>
                  <a:gd name="T4" fmla="*/ 0 w 179"/>
                  <a:gd name="T5" fmla="*/ 1 h 130"/>
                  <a:gd name="T6" fmla="*/ 0 w 179"/>
                  <a:gd name="T7" fmla="*/ 1 h 130"/>
                  <a:gd name="T8" fmla="*/ 0 w 179"/>
                  <a:gd name="T9" fmla="*/ 1 h 130"/>
                  <a:gd name="T10" fmla="*/ 0 w 179"/>
                  <a:gd name="T11" fmla="*/ 1 h 130"/>
                  <a:gd name="T12" fmla="*/ 0 w 179"/>
                  <a:gd name="T13" fmla="*/ 1 h 130"/>
                  <a:gd name="T14" fmla="*/ 0 w 179"/>
                  <a:gd name="T15" fmla="*/ 1 h 130"/>
                  <a:gd name="T16" fmla="*/ 0 w 179"/>
                  <a:gd name="T17" fmla="*/ 1 h 1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9"/>
                  <a:gd name="T28" fmla="*/ 0 h 130"/>
                  <a:gd name="T29" fmla="*/ 179 w 179"/>
                  <a:gd name="T30" fmla="*/ 130 h 13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9" h="130">
                    <a:moveTo>
                      <a:pt x="179" y="0"/>
                    </a:moveTo>
                    <a:lnTo>
                      <a:pt x="169" y="34"/>
                    </a:lnTo>
                    <a:lnTo>
                      <a:pt x="159" y="59"/>
                    </a:lnTo>
                    <a:lnTo>
                      <a:pt x="141" y="81"/>
                    </a:lnTo>
                    <a:lnTo>
                      <a:pt x="119" y="96"/>
                    </a:lnTo>
                    <a:lnTo>
                      <a:pt x="95" y="110"/>
                    </a:lnTo>
                    <a:lnTo>
                      <a:pt x="66" y="118"/>
                    </a:lnTo>
                    <a:lnTo>
                      <a:pt x="35" y="124"/>
                    </a:lnTo>
                    <a:lnTo>
                      <a:pt x="0" y="13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96" name="Freeform 53"/>
              <p:cNvSpPr>
                <a:spLocks/>
              </p:cNvSpPr>
              <p:nvPr/>
            </p:nvSpPr>
            <p:spPr bwMode="auto">
              <a:xfrm>
                <a:off x="2746" y="1844"/>
                <a:ext cx="89" cy="65"/>
              </a:xfrm>
              <a:custGeom>
                <a:avLst/>
                <a:gdLst>
                  <a:gd name="T0" fmla="*/ 0 w 179"/>
                  <a:gd name="T1" fmla="*/ 0 h 130"/>
                  <a:gd name="T2" fmla="*/ 0 w 179"/>
                  <a:gd name="T3" fmla="*/ 1 h 130"/>
                  <a:gd name="T4" fmla="*/ 0 w 179"/>
                  <a:gd name="T5" fmla="*/ 1 h 130"/>
                  <a:gd name="T6" fmla="*/ 0 w 179"/>
                  <a:gd name="T7" fmla="*/ 1 h 130"/>
                  <a:gd name="T8" fmla="*/ 0 w 179"/>
                  <a:gd name="T9" fmla="*/ 1 h 130"/>
                  <a:gd name="T10" fmla="*/ 0 w 179"/>
                  <a:gd name="T11" fmla="*/ 1 h 130"/>
                  <a:gd name="T12" fmla="*/ 0 w 179"/>
                  <a:gd name="T13" fmla="*/ 1 h 130"/>
                  <a:gd name="T14" fmla="*/ 0 w 179"/>
                  <a:gd name="T15" fmla="*/ 1 h 130"/>
                  <a:gd name="T16" fmla="*/ 0 w 179"/>
                  <a:gd name="T17" fmla="*/ 1 h 1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9"/>
                  <a:gd name="T28" fmla="*/ 0 h 130"/>
                  <a:gd name="T29" fmla="*/ 179 w 179"/>
                  <a:gd name="T30" fmla="*/ 130 h 13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9" h="130">
                    <a:moveTo>
                      <a:pt x="179" y="0"/>
                    </a:moveTo>
                    <a:lnTo>
                      <a:pt x="169" y="34"/>
                    </a:lnTo>
                    <a:lnTo>
                      <a:pt x="159" y="59"/>
                    </a:lnTo>
                    <a:lnTo>
                      <a:pt x="141" y="81"/>
                    </a:lnTo>
                    <a:lnTo>
                      <a:pt x="119" y="96"/>
                    </a:lnTo>
                    <a:lnTo>
                      <a:pt x="95" y="110"/>
                    </a:lnTo>
                    <a:lnTo>
                      <a:pt x="66" y="118"/>
                    </a:lnTo>
                    <a:lnTo>
                      <a:pt x="35" y="124"/>
                    </a:lnTo>
                    <a:lnTo>
                      <a:pt x="0" y="13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97" name="Freeform 54"/>
              <p:cNvSpPr>
                <a:spLocks/>
              </p:cNvSpPr>
              <p:nvPr/>
            </p:nvSpPr>
            <p:spPr bwMode="auto">
              <a:xfrm>
                <a:off x="2764" y="1852"/>
                <a:ext cx="69" cy="30"/>
              </a:xfrm>
              <a:custGeom>
                <a:avLst/>
                <a:gdLst>
                  <a:gd name="T0" fmla="*/ 0 w 138"/>
                  <a:gd name="T1" fmla="*/ 0 h 62"/>
                  <a:gd name="T2" fmla="*/ 1 w 138"/>
                  <a:gd name="T3" fmla="*/ 0 h 62"/>
                  <a:gd name="T4" fmla="*/ 1 w 138"/>
                  <a:gd name="T5" fmla="*/ 0 h 62"/>
                  <a:gd name="T6" fmla="*/ 1 w 138"/>
                  <a:gd name="T7" fmla="*/ 0 h 62"/>
                  <a:gd name="T8" fmla="*/ 1 w 138"/>
                  <a:gd name="T9" fmla="*/ 0 h 62"/>
                  <a:gd name="T10" fmla="*/ 1 w 138"/>
                  <a:gd name="T11" fmla="*/ 0 h 62"/>
                  <a:gd name="T12" fmla="*/ 1 w 138"/>
                  <a:gd name="T13" fmla="*/ 0 h 62"/>
                  <a:gd name="T14" fmla="*/ 1 w 138"/>
                  <a:gd name="T15" fmla="*/ 0 h 62"/>
                  <a:gd name="T16" fmla="*/ 1 w 138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8"/>
                  <a:gd name="T28" fmla="*/ 0 h 62"/>
                  <a:gd name="T29" fmla="*/ 138 w 138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8" h="62">
                    <a:moveTo>
                      <a:pt x="0" y="62"/>
                    </a:moveTo>
                    <a:lnTo>
                      <a:pt x="22" y="60"/>
                    </a:lnTo>
                    <a:lnTo>
                      <a:pt x="43" y="55"/>
                    </a:lnTo>
                    <a:lnTo>
                      <a:pt x="67" y="48"/>
                    </a:lnTo>
                    <a:lnTo>
                      <a:pt x="88" y="38"/>
                    </a:lnTo>
                    <a:lnTo>
                      <a:pt x="106" y="28"/>
                    </a:lnTo>
                    <a:lnTo>
                      <a:pt x="123" y="19"/>
                    </a:lnTo>
                    <a:lnTo>
                      <a:pt x="132" y="9"/>
                    </a:lnTo>
                    <a:lnTo>
                      <a:pt x="138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98" name="Freeform 55"/>
              <p:cNvSpPr>
                <a:spLocks/>
              </p:cNvSpPr>
              <p:nvPr/>
            </p:nvSpPr>
            <p:spPr bwMode="auto">
              <a:xfrm>
                <a:off x="2764" y="1852"/>
                <a:ext cx="69" cy="30"/>
              </a:xfrm>
              <a:custGeom>
                <a:avLst/>
                <a:gdLst>
                  <a:gd name="T0" fmla="*/ 0 w 138"/>
                  <a:gd name="T1" fmla="*/ 0 h 62"/>
                  <a:gd name="T2" fmla="*/ 1 w 138"/>
                  <a:gd name="T3" fmla="*/ 0 h 62"/>
                  <a:gd name="T4" fmla="*/ 1 w 138"/>
                  <a:gd name="T5" fmla="*/ 0 h 62"/>
                  <a:gd name="T6" fmla="*/ 1 w 138"/>
                  <a:gd name="T7" fmla="*/ 0 h 62"/>
                  <a:gd name="T8" fmla="*/ 1 w 138"/>
                  <a:gd name="T9" fmla="*/ 0 h 62"/>
                  <a:gd name="T10" fmla="*/ 1 w 138"/>
                  <a:gd name="T11" fmla="*/ 0 h 62"/>
                  <a:gd name="T12" fmla="*/ 1 w 138"/>
                  <a:gd name="T13" fmla="*/ 0 h 62"/>
                  <a:gd name="T14" fmla="*/ 1 w 138"/>
                  <a:gd name="T15" fmla="*/ 0 h 62"/>
                  <a:gd name="T16" fmla="*/ 1 w 138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8"/>
                  <a:gd name="T28" fmla="*/ 0 h 62"/>
                  <a:gd name="T29" fmla="*/ 138 w 138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8" h="62">
                    <a:moveTo>
                      <a:pt x="0" y="62"/>
                    </a:moveTo>
                    <a:lnTo>
                      <a:pt x="22" y="60"/>
                    </a:lnTo>
                    <a:lnTo>
                      <a:pt x="43" y="55"/>
                    </a:lnTo>
                    <a:lnTo>
                      <a:pt x="67" y="48"/>
                    </a:lnTo>
                    <a:lnTo>
                      <a:pt x="88" y="38"/>
                    </a:lnTo>
                    <a:lnTo>
                      <a:pt x="106" y="28"/>
                    </a:lnTo>
                    <a:lnTo>
                      <a:pt x="123" y="19"/>
                    </a:lnTo>
                    <a:lnTo>
                      <a:pt x="132" y="9"/>
                    </a:lnTo>
                    <a:lnTo>
                      <a:pt x="138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99" name="Freeform 56"/>
              <p:cNvSpPr>
                <a:spLocks/>
              </p:cNvSpPr>
              <p:nvPr/>
            </p:nvSpPr>
            <p:spPr bwMode="auto">
              <a:xfrm>
                <a:off x="2740" y="2166"/>
                <a:ext cx="57" cy="22"/>
              </a:xfrm>
              <a:custGeom>
                <a:avLst/>
                <a:gdLst>
                  <a:gd name="T0" fmla="*/ 0 w 114"/>
                  <a:gd name="T1" fmla="*/ 1 h 43"/>
                  <a:gd name="T2" fmla="*/ 1 w 114"/>
                  <a:gd name="T3" fmla="*/ 0 h 43"/>
                  <a:gd name="T4" fmla="*/ 1 w 114"/>
                  <a:gd name="T5" fmla="*/ 1 h 43"/>
                  <a:gd name="T6" fmla="*/ 1 w 114"/>
                  <a:gd name="T7" fmla="*/ 1 h 43"/>
                  <a:gd name="T8" fmla="*/ 1 w 114"/>
                  <a:gd name="T9" fmla="*/ 1 h 43"/>
                  <a:gd name="T10" fmla="*/ 1 w 114"/>
                  <a:gd name="T11" fmla="*/ 1 h 43"/>
                  <a:gd name="T12" fmla="*/ 1 w 114"/>
                  <a:gd name="T13" fmla="*/ 1 h 43"/>
                  <a:gd name="T14" fmla="*/ 1 w 114"/>
                  <a:gd name="T15" fmla="*/ 1 h 43"/>
                  <a:gd name="T16" fmla="*/ 1 w 114"/>
                  <a:gd name="T17" fmla="*/ 1 h 43"/>
                  <a:gd name="T18" fmla="*/ 1 w 114"/>
                  <a:gd name="T19" fmla="*/ 1 h 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4"/>
                  <a:gd name="T31" fmla="*/ 0 h 43"/>
                  <a:gd name="T32" fmla="*/ 114 w 114"/>
                  <a:gd name="T33" fmla="*/ 43 h 4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4" h="43">
                    <a:moveTo>
                      <a:pt x="0" y="34"/>
                    </a:moveTo>
                    <a:lnTo>
                      <a:pt x="1" y="0"/>
                    </a:lnTo>
                    <a:lnTo>
                      <a:pt x="14" y="3"/>
                    </a:lnTo>
                    <a:lnTo>
                      <a:pt x="29" y="7"/>
                    </a:lnTo>
                    <a:lnTo>
                      <a:pt x="43" y="13"/>
                    </a:lnTo>
                    <a:lnTo>
                      <a:pt x="60" y="21"/>
                    </a:lnTo>
                    <a:lnTo>
                      <a:pt x="76" y="28"/>
                    </a:lnTo>
                    <a:lnTo>
                      <a:pt x="90" y="35"/>
                    </a:lnTo>
                    <a:lnTo>
                      <a:pt x="104" y="41"/>
                    </a:lnTo>
                    <a:lnTo>
                      <a:pt x="114" y="4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00" name="Freeform 57"/>
              <p:cNvSpPr>
                <a:spLocks/>
              </p:cNvSpPr>
              <p:nvPr/>
            </p:nvSpPr>
            <p:spPr bwMode="auto">
              <a:xfrm>
                <a:off x="2740" y="2166"/>
                <a:ext cx="57" cy="22"/>
              </a:xfrm>
              <a:custGeom>
                <a:avLst/>
                <a:gdLst>
                  <a:gd name="T0" fmla="*/ 0 w 114"/>
                  <a:gd name="T1" fmla="*/ 1 h 43"/>
                  <a:gd name="T2" fmla="*/ 1 w 114"/>
                  <a:gd name="T3" fmla="*/ 0 h 43"/>
                  <a:gd name="T4" fmla="*/ 1 w 114"/>
                  <a:gd name="T5" fmla="*/ 1 h 43"/>
                  <a:gd name="T6" fmla="*/ 1 w 114"/>
                  <a:gd name="T7" fmla="*/ 1 h 43"/>
                  <a:gd name="T8" fmla="*/ 1 w 114"/>
                  <a:gd name="T9" fmla="*/ 1 h 43"/>
                  <a:gd name="T10" fmla="*/ 1 w 114"/>
                  <a:gd name="T11" fmla="*/ 1 h 43"/>
                  <a:gd name="T12" fmla="*/ 1 w 114"/>
                  <a:gd name="T13" fmla="*/ 1 h 43"/>
                  <a:gd name="T14" fmla="*/ 1 w 114"/>
                  <a:gd name="T15" fmla="*/ 1 h 43"/>
                  <a:gd name="T16" fmla="*/ 1 w 114"/>
                  <a:gd name="T17" fmla="*/ 1 h 43"/>
                  <a:gd name="T18" fmla="*/ 1 w 114"/>
                  <a:gd name="T19" fmla="*/ 1 h 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4"/>
                  <a:gd name="T31" fmla="*/ 0 h 43"/>
                  <a:gd name="T32" fmla="*/ 114 w 114"/>
                  <a:gd name="T33" fmla="*/ 43 h 4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4" h="43">
                    <a:moveTo>
                      <a:pt x="0" y="34"/>
                    </a:moveTo>
                    <a:lnTo>
                      <a:pt x="1" y="0"/>
                    </a:lnTo>
                    <a:lnTo>
                      <a:pt x="14" y="3"/>
                    </a:lnTo>
                    <a:lnTo>
                      <a:pt x="29" y="7"/>
                    </a:lnTo>
                    <a:lnTo>
                      <a:pt x="43" y="13"/>
                    </a:lnTo>
                    <a:lnTo>
                      <a:pt x="60" y="21"/>
                    </a:lnTo>
                    <a:lnTo>
                      <a:pt x="76" y="28"/>
                    </a:lnTo>
                    <a:lnTo>
                      <a:pt x="90" y="35"/>
                    </a:lnTo>
                    <a:lnTo>
                      <a:pt x="104" y="41"/>
                    </a:lnTo>
                    <a:lnTo>
                      <a:pt x="114" y="4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01" name="Freeform 58"/>
              <p:cNvSpPr>
                <a:spLocks/>
              </p:cNvSpPr>
              <p:nvPr/>
            </p:nvSpPr>
            <p:spPr bwMode="auto">
              <a:xfrm>
                <a:off x="2743" y="2134"/>
                <a:ext cx="30" cy="18"/>
              </a:xfrm>
              <a:custGeom>
                <a:avLst/>
                <a:gdLst>
                  <a:gd name="T0" fmla="*/ 0 w 62"/>
                  <a:gd name="T1" fmla="*/ 1 h 36"/>
                  <a:gd name="T2" fmla="*/ 0 w 62"/>
                  <a:gd name="T3" fmla="*/ 1 h 36"/>
                  <a:gd name="T4" fmla="*/ 0 w 62"/>
                  <a:gd name="T5" fmla="*/ 0 h 36"/>
                  <a:gd name="T6" fmla="*/ 0 w 62"/>
                  <a:gd name="T7" fmla="*/ 1 h 36"/>
                  <a:gd name="T8" fmla="*/ 0 w 62"/>
                  <a:gd name="T9" fmla="*/ 1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6"/>
                  <a:gd name="T17" fmla="*/ 62 w 62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6">
                    <a:moveTo>
                      <a:pt x="62" y="9"/>
                    </a:moveTo>
                    <a:lnTo>
                      <a:pt x="38" y="3"/>
                    </a:lnTo>
                    <a:lnTo>
                      <a:pt x="18" y="0"/>
                    </a:lnTo>
                    <a:lnTo>
                      <a:pt x="5" y="3"/>
                    </a:lnTo>
                    <a:lnTo>
                      <a:pt x="0" y="36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02" name="Freeform 59"/>
              <p:cNvSpPr>
                <a:spLocks/>
              </p:cNvSpPr>
              <p:nvPr/>
            </p:nvSpPr>
            <p:spPr bwMode="auto">
              <a:xfrm>
                <a:off x="2743" y="2134"/>
                <a:ext cx="30" cy="18"/>
              </a:xfrm>
              <a:custGeom>
                <a:avLst/>
                <a:gdLst>
                  <a:gd name="T0" fmla="*/ 0 w 62"/>
                  <a:gd name="T1" fmla="*/ 1 h 36"/>
                  <a:gd name="T2" fmla="*/ 0 w 62"/>
                  <a:gd name="T3" fmla="*/ 1 h 36"/>
                  <a:gd name="T4" fmla="*/ 0 w 62"/>
                  <a:gd name="T5" fmla="*/ 0 h 36"/>
                  <a:gd name="T6" fmla="*/ 0 w 62"/>
                  <a:gd name="T7" fmla="*/ 1 h 36"/>
                  <a:gd name="T8" fmla="*/ 0 w 62"/>
                  <a:gd name="T9" fmla="*/ 1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"/>
                  <a:gd name="T16" fmla="*/ 0 h 36"/>
                  <a:gd name="T17" fmla="*/ 62 w 62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" h="36">
                    <a:moveTo>
                      <a:pt x="62" y="9"/>
                    </a:moveTo>
                    <a:lnTo>
                      <a:pt x="38" y="3"/>
                    </a:lnTo>
                    <a:lnTo>
                      <a:pt x="18" y="0"/>
                    </a:lnTo>
                    <a:lnTo>
                      <a:pt x="5" y="3"/>
                    </a:lnTo>
                    <a:lnTo>
                      <a:pt x="0" y="36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03" name="Freeform 60"/>
              <p:cNvSpPr>
                <a:spLocks/>
              </p:cNvSpPr>
              <p:nvPr/>
            </p:nvSpPr>
            <p:spPr bwMode="auto">
              <a:xfrm>
                <a:off x="2739" y="2093"/>
                <a:ext cx="4" cy="42"/>
              </a:xfrm>
              <a:custGeom>
                <a:avLst/>
                <a:gdLst>
                  <a:gd name="T0" fmla="*/ 0 w 9"/>
                  <a:gd name="T1" fmla="*/ 1 h 84"/>
                  <a:gd name="T2" fmla="*/ 0 w 9"/>
                  <a:gd name="T3" fmla="*/ 1 h 84"/>
                  <a:gd name="T4" fmla="*/ 0 w 9"/>
                  <a:gd name="T5" fmla="*/ 1 h 84"/>
                  <a:gd name="T6" fmla="*/ 0 w 9"/>
                  <a:gd name="T7" fmla="*/ 1 h 84"/>
                  <a:gd name="T8" fmla="*/ 0 w 9"/>
                  <a:gd name="T9" fmla="*/ 0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"/>
                  <a:gd name="T16" fmla="*/ 0 h 84"/>
                  <a:gd name="T17" fmla="*/ 9 w 9"/>
                  <a:gd name="T18" fmla="*/ 84 h 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" h="84">
                    <a:moveTo>
                      <a:pt x="7" y="84"/>
                    </a:moveTo>
                    <a:lnTo>
                      <a:pt x="0" y="72"/>
                    </a:lnTo>
                    <a:lnTo>
                      <a:pt x="3" y="50"/>
                    </a:lnTo>
                    <a:lnTo>
                      <a:pt x="9" y="21"/>
                    </a:lnTo>
                    <a:lnTo>
                      <a:pt x="9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04" name="Freeform 61"/>
              <p:cNvSpPr>
                <a:spLocks/>
              </p:cNvSpPr>
              <p:nvPr/>
            </p:nvSpPr>
            <p:spPr bwMode="auto">
              <a:xfrm>
                <a:off x="2739" y="2093"/>
                <a:ext cx="4" cy="42"/>
              </a:xfrm>
              <a:custGeom>
                <a:avLst/>
                <a:gdLst>
                  <a:gd name="T0" fmla="*/ 0 w 9"/>
                  <a:gd name="T1" fmla="*/ 1 h 84"/>
                  <a:gd name="T2" fmla="*/ 0 w 9"/>
                  <a:gd name="T3" fmla="*/ 1 h 84"/>
                  <a:gd name="T4" fmla="*/ 0 w 9"/>
                  <a:gd name="T5" fmla="*/ 1 h 84"/>
                  <a:gd name="T6" fmla="*/ 0 w 9"/>
                  <a:gd name="T7" fmla="*/ 1 h 84"/>
                  <a:gd name="T8" fmla="*/ 0 w 9"/>
                  <a:gd name="T9" fmla="*/ 0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"/>
                  <a:gd name="T16" fmla="*/ 0 h 84"/>
                  <a:gd name="T17" fmla="*/ 9 w 9"/>
                  <a:gd name="T18" fmla="*/ 84 h 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" h="84">
                    <a:moveTo>
                      <a:pt x="7" y="84"/>
                    </a:moveTo>
                    <a:lnTo>
                      <a:pt x="0" y="72"/>
                    </a:lnTo>
                    <a:lnTo>
                      <a:pt x="3" y="50"/>
                    </a:lnTo>
                    <a:lnTo>
                      <a:pt x="9" y="21"/>
                    </a:lnTo>
                    <a:lnTo>
                      <a:pt x="9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05" name="Freeform 62"/>
              <p:cNvSpPr>
                <a:spLocks/>
              </p:cNvSpPr>
              <p:nvPr/>
            </p:nvSpPr>
            <p:spPr bwMode="auto">
              <a:xfrm>
                <a:off x="2736" y="2198"/>
                <a:ext cx="5" cy="66"/>
              </a:xfrm>
              <a:custGeom>
                <a:avLst/>
                <a:gdLst>
                  <a:gd name="T0" fmla="*/ 1 w 10"/>
                  <a:gd name="T1" fmla="*/ 1 h 132"/>
                  <a:gd name="T2" fmla="*/ 0 w 10"/>
                  <a:gd name="T3" fmla="*/ 1 h 132"/>
                  <a:gd name="T4" fmla="*/ 1 w 10"/>
                  <a:gd name="T5" fmla="*/ 0 h 132"/>
                  <a:gd name="T6" fmla="*/ 1 w 10"/>
                  <a:gd name="T7" fmla="*/ 1 h 132"/>
                  <a:gd name="T8" fmla="*/ 1 w 10"/>
                  <a:gd name="T9" fmla="*/ 1 h 132"/>
                  <a:gd name="T10" fmla="*/ 1 w 10"/>
                  <a:gd name="T11" fmla="*/ 1 h 1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2"/>
                  <a:gd name="T20" fmla="*/ 10 w 10"/>
                  <a:gd name="T21" fmla="*/ 132 h 1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2">
                    <a:moveTo>
                      <a:pt x="7" y="41"/>
                    </a:moveTo>
                    <a:lnTo>
                      <a:pt x="0" y="20"/>
                    </a:lnTo>
                    <a:lnTo>
                      <a:pt x="7" y="0"/>
                    </a:lnTo>
                    <a:lnTo>
                      <a:pt x="7" y="93"/>
                    </a:lnTo>
                    <a:lnTo>
                      <a:pt x="10" y="104"/>
                    </a:lnTo>
                    <a:lnTo>
                      <a:pt x="7" y="13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06" name="Freeform 63"/>
              <p:cNvSpPr>
                <a:spLocks/>
              </p:cNvSpPr>
              <p:nvPr/>
            </p:nvSpPr>
            <p:spPr bwMode="auto">
              <a:xfrm>
                <a:off x="2736" y="2198"/>
                <a:ext cx="5" cy="66"/>
              </a:xfrm>
              <a:custGeom>
                <a:avLst/>
                <a:gdLst>
                  <a:gd name="T0" fmla="*/ 1 w 10"/>
                  <a:gd name="T1" fmla="*/ 1 h 132"/>
                  <a:gd name="T2" fmla="*/ 0 w 10"/>
                  <a:gd name="T3" fmla="*/ 1 h 132"/>
                  <a:gd name="T4" fmla="*/ 1 w 10"/>
                  <a:gd name="T5" fmla="*/ 0 h 132"/>
                  <a:gd name="T6" fmla="*/ 1 w 10"/>
                  <a:gd name="T7" fmla="*/ 1 h 132"/>
                  <a:gd name="T8" fmla="*/ 1 w 10"/>
                  <a:gd name="T9" fmla="*/ 1 h 132"/>
                  <a:gd name="T10" fmla="*/ 1 w 10"/>
                  <a:gd name="T11" fmla="*/ 1 h 1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132"/>
                  <a:gd name="T20" fmla="*/ 10 w 10"/>
                  <a:gd name="T21" fmla="*/ 132 h 1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132">
                    <a:moveTo>
                      <a:pt x="7" y="41"/>
                    </a:moveTo>
                    <a:lnTo>
                      <a:pt x="0" y="20"/>
                    </a:lnTo>
                    <a:lnTo>
                      <a:pt x="7" y="0"/>
                    </a:lnTo>
                    <a:lnTo>
                      <a:pt x="7" y="93"/>
                    </a:lnTo>
                    <a:lnTo>
                      <a:pt x="10" y="104"/>
                    </a:lnTo>
                    <a:lnTo>
                      <a:pt x="7" y="13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07" name="Freeform 64"/>
              <p:cNvSpPr>
                <a:spLocks/>
              </p:cNvSpPr>
              <p:nvPr/>
            </p:nvSpPr>
            <p:spPr bwMode="auto">
              <a:xfrm>
                <a:off x="2745" y="2295"/>
                <a:ext cx="2" cy="22"/>
              </a:xfrm>
              <a:custGeom>
                <a:avLst/>
                <a:gdLst>
                  <a:gd name="T0" fmla="*/ 0 w 4"/>
                  <a:gd name="T1" fmla="*/ 0 h 44"/>
                  <a:gd name="T2" fmla="*/ 1 w 4"/>
                  <a:gd name="T3" fmla="*/ 1 h 44"/>
                  <a:gd name="T4" fmla="*/ 0 w 4"/>
                  <a:gd name="T5" fmla="*/ 1 h 44"/>
                  <a:gd name="T6" fmla="*/ 0 60000 65536"/>
                  <a:gd name="T7" fmla="*/ 0 60000 65536"/>
                  <a:gd name="T8" fmla="*/ 0 60000 65536"/>
                  <a:gd name="T9" fmla="*/ 0 w 4"/>
                  <a:gd name="T10" fmla="*/ 0 h 44"/>
                  <a:gd name="T11" fmla="*/ 4 w 4"/>
                  <a:gd name="T12" fmla="*/ 44 h 4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" h="44">
                    <a:moveTo>
                      <a:pt x="0" y="0"/>
                    </a:moveTo>
                    <a:lnTo>
                      <a:pt x="4" y="23"/>
                    </a:lnTo>
                    <a:lnTo>
                      <a:pt x="0" y="4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08" name="Freeform 65"/>
              <p:cNvSpPr>
                <a:spLocks/>
              </p:cNvSpPr>
              <p:nvPr/>
            </p:nvSpPr>
            <p:spPr bwMode="auto">
              <a:xfrm>
                <a:off x="2745" y="2295"/>
                <a:ext cx="2" cy="22"/>
              </a:xfrm>
              <a:custGeom>
                <a:avLst/>
                <a:gdLst>
                  <a:gd name="T0" fmla="*/ 0 w 4"/>
                  <a:gd name="T1" fmla="*/ 0 h 44"/>
                  <a:gd name="T2" fmla="*/ 1 w 4"/>
                  <a:gd name="T3" fmla="*/ 1 h 44"/>
                  <a:gd name="T4" fmla="*/ 0 w 4"/>
                  <a:gd name="T5" fmla="*/ 1 h 44"/>
                  <a:gd name="T6" fmla="*/ 0 60000 65536"/>
                  <a:gd name="T7" fmla="*/ 0 60000 65536"/>
                  <a:gd name="T8" fmla="*/ 0 60000 65536"/>
                  <a:gd name="T9" fmla="*/ 0 w 4"/>
                  <a:gd name="T10" fmla="*/ 0 h 44"/>
                  <a:gd name="T11" fmla="*/ 4 w 4"/>
                  <a:gd name="T12" fmla="*/ 44 h 4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" h="44">
                    <a:moveTo>
                      <a:pt x="0" y="0"/>
                    </a:moveTo>
                    <a:lnTo>
                      <a:pt x="4" y="23"/>
                    </a:lnTo>
                    <a:lnTo>
                      <a:pt x="0" y="4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09" name="Freeform 66"/>
              <p:cNvSpPr>
                <a:spLocks/>
              </p:cNvSpPr>
              <p:nvPr/>
            </p:nvSpPr>
            <p:spPr bwMode="auto">
              <a:xfrm>
                <a:off x="2727" y="2399"/>
                <a:ext cx="70" cy="172"/>
              </a:xfrm>
              <a:custGeom>
                <a:avLst/>
                <a:gdLst>
                  <a:gd name="T0" fmla="*/ 1 w 139"/>
                  <a:gd name="T1" fmla="*/ 0 h 344"/>
                  <a:gd name="T2" fmla="*/ 1 w 139"/>
                  <a:gd name="T3" fmla="*/ 1 h 344"/>
                  <a:gd name="T4" fmla="*/ 1 w 139"/>
                  <a:gd name="T5" fmla="*/ 1 h 344"/>
                  <a:gd name="T6" fmla="*/ 1 w 139"/>
                  <a:gd name="T7" fmla="*/ 1 h 344"/>
                  <a:gd name="T8" fmla="*/ 1 w 139"/>
                  <a:gd name="T9" fmla="*/ 1 h 344"/>
                  <a:gd name="T10" fmla="*/ 1 w 139"/>
                  <a:gd name="T11" fmla="*/ 1 h 344"/>
                  <a:gd name="T12" fmla="*/ 1 w 139"/>
                  <a:gd name="T13" fmla="*/ 1 h 344"/>
                  <a:gd name="T14" fmla="*/ 1 w 139"/>
                  <a:gd name="T15" fmla="*/ 1 h 344"/>
                  <a:gd name="T16" fmla="*/ 1 w 139"/>
                  <a:gd name="T17" fmla="*/ 1 h 344"/>
                  <a:gd name="T18" fmla="*/ 1 w 139"/>
                  <a:gd name="T19" fmla="*/ 1 h 344"/>
                  <a:gd name="T20" fmla="*/ 1 w 139"/>
                  <a:gd name="T21" fmla="*/ 1 h 344"/>
                  <a:gd name="T22" fmla="*/ 1 w 139"/>
                  <a:gd name="T23" fmla="*/ 1 h 344"/>
                  <a:gd name="T24" fmla="*/ 1 w 139"/>
                  <a:gd name="T25" fmla="*/ 1 h 344"/>
                  <a:gd name="T26" fmla="*/ 1 w 139"/>
                  <a:gd name="T27" fmla="*/ 1 h 344"/>
                  <a:gd name="T28" fmla="*/ 1 w 139"/>
                  <a:gd name="T29" fmla="*/ 1 h 344"/>
                  <a:gd name="T30" fmla="*/ 1 w 139"/>
                  <a:gd name="T31" fmla="*/ 1 h 344"/>
                  <a:gd name="T32" fmla="*/ 1 w 139"/>
                  <a:gd name="T33" fmla="*/ 1 h 344"/>
                  <a:gd name="T34" fmla="*/ 1 w 139"/>
                  <a:gd name="T35" fmla="*/ 1 h 344"/>
                  <a:gd name="T36" fmla="*/ 1 w 139"/>
                  <a:gd name="T37" fmla="*/ 1 h 344"/>
                  <a:gd name="T38" fmla="*/ 1 w 139"/>
                  <a:gd name="T39" fmla="*/ 1 h 344"/>
                  <a:gd name="T40" fmla="*/ 1 w 139"/>
                  <a:gd name="T41" fmla="*/ 1 h 344"/>
                  <a:gd name="T42" fmla="*/ 1 w 139"/>
                  <a:gd name="T43" fmla="*/ 1 h 344"/>
                  <a:gd name="T44" fmla="*/ 1 w 139"/>
                  <a:gd name="T45" fmla="*/ 1 h 344"/>
                  <a:gd name="T46" fmla="*/ 1 w 139"/>
                  <a:gd name="T47" fmla="*/ 1 h 344"/>
                  <a:gd name="T48" fmla="*/ 1 w 139"/>
                  <a:gd name="T49" fmla="*/ 1 h 344"/>
                  <a:gd name="T50" fmla="*/ 1 w 139"/>
                  <a:gd name="T51" fmla="*/ 1 h 344"/>
                  <a:gd name="T52" fmla="*/ 1 w 139"/>
                  <a:gd name="T53" fmla="*/ 1 h 344"/>
                  <a:gd name="T54" fmla="*/ 1 w 139"/>
                  <a:gd name="T55" fmla="*/ 1 h 344"/>
                  <a:gd name="T56" fmla="*/ 1 w 139"/>
                  <a:gd name="T57" fmla="*/ 1 h 344"/>
                  <a:gd name="T58" fmla="*/ 1 w 139"/>
                  <a:gd name="T59" fmla="*/ 1 h 344"/>
                  <a:gd name="T60" fmla="*/ 1 w 139"/>
                  <a:gd name="T61" fmla="*/ 1 h 344"/>
                  <a:gd name="T62" fmla="*/ 1 w 139"/>
                  <a:gd name="T63" fmla="*/ 1 h 344"/>
                  <a:gd name="T64" fmla="*/ 0 w 139"/>
                  <a:gd name="T65" fmla="*/ 1 h 34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9"/>
                  <a:gd name="T100" fmla="*/ 0 h 344"/>
                  <a:gd name="T101" fmla="*/ 139 w 139"/>
                  <a:gd name="T102" fmla="*/ 344 h 34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9" h="344">
                    <a:moveTo>
                      <a:pt x="90" y="0"/>
                    </a:moveTo>
                    <a:lnTo>
                      <a:pt x="110" y="15"/>
                    </a:lnTo>
                    <a:lnTo>
                      <a:pt x="119" y="29"/>
                    </a:lnTo>
                    <a:lnTo>
                      <a:pt x="125" y="39"/>
                    </a:lnTo>
                    <a:lnTo>
                      <a:pt x="124" y="50"/>
                    </a:lnTo>
                    <a:lnTo>
                      <a:pt x="119" y="59"/>
                    </a:lnTo>
                    <a:lnTo>
                      <a:pt x="125" y="70"/>
                    </a:lnTo>
                    <a:lnTo>
                      <a:pt x="139" y="78"/>
                    </a:lnTo>
                    <a:lnTo>
                      <a:pt x="133" y="88"/>
                    </a:lnTo>
                    <a:lnTo>
                      <a:pt x="139" y="99"/>
                    </a:lnTo>
                    <a:lnTo>
                      <a:pt x="138" y="127"/>
                    </a:lnTo>
                    <a:lnTo>
                      <a:pt x="132" y="146"/>
                    </a:lnTo>
                    <a:lnTo>
                      <a:pt x="124" y="155"/>
                    </a:lnTo>
                    <a:lnTo>
                      <a:pt x="111" y="160"/>
                    </a:lnTo>
                    <a:lnTo>
                      <a:pt x="125" y="173"/>
                    </a:lnTo>
                    <a:lnTo>
                      <a:pt x="125" y="180"/>
                    </a:lnTo>
                    <a:lnTo>
                      <a:pt x="124" y="189"/>
                    </a:lnTo>
                    <a:lnTo>
                      <a:pt x="111" y="195"/>
                    </a:lnTo>
                    <a:lnTo>
                      <a:pt x="101" y="196"/>
                    </a:lnTo>
                    <a:lnTo>
                      <a:pt x="90" y="200"/>
                    </a:lnTo>
                    <a:lnTo>
                      <a:pt x="82" y="209"/>
                    </a:lnTo>
                    <a:lnTo>
                      <a:pt x="76" y="221"/>
                    </a:lnTo>
                    <a:lnTo>
                      <a:pt x="72" y="234"/>
                    </a:lnTo>
                    <a:lnTo>
                      <a:pt x="68" y="246"/>
                    </a:lnTo>
                    <a:lnTo>
                      <a:pt x="57" y="259"/>
                    </a:lnTo>
                    <a:lnTo>
                      <a:pt x="54" y="270"/>
                    </a:lnTo>
                    <a:lnTo>
                      <a:pt x="51" y="285"/>
                    </a:lnTo>
                    <a:lnTo>
                      <a:pt x="46" y="296"/>
                    </a:lnTo>
                    <a:lnTo>
                      <a:pt x="39" y="303"/>
                    </a:lnTo>
                    <a:lnTo>
                      <a:pt x="30" y="310"/>
                    </a:lnTo>
                    <a:lnTo>
                      <a:pt x="19" y="327"/>
                    </a:lnTo>
                    <a:lnTo>
                      <a:pt x="12" y="340"/>
                    </a:lnTo>
                    <a:lnTo>
                      <a:pt x="0" y="34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10" name="Freeform 67"/>
              <p:cNvSpPr>
                <a:spLocks/>
              </p:cNvSpPr>
              <p:nvPr/>
            </p:nvSpPr>
            <p:spPr bwMode="auto">
              <a:xfrm>
                <a:off x="2727" y="2399"/>
                <a:ext cx="70" cy="172"/>
              </a:xfrm>
              <a:custGeom>
                <a:avLst/>
                <a:gdLst>
                  <a:gd name="T0" fmla="*/ 1 w 139"/>
                  <a:gd name="T1" fmla="*/ 0 h 344"/>
                  <a:gd name="T2" fmla="*/ 1 w 139"/>
                  <a:gd name="T3" fmla="*/ 1 h 344"/>
                  <a:gd name="T4" fmla="*/ 1 w 139"/>
                  <a:gd name="T5" fmla="*/ 1 h 344"/>
                  <a:gd name="T6" fmla="*/ 1 w 139"/>
                  <a:gd name="T7" fmla="*/ 1 h 344"/>
                  <a:gd name="T8" fmla="*/ 1 w 139"/>
                  <a:gd name="T9" fmla="*/ 1 h 344"/>
                  <a:gd name="T10" fmla="*/ 1 w 139"/>
                  <a:gd name="T11" fmla="*/ 1 h 344"/>
                  <a:gd name="T12" fmla="*/ 1 w 139"/>
                  <a:gd name="T13" fmla="*/ 1 h 344"/>
                  <a:gd name="T14" fmla="*/ 1 w 139"/>
                  <a:gd name="T15" fmla="*/ 1 h 344"/>
                  <a:gd name="T16" fmla="*/ 1 w 139"/>
                  <a:gd name="T17" fmla="*/ 1 h 344"/>
                  <a:gd name="T18" fmla="*/ 1 w 139"/>
                  <a:gd name="T19" fmla="*/ 1 h 344"/>
                  <a:gd name="T20" fmla="*/ 1 w 139"/>
                  <a:gd name="T21" fmla="*/ 1 h 344"/>
                  <a:gd name="T22" fmla="*/ 1 w 139"/>
                  <a:gd name="T23" fmla="*/ 1 h 344"/>
                  <a:gd name="T24" fmla="*/ 1 w 139"/>
                  <a:gd name="T25" fmla="*/ 1 h 344"/>
                  <a:gd name="T26" fmla="*/ 1 w 139"/>
                  <a:gd name="T27" fmla="*/ 1 h 344"/>
                  <a:gd name="T28" fmla="*/ 1 w 139"/>
                  <a:gd name="T29" fmla="*/ 1 h 344"/>
                  <a:gd name="T30" fmla="*/ 1 w 139"/>
                  <a:gd name="T31" fmla="*/ 1 h 344"/>
                  <a:gd name="T32" fmla="*/ 1 w 139"/>
                  <a:gd name="T33" fmla="*/ 1 h 344"/>
                  <a:gd name="T34" fmla="*/ 1 w 139"/>
                  <a:gd name="T35" fmla="*/ 1 h 344"/>
                  <a:gd name="T36" fmla="*/ 1 w 139"/>
                  <a:gd name="T37" fmla="*/ 1 h 344"/>
                  <a:gd name="T38" fmla="*/ 1 w 139"/>
                  <a:gd name="T39" fmla="*/ 1 h 344"/>
                  <a:gd name="T40" fmla="*/ 1 w 139"/>
                  <a:gd name="T41" fmla="*/ 1 h 344"/>
                  <a:gd name="T42" fmla="*/ 1 w 139"/>
                  <a:gd name="T43" fmla="*/ 1 h 344"/>
                  <a:gd name="T44" fmla="*/ 1 w 139"/>
                  <a:gd name="T45" fmla="*/ 1 h 344"/>
                  <a:gd name="T46" fmla="*/ 1 w 139"/>
                  <a:gd name="T47" fmla="*/ 1 h 344"/>
                  <a:gd name="T48" fmla="*/ 1 w 139"/>
                  <a:gd name="T49" fmla="*/ 1 h 344"/>
                  <a:gd name="T50" fmla="*/ 1 w 139"/>
                  <a:gd name="T51" fmla="*/ 1 h 344"/>
                  <a:gd name="T52" fmla="*/ 1 w 139"/>
                  <a:gd name="T53" fmla="*/ 1 h 344"/>
                  <a:gd name="T54" fmla="*/ 1 w 139"/>
                  <a:gd name="T55" fmla="*/ 1 h 344"/>
                  <a:gd name="T56" fmla="*/ 1 w 139"/>
                  <a:gd name="T57" fmla="*/ 1 h 344"/>
                  <a:gd name="T58" fmla="*/ 1 w 139"/>
                  <a:gd name="T59" fmla="*/ 1 h 344"/>
                  <a:gd name="T60" fmla="*/ 1 w 139"/>
                  <a:gd name="T61" fmla="*/ 1 h 344"/>
                  <a:gd name="T62" fmla="*/ 1 w 139"/>
                  <a:gd name="T63" fmla="*/ 1 h 344"/>
                  <a:gd name="T64" fmla="*/ 0 w 139"/>
                  <a:gd name="T65" fmla="*/ 1 h 34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9"/>
                  <a:gd name="T100" fmla="*/ 0 h 344"/>
                  <a:gd name="T101" fmla="*/ 139 w 139"/>
                  <a:gd name="T102" fmla="*/ 344 h 34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9" h="344">
                    <a:moveTo>
                      <a:pt x="90" y="0"/>
                    </a:moveTo>
                    <a:lnTo>
                      <a:pt x="110" y="15"/>
                    </a:lnTo>
                    <a:lnTo>
                      <a:pt x="119" y="29"/>
                    </a:lnTo>
                    <a:lnTo>
                      <a:pt x="125" y="39"/>
                    </a:lnTo>
                    <a:lnTo>
                      <a:pt x="124" y="50"/>
                    </a:lnTo>
                    <a:lnTo>
                      <a:pt x="119" y="59"/>
                    </a:lnTo>
                    <a:lnTo>
                      <a:pt x="125" y="70"/>
                    </a:lnTo>
                    <a:lnTo>
                      <a:pt x="139" y="78"/>
                    </a:lnTo>
                    <a:lnTo>
                      <a:pt x="133" y="88"/>
                    </a:lnTo>
                    <a:lnTo>
                      <a:pt x="139" y="99"/>
                    </a:lnTo>
                    <a:lnTo>
                      <a:pt x="138" y="127"/>
                    </a:lnTo>
                    <a:lnTo>
                      <a:pt x="132" y="146"/>
                    </a:lnTo>
                    <a:lnTo>
                      <a:pt x="124" y="155"/>
                    </a:lnTo>
                    <a:lnTo>
                      <a:pt x="111" y="160"/>
                    </a:lnTo>
                    <a:lnTo>
                      <a:pt x="125" y="173"/>
                    </a:lnTo>
                    <a:lnTo>
                      <a:pt x="125" y="180"/>
                    </a:lnTo>
                    <a:lnTo>
                      <a:pt x="124" y="189"/>
                    </a:lnTo>
                    <a:lnTo>
                      <a:pt x="111" y="195"/>
                    </a:lnTo>
                    <a:lnTo>
                      <a:pt x="101" y="196"/>
                    </a:lnTo>
                    <a:lnTo>
                      <a:pt x="90" y="200"/>
                    </a:lnTo>
                    <a:lnTo>
                      <a:pt x="82" y="209"/>
                    </a:lnTo>
                    <a:lnTo>
                      <a:pt x="76" y="221"/>
                    </a:lnTo>
                    <a:lnTo>
                      <a:pt x="72" y="234"/>
                    </a:lnTo>
                    <a:lnTo>
                      <a:pt x="68" y="246"/>
                    </a:lnTo>
                    <a:lnTo>
                      <a:pt x="57" y="259"/>
                    </a:lnTo>
                    <a:lnTo>
                      <a:pt x="54" y="270"/>
                    </a:lnTo>
                    <a:lnTo>
                      <a:pt x="51" y="285"/>
                    </a:lnTo>
                    <a:lnTo>
                      <a:pt x="46" y="296"/>
                    </a:lnTo>
                    <a:lnTo>
                      <a:pt x="39" y="303"/>
                    </a:lnTo>
                    <a:lnTo>
                      <a:pt x="30" y="310"/>
                    </a:lnTo>
                    <a:lnTo>
                      <a:pt x="19" y="327"/>
                    </a:lnTo>
                    <a:lnTo>
                      <a:pt x="12" y="340"/>
                    </a:lnTo>
                    <a:lnTo>
                      <a:pt x="0" y="34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11" name="Freeform 68"/>
              <p:cNvSpPr>
                <a:spLocks/>
              </p:cNvSpPr>
              <p:nvPr/>
            </p:nvSpPr>
            <p:spPr bwMode="auto">
              <a:xfrm>
                <a:off x="2764" y="2495"/>
                <a:ext cx="112" cy="116"/>
              </a:xfrm>
              <a:custGeom>
                <a:avLst/>
                <a:gdLst>
                  <a:gd name="T0" fmla="*/ 1 w 224"/>
                  <a:gd name="T1" fmla="*/ 1 h 231"/>
                  <a:gd name="T2" fmla="*/ 1 w 224"/>
                  <a:gd name="T3" fmla="*/ 1 h 231"/>
                  <a:gd name="T4" fmla="*/ 1 w 224"/>
                  <a:gd name="T5" fmla="*/ 1 h 231"/>
                  <a:gd name="T6" fmla="*/ 1 w 224"/>
                  <a:gd name="T7" fmla="*/ 1 h 231"/>
                  <a:gd name="T8" fmla="*/ 1 w 224"/>
                  <a:gd name="T9" fmla="*/ 1 h 231"/>
                  <a:gd name="T10" fmla="*/ 1 w 224"/>
                  <a:gd name="T11" fmla="*/ 1 h 231"/>
                  <a:gd name="T12" fmla="*/ 1 w 224"/>
                  <a:gd name="T13" fmla="*/ 1 h 231"/>
                  <a:gd name="T14" fmla="*/ 0 w 224"/>
                  <a:gd name="T15" fmla="*/ 1 h 231"/>
                  <a:gd name="T16" fmla="*/ 1 w 224"/>
                  <a:gd name="T17" fmla="*/ 1 h 231"/>
                  <a:gd name="T18" fmla="*/ 1 w 224"/>
                  <a:gd name="T19" fmla="*/ 1 h 231"/>
                  <a:gd name="T20" fmla="*/ 1 w 224"/>
                  <a:gd name="T21" fmla="*/ 1 h 231"/>
                  <a:gd name="T22" fmla="*/ 1 w 224"/>
                  <a:gd name="T23" fmla="*/ 1 h 231"/>
                  <a:gd name="T24" fmla="*/ 1 w 224"/>
                  <a:gd name="T25" fmla="*/ 1 h 231"/>
                  <a:gd name="T26" fmla="*/ 1 w 224"/>
                  <a:gd name="T27" fmla="*/ 1 h 231"/>
                  <a:gd name="T28" fmla="*/ 1 w 224"/>
                  <a:gd name="T29" fmla="*/ 1 h 231"/>
                  <a:gd name="T30" fmla="*/ 1 w 224"/>
                  <a:gd name="T31" fmla="*/ 1 h 231"/>
                  <a:gd name="T32" fmla="*/ 1 w 224"/>
                  <a:gd name="T33" fmla="*/ 1 h 231"/>
                  <a:gd name="T34" fmla="*/ 1 w 224"/>
                  <a:gd name="T35" fmla="*/ 1 h 231"/>
                  <a:gd name="T36" fmla="*/ 1 w 224"/>
                  <a:gd name="T37" fmla="*/ 1 h 231"/>
                  <a:gd name="T38" fmla="*/ 1 w 224"/>
                  <a:gd name="T39" fmla="*/ 1 h 231"/>
                  <a:gd name="T40" fmla="*/ 1 w 224"/>
                  <a:gd name="T41" fmla="*/ 1 h 231"/>
                  <a:gd name="T42" fmla="*/ 1 w 224"/>
                  <a:gd name="T43" fmla="*/ 1 h 231"/>
                  <a:gd name="T44" fmla="*/ 1 w 224"/>
                  <a:gd name="T45" fmla="*/ 1 h 231"/>
                  <a:gd name="T46" fmla="*/ 1 w 224"/>
                  <a:gd name="T47" fmla="*/ 1 h 231"/>
                  <a:gd name="T48" fmla="*/ 1 w 224"/>
                  <a:gd name="T49" fmla="*/ 0 h 2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24"/>
                  <a:gd name="T76" fmla="*/ 0 h 231"/>
                  <a:gd name="T77" fmla="*/ 224 w 224"/>
                  <a:gd name="T78" fmla="*/ 231 h 23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24" h="231">
                    <a:moveTo>
                      <a:pt x="70" y="178"/>
                    </a:moveTo>
                    <a:lnTo>
                      <a:pt x="77" y="187"/>
                    </a:lnTo>
                    <a:lnTo>
                      <a:pt x="78" y="202"/>
                    </a:lnTo>
                    <a:lnTo>
                      <a:pt x="74" y="216"/>
                    </a:lnTo>
                    <a:lnTo>
                      <a:pt x="57" y="228"/>
                    </a:lnTo>
                    <a:lnTo>
                      <a:pt x="34" y="231"/>
                    </a:lnTo>
                    <a:lnTo>
                      <a:pt x="14" y="224"/>
                    </a:lnTo>
                    <a:lnTo>
                      <a:pt x="0" y="216"/>
                    </a:lnTo>
                    <a:lnTo>
                      <a:pt x="22" y="193"/>
                    </a:lnTo>
                    <a:lnTo>
                      <a:pt x="47" y="182"/>
                    </a:lnTo>
                    <a:lnTo>
                      <a:pt x="75" y="174"/>
                    </a:lnTo>
                    <a:lnTo>
                      <a:pt x="96" y="170"/>
                    </a:lnTo>
                    <a:lnTo>
                      <a:pt x="119" y="168"/>
                    </a:lnTo>
                    <a:lnTo>
                      <a:pt x="134" y="168"/>
                    </a:lnTo>
                    <a:lnTo>
                      <a:pt x="144" y="168"/>
                    </a:lnTo>
                    <a:lnTo>
                      <a:pt x="142" y="153"/>
                    </a:lnTo>
                    <a:lnTo>
                      <a:pt x="144" y="134"/>
                    </a:lnTo>
                    <a:lnTo>
                      <a:pt x="151" y="116"/>
                    </a:lnTo>
                    <a:lnTo>
                      <a:pt x="162" y="103"/>
                    </a:lnTo>
                    <a:lnTo>
                      <a:pt x="174" y="95"/>
                    </a:lnTo>
                    <a:lnTo>
                      <a:pt x="184" y="81"/>
                    </a:lnTo>
                    <a:lnTo>
                      <a:pt x="199" y="67"/>
                    </a:lnTo>
                    <a:lnTo>
                      <a:pt x="224" y="56"/>
                    </a:lnTo>
                    <a:lnTo>
                      <a:pt x="215" y="28"/>
                    </a:lnTo>
                    <a:lnTo>
                      <a:pt x="216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12" name="Freeform 69"/>
              <p:cNvSpPr>
                <a:spLocks/>
              </p:cNvSpPr>
              <p:nvPr/>
            </p:nvSpPr>
            <p:spPr bwMode="auto">
              <a:xfrm>
                <a:off x="2764" y="2495"/>
                <a:ext cx="112" cy="116"/>
              </a:xfrm>
              <a:custGeom>
                <a:avLst/>
                <a:gdLst>
                  <a:gd name="T0" fmla="*/ 1 w 224"/>
                  <a:gd name="T1" fmla="*/ 1 h 231"/>
                  <a:gd name="T2" fmla="*/ 1 w 224"/>
                  <a:gd name="T3" fmla="*/ 1 h 231"/>
                  <a:gd name="T4" fmla="*/ 1 w 224"/>
                  <a:gd name="T5" fmla="*/ 1 h 231"/>
                  <a:gd name="T6" fmla="*/ 1 w 224"/>
                  <a:gd name="T7" fmla="*/ 1 h 231"/>
                  <a:gd name="T8" fmla="*/ 1 w 224"/>
                  <a:gd name="T9" fmla="*/ 1 h 231"/>
                  <a:gd name="T10" fmla="*/ 1 w 224"/>
                  <a:gd name="T11" fmla="*/ 1 h 231"/>
                  <a:gd name="T12" fmla="*/ 1 w 224"/>
                  <a:gd name="T13" fmla="*/ 1 h 231"/>
                  <a:gd name="T14" fmla="*/ 0 w 224"/>
                  <a:gd name="T15" fmla="*/ 1 h 231"/>
                  <a:gd name="T16" fmla="*/ 1 w 224"/>
                  <a:gd name="T17" fmla="*/ 1 h 231"/>
                  <a:gd name="T18" fmla="*/ 1 w 224"/>
                  <a:gd name="T19" fmla="*/ 1 h 231"/>
                  <a:gd name="T20" fmla="*/ 1 w 224"/>
                  <a:gd name="T21" fmla="*/ 1 h 231"/>
                  <a:gd name="T22" fmla="*/ 1 w 224"/>
                  <a:gd name="T23" fmla="*/ 1 h 231"/>
                  <a:gd name="T24" fmla="*/ 1 w 224"/>
                  <a:gd name="T25" fmla="*/ 1 h 231"/>
                  <a:gd name="T26" fmla="*/ 1 w 224"/>
                  <a:gd name="T27" fmla="*/ 1 h 231"/>
                  <a:gd name="T28" fmla="*/ 1 w 224"/>
                  <a:gd name="T29" fmla="*/ 1 h 231"/>
                  <a:gd name="T30" fmla="*/ 1 w 224"/>
                  <a:gd name="T31" fmla="*/ 1 h 231"/>
                  <a:gd name="T32" fmla="*/ 1 w 224"/>
                  <a:gd name="T33" fmla="*/ 1 h 231"/>
                  <a:gd name="T34" fmla="*/ 1 w 224"/>
                  <a:gd name="T35" fmla="*/ 1 h 231"/>
                  <a:gd name="T36" fmla="*/ 1 w 224"/>
                  <a:gd name="T37" fmla="*/ 1 h 231"/>
                  <a:gd name="T38" fmla="*/ 1 w 224"/>
                  <a:gd name="T39" fmla="*/ 1 h 231"/>
                  <a:gd name="T40" fmla="*/ 1 w 224"/>
                  <a:gd name="T41" fmla="*/ 1 h 231"/>
                  <a:gd name="T42" fmla="*/ 1 w 224"/>
                  <a:gd name="T43" fmla="*/ 1 h 231"/>
                  <a:gd name="T44" fmla="*/ 1 w 224"/>
                  <a:gd name="T45" fmla="*/ 1 h 231"/>
                  <a:gd name="T46" fmla="*/ 1 w 224"/>
                  <a:gd name="T47" fmla="*/ 1 h 231"/>
                  <a:gd name="T48" fmla="*/ 1 w 224"/>
                  <a:gd name="T49" fmla="*/ 0 h 2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24"/>
                  <a:gd name="T76" fmla="*/ 0 h 231"/>
                  <a:gd name="T77" fmla="*/ 224 w 224"/>
                  <a:gd name="T78" fmla="*/ 231 h 23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24" h="231">
                    <a:moveTo>
                      <a:pt x="70" y="178"/>
                    </a:moveTo>
                    <a:lnTo>
                      <a:pt x="77" y="187"/>
                    </a:lnTo>
                    <a:lnTo>
                      <a:pt x="78" y="202"/>
                    </a:lnTo>
                    <a:lnTo>
                      <a:pt x="74" y="216"/>
                    </a:lnTo>
                    <a:lnTo>
                      <a:pt x="57" y="228"/>
                    </a:lnTo>
                    <a:lnTo>
                      <a:pt x="34" y="231"/>
                    </a:lnTo>
                    <a:lnTo>
                      <a:pt x="14" y="224"/>
                    </a:lnTo>
                    <a:lnTo>
                      <a:pt x="0" y="216"/>
                    </a:lnTo>
                    <a:lnTo>
                      <a:pt x="22" y="193"/>
                    </a:lnTo>
                    <a:lnTo>
                      <a:pt x="47" y="182"/>
                    </a:lnTo>
                    <a:lnTo>
                      <a:pt x="75" y="174"/>
                    </a:lnTo>
                    <a:lnTo>
                      <a:pt x="96" y="170"/>
                    </a:lnTo>
                    <a:lnTo>
                      <a:pt x="119" y="168"/>
                    </a:lnTo>
                    <a:lnTo>
                      <a:pt x="134" y="168"/>
                    </a:lnTo>
                    <a:lnTo>
                      <a:pt x="144" y="168"/>
                    </a:lnTo>
                    <a:lnTo>
                      <a:pt x="142" y="153"/>
                    </a:lnTo>
                    <a:lnTo>
                      <a:pt x="144" y="134"/>
                    </a:lnTo>
                    <a:lnTo>
                      <a:pt x="151" y="116"/>
                    </a:lnTo>
                    <a:lnTo>
                      <a:pt x="162" y="103"/>
                    </a:lnTo>
                    <a:lnTo>
                      <a:pt x="174" y="95"/>
                    </a:lnTo>
                    <a:lnTo>
                      <a:pt x="184" y="81"/>
                    </a:lnTo>
                    <a:lnTo>
                      <a:pt x="199" y="67"/>
                    </a:lnTo>
                    <a:lnTo>
                      <a:pt x="224" y="56"/>
                    </a:lnTo>
                    <a:lnTo>
                      <a:pt x="215" y="28"/>
                    </a:lnTo>
                    <a:lnTo>
                      <a:pt x="216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13" name="Freeform 70"/>
              <p:cNvSpPr>
                <a:spLocks/>
              </p:cNvSpPr>
              <p:nvPr/>
            </p:nvSpPr>
            <p:spPr bwMode="auto">
              <a:xfrm>
                <a:off x="2839" y="2368"/>
                <a:ext cx="67" cy="113"/>
              </a:xfrm>
              <a:custGeom>
                <a:avLst/>
                <a:gdLst>
                  <a:gd name="T0" fmla="*/ 1 w 132"/>
                  <a:gd name="T1" fmla="*/ 1 h 225"/>
                  <a:gd name="T2" fmla="*/ 1 w 132"/>
                  <a:gd name="T3" fmla="*/ 1 h 225"/>
                  <a:gd name="T4" fmla="*/ 1 w 132"/>
                  <a:gd name="T5" fmla="*/ 1 h 225"/>
                  <a:gd name="T6" fmla="*/ 1 w 132"/>
                  <a:gd name="T7" fmla="*/ 1 h 225"/>
                  <a:gd name="T8" fmla="*/ 1 w 132"/>
                  <a:gd name="T9" fmla="*/ 1 h 225"/>
                  <a:gd name="T10" fmla="*/ 1 w 132"/>
                  <a:gd name="T11" fmla="*/ 1 h 225"/>
                  <a:gd name="T12" fmla="*/ 1 w 132"/>
                  <a:gd name="T13" fmla="*/ 1 h 225"/>
                  <a:gd name="T14" fmla="*/ 1 w 132"/>
                  <a:gd name="T15" fmla="*/ 1 h 225"/>
                  <a:gd name="T16" fmla="*/ 1 w 132"/>
                  <a:gd name="T17" fmla="*/ 1 h 225"/>
                  <a:gd name="T18" fmla="*/ 1 w 132"/>
                  <a:gd name="T19" fmla="*/ 1 h 225"/>
                  <a:gd name="T20" fmla="*/ 1 w 132"/>
                  <a:gd name="T21" fmla="*/ 1 h 225"/>
                  <a:gd name="T22" fmla="*/ 1 w 132"/>
                  <a:gd name="T23" fmla="*/ 1 h 225"/>
                  <a:gd name="T24" fmla="*/ 1 w 132"/>
                  <a:gd name="T25" fmla="*/ 1 h 225"/>
                  <a:gd name="T26" fmla="*/ 1 w 132"/>
                  <a:gd name="T27" fmla="*/ 1 h 225"/>
                  <a:gd name="T28" fmla="*/ 1 w 132"/>
                  <a:gd name="T29" fmla="*/ 0 h 225"/>
                  <a:gd name="T30" fmla="*/ 1 w 132"/>
                  <a:gd name="T31" fmla="*/ 1 h 225"/>
                  <a:gd name="T32" fmla="*/ 1 w 132"/>
                  <a:gd name="T33" fmla="*/ 1 h 225"/>
                  <a:gd name="T34" fmla="*/ 0 w 132"/>
                  <a:gd name="T35" fmla="*/ 1 h 2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225"/>
                  <a:gd name="T56" fmla="*/ 132 w 132"/>
                  <a:gd name="T57" fmla="*/ 225 h 2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225">
                    <a:moveTo>
                      <a:pt x="132" y="225"/>
                    </a:moveTo>
                    <a:lnTo>
                      <a:pt x="128" y="200"/>
                    </a:lnTo>
                    <a:lnTo>
                      <a:pt x="120" y="192"/>
                    </a:lnTo>
                    <a:lnTo>
                      <a:pt x="114" y="181"/>
                    </a:lnTo>
                    <a:lnTo>
                      <a:pt x="114" y="168"/>
                    </a:lnTo>
                    <a:lnTo>
                      <a:pt x="118" y="159"/>
                    </a:lnTo>
                    <a:lnTo>
                      <a:pt x="124" y="142"/>
                    </a:lnTo>
                    <a:lnTo>
                      <a:pt x="125" y="120"/>
                    </a:lnTo>
                    <a:lnTo>
                      <a:pt x="124" y="95"/>
                    </a:lnTo>
                    <a:lnTo>
                      <a:pt x="116" y="71"/>
                    </a:lnTo>
                    <a:lnTo>
                      <a:pt x="104" y="49"/>
                    </a:lnTo>
                    <a:lnTo>
                      <a:pt x="96" y="28"/>
                    </a:lnTo>
                    <a:lnTo>
                      <a:pt x="82" y="11"/>
                    </a:lnTo>
                    <a:lnTo>
                      <a:pt x="67" y="1"/>
                    </a:lnTo>
                    <a:lnTo>
                      <a:pt x="49" y="0"/>
                    </a:lnTo>
                    <a:lnTo>
                      <a:pt x="33" y="4"/>
                    </a:lnTo>
                    <a:lnTo>
                      <a:pt x="21" y="11"/>
                    </a:lnTo>
                    <a:lnTo>
                      <a:pt x="0" y="1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14" name="Freeform 71"/>
              <p:cNvSpPr>
                <a:spLocks/>
              </p:cNvSpPr>
              <p:nvPr/>
            </p:nvSpPr>
            <p:spPr bwMode="auto">
              <a:xfrm>
                <a:off x="2839" y="2368"/>
                <a:ext cx="67" cy="113"/>
              </a:xfrm>
              <a:custGeom>
                <a:avLst/>
                <a:gdLst>
                  <a:gd name="T0" fmla="*/ 1 w 132"/>
                  <a:gd name="T1" fmla="*/ 1 h 225"/>
                  <a:gd name="T2" fmla="*/ 1 w 132"/>
                  <a:gd name="T3" fmla="*/ 1 h 225"/>
                  <a:gd name="T4" fmla="*/ 1 w 132"/>
                  <a:gd name="T5" fmla="*/ 1 h 225"/>
                  <a:gd name="T6" fmla="*/ 1 w 132"/>
                  <a:gd name="T7" fmla="*/ 1 h 225"/>
                  <a:gd name="T8" fmla="*/ 1 w 132"/>
                  <a:gd name="T9" fmla="*/ 1 h 225"/>
                  <a:gd name="T10" fmla="*/ 1 w 132"/>
                  <a:gd name="T11" fmla="*/ 1 h 225"/>
                  <a:gd name="T12" fmla="*/ 1 w 132"/>
                  <a:gd name="T13" fmla="*/ 1 h 225"/>
                  <a:gd name="T14" fmla="*/ 1 w 132"/>
                  <a:gd name="T15" fmla="*/ 1 h 225"/>
                  <a:gd name="T16" fmla="*/ 1 w 132"/>
                  <a:gd name="T17" fmla="*/ 1 h 225"/>
                  <a:gd name="T18" fmla="*/ 1 w 132"/>
                  <a:gd name="T19" fmla="*/ 1 h 225"/>
                  <a:gd name="T20" fmla="*/ 1 w 132"/>
                  <a:gd name="T21" fmla="*/ 1 h 225"/>
                  <a:gd name="T22" fmla="*/ 1 w 132"/>
                  <a:gd name="T23" fmla="*/ 1 h 225"/>
                  <a:gd name="T24" fmla="*/ 1 w 132"/>
                  <a:gd name="T25" fmla="*/ 1 h 225"/>
                  <a:gd name="T26" fmla="*/ 1 w 132"/>
                  <a:gd name="T27" fmla="*/ 1 h 225"/>
                  <a:gd name="T28" fmla="*/ 1 w 132"/>
                  <a:gd name="T29" fmla="*/ 0 h 225"/>
                  <a:gd name="T30" fmla="*/ 1 w 132"/>
                  <a:gd name="T31" fmla="*/ 1 h 225"/>
                  <a:gd name="T32" fmla="*/ 1 w 132"/>
                  <a:gd name="T33" fmla="*/ 1 h 225"/>
                  <a:gd name="T34" fmla="*/ 0 w 132"/>
                  <a:gd name="T35" fmla="*/ 1 h 2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2"/>
                  <a:gd name="T55" fmla="*/ 0 h 225"/>
                  <a:gd name="T56" fmla="*/ 132 w 132"/>
                  <a:gd name="T57" fmla="*/ 225 h 2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2" h="225">
                    <a:moveTo>
                      <a:pt x="132" y="225"/>
                    </a:moveTo>
                    <a:lnTo>
                      <a:pt x="128" y="200"/>
                    </a:lnTo>
                    <a:lnTo>
                      <a:pt x="120" y="192"/>
                    </a:lnTo>
                    <a:lnTo>
                      <a:pt x="114" y="181"/>
                    </a:lnTo>
                    <a:lnTo>
                      <a:pt x="114" y="168"/>
                    </a:lnTo>
                    <a:lnTo>
                      <a:pt x="118" y="159"/>
                    </a:lnTo>
                    <a:lnTo>
                      <a:pt x="124" y="142"/>
                    </a:lnTo>
                    <a:lnTo>
                      <a:pt x="125" y="120"/>
                    </a:lnTo>
                    <a:lnTo>
                      <a:pt x="124" y="95"/>
                    </a:lnTo>
                    <a:lnTo>
                      <a:pt x="116" y="71"/>
                    </a:lnTo>
                    <a:lnTo>
                      <a:pt x="104" y="49"/>
                    </a:lnTo>
                    <a:lnTo>
                      <a:pt x="96" y="28"/>
                    </a:lnTo>
                    <a:lnTo>
                      <a:pt x="82" y="11"/>
                    </a:lnTo>
                    <a:lnTo>
                      <a:pt x="67" y="1"/>
                    </a:lnTo>
                    <a:lnTo>
                      <a:pt x="49" y="0"/>
                    </a:lnTo>
                    <a:lnTo>
                      <a:pt x="33" y="4"/>
                    </a:lnTo>
                    <a:lnTo>
                      <a:pt x="21" y="11"/>
                    </a:lnTo>
                    <a:lnTo>
                      <a:pt x="0" y="1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15" name="Freeform 72"/>
              <p:cNvSpPr>
                <a:spLocks/>
              </p:cNvSpPr>
              <p:nvPr/>
            </p:nvSpPr>
            <p:spPr bwMode="auto">
              <a:xfrm>
                <a:off x="2960" y="2302"/>
                <a:ext cx="61" cy="4"/>
              </a:xfrm>
              <a:custGeom>
                <a:avLst/>
                <a:gdLst>
                  <a:gd name="T0" fmla="*/ 0 w 121"/>
                  <a:gd name="T1" fmla="*/ 0 h 9"/>
                  <a:gd name="T2" fmla="*/ 1 w 121"/>
                  <a:gd name="T3" fmla="*/ 0 h 9"/>
                  <a:gd name="T4" fmla="*/ 1 w 121"/>
                  <a:gd name="T5" fmla="*/ 0 h 9"/>
                  <a:gd name="T6" fmla="*/ 1 w 121"/>
                  <a:gd name="T7" fmla="*/ 0 h 9"/>
                  <a:gd name="T8" fmla="*/ 1 w 121"/>
                  <a:gd name="T9" fmla="*/ 0 h 9"/>
                  <a:gd name="T10" fmla="*/ 1 w 121"/>
                  <a:gd name="T11" fmla="*/ 0 h 9"/>
                  <a:gd name="T12" fmla="*/ 1 w 121"/>
                  <a:gd name="T13" fmla="*/ 0 h 9"/>
                  <a:gd name="T14" fmla="*/ 1 w 121"/>
                  <a:gd name="T15" fmla="*/ 0 h 9"/>
                  <a:gd name="T16" fmla="*/ 1 w 121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1"/>
                  <a:gd name="T28" fmla="*/ 0 h 9"/>
                  <a:gd name="T29" fmla="*/ 121 w 121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1" h="9">
                    <a:moveTo>
                      <a:pt x="0" y="7"/>
                    </a:moveTo>
                    <a:lnTo>
                      <a:pt x="8" y="9"/>
                    </a:lnTo>
                    <a:lnTo>
                      <a:pt x="21" y="6"/>
                    </a:lnTo>
                    <a:lnTo>
                      <a:pt x="36" y="2"/>
                    </a:lnTo>
                    <a:lnTo>
                      <a:pt x="57" y="0"/>
                    </a:lnTo>
                    <a:lnTo>
                      <a:pt x="77" y="2"/>
                    </a:lnTo>
                    <a:lnTo>
                      <a:pt x="95" y="6"/>
                    </a:lnTo>
                    <a:lnTo>
                      <a:pt x="110" y="9"/>
                    </a:lnTo>
                    <a:lnTo>
                      <a:pt x="121" y="7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16" name="Freeform 73"/>
              <p:cNvSpPr>
                <a:spLocks/>
              </p:cNvSpPr>
              <p:nvPr/>
            </p:nvSpPr>
            <p:spPr bwMode="auto">
              <a:xfrm>
                <a:off x="2960" y="2302"/>
                <a:ext cx="61" cy="4"/>
              </a:xfrm>
              <a:custGeom>
                <a:avLst/>
                <a:gdLst>
                  <a:gd name="T0" fmla="*/ 0 w 121"/>
                  <a:gd name="T1" fmla="*/ 0 h 9"/>
                  <a:gd name="T2" fmla="*/ 1 w 121"/>
                  <a:gd name="T3" fmla="*/ 0 h 9"/>
                  <a:gd name="T4" fmla="*/ 1 w 121"/>
                  <a:gd name="T5" fmla="*/ 0 h 9"/>
                  <a:gd name="T6" fmla="*/ 1 w 121"/>
                  <a:gd name="T7" fmla="*/ 0 h 9"/>
                  <a:gd name="T8" fmla="*/ 1 w 121"/>
                  <a:gd name="T9" fmla="*/ 0 h 9"/>
                  <a:gd name="T10" fmla="*/ 1 w 121"/>
                  <a:gd name="T11" fmla="*/ 0 h 9"/>
                  <a:gd name="T12" fmla="*/ 1 w 121"/>
                  <a:gd name="T13" fmla="*/ 0 h 9"/>
                  <a:gd name="T14" fmla="*/ 1 w 121"/>
                  <a:gd name="T15" fmla="*/ 0 h 9"/>
                  <a:gd name="T16" fmla="*/ 1 w 121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1"/>
                  <a:gd name="T28" fmla="*/ 0 h 9"/>
                  <a:gd name="T29" fmla="*/ 121 w 121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1" h="9">
                    <a:moveTo>
                      <a:pt x="0" y="7"/>
                    </a:moveTo>
                    <a:lnTo>
                      <a:pt x="8" y="9"/>
                    </a:lnTo>
                    <a:lnTo>
                      <a:pt x="21" y="6"/>
                    </a:lnTo>
                    <a:lnTo>
                      <a:pt x="36" y="2"/>
                    </a:lnTo>
                    <a:lnTo>
                      <a:pt x="57" y="0"/>
                    </a:lnTo>
                    <a:lnTo>
                      <a:pt x="77" y="2"/>
                    </a:lnTo>
                    <a:lnTo>
                      <a:pt x="95" y="6"/>
                    </a:lnTo>
                    <a:lnTo>
                      <a:pt x="110" y="9"/>
                    </a:lnTo>
                    <a:lnTo>
                      <a:pt x="121" y="7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17" name="Freeform 74"/>
              <p:cNvSpPr>
                <a:spLocks/>
              </p:cNvSpPr>
              <p:nvPr/>
            </p:nvSpPr>
            <p:spPr bwMode="auto">
              <a:xfrm>
                <a:off x="3004" y="2278"/>
                <a:ext cx="21" cy="6"/>
              </a:xfrm>
              <a:custGeom>
                <a:avLst/>
                <a:gdLst>
                  <a:gd name="T0" fmla="*/ 1 w 41"/>
                  <a:gd name="T1" fmla="*/ 1 h 11"/>
                  <a:gd name="T2" fmla="*/ 1 w 41"/>
                  <a:gd name="T3" fmla="*/ 1 h 11"/>
                  <a:gd name="T4" fmla="*/ 1 w 41"/>
                  <a:gd name="T5" fmla="*/ 1 h 11"/>
                  <a:gd name="T6" fmla="*/ 1 w 41"/>
                  <a:gd name="T7" fmla="*/ 0 h 11"/>
                  <a:gd name="T8" fmla="*/ 0 w 41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"/>
                  <a:gd name="T16" fmla="*/ 0 h 11"/>
                  <a:gd name="T17" fmla="*/ 41 w 41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" h="11">
                    <a:moveTo>
                      <a:pt x="41" y="11"/>
                    </a:moveTo>
                    <a:lnTo>
                      <a:pt x="28" y="6"/>
                    </a:lnTo>
                    <a:lnTo>
                      <a:pt x="18" y="3"/>
                    </a:lnTo>
                    <a:lnTo>
                      <a:pt x="8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18" name="Freeform 75"/>
              <p:cNvSpPr>
                <a:spLocks/>
              </p:cNvSpPr>
              <p:nvPr/>
            </p:nvSpPr>
            <p:spPr bwMode="auto">
              <a:xfrm>
                <a:off x="3004" y="2278"/>
                <a:ext cx="21" cy="6"/>
              </a:xfrm>
              <a:custGeom>
                <a:avLst/>
                <a:gdLst>
                  <a:gd name="T0" fmla="*/ 1 w 41"/>
                  <a:gd name="T1" fmla="*/ 1 h 11"/>
                  <a:gd name="T2" fmla="*/ 1 w 41"/>
                  <a:gd name="T3" fmla="*/ 1 h 11"/>
                  <a:gd name="T4" fmla="*/ 1 w 41"/>
                  <a:gd name="T5" fmla="*/ 1 h 11"/>
                  <a:gd name="T6" fmla="*/ 1 w 41"/>
                  <a:gd name="T7" fmla="*/ 0 h 11"/>
                  <a:gd name="T8" fmla="*/ 0 w 41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"/>
                  <a:gd name="T16" fmla="*/ 0 h 11"/>
                  <a:gd name="T17" fmla="*/ 41 w 41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" h="11">
                    <a:moveTo>
                      <a:pt x="41" y="11"/>
                    </a:moveTo>
                    <a:lnTo>
                      <a:pt x="28" y="6"/>
                    </a:lnTo>
                    <a:lnTo>
                      <a:pt x="18" y="3"/>
                    </a:lnTo>
                    <a:lnTo>
                      <a:pt x="8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19" name="Freeform 76"/>
              <p:cNvSpPr>
                <a:spLocks/>
              </p:cNvSpPr>
              <p:nvPr/>
            </p:nvSpPr>
            <p:spPr bwMode="auto">
              <a:xfrm>
                <a:off x="2967" y="2264"/>
                <a:ext cx="13" cy="22"/>
              </a:xfrm>
              <a:custGeom>
                <a:avLst/>
                <a:gdLst>
                  <a:gd name="T0" fmla="*/ 1 w 26"/>
                  <a:gd name="T1" fmla="*/ 0 h 43"/>
                  <a:gd name="T2" fmla="*/ 1 w 26"/>
                  <a:gd name="T3" fmla="*/ 1 h 43"/>
                  <a:gd name="T4" fmla="*/ 1 w 26"/>
                  <a:gd name="T5" fmla="*/ 1 h 43"/>
                  <a:gd name="T6" fmla="*/ 0 w 26"/>
                  <a:gd name="T7" fmla="*/ 1 h 4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43"/>
                  <a:gd name="T14" fmla="*/ 26 w 26"/>
                  <a:gd name="T15" fmla="*/ 43 h 4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43">
                    <a:moveTo>
                      <a:pt x="19" y="0"/>
                    </a:moveTo>
                    <a:lnTo>
                      <a:pt x="26" y="18"/>
                    </a:lnTo>
                    <a:lnTo>
                      <a:pt x="22" y="34"/>
                    </a:lnTo>
                    <a:lnTo>
                      <a:pt x="0" y="4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20" name="Freeform 77"/>
              <p:cNvSpPr>
                <a:spLocks/>
              </p:cNvSpPr>
              <p:nvPr/>
            </p:nvSpPr>
            <p:spPr bwMode="auto">
              <a:xfrm>
                <a:off x="2967" y="2264"/>
                <a:ext cx="13" cy="22"/>
              </a:xfrm>
              <a:custGeom>
                <a:avLst/>
                <a:gdLst>
                  <a:gd name="T0" fmla="*/ 1 w 26"/>
                  <a:gd name="T1" fmla="*/ 0 h 43"/>
                  <a:gd name="T2" fmla="*/ 1 w 26"/>
                  <a:gd name="T3" fmla="*/ 1 h 43"/>
                  <a:gd name="T4" fmla="*/ 1 w 26"/>
                  <a:gd name="T5" fmla="*/ 1 h 43"/>
                  <a:gd name="T6" fmla="*/ 0 w 26"/>
                  <a:gd name="T7" fmla="*/ 1 h 4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43"/>
                  <a:gd name="T14" fmla="*/ 26 w 26"/>
                  <a:gd name="T15" fmla="*/ 43 h 4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43">
                    <a:moveTo>
                      <a:pt x="19" y="0"/>
                    </a:moveTo>
                    <a:lnTo>
                      <a:pt x="26" y="18"/>
                    </a:lnTo>
                    <a:lnTo>
                      <a:pt x="22" y="34"/>
                    </a:lnTo>
                    <a:lnTo>
                      <a:pt x="0" y="4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21" name="Freeform 78"/>
              <p:cNvSpPr>
                <a:spLocks/>
              </p:cNvSpPr>
              <p:nvPr/>
            </p:nvSpPr>
            <p:spPr bwMode="auto">
              <a:xfrm>
                <a:off x="2991" y="2304"/>
                <a:ext cx="55" cy="325"/>
              </a:xfrm>
              <a:custGeom>
                <a:avLst/>
                <a:gdLst>
                  <a:gd name="T0" fmla="*/ 1 w 110"/>
                  <a:gd name="T1" fmla="*/ 0 h 650"/>
                  <a:gd name="T2" fmla="*/ 0 w 110"/>
                  <a:gd name="T3" fmla="*/ 1 h 650"/>
                  <a:gd name="T4" fmla="*/ 1 w 110"/>
                  <a:gd name="T5" fmla="*/ 1 h 650"/>
                  <a:gd name="T6" fmla="*/ 1 w 110"/>
                  <a:gd name="T7" fmla="*/ 1 h 650"/>
                  <a:gd name="T8" fmla="*/ 1 w 110"/>
                  <a:gd name="T9" fmla="*/ 1 h 650"/>
                  <a:gd name="T10" fmla="*/ 1 w 110"/>
                  <a:gd name="T11" fmla="*/ 1 h 650"/>
                  <a:gd name="T12" fmla="*/ 1 w 110"/>
                  <a:gd name="T13" fmla="*/ 1 h 650"/>
                  <a:gd name="T14" fmla="*/ 1 w 110"/>
                  <a:gd name="T15" fmla="*/ 1 h 650"/>
                  <a:gd name="T16" fmla="*/ 1 w 110"/>
                  <a:gd name="T17" fmla="*/ 1 h 650"/>
                  <a:gd name="T18" fmla="*/ 1 w 110"/>
                  <a:gd name="T19" fmla="*/ 1 h 650"/>
                  <a:gd name="T20" fmla="*/ 1 w 110"/>
                  <a:gd name="T21" fmla="*/ 1 h 650"/>
                  <a:gd name="T22" fmla="*/ 1 w 110"/>
                  <a:gd name="T23" fmla="*/ 1 h 650"/>
                  <a:gd name="T24" fmla="*/ 1 w 110"/>
                  <a:gd name="T25" fmla="*/ 1 h 650"/>
                  <a:gd name="T26" fmla="*/ 1 w 110"/>
                  <a:gd name="T27" fmla="*/ 1 h 650"/>
                  <a:gd name="T28" fmla="*/ 1 w 110"/>
                  <a:gd name="T29" fmla="*/ 1 h 650"/>
                  <a:gd name="T30" fmla="*/ 1 w 110"/>
                  <a:gd name="T31" fmla="*/ 1 h 650"/>
                  <a:gd name="T32" fmla="*/ 1 w 110"/>
                  <a:gd name="T33" fmla="*/ 1 h 6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0"/>
                  <a:gd name="T52" fmla="*/ 0 h 650"/>
                  <a:gd name="T53" fmla="*/ 110 w 110"/>
                  <a:gd name="T54" fmla="*/ 650 h 6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0" h="650">
                    <a:moveTo>
                      <a:pt x="7" y="0"/>
                    </a:moveTo>
                    <a:lnTo>
                      <a:pt x="0" y="14"/>
                    </a:lnTo>
                    <a:lnTo>
                      <a:pt x="3" y="38"/>
                    </a:lnTo>
                    <a:lnTo>
                      <a:pt x="9" y="65"/>
                    </a:lnTo>
                    <a:lnTo>
                      <a:pt x="17" y="96"/>
                    </a:lnTo>
                    <a:lnTo>
                      <a:pt x="25" y="139"/>
                    </a:lnTo>
                    <a:lnTo>
                      <a:pt x="34" y="211"/>
                    </a:lnTo>
                    <a:lnTo>
                      <a:pt x="41" y="292"/>
                    </a:lnTo>
                    <a:lnTo>
                      <a:pt x="48" y="366"/>
                    </a:lnTo>
                    <a:lnTo>
                      <a:pt x="52" y="515"/>
                    </a:lnTo>
                    <a:lnTo>
                      <a:pt x="50" y="602"/>
                    </a:lnTo>
                    <a:lnTo>
                      <a:pt x="57" y="612"/>
                    </a:lnTo>
                    <a:lnTo>
                      <a:pt x="64" y="625"/>
                    </a:lnTo>
                    <a:lnTo>
                      <a:pt x="80" y="631"/>
                    </a:lnTo>
                    <a:lnTo>
                      <a:pt x="88" y="644"/>
                    </a:lnTo>
                    <a:lnTo>
                      <a:pt x="96" y="650"/>
                    </a:lnTo>
                    <a:lnTo>
                      <a:pt x="110" y="64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22" name="Freeform 79"/>
              <p:cNvSpPr>
                <a:spLocks/>
              </p:cNvSpPr>
              <p:nvPr/>
            </p:nvSpPr>
            <p:spPr bwMode="auto">
              <a:xfrm>
                <a:off x="2991" y="2304"/>
                <a:ext cx="55" cy="325"/>
              </a:xfrm>
              <a:custGeom>
                <a:avLst/>
                <a:gdLst>
                  <a:gd name="T0" fmla="*/ 1 w 110"/>
                  <a:gd name="T1" fmla="*/ 0 h 650"/>
                  <a:gd name="T2" fmla="*/ 0 w 110"/>
                  <a:gd name="T3" fmla="*/ 1 h 650"/>
                  <a:gd name="T4" fmla="*/ 1 w 110"/>
                  <a:gd name="T5" fmla="*/ 1 h 650"/>
                  <a:gd name="T6" fmla="*/ 1 w 110"/>
                  <a:gd name="T7" fmla="*/ 1 h 650"/>
                  <a:gd name="T8" fmla="*/ 1 w 110"/>
                  <a:gd name="T9" fmla="*/ 1 h 650"/>
                  <a:gd name="T10" fmla="*/ 1 w 110"/>
                  <a:gd name="T11" fmla="*/ 1 h 650"/>
                  <a:gd name="T12" fmla="*/ 1 w 110"/>
                  <a:gd name="T13" fmla="*/ 1 h 650"/>
                  <a:gd name="T14" fmla="*/ 1 w 110"/>
                  <a:gd name="T15" fmla="*/ 1 h 650"/>
                  <a:gd name="T16" fmla="*/ 1 w 110"/>
                  <a:gd name="T17" fmla="*/ 1 h 650"/>
                  <a:gd name="T18" fmla="*/ 1 w 110"/>
                  <a:gd name="T19" fmla="*/ 1 h 650"/>
                  <a:gd name="T20" fmla="*/ 1 w 110"/>
                  <a:gd name="T21" fmla="*/ 1 h 650"/>
                  <a:gd name="T22" fmla="*/ 1 w 110"/>
                  <a:gd name="T23" fmla="*/ 1 h 650"/>
                  <a:gd name="T24" fmla="*/ 1 w 110"/>
                  <a:gd name="T25" fmla="*/ 1 h 650"/>
                  <a:gd name="T26" fmla="*/ 1 w 110"/>
                  <a:gd name="T27" fmla="*/ 1 h 650"/>
                  <a:gd name="T28" fmla="*/ 1 w 110"/>
                  <a:gd name="T29" fmla="*/ 1 h 650"/>
                  <a:gd name="T30" fmla="*/ 1 w 110"/>
                  <a:gd name="T31" fmla="*/ 1 h 650"/>
                  <a:gd name="T32" fmla="*/ 1 w 110"/>
                  <a:gd name="T33" fmla="*/ 1 h 6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0"/>
                  <a:gd name="T52" fmla="*/ 0 h 650"/>
                  <a:gd name="T53" fmla="*/ 110 w 110"/>
                  <a:gd name="T54" fmla="*/ 650 h 6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0" h="650">
                    <a:moveTo>
                      <a:pt x="7" y="0"/>
                    </a:moveTo>
                    <a:lnTo>
                      <a:pt x="0" y="14"/>
                    </a:lnTo>
                    <a:lnTo>
                      <a:pt x="3" y="38"/>
                    </a:lnTo>
                    <a:lnTo>
                      <a:pt x="9" y="65"/>
                    </a:lnTo>
                    <a:lnTo>
                      <a:pt x="17" y="96"/>
                    </a:lnTo>
                    <a:lnTo>
                      <a:pt x="25" y="139"/>
                    </a:lnTo>
                    <a:lnTo>
                      <a:pt x="34" y="211"/>
                    </a:lnTo>
                    <a:lnTo>
                      <a:pt x="41" y="292"/>
                    </a:lnTo>
                    <a:lnTo>
                      <a:pt x="48" y="366"/>
                    </a:lnTo>
                    <a:lnTo>
                      <a:pt x="52" y="515"/>
                    </a:lnTo>
                    <a:lnTo>
                      <a:pt x="50" y="602"/>
                    </a:lnTo>
                    <a:lnTo>
                      <a:pt x="57" y="612"/>
                    </a:lnTo>
                    <a:lnTo>
                      <a:pt x="64" y="625"/>
                    </a:lnTo>
                    <a:lnTo>
                      <a:pt x="80" y="631"/>
                    </a:lnTo>
                    <a:lnTo>
                      <a:pt x="88" y="644"/>
                    </a:lnTo>
                    <a:lnTo>
                      <a:pt x="96" y="650"/>
                    </a:lnTo>
                    <a:lnTo>
                      <a:pt x="110" y="64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23" name="Freeform 80"/>
              <p:cNvSpPr>
                <a:spLocks/>
              </p:cNvSpPr>
              <p:nvPr/>
            </p:nvSpPr>
            <p:spPr bwMode="auto">
              <a:xfrm>
                <a:off x="3030" y="2604"/>
                <a:ext cx="11" cy="17"/>
              </a:xfrm>
              <a:custGeom>
                <a:avLst/>
                <a:gdLst>
                  <a:gd name="T0" fmla="*/ 0 w 21"/>
                  <a:gd name="T1" fmla="*/ 1 h 33"/>
                  <a:gd name="T2" fmla="*/ 1 w 21"/>
                  <a:gd name="T3" fmla="*/ 1 h 33"/>
                  <a:gd name="T4" fmla="*/ 1 w 21"/>
                  <a:gd name="T5" fmla="*/ 1 h 33"/>
                  <a:gd name="T6" fmla="*/ 1 w 21"/>
                  <a:gd name="T7" fmla="*/ 0 h 3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33"/>
                  <a:gd name="T14" fmla="*/ 21 w 21"/>
                  <a:gd name="T15" fmla="*/ 33 h 3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33">
                    <a:moveTo>
                      <a:pt x="0" y="33"/>
                    </a:moveTo>
                    <a:lnTo>
                      <a:pt x="2" y="22"/>
                    </a:lnTo>
                    <a:lnTo>
                      <a:pt x="8" y="12"/>
                    </a:lnTo>
                    <a:lnTo>
                      <a:pt x="21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24" name="Freeform 81"/>
              <p:cNvSpPr>
                <a:spLocks/>
              </p:cNvSpPr>
              <p:nvPr/>
            </p:nvSpPr>
            <p:spPr bwMode="auto">
              <a:xfrm>
                <a:off x="3030" y="2604"/>
                <a:ext cx="11" cy="17"/>
              </a:xfrm>
              <a:custGeom>
                <a:avLst/>
                <a:gdLst>
                  <a:gd name="T0" fmla="*/ 0 w 21"/>
                  <a:gd name="T1" fmla="*/ 1 h 33"/>
                  <a:gd name="T2" fmla="*/ 1 w 21"/>
                  <a:gd name="T3" fmla="*/ 1 h 33"/>
                  <a:gd name="T4" fmla="*/ 1 w 21"/>
                  <a:gd name="T5" fmla="*/ 1 h 33"/>
                  <a:gd name="T6" fmla="*/ 1 w 21"/>
                  <a:gd name="T7" fmla="*/ 0 h 3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33"/>
                  <a:gd name="T14" fmla="*/ 21 w 21"/>
                  <a:gd name="T15" fmla="*/ 33 h 3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33">
                    <a:moveTo>
                      <a:pt x="0" y="33"/>
                    </a:moveTo>
                    <a:lnTo>
                      <a:pt x="2" y="22"/>
                    </a:lnTo>
                    <a:lnTo>
                      <a:pt x="8" y="12"/>
                    </a:lnTo>
                    <a:lnTo>
                      <a:pt x="21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25" name="Freeform 82"/>
              <p:cNvSpPr>
                <a:spLocks/>
              </p:cNvSpPr>
              <p:nvPr/>
            </p:nvSpPr>
            <p:spPr bwMode="auto">
              <a:xfrm>
                <a:off x="3005" y="2620"/>
                <a:ext cx="21" cy="13"/>
              </a:xfrm>
              <a:custGeom>
                <a:avLst/>
                <a:gdLst>
                  <a:gd name="T0" fmla="*/ 0 w 43"/>
                  <a:gd name="T1" fmla="*/ 0 h 26"/>
                  <a:gd name="T2" fmla="*/ 0 w 43"/>
                  <a:gd name="T3" fmla="*/ 1 h 26"/>
                  <a:gd name="T4" fmla="*/ 0 w 43"/>
                  <a:gd name="T5" fmla="*/ 1 h 26"/>
                  <a:gd name="T6" fmla="*/ 0 w 43"/>
                  <a:gd name="T7" fmla="*/ 1 h 26"/>
                  <a:gd name="T8" fmla="*/ 0 w 43"/>
                  <a:gd name="T9" fmla="*/ 1 h 26"/>
                  <a:gd name="T10" fmla="*/ 0 w 43"/>
                  <a:gd name="T11" fmla="*/ 1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6"/>
                  <a:gd name="T20" fmla="*/ 43 w 43"/>
                  <a:gd name="T21" fmla="*/ 26 h 2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6">
                    <a:moveTo>
                      <a:pt x="43" y="0"/>
                    </a:moveTo>
                    <a:lnTo>
                      <a:pt x="35" y="16"/>
                    </a:lnTo>
                    <a:lnTo>
                      <a:pt x="28" y="26"/>
                    </a:lnTo>
                    <a:lnTo>
                      <a:pt x="20" y="26"/>
                    </a:lnTo>
                    <a:lnTo>
                      <a:pt x="8" y="23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26" name="Freeform 83"/>
              <p:cNvSpPr>
                <a:spLocks/>
              </p:cNvSpPr>
              <p:nvPr/>
            </p:nvSpPr>
            <p:spPr bwMode="auto">
              <a:xfrm>
                <a:off x="3005" y="2620"/>
                <a:ext cx="21" cy="13"/>
              </a:xfrm>
              <a:custGeom>
                <a:avLst/>
                <a:gdLst>
                  <a:gd name="T0" fmla="*/ 0 w 43"/>
                  <a:gd name="T1" fmla="*/ 0 h 26"/>
                  <a:gd name="T2" fmla="*/ 0 w 43"/>
                  <a:gd name="T3" fmla="*/ 1 h 26"/>
                  <a:gd name="T4" fmla="*/ 0 w 43"/>
                  <a:gd name="T5" fmla="*/ 1 h 26"/>
                  <a:gd name="T6" fmla="*/ 0 w 43"/>
                  <a:gd name="T7" fmla="*/ 1 h 26"/>
                  <a:gd name="T8" fmla="*/ 0 w 43"/>
                  <a:gd name="T9" fmla="*/ 1 h 26"/>
                  <a:gd name="T10" fmla="*/ 0 w 43"/>
                  <a:gd name="T11" fmla="*/ 1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3"/>
                  <a:gd name="T19" fmla="*/ 0 h 26"/>
                  <a:gd name="T20" fmla="*/ 43 w 43"/>
                  <a:gd name="T21" fmla="*/ 26 h 2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3" h="26">
                    <a:moveTo>
                      <a:pt x="43" y="0"/>
                    </a:moveTo>
                    <a:lnTo>
                      <a:pt x="35" y="16"/>
                    </a:lnTo>
                    <a:lnTo>
                      <a:pt x="28" y="26"/>
                    </a:lnTo>
                    <a:lnTo>
                      <a:pt x="20" y="26"/>
                    </a:lnTo>
                    <a:lnTo>
                      <a:pt x="8" y="23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27" name="Freeform 84"/>
              <p:cNvSpPr>
                <a:spLocks/>
              </p:cNvSpPr>
              <p:nvPr/>
            </p:nvSpPr>
            <p:spPr bwMode="auto">
              <a:xfrm>
                <a:off x="2996" y="2649"/>
                <a:ext cx="18" cy="19"/>
              </a:xfrm>
              <a:custGeom>
                <a:avLst/>
                <a:gdLst>
                  <a:gd name="T0" fmla="*/ 0 w 37"/>
                  <a:gd name="T1" fmla="*/ 0 h 38"/>
                  <a:gd name="T2" fmla="*/ 0 w 37"/>
                  <a:gd name="T3" fmla="*/ 1 h 38"/>
                  <a:gd name="T4" fmla="*/ 0 w 37"/>
                  <a:gd name="T5" fmla="*/ 1 h 38"/>
                  <a:gd name="T6" fmla="*/ 0 w 37"/>
                  <a:gd name="T7" fmla="*/ 1 h 38"/>
                  <a:gd name="T8" fmla="*/ 0 w 37"/>
                  <a:gd name="T9" fmla="*/ 1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"/>
                  <a:gd name="T16" fmla="*/ 0 h 38"/>
                  <a:gd name="T17" fmla="*/ 37 w 37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" h="38">
                    <a:moveTo>
                      <a:pt x="0" y="0"/>
                    </a:moveTo>
                    <a:lnTo>
                      <a:pt x="10" y="4"/>
                    </a:lnTo>
                    <a:lnTo>
                      <a:pt x="23" y="11"/>
                    </a:lnTo>
                    <a:lnTo>
                      <a:pt x="34" y="26"/>
                    </a:lnTo>
                    <a:lnTo>
                      <a:pt x="37" y="3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28" name="Freeform 85"/>
              <p:cNvSpPr>
                <a:spLocks/>
              </p:cNvSpPr>
              <p:nvPr/>
            </p:nvSpPr>
            <p:spPr bwMode="auto">
              <a:xfrm>
                <a:off x="2996" y="2649"/>
                <a:ext cx="18" cy="19"/>
              </a:xfrm>
              <a:custGeom>
                <a:avLst/>
                <a:gdLst>
                  <a:gd name="T0" fmla="*/ 0 w 37"/>
                  <a:gd name="T1" fmla="*/ 0 h 38"/>
                  <a:gd name="T2" fmla="*/ 0 w 37"/>
                  <a:gd name="T3" fmla="*/ 1 h 38"/>
                  <a:gd name="T4" fmla="*/ 0 w 37"/>
                  <a:gd name="T5" fmla="*/ 1 h 38"/>
                  <a:gd name="T6" fmla="*/ 0 w 37"/>
                  <a:gd name="T7" fmla="*/ 1 h 38"/>
                  <a:gd name="T8" fmla="*/ 0 w 37"/>
                  <a:gd name="T9" fmla="*/ 1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"/>
                  <a:gd name="T16" fmla="*/ 0 h 38"/>
                  <a:gd name="T17" fmla="*/ 37 w 37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" h="38">
                    <a:moveTo>
                      <a:pt x="0" y="0"/>
                    </a:moveTo>
                    <a:lnTo>
                      <a:pt x="10" y="4"/>
                    </a:lnTo>
                    <a:lnTo>
                      <a:pt x="23" y="11"/>
                    </a:lnTo>
                    <a:lnTo>
                      <a:pt x="34" y="26"/>
                    </a:lnTo>
                    <a:lnTo>
                      <a:pt x="37" y="3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29" name="Freeform 86"/>
              <p:cNvSpPr>
                <a:spLocks/>
              </p:cNvSpPr>
              <p:nvPr/>
            </p:nvSpPr>
            <p:spPr bwMode="auto">
              <a:xfrm>
                <a:off x="3005" y="2636"/>
                <a:ext cx="5" cy="17"/>
              </a:xfrm>
              <a:custGeom>
                <a:avLst/>
                <a:gdLst>
                  <a:gd name="T0" fmla="*/ 0 w 11"/>
                  <a:gd name="T1" fmla="*/ 1 h 34"/>
                  <a:gd name="T2" fmla="*/ 0 w 11"/>
                  <a:gd name="T3" fmla="*/ 1 h 34"/>
                  <a:gd name="T4" fmla="*/ 0 w 11"/>
                  <a:gd name="T5" fmla="*/ 1 h 34"/>
                  <a:gd name="T6" fmla="*/ 0 w 11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34"/>
                  <a:gd name="T14" fmla="*/ 11 w 11"/>
                  <a:gd name="T15" fmla="*/ 34 h 3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34">
                    <a:moveTo>
                      <a:pt x="0" y="34"/>
                    </a:moveTo>
                    <a:lnTo>
                      <a:pt x="0" y="20"/>
                    </a:lnTo>
                    <a:lnTo>
                      <a:pt x="6" y="9"/>
                    </a:lnTo>
                    <a:lnTo>
                      <a:pt x="11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30" name="Freeform 87"/>
              <p:cNvSpPr>
                <a:spLocks/>
              </p:cNvSpPr>
              <p:nvPr/>
            </p:nvSpPr>
            <p:spPr bwMode="auto">
              <a:xfrm>
                <a:off x="3005" y="2636"/>
                <a:ext cx="5" cy="17"/>
              </a:xfrm>
              <a:custGeom>
                <a:avLst/>
                <a:gdLst>
                  <a:gd name="T0" fmla="*/ 0 w 11"/>
                  <a:gd name="T1" fmla="*/ 1 h 34"/>
                  <a:gd name="T2" fmla="*/ 0 w 11"/>
                  <a:gd name="T3" fmla="*/ 1 h 34"/>
                  <a:gd name="T4" fmla="*/ 0 w 11"/>
                  <a:gd name="T5" fmla="*/ 1 h 34"/>
                  <a:gd name="T6" fmla="*/ 0 w 11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34"/>
                  <a:gd name="T14" fmla="*/ 11 w 11"/>
                  <a:gd name="T15" fmla="*/ 34 h 3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34">
                    <a:moveTo>
                      <a:pt x="0" y="34"/>
                    </a:moveTo>
                    <a:lnTo>
                      <a:pt x="0" y="20"/>
                    </a:lnTo>
                    <a:lnTo>
                      <a:pt x="6" y="9"/>
                    </a:lnTo>
                    <a:lnTo>
                      <a:pt x="11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31" name="Freeform 88"/>
              <p:cNvSpPr>
                <a:spLocks/>
              </p:cNvSpPr>
              <p:nvPr/>
            </p:nvSpPr>
            <p:spPr bwMode="auto">
              <a:xfrm>
                <a:off x="3012" y="2657"/>
                <a:ext cx="37" cy="4"/>
              </a:xfrm>
              <a:custGeom>
                <a:avLst/>
                <a:gdLst>
                  <a:gd name="T0" fmla="*/ 0 w 75"/>
                  <a:gd name="T1" fmla="*/ 1 h 7"/>
                  <a:gd name="T2" fmla="*/ 0 w 75"/>
                  <a:gd name="T3" fmla="*/ 1 h 7"/>
                  <a:gd name="T4" fmla="*/ 0 w 75"/>
                  <a:gd name="T5" fmla="*/ 0 h 7"/>
                  <a:gd name="T6" fmla="*/ 0 w 75"/>
                  <a:gd name="T7" fmla="*/ 0 h 7"/>
                  <a:gd name="T8" fmla="*/ 0 w 75"/>
                  <a:gd name="T9" fmla="*/ 1 h 7"/>
                  <a:gd name="T10" fmla="*/ 0 w 75"/>
                  <a:gd name="T11" fmla="*/ 1 h 7"/>
                  <a:gd name="T12" fmla="*/ 0 w 75"/>
                  <a:gd name="T13" fmla="*/ 1 h 7"/>
                  <a:gd name="T14" fmla="*/ 0 w 75"/>
                  <a:gd name="T15" fmla="*/ 1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5"/>
                  <a:gd name="T25" fmla="*/ 0 h 7"/>
                  <a:gd name="T26" fmla="*/ 75 w 75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5" h="7">
                    <a:moveTo>
                      <a:pt x="0" y="4"/>
                    </a:moveTo>
                    <a:lnTo>
                      <a:pt x="13" y="6"/>
                    </a:lnTo>
                    <a:lnTo>
                      <a:pt x="22" y="0"/>
                    </a:lnTo>
                    <a:lnTo>
                      <a:pt x="32" y="0"/>
                    </a:lnTo>
                    <a:lnTo>
                      <a:pt x="40" y="2"/>
                    </a:lnTo>
                    <a:lnTo>
                      <a:pt x="52" y="6"/>
                    </a:lnTo>
                    <a:lnTo>
                      <a:pt x="65" y="3"/>
                    </a:lnTo>
                    <a:lnTo>
                      <a:pt x="75" y="7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32" name="Freeform 89"/>
              <p:cNvSpPr>
                <a:spLocks/>
              </p:cNvSpPr>
              <p:nvPr/>
            </p:nvSpPr>
            <p:spPr bwMode="auto">
              <a:xfrm>
                <a:off x="3012" y="2657"/>
                <a:ext cx="37" cy="4"/>
              </a:xfrm>
              <a:custGeom>
                <a:avLst/>
                <a:gdLst>
                  <a:gd name="T0" fmla="*/ 0 w 75"/>
                  <a:gd name="T1" fmla="*/ 1 h 7"/>
                  <a:gd name="T2" fmla="*/ 0 w 75"/>
                  <a:gd name="T3" fmla="*/ 1 h 7"/>
                  <a:gd name="T4" fmla="*/ 0 w 75"/>
                  <a:gd name="T5" fmla="*/ 0 h 7"/>
                  <a:gd name="T6" fmla="*/ 0 w 75"/>
                  <a:gd name="T7" fmla="*/ 0 h 7"/>
                  <a:gd name="T8" fmla="*/ 0 w 75"/>
                  <a:gd name="T9" fmla="*/ 1 h 7"/>
                  <a:gd name="T10" fmla="*/ 0 w 75"/>
                  <a:gd name="T11" fmla="*/ 1 h 7"/>
                  <a:gd name="T12" fmla="*/ 0 w 75"/>
                  <a:gd name="T13" fmla="*/ 1 h 7"/>
                  <a:gd name="T14" fmla="*/ 0 w 75"/>
                  <a:gd name="T15" fmla="*/ 1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5"/>
                  <a:gd name="T25" fmla="*/ 0 h 7"/>
                  <a:gd name="T26" fmla="*/ 75 w 75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5" h="7">
                    <a:moveTo>
                      <a:pt x="0" y="4"/>
                    </a:moveTo>
                    <a:lnTo>
                      <a:pt x="13" y="6"/>
                    </a:lnTo>
                    <a:lnTo>
                      <a:pt x="22" y="0"/>
                    </a:lnTo>
                    <a:lnTo>
                      <a:pt x="32" y="0"/>
                    </a:lnTo>
                    <a:lnTo>
                      <a:pt x="40" y="2"/>
                    </a:lnTo>
                    <a:lnTo>
                      <a:pt x="52" y="6"/>
                    </a:lnTo>
                    <a:lnTo>
                      <a:pt x="65" y="3"/>
                    </a:lnTo>
                    <a:lnTo>
                      <a:pt x="75" y="7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33" name="Freeform 90"/>
              <p:cNvSpPr>
                <a:spLocks/>
              </p:cNvSpPr>
              <p:nvPr/>
            </p:nvSpPr>
            <p:spPr bwMode="auto">
              <a:xfrm>
                <a:off x="3028" y="2627"/>
                <a:ext cx="18" cy="13"/>
              </a:xfrm>
              <a:custGeom>
                <a:avLst/>
                <a:gdLst>
                  <a:gd name="T0" fmla="*/ 0 w 37"/>
                  <a:gd name="T1" fmla="*/ 1 h 25"/>
                  <a:gd name="T2" fmla="*/ 0 w 37"/>
                  <a:gd name="T3" fmla="*/ 1 h 25"/>
                  <a:gd name="T4" fmla="*/ 0 w 37"/>
                  <a:gd name="T5" fmla="*/ 1 h 25"/>
                  <a:gd name="T6" fmla="*/ 0 w 37"/>
                  <a:gd name="T7" fmla="*/ 1 h 25"/>
                  <a:gd name="T8" fmla="*/ 0 w 37"/>
                  <a:gd name="T9" fmla="*/ 1 h 25"/>
                  <a:gd name="T10" fmla="*/ 0 w 37"/>
                  <a:gd name="T11" fmla="*/ 0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25"/>
                  <a:gd name="T20" fmla="*/ 37 w 37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25">
                    <a:moveTo>
                      <a:pt x="37" y="24"/>
                    </a:moveTo>
                    <a:lnTo>
                      <a:pt x="27" y="25"/>
                    </a:lnTo>
                    <a:lnTo>
                      <a:pt x="19" y="25"/>
                    </a:lnTo>
                    <a:lnTo>
                      <a:pt x="9" y="24"/>
                    </a:lnTo>
                    <a:lnTo>
                      <a:pt x="0" y="10"/>
                    </a:lnTo>
                    <a:lnTo>
                      <a:pt x="9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34" name="Freeform 91"/>
              <p:cNvSpPr>
                <a:spLocks/>
              </p:cNvSpPr>
              <p:nvPr/>
            </p:nvSpPr>
            <p:spPr bwMode="auto">
              <a:xfrm>
                <a:off x="3028" y="2627"/>
                <a:ext cx="18" cy="13"/>
              </a:xfrm>
              <a:custGeom>
                <a:avLst/>
                <a:gdLst>
                  <a:gd name="T0" fmla="*/ 0 w 37"/>
                  <a:gd name="T1" fmla="*/ 1 h 25"/>
                  <a:gd name="T2" fmla="*/ 0 w 37"/>
                  <a:gd name="T3" fmla="*/ 1 h 25"/>
                  <a:gd name="T4" fmla="*/ 0 w 37"/>
                  <a:gd name="T5" fmla="*/ 1 h 25"/>
                  <a:gd name="T6" fmla="*/ 0 w 37"/>
                  <a:gd name="T7" fmla="*/ 1 h 25"/>
                  <a:gd name="T8" fmla="*/ 0 w 37"/>
                  <a:gd name="T9" fmla="*/ 1 h 25"/>
                  <a:gd name="T10" fmla="*/ 0 w 37"/>
                  <a:gd name="T11" fmla="*/ 0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25"/>
                  <a:gd name="T20" fmla="*/ 37 w 37"/>
                  <a:gd name="T21" fmla="*/ 25 h 2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25">
                    <a:moveTo>
                      <a:pt x="37" y="24"/>
                    </a:moveTo>
                    <a:lnTo>
                      <a:pt x="27" y="25"/>
                    </a:lnTo>
                    <a:lnTo>
                      <a:pt x="19" y="25"/>
                    </a:lnTo>
                    <a:lnTo>
                      <a:pt x="9" y="24"/>
                    </a:lnTo>
                    <a:lnTo>
                      <a:pt x="0" y="10"/>
                    </a:lnTo>
                    <a:lnTo>
                      <a:pt x="9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35" name="Freeform 92"/>
              <p:cNvSpPr>
                <a:spLocks/>
              </p:cNvSpPr>
              <p:nvPr/>
            </p:nvSpPr>
            <p:spPr bwMode="auto">
              <a:xfrm>
                <a:off x="3032" y="2640"/>
                <a:ext cx="5" cy="18"/>
              </a:xfrm>
              <a:custGeom>
                <a:avLst/>
                <a:gdLst>
                  <a:gd name="T0" fmla="*/ 0 w 12"/>
                  <a:gd name="T1" fmla="*/ 0 h 35"/>
                  <a:gd name="T2" fmla="*/ 0 w 12"/>
                  <a:gd name="T3" fmla="*/ 1 h 35"/>
                  <a:gd name="T4" fmla="*/ 0 w 12"/>
                  <a:gd name="T5" fmla="*/ 1 h 35"/>
                  <a:gd name="T6" fmla="*/ 0 60000 65536"/>
                  <a:gd name="T7" fmla="*/ 0 60000 65536"/>
                  <a:gd name="T8" fmla="*/ 0 60000 65536"/>
                  <a:gd name="T9" fmla="*/ 0 w 12"/>
                  <a:gd name="T10" fmla="*/ 0 h 35"/>
                  <a:gd name="T11" fmla="*/ 12 w 12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2" h="35">
                    <a:moveTo>
                      <a:pt x="12" y="0"/>
                    </a:moveTo>
                    <a:lnTo>
                      <a:pt x="12" y="22"/>
                    </a:lnTo>
                    <a:lnTo>
                      <a:pt x="0" y="3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36" name="Freeform 93"/>
              <p:cNvSpPr>
                <a:spLocks/>
              </p:cNvSpPr>
              <p:nvPr/>
            </p:nvSpPr>
            <p:spPr bwMode="auto">
              <a:xfrm>
                <a:off x="3032" y="2640"/>
                <a:ext cx="5" cy="18"/>
              </a:xfrm>
              <a:custGeom>
                <a:avLst/>
                <a:gdLst>
                  <a:gd name="T0" fmla="*/ 0 w 12"/>
                  <a:gd name="T1" fmla="*/ 0 h 35"/>
                  <a:gd name="T2" fmla="*/ 0 w 12"/>
                  <a:gd name="T3" fmla="*/ 1 h 35"/>
                  <a:gd name="T4" fmla="*/ 0 w 12"/>
                  <a:gd name="T5" fmla="*/ 1 h 35"/>
                  <a:gd name="T6" fmla="*/ 0 60000 65536"/>
                  <a:gd name="T7" fmla="*/ 0 60000 65536"/>
                  <a:gd name="T8" fmla="*/ 0 60000 65536"/>
                  <a:gd name="T9" fmla="*/ 0 w 12"/>
                  <a:gd name="T10" fmla="*/ 0 h 35"/>
                  <a:gd name="T11" fmla="*/ 12 w 12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2" h="35">
                    <a:moveTo>
                      <a:pt x="12" y="0"/>
                    </a:moveTo>
                    <a:lnTo>
                      <a:pt x="12" y="22"/>
                    </a:lnTo>
                    <a:lnTo>
                      <a:pt x="0" y="3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37" name="Freeform 94"/>
              <p:cNvSpPr>
                <a:spLocks/>
              </p:cNvSpPr>
              <p:nvPr/>
            </p:nvSpPr>
            <p:spPr bwMode="auto">
              <a:xfrm>
                <a:off x="3020" y="2630"/>
                <a:ext cx="1" cy="28"/>
              </a:xfrm>
              <a:custGeom>
                <a:avLst/>
                <a:gdLst>
                  <a:gd name="T0" fmla="*/ 1 w 1"/>
                  <a:gd name="T1" fmla="*/ 0 h 56"/>
                  <a:gd name="T2" fmla="*/ 1 w 1"/>
                  <a:gd name="T3" fmla="*/ 1 h 56"/>
                  <a:gd name="T4" fmla="*/ 0 w 1"/>
                  <a:gd name="T5" fmla="*/ 1 h 56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56"/>
                  <a:gd name="T11" fmla="*/ 1 w 1"/>
                  <a:gd name="T12" fmla="*/ 56 h 5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56">
                    <a:moveTo>
                      <a:pt x="1" y="0"/>
                    </a:moveTo>
                    <a:lnTo>
                      <a:pt x="1" y="26"/>
                    </a:lnTo>
                    <a:lnTo>
                      <a:pt x="0" y="56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38" name="Freeform 95"/>
              <p:cNvSpPr>
                <a:spLocks/>
              </p:cNvSpPr>
              <p:nvPr/>
            </p:nvSpPr>
            <p:spPr bwMode="auto">
              <a:xfrm>
                <a:off x="3020" y="2630"/>
                <a:ext cx="1" cy="28"/>
              </a:xfrm>
              <a:custGeom>
                <a:avLst/>
                <a:gdLst>
                  <a:gd name="T0" fmla="*/ 1 w 1"/>
                  <a:gd name="T1" fmla="*/ 0 h 56"/>
                  <a:gd name="T2" fmla="*/ 1 w 1"/>
                  <a:gd name="T3" fmla="*/ 1 h 56"/>
                  <a:gd name="T4" fmla="*/ 0 w 1"/>
                  <a:gd name="T5" fmla="*/ 1 h 56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56"/>
                  <a:gd name="T11" fmla="*/ 1 w 1"/>
                  <a:gd name="T12" fmla="*/ 56 h 5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56">
                    <a:moveTo>
                      <a:pt x="1" y="0"/>
                    </a:moveTo>
                    <a:lnTo>
                      <a:pt x="1" y="26"/>
                    </a:lnTo>
                    <a:lnTo>
                      <a:pt x="0" y="56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39" name="Freeform 96"/>
              <p:cNvSpPr>
                <a:spLocks/>
              </p:cNvSpPr>
              <p:nvPr/>
            </p:nvSpPr>
            <p:spPr bwMode="auto">
              <a:xfrm>
                <a:off x="2975" y="2711"/>
                <a:ext cx="14" cy="2"/>
              </a:xfrm>
              <a:custGeom>
                <a:avLst/>
                <a:gdLst>
                  <a:gd name="T0" fmla="*/ 0 w 29"/>
                  <a:gd name="T1" fmla="*/ 0 h 2"/>
                  <a:gd name="T2" fmla="*/ 0 w 29"/>
                  <a:gd name="T3" fmla="*/ 2 h 2"/>
                  <a:gd name="T4" fmla="*/ 0 w 29"/>
                  <a:gd name="T5" fmla="*/ 2 h 2"/>
                  <a:gd name="T6" fmla="*/ 0 w 29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2"/>
                  <a:gd name="T14" fmla="*/ 29 w 2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2">
                    <a:moveTo>
                      <a:pt x="0" y="0"/>
                    </a:moveTo>
                    <a:lnTo>
                      <a:pt x="11" y="2"/>
                    </a:lnTo>
                    <a:lnTo>
                      <a:pt x="20" y="2"/>
                    </a:lnTo>
                    <a:lnTo>
                      <a:pt x="29" y="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40" name="Freeform 97"/>
              <p:cNvSpPr>
                <a:spLocks/>
              </p:cNvSpPr>
              <p:nvPr/>
            </p:nvSpPr>
            <p:spPr bwMode="auto">
              <a:xfrm>
                <a:off x="2975" y="2711"/>
                <a:ext cx="14" cy="2"/>
              </a:xfrm>
              <a:custGeom>
                <a:avLst/>
                <a:gdLst>
                  <a:gd name="T0" fmla="*/ 0 w 29"/>
                  <a:gd name="T1" fmla="*/ 0 h 2"/>
                  <a:gd name="T2" fmla="*/ 0 w 29"/>
                  <a:gd name="T3" fmla="*/ 2 h 2"/>
                  <a:gd name="T4" fmla="*/ 0 w 29"/>
                  <a:gd name="T5" fmla="*/ 2 h 2"/>
                  <a:gd name="T6" fmla="*/ 0 w 29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"/>
                  <a:gd name="T13" fmla="*/ 0 h 2"/>
                  <a:gd name="T14" fmla="*/ 29 w 2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" h="2">
                    <a:moveTo>
                      <a:pt x="0" y="0"/>
                    </a:moveTo>
                    <a:lnTo>
                      <a:pt x="11" y="2"/>
                    </a:lnTo>
                    <a:lnTo>
                      <a:pt x="20" y="2"/>
                    </a:lnTo>
                    <a:lnTo>
                      <a:pt x="29" y="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41" name="Freeform 98"/>
              <p:cNvSpPr>
                <a:spLocks/>
              </p:cNvSpPr>
              <p:nvPr/>
            </p:nvSpPr>
            <p:spPr bwMode="auto">
              <a:xfrm>
                <a:off x="2956" y="2761"/>
                <a:ext cx="10" cy="2"/>
              </a:xfrm>
              <a:custGeom>
                <a:avLst/>
                <a:gdLst>
                  <a:gd name="T0" fmla="*/ 0 w 19"/>
                  <a:gd name="T1" fmla="*/ 0 h 5"/>
                  <a:gd name="T2" fmla="*/ 1 w 19"/>
                  <a:gd name="T3" fmla="*/ 0 h 5"/>
                  <a:gd name="T4" fmla="*/ 1 w 19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19"/>
                  <a:gd name="T10" fmla="*/ 0 h 5"/>
                  <a:gd name="T11" fmla="*/ 19 w 19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9" h="5">
                    <a:moveTo>
                      <a:pt x="0" y="0"/>
                    </a:moveTo>
                    <a:lnTo>
                      <a:pt x="10" y="5"/>
                    </a:lnTo>
                    <a:lnTo>
                      <a:pt x="19" y="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42" name="Freeform 99"/>
              <p:cNvSpPr>
                <a:spLocks/>
              </p:cNvSpPr>
              <p:nvPr/>
            </p:nvSpPr>
            <p:spPr bwMode="auto">
              <a:xfrm>
                <a:off x="2956" y="2761"/>
                <a:ext cx="10" cy="2"/>
              </a:xfrm>
              <a:custGeom>
                <a:avLst/>
                <a:gdLst>
                  <a:gd name="T0" fmla="*/ 0 w 19"/>
                  <a:gd name="T1" fmla="*/ 0 h 5"/>
                  <a:gd name="T2" fmla="*/ 1 w 19"/>
                  <a:gd name="T3" fmla="*/ 0 h 5"/>
                  <a:gd name="T4" fmla="*/ 1 w 19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19"/>
                  <a:gd name="T10" fmla="*/ 0 h 5"/>
                  <a:gd name="T11" fmla="*/ 19 w 19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9" h="5">
                    <a:moveTo>
                      <a:pt x="0" y="0"/>
                    </a:moveTo>
                    <a:lnTo>
                      <a:pt x="10" y="5"/>
                    </a:lnTo>
                    <a:lnTo>
                      <a:pt x="19" y="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43" name="Freeform 100"/>
              <p:cNvSpPr>
                <a:spLocks/>
              </p:cNvSpPr>
              <p:nvPr/>
            </p:nvSpPr>
            <p:spPr bwMode="auto">
              <a:xfrm>
                <a:off x="3018" y="2659"/>
                <a:ext cx="19" cy="85"/>
              </a:xfrm>
              <a:custGeom>
                <a:avLst/>
                <a:gdLst>
                  <a:gd name="T0" fmla="*/ 0 w 36"/>
                  <a:gd name="T1" fmla="*/ 0 h 171"/>
                  <a:gd name="T2" fmla="*/ 1 w 36"/>
                  <a:gd name="T3" fmla="*/ 0 h 171"/>
                  <a:gd name="T4" fmla="*/ 1 w 36"/>
                  <a:gd name="T5" fmla="*/ 0 h 171"/>
                  <a:gd name="T6" fmla="*/ 1 w 36"/>
                  <a:gd name="T7" fmla="*/ 0 h 171"/>
                  <a:gd name="T8" fmla="*/ 1 w 36"/>
                  <a:gd name="T9" fmla="*/ 0 h 171"/>
                  <a:gd name="T10" fmla="*/ 1 w 36"/>
                  <a:gd name="T11" fmla="*/ 0 h 171"/>
                  <a:gd name="T12" fmla="*/ 1 w 36"/>
                  <a:gd name="T13" fmla="*/ 0 h 171"/>
                  <a:gd name="T14" fmla="*/ 1 w 36"/>
                  <a:gd name="T15" fmla="*/ 0 h 17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171"/>
                  <a:gd name="T26" fmla="*/ 36 w 36"/>
                  <a:gd name="T27" fmla="*/ 171 h 17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171">
                    <a:moveTo>
                      <a:pt x="0" y="168"/>
                    </a:moveTo>
                    <a:lnTo>
                      <a:pt x="12" y="171"/>
                    </a:lnTo>
                    <a:lnTo>
                      <a:pt x="21" y="168"/>
                    </a:lnTo>
                    <a:lnTo>
                      <a:pt x="28" y="153"/>
                    </a:lnTo>
                    <a:lnTo>
                      <a:pt x="24" y="95"/>
                    </a:lnTo>
                    <a:lnTo>
                      <a:pt x="31" y="40"/>
                    </a:lnTo>
                    <a:lnTo>
                      <a:pt x="36" y="14"/>
                    </a:lnTo>
                    <a:lnTo>
                      <a:pt x="32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44" name="Freeform 101"/>
              <p:cNvSpPr>
                <a:spLocks/>
              </p:cNvSpPr>
              <p:nvPr/>
            </p:nvSpPr>
            <p:spPr bwMode="auto">
              <a:xfrm>
                <a:off x="3018" y="2659"/>
                <a:ext cx="19" cy="85"/>
              </a:xfrm>
              <a:custGeom>
                <a:avLst/>
                <a:gdLst>
                  <a:gd name="T0" fmla="*/ 0 w 36"/>
                  <a:gd name="T1" fmla="*/ 0 h 171"/>
                  <a:gd name="T2" fmla="*/ 1 w 36"/>
                  <a:gd name="T3" fmla="*/ 0 h 171"/>
                  <a:gd name="T4" fmla="*/ 1 w 36"/>
                  <a:gd name="T5" fmla="*/ 0 h 171"/>
                  <a:gd name="T6" fmla="*/ 1 w 36"/>
                  <a:gd name="T7" fmla="*/ 0 h 171"/>
                  <a:gd name="T8" fmla="*/ 1 w 36"/>
                  <a:gd name="T9" fmla="*/ 0 h 171"/>
                  <a:gd name="T10" fmla="*/ 1 w 36"/>
                  <a:gd name="T11" fmla="*/ 0 h 171"/>
                  <a:gd name="T12" fmla="*/ 1 w 36"/>
                  <a:gd name="T13" fmla="*/ 0 h 171"/>
                  <a:gd name="T14" fmla="*/ 1 w 36"/>
                  <a:gd name="T15" fmla="*/ 0 h 17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6"/>
                  <a:gd name="T25" fmla="*/ 0 h 171"/>
                  <a:gd name="T26" fmla="*/ 36 w 36"/>
                  <a:gd name="T27" fmla="*/ 171 h 17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6" h="171">
                    <a:moveTo>
                      <a:pt x="0" y="168"/>
                    </a:moveTo>
                    <a:lnTo>
                      <a:pt x="12" y="171"/>
                    </a:lnTo>
                    <a:lnTo>
                      <a:pt x="21" y="168"/>
                    </a:lnTo>
                    <a:lnTo>
                      <a:pt x="28" y="153"/>
                    </a:lnTo>
                    <a:lnTo>
                      <a:pt x="24" y="95"/>
                    </a:lnTo>
                    <a:lnTo>
                      <a:pt x="31" y="40"/>
                    </a:lnTo>
                    <a:lnTo>
                      <a:pt x="36" y="14"/>
                    </a:lnTo>
                    <a:lnTo>
                      <a:pt x="32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45" name="Freeform 102"/>
              <p:cNvSpPr>
                <a:spLocks/>
              </p:cNvSpPr>
              <p:nvPr/>
            </p:nvSpPr>
            <p:spPr bwMode="auto">
              <a:xfrm>
                <a:off x="3041" y="2741"/>
                <a:ext cx="8" cy="1"/>
              </a:xfrm>
              <a:custGeom>
                <a:avLst/>
                <a:gdLst>
                  <a:gd name="T0" fmla="*/ 0 w 15"/>
                  <a:gd name="T1" fmla="*/ 0 h 1"/>
                  <a:gd name="T2" fmla="*/ 1 w 15"/>
                  <a:gd name="T3" fmla="*/ 1 h 1"/>
                  <a:gd name="T4" fmla="*/ 1 w 15"/>
                  <a:gd name="T5" fmla="*/ 1 h 1"/>
                  <a:gd name="T6" fmla="*/ 0 60000 65536"/>
                  <a:gd name="T7" fmla="*/ 0 60000 65536"/>
                  <a:gd name="T8" fmla="*/ 0 60000 65536"/>
                  <a:gd name="T9" fmla="*/ 0 w 15"/>
                  <a:gd name="T10" fmla="*/ 0 h 1"/>
                  <a:gd name="T11" fmla="*/ 15 w 15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5" h="1">
                    <a:moveTo>
                      <a:pt x="0" y="0"/>
                    </a:moveTo>
                    <a:lnTo>
                      <a:pt x="5" y="1"/>
                    </a:lnTo>
                    <a:lnTo>
                      <a:pt x="15" y="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46" name="Freeform 103"/>
              <p:cNvSpPr>
                <a:spLocks/>
              </p:cNvSpPr>
              <p:nvPr/>
            </p:nvSpPr>
            <p:spPr bwMode="auto">
              <a:xfrm>
                <a:off x="3041" y="2741"/>
                <a:ext cx="8" cy="1"/>
              </a:xfrm>
              <a:custGeom>
                <a:avLst/>
                <a:gdLst>
                  <a:gd name="T0" fmla="*/ 0 w 15"/>
                  <a:gd name="T1" fmla="*/ 0 h 1"/>
                  <a:gd name="T2" fmla="*/ 1 w 15"/>
                  <a:gd name="T3" fmla="*/ 1 h 1"/>
                  <a:gd name="T4" fmla="*/ 1 w 15"/>
                  <a:gd name="T5" fmla="*/ 1 h 1"/>
                  <a:gd name="T6" fmla="*/ 0 60000 65536"/>
                  <a:gd name="T7" fmla="*/ 0 60000 65536"/>
                  <a:gd name="T8" fmla="*/ 0 60000 65536"/>
                  <a:gd name="T9" fmla="*/ 0 w 15"/>
                  <a:gd name="T10" fmla="*/ 0 h 1"/>
                  <a:gd name="T11" fmla="*/ 15 w 15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5" h="1">
                    <a:moveTo>
                      <a:pt x="0" y="0"/>
                    </a:moveTo>
                    <a:lnTo>
                      <a:pt x="5" y="1"/>
                    </a:lnTo>
                    <a:lnTo>
                      <a:pt x="15" y="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47" name="Freeform 104"/>
              <p:cNvSpPr>
                <a:spLocks/>
              </p:cNvSpPr>
              <p:nvPr/>
            </p:nvSpPr>
            <p:spPr bwMode="auto">
              <a:xfrm>
                <a:off x="3015" y="2661"/>
                <a:ext cx="28" cy="141"/>
              </a:xfrm>
              <a:custGeom>
                <a:avLst/>
                <a:gdLst>
                  <a:gd name="T0" fmla="*/ 0 w 56"/>
                  <a:gd name="T1" fmla="*/ 0 h 284"/>
                  <a:gd name="T2" fmla="*/ 1 w 56"/>
                  <a:gd name="T3" fmla="*/ 0 h 284"/>
                  <a:gd name="T4" fmla="*/ 1 w 56"/>
                  <a:gd name="T5" fmla="*/ 0 h 284"/>
                  <a:gd name="T6" fmla="*/ 1 w 56"/>
                  <a:gd name="T7" fmla="*/ 0 h 284"/>
                  <a:gd name="T8" fmla="*/ 1 w 56"/>
                  <a:gd name="T9" fmla="*/ 0 h 284"/>
                  <a:gd name="T10" fmla="*/ 1 w 56"/>
                  <a:gd name="T11" fmla="*/ 0 h 284"/>
                  <a:gd name="T12" fmla="*/ 1 w 56"/>
                  <a:gd name="T13" fmla="*/ 0 h 284"/>
                  <a:gd name="T14" fmla="*/ 1 w 56"/>
                  <a:gd name="T15" fmla="*/ 0 h 284"/>
                  <a:gd name="T16" fmla="*/ 1 w 56"/>
                  <a:gd name="T17" fmla="*/ 0 h 284"/>
                  <a:gd name="T18" fmla="*/ 1 w 56"/>
                  <a:gd name="T19" fmla="*/ 0 h 284"/>
                  <a:gd name="T20" fmla="*/ 1 w 56"/>
                  <a:gd name="T21" fmla="*/ 0 h 284"/>
                  <a:gd name="T22" fmla="*/ 1 w 56"/>
                  <a:gd name="T23" fmla="*/ 0 h 284"/>
                  <a:gd name="T24" fmla="*/ 1 w 56"/>
                  <a:gd name="T25" fmla="*/ 0 h 284"/>
                  <a:gd name="T26" fmla="*/ 1 w 56"/>
                  <a:gd name="T27" fmla="*/ 0 h 2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6"/>
                  <a:gd name="T43" fmla="*/ 0 h 284"/>
                  <a:gd name="T44" fmla="*/ 56 w 56"/>
                  <a:gd name="T45" fmla="*/ 284 h 2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6" h="284">
                    <a:moveTo>
                      <a:pt x="0" y="283"/>
                    </a:moveTo>
                    <a:lnTo>
                      <a:pt x="15" y="284"/>
                    </a:lnTo>
                    <a:lnTo>
                      <a:pt x="24" y="260"/>
                    </a:lnTo>
                    <a:lnTo>
                      <a:pt x="28" y="239"/>
                    </a:lnTo>
                    <a:lnTo>
                      <a:pt x="29" y="205"/>
                    </a:lnTo>
                    <a:lnTo>
                      <a:pt x="28" y="167"/>
                    </a:lnTo>
                    <a:lnTo>
                      <a:pt x="38" y="170"/>
                    </a:lnTo>
                    <a:lnTo>
                      <a:pt x="52" y="168"/>
                    </a:lnTo>
                    <a:lnTo>
                      <a:pt x="56" y="138"/>
                    </a:lnTo>
                    <a:lnTo>
                      <a:pt x="52" y="104"/>
                    </a:lnTo>
                    <a:lnTo>
                      <a:pt x="49" y="73"/>
                    </a:lnTo>
                    <a:lnTo>
                      <a:pt x="52" y="43"/>
                    </a:lnTo>
                    <a:lnTo>
                      <a:pt x="52" y="14"/>
                    </a:lnTo>
                    <a:lnTo>
                      <a:pt x="47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48" name="Freeform 105"/>
              <p:cNvSpPr>
                <a:spLocks/>
              </p:cNvSpPr>
              <p:nvPr/>
            </p:nvSpPr>
            <p:spPr bwMode="auto">
              <a:xfrm>
                <a:off x="3015" y="2661"/>
                <a:ext cx="28" cy="141"/>
              </a:xfrm>
              <a:custGeom>
                <a:avLst/>
                <a:gdLst>
                  <a:gd name="T0" fmla="*/ 0 w 56"/>
                  <a:gd name="T1" fmla="*/ 0 h 284"/>
                  <a:gd name="T2" fmla="*/ 1 w 56"/>
                  <a:gd name="T3" fmla="*/ 0 h 284"/>
                  <a:gd name="T4" fmla="*/ 1 w 56"/>
                  <a:gd name="T5" fmla="*/ 0 h 284"/>
                  <a:gd name="T6" fmla="*/ 1 w 56"/>
                  <a:gd name="T7" fmla="*/ 0 h 284"/>
                  <a:gd name="T8" fmla="*/ 1 w 56"/>
                  <a:gd name="T9" fmla="*/ 0 h 284"/>
                  <a:gd name="T10" fmla="*/ 1 w 56"/>
                  <a:gd name="T11" fmla="*/ 0 h 284"/>
                  <a:gd name="T12" fmla="*/ 1 w 56"/>
                  <a:gd name="T13" fmla="*/ 0 h 284"/>
                  <a:gd name="T14" fmla="*/ 1 w 56"/>
                  <a:gd name="T15" fmla="*/ 0 h 284"/>
                  <a:gd name="T16" fmla="*/ 1 w 56"/>
                  <a:gd name="T17" fmla="*/ 0 h 284"/>
                  <a:gd name="T18" fmla="*/ 1 w 56"/>
                  <a:gd name="T19" fmla="*/ 0 h 284"/>
                  <a:gd name="T20" fmla="*/ 1 w 56"/>
                  <a:gd name="T21" fmla="*/ 0 h 284"/>
                  <a:gd name="T22" fmla="*/ 1 w 56"/>
                  <a:gd name="T23" fmla="*/ 0 h 284"/>
                  <a:gd name="T24" fmla="*/ 1 w 56"/>
                  <a:gd name="T25" fmla="*/ 0 h 284"/>
                  <a:gd name="T26" fmla="*/ 1 w 56"/>
                  <a:gd name="T27" fmla="*/ 0 h 2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6"/>
                  <a:gd name="T43" fmla="*/ 0 h 284"/>
                  <a:gd name="T44" fmla="*/ 56 w 56"/>
                  <a:gd name="T45" fmla="*/ 284 h 2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6" h="284">
                    <a:moveTo>
                      <a:pt x="0" y="283"/>
                    </a:moveTo>
                    <a:lnTo>
                      <a:pt x="15" y="284"/>
                    </a:lnTo>
                    <a:lnTo>
                      <a:pt x="24" y="260"/>
                    </a:lnTo>
                    <a:lnTo>
                      <a:pt x="28" y="239"/>
                    </a:lnTo>
                    <a:lnTo>
                      <a:pt x="29" y="205"/>
                    </a:lnTo>
                    <a:lnTo>
                      <a:pt x="28" y="167"/>
                    </a:lnTo>
                    <a:lnTo>
                      <a:pt x="38" y="170"/>
                    </a:lnTo>
                    <a:lnTo>
                      <a:pt x="52" y="168"/>
                    </a:lnTo>
                    <a:lnTo>
                      <a:pt x="56" y="138"/>
                    </a:lnTo>
                    <a:lnTo>
                      <a:pt x="52" y="104"/>
                    </a:lnTo>
                    <a:lnTo>
                      <a:pt x="49" y="73"/>
                    </a:lnTo>
                    <a:lnTo>
                      <a:pt x="52" y="43"/>
                    </a:lnTo>
                    <a:lnTo>
                      <a:pt x="52" y="14"/>
                    </a:lnTo>
                    <a:lnTo>
                      <a:pt x="47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49" name="Line 106"/>
              <p:cNvSpPr>
                <a:spLocks noChangeShapeType="1"/>
              </p:cNvSpPr>
              <p:nvPr/>
            </p:nvSpPr>
            <p:spPr bwMode="auto">
              <a:xfrm>
                <a:off x="3037" y="2803"/>
                <a:ext cx="4" cy="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50" name="Line 107"/>
              <p:cNvSpPr>
                <a:spLocks noChangeShapeType="1"/>
              </p:cNvSpPr>
              <p:nvPr/>
            </p:nvSpPr>
            <p:spPr bwMode="auto">
              <a:xfrm>
                <a:off x="3037" y="2803"/>
                <a:ext cx="4" cy="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51" name="Freeform 108"/>
              <p:cNvSpPr>
                <a:spLocks/>
              </p:cNvSpPr>
              <p:nvPr/>
            </p:nvSpPr>
            <p:spPr bwMode="auto">
              <a:xfrm>
                <a:off x="3001" y="2744"/>
                <a:ext cx="40" cy="110"/>
              </a:xfrm>
              <a:custGeom>
                <a:avLst/>
                <a:gdLst>
                  <a:gd name="T0" fmla="*/ 0 w 81"/>
                  <a:gd name="T1" fmla="*/ 1 h 220"/>
                  <a:gd name="T2" fmla="*/ 0 w 81"/>
                  <a:gd name="T3" fmla="*/ 1 h 220"/>
                  <a:gd name="T4" fmla="*/ 0 w 81"/>
                  <a:gd name="T5" fmla="*/ 1 h 220"/>
                  <a:gd name="T6" fmla="*/ 0 w 81"/>
                  <a:gd name="T7" fmla="*/ 1 h 220"/>
                  <a:gd name="T8" fmla="*/ 0 w 81"/>
                  <a:gd name="T9" fmla="*/ 1 h 220"/>
                  <a:gd name="T10" fmla="*/ 0 w 81"/>
                  <a:gd name="T11" fmla="*/ 1 h 220"/>
                  <a:gd name="T12" fmla="*/ 0 w 81"/>
                  <a:gd name="T13" fmla="*/ 1 h 220"/>
                  <a:gd name="T14" fmla="*/ 0 w 81"/>
                  <a:gd name="T15" fmla="*/ 1 h 220"/>
                  <a:gd name="T16" fmla="*/ 0 w 81"/>
                  <a:gd name="T17" fmla="*/ 1 h 220"/>
                  <a:gd name="T18" fmla="*/ 0 w 81"/>
                  <a:gd name="T19" fmla="*/ 1 h 220"/>
                  <a:gd name="T20" fmla="*/ 0 w 81"/>
                  <a:gd name="T21" fmla="*/ 1 h 220"/>
                  <a:gd name="T22" fmla="*/ 0 w 81"/>
                  <a:gd name="T23" fmla="*/ 1 h 220"/>
                  <a:gd name="T24" fmla="*/ 0 w 81"/>
                  <a:gd name="T25" fmla="*/ 1 h 220"/>
                  <a:gd name="T26" fmla="*/ 0 w 81"/>
                  <a:gd name="T27" fmla="*/ 1 h 220"/>
                  <a:gd name="T28" fmla="*/ 0 w 81"/>
                  <a:gd name="T29" fmla="*/ 0 h 22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220"/>
                  <a:gd name="T47" fmla="*/ 81 w 81"/>
                  <a:gd name="T48" fmla="*/ 220 h 22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220">
                    <a:moveTo>
                      <a:pt x="0" y="220"/>
                    </a:moveTo>
                    <a:lnTo>
                      <a:pt x="8" y="220"/>
                    </a:lnTo>
                    <a:lnTo>
                      <a:pt x="20" y="213"/>
                    </a:lnTo>
                    <a:lnTo>
                      <a:pt x="24" y="188"/>
                    </a:lnTo>
                    <a:lnTo>
                      <a:pt x="29" y="170"/>
                    </a:lnTo>
                    <a:lnTo>
                      <a:pt x="35" y="157"/>
                    </a:lnTo>
                    <a:lnTo>
                      <a:pt x="42" y="146"/>
                    </a:lnTo>
                    <a:lnTo>
                      <a:pt x="47" y="129"/>
                    </a:lnTo>
                    <a:lnTo>
                      <a:pt x="47" y="117"/>
                    </a:lnTo>
                    <a:lnTo>
                      <a:pt x="57" y="118"/>
                    </a:lnTo>
                    <a:lnTo>
                      <a:pt x="67" y="118"/>
                    </a:lnTo>
                    <a:lnTo>
                      <a:pt x="73" y="89"/>
                    </a:lnTo>
                    <a:lnTo>
                      <a:pt x="75" y="60"/>
                    </a:lnTo>
                    <a:lnTo>
                      <a:pt x="81" y="28"/>
                    </a:lnTo>
                    <a:lnTo>
                      <a:pt x="78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52" name="Freeform 109"/>
              <p:cNvSpPr>
                <a:spLocks/>
              </p:cNvSpPr>
              <p:nvPr/>
            </p:nvSpPr>
            <p:spPr bwMode="auto">
              <a:xfrm>
                <a:off x="3001" y="2744"/>
                <a:ext cx="40" cy="110"/>
              </a:xfrm>
              <a:custGeom>
                <a:avLst/>
                <a:gdLst>
                  <a:gd name="T0" fmla="*/ 0 w 81"/>
                  <a:gd name="T1" fmla="*/ 1 h 220"/>
                  <a:gd name="T2" fmla="*/ 0 w 81"/>
                  <a:gd name="T3" fmla="*/ 1 h 220"/>
                  <a:gd name="T4" fmla="*/ 0 w 81"/>
                  <a:gd name="T5" fmla="*/ 1 h 220"/>
                  <a:gd name="T6" fmla="*/ 0 w 81"/>
                  <a:gd name="T7" fmla="*/ 1 h 220"/>
                  <a:gd name="T8" fmla="*/ 0 w 81"/>
                  <a:gd name="T9" fmla="*/ 1 h 220"/>
                  <a:gd name="T10" fmla="*/ 0 w 81"/>
                  <a:gd name="T11" fmla="*/ 1 h 220"/>
                  <a:gd name="T12" fmla="*/ 0 w 81"/>
                  <a:gd name="T13" fmla="*/ 1 h 220"/>
                  <a:gd name="T14" fmla="*/ 0 w 81"/>
                  <a:gd name="T15" fmla="*/ 1 h 220"/>
                  <a:gd name="T16" fmla="*/ 0 w 81"/>
                  <a:gd name="T17" fmla="*/ 1 h 220"/>
                  <a:gd name="T18" fmla="*/ 0 w 81"/>
                  <a:gd name="T19" fmla="*/ 1 h 220"/>
                  <a:gd name="T20" fmla="*/ 0 w 81"/>
                  <a:gd name="T21" fmla="*/ 1 h 220"/>
                  <a:gd name="T22" fmla="*/ 0 w 81"/>
                  <a:gd name="T23" fmla="*/ 1 h 220"/>
                  <a:gd name="T24" fmla="*/ 0 w 81"/>
                  <a:gd name="T25" fmla="*/ 1 h 220"/>
                  <a:gd name="T26" fmla="*/ 0 w 81"/>
                  <a:gd name="T27" fmla="*/ 1 h 220"/>
                  <a:gd name="T28" fmla="*/ 0 w 81"/>
                  <a:gd name="T29" fmla="*/ 0 h 22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1"/>
                  <a:gd name="T46" fmla="*/ 0 h 220"/>
                  <a:gd name="T47" fmla="*/ 81 w 81"/>
                  <a:gd name="T48" fmla="*/ 220 h 22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1" h="220">
                    <a:moveTo>
                      <a:pt x="0" y="220"/>
                    </a:moveTo>
                    <a:lnTo>
                      <a:pt x="8" y="220"/>
                    </a:lnTo>
                    <a:lnTo>
                      <a:pt x="20" y="213"/>
                    </a:lnTo>
                    <a:lnTo>
                      <a:pt x="24" y="188"/>
                    </a:lnTo>
                    <a:lnTo>
                      <a:pt x="29" y="170"/>
                    </a:lnTo>
                    <a:lnTo>
                      <a:pt x="35" y="157"/>
                    </a:lnTo>
                    <a:lnTo>
                      <a:pt x="42" y="146"/>
                    </a:lnTo>
                    <a:lnTo>
                      <a:pt x="47" y="129"/>
                    </a:lnTo>
                    <a:lnTo>
                      <a:pt x="47" y="117"/>
                    </a:lnTo>
                    <a:lnTo>
                      <a:pt x="57" y="118"/>
                    </a:lnTo>
                    <a:lnTo>
                      <a:pt x="67" y="118"/>
                    </a:lnTo>
                    <a:lnTo>
                      <a:pt x="73" y="89"/>
                    </a:lnTo>
                    <a:lnTo>
                      <a:pt x="75" y="60"/>
                    </a:lnTo>
                    <a:lnTo>
                      <a:pt x="81" y="28"/>
                    </a:lnTo>
                    <a:lnTo>
                      <a:pt x="78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53" name="Freeform 110"/>
              <p:cNvSpPr>
                <a:spLocks/>
              </p:cNvSpPr>
              <p:nvPr/>
            </p:nvSpPr>
            <p:spPr bwMode="auto">
              <a:xfrm>
                <a:off x="3009" y="2807"/>
                <a:ext cx="25" cy="46"/>
              </a:xfrm>
              <a:custGeom>
                <a:avLst/>
                <a:gdLst>
                  <a:gd name="T0" fmla="*/ 0 w 52"/>
                  <a:gd name="T1" fmla="*/ 1 h 92"/>
                  <a:gd name="T2" fmla="*/ 0 w 52"/>
                  <a:gd name="T3" fmla="*/ 1 h 92"/>
                  <a:gd name="T4" fmla="*/ 0 w 52"/>
                  <a:gd name="T5" fmla="*/ 1 h 92"/>
                  <a:gd name="T6" fmla="*/ 0 w 52"/>
                  <a:gd name="T7" fmla="*/ 1 h 92"/>
                  <a:gd name="T8" fmla="*/ 0 w 52"/>
                  <a:gd name="T9" fmla="*/ 1 h 92"/>
                  <a:gd name="T10" fmla="*/ 0 w 52"/>
                  <a:gd name="T11" fmla="*/ 1 h 92"/>
                  <a:gd name="T12" fmla="*/ 0 w 52"/>
                  <a:gd name="T13" fmla="*/ 1 h 92"/>
                  <a:gd name="T14" fmla="*/ 0 w 52"/>
                  <a:gd name="T15" fmla="*/ 1 h 92"/>
                  <a:gd name="T16" fmla="*/ 0 w 52"/>
                  <a:gd name="T17" fmla="*/ 1 h 92"/>
                  <a:gd name="T18" fmla="*/ 0 w 52"/>
                  <a:gd name="T19" fmla="*/ 0 h 9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2"/>
                  <a:gd name="T31" fmla="*/ 0 h 92"/>
                  <a:gd name="T32" fmla="*/ 52 w 52"/>
                  <a:gd name="T33" fmla="*/ 92 h 9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2" h="92">
                    <a:moveTo>
                      <a:pt x="0" y="89"/>
                    </a:moveTo>
                    <a:lnTo>
                      <a:pt x="13" y="92"/>
                    </a:lnTo>
                    <a:lnTo>
                      <a:pt x="23" y="88"/>
                    </a:lnTo>
                    <a:lnTo>
                      <a:pt x="24" y="71"/>
                    </a:lnTo>
                    <a:lnTo>
                      <a:pt x="31" y="60"/>
                    </a:lnTo>
                    <a:lnTo>
                      <a:pt x="37" y="52"/>
                    </a:lnTo>
                    <a:lnTo>
                      <a:pt x="41" y="41"/>
                    </a:lnTo>
                    <a:lnTo>
                      <a:pt x="46" y="28"/>
                    </a:lnTo>
                    <a:lnTo>
                      <a:pt x="49" y="16"/>
                    </a:lnTo>
                    <a:lnTo>
                      <a:pt x="52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54" name="Freeform 111"/>
              <p:cNvSpPr>
                <a:spLocks/>
              </p:cNvSpPr>
              <p:nvPr/>
            </p:nvSpPr>
            <p:spPr bwMode="auto">
              <a:xfrm>
                <a:off x="3009" y="2807"/>
                <a:ext cx="25" cy="46"/>
              </a:xfrm>
              <a:custGeom>
                <a:avLst/>
                <a:gdLst>
                  <a:gd name="T0" fmla="*/ 0 w 52"/>
                  <a:gd name="T1" fmla="*/ 1 h 92"/>
                  <a:gd name="T2" fmla="*/ 0 w 52"/>
                  <a:gd name="T3" fmla="*/ 1 h 92"/>
                  <a:gd name="T4" fmla="*/ 0 w 52"/>
                  <a:gd name="T5" fmla="*/ 1 h 92"/>
                  <a:gd name="T6" fmla="*/ 0 w 52"/>
                  <a:gd name="T7" fmla="*/ 1 h 92"/>
                  <a:gd name="T8" fmla="*/ 0 w 52"/>
                  <a:gd name="T9" fmla="*/ 1 h 92"/>
                  <a:gd name="T10" fmla="*/ 0 w 52"/>
                  <a:gd name="T11" fmla="*/ 1 h 92"/>
                  <a:gd name="T12" fmla="*/ 0 w 52"/>
                  <a:gd name="T13" fmla="*/ 1 h 92"/>
                  <a:gd name="T14" fmla="*/ 0 w 52"/>
                  <a:gd name="T15" fmla="*/ 1 h 92"/>
                  <a:gd name="T16" fmla="*/ 0 w 52"/>
                  <a:gd name="T17" fmla="*/ 1 h 92"/>
                  <a:gd name="T18" fmla="*/ 0 w 52"/>
                  <a:gd name="T19" fmla="*/ 0 h 9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2"/>
                  <a:gd name="T31" fmla="*/ 0 h 92"/>
                  <a:gd name="T32" fmla="*/ 52 w 52"/>
                  <a:gd name="T33" fmla="*/ 92 h 9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2" h="92">
                    <a:moveTo>
                      <a:pt x="0" y="89"/>
                    </a:moveTo>
                    <a:lnTo>
                      <a:pt x="13" y="92"/>
                    </a:lnTo>
                    <a:lnTo>
                      <a:pt x="23" y="88"/>
                    </a:lnTo>
                    <a:lnTo>
                      <a:pt x="24" y="71"/>
                    </a:lnTo>
                    <a:lnTo>
                      <a:pt x="31" y="60"/>
                    </a:lnTo>
                    <a:lnTo>
                      <a:pt x="37" y="52"/>
                    </a:lnTo>
                    <a:lnTo>
                      <a:pt x="41" y="41"/>
                    </a:lnTo>
                    <a:lnTo>
                      <a:pt x="46" y="28"/>
                    </a:lnTo>
                    <a:lnTo>
                      <a:pt x="49" y="16"/>
                    </a:lnTo>
                    <a:lnTo>
                      <a:pt x="52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55" name="Line 112"/>
              <p:cNvSpPr>
                <a:spLocks noChangeShapeType="1"/>
              </p:cNvSpPr>
              <p:nvPr/>
            </p:nvSpPr>
            <p:spPr bwMode="auto">
              <a:xfrm flipV="1">
                <a:off x="3020" y="2849"/>
                <a:ext cx="5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56" name="Line 113"/>
              <p:cNvSpPr>
                <a:spLocks noChangeShapeType="1"/>
              </p:cNvSpPr>
              <p:nvPr/>
            </p:nvSpPr>
            <p:spPr bwMode="auto">
              <a:xfrm flipV="1">
                <a:off x="3020" y="2849"/>
                <a:ext cx="5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57" name="Freeform 114"/>
              <p:cNvSpPr>
                <a:spLocks/>
              </p:cNvSpPr>
              <p:nvPr/>
            </p:nvSpPr>
            <p:spPr bwMode="auto">
              <a:xfrm>
                <a:off x="2990" y="2855"/>
                <a:ext cx="19" cy="20"/>
              </a:xfrm>
              <a:custGeom>
                <a:avLst/>
                <a:gdLst>
                  <a:gd name="T0" fmla="*/ 0 w 39"/>
                  <a:gd name="T1" fmla="*/ 0 h 41"/>
                  <a:gd name="T2" fmla="*/ 0 w 39"/>
                  <a:gd name="T3" fmla="*/ 0 h 41"/>
                  <a:gd name="T4" fmla="*/ 0 w 39"/>
                  <a:gd name="T5" fmla="*/ 0 h 41"/>
                  <a:gd name="T6" fmla="*/ 0 w 39"/>
                  <a:gd name="T7" fmla="*/ 0 h 41"/>
                  <a:gd name="T8" fmla="*/ 0 w 39"/>
                  <a:gd name="T9" fmla="*/ 0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9"/>
                  <a:gd name="T16" fmla="*/ 0 h 41"/>
                  <a:gd name="T17" fmla="*/ 39 w 39"/>
                  <a:gd name="T18" fmla="*/ 41 h 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9" h="41">
                    <a:moveTo>
                      <a:pt x="0" y="34"/>
                    </a:moveTo>
                    <a:lnTo>
                      <a:pt x="11" y="41"/>
                    </a:lnTo>
                    <a:lnTo>
                      <a:pt x="22" y="23"/>
                    </a:lnTo>
                    <a:lnTo>
                      <a:pt x="32" y="10"/>
                    </a:lnTo>
                    <a:lnTo>
                      <a:pt x="39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58" name="Freeform 115"/>
              <p:cNvSpPr>
                <a:spLocks/>
              </p:cNvSpPr>
              <p:nvPr/>
            </p:nvSpPr>
            <p:spPr bwMode="auto">
              <a:xfrm>
                <a:off x="2990" y="2855"/>
                <a:ext cx="19" cy="20"/>
              </a:xfrm>
              <a:custGeom>
                <a:avLst/>
                <a:gdLst>
                  <a:gd name="T0" fmla="*/ 0 w 39"/>
                  <a:gd name="T1" fmla="*/ 0 h 41"/>
                  <a:gd name="T2" fmla="*/ 0 w 39"/>
                  <a:gd name="T3" fmla="*/ 0 h 41"/>
                  <a:gd name="T4" fmla="*/ 0 w 39"/>
                  <a:gd name="T5" fmla="*/ 0 h 41"/>
                  <a:gd name="T6" fmla="*/ 0 w 39"/>
                  <a:gd name="T7" fmla="*/ 0 h 41"/>
                  <a:gd name="T8" fmla="*/ 0 w 39"/>
                  <a:gd name="T9" fmla="*/ 0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9"/>
                  <a:gd name="T16" fmla="*/ 0 h 41"/>
                  <a:gd name="T17" fmla="*/ 39 w 39"/>
                  <a:gd name="T18" fmla="*/ 41 h 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9" h="41">
                    <a:moveTo>
                      <a:pt x="0" y="34"/>
                    </a:moveTo>
                    <a:lnTo>
                      <a:pt x="11" y="41"/>
                    </a:lnTo>
                    <a:lnTo>
                      <a:pt x="22" y="23"/>
                    </a:lnTo>
                    <a:lnTo>
                      <a:pt x="32" y="10"/>
                    </a:lnTo>
                    <a:lnTo>
                      <a:pt x="39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59" name="Freeform 116"/>
              <p:cNvSpPr>
                <a:spLocks/>
              </p:cNvSpPr>
              <p:nvPr/>
            </p:nvSpPr>
            <p:spPr bwMode="auto">
              <a:xfrm>
                <a:off x="3001" y="2853"/>
                <a:ext cx="17" cy="22"/>
              </a:xfrm>
              <a:custGeom>
                <a:avLst/>
                <a:gdLst>
                  <a:gd name="T0" fmla="*/ 0 w 35"/>
                  <a:gd name="T1" fmla="*/ 0 h 44"/>
                  <a:gd name="T2" fmla="*/ 0 w 35"/>
                  <a:gd name="T3" fmla="*/ 1 h 44"/>
                  <a:gd name="T4" fmla="*/ 0 w 35"/>
                  <a:gd name="T5" fmla="*/ 1 h 44"/>
                  <a:gd name="T6" fmla="*/ 0 w 35"/>
                  <a:gd name="T7" fmla="*/ 1 h 4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5"/>
                  <a:gd name="T13" fmla="*/ 0 h 44"/>
                  <a:gd name="T14" fmla="*/ 35 w 35"/>
                  <a:gd name="T15" fmla="*/ 44 h 4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5" h="44">
                    <a:moveTo>
                      <a:pt x="35" y="0"/>
                    </a:moveTo>
                    <a:lnTo>
                      <a:pt x="22" y="14"/>
                    </a:lnTo>
                    <a:lnTo>
                      <a:pt x="11" y="26"/>
                    </a:lnTo>
                    <a:lnTo>
                      <a:pt x="0" y="4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60" name="Freeform 117"/>
              <p:cNvSpPr>
                <a:spLocks/>
              </p:cNvSpPr>
              <p:nvPr/>
            </p:nvSpPr>
            <p:spPr bwMode="auto">
              <a:xfrm>
                <a:off x="3001" y="2853"/>
                <a:ext cx="17" cy="22"/>
              </a:xfrm>
              <a:custGeom>
                <a:avLst/>
                <a:gdLst>
                  <a:gd name="T0" fmla="*/ 0 w 35"/>
                  <a:gd name="T1" fmla="*/ 0 h 44"/>
                  <a:gd name="T2" fmla="*/ 0 w 35"/>
                  <a:gd name="T3" fmla="*/ 1 h 44"/>
                  <a:gd name="T4" fmla="*/ 0 w 35"/>
                  <a:gd name="T5" fmla="*/ 1 h 44"/>
                  <a:gd name="T6" fmla="*/ 0 w 35"/>
                  <a:gd name="T7" fmla="*/ 1 h 4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5"/>
                  <a:gd name="T13" fmla="*/ 0 h 44"/>
                  <a:gd name="T14" fmla="*/ 35 w 35"/>
                  <a:gd name="T15" fmla="*/ 44 h 4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5" h="44">
                    <a:moveTo>
                      <a:pt x="35" y="0"/>
                    </a:moveTo>
                    <a:lnTo>
                      <a:pt x="22" y="14"/>
                    </a:lnTo>
                    <a:lnTo>
                      <a:pt x="11" y="26"/>
                    </a:lnTo>
                    <a:lnTo>
                      <a:pt x="0" y="4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61" name="Freeform 118"/>
              <p:cNvSpPr>
                <a:spLocks/>
              </p:cNvSpPr>
              <p:nvPr/>
            </p:nvSpPr>
            <p:spPr bwMode="auto">
              <a:xfrm>
                <a:off x="2733" y="2569"/>
                <a:ext cx="6" cy="42"/>
              </a:xfrm>
              <a:custGeom>
                <a:avLst/>
                <a:gdLst>
                  <a:gd name="T0" fmla="*/ 1 w 12"/>
                  <a:gd name="T1" fmla="*/ 0 h 82"/>
                  <a:gd name="T2" fmla="*/ 1 w 12"/>
                  <a:gd name="T3" fmla="*/ 1 h 82"/>
                  <a:gd name="T4" fmla="*/ 1 w 12"/>
                  <a:gd name="T5" fmla="*/ 1 h 82"/>
                  <a:gd name="T6" fmla="*/ 1 w 12"/>
                  <a:gd name="T7" fmla="*/ 1 h 82"/>
                  <a:gd name="T8" fmla="*/ 1 w 12"/>
                  <a:gd name="T9" fmla="*/ 1 h 82"/>
                  <a:gd name="T10" fmla="*/ 0 w 12"/>
                  <a:gd name="T11" fmla="*/ 1 h 82"/>
                  <a:gd name="T12" fmla="*/ 0 w 12"/>
                  <a:gd name="T13" fmla="*/ 1 h 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"/>
                  <a:gd name="T22" fmla="*/ 0 h 82"/>
                  <a:gd name="T23" fmla="*/ 12 w 12"/>
                  <a:gd name="T24" fmla="*/ 82 h 8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" h="82">
                    <a:moveTo>
                      <a:pt x="4" y="0"/>
                    </a:moveTo>
                    <a:lnTo>
                      <a:pt x="12" y="8"/>
                    </a:lnTo>
                    <a:lnTo>
                      <a:pt x="12" y="19"/>
                    </a:lnTo>
                    <a:lnTo>
                      <a:pt x="8" y="29"/>
                    </a:lnTo>
                    <a:lnTo>
                      <a:pt x="4" y="38"/>
                    </a:lnTo>
                    <a:lnTo>
                      <a:pt x="0" y="65"/>
                    </a:lnTo>
                    <a:lnTo>
                      <a:pt x="0" y="8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62" name="Freeform 119"/>
              <p:cNvSpPr>
                <a:spLocks/>
              </p:cNvSpPr>
              <p:nvPr/>
            </p:nvSpPr>
            <p:spPr bwMode="auto">
              <a:xfrm>
                <a:off x="2733" y="2569"/>
                <a:ext cx="6" cy="42"/>
              </a:xfrm>
              <a:custGeom>
                <a:avLst/>
                <a:gdLst>
                  <a:gd name="T0" fmla="*/ 1 w 12"/>
                  <a:gd name="T1" fmla="*/ 0 h 82"/>
                  <a:gd name="T2" fmla="*/ 1 w 12"/>
                  <a:gd name="T3" fmla="*/ 1 h 82"/>
                  <a:gd name="T4" fmla="*/ 1 w 12"/>
                  <a:gd name="T5" fmla="*/ 1 h 82"/>
                  <a:gd name="T6" fmla="*/ 1 w 12"/>
                  <a:gd name="T7" fmla="*/ 1 h 82"/>
                  <a:gd name="T8" fmla="*/ 1 w 12"/>
                  <a:gd name="T9" fmla="*/ 1 h 82"/>
                  <a:gd name="T10" fmla="*/ 0 w 12"/>
                  <a:gd name="T11" fmla="*/ 1 h 82"/>
                  <a:gd name="T12" fmla="*/ 0 w 12"/>
                  <a:gd name="T13" fmla="*/ 1 h 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"/>
                  <a:gd name="T22" fmla="*/ 0 h 82"/>
                  <a:gd name="T23" fmla="*/ 12 w 12"/>
                  <a:gd name="T24" fmla="*/ 82 h 8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" h="82">
                    <a:moveTo>
                      <a:pt x="4" y="0"/>
                    </a:moveTo>
                    <a:lnTo>
                      <a:pt x="12" y="8"/>
                    </a:lnTo>
                    <a:lnTo>
                      <a:pt x="12" y="19"/>
                    </a:lnTo>
                    <a:lnTo>
                      <a:pt x="8" y="29"/>
                    </a:lnTo>
                    <a:lnTo>
                      <a:pt x="4" y="38"/>
                    </a:lnTo>
                    <a:lnTo>
                      <a:pt x="0" y="65"/>
                    </a:lnTo>
                    <a:lnTo>
                      <a:pt x="0" y="8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63" name="Freeform 120"/>
              <p:cNvSpPr>
                <a:spLocks/>
              </p:cNvSpPr>
              <p:nvPr/>
            </p:nvSpPr>
            <p:spPr bwMode="auto">
              <a:xfrm>
                <a:off x="2825" y="3140"/>
                <a:ext cx="58" cy="72"/>
              </a:xfrm>
              <a:custGeom>
                <a:avLst/>
                <a:gdLst>
                  <a:gd name="T0" fmla="*/ 0 w 117"/>
                  <a:gd name="T1" fmla="*/ 0 h 143"/>
                  <a:gd name="T2" fmla="*/ 0 w 117"/>
                  <a:gd name="T3" fmla="*/ 1 h 143"/>
                  <a:gd name="T4" fmla="*/ 0 w 117"/>
                  <a:gd name="T5" fmla="*/ 1 h 143"/>
                  <a:gd name="T6" fmla="*/ 0 w 117"/>
                  <a:gd name="T7" fmla="*/ 1 h 143"/>
                  <a:gd name="T8" fmla="*/ 0 w 117"/>
                  <a:gd name="T9" fmla="*/ 1 h 143"/>
                  <a:gd name="T10" fmla="*/ 0 w 117"/>
                  <a:gd name="T11" fmla="*/ 1 h 143"/>
                  <a:gd name="T12" fmla="*/ 0 w 117"/>
                  <a:gd name="T13" fmla="*/ 1 h 143"/>
                  <a:gd name="T14" fmla="*/ 0 w 117"/>
                  <a:gd name="T15" fmla="*/ 1 h 143"/>
                  <a:gd name="T16" fmla="*/ 0 w 117"/>
                  <a:gd name="T17" fmla="*/ 1 h 143"/>
                  <a:gd name="T18" fmla="*/ 0 w 117"/>
                  <a:gd name="T19" fmla="*/ 1 h 143"/>
                  <a:gd name="T20" fmla="*/ 0 w 117"/>
                  <a:gd name="T21" fmla="*/ 1 h 143"/>
                  <a:gd name="T22" fmla="*/ 0 w 117"/>
                  <a:gd name="T23" fmla="*/ 1 h 143"/>
                  <a:gd name="T24" fmla="*/ 0 w 117"/>
                  <a:gd name="T25" fmla="*/ 1 h 143"/>
                  <a:gd name="T26" fmla="*/ 0 w 117"/>
                  <a:gd name="T27" fmla="*/ 1 h 143"/>
                  <a:gd name="T28" fmla="*/ 0 w 117"/>
                  <a:gd name="T29" fmla="*/ 1 h 143"/>
                  <a:gd name="T30" fmla="*/ 0 w 117"/>
                  <a:gd name="T31" fmla="*/ 1 h 143"/>
                  <a:gd name="T32" fmla="*/ 0 w 117"/>
                  <a:gd name="T33" fmla="*/ 0 h 1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143"/>
                  <a:gd name="T53" fmla="*/ 117 w 117"/>
                  <a:gd name="T54" fmla="*/ 143 h 1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143">
                    <a:moveTo>
                      <a:pt x="57" y="0"/>
                    </a:moveTo>
                    <a:lnTo>
                      <a:pt x="100" y="11"/>
                    </a:lnTo>
                    <a:lnTo>
                      <a:pt x="117" y="40"/>
                    </a:lnTo>
                    <a:lnTo>
                      <a:pt x="115" y="76"/>
                    </a:lnTo>
                    <a:lnTo>
                      <a:pt x="106" y="110"/>
                    </a:lnTo>
                    <a:lnTo>
                      <a:pt x="92" y="133"/>
                    </a:lnTo>
                    <a:lnTo>
                      <a:pt x="74" y="143"/>
                    </a:lnTo>
                    <a:lnTo>
                      <a:pt x="53" y="139"/>
                    </a:lnTo>
                    <a:lnTo>
                      <a:pt x="35" y="122"/>
                    </a:lnTo>
                    <a:lnTo>
                      <a:pt x="25" y="108"/>
                    </a:lnTo>
                    <a:lnTo>
                      <a:pt x="12" y="90"/>
                    </a:lnTo>
                    <a:lnTo>
                      <a:pt x="4" y="71"/>
                    </a:lnTo>
                    <a:lnTo>
                      <a:pt x="0" y="50"/>
                    </a:lnTo>
                    <a:lnTo>
                      <a:pt x="0" y="31"/>
                    </a:lnTo>
                    <a:lnTo>
                      <a:pt x="7" y="14"/>
                    </a:lnTo>
                    <a:lnTo>
                      <a:pt x="26" y="4"/>
                    </a:lnTo>
                    <a:lnTo>
                      <a:pt x="57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64" name="Freeform 121"/>
              <p:cNvSpPr>
                <a:spLocks/>
              </p:cNvSpPr>
              <p:nvPr/>
            </p:nvSpPr>
            <p:spPr bwMode="auto">
              <a:xfrm>
                <a:off x="2825" y="3140"/>
                <a:ext cx="58" cy="72"/>
              </a:xfrm>
              <a:custGeom>
                <a:avLst/>
                <a:gdLst>
                  <a:gd name="T0" fmla="*/ 0 w 117"/>
                  <a:gd name="T1" fmla="*/ 0 h 143"/>
                  <a:gd name="T2" fmla="*/ 0 w 117"/>
                  <a:gd name="T3" fmla="*/ 1 h 143"/>
                  <a:gd name="T4" fmla="*/ 0 w 117"/>
                  <a:gd name="T5" fmla="*/ 1 h 143"/>
                  <a:gd name="T6" fmla="*/ 0 w 117"/>
                  <a:gd name="T7" fmla="*/ 1 h 143"/>
                  <a:gd name="T8" fmla="*/ 0 w 117"/>
                  <a:gd name="T9" fmla="*/ 1 h 143"/>
                  <a:gd name="T10" fmla="*/ 0 w 117"/>
                  <a:gd name="T11" fmla="*/ 1 h 143"/>
                  <a:gd name="T12" fmla="*/ 0 w 117"/>
                  <a:gd name="T13" fmla="*/ 1 h 143"/>
                  <a:gd name="T14" fmla="*/ 0 w 117"/>
                  <a:gd name="T15" fmla="*/ 1 h 143"/>
                  <a:gd name="T16" fmla="*/ 0 w 117"/>
                  <a:gd name="T17" fmla="*/ 1 h 143"/>
                  <a:gd name="T18" fmla="*/ 0 w 117"/>
                  <a:gd name="T19" fmla="*/ 1 h 143"/>
                  <a:gd name="T20" fmla="*/ 0 w 117"/>
                  <a:gd name="T21" fmla="*/ 1 h 143"/>
                  <a:gd name="T22" fmla="*/ 0 w 117"/>
                  <a:gd name="T23" fmla="*/ 1 h 143"/>
                  <a:gd name="T24" fmla="*/ 0 w 117"/>
                  <a:gd name="T25" fmla="*/ 1 h 143"/>
                  <a:gd name="T26" fmla="*/ 0 w 117"/>
                  <a:gd name="T27" fmla="*/ 1 h 143"/>
                  <a:gd name="T28" fmla="*/ 0 w 117"/>
                  <a:gd name="T29" fmla="*/ 1 h 143"/>
                  <a:gd name="T30" fmla="*/ 0 w 117"/>
                  <a:gd name="T31" fmla="*/ 1 h 143"/>
                  <a:gd name="T32" fmla="*/ 0 w 117"/>
                  <a:gd name="T33" fmla="*/ 0 h 1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143"/>
                  <a:gd name="T53" fmla="*/ 117 w 117"/>
                  <a:gd name="T54" fmla="*/ 143 h 1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143">
                    <a:moveTo>
                      <a:pt x="57" y="0"/>
                    </a:moveTo>
                    <a:lnTo>
                      <a:pt x="100" y="11"/>
                    </a:lnTo>
                    <a:lnTo>
                      <a:pt x="117" y="40"/>
                    </a:lnTo>
                    <a:lnTo>
                      <a:pt x="115" y="76"/>
                    </a:lnTo>
                    <a:lnTo>
                      <a:pt x="106" y="110"/>
                    </a:lnTo>
                    <a:lnTo>
                      <a:pt x="92" y="133"/>
                    </a:lnTo>
                    <a:lnTo>
                      <a:pt x="74" y="143"/>
                    </a:lnTo>
                    <a:lnTo>
                      <a:pt x="53" y="139"/>
                    </a:lnTo>
                    <a:lnTo>
                      <a:pt x="35" y="122"/>
                    </a:lnTo>
                    <a:lnTo>
                      <a:pt x="25" y="108"/>
                    </a:lnTo>
                    <a:lnTo>
                      <a:pt x="12" y="90"/>
                    </a:lnTo>
                    <a:lnTo>
                      <a:pt x="4" y="71"/>
                    </a:lnTo>
                    <a:lnTo>
                      <a:pt x="0" y="50"/>
                    </a:lnTo>
                    <a:lnTo>
                      <a:pt x="0" y="31"/>
                    </a:lnTo>
                    <a:lnTo>
                      <a:pt x="7" y="14"/>
                    </a:lnTo>
                    <a:lnTo>
                      <a:pt x="26" y="4"/>
                    </a:lnTo>
                    <a:lnTo>
                      <a:pt x="57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65" name="Freeform 122"/>
              <p:cNvSpPr>
                <a:spLocks/>
              </p:cNvSpPr>
              <p:nvPr/>
            </p:nvSpPr>
            <p:spPr bwMode="auto">
              <a:xfrm>
                <a:off x="2860" y="3113"/>
                <a:ext cx="14" cy="32"/>
              </a:xfrm>
              <a:custGeom>
                <a:avLst/>
                <a:gdLst>
                  <a:gd name="T0" fmla="*/ 1 w 28"/>
                  <a:gd name="T1" fmla="*/ 0 h 66"/>
                  <a:gd name="T2" fmla="*/ 1 w 28"/>
                  <a:gd name="T3" fmla="*/ 0 h 66"/>
                  <a:gd name="T4" fmla="*/ 1 w 28"/>
                  <a:gd name="T5" fmla="*/ 0 h 66"/>
                  <a:gd name="T6" fmla="*/ 0 w 28"/>
                  <a:gd name="T7" fmla="*/ 0 h 6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66"/>
                  <a:gd name="T14" fmla="*/ 28 w 28"/>
                  <a:gd name="T15" fmla="*/ 66 h 6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66">
                    <a:moveTo>
                      <a:pt x="28" y="66"/>
                    </a:moveTo>
                    <a:lnTo>
                      <a:pt x="14" y="49"/>
                    </a:lnTo>
                    <a:lnTo>
                      <a:pt x="5" y="2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66" name="Freeform 123"/>
              <p:cNvSpPr>
                <a:spLocks/>
              </p:cNvSpPr>
              <p:nvPr/>
            </p:nvSpPr>
            <p:spPr bwMode="auto">
              <a:xfrm>
                <a:off x="2860" y="3113"/>
                <a:ext cx="14" cy="32"/>
              </a:xfrm>
              <a:custGeom>
                <a:avLst/>
                <a:gdLst>
                  <a:gd name="T0" fmla="*/ 1 w 28"/>
                  <a:gd name="T1" fmla="*/ 0 h 66"/>
                  <a:gd name="T2" fmla="*/ 1 w 28"/>
                  <a:gd name="T3" fmla="*/ 0 h 66"/>
                  <a:gd name="T4" fmla="*/ 1 w 28"/>
                  <a:gd name="T5" fmla="*/ 0 h 66"/>
                  <a:gd name="T6" fmla="*/ 0 w 28"/>
                  <a:gd name="T7" fmla="*/ 0 h 6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"/>
                  <a:gd name="T13" fmla="*/ 0 h 66"/>
                  <a:gd name="T14" fmla="*/ 28 w 28"/>
                  <a:gd name="T15" fmla="*/ 66 h 6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" h="66">
                    <a:moveTo>
                      <a:pt x="28" y="66"/>
                    </a:moveTo>
                    <a:lnTo>
                      <a:pt x="14" y="49"/>
                    </a:lnTo>
                    <a:lnTo>
                      <a:pt x="5" y="2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67" name="Freeform 124"/>
              <p:cNvSpPr>
                <a:spLocks/>
              </p:cNvSpPr>
              <p:nvPr/>
            </p:nvSpPr>
            <p:spPr bwMode="auto">
              <a:xfrm>
                <a:off x="2833" y="3113"/>
                <a:ext cx="11" cy="32"/>
              </a:xfrm>
              <a:custGeom>
                <a:avLst/>
                <a:gdLst>
                  <a:gd name="T0" fmla="*/ 0 w 23"/>
                  <a:gd name="T1" fmla="*/ 0 h 64"/>
                  <a:gd name="T2" fmla="*/ 0 w 23"/>
                  <a:gd name="T3" fmla="*/ 1 h 64"/>
                  <a:gd name="T4" fmla="*/ 0 w 23"/>
                  <a:gd name="T5" fmla="*/ 1 h 64"/>
                  <a:gd name="T6" fmla="*/ 0 w 23"/>
                  <a:gd name="T7" fmla="*/ 1 h 6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64"/>
                  <a:gd name="T14" fmla="*/ 23 w 23"/>
                  <a:gd name="T15" fmla="*/ 64 h 6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64">
                    <a:moveTo>
                      <a:pt x="23" y="0"/>
                    </a:moveTo>
                    <a:lnTo>
                      <a:pt x="21" y="19"/>
                    </a:lnTo>
                    <a:lnTo>
                      <a:pt x="16" y="41"/>
                    </a:lnTo>
                    <a:lnTo>
                      <a:pt x="0" y="6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68" name="Freeform 125"/>
              <p:cNvSpPr>
                <a:spLocks/>
              </p:cNvSpPr>
              <p:nvPr/>
            </p:nvSpPr>
            <p:spPr bwMode="auto">
              <a:xfrm>
                <a:off x="2833" y="3113"/>
                <a:ext cx="11" cy="32"/>
              </a:xfrm>
              <a:custGeom>
                <a:avLst/>
                <a:gdLst>
                  <a:gd name="T0" fmla="*/ 0 w 23"/>
                  <a:gd name="T1" fmla="*/ 0 h 64"/>
                  <a:gd name="T2" fmla="*/ 0 w 23"/>
                  <a:gd name="T3" fmla="*/ 1 h 64"/>
                  <a:gd name="T4" fmla="*/ 0 w 23"/>
                  <a:gd name="T5" fmla="*/ 1 h 64"/>
                  <a:gd name="T6" fmla="*/ 0 w 23"/>
                  <a:gd name="T7" fmla="*/ 1 h 6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64"/>
                  <a:gd name="T14" fmla="*/ 23 w 23"/>
                  <a:gd name="T15" fmla="*/ 64 h 6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64">
                    <a:moveTo>
                      <a:pt x="23" y="0"/>
                    </a:moveTo>
                    <a:lnTo>
                      <a:pt x="21" y="19"/>
                    </a:lnTo>
                    <a:lnTo>
                      <a:pt x="16" y="41"/>
                    </a:lnTo>
                    <a:lnTo>
                      <a:pt x="0" y="6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69" name="Freeform 126"/>
              <p:cNvSpPr>
                <a:spLocks/>
              </p:cNvSpPr>
              <p:nvPr/>
            </p:nvSpPr>
            <p:spPr bwMode="auto">
              <a:xfrm>
                <a:off x="2787" y="3201"/>
                <a:ext cx="55" cy="8"/>
              </a:xfrm>
              <a:custGeom>
                <a:avLst/>
                <a:gdLst>
                  <a:gd name="T0" fmla="*/ 0 w 111"/>
                  <a:gd name="T1" fmla="*/ 0 h 17"/>
                  <a:gd name="T2" fmla="*/ 0 w 111"/>
                  <a:gd name="T3" fmla="*/ 0 h 17"/>
                  <a:gd name="T4" fmla="*/ 0 w 111"/>
                  <a:gd name="T5" fmla="*/ 0 h 17"/>
                  <a:gd name="T6" fmla="*/ 0 w 111"/>
                  <a:gd name="T7" fmla="*/ 0 h 17"/>
                  <a:gd name="T8" fmla="*/ 0 w 111"/>
                  <a:gd name="T9" fmla="*/ 0 h 17"/>
                  <a:gd name="T10" fmla="*/ 0 w 111"/>
                  <a:gd name="T11" fmla="*/ 0 h 17"/>
                  <a:gd name="T12" fmla="*/ 0 w 111"/>
                  <a:gd name="T13" fmla="*/ 0 h 17"/>
                  <a:gd name="T14" fmla="*/ 0 w 111"/>
                  <a:gd name="T15" fmla="*/ 0 h 17"/>
                  <a:gd name="T16" fmla="*/ 0 w 111"/>
                  <a:gd name="T17" fmla="*/ 0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1"/>
                  <a:gd name="T28" fmla="*/ 0 h 17"/>
                  <a:gd name="T29" fmla="*/ 111 w 111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1" h="17">
                    <a:moveTo>
                      <a:pt x="0" y="14"/>
                    </a:moveTo>
                    <a:lnTo>
                      <a:pt x="12" y="17"/>
                    </a:lnTo>
                    <a:lnTo>
                      <a:pt x="24" y="17"/>
                    </a:lnTo>
                    <a:lnTo>
                      <a:pt x="41" y="11"/>
                    </a:lnTo>
                    <a:lnTo>
                      <a:pt x="58" y="7"/>
                    </a:lnTo>
                    <a:lnTo>
                      <a:pt x="73" y="3"/>
                    </a:lnTo>
                    <a:lnTo>
                      <a:pt x="87" y="0"/>
                    </a:lnTo>
                    <a:lnTo>
                      <a:pt x="101" y="0"/>
                    </a:lnTo>
                    <a:lnTo>
                      <a:pt x="111" y="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70" name="Freeform 127"/>
              <p:cNvSpPr>
                <a:spLocks/>
              </p:cNvSpPr>
              <p:nvPr/>
            </p:nvSpPr>
            <p:spPr bwMode="auto">
              <a:xfrm>
                <a:off x="2787" y="3201"/>
                <a:ext cx="55" cy="8"/>
              </a:xfrm>
              <a:custGeom>
                <a:avLst/>
                <a:gdLst>
                  <a:gd name="T0" fmla="*/ 0 w 111"/>
                  <a:gd name="T1" fmla="*/ 0 h 17"/>
                  <a:gd name="T2" fmla="*/ 0 w 111"/>
                  <a:gd name="T3" fmla="*/ 0 h 17"/>
                  <a:gd name="T4" fmla="*/ 0 w 111"/>
                  <a:gd name="T5" fmla="*/ 0 h 17"/>
                  <a:gd name="T6" fmla="*/ 0 w 111"/>
                  <a:gd name="T7" fmla="*/ 0 h 17"/>
                  <a:gd name="T8" fmla="*/ 0 w 111"/>
                  <a:gd name="T9" fmla="*/ 0 h 17"/>
                  <a:gd name="T10" fmla="*/ 0 w 111"/>
                  <a:gd name="T11" fmla="*/ 0 h 17"/>
                  <a:gd name="T12" fmla="*/ 0 w 111"/>
                  <a:gd name="T13" fmla="*/ 0 h 17"/>
                  <a:gd name="T14" fmla="*/ 0 w 111"/>
                  <a:gd name="T15" fmla="*/ 0 h 17"/>
                  <a:gd name="T16" fmla="*/ 0 w 111"/>
                  <a:gd name="T17" fmla="*/ 0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1"/>
                  <a:gd name="T28" fmla="*/ 0 h 17"/>
                  <a:gd name="T29" fmla="*/ 111 w 111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1" h="17">
                    <a:moveTo>
                      <a:pt x="0" y="14"/>
                    </a:moveTo>
                    <a:lnTo>
                      <a:pt x="12" y="17"/>
                    </a:lnTo>
                    <a:lnTo>
                      <a:pt x="24" y="17"/>
                    </a:lnTo>
                    <a:lnTo>
                      <a:pt x="41" y="11"/>
                    </a:lnTo>
                    <a:lnTo>
                      <a:pt x="58" y="7"/>
                    </a:lnTo>
                    <a:lnTo>
                      <a:pt x="73" y="3"/>
                    </a:lnTo>
                    <a:lnTo>
                      <a:pt x="87" y="0"/>
                    </a:lnTo>
                    <a:lnTo>
                      <a:pt x="101" y="0"/>
                    </a:lnTo>
                    <a:lnTo>
                      <a:pt x="111" y="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71" name="Freeform 128"/>
              <p:cNvSpPr>
                <a:spLocks/>
              </p:cNvSpPr>
              <p:nvPr/>
            </p:nvSpPr>
            <p:spPr bwMode="auto">
              <a:xfrm>
                <a:off x="2872" y="3204"/>
                <a:ext cx="30" cy="3"/>
              </a:xfrm>
              <a:custGeom>
                <a:avLst/>
                <a:gdLst>
                  <a:gd name="T0" fmla="*/ 0 w 60"/>
                  <a:gd name="T1" fmla="*/ 1 h 5"/>
                  <a:gd name="T2" fmla="*/ 1 w 60"/>
                  <a:gd name="T3" fmla="*/ 0 h 5"/>
                  <a:gd name="T4" fmla="*/ 1 w 60"/>
                  <a:gd name="T5" fmla="*/ 0 h 5"/>
                  <a:gd name="T6" fmla="*/ 1 w 60"/>
                  <a:gd name="T7" fmla="*/ 1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0"/>
                  <a:gd name="T13" fmla="*/ 0 h 5"/>
                  <a:gd name="T14" fmla="*/ 60 w 60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0" h="5">
                    <a:moveTo>
                      <a:pt x="0" y="5"/>
                    </a:moveTo>
                    <a:lnTo>
                      <a:pt x="24" y="0"/>
                    </a:lnTo>
                    <a:lnTo>
                      <a:pt x="45" y="0"/>
                    </a:lnTo>
                    <a:lnTo>
                      <a:pt x="60" y="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72" name="Freeform 129"/>
              <p:cNvSpPr>
                <a:spLocks/>
              </p:cNvSpPr>
              <p:nvPr/>
            </p:nvSpPr>
            <p:spPr bwMode="auto">
              <a:xfrm>
                <a:off x="2872" y="3204"/>
                <a:ext cx="30" cy="3"/>
              </a:xfrm>
              <a:custGeom>
                <a:avLst/>
                <a:gdLst>
                  <a:gd name="T0" fmla="*/ 0 w 60"/>
                  <a:gd name="T1" fmla="*/ 1 h 5"/>
                  <a:gd name="T2" fmla="*/ 1 w 60"/>
                  <a:gd name="T3" fmla="*/ 0 h 5"/>
                  <a:gd name="T4" fmla="*/ 1 w 60"/>
                  <a:gd name="T5" fmla="*/ 0 h 5"/>
                  <a:gd name="T6" fmla="*/ 1 w 60"/>
                  <a:gd name="T7" fmla="*/ 1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0"/>
                  <a:gd name="T13" fmla="*/ 0 h 5"/>
                  <a:gd name="T14" fmla="*/ 60 w 60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0" h="5">
                    <a:moveTo>
                      <a:pt x="0" y="5"/>
                    </a:moveTo>
                    <a:lnTo>
                      <a:pt x="24" y="0"/>
                    </a:lnTo>
                    <a:lnTo>
                      <a:pt x="45" y="0"/>
                    </a:lnTo>
                    <a:lnTo>
                      <a:pt x="60" y="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73" name="Freeform 130"/>
              <p:cNvSpPr>
                <a:spLocks/>
              </p:cNvSpPr>
              <p:nvPr/>
            </p:nvSpPr>
            <p:spPr bwMode="auto">
              <a:xfrm>
                <a:off x="2871" y="3445"/>
                <a:ext cx="5" cy="196"/>
              </a:xfrm>
              <a:custGeom>
                <a:avLst/>
                <a:gdLst>
                  <a:gd name="T0" fmla="*/ 1 w 9"/>
                  <a:gd name="T1" fmla="*/ 1 h 391"/>
                  <a:gd name="T2" fmla="*/ 1 w 9"/>
                  <a:gd name="T3" fmla="*/ 1 h 391"/>
                  <a:gd name="T4" fmla="*/ 1 w 9"/>
                  <a:gd name="T5" fmla="*/ 1 h 391"/>
                  <a:gd name="T6" fmla="*/ 0 w 9"/>
                  <a:gd name="T7" fmla="*/ 1 h 391"/>
                  <a:gd name="T8" fmla="*/ 1 w 9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"/>
                  <a:gd name="T16" fmla="*/ 0 h 391"/>
                  <a:gd name="T17" fmla="*/ 9 w 9"/>
                  <a:gd name="T18" fmla="*/ 391 h 39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" h="391">
                    <a:moveTo>
                      <a:pt x="8" y="391"/>
                    </a:moveTo>
                    <a:lnTo>
                      <a:pt x="4" y="341"/>
                    </a:lnTo>
                    <a:lnTo>
                      <a:pt x="1" y="227"/>
                    </a:lnTo>
                    <a:lnTo>
                      <a:pt x="0" y="96"/>
                    </a:lnTo>
                    <a:lnTo>
                      <a:pt x="9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74" name="Freeform 131"/>
              <p:cNvSpPr>
                <a:spLocks/>
              </p:cNvSpPr>
              <p:nvPr/>
            </p:nvSpPr>
            <p:spPr bwMode="auto">
              <a:xfrm>
                <a:off x="2871" y="3445"/>
                <a:ext cx="5" cy="196"/>
              </a:xfrm>
              <a:custGeom>
                <a:avLst/>
                <a:gdLst>
                  <a:gd name="T0" fmla="*/ 1 w 9"/>
                  <a:gd name="T1" fmla="*/ 1 h 391"/>
                  <a:gd name="T2" fmla="*/ 1 w 9"/>
                  <a:gd name="T3" fmla="*/ 1 h 391"/>
                  <a:gd name="T4" fmla="*/ 1 w 9"/>
                  <a:gd name="T5" fmla="*/ 1 h 391"/>
                  <a:gd name="T6" fmla="*/ 0 w 9"/>
                  <a:gd name="T7" fmla="*/ 1 h 391"/>
                  <a:gd name="T8" fmla="*/ 1 w 9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"/>
                  <a:gd name="T16" fmla="*/ 0 h 391"/>
                  <a:gd name="T17" fmla="*/ 9 w 9"/>
                  <a:gd name="T18" fmla="*/ 391 h 39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" h="391">
                    <a:moveTo>
                      <a:pt x="8" y="391"/>
                    </a:moveTo>
                    <a:lnTo>
                      <a:pt x="4" y="341"/>
                    </a:lnTo>
                    <a:lnTo>
                      <a:pt x="1" y="227"/>
                    </a:lnTo>
                    <a:lnTo>
                      <a:pt x="0" y="96"/>
                    </a:lnTo>
                    <a:lnTo>
                      <a:pt x="9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75" name="Freeform 132"/>
              <p:cNvSpPr>
                <a:spLocks/>
              </p:cNvSpPr>
              <p:nvPr/>
            </p:nvSpPr>
            <p:spPr bwMode="auto">
              <a:xfrm>
                <a:off x="2874" y="3238"/>
                <a:ext cx="27" cy="523"/>
              </a:xfrm>
              <a:custGeom>
                <a:avLst/>
                <a:gdLst>
                  <a:gd name="T0" fmla="*/ 1 w 54"/>
                  <a:gd name="T1" fmla="*/ 1 h 1046"/>
                  <a:gd name="T2" fmla="*/ 1 w 54"/>
                  <a:gd name="T3" fmla="*/ 1 h 1046"/>
                  <a:gd name="T4" fmla="*/ 1 w 54"/>
                  <a:gd name="T5" fmla="*/ 1 h 1046"/>
                  <a:gd name="T6" fmla="*/ 1 w 54"/>
                  <a:gd name="T7" fmla="*/ 1 h 1046"/>
                  <a:gd name="T8" fmla="*/ 1 w 54"/>
                  <a:gd name="T9" fmla="*/ 1 h 1046"/>
                  <a:gd name="T10" fmla="*/ 1 w 54"/>
                  <a:gd name="T11" fmla="*/ 1 h 1046"/>
                  <a:gd name="T12" fmla="*/ 1 w 54"/>
                  <a:gd name="T13" fmla="*/ 1 h 1046"/>
                  <a:gd name="T14" fmla="*/ 1 w 54"/>
                  <a:gd name="T15" fmla="*/ 1 h 1046"/>
                  <a:gd name="T16" fmla="*/ 1 w 54"/>
                  <a:gd name="T17" fmla="*/ 1 h 1046"/>
                  <a:gd name="T18" fmla="*/ 1 w 54"/>
                  <a:gd name="T19" fmla="*/ 1 h 1046"/>
                  <a:gd name="T20" fmla="*/ 1 w 54"/>
                  <a:gd name="T21" fmla="*/ 1 h 1046"/>
                  <a:gd name="T22" fmla="*/ 1 w 54"/>
                  <a:gd name="T23" fmla="*/ 1 h 1046"/>
                  <a:gd name="T24" fmla="*/ 0 w 54"/>
                  <a:gd name="T25" fmla="*/ 1 h 1046"/>
                  <a:gd name="T26" fmla="*/ 1 w 54"/>
                  <a:gd name="T27" fmla="*/ 1 h 1046"/>
                  <a:gd name="T28" fmla="*/ 1 w 54"/>
                  <a:gd name="T29" fmla="*/ 1 h 1046"/>
                  <a:gd name="T30" fmla="*/ 1 w 54"/>
                  <a:gd name="T31" fmla="*/ 0 h 104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54"/>
                  <a:gd name="T49" fmla="*/ 0 h 1046"/>
                  <a:gd name="T50" fmla="*/ 54 w 54"/>
                  <a:gd name="T51" fmla="*/ 1046 h 104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54" h="1046">
                    <a:moveTo>
                      <a:pt x="23" y="1046"/>
                    </a:moveTo>
                    <a:lnTo>
                      <a:pt x="23" y="1030"/>
                    </a:lnTo>
                    <a:lnTo>
                      <a:pt x="19" y="1019"/>
                    </a:lnTo>
                    <a:lnTo>
                      <a:pt x="11" y="1011"/>
                    </a:lnTo>
                    <a:lnTo>
                      <a:pt x="19" y="964"/>
                    </a:lnTo>
                    <a:lnTo>
                      <a:pt x="16" y="895"/>
                    </a:lnTo>
                    <a:lnTo>
                      <a:pt x="5" y="833"/>
                    </a:lnTo>
                    <a:lnTo>
                      <a:pt x="1" y="805"/>
                    </a:lnTo>
                    <a:lnTo>
                      <a:pt x="12" y="670"/>
                    </a:lnTo>
                    <a:lnTo>
                      <a:pt x="12" y="541"/>
                    </a:lnTo>
                    <a:lnTo>
                      <a:pt x="7" y="432"/>
                    </a:lnTo>
                    <a:lnTo>
                      <a:pt x="1" y="363"/>
                    </a:lnTo>
                    <a:lnTo>
                      <a:pt x="0" y="303"/>
                    </a:lnTo>
                    <a:lnTo>
                      <a:pt x="2" y="208"/>
                    </a:lnTo>
                    <a:lnTo>
                      <a:pt x="19" y="103"/>
                    </a:lnTo>
                    <a:lnTo>
                      <a:pt x="54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76" name="Freeform 133"/>
              <p:cNvSpPr>
                <a:spLocks/>
              </p:cNvSpPr>
              <p:nvPr/>
            </p:nvSpPr>
            <p:spPr bwMode="auto">
              <a:xfrm>
                <a:off x="2874" y="3238"/>
                <a:ext cx="27" cy="523"/>
              </a:xfrm>
              <a:custGeom>
                <a:avLst/>
                <a:gdLst>
                  <a:gd name="T0" fmla="*/ 1 w 54"/>
                  <a:gd name="T1" fmla="*/ 1 h 1046"/>
                  <a:gd name="T2" fmla="*/ 1 w 54"/>
                  <a:gd name="T3" fmla="*/ 1 h 1046"/>
                  <a:gd name="T4" fmla="*/ 1 w 54"/>
                  <a:gd name="T5" fmla="*/ 1 h 1046"/>
                  <a:gd name="T6" fmla="*/ 1 w 54"/>
                  <a:gd name="T7" fmla="*/ 1 h 1046"/>
                  <a:gd name="T8" fmla="*/ 1 w 54"/>
                  <a:gd name="T9" fmla="*/ 1 h 1046"/>
                  <a:gd name="T10" fmla="*/ 1 w 54"/>
                  <a:gd name="T11" fmla="*/ 1 h 1046"/>
                  <a:gd name="T12" fmla="*/ 1 w 54"/>
                  <a:gd name="T13" fmla="*/ 1 h 1046"/>
                  <a:gd name="T14" fmla="*/ 1 w 54"/>
                  <a:gd name="T15" fmla="*/ 1 h 1046"/>
                  <a:gd name="T16" fmla="*/ 1 w 54"/>
                  <a:gd name="T17" fmla="*/ 1 h 1046"/>
                  <a:gd name="T18" fmla="*/ 1 w 54"/>
                  <a:gd name="T19" fmla="*/ 1 h 1046"/>
                  <a:gd name="T20" fmla="*/ 1 w 54"/>
                  <a:gd name="T21" fmla="*/ 1 h 1046"/>
                  <a:gd name="T22" fmla="*/ 1 w 54"/>
                  <a:gd name="T23" fmla="*/ 1 h 1046"/>
                  <a:gd name="T24" fmla="*/ 0 w 54"/>
                  <a:gd name="T25" fmla="*/ 1 h 1046"/>
                  <a:gd name="T26" fmla="*/ 1 w 54"/>
                  <a:gd name="T27" fmla="*/ 1 h 1046"/>
                  <a:gd name="T28" fmla="*/ 1 w 54"/>
                  <a:gd name="T29" fmla="*/ 1 h 1046"/>
                  <a:gd name="T30" fmla="*/ 1 w 54"/>
                  <a:gd name="T31" fmla="*/ 0 h 104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54"/>
                  <a:gd name="T49" fmla="*/ 0 h 1046"/>
                  <a:gd name="T50" fmla="*/ 54 w 54"/>
                  <a:gd name="T51" fmla="*/ 1046 h 104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54" h="1046">
                    <a:moveTo>
                      <a:pt x="23" y="1046"/>
                    </a:moveTo>
                    <a:lnTo>
                      <a:pt x="23" y="1030"/>
                    </a:lnTo>
                    <a:lnTo>
                      <a:pt x="19" y="1019"/>
                    </a:lnTo>
                    <a:lnTo>
                      <a:pt x="11" y="1011"/>
                    </a:lnTo>
                    <a:lnTo>
                      <a:pt x="19" y="964"/>
                    </a:lnTo>
                    <a:lnTo>
                      <a:pt x="16" y="895"/>
                    </a:lnTo>
                    <a:lnTo>
                      <a:pt x="5" y="833"/>
                    </a:lnTo>
                    <a:lnTo>
                      <a:pt x="1" y="805"/>
                    </a:lnTo>
                    <a:lnTo>
                      <a:pt x="12" y="670"/>
                    </a:lnTo>
                    <a:lnTo>
                      <a:pt x="12" y="541"/>
                    </a:lnTo>
                    <a:lnTo>
                      <a:pt x="7" y="432"/>
                    </a:lnTo>
                    <a:lnTo>
                      <a:pt x="1" y="363"/>
                    </a:lnTo>
                    <a:lnTo>
                      <a:pt x="0" y="303"/>
                    </a:lnTo>
                    <a:lnTo>
                      <a:pt x="2" y="208"/>
                    </a:lnTo>
                    <a:lnTo>
                      <a:pt x="19" y="103"/>
                    </a:lnTo>
                    <a:lnTo>
                      <a:pt x="54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77" name="Freeform 134"/>
              <p:cNvSpPr>
                <a:spLocks/>
              </p:cNvSpPr>
              <p:nvPr/>
            </p:nvSpPr>
            <p:spPr bwMode="auto">
              <a:xfrm>
                <a:off x="2810" y="3742"/>
                <a:ext cx="69" cy="22"/>
              </a:xfrm>
              <a:custGeom>
                <a:avLst/>
                <a:gdLst>
                  <a:gd name="T0" fmla="*/ 1 w 138"/>
                  <a:gd name="T1" fmla="*/ 0 h 45"/>
                  <a:gd name="T2" fmla="*/ 1 w 138"/>
                  <a:gd name="T3" fmla="*/ 0 h 45"/>
                  <a:gd name="T4" fmla="*/ 1 w 138"/>
                  <a:gd name="T5" fmla="*/ 0 h 45"/>
                  <a:gd name="T6" fmla="*/ 1 w 138"/>
                  <a:gd name="T7" fmla="*/ 0 h 45"/>
                  <a:gd name="T8" fmla="*/ 1 w 138"/>
                  <a:gd name="T9" fmla="*/ 0 h 45"/>
                  <a:gd name="T10" fmla="*/ 1 w 138"/>
                  <a:gd name="T11" fmla="*/ 0 h 45"/>
                  <a:gd name="T12" fmla="*/ 1 w 138"/>
                  <a:gd name="T13" fmla="*/ 0 h 45"/>
                  <a:gd name="T14" fmla="*/ 1 w 138"/>
                  <a:gd name="T15" fmla="*/ 0 h 45"/>
                  <a:gd name="T16" fmla="*/ 0 w 138"/>
                  <a:gd name="T17" fmla="*/ 0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8"/>
                  <a:gd name="T28" fmla="*/ 0 h 45"/>
                  <a:gd name="T29" fmla="*/ 138 w 138"/>
                  <a:gd name="T30" fmla="*/ 45 h 4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8" h="45">
                    <a:moveTo>
                      <a:pt x="138" y="2"/>
                    </a:moveTo>
                    <a:lnTo>
                      <a:pt x="122" y="0"/>
                    </a:lnTo>
                    <a:lnTo>
                      <a:pt x="102" y="3"/>
                    </a:lnTo>
                    <a:lnTo>
                      <a:pt x="83" y="4"/>
                    </a:lnTo>
                    <a:lnTo>
                      <a:pt x="60" y="10"/>
                    </a:lnTo>
                    <a:lnTo>
                      <a:pt x="41" y="15"/>
                    </a:lnTo>
                    <a:lnTo>
                      <a:pt x="21" y="24"/>
                    </a:lnTo>
                    <a:lnTo>
                      <a:pt x="9" y="34"/>
                    </a:lnTo>
                    <a:lnTo>
                      <a:pt x="0" y="4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78" name="Freeform 135"/>
              <p:cNvSpPr>
                <a:spLocks/>
              </p:cNvSpPr>
              <p:nvPr/>
            </p:nvSpPr>
            <p:spPr bwMode="auto">
              <a:xfrm>
                <a:off x="2810" y="3742"/>
                <a:ext cx="69" cy="22"/>
              </a:xfrm>
              <a:custGeom>
                <a:avLst/>
                <a:gdLst>
                  <a:gd name="T0" fmla="*/ 1 w 138"/>
                  <a:gd name="T1" fmla="*/ 0 h 45"/>
                  <a:gd name="T2" fmla="*/ 1 w 138"/>
                  <a:gd name="T3" fmla="*/ 0 h 45"/>
                  <a:gd name="T4" fmla="*/ 1 w 138"/>
                  <a:gd name="T5" fmla="*/ 0 h 45"/>
                  <a:gd name="T6" fmla="*/ 1 w 138"/>
                  <a:gd name="T7" fmla="*/ 0 h 45"/>
                  <a:gd name="T8" fmla="*/ 1 w 138"/>
                  <a:gd name="T9" fmla="*/ 0 h 45"/>
                  <a:gd name="T10" fmla="*/ 1 w 138"/>
                  <a:gd name="T11" fmla="*/ 0 h 45"/>
                  <a:gd name="T12" fmla="*/ 1 w 138"/>
                  <a:gd name="T13" fmla="*/ 0 h 45"/>
                  <a:gd name="T14" fmla="*/ 1 w 138"/>
                  <a:gd name="T15" fmla="*/ 0 h 45"/>
                  <a:gd name="T16" fmla="*/ 0 w 138"/>
                  <a:gd name="T17" fmla="*/ 0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8"/>
                  <a:gd name="T28" fmla="*/ 0 h 45"/>
                  <a:gd name="T29" fmla="*/ 138 w 138"/>
                  <a:gd name="T30" fmla="*/ 45 h 4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8" h="45">
                    <a:moveTo>
                      <a:pt x="138" y="2"/>
                    </a:moveTo>
                    <a:lnTo>
                      <a:pt x="122" y="0"/>
                    </a:lnTo>
                    <a:lnTo>
                      <a:pt x="102" y="3"/>
                    </a:lnTo>
                    <a:lnTo>
                      <a:pt x="83" y="4"/>
                    </a:lnTo>
                    <a:lnTo>
                      <a:pt x="60" y="10"/>
                    </a:lnTo>
                    <a:lnTo>
                      <a:pt x="41" y="15"/>
                    </a:lnTo>
                    <a:lnTo>
                      <a:pt x="21" y="24"/>
                    </a:lnTo>
                    <a:lnTo>
                      <a:pt x="9" y="34"/>
                    </a:lnTo>
                    <a:lnTo>
                      <a:pt x="0" y="4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79" name="Freeform 136"/>
              <p:cNvSpPr>
                <a:spLocks/>
              </p:cNvSpPr>
              <p:nvPr/>
            </p:nvSpPr>
            <p:spPr bwMode="auto">
              <a:xfrm>
                <a:off x="2814" y="3768"/>
                <a:ext cx="74" cy="23"/>
              </a:xfrm>
              <a:custGeom>
                <a:avLst/>
                <a:gdLst>
                  <a:gd name="T0" fmla="*/ 0 w 148"/>
                  <a:gd name="T1" fmla="*/ 0 h 47"/>
                  <a:gd name="T2" fmla="*/ 1 w 148"/>
                  <a:gd name="T3" fmla="*/ 0 h 47"/>
                  <a:gd name="T4" fmla="*/ 1 w 148"/>
                  <a:gd name="T5" fmla="*/ 0 h 47"/>
                  <a:gd name="T6" fmla="*/ 1 w 148"/>
                  <a:gd name="T7" fmla="*/ 0 h 47"/>
                  <a:gd name="T8" fmla="*/ 1 w 148"/>
                  <a:gd name="T9" fmla="*/ 0 h 47"/>
                  <a:gd name="T10" fmla="*/ 1 w 148"/>
                  <a:gd name="T11" fmla="*/ 0 h 47"/>
                  <a:gd name="T12" fmla="*/ 1 w 148"/>
                  <a:gd name="T13" fmla="*/ 0 h 47"/>
                  <a:gd name="T14" fmla="*/ 1 w 148"/>
                  <a:gd name="T15" fmla="*/ 0 h 47"/>
                  <a:gd name="T16" fmla="*/ 1 w 148"/>
                  <a:gd name="T17" fmla="*/ 0 h 47"/>
                  <a:gd name="T18" fmla="*/ 1 w 148"/>
                  <a:gd name="T19" fmla="*/ 0 h 47"/>
                  <a:gd name="T20" fmla="*/ 1 w 148"/>
                  <a:gd name="T21" fmla="*/ 0 h 47"/>
                  <a:gd name="T22" fmla="*/ 1 w 148"/>
                  <a:gd name="T23" fmla="*/ 0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37"/>
                    </a:moveTo>
                    <a:lnTo>
                      <a:pt x="12" y="47"/>
                    </a:lnTo>
                    <a:lnTo>
                      <a:pt x="27" y="47"/>
                    </a:lnTo>
                    <a:lnTo>
                      <a:pt x="39" y="37"/>
                    </a:lnTo>
                    <a:lnTo>
                      <a:pt x="52" y="23"/>
                    </a:lnTo>
                    <a:lnTo>
                      <a:pt x="63" y="8"/>
                    </a:lnTo>
                    <a:lnTo>
                      <a:pt x="78" y="0"/>
                    </a:lnTo>
                    <a:lnTo>
                      <a:pt x="97" y="0"/>
                    </a:lnTo>
                    <a:lnTo>
                      <a:pt x="110" y="7"/>
                    </a:lnTo>
                    <a:lnTo>
                      <a:pt x="124" y="11"/>
                    </a:lnTo>
                    <a:lnTo>
                      <a:pt x="138" y="9"/>
                    </a:lnTo>
                    <a:lnTo>
                      <a:pt x="148" y="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80" name="Freeform 137"/>
              <p:cNvSpPr>
                <a:spLocks/>
              </p:cNvSpPr>
              <p:nvPr/>
            </p:nvSpPr>
            <p:spPr bwMode="auto">
              <a:xfrm>
                <a:off x="2814" y="3768"/>
                <a:ext cx="74" cy="23"/>
              </a:xfrm>
              <a:custGeom>
                <a:avLst/>
                <a:gdLst>
                  <a:gd name="T0" fmla="*/ 0 w 148"/>
                  <a:gd name="T1" fmla="*/ 0 h 47"/>
                  <a:gd name="T2" fmla="*/ 1 w 148"/>
                  <a:gd name="T3" fmla="*/ 0 h 47"/>
                  <a:gd name="T4" fmla="*/ 1 w 148"/>
                  <a:gd name="T5" fmla="*/ 0 h 47"/>
                  <a:gd name="T6" fmla="*/ 1 w 148"/>
                  <a:gd name="T7" fmla="*/ 0 h 47"/>
                  <a:gd name="T8" fmla="*/ 1 w 148"/>
                  <a:gd name="T9" fmla="*/ 0 h 47"/>
                  <a:gd name="T10" fmla="*/ 1 w 148"/>
                  <a:gd name="T11" fmla="*/ 0 h 47"/>
                  <a:gd name="T12" fmla="*/ 1 w 148"/>
                  <a:gd name="T13" fmla="*/ 0 h 47"/>
                  <a:gd name="T14" fmla="*/ 1 w 148"/>
                  <a:gd name="T15" fmla="*/ 0 h 47"/>
                  <a:gd name="T16" fmla="*/ 1 w 148"/>
                  <a:gd name="T17" fmla="*/ 0 h 47"/>
                  <a:gd name="T18" fmla="*/ 1 w 148"/>
                  <a:gd name="T19" fmla="*/ 0 h 47"/>
                  <a:gd name="T20" fmla="*/ 1 w 148"/>
                  <a:gd name="T21" fmla="*/ 0 h 47"/>
                  <a:gd name="T22" fmla="*/ 1 w 148"/>
                  <a:gd name="T23" fmla="*/ 0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47"/>
                  <a:gd name="T38" fmla="*/ 148 w 148"/>
                  <a:gd name="T39" fmla="*/ 47 h 4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47">
                    <a:moveTo>
                      <a:pt x="0" y="37"/>
                    </a:moveTo>
                    <a:lnTo>
                      <a:pt x="12" y="47"/>
                    </a:lnTo>
                    <a:lnTo>
                      <a:pt x="27" y="47"/>
                    </a:lnTo>
                    <a:lnTo>
                      <a:pt x="39" y="37"/>
                    </a:lnTo>
                    <a:lnTo>
                      <a:pt x="52" y="23"/>
                    </a:lnTo>
                    <a:lnTo>
                      <a:pt x="63" y="8"/>
                    </a:lnTo>
                    <a:lnTo>
                      <a:pt x="78" y="0"/>
                    </a:lnTo>
                    <a:lnTo>
                      <a:pt x="97" y="0"/>
                    </a:lnTo>
                    <a:lnTo>
                      <a:pt x="110" y="7"/>
                    </a:lnTo>
                    <a:lnTo>
                      <a:pt x="124" y="11"/>
                    </a:lnTo>
                    <a:lnTo>
                      <a:pt x="138" y="9"/>
                    </a:lnTo>
                    <a:lnTo>
                      <a:pt x="148" y="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81" name="Line 138"/>
              <p:cNvSpPr>
                <a:spLocks noChangeShapeType="1"/>
              </p:cNvSpPr>
              <p:nvPr/>
            </p:nvSpPr>
            <p:spPr bwMode="auto">
              <a:xfrm>
                <a:off x="2819" y="3792"/>
                <a:ext cx="7" cy="9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82" name="Line 139"/>
              <p:cNvSpPr>
                <a:spLocks noChangeShapeType="1"/>
              </p:cNvSpPr>
              <p:nvPr/>
            </p:nvSpPr>
            <p:spPr bwMode="auto">
              <a:xfrm>
                <a:off x="2819" y="3792"/>
                <a:ext cx="7" cy="9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83" name="Freeform 140"/>
              <p:cNvSpPr>
                <a:spLocks/>
              </p:cNvSpPr>
              <p:nvPr/>
            </p:nvSpPr>
            <p:spPr bwMode="auto">
              <a:xfrm>
                <a:off x="2835" y="3769"/>
                <a:ext cx="30" cy="68"/>
              </a:xfrm>
              <a:custGeom>
                <a:avLst/>
                <a:gdLst>
                  <a:gd name="T0" fmla="*/ 1 w 60"/>
                  <a:gd name="T1" fmla="*/ 0 h 138"/>
                  <a:gd name="T2" fmla="*/ 1 w 60"/>
                  <a:gd name="T3" fmla="*/ 0 h 138"/>
                  <a:gd name="T4" fmla="*/ 1 w 60"/>
                  <a:gd name="T5" fmla="*/ 0 h 138"/>
                  <a:gd name="T6" fmla="*/ 1 w 60"/>
                  <a:gd name="T7" fmla="*/ 0 h 138"/>
                  <a:gd name="T8" fmla="*/ 1 w 60"/>
                  <a:gd name="T9" fmla="*/ 0 h 138"/>
                  <a:gd name="T10" fmla="*/ 1 w 60"/>
                  <a:gd name="T11" fmla="*/ 0 h 138"/>
                  <a:gd name="T12" fmla="*/ 1 w 60"/>
                  <a:gd name="T13" fmla="*/ 0 h 138"/>
                  <a:gd name="T14" fmla="*/ 0 w 60"/>
                  <a:gd name="T15" fmla="*/ 0 h 138"/>
                  <a:gd name="T16" fmla="*/ 1 w 60"/>
                  <a:gd name="T17" fmla="*/ 0 h 138"/>
                  <a:gd name="T18" fmla="*/ 1 w 60"/>
                  <a:gd name="T19" fmla="*/ 0 h 13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0"/>
                  <a:gd name="T31" fmla="*/ 0 h 138"/>
                  <a:gd name="T32" fmla="*/ 60 w 60"/>
                  <a:gd name="T33" fmla="*/ 138 h 13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0" h="138">
                    <a:moveTo>
                      <a:pt x="54" y="0"/>
                    </a:moveTo>
                    <a:lnTo>
                      <a:pt x="51" y="22"/>
                    </a:lnTo>
                    <a:lnTo>
                      <a:pt x="55" y="38"/>
                    </a:lnTo>
                    <a:lnTo>
                      <a:pt x="60" y="51"/>
                    </a:lnTo>
                    <a:lnTo>
                      <a:pt x="54" y="71"/>
                    </a:lnTo>
                    <a:lnTo>
                      <a:pt x="37" y="85"/>
                    </a:lnTo>
                    <a:lnTo>
                      <a:pt x="18" y="96"/>
                    </a:lnTo>
                    <a:lnTo>
                      <a:pt x="0" y="96"/>
                    </a:lnTo>
                    <a:lnTo>
                      <a:pt x="9" y="115"/>
                    </a:lnTo>
                    <a:lnTo>
                      <a:pt x="8" y="13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84" name="Freeform 141"/>
              <p:cNvSpPr>
                <a:spLocks/>
              </p:cNvSpPr>
              <p:nvPr/>
            </p:nvSpPr>
            <p:spPr bwMode="auto">
              <a:xfrm>
                <a:off x="2835" y="3769"/>
                <a:ext cx="30" cy="68"/>
              </a:xfrm>
              <a:custGeom>
                <a:avLst/>
                <a:gdLst>
                  <a:gd name="T0" fmla="*/ 1 w 60"/>
                  <a:gd name="T1" fmla="*/ 0 h 138"/>
                  <a:gd name="T2" fmla="*/ 1 w 60"/>
                  <a:gd name="T3" fmla="*/ 0 h 138"/>
                  <a:gd name="T4" fmla="*/ 1 w 60"/>
                  <a:gd name="T5" fmla="*/ 0 h 138"/>
                  <a:gd name="T6" fmla="*/ 1 w 60"/>
                  <a:gd name="T7" fmla="*/ 0 h 138"/>
                  <a:gd name="T8" fmla="*/ 1 w 60"/>
                  <a:gd name="T9" fmla="*/ 0 h 138"/>
                  <a:gd name="T10" fmla="*/ 1 w 60"/>
                  <a:gd name="T11" fmla="*/ 0 h 138"/>
                  <a:gd name="T12" fmla="*/ 1 w 60"/>
                  <a:gd name="T13" fmla="*/ 0 h 138"/>
                  <a:gd name="T14" fmla="*/ 0 w 60"/>
                  <a:gd name="T15" fmla="*/ 0 h 138"/>
                  <a:gd name="T16" fmla="*/ 1 w 60"/>
                  <a:gd name="T17" fmla="*/ 0 h 138"/>
                  <a:gd name="T18" fmla="*/ 1 w 60"/>
                  <a:gd name="T19" fmla="*/ 0 h 13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0"/>
                  <a:gd name="T31" fmla="*/ 0 h 138"/>
                  <a:gd name="T32" fmla="*/ 60 w 60"/>
                  <a:gd name="T33" fmla="*/ 138 h 13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0" h="138">
                    <a:moveTo>
                      <a:pt x="54" y="0"/>
                    </a:moveTo>
                    <a:lnTo>
                      <a:pt x="51" y="22"/>
                    </a:lnTo>
                    <a:lnTo>
                      <a:pt x="55" y="38"/>
                    </a:lnTo>
                    <a:lnTo>
                      <a:pt x="60" y="51"/>
                    </a:lnTo>
                    <a:lnTo>
                      <a:pt x="54" y="71"/>
                    </a:lnTo>
                    <a:lnTo>
                      <a:pt x="37" y="85"/>
                    </a:lnTo>
                    <a:lnTo>
                      <a:pt x="18" y="96"/>
                    </a:lnTo>
                    <a:lnTo>
                      <a:pt x="0" y="96"/>
                    </a:lnTo>
                    <a:lnTo>
                      <a:pt x="9" y="115"/>
                    </a:lnTo>
                    <a:lnTo>
                      <a:pt x="8" y="13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85" name="Freeform 142"/>
              <p:cNvSpPr>
                <a:spLocks/>
              </p:cNvSpPr>
              <p:nvPr/>
            </p:nvSpPr>
            <p:spPr bwMode="auto">
              <a:xfrm>
                <a:off x="2867" y="3792"/>
                <a:ext cx="110" cy="116"/>
              </a:xfrm>
              <a:custGeom>
                <a:avLst/>
                <a:gdLst>
                  <a:gd name="T0" fmla="*/ 1 w 220"/>
                  <a:gd name="T1" fmla="*/ 0 h 233"/>
                  <a:gd name="T2" fmla="*/ 1 w 220"/>
                  <a:gd name="T3" fmla="*/ 0 h 233"/>
                  <a:gd name="T4" fmla="*/ 1 w 220"/>
                  <a:gd name="T5" fmla="*/ 0 h 233"/>
                  <a:gd name="T6" fmla="*/ 1 w 220"/>
                  <a:gd name="T7" fmla="*/ 0 h 233"/>
                  <a:gd name="T8" fmla="*/ 1 w 220"/>
                  <a:gd name="T9" fmla="*/ 0 h 233"/>
                  <a:gd name="T10" fmla="*/ 1 w 220"/>
                  <a:gd name="T11" fmla="*/ 0 h 233"/>
                  <a:gd name="T12" fmla="*/ 1 w 220"/>
                  <a:gd name="T13" fmla="*/ 0 h 233"/>
                  <a:gd name="T14" fmla="*/ 1 w 220"/>
                  <a:gd name="T15" fmla="*/ 0 h 233"/>
                  <a:gd name="T16" fmla="*/ 1 w 220"/>
                  <a:gd name="T17" fmla="*/ 0 h 233"/>
                  <a:gd name="T18" fmla="*/ 1 w 220"/>
                  <a:gd name="T19" fmla="*/ 0 h 233"/>
                  <a:gd name="T20" fmla="*/ 1 w 220"/>
                  <a:gd name="T21" fmla="*/ 0 h 233"/>
                  <a:gd name="T22" fmla="*/ 1 w 220"/>
                  <a:gd name="T23" fmla="*/ 0 h 233"/>
                  <a:gd name="T24" fmla="*/ 1 w 220"/>
                  <a:gd name="T25" fmla="*/ 0 h 233"/>
                  <a:gd name="T26" fmla="*/ 1 w 220"/>
                  <a:gd name="T27" fmla="*/ 0 h 233"/>
                  <a:gd name="T28" fmla="*/ 1 w 220"/>
                  <a:gd name="T29" fmla="*/ 0 h 233"/>
                  <a:gd name="T30" fmla="*/ 1 w 220"/>
                  <a:gd name="T31" fmla="*/ 0 h 233"/>
                  <a:gd name="T32" fmla="*/ 1 w 220"/>
                  <a:gd name="T33" fmla="*/ 0 h 233"/>
                  <a:gd name="T34" fmla="*/ 1 w 220"/>
                  <a:gd name="T35" fmla="*/ 0 h 233"/>
                  <a:gd name="T36" fmla="*/ 1 w 220"/>
                  <a:gd name="T37" fmla="*/ 0 h 233"/>
                  <a:gd name="T38" fmla="*/ 0 w 220"/>
                  <a:gd name="T39" fmla="*/ 0 h 233"/>
                  <a:gd name="T40" fmla="*/ 1 w 220"/>
                  <a:gd name="T41" fmla="*/ 0 h 233"/>
                  <a:gd name="T42" fmla="*/ 1 w 220"/>
                  <a:gd name="T43" fmla="*/ 0 h 233"/>
                  <a:gd name="T44" fmla="*/ 1 w 220"/>
                  <a:gd name="T45" fmla="*/ 0 h 233"/>
                  <a:gd name="T46" fmla="*/ 1 w 220"/>
                  <a:gd name="T47" fmla="*/ 0 h 23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20"/>
                  <a:gd name="T73" fmla="*/ 0 h 233"/>
                  <a:gd name="T74" fmla="*/ 220 w 220"/>
                  <a:gd name="T75" fmla="*/ 233 h 23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20" h="233">
                    <a:moveTo>
                      <a:pt x="216" y="233"/>
                    </a:moveTo>
                    <a:lnTo>
                      <a:pt x="220" y="216"/>
                    </a:lnTo>
                    <a:lnTo>
                      <a:pt x="209" y="209"/>
                    </a:lnTo>
                    <a:lnTo>
                      <a:pt x="190" y="205"/>
                    </a:lnTo>
                    <a:lnTo>
                      <a:pt x="172" y="199"/>
                    </a:lnTo>
                    <a:lnTo>
                      <a:pt x="158" y="189"/>
                    </a:lnTo>
                    <a:lnTo>
                      <a:pt x="148" y="181"/>
                    </a:lnTo>
                    <a:lnTo>
                      <a:pt x="133" y="176"/>
                    </a:lnTo>
                    <a:lnTo>
                      <a:pt x="130" y="167"/>
                    </a:lnTo>
                    <a:lnTo>
                      <a:pt x="103" y="152"/>
                    </a:lnTo>
                    <a:lnTo>
                      <a:pt x="85" y="141"/>
                    </a:lnTo>
                    <a:lnTo>
                      <a:pt x="63" y="117"/>
                    </a:lnTo>
                    <a:lnTo>
                      <a:pt x="46" y="96"/>
                    </a:lnTo>
                    <a:lnTo>
                      <a:pt x="38" y="85"/>
                    </a:lnTo>
                    <a:lnTo>
                      <a:pt x="37" y="71"/>
                    </a:lnTo>
                    <a:lnTo>
                      <a:pt x="32" y="62"/>
                    </a:lnTo>
                    <a:lnTo>
                      <a:pt x="23" y="41"/>
                    </a:lnTo>
                    <a:lnTo>
                      <a:pt x="17" y="28"/>
                    </a:lnTo>
                    <a:lnTo>
                      <a:pt x="9" y="17"/>
                    </a:lnTo>
                    <a:lnTo>
                      <a:pt x="0" y="9"/>
                    </a:lnTo>
                    <a:lnTo>
                      <a:pt x="18" y="13"/>
                    </a:lnTo>
                    <a:lnTo>
                      <a:pt x="34" y="13"/>
                    </a:lnTo>
                    <a:lnTo>
                      <a:pt x="43" y="9"/>
                    </a:lnTo>
                    <a:lnTo>
                      <a:pt x="48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86" name="Freeform 143"/>
              <p:cNvSpPr>
                <a:spLocks/>
              </p:cNvSpPr>
              <p:nvPr/>
            </p:nvSpPr>
            <p:spPr bwMode="auto">
              <a:xfrm>
                <a:off x="2867" y="3792"/>
                <a:ext cx="110" cy="116"/>
              </a:xfrm>
              <a:custGeom>
                <a:avLst/>
                <a:gdLst>
                  <a:gd name="T0" fmla="*/ 1 w 220"/>
                  <a:gd name="T1" fmla="*/ 0 h 233"/>
                  <a:gd name="T2" fmla="*/ 1 w 220"/>
                  <a:gd name="T3" fmla="*/ 0 h 233"/>
                  <a:gd name="T4" fmla="*/ 1 w 220"/>
                  <a:gd name="T5" fmla="*/ 0 h 233"/>
                  <a:gd name="T6" fmla="*/ 1 w 220"/>
                  <a:gd name="T7" fmla="*/ 0 h 233"/>
                  <a:gd name="T8" fmla="*/ 1 w 220"/>
                  <a:gd name="T9" fmla="*/ 0 h 233"/>
                  <a:gd name="T10" fmla="*/ 1 w 220"/>
                  <a:gd name="T11" fmla="*/ 0 h 233"/>
                  <a:gd name="T12" fmla="*/ 1 w 220"/>
                  <a:gd name="T13" fmla="*/ 0 h 233"/>
                  <a:gd name="T14" fmla="*/ 1 w 220"/>
                  <a:gd name="T15" fmla="*/ 0 h 233"/>
                  <a:gd name="T16" fmla="*/ 1 w 220"/>
                  <a:gd name="T17" fmla="*/ 0 h 233"/>
                  <a:gd name="T18" fmla="*/ 1 w 220"/>
                  <a:gd name="T19" fmla="*/ 0 h 233"/>
                  <a:gd name="T20" fmla="*/ 1 w 220"/>
                  <a:gd name="T21" fmla="*/ 0 h 233"/>
                  <a:gd name="T22" fmla="*/ 1 w 220"/>
                  <a:gd name="T23" fmla="*/ 0 h 233"/>
                  <a:gd name="T24" fmla="*/ 1 w 220"/>
                  <a:gd name="T25" fmla="*/ 0 h 233"/>
                  <a:gd name="T26" fmla="*/ 1 w 220"/>
                  <a:gd name="T27" fmla="*/ 0 h 233"/>
                  <a:gd name="T28" fmla="*/ 1 w 220"/>
                  <a:gd name="T29" fmla="*/ 0 h 233"/>
                  <a:gd name="T30" fmla="*/ 1 w 220"/>
                  <a:gd name="T31" fmla="*/ 0 h 233"/>
                  <a:gd name="T32" fmla="*/ 1 w 220"/>
                  <a:gd name="T33" fmla="*/ 0 h 233"/>
                  <a:gd name="T34" fmla="*/ 1 w 220"/>
                  <a:gd name="T35" fmla="*/ 0 h 233"/>
                  <a:gd name="T36" fmla="*/ 1 w 220"/>
                  <a:gd name="T37" fmla="*/ 0 h 233"/>
                  <a:gd name="T38" fmla="*/ 0 w 220"/>
                  <a:gd name="T39" fmla="*/ 0 h 233"/>
                  <a:gd name="T40" fmla="*/ 1 w 220"/>
                  <a:gd name="T41" fmla="*/ 0 h 233"/>
                  <a:gd name="T42" fmla="*/ 1 w 220"/>
                  <a:gd name="T43" fmla="*/ 0 h 233"/>
                  <a:gd name="T44" fmla="*/ 1 w 220"/>
                  <a:gd name="T45" fmla="*/ 0 h 233"/>
                  <a:gd name="T46" fmla="*/ 1 w 220"/>
                  <a:gd name="T47" fmla="*/ 0 h 23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20"/>
                  <a:gd name="T73" fmla="*/ 0 h 233"/>
                  <a:gd name="T74" fmla="*/ 220 w 220"/>
                  <a:gd name="T75" fmla="*/ 233 h 23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20" h="233">
                    <a:moveTo>
                      <a:pt x="216" y="233"/>
                    </a:moveTo>
                    <a:lnTo>
                      <a:pt x="220" y="216"/>
                    </a:lnTo>
                    <a:lnTo>
                      <a:pt x="209" y="209"/>
                    </a:lnTo>
                    <a:lnTo>
                      <a:pt x="190" y="205"/>
                    </a:lnTo>
                    <a:lnTo>
                      <a:pt x="172" y="199"/>
                    </a:lnTo>
                    <a:lnTo>
                      <a:pt x="158" y="189"/>
                    </a:lnTo>
                    <a:lnTo>
                      <a:pt x="148" y="181"/>
                    </a:lnTo>
                    <a:lnTo>
                      <a:pt x="133" y="176"/>
                    </a:lnTo>
                    <a:lnTo>
                      <a:pt x="130" y="167"/>
                    </a:lnTo>
                    <a:lnTo>
                      <a:pt x="103" y="152"/>
                    </a:lnTo>
                    <a:lnTo>
                      <a:pt x="85" y="141"/>
                    </a:lnTo>
                    <a:lnTo>
                      <a:pt x="63" y="117"/>
                    </a:lnTo>
                    <a:lnTo>
                      <a:pt x="46" y="96"/>
                    </a:lnTo>
                    <a:lnTo>
                      <a:pt x="38" y="85"/>
                    </a:lnTo>
                    <a:lnTo>
                      <a:pt x="37" y="71"/>
                    </a:lnTo>
                    <a:lnTo>
                      <a:pt x="32" y="62"/>
                    </a:lnTo>
                    <a:lnTo>
                      <a:pt x="23" y="41"/>
                    </a:lnTo>
                    <a:lnTo>
                      <a:pt x="17" y="28"/>
                    </a:lnTo>
                    <a:lnTo>
                      <a:pt x="9" y="17"/>
                    </a:lnTo>
                    <a:lnTo>
                      <a:pt x="0" y="9"/>
                    </a:lnTo>
                    <a:lnTo>
                      <a:pt x="18" y="13"/>
                    </a:lnTo>
                    <a:lnTo>
                      <a:pt x="34" y="13"/>
                    </a:lnTo>
                    <a:lnTo>
                      <a:pt x="43" y="9"/>
                    </a:lnTo>
                    <a:lnTo>
                      <a:pt x="48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87" name="Freeform 144"/>
              <p:cNvSpPr>
                <a:spLocks/>
              </p:cNvSpPr>
              <p:nvPr/>
            </p:nvSpPr>
            <p:spPr bwMode="auto">
              <a:xfrm>
                <a:off x="2977" y="3904"/>
                <a:ext cx="14" cy="4"/>
              </a:xfrm>
              <a:custGeom>
                <a:avLst/>
                <a:gdLst>
                  <a:gd name="T0" fmla="*/ 0 w 30"/>
                  <a:gd name="T1" fmla="*/ 0 h 9"/>
                  <a:gd name="T2" fmla="*/ 0 w 30"/>
                  <a:gd name="T3" fmla="*/ 0 h 9"/>
                  <a:gd name="T4" fmla="*/ 0 w 30"/>
                  <a:gd name="T5" fmla="*/ 0 h 9"/>
                  <a:gd name="T6" fmla="*/ 0 w 30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0"/>
                  <a:gd name="T13" fmla="*/ 0 h 9"/>
                  <a:gd name="T14" fmla="*/ 30 w 30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0" h="9">
                    <a:moveTo>
                      <a:pt x="30" y="9"/>
                    </a:moveTo>
                    <a:lnTo>
                      <a:pt x="18" y="2"/>
                    </a:lnTo>
                    <a:lnTo>
                      <a:pt x="12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88" name="Freeform 145"/>
              <p:cNvSpPr>
                <a:spLocks/>
              </p:cNvSpPr>
              <p:nvPr/>
            </p:nvSpPr>
            <p:spPr bwMode="auto">
              <a:xfrm>
                <a:off x="2977" y="3904"/>
                <a:ext cx="14" cy="4"/>
              </a:xfrm>
              <a:custGeom>
                <a:avLst/>
                <a:gdLst>
                  <a:gd name="T0" fmla="*/ 0 w 30"/>
                  <a:gd name="T1" fmla="*/ 0 h 9"/>
                  <a:gd name="T2" fmla="*/ 0 w 30"/>
                  <a:gd name="T3" fmla="*/ 0 h 9"/>
                  <a:gd name="T4" fmla="*/ 0 w 30"/>
                  <a:gd name="T5" fmla="*/ 0 h 9"/>
                  <a:gd name="T6" fmla="*/ 0 w 30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0"/>
                  <a:gd name="T13" fmla="*/ 0 h 9"/>
                  <a:gd name="T14" fmla="*/ 30 w 30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0" h="9">
                    <a:moveTo>
                      <a:pt x="30" y="9"/>
                    </a:moveTo>
                    <a:lnTo>
                      <a:pt x="18" y="2"/>
                    </a:lnTo>
                    <a:lnTo>
                      <a:pt x="12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89" name="Freeform 146"/>
              <p:cNvSpPr>
                <a:spLocks/>
              </p:cNvSpPr>
              <p:nvPr/>
            </p:nvSpPr>
            <p:spPr bwMode="auto">
              <a:xfrm>
                <a:off x="2892" y="3843"/>
                <a:ext cx="79" cy="53"/>
              </a:xfrm>
              <a:custGeom>
                <a:avLst/>
                <a:gdLst>
                  <a:gd name="T0" fmla="*/ 0 w 157"/>
                  <a:gd name="T1" fmla="*/ 0 h 107"/>
                  <a:gd name="T2" fmla="*/ 1 w 157"/>
                  <a:gd name="T3" fmla="*/ 0 h 107"/>
                  <a:gd name="T4" fmla="*/ 1 w 157"/>
                  <a:gd name="T5" fmla="*/ 0 h 107"/>
                  <a:gd name="T6" fmla="*/ 1 w 157"/>
                  <a:gd name="T7" fmla="*/ 0 h 107"/>
                  <a:gd name="T8" fmla="*/ 1 w 157"/>
                  <a:gd name="T9" fmla="*/ 0 h 107"/>
                  <a:gd name="T10" fmla="*/ 1 w 157"/>
                  <a:gd name="T11" fmla="*/ 0 h 107"/>
                  <a:gd name="T12" fmla="*/ 1 w 157"/>
                  <a:gd name="T13" fmla="*/ 0 h 107"/>
                  <a:gd name="T14" fmla="*/ 1 w 157"/>
                  <a:gd name="T15" fmla="*/ 0 h 107"/>
                  <a:gd name="T16" fmla="*/ 1 w 157"/>
                  <a:gd name="T17" fmla="*/ 0 h 107"/>
                  <a:gd name="T18" fmla="*/ 1 w 157"/>
                  <a:gd name="T19" fmla="*/ 0 h 107"/>
                  <a:gd name="T20" fmla="*/ 1 w 157"/>
                  <a:gd name="T21" fmla="*/ 0 h 107"/>
                  <a:gd name="T22" fmla="*/ 1 w 157"/>
                  <a:gd name="T23" fmla="*/ 0 h 107"/>
                  <a:gd name="T24" fmla="*/ 1 w 157"/>
                  <a:gd name="T25" fmla="*/ 0 h 1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7"/>
                  <a:gd name="T40" fmla="*/ 0 h 107"/>
                  <a:gd name="T41" fmla="*/ 157 w 157"/>
                  <a:gd name="T42" fmla="*/ 107 h 10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7" h="107">
                    <a:moveTo>
                      <a:pt x="0" y="0"/>
                    </a:moveTo>
                    <a:lnTo>
                      <a:pt x="19" y="7"/>
                    </a:lnTo>
                    <a:lnTo>
                      <a:pt x="39" y="18"/>
                    </a:lnTo>
                    <a:lnTo>
                      <a:pt x="57" y="29"/>
                    </a:lnTo>
                    <a:lnTo>
                      <a:pt x="71" y="44"/>
                    </a:lnTo>
                    <a:lnTo>
                      <a:pt x="81" y="54"/>
                    </a:lnTo>
                    <a:lnTo>
                      <a:pt x="88" y="56"/>
                    </a:lnTo>
                    <a:lnTo>
                      <a:pt x="100" y="65"/>
                    </a:lnTo>
                    <a:lnTo>
                      <a:pt x="106" y="75"/>
                    </a:lnTo>
                    <a:lnTo>
                      <a:pt x="121" y="85"/>
                    </a:lnTo>
                    <a:lnTo>
                      <a:pt x="138" y="90"/>
                    </a:lnTo>
                    <a:lnTo>
                      <a:pt x="147" y="97"/>
                    </a:lnTo>
                    <a:lnTo>
                      <a:pt x="157" y="107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90" name="Freeform 147"/>
              <p:cNvSpPr>
                <a:spLocks/>
              </p:cNvSpPr>
              <p:nvPr/>
            </p:nvSpPr>
            <p:spPr bwMode="auto">
              <a:xfrm>
                <a:off x="2892" y="3843"/>
                <a:ext cx="79" cy="53"/>
              </a:xfrm>
              <a:custGeom>
                <a:avLst/>
                <a:gdLst>
                  <a:gd name="T0" fmla="*/ 0 w 157"/>
                  <a:gd name="T1" fmla="*/ 0 h 107"/>
                  <a:gd name="T2" fmla="*/ 1 w 157"/>
                  <a:gd name="T3" fmla="*/ 0 h 107"/>
                  <a:gd name="T4" fmla="*/ 1 w 157"/>
                  <a:gd name="T5" fmla="*/ 0 h 107"/>
                  <a:gd name="T6" fmla="*/ 1 w 157"/>
                  <a:gd name="T7" fmla="*/ 0 h 107"/>
                  <a:gd name="T8" fmla="*/ 1 w 157"/>
                  <a:gd name="T9" fmla="*/ 0 h 107"/>
                  <a:gd name="T10" fmla="*/ 1 w 157"/>
                  <a:gd name="T11" fmla="*/ 0 h 107"/>
                  <a:gd name="T12" fmla="*/ 1 w 157"/>
                  <a:gd name="T13" fmla="*/ 0 h 107"/>
                  <a:gd name="T14" fmla="*/ 1 w 157"/>
                  <a:gd name="T15" fmla="*/ 0 h 107"/>
                  <a:gd name="T16" fmla="*/ 1 w 157"/>
                  <a:gd name="T17" fmla="*/ 0 h 107"/>
                  <a:gd name="T18" fmla="*/ 1 w 157"/>
                  <a:gd name="T19" fmla="*/ 0 h 107"/>
                  <a:gd name="T20" fmla="*/ 1 w 157"/>
                  <a:gd name="T21" fmla="*/ 0 h 107"/>
                  <a:gd name="T22" fmla="*/ 1 w 157"/>
                  <a:gd name="T23" fmla="*/ 0 h 107"/>
                  <a:gd name="T24" fmla="*/ 1 w 157"/>
                  <a:gd name="T25" fmla="*/ 0 h 1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7"/>
                  <a:gd name="T40" fmla="*/ 0 h 107"/>
                  <a:gd name="T41" fmla="*/ 157 w 157"/>
                  <a:gd name="T42" fmla="*/ 107 h 10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7" h="107">
                    <a:moveTo>
                      <a:pt x="0" y="0"/>
                    </a:moveTo>
                    <a:lnTo>
                      <a:pt x="19" y="7"/>
                    </a:lnTo>
                    <a:lnTo>
                      <a:pt x="39" y="18"/>
                    </a:lnTo>
                    <a:lnTo>
                      <a:pt x="57" y="29"/>
                    </a:lnTo>
                    <a:lnTo>
                      <a:pt x="71" y="44"/>
                    </a:lnTo>
                    <a:lnTo>
                      <a:pt x="81" y="54"/>
                    </a:lnTo>
                    <a:lnTo>
                      <a:pt x="88" y="56"/>
                    </a:lnTo>
                    <a:lnTo>
                      <a:pt x="100" y="65"/>
                    </a:lnTo>
                    <a:lnTo>
                      <a:pt x="106" y="75"/>
                    </a:lnTo>
                    <a:lnTo>
                      <a:pt x="121" y="85"/>
                    </a:lnTo>
                    <a:lnTo>
                      <a:pt x="138" y="90"/>
                    </a:lnTo>
                    <a:lnTo>
                      <a:pt x="147" y="97"/>
                    </a:lnTo>
                    <a:lnTo>
                      <a:pt x="157" y="107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91" name="Freeform 148"/>
              <p:cNvSpPr>
                <a:spLocks/>
              </p:cNvSpPr>
              <p:nvPr/>
            </p:nvSpPr>
            <p:spPr bwMode="auto">
              <a:xfrm>
                <a:off x="2940" y="3844"/>
                <a:ext cx="15" cy="27"/>
              </a:xfrm>
              <a:custGeom>
                <a:avLst/>
                <a:gdLst>
                  <a:gd name="T0" fmla="*/ 0 w 30"/>
                  <a:gd name="T1" fmla="*/ 1 h 53"/>
                  <a:gd name="T2" fmla="*/ 1 w 30"/>
                  <a:gd name="T3" fmla="*/ 1 h 53"/>
                  <a:gd name="T4" fmla="*/ 1 w 30"/>
                  <a:gd name="T5" fmla="*/ 1 h 53"/>
                  <a:gd name="T6" fmla="*/ 1 w 30"/>
                  <a:gd name="T7" fmla="*/ 1 h 53"/>
                  <a:gd name="T8" fmla="*/ 1 w 30"/>
                  <a:gd name="T9" fmla="*/ 1 h 53"/>
                  <a:gd name="T10" fmla="*/ 1 w 30"/>
                  <a:gd name="T11" fmla="*/ 1 h 53"/>
                  <a:gd name="T12" fmla="*/ 1 w 30"/>
                  <a:gd name="T13" fmla="*/ 0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53"/>
                  <a:gd name="T23" fmla="*/ 30 w 30"/>
                  <a:gd name="T24" fmla="*/ 53 h 5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53">
                    <a:moveTo>
                      <a:pt x="0" y="53"/>
                    </a:moveTo>
                    <a:lnTo>
                      <a:pt x="9" y="47"/>
                    </a:lnTo>
                    <a:lnTo>
                      <a:pt x="9" y="29"/>
                    </a:lnTo>
                    <a:lnTo>
                      <a:pt x="18" y="29"/>
                    </a:lnTo>
                    <a:lnTo>
                      <a:pt x="19" y="18"/>
                    </a:lnTo>
                    <a:lnTo>
                      <a:pt x="30" y="12"/>
                    </a:lnTo>
                    <a:lnTo>
                      <a:pt x="29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92" name="Freeform 149"/>
              <p:cNvSpPr>
                <a:spLocks/>
              </p:cNvSpPr>
              <p:nvPr/>
            </p:nvSpPr>
            <p:spPr bwMode="auto">
              <a:xfrm>
                <a:off x="2940" y="3844"/>
                <a:ext cx="15" cy="27"/>
              </a:xfrm>
              <a:custGeom>
                <a:avLst/>
                <a:gdLst>
                  <a:gd name="T0" fmla="*/ 0 w 30"/>
                  <a:gd name="T1" fmla="*/ 1 h 53"/>
                  <a:gd name="T2" fmla="*/ 1 w 30"/>
                  <a:gd name="T3" fmla="*/ 1 h 53"/>
                  <a:gd name="T4" fmla="*/ 1 w 30"/>
                  <a:gd name="T5" fmla="*/ 1 h 53"/>
                  <a:gd name="T6" fmla="*/ 1 w 30"/>
                  <a:gd name="T7" fmla="*/ 1 h 53"/>
                  <a:gd name="T8" fmla="*/ 1 w 30"/>
                  <a:gd name="T9" fmla="*/ 1 h 53"/>
                  <a:gd name="T10" fmla="*/ 1 w 30"/>
                  <a:gd name="T11" fmla="*/ 1 h 53"/>
                  <a:gd name="T12" fmla="*/ 1 w 30"/>
                  <a:gd name="T13" fmla="*/ 0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53"/>
                  <a:gd name="T23" fmla="*/ 30 w 30"/>
                  <a:gd name="T24" fmla="*/ 53 h 5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53">
                    <a:moveTo>
                      <a:pt x="0" y="53"/>
                    </a:moveTo>
                    <a:lnTo>
                      <a:pt x="9" y="47"/>
                    </a:lnTo>
                    <a:lnTo>
                      <a:pt x="9" y="29"/>
                    </a:lnTo>
                    <a:lnTo>
                      <a:pt x="18" y="29"/>
                    </a:lnTo>
                    <a:lnTo>
                      <a:pt x="19" y="18"/>
                    </a:lnTo>
                    <a:lnTo>
                      <a:pt x="30" y="12"/>
                    </a:lnTo>
                    <a:lnTo>
                      <a:pt x="29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93" name="Freeform 150"/>
              <p:cNvSpPr>
                <a:spLocks/>
              </p:cNvSpPr>
              <p:nvPr/>
            </p:nvSpPr>
            <p:spPr bwMode="auto">
              <a:xfrm>
                <a:off x="2844" y="3812"/>
                <a:ext cx="66" cy="31"/>
              </a:xfrm>
              <a:custGeom>
                <a:avLst/>
                <a:gdLst>
                  <a:gd name="T0" fmla="*/ 0 w 131"/>
                  <a:gd name="T1" fmla="*/ 0 h 63"/>
                  <a:gd name="T2" fmla="*/ 1 w 131"/>
                  <a:gd name="T3" fmla="*/ 0 h 63"/>
                  <a:gd name="T4" fmla="*/ 1 w 131"/>
                  <a:gd name="T5" fmla="*/ 0 h 63"/>
                  <a:gd name="T6" fmla="*/ 1 w 131"/>
                  <a:gd name="T7" fmla="*/ 0 h 63"/>
                  <a:gd name="T8" fmla="*/ 1 w 131"/>
                  <a:gd name="T9" fmla="*/ 0 h 63"/>
                  <a:gd name="T10" fmla="*/ 1 w 131"/>
                  <a:gd name="T11" fmla="*/ 0 h 63"/>
                  <a:gd name="T12" fmla="*/ 1 w 131"/>
                  <a:gd name="T13" fmla="*/ 0 h 63"/>
                  <a:gd name="T14" fmla="*/ 1 w 131"/>
                  <a:gd name="T15" fmla="*/ 0 h 63"/>
                  <a:gd name="T16" fmla="*/ 1 w 131"/>
                  <a:gd name="T17" fmla="*/ 0 h 63"/>
                  <a:gd name="T18" fmla="*/ 1 w 131"/>
                  <a:gd name="T19" fmla="*/ 0 h 63"/>
                  <a:gd name="T20" fmla="*/ 1 w 131"/>
                  <a:gd name="T21" fmla="*/ 0 h 6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1"/>
                  <a:gd name="T34" fmla="*/ 0 h 63"/>
                  <a:gd name="T35" fmla="*/ 131 w 131"/>
                  <a:gd name="T36" fmla="*/ 63 h 6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1" h="63">
                    <a:moveTo>
                      <a:pt x="0" y="63"/>
                    </a:moveTo>
                    <a:lnTo>
                      <a:pt x="23" y="61"/>
                    </a:lnTo>
                    <a:lnTo>
                      <a:pt x="39" y="48"/>
                    </a:lnTo>
                    <a:lnTo>
                      <a:pt x="53" y="29"/>
                    </a:lnTo>
                    <a:lnTo>
                      <a:pt x="67" y="17"/>
                    </a:lnTo>
                    <a:lnTo>
                      <a:pt x="76" y="4"/>
                    </a:lnTo>
                    <a:lnTo>
                      <a:pt x="87" y="3"/>
                    </a:lnTo>
                    <a:lnTo>
                      <a:pt x="100" y="3"/>
                    </a:lnTo>
                    <a:lnTo>
                      <a:pt x="110" y="0"/>
                    </a:lnTo>
                    <a:lnTo>
                      <a:pt x="120" y="2"/>
                    </a:lnTo>
                    <a:lnTo>
                      <a:pt x="131" y="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94" name="Freeform 151"/>
              <p:cNvSpPr>
                <a:spLocks/>
              </p:cNvSpPr>
              <p:nvPr/>
            </p:nvSpPr>
            <p:spPr bwMode="auto">
              <a:xfrm>
                <a:off x="2844" y="3812"/>
                <a:ext cx="66" cy="31"/>
              </a:xfrm>
              <a:custGeom>
                <a:avLst/>
                <a:gdLst>
                  <a:gd name="T0" fmla="*/ 0 w 131"/>
                  <a:gd name="T1" fmla="*/ 0 h 63"/>
                  <a:gd name="T2" fmla="*/ 1 w 131"/>
                  <a:gd name="T3" fmla="*/ 0 h 63"/>
                  <a:gd name="T4" fmla="*/ 1 w 131"/>
                  <a:gd name="T5" fmla="*/ 0 h 63"/>
                  <a:gd name="T6" fmla="*/ 1 w 131"/>
                  <a:gd name="T7" fmla="*/ 0 h 63"/>
                  <a:gd name="T8" fmla="*/ 1 w 131"/>
                  <a:gd name="T9" fmla="*/ 0 h 63"/>
                  <a:gd name="T10" fmla="*/ 1 w 131"/>
                  <a:gd name="T11" fmla="*/ 0 h 63"/>
                  <a:gd name="T12" fmla="*/ 1 w 131"/>
                  <a:gd name="T13" fmla="*/ 0 h 63"/>
                  <a:gd name="T14" fmla="*/ 1 w 131"/>
                  <a:gd name="T15" fmla="*/ 0 h 63"/>
                  <a:gd name="T16" fmla="*/ 1 w 131"/>
                  <a:gd name="T17" fmla="*/ 0 h 63"/>
                  <a:gd name="T18" fmla="*/ 1 w 131"/>
                  <a:gd name="T19" fmla="*/ 0 h 63"/>
                  <a:gd name="T20" fmla="*/ 1 w 131"/>
                  <a:gd name="T21" fmla="*/ 0 h 6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1"/>
                  <a:gd name="T34" fmla="*/ 0 h 63"/>
                  <a:gd name="T35" fmla="*/ 131 w 131"/>
                  <a:gd name="T36" fmla="*/ 63 h 6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1" h="63">
                    <a:moveTo>
                      <a:pt x="0" y="63"/>
                    </a:moveTo>
                    <a:lnTo>
                      <a:pt x="23" y="61"/>
                    </a:lnTo>
                    <a:lnTo>
                      <a:pt x="39" y="48"/>
                    </a:lnTo>
                    <a:lnTo>
                      <a:pt x="53" y="29"/>
                    </a:lnTo>
                    <a:lnTo>
                      <a:pt x="67" y="17"/>
                    </a:lnTo>
                    <a:lnTo>
                      <a:pt x="76" y="4"/>
                    </a:lnTo>
                    <a:lnTo>
                      <a:pt x="87" y="3"/>
                    </a:lnTo>
                    <a:lnTo>
                      <a:pt x="100" y="3"/>
                    </a:lnTo>
                    <a:lnTo>
                      <a:pt x="110" y="0"/>
                    </a:lnTo>
                    <a:lnTo>
                      <a:pt x="120" y="2"/>
                    </a:lnTo>
                    <a:lnTo>
                      <a:pt x="131" y="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95" name="Freeform 152"/>
              <p:cNvSpPr>
                <a:spLocks/>
              </p:cNvSpPr>
              <p:nvPr/>
            </p:nvSpPr>
            <p:spPr bwMode="auto">
              <a:xfrm>
                <a:off x="2868" y="3813"/>
                <a:ext cx="51" cy="37"/>
              </a:xfrm>
              <a:custGeom>
                <a:avLst/>
                <a:gdLst>
                  <a:gd name="T0" fmla="*/ 0 w 102"/>
                  <a:gd name="T1" fmla="*/ 1 h 74"/>
                  <a:gd name="T2" fmla="*/ 1 w 102"/>
                  <a:gd name="T3" fmla="*/ 1 h 74"/>
                  <a:gd name="T4" fmla="*/ 1 w 102"/>
                  <a:gd name="T5" fmla="*/ 1 h 74"/>
                  <a:gd name="T6" fmla="*/ 1 w 102"/>
                  <a:gd name="T7" fmla="*/ 1 h 74"/>
                  <a:gd name="T8" fmla="*/ 1 w 102"/>
                  <a:gd name="T9" fmla="*/ 1 h 74"/>
                  <a:gd name="T10" fmla="*/ 1 w 102"/>
                  <a:gd name="T11" fmla="*/ 1 h 74"/>
                  <a:gd name="T12" fmla="*/ 1 w 102"/>
                  <a:gd name="T13" fmla="*/ 1 h 74"/>
                  <a:gd name="T14" fmla="*/ 1 w 102"/>
                  <a:gd name="T15" fmla="*/ 1 h 74"/>
                  <a:gd name="T16" fmla="*/ 1 w 102"/>
                  <a:gd name="T17" fmla="*/ 1 h 74"/>
                  <a:gd name="T18" fmla="*/ 1 w 102"/>
                  <a:gd name="T19" fmla="*/ 1 h 74"/>
                  <a:gd name="T20" fmla="*/ 1 w 102"/>
                  <a:gd name="T21" fmla="*/ 0 h 7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2"/>
                  <a:gd name="T34" fmla="*/ 0 h 74"/>
                  <a:gd name="T35" fmla="*/ 102 w 102"/>
                  <a:gd name="T36" fmla="*/ 74 h 7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2" h="74">
                    <a:moveTo>
                      <a:pt x="0" y="74"/>
                    </a:moveTo>
                    <a:lnTo>
                      <a:pt x="6" y="65"/>
                    </a:lnTo>
                    <a:lnTo>
                      <a:pt x="18" y="63"/>
                    </a:lnTo>
                    <a:lnTo>
                      <a:pt x="21" y="47"/>
                    </a:lnTo>
                    <a:lnTo>
                      <a:pt x="35" y="43"/>
                    </a:lnTo>
                    <a:lnTo>
                      <a:pt x="53" y="45"/>
                    </a:lnTo>
                    <a:lnTo>
                      <a:pt x="64" y="42"/>
                    </a:lnTo>
                    <a:lnTo>
                      <a:pt x="70" y="24"/>
                    </a:lnTo>
                    <a:lnTo>
                      <a:pt x="82" y="11"/>
                    </a:lnTo>
                    <a:lnTo>
                      <a:pt x="96" y="14"/>
                    </a:lnTo>
                    <a:lnTo>
                      <a:pt x="102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96" name="Freeform 153"/>
              <p:cNvSpPr>
                <a:spLocks/>
              </p:cNvSpPr>
              <p:nvPr/>
            </p:nvSpPr>
            <p:spPr bwMode="auto">
              <a:xfrm>
                <a:off x="2868" y="3813"/>
                <a:ext cx="51" cy="37"/>
              </a:xfrm>
              <a:custGeom>
                <a:avLst/>
                <a:gdLst>
                  <a:gd name="T0" fmla="*/ 0 w 102"/>
                  <a:gd name="T1" fmla="*/ 1 h 74"/>
                  <a:gd name="T2" fmla="*/ 1 w 102"/>
                  <a:gd name="T3" fmla="*/ 1 h 74"/>
                  <a:gd name="T4" fmla="*/ 1 w 102"/>
                  <a:gd name="T5" fmla="*/ 1 h 74"/>
                  <a:gd name="T6" fmla="*/ 1 w 102"/>
                  <a:gd name="T7" fmla="*/ 1 h 74"/>
                  <a:gd name="T8" fmla="*/ 1 w 102"/>
                  <a:gd name="T9" fmla="*/ 1 h 74"/>
                  <a:gd name="T10" fmla="*/ 1 w 102"/>
                  <a:gd name="T11" fmla="*/ 1 h 74"/>
                  <a:gd name="T12" fmla="*/ 1 w 102"/>
                  <a:gd name="T13" fmla="*/ 1 h 74"/>
                  <a:gd name="T14" fmla="*/ 1 w 102"/>
                  <a:gd name="T15" fmla="*/ 1 h 74"/>
                  <a:gd name="T16" fmla="*/ 1 w 102"/>
                  <a:gd name="T17" fmla="*/ 1 h 74"/>
                  <a:gd name="T18" fmla="*/ 1 w 102"/>
                  <a:gd name="T19" fmla="*/ 1 h 74"/>
                  <a:gd name="T20" fmla="*/ 1 w 102"/>
                  <a:gd name="T21" fmla="*/ 0 h 7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2"/>
                  <a:gd name="T34" fmla="*/ 0 h 74"/>
                  <a:gd name="T35" fmla="*/ 102 w 102"/>
                  <a:gd name="T36" fmla="*/ 74 h 7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2" h="74">
                    <a:moveTo>
                      <a:pt x="0" y="74"/>
                    </a:moveTo>
                    <a:lnTo>
                      <a:pt x="6" y="65"/>
                    </a:lnTo>
                    <a:lnTo>
                      <a:pt x="18" y="63"/>
                    </a:lnTo>
                    <a:lnTo>
                      <a:pt x="21" y="47"/>
                    </a:lnTo>
                    <a:lnTo>
                      <a:pt x="35" y="43"/>
                    </a:lnTo>
                    <a:lnTo>
                      <a:pt x="53" y="45"/>
                    </a:lnTo>
                    <a:lnTo>
                      <a:pt x="64" y="42"/>
                    </a:lnTo>
                    <a:lnTo>
                      <a:pt x="70" y="24"/>
                    </a:lnTo>
                    <a:lnTo>
                      <a:pt x="82" y="11"/>
                    </a:lnTo>
                    <a:lnTo>
                      <a:pt x="96" y="14"/>
                    </a:lnTo>
                    <a:lnTo>
                      <a:pt x="102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97" name="Freeform 154"/>
              <p:cNvSpPr>
                <a:spLocks/>
              </p:cNvSpPr>
              <p:nvPr/>
            </p:nvSpPr>
            <p:spPr bwMode="auto">
              <a:xfrm>
                <a:off x="2976" y="3866"/>
                <a:ext cx="13" cy="32"/>
              </a:xfrm>
              <a:custGeom>
                <a:avLst/>
                <a:gdLst>
                  <a:gd name="T0" fmla="*/ 0 w 26"/>
                  <a:gd name="T1" fmla="*/ 1 h 64"/>
                  <a:gd name="T2" fmla="*/ 1 w 26"/>
                  <a:gd name="T3" fmla="*/ 1 h 64"/>
                  <a:gd name="T4" fmla="*/ 1 w 26"/>
                  <a:gd name="T5" fmla="*/ 1 h 64"/>
                  <a:gd name="T6" fmla="*/ 1 w 26"/>
                  <a:gd name="T7" fmla="*/ 1 h 64"/>
                  <a:gd name="T8" fmla="*/ 1 w 26"/>
                  <a:gd name="T9" fmla="*/ 1 h 64"/>
                  <a:gd name="T10" fmla="*/ 1 w 26"/>
                  <a:gd name="T11" fmla="*/ 1 h 64"/>
                  <a:gd name="T12" fmla="*/ 1 w 26"/>
                  <a:gd name="T13" fmla="*/ 0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64"/>
                  <a:gd name="T23" fmla="*/ 26 w 26"/>
                  <a:gd name="T24" fmla="*/ 64 h 6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64">
                    <a:moveTo>
                      <a:pt x="0" y="64"/>
                    </a:moveTo>
                    <a:lnTo>
                      <a:pt x="13" y="53"/>
                    </a:lnTo>
                    <a:lnTo>
                      <a:pt x="10" y="40"/>
                    </a:lnTo>
                    <a:lnTo>
                      <a:pt x="19" y="33"/>
                    </a:lnTo>
                    <a:lnTo>
                      <a:pt x="25" y="23"/>
                    </a:lnTo>
                    <a:lnTo>
                      <a:pt x="26" y="10"/>
                    </a:lnTo>
                    <a:lnTo>
                      <a:pt x="21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98" name="Freeform 155"/>
              <p:cNvSpPr>
                <a:spLocks/>
              </p:cNvSpPr>
              <p:nvPr/>
            </p:nvSpPr>
            <p:spPr bwMode="auto">
              <a:xfrm>
                <a:off x="2976" y="3866"/>
                <a:ext cx="13" cy="32"/>
              </a:xfrm>
              <a:custGeom>
                <a:avLst/>
                <a:gdLst>
                  <a:gd name="T0" fmla="*/ 0 w 26"/>
                  <a:gd name="T1" fmla="*/ 1 h 64"/>
                  <a:gd name="T2" fmla="*/ 1 w 26"/>
                  <a:gd name="T3" fmla="*/ 1 h 64"/>
                  <a:gd name="T4" fmla="*/ 1 w 26"/>
                  <a:gd name="T5" fmla="*/ 1 h 64"/>
                  <a:gd name="T6" fmla="*/ 1 w 26"/>
                  <a:gd name="T7" fmla="*/ 1 h 64"/>
                  <a:gd name="T8" fmla="*/ 1 w 26"/>
                  <a:gd name="T9" fmla="*/ 1 h 64"/>
                  <a:gd name="T10" fmla="*/ 1 w 26"/>
                  <a:gd name="T11" fmla="*/ 1 h 64"/>
                  <a:gd name="T12" fmla="*/ 1 w 26"/>
                  <a:gd name="T13" fmla="*/ 0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64"/>
                  <a:gd name="T23" fmla="*/ 26 w 26"/>
                  <a:gd name="T24" fmla="*/ 64 h 6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64">
                    <a:moveTo>
                      <a:pt x="0" y="64"/>
                    </a:moveTo>
                    <a:lnTo>
                      <a:pt x="13" y="53"/>
                    </a:lnTo>
                    <a:lnTo>
                      <a:pt x="10" y="40"/>
                    </a:lnTo>
                    <a:lnTo>
                      <a:pt x="19" y="33"/>
                    </a:lnTo>
                    <a:lnTo>
                      <a:pt x="25" y="23"/>
                    </a:lnTo>
                    <a:lnTo>
                      <a:pt x="26" y="10"/>
                    </a:lnTo>
                    <a:lnTo>
                      <a:pt x="21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699" name="Freeform 156"/>
              <p:cNvSpPr>
                <a:spLocks/>
              </p:cNvSpPr>
              <p:nvPr/>
            </p:nvSpPr>
            <p:spPr bwMode="auto">
              <a:xfrm>
                <a:off x="2991" y="3876"/>
                <a:ext cx="14" cy="7"/>
              </a:xfrm>
              <a:custGeom>
                <a:avLst/>
                <a:gdLst>
                  <a:gd name="T0" fmla="*/ 1 w 26"/>
                  <a:gd name="T1" fmla="*/ 0 h 16"/>
                  <a:gd name="T2" fmla="*/ 1 w 26"/>
                  <a:gd name="T3" fmla="*/ 0 h 16"/>
                  <a:gd name="T4" fmla="*/ 0 w 26"/>
                  <a:gd name="T5" fmla="*/ 0 h 16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16"/>
                  <a:gd name="T11" fmla="*/ 26 w 26"/>
                  <a:gd name="T12" fmla="*/ 16 h 1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16">
                    <a:moveTo>
                      <a:pt x="26" y="16"/>
                    </a:moveTo>
                    <a:lnTo>
                      <a:pt x="14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700" name="Freeform 157"/>
              <p:cNvSpPr>
                <a:spLocks/>
              </p:cNvSpPr>
              <p:nvPr/>
            </p:nvSpPr>
            <p:spPr bwMode="auto">
              <a:xfrm>
                <a:off x="2991" y="3876"/>
                <a:ext cx="14" cy="7"/>
              </a:xfrm>
              <a:custGeom>
                <a:avLst/>
                <a:gdLst>
                  <a:gd name="T0" fmla="*/ 1 w 26"/>
                  <a:gd name="T1" fmla="*/ 0 h 16"/>
                  <a:gd name="T2" fmla="*/ 1 w 26"/>
                  <a:gd name="T3" fmla="*/ 0 h 16"/>
                  <a:gd name="T4" fmla="*/ 0 w 26"/>
                  <a:gd name="T5" fmla="*/ 0 h 16"/>
                  <a:gd name="T6" fmla="*/ 0 60000 65536"/>
                  <a:gd name="T7" fmla="*/ 0 60000 65536"/>
                  <a:gd name="T8" fmla="*/ 0 60000 65536"/>
                  <a:gd name="T9" fmla="*/ 0 w 26"/>
                  <a:gd name="T10" fmla="*/ 0 h 16"/>
                  <a:gd name="T11" fmla="*/ 26 w 26"/>
                  <a:gd name="T12" fmla="*/ 16 h 1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6" h="16">
                    <a:moveTo>
                      <a:pt x="26" y="16"/>
                    </a:moveTo>
                    <a:lnTo>
                      <a:pt x="14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701" name="Freeform 158"/>
              <p:cNvSpPr>
                <a:spLocks/>
              </p:cNvSpPr>
              <p:nvPr/>
            </p:nvSpPr>
            <p:spPr bwMode="auto">
              <a:xfrm>
                <a:off x="2989" y="3883"/>
                <a:ext cx="15" cy="11"/>
              </a:xfrm>
              <a:custGeom>
                <a:avLst/>
                <a:gdLst>
                  <a:gd name="T0" fmla="*/ 1 w 30"/>
                  <a:gd name="T1" fmla="*/ 1 h 22"/>
                  <a:gd name="T2" fmla="*/ 1 w 30"/>
                  <a:gd name="T3" fmla="*/ 1 h 22"/>
                  <a:gd name="T4" fmla="*/ 1 w 30"/>
                  <a:gd name="T5" fmla="*/ 1 h 22"/>
                  <a:gd name="T6" fmla="*/ 0 w 30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0"/>
                  <a:gd name="T13" fmla="*/ 0 h 22"/>
                  <a:gd name="T14" fmla="*/ 30 w 30"/>
                  <a:gd name="T15" fmla="*/ 22 h 2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0" h="22">
                    <a:moveTo>
                      <a:pt x="30" y="22"/>
                    </a:moveTo>
                    <a:lnTo>
                      <a:pt x="20" y="13"/>
                    </a:lnTo>
                    <a:lnTo>
                      <a:pt x="12" y="6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702" name="Freeform 159"/>
              <p:cNvSpPr>
                <a:spLocks/>
              </p:cNvSpPr>
              <p:nvPr/>
            </p:nvSpPr>
            <p:spPr bwMode="auto">
              <a:xfrm>
                <a:off x="2989" y="3883"/>
                <a:ext cx="15" cy="11"/>
              </a:xfrm>
              <a:custGeom>
                <a:avLst/>
                <a:gdLst>
                  <a:gd name="T0" fmla="*/ 1 w 30"/>
                  <a:gd name="T1" fmla="*/ 1 h 22"/>
                  <a:gd name="T2" fmla="*/ 1 w 30"/>
                  <a:gd name="T3" fmla="*/ 1 h 22"/>
                  <a:gd name="T4" fmla="*/ 1 w 30"/>
                  <a:gd name="T5" fmla="*/ 1 h 22"/>
                  <a:gd name="T6" fmla="*/ 0 w 30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0"/>
                  <a:gd name="T13" fmla="*/ 0 h 22"/>
                  <a:gd name="T14" fmla="*/ 30 w 30"/>
                  <a:gd name="T15" fmla="*/ 22 h 2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0" h="22">
                    <a:moveTo>
                      <a:pt x="30" y="22"/>
                    </a:moveTo>
                    <a:lnTo>
                      <a:pt x="20" y="13"/>
                    </a:lnTo>
                    <a:lnTo>
                      <a:pt x="12" y="6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703" name="Freeform 160"/>
              <p:cNvSpPr>
                <a:spLocks/>
              </p:cNvSpPr>
              <p:nvPr/>
            </p:nvSpPr>
            <p:spPr bwMode="auto">
              <a:xfrm>
                <a:off x="2982" y="3892"/>
                <a:ext cx="18" cy="9"/>
              </a:xfrm>
              <a:custGeom>
                <a:avLst/>
                <a:gdLst>
                  <a:gd name="T0" fmla="*/ 1 w 36"/>
                  <a:gd name="T1" fmla="*/ 0 h 20"/>
                  <a:gd name="T2" fmla="*/ 1 w 36"/>
                  <a:gd name="T3" fmla="*/ 0 h 20"/>
                  <a:gd name="T4" fmla="*/ 1 w 36"/>
                  <a:gd name="T5" fmla="*/ 0 h 20"/>
                  <a:gd name="T6" fmla="*/ 0 w 36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6"/>
                  <a:gd name="T13" fmla="*/ 0 h 20"/>
                  <a:gd name="T14" fmla="*/ 36 w 36"/>
                  <a:gd name="T15" fmla="*/ 20 h 2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6" h="20">
                    <a:moveTo>
                      <a:pt x="36" y="20"/>
                    </a:moveTo>
                    <a:lnTo>
                      <a:pt x="25" y="14"/>
                    </a:lnTo>
                    <a:lnTo>
                      <a:pt x="18" y="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704" name="Freeform 161"/>
              <p:cNvSpPr>
                <a:spLocks/>
              </p:cNvSpPr>
              <p:nvPr/>
            </p:nvSpPr>
            <p:spPr bwMode="auto">
              <a:xfrm>
                <a:off x="2982" y="3892"/>
                <a:ext cx="18" cy="9"/>
              </a:xfrm>
              <a:custGeom>
                <a:avLst/>
                <a:gdLst>
                  <a:gd name="T0" fmla="*/ 1 w 36"/>
                  <a:gd name="T1" fmla="*/ 0 h 20"/>
                  <a:gd name="T2" fmla="*/ 1 w 36"/>
                  <a:gd name="T3" fmla="*/ 0 h 20"/>
                  <a:gd name="T4" fmla="*/ 1 w 36"/>
                  <a:gd name="T5" fmla="*/ 0 h 20"/>
                  <a:gd name="T6" fmla="*/ 0 w 36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6"/>
                  <a:gd name="T13" fmla="*/ 0 h 20"/>
                  <a:gd name="T14" fmla="*/ 36 w 36"/>
                  <a:gd name="T15" fmla="*/ 20 h 2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6" h="20">
                    <a:moveTo>
                      <a:pt x="36" y="20"/>
                    </a:moveTo>
                    <a:lnTo>
                      <a:pt x="25" y="14"/>
                    </a:lnTo>
                    <a:lnTo>
                      <a:pt x="18" y="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705" name="Freeform 162"/>
              <p:cNvSpPr>
                <a:spLocks/>
              </p:cNvSpPr>
              <p:nvPr/>
            </p:nvSpPr>
            <p:spPr bwMode="auto">
              <a:xfrm>
                <a:off x="2947" y="3865"/>
                <a:ext cx="34" cy="21"/>
              </a:xfrm>
              <a:custGeom>
                <a:avLst/>
                <a:gdLst>
                  <a:gd name="T0" fmla="*/ 0 w 69"/>
                  <a:gd name="T1" fmla="*/ 1 h 42"/>
                  <a:gd name="T2" fmla="*/ 0 w 69"/>
                  <a:gd name="T3" fmla="*/ 1 h 42"/>
                  <a:gd name="T4" fmla="*/ 0 w 69"/>
                  <a:gd name="T5" fmla="*/ 1 h 42"/>
                  <a:gd name="T6" fmla="*/ 0 w 69"/>
                  <a:gd name="T7" fmla="*/ 1 h 42"/>
                  <a:gd name="T8" fmla="*/ 0 w 69"/>
                  <a:gd name="T9" fmla="*/ 1 h 42"/>
                  <a:gd name="T10" fmla="*/ 0 w 69"/>
                  <a:gd name="T11" fmla="*/ 1 h 42"/>
                  <a:gd name="T12" fmla="*/ 0 w 6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2"/>
                  <a:gd name="T23" fmla="*/ 69 w 6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2">
                    <a:moveTo>
                      <a:pt x="69" y="42"/>
                    </a:moveTo>
                    <a:lnTo>
                      <a:pt x="56" y="38"/>
                    </a:lnTo>
                    <a:lnTo>
                      <a:pt x="49" y="35"/>
                    </a:lnTo>
                    <a:lnTo>
                      <a:pt x="35" y="30"/>
                    </a:lnTo>
                    <a:lnTo>
                      <a:pt x="23" y="21"/>
                    </a:lnTo>
                    <a:lnTo>
                      <a:pt x="16" y="1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706" name="Freeform 163"/>
              <p:cNvSpPr>
                <a:spLocks/>
              </p:cNvSpPr>
              <p:nvPr/>
            </p:nvSpPr>
            <p:spPr bwMode="auto">
              <a:xfrm>
                <a:off x="2947" y="3865"/>
                <a:ext cx="34" cy="21"/>
              </a:xfrm>
              <a:custGeom>
                <a:avLst/>
                <a:gdLst>
                  <a:gd name="T0" fmla="*/ 0 w 69"/>
                  <a:gd name="T1" fmla="*/ 1 h 42"/>
                  <a:gd name="T2" fmla="*/ 0 w 69"/>
                  <a:gd name="T3" fmla="*/ 1 h 42"/>
                  <a:gd name="T4" fmla="*/ 0 w 69"/>
                  <a:gd name="T5" fmla="*/ 1 h 42"/>
                  <a:gd name="T6" fmla="*/ 0 w 69"/>
                  <a:gd name="T7" fmla="*/ 1 h 42"/>
                  <a:gd name="T8" fmla="*/ 0 w 69"/>
                  <a:gd name="T9" fmla="*/ 1 h 42"/>
                  <a:gd name="T10" fmla="*/ 0 w 69"/>
                  <a:gd name="T11" fmla="*/ 1 h 42"/>
                  <a:gd name="T12" fmla="*/ 0 w 69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9"/>
                  <a:gd name="T22" fmla="*/ 0 h 42"/>
                  <a:gd name="T23" fmla="*/ 69 w 69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9" h="42">
                    <a:moveTo>
                      <a:pt x="69" y="42"/>
                    </a:moveTo>
                    <a:lnTo>
                      <a:pt x="56" y="38"/>
                    </a:lnTo>
                    <a:lnTo>
                      <a:pt x="49" y="35"/>
                    </a:lnTo>
                    <a:lnTo>
                      <a:pt x="35" y="30"/>
                    </a:lnTo>
                    <a:lnTo>
                      <a:pt x="23" y="21"/>
                    </a:lnTo>
                    <a:lnTo>
                      <a:pt x="16" y="1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707" name="Freeform 164"/>
              <p:cNvSpPr>
                <a:spLocks/>
              </p:cNvSpPr>
              <p:nvPr/>
            </p:nvSpPr>
            <p:spPr bwMode="auto">
              <a:xfrm>
                <a:off x="2951" y="3858"/>
                <a:ext cx="34" cy="22"/>
              </a:xfrm>
              <a:custGeom>
                <a:avLst/>
                <a:gdLst>
                  <a:gd name="T0" fmla="*/ 1 w 68"/>
                  <a:gd name="T1" fmla="*/ 0 h 45"/>
                  <a:gd name="T2" fmla="*/ 1 w 68"/>
                  <a:gd name="T3" fmla="*/ 0 h 45"/>
                  <a:gd name="T4" fmla="*/ 1 w 68"/>
                  <a:gd name="T5" fmla="*/ 0 h 45"/>
                  <a:gd name="T6" fmla="*/ 1 w 68"/>
                  <a:gd name="T7" fmla="*/ 0 h 45"/>
                  <a:gd name="T8" fmla="*/ 1 w 68"/>
                  <a:gd name="T9" fmla="*/ 0 h 45"/>
                  <a:gd name="T10" fmla="*/ 1 w 68"/>
                  <a:gd name="T11" fmla="*/ 0 h 45"/>
                  <a:gd name="T12" fmla="*/ 0 w 68"/>
                  <a:gd name="T13" fmla="*/ 0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8"/>
                  <a:gd name="T22" fmla="*/ 0 h 45"/>
                  <a:gd name="T23" fmla="*/ 68 w 68"/>
                  <a:gd name="T24" fmla="*/ 45 h 4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8" h="45">
                    <a:moveTo>
                      <a:pt x="68" y="45"/>
                    </a:moveTo>
                    <a:lnTo>
                      <a:pt x="60" y="33"/>
                    </a:lnTo>
                    <a:lnTo>
                      <a:pt x="46" y="32"/>
                    </a:lnTo>
                    <a:lnTo>
                      <a:pt x="37" y="27"/>
                    </a:lnTo>
                    <a:lnTo>
                      <a:pt x="28" y="22"/>
                    </a:lnTo>
                    <a:lnTo>
                      <a:pt x="15" y="1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708" name="Freeform 165"/>
              <p:cNvSpPr>
                <a:spLocks/>
              </p:cNvSpPr>
              <p:nvPr/>
            </p:nvSpPr>
            <p:spPr bwMode="auto">
              <a:xfrm>
                <a:off x="2951" y="3858"/>
                <a:ext cx="34" cy="22"/>
              </a:xfrm>
              <a:custGeom>
                <a:avLst/>
                <a:gdLst>
                  <a:gd name="T0" fmla="*/ 1 w 68"/>
                  <a:gd name="T1" fmla="*/ 0 h 45"/>
                  <a:gd name="T2" fmla="*/ 1 w 68"/>
                  <a:gd name="T3" fmla="*/ 0 h 45"/>
                  <a:gd name="T4" fmla="*/ 1 w 68"/>
                  <a:gd name="T5" fmla="*/ 0 h 45"/>
                  <a:gd name="T6" fmla="*/ 1 w 68"/>
                  <a:gd name="T7" fmla="*/ 0 h 45"/>
                  <a:gd name="T8" fmla="*/ 1 w 68"/>
                  <a:gd name="T9" fmla="*/ 0 h 45"/>
                  <a:gd name="T10" fmla="*/ 1 w 68"/>
                  <a:gd name="T11" fmla="*/ 0 h 45"/>
                  <a:gd name="T12" fmla="*/ 0 w 68"/>
                  <a:gd name="T13" fmla="*/ 0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8"/>
                  <a:gd name="T22" fmla="*/ 0 h 45"/>
                  <a:gd name="T23" fmla="*/ 68 w 68"/>
                  <a:gd name="T24" fmla="*/ 45 h 4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8" h="45">
                    <a:moveTo>
                      <a:pt x="68" y="45"/>
                    </a:moveTo>
                    <a:lnTo>
                      <a:pt x="60" y="33"/>
                    </a:lnTo>
                    <a:lnTo>
                      <a:pt x="46" y="32"/>
                    </a:lnTo>
                    <a:lnTo>
                      <a:pt x="37" y="27"/>
                    </a:lnTo>
                    <a:lnTo>
                      <a:pt x="28" y="22"/>
                    </a:lnTo>
                    <a:lnTo>
                      <a:pt x="15" y="1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709" name="Freeform 166"/>
              <p:cNvSpPr>
                <a:spLocks/>
              </p:cNvSpPr>
              <p:nvPr/>
            </p:nvSpPr>
            <p:spPr bwMode="auto">
              <a:xfrm>
                <a:off x="2956" y="3849"/>
                <a:ext cx="33" cy="24"/>
              </a:xfrm>
              <a:custGeom>
                <a:avLst/>
                <a:gdLst>
                  <a:gd name="T0" fmla="*/ 1 w 65"/>
                  <a:gd name="T1" fmla="*/ 1 h 48"/>
                  <a:gd name="T2" fmla="*/ 1 w 65"/>
                  <a:gd name="T3" fmla="*/ 1 h 48"/>
                  <a:gd name="T4" fmla="*/ 1 w 65"/>
                  <a:gd name="T5" fmla="*/ 1 h 48"/>
                  <a:gd name="T6" fmla="*/ 1 w 65"/>
                  <a:gd name="T7" fmla="*/ 1 h 48"/>
                  <a:gd name="T8" fmla="*/ 1 w 65"/>
                  <a:gd name="T9" fmla="*/ 1 h 48"/>
                  <a:gd name="T10" fmla="*/ 1 w 65"/>
                  <a:gd name="T11" fmla="*/ 1 h 48"/>
                  <a:gd name="T12" fmla="*/ 0 w 65"/>
                  <a:gd name="T13" fmla="*/ 0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5"/>
                  <a:gd name="T22" fmla="*/ 0 h 48"/>
                  <a:gd name="T23" fmla="*/ 65 w 65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5" h="48">
                    <a:moveTo>
                      <a:pt x="65" y="48"/>
                    </a:moveTo>
                    <a:lnTo>
                      <a:pt x="58" y="41"/>
                    </a:lnTo>
                    <a:lnTo>
                      <a:pt x="45" y="35"/>
                    </a:lnTo>
                    <a:lnTo>
                      <a:pt x="29" y="31"/>
                    </a:lnTo>
                    <a:lnTo>
                      <a:pt x="15" y="20"/>
                    </a:lnTo>
                    <a:lnTo>
                      <a:pt x="8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710" name="Freeform 167"/>
              <p:cNvSpPr>
                <a:spLocks/>
              </p:cNvSpPr>
              <p:nvPr/>
            </p:nvSpPr>
            <p:spPr bwMode="auto">
              <a:xfrm>
                <a:off x="2956" y="3849"/>
                <a:ext cx="33" cy="24"/>
              </a:xfrm>
              <a:custGeom>
                <a:avLst/>
                <a:gdLst>
                  <a:gd name="T0" fmla="*/ 1 w 65"/>
                  <a:gd name="T1" fmla="*/ 1 h 48"/>
                  <a:gd name="T2" fmla="*/ 1 w 65"/>
                  <a:gd name="T3" fmla="*/ 1 h 48"/>
                  <a:gd name="T4" fmla="*/ 1 w 65"/>
                  <a:gd name="T5" fmla="*/ 1 h 48"/>
                  <a:gd name="T6" fmla="*/ 1 w 65"/>
                  <a:gd name="T7" fmla="*/ 1 h 48"/>
                  <a:gd name="T8" fmla="*/ 1 w 65"/>
                  <a:gd name="T9" fmla="*/ 1 h 48"/>
                  <a:gd name="T10" fmla="*/ 1 w 65"/>
                  <a:gd name="T11" fmla="*/ 1 h 48"/>
                  <a:gd name="T12" fmla="*/ 0 w 65"/>
                  <a:gd name="T13" fmla="*/ 0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5"/>
                  <a:gd name="T22" fmla="*/ 0 h 48"/>
                  <a:gd name="T23" fmla="*/ 65 w 65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5" h="48">
                    <a:moveTo>
                      <a:pt x="65" y="48"/>
                    </a:moveTo>
                    <a:lnTo>
                      <a:pt x="58" y="41"/>
                    </a:lnTo>
                    <a:lnTo>
                      <a:pt x="45" y="35"/>
                    </a:lnTo>
                    <a:lnTo>
                      <a:pt x="29" y="31"/>
                    </a:lnTo>
                    <a:lnTo>
                      <a:pt x="15" y="20"/>
                    </a:lnTo>
                    <a:lnTo>
                      <a:pt x="8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711" name="Freeform 168"/>
              <p:cNvSpPr>
                <a:spLocks/>
              </p:cNvSpPr>
              <p:nvPr/>
            </p:nvSpPr>
            <p:spPr bwMode="auto">
              <a:xfrm>
                <a:off x="2906" y="3830"/>
                <a:ext cx="39" cy="29"/>
              </a:xfrm>
              <a:custGeom>
                <a:avLst/>
                <a:gdLst>
                  <a:gd name="T0" fmla="*/ 1 w 78"/>
                  <a:gd name="T1" fmla="*/ 0 h 59"/>
                  <a:gd name="T2" fmla="*/ 1 w 78"/>
                  <a:gd name="T3" fmla="*/ 0 h 59"/>
                  <a:gd name="T4" fmla="*/ 1 w 78"/>
                  <a:gd name="T5" fmla="*/ 0 h 59"/>
                  <a:gd name="T6" fmla="*/ 1 w 78"/>
                  <a:gd name="T7" fmla="*/ 0 h 59"/>
                  <a:gd name="T8" fmla="*/ 1 w 78"/>
                  <a:gd name="T9" fmla="*/ 0 h 59"/>
                  <a:gd name="T10" fmla="*/ 1 w 78"/>
                  <a:gd name="T11" fmla="*/ 0 h 59"/>
                  <a:gd name="T12" fmla="*/ 1 w 78"/>
                  <a:gd name="T13" fmla="*/ 0 h 59"/>
                  <a:gd name="T14" fmla="*/ 0 w 78"/>
                  <a:gd name="T15" fmla="*/ 0 h 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8"/>
                  <a:gd name="T25" fmla="*/ 0 h 59"/>
                  <a:gd name="T26" fmla="*/ 78 w 78"/>
                  <a:gd name="T27" fmla="*/ 59 h 5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8" h="59">
                    <a:moveTo>
                      <a:pt x="78" y="59"/>
                    </a:moveTo>
                    <a:lnTo>
                      <a:pt x="72" y="51"/>
                    </a:lnTo>
                    <a:lnTo>
                      <a:pt x="55" y="45"/>
                    </a:lnTo>
                    <a:lnTo>
                      <a:pt x="43" y="34"/>
                    </a:lnTo>
                    <a:lnTo>
                      <a:pt x="30" y="30"/>
                    </a:lnTo>
                    <a:lnTo>
                      <a:pt x="19" y="23"/>
                    </a:lnTo>
                    <a:lnTo>
                      <a:pt x="9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712" name="Freeform 169"/>
              <p:cNvSpPr>
                <a:spLocks/>
              </p:cNvSpPr>
              <p:nvPr/>
            </p:nvSpPr>
            <p:spPr bwMode="auto">
              <a:xfrm>
                <a:off x="2906" y="3830"/>
                <a:ext cx="39" cy="29"/>
              </a:xfrm>
              <a:custGeom>
                <a:avLst/>
                <a:gdLst>
                  <a:gd name="T0" fmla="*/ 1 w 78"/>
                  <a:gd name="T1" fmla="*/ 0 h 59"/>
                  <a:gd name="T2" fmla="*/ 1 w 78"/>
                  <a:gd name="T3" fmla="*/ 0 h 59"/>
                  <a:gd name="T4" fmla="*/ 1 w 78"/>
                  <a:gd name="T5" fmla="*/ 0 h 59"/>
                  <a:gd name="T6" fmla="*/ 1 w 78"/>
                  <a:gd name="T7" fmla="*/ 0 h 59"/>
                  <a:gd name="T8" fmla="*/ 1 w 78"/>
                  <a:gd name="T9" fmla="*/ 0 h 59"/>
                  <a:gd name="T10" fmla="*/ 1 w 78"/>
                  <a:gd name="T11" fmla="*/ 0 h 59"/>
                  <a:gd name="T12" fmla="*/ 1 w 78"/>
                  <a:gd name="T13" fmla="*/ 0 h 59"/>
                  <a:gd name="T14" fmla="*/ 0 w 78"/>
                  <a:gd name="T15" fmla="*/ 0 h 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8"/>
                  <a:gd name="T25" fmla="*/ 0 h 59"/>
                  <a:gd name="T26" fmla="*/ 78 w 78"/>
                  <a:gd name="T27" fmla="*/ 59 h 5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8" h="59">
                    <a:moveTo>
                      <a:pt x="78" y="59"/>
                    </a:moveTo>
                    <a:lnTo>
                      <a:pt x="72" y="51"/>
                    </a:lnTo>
                    <a:lnTo>
                      <a:pt x="55" y="45"/>
                    </a:lnTo>
                    <a:lnTo>
                      <a:pt x="43" y="34"/>
                    </a:lnTo>
                    <a:lnTo>
                      <a:pt x="30" y="30"/>
                    </a:lnTo>
                    <a:lnTo>
                      <a:pt x="19" y="23"/>
                    </a:lnTo>
                    <a:lnTo>
                      <a:pt x="9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713" name="Freeform 170"/>
              <p:cNvSpPr>
                <a:spLocks/>
              </p:cNvSpPr>
              <p:nvPr/>
            </p:nvSpPr>
            <p:spPr bwMode="auto">
              <a:xfrm>
                <a:off x="2913" y="3823"/>
                <a:ext cx="37" cy="30"/>
              </a:xfrm>
              <a:custGeom>
                <a:avLst/>
                <a:gdLst>
                  <a:gd name="T0" fmla="*/ 1 w 74"/>
                  <a:gd name="T1" fmla="*/ 0 h 61"/>
                  <a:gd name="T2" fmla="*/ 1 w 74"/>
                  <a:gd name="T3" fmla="*/ 0 h 61"/>
                  <a:gd name="T4" fmla="*/ 1 w 74"/>
                  <a:gd name="T5" fmla="*/ 0 h 61"/>
                  <a:gd name="T6" fmla="*/ 1 w 74"/>
                  <a:gd name="T7" fmla="*/ 0 h 61"/>
                  <a:gd name="T8" fmla="*/ 1 w 74"/>
                  <a:gd name="T9" fmla="*/ 0 h 61"/>
                  <a:gd name="T10" fmla="*/ 1 w 74"/>
                  <a:gd name="T11" fmla="*/ 0 h 61"/>
                  <a:gd name="T12" fmla="*/ 1 w 74"/>
                  <a:gd name="T13" fmla="*/ 0 h 61"/>
                  <a:gd name="T14" fmla="*/ 0 w 74"/>
                  <a:gd name="T15" fmla="*/ 0 h 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4"/>
                  <a:gd name="T25" fmla="*/ 0 h 61"/>
                  <a:gd name="T26" fmla="*/ 74 w 74"/>
                  <a:gd name="T27" fmla="*/ 61 h 6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4" h="61">
                    <a:moveTo>
                      <a:pt x="74" y="61"/>
                    </a:moveTo>
                    <a:lnTo>
                      <a:pt x="68" y="47"/>
                    </a:lnTo>
                    <a:lnTo>
                      <a:pt x="56" y="43"/>
                    </a:lnTo>
                    <a:lnTo>
                      <a:pt x="46" y="36"/>
                    </a:lnTo>
                    <a:lnTo>
                      <a:pt x="34" y="29"/>
                    </a:lnTo>
                    <a:lnTo>
                      <a:pt x="23" y="23"/>
                    </a:lnTo>
                    <a:lnTo>
                      <a:pt x="11" y="1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714" name="Freeform 171"/>
              <p:cNvSpPr>
                <a:spLocks/>
              </p:cNvSpPr>
              <p:nvPr/>
            </p:nvSpPr>
            <p:spPr bwMode="auto">
              <a:xfrm>
                <a:off x="2913" y="3823"/>
                <a:ext cx="37" cy="30"/>
              </a:xfrm>
              <a:custGeom>
                <a:avLst/>
                <a:gdLst>
                  <a:gd name="T0" fmla="*/ 1 w 74"/>
                  <a:gd name="T1" fmla="*/ 0 h 61"/>
                  <a:gd name="T2" fmla="*/ 1 w 74"/>
                  <a:gd name="T3" fmla="*/ 0 h 61"/>
                  <a:gd name="T4" fmla="*/ 1 w 74"/>
                  <a:gd name="T5" fmla="*/ 0 h 61"/>
                  <a:gd name="T6" fmla="*/ 1 w 74"/>
                  <a:gd name="T7" fmla="*/ 0 h 61"/>
                  <a:gd name="T8" fmla="*/ 1 w 74"/>
                  <a:gd name="T9" fmla="*/ 0 h 61"/>
                  <a:gd name="T10" fmla="*/ 1 w 74"/>
                  <a:gd name="T11" fmla="*/ 0 h 61"/>
                  <a:gd name="T12" fmla="*/ 1 w 74"/>
                  <a:gd name="T13" fmla="*/ 0 h 61"/>
                  <a:gd name="T14" fmla="*/ 0 w 74"/>
                  <a:gd name="T15" fmla="*/ 0 h 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4"/>
                  <a:gd name="T25" fmla="*/ 0 h 61"/>
                  <a:gd name="T26" fmla="*/ 74 w 74"/>
                  <a:gd name="T27" fmla="*/ 61 h 6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4" h="61">
                    <a:moveTo>
                      <a:pt x="74" y="61"/>
                    </a:moveTo>
                    <a:lnTo>
                      <a:pt x="68" y="47"/>
                    </a:lnTo>
                    <a:lnTo>
                      <a:pt x="56" y="43"/>
                    </a:lnTo>
                    <a:lnTo>
                      <a:pt x="46" y="36"/>
                    </a:lnTo>
                    <a:lnTo>
                      <a:pt x="34" y="29"/>
                    </a:lnTo>
                    <a:lnTo>
                      <a:pt x="23" y="23"/>
                    </a:lnTo>
                    <a:lnTo>
                      <a:pt x="11" y="1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715" name="Freeform 172"/>
              <p:cNvSpPr>
                <a:spLocks/>
              </p:cNvSpPr>
              <p:nvPr/>
            </p:nvSpPr>
            <p:spPr bwMode="auto">
              <a:xfrm>
                <a:off x="2779" y="1852"/>
                <a:ext cx="4" cy="28"/>
              </a:xfrm>
              <a:custGeom>
                <a:avLst/>
                <a:gdLst>
                  <a:gd name="T0" fmla="*/ 0 w 8"/>
                  <a:gd name="T1" fmla="*/ 0 h 54"/>
                  <a:gd name="T2" fmla="*/ 1 w 8"/>
                  <a:gd name="T3" fmla="*/ 1 h 54"/>
                  <a:gd name="T4" fmla="*/ 1 w 8"/>
                  <a:gd name="T5" fmla="*/ 1 h 54"/>
                  <a:gd name="T6" fmla="*/ 0 60000 65536"/>
                  <a:gd name="T7" fmla="*/ 0 60000 65536"/>
                  <a:gd name="T8" fmla="*/ 0 60000 65536"/>
                  <a:gd name="T9" fmla="*/ 0 w 8"/>
                  <a:gd name="T10" fmla="*/ 0 h 54"/>
                  <a:gd name="T11" fmla="*/ 8 w 8"/>
                  <a:gd name="T12" fmla="*/ 54 h 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" h="54">
                    <a:moveTo>
                      <a:pt x="0" y="0"/>
                    </a:moveTo>
                    <a:lnTo>
                      <a:pt x="8" y="30"/>
                    </a:lnTo>
                    <a:lnTo>
                      <a:pt x="4" y="5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716" name="Freeform 173"/>
              <p:cNvSpPr>
                <a:spLocks/>
              </p:cNvSpPr>
              <p:nvPr/>
            </p:nvSpPr>
            <p:spPr bwMode="auto">
              <a:xfrm>
                <a:off x="2779" y="1852"/>
                <a:ext cx="4" cy="28"/>
              </a:xfrm>
              <a:custGeom>
                <a:avLst/>
                <a:gdLst>
                  <a:gd name="T0" fmla="*/ 0 w 8"/>
                  <a:gd name="T1" fmla="*/ 0 h 54"/>
                  <a:gd name="T2" fmla="*/ 1 w 8"/>
                  <a:gd name="T3" fmla="*/ 1 h 54"/>
                  <a:gd name="T4" fmla="*/ 1 w 8"/>
                  <a:gd name="T5" fmla="*/ 1 h 54"/>
                  <a:gd name="T6" fmla="*/ 0 60000 65536"/>
                  <a:gd name="T7" fmla="*/ 0 60000 65536"/>
                  <a:gd name="T8" fmla="*/ 0 60000 65536"/>
                  <a:gd name="T9" fmla="*/ 0 w 8"/>
                  <a:gd name="T10" fmla="*/ 0 h 54"/>
                  <a:gd name="T11" fmla="*/ 8 w 8"/>
                  <a:gd name="T12" fmla="*/ 54 h 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" h="54">
                    <a:moveTo>
                      <a:pt x="0" y="0"/>
                    </a:moveTo>
                    <a:lnTo>
                      <a:pt x="8" y="30"/>
                    </a:lnTo>
                    <a:lnTo>
                      <a:pt x="4" y="5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717" name="Freeform 174"/>
              <p:cNvSpPr>
                <a:spLocks/>
              </p:cNvSpPr>
              <p:nvPr/>
            </p:nvSpPr>
            <p:spPr bwMode="auto">
              <a:xfrm>
                <a:off x="2784" y="1903"/>
                <a:ext cx="8" cy="23"/>
              </a:xfrm>
              <a:custGeom>
                <a:avLst/>
                <a:gdLst>
                  <a:gd name="T0" fmla="*/ 0 w 15"/>
                  <a:gd name="T1" fmla="*/ 0 h 46"/>
                  <a:gd name="T2" fmla="*/ 1 w 15"/>
                  <a:gd name="T3" fmla="*/ 1 h 46"/>
                  <a:gd name="T4" fmla="*/ 1 w 15"/>
                  <a:gd name="T5" fmla="*/ 1 h 46"/>
                  <a:gd name="T6" fmla="*/ 1 w 15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46"/>
                  <a:gd name="T14" fmla="*/ 15 w 15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46">
                    <a:moveTo>
                      <a:pt x="0" y="0"/>
                    </a:moveTo>
                    <a:lnTo>
                      <a:pt x="10" y="13"/>
                    </a:lnTo>
                    <a:lnTo>
                      <a:pt x="14" y="28"/>
                    </a:lnTo>
                    <a:lnTo>
                      <a:pt x="15" y="46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718" name="Freeform 175"/>
              <p:cNvSpPr>
                <a:spLocks/>
              </p:cNvSpPr>
              <p:nvPr/>
            </p:nvSpPr>
            <p:spPr bwMode="auto">
              <a:xfrm>
                <a:off x="2784" y="1903"/>
                <a:ext cx="8" cy="23"/>
              </a:xfrm>
              <a:custGeom>
                <a:avLst/>
                <a:gdLst>
                  <a:gd name="T0" fmla="*/ 0 w 15"/>
                  <a:gd name="T1" fmla="*/ 0 h 46"/>
                  <a:gd name="T2" fmla="*/ 1 w 15"/>
                  <a:gd name="T3" fmla="*/ 1 h 46"/>
                  <a:gd name="T4" fmla="*/ 1 w 15"/>
                  <a:gd name="T5" fmla="*/ 1 h 46"/>
                  <a:gd name="T6" fmla="*/ 1 w 15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46"/>
                  <a:gd name="T14" fmla="*/ 15 w 15"/>
                  <a:gd name="T15" fmla="*/ 46 h 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46">
                    <a:moveTo>
                      <a:pt x="0" y="0"/>
                    </a:moveTo>
                    <a:lnTo>
                      <a:pt x="10" y="13"/>
                    </a:lnTo>
                    <a:lnTo>
                      <a:pt x="14" y="28"/>
                    </a:lnTo>
                    <a:lnTo>
                      <a:pt x="15" y="46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719" name="Freeform 176"/>
              <p:cNvSpPr>
                <a:spLocks/>
              </p:cNvSpPr>
              <p:nvPr/>
            </p:nvSpPr>
            <p:spPr bwMode="auto">
              <a:xfrm>
                <a:off x="2799" y="1944"/>
                <a:ext cx="6" cy="20"/>
              </a:xfrm>
              <a:custGeom>
                <a:avLst/>
                <a:gdLst>
                  <a:gd name="T0" fmla="*/ 0 w 11"/>
                  <a:gd name="T1" fmla="*/ 0 h 42"/>
                  <a:gd name="T2" fmla="*/ 1 w 11"/>
                  <a:gd name="T3" fmla="*/ 0 h 42"/>
                  <a:gd name="T4" fmla="*/ 1 w 11"/>
                  <a:gd name="T5" fmla="*/ 0 h 42"/>
                  <a:gd name="T6" fmla="*/ 0 60000 65536"/>
                  <a:gd name="T7" fmla="*/ 0 60000 65536"/>
                  <a:gd name="T8" fmla="*/ 0 60000 65536"/>
                  <a:gd name="T9" fmla="*/ 0 w 11"/>
                  <a:gd name="T10" fmla="*/ 0 h 42"/>
                  <a:gd name="T11" fmla="*/ 11 w 11"/>
                  <a:gd name="T12" fmla="*/ 42 h 4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" h="42">
                    <a:moveTo>
                      <a:pt x="0" y="0"/>
                    </a:moveTo>
                    <a:lnTo>
                      <a:pt x="11" y="21"/>
                    </a:lnTo>
                    <a:lnTo>
                      <a:pt x="11" y="4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720" name="Freeform 177"/>
              <p:cNvSpPr>
                <a:spLocks/>
              </p:cNvSpPr>
              <p:nvPr/>
            </p:nvSpPr>
            <p:spPr bwMode="auto">
              <a:xfrm>
                <a:off x="2799" y="1944"/>
                <a:ext cx="6" cy="20"/>
              </a:xfrm>
              <a:custGeom>
                <a:avLst/>
                <a:gdLst>
                  <a:gd name="T0" fmla="*/ 0 w 11"/>
                  <a:gd name="T1" fmla="*/ 0 h 42"/>
                  <a:gd name="T2" fmla="*/ 1 w 11"/>
                  <a:gd name="T3" fmla="*/ 0 h 42"/>
                  <a:gd name="T4" fmla="*/ 1 w 11"/>
                  <a:gd name="T5" fmla="*/ 0 h 42"/>
                  <a:gd name="T6" fmla="*/ 0 60000 65536"/>
                  <a:gd name="T7" fmla="*/ 0 60000 65536"/>
                  <a:gd name="T8" fmla="*/ 0 60000 65536"/>
                  <a:gd name="T9" fmla="*/ 0 w 11"/>
                  <a:gd name="T10" fmla="*/ 0 h 42"/>
                  <a:gd name="T11" fmla="*/ 11 w 11"/>
                  <a:gd name="T12" fmla="*/ 42 h 4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" h="42">
                    <a:moveTo>
                      <a:pt x="0" y="0"/>
                    </a:moveTo>
                    <a:lnTo>
                      <a:pt x="11" y="21"/>
                    </a:lnTo>
                    <a:lnTo>
                      <a:pt x="11" y="4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721" name="Freeform 178"/>
              <p:cNvSpPr>
                <a:spLocks/>
              </p:cNvSpPr>
              <p:nvPr/>
            </p:nvSpPr>
            <p:spPr bwMode="auto">
              <a:xfrm>
                <a:off x="2814" y="1996"/>
                <a:ext cx="3" cy="17"/>
              </a:xfrm>
              <a:custGeom>
                <a:avLst/>
                <a:gdLst>
                  <a:gd name="T0" fmla="*/ 0 w 5"/>
                  <a:gd name="T1" fmla="*/ 0 h 33"/>
                  <a:gd name="T2" fmla="*/ 1 w 5"/>
                  <a:gd name="T3" fmla="*/ 1 h 33"/>
                  <a:gd name="T4" fmla="*/ 1 w 5"/>
                  <a:gd name="T5" fmla="*/ 1 h 33"/>
                  <a:gd name="T6" fmla="*/ 0 60000 65536"/>
                  <a:gd name="T7" fmla="*/ 0 60000 65536"/>
                  <a:gd name="T8" fmla="*/ 0 60000 65536"/>
                  <a:gd name="T9" fmla="*/ 0 w 5"/>
                  <a:gd name="T10" fmla="*/ 0 h 33"/>
                  <a:gd name="T11" fmla="*/ 5 w 5"/>
                  <a:gd name="T12" fmla="*/ 33 h 3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" h="33">
                    <a:moveTo>
                      <a:pt x="0" y="0"/>
                    </a:moveTo>
                    <a:lnTo>
                      <a:pt x="5" y="19"/>
                    </a:lnTo>
                    <a:lnTo>
                      <a:pt x="4" y="3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722" name="Freeform 179"/>
              <p:cNvSpPr>
                <a:spLocks/>
              </p:cNvSpPr>
              <p:nvPr/>
            </p:nvSpPr>
            <p:spPr bwMode="auto">
              <a:xfrm>
                <a:off x="2814" y="1996"/>
                <a:ext cx="3" cy="17"/>
              </a:xfrm>
              <a:custGeom>
                <a:avLst/>
                <a:gdLst>
                  <a:gd name="T0" fmla="*/ 0 w 5"/>
                  <a:gd name="T1" fmla="*/ 0 h 33"/>
                  <a:gd name="T2" fmla="*/ 1 w 5"/>
                  <a:gd name="T3" fmla="*/ 1 h 33"/>
                  <a:gd name="T4" fmla="*/ 1 w 5"/>
                  <a:gd name="T5" fmla="*/ 1 h 33"/>
                  <a:gd name="T6" fmla="*/ 0 60000 65536"/>
                  <a:gd name="T7" fmla="*/ 0 60000 65536"/>
                  <a:gd name="T8" fmla="*/ 0 60000 65536"/>
                  <a:gd name="T9" fmla="*/ 0 w 5"/>
                  <a:gd name="T10" fmla="*/ 0 h 33"/>
                  <a:gd name="T11" fmla="*/ 5 w 5"/>
                  <a:gd name="T12" fmla="*/ 33 h 3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" h="33">
                    <a:moveTo>
                      <a:pt x="0" y="0"/>
                    </a:moveTo>
                    <a:lnTo>
                      <a:pt x="5" y="19"/>
                    </a:lnTo>
                    <a:lnTo>
                      <a:pt x="4" y="3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723" name="Freeform 180"/>
              <p:cNvSpPr>
                <a:spLocks/>
              </p:cNvSpPr>
              <p:nvPr/>
            </p:nvSpPr>
            <p:spPr bwMode="auto">
              <a:xfrm>
                <a:off x="2826" y="2037"/>
                <a:ext cx="4" cy="19"/>
              </a:xfrm>
              <a:custGeom>
                <a:avLst/>
                <a:gdLst>
                  <a:gd name="T0" fmla="*/ 0 w 8"/>
                  <a:gd name="T1" fmla="*/ 0 h 39"/>
                  <a:gd name="T2" fmla="*/ 1 w 8"/>
                  <a:gd name="T3" fmla="*/ 0 h 39"/>
                  <a:gd name="T4" fmla="*/ 1 w 8"/>
                  <a:gd name="T5" fmla="*/ 0 h 39"/>
                  <a:gd name="T6" fmla="*/ 1 w 8"/>
                  <a:gd name="T7" fmla="*/ 0 h 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39"/>
                  <a:gd name="T14" fmla="*/ 8 w 8"/>
                  <a:gd name="T15" fmla="*/ 39 h 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39">
                    <a:moveTo>
                      <a:pt x="0" y="0"/>
                    </a:moveTo>
                    <a:lnTo>
                      <a:pt x="6" y="14"/>
                    </a:lnTo>
                    <a:lnTo>
                      <a:pt x="8" y="28"/>
                    </a:lnTo>
                    <a:lnTo>
                      <a:pt x="6" y="39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724" name="Freeform 181"/>
              <p:cNvSpPr>
                <a:spLocks/>
              </p:cNvSpPr>
              <p:nvPr/>
            </p:nvSpPr>
            <p:spPr bwMode="auto">
              <a:xfrm>
                <a:off x="2826" y="2037"/>
                <a:ext cx="4" cy="19"/>
              </a:xfrm>
              <a:custGeom>
                <a:avLst/>
                <a:gdLst>
                  <a:gd name="T0" fmla="*/ 0 w 8"/>
                  <a:gd name="T1" fmla="*/ 0 h 39"/>
                  <a:gd name="T2" fmla="*/ 1 w 8"/>
                  <a:gd name="T3" fmla="*/ 0 h 39"/>
                  <a:gd name="T4" fmla="*/ 1 w 8"/>
                  <a:gd name="T5" fmla="*/ 0 h 39"/>
                  <a:gd name="T6" fmla="*/ 1 w 8"/>
                  <a:gd name="T7" fmla="*/ 0 h 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39"/>
                  <a:gd name="T14" fmla="*/ 8 w 8"/>
                  <a:gd name="T15" fmla="*/ 39 h 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39">
                    <a:moveTo>
                      <a:pt x="0" y="0"/>
                    </a:moveTo>
                    <a:lnTo>
                      <a:pt x="6" y="14"/>
                    </a:lnTo>
                    <a:lnTo>
                      <a:pt x="8" y="28"/>
                    </a:lnTo>
                    <a:lnTo>
                      <a:pt x="6" y="39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725" name="Freeform 182"/>
              <p:cNvSpPr>
                <a:spLocks/>
              </p:cNvSpPr>
              <p:nvPr/>
            </p:nvSpPr>
            <p:spPr bwMode="auto">
              <a:xfrm>
                <a:off x="2833" y="2085"/>
                <a:ext cx="5" cy="20"/>
              </a:xfrm>
              <a:custGeom>
                <a:avLst/>
                <a:gdLst>
                  <a:gd name="T0" fmla="*/ 0 w 10"/>
                  <a:gd name="T1" fmla="*/ 0 h 39"/>
                  <a:gd name="T2" fmla="*/ 1 w 10"/>
                  <a:gd name="T3" fmla="*/ 1 h 39"/>
                  <a:gd name="T4" fmla="*/ 1 w 10"/>
                  <a:gd name="T5" fmla="*/ 1 h 39"/>
                  <a:gd name="T6" fmla="*/ 1 w 10"/>
                  <a:gd name="T7" fmla="*/ 1 h 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39"/>
                  <a:gd name="T14" fmla="*/ 10 w 10"/>
                  <a:gd name="T15" fmla="*/ 39 h 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39">
                    <a:moveTo>
                      <a:pt x="0" y="0"/>
                    </a:moveTo>
                    <a:lnTo>
                      <a:pt x="10" y="17"/>
                    </a:lnTo>
                    <a:lnTo>
                      <a:pt x="10" y="29"/>
                    </a:lnTo>
                    <a:lnTo>
                      <a:pt x="9" y="39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726" name="Freeform 183"/>
              <p:cNvSpPr>
                <a:spLocks/>
              </p:cNvSpPr>
              <p:nvPr/>
            </p:nvSpPr>
            <p:spPr bwMode="auto">
              <a:xfrm>
                <a:off x="2833" y="2085"/>
                <a:ext cx="5" cy="20"/>
              </a:xfrm>
              <a:custGeom>
                <a:avLst/>
                <a:gdLst>
                  <a:gd name="T0" fmla="*/ 0 w 10"/>
                  <a:gd name="T1" fmla="*/ 0 h 39"/>
                  <a:gd name="T2" fmla="*/ 1 w 10"/>
                  <a:gd name="T3" fmla="*/ 1 h 39"/>
                  <a:gd name="T4" fmla="*/ 1 w 10"/>
                  <a:gd name="T5" fmla="*/ 1 h 39"/>
                  <a:gd name="T6" fmla="*/ 1 w 10"/>
                  <a:gd name="T7" fmla="*/ 1 h 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39"/>
                  <a:gd name="T14" fmla="*/ 10 w 10"/>
                  <a:gd name="T15" fmla="*/ 39 h 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39">
                    <a:moveTo>
                      <a:pt x="0" y="0"/>
                    </a:moveTo>
                    <a:lnTo>
                      <a:pt x="10" y="17"/>
                    </a:lnTo>
                    <a:lnTo>
                      <a:pt x="10" y="29"/>
                    </a:lnTo>
                    <a:lnTo>
                      <a:pt x="9" y="39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727" name="Freeform 184"/>
              <p:cNvSpPr>
                <a:spLocks/>
              </p:cNvSpPr>
              <p:nvPr/>
            </p:nvSpPr>
            <p:spPr bwMode="auto">
              <a:xfrm>
                <a:off x="2844" y="2130"/>
                <a:ext cx="5" cy="27"/>
              </a:xfrm>
              <a:custGeom>
                <a:avLst/>
                <a:gdLst>
                  <a:gd name="T0" fmla="*/ 0 w 9"/>
                  <a:gd name="T1" fmla="*/ 0 h 54"/>
                  <a:gd name="T2" fmla="*/ 1 w 9"/>
                  <a:gd name="T3" fmla="*/ 1 h 54"/>
                  <a:gd name="T4" fmla="*/ 1 w 9"/>
                  <a:gd name="T5" fmla="*/ 1 h 54"/>
                  <a:gd name="T6" fmla="*/ 0 60000 65536"/>
                  <a:gd name="T7" fmla="*/ 0 60000 65536"/>
                  <a:gd name="T8" fmla="*/ 0 60000 65536"/>
                  <a:gd name="T9" fmla="*/ 0 w 9"/>
                  <a:gd name="T10" fmla="*/ 0 h 54"/>
                  <a:gd name="T11" fmla="*/ 9 w 9"/>
                  <a:gd name="T12" fmla="*/ 54 h 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" h="54">
                    <a:moveTo>
                      <a:pt x="0" y="0"/>
                    </a:moveTo>
                    <a:lnTo>
                      <a:pt x="5" y="23"/>
                    </a:lnTo>
                    <a:lnTo>
                      <a:pt x="9" y="5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728" name="Freeform 185"/>
              <p:cNvSpPr>
                <a:spLocks/>
              </p:cNvSpPr>
              <p:nvPr/>
            </p:nvSpPr>
            <p:spPr bwMode="auto">
              <a:xfrm>
                <a:off x="2844" y="2130"/>
                <a:ext cx="5" cy="27"/>
              </a:xfrm>
              <a:custGeom>
                <a:avLst/>
                <a:gdLst>
                  <a:gd name="T0" fmla="*/ 0 w 9"/>
                  <a:gd name="T1" fmla="*/ 0 h 54"/>
                  <a:gd name="T2" fmla="*/ 1 w 9"/>
                  <a:gd name="T3" fmla="*/ 1 h 54"/>
                  <a:gd name="T4" fmla="*/ 1 w 9"/>
                  <a:gd name="T5" fmla="*/ 1 h 54"/>
                  <a:gd name="T6" fmla="*/ 0 60000 65536"/>
                  <a:gd name="T7" fmla="*/ 0 60000 65536"/>
                  <a:gd name="T8" fmla="*/ 0 60000 65536"/>
                  <a:gd name="T9" fmla="*/ 0 w 9"/>
                  <a:gd name="T10" fmla="*/ 0 h 54"/>
                  <a:gd name="T11" fmla="*/ 9 w 9"/>
                  <a:gd name="T12" fmla="*/ 54 h 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" h="54">
                    <a:moveTo>
                      <a:pt x="0" y="0"/>
                    </a:moveTo>
                    <a:lnTo>
                      <a:pt x="5" y="23"/>
                    </a:lnTo>
                    <a:lnTo>
                      <a:pt x="9" y="5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729" name="Freeform 186"/>
              <p:cNvSpPr>
                <a:spLocks/>
              </p:cNvSpPr>
              <p:nvPr/>
            </p:nvSpPr>
            <p:spPr bwMode="auto">
              <a:xfrm>
                <a:off x="2850" y="2180"/>
                <a:ext cx="4" cy="27"/>
              </a:xfrm>
              <a:custGeom>
                <a:avLst/>
                <a:gdLst>
                  <a:gd name="T0" fmla="*/ 0 w 8"/>
                  <a:gd name="T1" fmla="*/ 0 h 54"/>
                  <a:gd name="T2" fmla="*/ 1 w 8"/>
                  <a:gd name="T3" fmla="*/ 1 h 54"/>
                  <a:gd name="T4" fmla="*/ 1 w 8"/>
                  <a:gd name="T5" fmla="*/ 1 h 54"/>
                  <a:gd name="T6" fmla="*/ 0 60000 65536"/>
                  <a:gd name="T7" fmla="*/ 0 60000 65536"/>
                  <a:gd name="T8" fmla="*/ 0 60000 65536"/>
                  <a:gd name="T9" fmla="*/ 0 w 8"/>
                  <a:gd name="T10" fmla="*/ 0 h 54"/>
                  <a:gd name="T11" fmla="*/ 8 w 8"/>
                  <a:gd name="T12" fmla="*/ 54 h 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" h="54">
                    <a:moveTo>
                      <a:pt x="0" y="0"/>
                    </a:moveTo>
                    <a:lnTo>
                      <a:pt x="8" y="35"/>
                    </a:lnTo>
                    <a:lnTo>
                      <a:pt x="8" y="5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730" name="Freeform 187"/>
              <p:cNvSpPr>
                <a:spLocks/>
              </p:cNvSpPr>
              <p:nvPr/>
            </p:nvSpPr>
            <p:spPr bwMode="auto">
              <a:xfrm>
                <a:off x="2850" y="2180"/>
                <a:ext cx="4" cy="27"/>
              </a:xfrm>
              <a:custGeom>
                <a:avLst/>
                <a:gdLst>
                  <a:gd name="T0" fmla="*/ 0 w 8"/>
                  <a:gd name="T1" fmla="*/ 0 h 54"/>
                  <a:gd name="T2" fmla="*/ 1 w 8"/>
                  <a:gd name="T3" fmla="*/ 1 h 54"/>
                  <a:gd name="T4" fmla="*/ 1 w 8"/>
                  <a:gd name="T5" fmla="*/ 1 h 54"/>
                  <a:gd name="T6" fmla="*/ 0 60000 65536"/>
                  <a:gd name="T7" fmla="*/ 0 60000 65536"/>
                  <a:gd name="T8" fmla="*/ 0 60000 65536"/>
                  <a:gd name="T9" fmla="*/ 0 w 8"/>
                  <a:gd name="T10" fmla="*/ 0 h 54"/>
                  <a:gd name="T11" fmla="*/ 8 w 8"/>
                  <a:gd name="T12" fmla="*/ 54 h 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" h="54">
                    <a:moveTo>
                      <a:pt x="0" y="0"/>
                    </a:moveTo>
                    <a:lnTo>
                      <a:pt x="8" y="35"/>
                    </a:lnTo>
                    <a:lnTo>
                      <a:pt x="8" y="5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731" name="Freeform 188"/>
              <p:cNvSpPr>
                <a:spLocks/>
              </p:cNvSpPr>
              <p:nvPr/>
            </p:nvSpPr>
            <p:spPr bwMode="auto">
              <a:xfrm>
                <a:off x="2853" y="2220"/>
                <a:ext cx="3" cy="25"/>
              </a:xfrm>
              <a:custGeom>
                <a:avLst/>
                <a:gdLst>
                  <a:gd name="T0" fmla="*/ 0 w 7"/>
                  <a:gd name="T1" fmla="*/ 0 h 48"/>
                  <a:gd name="T2" fmla="*/ 0 w 7"/>
                  <a:gd name="T3" fmla="*/ 1 h 48"/>
                  <a:gd name="T4" fmla="*/ 0 w 7"/>
                  <a:gd name="T5" fmla="*/ 1 h 48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48"/>
                  <a:gd name="T11" fmla="*/ 7 w 7"/>
                  <a:gd name="T12" fmla="*/ 48 h 4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48">
                    <a:moveTo>
                      <a:pt x="0" y="0"/>
                    </a:moveTo>
                    <a:lnTo>
                      <a:pt x="7" y="32"/>
                    </a:lnTo>
                    <a:lnTo>
                      <a:pt x="7" y="4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732" name="Freeform 189"/>
              <p:cNvSpPr>
                <a:spLocks/>
              </p:cNvSpPr>
              <p:nvPr/>
            </p:nvSpPr>
            <p:spPr bwMode="auto">
              <a:xfrm>
                <a:off x="2853" y="2220"/>
                <a:ext cx="3" cy="25"/>
              </a:xfrm>
              <a:custGeom>
                <a:avLst/>
                <a:gdLst>
                  <a:gd name="T0" fmla="*/ 0 w 7"/>
                  <a:gd name="T1" fmla="*/ 0 h 48"/>
                  <a:gd name="T2" fmla="*/ 0 w 7"/>
                  <a:gd name="T3" fmla="*/ 1 h 48"/>
                  <a:gd name="T4" fmla="*/ 0 w 7"/>
                  <a:gd name="T5" fmla="*/ 1 h 48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48"/>
                  <a:gd name="T11" fmla="*/ 7 w 7"/>
                  <a:gd name="T12" fmla="*/ 48 h 4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48">
                    <a:moveTo>
                      <a:pt x="0" y="0"/>
                    </a:moveTo>
                    <a:lnTo>
                      <a:pt x="7" y="32"/>
                    </a:lnTo>
                    <a:lnTo>
                      <a:pt x="7" y="4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733" name="Freeform 190"/>
              <p:cNvSpPr>
                <a:spLocks/>
              </p:cNvSpPr>
              <p:nvPr/>
            </p:nvSpPr>
            <p:spPr bwMode="auto">
              <a:xfrm>
                <a:off x="2891" y="2184"/>
                <a:ext cx="22" cy="42"/>
              </a:xfrm>
              <a:custGeom>
                <a:avLst/>
                <a:gdLst>
                  <a:gd name="T0" fmla="*/ 0 w 45"/>
                  <a:gd name="T1" fmla="*/ 1 h 84"/>
                  <a:gd name="T2" fmla="*/ 0 w 45"/>
                  <a:gd name="T3" fmla="*/ 1 h 84"/>
                  <a:gd name="T4" fmla="*/ 0 w 45"/>
                  <a:gd name="T5" fmla="*/ 1 h 84"/>
                  <a:gd name="T6" fmla="*/ 0 w 45"/>
                  <a:gd name="T7" fmla="*/ 1 h 84"/>
                  <a:gd name="T8" fmla="*/ 0 w 45"/>
                  <a:gd name="T9" fmla="*/ 0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"/>
                  <a:gd name="T16" fmla="*/ 0 h 84"/>
                  <a:gd name="T17" fmla="*/ 45 w 45"/>
                  <a:gd name="T18" fmla="*/ 84 h 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" h="84">
                    <a:moveTo>
                      <a:pt x="0" y="84"/>
                    </a:moveTo>
                    <a:lnTo>
                      <a:pt x="20" y="60"/>
                    </a:lnTo>
                    <a:lnTo>
                      <a:pt x="33" y="39"/>
                    </a:lnTo>
                    <a:lnTo>
                      <a:pt x="40" y="20"/>
                    </a:lnTo>
                    <a:lnTo>
                      <a:pt x="45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734" name="Freeform 191"/>
              <p:cNvSpPr>
                <a:spLocks/>
              </p:cNvSpPr>
              <p:nvPr/>
            </p:nvSpPr>
            <p:spPr bwMode="auto">
              <a:xfrm>
                <a:off x="2891" y="2184"/>
                <a:ext cx="22" cy="42"/>
              </a:xfrm>
              <a:custGeom>
                <a:avLst/>
                <a:gdLst>
                  <a:gd name="T0" fmla="*/ 0 w 45"/>
                  <a:gd name="T1" fmla="*/ 1 h 84"/>
                  <a:gd name="T2" fmla="*/ 0 w 45"/>
                  <a:gd name="T3" fmla="*/ 1 h 84"/>
                  <a:gd name="T4" fmla="*/ 0 w 45"/>
                  <a:gd name="T5" fmla="*/ 1 h 84"/>
                  <a:gd name="T6" fmla="*/ 0 w 45"/>
                  <a:gd name="T7" fmla="*/ 1 h 84"/>
                  <a:gd name="T8" fmla="*/ 0 w 45"/>
                  <a:gd name="T9" fmla="*/ 0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"/>
                  <a:gd name="T16" fmla="*/ 0 h 84"/>
                  <a:gd name="T17" fmla="*/ 45 w 45"/>
                  <a:gd name="T18" fmla="*/ 84 h 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" h="84">
                    <a:moveTo>
                      <a:pt x="0" y="84"/>
                    </a:moveTo>
                    <a:lnTo>
                      <a:pt x="20" y="60"/>
                    </a:lnTo>
                    <a:lnTo>
                      <a:pt x="33" y="39"/>
                    </a:lnTo>
                    <a:lnTo>
                      <a:pt x="40" y="20"/>
                    </a:lnTo>
                    <a:lnTo>
                      <a:pt x="45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735" name="Freeform 192"/>
              <p:cNvSpPr>
                <a:spLocks/>
              </p:cNvSpPr>
              <p:nvPr/>
            </p:nvSpPr>
            <p:spPr bwMode="auto">
              <a:xfrm>
                <a:off x="2495" y="1811"/>
                <a:ext cx="194" cy="65"/>
              </a:xfrm>
              <a:custGeom>
                <a:avLst/>
                <a:gdLst>
                  <a:gd name="T0" fmla="*/ 0 w 389"/>
                  <a:gd name="T1" fmla="*/ 0 h 129"/>
                  <a:gd name="T2" fmla="*/ 0 w 389"/>
                  <a:gd name="T3" fmla="*/ 1 h 129"/>
                  <a:gd name="T4" fmla="*/ 0 w 389"/>
                  <a:gd name="T5" fmla="*/ 1 h 129"/>
                  <a:gd name="T6" fmla="*/ 0 w 389"/>
                  <a:gd name="T7" fmla="*/ 1 h 129"/>
                  <a:gd name="T8" fmla="*/ 0 w 389"/>
                  <a:gd name="T9" fmla="*/ 1 h 129"/>
                  <a:gd name="T10" fmla="*/ 0 w 389"/>
                  <a:gd name="T11" fmla="*/ 1 h 129"/>
                  <a:gd name="T12" fmla="*/ 0 w 389"/>
                  <a:gd name="T13" fmla="*/ 1 h 129"/>
                  <a:gd name="T14" fmla="*/ 0 w 389"/>
                  <a:gd name="T15" fmla="*/ 1 h 129"/>
                  <a:gd name="T16" fmla="*/ 0 w 389"/>
                  <a:gd name="T17" fmla="*/ 1 h 129"/>
                  <a:gd name="T18" fmla="*/ 0 w 389"/>
                  <a:gd name="T19" fmla="*/ 1 h 129"/>
                  <a:gd name="T20" fmla="*/ 0 w 389"/>
                  <a:gd name="T21" fmla="*/ 1 h 129"/>
                  <a:gd name="T22" fmla="*/ 0 w 389"/>
                  <a:gd name="T23" fmla="*/ 1 h 129"/>
                  <a:gd name="T24" fmla="*/ 0 w 389"/>
                  <a:gd name="T25" fmla="*/ 1 h 129"/>
                  <a:gd name="T26" fmla="*/ 0 w 389"/>
                  <a:gd name="T27" fmla="*/ 1 h 129"/>
                  <a:gd name="T28" fmla="*/ 0 w 389"/>
                  <a:gd name="T29" fmla="*/ 1 h 129"/>
                  <a:gd name="T30" fmla="*/ 0 w 389"/>
                  <a:gd name="T31" fmla="*/ 1 h 129"/>
                  <a:gd name="T32" fmla="*/ 0 w 389"/>
                  <a:gd name="T33" fmla="*/ 1 h 129"/>
                  <a:gd name="T34" fmla="*/ 0 w 389"/>
                  <a:gd name="T35" fmla="*/ 1 h 129"/>
                  <a:gd name="T36" fmla="*/ 0 w 389"/>
                  <a:gd name="T37" fmla="*/ 1 h 129"/>
                  <a:gd name="T38" fmla="*/ 0 w 389"/>
                  <a:gd name="T39" fmla="*/ 1 h 129"/>
                  <a:gd name="T40" fmla="*/ 0 w 389"/>
                  <a:gd name="T41" fmla="*/ 1 h 129"/>
                  <a:gd name="T42" fmla="*/ 0 w 389"/>
                  <a:gd name="T43" fmla="*/ 1 h 129"/>
                  <a:gd name="T44" fmla="*/ 0 w 389"/>
                  <a:gd name="T45" fmla="*/ 1 h 129"/>
                  <a:gd name="T46" fmla="*/ 0 w 389"/>
                  <a:gd name="T47" fmla="*/ 1 h 129"/>
                  <a:gd name="T48" fmla="*/ 0 w 389"/>
                  <a:gd name="T49" fmla="*/ 1 h 129"/>
                  <a:gd name="T50" fmla="*/ 0 w 389"/>
                  <a:gd name="T51" fmla="*/ 1 h 129"/>
                  <a:gd name="T52" fmla="*/ 0 w 389"/>
                  <a:gd name="T53" fmla="*/ 1 h 129"/>
                  <a:gd name="T54" fmla="*/ 0 w 389"/>
                  <a:gd name="T55" fmla="*/ 1 h 129"/>
                  <a:gd name="T56" fmla="*/ 0 w 389"/>
                  <a:gd name="T57" fmla="*/ 1 h 129"/>
                  <a:gd name="T58" fmla="*/ 0 w 389"/>
                  <a:gd name="T59" fmla="*/ 1 h 12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89"/>
                  <a:gd name="T91" fmla="*/ 0 h 129"/>
                  <a:gd name="T92" fmla="*/ 389 w 389"/>
                  <a:gd name="T93" fmla="*/ 129 h 12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89" h="129">
                    <a:moveTo>
                      <a:pt x="379" y="0"/>
                    </a:moveTo>
                    <a:lnTo>
                      <a:pt x="388" y="16"/>
                    </a:lnTo>
                    <a:lnTo>
                      <a:pt x="389" y="30"/>
                    </a:lnTo>
                    <a:lnTo>
                      <a:pt x="386" y="37"/>
                    </a:lnTo>
                    <a:lnTo>
                      <a:pt x="388" y="51"/>
                    </a:lnTo>
                    <a:lnTo>
                      <a:pt x="386" y="65"/>
                    </a:lnTo>
                    <a:lnTo>
                      <a:pt x="372" y="79"/>
                    </a:lnTo>
                    <a:lnTo>
                      <a:pt x="340" y="86"/>
                    </a:lnTo>
                    <a:lnTo>
                      <a:pt x="322" y="85"/>
                    </a:lnTo>
                    <a:lnTo>
                      <a:pt x="303" y="85"/>
                    </a:lnTo>
                    <a:lnTo>
                      <a:pt x="282" y="83"/>
                    </a:lnTo>
                    <a:lnTo>
                      <a:pt x="258" y="80"/>
                    </a:lnTo>
                    <a:lnTo>
                      <a:pt x="236" y="79"/>
                    </a:lnTo>
                    <a:lnTo>
                      <a:pt x="215" y="73"/>
                    </a:lnTo>
                    <a:lnTo>
                      <a:pt x="201" y="72"/>
                    </a:lnTo>
                    <a:lnTo>
                      <a:pt x="183" y="69"/>
                    </a:lnTo>
                    <a:lnTo>
                      <a:pt x="175" y="72"/>
                    </a:lnTo>
                    <a:lnTo>
                      <a:pt x="165" y="79"/>
                    </a:lnTo>
                    <a:lnTo>
                      <a:pt x="147" y="85"/>
                    </a:lnTo>
                    <a:lnTo>
                      <a:pt x="120" y="89"/>
                    </a:lnTo>
                    <a:lnTo>
                      <a:pt x="94" y="92"/>
                    </a:lnTo>
                    <a:lnTo>
                      <a:pt x="73" y="92"/>
                    </a:lnTo>
                    <a:lnTo>
                      <a:pt x="63" y="93"/>
                    </a:lnTo>
                    <a:lnTo>
                      <a:pt x="63" y="105"/>
                    </a:lnTo>
                    <a:lnTo>
                      <a:pt x="58" y="117"/>
                    </a:lnTo>
                    <a:lnTo>
                      <a:pt x="41" y="125"/>
                    </a:lnTo>
                    <a:lnTo>
                      <a:pt x="20" y="129"/>
                    </a:lnTo>
                    <a:lnTo>
                      <a:pt x="6" y="124"/>
                    </a:lnTo>
                    <a:lnTo>
                      <a:pt x="0" y="117"/>
                    </a:lnTo>
                    <a:lnTo>
                      <a:pt x="6" y="10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736" name="Freeform 193"/>
              <p:cNvSpPr>
                <a:spLocks/>
              </p:cNvSpPr>
              <p:nvPr/>
            </p:nvSpPr>
            <p:spPr bwMode="auto">
              <a:xfrm>
                <a:off x="2495" y="1811"/>
                <a:ext cx="194" cy="65"/>
              </a:xfrm>
              <a:custGeom>
                <a:avLst/>
                <a:gdLst>
                  <a:gd name="T0" fmla="*/ 0 w 389"/>
                  <a:gd name="T1" fmla="*/ 0 h 129"/>
                  <a:gd name="T2" fmla="*/ 0 w 389"/>
                  <a:gd name="T3" fmla="*/ 1 h 129"/>
                  <a:gd name="T4" fmla="*/ 0 w 389"/>
                  <a:gd name="T5" fmla="*/ 1 h 129"/>
                  <a:gd name="T6" fmla="*/ 0 w 389"/>
                  <a:gd name="T7" fmla="*/ 1 h 129"/>
                  <a:gd name="T8" fmla="*/ 0 w 389"/>
                  <a:gd name="T9" fmla="*/ 1 h 129"/>
                  <a:gd name="T10" fmla="*/ 0 w 389"/>
                  <a:gd name="T11" fmla="*/ 1 h 129"/>
                  <a:gd name="T12" fmla="*/ 0 w 389"/>
                  <a:gd name="T13" fmla="*/ 1 h 129"/>
                  <a:gd name="T14" fmla="*/ 0 w 389"/>
                  <a:gd name="T15" fmla="*/ 1 h 129"/>
                  <a:gd name="T16" fmla="*/ 0 w 389"/>
                  <a:gd name="T17" fmla="*/ 1 h 129"/>
                  <a:gd name="T18" fmla="*/ 0 w 389"/>
                  <a:gd name="T19" fmla="*/ 1 h 129"/>
                  <a:gd name="T20" fmla="*/ 0 w 389"/>
                  <a:gd name="T21" fmla="*/ 1 h 129"/>
                  <a:gd name="T22" fmla="*/ 0 w 389"/>
                  <a:gd name="T23" fmla="*/ 1 h 129"/>
                  <a:gd name="T24" fmla="*/ 0 w 389"/>
                  <a:gd name="T25" fmla="*/ 1 h 129"/>
                  <a:gd name="T26" fmla="*/ 0 w 389"/>
                  <a:gd name="T27" fmla="*/ 1 h 129"/>
                  <a:gd name="T28" fmla="*/ 0 w 389"/>
                  <a:gd name="T29" fmla="*/ 1 h 129"/>
                  <a:gd name="T30" fmla="*/ 0 w 389"/>
                  <a:gd name="T31" fmla="*/ 1 h 129"/>
                  <a:gd name="T32" fmla="*/ 0 w 389"/>
                  <a:gd name="T33" fmla="*/ 1 h 129"/>
                  <a:gd name="T34" fmla="*/ 0 w 389"/>
                  <a:gd name="T35" fmla="*/ 1 h 129"/>
                  <a:gd name="T36" fmla="*/ 0 w 389"/>
                  <a:gd name="T37" fmla="*/ 1 h 129"/>
                  <a:gd name="T38" fmla="*/ 0 w 389"/>
                  <a:gd name="T39" fmla="*/ 1 h 129"/>
                  <a:gd name="T40" fmla="*/ 0 w 389"/>
                  <a:gd name="T41" fmla="*/ 1 h 129"/>
                  <a:gd name="T42" fmla="*/ 0 w 389"/>
                  <a:gd name="T43" fmla="*/ 1 h 129"/>
                  <a:gd name="T44" fmla="*/ 0 w 389"/>
                  <a:gd name="T45" fmla="*/ 1 h 129"/>
                  <a:gd name="T46" fmla="*/ 0 w 389"/>
                  <a:gd name="T47" fmla="*/ 1 h 129"/>
                  <a:gd name="T48" fmla="*/ 0 w 389"/>
                  <a:gd name="T49" fmla="*/ 1 h 129"/>
                  <a:gd name="T50" fmla="*/ 0 w 389"/>
                  <a:gd name="T51" fmla="*/ 1 h 129"/>
                  <a:gd name="T52" fmla="*/ 0 w 389"/>
                  <a:gd name="T53" fmla="*/ 1 h 129"/>
                  <a:gd name="T54" fmla="*/ 0 w 389"/>
                  <a:gd name="T55" fmla="*/ 1 h 129"/>
                  <a:gd name="T56" fmla="*/ 0 w 389"/>
                  <a:gd name="T57" fmla="*/ 1 h 129"/>
                  <a:gd name="T58" fmla="*/ 0 w 389"/>
                  <a:gd name="T59" fmla="*/ 1 h 12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389"/>
                  <a:gd name="T91" fmla="*/ 0 h 129"/>
                  <a:gd name="T92" fmla="*/ 389 w 389"/>
                  <a:gd name="T93" fmla="*/ 129 h 12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389" h="129">
                    <a:moveTo>
                      <a:pt x="379" y="0"/>
                    </a:moveTo>
                    <a:lnTo>
                      <a:pt x="388" y="16"/>
                    </a:lnTo>
                    <a:lnTo>
                      <a:pt x="389" y="30"/>
                    </a:lnTo>
                    <a:lnTo>
                      <a:pt x="386" y="37"/>
                    </a:lnTo>
                    <a:lnTo>
                      <a:pt x="388" y="51"/>
                    </a:lnTo>
                    <a:lnTo>
                      <a:pt x="386" y="65"/>
                    </a:lnTo>
                    <a:lnTo>
                      <a:pt x="372" y="79"/>
                    </a:lnTo>
                    <a:lnTo>
                      <a:pt x="340" y="86"/>
                    </a:lnTo>
                    <a:lnTo>
                      <a:pt x="322" y="85"/>
                    </a:lnTo>
                    <a:lnTo>
                      <a:pt x="303" y="85"/>
                    </a:lnTo>
                    <a:lnTo>
                      <a:pt x="282" y="83"/>
                    </a:lnTo>
                    <a:lnTo>
                      <a:pt x="258" y="80"/>
                    </a:lnTo>
                    <a:lnTo>
                      <a:pt x="236" y="79"/>
                    </a:lnTo>
                    <a:lnTo>
                      <a:pt x="215" y="73"/>
                    </a:lnTo>
                    <a:lnTo>
                      <a:pt x="201" y="72"/>
                    </a:lnTo>
                    <a:lnTo>
                      <a:pt x="183" y="69"/>
                    </a:lnTo>
                    <a:lnTo>
                      <a:pt x="175" y="72"/>
                    </a:lnTo>
                    <a:lnTo>
                      <a:pt x="165" y="79"/>
                    </a:lnTo>
                    <a:lnTo>
                      <a:pt x="147" y="85"/>
                    </a:lnTo>
                    <a:lnTo>
                      <a:pt x="120" y="89"/>
                    </a:lnTo>
                    <a:lnTo>
                      <a:pt x="94" y="92"/>
                    </a:lnTo>
                    <a:lnTo>
                      <a:pt x="73" y="92"/>
                    </a:lnTo>
                    <a:lnTo>
                      <a:pt x="63" y="93"/>
                    </a:lnTo>
                    <a:lnTo>
                      <a:pt x="63" y="105"/>
                    </a:lnTo>
                    <a:lnTo>
                      <a:pt x="58" y="117"/>
                    </a:lnTo>
                    <a:lnTo>
                      <a:pt x="41" y="125"/>
                    </a:lnTo>
                    <a:lnTo>
                      <a:pt x="20" y="129"/>
                    </a:lnTo>
                    <a:lnTo>
                      <a:pt x="6" y="124"/>
                    </a:lnTo>
                    <a:lnTo>
                      <a:pt x="0" y="117"/>
                    </a:lnTo>
                    <a:lnTo>
                      <a:pt x="6" y="10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737" name="Freeform 194"/>
              <p:cNvSpPr>
                <a:spLocks/>
              </p:cNvSpPr>
              <p:nvPr/>
            </p:nvSpPr>
            <p:spPr bwMode="auto">
              <a:xfrm>
                <a:off x="2478" y="1827"/>
                <a:ext cx="48" cy="31"/>
              </a:xfrm>
              <a:custGeom>
                <a:avLst/>
                <a:gdLst>
                  <a:gd name="T0" fmla="*/ 1 w 96"/>
                  <a:gd name="T1" fmla="*/ 0 h 63"/>
                  <a:gd name="T2" fmla="*/ 1 w 96"/>
                  <a:gd name="T3" fmla="*/ 0 h 63"/>
                  <a:gd name="T4" fmla="*/ 1 w 96"/>
                  <a:gd name="T5" fmla="*/ 0 h 63"/>
                  <a:gd name="T6" fmla="*/ 1 w 96"/>
                  <a:gd name="T7" fmla="*/ 0 h 63"/>
                  <a:gd name="T8" fmla="*/ 1 w 96"/>
                  <a:gd name="T9" fmla="*/ 0 h 63"/>
                  <a:gd name="T10" fmla="*/ 1 w 96"/>
                  <a:gd name="T11" fmla="*/ 0 h 63"/>
                  <a:gd name="T12" fmla="*/ 1 w 96"/>
                  <a:gd name="T13" fmla="*/ 0 h 63"/>
                  <a:gd name="T14" fmla="*/ 1 w 96"/>
                  <a:gd name="T15" fmla="*/ 0 h 63"/>
                  <a:gd name="T16" fmla="*/ 1 w 96"/>
                  <a:gd name="T17" fmla="*/ 0 h 63"/>
                  <a:gd name="T18" fmla="*/ 0 w 96"/>
                  <a:gd name="T19" fmla="*/ 0 h 63"/>
                  <a:gd name="T20" fmla="*/ 0 w 96"/>
                  <a:gd name="T21" fmla="*/ 0 h 63"/>
                  <a:gd name="T22" fmla="*/ 1 w 96"/>
                  <a:gd name="T23" fmla="*/ 0 h 63"/>
                  <a:gd name="T24" fmla="*/ 1 w 96"/>
                  <a:gd name="T25" fmla="*/ 0 h 6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6"/>
                  <a:gd name="T40" fmla="*/ 0 h 63"/>
                  <a:gd name="T41" fmla="*/ 96 w 96"/>
                  <a:gd name="T42" fmla="*/ 63 h 6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6" h="63">
                    <a:moveTo>
                      <a:pt x="96" y="63"/>
                    </a:moveTo>
                    <a:lnTo>
                      <a:pt x="91" y="55"/>
                    </a:lnTo>
                    <a:lnTo>
                      <a:pt x="84" y="49"/>
                    </a:lnTo>
                    <a:lnTo>
                      <a:pt x="71" y="49"/>
                    </a:lnTo>
                    <a:lnTo>
                      <a:pt x="56" y="49"/>
                    </a:lnTo>
                    <a:lnTo>
                      <a:pt x="39" y="46"/>
                    </a:lnTo>
                    <a:lnTo>
                      <a:pt x="28" y="42"/>
                    </a:lnTo>
                    <a:lnTo>
                      <a:pt x="21" y="31"/>
                    </a:lnTo>
                    <a:lnTo>
                      <a:pt x="8" y="30"/>
                    </a:lnTo>
                    <a:lnTo>
                      <a:pt x="0" y="25"/>
                    </a:lnTo>
                    <a:lnTo>
                      <a:pt x="0" y="7"/>
                    </a:lnTo>
                    <a:lnTo>
                      <a:pt x="8" y="2"/>
                    </a:lnTo>
                    <a:lnTo>
                      <a:pt x="2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738" name="Freeform 195"/>
              <p:cNvSpPr>
                <a:spLocks/>
              </p:cNvSpPr>
              <p:nvPr/>
            </p:nvSpPr>
            <p:spPr bwMode="auto">
              <a:xfrm>
                <a:off x="2478" y="1827"/>
                <a:ext cx="48" cy="31"/>
              </a:xfrm>
              <a:custGeom>
                <a:avLst/>
                <a:gdLst>
                  <a:gd name="T0" fmla="*/ 1 w 96"/>
                  <a:gd name="T1" fmla="*/ 0 h 63"/>
                  <a:gd name="T2" fmla="*/ 1 w 96"/>
                  <a:gd name="T3" fmla="*/ 0 h 63"/>
                  <a:gd name="T4" fmla="*/ 1 w 96"/>
                  <a:gd name="T5" fmla="*/ 0 h 63"/>
                  <a:gd name="T6" fmla="*/ 1 w 96"/>
                  <a:gd name="T7" fmla="*/ 0 h 63"/>
                  <a:gd name="T8" fmla="*/ 1 w 96"/>
                  <a:gd name="T9" fmla="*/ 0 h 63"/>
                  <a:gd name="T10" fmla="*/ 1 w 96"/>
                  <a:gd name="T11" fmla="*/ 0 h 63"/>
                  <a:gd name="T12" fmla="*/ 1 w 96"/>
                  <a:gd name="T13" fmla="*/ 0 h 63"/>
                  <a:gd name="T14" fmla="*/ 1 w 96"/>
                  <a:gd name="T15" fmla="*/ 0 h 63"/>
                  <a:gd name="T16" fmla="*/ 1 w 96"/>
                  <a:gd name="T17" fmla="*/ 0 h 63"/>
                  <a:gd name="T18" fmla="*/ 0 w 96"/>
                  <a:gd name="T19" fmla="*/ 0 h 63"/>
                  <a:gd name="T20" fmla="*/ 0 w 96"/>
                  <a:gd name="T21" fmla="*/ 0 h 63"/>
                  <a:gd name="T22" fmla="*/ 1 w 96"/>
                  <a:gd name="T23" fmla="*/ 0 h 63"/>
                  <a:gd name="T24" fmla="*/ 1 w 96"/>
                  <a:gd name="T25" fmla="*/ 0 h 6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6"/>
                  <a:gd name="T40" fmla="*/ 0 h 63"/>
                  <a:gd name="T41" fmla="*/ 96 w 96"/>
                  <a:gd name="T42" fmla="*/ 63 h 6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6" h="63">
                    <a:moveTo>
                      <a:pt x="96" y="63"/>
                    </a:moveTo>
                    <a:lnTo>
                      <a:pt x="91" y="55"/>
                    </a:lnTo>
                    <a:lnTo>
                      <a:pt x="84" y="49"/>
                    </a:lnTo>
                    <a:lnTo>
                      <a:pt x="71" y="49"/>
                    </a:lnTo>
                    <a:lnTo>
                      <a:pt x="56" y="49"/>
                    </a:lnTo>
                    <a:lnTo>
                      <a:pt x="39" y="46"/>
                    </a:lnTo>
                    <a:lnTo>
                      <a:pt x="28" y="42"/>
                    </a:lnTo>
                    <a:lnTo>
                      <a:pt x="21" y="31"/>
                    </a:lnTo>
                    <a:lnTo>
                      <a:pt x="8" y="30"/>
                    </a:lnTo>
                    <a:lnTo>
                      <a:pt x="0" y="25"/>
                    </a:lnTo>
                    <a:lnTo>
                      <a:pt x="0" y="7"/>
                    </a:lnTo>
                    <a:lnTo>
                      <a:pt x="8" y="2"/>
                    </a:lnTo>
                    <a:lnTo>
                      <a:pt x="2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739" name="Freeform 196"/>
              <p:cNvSpPr>
                <a:spLocks/>
              </p:cNvSpPr>
              <p:nvPr/>
            </p:nvSpPr>
            <p:spPr bwMode="auto">
              <a:xfrm>
                <a:off x="2436" y="1858"/>
                <a:ext cx="55" cy="64"/>
              </a:xfrm>
              <a:custGeom>
                <a:avLst/>
                <a:gdLst>
                  <a:gd name="T0" fmla="*/ 0 w 110"/>
                  <a:gd name="T1" fmla="*/ 1 h 128"/>
                  <a:gd name="T2" fmla="*/ 1 w 110"/>
                  <a:gd name="T3" fmla="*/ 1 h 128"/>
                  <a:gd name="T4" fmla="*/ 1 w 110"/>
                  <a:gd name="T5" fmla="*/ 0 h 128"/>
                  <a:gd name="T6" fmla="*/ 1 w 110"/>
                  <a:gd name="T7" fmla="*/ 0 h 128"/>
                  <a:gd name="T8" fmla="*/ 1 w 110"/>
                  <a:gd name="T9" fmla="*/ 1 h 128"/>
                  <a:gd name="T10" fmla="*/ 1 w 110"/>
                  <a:gd name="T11" fmla="*/ 1 h 128"/>
                  <a:gd name="T12" fmla="*/ 1 w 110"/>
                  <a:gd name="T13" fmla="*/ 1 h 128"/>
                  <a:gd name="T14" fmla="*/ 1 w 110"/>
                  <a:gd name="T15" fmla="*/ 1 h 128"/>
                  <a:gd name="T16" fmla="*/ 1 w 110"/>
                  <a:gd name="T17" fmla="*/ 1 h 128"/>
                  <a:gd name="T18" fmla="*/ 1 w 110"/>
                  <a:gd name="T19" fmla="*/ 1 h 128"/>
                  <a:gd name="T20" fmla="*/ 1 w 110"/>
                  <a:gd name="T21" fmla="*/ 1 h 128"/>
                  <a:gd name="T22" fmla="*/ 1 w 110"/>
                  <a:gd name="T23" fmla="*/ 1 h 128"/>
                  <a:gd name="T24" fmla="*/ 1 w 110"/>
                  <a:gd name="T25" fmla="*/ 1 h 128"/>
                  <a:gd name="T26" fmla="*/ 1 w 110"/>
                  <a:gd name="T27" fmla="*/ 1 h 128"/>
                  <a:gd name="T28" fmla="*/ 1 w 110"/>
                  <a:gd name="T29" fmla="*/ 1 h 12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0"/>
                  <a:gd name="T46" fmla="*/ 0 h 128"/>
                  <a:gd name="T47" fmla="*/ 110 w 110"/>
                  <a:gd name="T48" fmla="*/ 128 h 12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0" h="128">
                    <a:moveTo>
                      <a:pt x="0" y="4"/>
                    </a:moveTo>
                    <a:lnTo>
                      <a:pt x="14" y="1"/>
                    </a:lnTo>
                    <a:lnTo>
                      <a:pt x="28" y="0"/>
                    </a:lnTo>
                    <a:lnTo>
                      <a:pt x="44" y="0"/>
                    </a:lnTo>
                    <a:lnTo>
                      <a:pt x="56" y="6"/>
                    </a:lnTo>
                    <a:lnTo>
                      <a:pt x="71" y="10"/>
                    </a:lnTo>
                    <a:lnTo>
                      <a:pt x="81" y="18"/>
                    </a:lnTo>
                    <a:lnTo>
                      <a:pt x="91" y="25"/>
                    </a:lnTo>
                    <a:lnTo>
                      <a:pt x="99" y="36"/>
                    </a:lnTo>
                    <a:lnTo>
                      <a:pt x="108" y="60"/>
                    </a:lnTo>
                    <a:lnTo>
                      <a:pt x="110" y="79"/>
                    </a:lnTo>
                    <a:lnTo>
                      <a:pt x="106" y="96"/>
                    </a:lnTo>
                    <a:lnTo>
                      <a:pt x="97" y="108"/>
                    </a:lnTo>
                    <a:lnTo>
                      <a:pt x="87" y="114"/>
                    </a:lnTo>
                    <a:lnTo>
                      <a:pt x="77" y="12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740" name="Freeform 197"/>
              <p:cNvSpPr>
                <a:spLocks/>
              </p:cNvSpPr>
              <p:nvPr/>
            </p:nvSpPr>
            <p:spPr bwMode="auto">
              <a:xfrm>
                <a:off x="2436" y="1858"/>
                <a:ext cx="55" cy="64"/>
              </a:xfrm>
              <a:custGeom>
                <a:avLst/>
                <a:gdLst>
                  <a:gd name="T0" fmla="*/ 0 w 110"/>
                  <a:gd name="T1" fmla="*/ 1 h 128"/>
                  <a:gd name="T2" fmla="*/ 1 w 110"/>
                  <a:gd name="T3" fmla="*/ 1 h 128"/>
                  <a:gd name="T4" fmla="*/ 1 w 110"/>
                  <a:gd name="T5" fmla="*/ 0 h 128"/>
                  <a:gd name="T6" fmla="*/ 1 w 110"/>
                  <a:gd name="T7" fmla="*/ 0 h 128"/>
                  <a:gd name="T8" fmla="*/ 1 w 110"/>
                  <a:gd name="T9" fmla="*/ 1 h 128"/>
                  <a:gd name="T10" fmla="*/ 1 w 110"/>
                  <a:gd name="T11" fmla="*/ 1 h 128"/>
                  <a:gd name="T12" fmla="*/ 1 w 110"/>
                  <a:gd name="T13" fmla="*/ 1 h 128"/>
                  <a:gd name="T14" fmla="*/ 1 w 110"/>
                  <a:gd name="T15" fmla="*/ 1 h 128"/>
                  <a:gd name="T16" fmla="*/ 1 w 110"/>
                  <a:gd name="T17" fmla="*/ 1 h 128"/>
                  <a:gd name="T18" fmla="*/ 1 w 110"/>
                  <a:gd name="T19" fmla="*/ 1 h 128"/>
                  <a:gd name="T20" fmla="*/ 1 w 110"/>
                  <a:gd name="T21" fmla="*/ 1 h 128"/>
                  <a:gd name="T22" fmla="*/ 1 w 110"/>
                  <a:gd name="T23" fmla="*/ 1 h 128"/>
                  <a:gd name="T24" fmla="*/ 1 w 110"/>
                  <a:gd name="T25" fmla="*/ 1 h 128"/>
                  <a:gd name="T26" fmla="*/ 1 w 110"/>
                  <a:gd name="T27" fmla="*/ 1 h 128"/>
                  <a:gd name="T28" fmla="*/ 1 w 110"/>
                  <a:gd name="T29" fmla="*/ 1 h 12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0"/>
                  <a:gd name="T46" fmla="*/ 0 h 128"/>
                  <a:gd name="T47" fmla="*/ 110 w 110"/>
                  <a:gd name="T48" fmla="*/ 128 h 12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0" h="128">
                    <a:moveTo>
                      <a:pt x="0" y="4"/>
                    </a:moveTo>
                    <a:lnTo>
                      <a:pt x="14" y="1"/>
                    </a:lnTo>
                    <a:lnTo>
                      <a:pt x="28" y="0"/>
                    </a:lnTo>
                    <a:lnTo>
                      <a:pt x="44" y="0"/>
                    </a:lnTo>
                    <a:lnTo>
                      <a:pt x="56" y="6"/>
                    </a:lnTo>
                    <a:lnTo>
                      <a:pt x="71" y="10"/>
                    </a:lnTo>
                    <a:lnTo>
                      <a:pt x="81" y="18"/>
                    </a:lnTo>
                    <a:lnTo>
                      <a:pt x="91" y="25"/>
                    </a:lnTo>
                    <a:lnTo>
                      <a:pt x="99" y="36"/>
                    </a:lnTo>
                    <a:lnTo>
                      <a:pt x="108" y="60"/>
                    </a:lnTo>
                    <a:lnTo>
                      <a:pt x="110" y="79"/>
                    </a:lnTo>
                    <a:lnTo>
                      <a:pt x="106" y="96"/>
                    </a:lnTo>
                    <a:lnTo>
                      <a:pt x="97" y="108"/>
                    </a:lnTo>
                    <a:lnTo>
                      <a:pt x="87" y="114"/>
                    </a:lnTo>
                    <a:lnTo>
                      <a:pt x="77" y="12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741" name="Freeform 198"/>
              <p:cNvSpPr>
                <a:spLocks/>
              </p:cNvSpPr>
              <p:nvPr/>
            </p:nvSpPr>
            <p:spPr bwMode="auto">
              <a:xfrm>
                <a:off x="2433" y="1903"/>
                <a:ext cx="8" cy="45"/>
              </a:xfrm>
              <a:custGeom>
                <a:avLst/>
                <a:gdLst>
                  <a:gd name="T0" fmla="*/ 0 w 17"/>
                  <a:gd name="T1" fmla="*/ 0 h 89"/>
                  <a:gd name="T2" fmla="*/ 0 w 17"/>
                  <a:gd name="T3" fmla="*/ 1 h 89"/>
                  <a:gd name="T4" fmla="*/ 0 w 17"/>
                  <a:gd name="T5" fmla="*/ 1 h 89"/>
                  <a:gd name="T6" fmla="*/ 0 w 17"/>
                  <a:gd name="T7" fmla="*/ 1 h 89"/>
                  <a:gd name="T8" fmla="*/ 0 w 17"/>
                  <a:gd name="T9" fmla="*/ 1 h 89"/>
                  <a:gd name="T10" fmla="*/ 0 w 17"/>
                  <a:gd name="T11" fmla="*/ 1 h 89"/>
                  <a:gd name="T12" fmla="*/ 0 w 17"/>
                  <a:gd name="T13" fmla="*/ 1 h 8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89"/>
                  <a:gd name="T23" fmla="*/ 17 w 17"/>
                  <a:gd name="T24" fmla="*/ 89 h 8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89">
                    <a:moveTo>
                      <a:pt x="0" y="0"/>
                    </a:moveTo>
                    <a:lnTo>
                      <a:pt x="5" y="12"/>
                    </a:lnTo>
                    <a:lnTo>
                      <a:pt x="7" y="37"/>
                    </a:lnTo>
                    <a:lnTo>
                      <a:pt x="10" y="53"/>
                    </a:lnTo>
                    <a:lnTo>
                      <a:pt x="16" y="67"/>
                    </a:lnTo>
                    <a:lnTo>
                      <a:pt x="17" y="77"/>
                    </a:lnTo>
                    <a:lnTo>
                      <a:pt x="16" y="89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742" name="Freeform 199"/>
              <p:cNvSpPr>
                <a:spLocks/>
              </p:cNvSpPr>
              <p:nvPr/>
            </p:nvSpPr>
            <p:spPr bwMode="auto">
              <a:xfrm>
                <a:off x="2433" y="1903"/>
                <a:ext cx="8" cy="45"/>
              </a:xfrm>
              <a:custGeom>
                <a:avLst/>
                <a:gdLst>
                  <a:gd name="T0" fmla="*/ 0 w 17"/>
                  <a:gd name="T1" fmla="*/ 0 h 89"/>
                  <a:gd name="T2" fmla="*/ 0 w 17"/>
                  <a:gd name="T3" fmla="*/ 1 h 89"/>
                  <a:gd name="T4" fmla="*/ 0 w 17"/>
                  <a:gd name="T5" fmla="*/ 1 h 89"/>
                  <a:gd name="T6" fmla="*/ 0 w 17"/>
                  <a:gd name="T7" fmla="*/ 1 h 89"/>
                  <a:gd name="T8" fmla="*/ 0 w 17"/>
                  <a:gd name="T9" fmla="*/ 1 h 89"/>
                  <a:gd name="T10" fmla="*/ 0 w 17"/>
                  <a:gd name="T11" fmla="*/ 1 h 89"/>
                  <a:gd name="T12" fmla="*/ 0 w 17"/>
                  <a:gd name="T13" fmla="*/ 1 h 8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89"/>
                  <a:gd name="T23" fmla="*/ 17 w 17"/>
                  <a:gd name="T24" fmla="*/ 89 h 8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89">
                    <a:moveTo>
                      <a:pt x="0" y="0"/>
                    </a:moveTo>
                    <a:lnTo>
                      <a:pt x="5" y="12"/>
                    </a:lnTo>
                    <a:lnTo>
                      <a:pt x="7" y="37"/>
                    </a:lnTo>
                    <a:lnTo>
                      <a:pt x="10" y="53"/>
                    </a:lnTo>
                    <a:lnTo>
                      <a:pt x="16" y="67"/>
                    </a:lnTo>
                    <a:lnTo>
                      <a:pt x="17" y="77"/>
                    </a:lnTo>
                    <a:lnTo>
                      <a:pt x="16" y="89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743" name="Freeform 200"/>
              <p:cNvSpPr>
                <a:spLocks/>
              </p:cNvSpPr>
              <p:nvPr/>
            </p:nvSpPr>
            <p:spPr bwMode="auto">
              <a:xfrm>
                <a:off x="2534" y="1853"/>
                <a:ext cx="53" cy="150"/>
              </a:xfrm>
              <a:custGeom>
                <a:avLst/>
                <a:gdLst>
                  <a:gd name="T0" fmla="*/ 0 w 108"/>
                  <a:gd name="T1" fmla="*/ 0 h 301"/>
                  <a:gd name="T2" fmla="*/ 0 w 108"/>
                  <a:gd name="T3" fmla="*/ 0 h 301"/>
                  <a:gd name="T4" fmla="*/ 0 w 108"/>
                  <a:gd name="T5" fmla="*/ 0 h 301"/>
                  <a:gd name="T6" fmla="*/ 0 w 108"/>
                  <a:gd name="T7" fmla="*/ 0 h 301"/>
                  <a:gd name="T8" fmla="*/ 0 w 108"/>
                  <a:gd name="T9" fmla="*/ 0 h 301"/>
                  <a:gd name="T10" fmla="*/ 0 w 108"/>
                  <a:gd name="T11" fmla="*/ 0 h 301"/>
                  <a:gd name="T12" fmla="*/ 0 w 108"/>
                  <a:gd name="T13" fmla="*/ 0 h 301"/>
                  <a:gd name="T14" fmla="*/ 0 w 108"/>
                  <a:gd name="T15" fmla="*/ 0 h 301"/>
                  <a:gd name="T16" fmla="*/ 0 w 108"/>
                  <a:gd name="T17" fmla="*/ 0 h 301"/>
                  <a:gd name="T18" fmla="*/ 0 w 108"/>
                  <a:gd name="T19" fmla="*/ 0 h 301"/>
                  <a:gd name="T20" fmla="*/ 0 w 108"/>
                  <a:gd name="T21" fmla="*/ 0 h 301"/>
                  <a:gd name="T22" fmla="*/ 0 w 108"/>
                  <a:gd name="T23" fmla="*/ 0 h 301"/>
                  <a:gd name="T24" fmla="*/ 0 w 108"/>
                  <a:gd name="T25" fmla="*/ 0 h 301"/>
                  <a:gd name="T26" fmla="*/ 0 w 108"/>
                  <a:gd name="T27" fmla="*/ 0 h 301"/>
                  <a:gd name="T28" fmla="*/ 0 w 108"/>
                  <a:gd name="T29" fmla="*/ 0 h 301"/>
                  <a:gd name="T30" fmla="*/ 0 w 108"/>
                  <a:gd name="T31" fmla="*/ 0 h 301"/>
                  <a:gd name="T32" fmla="*/ 0 w 108"/>
                  <a:gd name="T33" fmla="*/ 0 h 301"/>
                  <a:gd name="T34" fmla="*/ 0 w 108"/>
                  <a:gd name="T35" fmla="*/ 0 h 301"/>
                  <a:gd name="T36" fmla="*/ 0 w 108"/>
                  <a:gd name="T37" fmla="*/ 0 h 301"/>
                  <a:gd name="T38" fmla="*/ 0 w 108"/>
                  <a:gd name="T39" fmla="*/ 0 h 301"/>
                  <a:gd name="T40" fmla="*/ 0 w 108"/>
                  <a:gd name="T41" fmla="*/ 0 h 301"/>
                  <a:gd name="T42" fmla="*/ 0 w 108"/>
                  <a:gd name="T43" fmla="*/ 0 h 301"/>
                  <a:gd name="T44" fmla="*/ 0 w 108"/>
                  <a:gd name="T45" fmla="*/ 0 h 30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08"/>
                  <a:gd name="T70" fmla="*/ 0 h 301"/>
                  <a:gd name="T71" fmla="*/ 108 w 108"/>
                  <a:gd name="T72" fmla="*/ 301 h 30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08" h="301">
                    <a:moveTo>
                      <a:pt x="2" y="301"/>
                    </a:moveTo>
                    <a:lnTo>
                      <a:pt x="0" y="277"/>
                    </a:lnTo>
                    <a:lnTo>
                      <a:pt x="3" y="253"/>
                    </a:lnTo>
                    <a:lnTo>
                      <a:pt x="9" y="234"/>
                    </a:lnTo>
                    <a:lnTo>
                      <a:pt x="19" y="224"/>
                    </a:lnTo>
                    <a:lnTo>
                      <a:pt x="17" y="199"/>
                    </a:lnTo>
                    <a:lnTo>
                      <a:pt x="24" y="177"/>
                    </a:lnTo>
                    <a:lnTo>
                      <a:pt x="42" y="156"/>
                    </a:lnTo>
                    <a:lnTo>
                      <a:pt x="41" y="137"/>
                    </a:lnTo>
                    <a:lnTo>
                      <a:pt x="45" y="123"/>
                    </a:lnTo>
                    <a:lnTo>
                      <a:pt x="62" y="112"/>
                    </a:lnTo>
                    <a:lnTo>
                      <a:pt x="60" y="88"/>
                    </a:lnTo>
                    <a:lnTo>
                      <a:pt x="66" y="66"/>
                    </a:lnTo>
                    <a:lnTo>
                      <a:pt x="80" y="49"/>
                    </a:lnTo>
                    <a:lnTo>
                      <a:pt x="80" y="35"/>
                    </a:lnTo>
                    <a:lnTo>
                      <a:pt x="85" y="27"/>
                    </a:lnTo>
                    <a:lnTo>
                      <a:pt x="97" y="22"/>
                    </a:lnTo>
                    <a:lnTo>
                      <a:pt x="104" y="20"/>
                    </a:lnTo>
                    <a:lnTo>
                      <a:pt x="108" y="10"/>
                    </a:lnTo>
                    <a:lnTo>
                      <a:pt x="104" y="3"/>
                    </a:lnTo>
                    <a:lnTo>
                      <a:pt x="90" y="0"/>
                    </a:lnTo>
                    <a:lnTo>
                      <a:pt x="80" y="0"/>
                    </a:lnTo>
                    <a:lnTo>
                      <a:pt x="67" y="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744" name="Freeform 201"/>
              <p:cNvSpPr>
                <a:spLocks/>
              </p:cNvSpPr>
              <p:nvPr/>
            </p:nvSpPr>
            <p:spPr bwMode="auto">
              <a:xfrm>
                <a:off x="2534" y="1853"/>
                <a:ext cx="53" cy="150"/>
              </a:xfrm>
              <a:custGeom>
                <a:avLst/>
                <a:gdLst>
                  <a:gd name="T0" fmla="*/ 0 w 108"/>
                  <a:gd name="T1" fmla="*/ 0 h 301"/>
                  <a:gd name="T2" fmla="*/ 0 w 108"/>
                  <a:gd name="T3" fmla="*/ 0 h 301"/>
                  <a:gd name="T4" fmla="*/ 0 w 108"/>
                  <a:gd name="T5" fmla="*/ 0 h 301"/>
                  <a:gd name="T6" fmla="*/ 0 w 108"/>
                  <a:gd name="T7" fmla="*/ 0 h 301"/>
                  <a:gd name="T8" fmla="*/ 0 w 108"/>
                  <a:gd name="T9" fmla="*/ 0 h 301"/>
                  <a:gd name="T10" fmla="*/ 0 w 108"/>
                  <a:gd name="T11" fmla="*/ 0 h 301"/>
                  <a:gd name="T12" fmla="*/ 0 w 108"/>
                  <a:gd name="T13" fmla="*/ 0 h 301"/>
                  <a:gd name="T14" fmla="*/ 0 w 108"/>
                  <a:gd name="T15" fmla="*/ 0 h 301"/>
                  <a:gd name="T16" fmla="*/ 0 w 108"/>
                  <a:gd name="T17" fmla="*/ 0 h 301"/>
                  <a:gd name="T18" fmla="*/ 0 w 108"/>
                  <a:gd name="T19" fmla="*/ 0 h 301"/>
                  <a:gd name="T20" fmla="*/ 0 w 108"/>
                  <a:gd name="T21" fmla="*/ 0 h 301"/>
                  <a:gd name="T22" fmla="*/ 0 w 108"/>
                  <a:gd name="T23" fmla="*/ 0 h 301"/>
                  <a:gd name="T24" fmla="*/ 0 w 108"/>
                  <a:gd name="T25" fmla="*/ 0 h 301"/>
                  <a:gd name="T26" fmla="*/ 0 w 108"/>
                  <a:gd name="T27" fmla="*/ 0 h 301"/>
                  <a:gd name="T28" fmla="*/ 0 w 108"/>
                  <a:gd name="T29" fmla="*/ 0 h 301"/>
                  <a:gd name="T30" fmla="*/ 0 w 108"/>
                  <a:gd name="T31" fmla="*/ 0 h 301"/>
                  <a:gd name="T32" fmla="*/ 0 w 108"/>
                  <a:gd name="T33" fmla="*/ 0 h 301"/>
                  <a:gd name="T34" fmla="*/ 0 w 108"/>
                  <a:gd name="T35" fmla="*/ 0 h 301"/>
                  <a:gd name="T36" fmla="*/ 0 w 108"/>
                  <a:gd name="T37" fmla="*/ 0 h 301"/>
                  <a:gd name="T38" fmla="*/ 0 w 108"/>
                  <a:gd name="T39" fmla="*/ 0 h 301"/>
                  <a:gd name="T40" fmla="*/ 0 w 108"/>
                  <a:gd name="T41" fmla="*/ 0 h 301"/>
                  <a:gd name="T42" fmla="*/ 0 w 108"/>
                  <a:gd name="T43" fmla="*/ 0 h 301"/>
                  <a:gd name="T44" fmla="*/ 0 w 108"/>
                  <a:gd name="T45" fmla="*/ 0 h 30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08"/>
                  <a:gd name="T70" fmla="*/ 0 h 301"/>
                  <a:gd name="T71" fmla="*/ 108 w 108"/>
                  <a:gd name="T72" fmla="*/ 301 h 30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08" h="301">
                    <a:moveTo>
                      <a:pt x="2" y="301"/>
                    </a:moveTo>
                    <a:lnTo>
                      <a:pt x="0" y="277"/>
                    </a:lnTo>
                    <a:lnTo>
                      <a:pt x="3" y="253"/>
                    </a:lnTo>
                    <a:lnTo>
                      <a:pt x="9" y="234"/>
                    </a:lnTo>
                    <a:lnTo>
                      <a:pt x="19" y="224"/>
                    </a:lnTo>
                    <a:lnTo>
                      <a:pt x="17" y="199"/>
                    </a:lnTo>
                    <a:lnTo>
                      <a:pt x="24" y="177"/>
                    </a:lnTo>
                    <a:lnTo>
                      <a:pt x="42" y="156"/>
                    </a:lnTo>
                    <a:lnTo>
                      <a:pt x="41" y="137"/>
                    </a:lnTo>
                    <a:lnTo>
                      <a:pt x="45" y="123"/>
                    </a:lnTo>
                    <a:lnTo>
                      <a:pt x="62" y="112"/>
                    </a:lnTo>
                    <a:lnTo>
                      <a:pt x="60" y="88"/>
                    </a:lnTo>
                    <a:lnTo>
                      <a:pt x="66" y="66"/>
                    </a:lnTo>
                    <a:lnTo>
                      <a:pt x="80" y="49"/>
                    </a:lnTo>
                    <a:lnTo>
                      <a:pt x="80" y="35"/>
                    </a:lnTo>
                    <a:lnTo>
                      <a:pt x="85" y="27"/>
                    </a:lnTo>
                    <a:lnTo>
                      <a:pt x="97" y="22"/>
                    </a:lnTo>
                    <a:lnTo>
                      <a:pt x="104" y="20"/>
                    </a:lnTo>
                    <a:lnTo>
                      <a:pt x="108" y="10"/>
                    </a:lnTo>
                    <a:lnTo>
                      <a:pt x="104" y="3"/>
                    </a:lnTo>
                    <a:lnTo>
                      <a:pt x="90" y="0"/>
                    </a:lnTo>
                    <a:lnTo>
                      <a:pt x="80" y="0"/>
                    </a:lnTo>
                    <a:lnTo>
                      <a:pt x="67" y="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745" name="Freeform 202"/>
              <p:cNvSpPr>
                <a:spLocks/>
              </p:cNvSpPr>
              <p:nvPr/>
            </p:nvSpPr>
            <p:spPr bwMode="auto">
              <a:xfrm>
                <a:off x="2600" y="1828"/>
                <a:ext cx="86" cy="6"/>
              </a:xfrm>
              <a:custGeom>
                <a:avLst/>
                <a:gdLst>
                  <a:gd name="T0" fmla="*/ 1 w 171"/>
                  <a:gd name="T1" fmla="*/ 0 h 13"/>
                  <a:gd name="T2" fmla="*/ 1 w 171"/>
                  <a:gd name="T3" fmla="*/ 0 h 13"/>
                  <a:gd name="T4" fmla="*/ 1 w 171"/>
                  <a:gd name="T5" fmla="*/ 0 h 13"/>
                  <a:gd name="T6" fmla="*/ 1 w 171"/>
                  <a:gd name="T7" fmla="*/ 0 h 13"/>
                  <a:gd name="T8" fmla="*/ 1 w 171"/>
                  <a:gd name="T9" fmla="*/ 0 h 13"/>
                  <a:gd name="T10" fmla="*/ 1 w 171"/>
                  <a:gd name="T11" fmla="*/ 0 h 13"/>
                  <a:gd name="T12" fmla="*/ 1 w 171"/>
                  <a:gd name="T13" fmla="*/ 0 h 13"/>
                  <a:gd name="T14" fmla="*/ 1 w 171"/>
                  <a:gd name="T15" fmla="*/ 0 h 13"/>
                  <a:gd name="T16" fmla="*/ 0 w 171"/>
                  <a:gd name="T17" fmla="*/ 0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1"/>
                  <a:gd name="T28" fmla="*/ 0 h 13"/>
                  <a:gd name="T29" fmla="*/ 171 w 171"/>
                  <a:gd name="T30" fmla="*/ 13 h 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1" h="13">
                    <a:moveTo>
                      <a:pt x="171" y="10"/>
                    </a:moveTo>
                    <a:lnTo>
                      <a:pt x="152" y="13"/>
                    </a:lnTo>
                    <a:lnTo>
                      <a:pt x="131" y="13"/>
                    </a:lnTo>
                    <a:lnTo>
                      <a:pt x="108" y="13"/>
                    </a:lnTo>
                    <a:lnTo>
                      <a:pt x="88" y="11"/>
                    </a:lnTo>
                    <a:lnTo>
                      <a:pt x="67" y="8"/>
                    </a:lnTo>
                    <a:lnTo>
                      <a:pt x="43" y="6"/>
                    </a:lnTo>
                    <a:lnTo>
                      <a:pt x="19" y="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746" name="Freeform 203"/>
              <p:cNvSpPr>
                <a:spLocks/>
              </p:cNvSpPr>
              <p:nvPr/>
            </p:nvSpPr>
            <p:spPr bwMode="auto">
              <a:xfrm>
                <a:off x="2600" y="1828"/>
                <a:ext cx="86" cy="6"/>
              </a:xfrm>
              <a:custGeom>
                <a:avLst/>
                <a:gdLst>
                  <a:gd name="T0" fmla="*/ 1 w 171"/>
                  <a:gd name="T1" fmla="*/ 0 h 13"/>
                  <a:gd name="T2" fmla="*/ 1 w 171"/>
                  <a:gd name="T3" fmla="*/ 0 h 13"/>
                  <a:gd name="T4" fmla="*/ 1 w 171"/>
                  <a:gd name="T5" fmla="*/ 0 h 13"/>
                  <a:gd name="T6" fmla="*/ 1 w 171"/>
                  <a:gd name="T7" fmla="*/ 0 h 13"/>
                  <a:gd name="T8" fmla="*/ 1 w 171"/>
                  <a:gd name="T9" fmla="*/ 0 h 13"/>
                  <a:gd name="T10" fmla="*/ 1 w 171"/>
                  <a:gd name="T11" fmla="*/ 0 h 13"/>
                  <a:gd name="T12" fmla="*/ 1 w 171"/>
                  <a:gd name="T13" fmla="*/ 0 h 13"/>
                  <a:gd name="T14" fmla="*/ 1 w 171"/>
                  <a:gd name="T15" fmla="*/ 0 h 13"/>
                  <a:gd name="T16" fmla="*/ 0 w 171"/>
                  <a:gd name="T17" fmla="*/ 0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1"/>
                  <a:gd name="T28" fmla="*/ 0 h 13"/>
                  <a:gd name="T29" fmla="*/ 171 w 171"/>
                  <a:gd name="T30" fmla="*/ 13 h 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1" h="13">
                    <a:moveTo>
                      <a:pt x="171" y="10"/>
                    </a:moveTo>
                    <a:lnTo>
                      <a:pt x="152" y="13"/>
                    </a:lnTo>
                    <a:lnTo>
                      <a:pt x="131" y="13"/>
                    </a:lnTo>
                    <a:lnTo>
                      <a:pt x="108" y="13"/>
                    </a:lnTo>
                    <a:lnTo>
                      <a:pt x="88" y="11"/>
                    </a:lnTo>
                    <a:lnTo>
                      <a:pt x="67" y="8"/>
                    </a:lnTo>
                    <a:lnTo>
                      <a:pt x="43" y="6"/>
                    </a:lnTo>
                    <a:lnTo>
                      <a:pt x="19" y="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747" name="Freeform 204"/>
              <p:cNvSpPr>
                <a:spLocks/>
              </p:cNvSpPr>
              <p:nvPr/>
            </p:nvSpPr>
            <p:spPr bwMode="auto">
              <a:xfrm>
                <a:off x="2490" y="1837"/>
                <a:ext cx="113" cy="11"/>
              </a:xfrm>
              <a:custGeom>
                <a:avLst/>
                <a:gdLst>
                  <a:gd name="T0" fmla="*/ 1 w 225"/>
                  <a:gd name="T1" fmla="*/ 1 h 22"/>
                  <a:gd name="T2" fmla="*/ 1 w 225"/>
                  <a:gd name="T3" fmla="*/ 1 h 22"/>
                  <a:gd name="T4" fmla="*/ 1 w 225"/>
                  <a:gd name="T5" fmla="*/ 1 h 22"/>
                  <a:gd name="T6" fmla="*/ 1 w 225"/>
                  <a:gd name="T7" fmla="*/ 1 h 22"/>
                  <a:gd name="T8" fmla="*/ 1 w 225"/>
                  <a:gd name="T9" fmla="*/ 1 h 22"/>
                  <a:gd name="T10" fmla="*/ 1 w 225"/>
                  <a:gd name="T11" fmla="*/ 1 h 22"/>
                  <a:gd name="T12" fmla="*/ 1 w 225"/>
                  <a:gd name="T13" fmla="*/ 0 h 22"/>
                  <a:gd name="T14" fmla="*/ 1 w 225"/>
                  <a:gd name="T15" fmla="*/ 0 h 22"/>
                  <a:gd name="T16" fmla="*/ 1 w 225"/>
                  <a:gd name="T17" fmla="*/ 0 h 22"/>
                  <a:gd name="T18" fmla="*/ 1 w 225"/>
                  <a:gd name="T19" fmla="*/ 1 h 22"/>
                  <a:gd name="T20" fmla="*/ 1 w 225"/>
                  <a:gd name="T21" fmla="*/ 1 h 22"/>
                  <a:gd name="T22" fmla="*/ 1 w 225"/>
                  <a:gd name="T23" fmla="*/ 1 h 22"/>
                  <a:gd name="T24" fmla="*/ 1 w 225"/>
                  <a:gd name="T25" fmla="*/ 1 h 22"/>
                  <a:gd name="T26" fmla="*/ 1 w 225"/>
                  <a:gd name="T27" fmla="*/ 1 h 22"/>
                  <a:gd name="T28" fmla="*/ 0 w 225"/>
                  <a:gd name="T29" fmla="*/ 1 h 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25"/>
                  <a:gd name="T46" fmla="*/ 0 h 22"/>
                  <a:gd name="T47" fmla="*/ 225 w 225"/>
                  <a:gd name="T48" fmla="*/ 22 h 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25" h="22">
                    <a:moveTo>
                      <a:pt x="225" y="22"/>
                    </a:moveTo>
                    <a:lnTo>
                      <a:pt x="214" y="18"/>
                    </a:lnTo>
                    <a:lnTo>
                      <a:pt x="202" y="14"/>
                    </a:lnTo>
                    <a:lnTo>
                      <a:pt x="185" y="10"/>
                    </a:lnTo>
                    <a:lnTo>
                      <a:pt x="167" y="6"/>
                    </a:lnTo>
                    <a:lnTo>
                      <a:pt x="149" y="4"/>
                    </a:lnTo>
                    <a:lnTo>
                      <a:pt x="128" y="0"/>
                    </a:lnTo>
                    <a:lnTo>
                      <a:pt x="107" y="0"/>
                    </a:lnTo>
                    <a:lnTo>
                      <a:pt x="86" y="0"/>
                    </a:lnTo>
                    <a:lnTo>
                      <a:pt x="67" y="4"/>
                    </a:lnTo>
                    <a:lnTo>
                      <a:pt x="50" y="6"/>
                    </a:lnTo>
                    <a:lnTo>
                      <a:pt x="35" y="9"/>
                    </a:lnTo>
                    <a:lnTo>
                      <a:pt x="21" y="11"/>
                    </a:lnTo>
                    <a:lnTo>
                      <a:pt x="11" y="14"/>
                    </a:lnTo>
                    <a:lnTo>
                      <a:pt x="0" y="1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748" name="Freeform 205"/>
              <p:cNvSpPr>
                <a:spLocks/>
              </p:cNvSpPr>
              <p:nvPr/>
            </p:nvSpPr>
            <p:spPr bwMode="auto">
              <a:xfrm>
                <a:off x="2490" y="1837"/>
                <a:ext cx="113" cy="11"/>
              </a:xfrm>
              <a:custGeom>
                <a:avLst/>
                <a:gdLst>
                  <a:gd name="T0" fmla="*/ 1 w 225"/>
                  <a:gd name="T1" fmla="*/ 1 h 22"/>
                  <a:gd name="T2" fmla="*/ 1 w 225"/>
                  <a:gd name="T3" fmla="*/ 1 h 22"/>
                  <a:gd name="T4" fmla="*/ 1 w 225"/>
                  <a:gd name="T5" fmla="*/ 1 h 22"/>
                  <a:gd name="T6" fmla="*/ 1 w 225"/>
                  <a:gd name="T7" fmla="*/ 1 h 22"/>
                  <a:gd name="T8" fmla="*/ 1 w 225"/>
                  <a:gd name="T9" fmla="*/ 1 h 22"/>
                  <a:gd name="T10" fmla="*/ 1 w 225"/>
                  <a:gd name="T11" fmla="*/ 1 h 22"/>
                  <a:gd name="T12" fmla="*/ 1 w 225"/>
                  <a:gd name="T13" fmla="*/ 0 h 22"/>
                  <a:gd name="T14" fmla="*/ 1 w 225"/>
                  <a:gd name="T15" fmla="*/ 0 h 22"/>
                  <a:gd name="T16" fmla="*/ 1 w 225"/>
                  <a:gd name="T17" fmla="*/ 0 h 22"/>
                  <a:gd name="T18" fmla="*/ 1 w 225"/>
                  <a:gd name="T19" fmla="*/ 1 h 22"/>
                  <a:gd name="T20" fmla="*/ 1 w 225"/>
                  <a:gd name="T21" fmla="*/ 1 h 22"/>
                  <a:gd name="T22" fmla="*/ 1 w 225"/>
                  <a:gd name="T23" fmla="*/ 1 h 22"/>
                  <a:gd name="T24" fmla="*/ 1 w 225"/>
                  <a:gd name="T25" fmla="*/ 1 h 22"/>
                  <a:gd name="T26" fmla="*/ 1 w 225"/>
                  <a:gd name="T27" fmla="*/ 1 h 22"/>
                  <a:gd name="T28" fmla="*/ 0 w 225"/>
                  <a:gd name="T29" fmla="*/ 1 h 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25"/>
                  <a:gd name="T46" fmla="*/ 0 h 22"/>
                  <a:gd name="T47" fmla="*/ 225 w 225"/>
                  <a:gd name="T48" fmla="*/ 22 h 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25" h="22">
                    <a:moveTo>
                      <a:pt x="225" y="22"/>
                    </a:moveTo>
                    <a:lnTo>
                      <a:pt x="214" y="18"/>
                    </a:lnTo>
                    <a:lnTo>
                      <a:pt x="202" y="14"/>
                    </a:lnTo>
                    <a:lnTo>
                      <a:pt x="185" y="10"/>
                    </a:lnTo>
                    <a:lnTo>
                      <a:pt x="167" y="6"/>
                    </a:lnTo>
                    <a:lnTo>
                      <a:pt x="149" y="4"/>
                    </a:lnTo>
                    <a:lnTo>
                      <a:pt x="128" y="0"/>
                    </a:lnTo>
                    <a:lnTo>
                      <a:pt x="107" y="0"/>
                    </a:lnTo>
                    <a:lnTo>
                      <a:pt x="86" y="0"/>
                    </a:lnTo>
                    <a:lnTo>
                      <a:pt x="67" y="4"/>
                    </a:lnTo>
                    <a:lnTo>
                      <a:pt x="50" y="6"/>
                    </a:lnTo>
                    <a:lnTo>
                      <a:pt x="35" y="9"/>
                    </a:lnTo>
                    <a:lnTo>
                      <a:pt x="21" y="11"/>
                    </a:lnTo>
                    <a:lnTo>
                      <a:pt x="11" y="14"/>
                    </a:lnTo>
                    <a:lnTo>
                      <a:pt x="0" y="1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</p:grpSp>
        <p:grpSp>
          <p:nvGrpSpPr>
            <p:cNvPr id="11270" name="Group 407"/>
            <p:cNvGrpSpPr>
              <a:grpSpLocks/>
            </p:cNvGrpSpPr>
            <p:nvPr/>
          </p:nvGrpSpPr>
          <p:grpSpPr bwMode="auto">
            <a:xfrm>
              <a:off x="4221493" y="2878097"/>
              <a:ext cx="595314" cy="3538547"/>
              <a:chOff x="2407" y="1681"/>
              <a:chExt cx="375" cy="2229"/>
            </a:xfrm>
          </p:grpSpPr>
          <p:sp>
            <p:nvSpPr>
              <p:cNvPr id="11349" name="Freeform 207"/>
              <p:cNvSpPr>
                <a:spLocks/>
              </p:cNvSpPr>
              <p:nvPr/>
            </p:nvSpPr>
            <p:spPr bwMode="auto">
              <a:xfrm>
                <a:off x="2624" y="1824"/>
                <a:ext cx="52" cy="8"/>
              </a:xfrm>
              <a:custGeom>
                <a:avLst/>
                <a:gdLst>
                  <a:gd name="T0" fmla="*/ 0 w 103"/>
                  <a:gd name="T1" fmla="*/ 1 h 16"/>
                  <a:gd name="T2" fmla="*/ 1 w 103"/>
                  <a:gd name="T3" fmla="*/ 1 h 16"/>
                  <a:gd name="T4" fmla="*/ 1 w 103"/>
                  <a:gd name="T5" fmla="*/ 1 h 16"/>
                  <a:gd name="T6" fmla="*/ 1 w 103"/>
                  <a:gd name="T7" fmla="*/ 0 h 16"/>
                  <a:gd name="T8" fmla="*/ 1 w 103"/>
                  <a:gd name="T9" fmla="*/ 1 h 16"/>
                  <a:gd name="T10" fmla="*/ 1 w 103"/>
                  <a:gd name="T11" fmla="*/ 1 h 16"/>
                  <a:gd name="T12" fmla="*/ 1 w 103"/>
                  <a:gd name="T13" fmla="*/ 1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3"/>
                  <a:gd name="T22" fmla="*/ 0 h 16"/>
                  <a:gd name="T23" fmla="*/ 103 w 103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3" h="16">
                    <a:moveTo>
                      <a:pt x="0" y="14"/>
                    </a:moveTo>
                    <a:lnTo>
                      <a:pt x="9" y="7"/>
                    </a:lnTo>
                    <a:lnTo>
                      <a:pt x="26" y="3"/>
                    </a:lnTo>
                    <a:lnTo>
                      <a:pt x="50" y="0"/>
                    </a:lnTo>
                    <a:lnTo>
                      <a:pt x="75" y="3"/>
                    </a:lnTo>
                    <a:lnTo>
                      <a:pt x="91" y="11"/>
                    </a:lnTo>
                    <a:lnTo>
                      <a:pt x="103" y="16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350" name="Freeform 208"/>
              <p:cNvSpPr>
                <a:spLocks/>
              </p:cNvSpPr>
              <p:nvPr/>
            </p:nvSpPr>
            <p:spPr bwMode="auto">
              <a:xfrm>
                <a:off x="2624" y="1824"/>
                <a:ext cx="52" cy="8"/>
              </a:xfrm>
              <a:custGeom>
                <a:avLst/>
                <a:gdLst>
                  <a:gd name="T0" fmla="*/ 0 w 103"/>
                  <a:gd name="T1" fmla="*/ 1 h 16"/>
                  <a:gd name="T2" fmla="*/ 1 w 103"/>
                  <a:gd name="T3" fmla="*/ 1 h 16"/>
                  <a:gd name="T4" fmla="*/ 1 w 103"/>
                  <a:gd name="T5" fmla="*/ 1 h 16"/>
                  <a:gd name="T6" fmla="*/ 1 w 103"/>
                  <a:gd name="T7" fmla="*/ 0 h 16"/>
                  <a:gd name="T8" fmla="*/ 1 w 103"/>
                  <a:gd name="T9" fmla="*/ 1 h 16"/>
                  <a:gd name="T10" fmla="*/ 1 w 103"/>
                  <a:gd name="T11" fmla="*/ 1 h 16"/>
                  <a:gd name="T12" fmla="*/ 1 w 103"/>
                  <a:gd name="T13" fmla="*/ 1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3"/>
                  <a:gd name="T22" fmla="*/ 0 h 16"/>
                  <a:gd name="T23" fmla="*/ 103 w 103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3" h="16">
                    <a:moveTo>
                      <a:pt x="0" y="14"/>
                    </a:moveTo>
                    <a:lnTo>
                      <a:pt x="9" y="7"/>
                    </a:lnTo>
                    <a:lnTo>
                      <a:pt x="26" y="3"/>
                    </a:lnTo>
                    <a:lnTo>
                      <a:pt x="50" y="0"/>
                    </a:lnTo>
                    <a:lnTo>
                      <a:pt x="75" y="3"/>
                    </a:lnTo>
                    <a:lnTo>
                      <a:pt x="91" y="11"/>
                    </a:lnTo>
                    <a:lnTo>
                      <a:pt x="103" y="16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351" name="Freeform 209"/>
              <p:cNvSpPr>
                <a:spLocks/>
              </p:cNvSpPr>
              <p:nvPr/>
            </p:nvSpPr>
            <p:spPr bwMode="auto">
              <a:xfrm>
                <a:off x="2661" y="1856"/>
                <a:ext cx="59" cy="237"/>
              </a:xfrm>
              <a:custGeom>
                <a:avLst/>
                <a:gdLst>
                  <a:gd name="T0" fmla="*/ 1 w 117"/>
                  <a:gd name="T1" fmla="*/ 0 h 474"/>
                  <a:gd name="T2" fmla="*/ 0 w 117"/>
                  <a:gd name="T3" fmla="*/ 1 h 474"/>
                  <a:gd name="T4" fmla="*/ 1 w 117"/>
                  <a:gd name="T5" fmla="*/ 1 h 474"/>
                  <a:gd name="T6" fmla="*/ 1 w 117"/>
                  <a:gd name="T7" fmla="*/ 1 h 474"/>
                  <a:gd name="T8" fmla="*/ 1 w 117"/>
                  <a:gd name="T9" fmla="*/ 1 h 474"/>
                  <a:gd name="T10" fmla="*/ 1 w 117"/>
                  <a:gd name="T11" fmla="*/ 1 h 474"/>
                  <a:gd name="T12" fmla="*/ 1 w 117"/>
                  <a:gd name="T13" fmla="*/ 1 h 474"/>
                  <a:gd name="T14" fmla="*/ 1 w 117"/>
                  <a:gd name="T15" fmla="*/ 1 h 474"/>
                  <a:gd name="T16" fmla="*/ 1 w 117"/>
                  <a:gd name="T17" fmla="*/ 1 h 474"/>
                  <a:gd name="T18" fmla="*/ 1 w 117"/>
                  <a:gd name="T19" fmla="*/ 1 h 474"/>
                  <a:gd name="T20" fmla="*/ 1 w 117"/>
                  <a:gd name="T21" fmla="*/ 1 h 474"/>
                  <a:gd name="T22" fmla="*/ 1 w 117"/>
                  <a:gd name="T23" fmla="*/ 1 h 474"/>
                  <a:gd name="T24" fmla="*/ 1 w 117"/>
                  <a:gd name="T25" fmla="*/ 1 h 474"/>
                  <a:gd name="T26" fmla="*/ 1 w 117"/>
                  <a:gd name="T27" fmla="*/ 1 h 474"/>
                  <a:gd name="T28" fmla="*/ 1 w 117"/>
                  <a:gd name="T29" fmla="*/ 1 h 474"/>
                  <a:gd name="T30" fmla="*/ 1 w 117"/>
                  <a:gd name="T31" fmla="*/ 1 h 474"/>
                  <a:gd name="T32" fmla="*/ 1 w 117"/>
                  <a:gd name="T33" fmla="*/ 1 h 4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474"/>
                  <a:gd name="T53" fmla="*/ 117 w 117"/>
                  <a:gd name="T54" fmla="*/ 474 h 4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474">
                    <a:moveTo>
                      <a:pt x="2" y="0"/>
                    </a:moveTo>
                    <a:lnTo>
                      <a:pt x="0" y="23"/>
                    </a:lnTo>
                    <a:lnTo>
                      <a:pt x="3" y="40"/>
                    </a:lnTo>
                    <a:lnTo>
                      <a:pt x="10" y="53"/>
                    </a:lnTo>
                    <a:lnTo>
                      <a:pt x="23" y="64"/>
                    </a:lnTo>
                    <a:lnTo>
                      <a:pt x="34" y="78"/>
                    </a:lnTo>
                    <a:lnTo>
                      <a:pt x="48" y="101"/>
                    </a:lnTo>
                    <a:lnTo>
                      <a:pt x="53" y="128"/>
                    </a:lnTo>
                    <a:lnTo>
                      <a:pt x="55" y="151"/>
                    </a:lnTo>
                    <a:lnTo>
                      <a:pt x="51" y="190"/>
                    </a:lnTo>
                    <a:lnTo>
                      <a:pt x="49" y="247"/>
                    </a:lnTo>
                    <a:lnTo>
                      <a:pt x="52" y="309"/>
                    </a:lnTo>
                    <a:lnTo>
                      <a:pt x="63" y="359"/>
                    </a:lnTo>
                    <a:lnTo>
                      <a:pt x="77" y="399"/>
                    </a:lnTo>
                    <a:lnTo>
                      <a:pt x="91" y="435"/>
                    </a:lnTo>
                    <a:lnTo>
                      <a:pt x="103" y="463"/>
                    </a:lnTo>
                    <a:lnTo>
                      <a:pt x="117" y="47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352" name="Freeform 210"/>
              <p:cNvSpPr>
                <a:spLocks/>
              </p:cNvSpPr>
              <p:nvPr/>
            </p:nvSpPr>
            <p:spPr bwMode="auto">
              <a:xfrm>
                <a:off x="2661" y="1856"/>
                <a:ext cx="59" cy="237"/>
              </a:xfrm>
              <a:custGeom>
                <a:avLst/>
                <a:gdLst>
                  <a:gd name="T0" fmla="*/ 1 w 117"/>
                  <a:gd name="T1" fmla="*/ 0 h 474"/>
                  <a:gd name="T2" fmla="*/ 0 w 117"/>
                  <a:gd name="T3" fmla="*/ 1 h 474"/>
                  <a:gd name="T4" fmla="*/ 1 w 117"/>
                  <a:gd name="T5" fmla="*/ 1 h 474"/>
                  <a:gd name="T6" fmla="*/ 1 w 117"/>
                  <a:gd name="T7" fmla="*/ 1 h 474"/>
                  <a:gd name="T8" fmla="*/ 1 w 117"/>
                  <a:gd name="T9" fmla="*/ 1 h 474"/>
                  <a:gd name="T10" fmla="*/ 1 w 117"/>
                  <a:gd name="T11" fmla="*/ 1 h 474"/>
                  <a:gd name="T12" fmla="*/ 1 w 117"/>
                  <a:gd name="T13" fmla="*/ 1 h 474"/>
                  <a:gd name="T14" fmla="*/ 1 w 117"/>
                  <a:gd name="T15" fmla="*/ 1 h 474"/>
                  <a:gd name="T16" fmla="*/ 1 w 117"/>
                  <a:gd name="T17" fmla="*/ 1 h 474"/>
                  <a:gd name="T18" fmla="*/ 1 w 117"/>
                  <a:gd name="T19" fmla="*/ 1 h 474"/>
                  <a:gd name="T20" fmla="*/ 1 w 117"/>
                  <a:gd name="T21" fmla="*/ 1 h 474"/>
                  <a:gd name="T22" fmla="*/ 1 w 117"/>
                  <a:gd name="T23" fmla="*/ 1 h 474"/>
                  <a:gd name="T24" fmla="*/ 1 w 117"/>
                  <a:gd name="T25" fmla="*/ 1 h 474"/>
                  <a:gd name="T26" fmla="*/ 1 w 117"/>
                  <a:gd name="T27" fmla="*/ 1 h 474"/>
                  <a:gd name="T28" fmla="*/ 1 w 117"/>
                  <a:gd name="T29" fmla="*/ 1 h 474"/>
                  <a:gd name="T30" fmla="*/ 1 w 117"/>
                  <a:gd name="T31" fmla="*/ 1 h 474"/>
                  <a:gd name="T32" fmla="*/ 1 w 117"/>
                  <a:gd name="T33" fmla="*/ 1 h 4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474"/>
                  <a:gd name="T53" fmla="*/ 117 w 117"/>
                  <a:gd name="T54" fmla="*/ 474 h 4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474">
                    <a:moveTo>
                      <a:pt x="2" y="0"/>
                    </a:moveTo>
                    <a:lnTo>
                      <a:pt x="0" y="23"/>
                    </a:lnTo>
                    <a:lnTo>
                      <a:pt x="3" y="40"/>
                    </a:lnTo>
                    <a:lnTo>
                      <a:pt x="10" y="53"/>
                    </a:lnTo>
                    <a:lnTo>
                      <a:pt x="23" y="64"/>
                    </a:lnTo>
                    <a:lnTo>
                      <a:pt x="34" y="78"/>
                    </a:lnTo>
                    <a:lnTo>
                      <a:pt x="48" y="101"/>
                    </a:lnTo>
                    <a:lnTo>
                      <a:pt x="53" y="128"/>
                    </a:lnTo>
                    <a:lnTo>
                      <a:pt x="55" y="151"/>
                    </a:lnTo>
                    <a:lnTo>
                      <a:pt x="51" y="190"/>
                    </a:lnTo>
                    <a:lnTo>
                      <a:pt x="49" y="247"/>
                    </a:lnTo>
                    <a:lnTo>
                      <a:pt x="52" y="309"/>
                    </a:lnTo>
                    <a:lnTo>
                      <a:pt x="63" y="359"/>
                    </a:lnTo>
                    <a:lnTo>
                      <a:pt x="77" y="399"/>
                    </a:lnTo>
                    <a:lnTo>
                      <a:pt x="91" y="435"/>
                    </a:lnTo>
                    <a:lnTo>
                      <a:pt x="103" y="463"/>
                    </a:lnTo>
                    <a:lnTo>
                      <a:pt x="117" y="47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353" name="Freeform 211"/>
              <p:cNvSpPr>
                <a:spLocks/>
              </p:cNvSpPr>
              <p:nvPr/>
            </p:nvSpPr>
            <p:spPr bwMode="auto">
              <a:xfrm>
                <a:off x="2633" y="2076"/>
                <a:ext cx="75" cy="132"/>
              </a:xfrm>
              <a:custGeom>
                <a:avLst/>
                <a:gdLst>
                  <a:gd name="T0" fmla="*/ 0 w 151"/>
                  <a:gd name="T1" fmla="*/ 0 h 263"/>
                  <a:gd name="T2" fmla="*/ 0 w 151"/>
                  <a:gd name="T3" fmla="*/ 1 h 263"/>
                  <a:gd name="T4" fmla="*/ 0 w 151"/>
                  <a:gd name="T5" fmla="*/ 1 h 263"/>
                  <a:gd name="T6" fmla="*/ 0 w 151"/>
                  <a:gd name="T7" fmla="*/ 1 h 263"/>
                  <a:gd name="T8" fmla="*/ 0 w 151"/>
                  <a:gd name="T9" fmla="*/ 1 h 263"/>
                  <a:gd name="T10" fmla="*/ 0 w 151"/>
                  <a:gd name="T11" fmla="*/ 1 h 263"/>
                  <a:gd name="T12" fmla="*/ 0 w 151"/>
                  <a:gd name="T13" fmla="*/ 1 h 263"/>
                  <a:gd name="T14" fmla="*/ 0 w 151"/>
                  <a:gd name="T15" fmla="*/ 1 h 263"/>
                  <a:gd name="T16" fmla="*/ 0 w 151"/>
                  <a:gd name="T17" fmla="*/ 1 h 263"/>
                  <a:gd name="T18" fmla="*/ 0 w 151"/>
                  <a:gd name="T19" fmla="*/ 1 h 263"/>
                  <a:gd name="T20" fmla="*/ 0 w 151"/>
                  <a:gd name="T21" fmla="*/ 1 h 263"/>
                  <a:gd name="T22" fmla="*/ 0 w 151"/>
                  <a:gd name="T23" fmla="*/ 1 h 263"/>
                  <a:gd name="T24" fmla="*/ 0 w 151"/>
                  <a:gd name="T25" fmla="*/ 1 h 26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1"/>
                  <a:gd name="T40" fmla="*/ 0 h 263"/>
                  <a:gd name="T41" fmla="*/ 151 w 151"/>
                  <a:gd name="T42" fmla="*/ 263 h 26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1" h="263">
                    <a:moveTo>
                      <a:pt x="151" y="0"/>
                    </a:moveTo>
                    <a:lnTo>
                      <a:pt x="134" y="12"/>
                    </a:lnTo>
                    <a:lnTo>
                      <a:pt x="126" y="22"/>
                    </a:lnTo>
                    <a:lnTo>
                      <a:pt x="123" y="33"/>
                    </a:lnTo>
                    <a:lnTo>
                      <a:pt x="120" y="43"/>
                    </a:lnTo>
                    <a:lnTo>
                      <a:pt x="112" y="55"/>
                    </a:lnTo>
                    <a:lnTo>
                      <a:pt x="103" y="71"/>
                    </a:lnTo>
                    <a:lnTo>
                      <a:pt x="91" y="89"/>
                    </a:lnTo>
                    <a:lnTo>
                      <a:pt x="80" y="105"/>
                    </a:lnTo>
                    <a:lnTo>
                      <a:pt x="64" y="126"/>
                    </a:lnTo>
                    <a:lnTo>
                      <a:pt x="49" y="165"/>
                    </a:lnTo>
                    <a:lnTo>
                      <a:pt x="27" y="210"/>
                    </a:lnTo>
                    <a:lnTo>
                      <a:pt x="0" y="26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354" name="Freeform 212"/>
              <p:cNvSpPr>
                <a:spLocks/>
              </p:cNvSpPr>
              <p:nvPr/>
            </p:nvSpPr>
            <p:spPr bwMode="auto">
              <a:xfrm>
                <a:off x="2633" y="2076"/>
                <a:ext cx="75" cy="132"/>
              </a:xfrm>
              <a:custGeom>
                <a:avLst/>
                <a:gdLst>
                  <a:gd name="T0" fmla="*/ 0 w 151"/>
                  <a:gd name="T1" fmla="*/ 0 h 263"/>
                  <a:gd name="T2" fmla="*/ 0 w 151"/>
                  <a:gd name="T3" fmla="*/ 1 h 263"/>
                  <a:gd name="T4" fmla="*/ 0 w 151"/>
                  <a:gd name="T5" fmla="*/ 1 h 263"/>
                  <a:gd name="T6" fmla="*/ 0 w 151"/>
                  <a:gd name="T7" fmla="*/ 1 h 263"/>
                  <a:gd name="T8" fmla="*/ 0 w 151"/>
                  <a:gd name="T9" fmla="*/ 1 h 263"/>
                  <a:gd name="T10" fmla="*/ 0 w 151"/>
                  <a:gd name="T11" fmla="*/ 1 h 263"/>
                  <a:gd name="T12" fmla="*/ 0 w 151"/>
                  <a:gd name="T13" fmla="*/ 1 h 263"/>
                  <a:gd name="T14" fmla="*/ 0 w 151"/>
                  <a:gd name="T15" fmla="*/ 1 h 263"/>
                  <a:gd name="T16" fmla="*/ 0 w 151"/>
                  <a:gd name="T17" fmla="*/ 1 h 263"/>
                  <a:gd name="T18" fmla="*/ 0 w 151"/>
                  <a:gd name="T19" fmla="*/ 1 h 263"/>
                  <a:gd name="T20" fmla="*/ 0 w 151"/>
                  <a:gd name="T21" fmla="*/ 1 h 263"/>
                  <a:gd name="T22" fmla="*/ 0 w 151"/>
                  <a:gd name="T23" fmla="*/ 1 h 263"/>
                  <a:gd name="T24" fmla="*/ 0 w 151"/>
                  <a:gd name="T25" fmla="*/ 1 h 26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1"/>
                  <a:gd name="T40" fmla="*/ 0 h 263"/>
                  <a:gd name="T41" fmla="*/ 151 w 151"/>
                  <a:gd name="T42" fmla="*/ 263 h 26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1" h="263">
                    <a:moveTo>
                      <a:pt x="151" y="0"/>
                    </a:moveTo>
                    <a:lnTo>
                      <a:pt x="134" y="12"/>
                    </a:lnTo>
                    <a:lnTo>
                      <a:pt x="126" y="22"/>
                    </a:lnTo>
                    <a:lnTo>
                      <a:pt x="123" y="33"/>
                    </a:lnTo>
                    <a:lnTo>
                      <a:pt x="120" y="43"/>
                    </a:lnTo>
                    <a:lnTo>
                      <a:pt x="112" y="55"/>
                    </a:lnTo>
                    <a:lnTo>
                      <a:pt x="103" y="71"/>
                    </a:lnTo>
                    <a:lnTo>
                      <a:pt x="91" y="89"/>
                    </a:lnTo>
                    <a:lnTo>
                      <a:pt x="80" y="105"/>
                    </a:lnTo>
                    <a:lnTo>
                      <a:pt x="64" y="126"/>
                    </a:lnTo>
                    <a:lnTo>
                      <a:pt x="49" y="165"/>
                    </a:lnTo>
                    <a:lnTo>
                      <a:pt x="27" y="210"/>
                    </a:lnTo>
                    <a:lnTo>
                      <a:pt x="0" y="26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355" name="Freeform 213"/>
              <p:cNvSpPr>
                <a:spLocks/>
              </p:cNvSpPr>
              <p:nvPr/>
            </p:nvSpPr>
            <p:spPr bwMode="auto">
              <a:xfrm>
                <a:off x="2525" y="2166"/>
                <a:ext cx="86" cy="58"/>
              </a:xfrm>
              <a:custGeom>
                <a:avLst/>
                <a:gdLst>
                  <a:gd name="T0" fmla="*/ 0 w 173"/>
                  <a:gd name="T1" fmla="*/ 0 h 116"/>
                  <a:gd name="T2" fmla="*/ 0 w 173"/>
                  <a:gd name="T3" fmla="*/ 1 h 116"/>
                  <a:gd name="T4" fmla="*/ 0 w 173"/>
                  <a:gd name="T5" fmla="*/ 1 h 116"/>
                  <a:gd name="T6" fmla="*/ 0 w 173"/>
                  <a:gd name="T7" fmla="*/ 1 h 116"/>
                  <a:gd name="T8" fmla="*/ 0 w 173"/>
                  <a:gd name="T9" fmla="*/ 1 h 116"/>
                  <a:gd name="T10" fmla="*/ 0 w 173"/>
                  <a:gd name="T11" fmla="*/ 1 h 116"/>
                  <a:gd name="T12" fmla="*/ 0 w 173"/>
                  <a:gd name="T13" fmla="*/ 1 h 116"/>
                  <a:gd name="T14" fmla="*/ 0 w 173"/>
                  <a:gd name="T15" fmla="*/ 1 h 116"/>
                  <a:gd name="T16" fmla="*/ 0 w 173"/>
                  <a:gd name="T17" fmla="*/ 1 h 116"/>
                  <a:gd name="T18" fmla="*/ 0 w 173"/>
                  <a:gd name="T19" fmla="*/ 1 h 116"/>
                  <a:gd name="T20" fmla="*/ 0 w 173"/>
                  <a:gd name="T21" fmla="*/ 1 h 116"/>
                  <a:gd name="T22" fmla="*/ 0 w 173"/>
                  <a:gd name="T23" fmla="*/ 1 h 116"/>
                  <a:gd name="T24" fmla="*/ 0 w 173"/>
                  <a:gd name="T25" fmla="*/ 1 h 116"/>
                  <a:gd name="T26" fmla="*/ 0 w 173"/>
                  <a:gd name="T27" fmla="*/ 1 h 116"/>
                  <a:gd name="T28" fmla="*/ 0 w 173"/>
                  <a:gd name="T29" fmla="*/ 1 h 116"/>
                  <a:gd name="T30" fmla="*/ 0 w 173"/>
                  <a:gd name="T31" fmla="*/ 1 h 116"/>
                  <a:gd name="T32" fmla="*/ 0 w 173"/>
                  <a:gd name="T33" fmla="*/ 1 h 116"/>
                  <a:gd name="T34" fmla="*/ 0 w 173"/>
                  <a:gd name="T35" fmla="*/ 1 h 116"/>
                  <a:gd name="T36" fmla="*/ 0 w 173"/>
                  <a:gd name="T37" fmla="*/ 1 h 116"/>
                  <a:gd name="T38" fmla="*/ 0 w 173"/>
                  <a:gd name="T39" fmla="*/ 0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3"/>
                  <a:gd name="T61" fmla="*/ 0 h 116"/>
                  <a:gd name="T62" fmla="*/ 173 w 173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3" h="116">
                    <a:moveTo>
                      <a:pt x="0" y="0"/>
                    </a:moveTo>
                    <a:lnTo>
                      <a:pt x="13" y="18"/>
                    </a:lnTo>
                    <a:lnTo>
                      <a:pt x="27" y="35"/>
                    </a:lnTo>
                    <a:lnTo>
                      <a:pt x="45" y="52"/>
                    </a:lnTo>
                    <a:lnTo>
                      <a:pt x="67" y="67"/>
                    </a:lnTo>
                    <a:lnTo>
                      <a:pt x="91" y="78"/>
                    </a:lnTo>
                    <a:lnTo>
                      <a:pt x="117" y="85"/>
                    </a:lnTo>
                    <a:lnTo>
                      <a:pt x="142" y="91"/>
                    </a:lnTo>
                    <a:lnTo>
                      <a:pt x="173" y="89"/>
                    </a:lnTo>
                    <a:lnTo>
                      <a:pt x="170" y="103"/>
                    </a:lnTo>
                    <a:lnTo>
                      <a:pt x="155" y="113"/>
                    </a:lnTo>
                    <a:lnTo>
                      <a:pt x="127" y="116"/>
                    </a:lnTo>
                    <a:lnTo>
                      <a:pt x="108" y="113"/>
                    </a:lnTo>
                    <a:lnTo>
                      <a:pt x="87" y="105"/>
                    </a:lnTo>
                    <a:lnTo>
                      <a:pt x="67" y="96"/>
                    </a:lnTo>
                    <a:lnTo>
                      <a:pt x="49" y="82"/>
                    </a:lnTo>
                    <a:lnTo>
                      <a:pt x="32" y="64"/>
                    </a:lnTo>
                    <a:lnTo>
                      <a:pt x="17" y="43"/>
                    </a:lnTo>
                    <a:lnTo>
                      <a:pt x="7" y="2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356" name="Freeform 214"/>
              <p:cNvSpPr>
                <a:spLocks/>
              </p:cNvSpPr>
              <p:nvPr/>
            </p:nvSpPr>
            <p:spPr bwMode="auto">
              <a:xfrm>
                <a:off x="2525" y="2166"/>
                <a:ext cx="86" cy="58"/>
              </a:xfrm>
              <a:custGeom>
                <a:avLst/>
                <a:gdLst>
                  <a:gd name="T0" fmla="*/ 0 w 173"/>
                  <a:gd name="T1" fmla="*/ 0 h 116"/>
                  <a:gd name="T2" fmla="*/ 0 w 173"/>
                  <a:gd name="T3" fmla="*/ 1 h 116"/>
                  <a:gd name="T4" fmla="*/ 0 w 173"/>
                  <a:gd name="T5" fmla="*/ 1 h 116"/>
                  <a:gd name="T6" fmla="*/ 0 w 173"/>
                  <a:gd name="T7" fmla="*/ 1 h 116"/>
                  <a:gd name="T8" fmla="*/ 0 w 173"/>
                  <a:gd name="T9" fmla="*/ 1 h 116"/>
                  <a:gd name="T10" fmla="*/ 0 w 173"/>
                  <a:gd name="T11" fmla="*/ 1 h 116"/>
                  <a:gd name="T12" fmla="*/ 0 w 173"/>
                  <a:gd name="T13" fmla="*/ 1 h 116"/>
                  <a:gd name="T14" fmla="*/ 0 w 173"/>
                  <a:gd name="T15" fmla="*/ 1 h 116"/>
                  <a:gd name="T16" fmla="*/ 0 w 173"/>
                  <a:gd name="T17" fmla="*/ 1 h 116"/>
                  <a:gd name="T18" fmla="*/ 0 w 173"/>
                  <a:gd name="T19" fmla="*/ 1 h 116"/>
                  <a:gd name="T20" fmla="*/ 0 w 173"/>
                  <a:gd name="T21" fmla="*/ 1 h 116"/>
                  <a:gd name="T22" fmla="*/ 0 w 173"/>
                  <a:gd name="T23" fmla="*/ 1 h 116"/>
                  <a:gd name="T24" fmla="*/ 0 w 173"/>
                  <a:gd name="T25" fmla="*/ 1 h 116"/>
                  <a:gd name="T26" fmla="*/ 0 w 173"/>
                  <a:gd name="T27" fmla="*/ 1 h 116"/>
                  <a:gd name="T28" fmla="*/ 0 w 173"/>
                  <a:gd name="T29" fmla="*/ 1 h 116"/>
                  <a:gd name="T30" fmla="*/ 0 w 173"/>
                  <a:gd name="T31" fmla="*/ 1 h 116"/>
                  <a:gd name="T32" fmla="*/ 0 w 173"/>
                  <a:gd name="T33" fmla="*/ 1 h 116"/>
                  <a:gd name="T34" fmla="*/ 0 w 173"/>
                  <a:gd name="T35" fmla="*/ 1 h 116"/>
                  <a:gd name="T36" fmla="*/ 0 w 173"/>
                  <a:gd name="T37" fmla="*/ 1 h 116"/>
                  <a:gd name="T38" fmla="*/ 0 w 173"/>
                  <a:gd name="T39" fmla="*/ 0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3"/>
                  <a:gd name="T61" fmla="*/ 0 h 116"/>
                  <a:gd name="T62" fmla="*/ 173 w 173"/>
                  <a:gd name="T63" fmla="*/ 116 h 1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3" h="116">
                    <a:moveTo>
                      <a:pt x="0" y="0"/>
                    </a:moveTo>
                    <a:lnTo>
                      <a:pt x="13" y="18"/>
                    </a:lnTo>
                    <a:lnTo>
                      <a:pt x="27" y="35"/>
                    </a:lnTo>
                    <a:lnTo>
                      <a:pt x="45" y="52"/>
                    </a:lnTo>
                    <a:lnTo>
                      <a:pt x="67" y="67"/>
                    </a:lnTo>
                    <a:lnTo>
                      <a:pt x="91" y="78"/>
                    </a:lnTo>
                    <a:lnTo>
                      <a:pt x="117" y="85"/>
                    </a:lnTo>
                    <a:lnTo>
                      <a:pt x="142" y="91"/>
                    </a:lnTo>
                    <a:lnTo>
                      <a:pt x="173" y="89"/>
                    </a:lnTo>
                    <a:lnTo>
                      <a:pt x="170" y="103"/>
                    </a:lnTo>
                    <a:lnTo>
                      <a:pt x="155" y="113"/>
                    </a:lnTo>
                    <a:lnTo>
                      <a:pt x="127" y="116"/>
                    </a:lnTo>
                    <a:lnTo>
                      <a:pt x="108" y="113"/>
                    </a:lnTo>
                    <a:lnTo>
                      <a:pt x="87" y="105"/>
                    </a:lnTo>
                    <a:lnTo>
                      <a:pt x="67" y="96"/>
                    </a:lnTo>
                    <a:lnTo>
                      <a:pt x="49" y="82"/>
                    </a:lnTo>
                    <a:lnTo>
                      <a:pt x="32" y="64"/>
                    </a:lnTo>
                    <a:lnTo>
                      <a:pt x="17" y="43"/>
                    </a:lnTo>
                    <a:lnTo>
                      <a:pt x="7" y="2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357" name="Freeform 215"/>
              <p:cNvSpPr>
                <a:spLocks/>
              </p:cNvSpPr>
              <p:nvPr/>
            </p:nvSpPr>
            <p:spPr bwMode="auto">
              <a:xfrm>
                <a:off x="2521" y="2115"/>
                <a:ext cx="102" cy="68"/>
              </a:xfrm>
              <a:custGeom>
                <a:avLst/>
                <a:gdLst>
                  <a:gd name="T0" fmla="*/ 0 w 204"/>
                  <a:gd name="T1" fmla="*/ 0 h 138"/>
                  <a:gd name="T2" fmla="*/ 1 w 204"/>
                  <a:gd name="T3" fmla="*/ 0 h 138"/>
                  <a:gd name="T4" fmla="*/ 1 w 204"/>
                  <a:gd name="T5" fmla="*/ 0 h 138"/>
                  <a:gd name="T6" fmla="*/ 1 w 204"/>
                  <a:gd name="T7" fmla="*/ 0 h 138"/>
                  <a:gd name="T8" fmla="*/ 1 w 204"/>
                  <a:gd name="T9" fmla="*/ 0 h 138"/>
                  <a:gd name="T10" fmla="*/ 1 w 204"/>
                  <a:gd name="T11" fmla="*/ 0 h 138"/>
                  <a:gd name="T12" fmla="*/ 1 w 204"/>
                  <a:gd name="T13" fmla="*/ 0 h 138"/>
                  <a:gd name="T14" fmla="*/ 1 w 204"/>
                  <a:gd name="T15" fmla="*/ 0 h 138"/>
                  <a:gd name="T16" fmla="*/ 1 w 204"/>
                  <a:gd name="T17" fmla="*/ 0 h 138"/>
                  <a:gd name="T18" fmla="*/ 1 w 204"/>
                  <a:gd name="T19" fmla="*/ 0 h 138"/>
                  <a:gd name="T20" fmla="*/ 1 w 204"/>
                  <a:gd name="T21" fmla="*/ 0 h 138"/>
                  <a:gd name="T22" fmla="*/ 1 w 204"/>
                  <a:gd name="T23" fmla="*/ 0 h 138"/>
                  <a:gd name="T24" fmla="*/ 1 w 204"/>
                  <a:gd name="T25" fmla="*/ 0 h 138"/>
                  <a:gd name="T26" fmla="*/ 1 w 204"/>
                  <a:gd name="T27" fmla="*/ 0 h 138"/>
                  <a:gd name="T28" fmla="*/ 1 w 204"/>
                  <a:gd name="T29" fmla="*/ 0 h 138"/>
                  <a:gd name="T30" fmla="*/ 1 w 204"/>
                  <a:gd name="T31" fmla="*/ 0 h 138"/>
                  <a:gd name="T32" fmla="*/ 1 w 204"/>
                  <a:gd name="T33" fmla="*/ 0 h 138"/>
                  <a:gd name="T34" fmla="*/ 1 w 204"/>
                  <a:gd name="T35" fmla="*/ 0 h 138"/>
                  <a:gd name="T36" fmla="*/ 1 w 204"/>
                  <a:gd name="T37" fmla="*/ 0 h 138"/>
                  <a:gd name="T38" fmla="*/ 1 w 204"/>
                  <a:gd name="T39" fmla="*/ 0 h 138"/>
                  <a:gd name="T40" fmla="*/ 1 w 204"/>
                  <a:gd name="T41" fmla="*/ 0 h 138"/>
                  <a:gd name="T42" fmla="*/ 1 w 204"/>
                  <a:gd name="T43" fmla="*/ 0 h 138"/>
                  <a:gd name="T44" fmla="*/ 1 w 204"/>
                  <a:gd name="T45" fmla="*/ 0 h 138"/>
                  <a:gd name="T46" fmla="*/ 1 w 204"/>
                  <a:gd name="T47" fmla="*/ 0 h 13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04"/>
                  <a:gd name="T73" fmla="*/ 0 h 138"/>
                  <a:gd name="T74" fmla="*/ 204 w 204"/>
                  <a:gd name="T75" fmla="*/ 138 h 138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04" h="138">
                    <a:moveTo>
                      <a:pt x="0" y="0"/>
                    </a:moveTo>
                    <a:lnTo>
                      <a:pt x="14" y="25"/>
                    </a:lnTo>
                    <a:lnTo>
                      <a:pt x="28" y="46"/>
                    </a:lnTo>
                    <a:lnTo>
                      <a:pt x="48" y="61"/>
                    </a:lnTo>
                    <a:lnTo>
                      <a:pt x="70" y="75"/>
                    </a:lnTo>
                    <a:lnTo>
                      <a:pt x="94" y="84"/>
                    </a:lnTo>
                    <a:lnTo>
                      <a:pt x="119" y="91"/>
                    </a:lnTo>
                    <a:lnTo>
                      <a:pt x="147" y="93"/>
                    </a:lnTo>
                    <a:lnTo>
                      <a:pt x="173" y="96"/>
                    </a:lnTo>
                    <a:lnTo>
                      <a:pt x="194" y="98"/>
                    </a:lnTo>
                    <a:lnTo>
                      <a:pt x="204" y="102"/>
                    </a:lnTo>
                    <a:lnTo>
                      <a:pt x="195" y="116"/>
                    </a:lnTo>
                    <a:lnTo>
                      <a:pt x="184" y="125"/>
                    </a:lnTo>
                    <a:lnTo>
                      <a:pt x="168" y="131"/>
                    </a:lnTo>
                    <a:lnTo>
                      <a:pt x="152" y="138"/>
                    </a:lnTo>
                    <a:lnTo>
                      <a:pt x="138" y="138"/>
                    </a:lnTo>
                    <a:lnTo>
                      <a:pt x="122" y="138"/>
                    </a:lnTo>
                    <a:lnTo>
                      <a:pt x="105" y="134"/>
                    </a:lnTo>
                    <a:lnTo>
                      <a:pt x="88" y="127"/>
                    </a:lnTo>
                    <a:lnTo>
                      <a:pt x="70" y="118"/>
                    </a:lnTo>
                    <a:lnTo>
                      <a:pt x="56" y="106"/>
                    </a:lnTo>
                    <a:lnTo>
                      <a:pt x="42" y="91"/>
                    </a:lnTo>
                    <a:lnTo>
                      <a:pt x="32" y="73"/>
                    </a:lnTo>
                    <a:lnTo>
                      <a:pt x="28" y="49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358" name="Freeform 216"/>
              <p:cNvSpPr>
                <a:spLocks/>
              </p:cNvSpPr>
              <p:nvPr/>
            </p:nvSpPr>
            <p:spPr bwMode="auto">
              <a:xfrm>
                <a:off x="2521" y="2115"/>
                <a:ext cx="102" cy="68"/>
              </a:xfrm>
              <a:custGeom>
                <a:avLst/>
                <a:gdLst>
                  <a:gd name="T0" fmla="*/ 0 w 204"/>
                  <a:gd name="T1" fmla="*/ 0 h 138"/>
                  <a:gd name="T2" fmla="*/ 1 w 204"/>
                  <a:gd name="T3" fmla="*/ 0 h 138"/>
                  <a:gd name="T4" fmla="*/ 1 w 204"/>
                  <a:gd name="T5" fmla="*/ 0 h 138"/>
                  <a:gd name="T6" fmla="*/ 1 w 204"/>
                  <a:gd name="T7" fmla="*/ 0 h 138"/>
                  <a:gd name="T8" fmla="*/ 1 w 204"/>
                  <a:gd name="T9" fmla="*/ 0 h 138"/>
                  <a:gd name="T10" fmla="*/ 1 w 204"/>
                  <a:gd name="T11" fmla="*/ 0 h 138"/>
                  <a:gd name="T12" fmla="*/ 1 w 204"/>
                  <a:gd name="T13" fmla="*/ 0 h 138"/>
                  <a:gd name="T14" fmla="*/ 1 w 204"/>
                  <a:gd name="T15" fmla="*/ 0 h 138"/>
                  <a:gd name="T16" fmla="*/ 1 w 204"/>
                  <a:gd name="T17" fmla="*/ 0 h 138"/>
                  <a:gd name="T18" fmla="*/ 1 w 204"/>
                  <a:gd name="T19" fmla="*/ 0 h 138"/>
                  <a:gd name="T20" fmla="*/ 1 w 204"/>
                  <a:gd name="T21" fmla="*/ 0 h 138"/>
                  <a:gd name="T22" fmla="*/ 1 w 204"/>
                  <a:gd name="T23" fmla="*/ 0 h 138"/>
                  <a:gd name="T24" fmla="*/ 1 w 204"/>
                  <a:gd name="T25" fmla="*/ 0 h 138"/>
                  <a:gd name="T26" fmla="*/ 1 w 204"/>
                  <a:gd name="T27" fmla="*/ 0 h 138"/>
                  <a:gd name="T28" fmla="*/ 1 w 204"/>
                  <a:gd name="T29" fmla="*/ 0 h 138"/>
                  <a:gd name="T30" fmla="*/ 1 w 204"/>
                  <a:gd name="T31" fmla="*/ 0 h 138"/>
                  <a:gd name="T32" fmla="*/ 1 w 204"/>
                  <a:gd name="T33" fmla="*/ 0 h 138"/>
                  <a:gd name="T34" fmla="*/ 1 w 204"/>
                  <a:gd name="T35" fmla="*/ 0 h 138"/>
                  <a:gd name="T36" fmla="*/ 1 w 204"/>
                  <a:gd name="T37" fmla="*/ 0 h 138"/>
                  <a:gd name="T38" fmla="*/ 1 w 204"/>
                  <a:gd name="T39" fmla="*/ 0 h 138"/>
                  <a:gd name="T40" fmla="*/ 1 w 204"/>
                  <a:gd name="T41" fmla="*/ 0 h 138"/>
                  <a:gd name="T42" fmla="*/ 1 w 204"/>
                  <a:gd name="T43" fmla="*/ 0 h 138"/>
                  <a:gd name="T44" fmla="*/ 1 w 204"/>
                  <a:gd name="T45" fmla="*/ 0 h 138"/>
                  <a:gd name="T46" fmla="*/ 1 w 204"/>
                  <a:gd name="T47" fmla="*/ 0 h 13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04"/>
                  <a:gd name="T73" fmla="*/ 0 h 138"/>
                  <a:gd name="T74" fmla="*/ 204 w 204"/>
                  <a:gd name="T75" fmla="*/ 138 h 138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04" h="138">
                    <a:moveTo>
                      <a:pt x="0" y="0"/>
                    </a:moveTo>
                    <a:lnTo>
                      <a:pt x="14" y="25"/>
                    </a:lnTo>
                    <a:lnTo>
                      <a:pt x="28" y="46"/>
                    </a:lnTo>
                    <a:lnTo>
                      <a:pt x="48" y="61"/>
                    </a:lnTo>
                    <a:lnTo>
                      <a:pt x="70" y="75"/>
                    </a:lnTo>
                    <a:lnTo>
                      <a:pt x="94" y="84"/>
                    </a:lnTo>
                    <a:lnTo>
                      <a:pt x="119" y="91"/>
                    </a:lnTo>
                    <a:lnTo>
                      <a:pt x="147" y="93"/>
                    </a:lnTo>
                    <a:lnTo>
                      <a:pt x="173" y="96"/>
                    </a:lnTo>
                    <a:lnTo>
                      <a:pt x="194" y="98"/>
                    </a:lnTo>
                    <a:lnTo>
                      <a:pt x="204" y="102"/>
                    </a:lnTo>
                    <a:lnTo>
                      <a:pt x="195" y="116"/>
                    </a:lnTo>
                    <a:lnTo>
                      <a:pt x="184" y="125"/>
                    </a:lnTo>
                    <a:lnTo>
                      <a:pt x="168" y="131"/>
                    </a:lnTo>
                    <a:lnTo>
                      <a:pt x="152" y="138"/>
                    </a:lnTo>
                    <a:lnTo>
                      <a:pt x="138" y="138"/>
                    </a:lnTo>
                    <a:lnTo>
                      <a:pt x="122" y="138"/>
                    </a:lnTo>
                    <a:lnTo>
                      <a:pt x="105" y="134"/>
                    </a:lnTo>
                    <a:lnTo>
                      <a:pt x="88" y="127"/>
                    </a:lnTo>
                    <a:lnTo>
                      <a:pt x="70" y="118"/>
                    </a:lnTo>
                    <a:lnTo>
                      <a:pt x="56" y="106"/>
                    </a:lnTo>
                    <a:lnTo>
                      <a:pt x="42" y="91"/>
                    </a:lnTo>
                    <a:lnTo>
                      <a:pt x="32" y="73"/>
                    </a:lnTo>
                    <a:lnTo>
                      <a:pt x="28" y="49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359" name="Freeform 217"/>
              <p:cNvSpPr>
                <a:spLocks/>
              </p:cNvSpPr>
              <p:nvPr/>
            </p:nvSpPr>
            <p:spPr bwMode="auto">
              <a:xfrm>
                <a:off x="2525" y="2069"/>
                <a:ext cx="124" cy="65"/>
              </a:xfrm>
              <a:custGeom>
                <a:avLst/>
                <a:gdLst>
                  <a:gd name="T0" fmla="*/ 0 w 248"/>
                  <a:gd name="T1" fmla="*/ 0 h 131"/>
                  <a:gd name="T2" fmla="*/ 1 w 248"/>
                  <a:gd name="T3" fmla="*/ 0 h 131"/>
                  <a:gd name="T4" fmla="*/ 1 w 248"/>
                  <a:gd name="T5" fmla="*/ 0 h 131"/>
                  <a:gd name="T6" fmla="*/ 1 w 248"/>
                  <a:gd name="T7" fmla="*/ 0 h 131"/>
                  <a:gd name="T8" fmla="*/ 1 w 248"/>
                  <a:gd name="T9" fmla="*/ 0 h 131"/>
                  <a:gd name="T10" fmla="*/ 1 w 248"/>
                  <a:gd name="T11" fmla="*/ 0 h 131"/>
                  <a:gd name="T12" fmla="*/ 1 w 248"/>
                  <a:gd name="T13" fmla="*/ 0 h 131"/>
                  <a:gd name="T14" fmla="*/ 1 w 248"/>
                  <a:gd name="T15" fmla="*/ 0 h 131"/>
                  <a:gd name="T16" fmla="*/ 1 w 248"/>
                  <a:gd name="T17" fmla="*/ 0 h 131"/>
                  <a:gd name="T18" fmla="*/ 1 w 248"/>
                  <a:gd name="T19" fmla="*/ 0 h 131"/>
                  <a:gd name="T20" fmla="*/ 1 w 248"/>
                  <a:gd name="T21" fmla="*/ 0 h 131"/>
                  <a:gd name="T22" fmla="*/ 1 w 248"/>
                  <a:gd name="T23" fmla="*/ 0 h 131"/>
                  <a:gd name="T24" fmla="*/ 1 w 248"/>
                  <a:gd name="T25" fmla="*/ 0 h 131"/>
                  <a:gd name="T26" fmla="*/ 1 w 248"/>
                  <a:gd name="T27" fmla="*/ 0 h 131"/>
                  <a:gd name="T28" fmla="*/ 1 w 248"/>
                  <a:gd name="T29" fmla="*/ 0 h 131"/>
                  <a:gd name="T30" fmla="*/ 1 w 248"/>
                  <a:gd name="T31" fmla="*/ 0 h 131"/>
                  <a:gd name="T32" fmla="*/ 1 w 248"/>
                  <a:gd name="T33" fmla="*/ 0 h 131"/>
                  <a:gd name="T34" fmla="*/ 1 w 248"/>
                  <a:gd name="T35" fmla="*/ 0 h 131"/>
                  <a:gd name="T36" fmla="*/ 1 w 248"/>
                  <a:gd name="T37" fmla="*/ 0 h 131"/>
                  <a:gd name="T38" fmla="*/ 1 w 248"/>
                  <a:gd name="T39" fmla="*/ 0 h 131"/>
                  <a:gd name="T40" fmla="*/ 1 w 248"/>
                  <a:gd name="T41" fmla="*/ 0 h 131"/>
                  <a:gd name="T42" fmla="*/ 1 w 248"/>
                  <a:gd name="T43" fmla="*/ 0 h 131"/>
                  <a:gd name="T44" fmla="*/ 1 w 248"/>
                  <a:gd name="T45" fmla="*/ 0 h 13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48"/>
                  <a:gd name="T70" fmla="*/ 0 h 131"/>
                  <a:gd name="T71" fmla="*/ 248 w 248"/>
                  <a:gd name="T72" fmla="*/ 131 h 13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48" h="131">
                    <a:moveTo>
                      <a:pt x="0" y="0"/>
                    </a:moveTo>
                    <a:lnTo>
                      <a:pt x="8" y="19"/>
                    </a:lnTo>
                    <a:lnTo>
                      <a:pt x="18" y="37"/>
                    </a:lnTo>
                    <a:lnTo>
                      <a:pt x="35" y="52"/>
                    </a:lnTo>
                    <a:lnTo>
                      <a:pt x="58" y="66"/>
                    </a:lnTo>
                    <a:lnTo>
                      <a:pt x="86" y="76"/>
                    </a:lnTo>
                    <a:lnTo>
                      <a:pt x="124" y="85"/>
                    </a:lnTo>
                    <a:lnTo>
                      <a:pt x="171" y="89"/>
                    </a:lnTo>
                    <a:lnTo>
                      <a:pt x="227" y="89"/>
                    </a:lnTo>
                    <a:lnTo>
                      <a:pt x="241" y="91"/>
                    </a:lnTo>
                    <a:lnTo>
                      <a:pt x="248" y="101"/>
                    </a:lnTo>
                    <a:lnTo>
                      <a:pt x="227" y="116"/>
                    </a:lnTo>
                    <a:lnTo>
                      <a:pt x="206" y="123"/>
                    </a:lnTo>
                    <a:lnTo>
                      <a:pt x="175" y="128"/>
                    </a:lnTo>
                    <a:lnTo>
                      <a:pt x="135" y="131"/>
                    </a:lnTo>
                    <a:lnTo>
                      <a:pt x="96" y="128"/>
                    </a:lnTo>
                    <a:lnTo>
                      <a:pt x="67" y="123"/>
                    </a:lnTo>
                    <a:lnTo>
                      <a:pt x="47" y="110"/>
                    </a:lnTo>
                    <a:lnTo>
                      <a:pt x="33" y="96"/>
                    </a:lnTo>
                    <a:lnTo>
                      <a:pt x="25" y="80"/>
                    </a:lnTo>
                    <a:lnTo>
                      <a:pt x="19" y="63"/>
                    </a:lnTo>
                    <a:lnTo>
                      <a:pt x="19" y="48"/>
                    </a:lnTo>
                    <a:lnTo>
                      <a:pt x="19" y="3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360" name="Freeform 218"/>
              <p:cNvSpPr>
                <a:spLocks/>
              </p:cNvSpPr>
              <p:nvPr/>
            </p:nvSpPr>
            <p:spPr bwMode="auto">
              <a:xfrm>
                <a:off x="2525" y="2069"/>
                <a:ext cx="124" cy="65"/>
              </a:xfrm>
              <a:custGeom>
                <a:avLst/>
                <a:gdLst>
                  <a:gd name="T0" fmla="*/ 0 w 248"/>
                  <a:gd name="T1" fmla="*/ 0 h 131"/>
                  <a:gd name="T2" fmla="*/ 1 w 248"/>
                  <a:gd name="T3" fmla="*/ 0 h 131"/>
                  <a:gd name="T4" fmla="*/ 1 w 248"/>
                  <a:gd name="T5" fmla="*/ 0 h 131"/>
                  <a:gd name="T6" fmla="*/ 1 w 248"/>
                  <a:gd name="T7" fmla="*/ 0 h 131"/>
                  <a:gd name="T8" fmla="*/ 1 w 248"/>
                  <a:gd name="T9" fmla="*/ 0 h 131"/>
                  <a:gd name="T10" fmla="*/ 1 w 248"/>
                  <a:gd name="T11" fmla="*/ 0 h 131"/>
                  <a:gd name="T12" fmla="*/ 1 w 248"/>
                  <a:gd name="T13" fmla="*/ 0 h 131"/>
                  <a:gd name="T14" fmla="*/ 1 w 248"/>
                  <a:gd name="T15" fmla="*/ 0 h 131"/>
                  <a:gd name="T16" fmla="*/ 1 w 248"/>
                  <a:gd name="T17" fmla="*/ 0 h 131"/>
                  <a:gd name="T18" fmla="*/ 1 w 248"/>
                  <a:gd name="T19" fmla="*/ 0 h 131"/>
                  <a:gd name="T20" fmla="*/ 1 w 248"/>
                  <a:gd name="T21" fmla="*/ 0 h 131"/>
                  <a:gd name="T22" fmla="*/ 1 w 248"/>
                  <a:gd name="T23" fmla="*/ 0 h 131"/>
                  <a:gd name="T24" fmla="*/ 1 w 248"/>
                  <a:gd name="T25" fmla="*/ 0 h 131"/>
                  <a:gd name="T26" fmla="*/ 1 w 248"/>
                  <a:gd name="T27" fmla="*/ 0 h 131"/>
                  <a:gd name="T28" fmla="*/ 1 w 248"/>
                  <a:gd name="T29" fmla="*/ 0 h 131"/>
                  <a:gd name="T30" fmla="*/ 1 w 248"/>
                  <a:gd name="T31" fmla="*/ 0 h 131"/>
                  <a:gd name="T32" fmla="*/ 1 w 248"/>
                  <a:gd name="T33" fmla="*/ 0 h 131"/>
                  <a:gd name="T34" fmla="*/ 1 w 248"/>
                  <a:gd name="T35" fmla="*/ 0 h 131"/>
                  <a:gd name="T36" fmla="*/ 1 w 248"/>
                  <a:gd name="T37" fmla="*/ 0 h 131"/>
                  <a:gd name="T38" fmla="*/ 1 w 248"/>
                  <a:gd name="T39" fmla="*/ 0 h 131"/>
                  <a:gd name="T40" fmla="*/ 1 w 248"/>
                  <a:gd name="T41" fmla="*/ 0 h 131"/>
                  <a:gd name="T42" fmla="*/ 1 w 248"/>
                  <a:gd name="T43" fmla="*/ 0 h 131"/>
                  <a:gd name="T44" fmla="*/ 1 w 248"/>
                  <a:gd name="T45" fmla="*/ 0 h 13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48"/>
                  <a:gd name="T70" fmla="*/ 0 h 131"/>
                  <a:gd name="T71" fmla="*/ 248 w 248"/>
                  <a:gd name="T72" fmla="*/ 131 h 13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48" h="131">
                    <a:moveTo>
                      <a:pt x="0" y="0"/>
                    </a:moveTo>
                    <a:lnTo>
                      <a:pt x="8" y="19"/>
                    </a:lnTo>
                    <a:lnTo>
                      <a:pt x="18" y="37"/>
                    </a:lnTo>
                    <a:lnTo>
                      <a:pt x="35" y="52"/>
                    </a:lnTo>
                    <a:lnTo>
                      <a:pt x="58" y="66"/>
                    </a:lnTo>
                    <a:lnTo>
                      <a:pt x="86" y="76"/>
                    </a:lnTo>
                    <a:lnTo>
                      <a:pt x="124" y="85"/>
                    </a:lnTo>
                    <a:lnTo>
                      <a:pt x="171" y="89"/>
                    </a:lnTo>
                    <a:lnTo>
                      <a:pt x="227" y="89"/>
                    </a:lnTo>
                    <a:lnTo>
                      <a:pt x="241" y="91"/>
                    </a:lnTo>
                    <a:lnTo>
                      <a:pt x="248" y="101"/>
                    </a:lnTo>
                    <a:lnTo>
                      <a:pt x="227" y="116"/>
                    </a:lnTo>
                    <a:lnTo>
                      <a:pt x="206" y="123"/>
                    </a:lnTo>
                    <a:lnTo>
                      <a:pt x="175" y="128"/>
                    </a:lnTo>
                    <a:lnTo>
                      <a:pt x="135" y="131"/>
                    </a:lnTo>
                    <a:lnTo>
                      <a:pt x="96" y="128"/>
                    </a:lnTo>
                    <a:lnTo>
                      <a:pt x="67" y="123"/>
                    </a:lnTo>
                    <a:lnTo>
                      <a:pt x="47" y="110"/>
                    </a:lnTo>
                    <a:lnTo>
                      <a:pt x="33" y="96"/>
                    </a:lnTo>
                    <a:lnTo>
                      <a:pt x="25" y="80"/>
                    </a:lnTo>
                    <a:lnTo>
                      <a:pt x="19" y="63"/>
                    </a:lnTo>
                    <a:lnTo>
                      <a:pt x="19" y="48"/>
                    </a:lnTo>
                    <a:lnTo>
                      <a:pt x="19" y="3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361" name="Freeform 219"/>
              <p:cNvSpPr>
                <a:spLocks/>
              </p:cNvSpPr>
              <p:nvPr/>
            </p:nvSpPr>
            <p:spPr bwMode="auto">
              <a:xfrm>
                <a:off x="2665" y="2073"/>
                <a:ext cx="19" cy="19"/>
              </a:xfrm>
              <a:custGeom>
                <a:avLst/>
                <a:gdLst>
                  <a:gd name="T0" fmla="*/ 0 w 39"/>
                  <a:gd name="T1" fmla="*/ 1 h 37"/>
                  <a:gd name="T2" fmla="*/ 0 w 39"/>
                  <a:gd name="T3" fmla="*/ 0 h 37"/>
                  <a:gd name="T4" fmla="*/ 0 w 39"/>
                  <a:gd name="T5" fmla="*/ 1 h 37"/>
                  <a:gd name="T6" fmla="*/ 0 w 39"/>
                  <a:gd name="T7" fmla="*/ 1 h 37"/>
                  <a:gd name="T8" fmla="*/ 0 w 39"/>
                  <a:gd name="T9" fmla="*/ 1 h 37"/>
                  <a:gd name="T10" fmla="*/ 0 w 39"/>
                  <a:gd name="T11" fmla="*/ 1 h 37"/>
                  <a:gd name="T12" fmla="*/ 0 w 39"/>
                  <a:gd name="T13" fmla="*/ 1 h 37"/>
                  <a:gd name="T14" fmla="*/ 0 w 39"/>
                  <a:gd name="T15" fmla="*/ 1 h 37"/>
                  <a:gd name="T16" fmla="*/ 0 w 39"/>
                  <a:gd name="T17" fmla="*/ 1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9"/>
                  <a:gd name="T28" fmla="*/ 0 h 37"/>
                  <a:gd name="T29" fmla="*/ 39 w 39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9" h="37">
                    <a:moveTo>
                      <a:pt x="39" y="4"/>
                    </a:moveTo>
                    <a:lnTo>
                      <a:pt x="27" y="0"/>
                    </a:lnTo>
                    <a:lnTo>
                      <a:pt x="13" y="10"/>
                    </a:lnTo>
                    <a:lnTo>
                      <a:pt x="0" y="23"/>
                    </a:lnTo>
                    <a:lnTo>
                      <a:pt x="0" y="36"/>
                    </a:lnTo>
                    <a:lnTo>
                      <a:pt x="13" y="37"/>
                    </a:lnTo>
                    <a:lnTo>
                      <a:pt x="27" y="29"/>
                    </a:lnTo>
                    <a:lnTo>
                      <a:pt x="39" y="18"/>
                    </a:lnTo>
                    <a:lnTo>
                      <a:pt x="39" y="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362" name="Freeform 220"/>
              <p:cNvSpPr>
                <a:spLocks/>
              </p:cNvSpPr>
              <p:nvPr/>
            </p:nvSpPr>
            <p:spPr bwMode="auto">
              <a:xfrm>
                <a:off x="2665" y="2073"/>
                <a:ext cx="19" cy="19"/>
              </a:xfrm>
              <a:custGeom>
                <a:avLst/>
                <a:gdLst>
                  <a:gd name="T0" fmla="*/ 0 w 39"/>
                  <a:gd name="T1" fmla="*/ 1 h 37"/>
                  <a:gd name="T2" fmla="*/ 0 w 39"/>
                  <a:gd name="T3" fmla="*/ 0 h 37"/>
                  <a:gd name="T4" fmla="*/ 0 w 39"/>
                  <a:gd name="T5" fmla="*/ 1 h 37"/>
                  <a:gd name="T6" fmla="*/ 0 w 39"/>
                  <a:gd name="T7" fmla="*/ 1 h 37"/>
                  <a:gd name="T8" fmla="*/ 0 w 39"/>
                  <a:gd name="T9" fmla="*/ 1 h 37"/>
                  <a:gd name="T10" fmla="*/ 0 w 39"/>
                  <a:gd name="T11" fmla="*/ 1 h 37"/>
                  <a:gd name="T12" fmla="*/ 0 w 39"/>
                  <a:gd name="T13" fmla="*/ 1 h 37"/>
                  <a:gd name="T14" fmla="*/ 0 w 39"/>
                  <a:gd name="T15" fmla="*/ 1 h 37"/>
                  <a:gd name="T16" fmla="*/ 0 w 39"/>
                  <a:gd name="T17" fmla="*/ 1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9"/>
                  <a:gd name="T28" fmla="*/ 0 h 37"/>
                  <a:gd name="T29" fmla="*/ 39 w 39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9" h="37">
                    <a:moveTo>
                      <a:pt x="39" y="4"/>
                    </a:moveTo>
                    <a:lnTo>
                      <a:pt x="27" y="0"/>
                    </a:lnTo>
                    <a:lnTo>
                      <a:pt x="13" y="10"/>
                    </a:lnTo>
                    <a:lnTo>
                      <a:pt x="0" y="23"/>
                    </a:lnTo>
                    <a:lnTo>
                      <a:pt x="0" y="36"/>
                    </a:lnTo>
                    <a:lnTo>
                      <a:pt x="13" y="37"/>
                    </a:lnTo>
                    <a:lnTo>
                      <a:pt x="27" y="29"/>
                    </a:lnTo>
                    <a:lnTo>
                      <a:pt x="39" y="18"/>
                    </a:lnTo>
                    <a:lnTo>
                      <a:pt x="39" y="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363" name="Freeform 221"/>
              <p:cNvSpPr>
                <a:spLocks/>
              </p:cNvSpPr>
              <p:nvPr/>
            </p:nvSpPr>
            <p:spPr bwMode="auto">
              <a:xfrm>
                <a:off x="2534" y="2007"/>
                <a:ext cx="128" cy="80"/>
              </a:xfrm>
              <a:custGeom>
                <a:avLst/>
                <a:gdLst>
                  <a:gd name="T0" fmla="*/ 0 w 257"/>
                  <a:gd name="T1" fmla="*/ 0 h 161"/>
                  <a:gd name="T2" fmla="*/ 0 w 257"/>
                  <a:gd name="T3" fmla="*/ 0 h 161"/>
                  <a:gd name="T4" fmla="*/ 0 w 257"/>
                  <a:gd name="T5" fmla="*/ 0 h 161"/>
                  <a:gd name="T6" fmla="*/ 0 w 257"/>
                  <a:gd name="T7" fmla="*/ 0 h 161"/>
                  <a:gd name="T8" fmla="*/ 0 w 257"/>
                  <a:gd name="T9" fmla="*/ 0 h 161"/>
                  <a:gd name="T10" fmla="*/ 0 w 257"/>
                  <a:gd name="T11" fmla="*/ 0 h 161"/>
                  <a:gd name="T12" fmla="*/ 0 w 257"/>
                  <a:gd name="T13" fmla="*/ 0 h 161"/>
                  <a:gd name="T14" fmla="*/ 0 w 257"/>
                  <a:gd name="T15" fmla="*/ 0 h 161"/>
                  <a:gd name="T16" fmla="*/ 0 w 257"/>
                  <a:gd name="T17" fmla="*/ 0 h 161"/>
                  <a:gd name="T18" fmla="*/ 0 w 257"/>
                  <a:gd name="T19" fmla="*/ 0 h 161"/>
                  <a:gd name="T20" fmla="*/ 0 w 257"/>
                  <a:gd name="T21" fmla="*/ 0 h 161"/>
                  <a:gd name="T22" fmla="*/ 0 w 257"/>
                  <a:gd name="T23" fmla="*/ 0 h 161"/>
                  <a:gd name="T24" fmla="*/ 0 w 257"/>
                  <a:gd name="T25" fmla="*/ 0 h 161"/>
                  <a:gd name="T26" fmla="*/ 0 w 257"/>
                  <a:gd name="T27" fmla="*/ 0 h 161"/>
                  <a:gd name="T28" fmla="*/ 0 w 257"/>
                  <a:gd name="T29" fmla="*/ 0 h 161"/>
                  <a:gd name="T30" fmla="*/ 0 w 257"/>
                  <a:gd name="T31" fmla="*/ 0 h 161"/>
                  <a:gd name="T32" fmla="*/ 0 w 257"/>
                  <a:gd name="T33" fmla="*/ 0 h 161"/>
                  <a:gd name="T34" fmla="*/ 0 w 257"/>
                  <a:gd name="T35" fmla="*/ 0 h 161"/>
                  <a:gd name="T36" fmla="*/ 0 w 257"/>
                  <a:gd name="T37" fmla="*/ 0 h 161"/>
                  <a:gd name="T38" fmla="*/ 0 w 257"/>
                  <a:gd name="T39" fmla="*/ 0 h 161"/>
                  <a:gd name="T40" fmla="*/ 0 w 257"/>
                  <a:gd name="T41" fmla="*/ 0 h 161"/>
                  <a:gd name="T42" fmla="*/ 0 w 257"/>
                  <a:gd name="T43" fmla="*/ 0 h 161"/>
                  <a:gd name="T44" fmla="*/ 0 w 257"/>
                  <a:gd name="T45" fmla="*/ 0 h 161"/>
                  <a:gd name="T46" fmla="*/ 0 w 257"/>
                  <a:gd name="T47" fmla="*/ 0 h 16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57"/>
                  <a:gd name="T73" fmla="*/ 0 h 161"/>
                  <a:gd name="T74" fmla="*/ 257 w 257"/>
                  <a:gd name="T75" fmla="*/ 161 h 16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57" h="161">
                    <a:moveTo>
                      <a:pt x="0" y="0"/>
                    </a:moveTo>
                    <a:lnTo>
                      <a:pt x="9" y="30"/>
                    </a:lnTo>
                    <a:lnTo>
                      <a:pt x="23" y="55"/>
                    </a:lnTo>
                    <a:lnTo>
                      <a:pt x="39" y="76"/>
                    </a:lnTo>
                    <a:lnTo>
                      <a:pt x="62" y="93"/>
                    </a:lnTo>
                    <a:lnTo>
                      <a:pt x="90" y="104"/>
                    </a:lnTo>
                    <a:lnTo>
                      <a:pt x="127" y="110"/>
                    </a:lnTo>
                    <a:lnTo>
                      <a:pt x="176" y="111"/>
                    </a:lnTo>
                    <a:lnTo>
                      <a:pt x="237" y="108"/>
                    </a:lnTo>
                    <a:lnTo>
                      <a:pt x="257" y="107"/>
                    </a:lnTo>
                    <a:lnTo>
                      <a:pt x="253" y="121"/>
                    </a:lnTo>
                    <a:lnTo>
                      <a:pt x="234" y="129"/>
                    </a:lnTo>
                    <a:lnTo>
                      <a:pt x="208" y="142"/>
                    </a:lnTo>
                    <a:lnTo>
                      <a:pt x="180" y="150"/>
                    </a:lnTo>
                    <a:lnTo>
                      <a:pt x="152" y="157"/>
                    </a:lnTo>
                    <a:lnTo>
                      <a:pt x="127" y="161"/>
                    </a:lnTo>
                    <a:lnTo>
                      <a:pt x="108" y="160"/>
                    </a:lnTo>
                    <a:lnTo>
                      <a:pt x="85" y="155"/>
                    </a:lnTo>
                    <a:lnTo>
                      <a:pt x="65" y="146"/>
                    </a:lnTo>
                    <a:lnTo>
                      <a:pt x="45" y="132"/>
                    </a:lnTo>
                    <a:lnTo>
                      <a:pt x="28" y="112"/>
                    </a:lnTo>
                    <a:lnTo>
                      <a:pt x="17" y="89"/>
                    </a:lnTo>
                    <a:lnTo>
                      <a:pt x="9" y="61"/>
                    </a:lnTo>
                    <a:lnTo>
                      <a:pt x="9" y="3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364" name="Freeform 222"/>
              <p:cNvSpPr>
                <a:spLocks/>
              </p:cNvSpPr>
              <p:nvPr/>
            </p:nvSpPr>
            <p:spPr bwMode="auto">
              <a:xfrm>
                <a:off x="2534" y="2007"/>
                <a:ext cx="128" cy="80"/>
              </a:xfrm>
              <a:custGeom>
                <a:avLst/>
                <a:gdLst>
                  <a:gd name="T0" fmla="*/ 0 w 257"/>
                  <a:gd name="T1" fmla="*/ 0 h 161"/>
                  <a:gd name="T2" fmla="*/ 0 w 257"/>
                  <a:gd name="T3" fmla="*/ 0 h 161"/>
                  <a:gd name="T4" fmla="*/ 0 w 257"/>
                  <a:gd name="T5" fmla="*/ 0 h 161"/>
                  <a:gd name="T6" fmla="*/ 0 w 257"/>
                  <a:gd name="T7" fmla="*/ 0 h 161"/>
                  <a:gd name="T8" fmla="*/ 0 w 257"/>
                  <a:gd name="T9" fmla="*/ 0 h 161"/>
                  <a:gd name="T10" fmla="*/ 0 w 257"/>
                  <a:gd name="T11" fmla="*/ 0 h 161"/>
                  <a:gd name="T12" fmla="*/ 0 w 257"/>
                  <a:gd name="T13" fmla="*/ 0 h 161"/>
                  <a:gd name="T14" fmla="*/ 0 w 257"/>
                  <a:gd name="T15" fmla="*/ 0 h 161"/>
                  <a:gd name="T16" fmla="*/ 0 w 257"/>
                  <a:gd name="T17" fmla="*/ 0 h 161"/>
                  <a:gd name="T18" fmla="*/ 0 w 257"/>
                  <a:gd name="T19" fmla="*/ 0 h 161"/>
                  <a:gd name="T20" fmla="*/ 0 w 257"/>
                  <a:gd name="T21" fmla="*/ 0 h 161"/>
                  <a:gd name="T22" fmla="*/ 0 w 257"/>
                  <a:gd name="T23" fmla="*/ 0 h 161"/>
                  <a:gd name="T24" fmla="*/ 0 w 257"/>
                  <a:gd name="T25" fmla="*/ 0 h 161"/>
                  <a:gd name="T26" fmla="*/ 0 w 257"/>
                  <a:gd name="T27" fmla="*/ 0 h 161"/>
                  <a:gd name="T28" fmla="*/ 0 w 257"/>
                  <a:gd name="T29" fmla="*/ 0 h 161"/>
                  <a:gd name="T30" fmla="*/ 0 w 257"/>
                  <a:gd name="T31" fmla="*/ 0 h 161"/>
                  <a:gd name="T32" fmla="*/ 0 w 257"/>
                  <a:gd name="T33" fmla="*/ 0 h 161"/>
                  <a:gd name="T34" fmla="*/ 0 w 257"/>
                  <a:gd name="T35" fmla="*/ 0 h 161"/>
                  <a:gd name="T36" fmla="*/ 0 w 257"/>
                  <a:gd name="T37" fmla="*/ 0 h 161"/>
                  <a:gd name="T38" fmla="*/ 0 w 257"/>
                  <a:gd name="T39" fmla="*/ 0 h 161"/>
                  <a:gd name="T40" fmla="*/ 0 w 257"/>
                  <a:gd name="T41" fmla="*/ 0 h 161"/>
                  <a:gd name="T42" fmla="*/ 0 w 257"/>
                  <a:gd name="T43" fmla="*/ 0 h 161"/>
                  <a:gd name="T44" fmla="*/ 0 w 257"/>
                  <a:gd name="T45" fmla="*/ 0 h 161"/>
                  <a:gd name="T46" fmla="*/ 0 w 257"/>
                  <a:gd name="T47" fmla="*/ 0 h 16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57"/>
                  <a:gd name="T73" fmla="*/ 0 h 161"/>
                  <a:gd name="T74" fmla="*/ 257 w 257"/>
                  <a:gd name="T75" fmla="*/ 161 h 16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57" h="161">
                    <a:moveTo>
                      <a:pt x="0" y="0"/>
                    </a:moveTo>
                    <a:lnTo>
                      <a:pt x="9" y="30"/>
                    </a:lnTo>
                    <a:lnTo>
                      <a:pt x="23" y="55"/>
                    </a:lnTo>
                    <a:lnTo>
                      <a:pt x="39" y="76"/>
                    </a:lnTo>
                    <a:lnTo>
                      <a:pt x="62" y="93"/>
                    </a:lnTo>
                    <a:lnTo>
                      <a:pt x="90" y="104"/>
                    </a:lnTo>
                    <a:lnTo>
                      <a:pt x="127" y="110"/>
                    </a:lnTo>
                    <a:lnTo>
                      <a:pt x="176" y="111"/>
                    </a:lnTo>
                    <a:lnTo>
                      <a:pt x="237" y="108"/>
                    </a:lnTo>
                    <a:lnTo>
                      <a:pt x="257" y="107"/>
                    </a:lnTo>
                    <a:lnTo>
                      <a:pt x="253" y="121"/>
                    </a:lnTo>
                    <a:lnTo>
                      <a:pt x="234" y="129"/>
                    </a:lnTo>
                    <a:lnTo>
                      <a:pt x="208" y="142"/>
                    </a:lnTo>
                    <a:lnTo>
                      <a:pt x="180" y="150"/>
                    </a:lnTo>
                    <a:lnTo>
                      <a:pt x="152" y="157"/>
                    </a:lnTo>
                    <a:lnTo>
                      <a:pt x="127" y="161"/>
                    </a:lnTo>
                    <a:lnTo>
                      <a:pt x="108" y="160"/>
                    </a:lnTo>
                    <a:lnTo>
                      <a:pt x="85" y="155"/>
                    </a:lnTo>
                    <a:lnTo>
                      <a:pt x="65" y="146"/>
                    </a:lnTo>
                    <a:lnTo>
                      <a:pt x="45" y="132"/>
                    </a:lnTo>
                    <a:lnTo>
                      <a:pt x="28" y="112"/>
                    </a:lnTo>
                    <a:lnTo>
                      <a:pt x="17" y="89"/>
                    </a:lnTo>
                    <a:lnTo>
                      <a:pt x="9" y="61"/>
                    </a:lnTo>
                    <a:lnTo>
                      <a:pt x="9" y="3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365" name="Freeform 223"/>
              <p:cNvSpPr>
                <a:spLocks/>
              </p:cNvSpPr>
              <p:nvPr/>
            </p:nvSpPr>
            <p:spPr bwMode="auto">
              <a:xfrm>
                <a:off x="2543" y="1965"/>
                <a:ext cx="134" cy="73"/>
              </a:xfrm>
              <a:custGeom>
                <a:avLst/>
                <a:gdLst>
                  <a:gd name="T0" fmla="*/ 0 w 268"/>
                  <a:gd name="T1" fmla="*/ 0 h 146"/>
                  <a:gd name="T2" fmla="*/ 1 w 268"/>
                  <a:gd name="T3" fmla="*/ 1 h 146"/>
                  <a:gd name="T4" fmla="*/ 1 w 268"/>
                  <a:gd name="T5" fmla="*/ 1 h 146"/>
                  <a:gd name="T6" fmla="*/ 1 w 268"/>
                  <a:gd name="T7" fmla="*/ 1 h 146"/>
                  <a:gd name="T8" fmla="*/ 1 w 268"/>
                  <a:gd name="T9" fmla="*/ 1 h 146"/>
                  <a:gd name="T10" fmla="*/ 1 w 268"/>
                  <a:gd name="T11" fmla="*/ 1 h 146"/>
                  <a:gd name="T12" fmla="*/ 1 w 268"/>
                  <a:gd name="T13" fmla="*/ 1 h 146"/>
                  <a:gd name="T14" fmla="*/ 1 w 268"/>
                  <a:gd name="T15" fmla="*/ 1 h 146"/>
                  <a:gd name="T16" fmla="*/ 1 w 268"/>
                  <a:gd name="T17" fmla="*/ 1 h 146"/>
                  <a:gd name="T18" fmla="*/ 1 w 268"/>
                  <a:gd name="T19" fmla="*/ 1 h 146"/>
                  <a:gd name="T20" fmla="*/ 1 w 268"/>
                  <a:gd name="T21" fmla="*/ 1 h 146"/>
                  <a:gd name="T22" fmla="*/ 1 w 268"/>
                  <a:gd name="T23" fmla="*/ 1 h 146"/>
                  <a:gd name="T24" fmla="*/ 1 w 268"/>
                  <a:gd name="T25" fmla="*/ 1 h 146"/>
                  <a:gd name="T26" fmla="*/ 1 w 268"/>
                  <a:gd name="T27" fmla="*/ 1 h 146"/>
                  <a:gd name="T28" fmla="*/ 1 w 268"/>
                  <a:gd name="T29" fmla="*/ 1 h 146"/>
                  <a:gd name="T30" fmla="*/ 1 w 268"/>
                  <a:gd name="T31" fmla="*/ 1 h 146"/>
                  <a:gd name="T32" fmla="*/ 1 w 268"/>
                  <a:gd name="T33" fmla="*/ 1 h 146"/>
                  <a:gd name="T34" fmla="*/ 1 w 268"/>
                  <a:gd name="T35" fmla="*/ 1 h 146"/>
                  <a:gd name="T36" fmla="*/ 1 w 268"/>
                  <a:gd name="T37" fmla="*/ 1 h 146"/>
                  <a:gd name="T38" fmla="*/ 1 w 268"/>
                  <a:gd name="T39" fmla="*/ 1 h 146"/>
                  <a:gd name="T40" fmla="*/ 1 w 268"/>
                  <a:gd name="T41" fmla="*/ 1 h 146"/>
                  <a:gd name="T42" fmla="*/ 1 w 268"/>
                  <a:gd name="T43" fmla="*/ 1 h 146"/>
                  <a:gd name="T44" fmla="*/ 1 w 268"/>
                  <a:gd name="T45" fmla="*/ 1 h 146"/>
                  <a:gd name="T46" fmla="*/ 1 w 268"/>
                  <a:gd name="T47" fmla="*/ 1 h 146"/>
                  <a:gd name="T48" fmla="*/ 1 w 268"/>
                  <a:gd name="T49" fmla="*/ 1 h 146"/>
                  <a:gd name="T50" fmla="*/ 1 w 268"/>
                  <a:gd name="T51" fmla="*/ 1 h 146"/>
                  <a:gd name="T52" fmla="*/ 1 w 268"/>
                  <a:gd name="T53" fmla="*/ 1 h 146"/>
                  <a:gd name="T54" fmla="*/ 1 w 268"/>
                  <a:gd name="T55" fmla="*/ 1 h 146"/>
                  <a:gd name="T56" fmla="*/ 1 w 268"/>
                  <a:gd name="T57" fmla="*/ 1 h 146"/>
                  <a:gd name="T58" fmla="*/ 1 w 268"/>
                  <a:gd name="T59" fmla="*/ 1 h 146"/>
                  <a:gd name="T60" fmla="*/ 1 w 268"/>
                  <a:gd name="T61" fmla="*/ 1 h 146"/>
                  <a:gd name="T62" fmla="*/ 1 w 268"/>
                  <a:gd name="T63" fmla="*/ 1 h 146"/>
                  <a:gd name="T64" fmla="*/ 1 w 268"/>
                  <a:gd name="T65" fmla="*/ 1 h 14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68"/>
                  <a:gd name="T100" fmla="*/ 0 h 146"/>
                  <a:gd name="T101" fmla="*/ 268 w 268"/>
                  <a:gd name="T102" fmla="*/ 146 h 14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68" h="146">
                    <a:moveTo>
                      <a:pt x="0" y="0"/>
                    </a:moveTo>
                    <a:lnTo>
                      <a:pt x="8" y="25"/>
                    </a:lnTo>
                    <a:lnTo>
                      <a:pt x="20" y="49"/>
                    </a:lnTo>
                    <a:lnTo>
                      <a:pt x="36" y="64"/>
                    </a:lnTo>
                    <a:lnTo>
                      <a:pt x="54" y="78"/>
                    </a:lnTo>
                    <a:lnTo>
                      <a:pt x="75" y="88"/>
                    </a:lnTo>
                    <a:lnTo>
                      <a:pt x="98" y="96"/>
                    </a:lnTo>
                    <a:lnTo>
                      <a:pt x="118" y="99"/>
                    </a:lnTo>
                    <a:lnTo>
                      <a:pt x="139" y="100"/>
                    </a:lnTo>
                    <a:lnTo>
                      <a:pt x="157" y="100"/>
                    </a:lnTo>
                    <a:lnTo>
                      <a:pt x="175" y="100"/>
                    </a:lnTo>
                    <a:lnTo>
                      <a:pt x="193" y="100"/>
                    </a:lnTo>
                    <a:lnTo>
                      <a:pt x="209" y="99"/>
                    </a:lnTo>
                    <a:lnTo>
                      <a:pt x="222" y="99"/>
                    </a:lnTo>
                    <a:lnTo>
                      <a:pt x="234" y="98"/>
                    </a:lnTo>
                    <a:lnTo>
                      <a:pt x="245" y="98"/>
                    </a:lnTo>
                    <a:lnTo>
                      <a:pt x="254" y="98"/>
                    </a:lnTo>
                    <a:lnTo>
                      <a:pt x="268" y="99"/>
                    </a:lnTo>
                    <a:lnTo>
                      <a:pt x="266" y="111"/>
                    </a:lnTo>
                    <a:lnTo>
                      <a:pt x="254" y="117"/>
                    </a:lnTo>
                    <a:lnTo>
                      <a:pt x="235" y="124"/>
                    </a:lnTo>
                    <a:lnTo>
                      <a:pt x="206" y="134"/>
                    </a:lnTo>
                    <a:lnTo>
                      <a:pt x="175" y="141"/>
                    </a:lnTo>
                    <a:lnTo>
                      <a:pt x="146" y="145"/>
                    </a:lnTo>
                    <a:lnTo>
                      <a:pt x="118" y="146"/>
                    </a:lnTo>
                    <a:lnTo>
                      <a:pt x="94" y="143"/>
                    </a:lnTo>
                    <a:lnTo>
                      <a:pt x="71" y="136"/>
                    </a:lnTo>
                    <a:lnTo>
                      <a:pt x="50" y="125"/>
                    </a:lnTo>
                    <a:lnTo>
                      <a:pt x="33" y="111"/>
                    </a:lnTo>
                    <a:lnTo>
                      <a:pt x="19" y="92"/>
                    </a:lnTo>
                    <a:lnTo>
                      <a:pt x="7" y="67"/>
                    </a:lnTo>
                    <a:lnTo>
                      <a:pt x="4" y="45"/>
                    </a:lnTo>
                    <a:lnTo>
                      <a:pt x="5" y="2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366" name="Freeform 224"/>
              <p:cNvSpPr>
                <a:spLocks/>
              </p:cNvSpPr>
              <p:nvPr/>
            </p:nvSpPr>
            <p:spPr bwMode="auto">
              <a:xfrm>
                <a:off x="2543" y="1965"/>
                <a:ext cx="134" cy="73"/>
              </a:xfrm>
              <a:custGeom>
                <a:avLst/>
                <a:gdLst>
                  <a:gd name="T0" fmla="*/ 0 w 268"/>
                  <a:gd name="T1" fmla="*/ 0 h 146"/>
                  <a:gd name="T2" fmla="*/ 1 w 268"/>
                  <a:gd name="T3" fmla="*/ 1 h 146"/>
                  <a:gd name="T4" fmla="*/ 1 w 268"/>
                  <a:gd name="T5" fmla="*/ 1 h 146"/>
                  <a:gd name="T6" fmla="*/ 1 w 268"/>
                  <a:gd name="T7" fmla="*/ 1 h 146"/>
                  <a:gd name="T8" fmla="*/ 1 w 268"/>
                  <a:gd name="T9" fmla="*/ 1 h 146"/>
                  <a:gd name="T10" fmla="*/ 1 w 268"/>
                  <a:gd name="T11" fmla="*/ 1 h 146"/>
                  <a:gd name="T12" fmla="*/ 1 w 268"/>
                  <a:gd name="T13" fmla="*/ 1 h 146"/>
                  <a:gd name="T14" fmla="*/ 1 w 268"/>
                  <a:gd name="T15" fmla="*/ 1 h 146"/>
                  <a:gd name="T16" fmla="*/ 1 w 268"/>
                  <a:gd name="T17" fmla="*/ 1 h 146"/>
                  <a:gd name="T18" fmla="*/ 1 w 268"/>
                  <a:gd name="T19" fmla="*/ 1 h 146"/>
                  <a:gd name="T20" fmla="*/ 1 w 268"/>
                  <a:gd name="T21" fmla="*/ 1 h 146"/>
                  <a:gd name="T22" fmla="*/ 1 w 268"/>
                  <a:gd name="T23" fmla="*/ 1 h 146"/>
                  <a:gd name="T24" fmla="*/ 1 w 268"/>
                  <a:gd name="T25" fmla="*/ 1 h 146"/>
                  <a:gd name="T26" fmla="*/ 1 w 268"/>
                  <a:gd name="T27" fmla="*/ 1 h 146"/>
                  <a:gd name="T28" fmla="*/ 1 w 268"/>
                  <a:gd name="T29" fmla="*/ 1 h 146"/>
                  <a:gd name="T30" fmla="*/ 1 w 268"/>
                  <a:gd name="T31" fmla="*/ 1 h 146"/>
                  <a:gd name="T32" fmla="*/ 1 w 268"/>
                  <a:gd name="T33" fmla="*/ 1 h 146"/>
                  <a:gd name="T34" fmla="*/ 1 w 268"/>
                  <a:gd name="T35" fmla="*/ 1 h 146"/>
                  <a:gd name="T36" fmla="*/ 1 w 268"/>
                  <a:gd name="T37" fmla="*/ 1 h 146"/>
                  <a:gd name="T38" fmla="*/ 1 w 268"/>
                  <a:gd name="T39" fmla="*/ 1 h 146"/>
                  <a:gd name="T40" fmla="*/ 1 w 268"/>
                  <a:gd name="T41" fmla="*/ 1 h 146"/>
                  <a:gd name="T42" fmla="*/ 1 w 268"/>
                  <a:gd name="T43" fmla="*/ 1 h 146"/>
                  <a:gd name="T44" fmla="*/ 1 w 268"/>
                  <a:gd name="T45" fmla="*/ 1 h 146"/>
                  <a:gd name="T46" fmla="*/ 1 w 268"/>
                  <a:gd name="T47" fmla="*/ 1 h 146"/>
                  <a:gd name="T48" fmla="*/ 1 w 268"/>
                  <a:gd name="T49" fmla="*/ 1 h 146"/>
                  <a:gd name="T50" fmla="*/ 1 w 268"/>
                  <a:gd name="T51" fmla="*/ 1 h 146"/>
                  <a:gd name="T52" fmla="*/ 1 w 268"/>
                  <a:gd name="T53" fmla="*/ 1 h 146"/>
                  <a:gd name="T54" fmla="*/ 1 w 268"/>
                  <a:gd name="T55" fmla="*/ 1 h 146"/>
                  <a:gd name="T56" fmla="*/ 1 w 268"/>
                  <a:gd name="T57" fmla="*/ 1 h 146"/>
                  <a:gd name="T58" fmla="*/ 1 w 268"/>
                  <a:gd name="T59" fmla="*/ 1 h 146"/>
                  <a:gd name="T60" fmla="*/ 1 w 268"/>
                  <a:gd name="T61" fmla="*/ 1 h 146"/>
                  <a:gd name="T62" fmla="*/ 1 w 268"/>
                  <a:gd name="T63" fmla="*/ 1 h 146"/>
                  <a:gd name="T64" fmla="*/ 1 w 268"/>
                  <a:gd name="T65" fmla="*/ 1 h 14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68"/>
                  <a:gd name="T100" fmla="*/ 0 h 146"/>
                  <a:gd name="T101" fmla="*/ 268 w 268"/>
                  <a:gd name="T102" fmla="*/ 146 h 14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68" h="146">
                    <a:moveTo>
                      <a:pt x="0" y="0"/>
                    </a:moveTo>
                    <a:lnTo>
                      <a:pt x="8" y="25"/>
                    </a:lnTo>
                    <a:lnTo>
                      <a:pt x="20" y="49"/>
                    </a:lnTo>
                    <a:lnTo>
                      <a:pt x="36" y="64"/>
                    </a:lnTo>
                    <a:lnTo>
                      <a:pt x="54" y="78"/>
                    </a:lnTo>
                    <a:lnTo>
                      <a:pt x="75" y="88"/>
                    </a:lnTo>
                    <a:lnTo>
                      <a:pt x="98" y="96"/>
                    </a:lnTo>
                    <a:lnTo>
                      <a:pt x="118" y="99"/>
                    </a:lnTo>
                    <a:lnTo>
                      <a:pt x="139" y="100"/>
                    </a:lnTo>
                    <a:lnTo>
                      <a:pt x="157" y="100"/>
                    </a:lnTo>
                    <a:lnTo>
                      <a:pt x="175" y="100"/>
                    </a:lnTo>
                    <a:lnTo>
                      <a:pt x="193" y="100"/>
                    </a:lnTo>
                    <a:lnTo>
                      <a:pt x="209" y="99"/>
                    </a:lnTo>
                    <a:lnTo>
                      <a:pt x="222" y="99"/>
                    </a:lnTo>
                    <a:lnTo>
                      <a:pt x="234" y="98"/>
                    </a:lnTo>
                    <a:lnTo>
                      <a:pt x="245" y="98"/>
                    </a:lnTo>
                    <a:lnTo>
                      <a:pt x="254" y="98"/>
                    </a:lnTo>
                    <a:lnTo>
                      <a:pt x="268" y="99"/>
                    </a:lnTo>
                    <a:lnTo>
                      <a:pt x="266" y="111"/>
                    </a:lnTo>
                    <a:lnTo>
                      <a:pt x="254" y="117"/>
                    </a:lnTo>
                    <a:lnTo>
                      <a:pt x="235" y="124"/>
                    </a:lnTo>
                    <a:lnTo>
                      <a:pt x="206" y="134"/>
                    </a:lnTo>
                    <a:lnTo>
                      <a:pt x="175" y="141"/>
                    </a:lnTo>
                    <a:lnTo>
                      <a:pt x="146" y="145"/>
                    </a:lnTo>
                    <a:lnTo>
                      <a:pt x="118" y="146"/>
                    </a:lnTo>
                    <a:lnTo>
                      <a:pt x="94" y="143"/>
                    </a:lnTo>
                    <a:lnTo>
                      <a:pt x="71" y="136"/>
                    </a:lnTo>
                    <a:lnTo>
                      <a:pt x="50" y="125"/>
                    </a:lnTo>
                    <a:lnTo>
                      <a:pt x="33" y="111"/>
                    </a:lnTo>
                    <a:lnTo>
                      <a:pt x="19" y="92"/>
                    </a:lnTo>
                    <a:lnTo>
                      <a:pt x="7" y="67"/>
                    </a:lnTo>
                    <a:lnTo>
                      <a:pt x="4" y="45"/>
                    </a:lnTo>
                    <a:lnTo>
                      <a:pt x="5" y="2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367" name="Freeform 225"/>
              <p:cNvSpPr>
                <a:spLocks/>
              </p:cNvSpPr>
              <p:nvPr/>
            </p:nvSpPr>
            <p:spPr bwMode="auto">
              <a:xfrm>
                <a:off x="2555" y="1931"/>
                <a:ext cx="131" cy="65"/>
              </a:xfrm>
              <a:custGeom>
                <a:avLst/>
                <a:gdLst>
                  <a:gd name="T0" fmla="*/ 0 w 262"/>
                  <a:gd name="T1" fmla="*/ 0 h 131"/>
                  <a:gd name="T2" fmla="*/ 1 w 262"/>
                  <a:gd name="T3" fmla="*/ 0 h 131"/>
                  <a:gd name="T4" fmla="*/ 1 w 262"/>
                  <a:gd name="T5" fmla="*/ 0 h 131"/>
                  <a:gd name="T6" fmla="*/ 1 w 262"/>
                  <a:gd name="T7" fmla="*/ 0 h 131"/>
                  <a:gd name="T8" fmla="*/ 1 w 262"/>
                  <a:gd name="T9" fmla="*/ 0 h 131"/>
                  <a:gd name="T10" fmla="*/ 1 w 262"/>
                  <a:gd name="T11" fmla="*/ 0 h 131"/>
                  <a:gd name="T12" fmla="*/ 1 w 262"/>
                  <a:gd name="T13" fmla="*/ 0 h 131"/>
                  <a:gd name="T14" fmla="*/ 1 w 262"/>
                  <a:gd name="T15" fmla="*/ 0 h 131"/>
                  <a:gd name="T16" fmla="*/ 1 w 262"/>
                  <a:gd name="T17" fmla="*/ 0 h 131"/>
                  <a:gd name="T18" fmla="*/ 1 w 262"/>
                  <a:gd name="T19" fmla="*/ 0 h 131"/>
                  <a:gd name="T20" fmla="*/ 1 w 262"/>
                  <a:gd name="T21" fmla="*/ 0 h 131"/>
                  <a:gd name="T22" fmla="*/ 1 w 262"/>
                  <a:gd name="T23" fmla="*/ 0 h 131"/>
                  <a:gd name="T24" fmla="*/ 1 w 262"/>
                  <a:gd name="T25" fmla="*/ 0 h 131"/>
                  <a:gd name="T26" fmla="*/ 1 w 262"/>
                  <a:gd name="T27" fmla="*/ 0 h 131"/>
                  <a:gd name="T28" fmla="*/ 1 w 262"/>
                  <a:gd name="T29" fmla="*/ 0 h 13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62"/>
                  <a:gd name="T46" fmla="*/ 0 h 131"/>
                  <a:gd name="T47" fmla="*/ 262 w 262"/>
                  <a:gd name="T48" fmla="*/ 131 h 13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62" h="131">
                    <a:moveTo>
                      <a:pt x="0" y="0"/>
                    </a:moveTo>
                    <a:lnTo>
                      <a:pt x="10" y="32"/>
                    </a:lnTo>
                    <a:lnTo>
                      <a:pt x="24" y="60"/>
                    </a:lnTo>
                    <a:lnTo>
                      <a:pt x="41" y="83"/>
                    </a:lnTo>
                    <a:lnTo>
                      <a:pt x="62" y="102"/>
                    </a:lnTo>
                    <a:lnTo>
                      <a:pt x="82" y="118"/>
                    </a:lnTo>
                    <a:lnTo>
                      <a:pt x="109" y="127"/>
                    </a:lnTo>
                    <a:lnTo>
                      <a:pt x="134" y="131"/>
                    </a:lnTo>
                    <a:lnTo>
                      <a:pt x="162" y="129"/>
                    </a:lnTo>
                    <a:lnTo>
                      <a:pt x="187" y="125"/>
                    </a:lnTo>
                    <a:lnTo>
                      <a:pt x="209" y="121"/>
                    </a:lnTo>
                    <a:lnTo>
                      <a:pt x="225" y="120"/>
                    </a:lnTo>
                    <a:lnTo>
                      <a:pt x="238" y="118"/>
                    </a:lnTo>
                    <a:lnTo>
                      <a:pt x="248" y="118"/>
                    </a:lnTo>
                    <a:lnTo>
                      <a:pt x="262" y="11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368" name="Freeform 226"/>
              <p:cNvSpPr>
                <a:spLocks/>
              </p:cNvSpPr>
              <p:nvPr/>
            </p:nvSpPr>
            <p:spPr bwMode="auto">
              <a:xfrm>
                <a:off x="2555" y="1931"/>
                <a:ext cx="131" cy="65"/>
              </a:xfrm>
              <a:custGeom>
                <a:avLst/>
                <a:gdLst>
                  <a:gd name="T0" fmla="*/ 0 w 262"/>
                  <a:gd name="T1" fmla="*/ 0 h 131"/>
                  <a:gd name="T2" fmla="*/ 1 w 262"/>
                  <a:gd name="T3" fmla="*/ 0 h 131"/>
                  <a:gd name="T4" fmla="*/ 1 w 262"/>
                  <a:gd name="T5" fmla="*/ 0 h 131"/>
                  <a:gd name="T6" fmla="*/ 1 w 262"/>
                  <a:gd name="T7" fmla="*/ 0 h 131"/>
                  <a:gd name="T8" fmla="*/ 1 w 262"/>
                  <a:gd name="T9" fmla="*/ 0 h 131"/>
                  <a:gd name="T10" fmla="*/ 1 w 262"/>
                  <a:gd name="T11" fmla="*/ 0 h 131"/>
                  <a:gd name="T12" fmla="*/ 1 w 262"/>
                  <a:gd name="T13" fmla="*/ 0 h 131"/>
                  <a:gd name="T14" fmla="*/ 1 w 262"/>
                  <a:gd name="T15" fmla="*/ 0 h 131"/>
                  <a:gd name="T16" fmla="*/ 1 w 262"/>
                  <a:gd name="T17" fmla="*/ 0 h 131"/>
                  <a:gd name="T18" fmla="*/ 1 w 262"/>
                  <a:gd name="T19" fmla="*/ 0 h 131"/>
                  <a:gd name="T20" fmla="*/ 1 w 262"/>
                  <a:gd name="T21" fmla="*/ 0 h 131"/>
                  <a:gd name="T22" fmla="*/ 1 w 262"/>
                  <a:gd name="T23" fmla="*/ 0 h 131"/>
                  <a:gd name="T24" fmla="*/ 1 w 262"/>
                  <a:gd name="T25" fmla="*/ 0 h 131"/>
                  <a:gd name="T26" fmla="*/ 1 w 262"/>
                  <a:gd name="T27" fmla="*/ 0 h 131"/>
                  <a:gd name="T28" fmla="*/ 1 w 262"/>
                  <a:gd name="T29" fmla="*/ 0 h 13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62"/>
                  <a:gd name="T46" fmla="*/ 0 h 131"/>
                  <a:gd name="T47" fmla="*/ 262 w 262"/>
                  <a:gd name="T48" fmla="*/ 131 h 13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62" h="131">
                    <a:moveTo>
                      <a:pt x="0" y="0"/>
                    </a:moveTo>
                    <a:lnTo>
                      <a:pt x="10" y="32"/>
                    </a:lnTo>
                    <a:lnTo>
                      <a:pt x="24" y="60"/>
                    </a:lnTo>
                    <a:lnTo>
                      <a:pt x="41" y="83"/>
                    </a:lnTo>
                    <a:lnTo>
                      <a:pt x="62" y="102"/>
                    </a:lnTo>
                    <a:lnTo>
                      <a:pt x="82" y="118"/>
                    </a:lnTo>
                    <a:lnTo>
                      <a:pt x="109" y="127"/>
                    </a:lnTo>
                    <a:lnTo>
                      <a:pt x="134" y="131"/>
                    </a:lnTo>
                    <a:lnTo>
                      <a:pt x="162" y="129"/>
                    </a:lnTo>
                    <a:lnTo>
                      <a:pt x="187" y="125"/>
                    </a:lnTo>
                    <a:lnTo>
                      <a:pt x="209" y="121"/>
                    </a:lnTo>
                    <a:lnTo>
                      <a:pt x="225" y="120"/>
                    </a:lnTo>
                    <a:lnTo>
                      <a:pt x="238" y="118"/>
                    </a:lnTo>
                    <a:lnTo>
                      <a:pt x="248" y="118"/>
                    </a:lnTo>
                    <a:lnTo>
                      <a:pt x="262" y="11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369" name="Freeform 227"/>
              <p:cNvSpPr>
                <a:spLocks/>
              </p:cNvSpPr>
              <p:nvPr/>
            </p:nvSpPr>
            <p:spPr bwMode="auto">
              <a:xfrm>
                <a:off x="2564" y="1908"/>
                <a:ext cx="120" cy="65"/>
              </a:xfrm>
              <a:custGeom>
                <a:avLst/>
                <a:gdLst>
                  <a:gd name="T0" fmla="*/ 0 w 239"/>
                  <a:gd name="T1" fmla="*/ 0 h 129"/>
                  <a:gd name="T2" fmla="*/ 1 w 239"/>
                  <a:gd name="T3" fmla="*/ 1 h 129"/>
                  <a:gd name="T4" fmla="*/ 1 w 239"/>
                  <a:gd name="T5" fmla="*/ 1 h 129"/>
                  <a:gd name="T6" fmla="*/ 1 w 239"/>
                  <a:gd name="T7" fmla="*/ 1 h 129"/>
                  <a:gd name="T8" fmla="*/ 1 w 239"/>
                  <a:gd name="T9" fmla="*/ 1 h 129"/>
                  <a:gd name="T10" fmla="*/ 1 w 239"/>
                  <a:gd name="T11" fmla="*/ 1 h 129"/>
                  <a:gd name="T12" fmla="*/ 1 w 239"/>
                  <a:gd name="T13" fmla="*/ 1 h 129"/>
                  <a:gd name="T14" fmla="*/ 1 w 239"/>
                  <a:gd name="T15" fmla="*/ 1 h 129"/>
                  <a:gd name="T16" fmla="*/ 1 w 239"/>
                  <a:gd name="T17" fmla="*/ 1 h 129"/>
                  <a:gd name="T18" fmla="*/ 1 w 239"/>
                  <a:gd name="T19" fmla="*/ 1 h 129"/>
                  <a:gd name="T20" fmla="*/ 1 w 239"/>
                  <a:gd name="T21" fmla="*/ 1 h 129"/>
                  <a:gd name="T22" fmla="*/ 1 w 239"/>
                  <a:gd name="T23" fmla="*/ 1 h 129"/>
                  <a:gd name="T24" fmla="*/ 1 w 239"/>
                  <a:gd name="T25" fmla="*/ 1 h 129"/>
                  <a:gd name="T26" fmla="*/ 1 w 239"/>
                  <a:gd name="T27" fmla="*/ 1 h 129"/>
                  <a:gd name="T28" fmla="*/ 1 w 239"/>
                  <a:gd name="T29" fmla="*/ 1 h 129"/>
                  <a:gd name="T30" fmla="*/ 1 w 239"/>
                  <a:gd name="T31" fmla="*/ 1 h 12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39"/>
                  <a:gd name="T49" fmla="*/ 0 h 129"/>
                  <a:gd name="T50" fmla="*/ 239 w 239"/>
                  <a:gd name="T51" fmla="*/ 129 h 12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39" h="129">
                    <a:moveTo>
                      <a:pt x="0" y="0"/>
                    </a:moveTo>
                    <a:lnTo>
                      <a:pt x="3" y="22"/>
                    </a:lnTo>
                    <a:lnTo>
                      <a:pt x="8" y="43"/>
                    </a:lnTo>
                    <a:lnTo>
                      <a:pt x="18" y="61"/>
                    </a:lnTo>
                    <a:lnTo>
                      <a:pt x="33" y="75"/>
                    </a:lnTo>
                    <a:lnTo>
                      <a:pt x="51" y="88"/>
                    </a:lnTo>
                    <a:lnTo>
                      <a:pt x="71" y="99"/>
                    </a:lnTo>
                    <a:lnTo>
                      <a:pt x="90" y="107"/>
                    </a:lnTo>
                    <a:lnTo>
                      <a:pt x="114" y="114"/>
                    </a:lnTo>
                    <a:lnTo>
                      <a:pt x="138" y="120"/>
                    </a:lnTo>
                    <a:lnTo>
                      <a:pt x="161" y="123"/>
                    </a:lnTo>
                    <a:lnTo>
                      <a:pt x="181" y="124"/>
                    </a:lnTo>
                    <a:lnTo>
                      <a:pt x="200" y="127"/>
                    </a:lnTo>
                    <a:lnTo>
                      <a:pt x="218" y="128"/>
                    </a:lnTo>
                    <a:lnTo>
                      <a:pt x="230" y="129"/>
                    </a:lnTo>
                    <a:lnTo>
                      <a:pt x="239" y="129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370" name="Freeform 228"/>
              <p:cNvSpPr>
                <a:spLocks/>
              </p:cNvSpPr>
              <p:nvPr/>
            </p:nvSpPr>
            <p:spPr bwMode="auto">
              <a:xfrm>
                <a:off x="2564" y="1908"/>
                <a:ext cx="120" cy="65"/>
              </a:xfrm>
              <a:custGeom>
                <a:avLst/>
                <a:gdLst>
                  <a:gd name="T0" fmla="*/ 0 w 239"/>
                  <a:gd name="T1" fmla="*/ 0 h 129"/>
                  <a:gd name="T2" fmla="*/ 1 w 239"/>
                  <a:gd name="T3" fmla="*/ 1 h 129"/>
                  <a:gd name="T4" fmla="*/ 1 w 239"/>
                  <a:gd name="T5" fmla="*/ 1 h 129"/>
                  <a:gd name="T6" fmla="*/ 1 w 239"/>
                  <a:gd name="T7" fmla="*/ 1 h 129"/>
                  <a:gd name="T8" fmla="*/ 1 w 239"/>
                  <a:gd name="T9" fmla="*/ 1 h 129"/>
                  <a:gd name="T10" fmla="*/ 1 w 239"/>
                  <a:gd name="T11" fmla="*/ 1 h 129"/>
                  <a:gd name="T12" fmla="*/ 1 w 239"/>
                  <a:gd name="T13" fmla="*/ 1 h 129"/>
                  <a:gd name="T14" fmla="*/ 1 w 239"/>
                  <a:gd name="T15" fmla="*/ 1 h 129"/>
                  <a:gd name="T16" fmla="*/ 1 w 239"/>
                  <a:gd name="T17" fmla="*/ 1 h 129"/>
                  <a:gd name="T18" fmla="*/ 1 w 239"/>
                  <a:gd name="T19" fmla="*/ 1 h 129"/>
                  <a:gd name="T20" fmla="*/ 1 w 239"/>
                  <a:gd name="T21" fmla="*/ 1 h 129"/>
                  <a:gd name="T22" fmla="*/ 1 w 239"/>
                  <a:gd name="T23" fmla="*/ 1 h 129"/>
                  <a:gd name="T24" fmla="*/ 1 w 239"/>
                  <a:gd name="T25" fmla="*/ 1 h 129"/>
                  <a:gd name="T26" fmla="*/ 1 w 239"/>
                  <a:gd name="T27" fmla="*/ 1 h 129"/>
                  <a:gd name="T28" fmla="*/ 1 w 239"/>
                  <a:gd name="T29" fmla="*/ 1 h 129"/>
                  <a:gd name="T30" fmla="*/ 1 w 239"/>
                  <a:gd name="T31" fmla="*/ 1 h 12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39"/>
                  <a:gd name="T49" fmla="*/ 0 h 129"/>
                  <a:gd name="T50" fmla="*/ 239 w 239"/>
                  <a:gd name="T51" fmla="*/ 129 h 12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39" h="129">
                    <a:moveTo>
                      <a:pt x="0" y="0"/>
                    </a:moveTo>
                    <a:lnTo>
                      <a:pt x="3" y="22"/>
                    </a:lnTo>
                    <a:lnTo>
                      <a:pt x="8" y="43"/>
                    </a:lnTo>
                    <a:lnTo>
                      <a:pt x="18" y="61"/>
                    </a:lnTo>
                    <a:lnTo>
                      <a:pt x="33" y="75"/>
                    </a:lnTo>
                    <a:lnTo>
                      <a:pt x="51" y="88"/>
                    </a:lnTo>
                    <a:lnTo>
                      <a:pt x="71" y="99"/>
                    </a:lnTo>
                    <a:lnTo>
                      <a:pt x="90" y="107"/>
                    </a:lnTo>
                    <a:lnTo>
                      <a:pt x="114" y="114"/>
                    </a:lnTo>
                    <a:lnTo>
                      <a:pt x="138" y="120"/>
                    </a:lnTo>
                    <a:lnTo>
                      <a:pt x="161" y="123"/>
                    </a:lnTo>
                    <a:lnTo>
                      <a:pt x="181" y="124"/>
                    </a:lnTo>
                    <a:lnTo>
                      <a:pt x="200" y="127"/>
                    </a:lnTo>
                    <a:lnTo>
                      <a:pt x="218" y="128"/>
                    </a:lnTo>
                    <a:lnTo>
                      <a:pt x="230" y="129"/>
                    </a:lnTo>
                    <a:lnTo>
                      <a:pt x="239" y="129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371" name="Freeform 229"/>
              <p:cNvSpPr>
                <a:spLocks/>
              </p:cNvSpPr>
              <p:nvPr/>
            </p:nvSpPr>
            <p:spPr bwMode="auto">
              <a:xfrm>
                <a:off x="2573" y="1877"/>
                <a:ext cx="113" cy="74"/>
              </a:xfrm>
              <a:custGeom>
                <a:avLst/>
                <a:gdLst>
                  <a:gd name="T0" fmla="*/ 0 w 226"/>
                  <a:gd name="T1" fmla="*/ 0 h 148"/>
                  <a:gd name="T2" fmla="*/ 1 w 226"/>
                  <a:gd name="T3" fmla="*/ 1 h 148"/>
                  <a:gd name="T4" fmla="*/ 1 w 226"/>
                  <a:gd name="T5" fmla="*/ 1 h 148"/>
                  <a:gd name="T6" fmla="*/ 1 w 226"/>
                  <a:gd name="T7" fmla="*/ 1 h 148"/>
                  <a:gd name="T8" fmla="*/ 1 w 226"/>
                  <a:gd name="T9" fmla="*/ 1 h 148"/>
                  <a:gd name="T10" fmla="*/ 1 w 226"/>
                  <a:gd name="T11" fmla="*/ 1 h 148"/>
                  <a:gd name="T12" fmla="*/ 1 w 226"/>
                  <a:gd name="T13" fmla="*/ 1 h 148"/>
                  <a:gd name="T14" fmla="*/ 1 w 226"/>
                  <a:gd name="T15" fmla="*/ 1 h 148"/>
                  <a:gd name="T16" fmla="*/ 1 w 226"/>
                  <a:gd name="T17" fmla="*/ 1 h 148"/>
                  <a:gd name="T18" fmla="*/ 1 w 226"/>
                  <a:gd name="T19" fmla="*/ 1 h 148"/>
                  <a:gd name="T20" fmla="*/ 1 w 226"/>
                  <a:gd name="T21" fmla="*/ 1 h 148"/>
                  <a:gd name="T22" fmla="*/ 1 w 226"/>
                  <a:gd name="T23" fmla="*/ 1 h 148"/>
                  <a:gd name="T24" fmla="*/ 1 w 226"/>
                  <a:gd name="T25" fmla="*/ 1 h 14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26"/>
                  <a:gd name="T40" fmla="*/ 0 h 148"/>
                  <a:gd name="T41" fmla="*/ 226 w 226"/>
                  <a:gd name="T42" fmla="*/ 148 h 14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26" h="148">
                    <a:moveTo>
                      <a:pt x="0" y="0"/>
                    </a:moveTo>
                    <a:lnTo>
                      <a:pt x="7" y="44"/>
                    </a:lnTo>
                    <a:lnTo>
                      <a:pt x="17" y="77"/>
                    </a:lnTo>
                    <a:lnTo>
                      <a:pt x="37" y="107"/>
                    </a:lnTo>
                    <a:lnTo>
                      <a:pt x="72" y="125"/>
                    </a:lnTo>
                    <a:lnTo>
                      <a:pt x="96" y="132"/>
                    </a:lnTo>
                    <a:lnTo>
                      <a:pt x="120" y="137"/>
                    </a:lnTo>
                    <a:lnTo>
                      <a:pt x="143" y="141"/>
                    </a:lnTo>
                    <a:lnTo>
                      <a:pt x="161" y="144"/>
                    </a:lnTo>
                    <a:lnTo>
                      <a:pt x="182" y="147"/>
                    </a:lnTo>
                    <a:lnTo>
                      <a:pt x="200" y="147"/>
                    </a:lnTo>
                    <a:lnTo>
                      <a:pt x="214" y="148"/>
                    </a:lnTo>
                    <a:lnTo>
                      <a:pt x="226" y="14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372" name="Freeform 230"/>
              <p:cNvSpPr>
                <a:spLocks/>
              </p:cNvSpPr>
              <p:nvPr/>
            </p:nvSpPr>
            <p:spPr bwMode="auto">
              <a:xfrm>
                <a:off x="2573" y="1877"/>
                <a:ext cx="113" cy="74"/>
              </a:xfrm>
              <a:custGeom>
                <a:avLst/>
                <a:gdLst>
                  <a:gd name="T0" fmla="*/ 0 w 226"/>
                  <a:gd name="T1" fmla="*/ 0 h 148"/>
                  <a:gd name="T2" fmla="*/ 1 w 226"/>
                  <a:gd name="T3" fmla="*/ 1 h 148"/>
                  <a:gd name="T4" fmla="*/ 1 w 226"/>
                  <a:gd name="T5" fmla="*/ 1 h 148"/>
                  <a:gd name="T6" fmla="*/ 1 w 226"/>
                  <a:gd name="T7" fmla="*/ 1 h 148"/>
                  <a:gd name="T8" fmla="*/ 1 w 226"/>
                  <a:gd name="T9" fmla="*/ 1 h 148"/>
                  <a:gd name="T10" fmla="*/ 1 w 226"/>
                  <a:gd name="T11" fmla="*/ 1 h 148"/>
                  <a:gd name="T12" fmla="*/ 1 w 226"/>
                  <a:gd name="T13" fmla="*/ 1 h 148"/>
                  <a:gd name="T14" fmla="*/ 1 w 226"/>
                  <a:gd name="T15" fmla="*/ 1 h 148"/>
                  <a:gd name="T16" fmla="*/ 1 w 226"/>
                  <a:gd name="T17" fmla="*/ 1 h 148"/>
                  <a:gd name="T18" fmla="*/ 1 w 226"/>
                  <a:gd name="T19" fmla="*/ 1 h 148"/>
                  <a:gd name="T20" fmla="*/ 1 w 226"/>
                  <a:gd name="T21" fmla="*/ 1 h 148"/>
                  <a:gd name="T22" fmla="*/ 1 w 226"/>
                  <a:gd name="T23" fmla="*/ 1 h 148"/>
                  <a:gd name="T24" fmla="*/ 1 w 226"/>
                  <a:gd name="T25" fmla="*/ 1 h 14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26"/>
                  <a:gd name="T40" fmla="*/ 0 h 148"/>
                  <a:gd name="T41" fmla="*/ 226 w 226"/>
                  <a:gd name="T42" fmla="*/ 148 h 14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26" h="148">
                    <a:moveTo>
                      <a:pt x="0" y="0"/>
                    </a:moveTo>
                    <a:lnTo>
                      <a:pt x="7" y="44"/>
                    </a:lnTo>
                    <a:lnTo>
                      <a:pt x="17" y="77"/>
                    </a:lnTo>
                    <a:lnTo>
                      <a:pt x="37" y="107"/>
                    </a:lnTo>
                    <a:lnTo>
                      <a:pt x="72" y="125"/>
                    </a:lnTo>
                    <a:lnTo>
                      <a:pt x="96" y="132"/>
                    </a:lnTo>
                    <a:lnTo>
                      <a:pt x="120" y="137"/>
                    </a:lnTo>
                    <a:lnTo>
                      <a:pt x="143" y="141"/>
                    </a:lnTo>
                    <a:lnTo>
                      <a:pt x="161" y="144"/>
                    </a:lnTo>
                    <a:lnTo>
                      <a:pt x="182" y="147"/>
                    </a:lnTo>
                    <a:lnTo>
                      <a:pt x="200" y="147"/>
                    </a:lnTo>
                    <a:lnTo>
                      <a:pt x="214" y="148"/>
                    </a:lnTo>
                    <a:lnTo>
                      <a:pt x="226" y="14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373" name="Freeform 231"/>
              <p:cNvSpPr>
                <a:spLocks/>
              </p:cNvSpPr>
              <p:nvPr/>
            </p:nvSpPr>
            <p:spPr bwMode="auto">
              <a:xfrm>
                <a:off x="2582" y="1864"/>
                <a:ext cx="106" cy="69"/>
              </a:xfrm>
              <a:custGeom>
                <a:avLst/>
                <a:gdLst>
                  <a:gd name="T0" fmla="*/ 0 w 213"/>
                  <a:gd name="T1" fmla="*/ 0 h 138"/>
                  <a:gd name="T2" fmla="*/ 0 w 213"/>
                  <a:gd name="T3" fmla="*/ 1 h 138"/>
                  <a:gd name="T4" fmla="*/ 0 w 213"/>
                  <a:gd name="T5" fmla="*/ 1 h 138"/>
                  <a:gd name="T6" fmla="*/ 0 w 213"/>
                  <a:gd name="T7" fmla="*/ 1 h 138"/>
                  <a:gd name="T8" fmla="*/ 0 w 213"/>
                  <a:gd name="T9" fmla="*/ 1 h 138"/>
                  <a:gd name="T10" fmla="*/ 0 w 213"/>
                  <a:gd name="T11" fmla="*/ 1 h 138"/>
                  <a:gd name="T12" fmla="*/ 0 w 213"/>
                  <a:gd name="T13" fmla="*/ 1 h 138"/>
                  <a:gd name="T14" fmla="*/ 0 w 213"/>
                  <a:gd name="T15" fmla="*/ 1 h 138"/>
                  <a:gd name="T16" fmla="*/ 0 w 213"/>
                  <a:gd name="T17" fmla="*/ 1 h 1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3"/>
                  <a:gd name="T28" fmla="*/ 0 h 138"/>
                  <a:gd name="T29" fmla="*/ 213 w 213"/>
                  <a:gd name="T30" fmla="*/ 138 h 1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3" h="138">
                    <a:moveTo>
                      <a:pt x="0" y="0"/>
                    </a:moveTo>
                    <a:lnTo>
                      <a:pt x="12" y="35"/>
                    </a:lnTo>
                    <a:lnTo>
                      <a:pt x="26" y="66"/>
                    </a:lnTo>
                    <a:lnTo>
                      <a:pt x="43" y="90"/>
                    </a:lnTo>
                    <a:lnTo>
                      <a:pt x="66" y="109"/>
                    </a:lnTo>
                    <a:lnTo>
                      <a:pt x="93" y="124"/>
                    </a:lnTo>
                    <a:lnTo>
                      <a:pt x="128" y="134"/>
                    </a:lnTo>
                    <a:lnTo>
                      <a:pt x="167" y="138"/>
                    </a:lnTo>
                    <a:lnTo>
                      <a:pt x="213" y="13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374" name="Freeform 232"/>
              <p:cNvSpPr>
                <a:spLocks/>
              </p:cNvSpPr>
              <p:nvPr/>
            </p:nvSpPr>
            <p:spPr bwMode="auto">
              <a:xfrm>
                <a:off x="2582" y="1864"/>
                <a:ext cx="106" cy="69"/>
              </a:xfrm>
              <a:custGeom>
                <a:avLst/>
                <a:gdLst>
                  <a:gd name="T0" fmla="*/ 0 w 213"/>
                  <a:gd name="T1" fmla="*/ 0 h 138"/>
                  <a:gd name="T2" fmla="*/ 0 w 213"/>
                  <a:gd name="T3" fmla="*/ 1 h 138"/>
                  <a:gd name="T4" fmla="*/ 0 w 213"/>
                  <a:gd name="T5" fmla="*/ 1 h 138"/>
                  <a:gd name="T6" fmla="*/ 0 w 213"/>
                  <a:gd name="T7" fmla="*/ 1 h 138"/>
                  <a:gd name="T8" fmla="*/ 0 w 213"/>
                  <a:gd name="T9" fmla="*/ 1 h 138"/>
                  <a:gd name="T10" fmla="*/ 0 w 213"/>
                  <a:gd name="T11" fmla="*/ 1 h 138"/>
                  <a:gd name="T12" fmla="*/ 0 w 213"/>
                  <a:gd name="T13" fmla="*/ 1 h 138"/>
                  <a:gd name="T14" fmla="*/ 0 w 213"/>
                  <a:gd name="T15" fmla="*/ 1 h 138"/>
                  <a:gd name="T16" fmla="*/ 0 w 213"/>
                  <a:gd name="T17" fmla="*/ 1 h 1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3"/>
                  <a:gd name="T28" fmla="*/ 0 h 138"/>
                  <a:gd name="T29" fmla="*/ 213 w 213"/>
                  <a:gd name="T30" fmla="*/ 138 h 1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3" h="138">
                    <a:moveTo>
                      <a:pt x="0" y="0"/>
                    </a:moveTo>
                    <a:lnTo>
                      <a:pt x="12" y="35"/>
                    </a:lnTo>
                    <a:lnTo>
                      <a:pt x="26" y="66"/>
                    </a:lnTo>
                    <a:lnTo>
                      <a:pt x="43" y="90"/>
                    </a:lnTo>
                    <a:lnTo>
                      <a:pt x="66" y="109"/>
                    </a:lnTo>
                    <a:lnTo>
                      <a:pt x="93" y="124"/>
                    </a:lnTo>
                    <a:lnTo>
                      <a:pt x="128" y="134"/>
                    </a:lnTo>
                    <a:lnTo>
                      <a:pt x="167" y="138"/>
                    </a:lnTo>
                    <a:lnTo>
                      <a:pt x="213" y="13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375" name="Freeform 233"/>
              <p:cNvSpPr>
                <a:spLocks/>
              </p:cNvSpPr>
              <p:nvPr/>
            </p:nvSpPr>
            <p:spPr bwMode="auto">
              <a:xfrm>
                <a:off x="2594" y="1848"/>
                <a:ext cx="92" cy="61"/>
              </a:xfrm>
              <a:custGeom>
                <a:avLst/>
                <a:gdLst>
                  <a:gd name="T0" fmla="*/ 0 w 182"/>
                  <a:gd name="T1" fmla="*/ 0 h 124"/>
                  <a:gd name="T2" fmla="*/ 1 w 182"/>
                  <a:gd name="T3" fmla="*/ 0 h 124"/>
                  <a:gd name="T4" fmla="*/ 1 w 182"/>
                  <a:gd name="T5" fmla="*/ 0 h 124"/>
                  <a:gd name="T6" fmla="*/ 1 w 182"/>
                  <a:gd name="T7" fmla="*/ 0 h 124"/>
                  <a:gd name="T8" fmla="*/ 1 w 182"/>
                  <a:gd name="T9" fmla="*/ 0 h 124"/>
                  <a:gd name="T10" fmla="*/ 1 w 182"/>
                  <a:gd name="T11" fmla="*/ 0 h 124"/>
                  <a:gd name="T12" fmla="*/ 1 w 182"/>
                  <a:gd name="T13" fmla="*/ 0 h 124"/>
                  <a:gd name="T14" fmla="*/ 1 w 182"/>
                  <a:gd name="T15" fmla="*/ 0 h 124"/>
                  <a:gd name="T16" fmla="*/ 1 w 182"/>
                  <a:gd name="T17" fmla="*/ 0 h 1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2"/>
                  <a:gd name="T28" fmla="*/ 0 h 124"/>
                  <a:gd name="T29" fmla="*/ 182 w 182"/>
                  <a:gd name="T30" fmla="*/ 124 h 1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2" h="124">
                    <a:moveTo>
                      <a:pt x="0" y="0"/>
                    </a:moveTo>
                    <a:lnTo>
                      <a:pt x="11" y="33"/>
                    </a:lnTo>
                    <a:lnTo>
                      <a:pt x="23" y="60"/>
                    </a:lnTo>
                    <a:lnTo>
                      <a:pt x="39" y="79"/>
                    </a:lnTo>
                    <a:lnTo>
                      <a:pt x="62" y="95"/>
                    </a:lnTo>
                    <a:lnTo>
                      <a:pt x="86" y="107"/>
                    </a:lnTo>
                    <a:lnTo>
                      <a:pt x="115" y="114"/>
                    </a:lnTo>
                    <a:lnTo>
                      <a:pt x="149" y="120"/>
                    </a:lnTo>
                    <a:lnTo>
                      <a:pt x="182" y="12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376" name="Freeform 234"/>
              <p:cNvSpPr>
                <a:spLocks/>
              </p:cNvSpPr>
              <p:nvPr/>
            </p:nvSpPr>
            <p:spPr bwMode="auto">
              <a:xfrm>
                <a:off x="2594" y="1848"/>
                <a:ext cx="92" cy="61"/>
              </a:xfrm>
              <a:custGeom>
                <a:avLst/>
                <a:gdLst>
                  <a:gd name="T0" fmla="*/ 0 w 182"/>
                  <a:gd name="T1" fmla="*/ 0 h 124"/>
                  <a:gd name="T2" fmla="*/ 1 w 182"/>
                  <a:gd name="T3" fmla="*/ 0 h 124"/>
                  <a:gd name="T4" fmla="*/ 1 w 182"/>
                  <a:gd name="T5" fmla="*/ 0 h 124"/>
                  <a:gd name="T6" fmla="*/ 1 w 182"/>
                  <a:gd name="T7" fmla="*/ 0 h 124"/>
                  <a:gd name="T8" fmla="*/ 1 w 182"/>
                  <a:gd name="T9" fmla="*/ 0 h 124"/>
                  <a:gd name="T10" fmla="*/ 1 w 182"/>
                  <a:gd name="T11" fmla="*/ 0 h 124"/>
                  <a:gd name="T12" fmla="*/ 1 w 182"/>
                  <a:gd name="T13" fmla="*/ 0 h 124"/>
                  <a:gd name="T14" fmla="*/ 1 w 182"/>
                  <a:gd name="T15" fmla="*/ 0 h 124"/>
                  <a:gd name="T16" fmla="*/ 1 w 182"/>
                  <a:gd name="T17" fmla="*/ 0 h 1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2"/>
                  <a:gd name="T28" fmla="*/ 0 h 124"/>
                  <a:gd name="T29" fmla="*/ 182 w 182"/>
                  <a:gd name="T30" fmla="*/ 124 h 1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2" h="124">
                    <a:moveTo>
                      <a:pt x="0" y="0"/>
                    </a:moveTo>
                    <a:lnTo>
                      <a:pt x="11" y="33"/>
                    </a:lnTo>
                    <a:lnTo>
                      <a:pt x="23" y="60"/>
                    </a:lnTo>
                    <a:lnTo>
                      <a:pt x="39" y="79"/>
                    </a:lnTo>
                    <a:lnTo>
                      <a:pt x="62" y="95"/>
                    </a:lnTo>
                    <a:lnTo>
                      <a:pt x="86" y="107"/>
                    </a:lnTo>
                    <a:lnTo>
                      <a:pt x="115" y="114"/>
                    </a:lnTo>
                    <a:lnTo>
                      <a:pt x="149" y="120"/>
                    </a:lnTo>
                    <a:lnTo>
                      <a:pt x="182" y="12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377" name="Freeform 235"/>
              <p:cNvSpPr>
                <a:spLocks/>
              </p:cNvSpPr>
              <p:nvPr/>
            </p:nvSpPr>
            <p:spPr bwMode="auto">
              <a:xfrm>
                <a:off x="2597" y="1855"/>
                <a:ext cx="70" cy="29"/>
              </a:xfrm>
              <a:custGeom>
                <a:avLst/>
                <a:gdLst>
                  <a:gd name="T0" fmla="*/ 1 w 140"/>
                  <a:gd name="T1" fmla="*/ 1 h 57"/>
                  <a:gd name="T2" fmla="*/ 1 w 140"/>
                  <a:gd name="T3" fmla="*/ 1 h 57"/>
                  <a:gd name="T4" fmla="*/ 1 w 140"/>
                  <a:gd name="T5" fmla="*/ 1 h 57"/>
                  <a:gd name="T6" fmla="*/ 1 w 140"/>
                  <a:gd name="T7" fmla="*/ 1 h 57"/>
                  <a:gd name="T8" fmla="*/ 1 w 140"/>
                  <a:gd name="T9" fmla="*/ 1 h 57"/>
                  <a:gd name="T10" fmla="*/ 1 w 140"/>
                  <a:gd name="T11" fmla="*/ 1 h 57"/>
                  <a:gd name="T12" fmla="*/ 1 w 140"/>
                  <a:gd name="T13" fmla="*/ 1 h 57"/>
                  <a:gd name="T14" fmla="*/ 1 w 140"/>
                  <a:gd name="T15" fmla="*/ 1 h 57"/>
                  <a:gd name="T16" fmla="*/ 0 w 140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0"/>
                  <a:gd name="T28" fmla="*/ 0 h 57"/>
                  <a:gd name="T29" fmla="*/ 140 w 140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0" h="57">
                    <a:moveTo>
                      <a:pt x="140" y="57"/>
                    </a:moveTo>
                    <a:lnTo>
                      <a:pt x="117" y="56"/>
                    </a:lnTo>
                    <a:lnTo>
                      <a:pt x="96" y="52"/>
                    </a:lnTo>
                    <a:lnTo>
                      <a:pt x="73" y="45"/>
                    </a:lnTo>
                    <a:lnTo>
                      <a:pt x="52" y="37"/>
                    </a:lnTo>
                    <a:lnTo>
                      <a:pt x="32" y="27"/>
                    </a:lnTo>
                    <a:lnTo>
                      <a:pt x="17" y="18"/>
                    </a:lnTo>
                    <a:lnTo>
                      <a:pt x="6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378" name="Freeform 236"/>
              <p:cNvSpPr>
                <a:spLocks/>
              </p:cNvSpPr>
              <p:nvPr/>
            </p:nvSpPr>
            <p:spPr bwMode="auto">
              <a:xfrm>
                <a:off x="2597" y="1855"/>
                <a:ext cx="70" cy="29"/>
              </a:xfrm>
              <a:custGeom>
                <a:avLst/>
                <a:gdLst>
                  <a:gd name="T0" fmla="*/ 1 w 140"/>
                  <a:gd name="T1" fmla="*/ 1 h 57"/>
                  <a:gd name="T2" fmla="*/ 1 w 140"/>
                  <a:gd name="T3" fmla="*/ 1 h 57"/>
                  <a:gd name="T4" fmla="*/ 1 w 140"/>
                  <a:gd name="T5" fmla="*/ 1 h 57"/>
                  <a:gd name="T6" fmla="*/ 1 w 140"/>
                  <a:gd name="T7" fmla="*/ 1 h 57"/>
                  <a:gd name="T8" fmla="*/ 1 w 140"/>
                  <a:gd name="T9" fmla="*/ 1 h 57"/>
                  <a:gd name="T10" fmla="*/ 1 w 140"/>
                  <a:gd name="T11" fmla="*/ 1 h 57"/>
                  <a:gd name="T12" fmla="*/ 1 w 140"/>
                  <a:gd name="T13" fmla="*/ 1 h 57"/>
                  <a:gd name="T14" fmla="*/ 1 w 140"/>
                  <a:gd name="T15" fmla="*/ 1 h 57"/>
                  <a:gd name="T16" fmla="*/ 0 w 140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0"/>
                  <a:gd name="T28" fmla="*/ 0 h 57"/>
                  <a:gd name="T29" fmla="*/ 140 w 140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0" h="57">
                    <a:moveTo>
                      <a:pt x="140" y="57"/>
                    </a:moveTo>
                    <a:lnTo>
                      <a:pt x="117" y="56"/>
                    </a:lnTo>
                    <a:lnTo>
                      <a:pt x="96" y="52"/>
                    </a:lnTo>
                    <a:lnTo>
                      <a:pt x="73" y="45"/>
                    </a:lnTo>
                    <a:lnTo>
                      <a:pt x="52" y="37"/>
                    </a:lnTo>
                    <a:lnTo>
                      <a:pt x="32" y="27"/>
                    </a:lnTo>
                    <a:lnTo>
                      <a:pt x="17" y="18"/>
                    </a:lnTo>
                    <a:lnTo>
                      <a:pt x="6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379" name="Freeform 237"/>
              <p:cNvSpPr>
                <a:spLocks/>
              </p:cNvSpPr>
              <p:nvPr/>
            </p:nvSpPr>
            <p:spPr bwMode="auto">
              <a:xfrm>
                <a:off x="2642" y="2167"/>
                <a:ext cx="57" cy="23"/>
              </a:xfrm>
              <a:custGeom>
                <a:avLst/>
                <a:gdLst>
                  <a:gd name="T0" fmla="*/ 1 w 114"/>
                  <a:gd name="T1" fmla="*/ 1 h 44"/>
                  <a:gd name="T2" fmla="*/ 1 w 114"/>
                  <a:gd name="T3" fmla="*/ 0 h 44"/>
                  <a:gd name="T4" fmla="*/ 1 w 114"/>
                  <a:gd name="T5" fmla="*/ 1 h 44"/>
                  <a:gd name="T6" fmla="*/ 1 w 114"/>
                  <a:gd name="T7" fmla="*/ 1 h 44"/>
                  <a:gd name="T8" fmla="*/ 1 w 114"/>
                  <a:gd name="T9" fmla="*/ 1 h 44"/>
                  <a:gd name="T10" fmla="*/ 1 w 114"/>
                  <a:gd name="T11" fmla="*/ 1 h 44"/>
                  <a:gd name="T12" fmla="*/ 1 w 114"/>
                  <a:gd name="T13" fmla="*/ 1 h 44"/>
                  <a:gd name="T14" fmla="*/ 1 w 114"/>
                  <a:gd name="T15" fmla="*/ 1 h 44"/>
                  <a:gd name="T16" fmla="*/ 1 w 114"/>
                  <a:gd name="T17" fmla="*/ 1 h 44"/>
                  <a:gd name="T18" fmla="*/ 0 w 114"/>
                  <a:gd name="T19" fmla="*/ 1 h 4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4"/>
                  <a:gd name="T31" fmla="*/ 0 h 44"/>
                  <a:gd name="T32" fmla="*/ 114 w 114"/>
                  <a:gd name="T33" fmla="*/ 44 h 4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4" h="44">
                    <a:moveTo>
                      <a:pt x="114" y="31"/>
                    </a:moveTo>
                    <a:lnTo>
                      <a:pt x="114" y="0"/>
                    </a:lnTo>
                    <a:lnTo>
                      <a:pt x="100" y="1"/>
                    </a:lnTo>
                    <a:lnTo>
                      <a:pt x="86" y="6"/>
                    </a:lnTo>
                    <a:lnTo>
                      <a:pt x="71" y="12"/>
                    </a:lnTo>
                    <a:lnTo>
                      <a:pt x="55" y="21"/>
                    </a:lnTo>
                    <a:lnTo>
                      <a:pt x="39" y="28"/>
                    </a:lnTo>
                    <a:lnTo>
                      <a:pt x="23" y="36"/>
                    </a:lnTo>
                    <a:lnTo>
                      <a:pt x="11" y="40"/>
                    </a:lnTo>
                    <a:lnTo>
                      <a:pt x="0" y="4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380" name="Freeform 238"/>
              <p:cNvSpPr>
                <a:spLocks/>
              </p:cNvSpPr>
              <p:nvPr/>
            </p:nvSpPr>
            <p:spPr bwMode="auto">
              <a:xfrm>
                <a:off x="2642" y="2167"/>
                <a:ext cx="57" cy="23"/>
              </a:xfrm>
              <a:custGeom>
                <a:avLst/>
                <a:gdLst>
                  <a:gd name="T0" fmla="*/ 1 w 114"/>
                  <a:gd name="T1" fmla="*/ 1 h 44"/>
                  <a:gd name="T2" fmla="*/ 1 w 114"/>
                  <a:gd name="T3" fmla="*/ 0 h 44"/>
                  <a:gd name="T4" fmla="*/ 1 w 114"/>
                  <a:gd name="T5" fmla="*/ 1 h 44"/>
                  <a:gd name="T6" fmla="*/ 1 w 114"/>
                  <a:gd name="T7" fmla="*/ 1 h 44"/>
                  <a:gd name="T8" fmla="*/ 1 w 114"/>
                  <a:gd name="T9" fmla="*/ 1 h 44"/>
                  <a:gd name="T10" fmla="*/ 1 w 114"/>
                  <a:gd name="T11" fmla="*/ 1 h 44"/>
                  <a:gd name="T12" fmla="*/ 1 w 114"/>
                  <a:gd name="T13" fmla="*/ 1 h 44"/>
                  <a:gd name="T14" fmla="*/ 1 w 114"/>
                  <a:gd name="T15" fmla="*/ 1 h 44"/>
                  <a:gd name="T16" fmla="*/ 1 w 114"/>
                  <a:gd name="T17" fmla="*/ 1 h 44"/>
                  <a:gd name="T18" fmla="*/ 0 w 114"/>
                  <a:gd name="T19" fmla="*/ 1 h 4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4"/>
                  <a:gd name="T31" fmla="*/ 0 h 44"/>
                  <a:gd name="T32" fmla="*/ 114 w 114"/>
                  <a:gd name="T33" fmla="*/ 44 h 4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4" h="44">
                    <a:moveTo>
                      <a:pt x="114" y="31"/>
                    </a:moveTo>
                    <a:lnTo>
                      <a:pt x="114" y="0"/>
                    </a:lnTo>
                    <a:lnTo>
                      <a:pt x="100" y="1"/>
                    </a:lnTo>
                    <a:lnTo>
                      <a:pt x="86" y="6"/>
                    </a:lnTo>
                    <a:lnTo>
                      <a:pt x="71" y="12"/>
                    </a:lnTo>
                    <a:lnTo>
                      <a:pt x="55" y="21"/>
                    </a:lnTo>
                    <a:lnTo>
                      <a:pt x="39" y="28"/>
                    </a:lnTo>
                    <a:lnTo>
                      <a:pt x="23" y="36"/>
                    </a:lnTo>
                    <a:lnTo>
                      <a:pt x="11" y="40"/>
                    </a:lnTo>
                    <a:lnTo>
                      <a:pt x="0" y="4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381" name="Freeform 239"/>
              <p:cNvSpPr>
                <a:spLocks/>
              </p:cNvSpPr>
              <p:nvPr/>
            </p:nvSpPr>
            <p:spPr bwMode="auto">
              <a:xfrm>
                <a:off x="2656" y="2151"/>
                <a:ext cx="126" cy="17"/>
              </a:xfrm>
              <a:custGeom>
                <a:avLst/>
                <a:gdLst>
                  <a:gd name="T0" fmla="*/ 0 w 252"/>
                  <a:gd name="T1" fmla="*/ 1 h 34"/>
                  <a:gd name="T2" fmla="*/ 1 w 252"/>
                  <a:gd name="T3" fmla="*/ 1 h 34"/>
                  <a:gd name="T4" fmla="*/ 1 w 252"/>
                  <a:gd name="T5" fmla="*/ 1 h 34"/>
                  <a:gd name="T6" fmla="*/ 1 w 252"/>
                  <a:gd name="T7" fmla="*/ 1 h 34"/>
                  <a:gd name="T8" fmla="*/ 1 w 252"/>
                  <a:gd name="T9" fmla="*/ 1 h 34"/>
                  <a:gd name="T10" fmla="*/ 1 w 252"/>
                  <a:gd name="T11" fmla="*/ 1 h 34"/>
                  <a:gd name="T12" fmla="*/ 1 w 252"/>
                  <a:gd name="T13" fmla="*/ 1 h 34"/>
                  <a:gd name="T14" fmla="*/ 1 w 252"/>
                  <a:gd name="T15" fmla="*/ 1 h 34"/>
                  <a:gd name="T16" fmla="*/ 1 w 252"/>
                  <a:gd name="T17" fmla="*/ 1 h 34"/>
                  <a:gd name="T18" fmla="*/ 1 w 252"/>
                  <a:gd name="T19" fmla="*/ 1 h 34"/>
                  <a:gd name="T20" fmla="*/ 1 w 252"/>
                  <a:gd name="T21" fmla="*/ 1 h 34"/>
                  <a:gd name="T22" fmla="*/ 1 w 252"/>
                  <a:gd name="T23" fmla="*/ 1 h 34"/>
                  <a:gd name="T24" fmla="*/ 1 w 252"/>
                  <a:gd name="T25" fmla="*/ 0 h 34"/>
                  <a:gd name="T26" fmla="*/ 1 w 252"/>
                  <a:gd name="T27" fmla="*/ 1 h 34"/>
                  <a:gd name="T28" fmla="*/ 1 w 252"/>
                  <a:gd name="T29" fmla="*/ 1 h 3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2"/>
                  <a:gd name="T46" fmla="*/ 0 h 34"/>
                  <a:gd name="T47" fmla="*/ 252 w 252"/>
                  <a:gd name="T48" fmla="*/ 34 h 3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2" h="34">
                    <a:moveTo>
                      <a:pt x="0" y="15"/>
                    </a:moveTo>
                    <a:lnTo>
                      <a:pt x="27" y="4"/>
                    </a:lnTo>
                    <a:lnTo>
                      <a:pt x="53" y="2"/>
                    </a:lnTo>
                    <a:lnTo>
                      <a:pt x="73" y="4"/>
                    </a:lnTo>
                    <a:lnTo>
                      <a:pt x="86" y="12"/>
                    </a:lnTo>
                    <a:lnTo>
                      <a:pt x="82" y="26"/>
                    </a:lnTo>
                    <a:lnTo>
                      <a:pt x="104" y="34"/>
                    </a:lnTo>
                    <a:lnTo>
                      <a:pt x="131" y="34"/>
                    </a:lnTo>
                    <a:lnTo>
                      <a:pt x="157" y="33"/>
                    </a:lnTo>
                    <a:lnTo>
                      <a:pt x="168" y="30"/>
                    </a:lnTo>
                    <a:lnTo>
                      <a:pt x="168" y="20"/>
                    </a:lnTo>
                    <a:lnTo>
                      <a:pt x="172" y="4"/>
                    </a:lnTo>
                    <a:lnTo>
                      <a:pt x="199" y="0"/>
                    </a:lnTo>
                    <a:lnTo>
                      <a:pt x="224" y="1"/>
                    </a:lnTo>
                    <a:lnTo>
                      <a:pt x="252" y="1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382" name="Freeform 240"/>
              <p:cNvSpPr>
                <a:spLocks/>
              </p:cNvSpPr>
              <p:nvPr/>
            </p:nvSpPr>
            <p:spPr bwMode="auto">
              <a:xfrm>
                <a:off x="2656" y="2151"/>
                <a:ext cx="126" cy="17"/>
              </a:xfrm>
              <a:custGeom>
                <a:avLst/>
                <a:gdLst>
                  <a:gd name="T0" fmla="*/ 0 w 252"/>
                  <a:gd name="T1" fmla="*/ 1 h 34"/>
                  <a:gd name="T2" fmla="*/ 1 w 252"/>
                  <a:gd name="T3" fmla="*/ 1 h 34"/>
                  <a:gd name="T4" fmla="*/ 1 w 252"/>
                  <a:gd name="T5" fmla="*/ 1 h 34"/>
                  <a:gd name="T6" fmla="*/ 1 w 252"/>
                  <a:gd name="T7" fmla="*/ 1 h 34"/>
                  <a:gd name="T8" fmla="*/ 1 w 252"/>
                  <a:gd name="T9" fmla="*/ 1 h 34"/>
                  <a:gd name="T10" fmla="*/ 1 w 252"/>
                  <a:gd name="T11" fmla="*/ 1 h 34"/>
                  <a:gd name="T12" fmla="*/ 1 w 252"/>
                  <a:gd name="T13" fmla="*/ 1 h 34"/>
                  <a:gd name="T14" fmla="*/ 1 w 252"/>
                  <a:gd name="T15" fmla="*/ 1 h 34"/>
                  <a:gd name="T16" fmla="*/ 1 w 252"/>
                  <a:gd name="T17" fmla="*/ 1 h 34"/>
                  <a:gd name="T18" fmla="*/ 1 w 252"/>
                  <a:gd name="T19" fmla="*/ 1 h 34"/>
                  <a:gd name="T20" fmla="*/ 1 w 252"/>
                  <a:gd name="T21" fmla="*/ 1 h 34"/>
                  <a:gd name="T22" fmla="*/ 1 w 252"/>
                  <a:gd name="T23" fmla="*/ 1 h 34"/>
                  <a:gd name="T24" fmla="*/ 1 w 252"/>
                  <a:gd name="T25" fmla="*/ 0 h 34"/>
                  <a:gd name="T26" fmla="*/ 1 w 252"/>
                  <a:gd name="T27" fmla="*/ 1 h 34"/>
                  <a:gd name="T28" fmla="*/ 1 w 252"/>
                  <a:gd name="T29" fmla="*/ 1 h 3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2"/>
                  <a:gd name="T46" fmla="*/ 0 h 34"/>
                  <a:gd name="T47" fmla="*/ 252 w 252"/>
                  <a:gd name="T48" fmla="*/ 34 h 3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2" h="34">
                    <a:moveTo>
                      <a:pt x="0" y="15"/>
                    </a:moveTo>
                    <a:lnTo>
                      <a:pt x="27" y="4"/>
                    </a:lnTo>
                    <a:lnTo>
                      <a:pt x="53" y="2"/>
                    </a:lnTo>
                    <a:lnTo>
                      <a:pt x="73" y="4"/>
                    </a:lnTo>
                    <a:lnTo>
                      <a:pt x="86" y="12"/>
                    </a:lnTo>
                    <a:lnTo>
                      <a:pt x="82" y="26"/>
                    </a:lnTo>
                    <a:lnTo>
                      <a:pt x="104" y="34"/>
                    </a:lnTo>
                    <a:lnTo>
                      <a:pt x="131" y="34"/>
                    </a:lnTo>
                    <a:lnTo>
                      <a:pt x="157" y="33"/>
                    </a:lnTo>
                    <a:lnTo>
                      <a:pt x="168" y="30"/>
                    </a:lnTo>
                    <a:lnTo>
                      <a:pt x="168" y="20"/>
                    </a:lnTo>
                    <a:lnTo>
                      <a:pt x="172" y="4"/>
                    </a:lnTo>
                    <a:lnTo>
                      <a:pt x="199" y="0"/>
                    </a:lnTo>
                    <a:lnTo>
                      <a:pt x="224" y="1"/>
                    </a:lnTo>
                    <a:lnTo>
                      <a:pt x="252" y="1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383" name="Freeform 241"/>
              <p:cNvSpPr>
                <a:spLocks/>
              </p:cNvSpPr>
              <p:nvPr/>
            </p:nvSpPr>
            <p:spPr bwMode="auto">
              <a:xfrm>
                <a:off x="2665" y="2135"/>
                <a:ext cx="32" cy="19"/>
              </a:xfrm>
              <a:custGeom>
                <a:avLst/>
                <a:gdLst>
                  <a:gd name="T0" fmla="*/ 0 w 64"/>
                  <a:gd name="T1" fmla="*/ 1 h 36"/>
                  <a:gd name="T2" fmla="*/ 1 w 64"/>
                  <a:gd name="T3" fmla="*/ 0 h 36"/>
                  <a:gd name="T4" fmla="*/ 1 w 64"/>
                  <a:gd name="T5" fmla="*/ 0 h 36"/>
                  <a:gd name="T6" fmla="*/ 1 w 64"/>
                  <a:gd name="T7" fmla="*/ 0 h 36"/>
                  <a:gd name="T8" fmla="*/ 1 w 64"/>
                  <a:gd name="T9" fmla="*/ 1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6"/>
                  <a:gd name="T17" fmla="*/ 64 w 64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6">
                    <a:moveTo>
                      <a:pt x="0" y="8"/>
                    </a:moveTo>
                    <a:lnTo>
                      <a:pt x="23" y="0"/>
                    </a:lnTo>
                    <a:lnTo>
                      <a:pt x="44" y="0"/>
                    </a:lnTo>
                    <a:lnTo>
                      <a:pt x="57" y="0"/>
                    </a:lnTo>
                    <a:lnTo>
                      <a:pt x="64" y="36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384" name="Freeform 242"/>
              <p:cNvSpPr>
                <a:spLocks/>
              </p:cNvSpPr>
              <p:nvPr/>
            </p:nvSpPr>
            <p:spPr bwMode="auto">
              <a:xfrm>
                <a:off x="2665" y="2135"/>
                <a:ext cx="32" cy="19"/>
              </a:xfrm>
              <a:custGeom>
                <a:avLst/>
                <a:gdLst>
                  <a:gd name="T0" fmla="*/ 0 w 64"/>
                  <a:gd name="T1" fmla="*/ 1 h 36"/>
                  <a:gd name="T2" fmla="*/ 1 w 64"/>
                  <a:gd name="T3" fmla="*/ 0 h 36"/>
                  <a:gd name="T4" fmla="*/ 1 w 64"/>
                  <a:gd name="T5" fmla="*/ 0 h 36"/>
                  <a:gd name="T6" fmla="*/ 1 w 64"/>
                  <a:gd name="T7" fmla="*/ 0 h 36"/>
                  <a:gd name="T8" fmla="*/ 1 w 64"/>
                  <a:gd name="T9" fmla="*/ 1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4"/>
                  <a:gd name="T16" fmla="*/ 0 h 36"/>
                  <a:gd name="T17" fmla="*/ 64 w 64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4" h="36">
                    <a:moveTo>
                      <a:pt x="0" y="8"/>
                    </a:moveTo>
                    <a:lnTo>
                      <a:pt x="23" y="0"/>
                    </a:lnTo>
                    <a:lnTo>
                      <a:pt x="44" y="0"/>
                    </a:lnTo>
                    <a:lnTo>
                      <a:pt x="57" y="0"/>
                    </a:lnTo>
                    <a:lnTo>
                      <a:pt x="64" y="36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385" name="Freeform 243"/>
              <p:cNvSpPr>
                <a:spLocks/>
              </p:cNvSpPr>
              <p:nvPr/>
            </p:nvSpPr>
            <p:spPr bwMode="auto">
              <a:xfrm>
                <a:off x="2694" y="2094"/>
                <a:ext cx="5" cy="42"/>
              </a:xfrm>
              <a:custGeom>
                <a:avLst/>
                <a:gdLst>
                  <a:gd name="T0" fmla="*/ 1 w 10"/>
                  <a:gd name="T1" fmla="*/ 1 h 84"/>
                  <a:gd name="T2" fmla="*/ 1 w 10"/>
                  <a:gd name="T3" fmla="*/ 1 h 84"/>
                  <a:gd name="T4" fmla="*/ 1 w 10"/>
                  <a:gd name="T5" fmla="*/ 1 h 84"/>
                  <a:gd name="T6" fmla="*/ 0 w 10"/>
                  <a:gd name="T7" fmla="*/ 1 h 84"/>
                  <a:gd name="T8" fmla="*/ 0 w 10"/>
                  <a:gd name="T9" fmla="*/ 0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84"/>
                  <a:gd name="T17" fmla="*/ 10 w 10"/>
                  <a:gd name="T18" fmla="*/ 84 h 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84">
                    <a:moveTo>
                      <a:pt x="4" y="84"/>
                    </a:moveTo>
                    <a:lnTo>
                      <a:pt x="10" y="70"/>
                    </a:lnTo>
                    <a:lnTo>
                      <a:pt x="7" y="48"/>
                    </a:lnTo>
                    <a:lnTo>
                      <a:pt x="0" y="2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386" name="Freeform 244"/>
              <p:cNvSpPr>
                <a:spLocks/>
              </p:cNvSpPr>
              <p:nvPr/>
            </p:nvSpPr>
            <p:spPr bwMode="auto">
              <a:xfrm>
                <a:off x="2694" y="2094"/>
                <a:ext cx="5" cy="42"/>
              </a:xfrm>
              <a:custGeom>
                <a:avLst/>
                <a:gdLst>
                  <a:gd name="T0" fmla="*/ 1 w 10"/>
                  <a:gd name="T1" fmla="*/ 1 h 84"/>
                  <a:gd name="T2" fmla="*/ 1 w 10"/>
                  <a:gd name="T3" fmla="*/ 1 h 84"/>
                  <a:gd name="T4" fmla="*/ 1 w 10"/>
                  <a:gd name="T5" fmla="*/ 1 h 84"/>
                  <a:gd name="T6" fmla="*/ 0 w 10"/>
                  <a:gd name="T7" fmla="*/ 1 h 84"/>
                  <a:gd name="T8" fmla="*/ 0 w 10"/>
                  <a:gd name="T9" fmla="*/ 0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84"/>
                  <a:gd name="T17" fmla="*/ 10 w 10"/>
                  <a:gd name="T18" fmla="*/ 84 h 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84">
                    <a:moveTo>
                      <a:pt x="4" y="84"/>
                    </a:moveTo>
                    <a:lnTo>
                      <a:pt x="10" y="70"/>
                    </a:lnTo>
                    <a:lnTo>
                      <a:pt x="7" y="48"/>
                    </a:lnTo>
                    <a:lnTo>
                      <a:pt x="0" y="2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387" name="Freeform 245"/>
              <p:cNvSpPr>
                <a:spLocks/>
              </p:cNvSpPr>
              <p:nvPr/>
            </p:nvSpPr>
            <p:spPr bwMode="auto">
              <a:xfrm>
                <a:off x="2701" y="2199"/>
                <a:ext cx="3" cy="66"/>
              </a:xfrm>
              <a:custGeom>
                <a:avLst/>
                <a:gdLst>
                  <a:gd name="T0" fmla="*/ 1 w 5"/>
                  <a:gd name="T1" fmla="*/ 1 h 132"/>
                  <a:gd name="T2" fmla="*/ 1 w 5"/>
                  <a:gd name="T3" fmla="*/ 1 h 132"/>
                  <a:gd name="T4" fmla="*/ 0 w 5"/>
                  <a:gd name="T5" fmla="*/ 0 h 132"/>
                  <a:gd name="T6" fmla="*/ 1 w 5"/>
                  <a:gd name="T7" fmla="*/ 1 h 132"/>
                  <a:gd name="T8" fmla="*/ 1 w 5"/>
                  <a:gd name="T9" fmla="*/ 1 h 132"/>
                  <a:gd name="T10" fmla="*/ 1 w 5"/>
                  <a:gd name="T11" fmla="*/ 1 h 1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132"/>
                  <a:gd name="T20" fmla="*/ 5 w 5"/>
                  <a:gd name="T21" fmla="*/ 132 h 1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132">
                    <a:moveTo>
                      <a:pt x="1" y="39"/>
                    </a:moveTo>
                    <a:lnTo>
                      <a:pt x="5" y="18"/>
                    </a:lnTo>
                    <a:lnTo>
                      <a:pt x="0" y="0"/>
                    </a:lnTo>
                    <a:lnTo>
                      <a:pt x="3" y="91"/>
                    </a:lnTo>
                    <a:lnTo>
                      <a:pt x="3" y="104"/>
                    </a:lnTo>
                    <a:lnTo>
                      <a:pt x="4" y="13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388" name="Freeform 246"/>
              <p:cNvSpPr>
                <a:spLocks/>
              </p:cNvSpPr>
              <p:nvPr/>
            </p:nvSpPr>
            <p:spPr bwMode="auto">
              <a:xfrm>
                <a:off x="2701" y="2199"/>
                <a:ext cx="3" cy="66"/>
              </a:xfrm>
              <a:custGeom>
                <a:avLst/>
                <a:gdLst>
                  <a:gd name="T0" fmla="*/ 1 w 5"/>
                  <a:gd name="T1" fmla="*/ 1 h 132"/>
                  <a:gd name="T2" fmla="*/ 1 w 5"/>
                  <a:gd name="T3" fmla="*/ 1 h 132"/>
                  <a:gd name="T4" fmla="*/ 0 w 5"/>
                  <a:gd name="T5" fmla="*/ 0 h 132"/>
                  <a:gd name="T6" fmla="*/ 1 w 5"/>
                  <a:gd name="T7" fmla="*/ 1 h 132"/>
                  <a:gd name="T8" fmla="*/ 1 w 5"/>
                  <a:gd name="T9" fmla="*/ 1 h 132"/>
                  <a:gd name="T10" fmla="*/ 1 w 5"/>
                  <a:gd name="T11" fmla="*/ 1 h 1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132"/>
                  <a:gd name="T20" fmla="*/ 5 w 5"/>
                  <a:gd name="T21" fmla="*/ 132 h 1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132">
                    <a:moveTo>
                      <a:pt x="1" y="39"/>
                    </a:moveTo>
                    <a:lnTo>
                      <a:pt x="5" y="18"/>
                    </a:lnTo>
                    <a:lnTo>
                      <a:pt x="0" y="0"/>
                    </a:lnTo>
                    <a:lnTo>
                      <a:pt x="3" y="91"/>
                    </a:lnTo>
                    <a:lnTo>
                      <a:pt x="3" y="104"/>
                    </a:lnTo>
                    <a:lnTo>
                      <a:pt x="4" y="13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389" name="Freeform 247"/>
              <p:cNvSpPr>
                <a:spLocks/>
              </p:cNvSpPr>
              <p:nvPr/>
            </p:nvSpPr>
            <p:spPr bwMode="auto">
              <a:xfrm>
                <a:off x="2697" y="2295"/>
                <a:ext cx="2" cy="23"/>
              </a:xfrm>
              <a:custGeom>
                <a:avLst/>
                <a:gdLst>
                  <a:gd name="T0" fmla="*/ 0 w 6"/>
                  <a:gd name="T1" fmla="*/ 0 h 46"/>
                  <a:gd name="T2" fmla="*/ 0 w 6"/>
                  <a:gd name="T3" fmla="*/ 1 h 46"/>
                  <a:gd name="T4" fmla="*/ 0 w 6"/>
                  <a:gd name="T5" fmla="*/ 1 h 46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46"/>
                  <a:gd name="T11" fmla="*/ 6 w 6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46">
                    <a:moveTo>
                      <a:pt x="6" y="0"/>
                    </a:moveTo>
                    <a:lnTo>
                      <a:pt x="0" y="24"/>
                    </a:lnTo>
                    <a:lnTo>
                      <a:pt x="6" y="46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390" name="Freeform 248"/>
              <p:cNvSpPr>
                <a:spLocks/>
              </p:cNvSpPr>
              <p:nvPr/>
            </p:nvSpPr>
            <p:spPr bwMode="auto">
              <a:xfrm>
                <a:off x="2697" y="2295"/>
                <a:ext cx="2" cy="23"/>
              </a:xfrm>
              <a:custGeom>
                <a:avLst/>
                <a:gdLst>
                  <a:gd name="T0" fmla="*/ 0 w 6"/>
                  <a:gd name="T1" fmla="*/ 0 h 46"/>
                  <a:gd name="T2" fmla="*/ 0 w 6"/>
                  <a:gd name="T3" fmla="*/ 1 h 46"/>
                  <a:gd name="T4" fmla="*/ 0 w 6"/>
                  <a:gd name="T5" fmla="*/ 1 h 46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46"/>
                  <a:gd name="T11" fmla="*/ 6 w 6"/>
                  <a:gd name="T12" fmla="*/ 46 h 4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46">
                    <a:moveTo>
                      <a:pt x="6" y="0"/>
                    </a:moveTo>
                    <a:lnTo>
                      <a:pt x="0" y="24"/>
                    </a:lnTo>
                    <a:lnTo>
                      <a:pt x="6" y="46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391" name="Freeform 249"/>
              <p:cNvSpPr>
                <a:spLocks/>
              </p:cNvSpPr>
              <p:nvPr/>
            </p:nvSpPr>
            <p:spPr bwMode="auto">
              <a:xfrm>
                <a:off x="2697" y="2332"/>
                <a:ext cx="52" cy="37"/>
              </a:xfrm>
              <a:custGeom>
                <a:avLst/>
                <a:gdLst>
                  <a:gd name="T0" fmla="*/ 1 w 103"/>
                  <a:gd name="T1" fmla="*/ 0 h 75"/>
                  <a:gd name="T2" fmla="*/ 1 w 103"/>
                  <a:gd name="T3" fmla="*/ 0 h 75"/>
                  <a:gd name="T4" fmla="*/ 1 w 103"/>
                  <a:gd name="T5" fmla="*/ 0 h 75"/>
                  <a:gd name="T6" fmla="*/ 1 w 103"/>
                  <a:gd name="T7" fmla="*/ 0 h 75"/>
                  <a:gd name="T8" fmla="*/ 1 w 103"/>
                  <a:gd name="T9" fmla="*/ 0 h 75"/>
                  <a:gd name="T10" fmla="*/ 1 w 103"/>
                  <a:gd name="T11" fmla="*/ 0 h 75"/>
                  <a:gd name="T12" fmla="*/ 1 w 103"/>
                  <a:gd name="T13" fmla="*/ 0 h 75"/>
                  <a:gd name="T14" fmla="*/ 1 w 103"/>
                  <a:gd name="T15" fmla="*/ 0 h 75"/>
                  <a:gd name="T16" fmla="*/ 0 w 103"/>
                  <a:gd name="T17" fmla="*/ 0 h 75"/>
                  <a:gd name="T18" fmla="*/ 1 w 103"/>
                  <a:gd name="T19" fmla="*/ 0 h 75"/>
                  <a:gd name="T20" fmla="*/ 1 w 103"/>
                  <a:gd name="T21" fmla="*/ 0 h 75"/>
                  <a:gd name="T22" fmla="*/ 1 w 103"/>
                  <a:gd name="T23" fmla="*/ 0 h 75"/>
                  <a:gd name="T24" fmla="*/ 1 w 103"/>
                  <a:gd name="T25" fmla="*/ 0 h 75"/>
                  <a:gd name="T26" fmla="*/ 1 w 103"/>
                  <a:gd name="T27" fmla="*/ 0 h 75"/>
                  <a:gd name="T28" fmla="*/ 1 w 103"/>
                  <a:gd name="T29" fmla="*/ 0 h 75"/>
                  <a:gd name="T30" fmla="*/ 1 w 103"/>
                  <a:gd name="T31" fmla="*/ 0 h 75"/>
                  <a:gd name="T32" fmla="*/ 1 w 103"/>
                  <a:gd name="T33" fmla="*/ 0 h 75"/>
                  <a:gd name="T34" fmla="*/ 1 w 103"/>
                  <a:gd name="T35" fmla="*/ 0 h 75"/>
                  <a:gd name="T36" fmla="*/ 1 w 103"/>
                  <a:gd name="T37" fmla="*/ 0 h 7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3"/>
                  <a:gd name="T58" fmla="*/ 0 h 75"/>
                  <a:gd name="T59" fmla="*/ 103 w 103"/>
                  <a:gd name="T60" fmla="*/ 75 h 7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3" h="75">
                    <a:moveTo>
                      <a:pt x="95" y="0"/>
                    </a:moveTo>
                    <a:lnTo>
                      <a:pt x="79" y="7"/>
                    </a:lnTo>
                    <a:lnTo>
                      <a:pt x="69" y="9"/>
                    </a:lnTo>
                    <a:lnTo>
                      <a:pt x="56" y="9"/>
                    </a:lnTo>
                    <a:lnTo>
                      <a:pt x="43" y="11"/>
                    </a:lnTo>
                    <a:lnTo>
                      <a:pt x="29" y="9"/>
                    </a:lnTo>
                    <a:lnTo>
                      <a:pt x="17" y="7"/>
                    </a:lnTo>
                    <a:lnTo>
                      <a:pt x="5" y="3"/>
                    </a:lnTo>
                    <a:lnTo>
                      <a:pt x="0" y="36"/>
                    </a:lnTo>
                    <a:lnTo>
                      <a:pt x="5" y="70"/>
                    </a:lnTo>
                    <a:lnTo>
                      <a:pt x="17" y="71"/>
                    </a:lnTo>
                    <a:lnTo>
                      <a:pt x="28" y="74"/>
                    </a:lnTo>
                    <a:lnTo>
                      <a:pt x="42" y="75"/>
                    </a:lnTo>
                    <a:lnTo>
                      <a:pt x="53" y="75"/>
                    </a:lnTo>
                    <a:lnTo>
                      <a:pt x="67" y="75"/>
                    </a:lnTo>
                    <a:lnTo>
                      <a:pt x="78" y="74"/>
                    </a:lnTo>
                    <a:lnTo>
                      <a:pt x="89" y="71"/>
                    </a:lnTo>
                    <a:lnTo>
                      <a:pt x="103" y="36"/>
                    </a:lnTo>
                    <a:lnTo>
                      <a:pt x="95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392" name="Freeform 250"/>
              <p:cNvSpPr>
                <a:spLocks/>
              </p:cNvSpPr>
              <p:nvPr/>
            </p:nvSpPr>
            <p:spPr bwMode="auto">
              <a:xfrm>
                <a:off x="2697" y="2332"/>
                <a:ext cx="52" cy="37"/>
              </a:xfrm>
              <a:custGeom>
                <a:avLst/>
                <a:gdLst>
                  <a:gd name="T0" fmla="*/ 1 w 103"/>
                  <a:gd name="T1" fmla="*/ 0 h 75"/>
                  <a:gd name="T2" fmla="*/ 1 w 103"/>
                  <a:gd name="T3" fmla="*/ 0 h 75"/>
                  <a:gd name="T4" fmla="*/ 1 w 103"/>
                  <a:gd name="T5" fmla="*/ 0 h 75"/>
                  <a:gd name="T6" fmla="*/ 1 w 103"/>
                  <a:gd name="T7" fmla="*/ 0 h 75"/>
                  <a:gd name="T8" fmla="*/ 1 w 103"/>
                  <a:gd name="T9" fmla="*/ 0 h 75"/>
                  <a:gd name="T10" fmla="*/ 1 w 103"/>
                  <a:gd name="T11" fmla="*/ 0 h 75"/>
                  <a:gd name="T12" fmla="*/ 1 w 103"/>
                  <a:gd name="T13" fmla="*/ 0 h 75"/>
                  <a:gd name="T14" fmla="*/ 1 w 103"/>
                  <a:gd name="T15" fmla="*/ 0 h 75"/>
                  <a:gd name="T16" fmla="*/ 0 w 103"/>
                  <a:gd name="T17" fmla="*/ 0 h 75"/>
                  <a:gd name="T18" fmla="*/ 1 w 103"/>
                  <a:gd name="T19" fmla="*/ 0 h 75"/>
                  <a:gd name="T20" fmla="*/ 1 w 103"/>
                  <a:gd name="T21" fmla="*/ 0 h 75"/>
                  <a:gd name="T22" fmla="*/ 1 w 103"/>
                  <a:gd name="T23" fmla="*/ 0 h 75"/>
                  <a:gd name="T24" fmla="*/ 1 w 103"/>
                  <a:gd name="T25" fmla="*/ 0 h 75"/>
                  <a:gd name="T26" fmla="*/ 1 w 103"/>
                  <a:gd name="T27" fmla="*/ 0 h 75"/>
                  <a:gd name="T28" fmla="*/ 1 w 103"/>
                  <a:gd name="T29" fmla="*/ 0 h 75"/>
                  <a:gd name="T30" fmla="*/ 1 w 103"/>
                  <a:gd name="T31" fmla="*/ 0 h 75"/>
                  <a:gd name="T32" fmla="*/ 1 w 103"/>
                  <a:gd name="T33" fmla="*/ 0 h 75"/>
                  <a:gd name="T34" fmla="*/ 1 w 103"/>
                  <a:gd name="T35" fmla="*/ 0 h 75"/>
                  <a:gd name="T36" fmla="*/ 1 w 103"/>
                  <a:gd name="T37" fmla="*/ 0 h 7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03"/>
                  <a:gd name="T58" fmla="*/ 0 h 75"/>
                  <a:gd name="T59" fmla="*/ 103 w 103"/>
                  <a:gd name="T60" fmla="*/ 75 h 7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03" h="75">
                    <a:moveTo>
                      <a:pt x="95" y="0"/>
                    </a:moveTo>
                    <a:lnTo>
                      <a:pt x="79" y="7"/>
                    </a:lnTo>
                    <a:lnTo>
                      <a:pt x="69" y="9"/>
                    </a:lnTo>
                    <a:lnTo>
                      <a:pt x="56" y="9"/>
                    </a:lnTo>
                    <a:lnTo>
                      <a:pt x="43" y="11"/>
                    </a:lnTo>
                    <a:lnTo>
                      <a:pt x="29" y="9"/>
                    </a:lnTo>
                    <a:lnTo>
                      <a:pt x="17" y="7"/>
                    </a:lnTo>
                    <a:lnTo>
                      <a:pt x="5" y="3"/>
                    </a:lnTo>
                    <a:lnTo>
                      <a:pt x="0" y="36"/>
                    </a:lnTo>
                    <a:lnTo>
                      <a:pt x="5" y="70"/>
                    </a:lnTo>
                    <a:lnTo>
                      <a:pt x="17" y="71"/>
                    </a:lnTo>
                    <a:lnTo>
                      <a:pt x="28" y="74"/>
                    </a:lnTo>
                    <a:lnTo>
                      <a:pt x="42" y="75"/>
                    </a:lnTo>
                    <a:lnTo>
                      <a:pt x="53" y="75"/>
                    </a:lnTo>
                    <a:lnTo>
                      <a:pt x="67" y="75"/>
                    </a:lnTo>
                    <a:lnTo>
                      <a:pt x="78" y="74"/>
                    </a:lnTo>
                    <a:lnTo>
                      <a:pt x="89" y="71"/>
                    </a:lnTo>
                    <a:lnTo>
                      <a:pt x="103" y="36"/>
                    </a:lnTo>
                    <a:lnTo>
                      <a:pt x="95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393" name="Freeform 251"/>
              <p:cNvSpPr>
                <a:spLocks/>
              </p:cNvSpPr>
              <p:nvPr/>
            </p:nvSpPr>
            <p:spPr bwMode="auto">
              <a:xfrm>
                <a:off x="2691" y="2412"/>
                <a:ext cx="65" cy="39"/>
              </a:xfrm>
              <a:custGeom>
                <a:avLst/>
                <a:gdLst>
                  <a:gd name="T0" fmla="*/ 1 w 130"/>
                  <a:gd name="T1" fmla="*/ 0 h 78"/>
                  <a:gd name="T2" fmla="*/ 1 w 130"/>
                  <a:gd name="T3" fmla="*/ 1 h 78"/>
                  <a:gd name="T4" fmla="*/ 0 w 130"/>
                  <a:gd name="T5" fmla="*/ 1 h 78"/>
                  <a:gd name="T6" fmla="*/ 1 w 130"/>
                  <a:gd name="T7" fmla="*/ 1 h 78"/>
                  <a:gd name="T8" fmla="*/ 1 w 130"/>
                  <a:gd name="T9" fmla="*/ 1 h 78"/>
                  <a:gd name="T10" fmla="*/ 1 w 130"/>
                  <a:gd name="T11" fmla="*/ 1 h 78"/>
                  <a:gd name="T12" fmla="*/ 1 w 130"/>
                  <a:gd name="T13" fmla="*/ 1 h 78"/>
                  <a:gd name="T14" fmla="*/ 1 w 130"/>
                  <a:gd name="T15" fmla="*/ 1 h 78"/>
                  <a:gd name="T16" fmla="*/ 1 w 130"/>
                  <a:gd name="T17" fmla="*/ 1 h 78"/>
                  <a:gd name="T18" fmla="*/ 1 w 130"/>
                  <a:gd name="T19" fmla="*/ 1 h 78"/>
                  <a:gd name="T20" fmla="*/ 1 w 130"/>
                  <a:gd name="T21" fmla="*/ 1 h 78"/>
                  <a:gd name="T22" fmla="*/ 1 w 130"/>
                  <a:gd name="T23" fmla="*/ 0 h 78"/>
                  <a:gd name="T24" fmla="*/ 1 w 130"/>
                  <a:gd name="T25" fmla="*/ 1 h 78"/>
                  <a:gd name="T26" fmla="*/ 1 w 130"/>
                  <a:gd name="T27" fmla="*/ 1 h 78"/>
                  <a:gd name="T28" fmla="*/ 1 w 130"/>
                  <a:gd name="T29" fmla="*/ 1 h 78"/>
                  <a:gd name="T30" fmla="*/ 1 w 130"/>
                  <a:gd name="T31" fmla="*/ 1 h 78"/>
                  <a:gd name="T32" fmla="*/ 1 w 130"/>
                  <a:gd name="T33" fmla="*/ 1 h 78"/>
                  <a:gd name="T34" fmla="*/ 1 w 130"/>
                  <a:gd name="T35" fmla="*/ 1 h 78"/>
                  <a:gd name="T36" fmla="*/ 1 w 130"/>
                  <a:gd name="T37" fmla="*/ 1 h 7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0"/>
                  <a:gd name="T58" fmla="*/ 0 h 78"/>
                  <a:gd name="T59" fmla="*/ 130 w 130"/>
                  <a:gd name="T60" fmla="*/ 78 h 7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0" h="78">
                    <a:moveTo>
                      <a:pt x="2" y="0"/>
                    </a:moveTo>
                    <a:lnTo>
                      <a:pt x="9" y="15"/>
                    </a:lnTo>
                    <a:lnTo>
                      <a:pt x="0" y="31"/>
                    </a:lnTo>
                    <a:lnTo>
                      <a:pt x="3" y="49"/>
                    </a:lnTo>
                    <a:lnTo>
                      <a:pt x="13" y="68"/>
                    </a:lnTo>
                    <a:lnTo>
                      <a:pt x="36" y="78"/>
                    </a:lnTo>
                    <a:lnTo>
                      <a:pt x="95" y="78"/>
                    </a:lnTo>
                    <a:lnTo>
                      <a:pt x="119" y="66"/>
                    </a:lnTo>
                    <a:lnTo>
                      <a:pt x="130" y="46"/>
                    </a:lnTo>
                    <a:lnTo>
                      <a:pt x="130" y="28"/>
                    </a:lnTo>
                    <a:lnTo>
                      <a:pt x="120" y="14"/>
                    </a:lnTo>
                    <a:lnTo>
                      <a:pt x="127" y="0"/>
                    </a:lnTo>
                    <a:lnTo>
                      <a:pt x="116" y="2"/>
                    </a:lnTo>
                    <a:lnTo>
                      <a:pt x="101" y="2"/>
                    </a:lnTo>
                    <a:lnTo>
                      <a:pt x="81" y="4"/>
                    </a:lnTo>
                    <a:lnTo>
                      <a:pt x="60" y="6"/>
                    </a:lnTo>
                    <a:lnTo>
                      <a:pt x="41" y="6"/>
                    </a:lnTo>
                    <a:lnTo>
                      <a:pt x="24" y="6"/>
                    </a:lnTo>
                    <a:lnTo>
                      <a:pt x="11" y="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394" name="Freeform 252"/>
              <p:cNvSpPr>
                <a:spLocks/>
              </p:cNvSpPr>
              <p:nvPr/>
            </p:nvSpPr>
            <p:spPr bwMode="auto">
              <a:xfrm>
                <a:off x="2691" y="2412"/>
                <a:ext cx="65" cy="39"/>
              </a:xfrm>
              <a:custGeom>
                <a:avLst/>
                <a:gdLst>
                  <a:gd name="T0" fmla="*/ 1 w 130"/>
                  <a:gd name="T1" fmla="*/ 0 h 78"/>
                  <a:gd name="T2" fmla="*/ 1 w 130"/>
                  <a:gd name="T3" fmla="*/ 1 h 78"/>
                  <a:gd name="T4" fmla="*/ 0 w 130"/>
                  <a:gd name="T5" fmla="*/ 1 h 78"/>
                  <a:gd name="T6" fmla="*/ 1 w 130"/>
                  <a:gd name="T7" fmla="*/ 1 h 78"/>
                  <a:gd name="T8" fmla="*/ 1 w 130"/>
                  <a:gd name="T9" fmla="*/ 1 h 78"/>
                  <a:gd name="T10" fmla="*/ 1 w 130"/>
                  <a:gd name="T11" fmla="*/ 1 h 78"/>
                  <a:gd name="T12" fmla="*/ 1 w 130"/>
                  <a:gd name="T13" fmla="*/ 1 h 78"/>
                  <a:gd name="T14" fmla="*/ 1 w 130"/>
                  <a:gd name="T15" fmla="*/ 1 h 78"/>
                  <a:gd name="T16" fmla="*/ 1 w 130"/>
                  <a:gd name="T17" fmla="*/ 1 h 78"/>
                  <a:gd name="T18" fmla="*/ 1 w 130"/>
                  <a:gd name="T19" fmla="*/ 1 h 78"/>
                  <a:gd name="T20" fmla="*/ 1 w 130"/>
                  <a:gd name="T21" fmla="*/ 1 h 78"/>
                  <a:gd name="T22" fmla="*/ 1 w 130"/>
                  <a:gd name="T23" fmla="*/ 0 h 78"/>
                  <a:gd name="T24" fmla="*/ 1 w 130"/>
                  <a:gd name="T25" fmla="*/ 1 h 78"/>
                  <a:gd name="T26" fmla="*/ 1 w 130"/>
                  <a:gd name="T27" fmla="*/ 1 h 78"/>
                  <a:gd name="T28" fmla="*/ 1 w 130"/>
                  <a:gd name="T29" fmla="*/ 1 h 78"/>
                  <a:gd name="T30" fmla="*/ 1 w 130"/>
                  <a:gd name="T31" fmla="*/ 1 h 78"/>
                  <a:gd name="T32" fmla="*/ 1 w 130"/>
                  <a:gd name="T33" fmla="*/ 1 h 78"/>
                  <a:gd name="T34" fmla="*/ 1 w 130"/>
                  <a:gd name="T35" fmla="*/ 1 h 78"/>
                  <a:gd name="T36" fmla="*/ 1 w 130"/>
                  <a:gd name="T37" fmla="*/ 1 h 7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0"/>
                  <a:gd name="T58" fmla="*/ 0 h 78"/>
                  <a:gd name="T59" fmla="*/ 130 w 130"/>
                  <a:gd name="T60" fmla="*/ 78 h 7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0" h="78">
                    <a:moveTo>
                      <a:pt x="2" y="0"/>
                    </a:moveTo>
                    <a:lnTo>
                      <a:pt x="9" y="15"/>
                    </a:lnTo>
                    <a:lnTo>
                      <a:pt x="0" y="31"/>
                    </a:lnTo>
                    <a:lnTo>
                      <a:pt x="3" y="49"/>
                    </a:lnTo>
                    <a:lnTo>
                      <a:pt x="13" y="68"/>
                    </a:lnTo>
                    <a:lnTo>
                      <a:pt x="36" y="78"/>
                    </a:lnTo>
                    <a:lnTo>
                      <a:pt x="95" y="78"/>
                    </a:lnTo>
                    <a:lnTo>
                      <a:pt x="119" y="66"/>
                    </a:lnTo>
                    <a:lnTo>
                      <a:pt x="130" y="46"/>
                    </a:lnTo>
                    <a:lnTo>
                      <a:pt x="130" y="28"/>
                    </a:lnTo>
                    <a:lnTo>
                      <a:pt x="120" y="14"/>
                    </a:lnTo>
                    <a:lnTo>
                      <a:pt x="127" y="0"/>
                    </a:lnTo>
                    <a:lnTo>
                      <a:pt x="116" y="2"/>
                    </a:lnTo>
                    <a:lnTo>
                      <a:pt x="101" y="2"/>
                    </a:lnTo>
                    <a:lnTo>
                      <a:pt x="81" y="4"/>
                    </a:lnTo>
                    <a:lnTo>
                      <a:pt x="60" y="6"/>
                    </a:lnTo>
                    <a:lnTo>
                      <a:pt x="41" y="6"/>
                    </a:lnTo>
                    <a:lnTo>
                      <a:pt x="24" y="6"/>
                    </a:lnTo>
                    <a:lnTo>
                      <a:pt x="11" y="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395" name="Freeform 253"/>
              <p:cNvSpPr>
                <a:spLocks/>
              </p:cNvSpPr>
              <p:nvPr/>
            </p:nvSpPr>
            <p:spPr bwMode="auto">
              <a:xfrm>
                <a:off x="2651" y="2401"/>
                <a:ext cx="73" cy="170"/>
              </a:xfrm>
              <a:custGeom>
                <a:avLst/>
                <a:gdLst>
                  <a:gd name="T0" fmla="*/ 0 w 147"/>
                  <a:gd name="T1" fmla="*/ 0 h 340"/>
                  <a:gd name="T2" fmla="*/ 0 w 147"/>
                  <a:gd name="T3" fmla="*/ 1 h 340"/>
                  <a:gd name="T4" fmla="*/ 0 w 147"/>
                  <a:gd name="T5" fmla="*/ 1 h 340"/>
                  <a:gd name="T6" fmla="*/ 0 w 147"/>
                  <a:gd name="T7" fmla="*/ 1 h 340"/>
                  <a:gd name="T8" fmla="*/ 0 w 147"/>
                  <a:gd name="T9" fmla="*/ 1 h 340"/>
                  <a:gd name="T10" fmla="*/ 0 w 147"/>
                  <a:gd name="T11" fmla="*/ 1 h 340"/>
                  <a:gd name="T12" fmla="*/ 0 w 147"/>
                  <a:gd name="T13" fmla="*/ 1 h 340"/>
                  <a:gd name="T14" fmla="*/ 0 w 147"/>
                  <a:gd name="T15" fmla="*/ 1 h 340"/>
                  <a:gd name="T16" fmla="*/ 0 w 147"/>
                  <a:gd name="T17" fmla="*/ 1 h 340"/>
                  <a:gd name="T18" fmla="*/ 0 w 147"/>
                  <a:gd name="T19" fmla="*/ 1 h 340"/>
                  <a:gd name="T20" fmla="*/ 0 w 147"/>
                  <a:gd name="T21" fmla="*/ 1 h 340"/>
                  <a:gd name="T22" fmla="*/ 0 w 147"/>
                  <a:gd name="T23" fmla="*/ 1 h 340"/>
                  <a:gd name="T24" fmla="*/ 0 w 147"/>
                  <a:gd name="T25" fmla="*/ 1 h 340"/>
                  <a:gd name="T26" fmla="*/ 0 w 147"/>
                  <a:gd name="T27" fmla="*/ 1 h 340"/>
                  <a:gd name="T28" fmla="*/ 0 w 147"/>
                  <a:gd name="T29" fmla="*/ 1 h 340"/>
                  <a:gd name="T30" fmla="*/ 0 w 147"/>
                  <a:gd name="T31" fmla="*/ 1 h 340"/>
                  <a:gd name="T32" fmla="*/ 0 w 147"/>
                  <a:gd name="T33" fmla="*/ 1 h 340"/>
                  <a:gd name="T34" fmla="*/ 0 w 147"/>
                  <a:gd name="T35" fmla="*/ 1 h 340"/>
                  <a:gd name="T36" fmla="*/ 0 w 147"/>
                  <a:gd name="T37" fmla="*/ 1 h 340"/>
                  <a:gd name="T38" fmla="*/ 0 w 147"/>
                  <a:gd name="T39" fmla="*/ 1 h 340"/>
                  <a:gd name="T40" fmla="*/ 0 w 147"/>
                  <a:gd name="T41" fmla="*/ 1 h 340"/>
                  <a:gd name="T42" fmla="*/ 0 w 147"/>
                  <a:gd name="T43" fmla="*/ 1 h 340"/>
                  <a:gd name="T44" fmla="*/ 0 w 147"/>
                  <a:gd name="T45" fmla="*/ 1 h 340"/>
                  <a:gd name="T46" fmla="*/ 0 w 147"/>
                  <a:gd name="T47" fmla="*/ 1 h 340"/>
                  <a:gd name="T48" fmla="*/ 0 w 147"/>
                  <a:gd name="T49" fmla="*/ 1 h 340"/>
                  <a:gd name="T50" fmla="*/ 0 w 147"/>
                  <a:gd name="T51" fmla="*/ 1 h 340"/>
                  <a:gd name="T52" fmla="*/ 0 w 147"/>
                  <a:gd name="T53" fmla="*/ 1 h 340"/>
                  <a:gd name="T54" fmla="*/ 0 w 147"/>
                  <a:gd name="T55" fmla="*/ 1 h 340"/>
                  <a:gd name="T56" fmla="*/ 0 w 147"/>
                  <a:gd name="T57" fmla="*/ 1 h 340"/>
                  <a:gd name="T58" fmla="*/ 0 w 147"/>
                  <a:gd name="T59" fmla="*/ 1 h 340"/>
                  <a:gd name="T60" fmla="*/ 0 w 147"/>
                  <a:gd name="T61" fmla="*/ 1 h 3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47"/>
                  <a:gd name="T94" fmla="*/ 0 h 340"/>
                  <a:gd name="T95" fmla="*/ 147 w 147"/>
                  <a:gd name="T96" fmla="*/ 340 h 3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47" h="340">
                    <a:moveTo>
                      <a:pt x="46" y="0"/>
                    </a:moveTo>
                    <a:lnTo>
                      <a:pt x="27" y="17"/>
                    </a:lnTo>
                    <a:lnTo>
                      <a:pt x="17" y="28"/>
                    </a:lnTo>
                    <a:lnTo>
                      <a:pt x="13" y="39"/>
                    </a:lnTo>
                    <a:lnTo>
                      <a:pt x="17" y="50"/>
                    </a:lnTo>
                    <a:lnTo>
                      <a:pt x="17" y="66"/>
                    </a:lnTo>
                    <a:lnTo>
                      <a:pt x="7" y="73"/>
                    </a:lnTo>
                    <a:lnTo>
                      <a:pt x="6" y="87"/>
                    </a:lnTo>
                    <a:lnTo>
                      <a:pt x="0" y="99"/>
                    </a:lnTo>
                    <a:lnTo>
                      <a:pt x="3" y="127"/>
                    </a:lnTo>
                    <a:lnTo>
                      <a:pt x="9" y="146"/>
                    </a:lnTo>
                    <a:lnTo>
                      <a:pt x="19" y="153"/>
                    </a:lnTo>
                    <a:lnTo>
                      <a:pt x="30" y="162"/>
                    </a:lnTo>
                    <a:lnTo>
                      <a:pt x="17" y="171"/>
                    </a:lnTo>
                    <a:lnTo>
                      <a:pt x="17" y="180"/>
                    </a:lnTo>
                    <a:lnTo>
                      <a:pt x="20" y="188"/>
                    </a:lnTo>
                    <a:lnTo>
                      <a:pt x="31" y="195"/>
                    </a:lnTo>
                    <a:lnTo>
                      <a:pt x="41" y="196"/>
                    </a:lnTo>
                    <a:lnTo>
                      <a:pt x="51" y="199"/>
                    </a:lnTo>
                    <a:lnTo>
                      <a:pt x="62" y="208"/>
                    </a:lnTo>
                    <a:lnTo>
                      <a:pt x="69" y="219"/>
                    </a:lnTo>
                    <a:lnTo>
                      <a:pt x="72" y="234"/>
                    </a:lnTo>
                    <a:lnTo>
                      <a:pt x="74" y="244"/>
                    </a:lnTo>
                    <a:lnTo>
                      <a:pt x="87" y="259"/>
                    </a:lnTo>
                    <a:lnTo>
                      <a:pt x="91" y="269"/>
                    </a:lnTo>
                    <a:lnTo>
                      <a:pt x="95" y="283"/>
                    </a:lnTo>
                    <a:lnTo>
                      <a:pt x="99" y="294"/>
                    </a:lnTo>
                    <a:lnTo>
                      <a:pt x="117" y="306"/>
                    </a:lnTo>
                    <a:lnTo>
                      <a:pt x="126" y="326"/>
                    </a:lnTo>
                    <a:lnTo>
                      <a:pt x="134" y="336"/>
                    </a:lnTo>
                    <a:lnTo>
                      <a:pt x="147" y="34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396" name="Freeform 254"/>
              <p:cNvSpPr>
                <a:spLocks/>
              </p:cNvSpPr>
              <p:nvPr/>
            </p:nvSpPr>
            <p:spPr bwMode="auto">
              <a:xfrm>
                <a:off x="2651" y="2401"/>
                <a:ext cx="73" cy="170"/>
              </a:xfrm>
              <a:custGeom>
                <a:avLst/>
                <a:gdLst>
                  <a:gd name="T0" fmla="*/ 0 w 147"/>
                  <a:gd name="T1" fmla="*/ 0 h 340"/>
                  <a:gd name="T2" fmla="*/ 0 w 147"/>
                  <a:gd name="T3" fmla="*/ 1 h 340"/>
                  <a:gd name="T4" fmla="*/ 0 w 147"/>
                  <a:gd name="T5" fmla="*/ 1 h 340"/>
                  <a:gd name="T6" fmla="*/ 0 w 147"/>
                  <a:gd name="T7" fmla="*/ 1 h 340"/>
                  <a:gd name="T8" fmla="*/ 0 w 147"/>
                  <a:gd name="T9" fmla="*/ 1 h 340"/>
                  <a:gd name="T10" fmla="*/ 0 w 147"/>
                  <a:gd name="T11" fmla="*/ 1 h 340"/>
                  <a:gd name="T12" fmla="*/ 0 w 147"/>
                  <a:gd name="T13" fmla="*/ 1 h 340"/>
                  <a:gd name="T14" fmla="*/ 0 w 147"/>
                  <a:gd name="T15" fmla="*/ 1 h 340"/>
                  <a:gd name="T16" fmla="*/ 0 w 147"/>
                  <a:gd name="T17" fmla="*/ 1 h 340"/>
                  <a:gd name="T18" fmla="*/ 0 w 147"/>
                  <a:gd name="T19" fmla="*/ 1 h 340"/>
                  <a:gd name="T20" fmla="*/ 0 w 147"/>
                  <a:gd name="T21" fmla="*/ 1 h 340"/>
                  <a:gd name="T22" fmla="*/ 0 w 147"/>
                  <a:gd name="T23" fmla="*/ 1 h 340"/>
                  <a:gd name="T24" fmla="*/ 0 w 147"/>
                  <a:gd name="T25" fmla="*/ 1 h 340"/>
                  <a:gd name="T26" fmla="*/ 0 w 147"/>
                  <a:gd name="T27" fmla="*/ 1 h 340"/>
                  <a:gd name="T28" fmla="*/ 0 w 147"/>
                  <a:gd name="T29" fmla="*/ 1 h 340"/>
                  <a:gd name="T30" fmla="*/ 0 w 147"/>
                  <a:gd name="T31" fmla="*/ 1 h 340"/>
                  <a:gd name="T32" fmla="*/ 0 w 147"/>
                  <a:gd name="T33" fmla="*/ 1 h 340"/>
                  <a:gd name="T34" fmla="*/ 0 w 147"/>
                  <a:gd name="T35" fmla="*/ 1 h 340"/>
                  <a:gd name="T36" fmla="*/ 0 w 147"/>
                  <a:gd name="T37" fmla="*/ 1 h 340"/>
                  <a:gd name="T38" fmla="*/ 0 w 147"/>
                  <a:gd name="T39" fmla="*/ 1 h 340"/>
                  <a:gd name="T40" fmla="*/ 0 w 147"/>
                  <a:gd name="T41" fmla="*/ 1 h 340"/>
                  <a:gd name="T42" fmla="*/ 0 w 147"/>
                  <a:gd name="T43" fmla="*/ 1 h 340"/>
                  <a:gd name="T44" fmla="*/ 0 w 147"/>
                  <a:gd name="T45" fmla="*/ 1 h 340"/>
                  <a:gd name="T46" fmla="*/ 0 w 147"/>
                  <a:gd name="T47" fmla="*/ 1 h 340"/>
                  <a:gd name="T48" fmla="*/ 0 w 147"/>
                  <a:gd name="T49" fmla="*/ 1 h 340"/>
                  <a:gd name="T50" fmla="*/ 0 w 147"/>
                  <a:gd name="T51" fmla="*/ 1 h 340"/>
                  <a:gd name="T52" fmla="*/ 0 w 147"/>
                  <a:gd name="T53" fmla="*/ 1 h 340"/>
                  <a:gd name="T54" fmla="*/ 0 w 147"/>
                  <a:gd name="T55" fmla="*/ 1 h 340"/>
                  <a:gd name="T56" fmla="*/ 0 w 147"/>
                  <a:gd name="T57" fmla="*/ 1 h 340"/>
                  <a:gd name="T58" fmla="*/ 0 w 147"/>
                  <a:gd name="T59" fmla="*/ 1 h 340"/>
                  <a:gd name="T60" fmla="*/ 0 w 147"/>
                  <a:gd name="T61" fmla="*/ 1 h 3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47"/>
                  <a:gd name="T94" fmla="*/ 0 h 340"/>
                  <a:gd name="T95" fmla="*/ 147 w 147"/>
                  <a:gd name="T96" fmla="*/ 340 h 34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47" h="340">
                    <a:moveTo>
                      <a:pt x="46" y="0"/>
                    </a:moveTo>
                    <a:lnTo>
                      <a:pt x="27" y="17"/>
                    </a:lnTo>
                    <a:lnTo>
                      <a:pt x="17" y="28"/>
                    </a:lnTo>
                    <a:lnTo>
                      <a:pt x="13" y="39"/>
                    </a:lnTo>
                    <a:lnTo>
                      <a:pt x="17" y="50"/>
                    </a:lnTo>
                    <a:lnTo>
                      <a:pt x="17" y="66"/>
                    </a:lnTo>
                    <a:lnTo>
                      <a:pt x="7" y="73"/>
                    </a:lnTo>
                    <a:lnTo>
                      <a:pt x="6" y="87"/>
                    </a:lnTo>
                    <a:lnTo>
                      <a:pt x="0" y="99"/>
                    </a:lnTo>
                    <a:lnTo>
                      <a:pt x="3" y="127"/>
                    </a:lnTo>
                    <a:lnTo>
                      <a:pt x="9" y="146"/>
                    </a:lnTo>
                    <a:lnTo>
                      <a:pt x="19" y="153"/>
                    </a:lnTo>
                    <a:lnTo>
                      <a:pt x="30" y="162"/>
                    </a:lnTo>
                    <a:lnTo>
                      <a:pt x="17" y="171"/>
                    </a:lnTo>
                    <a:lnTo>
                      <a:pt x="17" y="180"/>
                    </a:lnTo>
                    <a:lnTo>
                      <a:pt x="20" y="188"/>
                    </a:lnTo>
                    <a:lnTo>
                      <a:pt x="31" y="195"/>
                    </a:lnTo>
                    <a:lnTo>
                      <a:pt x="41" y="196"/>
                    </a:lnTo>
                    <a:lnTo>
                      <a:pt x="51" y="199"/>
                    </a:lnTo>
                    <a:lnTo>
                      <a:pt x="62" y="208"/>
                    </a:lnTo>
                    <a:lnTo>
                      <a:pt x="69" y="219"/>
                    </a:lnTo>
                    <a:lnTo>
                      <a:pt x="72" y="234"/>
                    </a:lnTo>
                    <a:lnTo>
                      <a:pt x="74" y="244"/>
                    </a:lnTo>
                    <a:lnTo>
                      <a:pt x="87" y="259"/>
                    </a:lnTo>
                    <a:lnTo>
                      <a:pt x="91" y="269"/>
                    </a:lnTo>
                    <a:lnTo>
                      <a:pt x="95" y="283"/>
                    </a:lnTo>
                    <a:lnTo>
                      <a:pt x="99" y="294"/>
                    </a:lnTo>
                    <a:lnTo>
                      <a:pt x="117" y="306"/>
                    </a:lnTo>
                    <a:lnTo>
                      <a:pt x="126" y="326"/>
                    </a:lnTo>
                    <a:lnTo>
                      <a:pt x="134" y="336"/>
                    </a:lnTo>
                    <a:lnTo>
                      <a:pt x="147" y="34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397" name="Freeform 255"/>
              <p:cNvSpPr>
                <a:spLocks/>
              </p:cNvSpPr>
              <p:nvPr/>
            </p:nvSpPr>
            <p:spPr bwMode="auto">
              <a:xfrm>
                <a:off x="2576" y="2500"/>
                <a:ext cx="112" cy="112"/>
              </a:xfrm>
              <a:custGeom>
                <a:avLst/>
                <a:gdLst>
                  <a:gd name="T0" fmla="*/ 0 w 226"/>
                  <a:gd name="T1" fmla="*/ 1 h 224"/>
                  <a:gd name="T2" fmla="*/ 0 w 226"/>
                  <a:gd name="T3" fmla="*/ 1 h 224"/>
                  <a:gd name="T4" fmla="*/ 0 w 226"/>
                  <a:gd name="T5" fmla="*/ 1 h 224"/>
                  <a:gd name="T6" fmla="*/ 0 w 226"/>
                  <a:gd name="T7" fmla="*/ 1 h 224"/>
                  <a:gd name="T8" fmla="*/ 0 w 226"/>
                  <a:gd name="T9" fmla="*/ 1 h 224"/>
                  <a:gd name="T10" fmla="*/ 0 w 226"/>
                  <a:gd name="T11" fmla="*/ 1 h 224"/>
                  <a:gd name="T12" fmla="*/ 0 w 226"/>
                  <a:gd name="T13" fmla="*/ 1 h 224"/>
                  <a:gd name="T14" fmla="*/ 0 w 226"/>
                  <a:gd name="T15" fmla="*/ 1 h 224"/>
                  <a:gd name="T16" fmla="*/ 0 w 226"/>
                  <a:gd name="T17" fmla="*/ 1 h 224"/>
                  <a:gd name="T18" fmla="*/ 0 w 226"/>
                  <a:gd name="T19" fmla="*/ 1 h 224"/>
                  <a:gd name="T20" fmla="*/ 0 w 226"/>
                  <a:gd name="T21" fmla="*/ 1 h 224"/>
                  <a:gd name="T22" fmla="*/ 0 w 226"/>
                  <a:gd name="T23" fmla="*/ 1 h 224"/>
                  <a:gd name="T24" fmla="*/ 0 w 226"/>
                  <a:gd name="T25" fmla="*/ 1 h 224"/>
                  <a:gd name="T26" fmla="*/ 0 w 226"/>
                  <a:gd name="T27" fmla="*/ 1 h 224"/>
                  <a:gd name="T28" fmla="*/ 0 w 226"/>
                  <a:gd name="T29" fmla="*/ 1 h 224"/>
                  <a:gd name="T30" fmla="*/ 0 w 226"/>
                  <a:gd name="T31" fmla="*/ 1 h 224"/>
                  <a:gd name="T32" fmla="*/ 0 w 226"/>
                  <a:gd name="T33" fmla="*/ 1 h 224"/>
                  <a:gd name="T34" fmla="*/ 0 w 226"/>
                  <a:gd name="T35" fmla="*/ 1 h 224"/>
                  <a:gd name="T36" fmla="*/ 0 w 226"/>
                  <a:gd name="T37" fmla="*/ 1 h 224"/>
                  <a:gd name="T38" fmla="*/ 0 w 226"/>
                  <a:gd name="T39" fmla="*/ 1 h 224"/>
                  <a:gd name="T40" fmla="*/ 0 w 226"/>
                  <a:gd name="T41" fmla="*/ 1 h 224"/>
                  <a:gd name="T42" fmla="*/ 0 w 226"/>
                  <a:gd name="T43" fmla="*/ 1 h 224"/>
                  <a:gd name="T44" fmla="*/ 0 w 226"/>
                  <a:gd name="T45" fmla="*/ 1 h 224"/>
                  <a:gd name="T46" fmla="*/ 0 w 226"/>
                  <a:gd name="T47" fmla="*/ 1 h 224"/>
                  <a:gd name="T48" fmla="*/ 0 w 226"/>
                  <a:gd name="T49" fmla="*/ 0 h 22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26"/>
                  <a:gd name="T76" fmla="*/ 0 h 224"/>
                  <a:gd name="T77" fmla="*/ 226 w 226"/>
                  <a:gd name="T78" fmla="*/ 224 h 22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26" h="224">
                    <a:moveTo>
                      <a:pt x="156" y="172"/>
                    </a:moveTo>
                    <a:lnTo>
                      <a:pt x="150" y="183"/>
                    </a:lnTo>
                    <a:lnTo>
                      <a:pt x="148" y="196"/>
                    </a:lnTo>
                    <a:lnTo>
                      <a:pt x="153" y="211"/>
                    </a:lnTo>
                    <a:lnTo>
                      <a:pt x="171" y="221"/>
                    </a:lnTo>
                    <a:lnTo>
                      <a:pt x="195" y="224"/>
                    </a:lnTo>
                    <a:lnTo>
                      <a:pt x="215" y="217"/>
                    </a:lnTo>
                    <a:lnTo>
                      <a:pt x="226" y="207"/>
                    </a:lnTo>
                    <a:lnTo>
                      <a:pt x="205" y="186"/>
                    </a:lnTo>
                    <a:lnTo>
                      <a:pt x="177" y="177"/>
                    </a:lnTo>
                    <a:lnTo>
                      <a:pt x="152" y="168"/>
                    </a:lnTo>
                    <a:lnTo>
                      <a:pt x="128" y="165"/>
                    </a:lnTo>
                    <a:lnTo>
                      <a:pt x="107" y="164"/>
                    </a:lnTo>
                    <a:lnTo>
                      <a:pt x="92" y="164"/>
                    </a:lnTo>
                    <a:lnTo>
                      <a:pt x="82" y="165"/>
                    </a:lnTo>
                    <a:lnTo>
                      <a:pt x="85" y="151"/>
                    </a:lnTo>
                    <a:lnTo>
                      <a:pt x="82" y="133"/>
                    </a:lnTo>
                    <a:lnTo>
                      <a:pt x="74" y="114"/>
                    </a:lnTo>
                    <a:lnTo>
                      <a:pt x="61" y="101"/>
                    </a:lnTo>
                    <a:lnTo>
                      <a:pt x="49" y="92"/>
                    </a:lnTo>
                    <a:lnTo>
                      <a:pt x="39" y="79"/>
                    </a:lnTo>
                    <a:lnTo>
                      <a:pt x="25" y="67"/>
                    </a:lnTo>
                    <a:lnTo>
                      <a:pt x="0" y="54"/>
                    </a:lnTo>
                    <a:lnTo>
                      <a:pt x="7" y="28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398" name="Freeform 256"/>
              <p:cNvSpPr>
                <a:spLocks/>
              </p:cNvSpPr>
              <p:nvPr/>
            </p:nvSpPr>
            <p:spPr bwMode="auto">
              <a:xfrm>
                <a:off x="2576" y="2500"/>
                <a:ext cx="112" cy="112"/>
              </a:xfrm>
              <a:custGeom>
                <a:avLst/>
                <a:gdLst>
                  <a:gd name="T0" fmla="*/ 0 w 226"/>
                  <a:gd name="T1" fmla="*/ 1 h 224"/>
                  <a:gd name="T2" fmla="*/ 0 w 226"/>
                  <a:gd name="T3" fmla="*/ 1 h 224"/>
                  <a:gd name="T4" fmla="*/ 0 w 226"/>
                  <a:gd name="T5" fmla="*/ 1 h 224"/>
                  <a:gd name="T6" fmla="*/ 0 w 226"/>
                  <a:gd name="T7" fmla="*/ 1 h 224"/>
                  <a:gd name="T8" fmla="*/ 0 w 226"/>
                  <a:gd name="T9" fmla="*/ 1 h 224"/>
                  <a:gd name="T10" fmla="*/ 0 w 226"/>
                  <a:gd name="T11" fmla="*/ 1 h 224"/>
                  <a:gd name="T12" fmla="*/ 0 w 226"/>
                  <a:gd name="T13" fmla="*/ 1 h 224"/>
                  <a:gd name="T14" fmla="*/ 0 w 226"/>
                  <a:gd name="T15" fmla="*/ 1 h 224"/>
                  <a:gd name="T16" fmla="*/ 0 w 226"/>
                  <a:gd name="T17" fmla="*/ 1 h 224"/>
                  <a:gd name="T18" fmla="*/ 0 w 226"/>
                  <a:gd name="T19" fmla="*/ 1 h 224"/>
                  <a:gd name="T20" fmla="*/ 0 w 226"/>
                  <a:gd name="T21" fmla="*/ 1 h 224"/>
                  <a:gd name="T22" fmla="*/ 0 w 226"/>
                  <a:gd name="T23" fmla="*/ 1 h 224"/>
                  <a:gd name="T24" fmla="*/ 0 w 226"/>
                  <a:gd name="T25" fmla="*/ 1 h 224"/>
                  <a:gd name="T26" fmla="*/ 0 w 226"/>
                  <a:gd name="T27" fmla="*/ 1 h 224"/>
                  <a:gd name="T28" fmla="*/ 0 w 226"/>
                  <a:gd name="T29" fmla="*/ 1 h 224"/>
                  <a:gd name="T30" fmla="*/ 0 w 226"/>
                  <a:gd name="T31" fmla="*/ 1 h 224"/>
                  <a:gd name="T32" fmla="*/ 0 w 226"/>
                  <a:gd name="T33" fmla="*/ 1 h 224"/>
                  <a:gd name="T34" fmla="*/ 0 w 226"/>
                  <a:gd name="T35" fmla="*/ 1 h 224"/>
                  <a:gd name="T36" fmla="*/ 0 w 226"/>
                  <a:gd name="T37" fmla="*/ 1 h 224"/>
                  <a:gd name="T38" fmla="*/ 0 w 226"/>
                  <a:gd name="T39" fmla="*/ 1 h 224"/>
                  <a:gd name="T40" fmla="*/ 0 w 226"/>
                  <a:gd name="T41" fmla="*/ 1 h 224"/>
                  <a:gd name="T42" fmla="*/ 0 w 226"/>
                  <a:gd name="T43" fmla="*/ 1 h 224"/>
                  <a:gd name="T44" fmla="*/ 0 w 226"/>
                  <a:gd name="T45" fmla="*/ 1 h 224"/>
                  <a:gd name="T46" fmla="*/ 0 w 226"/>
                  <a:gd name="T47" fmla="*/ 1 h 224"/>
                  <a:gd name="T48" fmla="*/ 0 w 226"/>
                  <a:gd name="T49" fmla="*/ 0 h 22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26"/>
                  <a:gd name="T76" fmla="*/ 0 h 224"/>
                  <a:gd name="T77" fmla="*/ 226 w 226"/>
                  <a:gd name="T78" fmla="*/ 224 h 22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26" h="224">
                    <a:moveTo>
                      <a:pt x="156" y="172"/>
                    </a:moveTo>
                    <a:lnTo>
                      <a:pt x="150" y="183"/>
                    </a:lnTo>
                    <a:lnTo>
                      <a:pt x="148" y="196"/>
                    </a:lnTo>
                    <a:lnTo>
                      <a:pt x="153" y="211"/>
                    </a:lnTo>
                    <a:lnTo>
                      <a:pt x="171" y="221"/>
                    </a:lnTo>
                    <a:lnTo>
                      <a:pt x="195" y="224"/>
                    </a:lnTo>
                    <a:lnTo>
                      <a:pt x="215" y="217"/>
                    </a:lnTo>
                    <a:lnTo>
                      <a:pt x="226" y="207"/>
                    </a:lnTo>
                    <a:lnTo>
                      <a:pt x="205" y="186"/>
                    </a:lnTo>
                    <a:lnTo>
                      <a:pt x="177" y="177"/>
                    </a:lnTo>
                    <a:lnTo>
                      <a:pt x="152" y="168"/>
                    </a:lnTo>
                    <a:lnTo>
                      <a:pt x="128" y="165"/>
                    </a:lnTo>
                    <a:lnTo>
                      <a:pt x="107" y="164"/>
                    </a:lnTo>
                    <a:lnTo>
                      <a:pt x="92" y="164"/>
                    </a:lnTo>
                    <a:lnTo>
                      <a:pt x="82" y="165"/>
                    </a:lnTo>
                    <a:lnTo>
                      <a:pt x="85" y="151"/>
                    </a:lnTo>
                    <a:lnTo>
                      <a:pt x="82" y="133"/>
                    </a:lnTo>
                    <a:lnTo>
                      <a:pt x="74" y="114"/>
                    </a:lnTo>
                    <a:lnTo>
                      <a:pt x="61" y="101"/>
                    </a:lnTo>
                    <a:lnTo>
                      <a:pt x="49" y="92"/>
                    </a:lnTo>
                    <a:lnTo>
                      <a:pt x="39" y="79"/>
                    </a:lnTo>
                    <a:lnTo>
                      <a:pt x="25" y="67"/>
                    </a:lnTo>
                    <a:lnTo>
                      <a:pt x="0" y="54"/>
                    </a:lnTo>
                    <a:lnTo>
                      <a:pt x="7" y="28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399" name="Freeform 257"/>
              <p:cNvSpPr>
                <a:spLocks/>
              </p:cNvSpPr>
              <p:nvPr/>
            </p:nvSpPr>
            <p:spPr bwMode="auto">
              <a:xfrm>
                <a:off x="2543" y="2372"/>
                <a:ext cx="64" cy="115"/>
              </a:xfrm>
              <a:custGeom>
                <a:avLst/>
                <a:gdLst>
                  <a:gd name="T0" fmla="*/ 0 w 128"/>
                  <a:gd name="T1" fmla="*/ 1 h 229"/>
                  <a:gd name="T2" fmla="*/ 1 w 128"/>
                  <a:gd name="T3" fmla="*/ 1 h 229"/>
                  <a:gd name="T4" fmla="*/ 1 w 128"/>
                  <a:gd name="T5" fmla="*/ 1 h 229"/>
                  <a:gd name="T6" fmla="*/ 1 w 128"/>
                  <a:gd name="T7" fmla="*/ 1 h 229"/>
                  <a:gd name="T8" fmla="*/ 1 w 128"/>
                  <a:gd name="T9" fmla="*/ 1 h 229"/>
                  <a:gd name="T10" fmla="*/ 1 w 128"/>
                  <a:gd name="T11" fmla="*/ 1 h 229"/>
                  <a:gd name="T12" fmla="*/ 1 w 128"/>
                  <a:gd name="T13" fmla="*/ 1 h 229"/>
                  <a:gd name="T14" fmla="*/ 1 w 128"/>
                  <a:gd name="T15" fmla="*/ 1 h 229"/>
                  <a:gd name="T16" fmla="*/ 1 w 128"/>
                  <a:gd name="T17" fmla="*/ 1 h 229"/>
                  <a:gd name="T18" fmla="*/ 1 w 128"/>
                  <a:gd name="T19" fmla="*/ 1 h 229"/>
                  <a:gd name="T20" fmla="*/ 1 w 128"/>
                  <a:gd name="T21" fmla="*/ 1 h 229"/>
                  <a:gd name="T22" fmla="*/ 1 w 128"/>
                  <a:gd name="T23" fmla="*/ 1 h 229"/>
                  <a:gd name="T24" fmla="*/ 1 w 128"/>
                  <a:gd name="T25" fmla="*/ 0 h 229"/>
                  <a:gd name="T26" fmla="*/ 1 w 128"/>
                  <a:gd name="T27" fmla="*/ 1 h 229"/>
                  <a:gd name="T28" fmla="*/ 1 w 128"/>
                  <a:gd name="T29" fmla="*/ 1 h 229"/>
                  <a:gd name="T30" fmla="*/ 1 w 128"/>
                  <a:gd name="T31" fmla="*/ 1 h 22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28"/>
                  <a:gd name="T49" fmla="*/ 0 h 229"/>
                  <a:gd name="T50" fmla="*/ 128 w 128"/>
                  <a:gd name="T51" fmla="*/ 229 h 22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28" h="229">
                    <a:moveTo>
                      <a:pt x="0" y="229"/>
                    </a:moveTo>
                    <a:lnTo>
                      <a:pt x="4" y="204"/>
                    </a:lnTo>
                    <a:lnTo>
                      <a:pt x="12" y="196"/>
                    </a:lnTo>
                    <a:lnTo>
                      <a:pt x="16" y="184"/>
                    </a:lnTo>
                    <a:lnTo>
                      <a:pt x="18" y="172"/>
                    </a:lnTo>
                    <a:lnTo>
                      <a:pt x="13" y="161"/>
                    </a:lnTo>
                    <a:lnTo>
                      <a:pt x="4" y="125"/>
                    </a:lnTo>
                    <a:lnTo>
                      <a:pt x="12" y="75"/>
                    </a:lnTo>
                    <a:lnTo>
                      <a:pt x="23" y="51"/>
                    </a:lnTo>
                    <a:lnTo>
                      <a:pt x="32" y="29"/>
                    </a:lnTo>
                    <a:lnTo>
                      <a:pt x="44" y="14"/>
                    </a:lnTo>
                    <a:lnTo>
                      <a:pt x="61" y="4"/>
                    </a:lnTo>
                    <a:lnTo>
                      <a:pt x="78" y="0"/>
                    </a:lnTo>
                    <a:lnTo>
                      <a:pt x="91" y="4"/>
                    </a:lnTo>
                    <a:lnTo>
                      <a:pt x="105" y="11"/>
                    </a:lnTo>
                    <a:lnTo>
                      <a:pt x="128" y="1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00" name="Freeform 258"/>
              <p:cNvSpPr>
                <a:spLocks/>
              </p:cNvSpPr>
              <p:nvPr/>
            </p:nvSpPr>
            <p:spPr bwMode="auto">
              <a:xfrm>
                <a:off x="2543" y="2372"/>
                <a:ext cx="64" cy="115"/>
              </a:xfrm>
              <a:custGeom>
                <a:avLst/>
                <a:gdLst>
                  <a:gd name="T0" fmla="*/ 0 w 128"/>
                  <a:gd name="T1" fmla="*/ 1 h 229"/>
                  <a:gd name="T2" fmla="*/ 1 w 128"/>
                  <a:gd name="T3" fmla="*/ 1 h 229"/>
                  <a:gd name="T4" fmla="*/ 1 w 128"/>
                  <a:gd name="T5" fmla="*/ 1 h 229"/>
                  <a:gd name="T6" fmla="*/ 1 w 128"/>
                  <a:gd name="T7" fmla="*/ 1 h 229"/>
                  <a:gd name="T8" fmla="*/ 1 w 128"/>
                  <a:gd name="T9" fmla="*/ 1 h 229"/>
                  <a:gd name="T10" fmla="*/ 1 w 128"/>
                  <a:gd name="T11" fmla="*/ 1 h 229"/>
                  <a:gd name="T12" fmla="*/ 1 w 128"/>
                  <a:gd name="T13" fmla="*/ 1 h 229"/>
                  <a:gd name="T14" fmla="*/ 1 w 128"/>
                  <a:gd name="T15" fmla="*/ 1 h 229"/>
                  <a:gd name="T16" fmla="*/ 1 w 128"/>
                  <a:gd name="T17" fmla="*/ 1 h 229"/>
                  <a:gd name="T18" fmla="*/ 1 w 128"/>
                  <a:gd name="T19" fmla="*/ 1 h 229"/>
                  <a:gd name="T20" fmla="*/ 1 w 128"/>
                  <a:gd name="T21" fmla="*/ 1 h 229"/>
                  <a:gd name="T22" fmla="*/ 1 w 128"/>
                  <a:gd name="T23" fmla="*/ 1 h 229"/>
                  <a:gd name="T24" fmla="*/ 1 w 128"/>
                  <a:gd name="T25" fmla="*/ 0 h 229"/>
                  <a:gd name="T26" fmla="*/ 1 w 128"/>
                  <a:gd name="T27" fmla="*/ 1 h 229"/>
                  <a:gd name="T28" fmla="*/ 1 w 128"/>
                  <a:gd name="T29" fmla="*/ 1 h 229"/>
                  <a:gd name="T30" fmla="*/ 1 w 128"/>
                  <a:gd name="T31" fmla="*/ 1 h 22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28"/>
                  <a:gd name="T49" fmla="*/ 0 h 229"/>
                  <a:gd name="T50" fmla="*/ 128 w 128"/>
                  <a:gd name="T51" fmla="*/ 229 h 22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28" h="229">
                    <a:moveTo>
                      <a:pt x="0" y="229"/>
                    </a:moveTo>
                    <a:lnTo>
                      <a:pt x="4" y="204"/>
                    </a:lnTo>
                    <a:lnTo>
                      <a:pt x="12" y="196"/>
                    </a:lnTo>
                    <a:lnTo>
                      <a:pt x="16" y="184"/>
                    </a:lnTo>
                    <a:lnTo>
                      <a:pt x="18" y="172"/>
                    </a:lnTo>
                    <a:lnTo>
                      <a:pt x="13" y="161"/>
                    </a:lnTo>
                    <a:lnTo>
                      <a:pt x="4" y="125"/>
                    </a:lnTo>
                    <a:lnTo>
                      <a:pt x="12" y="75"/>
                    </a:lnTo>
                    <a:lnTo>
                      <a:pt x="23" y="51"/>
                    </a:lnTo>
                    <a:lnTo>
                      <a:pt x="32" y="29"/>
                    </a:lnTo>
                    <a:lnTo>
                      <a:pt x="44" y="14"/>
                    </a:lnTo>
                    <a:lnTo>
                      <a:pt x="61" y="4"/>
                    </a:lnTo>
                    <a:lnTo>
                      <a:pt x="78" y="0"/>
                    </a:lnTo>
                    <a:lnTo>
                      <a:pt x="91" y="4"/>
                    </a:lnTo>
                    <a:lnTo>
                      <a:pt x="105" y="11"/>
                    </a:lnTo>
                    <a:lnTo>
                      <a:pt x="128" y="1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01" name="Freeform 259"/>
              <p:cNvSpPr>
                <a:spLocks/>
              </p:cNvSpPr>
              <p:nvPr/>
            </p:nvSpPr>
            <p:spPr bwMode="auto">
              <a:xfrm>
                <a:off x="2423" y="2310"/>
                <a:ext cx="61" cy="4"/>
              </a:xfrm>
              <a:custGeom>
                <a:avLst/>
                <a:gdLst>
                  <a:gd name="T0" fmla="*/ 1 w 121"/>
                  <a:gd name="T1" fmla="*/ 1 h 7"/>
                  <a:gd name="T2" fmla="*/ 1 w 121"/>
                  <a:gd name="T3" fmla="*/ 1 h 7"/>
                  <a:gd name="T4" fmla="*/ 1 w 121"/>
                  <a:gd name="T5" fmla="*/ 1 h 7"/>
                  <a:gd name="T6" fmla="*/ 1 w 121"/>
                  <a:gd name="T7" fmla="*/ 1 h 7"/>
                  <a:gd name="T8" fmla="*/ 1 w 121"/>
                  <a:gd name="T9" fmla="*/ 0 h 7"/>
                  <a:gd name="T10" fmla="*/ 1 w 121"/>
                  <a:gd name="T11" fmla="*/ 1 h 7"/>
                  <a:gd name="T12" fmla="*/ 1 w 121"/>
                  <a:gd name="T13" fmla="*/ 1 h 7"/>
                  <a:gd name="T14" fmla="*/ 1 w 121"/>
                  <a:gd name="T15" fmla="*/ 1 h 7"/>
                  <a:gd name="T16" fmla="*/ 0 w 121"/>
                  <a:gd name="T17" fmla="*/ 1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1"/>
                  <a:gd name="T28" fmla="*/ 0 h 7"/>
                  <a:gd name="T29" fmla="*/ 121 w 121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1" h="7">
                    <a:moveTo>
                      <a:pt x="121" y="4"/>
                    </a:moveTo>
                    <a:lnTo>
                      <a:pt x="113" y="6"/>
                    </a:lnTo>
                    <a:lnTo>
                      <a:pt x="102" y="4"/>
                    </a:lnTo>
                    <a:lnTo>
                      <a:pt x="88" y="2"/>
                    </a:lnTo>
                    <a:lnTo>
                      <a:pt x="65" y="0"/>
                    </a:lnTo>
                    <a:lnTo>
                      <a:pt x="45" y="3"/>
                    </a:lnTo>
                    <a:lnTo>
                      <a:pt x="26" y="6"/>
                    </a:lnTo>
                    <a:lnTo>
                      <a:pt x="13" y="7"/>
                    </a:lnTo>
                    <a:lnTo>
                      <a:pt x="0" y="7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02" name="Freeform 260"/>
              <p:cNvSpPr>
                <a:spLocks/>
              </p:cNvSpPr>
              <p:nvPr/>
            </p:nvSpPr>
            <p:spPr bwMode="auto">
              <a:xfrm>
                <a:off x="2423" y="2310"/>
                <a:ext cx="61" cy="4"/>
              </a:xfrm>
              <a:custGeom>
                <a:avLst/>
                <a:gdLst>
                  <a:gd name="T0" fmla="*/ 1 w 121"/>
                  <a:gd name="T1" fmla="*/ 1 h 7"/>
                  <a:gd name="T2" fmla="*/ 1 w 121"/>
                  <a:gd name="T3" fmla="*/ 1 h 7"/>
                  <a:gd name="T4" fmla="*/ 1 w 121"/>
                  <a:gd name="T5" fmla="*/ 1 h 7"/>
                  <a:gd name="T6" fmla="*/ 1 w 121"/>
                  <a:gd name="T7" fmla="*/ 1 h 7"/>
                  <a:gd name="T8" fmla="*/ 1 w 121"/>
                  <a:gd name="T9" fmla="*/ 0 h 7"/>
                  <a:gd name="T10" fmla="*/ 1 w 121"/>
                  <a:gd name="T11" fmla="*/ 1 h 7"/>
                  <a:gd name="T12" fmla="*/ 1 w 121"/>
                  <a:gd name="T13" fmla="*/ 1 h 7"/>
                  <a:gd name="T14" fmla="*/ 1 w 121"/>
                  <a:gd name="T15" fmla="*/ 1 h 7"/>
                  <a:gd name="T16" fmla="*/ 0 w 121"/>
                  <a:gd name="T17" fmla="*/ 1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1"/>
                  <a:gd name="T28" fmla="*/ 0 h 7"/>
                  <a:gd name="T29" fmla="*/ 121 w 121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1" h="7">
                    <a:moveTo>
                      <a:pt x="121" y="4"/>
                    </a:moveTo>
                    <a:lnTo>
                      <a:pt x="113" y="6"/>
                    </a:lnTo>
                    <a:lnTo>
                      <a:pt x="102" y="4"/>
                    </a:lnTo>
                    <a:lnTo>
                      <a:pt x="88" y="2"/>
                    </a:lnTo>
                    <a:lnTo>
                      <a:pt x="65" y="0"/>
                    </a:lnTo>
                    <a:lnTo>
                      <a:pt x="45" y="3"/>
                    </a:lnTo>
                    <a:lnTo>
                      <a:pt x="26" y="6"/>
                    </a:lnTo>
                    <a:lnTo>
                      <a:pt x="13" y="7"/>
                    </a:lnTo>
                    <a:lnTo>
                      <a:pt x="0" y="7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03" name="Freeform 261"/>
              <p:cNvSpPr>
                <a:spLocks/>
              </p:cNvSpPr>
              <p:nvPr/>
            </p:nvSpPr>
            <p:spPr bwMode="auto">
              <a:xfrm>
                <a:off x="2419" y="2286"/>
                <a:ext cx="21" cy="7"/>
              </a:xfrm>
              <a:custGeom>
                <a:avLst/>
                <a:gdLst>
                  <a:gd name="T0" fmla="*/ 0 w 41"/>
                  <a:gd name="T1" fmla="*/ 1 h 12"/>
                  <a:gd name="T2" fmla="*/ 1 w 41"/>
                  <a:gd name="T3" fmla="*/ 1 h 12"/>
                  <a:gd name="T4" fmla="*/ 1 w 41"/>
                  <a:gd name="T5" fmla="*/ 1 h 12"/>
                  <a:gd name="T6" fmla="*/ 1 w 41"/>
                  <a:gd name="T7" fmla="*/ 0 h 12"/>
                  <a:gd name="T8" fmla="*/ 1 w 41"/>
                  <a:gd name="T9" fmla="*/ 1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"/>
                  <a:gd name="T16" fmla="*/ 0 h 12"/>
                  <a:gd name="T17" fmla="*/ 41 w 41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" h="12">
                    <a:moveTo>
                      <a:pt x="0" y="12"/>
                    </a:moveTo>
                    <a:lnTo>
                      <a:pt x="11" y="7"/>
                    </a:lnTo>
                    <a:lnTo>
                      <a:pt x="21" y="3"/>
                    </a:lnTo>
                    <a:lnTo>
                      <a:pt x="29" y="0"/>
                    </a:lnTo>
                    <a:lnTo>
                      <a:pt x="41" y="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04" name="Freeform 262"/>
              <p:cNvSpPr>
                <a:spLocks/>
              </p:cNvSpPr>
              <p:nvPr/>
            </p:nvSpPr>
            <p:spPr bwMode="auto">
              <a:xfrm>
                <a:off x="2419" y="2286"/>
                <a:ext cx="21" cy="7"/>
              </a:xfrm>
              <a:custGeom>
                <a:avLst/>
                <a:gdLst>
                  <a:gd name="T0" fmla="*/ 0 w 41"/>
                  <a:gd name="T1" fmla="*/ 1 h 12"/>
                  <a:gd name="T2" fmla="*/ 1 w 41"/>
                  <a:gd name="T3" fmla="*/ 1 h 12"/>
                  <a:gd name="T4" fmla="*/ 1 w 41"/>
                  <a:gd name="T5" fmla="*/ 1 h 12"/>
                  <a:gd name="T6" fmla="*/ 1 w 41"/>
                  <a:gd name="T7" fmla="*/ 0 h 12"/>
                  <a:gd name="T8" fmla="*/ 1 w 41"/>
                  <a:gd name="T9" fmla="*/ 1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"/>
                  <a:gd name="T16" fmla="*/ 0 h 12"/>
                  <a:gd name="T17" fmla="*/ 41 w 41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" h="12">
                    <a:moveTo>
                      <a:pt x="0" y="12"/>
                    </a:moveTo>
                    <a:lnTo>
                      <a:pt x="11" y="7"/>
                    </a:lnTo>
                    <a:lnTo>
                      <a:pt x="21" y="3"/>
                    </a:lnTo>
                    <a:lnTo>
                      <a:pt x="29" y="0"/>
                    </a:lnTo>
                    <a:lnTo>
                      <a:pt x="41" y="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05" name="Freeform 263"/>
              <p:cNvSpPr>
                <a:spLocks/>
              </p:cNvSpPr>
              <p:nvPr/>
            </p:nvSpPr>
            <p:spPr bwMode="auto">
              <a:xfrm>
                <a:off x="2463" y="2272"/>
                <a:ext cx="13" cy="21"/>
              </a:xfrm>
              <a:custGeom>
                <a:avLst/>
                <a:gdLst>
                  <a:gd name="T0" fmla="*/ 0 w 27"/>
                  <a:gd name="T1" fmla="*/ 0 h 40"/>
                  <a:gd name="T2" fmla="*/ 0 w 27"/>
                  <a:gd name="T3" fmla="*/ 1 h 40"/>
                  <a:gd name="T4" fmla="*/ 0 w 27"/>
                  <a:gd name="T5" fmla="*/ 1 h 40"/>
                  <a:gd name="T6" fmla="*/ 0 w 27"/>
                  <a:gd name="T7" fmla="*/ 1 h 4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40"/>
                  <a:gd name="T14" fmla="*/ 27 w 27"/>
                  <a:gd name="T15" fmla="*/ 40 h 4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40">
                    <a:moveTo>
                      <a:pt x="5" y="0"/>
                    </a:moveTo>
                    <a:lnTo>
                      <a:pt x="0" y="18"/>
                    </a:lnTo>
                    <a:lnTo>
                      <a:pt x="5" y="33"/>
                    </a:lnTo>
                    <a:lnTo>
                      <a:pt x="27" y="4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06" name="Freeform 264"/>
              <p:cNvSpPr>
                <a:spLocks/>
              </p:cNvSpPr>
              <p:nvPr/>
            </p:nvSpPr>
            <p:spPr bwMode="auto">
              <a:xfrm>
                <a:off x="2463" y="2272"/>
                <a:ext cx="13" cy="21"/>
              </a:xfrm>
              <a:custGeom>
                <a:avLst/>
                <a:gdLst>
                  <a:gd name="T0" fmla="*/ 0 w 27"/>
                  <a:gd name="T1" fmla="*/ 0 h 40"/>
                  <a:gd name="T2" fmla="*/ 0 w 27"/>
                  <a:gd name="T3" fmla="*/ 1 h 40"/>
                  <a:gd name="T4" fmla="*/ 0 w 27"/>
                  <a:gd name="T5" fmla="*/ 1 h 40"/>
                  <a:gd name="T6" fmla="*/ 0 w 27"/>
                  <a:gd name="T7" fmla="*/ 1 h 4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40"/>
                  <a:gd name="T14" fmla="*/ 27 w 27"/>
                  <a:gd name="T15" fmla="*/ 40 h 4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40">
                    <a:moveTo>
                      <a:pt x="5" y="0"/>
                    </a:moveTo>
                    <a:lnTo>
                      <a:pt x="0" y="18"/>
                    </a:lnTo>
                    <a:lnTo>
                      <a:pt x="5" y="33"/>
                    </a:lnTo>
                    <a:lnTo>
                      <a:pt x="27" y="4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07" name="Freeform 265"/>
              <p:cNvSpPr>
                <a:spLocks/>
              </p:cNvSpPr>
              <p:nvPr/>
            </p:nvSpPr>
            <p:spPr bwMode="auto">
              <a:xfrm>
                <a:off x="2408" y="2312"/>
                <a:ext cx="46" cy="327"/>
              </a:xfrm>
              <a:custGeom>
                <a:avLst/>
                <a:gdLst>
                  <a:gd name="T0" fmla="*/ 1 w 92"/>
                  <a:gd name="T1" fmla="*/ 0 h 654"/>
                  <a:gd name="T2" fmla="*/ 1 w 92"/>
                  <a:gd name="T3" fmla="*/ 1 h 654"/>
                  <a:gd name="T4" fmla="*/ 1 w 92"/>
                  <a:gd name="T5" fmla="*/ 1 h 654"/>
                  <a:gd name="T6" fmla="*/ 1 w 92"/>
                  <a:gd name="T7" fmla="*/ 1 h 654"/>
                  <a:gd name="T8" fmla="*/ 1 w 92"/>
                  <a:gd name="T9" fmla="*/ 1 h 654"/>
                  <a:gd name="T10" fmla="*/ 1 w 92"/>
                  <a:gd name="T11" fmla="*/ 1 h 654"/>
                  <a:gd name="T12" fmla="*/ 1 w 92"/>
                  <a:gd name="T13" fmla="*/ 1 h 654"/>
                  <a:gd name="T14" fmla="*/ 1 w 92"/>
                  <a:gd name="T15" fmla="*/ 1 h 654"/>
                  <a:gd name="T16" fmla="*/ 1 w 92"/>
                  <a:gd name="T17" fmla="*/ 1 h 654"/>
                  <a:gd name="T18" fmla="*/ 1 w 92"/>
                  <a:gd name="T19" fmla="*/ 1 h 654"/>
                  <a:gd name="T20" fmla="*/ 1 w 92"/>
                  <a:gd name="T21" fmla="*/ 1 h 654"/>
                  <a:gd name="T22" fmla="*/ 1 w 92"/>
                  <a:gd name="T23" fmla="*/ 1 h 654"/>
                  <a:gd name="T24" fmla="*/ 1 w 92"/>
                  <a:gd name="T25" fmla="*/ 1 h 654"/>
                  <a:gd name="T26" fmla="*/ 1 w 92"/>
                  <a:gd name="T27" fmla="*/ 1 h 654"/>
                  <a:gd name="T28" fmla="*/ 1 w 92"/>
                  <a:gd name="T29" fmla="*/ 1 h 654"/>
                  <a:gd name="T30" fmla="*/ 1 w 92"/>
                  <a:gd name="T31" fmla="*/ 1 h 654"/>
                  <a:gd name="T32" fmla="*/ 0 w 92"/>
                  <a:gd name="T33" fmla="*/ 1 h 6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654"/>
                  <a:gd name="T53" fmla="*/ 92 w 92"/>
                  <a:gd name="T54" fmla="*/ 654 h 6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654">
                    <a:moveTo>
                      <a:pt x="84" y="0"/>
                    </a:moveTo>
                    <a:lnTo>
                      <a:pt x="92" y="14"/>
                    </a:lnTo>
                    <a:lnTo>
                      <a:pt x="89" y="39"/>
                    </a:lnTo>
                    <a:lnTo>
                      <a:pt x="84" y="67"/>
                    </a:lnTo>
                    <a:lnTo>
                      <a:pt x="77" y="96"/>
                    </a:lnTo>
                    <a:lnTo>
                      <a:pt x="71" y="142"/>
                    </a:lnTo>
                    <a:lnTo>
                      <a:pt x="66" y="213"/>
                    </a:lnTo>
                    <a:lnTo>
                      <a:pt x="60" y="294"/>
                    </a:lnTo>
                    <a:lnTo>
                      <a:pt x="56" y="366"/>
                    </a:lnTo>
                    <a:lnTo>
                      <a:pt x="56" y="519"/>
                    </a:lnTo>
                    <a:lnTo>
                      <a:pt x="60" y="604"/>
                    </a:lnTo>
                    <a:lnTo>
                      <a:pt x="53" y="615"/>
                    </a:lnTo>
                    <a:lnTo>
                      <a:pt x="45" y="629"/>
                    </a:lnTo>
                    <a:lnTo>
                      <a:pt x="31" y="636"/>
                    </a:lnTo>
                    <a:lnTo>
                      <a:pt x="24" y="648"/>
                    </a:lnTo>
                    <a:lnTo>
                      <a:pt x="14" y="654"/>
                    </a:lnTo>
                    <a:lnTo>
                      <a:pt x="0" y="64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08" name="Freeform 266"/>
              <p:cNvSpPr>
                <a:spLocks/>
              </p:cNvSpPr>
              <p:nvPr/>
            </p:nvSpPr>
            <p:spPr bwMode="auto">
              <a:xfrm>
                <a:off x="2408" y="2312"/>
                <a:ext cx="46" cy="327"/>
              </a:xfrm>
              <a:custGeom>
                <a:avLst/>
                <a:gdLst>
                  <a:gd name="T0" fmla="*/ 1 w 92"/>
                  <a:gd name="T1" fmla="*/ 0 h 654"/>
                  <a:gd name="T2" fmla="*/ 1 w 92"/>
                  <a:gd name="T3" fmla="*/ 1 h 654"/>
                  <a:gd name="T4" fmla="*/ 1 w 92"/>
                  <a:gd name="T5" fmla="*/ 1 h 654"/>
                  <a:gd name="T6" fmla="*/ 1 w 92"/>
                  <a:gd name="T7" fmla="*/ 1 h 654"/>
                  <a:gd name="T8" fmla="*/ 1 w 92"/>
                  <a:gd name="T9" fmla="*/ 1 h 654"/>
                  <a:gd name="T10" fmla="*/ 1 w 92"/>
                  <a:gd name="T11" fmla="*/ 1 h 654"/>
                  <a:gd name="T12" fmla="*/ 1 w 92"/>
                  <a:gd name="T13" fmla="*/ 1 h 654"/>
                  <a:gd name="T14" fmla="*/ 1 w 92"/>
                  <a:gd name="T15" fmla="*/ 1 h 654"/>
                  <a:gd name="T16" fmla="*/ 1 w 92"/>
                  <a:gd name="T17" fmla="*/ 1 h 654"/>
                  <a:gd name="T18" fmla="*/ 1 w 92"/>
                  <a:gd name="T19" fmla="*/ 1 h 654"/>
                  <a:gd name="T20" fmla="*/ 1 w 92"/>
                  <a:gd name="T21" fmla="*/ 1 h 654"/>
                  <a:gd name="T22" fmla="*/ 1 w 92"/>
                  <a:gd name="T23" fmla="*/ 1 h 654"/>
                  <a:gd name="T24" fmla="*/ 1 w 92"/>
                  <a:gd name="T25" fmla="*/ 1 h 654"/>
                  <a:gd name="T26" fmla="*/ 1 w 92"/>
                  <a:gd name="T27" fmla="*/ 1 h 654"/>
                  <a:gd name="T28" fmla="*/ 1 w 92"/>
                  <a:gd name="T29" fmla="*/ 1 h 654"/>
                  <a:gd name="T30" fmla="*/ 1 w 92"/>
                  <a:gd name="T31" fmla="*/ 1 h 654"/>
                  <a:gd name="T32" fmla="*/ 0 w 92"/>
                  <a:gd name="T33" fmla="*/ 1 h 6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654"/>
                  <a:gd name="T53" fmla="*/ 92 w 92"/>
                  <a:gd name="T54" fmla="*/ 654 h 6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654">
                    <a:moveTo>
                      <a:pt x="84" y="0"/>
                    </a:moveTo>
                    <a:lnTo>
                      <a:pt x="92" y="14"/>
                    </a:lnTo>
                    <a:lnTo>
                      <a:pt x="89" y="39"/>
                    </a:lnTo>
                    <a:lnTo>
                      <a:pt x="84" y="67"/>
                    </a:lnTo>
                    <a:lnTo>
                      <a:pt x="77" y="96"/>
                    </a:lnTo>
                    <a:lnTo>
                      <a:pt x="71" y="142"/>
                    </a:lnTo>
                    <a:lnTo>
                      <a:pt x="66" y="213"/>
                    </a:lnTo>
                    <a:lnTo>
                      <a:pt x="60" y="294"/>
                    </a:lnTo>
                    <a:lnTo>
                      <a:pt x="56" y="366"/>
                    </a:lnTo>
                    <a:lnTo>
                      <a:pt x="56" y="519"/>
                    </a:lnTo>
                    <a:lnTo>
                      <a:pt x="60" y="604"/>
                    </a:lnTo>
                    <a:lnTo>
                      <a:pt x="53" y="615"/>
                    </a:lnTo>
                    <a:lnTo>
                      <a:pt x="45" y="629"/>
                    </a:lnTo>
                    <a:lnTo>
                      <a:pt x="31" y="636"/>
                    </a:lnTo>
                    <a:lnTo>
                      <a:pt x="24" y="648"/>
                    </a:lnTo>
                    <a:lnTo>
                      <a:pt x="14" y="654"/>
                    </a:lnTo>
                    <a:lnTo>
                      <a:pt x="0" y="64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09" name="Freeform 267"/>
              <p:cNvSpPr>
                <a:spLocks/>
              </p:cNvSpPr>
              <p:nvPr/>
            </p:nvSpPr>
            <p:spPr bwMode="auto">
              <a:xfrm>
                <a:off x="2413" y="2614"/>
                <a:ext cx="9" cy="17"/>
              </a:xfrm>
              <a:custGeom>
                <a:avLst/>
                <a:gdLst>
                  <a:gd name="T0" fmla="*/ 0 w 20"/>
                  <a:gd name="T1" fmla="*/ 1 h 33"/>
                  <a:gd name="T2" fmla="*/ 0 w 20"/>
                  <a:gd name="T3" fmla="*/ 1 h 33"/>
                  <a:gd name="T4" fmla="*/ 0 w 20"/>
                  <a:gd name="T5" fmla="*/ 1 h 33"/>
                  <a:gd name="T6" fmla="*/ 0 w 20"/>
                  <a:gd name="T7" fmla="*/ 0 h 3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33"/>
                  <a:gd name="T14" fmla="*/ 20 w 20"/>
                  <a:gd name="T15" fmla="*/ 33 h 3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33">
                    <a:moveTo>
                      <a:pt x="20" y="33"/>
                    </a:moveTo>
                    <a:lnTo>
                      <a:pt x="18" y="21"/>
                    </a:lnTo>
                    <a:lnTo>
                      <a:pt x="11" y="1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10" name="Freeform 268"/>
              <p:cNvSpPr>
                <a:spLocks/>
              </p:cNvSpPr>
              <p:nvPr/>
            </p:nvSpPr>
            <p:spPr bwMode="auto">
              <a:xfrm>
                <a:off x="2413" y="2614"/>
                <a:ext cx="9" cy="17"/>
              </a:xfrm>
              <a:custGeom>
                <a:avLst/>
                <a:gdLst>
                  <a:gd name="T0" fmla="*/ 0 w 20"/>
                  <a:gd name="T1" fmla="*/ 1 h 33"/>
                  <a:gd name="T2" fmla="*/ 0 w 20"/>
                  <a:gd name="T3" fmla="*/ 1 h 33"/>
                  <a:gd name="T4" fmla="*/ 0 w 20"/>
                  <a:gd name="T5" fmla="*/ 1 h 33"/>
                  <a:gd name="T6" fmla="*/ 0 w 20"/>
                  <a:gd name="T7" fmla="*/ 0 h 3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"/>
                  <a:gd name="T13" fmla="*/ 0 h 33"/>
                  <a:gd name="T14" fmla="*/ 20 w 20"/>
                  <a:gd name="T15" fmla="*/ 33 h 3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" h="33">
                    <a:moveTo>
                      <a:pt x="20" y="33"/>
                    </a:moveTo>
                    <a:lnTo>
                      <a:pt x="18" y="21"/>
                    </a:lnTo>
                    <a:lnTo>
                      <a:pt x="11" y="1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11" name="Freeform 269"/>
              <p:cNvSpPr>
                <a:spLocks/>
              </p:cNvSpPr>
              <p:nvPr/>
            </p:nvSpPr>
            <p:spPr bwMode="auto">
              <a:xfrm>
                <a:off x="2426" y="2630"/>
                <a:ext cx="23" cy="11"/>
              </a:xfrm>
              <a:custGeom>
                <a:avLst/>
                <a:gdLst>
                  <a:gd name="T0" fmla="*/ 0 w 46"/>
                  <a:gd name="T1" fmla="*/ 0 h 22"/>
                  <a:gd name="T2" fmla="*/ 1 w 46"/>
                  <a:gd name="T3" fmla="*/ 1 h 22"/>
                  <a:gd name="T4" fmla="*/ 1 w 46"/>
                  <a:gd name="T5" fmla="*/ 1 h 22"/>
                  <a:gd name="T6" fmla="*/ 1 w 46"/>
                  <a:gd name="T7" fmla="*/ 1 h 22"/>
                  <a:gd name="T8" fmla="*/ 1 w 46"/>
                  <a:gd name="T9" fmla="*/ 1 h 22"/>
                  <a:gd name="T10" fmla="*/ 1 w 46"/>
                  <a:gd name="T11" fmla="*/ 1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6"/>
                  <a:gd name="T19" fmla="*/ 0 h 22"/>
                  <a:gd name="T20" fmla="*/ 46 w 46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6" h="22">
                    <a:moveTo>
                      <a:pt x="0" y="0"/>
                    </a:moveTo>
                    <a:lnTo>
                      <a:pt x="10" y="12"/>
                    </a:lnTo>
                    <a:lnTo>
                      <a:pt x="18" y="22"/>
                    </a:lnTo>
                    <a:lnTo>
                      <a:pt x="26" y="22"/>
                    </a:lnTo>
                    <a:lnTo>
                      <a:pt x="38" y="19"/>
                    </a:lnTo>
                    <a:lnTo>
                      <a:pt x="46" y="1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12" name="Freeform 270"/>
              <p:cNvSpPr>
                <a:spLocks/>
              </p:cNvSpPr>
              <p:nvPr/>
            </p:nvSpPr>
            <p:spPr bwMode="auto">
              <a:xfrm>
                <a:off x="2426" y="2630"/>
                <a:ext cx="23" cy="11"/>
              </a:xfrm>
              <a:custGeom>
                <a:avLst/>
                <a:gdLst>
                  <a:gd name="T0" fmla="*/ 0 w 46"/>
                  <a:gd name="T1" fmla="*/ 0 h 22"/>
                  <a:gd name="T2" fmla="*/ 1 w 46"/>
                  <a:gd name="T3" fmla="*/ 1 h 22"/>
                  <a:gd name="T4" fmla="*/ 1 w 46"/>
                  <a:gd name="T5" fmla="*/ 1 h 22"/>
                  <a:gd name="T6" fmla="*/ 1 w 46"/>
                  <a:gd name="T7" fmla="*/ 1 h 22"/>
                  <a:gd name="T8" fmla="*/ 1 w 46"/>
                  <a:gd name="T9" fmla="*/ 1 h 22"/>
                  <a:gd name="T10" fmla="*/ 1 w 46"/>
                  <a:gd name="T11" fmla="*/ 1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6"/>
                  <a:gd name="T19" fmla="*/ 0 h 22"/>
                  <a:gd name="T20" fmla="*/ 46 w 46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6" h="22">
                    <a:moveTo>
                      <a:pt x="0" y="0"/>
                    </a:moveTo>
                    <a:lnTo>
                      <a:pt x="10" y="12"/>
                    </a:lnTo>
                    <a:lnTo>
                      <a:pt x="18" y="22"/>
                    </a:lnTo>
                    <a:lnTo>
                      <a:pt x="26" y="22"/>
                    </a:lnTo>
                    <a:lnTo>
                      <a:pt x="38" y="19"/>
                    </a:lnTo>
                    <a:lnTo>
                      <a:pt x="46" y="1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13" name="Freeform 271"/>
              <p:cNvSpPr>
                <a:spLocks/>
              </p:cNvSpPr>
              <p:nvPr/>
            </p:nvSpPr>
            <p:spPr bwMode="auto">
              <a:xfrm>
                <a:off x="2440" y="2656"/>
                <a:ext cx="17" cy="21"/>
              </a:xfrm>
              <a:custGeom>
                <a:avLst/>
                <a:gdLst>
                  <a:gd name="T0" fmla="*/ 1 w 33"/>
                  <a:gd name="T1" fmla="*/ 0 h 42"/>
                  <a:gd name="T2" fmla="*/ 1 w 33"/>
                  <a:gd name="T3" fmla="*/ 1 h 42"/>
                  <a:gd name="T4" fmla="*/ 1 w 33"/>
                  <a:gd name="T5" fmla="*/ 1 h 42"/>
                  <a:gd name="T6" fmla="*/ 1 w 33"/>
                  <a:gd name="T7" fmla="*/ 1 h 42"/>
                  <a:gd name="T8" fmla="*/ 0 w 33"/>
                  <a:gd name="T9" fmla="*/ 1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3"/>
                  <a:gd name="T16" fmla="*/ 0 h 42"/>
                  <a:gd name="T17" fmla="*/ 33 w 33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3" h="42">
                    <a:moveTo>
                      <a:pt x="33" y="0"/>
                    </a:moveTo>
                    <a:lnTo>
                      <a:pt x="23" y="4"/>
                    </a:lnTo>
                    <a:lnTo>
                      <a:pt x="14" y="12"/>
                    </a:lnTo>
                    <a:lnTo>
                      <a:pt x="3" y="28"/>
                    </a:lnTo>
                    <a:lnTo>
                      <a:pt x="0" y="4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14" name="Freeform 272"/>
              <p:cNvSpPr>
                <a:spLocks/>
              </p:cNvSpPr>
              <p:nvPr/>
            </p:nvSpPr>
            <p:spPr bwMode="auto">
              <a:xfrm>
                <a:off x="2440" y="2656"/>
                <a:ext cx="17" cy="21"/>
              </a:xfrm>
              <a:custGeom>
                <a:avLst/>
                <a:gdLst>
                  <a:gd name="T0" fmla="*/ 1 w 33"/>
                  <a:gd name="T1" fmla="*/ 0 h 42"/>
                  <a:gd name="T2" fmla="*/ 1 w 33"/>
                  <a:gd name="T3" fmla="*/ 1 h 42"/>
                  <a:gd name="T4" fmla="*/ 1 w 33"/>
                  <a:gd name="T5" fmla="*/ 1 h 42"/>
                  <a:gd name="T6" fmla="*/ 1 w 33"/>
                  <a:gd name="T7" fmla="*/ 1 h 42"/>
                  <a:gd name="T8" fmla="*/ 0 w 33"/>
                  <a:gd name="T9" fmla="*/ 1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3"/>
                  <a:gd name="T16" fmla="*/ 0 h 42"/>
                  <a:gd name="T17" fmla="*/ 33 w 33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3" h="42">
                    <a:moveTo>
                      <a:pt x="33" y="0"/>
                    </a:moveTo>
                    <a:lnTo>
                      <a:pt x="23" y="4"/>
                    </a:lnTo>
                    <a:lnTo>
                      <a:pt x="14" y="12"/>
                    </a:lnTo>
                    <a:lnTo>
                      <a:pt x="3" y="28"/>
                    </a:lnTo>
                    <a:lnTo>
                      <a:pt x="0" y="4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15" name="Freeform 273"/>
              <p:cNvSpPr>
                <a:spLocks/>
              </p:cNvSpPr>
              <p:nvPr/>
            </p:nvSpPr>
            <p:spPr bwMode="auto">
              <a:xfrm>
                <a:off x="2444" y="2644"/>
                <a:ext cx="6" cy="17"/>
              </a:xfrm>
              <a:custGeom>
                <a:avLst/>
                <a:gdLst>
                  <a:gd name="T0" fmla="*/ 1 w 12"/>
                  <a:gd name="T1" fmla="*/ 1 h 33"/>
                  <a:gd name="T2" fmla="*/ 1 w 12"/>
                  <a:gd name="T3" fmla="*/ 1 h 33"/>
                  <a:gd name="T4" fmla="*/ 0 w 12"/>
                  <a:gd name="T5" fmla="*/ 0 h 33"/>
                  <a:gd name="T6" fmla="*/ 0 60000 65536"/>
                  <a:gd name="T7" fmla="*/ 0 60000 65536"/>
                  <a:gd name="T8" fmla="*/ 0 60000 65536"/>
                  <a:gd name="T9" fmla="*/ 0 w 12"/>
                  <a:gd name="T10" fmla="*/ 0 h 33"/>
                  <a:gd name="T11" fmla="*/ 12 w 12"/>
                  <a:gd name="T12" fmla="*/ 33 h 3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2" h="33">
                    <a:moveTo>
                      <a:pt x="12" y="33"/>
                    </a:moveTo>
                    <a:lnTo>
                      <a:pt x="5" y="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16" name="Freeform 274"/>
              <p:cNvSpPr>
                <a:spLocks/>
              </p:cNvSpPr>
              <p:nvPr/>
            </p:nvSpPr>
            <p:spPr bwMode="auto">
              <a:xfrm>
                <a:off x="2444" y="2644"/>
                <a:ext cx="6" cy="17"/>
              </a:xfrm>
              <a:custGeom>
                <a:avLst/>
                <a:gdLst>
                  <a:gd name="T0" fmla="*/ 1 w 12"/>
                  <a:gd name="T1" fmla="*/ 1 h 33"/>
                  <a:gd name="T2" fmla="*/ 1 w 12"/>
                  <a:gd name="T3" fmla="*/ 1 h 33"/>
                  <a:gd name="T4" fmla="*/ 0 w 12"/>
                  <a:gd name="T5" fmla="*/ 0 h 33"/>
                  <a:gd name="T6" fmla="*/ 0 60000 65536"/>
                  <a:gd name="T7" fmla="*/ 0 60000 65536"/>
                  <a:gd name="T8" fmla="*/ 0 60000 65536"/>
                  <a:gd name="T9" fmla="*/ 0 w 12"/>
                  <a:gd name="T10" fmla="*/ 0 h 33"/>
                  <a:gd name="T11" fmla="*/ 12 w 12"/>
                  <a:gd name="T12" fmla="*/ 33 h 3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2" h="33">
                    <a:moveTo>
                      <a:pt x="12" y="33"/>
                    </a:moveTo>
                    <a:lnTo>
                      <a:pt x="5" y="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17" name="Freeform 275"/>
              <p:cNvSpPr>
                <a:spLocks/>
              </p:cNvSpPr>
              <p:nvPr/>
            </p:nvSpPr>
            <p:spPr bwMode="auto">
              <a:xfrm>
                <a:off x="2407" y="2665"/>
                <a:ext cx="35" cy="5"/>
              </a:xfrm>
              <a:custGeom>
                <a:avLst/>
                <a:gdLst>
                  <a:gd name="T0" fmla="*/ 0 w 71"/>
                  <a:gd name="T1" fmla="*/ 1 h 8"/>
                  <a:gd name="T2" fmla="*/ 0 w 71"/>
                  <a:gd name="T3" fmla="*/ 1 h 8"/>
                  <a:gd name="T4" fmla="*/ 0 w 71"/>
                  <a:gd name="T5" fmla="*/ 0 h 8"/>
                  <a:gd name="T6" fmla="*/ 0 w 71"/>
                  <a:gd name="T7" fmla="*/ 0 h 8"/>
                  <a:gd name="T8" fmla="*/ 0 w 71"/>
                  <a:gd name="T9" fmla="*/ 1 h 8"/>
                  <a:gd name="T10" fmla="*/ 0 w 71"/>
                  <a:gd name="T11" fmla="*/ 1 h 8"/>
                  <a:gd name="T12" fmla="*/ 0 w 71"/>
                  <a:gd name="T13" fmla="*/ 1 h 8"/>
                  <a:gd name="T14" fmla="*/ 0 w 71"/>
                  <a:gd name="T15" fmla="*/ 1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1"/>
                  <a:gd name="T25" fmla="*/ 0 h 8"/>
                  <a:gd name="T26" fmla="*/ 71 w 71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1" h="8">
                    <a:moveTo>
                      <a:pt x="71" y="5"/>
                    </a:moveTo>
                    <a:lnTo>
                      <a:pt x="58" y="5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2" y="3"/>
                    </a:lnTo>
                    <a:lnTo>
                      <a:pt x="19" y="7"/>
                    </a:lnTo>
                    <a:lnTo>
                      <a:pt x="7" y="5"/>
                    </a:lnTo>
                    <a:lnTo>
                      <a:pt x="0" y="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18" name="Freeform 276"/>
              <p:cNvSpPr>
                <a:spLocks/>
              </p:cNvSpPr>
              <p:nvPr/>
            </p:nvSpPr>
            <p:spPr bwMode="auto">
              <a:xfrm>
                <a:off x="2407" y="2665"/>
                <a:ext cx="35" cy="5"/>
              </a:xfrm>
              <a:custGeom>
                <a:avLst/>
                <a:gdLst>
                  <a:gd name="T0" fmla="*/ 0 w 71"/>
                  <a:gd name="T1" fmla="*/ 1 h 8"/>
                  <a:gd name="T2" fmla="*/ 0 w 71"/>
                  <a:gd name="T3" fmla="*/ 1 h 8"/>
                  <a:gd name="T4" fmla="*/ 0 w 71"/>
                  <a:gd name="T5" fmla="*/ 0 h 8"/>
                  <a:gd name="T6" fmla="*/ 0 w 71"/>
                  <a:gd name="T7" fmla="*/ 0 h 8"/>
                  <a:gd name="T8" fmla="*/ 0 w 71"/>
                  <a:gd name="T9" fmla="*/ 1 h 8"/>
                  <a:gd name="T10" fmla="*/ 0 w 71"/>
                  <a:gd name="T11" fmla="*/ 1 h 8"/>
                  <a:gd name="T12" fmla="*/ 0 w 71"/>
                  <a:gd name="T13" fmla="*/ 1 h 8"/>
                  <a:gd name="T14" fmla="*/ 0 w 71"/>
                  <a:gd name="T15" fmla="*/ 1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1"/>
                  <a:gd name="T25" fmla="*/ 0 h 8"/>
                  <a:gd name="T26" fmla="*/ 71 w 71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1" h="8">
                    <a:moveTo>
                      <a:pt x="71" y="5"/>
                    </a:moveTo>
                    <a:lnTo>
                      <a:pt x="58" y="5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2" y="3"/>
                    </a:lnTo>
                    <a:lnTo>
                      <a:pt x="19" y="7"/>
                    </a:lnTo>
                    <a:lnTo>
                      <a:pt x="7" y="5"/>
                    </a:lnTo>
                    <a:lnTo>
                      <a:pt x="0" y="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19" name="Freeform 277"/>
              <p:cNvSpPr>
                <a:spLocks/>
              </p:cNvSpPr>
              <p:nvPr/>
            </p:nvSpPr>
            <p:spPr bwMode="auto">
              <a:xfrm>
                <a:off x="2407" y="2636"/>
                <a:ext cx="19" cy="15"/>
              </a:xfrm>
              <a:custGeom>
                <a:avLst/>
                <a:gdLst>
                  <a:gd name="T0" fmla="*/ 0 w 38"/>
                  <a:gd name="T1" fmla="*/ 1 h 30"/>
                  <a:gd name="T2" fmla="*/ 1 w 38"/>
                  <a:gd name="T3" fmla="*/ 1 h 30"/>
                  <a:gd name="T4" fmla="*/ 1 w 38"/>
                  <a:gd name="T5" fmla="*/ 1 h 30"/>
                  <a:gd name="T6" fmla="*/ 1 w 38"/>
                  <a:gd name="T7" fmla="*/ 1 h 30"/>
                  <a:gd name="T8" fmla="*/ 1 w 38"/>
                  <a:gd name="T9" fmla="*/ 1 h 30"/>
                  <a:gd name="T10" fmla="*/ 1 w 38"/>
                  <a:gd name="T11" fmla="*/ 0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8"/>
                  <a:gd name="T19" fmla="*/ 0 h 30"/>
                  <a:gd name="T20" fmla="*/ 38 w 38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8" h="30">
                    <a:moveTo>
                      <a:pt x="0" y="26"/>
                    </a:moveTo>
                    <a:lnTo>
                      <a:pt x="10" y="30"/>
                    </a:lnTo>
                    <a:lnTo>
                      <a:pt x="19" y="28"/>
                    </a:lnTo>
                    <a:lnTo>
                      <a:pt x="29" y="26"/>
                    </a:lnTo>
                    <a:lnTo>
                      <a:pt x="38" y="10"/>
                    </a:lnTo>
                    <a:lnTo>
                      <a:pt x="26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20" name="Freeform 278"/>
              <p:cNvSpPr>
                <a:spLocks/>
              </p:cNvSpPr>
              <p:nvPr/>
            </p:nvSpPr>
            <p:spPr bwMode="auto">
              <a:xfrm>
                <a:off x="2407" y="2636"/>
                <a:ext cx="19" cy="15"/>
              </a:xfrm>
              <a:custGeom>
                <a:avLst/>
                <a:gdLst>
                  <a:gd name="T0" fmla="*/ 0 w 38"/>
                  <a:gd name="T1" fmla="*/ 1 h 30"/>
                  <a:gd name="T2" fmla="*/ 1 w 38"/>
                  <a:gd name="T3" fmla="*/ 1 h 30"/>
                  <a:gd name="T4" fmla="*/ 1 w 38"/>
                  <a:gd name="T5" fmla="*/ 1 h 30"/>
                  <a:gd name="T6" fmla="*/ 1 w 38"/>
                  <a:gd name="T7" fmla="*/ 1 h 30"/>
                  <a:gd name="T8" fmla="*/ 1 w 38"/>
                  <a:gd name="T9" fmla="*/ 1 h 30"/>
                  <a:gd name="T10" fmla="*/ 1 w 38"/>
                  <a:gd name="T11" fmla="*/ 0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8"/>
                  <a:gd name="T19" fmla="*/ 0 h 30"/>
                  <a:gd name="T20" fmla="*/ 38 w 38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8" h="30">
                    <a:moveTo>
                      <a:pt x="0" y="26"/>
                    </a:moveTo>
                    <a:lnTo>
                      <a:pt x="10" y="30"/>
                    </a:lnTo>
                    <a:lnTo>
                      <a:pt x="19" y="28"/>
                    </a:lnTo>
                    <a:lnTo>
                      <a:pt x="29" y="26"/>
                    </a:lnTo>
                    <a:lnTo>
                      <a:pt x="38" y="10"/>
                    </a:lnTo>
                    <a:lnTo>
                      <a:pt x="26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21" name="Freeform 279"/>
              <p:cNvSpPr>
                <a:spLocks/>
              </p:cNvSpPr>
              <p:nvPr/>
            </p:nvSpPr>
            <p:spPr bwMode="auto">
              <a:xfrm>
                <a:off x="2417" y="2651"/>
                <a:ext cx="6" cy="17"/>
              </a:xfrm>
              <a:custGeom>
                <a:avLst/>
                <a:gdLst>
                  <a:gd name="T0" fmla="*/ 0 w 11"/>
                  <a:gd name="T1" fmla="*/ 0 h 33"/>
                  <a:gd name="T2" fmla="*/ 0 w 11"/>
                  <a:gd name="T3" fmla="*/ 1 h 33"/>
                  <a:gd name="T4" fmla="*/ 1 w 11"/>
                  <a:gd name="T5" fmla="*/ 1 h 33"/>
                  <a:gd name="T6" fmla="*/ 0 60000 65536"/>
                  <a:gd name="T7" fmla="*/ 0 60000 65536"/>
                  <a:gd name="T8" fmla="*/ 0 60000 65536"/>
                  <a:gd name="T9" fmla="*/ 0 w 11"/>
                  <a:gd name="T10" fmla="*/ 0 h 33"/>
                  <a:gd name="T11" fmla="*/ 11 w 11"/>
                  <a:gd name="T12" fmla="*/ 33 h 3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" h="33">
                    <a:moveTo>
                      <a:pt x="0" y="0"/>
                    </a:moveTo>
                    <a:lnTo>
                      <a:pt x="0" y="19"/>
                    </a:lnTo>
                    <a:lnTo>
                      <a:pt x="11" y="3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22" name="Freeform 280"/>
              <p:cNvSpPr>
                <a:spLocks/>
              </p:cNvSpPr>
              <p:nvPr/>
            </p:nvSpPr>
            <p:spPr bwMode="auto">
              <a:xfrm>
                <a:off x="2417" y="2651"/>
                <a:ext cx="6" cy="17"/>
              </a:xfrm>
              <a:custGeom>
                <a:avLst/>
                <a:gdLst>
                  <a:gd name="T0" fmla="*/ 0 w 11"/>
                  <a:gd name="T1" fmla="*/ 0 h 33"/>
                  <a:gd name="T2" fmla="*/ 0 w 11"/>
                  <a:gd name="T3" fmla="*/ 1 h 33"/>
                  <a:gd name="T4" fmla="*/ 1 w 11"/>
                  <a:gd name="T5" fmla="*/ 1 h 33"/>
                  <a:gd name="T6" fmla="*/ 0 60000 65536"/>
                  <a:gd name="T7" fmla="*/ 0 60000 65536"/>
                  <a:gd name="T8" fmla="*/ 0 60000 65536"/>
                  <a:gd name="T9" fmla="*/ 0 w 11"/>
                  <a:gd name="T10" fmla="*/ 0 h 33"/>
                  <a:gd name="T11" fmla="*/ 11 w 11"/>
                  <a:gd name="T12" fmla="*/ 33 h 3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" h="33">
                    <a:moveTo>
                      <a:pt x="0" y="0"/>
                    </a:moveTo>
                    <a:lnTo>
                      <a:pt x="0" y="19"/>
                    </a:lnTo>
                    <a:lnTo>
                      <a:pt x="11" y="3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23" name="Line 281"/>
              <p:cNvSpPr>
                <a:spLocks noChangeShapeType="1"/>
              </p:cNvSpPr>
              <p:nvPr/>
            </p:nvSpPr>
            <p:spPr bwMode="auto">
              <a:xfrm>
                <a:off x="2433" y="2639"/>
                <a:ext cx="1" cy="1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24" name="Line 282"/>
              <p:cNvSpPr>
                <a:spLocks noChangeShapeType="1"/>
              </p:cNvSpPr>
              <p:nvPr/>
            </p:nvSpPr>
            <p:spPr bwMode="auto">
              <a:xfrm>
                <a:off x="2433" y="2639"/>
                <a:ext cx="1" cy="13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25" name="Freeform 283"/>
              <p:cNvSpPr>
                <a:spLocks/>
              </p:cNvSpPr>
              <p:nvPr/>
            </p:nvSpPr>
            <p:spPr bwMode="auto">
              <a:xfrm>
                <a:off x="2467" y="2718"/>
                <a:ext cx="13" cy="2"/>
              </a:xfrm>
              <a:custGeom>
                <a:avLst/>
                <a:gdLst>
                  <a:gd name="T0" fmla="*/ 1 w 26"/>
                  <a:gd name="T1" fmla="*/ 0 h 4"/>
                  <a:gd name="T2" fmla="*/ 1 w 26"/>
                  <a:gd name="T3" fmla="*/ 1 h 4"/>
                  <a:gd name="T4" fmla="*/ 1 w 26"/>
                  <a:gd name="T5" fmla="*/ 1 h 4"/>
                  <a:gd name="T6" fmla="*/ 0 w 26"/>
                  <a:gd name="T7" fmla="*/ 1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4"/>
                  <a:gd name="T14" fmla="*/ 26 w 26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4">
                    <a:moveTo>
                      <a:pt x="26" y="0"/>
                    </a:moveTo>
                    <a:lnTo>
                      <a:pt x="18" y="4"/>
                    </a:lnTo>
                    <a:lnTo>
                      <a:pt x="11" y="4"/>
                    </a:lnTo>
                    <a:lnTo>
                      <a:pt x="0" y="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26" name="Freeform 284"/>
              <p:cNvSpPr>
                <a:spLocks/>
              </p:cNvSpPr>
              <p:nvPr/>
            </p:nvSpPr>
            <p:spPr bwMode="auto">
              <a:xfrm>
                <a:off x="2467" y="2718"/>
                <a:ext cx="13" cy="2"/>
              </a:xfrm>
              <a:custGeom>
                <a:avLst/>
                <a:gdLst>
                  <a:gd name="T0" fmla="*/ 1 w 26"/>
                  <a:gd name="T1" fmla="*/ 0 h 4"/>
                  <a:gd name="T2" fmla="*/ 1 w 26"/>
                  <a:gd name="T3" fmla="*/ 1 h 4"/>
                  <a:gd name="T4" fmla="*/ 1 w 26"/>
                  <a:gd name="T5" fmla="*/ 1 h 4"/>
                  <a:gd name="T6" fmla="*/ 0 w 26"/>
                  <a:gd name="T7" fmla="*/ 1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4"/>
                  <a:gd name="T14" fmla="*/ 26 w 26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4">
                    <a:moveTo>
                      <a:pt x="26" y="0"/>
                    </a:moveTo>
                    <a:lnTo>
                      <a:pt x="18" y="4"/>
                    </a:lnTo>
                    <a:lnTo>
                      <a:pt x="11" y="4"/>
                    </a:lnTo>
                    <a:lnTo>
                      <a:pt x="0" y="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27" name="Freeform 285"/>
              <p:cNvSpPr>
                <a:spLocks/>
              </p:cNvSpPr>
              <p:nvPr/>
            </p:nvSpPr>
            <p:spPr bwMode="auto">
              <a:xfrm>
                <a:off x="2493" y="2767"/>
                <a:ext cx="9" cy="3"/>
              </a:xfrm>
              <a:custGeom>
                <a:avLst/>
                <a:gdLst>
                  <a:gd name="T0" fmla="*/ 1 w 16"/>
                  <a:gd name="T1" fmla="*/ 0 h 7"/>
                  <a:gd name="T2" fmla="*/ 1 w 16"/>
                  <a:gd name="T3" fmla="*/ 0 h 7"/>
                  <a:gd name="T4" fmla="*/ 0 w 16"/>
                  <a:gd name="T5" fmla="*/ 0 h 7"/>
                  <a:gd name="T6" fmla="*/ 0 60000 65536"/>
                  <a:gd name="T7" fmla="*/ 0 60000 65536"/>
                  <a:gd name="T8" fmla="*/ 0 60000 65536"/>
                  <a:gd name="T9" fmla="*/ 0 w 16"/>
                  <a:gd name="T10" fmla="*/ 0 h 7"/>
                  <a:gd name="T11" fmla="*/ 16 w 16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" h="7">
                    <a:moveTo>
                      <a:pt x="16" y="0"/>
                    </a:moveTo>
                    <a:lnTo>
                      <a:pt x="7" y="7"/>
                    </a:lnTo>
                    <a:lnTo>
                      <a:pt x="0" y="7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28" name="Freeform 286"/>
              <p:cNvSpPr>
                <a:spLocks/>
              </p:cNvSpPr>
              <p:nvPr/>
            </p:nvSpPr>
            <p:spPr bwMode="auto">
              <a:xfrm>
                <a:off x="2493" y="2767"/>
                <a:ext cx="9" cy="3"/>
              </a:xfrm>
              <a:custGeom>
                <a:avLst/>
                <a:gdLst>
                  <a:gd name="T0" fmla="*/ 1 w 16"/>
                  <a:gd name="T1" fmla="*/ 0 h 7"/>
                  <a:gd name="T2" fmla="*/ 1 w 16"/>
                  <a:gd name="T3" fmla="*/ 0 h 7"/>
                  <a:gd name="T4" fmla="*/ 0 w 16"/>
                  <a:gd name="T5" fmla="*/ 0 h 7"/>
                  <a:gd name="T6" fmla="*/ 0 60000 65536"/>
                  <a:gd name="T7" fmla="*/ 0 60000 65536"/>
                  <a:gd name="T8" fmla="*/ 0 60000 65536"/>
                  <a:gd name="T9" fmla="*/ 0 w 16"/>
                  <a:gd name="T10" fmla="*/ 0 h 7"/>
                  <a:gd name="T11" fmla="*/ 16 w 16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" h="7">
                    <a:moveTo>
                      <a:pt x="16" y="0"/>
                    </a:moveTo>
                    <a:lnTo>
                      <a:pt x="7" y="7"/>
                    </a:lnTo>
                    <a:lnTo>
                      <a:pt x="0" y="7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29" name="Freeform 287"/>
              <p:cNvSpPr>
                <a:spLocks/>
              </p:cNvSpPr>
              <p:nvPr/>
            </p:nvSpPr>
            <p:spPr bwMode="auto">
              <a:xfrm>
                <a:off x="2420" y="2668"/>
                <a:ext cx="18" cy="84"/>
              </a:xfrm>
              <a:custGeom>
                <a:avLst/>
                <a:gdLst>
                  <a:gd name="T0" fmla="*/ 0 w 38"/>
                  <a:gd name="T1" fmla="*/ 0 h 170"/>
                  <a:gd name="T2" fmla="*/ 0 w 38"/>
                  <a:gd name="T3" fmla="*/ 0 h 170"/>
                  <a:gd name="T4" fmla="*/ 0 w 38"/>
                  <a:gd name="T5" fmla="*/ 0 h 170"/>
                  <a:gd name="T6" fmla="*/ 0 w 38"/>
                  <a:gd name="T7" fmla="*/ 0 h 170"/>
                  <a:gd name="T8" fmla="*/ 0 w 38"/>
                  <a:gd name="T9" fmla="*/ 0 h 170"/>
                  <a:gd name="T10" fmla="*/ 0 w 38"/>
                  <a:gd name="T11" fmla="*/ 0 h 170"/>
                  <a:gd name="T12" fmla="*/ 0 w 38"/>
                  <a:gd name="T13" fmla="*/ 0 h 170"/>
                  <a:gd name="T14" fmla="*/ 0 w 38"/>
                  <a:gd name="T15" fmla="*/ 0 h 17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8"/>
                  <a:gd name="T25" fmla="*/ 0 h 170"/>
                  <a:gd name="T26" fmla="*/ 38 w 38"/>
                  <a:gd name="T27" fmla="*/ 170 h 17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8" h="170">
                    <a:moveTo>
                      <a:pt x="38" y="167"/>
                    </a:moveTo>
                    <a:lnTo>
                      <a:pt x="28" y="170"/>
                    </a:lnTo>
                    <a:lnTo>
                      <a:pt x="18" y="170"/>
                    </a:lnTo>
                    <a:lnTo>
                      <a:pt x="10" y="153"/>
                    </a:lnTo>
                    <a:lnTo>
                      <a:pt x="11" y="96"/>
                    </a:lnTo>
                    <a:lnTo>
                      <a:pt x="4" y="40"/>
                    </a:lnTo>
                    <a:lnTo>
                      <a:pt x="0" y="1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30" name="Freeform 288"/>
              <p:cNvSpPr>
                <a:spLocks/>
              </p:cNvSpPr>
              <p:nvPr/>
            </p:nvSpPr>
            <p:spPr bwMode="auto">
              <a:xfrm>
                <a:off x="2420" y="2668"/>
                <a:ext cx="18" cy="84"/>
              </a:xfrm>
              <a:custGeom>
                <a:avLst/>
                <a:gdLst>
                  <a:gd name="T0" fmla="*/ 0 w 38"/>
                  <a:gd name="T1" fmla="*/ 0 h 170"/>
                  <a:gd name="T2" fmla="*/ 0 w 38"/>
                  <a:gd name="T3" fmla="*/ 0 h 170"/>
                  <a:gd name="T4" fmla="*/ 0 w 38"/>
                  <a:gd name="T5" fmla="*/ 0 h 170"/>
                  <a:gd name="T6" fmla="*/ 0 w 38"/>
                  <a:gd name="T7" fmla="*/ 0 h 170"/>
                  <a:gd name="T8" fmla="*/ 0 w 38"/>
                  <a:gd name="T9" fmla="*/ 0 h 170"/>
                  <a:gd name="T10" fmla="*/ 0 w 38"/>
                  <a:gd name="T11" fmla="*/ 0 h 170"/>
                  <a:gd name="T12" fmla="*/ 0 w 38"/>
                  <a:gd name="T13" fmla="*/ 0 h 170"/>
                  <a:gd name="T14" fmla="*/ 0 w 38"/>
                  <a:gd name="T15" fmla="*/ 0 h 17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8"/>
                  <a:gd name="T25" fmla="*/ 0 h 170"/>
                  <a:gd name="T26" fmla="*/ 38 w 38"/>
                  <a:gd name="T27" fmla="*/ 170 h 17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8" h="170">
                    <a:moveTo>
                      <a:pt x="38" y="167"/>
                    </a:moveTo>
                    <a:lnTo>
                      <a:pt x="28" y="170"/>
                    </a:lnTo>
                    <a:lnTo>
                      <a:pt x="18" y="170"/>
                    </a:lnTo>
                    <a:lnTo>
                      <a:pt x="10" y="153"/>
                    </a:lnTo>
                    <a:lnTo>
                      <a:pt x="11" y="96"/>
                    </a:lnTo>
                    <a:lnTo>
                      <a:pt x="4" y="40"/>
                    </a:lnTo>
                    <a:lnTo>
                      <a:pt x="0" y="1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31" name="Freeform 289"/>
              <p:cNvSpPr>
                <a:spLocks/>
              </p:cNvSpPr>
              <p:nvPr/>
            </p:nvSpPr>
            <p:spPr bwMode="auto">
              <a:xfrm>
                <a:off x="2408" y="2751"/>
                <a:ext cx="7" cy="1"/>
              </a:xfrm>
              <a:custGeom>
                <a:avLst/>
                <a:gdLst>
                  <a:gd name="T0" fmla="*/ 1 w 12"/>
                  <a:gd name="T1" fmla="*/ 0 h 1"/>
                  <a:gd name="T2" fmla="*/ 1 w 12"/>
                  <a:gd name="T3" fmla="*/ 1 h 1"/>
                  <a:gd name="T4" fmla="*/ 0 w 12"/>
                  <a:gd name="T5" fmla="*/ 1 h 1"/>
                  <a:gd name="T6" fmla="*/ 0 60000 65536"/>
                  <a:gd name="T7" fmla="*/ 0 60000 65536"/>
                  <a:gd name="T8" fmla="*/ 0 60000 65536"/>
                  <a:gd name="T9" fmla="*/ 0 w 12"/>
                  <a:gd name="T10" fmla="*/ 0 h 1"/>
                  <a:gd name="T11" fmla="*/ 12 w 1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2" h="1">
                    <a:moveTo>
                      <a:pt x="12" y="0"/>
                    </a:moveTo>
                    <a:lnTo>
                      <a:pt x="8" y="1"/>
                    </a:lnTo>
                    <a:lnTo>
                      <a:pt x="0" y="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32" name="Freeform 290"/>
              <p:cNvSpPr>
                <a:spLocks/>
              </p:cNvSpPr>
              <p:nvPr/>
            </p:nvSpPr>
            <p:spPr bwMode="auto">
              <a:xfrm>
                <a:off x="2408" y="2751"/>
                <a:ext cx="7" cy="1"/>
              </a:xfrm>
              <a:custGeom>
                <a:avLst/>
                <a:gdLst>
                  <a:gd name="T0" fmla="*/ 1 w 12"/>
                  <a:gd name="T1" fmla="*/ 0 h 1"/>
                  <a:gd name="T2" fmla="*/ 1 w 12"/>
                  <a:gd name="T3" fmla="*/ 1 h 1"/>
                  <a:gd name="T4" fmla="*/ 0 w 12"/>
                  <a:gd name="T5" fmla="*/ 1 h 1"/>
                  <a:gd name="T6" fmla="*/ 0 60000 65536"/>
                  <a:gd name="T7" fmla="*/ 0 60000 65536"/>
                  <a:gd name="T8" fmla="*/ 0 60000 65536"/>
                  <a:gd name="T9" fmla="*/ 0 w 12"/>
                  <a:gd name="T10" fmla="*/ 0 h 1"/>
                  <a:gd name="T11" fmla="*/ 12 w 1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2" h="1">
                    <a:moveTo>
                      <a:pt x="12" y="0"/>
                    </a:moveTo>
                    <a:lnTo>
                      <a:pt x="8" y="1"/>
                    </a:lnTo>
                    <a:lnTo>
                      <a:pt x="0" y="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33" name="Freeform 291"/>
              <p:cNvSpPr>
                <a:spLocks/>
              </p:cNvSpPr>
              <p:nvPr/>
            </p:nvSpPr>
            <p:spPr bwMode="auto">
              <a:xfrm>
                <a:off x="2414" y="2670"/>
                <a:ext cx="30" cy="142"/>
              </a:xfrm>
              <a:custGeom>
                <a:avLst/>
                <a:gdLst>
                  <a:gd name="T0" fmla="*/ 1 w 60"/>
                  <a:gd name="T1" fmla="*/ 1 h 284"/>
                  <a:gd name="T2" fmla="*/ 1 w 60"/>
                  <a:gd name="T3" fmla="*/ 1 h 284"/>
                  <a:gd name="T4" fmla="*/ 1 w 60"/>
                  <a:gd name="T5" fmla="*/ 1 h 284"/>
                  <a:gd name="T6" fmla="*/ 1 w 60"/>
                  <a:gd name="T7" fmla="*/ 1 h 284"/>
                  <a:gd name="T8" fmla="*/ 1 w 60"/>
                  <a:gd name="T9" fmla="*/ 1 h 284"/>
                  <a:gd name="T10" fmla="*/ 1 w 60"/>
                  <a:gd name="T11" fmla="*/ 1 h 284"/>
                  <a:gd name="T12" fmla="*/ 1 w 60"/>
                  <a:gd name="T13" fmla="*/ 1 h 284"/>
                  <a:gd name="T14" fmla="*/ 1 w 60"/>
                  <a:gd name="T15" fmla="*/ 1 h 284"/>
                  <a:gd name="T16" fmla="*/ 0 w 60"/>
                  <a:gd name="T17" fmla="*/ 1 h 284"/>
                  <a:gd name="T18" fmla="*/ 1 w 60"/>
                  <a:gd name="T19" fmla="*/ 1 h 284"/>
                  <a:gd name="T20" fmla="*/ 1 w 60"/>
                  <a:gd name="T21" fmla="*/ 1 h 284"/>
                  <a:gd name="T22" fmla="*/ 1 w 60"/>
                  <a:gd name="T23" fmla="*/ 1 h 284"/>
                  <a:gd name="T24" fmla="*/ 1 w 60"/>
                  <a:gd name="T25" fmla="*/ 1 h 284"/>
                  <a:gd name="T26" fmla="*/ 1 w 60"/>
                  <a:gd name="T27" fmla="*/ 0 h 2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0"/>
                  <a:gd name="T43" fmla="*/ 0 h 284"/>
                  <a:gd name="T44" fmla="*/ 60 w 60"/>
                  <a:gd name="T45" fmla="*/ 284 h 2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0" h="284">
                    <a:moveTo>
                      <a:pt x="60" y="283"/>
                    </a:moveTo>
                    <a:lnTo>
                      <a:pt x="44" y="284"/>
                    </a:lnTo>
                    <a:lnTo>
                      <a:pt x="36" y="260"/>
                    </a:lnTo>
                    <a:lnTo>
                      <a:pt x="31" y="241"/>
                    </a:lnTo>
                    <a:lnTo>
                      <a:pt x="26" y="205"/>
                    </a:lnTo>
                    <a:lnTo>
                      <a:pt x="29" y="166"/>
                    </a:lnTo>
                    <a:lnTo>
                      <a:pt x="19" y="171"/>
                    </a:lnTo>
                    <a:lnTo>
                      <a:pt x="5" y="169"/>
                    </a:lnTo>
                    <a:lnTo>
                      <a:pt x="0" y="139"/>
                    </a:lnTo>
                    <a:lnTo>
                      <a:pt x="3" y="106"/>
                    </a:lnTo>
                    <a:lnTo>
                      <a:pt x="5" y="73"/>
                    </a:lnTo>
                    <a:lnTo>
                      <a:pt x="1" y="45"/>
                    </a:lnTo>
                    <a:lnTo>
                      <a:pt x="1" y="16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34" name="Freeform 292"/>
              <p:cNvSpPr>
                <a:spLocks/>
              </p:cNvSpPr>
              <p:nvPr/>
            </p:nvSpPr>
            <p:spPr bwMode="auto">
              <a:xfrm>
                <a:off x="2414" y="2670"/>
                <a:ext cx="30" cy="142"/>
              </a:xfrm>
              <a:custGeom>
                <a:avLst/>
                <a:gdLst>
                  <a:gd name="T0" fmla="*/ 1 w 60"/>
                  <a:gd name="T1" fmla="*/ 1 h 284"/>
                  <a:gd name="T2" fmla="*/ 1 w 60"/>
                  <a:gd name="T3" fmla="*/ 1 h 284"/>
                  <a:gd name="T4" fmla="*/ 1 w 60"/>
                  <a:gd name="T5" fmla="*/ 1 h 284"/>
                  <a:gd name="T6" fmla="*/ 1 w 60"/>
                  <a:gd name="T7" fmla="*/ 1 h 284"/>
                  <a:gd name="T8" fmla="*/ 1 w 60"/>
                  <a:gd name="T9" fmla="*/ 1 h 284"/>
                  <a:gd name="T10" fmla="*/ 1 w 60"/>
                  <a:gd name="T11" fmla="*/ 1 h 284"/>
                  <a:gd name="T12" fmla="*/ 1 w 60"/>
                  <a:gd name="T13" fmla="*/ 1 h 284"/>
                  <a:gd name="T14" fmla="*/ 1 w 60"/>
                  <a:gd name="T15" fmla="*/ 1 h 284"/>
                  <a:gd name="T16" fmla="*/ 0 w 60"/>
                  <a:gd name="T17" fmla="*/ 1 h 284"/>
                  <a:gd name="T18" fmla="*/ 1 w 60"/>
                  <a:gd name="T19" fmla="*/ 1 h 284"/>
                  <a:gd name="T20" fmla="*/ 1 w 60"/>
                  <a:gd name="T21" fmla="*/ 1 h 284"/>
                  <a:gd name="T22" fmla="*/ 1 w 60"/>
                  <a:gd name="T23" fmla="*/ 1 h 284"/>
                  <a:gd name="T24" fmla="*/ 1 w 60"/>
                  <a:gd name="T25" fmla="*/ 1 h 284"/>
                  <a:gd name="T26" fmla="*/ 1 w 60"/>
                  <a:gd name="T27" fmla="*/ 0 h 28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0"/>
                  <a:gd name="T43" fmla="*/ 0 h 284"/>
                  <a:gd name="T44" fmla="*/ 60 w 60"/>
                  <a:gd name="T45" fmla="*/ 284 h 28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0" h="284">
                    <a:moveTo>
                      <a:pt x="60" y="283"/>
                    </a:moveTo>
                    <a:lnTo>
                      <a:pt x="44" y="284"/>
                    </a:lnTo>
                    <a:lnTo>
                      <a:pt x="36" y="260"/>
                    </a:lnTo>
                    <a:lnTo>
                      <a:pt x="31" y="241"/>
                    </a:lnTo>
                    <a:lnTo>
                      <a:pt x="26" y="205"/>
                    </a:lnTo>
                    <a:lnTo>
                      <a:pt x="29" y="166"/>
                    </a:lnTo>
                    <a:lnTo>
                      <a:pt x="19" y="171"/>
                    </a:lnTo>
                    <a:lnTo>
                      <a:pt x="5" y="169"/>
                    </a:lnTo>
                    <a:lnTo>
                      <a:pt x="0" y="139"/>
                    </a:lnTo>
                    <a:lnTo>
                      <a:pt x="3" y="106"/>
                    </a:lnTo>
                    <a:lnTo>
                      <a:pt x="5" y="73"/>
                    </a:lnTo>
                    <a:lnTo>
                      <a:pt x="1" y="45"/>
                    </a:lnTo>
                    <a:lnTo>
                      <a:pt x="1" y="16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35" name="Line 293"/>
              <p:cNvSpPr>
                <a:spLocks noChangeShapeType="1"/>
              </p:cNvSpPr>
              <p:nvPr/>
            </p:nvSpPr>
            <p:spPr bwMode="auto">
              <a:xfrm flipH="1">
                <a:off x="2417" y="2813"/>
                <a:ext cx="5" cy="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36" name="Line 294"/>
              <p:cNvSpPr>
                <a:spLocks noChangeShapeType="1"/>
              </p:cNvSpPr>
              <p:nvPr/>
            </p:nvSpPr>
            <p:spPr bwMode="auto">
              <a:xfrm flipH="1">
                <a:off x="2417" y="2813"/>
                <a:ext cx="5" cy="1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37" name="Freeform 295"/>
              <p:cNvSpPr>
                <a:spLocks/>
              </p:cNvSpPr>
              <p:nvPr/>
            </p:nvSpPr>
            <p:spPr bwMode="auto">
              <a:xfrm>
                <a:off x="2417" y="2754"/>
                <a:ext cx="43" cy="108"/>
              </a:xfrm>
              <a:custGeom>
                <a:avLst/>
                <a:gdLst>
                  <a:gd name="T0" fmla="*/ 0 w 87"/>
                  <a:gd name="T1" fmla="*/ 0 h 217"/>
                  <a:gd name="T2" fmla="*/ 0 w 87"/>
                  <a:gd name="T3" fmla="*/ 0 h 217"/>
                  <a:gd name="T4" fmla="*/ 0 w 87"/>
                  <a:gd name="T5" fmla="*/ 0 h 217"/>
                  <a:gd name="T6" fmla="*/ 0 w 87"/>
                  <a:gd name="T7" fmla="*/ 0 h 217"/>
                  <a:gd name="T8" fmla="*/ 0 w 87"/>
                  <a:gd name="T9" fmla="*/ 0 h 217"/>
                  <a:gd name="T10" fmla="*/ 0 w 87"/>
                  <a:gd name="T11" fmla="*/ 0 h 217"/>
                  <a:gd name="T12" fmla="*/ 0 w 87"/>
                  <a:gd name="T13" fmla="*/ 0 h 217"/>
                  <a:gd name="T14" fmla="*/ 0 w 87"/>
                  <a:gd name="T15" fmla="*/ 0 h 217"/>
                  <a:gd name="T16" fmla="*/ 0 w 87"/>
                  <a:gd name="T17" fmla="*/ 0 h 217"/>
                  <a:gd name="T18" fmla="*/ 0 w 87"/>
                  <a:gd name="T19" fmla="*/ 0 h 217"/>
                  <a:gd name="T20" fmla="*/ 0 w 87"/>
                  <a:gd name="T21" fmla="*/ 0 h 217"/>
                  <a:gd name="T22" fmla="*/ 0 w 87"/>
                  <a:gd name="T23" fmla="*/ 0 h 217"/>
                  <a:gd name="T24" fmla="*/ 0 w 87"/>
                  <a:gd name="T25" fmla="*/ 0 h 217"/>
                  <a:gd name="T26" fmla="*/ 0 w 87"/>
                  <a:gd name="T27" fmla="*/ 0 h 217"/>
                  <a:gd name="T28" fmla="*/ 0 w 87"/>
                  <a:gd name="T29" fmla="*/ 0 h 21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217"/>
                  <a:gd name="T47" fmla="*/ 87 w 87"/>
                  <a:gd name="T48" fmla="*/ 217 h 21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217">
                    <a:moveTo>
                      <a:pt x="87" y="215"/>
                    </a:moveTo>
                    <a:lnTo>
                      <a:pt x="77" y="217"/>
                    </a:lnTo>
                    <a:lnTo>
                      <a:pt x="67" y="208"/>
                    </a:lnTo>
                    <a:lnTo>
                      <a:pt x="62" y="185"/>
                    </a:lnTo>
                    <a:lnTo>
                      <a:pt x="55" y="168"/>
                    </a:lnTo>
                    <a:lnTo>
                      <a:pt x="48" y="157"/>
                    </a:lnTo>
                    <a:lnTo>
                      <a:pt x="42" y="141"/>
                    </a:lnTo>
                    <a:lnTo>
                      <a:pt x="37" y="128"/>
                    </a:lnTo>
                    <a:lnTo>
                      <a:pt x="35" y="115"/>
                    </a:lnTo>
                    <a:lnTo>
                      <a:pt x="24" y="118"/>
                    </a:lnTo>
                    <a:lnTo>
                      <a:pt x="16" y="118"/>
                    </a:lnTo>
                    <a:lnTo>
                      <a:pt x="12" y="89"/>
                    </a:lnTo>
                    <a:lnTo>
                      <a:pt x="6" y="59"/>
                    </a:lnTo>
                    <a:lnTo>
                      <a:pt x="0" y="26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38" name="Freeform 296"/>
              <p:cNvSpPr>
                <a:spLocks/>
              </p:cNvSpPr>
              <p:nvPr/>
            </p:nvSpPr>
            <p:spPr bwMode="auto">
              <a:xfrm>
                <a:off x="2417" y="2754"/>
                <a:ext cx="43" cy="108"/>
              </a:xfrm>
              <a:custGeom>
                <a:avLst/>
                <a:gdLst>
                  <a:gd name="T0" fmla="*/ 0 w 87"/>
                  <a:gd name="T1" fmla="*/ 0 h 217"/>
                  <a:gd name="T2" fmla="*/ 0 w 87"/>
                  <a:gd name="T3" fmla="*/ 0 h 217"/>
                  <a:gd name="T4" fmla="*/ 0 w 87"/>
                  <a:gd name="T5" fmla="*/ 0 h 217"/>
                  <a:gd name="T6" fmla="*/ 0 w 87"/>
                  <a:gd name="T7" fmla="*/ 0 h 217"/>
                  <a:gd name="T8" fmla="*/ 0 w 87"/>
                  <a:gd name="T9" fmla="*/ 0 h 217"/>
                  <a:gd name="T10" fmla="*/ 0 w 87"/>
                  <a:gd name="T11" fmla="*/ 0 h 217"/>
                  <a:gd name="T12" fmla="*/ 0 w 87"/>
                  <a:gd name="T13" fmla="*/ 0 h 217"/>
                  <a:gd name="T14" fmla="*/ 0 w 87"/>
                  <a:gd name="T15" fmla="*/ 0 h 217"/>
                  <a:gd name="T16" fmla="*/ 0 w 87"/>
                  <a:gd name="T17" fmla="*/ 0 h 217"/>
                  <a:gd name="T18" fmla="*/ 0 w 87"/>
                  <a:gd name="T19" fmla="*/ 0 h 217"/>
                  <a:gd name="T20" fmla="*/ 0 w 87"/>
                  <a:gd name="T21" fmla="*/ 0 h 217"/>
                  <a:gd name="T22" fmla="*/ 0 w 87"/>
                  <a:gd name="T23" fmla="*/ 0 h 217"/>
                  <a:gd name="T24" fmla="*/ 0 w 87"/>
                  <a:gd name="T25" fmla="*/ 0 h 217"/>
                  <a:gd name="T26" fmla="*/ 0 w 87"/>
                  <a:gd name="T27" fmla="*/ 0 h 217"/>
                  <a:gd name="T28" fmla="*/ 0 w 87"/>
                  <a:gd name="T29" fmla="*/ 0 h 21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7"/>
                  <a:gd name="T46" fmla="*/ 0 h 217"/>
                  <a:gd name="T47" fmla="*/ 87 w 87"/>
                  <a:gd name="T48" fmla="*/ 217 h 21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7" h="217">
                    <a:moveTo>
                      <a:pt x="87" y="215"/>
                    </a:moveTo>
                    <a:lnTo>
                      <a:pt x="77" y="217"/>
                    </a:lnTo>
                    <a:lnTo>
                      <a:pt x="67" y="208"/>
                    </a:lnTo>
                    <a:lnTo>
                      <a:pt x="62" y="185"/>
                    </a:lnTo>
                    <a:lnTo>
                      <a:pt x="55" y="168"/>
                    </a:lnTo>
                    <a:lnTo>
                      <a:pt x="48" y="157"/>
                    </a:lnTo>
                    <a:lnTo>
                      <a:pt x="42" y="141"/>
                    </a:lnTo>
                    <a:lnTo>
                      <a:pt x="37" y="128"/>
                    </a:lnTo>
                    <a:lnTo>
                      <a:pt x="35" y="115"/>
                    </a:lnTo>
                    <a:lnTo>
                      <a:pt x="24" y="118"/>
                    </a:lnTo>
                    <a:lnTo>
                      <a:pt x="16" y="118"/>
                    </a:lnTo>
                    <a:lnTo>
                      <a:pt x="12" y="89"/>
                    </a:lnTo>
                    <a:lnTo>
                      <a:pt x="6" y="59"/>
                    </a:lnTo>
                    <a:lnTo>
                      <a:pt x="0" y="26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39" name="Freeform 297"/>
              <p:cNvSpPr>
                <a:spLocks/>
              </p:cNvSpPr>
              <p:nvPr/>
            </p:nvSpPr>
            <p:spPr bwMode="auto">
              <a:xfrm>
                <a:off x="2424" y="2816"/>
                <a:ext cx="28" cy="44"/>
              </a:xfrm>
              <a:custGeom>
                <a:avLst/>
                <a:gdLst>
                  <a:gd name="T0" fmla="*/ 1 w 54"/>
                  <a:gd name="T1" fmla="*/ 1 h 87"/>
                  <a:gd name="T2" fmla="*/ 1 w 54"/>
                  <a:gd name="T3" fmla="*/ 1 h 87"/>
                  <a:gd name="T4" fmla="*/ 1 w 54"/>
                  <a:gd name="T5" fmla="*/ 1 h 87"/>
                  <a:gd name="T6" fmla="*/ 1 w 54"/>
                  <a:gd name="T7" fmla="*/ 1 h 87"/>
                  <a:gd name="T8" fmla="*/ 1 w 54"/>
                  <a:gd name="T9" fmla="*/ 1 h 87"/>
                  <a:gd name="T10" fmla="*/ 1 w 54"/>
                  <a:gd name="T11" fmla="*/ 1 h 87"/>
                  <a:gd name="T12" fmla="*/ 1 w 54"/>
                  <a:gd name="T13" fmla="*/ 1 h 87"/>
                  <a:gd name="T14" fmla="*/ 1 w 54"/>
                  <a:gd name="T15" fmla="*/ 1 h 87"/>
                  <a:gd name="T16" fmla="*/ 1 w 54"/>
                  <a:gd name="T17" fmla="*/ 1 h 87"/>
                  <a:gd name="T18" fmla="*/ 0 w 54"/>
                  <a:gd name="T19" fmla="*/ 0 h 8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4"/>
                  <a:gd name="T31" fmla="*/ 0 h 87"/>
                  <a:gd name="T32" fmla="*/ 54 w 54"/>
                  <a:gd name="T33" fmla="*/ 87 h 8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4" h="87">
                    <a:moveTo>
                      <a:pt x="54" y="87"/>
                    </a:moveTo>
                    <a:lnTo>
                      <a:pt x="42" y="87"/>
                    </a:lnTo>
                    <a:lnTo>
                      <a:pt x="32" y="86"/>
                    </a:lnTo>
                    <a:lnTo>
                      <a:pt x="29" y="69"/>
                    </a:lnTo>
                    <a:lnTo>
                      <a:pt x="23" y="60"/>
                    </a:lnTo>
                    <a:lnTo>
                      <a:pt x="18" y="50"/>
                    </a:lnTo>
                    <a:lnTo>
                      <a:pt x="14" y="40"/>
                    </a:lnTo>
                    <a:lnTo>
                      <a:pt x="5" y="29"/>
                    </a:lnTo>
                    <a:lnTo>
                      <a:pt x="3" y="1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40" name="Freeform 298"/>
              <p:cNvSpPr>
                <a:spLocks/>
              </p:cNvSpPr>
              <p:nvPr/>
            </p:nvSpPr>
            <p:spPr bwMode="auto">
              <a:xfrm>
                <a:off x="2424" y="2816"/>
                <a:ext cx="28" cy="44"/>
              </a:xfrm>
              <a:custGeom>
                <a:avLst/>
                <a:gdLst>
                  <a:gd name="T0" fmla="*/ 1 w 54"/>
                  <a:gd name="T1" fmla="*/ 1 h 87"/>
                  <a:gd name="T2" fmla="*/ 1 w 54"/>
                  <a:gd name="T3" fmla="*/ 1 h 87"/>
                  <a:gd name="T4" fmla="*/ 1 w 54"/>
                  <a:gd name="T5" fmla="*/ 1 h 87"/>
                  <a:gd name="T6" fmla="*/ 1 w 54"/>
                  <a:gd name="T7" fmla="*/ 1 h 87"/>
                  <a:gd name="T8" fmla="*/ 1 w 54"/>
                  <a:gd name="T9" fmla="*/ 1 h 87"/>
                  <a:gd name="T10" fmla="*/ 1 w 54"/>
                  <a:gd name="T11" fmla="*/ 1 h 87"/>
                  <a:gd name="T12" fmla="*/ 1 w 54"/>
                  <a:gd name="T13" fmla="*/ 1 h 87"/>
                  <a:gd name="T14" fmla="*/ 1 w 54"/>
                  <a:gd name="T15" fmla="*/ 1 h 87"/>
                  <a:gd name="T16" fmla="*/ 1 w 54"/>
                  <a:gd name="T17" fmla="*/ 1 h 87"/>
                  <a:gd name="T18" fmla="*/ 0 w 54"/>
                  <a:gd name="T19" fmla="*/ 0 h 8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4"/>
                  <a:gd name="T31" fmla="*/ 0 h 87"/>
                  <a:gd name="T32" fmla="*/ 54 w 54"/>
                  <a:gd name="T33" fmla="*/ 87 h 8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4" h="87">
                    <a:moveTo>
                      <a:pt x="54" y="87"/>
                    </a:moveTo>
                    <a:lnTo>
                      <a:pt x="42" y="87"/>
                    </a:lnTo>
                    <a:lnTo>
                      <a:pt x="32" y="86"/>
                    </a:lnTo>
                    <a:lnTo>
                      <a:pt x="29" y="69"/>
                    </a:lnTo>
                    <a:lnTo>
                      <a:pt x="23" y="60"/>
                    </a:lnTo>
                    <a:lnTo>
                      <a:pt x="18" y="50"/>
                    </a:lnTo>
                    <a:lnTo>
                      <a:pt x="14" y="40"/>
                    </a:lnTo>
                    <a:lnTo>
                      <a:pt x="5" y="29"/>
                    </a:lnTo>
                    <a:lnTo>
                      <a:pt x="3" y="1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41" name="Line 299"/>
              <p:cNvSpPr>
                <a:spLocks noChangeShapeType="1"/>
              </p:cNvSpPr>
              <p:nvPr/>
            </p:nvSpPr>
            <p:spPr bwMode="auto">
              <a:xfrm flipH="1" flipV="1">
                <a:off x="2436" y="2858"/>
                <a:ext cx="4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42" name="Line 300"/>
              <p:cNvSpPr>
                <a:spLocks noChangeShapeType="1"/>
              </p:cNvSpPr>
              <p:nvPr/>
            </p:nvSpPr>
            <p:spPr bwMode="auto">
              <a:xfrm flipH="1" flipV="1">
                <a:off x="2436" y="2858"/>
                <a:ext cx="4" cy="2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43" name="Freeform 301"/>
              <p:cNvSpPr>
                <a:spLocks/>
              </p:cNvSpPr>
              <p:nvPr/>
            </p:nvSpPr>
            <p:spPr bwMode="auto">
              <a:xfrm>
                <a:off x="2451" y="2863"/>
                <a:ext cx="20" cy="19"/>
              </a:xfrm>
              <a:custGeom>
                <a:avLst/>
                <a:gdLst>
                  <a:gd name="T0" fmla="*/ 1 w 40"/>
                  <a:gd name="T1" fmla="*/ 0 h 39"/>
                  <a:gd name="T2" fmla="*/ 1 w 40"/>
                  <a:gd name="T3" fmla="*/ 0 h 39"/>
                  <a:gd name="T4" fmla="*/ 1 w 40"/>
                  <a:gd name="T5" fmla="*/ 0 h 39"/>
                  <a:gd name="T6" fmla="*/ 1 w 40"/>
                  <a:gd name="T7" fmla="*/ 0 h 39"/>
                  <a:gd name="T8" fmla="*/ 0 w 40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0"/>
                  <a:gd name="T16" fmla="*/ 0 h 39"/>
                  <a:gd name="T17" fmla="*/ 40 w 40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0" h="39">
                    <a:moveTo>
                      <a:pt x="40" y="33"/>
                    </a:moveTo>
                    <a:lnTo>
                      <a:pt x="29" y="39"/>
                    </a:lnTo>
                    <a:lnTo>
                      <a:pt x="16" y="22"/>
                    </a:lnTo>
                    <a:lnTo>
                      <a:pt x="8" y="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44" name="Freeform 302"/>
              <p:cNvSpPr>
                <a:spLocks/>
              </p:cNvSpPr>
              <p:nvPr/>
            </p:nvSpPr>
            <p:spPr bwMode="auto">
              <a:xfrm>
                <a:off x="2451" y="2863"/>
                <a:ext cx="20" cy="19"/>
              </a:xfrm>
              <a:custGeom>
                <a:avLst/>
                <a:gdLst>
                  <a:gd name="T0" fmla="*/ 1 w 40"/>
                  <a:gd name="T1" fmla="*/ 0 h 39"/>
                  <a:gd name="T2" fmla="*/ 1 w 40"/>
                  <a:gd name="T3" fmla="*/ 0 h 39"/>
                  <a:gd name="T4" fmla="*/ 1 w 40"/>
                  <a:gd name="T5" fmla="*/ 0 h 39"/>
                  <a:gd name="T6" fmla="*/ 1 w 40"/>
                  <a:gd name="T7" fmla="*/ 0 h 39"/>
                  <a:gd name="T8" fmla="*/ 0 w 40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0"/>
                  <a:gd name="T16" fmla="*/ 0 h 39"/>
                  <a:gd name="T17" fmla="*/ 40 w 40"/>
                  <a:gd name="T18" fmla="*/ 39 h 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0" h="39">
                    <a:moveTo>
                      <a:pt x="40" y="33"/>
                    </a:moveTo>
                    <a:lnTo>
                      <a:pt x="29" y="39"/>
                    </a:lnTo>
                    <a:lnTo>
                      <a:pt x="16" y="22"/>
                    </a:lnTo>
                    <a:lnTo>
                      <a:pt x="8" y="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45" name="Freeform 303"/>
              <p:cNvSpPr>
                <a:spLocks/>
              </p:cNvSpPr>
              <p:nvPr/>
            </p:nvSpPr>
            <p:spPr bwMode="auto">
              <a:xfrm>
                <a:off x="2442" y="2862"/>
                <a:ext cx="18" cy="20"/>
              </a:xfrm>
              <a:custGeom>
                <a:avLst/>
                <a:gdLst>
                  <a:gd name="T0" fmla="*/ 0 w 35"/>
                  <a:gd name="T1" fmla="*/ 0 h 42"/>
                  <a:gd name="T2" fmla="*/ 1 w 35"/>
                  <a:gd name="T3" fmla="*/ 0 h 42"/>
                  <a:gd name="T4" fmla="*/ 1 w 35"/>
                  <a:gd name="T5" fmla="*/ 0 h 42"/>
                  <a:gd name="T6" fmla="*/ 1 w 35"/>
                  <a:gd name="T7" fmla="*/ 0 h 4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5"/>
                  <a:gd name="T13" fmla="*/ 0 h 42"/>
                  <a:gd name="T14" fmla="*/ 35 w 35"/>
                  <a:gd name="T15" fmla="*/ 42 h 4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5" h="42">
                    <a:moveTo>
                      <a:pt x="0" y="0"/>
                    </a:moveTo>
                    <a:lnTo>
                      <a:pt x="13" y="15"/>
                    </a:lnTo>
                    <a:lnTo>
                      <a:pt x="22" y="25"/>
                    </a:lnTo>
                    <a:lnTo>
                      <a:pt x="35" y="4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46" name="Freeform 304"/>
              <p:cNvSpPr>
                <a:spLocks/>
              </p:cNvSpPr>
              <p:nvPr/>
            </p:nvSpPr>
            <p:spPr bwMode="auto">
              <a:xfrm>
                <a:off x="2442" y="2862"/>
                <a:ext cx="18" cy="20"/>
              </a:xfrm>
              <a:custGeom>
                <a:avLst/>
                <a:gdLst>
                  <a:gd name="T0" fmla="*/ 0 w 35"/>
                  <a:gd name="T1" fmla="*/ 0 h 42"/>
                  <a:gd name="T2" fmla="*/ 1 w 35"/>
                  <a:gd name="T3" fmla="*/ 0 h 42"/>
                  <a:gd name="T4" fmla="*/ 1 w 35"/>
                  <a:gd name="T5" fmla="*/ 0 h 42"/>
                  <a:gd name="T6" fmla="*/ 1 w 35"/>
                  <a:gd name="T7" fmla="*/ 0 h 4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5"/>
                  <a:gd name="T13" fmla="*/ 0 h 42"/>
                  <a:gd name="T14" fmla="*/ 35 w 35"/>
                  <a:gd name="T15" fmla="*/ 42 h 4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5" h="42">
                    <a:moveTo>
                      <a:pt x="0" y="0"/>
                    </a:moveTo>
                    <a:lnTo>
                      <a:pt x="13" y="15"/>
                    </a:lnTo>
                    <a:lnTo>
                      <a:pt x="22" y="25"/>
                    </a:lnTo>
                    <a:lnTo>
                      <a:pt x="35" y="4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47" name="Freeform 305"/>
              <p:cNvSpPr>
                <a:spLocks/>
              </p:cNvSpPr>
              <p:nvPr/>
            </p:nvSpPr>
            <p:spPr bwMode="auto">
              <a:xfrm>
                <a:off x="2712" y="2569"/>
                <a:ext cx="8" cy="43"/>
              </a:xfrm>
              <a:custGeom>
                <a:avLst/>
                <a:gdLst>
                  <a:gd name="T0" fmla="*/ 1 w 15"/>
                  <a:gd name="T1" fmla="*/ 0 h 85"/>
                  <a:gd name="T2" fmla="*/ 0 w 15"/>
                  <a:gd name="T3" fmla="*/ 1 h 85"/>
                  <a:gd name="T4" fmla="*/ 0 w 15"/>
                  <a:gd name="T5" fmla="*/ 1 h 85"/>
                  <a:gd name="T6" fmla="*/ 1 w 15"/>
                  <a:gd name="T7" fmla="*/ 1 h 85"/>
                  <a:gd name="T8" fmla="*/ 1 w 15"/>
                  <a:gd name="T9" fmla="*/ 1 h 85"/>
                  <a:gd name="T10" fmla="*/ 1 w 15"/>
                  <a:gd name="T11" fmla="*/ 1 h 85"/>
                  <a:gd name="T12" fmla="*/ 1 w 15"/>
                  <a:gd name="T13" fmla="*/ 1 h 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85"/>
                  <a:gd name="T23" fmla="*/ 15 w 15"/>
                  <a:gd name="T24" fmla="*/ 85 h 8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85">
                    <a:moveTo>
                      <a:pt x="7" y="0"/>
                    </a:moveTo>
                    <a:lnTo>
                      <a:pt x="0" y="8"/>
                    </a:lnTo>
                    <a:lnTo>
                      <a:pt x="0" y="19"/>
                    </a:lnTo>
                    <a:lnTo>
                      <a:pt x="3" y="29"/>
                    </a:lnTo>
                    <a:lnTo>
                      <a:pt x="11" y="39"/>
                    </a:lnTo>
                    <a:lnTo>
                      <a:pt x="15" y="67"/>
                    </a:lnTo>
                    <a:lnTo>
                      <a:pt x="15" y="8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48" name="Freeform 306"/>
              <p:cNvSpPr>
                <a:spLocks/>
              </p:cNvSpPr>
              <p:nvPr/>
            </p:nvSpPr>
            <p:spPr bwMode="auto">
              <a:xfrm>
                <a:off x="2712" y="2569"/>
                <a:ext cx="8" cy="43"/>
              </a:xfrm>
              <a:custGeom>
                <a:avLst/>
                <a:gdLst>
                  <a:gd name="T0" fmla="*/ 1 w 15"/>
                  <a:gd name="T1" fmla="*/ 0 h 85"/>
                  <a:gd name="T2" fmla="*/ 0 w 15"/>
                  <a:gd name="T3" fmla="*/ 1 h 85"/>
                  <a:gd name="T4" fmla="*/ 0 w 15"/>
                  <a:gd name="T5" fmla="*/ 1 h 85"/>
                  <a:gd name="T6" fmla="*/ 1 w 15"/>
                  <a:gd name="T7" fmla="*/ 1 h 85"/>
                  <a:gd name="T8" fmla="*/ 1 w 15"/>
                  <a:gd name="T9" fmla="*/ 1 h 85"/>
                  <a:gd name="T10" fmla="*/ 1 w 15"/>
                  <a:gd name="T11" fmla="*/ 1 h 85"/>
                  <a:gd name="T12" fmla="*/ 1 w 15"/>
                  <a:gd name="T13" fmla="*/ 1 h 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85"/>
                  <a:gd name="T23" fmla="*/ 15 w 15"/>
                  <a:gd name="T24" fmla="*/ 85 h 8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85">
                    <a:moveTo>
                      <a:pt x="7" y="0"/>
                    </a:moveTo>
                    <a:lnTo>
                      <a:pt x="0" y="8"/>
                    </a:lnTo>
                    <a:lnTo>
                      <a:pt x="0" y="19"/>
                    </a:lnTo>
                    <a:lnTo>
                      <a:pt x="3" y="29"/>
                    </a:lnTo>
                    <a:lnTo>
                      <a:pt x="11" y="39"/>
                    </a:lnTo>
                    <a:lnTo>
                      <a:pt x="15" y="67"/>
                    </a:lnTo>
                    <a:lnTo>
                      <a:pt x="15" y="8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49" name="Freeform 307"/>
              <p:cNvSpPr>
                <a:spLocks/>
              </p:cNvSpPr>
              <p:nvPr/>
            </p:nvSpPr>
            <p:spPr bwMode="auto">
              <a:xfrm>
                <a:off x="2582" y="3142"/>
                <a:ext cx="60" cy="72"/>
              </a:xfrm>
              <a:custGeom>
                <a:avLst/>
                <a:gdLst>
                  <a:gd name="T0" fmla="*/ 1 w 119"/>
                  <a:gd name="T1" fmla="*/ 0 h 144"/>
                  <a:gd name="T2" fmla="*/ 1 w 119"/>
                  <a:gd name="T3" fmla="*/ 1 h 144"/>
                  <a:gd name="T4" fmla="*/ 0 w 119"/>
                  <a:gd name="T5" fmla="*/ 1 h 144"/>
                  <a:gd name="T6" fmla="*/ 1 w 119"/>
                  <a:gd name="T7" fmla="*/ 1 h 144"/>
                  <a:gd name="T8" fmla="*/ 1 w 119"/>
                  <a:gd name="T9" fmla="*/ 1 h 144"/>
                  <a:gd name="T10" fmla="*/ 1 w 119"/>
                  <a:gd name="T11" fmla="*/ 1 h 144"/>
                  <a:gd name="T12" fmla="*/ 1 w 119"/>
                  <a:gd name="T13" fmla="*/ 1 h 144"/>
                  <a:gd name="T14" fmla="*/ 1 w 119"/>
                  <a:gd name="T15" fmla="*/ 1 h 144"/>
                  <a:gd name="T16" fmla="*/ 1 w 119"/>
                  <a:gd name="T17" fmla="*/ 1 h 144"/>
                  <a:gd name="T18" fmla="*/ 1 w 119"/>
                  <a:gd name="T19" fmla="*/ 1 h 144"/>
                  <a:gd name="T20" fmla="*/ 1 w 119"/>
                  <a:gd name="T21" fmla="*/ 1 h 144"/>
                  <a:gd name="T22" fmla="*/ 1 w 119"/>
                  <a:gd name="T23" fmla="*/ 1 h 144"/>
                  <a:gd name="T24" fmla="*/ 1 w 119"/>
                  <a:gd name="T25" fmla="*/ 1 h 144"/>
                  <a:gd name="T26" fmla="*/ 1 w 119"/>
                  <a:gd name="T27" fmla="*/ 1 h 144"/>
                  <a:gd name="T28" fmla="*/ 1 w 119"/>
                  <a:gd name="T29" fmla="*/ 1 h 144"/>
                  <a:gd name="T30" fmla="*/ 1 w 119"/>
                  <a:gd name="T31" fmla="*/ 1 h 144"/>
                  <a:gd name="T32" fmla="*/ 1 w 119"/>
                  <a:gd name="T33" fmla="*/ 0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9"/>
                  <a:gd name="T52" fmla="*/ 0 h 144"/>
                  <a:gd name="T53" fmla="*/ 119 w 119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9" h="144">
                    <a:moveTo>
                      <a:pt x="55" y="0"/>
                    </a:moveTo>
                    <a:lnTo>
                      <a:pt x="15" y="15"/>
                    </a:lnTo>
                    <a:lnTo>
                      <a:pt x="0" y="44"/>
                    </a:lnTo>
                    <a:lnTo>
                      <a:pt x="5" y="80"/>
                    </a:lnTo>
                    <a:lnTo>
                      <a:pt x="16" y="114"/>
                    </a:lnTo>
                    <a:lnTo>
                      <a:pt x="30" y="136"/>
                    </a:lnTo>
                    <a:lnTo>
                      <a:pt x="50" y="144"/>
                    </a:lnTo>
                    <a:lnTo>
                      <a:pt x="69" y="139"/>
                    </a:lnTo>
                    <a:lnTo>
                      <a:pt x="87" y="119"/>
                    </a:lnTo>
                    <a:lnTo>
                      <a:pt x="97" y="104"/>
                    </a:lnTo>
                    <a:lnTo>
                      <a:pt x="107" y="86"/>
                    </a:lnTo>
                    <a:lnTo>
                      <a:pt x="115" y="64"/>
                    </a:lnTo>
                    <a:lnTo>
                      <a:pt x="119" y="44"/>
                    </a:lnTo>
                    <a:lnTo>
                      <a:pt x="117" y="25"/>
                    </a:lnTo>
                    <a:lnTo>
                      <a:pt x="107" y="9"/>
                    </a:lnTo>
                    <a:lnTo>
                      <a:pt x="87" y="1"/>
                    </a:lnTo>
                    <a:lnTo>
                      <a:pt x="55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50" name="Freeform 308"/>
              <p:cNvSpPr>
                <a:spLocks/>
              </p:cNvSpPr>
              <p:nvPr/>
            </p:nvSpPr>
            <p:spPr bwMode="auto">
              <a:xfrm>
                <a:off x="2582" y="3142"/>
                <a:ext cx="60" cy="72"/>
              </a:xfrm>
              <a:custGeom>
                <a:avLst/>
                <a:gdLst>
                  <a:gd name="T0" fmla="*/ 1 w 119"/>
                  <a:gd name="T1" fmla="*/ 0 h 144"/>
                  <a:gd name="T2" fmla="*/ 1 w 119"/>
                  <a:gd name="T3" fmla="*/ 1 h 144"/>
                  <a:gd name="T4" fmla="*/ 0 w 119"/>
                  <a:gd name="T5" fmla="*/ 1 h 144"/>
                  <a:gd name="T6" fmla="*/ 1 w 119"/>
                  <a:gd name="T7" fmla="*/ 1 h 144"/>
                  <a:gd name="T8" fmla="*/ 1 w 119"/>
                  <a:gd name="T9" fmla="*/ 1 h 144"/>
                  <a:gd name="T10" fmla="*/ 1 w 119"/>
                  <a:gd name="T11" fmla="*/ 1 h 144"/>
                  <a:gd name="T12" fmla="*/ 1 w 119"/>
                  <a:gd name="T13" fmla="*/ 1 h 144"/>
                  <a:gd name="T14" fmla="*/ 1 w 119"/>
                  <a:gd name="T15" fmla="*/ 1 h 144"/>
                  <a:gd name="T16" fmla="*/ 1 w 119"/>
                  <a:gd name="T17" fmla="*/ 1 h 144"/>
                  <a:gd name="T18" fmla="*/ 1 w 119"/>
                  <a:gd name="T19" fmla="*/ 1 h 144"/>
                  <a:gd name="T20" fmla="*/ 1 w 119"/>
                  <a:gd name="T21" fmla="*/ 1 h 144"/>
                  <a:gd name="T22" fmla="*/ 1 w 119"/>
                  <a:gd name="T23" fmla="*/ 1 h 144"/>
                  <a:gd name="T24" fmla="*/ 1 w 119"/>
                  <a:gd name="T25" fmla="*/ 1 h 144"/>
                  <a:gd name="T26" fmla="*/ 1 w 119"/>
                  <a:gd name="T27" fmla="*/ 1 h 144"/>
                  <a:gd name="T28" fmla="*/ 1 w 119"/>
                  <a:gd name="T29" fmla="*/ 1 h 144"/>
                  <a:gd name="T30" fmla="*/ 1 w 119"/>
                  <a:gd name="T31" fmla="*/ 1 h 144"/>
                  <a:gd name="T32" fmla="*/ 1 w 119"/>
                  <a:gd name="T33" fmla="*/ 0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9"/>
                  <a:gd name="T52" fmla="*/ 0 h 144"/>
                  <a:gd name="T53" fmla="*/ 119 w 119"/>
                  <a:gd name="T54" fmla="*/ 144 h 1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9" h="144">
                    <a:moveTo>
                      <a:pt x="55" y="0"/>
                    </a:moveTo>
                    <a:lnTo>
                      <a:pt x="15" y="15"/>
                    </a:lnTo>
                    <a:lnTo>
                      <a:pt x="0" y="44"/>
                    </a:lnTo>
                    <a:lnTo>
                      <a:pt x="5" y="80"/>
                    </a:lnTo>
                    <a:lnTo>
                      <a:pt x="16" y="114"/>
                    </a:lnTo>
                    <a:lnTo>
                      <a:pt x="30" y="136"/>
                    </a:lnTo>
                    <a:lnTo>
                      <a:pt x="50" y="144"/>
                    </a:lnTo>
                    <a:lnTo>
                      <a:pt x="69" y="139"/>
                    </a:lnTo>
                    <a:lnTo>
                      <a:pt x="87" y="119"/>
                    </a:lnTo>
                    <a:lnTo>
                      <a:pt x="97" y="104"/>
                    </a:lnTo>
                    <a:lnTo>
                      <a:pt x="107" y="86"/>
                    </a:lnTo>
                    <a:lnTo>
                      <a:pt x="115" y="64"/>
                    </a:lnTo>
                    <a:lnTo>
                      <a:pt x="119" y="44"/>
                    </a:lnTo>
                    <a:lnTo>
                      <a:pt x="117" y="25"/>
                    </a:lnTo>
                    <a:lnTo>
                      <a:pt x="107" y="9"/>
                    </a:lnTo>
                    <a:lnTo>
                      <a:pt x="87" y="1"/>
                    </a:lnTo>
                    <a:lnTo>
                      <a:pt x="55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51" name="Freeform 309"/>
              <p:cNvSpPr>
                <a:spLocks/>
              </p:cNvSpPr>
              <p:nvPr/>
            </p:nvSpPr>
            <p:spPr bwMode="auto">
              <a:xfrm>
                <a:off x="2590" y="3113"/>
                <a:ext cx="11" cy="35"/>
              </a:xfrm>
              <a:custGeom>
                <a:avLst/>
                <a:gdLst>
                  <a:gd name="T0" fmla="*/ 0 w 23"/>
                  <a:gd name="T1" fmla="*/ 1 h 69"/>
                  <a:gd name="T2" fmla="*/ 0 w 23"/>
                  <a:gd name="T3" fmla="*/ 1 h 69"/>
                  <a:gd name="T4" fmla="*/ 0 w 23"/>
                  <a:gd name="T5" fmla="*/ 1 h 69"/>
                  <a:gd name="T6" fmla="*/ 0 w 23"/>
                  <a:gd name="T7" fmla="*/ 0 h 6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69"/>
                  <a:gd name="T14" fmla="*/ 23 w 23"/>
                  <a:gd name="T15" fmla="*/ 69 h 6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69">
                    <a:moveTo>
                      <a:pt x="0" y="69"/>
                    </a:moveTo>
                    <a:lnTo>
                      <a:pt x="14" y="51"/>
                    </a:lnTo>
                    <a:lnTo>
                      <a:pt x="21" y="29"/>
                    </a:lnTo>
                    <a:lnTo>
                      <a:pt x="23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52" name="Freeform 310"/>
              <p:cNvSpPr>
                <a:spLocks/>
              </p:cNvSpPr>
              <p:nvPr/>
            </p:nvSpPr>
            <p:spPr bwMode="auto">
              <a:xfrm>
                <a:off x="2590" y="3113"/>
                <a:ext cx="11" cy="35"/>
              </a:xfrm>
              <a:custGeom>
                <a:avLst/>
                <a:gdLst>
                  <a:gd name="T0" fmla="*/ 0 w 23"/>
                  <a:gd name="T1" fmla="*/ 1 h 69"/>
                  <a:gd name="T2" fmla="*/ 0 w 23"/>
                  <a:gd name="T3" fmla="*/ 1 h 69"/>
                  <a:gd name="T4" fmla="*/ 0 w 23"/>
                  <a:gd name="T5" fmla="*/ 1 h 69"/>
                  <a:gd name="T6" fmla="*/ 0 w 23"/>
                  <a:gd name="T7" fmla="*/ 0 h 6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"/>
                  <a:gd name="T13" fmla="*/ 0 h 69"/>
                  <a:gd name="T14" fmla="*/ 23 w 23"/>
                  <a:gd name="T15" fmla="*/ 69 h 6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" h="69">
                    <a:moveTo>
                      <a:pt x="0" y="69"/>
                    </a:moveTo>
                    <a:lnTo>
                      <a:pt x="14" y="51"/>
                    </a:lnTo>
                    <a:lnTo>
                      <a:pt x="21" y="29"/>
                    </a:lnTo>
                    <a:lnTo>
                      <a:pt x="23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53" name="Freeform 311"/>
              <p:cNvSpPr>
                <a:spLocks/>
              </p:cNvSpPr>
              <p:nvPr/>
            </p:nvSpPr>
            <p:spPr bwMode="auto">
              <a:xfrm>
                <a:off x="2617" y="3113"/>
                <a:ext cx="14" cy="32"/>
              </a:xfrm>
              <a:custGeom>
                <a:avLst/>
                <a:gdLst>
                  <a:gd name="T0" fmla="*/ 0 w 26"/>
                  <a:gd name="T1" fmla="*/ 0 h 62"/>
                  <a:gd name="T2" fmla="*/ 1 w 26"/>
                  <a:gd name="T3" fmla="*/ 1 h 62"/>
                  <a:gd name="T4" fmla="*/ 1 w 26"/>
                  <a:gd name="T5" fmla="*/ 1 h 62"/>
                  <a:gd name="T6" fmla="*/ 1 w 26"/>
                  <a:gd name="T7" fmla="*/ 1 h 6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62"/>
                  <a:gd name="T14" fmla="*/ 26 w 26"/>
                  <a:gd name="T15" fmla="*/ 62 h 6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62">
                    <a:moveTo>
                      <a:pt x="0" y="0"/>
                    </a:moveTo>
                    <a:lnTo>
                      <a:pt x="2" y="19"/>
                    </a:lnTo>
                    <a:lnTo>
                      <a:pt x="11" y="40"/>
                    </a:lnTo>
                    <a:lnTo>
                      <a:pt x="26" y="6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54" name="Freeform 312"/>
              <p:cNvSpPr>
                <a:spLocks/>
              </p:cNvSpPr>
              <p:nvPr/>
            </p:nvSpPr>
            <p:spPr bwMode="auto">
              <a:xfrm>
                <a:off x="2617" y="3113"/>
                <a:ext cx="14" cy="32"/>
              </a:xfrm>
              <a:custGeom>
                <a:avLst/>
                <a:gdLst>
                  <a:gd name="T0" fmla="*/ 0 w 26"/>
                  <a:gd name="T1" fmla="*/ 0 h 62"/>
                  <a:gd name="T2" fmla="*/ 1 w 26"/>
                  <a:gd name="T3" fmla="*/ 1 h 62"/>
                  <a:gd name="T4" fmla="*/ 1 w 26"/>
                  <a:gd name="T5" fmla="*/ 1 h 62"/>
                  <a:gd name="T6" fmla="*/ 1 w 26"/>
                  <a:gd name="T7" fmla="*/ 1 h 6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"/>
                  <a:gd name="T13" fmla="*/ 0 h 62"/>
                  <a:gd name="T14" fmla="*/ 26 w 26"/>
                  <a:gd name="T15" fmla="*/ 62 h 6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" h="62">
                    <a:moveTo>
                      <a:pt x="0" y="0"/>
                    </a:moveTo>
                    <a:lnTo>
                      <a:pt x="2" y="19"/>
                    </a:lnTo>
                    <a:lnTo>
                      <a:pt x="11" y="40"/>
                    </a:lnTo>
                    <a:lnTo>
                      <a:pt x="26" y="6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55" name="Freeform 313"/>
              <p:cNvSpPr>
                <a:spLocks/>
              </p:cNvSpPr>
              <p:nvPr/>
            </p:nvSpPr>
            <p:spPr bwMode="auto">
              <a:xfrm>
                <a:off x="2626" y="3200"/>
                <a:ext cx="56" cy="5"/>
              </a:xfrm>
              <a:custGeom>
                <a:avLst/>
                <a:gdLst>
                  <a:gd name="T0" fmla="*/ 1 w 111"/>
                  <a:gd name="T1" fmla="*/ 0 h 11"/>
                  <a:gd name="T2" fmla="*/ 1 w 111"/>
                  <a:gd name="T3" fmla="*/ 0 h 11"/>
                  <a:gd name="T4" fmla="*/ 1 w 111"/>
                  <a:gd name="T5" fmla="*/ 0 h 11"/>
                  <a:gd name="T6" fmla="*/ 1 w 111"/>
                  <a:gd name="T7" fmla="*/ 0 h 11"/>
                  <a:gd name="T8" fmla="*/ 1 w 111"/>
                  <a:gd name="T9" fmla="*/ 0 h 11"/>
                  <a:gd name="T10" fmla="*/ 1 w 111"/>
                  <a:gd name="T11" fmla="*/ 0 h 11"/>
                  <a:gd name="T12" fmla="*/ 1 w 111"/>
                  <a:gd name="T13" fmla="*/ 0 h 11"/>
                  <a:gd name="T14" fmla="*/ 1 w 111"/>
                  <a:gd name="T15" fmla="*/ 0 h 11"/>
                  <a:gd name="T16" fmla="*/ 0 w 111"/>
                  <a:gd name="T17" fmla="*/ 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1"/>
                  <a:gd name="T28" fmla="*/ 0 h 11"/>
                  <a:gd name="T29" fmla="*/ 111 w 111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1" h="11">
                    <a:moveTo>
                      <a:pt x="111" y="9"/>
                    </a:moveTo>
                    <a:lnTo>
                      <a:pt x="99" y="11"/>
                    </a:lnTo>
                    <a:lnTo>
                      <a:pt x="85" y="11"/>
                    </a:lnTo>
                    <a:lnTo>
                      <a:pt x="71" y="10"/>
                    </a:lnTo>
                    <a:lnTo>
                      <a:pt x="53" y="6"/>
                    </a:lnTo>
                    <a:lnTo>
                      <a:pt x="37" y="3"/>
                    </a:lnTo>
                    <a:lnTo>
                      <a:pt x="22" y="0"/>
                    </a:lnTo>
                    <a:lnTo>
                      <a:pt x="8" y="0"/>
                    </a:lnTo>
                    <a:lnTo>
                      <a:pt x="0" y="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56" name="Freeform 314"/>
              <p:cNvSpPr>
                <a:spLocks/>
              </p:cNvSpPr>
              <p:nvPr/>
            </p:nvSpPr>
            <p:spPr bwMode="auto">
              <a:xfrm>
                <a:off x="2626" y="3200"/>
                <a:ext cx="56" cy="5"/>
              </a:xfrm>
              <a:custGeom>
                <a:avLst/>
                <a:gdLst>
                  <a:gd name="T0" fmla="*/ 1 w 111"/>
                  <a:gd name="T1" fmla="*/ 0 h 11"/>
                  <a:gd name="T2" fmla="*/ 1 w 111"/>
                  <a:gd name="T3" fmla="*/ 0 h 11"/>
                  <a:gd name="T4" fmla="*/ 1 w 111"/>
                  <a:gd name="T5" fmla="*/ 0 h 11"/>
                  <a:gd name="T6" fmla="*/ 1 w 111"/>
                  <a:gd name="T7" fmla="*/ 0 h 11"/>
                  <a:gd name="T8" fmla="*/ 1 w 111"/>
                  <a:gd name="T9" fmla="*/ 0 h 11"/>
                  <a:gd name="T10" fmla="*/ 1 w 111"/>
                  <a:gd name="T11" fmla="*/ 0 h 11"/>
                  <a:gd name="T12" fmla="*/ 1 w 111"/>
                  <a:gd name="T13" fmla="*/ 0 h 11"/>
                  <a:gd name="T14" fmla="*/ 1 w 111"/>
                  <a:gd name="T15" fmla="*/ 0 h 11"/>
                  <a:gd name="T16" fmla="*/ 0 w 111"/>
                  <a:gd name="T17" fmla="*/ 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1"/>
                  <a:gd name="T28" fmla="*/ 0 h 11"/>
                  <a:gd name="T29" fmla="*/ 111 w 111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1" h="11">
                    <a:moveTo>
                      <a:pt x="111" y="9"/>
                    </a:moveTo>
                    <a:lnTo>
                      <a:pt x="99" y="11"/>
                    </a:lnTo>
                    <a:lnTo>
                      <a:pt x="85" y="11"/>
                    </a:lnTo>
                    <a:lnTo>
                      <a:pt x="71" y="10"/>
                    </a:lnTo>
                    <a:lnTo>
                      <a:pt x="53" y="6"/>
                    </a:lnTo>
                    <a:lnTo>
                      <a:pt x="37" y="3"/>
                    </a:lnTo>
                    <a:lnTo>
                      <a:pt x="22" y="0"/>
                    </a:lnTo>
                    <a:lnTo>
                      <a:pt x="8" y="0"/>
                    </a:lnTo>
                    <a:lnTo>
                      <a:pt x="0" y="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57" name="Freeform 315"/>
              <p:cNvSpPr>
                <a:spLocks/>
              </p:cNvSpPr>
              <p:nvPr/>
            </p:nvSpPr>
            <p:spPr bwMode="auto">
              <a:xfrm>
                <a:off x="2566" y="3207"/>
                <a:ext cx="30" cy="5"/>
              </a:xfrm>
              <a:custGeom>
                <a:avLst/>
                <a:gdLst>
                  <a:gd name="T0" fmla="*/ 1 w 58"/>
                  <a:gd name="T1" fmla="*/ 0 h 11"/>
                  <a:gd name="T2" fmla="*/ 1 w 58"/>
                  <a:gd name="T3" fmla="*/ 0 h 11"/>
                  <a:gd name="T4" fmla="*/ 1 w 58"/>
                  <a:gd name="T5" fmla="*/ 0 h 11"/>
                  <a:gd name="T6" fmla="*/ 0 w 58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"/>
                  <a:gd name="T13" fmla="*/ 0 h 11"/>
                  <a:gd name="T14" fmla="*/ 58 w 58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" h="11">
                    <a:moveTo>
                      <a:pt x="58" y="4"/>
                    </a:moveTo>
                    <a:lnTo>
                      <a:pt x="38" y="0"/>
                    </a:lnTo>
                    <a:lnTo>
                      <a:pt x="18" y="1"/>
                    </a:lnTo>
                    <a:lnTo>
                      <a:pt x="0" y="1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58" name="Freeform 316"/>
              <p:cNvSpPr>
                <a:spLocks/>
              </p:cNvSpPr>
              <p:nvPr/>
            </p:nvSpPr>
            <p:spPr bwMode="auto">
              <a:xfrm>
                <a:off x="2566" y="3207"/>
                <a:ext cx="30" cy="5"/>
              </a:xfrm>
              <a:custGeom>
                <a:avLst/>
                <a:gdLst>
                  <a:gd name="T0" fmla="*/ 1 w 58"/>
                  <a:gd name="T1" fmla="*/ 0 h 11"/>
                  <a:gd name="T2" fmla="*/ 1 w 58"/>
                  <a:gd name="T3" fmla="*/ 0 h 11"/>
                  <a:gd name="T4" fmla="*/ 1 w 58"/>
                  <a:gd name="T5" fmla="*/ 0 h 11"/>
                  <a:gd name="T6" fmla="*/ 0 w 58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8"/>
                  <a:gd name="T13" fmla="*/ 0 h 11"/>
                  <a:gd name="T14" fmla="*/ 58 w 58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8" h="11">
                    <a:moveTo>
                      <a:pt x="58" y="4"/>
                    </a:moveTo>
                    <a:lnTo>
                      <a:pt x="38" y="0"/>
                    </a:lnTo>
                    <a:lnTo>
                      <a:pt x="18" y="1"/>
                    </a:lnTo>
                    <a:lnTo>
                      <a:pt x="0" y="1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59" name="Freeform 317"/>
              <p:cNvSpPr>
                <a:spLocks/>
              </p:cNvSpPr>
              <p:nvPr/>
            </p:nvSpPr>
            <p:spPr bwMode="auto">
              <a:xfrm>
                <a:off x="2607" y="3445"/>
                <a:ext cx="5" cy="196"/>
              </a:xfrm>
              <a:custGeom>
                <a:avLst/>
                <a:gdLst>
                  <a:gd name="T0" fmla="*/ 0 w 11"/>
                  <a:gd name="T1" fmla="*/ 1 h 392"/>
                  <a:gd name="T2" fmla="*/ 0 w 11"/>
                  <a:gd name="T3" fmla="*/ 1 h 392"/>
                  <a:gd name="T4" fmla="*/ 0 w 11"/>
                  <a:gd name="T5" fmla="*/ 1 h 392"/>
                  <a:gd name="T6" fmla="*/ 0 w 11"/>
                  <a:gd name="T7" fmla="*/ 1 h 392"/>
                  <a:gd name="T8" fmla="*/ 0 w 11"/>
                  <a:gd name="T9" fmla="*/ 0 h 3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392"/>
                  <a:gd name="T17" fmla="*/ 11 w 11"/>
                  <a:gd name="T18" fmla="*/ 392 h 3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392">
                    <a:moveTo>
                      <a:pt x="5" y="392"/>
                    </a:moveTo>
                    <a:lnTo>
                      <a:pt x="5" y="344"/>
                    </a:lnTo>
                    <a:lnTo>
                      <a:pt x="11" y="228"/>
                    </a:lnTo>
                    <a:lnTo>
                      <a:pt x="11" y="9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60" name="Freeform 318"/>
              <p:cNvSpPr>
                <a:spLocks/>
              </p:cNvSpPr>
              <p:nvPr/>
            </p:nvSpPr>
            <p:spPr bwMode="auto">
              <a:xfrm>
                <a:off x="2607" y="3445"/>
                <a:ext cx="5" cy="196"/>
              </a:xfrm>
              <a:custGeom>
                <a:avLst/>
                <a:gdLst>
                  <a:gd name="T0" fmla="*/ 0 w 11"/>
                  <a:gd name="T1" fmla="*/ 1 h 392"/>
                  <a:gd name="T2" fmla="*/ 0 w 11"/>
                  <a:gd name="T3" fmla="*/ 1 h 392"/>
                  <a:gd name="T4" fmla="*/ 0 w 11"/>
                  <a:gd name="T5" fmla="*/ 1 h 392"/>
                  <a:gd name="T6" fmla="*/ 0 w 11"/>
                  <a:gd name="T7" fmla="*/ 1 h 392"/>
                  <a:gd name="T8" fmla="*/ 0 w 11"/>
                  <a:gd name="T9" fmla="*/ 0 h 3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392"/>
                  <a:gd name="T17" fmla="*/ 11 w 11"/>
                  <a:gd name="T18" fmla="*/ 392 h 3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392">
                    <a:moveTo>
                      <a:pt x="5" y="392"/>
                    </a:moveTo>
                    <a:lnTo>
                      <a:pt x="5" y="344"/>
                    </a:lnTo>
                    <a:lnTo>
                      <a:pt x="11" y="228"/>
                    </a:lnTo>
                    <a:lnTo>
                      <a:pt x="11" y="9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61" name="Freeform 319"/>
              <p:cNvSpPr>
                <a:spLocks/>
              </p:cNvSpPr>
              <p:nvPr/>
            </p:nvSpPr>
            <p:spPr bwMode="auto">
              <a:xfrm>
                <a:off x="2570" y="3243"/>
                <a:ext cx="40" cy="519"/>
              </a:xfrm>
              <a:custGeom>
                <a:avLst/>
                <a:gdLst>
                  <a:gd name="T0" fmla="*/ 1 w 79"/>
                  <a:gd name="T1" fmla="*/ 1 h 1038"/>
                  <a:gd name="T2" fmla="*/ 1 w 79"/>
                  <a:gd name="T3" fmla="*/ 1 h 1038"/>
                  <a:gd name="T4" fmla="*/ 1 w 79"/>
                  <a:gd name="T5" fmla="*/ 1 h 1038"/>
                  <a:gd name="T6" fmla="*/ 1 w 79"/>
                  <a:gd name="T7" fmla="*/ 1 h 1038"/>
                  <a:gd name="T8" fmla="*/ 1 w 79"/>
                  <a:gd name="T9" fmla="*/ 1 h 1038"/>
                  <a:gd name="T10" fmla="*/ 1 w 79"/>
                  <a:gd name="T11" fmla="*/ 1 h 1038"/>
                  <a:gd name="T12" fmla="*/ 1 w 79"/>
                  <a:gd name="T13" fmla="*/ 1 h 1038"/>
                  <a:gd name="T14" fmla="*/ 1 w 79"/>
                  <a:gd name="T15" fmla="*/ 1 h 1038"/>
                  <a:gd name="T16" fmla="*/ 1 w 79"/>
                  <a:gd name="T17" fmla="*/ 1 h 1038"/>
                  <a:gd name="T18" fmla="*/ 1 w 79"/>
                  <a:gd name="T19" fmla="*/ 1 h 1038"/>
                  <a:gd name="T20" fmla="*/ 1 w 79"/>
                  <a:gd name="T21" fmla="*/ 1 h 1038"/>
                  <a:gd name="T22" fmla="*/ 1 w 79"/>
                  <a:gd name="T23" fmla="*/ 1 h 1038"/>
                  <a:gd name="T24" fmla="*/ 1 w 79"/>
                  <a:gd name="T25" fmla="*/ 1 h 1038"/>
                  <a:gd name="T26" fmla="*/ 1 w 79"/>
                  <a:gd name="T27" fmla="*/ 1 h 1038"/>
                  <a:gd name="T28" fmla="*/ 1 w 79"/>
                  <a:gd name="T29" fmla="*/ 1 h 1038"/>
                  <a:gd name="T30" fmla="*/ 0 w 79"/>
                  <a:gd name="T31" fmla="*/ 0 h 103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79"/>
                  <a:gd name="T49" fmla="*/ 0 h 1038"/>
                  <a:gd name="T50" fmla="*/ 79 w 79"/>
                  <a:gd name="T51" fmla="*/ 1038 h 103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79" h="1038">
                    <a:moveTo>
                      <a:pt x="56" y="1038"/>
                    </a:moveTo>
                    <a:lnTo>
                      <a:pt x="56" y="1026"/>
                    </a:lnTo>
                    <a:lnTo>
                      <a:pt x="60" y="1013"/>
                    </a:lnTo>
                    <a:lnTo>
                      <a:pt x="68" y="1003"/>
                    </a:lnTo>
                    <a:lnTo>
                      <a:pt x="60" y="956"/>
                    </a:lnTo>
                    <a:lnTo>
                      <a:pt x="64" y="889"/>
                    </a:lnTo>
                    <a:lnTo>
                      <a:pt x="74" y="825"/>
                    </a:lnTo>
                    <a:lnTo>
                      <a:pt x="79" y="797"/>
                    </a:lnTo>
                    <a:lnTo>
                      <a:pt x="64" y="663"/>
                    </a:lnTo>
                    <a:lnTo>
                      <a:pt x="64" y="533"/>
                    </a:lnTo>
                    <a:lnTo>
                      <a:pt x="71" y="426"/>
                    </a:lnTo>
                    <a:lnTo>
                      <a:pt x="75" y="357"/>
                    </a:lnTo>
                    <a:lnTo>
                      <a:pt x="74" y="295"/>
                    </a:lnTo>
                    <a:lnTo>
                      <a:pt x="64" y="204"/>
                    </a:lnTo>
                    <a:lnTo>
                      <a:pt x="42" y="9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62" name="Freeform 320"/>
              <p:cNvSpPr>
                <a:spLocks/>
              </p:cNvSpPr>
              <p:nvPr/>
            </p:nvSpPr>
            <p:spPr bwMode="auto">
              <a:xfrm>
                <a:off x="2570" y="3243"/>
                <a:ext cx="40" cy="519"/>
              </a:xfrm>
              <a:custGeom>
                <a:avLst/>
                <a:gdLst>
                  <a:gd name="T0" fmla="*/ 1 w 79"/>
                  <a:gd name="T1" fmla="*/ 1 h 1038"/>
                  <a:gd name="T2" fmla="*/ 1 w 79"/>
                  <a:gd name="T3" fmla="*/ 1 h 1038"/>
                  <a:gd name="T4" fmla="*/ 1 w 79"/>
                  <a:gd name="T5" fmla="*/ 1 h 1038"/>
                  <a:gd name="T6" fmla="*/ 1 w 79"/>
                  <a:gd name="T7" fmla="*/ 1 h 1038"/>
                  <a:gd name="T8" fmla="*/ 1 w 79"/>
                  <a:gd name="T9" fmla="*/ 1 h 1038"/>
                  <a:gd name="T10" fmla="*/ 1 w 79"/>
                  <a:gd name="T11" fmla="*/ 1 h 1038"/>
                  <a:gd name="T12" fmla="*/ 1 w 79"/>
                  <a:gd name="T13" fmla="*/ 1 h 1038"/>
                  <a:gd name="T14" fmla="*/ 1 w 79"/>
                  <a:gd name="T15" fmla="*/ 1 h 1038"/>
                  <a:gd name="T16" fmla="*/ 1 w 79"/>
                  <a:gd name="T17" fmla="*/ 1 h 1038"/>
                  <a:gd name="T18" fmla="*/ 1 w 79"/>
                  <a:gd name="T19" fmla="*/ 1 h 1038"/>
                  <a:gd name="T20" fmla="*/ 1 w 79"/>
                  <a:gd name="T21" fmla="*/ 1 h 1038"/>
                  <a:gd name="T22" fmla="*/ 1 w 79"/>
                  <a:gd name="T23" fmla="*/ 1 h 1038"/>
                  <a:gd name="T24" fmla="*/ 1 w 79"/>
                  <a:gd name="T25" fmla="*/ 1 h 1038"/>
                  <a:gd name="T26" fmla="*/ 1 w 79"/>
                  <a:gd name="T27" fmla="*/ 1 h 1038"/>
                  <a:gd name="T28" fmla="*/ 1 w 79"/>
                  <a:gd name="T29" fmla="*/ 1 h 1038"/>
                  <a:gd name="T30" fmla="*/ 0 w 79"/>
                  <a:gd name="T31" fmla="*/ 0 h 103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79"/>
                  <a:gd name="T49" fmla="*/ 0 h 1038"/>
                  <a:gd name="T50" fmla="*/ 79 w 79"/>
                  <a:gd name="T51" fmla="*/ 1038 h 103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79" h="1038">
                    <a:moveTo>
                      <a:pt x="56" y="1038"/>
                    </a:moveTo>
                    <a:lnTo>
                      <a:pt x="56" y="1026"/>
                    </a:lnTo>
                    <a:lnTo>
                      <a:pt x="60" y="1013"/>
                    </a:lnTo>
                    <a:lnTo>
                      <a:pt x="68" y="1003"/>
                    </a:lnTo>
                    <a:lnTo>
                      <a:pt x="60" y="956"/>
                    </a:lnTo>
                    <a:lnTo>
                      <a:pt x="64" y="889"/>
                    </a:lnTo>
                    <a:lnTo>
                      <a:pt x="74" y="825"/>
                    </a:lnTo>
                    <a:lnTo>
                      <a:pt x="79" y="797"/>
                    </a:lnTo>
                    <a:lnTo>
                      <a:pt x="64" y="663"/>
                    </a:lnTo>
                    <a:lnTo>
                      <a:pt x="64" y="533"/>
                    </a:lnTo>
                    <a:lnTo>
                      <a:pt x="71" y="426"/>
                    </a:lnTo>
                    <a:lnTo>
                      <a:pt x="75" y="357"/>
                    </a:lnTo>
                    <a:lnTo>
                      <a:pt x="74" y="295"/>
                    </a:lnTo>
                    <a:lnTo>
                      <a:pt x="64" y="204"/>
                    </a:lnTo>
                    <a:lnTo>
                      <a:pt x="42" y="9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63" name="Freeform 321"/>
              <p:cNvSpPr>
                <a:spLocks/>
              </p:cNvSpPr>
              <p:nvPr/>
            </p:nvSpPr>
            <p:spPr bwMode="auto">
              <a:xfrm>
                <a:off x="2605" y="3744"/>
                <a:ext cx="69" cy="21"/>
              </a:xfrm>
              <a:custGeom>
                <a:avLst/>
                <a:gdLst>
                  <a:gd name="T0" fmla="*/ 0 w 139"/>
                  <a:gd name="T1" fmla="*/ 0 h 42"/>
                  <a:gd name="T2" fmla="*/ 0 w 139"/>
                  <a:gd name="T3" fmla="*/ 0 h 42"/>
                  <a:gd name="T4" fmla="*/ 0 w 139"/>
                  <a:gd name="T5" fmla="*/ 0 h 42"/>
                  <a:gd name="T6" fmla="*/ 0 w 139"/>
                  <a:gd name="T7" fmla="*/ 1 h 42"/>
                  <a:gd name="T8" fmla="*/ 0 w 139"/>
                  <a:gd name="T9" fmla="*/ 1 h 42"/>
                  <a:gd name="T10" fmla="*/ 0 w 139"/>
                  <a:gd name="T11" fmla="*/ 1 h 42"/>
                  <a:gd name="T12" fmla="*/ 0 w 139"/>
                  <a:gd name="T13" fmla="*/ 1 h 42"/>
                  <a:gd name="T14" fmla="*/ 0 w 139"/>
                  <a:gd name="T15" fmla="*/ 1 h 42"/>
                  <a:gd name="T16" fmla="*/ 0 w 139"/>
                  <a:gd name="T17" fmla="*/ 1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42"/>
                  <a:gd name="T29" fmla="*/ 139 w 139"/>
                  <a:gd name="T30" fmla="*/ 42 h 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42">
                    <a:moveTo>
                      <a:pt x="0" y="0"/>
                    </a:moveTo>
                    <a:lnTo>
                      <a:pt x="16" y="0"/>
                    </a:lnTo>
                    <a:lnTo>
                      <a:pt x="36" y="0"/>
                    </a:lnTo>
                    <a:lnTo>
                      <a:pt x="57" y="5"/>
                    </a:lnTo>
                    <a:lnTo>
                      <a:pt x="78" y="7"/>
                    </a:lnTo>
                    <a:lnTo>
                      <a:pt x="98" y="14"/>
                    </a:lnTo>
                    <a:lnTo>
                      <a:pt x="115" y="23"/>
                    </a:lnTo>
                    <a:lnTo>
                      <a:pt x="130" y="31"/>
                    </a:lnTo>
                    <a:lnTo>
                      <a:pt x="139" y="4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64" name="Freeform 322"/>
              <p:cNvSpPr>
                <a:spLocks/>
              </p:cNvSpPr>
              <p:nvPr/>
            </p:nvSpPr>
            <p:spPr bwMode="auto">
              <a:xfrm>
                <a:off x="2605" y="3744"/>
                <a:ext cx="69" cy="21"/>
              </a:xfrm>
              <a:custGeom>
                <a:avLst/>
                <a:gdLst>
                  <a:gd name="T0" fmla="*/ 0 w 139"/>
                  <a:gd name="T1" fmla="*/ 0 h 42"/>
                  <a:gd name="T2" fmla="*/ 0 w 139"/>
                  <a:gd name="T3" fmla="*/ 0 h 42"/>
                  <a:gd name="T4" fmla="*/ 0 w 139"/>
                  <a:gd name="T5" fmla="*/ 0 h 42"/>
                  <a:gd name="T6" fmla="*/ 0 w 139"/>
                  <a:gd name="T7" fmla="*/ 1 h 42"/>
                  <a:gd name="T8" fmla="*/ 0 w 139"/>
                  <a:gd name="T9" fmla="*/ 1 h 42"/>
                  <a:gd name="T10" fmla="*/ 0 w 139"/>
                  <a:gd name="T11" fmla="*/ 1 h 42"/>
                  <a:gd name="T12" fmla="*/ 0 w 139"/>
                  <a:gd name="T13" fmla="*/ 1 h 42"/>
                  <a:gd name="T14" fmla="*/ 0 w 139"/>
                  <a:gd name="T15" fmla="*/ 1 h 42"/>
                  <a:gd name="T16" fmla="*/ 0 w 139"/>
                  <a:gd name="T17" fmla="*/ 1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42"/>
                  <a:gd name="T29" fmla="*/ 139 w 139"/>
                  <a:gd name="T30" fmla="*/ 42 h 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42">
                    <a:moveTo>
                      <a:pt x="0" y="0"/>
                    </a:moveTo>
                    <a:lnTo>
                      <a:pt x="16" y="0"/>
                    </a:lnTo>
                    <a:lnTo>
                      <a:pt x="36" y="0"/>
                    </a:lnTo>
                    <a:lnTo>
                      <a:pt x="57" y="5"/>
                    </a:lnTo>
                    <a:lnTo>
                      <a:pt x="78" y="7"/>
                    </a:lnTo>
                    <a:lnTo>
                      <a:pt x="98" y="14"/>
                    </a:lnTo>
                    <a:lnTo>
                      <a:pt x="115" y="23"/>
                    </a:lnTo>
                    <a:lnTo>
                      <a:pt x="130" y="31"/>
                    </a:lnTo>
                    <a:lnTo>
                      <a:pt x="139" y="4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65" name="Freeform 323"/>
              <p:cNvSpPr>
                <a:spLocks/>
              </p:cNvSpPr>
              <p:nvPr/>
            </p:nvSpPr>
            <p:spPr bwMode="auto">
              <a:xfrm>
                <a:off x="2597" y="3769"/>
                <a:ext cx="73" cy="22"/>
              </a:xfrm>
              <a:custGeom>
                <a:avLst/>
                <a:gdLst>
                  <a:gd name="T0" fmla="*/ 1 w 146"/>
                  <a:gd name="T1" fmla="*/ 0 h 46"/>
                  <a:gd name="T2" fmla="*/ 1 w 146"/>
                  <a:gd name="T3" fmla="*/ 0 h 46"/>
                  <a:gd name="T4" fmla="*/ 1 w 146"/>
                  <a:gd name="T5" fmla="*/ 0 h 46"/>
                  <a:gd name="T6" fmla="*/ 1 w 146"/>
                  <a:gd name="T7" fmla="*/ 0 h 46"/>
                  <a:gd name="T8" fmla="*/ 1 w 146"/>
                  <a:gd name="T9" fmla="*/ 0 h 46"/>
                  <a:gd name="T10" fmla="*/ 1 w 146"/>
                  <a:gd name="T11" fmla="*/ 0 h 46"/>
                  <a:gd name="T12" fmla="*/ 1 w 146"/>
                  <a:gd name="T13" fmla="*/ 0 h 46"/>
                  <a:gd name="T14" fmla="*/ 1 w 146"/>
                  <a:gd name="T15" fmla="*/ 0 h 46"/>
                  <a:gd name="T16" fmla="*/ 1 w 146"/>
                  <a:gd name="T17" fmla="*/ 0 h 46"/>
                  <a:gd name="T18" fmla="*/ 1 w 146"/>
                  <a:gd name="T19" fmla="*/ 0 h 46"/>
                  <a:gd name="T20" fmla="*/ 1 w 146"/>
                  <a:gd name="T21" fmla="*/ 0 h 46"/>
                  <a:gd name="T22" fmla="*/ 0 w 146"/>
                  <a:gd name="T23" fmla="*/ 0 h 4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6"/>
                  <a:gd name="T37" fmla="*/ 0 h 46"/>
                  <a:gd name="T38" fmla="*/ 146 w 146"/>
                  <a:gd name="T39" fmla="*/ 46 h 4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6" h="46">
                    <a:moveTo>
                      <a:pt x="146" y="36"/>
                    </a:moveTo>
                    <a:lnTo>
                      <a:pt x="135" y="46"/>
                    </a:lnTo>
                    <a:lnTo>
                      <a:pt x="121" y="46"/>
                    </a:lnTo>
                    <a:lnTo>
                      <a:pt x="107" y="38"/>
                    </a:lnTo>
                    <a:lnTo>
                      <a:pt x="96" y="24"/>
                    </a:lnTo>
                    <a:lnTo>
                      <a:pt x="84" y="8"/>
                    </a:lnTo>
                    <a:lnTo>
                      <a:pt x="67" y="0"/>
                    </a:lnTo>
                    <a:lnTo>
                      <a:pt x="52" y="0"/>
                    </a:lnTo>
                    <a:lnTo>
                      <a:pt x="36" y="7"/>
                    </a:lnTo>
                    <a:lnTo>
                      <a:pt x="24" y="13"/>
                    </a:lnTo>
                    <a:lnTo>
                      <a:pt x="10" y="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66" name="Freeform 324"/>
              <p:cNvSpPr>
                <a:spLocks/>
              </p:cNvSpPr>
              <p:nvPr/>
            </p:nvSpPr>
            <p:spPr bwMode="auto">
              <a:xfrm>
                <a:off x="2597" y="3769"/>
                <a:ext cx="73" cy="22"/>
              </a:xfrm>
              <a:custGeom>
                <a:avLst/>
                <a:gdLst>
                  <a:gd name="T0" fmla="*/ 1 w 146"/>
                  <a:gd name="T1" fmla="*/ 0 h 46"/>
                  <a:gd name="T2" fmla="*/ 1 w 146"/>
                  <a:gd name="T3" fmla="*/ 0 h 46"/>
                  <a:gd name="T4" fmla="*/ 1 w 146"/>
                  <a:gd name="T5" fmla="*/ 0 h 46"/>
                  <a:gd name="T6" fmla="*/ 1 w 146"/>
                  <a:gd name="T7" fmla="*/ 0 h 46"/>
                  <a:gd name="T8" fmla="*/ 1 w 146"/>
                  <a:gd name="T9" fmla="*/ 0 h 46"/>
                  <a:gd name="T10" fmla="*/ 1 w 146"/>
                  <a:gd name="T11" fmla="*/ 0 h 46"/>
                  <a:gd name="T12" fmla="*/ 1 w 146"/>
                  <a:gd name="T13" fmla="*/ 0 h 46"/>
                  <a:gd name="T14" fmla="*/ 1 w 146"/>
                  <a:gd name="T15" fmla="*/ 0 h 46"/>
                  <a:gd name="T16" fmla="*/ 1 w 146"/>
                  <a:gd name="T17" fmla="*/ 0 h 46"/>
                  <a:gd name="T18" fmla="*/ 1 w 146"/>
                  <a:gd name="T19" fmla="*/ 0 h 46"/>
                  <a:gd name="T20" fmla="*/ 1 w 146"/>
                  <a:gd name="T21" fmla="*/ 0 h 46"/>
                  <a:gd name="T22" fmla="*/ 0 w 146"/>
                  <a:gd name="T23" fmla="*/ 0 h 4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6"/>
                  <a:gd name="T37" fmla="*/ 0 h 46"/>
                  <a:gd name="T38" fmla="*/ 146 w 146"/>
                  <a:gd name="T39" fmla="*/ 46 h 4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6" h="46">
                    <a:moveTo>
                      <a:pt x="146" y="36"/>
                    </a:moveTo>
                    <a:lnTo>
                      <a:pt x="135" y="46"/>
                    </a:lnTo>
                    <a:lnTo>
                      <a:pt x="121" y="46"/>
                    </a:lnTo>
                    <a:lnTo>
                      <a:pt x="107" y="38"/>
                    </a:lnTo>
                    <a:lnTo>
                      <a:pt x="96" y="24"/>
                    </a:lnTo>
                    <a:lnTo>
                      <a:pt x="84" y="8"/>
                    </a:lnTo>
                    <a:lnTo>
                      <a:pt x="67" y="0"/>
                    </a:lnTo>
                    <a:lnTo>
                      <a:pt x="52" y="0"/>
                    </a:lnTo>
                    <a:lnTo>
                      <a:pt x="36" y="7"/>
                    </a:lnTo>
                    <a:lnTo>
                      <a:pt x="24" y="13"/>
                    </a:lnTo>
                    <a:lnTo>
                      <a:pt x="10" y="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67" name="Line 325"/>
              <p:cNvSpPr>
                <a:spLocks noChangeShapeType="1"/>
              </p:cNvSpPr>
              <p:nvPr/>
            </p:nvSpPr>
            <p:spPr bwMode="auto">
              <a:xfrm flipH="1">
                <a:off x="2659" y="3793"/>
                <a:ext cx="6" cy="8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68" name="Line 326"/>
              <p:cNvSpPr>
                <a:spLocks noChangeShapeType="1"/>
              </p:cNvSpPr>
              <p:nvPr/>
            </p:nvSpPr>
            <p:spPr bwMode="auto">
              <a:xfrm flipH="1">
                <a:off x="2659" y="3793"/>
                <a:ext cx="6" cy="8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69" name="Freeform 327"/>
              <p:cNvSpPr>
                <a:spLocks/>
              </p:cNvSpPr>
              <p:nvPr/>
            </p:nvSpPr>
            <p:spPr bwMode="auto">
              <a:xfrm>
                <a:off x="2619" y="3771"/>
                <a:ext cx="30" cy="67"/>
              </a:xfrm>
              <a:custGeom>
                <a:avLst/>
                <a:gdLst>
                  <a:gd name="T0" fmla="*/ 1 w 60"/>
                  <a:gd name="T1" fmla="*/ 0 h 135"/>
                  <a:gd name="T2" fmla="*/ 1 w 60"/>
                  <a:gd name="T3" fmla="*/ 0 h 135"/>
                  <a:gd name="T4" fmla="*/ 1 w 60"/>
                  <a:gd name="T5" fmla="*/ 0 h 135"/>
                  <a:gd name="T6" fmla="*/ 0 w 60"/>
                  <a:gd name="T7" fmla="*/ 0 h 135"/>
                  <a:gd name="T8" fmla="*/ 1 w 60"/>
                  <a:gd name="T9" fmla="*/ 0 h 135"/>
                  <a:gd name="T10" fmla="*/ 1 w 60"/>
                  <a:gd name="T11" fmla="*/ 0 h 135"/>
                  <a:gd name="T12" fmla="*/ 1 w 60"/>
                  <a:gd name="T13" fmla="*/ 0 h 135"/>
                  <a:gd name="T14" fmla="*/ 1 w 60"/>
                  <a:gd name="T15" fmla="*/ 0 h 135"/>
                  <a:gd name="T16" fmla="*/ 1 w 60"/>
                  <a:gd name="T17" fmla="*/ 0 h 135"/>
                  <a:gd name="T18" fmla="*/ 1 w 60"/>
                  <a:gd name="T19" fmla="*/ 0 h 13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0"/>
                  <a:gd name="T31" fmla="*/ 0 h 135"/>
                  <a:gd name="T32" fmla="*/ 60 w 60"/>
                  <a:gd name="T33" fmla="*/ 135 h 13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0" h="135">
                    <a:moveTo>
                      <a:pt x="4" y="0"/>
                    </a:moveTo>
                    <a:lnTo>
                      <a:pt x="8" y="20"/>
                    </a:lnTo>
                    <a:lnTo>
                      <a:pt x="4" y="36"/>
                    </a:lnTo>
                    <a:lnTo>
                      <a:pt x="0" y="49"/>
                    </a:lnTo>
                    <a:lnTo>
                      <a:pt x="7" y="68"/>
                    </a:lnTo>
                    <a:lnTo>
                      <a:pt x="22" y="84"/>
                    </a:lnTo>
                    <a:lnTo>
                      <a:pt x="40" y="95"/>
                    </a:lnTo>
                    <a:lnTo>
                      <a:pt x="60" y="95"/>
                    </a:lnTo>
                    <a:lnTo>
                      <a:pt x="51" y="114"/>
                    </a:lnTo>
                    <a:lnTo>
                      <a:pt x="53" y="13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70" name="Freeform 328"/>
              <p:cNvSpPr>
                <a:spLocks/>
              </p:cNvSpPr>
              <p:nvPr/>
            </p:nvSpPr>
            <p:spPr bwMode="auto">
              <a:xfrm>
                <a:off x="2619" y="3771"/>
                <a:ext cx="30" cy="67"/>
              </a:xfrm>
              <a:custGeom>
                <a:avLst/>
                <a:gdLst>
                  <a:gd name="T0" fmla="*/ 1 w 60"/>
                  <a:gd name="T1" fmla="*/ 0 h 135"/>
                  <a:gd name="T2" fmla="*/ 1 w 60"/>
                  <a:gd name="T3" fmla="*/ 0 h 135"/>
                  <a:gd name="T4" fmla="*/ 1 w 60"/>
                  <a:gd name="T5" fmla="*/ 0 h 135"/>
                  <a:gd name="T6" fmla="*/ 0 w 60"/>
                  <a:gd name="T7" fmla="*/ 0 h 135"/>
                  <a:gd name="T8" fmla="*/ 1 w 60"/>
                  <a:gd name="T9" fmla="*/ 0 h 135"/>
                  <a:gd name="T10" fmla="*/ 1 w 60"/>
                  <a:gd name="T11" fmla="*/ 0 h 135"/>
                  <a:gd name="T12" fmla="*/ 1 w 60"/>
                  <a:gd name="T13" fmla="*/ 0 h 135"/>
                  <a:gd name="T14" fmla="*/ 1 w 60"/>
                  <a:gd name="T15" fmla="*/ 0 h 135"/>
                  <a:gd name="T16" fmla="*/ 1 w 60"/>
                  <a:gd name="T17" fmla="*/ 0 h 135"/>
                  <a:gd name="T18" fmla="*/ 1 w 60"/>
                  <a:gd name="T19" fmla="*/ 0 h 13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0"/>
                  <a:gd name="T31" fmla="*/ 0 h 135"/>
                  <a:gd name="T32" fmla="*/ 60 w 60"/>
                  <a:gd name="T33" fmla="*/ 135 h 13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0" h="135">
                    <a:moveTo>
                      <a:pt x="4" y="0"/>
                    </a:moveTo>
                    <a:lnTo>
                      <a:pt x="8" y="20"/>
                    </a:lnTo>
                    <a:lnTo>
                      <a:pt x="4" y="36"/>
                    </a:lnTo>
                    <a:lnTo>
                      <a:pt x="0" y="49"/>
                    </a:lnTo>
                    <a:lnTo>
                      <a:pt x="7" y="68"/>
                    </a:lnTo>
                    <a:lnTo>
                      <a:pt x="22" y="84"/>
                    </a:lnTo>
                    <a:lnTo>
                      <a:pt x="40" y="95"/>
                    </a:lnTo>
                    <a:lnTo>
                      <a:pt x="60" y="95"/>
                    </a:lnTo>
                    <a:lnTo>
                      <a:pt x="51" y="114"/>
                    </a:lnTo>
                    <a:lnTo>
                      <a:pt x="53" y="13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71" name="Freeform 329"/>
              <p:cNvSpPr>
                <a:spLocks/>
              </p:cNvSpPr>
              <p:nvPr/>
            </p:nvSpPr>
            <p:spPr bwMode="auto">
              <a:xfrm>
                <a:off x="2508" y="3797"/>
                <a:ext cx="110" cy="112"/>
              </a:xfrm>
              <a:custGeom>
                <a:avLst/>
                <a:gdLst>
                  <a:gd name="T0" fmla="*/ 1 w 220"/>
                  <a:gd name="T1" fmla="*/ 1 h 224"/>
                  <a:gd name="T2" fmla="*/ 0 w 220"/>
                  <a:gd name="T3" fmla="*/ 1 h 224"/>
                  <a:gd name="T4" fmla="*/ 1 w 220"/>
                  <a:gd name="T5" fmla="*/ 1 h 224"/>
                  <a:gd name="T6" fmla="*/ 1 w 220"/>
                  <a:gd name="T7" fmla="*/ 1 h 224"/>
                  <a:gd name="T8" fmla="*/ 1 w 220"/>
                  <a:gd name="T9" fmla="*/ 1 h 224"/>
                  <a:gd name="T10" fmla="*/ 1 w 220"/>
                  <a:gd name="T11" fmla="*/ 1 h 224"/>
                  <a:gd name="T12" fmla="*/ 1 w 220"/>
                  <a:gd name="T13" fmla="*/ 1 h 224"/>
                  <a:gd name="T14" fmla="*/ 1 w 220"/>
                  <a:gd name="T15" fmla="*/ 1 h 224"/>
                  <a:gd name="T16" fmla="*/ 1 w 220"/>
                  <a:gd name="T17" fmla="*/ 1 h 224"/>
                  <a:gd name="T18" fmla="*/ 1 w 220"/>
                  <a:gd name="T19" fmla="*/ 1 h 224"/>
                  <a:gd name="T20" fmla="*/ 1 w 220"/>
                  <a:gd name="T21" fmla="*/ 1 h 224"/>
                  <a:gd name="T22" fmla="*/ 1 w 220"/>
                  <a:gd name="T23" fmla="*/ 1 h 224"/>
                  <a:gd name="T24" fmla="*/ 1 w 220"/>
                  <a:gd name="T25" fmla="*/ 1 h 224"/>
                  <a:gd name="T26" fmla="*/ 1 w 220"/>
                  <a:gd name="T27" fmla="*/ 1 h 224"/>
                  <a:gd name="T28" fmla="*/ 1 w 220"/>
                  <a:gd name="T29" fmla="*/ 1 h 224"/>
                  <a:gd name="T30" fmla="*/ 1 w 220"/>
                  <a:gd name="T31" fmla="*/ 1 h 224"/>
                  <a:gd name="T32" fmla="*/ 1 w 220"/>
                  <a:gd name="T33" fmla="*/ 1 h 224"/>
                  <a:gd name="T34" fmla="*/ 1 w 220"/>
                  <a:gd name="T35" fmla="*/ 1 h 224"/>
                  <a:gd name="T36" fmla="*/ 1 w 220"/>
                  <a:gd name="T37" fmla="*/ 1 h 224"/>
                  <a:gd name="T38" fmla="*/ 1 w 220"/>
                  <a:gd name="T39" fmla="*/ 0 h 224"/>
                  <a:gd name="T40" fmla="*/ 1 w 220"/>
                  <a:gd name="T41" fmla="*/ 1 h 224"/>
                  <a:gd name="T42" fmla="*/ 1 w 220"/>
                  <a:gd name="T43" fmla="*/ 1 h 224"/>
                  <a:gd name="T44" fmla="*/ 1 w 220"/>
                  <a:gd name="T45" fmla="*/ 0 h 22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20"/>
                  <a:gd name="T70" fmla="*/ 0 h 224"/>
                  <a:gd name="T71" fmla="*/ 220 w 220"/>
                  <a:gd name="T72" fmla="*/ 224 h 224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20" h="224">
                    <a:moveTo>
                      <a:pt x="3" y="224"/>
                    </a:moveTo>
                    <a:lnTo>
                      <a:pt x="0" y="210"/>
                    </a:lnTo>
                    <a:lnTo>
                      <a:pt x="11" y="200"/>
                    </a:lnTo>
                    <a:lnTo>
                      <a:pt x="31" y="196"/>
                    </a:lnTo>
                    <a:lnTo>
                      <a:pt x="50" y="191"/>
                    </a:lnTo>
                    <a:lnTo>
                      <a:pt x="65" y="184"/>
                    </a:lnTo>
                    <a:lnTo>
                      <a:pt x="78" y="170"/>
                    </a:lnTo>
                    <a:lnTo>
                      <a:pt x="90" y="168"/>
                    </a:lnTo>
                    <a:lnTo>
                      <a:pt x="92" y="160"/>
                    </a:lnTo>
                    <a:lnTo>
                      <a:pt x="117" y="146"/>
                    </a:lnTo>
                    <a:lnTo>
                      <a:pt x="136" y="134"/>
                    </a:lnTo>
                    <a:lnTo>
                      <a:pt x="159" y="110"/>
                    </a:lnTo>
                    <a:lnTo>
                      <a:pt x="174" y="88"/>
                    </a:lnTo>
                    <a:lnTo>
                      <a:pt x="184" y="78"/>
                    </a:lnTo>
                    <a:lnTo>
                      <a:pt x="184" y="63"/>
                    </a:lnTo>
                    <a:lnTo>
                      <a:pt x="188" y="54"/>
                    </a:lnTo>
                    <a:lnTo>
                      <a:pt x="198" y="32"/>
                    </a:lnTo>
                    <a:lnTo>
                      <a:pt x="203" y="20"/>
                    </a:lnTo>
                    <a:lnTo>
                      <a:pt x="212" y="8"/>
                    </a:lnTo>
                    <a:lnTo>
                      <a:pt x="220" y="0"/>
                    </a:lnTo>
                    <a:lnTo>
                      <a:pt x="203" y="4"/>
                    </a:lnTo>
                    <a:lnTo>
                      <a:pt x="188" y="4"/>
                    </a:lnTo>
                    <a:lnTo>
                      <a:pt x="175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72" name="Freeform 330"/>
              <p:cNvSpPr>
                <a:spLocks/>
              </p:cNvSpPr>
              <p:nvPr/>
            </p:nvSpPr>
            <p:spPr bwMode="auto">
              <a:xfrm>
                <a:off x="2508" y="3797"/>
                <a:ext cx="110" cy="112"/>
              </a:xfrm>
              <a:custGeom>
                <a:avLst/>
                <a:gdLst>
                  <a:gd name="T0" fmla="*/ 1 w 220"/>
                  <a:gd name="T1" fmla="*/ 1 h 224"/>
                  <a:gd name="T2" fmla="*/ 0 w 220"/>
                  <a:gd name="T3" fmla="*/ 1 h 224"/>
                  <a:gd name="T4" fmla="*/ 1 w 220"/>
                  <a:gd name="T5" fmla="*/ 1 h 224"/>
                  <a:gd name="T6" fmla="*/ 1 w 220"/>
                  <a:gd name="T7" fmla="*/ 1 h 224"/>
                  <a:gd name="T8" fmla="*/ 1 w 220"/>
                  <a:gd name="T9" fmla="*/ 1 h 224"/>
                  <a:gd name="T10" fmla="*/ 1 w 220"/>
                  <a:gd name="T11" fmla="*/ 1 h 224"/>
                  <a:gd name="T12" fmla="*/ 1 w 220"/>
                  <a:gd name="T13" fmla="*/ 1 h 224"/>
                  <a:gd name="T14" fmla="*/ 1 w 220"/>
                  <a:gd name="T15" fmla="*/ 1 h 224"/>
                  <a:gd name="T16" fmla="*/ 1 w 220"/>
                  <a:gd name="T17" fmla="*/ 1 h 224"/>
                  <a:gd name="T18" fmla="*/ 1 w 220"/>
                  <a:gd name="T19" fmla="*/ 1 h 224"/>
                  <a:gd name="T20" fmla="*/ 1 w 220"/>
                  <a:gd name="T21" fmla="*/ 1 h 224"/>
                  <a:gd name="T22" fmla="*/ 1 w 220"/>
                  <a:gd name="T23" fmla="*/ 1 h 224"/>
                  <a:gd name="T24" fmla="*/ 1 w 220"/>
                  <a:gd name="T25" fmla="*/ 1 h 224"/>
                  <a:gd name="T26" fmla="*/ 1 w 220"/>
                  <a:gd name="T27" fmla="*/ 1 h 224"/>
                  <a:gd name="T28" fmla="*/ 1 w 220"/>
                  <a:gd name="T29" fmla="*/ 1 h 224"/>
                  <a:gd name="T30" fmla="*/ 1 w 220"/>
                  <a:gd name="T31" fmla="*/ 1 h 224"/>
                  <a:gd name="T32" fmla="*/ 1 w 220"/>
                  <a:gd name="T33" fmla="*/ 1 h 224"/>
                  <a:gd name="T34" fmla="*/ 1 w 220"/>
                  <a:gd name="T35" fmla="*/ 1 h 224"/>
                  <a:gd name="T36" fmla="*/ 1 w 220"/>
                  <a:gd name="T37" fmla="*/ 1 h 224"/>
                  <a:gd name="T38" fmla="*/ 1 w 220"/>
                  <a:gd name="T39" fmla="*/ 0 h 224"/>
                  <a:gd name="T40" fmla="*/ 1 w 220"/>
                  <a:gd name="T41" fmla="*/ 1 h 224"/>
                  <a:gd name="T42" fmla="*/ 1 w 220"/>
                  <a:gd name="T43" fmla="*/ 1 h 224"/>
                  <a:gd name="T44" fmla="*/ 1 w 220"/>
                  <a:gd name="T45" fmla="*/ 0 h 22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20"/>
                  <a:gd name="T70" fmla="*/ 0 h 224"/>
                  <a:gd name="T71" fmla="*/ 220 w 220"/>
                  <a:gd name="T72" fmla="*/ 224 h 224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20" h="224">
                    <a:moveTo>
                      <a:pt x="3" y="224"/>
                    </a:moveTo>
                    <a:lnTo>
                      <a:pt x="0" y="210"/>
                    </a:lnTo>
                    <a:lnTo>
                      <a:pt x="11" y="200"/>
                    </a:lnTo>
                    <a:lnTo>
                      <a:pt x="31" y="196"/>
                    </a:lnTo>
                    <a:lnTo>
                      <a:pt x="50" y="191"/>
                    </a:lnTo>
                    <a:lnTo>
                      <a:pt x="65" y="184"/>
                    </a:lnTo>
                    <a:lnTo>
                      <a:pt x="78" y="170"/>
                    </a:lnTo>
                    <a:lnTo>
                      <a:pt x="90" y="168"/>
                    </a:lnTo>
                    <a:lnTo>
                      <a:pt x="92" y="160"/>
                    </a:lnTo>
                    <a:lnTo>
                      <a:pt x="117" y="146"/>
                    </a:lnTo>
                    <a:lnTo>
                      <a:pt x="136" y="134"/>
                    </a:lnTo>
                    <a:lnTo>
                      <a:pt x="159" y="110"/>
                    </a:lnTo>
                    <a:lnTo>
                      <a:pt x="174" y="88"/>
                    </a:lnTo>
                    <a:lnTo>
                      <a:pt x="184" y="78"/>
                    </a:lnTo>
                    <a:lnTo>
                      <a:pt x="184" y="63"/>
                    </a:lnTo>
                    <a:lnTo>
                      <a:pt x="188" y="54"/>
                    </a:lnTo>
                    <a:lnTo>
                      <a:pt x="198" y="32"/>
                    </a:lnTo>
                    <a:lnTo>
                      <a:pt x="203" y="20"/>
                    </a:lnTo>
                    <a:lnTo>
                      <a:pt x="212" y="8"/>
                    </a:lnTo>
                    <a:lnTo>
                      <a:pt x="220" y="0"/>
                    </a:lnTo>
                    <a:lnTo>
                      <a:pt x="203" y="4"/>
                    </a:lnTo>
                    <a:lnTo>
                      <a:pt x="188" y="4"/>
                    </a:lnTo>
                    <a:lnTo>
                      <a:pt x="175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73" name="Freeform 331"/>
              <p:cNvSpPr>
                <a:spLocks/>
              </p:cNvSpPr>
              <p:nvPr/>
            </p:nvSpPr>
            <p:spPr bwMode="auto">
              <a:xfrm>
                <a:off x="2495" y="3905"/>
                <a:ext cx="14" cy="5"/>
              </a:xfrm>
              <a:custGeom>
                <a:avLst/>
                <a:gdLst>
                  <a:gd name="T0" fmla="*/ 0 w 30"/>
                  <a:gd name="T1" fmla="*/ 1 h 9"/>
                  <a:gd name="T2" fmla="*/ 0 w 30"/>
                  <a:gd name="T3" fmla="*/ 1 h 9"/>
                  <a:gd name="T4" fmla="*/ 0 w 30"/>
                  <a:gd name="T5" fmla="*/ 0 h 9"/>
                  <a:gd name="T6" fmla="*/ 0 w 30"/>
                  <a:gd name="T7" fmla="*/ 1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0"/>
                  <a:gd name="T13" fmla="*/ 0 h 9"/>
                  <a:gd name="T14" fmla="*/ 30 w 30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0" h="9">
                    <a:moveTo>
                      <a:pt x="0" y="9"/>
                    </a:moveTo>
                    <a:lnTo>
                      <a:pt x="9" y="2"/>
                    </a:lnTo>
                    <a:lnTo>
                      <a:pt x="19" y="0"/>
                    </a:lnTo>
                    <a:lnTo>
                      <a:pt x="30" y="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74" name="Freeform 332"/>
              <p:cNvSpPr>
                <a:spLocks/>
              </p:cNvSpPr>
              <p:nvPr/>
            </p:nvSpPr>
            <p:spPr bwMode="auto">
              <a:xfrm>
                <a:off x="2495" y="3905"/>
                <a:ext cx="14" cy="5"/>
              </a:xfrm>
              <a:custGeom>
                <a:avLst/>
                <a:gdLst>
                  <a:gd name="T0" fmla="*/ 0 w 30"/>
                  <a:gd name="T1" fmla="*/ 1 h 9"/>
                  <a:gd name="T2" fmla="*/ 0 w 30"/>
                  <a:gd name="T3" fmla="*/ 1 h 9"/>
                  <a:gd name="T4" fmla="*/ 0 w 30"/>
                  <a:gd name="T5" fmla="*/ 0 h 9"/>
                  <a:gd name="T6" fmla="*/ 0 w 30"/>
                  <a:gd name="T7" fmla="*/ 1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0"/>
                  <a:gd name="T13" fmla="*/ 0 h 9"/>
                  <a:gd name="T14" fmla="*/ 30 w 30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0" h="9">
                    <a:moveTo>
                      <a:pt x="0" y="9"/>
                    </a:moveTo>
                    <a:lnTo>
                      <a:pt x="9" y="2"/>
                    </a:lnTo>
                    <a:lnTo>
                      <a:pt x="19" y="0"/>
                    </a:lnTo>
                    <a:lnTo>
                      <a:pt x="30" y="1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75" name="Freeform 333"/>
              <p:cNvSpPr>
                <a:spLocks/>
              </p:cNvSpPr>
              <p:nvPr/>
            </p:nvSpPr>
            <p:spPr bwMode="auto">
              <a:xfrm>
                <a:off x="2514" y="3844"/>
                <a:ext cx="78" cy="55"/>
              </a:xfrm>
              <a:custGeom>
                <a:avLst/>
                <a:gdLst>
                  <a:gd name="T0" fmla="*/ 0 w 157"/>
                  <a:gd name="T1" fmla="*/ 0 h 108"/>
                  <a:gd name="T2" fmla="*/ 0 w 157"/>
                  <a:gd name="T3" fmla="*/ 1 h 108"/>
                  <a:gd name="T4" fmla="*/ 0 w 157"/>
                  <a:gd name="T5" fmla="*/ 1 h 108"/>
                  <a:gd name="T6" fmla="*/ 0 w 157"/>
                  <a:gd name="T7" fmla="*/ 1 h 108"/>
                  <a:gd name="T8" fmla="*/ 0 w 157"/>
                  <a:gd name="T9" fmla="*/ 1 h 108"/>
                  <a:gd name="T10" fmla="*/ 0 w 157"/>
                  <a:gd name="T11" fmla="*/ 1 h 108"/>
                  <a:gd name="T12" fmla="*/ 0 w 157"/>
                  <a:gd name="T13" fmla="*/ 1 h 108"/>
                  <a:gd name="T14" fmla="*/ 0 w 157"/>
                  <a:gd name="T15" fmla="*/ 1 h 108"/>
                  <a:gd name="T16" fmla="*/ 0 w 157"/>
                  <a:gd name="T17" fmla="*/ 1 h 108"/>
                  <a:gd name="T18" fmla="*/ 0 w 157"/>
                  <a:gd name="T19" fmla="*/ 1 h 108"/>
                  <a:gd name="T20" fmla="*/ 0 w 157"/>
                  <a:gd name="T21" fmla="*/ 1 h 108"/>
                  <a:gd name="T22" fmla="*/ 0 w 157"/>
                  <a:gd name="T23" fmla="*/ 1 h 108"/>
                  <a:gd name="T24" fmla="*/ 0 w 157"/>
                  <a:gd name="T25" fmla="*/ 1 h 10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7"/>
                  <a:gd name="T40" fmla="*/ 0 h 108"/>
                  <a:gd name="T41" fmla="*/ 157 w 157"/>
                  <a:gd name="T42" fmla="*/ 108 h 10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7" h="108">
                    <a:moveTo>
                      <a:pt x="157" y="0"/>
                    </a:moveTo>
                    <a:lnTo>
                      <a:pt x="137" y="7"/>
                    </a:lnTo>
                    <a:lnTo>
                      <a:pt x="120" y="18"/>
                    </a:lnTo>
                    <a:lnTo>
                      <a:pt x="102" y="29"/>
                    </a:lnTo>
                    <a:lnTo>
                      <a:pt x="89" y="43"/>
                    </a:lnTo>
                    <a:lnTo>
                      <a:pt x="78" y="53"/>
                    </a:lnTo>
                    <a:lnTo>
                      <a:pt x="71" y="55"/>
                    </a:lnTo>
                    <a:lnTo>
                      <a:pt x="59" y="66"/>
                    </a:lnTo>
                    <a:lnTo>
                      <a:pt x="53" y="76"/>
                    </a:lnTo>
                    <a:lnTo>
                      <a:pt x="36" y="84"/>
                    </a:lnTo>
                    <a:lnTo>
                      <a:pt x="20" y="90"/>
                    </a:lnTo>
                    <a:lnTo>
                      <a:pt x="11" y="96"/>
                    </a:lnTo>
                    <a:lnTo>
                      <a:pt x="0" y="10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76" name="Freeform 334"/>
              <p:cNvSpPr>
                <a:spLocks/>
              </p:cNvSpPr>
              <p:nvPr/>
            </p:nvSpPr>
            <p:spPr bwMode="auto">
              <a:xfrm>
                <a:off x="2514" y="3844"/>
                <a:ext cx="78" cy="55"/>
              </a:xfrm>
              <a:custGeom>
                <a:avLst/>
                <a:gdLst>
                  <a:gd name="T0" fmla="*/ 0 w 157"/>
                  <a:gd name="T1" fmla="*/ 0 h 108"/>
                  <a:gd name="T2" fmla="*/ 0 w 157"/>
                  <a:gd name="T3" fmla="*/ 1 h 108"/>
                  <a:gd name="T4" fmla="*/ 0 w 157"/>
                  <a:gd name="T5" fmla="*/ 1 h 108"/>
                  <a:gd name="T6" fmla="*/ 0 w 157"/>
                  <a:gd name="T7" fmla="*/ 1 h 108"/>
                  <a:gd name="T8" fmla="*/ 0 w 157"/>
                  <a:gd name="T9" fmla="*/ 1 h 108"/>
                  <a:gd name="T10" fmla="*/ 0 w 157"/>
                  <a:gd name="T11" fmla="*/ 1 h 108"/>
                  <a:gd name="T12" fmla="*/ 0 w 157"/>
                  <a:gd name="T13" fmla="*/ 1 h 108"/>
                  <a:gd name="T14" fmla="*/ 0 w 157"/>
                  <a:gd name="T15" fmla="*/ 1 h 108"/>
                  <a:gd name="T16" fmla="*/ 0 w 157"/>
                  <a:gd name="T17" fmla="*/ 1 h 108"/>
                  <a:gd name="T18" fmla="*/ 0 w 157"/>
                  <a:gd name="T19" fmla="*/ 1 h 108"/>
                  <a:gd name="T20" fmla="*/ 0 w 157"/>
                  <a:gd name="T21" fmla="*/ 1 h 108"/>
                  <a:gd name="T22" fmla="*/ 0 w 157"/>
                  <a:gd name="T23" fmla="*/ 1 h 108"/>
                  <a:gd name="T24" fmla="*/ 0 w 157"/>
                  <a:gd name="T25" fmla="*/ 1 h 10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7"/>
                  <a:gd name="T40" fmla="*/ 0 h 108"/>
                  <a:gd name="T41" fmla="*/ 157 w 157"/>
                  <a:gd name="T42" fmla="*/ 108 h 10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7" h="108">
                    <a:moveTo>
                      <a:pt x="157" y="0"/>
                    </a:moveTo>
                    <a:lnTo>
                      <a:pt x="137" y="7"/>
                    </a:lnTo>
                    <a:lnTo>
                      <a:pt x="120" y="18"/>
                    </a:lnTo>
                    <a:lnTo>
                      <a:pt x="102" y="29"/>
                    </a:lnTo>
                    <a:lnTo>
                      <a:pt x="89" y="43"/>
                    </a:lnTo>
                    <a:lnTo>
                      <a:pt x="78" y="53"/>
                    </a:lnTo>
                    <a:lnTo>
                      <a:pt x="71" y="55"/>
                    </a:lnTo>
                    <a:lnTo>
                      <a:pt x="59" y="66"/>
                    </a:lnTo>
                    <a:lnTo>
                      <a:pt x="53" y="76"/>
                    </a:lnTo>
                    <a:lnTo>
                      <a:pt x="36" y="84"/>
                    </a:lnTo>
                    <a:lnTo>
                      <a:pt x="20" y="90"/>
                    </a:lnTo>
                    <a:lnTo>
                      <a:pt x="11" y="96"/>
                    </a:lnTo>
                    <a:lnTo>
                      <a:pt x="0" y="10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77" name="Freeform 335"/>
              <p:cNvSpPr>
                <a:spLocks/>
              </p:cNvSpPr>
              <p:nvPr/>
            </p:nvSpPr>
            <p:spPr bwMode="auto">
              <a:xfrm>
                <a:off x="2531" y="3845"/>
                <a:ext cx="14" cy="26"/>
              </a:xfrm>
              <a:custGeom>
                <a:avLst/>
                <a:gdLst>
                  <a:gd name="T0" fmla="*/ 1 w 28"/>
                  <a:gd name="T1" fmla="*/ 0 h 53"/>
                  <a:gd name="T2" fmla="*/ 1 w 28"/>
                  <a:gd name="T3" fmla="*/ 0 h 53"/>
                  <a:gd name="T4" fmla="*/ 1 w 28"/>
                  <a:gd name="T5" fmla="*/ 0 h 53"/>
                  <a:gd name="T6" fmla="*/ 1 w 28"/>
                  <a:gd name="T7" fmla="*/ 0 h 53"/>
                  <a:gd name="T8" fmla="*/ 1 w 28"/>
                  <a:gd name="T9" fmla="*/ 0 h 53"/>
                  <a:gd name="T10" fmla="*/ 0 w 28"/>
                  <a:gd name="T11" fmla="*/ 0 h 53"/>
                  <a:gd name="T12" fmla="*/ 0 w 28"/>
                  <a:gd name="T13" fmla="*/ 0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"/>
                  <a:gd name="T22" fmla="*/ 0 h 53"/>
                  <a:gd name="T23" fmla="*/ 28 w 28"/>
                  <a:gd name="T24" fmla="*/ 53 h 5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" h="53">
                    <a:moveTo>
                      <a:pt x="28" y="53"/>
                    </a:moveTo>
                    <a:lnTo>
                      <a:pt x="19" y="49"/>
                    </a:lnTo>
                    <a:lnTo>
                      <a:pt x="19" y="31"/>
                    </a:lnTo>
                    <a:lnTo>
                      <a:pt x="8" y="32"/>
                    </a:lnTo>
                    <a:lnTo>
                      <a:pt x="8" y="18"/>
                    </a:lnTo>
                    <a:lnTo>
                      <a:pt x="0" y="1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78" name="Freeform 336"/>
              <p:cNvSpPr>
                <a:spLocks/>
              </p:cNvSpPr>
              <p:nvPr/>
            </p:nvSpPr>
            <p:spPr bwMode="auto">
              <a:xfrm>
                <a:off x="2531" y="3845"/>
                <a:ext cx="14" cy="26"/>
              </a:xfrm>
              <a:custGeom>
                <a:avLst/>
                <a:gdLst>
                  <a:gd name="T0" fmla="*/ 1 w 28"/>
                  <a:gd name="T1" fmla="*/ 0 h 53"/>
                  <a:gd name="T2" fmla="*/ 1 w 28"/>
                  <a:gd name="T3" fmla="*/ 0 h 53"/>
                  <a:gd name="T4" fmla="*/ 1 w 28"/>
                  <a:gd name="T5" fmla="*/ 0 h 53"/>
                  <a:gd name="T6" fmla="*/ 1 w 28"/>
                  <a:gd name="T7" fmla="*/ 0 h 53"/>
                  <a:gd name="T8" fmla="*/ 1 w 28"/>
                  <a:gd name="T9" fmla="*/ 0 h 53"/>
                  <a:gd name="T10" fmla="*/ 0 w 28"/>
                  <a:gd name="T11" fmla="*/ 0 h 53"/>
                  <a:gd name="T12" fmla="*/ 0 w 28"/>
                  <a:gd name="T13" fmla="*/ 0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"/>
                  <a:gd name="T22" fmla="*/ 0 h 53"/>
                  <a:gd name="T23" fmla="*/ 28 w 28"/>
                  <a:gd name="T24" fmla="*/ 53 h 5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" h="53">
                    <a:moveTo>
                      <a:pt x="28" y="53"/>
                    </a:moveTo>
                    <a:lnTo>
                      <a:pt x="19" y="49"/>
                    </a:lnTo>
                    <a:lnTo>
                      <a:pt x="19" y="31"/>
                    </a:lnTo>
                    <a:lnTo>
                      <a:pt x="8" y="32"/>
                    </a:lnTo>
                    <a:lnTo>
                      <a:pt x="8" y="18"/>
                    </a:lnTo>
                    <a:lnTo>
                      <a:pt x="0" y="1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79" name="Freeform 337"/>
              <p:cNvSpPr>
                <a:spLocks/>
              </p:cNvSpPr>
              <p:nvPr/>
            </p:nvSpPr>
            <p:spPr bwMode="auto">
              <a:xfrm>
                <a:off x="2576" y="3813"/>
                <a:ext cx="64" cy="31"/>
              </a:xfrm>
              <a:custGeom>
                <a:avLst/>
                <a:gdLst>
                  <a:gd name="T0" fmla="*/ 0 w 130"/>
                  <a:gd name="T1" fmla="*/ 0 h 63"/>
                  <a:gd name="T2" fmla="*/ 0 w 130"/>
                  <a:gd name="T3" fmla="*/ 0 h 63"/>
                  <a:gd name="T4" fmla="*/ 0 w 130"/>
                  <a:gd name="T5" fmla="*/ 0 h 63"/>
                  <a:gd name="T6" fmla="*/ 0 w 130"/>
                  <a:gd name="T7" fmla="*/ 0 h 63"/>
                  <a:gd name="T8" fmla="*/ 0 w 130"/>
                  <a:gd name="T9" fmla="*/ 0 h 63"/>
                  <a:gd name="T10" fmla="*/ 0 w 130"/>
                  <a:gd name="T11" fmla="*/ 0 h 63"/>
                  <a:gd name="T12" fmla="*/ 0 w 130"/>
                  <a:gd name="T13" fmla="*/ 0 h 63"/>
                  <a:gd name="T14" fmla="*/ 0 w 130"/>
                  <a:gd name="T15" fmla="*/ 0 h 63"/>
                  <a:gd name="T16" fmla="*/ 0 w 130"/>
                  <a:gd name="T17" fmla="*/ 0 h 63"/>
                  <a:gd name="T18" fmla="*/ 0 w 130"/>
                  <a:gd name="T19" fmla="*/ 0 h 63"/>
                  <a:gd name="T20" fmla="*/ 0 w 130"/>
                  <a:gd name="T21" fmla="*/ 0 h 6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0"/>
                  <a:gd name="T34" fmla="*/ 0 h 63"/>
                  <a:gd name="T35" fmla="*/ 130 w 130"/>
                  <a:gd name="T36" fmla="*/ 63 h 6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0" h="63">
                    <a:moveTo>
                      <a:pt x="130" y="63"/>
                    </a:moveTo>
                    <a:lnTo>
                      <a:pt x="106" y="60"/>
                    </a:lnTo>
                    <a:lnTo>
                      <a:pt x="92" y="46"/>
                    </a:lnTo>
                    <a:lnTo>
                      <a:pt x="77" y="29"/>
                    </a:lnTo>
                    <a:lnTo>
                      <a:pt x="61" y="15"/>
                    </a:lnTo>
                    <a:lnTo>
                      <a:pt x="53" y="6"/>
                    </a:lnTo>
                    <a:lnTo>
                      <a:pt x="43" y="1"/>
                    </a:lnTo>
                    <a:lnTo>
                      <a:pt x="31" y="1"/>
                    </a:lnTo>
                    <a:lnTo>
                      <a:pt x="20" y="0"/>
                    </a:lnTo>
                    <a:lnTo>
                      <a:pt x="1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80" name="Freeform 338"/>
              <p:cNvSpPr>
                <a:spLocks/>
              </p:cNvSpPr>
              <p:nvPr/>
            </p:nvSpPr>
            <p:spPr bwMode="auto">
              <a:xfrm>
                <a:off x="2576" y="3813"/>
                <a:ext cx="64" cy="31"/>
              </a:xfrm>
              <a:custGeom>
                <a:avLst/>
                <a:gdLst>
                  <a:gd name="T0" fmla="*/ 0 w 130"/>
                  <a:gd name="T1" fmla="*/ 0 h 63"/>
                  <a:gd name="T2" fmla="*/ 0 w 130"/>
                  <a:gd name="T3" fmla="*/ 0 h 63"/>
                  <a:gd name="T4" fmla="*/ 0 w 130"/>
                  <a:gd name="T5" fmla="*/ 0 h 63"/>
                  <a:gd name="T6" fmla="*/ 0 w 130"/>
                  <a:gd name="T7" fmla="*/ 0 h 63"/>
                  <a:gd name="T8" fmla="*/ 0 w 130"/>
                  <a:gd name="T9" fmla="*/ 0 h 63"/>
                  <a:gd name="T10" fmla="*/ 0 w 130"/>
                  <a:gd name="T11" fmla="*/ 0 h 63"/>
                  <a:gd name="T12" fmla="*/ 0 w 130"/>
                  <a:gd name="T13" fmla="*/ 0 h 63"/>
                  <a:gd name="T14" fmla="*/ 0 w 130"/>
                  <a:gd name="T15" fmla="*/ 0 h 63"/>
                  <a:gd name="T16" fmla="*/ 0 w 130"/>
                  <a:gd name="T17" fmla="*/ 0 h 63"/>
                  <a:gd name="T18" fmla="*/ 0 w 130"/>
                  <a:gd name="T19" fmla="*/ 0 h 63"/>
                  <a:gd name="T20" fmla="*/ 0 w 130"/>
                  <a:gd name="T21" fmla="*/ 0 h 6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0"/>
                  <a:gd name="T34" fmla="*/ 0 h 63"/>
                  <a:gd name="T35" fmla="*/ 130 w 130"/>
                  <a:gd name="T36" fmla="*/ 63 h 6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0" h="63">
                    <a:moveTo>
                      <a:pt x="130" y="63"/>
                    </a:moveTo>
                    <a:lnTo>
                      <a:pt x="106" y="60"/>
                    </a:lnTo>
                    <a:lnTo>
                      <a:pt x="92" y="46"/>
                    </a:lnTo>
                    <a:lnTo>
                      <a:pt x="77" y="29"/>
                    </a:lnTo>
                    <a:lnTo>
                      <a:pt x="61" y="15"/>
                    </a:lnTo>
                    <a:lnTo>
                      <a:pt x="53" y="6"/>
                    </a:lnTo>
                    <a:lnTo>
                      <a:pt x="43" y="1"/>
                    </a:lnTo>
                    <a:lnTo>
                      <a:pt x="31" y="1"/>
                    </a:lnTo>
                    <a:lnTo>
                      <a:pt x="20" y="0"/>
                    </a:lnTo>
                    <a:lnTo>
                      <a:pt x="1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81" name="Freeform 339"/>
              <p:cNvSpPr>
                <a:spLocks/>
              </p:cNvSpPr>
              <p:nvPr/>
            </p:nvSpPr>
            <p:spPr bwMode="auto">
              <a:xfrm>
                <a:off x="2566" y="3814"/>
                <a:ext cx="51" cy="37"/>
              </a:xfrm>
              <a:custGeom>
                <a:avLst/>
                <a:gdLst>
                  <a:gd name="T0" fmla="*/ 1 w 100"/>
                  <a:gd name="T1" fmla="*/ 0 h 76"/>
                  <a:gd name="T2" fmla="*/ 1 w 100"/>
                  <a:gd name="T3" fmla="*/ 0 h 76"/>
                  <a:gd name="T4" fmla="*/ 1 w 100"/>
                  <a:gd name="T5" fmla="*/ 0 h 76"/>
                  <a:gd name="T6" fmla="*/ 1 w 100"/>
                  <a:gd name="T7" fmla="*/ 0 h 76"/>
                  <a:gd name="T8" fmla="*/ 1 w 100"/>
                  <a:gd name="T9" fmla="*/ 0 h 76"/>
                  <a:gd name="T10" fmla="*/ 1 w 100"/>
                  <a:gd name="T11" fmla="*/ 0 h 76"/>
                  <a:gd name="T12" fmla="*/ 1 w 100"/>
                  <a:gd name="T13" fmla="*/ 0 h 76"/>
                  <a:gd name="T14" fmla="*/ 1 w 100"/>
                  <a:gd name="T15" fmla="*/ 0 h 76"/>
                  <a:gd name="T16" fmla="*/ 1 w 100"/>
                  <a:gd name="T17" fmla="*/ 0 h 76"/>
                  <a:gd name="T18" fmla="*/ 1 w 100"/>
                  <a:gd name="T19" fmla="*/ 0 h 76"/>
                  <a:gd name="T20" fmla="*/ 0 w 100"/>
                  <a:gd name="T21" fmla="*/ 0 h 7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0"/>
                  <a:gd name="T34" fmla="*/ 0 h 76"/>
                  <a:gd name="T35" fmla="*/ 100 w 100"/>
                  <a:gd name="T36" fmla="*/ 76 h 7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0" h="76">
                    <a:moveTo>
                      <a:pt x="100" y="76"/>
                    </a:moveTo>
                    <a:lnTo>
                      <a:pt x="95" y="66"/>
                    </a:lnTo>
                    <a:lnTo>
                      <a:pt x="85" y="63"/>
                    </a:lnTo>
                    <a:lnTo>
                      <a:pt x="79" y="48"/>
                    </a:lnTo>
                    <a:lnTo>
                      <a:pt x="67" y="44"/>
                    </a:lnTo>
                    <a:lnTo>
                      <a:pt x="49" y="46"/>
                    </a:lnTo>
                    <a:lnTo>
                      <a:pt x="38" y="44"/>
                    </a:lnTo>
                    <a:lnTo>
                      <a:pt x="31" y="28"/>
                    </a:lnTo>
                    <a:lnTo>
                      <a:pt x="19" y="13"/>
                    </a:lnTo>
                    <a:lnTo>
                      <a:pt x="5" y="1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82" name="Freeform 340"/>
              <p:cNvSpPr>
                <a:spLocks/>
              </p:cNvSpPr>
              <p:nvPr/>
            </p:nvSpPr>
            <p:spPr bwMode="auto">
              <a:xfrm>
                <a:off x="2566" y="3814"/>
                <a:ext cx="51" cy="37"/>
              </a:xfrm>
              <a:custGeom>
                <a:avLst/>
                <a:gdLst>
                  <a:gd name="T0" fmla="*/ 1 w 100"/>
                  <a:gd name="T1" fmla="*/ 0 h 76"/>
                  <a:gd name="T2" fmla="*/ 1 w 100"/>
                  <a:gd name="T3" fmla="*/ 0 h 76"/>
                  <a:gd name="T4" fmla="*/ 1 w 100"/>
                  <a:gd name="T5" fmla="*/ 0 h 76"/>
                  <a:gd name="T6" fmla="*/ 1 w 100"/>
                  <a:gd name="T7" fmla="*/ 0 h 76"/>
                  <a:gd name="T8" fmla="*/ 1 w 100"/>
                  <a:gd name="T9" fmla="*/ 0 h 76"/>
                  <a:gd name="T10" fmla="*/ 1 w 100"/>
                  <a:gd name="T11" fmla="*/ 0 h 76"/>
                  <a:gd name="T12" fmla="*/ 1 w 100"/>
                  <a:gd name="T13" fmla="*/ 0 h 76"/>
                  <a:gd name="T14" fmla="*/ 1 w 100"/>
                  <a:gd name="T15" fmla="*/ 0 h 76"/>
                  <a:gd name="T16" fmla="*/ 1 w 100"/>
                  <a:gd name="T17" fmla="*/ 0 h 76"/>
                  <a:gd name="T18" fmla="*/ 1 w 100"/>
                  <a:gd name="T19" fmla="*/ 0 h 76"/>
                  <a:gd name="T20" fmla="*/ 0 w 100"/>
                  <a:gd name="T21" fmla="*/ 0 h 7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0"/>
                  <a:gd name="T34" fmla="*/ 0 h 76"/>
                  <a:gd name="T35" fmla="*/ 100 w 100"/>
                  <a:gd name="T36" fmla="*/ 76 h 7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0" h="76">
                    <a:moveTo>
                      <a:pt x="100" y="76"/>
                    </a:moveTo>
                    <a:lnTo>
                      <a:pt x="95" y="66"/>
                    </a:lnTo>
                    <a:lnTo>
                      <a:pt x="85" y="63"/>
                    </a:lnTo>
                    <a:lnTo>
                      <a:pt x="79" y="48"/>
                    </a:lnTo>
                    <a:lnTo>
                      <a:pt x="67" y="44"/>
                    </a:lnTo>
                    <a:lnTo>
                      <a:pt x="49" y="46"/>
                    </a:lnTo>
                    <a:lnTo>
                      <a:pt x="38" y="44"/>
                    </a:lnTo>
                    <a:lnTo>
                      <a:pt x="31" y="28"/>
                    </a:lnTo>
                    <a:lnTo>
                      <a:pt x="19" y="13"/>
                    </a:lnTo>
                    <a:lnTo>
                      <a:pt x="5" y="1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83" name="Freeform 341"/>
              <p:cNvSpPr>
                <a:spLocks/>
              </p:cNvSpPr>
              <p:nvPr/>
            </p:nvSpPr>
            <p:spPr bwMode="auto">
              <a:xfrm>
                <a:off x="2495" y="3867"/>
                <a:ext cx="14" cy="32"/>
              </a:xfrm>
              <a:custGeom>
                <a:avLst/>
                <a:gdLst>
                  <a:gd name="T0" fmla="*/ 1 w 26"/>
                  <a:gd name="T1" fmla="*/ 1 h 64"/>
                  <a:gd name="T2" fmla="*/ 1 w 26"/>
                  <a:gd name="T3" fmla="*/ 1 h 64"/>
                  <a:gd name="T4" fmla="*/ 1 w 26"/>
                  <a:gd name="T5" fmla="*/ 1 h 64"/>
                  <a:gd name="T6" fmla="*/ 1 w 26"/>
                  <a:gd name="T7" fmla="*/ 1 h 64"/>
                  <a:gd name="T8" fmla="*/ 1 w 26"/>
                  <a:gd name="T9" fmla="*/ 1 h 64"/>
                  <a:gd name="T10" fmla="*/ 0 w 26"/>
                  <a:gd name="T11" fmla="*/ 1 h 64"/>
                  <a:gd name="T12" fmla="*/ 1 w 26"/>
                  <a:gd name="T13" fmla="*/ 0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64"/>
                  <a:gd name="T23" fmla="*/ 26 w 26"/>
                  <a:gd name="T24" fmla="*/ 64 h 6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64">
                    <a:moveTo>
                      <a:pt x="26" y="64"/>
                    </a:moveTo>
                    <a:lnTo>
                      <a:pt x="17" y="54"/>
                    </a:lnTo>
                    <a:lnTo>
                      <a:pt x="19" y="43"/>
                    </a:lnTo>
                    <a:lnTo>
                      <a:pt x="7" y="36"/>
                    </a:lnTo>
                    <a:lnTo>
                      <a:pt x="1" y="25"/>
                    </a:lnTo>
                    <a:lnTo>
                      <a:pt x="0" y="9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84" name="Freeform 342"/>
              <p:cNvSpPr>
                <a:spLocks/>
              </p:cNvSpPr>
              <p:nvPr/>
            </p:nvSpPr>
            <p:spPr bwMode="auto">
              <a:xfrm>
                <a:off x="2495" y="3867"/>
                <a:ext cx="14" cy="32"/>
              </a:xfrm>
              <a:custGeom>
                <a:avLst/>
                <a:gdLst>
                  <a:gd name="T0" fmla="*/ 1 w 26"/>
                  <a:gd name="T1" fmla="*/ 1 h 64"/>
                  <a:gd name="T2" fmla="*/ 1 w 26"/>
                  <a:gd name="T3" fmla="*/ 1 h 64"/>
                  <a:gd name="T4" fmla="*/ 1 w 26"/>
                  <a:gd name="T5" fmla="*/ 1 h 64"/>
                  <a:gd name="T6" fmla="*/ 1 w 26"/>
                  <a:gd name="T7" fmla="*/ 1 h 64"/>
                  <a:gd name="T8" fmla="*/ 1 w 26"/>
                  <a:gd name="T9" fmla="*/ 1 h 64"/>
                  <a:gd name="T10" fmla="*/ 0 w 26"/>
                  <a:gd name="T11" fmla="*/ 1 h 64"/>
                  <a:gd name="T12" fmla="*/ 1 w 26"/>
                  <a:gd name="T13" fmla="*/ 0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64"/>
                  <a:gd name="T23" fmla="*/ 26 w 26"/>
                  <a:gd name="T24" fmla="*/ 64 h 6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64">
                    <a:moveTo>
                      <a:pt x="26" y="64"/>
                    </a:moveTo>
                    <a:lnTo>
                      <a:pt x="17" y="54"/>
                    </a:lnTo>
                    <a:lnTo>
                      <a:pt x="19" y="43"/>
                    </a:lnTo>
                    <a:lnTo>
                      <a:pt x="7" y="36"/>
                    </a:lnTo>
                    <a:lnTo>
                      <a:pt x="1" y="25"/>
                    </a:lnTo>
                    <a:lnTo>
                      <a:pt x="0" y="9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85" name="Freeform 343"/>
              <p:cNvSpPr>
                <a:spLocks/>
              </p:cNvSpPr>
              <p:nvPr/>
            </p:nvSpPr>
            <p:spPr bwMode="auto">
              <a:xfrm>
                <a:off x="2480" y="3878"/>
                <a:ext cx="14" cy="7"/>
              </a:xfrm>
              <a:custGeom>
                <a:avLst/>
                <a:gdLst>
                  <a:gd name="T0" fmla="*/ 0 w 28"/>
                  <a:gd name="T1" fmla="*/ 1 h 14"/>
                  <a:gd name="T2" fmla="*/ 1 w 28"/>
                  <a:gd name="T3" fmla="*/ 1 h 14"/>
                  <a:gd name="T4" fmla="*/ 1 w 28"/>
                  <a:gd name="T5" fmla="*/ 0 h 14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14"/>
                  <a:gd name="T11" fmla="*/ 28 w 28"/>
                  <a:gd name="T12" fmla="*/ 14 h 1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14">
                    <a:moveTo>
                      <a:pt x="0" y="14"/>
                    </a:moveTo>
                    <a:lnTo>
                      <a:pt x="13" y="7"/>
                    </a:lnTo>
                    <a:lnTo>
                      <a:pt x="28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86" name="Freeform 344"/>
              <p:cNvSpPr>
                <a:spLocks/>
              </p:cNvSpPr>
              <p:nvPr/>
            </p:nvSpPr>
            <p:spPr bwMode="auto">
              <a:xfrm>
                <a:off x="2480" y="3878"/>
                <a:ext cx="14" cy="7"/>
              </a:xfrm>
              <a:custGeom>
                <a:avLst/>
                <a:gdLst>
                  <a:gd name="T0" fmla="*/ 0 w 28"/>
                  <a:gd name="T1" fmla="*/ 1 h 14"/>
                  <a:gd name="T2" fmla="*/ 1 w 28"/>
                  <a:gd name="T3" fmla="*/ 1 h 14"/>
                  <a:gd name="T4" fmla="*/ 1 w 28"/>
                  <a:gd name="T5" fmla="*/ 0 h 14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14"/>
                  <a:gd name="T11" fmla="*/ 28 w 28"/>
                  <a:gd name="T12" fmla="*/ 14 h 1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14">
                    <a:moveTo>
                      <a:pt x="0" y="14"/>
                    </a:moveTo>
                    <a:lnTo>
                      <a:pt x="13" y="7"/>
                    </a:lnTo>
                    <a:lnTo>
                      <a:pt x="28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87" name="Freeform 345"/>
              <p:cNvSpPr>
                <a:spLocks/>
              </p:cNvSpPr>
              <p:nvPr/>
            </p:nvSpPr>
            <p:spPr bwMode="auto">
              <a:xfrm>
                <a:off x="2482" y="3884"/>
                <a:ext cx="13" cy="11"/>
              </a:xfrm>
              <a:custGeom>
                <a:avLst/>
                <a:gdLst>
                  <a:gd name="T0" fmla="*/ 0 w 27"/>
                  <a:gd name="T1" fmla="*/ 1 h 22"/>
                  <a:gd name="T2" fmla="*/ 0 w 27"/>
                  <a:gd name="T3" fmla="*/ 1 h 22"/>
                  <a:gd name="T4" fmla="*/ 0 w 27"/>
                  <a:gd name="T5" fmla="*/ 1 h 22"/>
                  <a:gd name="T6" fmla="*/ 0 w 27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22"/>
                  <a:gd name="T14" fmla="*/ 27 w 27"/>
                  <a:gd name="T15" fmla="*/ 22 h 2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22">
                    <a:moveTo>
                      <a:pt x="0" y="22"/>
                    </a:moveTo>
                    <a:lnTo>
                      <a:pt x="7" y="12"/>
                    </a:lnTo>
                    <a:lnTo>
                      <a:pt x="18" y="4"/>
                    </a:lnTo>
                    <a:lnTo>
                      <a:pt x="27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88" name="Freeform 346"/>
              <p:cNvSpPr>
                <a:spLocks/>
              </p:cNvSpPr>
              <p:nvPr/>
            </p:nvSpPr>
            <p:spPr bwMode="auto">
              <a:xfrm>
                <a:off x="2482" y="3884"/>
                <a:ext cx="13" cy="11"/>
              </a:xfrm>
              <a:custGeom>
                <a:avLst/>
                <a:gdLst>
                  <a:gd name="T0" fmla="*/ 0 w 27"/>
                  <a:gd name="T1" fmla="*/ 1 h 22"/>
                  <a:gd name="T2" fmla="*/ 0 w 27"/>
                  <a:gd name="T3" fmla="*/ 1 h 22"/>
                  <a:gd name="T4" fmla="*/ 0 w 27"/>
                  <a:gd name="T5" fmla="*/ 1 h 22"/>
                  <a:gd name="T6" fmla="*/ 0 w 27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22"/>
                  <a:gd name="T14" fmla="*/ 27 w 27"/>
                  <a:gd name="T15" fmla="*/ 22 h 2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22">
                    <a:moveTo>
                      <a:pt x="0" y="22"/>
                    </a:moveTo>
                    <a:lnTo>
                      <a:pt x="7" y="12"/>
                    </a:lnTo>
                    <a:lnTo>
                      <a:pt x="18" y="4"/>
                    </a:lnTo>
                    <a:lnTo>
                      <a:pt x="27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89" name="Freeform 347"/>
              <p:cNvSpPr>
                <a:spLocks/>
              </p:cNvSpPr>
              <p:nvPr/>
            </p:nvSpPr>
            <p:spPr bwMode="auto">
              <a:xfrm>
                <a:off x="2484" y="3893"/>
                <a:ext cx="18" cy="11"/>
              </a:xfrm>
              <a:custGeom>
                <a:avLst/>
                <a:gdLst>
                  <a:gd name="T0" fmla="*/ 0 w 34"/>
                  <a:gd name="T1" fmla="*/ 1 h 22"/>
                  <a:gd name="T2" fmla="*/ 1 w 34"/>
                  <a:gd name="T3" fmla="*/ 1 h 22"/>
                  <a:gd name="T4" fmla="*/ 1 w 34"/>
                  <a:gd name="T5" fmla="*/ 1 h 22"/>
                  <a:gd name="T6" fmla="*/ 1 w 34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4"/>
                  <a:gd name="T13" fmla="*/ 0 h 22"/>
                  <a:gd name="T14" fmla="*/ 34 w 34"/>
                  <a:gd name="T15" fmla="*/ 22 h 2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4" h="22">
                    <a:moveTo>
                      <a:pt x="0" y="22"/>
                    </a:moveTo>
                    <a:lnTo>
                      <a:pt x="11" y="17"/>
                    </a:lnTo>
                    <a:lnTo>
                      <a:pt x="27" y="3"/>
                    </a:lnTo>
                    <a:lnTo>
                      <a:pt x="34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90" name="Freeform 348"/>
              <p:cNvSpPr>
                <a:spLocks/>
              </p:cNvSpPr>
              <p:nvPr/>
            </p:nvSpPr>
            <p:spPr bwMode="auto">
              <a:xfrm>
                <a:off x="2484" y="3893"/>
                <a:ext cx="18" cy="11"/>
              </a:xfrm>
              <a:custGeom>
                <a:avLst/>
                <a:gdLst>
                  <a:gd name="T0" fmla="*/ 0 w 34"/>
                  <a:gd name="T1" fmla="*/ 1 h 22"/>
                  <a:gd name="T2" fmla="*/ 1 w 34"/>
                  <a:gd name="T3" fmla="*/ 1 h 22"/>
                  <a:gd name="T4" fmla="*/ 1 w 34"/>
                  <a:gd name="T5" fmla="*/ 1 h 22"/>
                  <a:gd name="T6" fmla="*/ 1 w 34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4"/>
                  <a:gd name="T13" fmla="*/ 0 h 22"/>
                  <a:gd name="T14" fmla="*/ 34 w 34"/>
                  <a:gd name="T15" fmla="*/ 22 h 2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4" h="22">
                    <a:moveTo>
                      <a:pt x="0" y="22"/>
                    </a:moveTo>
                    <a:lnTo>
                      <a:pt x="11" y="17"/>
                    </a:lnTo>
                    <a:lnTo>
                      <a:pt x="27" y="3"/>
                    </a:lnTo>
                    <a:lnTo>
                      <a:pt x="34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91" name="Freeform 349"/>
              <p:cNvSpPr>
                <a:spLocks/>
              </p:cNvSpPr>
              <p:nvPr/>
            </p:nvSpPr>
            <p:spPr bwMode="auto">
              <a:xfrm>
                <a:off x="2504" y="3866"/>
                <a:ext cx="34" cy="23"/>
              </a:xfrm>
              <a:custGeom>
                <a:avLst/>
                <a:gdLst>
                  <a:gd name="T0" fmla="*/ 0 w 67"/>
                  <a:gd name="T1" fmla="*/ 1 h 46"/>
                  <a:gd name="T2" fmla="*/ 1 w 67"/>
                  <a:gd name="T3" fmla="*/ 1 h 46"/>
                  <a:gd name="T4" fmla="*/ 1 w 67"/>
                  <a:gd name="T5" fmla="*/ 1 h 46"/>
                  <a:gd name="T6" fmla="*/ 1 w 67"/>
                  <a:gd name="T7" fmla="*/ 1 h 46"/>
                  <a:gd name="T8" fmla="*/ 1 w 67"/>
                  <a:gd name="T9" fmla="*/ 1 h 46"/>
                  <a:gd name="T10" fmla="*/ 1 w 67"/>
                  <a:gd name="T11" fmla="*/ 0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7"/>
                  <a:gd name="T19" fmla="*/ 0 h 46"/>
                  <a:gd name="T20" fmla="*/ 67 w 67"/>
                  <a:gd name="T21" fmla="*/ 46 h 4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7" h="46">
                    <a:moveTo>
                      <a:pt x="0" y="46"/>
                    </a:moveTo>
                    <a:lnTo>
                      <a:pt x="10" y="40"/>
                    </a:lnTo>
                    <a:lnTo>
                      <a:pt x="33" y="30"/>
                    </a:lnTo>
                    <a:lnTo>
                      <a:pt x="47" y="21"/>
                    </a:lnTo>
                    <a:lnTo>
                      <a:pt x="54" y="12"/>
                    </a:lnTo>
                    <a:lnTo>
                      <a:pt x="67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92" name="Freeform 350"/>
              <p:cNvSpPr>
                <a:spLocks/>
              </p:cNvSpPr>
              <p:nvPr/>
            </p:nvSpPr>
            <p:spPr bwMode="auto">
              <a:xfrm>
                <a:off x="2504" y="3866"/>
                <a:ext cx="34" cy="23"/>
              </a:xfrm>
              <a:custGeom>
                <a:avLst/>
                <a:gdLst>
                  <a:gd name="T0" fmla="*/ 0 w 67"/>
                  <a:gd name="T1" fmla="*/ 1 h 46"/>
                  <a:gd name="T2" fmla="*/ 1 w 67"/>
                  <a:gd name="T3" fmla="*/ 1 h 46"/>
                  <a:gd name="T4" fmla="*/ 1 w 67"/>
                  <a:gd name="T5" fmla="*/ 1 h 46"/>
                  <a:gd name="T6" fmla="*/ 1 w 67"/>
                  <a:gd name="T7" fmla="*/ 1 h 46"/>
                  <a:gd name="T8" fmla="*/ 1 w 67"/>
                  <a:gd name="T9" fmla="*/ 1 h 46"/>
                  <a:gd name="T10" fmla="*/ 1 w 67"/>
                  <a:gd name="T11" fmla="*/ 0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7"/>
                  <a:gd name="T19" fmla="*/ 0 h 46"/>
                  <a:gd name="T20" fmla="*/ 67 w 67"/>
                  <a:gd name="T21" fmla="*/ 46 h 4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7" h="46">
                    <a:moveTo>
                      <a:pt x="0" y="46"/>
                    </a:moveTo>
                    <a:lnTo>
                      <a:pt x="10" y="40"/>
                    </a:lnTo>
                    <a:lnTo>
                      <a:pt x="33" y="30"/>
                    </a:lnTo>
                    <a:lnTo>
                      <a:pt x="47" y="21"/>
                    </a:lnTo>
                    <a:lnTo>
                      <a:pt x="54" y="12"/>
                    </a:lnTo>
                    <a:lnTo>
                      <a:pt x="67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93" name="Freeform 351"/>
              <p:cNvSpPr>
                <a:spLocks/>
              </p:cNvSpPr>
              <p:nvPr/>
            </p:nvSpPr>
            <p:spPr bwMode="auto">
              <a:xfrm>
                <a:off x="2500" y="3861"/>
                <a:ext cx="30" cy="20"/>
              </a:xfrm>
              <a:custGeom>
                <a:avLst/>
                <a:gdLst>
                  <a:gd name="T0" fmla="*/ 0 w 60"/>
                  <a:gd name="T1" fmla="*/ 1 h 40"/>
                  <a:gd name="T2" fmla="*/ 1 w 60"/>
                  <a:gd name="T3" fmla="*/ 1 h 40"/>
                  <a:gd name="T4" fmla="*/ 1 w 60"/>
                  <a:gd name="T5" fmla="*/ 1 h 40"/>
                  <a:gd name="T6" fmla="*/ 1 w 60"/>
                  <a:gd name="T7" fmla="*/ 1 h 40"/>
                  <a:gd name="T8" fmla="*/ 1 w 60"/>
                  <a:gd name="T9" fmla="*/ 1 h 40"/>
                  <a:gd name="T10" fmla="*/ 1 w 60"/>
                  <a:gd name="T11" fmla="*/ 1 h 40"/>
                  <a:gd name="T12" fmla="*/ 1 w 60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40"/>
                  <a:gd name="T23" fmla="*/ 60 w 60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40">
                    <a:moveTo>
                      <a:pt x="0" y="40"/>
                    </a:moveTo>
                    <a:lnTo>
                      <a:pt x="9" y="31"/>
                    </a:lnTo>
                    <a:lnTo>
                      <a:pt x="22" y="29"/>
                    </a:lnTo>
                    <a:lnTo>
                      <a:pt x="32" y="25"/>
                    </a:lnTo>
                    <a:lnTo>
                      <a:pt x="39" y="20"/>
                    </a:lnTo>
                    <a:lnTo>
                      <a:pt x="52" y="8"/>
                    </a:lnTo>
                    <a:lnTo>
                      <a:pt x="6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94" name="Freeform 352"/>
              <p:cNvSpPr>
                <a:spLocks/>
              </p:cNvSpPr>
              <p:nvPr/>
            </p:nvSpPr>
            <p:spPr bwMode="auto">
              <a:xfrm>
                <a:off x="2500" y="3861"/>
                <a:ext cx="30" cy="20"/>
              </a:xfrm>
              <a:custGeom>
                <a:avLst/>
                <a:gdLst>
                  <a:gd name="T0" fmla="*/ 0 w 60"/>
                  <a:gd name="T1" fmla="*/ 1 h 40"/>
                  <a:gd name="T2" fmla="*/ 1 w 60"/>
                  <a:gd name="T3" fmla="*/ 1 h 40"/>
                  <a:gd name="T4" fmla="*/ 1 w 60"/>
                  <a:gd name="T5" fmla="*/ 1 h 40"/>
                  <a:gd name="T6" fmla="*/ 1 w 60"/>
                  <a:gd name="T7" fmla="*/ 1 h 40"/>
                  <a:gd name="T8" fmla="*/ 1 w 60"/>
                  <a:gd name="T9" fmla="*/ 1 h 40"/>
                  <a:gd name="T10" fmla="*/ 1 w 60"/>
                  <a:gd name="T11" fmla="*/ 1 h 40"/>
                  <a:gd name="T12" fmla="*/ 1 w 60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0"/>
                  <a:gd name="T22" fmla="*/ 0 h 40"/>
                  <a:gd name="T23" fmla="*/ 60 w 60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0" h="40">
                    <a:moveTo>
                      <a:pt x="0" y="40"/>
                    </a:moveTo>
                    <a:lnTo>
                      <a:pt x="9" y="31"/>
                    </a:lnTo>
                    <a:lnTo>
                      <a:pt x="22" y="29"/>
                    </a:lnTo>
                    <a:lnTo>
                      <a:pt x="32" y="25"/>
                    </a:lnTo>
                    <a:lnTo>
                      <a:pt x="39" y="20"/>
                    </a:lnTo>
                    <a:lnTo>
                      <a:pt x="52" y="8"/>
                    </a:lnTo>
                    <a:lnTo>
                      <a:pt x="6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95" name="Freeform 353"/>
              <p:cNvSpPr>
                <a:spLocks/>
              </p:cNvSpPr>
              <p:nvPr/>
            </p:nvSpPr>
            <p:spPr bwMode="auto">
              <a:xfrm>
                <a:off x="2496" y="3852"/>
                <a:ext cx="33" cy="23"/>
              </a:xfrm>
              <a:custGeom>
                <a:avLst/>
                <a:gdLst>
                  <a:gd name="T0" fmla="*/ 0 w 66"/>
                  <a:gd name="T1" fmla="*/ 1 h 46"/>
                  <a:gd name="T2" fmla="*/ 1 w 66"/>
                  <a:gd name="T3" fmla="*/ 1 h 46"/>
                  <a:gd name="T4" fmla="*/ 1 w 66"/>
                  <a:gd name="T5" fmla="*/ 1 h 46"/>
                  <a:gd name="T6" fmla="*/ 1 w 66"/>
                  <a:gd name="T7" fmla="*/ 1 h 46"/>
                  <a:gd name="T8" fmla="*/ 1 w 66"/>
                  <a:gd name="T9" fmla="*/ 1 h 46"/>
                  <a:gd name="T10" fmla="*/ 1 w 66"/>
                  <a:gd name="T11" fmla="*/ 1 h 46"/>
                  <a:gd name="T12" fmla="*/ 1 w 66"/>
                  <a:gd name="T13" fmla="*/ 0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6"/>
                  <a:gd name="T22" fmla="*/ 0 h 46"/>
                  <a:gd name="T23" fmla="*/ 66 w 66"/>
                  <a:gd name="T24" fmla="*/ 46 h 4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6" h="46">
                    <a:moveTo>
                      <a:pt x="0" y="46"/>
                    </a:moveTo>
                    <a:lnTo>
                      <a:pt x="6" y="38"/>
                    </a:lnTo>
                    <a:lnTo>
                      <a:pt x="21" y="32"/>
                    </a:lnTo>
                    <a:lnTo>
                      <a:pt x="35" y="28"/>
                    </a:lnTo>
                    <a:lnTo>
                      <a:pt x="49" y="18"/>
                    </a:lnTo>
                    <a:lnTo>
                      <a:pt x="57" y="6"/>
                    </a:lnTo>
                    <a:lnTo>
                      <a:pt x="66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96" name="Freeform 354"/>
              <p:cNvSpPr>
                <a:spLocks/>
              </p:cNvSpPr>
              <p:nvPr/>
            </p:nvSpPr>
            <p:spPr bwMode="auto">
              <a:xfrm>
                <a:off x="2496" y="3852"/>
                <a:ext cx="33" cy="23"/>
              </a:xfrm>
              <a:custGeom>
                <a:avLst/>
                <a:gdLst>
                  <a:gd name="T0" fmla="*/ 0 w 66"/>
                  <a:gd name="T1" fmla="*/ 1 h 46"/>
                  <a:gd name="T2" fmla="*/ 1 w 66"/>
                  <a:gd name="T3" fmla="*/ 1 h 46"/>
                  <a:gd name="T4" fmla="*/ 1 w 66"/>
                  <a:gd name="T5" fmla="*/ 1 h 46"/>
                  <a:gd name="T6" fmla="*/ 1 w 66"/>
                  <a:gd name="T7" fmla="*/ 1 h 46"/>
                  <a:gd name="T8" fmla="*/ 1 w 66"/>
                  <a:gd name="T9" fmla="*/ 1 h 46"/>
                  <a:gd name="T10" fmla="*/ 1 w 66"/>
                  <a:gd name="T11" fmla="*/ 1 h 46"/>
                  <a:gd name="T12" fmla="*/ 1 w 66"/>
                  <a:gd name="T13" fmla="*/ 0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6"/>
                  <a:gd name="T22" fmla="*/ 0 h 46"/>
                  <a:gd name="T23" fmla="*/ 66 w 66"/>
                  <a:gd name="T24" fmla="*/ 46 h 4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6" h="46">
                    <a:moveTo>
                      <a:pt x="0" y="46"/>
                    </a:moveTo>
                    <a:lnTo>
                      <a:pt x="6" y="38"/>
                    </a:lnTo>
                    <a:lnTo>
                      <a:pt x="21" y="32"/>
                    </a:lnTo>
                    <a:lnTo>
                      <a:pt x="35" y="28"/>
                    </a:lnTo>
                    <a:lnTo>
                      <a:pt x="49" y="18"/>
                    </a:lnTo>
                    <a:lnTo>
                      <a:pt x="57" y="6"/>
                    </a:lnTo>
                    <a:lnTo>
                      <a:pt x="66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97" name="Freeform 355"/>
              <p:cNvSpPr>
                <a:spLocks/>
              </p:cNvSpPr>
              <p:nvPr/>
            </p:nvSpPr>
            <p:spPr bwMode="auto">
              <a:xfrm>
                <a:off x="2541" y="3830"/>
                <a:ext cx="37" cy="30"/>
              </a:xfrm>
              <a:custGeom>
                <a:avLst/>
                <a:gdLst>
                  <a:gd name="T0" fmla="*/ 0 w 76"/>
                  <a:gd name="T1" fmla="*/ 1 h 60"/>
                  <a:gd name="T2" fmla="*/ 0 w 76"/>
                  <a:gd name="T3" fmla="*/ 1 h 60"/>
                  <a:gd name="T4" fmla="*/ 0 w 76"/>
                  <a:gd name="T5" fmla="*/ 1 h 60"/>
                  <a:gd name="T6" fmla="*/ 0 w 76"/>
                  <a:gd name="T7" fmla="*/ 1 h 60"/>
                  <a:gd name="T8" fmla="*/ 0 w 76"/>
                  <a:gd name="T9" fmla="*/ 1 h 60"/>
                  <a:gd name="T10" fmla="*/ 0 w 76"/>
                  <a:gd name="T11" fmla="*/ 1 h 60"/>
                  <a:gd name="T12" fmla="*/ 0 w 76"/>
                  <a:gd name="T13" fmla="*/ 1 h 60"/>
                  <a:gd name="T14" fmla="*/ 0 w 76"/>
                  <a:gd name="T15" fmla="*/ 0 h 6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6"/>
                  <a:gd name="T25" fmla="*/ 0 h 60"/>
                  <a:gd name="T26" fmla="*/ 76 w 76"/>
                  <a:gd name="T27" fmla="*/ 60 h 6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6" h="60">
                    <a:moveTo>
                      <a:pt x="0" y="60"/>
                    </a:moveTo>
                    <a:lnTo>
                      <a:pt x="5" y="51"/>
                    </a:lnTo>
                    <a:lnTo>
                      <a:pt x="21" y="44"/>
                    </a:lnTo>
                    <a:lnTo>
                      <a:pt x="34" y="35"/>
                    </a:lnTo>
                    <a:lnTo>
                      <a:pt x="48" y="29"/>
                    </a:lnTo>
                    <a:lnTo>
                      <a:pt x="56" y="23"/>
                    </a:lnTo>
                    <a:lnTo>
                      <a:pt x="66" y="10"/>
                    </a:lnTo>
                    <a:lnTo>
                      <a:pt x="76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98" name="Freeform 356"/>
              <p:cNvSpPr>
                <a:spLocks/>
              </p:cNvSpPr>
              <p:nvPr/>
            </p:nvSpPr>
            <p:spPr bwMode="auto">
              <a:xfrm>
                <a:off x="2541" y="3830"/>
                <a:ext cx="37" cy="30"/>
              </a:xfrm>
              <a:custGeom>
                <a:avLst/>
                <a:gdLst>
                  <a:gd name="T0" fmla="*/ 0 w 76"/>
                  <a:gd name="T1" fmla="*/ 1 h 60"/>
                  <a:gd name="T2" fmla="*/ 0 w 76"/>
                  <a:gd name="T3" fmla="*/ 1 h 60"/>
                  <a:gd name="T4" fmla="*/ 0 w 76"/>
                  <a:gd name="T5" fmla="*/ 1 h 60"/>
                  <a:gd name="T6" fmla="*/ 0 w 76"/>
                  <a:gd name="T7" fmla="*/ 1 h 60"/>
                  <a:gd name="T8" fmla="*/ 0 w 76"/>
                  <a:gd name="T9" fmla="*/ 1 h 60"/>
                  <a:gd name="T10" fmla="*/ 0 w 76"/>
                  <a:gd name="T11" fmla="*/ 1 h 60"/>
                  <a:gd name="T12" fmla="*/ 0 w 76"/>
                  <a:gd name="T13" fmla="*/ 1 h 60"/>
                  <a:gd name="T14" fmla="*/ 0 w 76"/>
                  <a:gd name="T15" fmla="*/ 0 h 6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6"/>
                  <a:gd name="T25" fmla="*/ 0 h 60"/>
                  <a:gd name="T26" fmla="*/ 76 w 76"/>
                  <a:gd name="T27" fmla="*/ 60 h 6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6" h="60">
                    <a:moveTo>
                      <a:pt x="0" y="60"/>
                    </a:moveTo>
                    <a:lnTo>
                      <a:pt x="5" y="51"/>
                    </a:lnTo>
                    <a:lnTo>
                      <a:pt x="21" y="44"/>
                    </a:lnTo>
                    <a:lnTo>
                      <a:pt x="34" y="35"/>
                    </a:lnTo>
                    <a:lnTo>
                      <a:pt x="48" y="29"/>
                    </a:lnTo>
                    <a:lnTo>
                      <a:pt x="56" y="23"/>
                    </a:lnTo>
                    <a:lnTo>
                      <a:pt x="66" y="10"/>
                    </a:lnTo>
                    <a:lnTo>
                      <a:pt x="76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499" name="Freeform 357"/>
              <p:cNvSpPr>
                <a:spLocks/>
              </p:cNvSpPr>
              <p:nvPr/>
            </p:nvSpPr>
            <p:spPr bwMode="auto">
              <a:xfrm>
                <a:off x="2535" y="3824"/>
                <a:ext cx="38" cy="29"/>
              </a:xfrm>
              <a:custGeom>
                <a:avLst/>
                <a:gdLst>
                  <a:gd name="T0" fmla="*/ 0 w 75"/>
                  <a:gd name="T1" fmla="*/ 0 h 59"/>
                  <a:gd name="T2" fmla="*/ 1 w 75"/>
                  <a:gd name="T3" fmla="*/ 0 h 59"/>
                  <a:gd name="T4" fmla="*/ 1 w 75"/>
                  <a:gd name="T5" fmla="*/ 0 h 59"/>
                  <a:gd name="T6" fmla="*/ 1 w 75"/>
                  <a:gd name="T7" fmla="*/ 0 h 59"/>
                  <a:gd name="T8" fmla="*/ 1 w 75"/>
                  <a:gd name="T9" fmla="*/ 0 h 59"/>
                  <a:gd name="T10" fmla="*/ 1 w 75"/>
                  <a:gd name="T11" fmla="*/ 0 h 59"/>
                  <a:gd name="T12" fmla="*/ 1 w 75"/>
                  <a:gd name="T13" fmla="*/ 0 h 59"/>
                  <a:gd name="T14" fmla="*/ 1 w 75"/>
                  <a:gd name="T15" fmla="*/ 0 h 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5"/>
                  <a:gd name="T25" fmla="*/ 0 h 59"/>
                  <a:gd name="T26" fmla="*/ 75 w 75"/>
                  <a:gd name="T27" fmla="*/ 59 h 5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5" h="59">
                    <a:moveTo>
                      <a:pt x="0" y="59"/>
                    </a:moveTo>
                    <a:lnTo>
                      <a:pt x="6" y="48"/>
                    </a:lnTo>
                    <a:lnTo>
                      <a:pt x="17" y="43"/>
                    </a:lnTo>
                    <a:lnTo>
                      <a:pt x="28" y="38"/>
                    </a:lnTo>
                    <a:lnTo>
                      <a:pt x="41" y="32"/>
                    </a:lnTo>
                    <a:lnTo>
                      <a:pt x="52" y="24"/>
                    </a:lnTo>
                    <a:lnTo>
                      <a:pt x="64" y="13"/>
                    </a:lnTo>
                    <a:lnTo>
                      <a:pt x="75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00" name="Freeform 358"/>
              <p:cNvSpPr>
                <a:spLocks/>
              </p:cNvSpPr>
              <p:nvPr/>
            </p:nvSpPr>
            <p:spPr bwMode="auto">
              <a:xfrm>
                <a:off x="2535" y="3824"/>
                <a:ext cx="38" cy="29"/>
              </a:xfrm>
              <a:custGeom>
                <a:avLst/>
                <a:gdLst>
                  <a:gd name="T0" fmla="*/ 0 w 75"/>
                  <a:gd name="T1" fmla="*/ 0 h 59"/>
                  <a:gd name="T2" fmla="*/ 1 w 75"/>
                  <a:gd name="T3" fmla="*/ 0 h 59"/>
                  <a:gd name="T4" fmla="*/ 1 w 75"/>
                  <a:gd name="T5" fmla="*/ 0 h 59"/>
                  <a:gd name="T6" fmla="*/ 1 w 75"/>
                  <a:gd name="T7" fmla="*/ 0 h 59"/>
                  <a:gd name="T8" fmla="*/ 1 w 75"/>
                  <a:gd name="T9" fmla="*/ 0 h 59"/>
                  <a:gd name="T10" fmla="*/ 1 w 75"/>
                  <a:gd name="T11" fmla="*/ 0 h 59"/>
                  <a:gd name="T12" fmla="*/ 1 w 75"/>
                  <a:gd name="T13" fmla="*/ 0 h 59"/>
                  <a:gd name="T14" fmla="*/ 1 w 75"/>
                  <a:gd name="T15" fmla="*/ 0 h 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5"/>
                  <a:gd name="T25" fmla="*/ 0 h 59"/>
                  <a:gd name="T26" fmla="*/ 75 w 75"/>
                  <a:gd name="T27" fmla="*/ 59 h 5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5" h="59">
                    <a:moveTo>
                      <a:pt x="0" y="59"/>
                    </a:moveTo>
                    <a:lnTo>
                      <a:pt x="6" y="48"/>
                    </a:lnTo>
                    <a:lnTo>
                      <a:pt x="17" y="43"/>
                    </a:lnTo>
                    <a:lnTo>
                      <a:pt x="28" y="38"/>
                    </a:lnTo>
                    <a:lnTo>
                      <a:pt x="41" y="32"/>
                    </a:lnTo>
                    <a:lnTo>
                      <a:pt x="52" y="24"/>
                    </a:lnTo>
                    <a:lnTo>
                      <a:pt x="64" y="13"/>
                    </a:lnTo>
                    <a:lnTo>
                      <a:pt x="75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01" name="Freeform 359"/>
              <p:cNvSpPr>
                <a:spLocks/>
              </p:cNvSpPr>
              <p:nvPr/>
            </p:nvSpPr>
            <p:spPr bwMode="auto">
              <a:xfrm>
                <a:off x="2647" y="1855"/>
                <a:ext cx="3" cy="27"/>
              </a:xfrm>
              <a:custGeom>
                <a:avLst/>
                <a:gdLst>
                  <a:gd name="T0" fmla="*/ 1 w 5"/>
                  <a:gd name="T1" fmla="*/ 0 h 54"/>
                  <a:gd name="T2" fmla="*/ 0 w 5"/>
                  <a:gd name="T3" fmla="*/ 1 h 54"/>
                  <a:gd name="T4" fmla="*/ 1 w 5"/>
                  <a:gd name="T5" fmla="*/ 1 h 54"/>
                  <a:gd name="T6" fmla="*/ 0 60000 65536"/>
                  <a:gd name="T7" fmla="*/ 0 60000 65536"/>
                  <a:gd name="T8" fmla="*/ 0 60000 65536"/>
                  <a:gd name="T9" fmla="*/ 0 w 5"/>
                  <a:gd name="T10" fmla="*/ 0 h 54"/>
                  <a:gd name="T11" fmla="*/ 5 w 5"/>
                  <a:gd name="T12" fmla="*/ 54 h 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" h="54">
                    <a:moveTo>
                      <a:pt x="5" y="0"/>
                    </a:moveTo>
                    <a:lnTo>
                      <a:pt x="0" y="31"/>
                    </a:lnTo>
                    <a:lnTo>
                      <a:pt x="4" y="5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02" name="Freeform 360"/>
              <p:cNvSpPr>
                <a:spLocks/>
              </p:cNvSpPr>
              <p:nvPr/>
            </p:nvSpPr>
            <p:spPr bwMode="auto">
              <a:xfrm>
                <a:off x="2647" y="1855"/>
                <a:ext cx="3" cy="27"/>
              </a:xfrm>
              <a:custGeom>
                <a:avLst/>
                <a:gdLst>
                  <a:gd name="T0" fmla="*/ 1 w 5"/>
                  <a:gd name="T1" fmla="*/ 0 h 54"/>
                  <a:gd name="T2" fmla="*/ 0 w 5"/>
                  <a:gd name="T3" fmla="*/ 1 h 54"/>
                  <a:gd name="T4" fmla="*/ 1 w 5"/>
                  <a:gd name="T5" fmla="*/ 1 h 54"/>
                  <a:gd name="T6" fmla="*/ 0 60000 65536"/>
                  <a:gd name="T7" fmla="*/ 0 60000 65536"/>
                  <a:gd name="T8" fmla="*/ 0 60000 65536"/>
                  <a:gd name="T9" fmla="*/ 0 w 5"/>
                  <a:gd name="T10" fmla="*/ 0 h 54"/>
                  <a:gd name="T11" fmla="*/ 5 w 5"/>
                  <a:gd name="T12" fmla="*/ 54 h 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" h="54">
                    <a:moveTo>
                      <a:pt x="5" y="0"/>
                    </a:moveTo>
                    <a:lnTo>
                      <a:pt x="0" y="31"/>
                    </a:lnTo>
                    <a:lnTo>
                      <a:pt x="4" y="5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03" name="Freeform 361"/>
              <p:cNvSpPr>
                <a:spLocks/>
              </p:cNvSpPr>
              <p:nvPr/>
            </p:nvSpPr>
            <p:spPr bwMode="auto">
              <a:xfrm>
                <a:off x="2640" y="1906"/>
                <a:ext cx="7" cy="22"/>
              </a:xfrm>
              <a:custGeom>
                <a:avLst/>
                <a:gdLst>
                  <a:gd name="T0" fmla="*/ 1 w 14"/>
                  <a:gd name="T1" fmla="*/ 0 h 43"/>
                  <a:gd name="T2" fmla="*/ 1 w 14"/>
                  <a:gd name="T3" fmla="*/ 1 h 43"/>
                  <a:gd name="T4" fmla="*/ 0 w 14"/>
                  <a:gd name="T5" fmla="*/ 1 h 43"/>
                  <a:gd name="T6" fmla="*/ 0 60000 65536"/>
                  <a:gd name="T7" fmla="*/ 0 60000 65536"/>
                  <a:gd name="T8" fmla="*/ 0 60000 65536"/>
                  <a:gd name="T9" fmla="*/ 0 w 14"/>
                  <a:gd name="T10" fmla="*/ 0 h 43"/>
                  <a:gd name="T11" fmla="*/ 14 w 14"/>
                  <a:gd name="T12" fmla="*/ 43 h 4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4" h="43">
                    <a:moveTo>
                      <a:pt x="14" y="0"/>
                    </a:moveTo>
                    <a:lnTo>
                      <a:pt x="7" y="12"/>
                    </a:lnTo>
                    <a:lnTo>
                      <a:pt x="0" y="4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04" name="Freeform 362"/>
              <p:cNvSpPr>
                <a:spLocks/>
              </p:cNvSpPr>
              <p:nvPr/>
            </p:nvSpPr>
            <p:spPr bwMode="auto">
              <a:xfrm>
                <a:off x="2640" y="1906"/>
                <a:ext cx="7" cy="22"/>
              </a:xfrm>
              <a:custGeom>
                <a:avLst/>
                <a:gdLst>
                  <a:gd name="T0" fmla="*/ 1 w 14"/>
                  <a:gd name="T1" fmla="*/ 0 h 43"/>
                  <a:gd name="T2" fmla="*/ 1 w 14"/>
                  <a:gd name="T3" fmla="*/ 1 h 43"/>
                  <a:gd name="T4" fmla="*/ 0 w 14"/>
                  <a:gd name="T5" fmla="*/ 1 h 43"/>
                  <a:gd name="T6" fmla="*/ 0 60000 65536"/>
                  <a:gd name="T7" fmla="*/ 0 60000 65536"/>
                  <a:gd name="T8" fmla="*/ 0 60000 65536"/>
                  <a:gd name="T9" fmla="*/ 0 w 14"/>
                  <a:gd name="T10" fmla="*/ 0 h 43"/>
                  <a:gd name="T11" fmla="*/ 14 w 14"/>
                  <a:gd name="T12" fmla="*/ 43 h 4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4" h="43">
                    <a:moveTo>
                      <a:pt x="14" y="0"/>
                    </a:moveTo>
                    <a:lnTo>
                      <a:pt x="7" y="12"/>
                    </a:lnTo>
                    <a:lnTo>
                      <a:pt x="0" y="43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05" name="Freeform 363"/>
              <p:cNvSpPr>
                <a:spLocks/>
              </p:cNvSpPr>
              <p:nvPr/>
            </p:nvSpPr>
            <p:spPr bwMode="auto">
              <a:xfrm>
                <a:off x="2628" y="1946"/>
                <a:ext cx="5" cy="20"/>
              </a:xfrm>
              <a:custGeom>
                <a:avLst/>
                <a:gdLst>
                  <a:gd name="T0" fmla="*/ 1 w 8"/>
                  <a:gd name="T1" fmla="*/ 0 h 40"/>
                  <a:gd name="T2" fmla="*/ 0 w 8"/>
                  <a:gd name="T3" fmla="*/ 1 h 40"/>
                  <a:gd name="T4" fmla="*/ 0 w 8"/>
                  <a:gd name="T5" fmla="*/ 1 h 40"/>
                  <a:gd name="T6" fmla="*/ 0 60000 65536"/>
                  <a:gd name="T7" fmla="*/ 0 60000 65536"/>
                  <a:gd name="T8" fmla="*/ 0 60000 65536"/>
                  <a:gd name="T9" fmla="*/ 0 w 8"/>
                  <a:gd name="T10" fmla="*/ 0 h 40"/>
                  <a:gd name="T11" fmla="*/ 8 w 8"/>
                  <a:gd name="T12" fmla="*/ 40 h 4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" h="40">
                    <a:moveTo>
                      <a:pt x="8" y="0"/>
                    </a:moveTo>
                    <a:lnTo>
                      <a:pt x="0" y="22"/>
                    </a:lnTo>
                    <a:lnTo>
                      <a:pt x="0" y="4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06" name="Freeform 364"/>
              <p:cNvSpPr>
                <a:spLocks/>
              </p:cNvSpPr>
              <p:nvPr/>
            </p:nvSpPr>
            <p:spPr bwMode="auto">
              <a:xfrm>
                <a:off x="2628" y="1946"/>
                <a:ext cx="5" cy="20"/>
              </a:xfrm>
              <a:custGeom>
                <a:avLst/>
                <a:gdLst>
                  <a:gd name="T0" fmla="*/ 1 w 8"/>
                  <a:gd name="T1" fmla="*/ 0 h 40"/>
                  <a:gd name="T2" fmla="*/ 0 w 8"/>
                  <a:gd name="T3" fmla="*/ 1 h 40"/>
                  <a:gd name="T4" fmla="*/ 0 w 8"/>
                  <a:gd name="T5" fmla="*/ 1 h 40"/>
                  <a:gd name="T6" fmla="*/ 0 60000 65536"/>
                  <a:gd name="T7" fmla="*/ 0 60000 65536"/>
                  <a:gd name="T8" fmla="*/ 0 60000 65536"/>
                  <a:gd name="T9" fmla="*/ 0 w 8"/>
                  <a:gd name="T10" fmla="*/ 0 h 40"/>
                  <a:gd name="T11" fmla="*/ 8 w 8"/>
                  <a:gd name="T12" fmla="*/ 40 h 4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" h="40">
                    <a:moveTo>
                      <a:pt x="8" y="0"/>
                    </a:moveTo>
                    <a:lnTo>
                      <a:pt x="0" y="22"/>
                    </a:lnTo>
                    <a:lnTo>
                      <a:pt x="0" y="4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07" name="Freeform 365"/>
              <p:cNvSpPr>
                <a:spLocks/>
              </p:cNvSpPr>
              <p:nvPr/>
            </p:nvSpPr>
            <p:spPr bwMode="auto">
              <a:xfrm>
                <a:off x="2617" y="1999"/>
                <a:ext cx="2" cy="17"/>
              </a:xfrm>
              <a:custGeom>
                <a:avLst/>
                <a:gdLst>
                  <a:gd name="T0" fmla="*/ 1 w 4"/>
                  <a:gd name="T1" fmla="*/ 0 h 34"/>
                  <a:gd name="T2" fmla="*/ 0 w 4"/>
                  <a:gd name="T3" fmla="*/ 1 h 34"/>
                  <a:gd name="T4" fmla="*/ 1 w 4"/>
                  <a:gd name="T5" fmla="*/ 1 h 34"/>
                  <a:gd name="T6" fmla="*/ 0 60000 65536"/>
                  <a:gd name="T7" fmla="*/ 0 60000 65536"/>
                  <a:gd name="T8" fmla="*/ 0 60000 65536"/>
                  <a:gd name="T9" fmla="*/ 0 w 4"/>
                  <a:gd name="T10" fmla="*/ 0 h 34"/>
                  <a:gd name="T11" fmla="*/ 4 w 4"/>
                  <a:gd name="T12" fmla="*/ 34 h 3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" h="34">
                    <a:moveTo>
                      <a:pt x="4" y="0"/>
                    </a:moveTo>
                    <a:lnTo>
                      <a:pt x="0" y="23"/>
                    </a:lnTo>
                    <a:lnTo>
                      <a:pt x="1" y="3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08" name="Freeform 366"/>
              <p:cNvSpPr>
                <a:spLocks/>
              </p:cNvSpPr>
              <p:nvPr/>
            </p:nvSpPr>
            <p:spPr bwMode="auto">
              <a:xfrm>
                <a:off x="2617" y="1999"/>
                <a:ext cx="2" cy="17"/>
              </a:xfrm>
              <a:custGeom>
                <a:avLst/>
                <a:gdLst>
                  <a:gd name="T0" fmla="*/ 1 w 4"/>
                  <a:gd name="T1" fmla="*/ 0 h 34"/>
                  <a:gd name="T2" fmla="*/ 0 w 4"/>
                  <a:gd name="T3" fmla="*/ 1 h 34"/>
                  <a:gd name="T4" fmla="*/ 1 w 4"/>
                  <a:gd name="T5" fmla="*/ 1 h 34"/>
                  <a:gd name="T6" fmla="*/ 0 60000 65536"/>
                  <a:gd name="T7" fmla="*/ 0 60000 65536"/>
                  <a:gd name="T8" fmla="*/ 0 60000 65536"/>
                  <a:gd name="T9" fmla="*/ 0 w 4"/>
                  <a:gd name="T10" fmla="*/ 0 h 34"/>
                  <a:gd name="T11" fmla="*/ 4 w 4"/>
                  <a:gd name="T12" fmla="*/ 34 h 3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" h="34">
                    <a:moveTo>
                      <a:pt x="4" y="0"/>
                    </a:moveTo>
                    <a:lnTo>
                      <a:pt x="0" y="23"/>
                    </a:lnTo>
                    <a:lnTo>
                      <a:pt x="1" y="3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09" name="Freeform 367"/>
              <p:cNvSpPr>
                <a:spLocks/>
              </p:cNvSpPr>
              <p:nvPr/>
            </p:nvSpPr>
            <p:spPr bwMode="auto">
              <a:xfrm>
                <a:off x="2607" y="2040"/>
                <a:ext cx="3" cy="22"/>
              </a:xfrm>
              <a:custGeom>
                <a:avLst/>
                <a:gdLst>
                  <a:gd name="T0" fmla="*/ 1 w 5"/>
                  <a:gd name="T1" fmla="*/ 0 h 45"/>
                  <a:gd name="T2" fmla="*/ 0 w 5"/>
                  <a:gd name="T3" fmla="*/ 0 h 45"/>
                  <a:gd name="T4" fmla="*/ 1 w 5"/>
                  <a:gd name="T5" fmla="*/ 0 h 45"/>
                  <a:gd name="T6" fmla="*/ 0 60000 65536"/>
                  <a:gd name="T7" fmla="*/ 0 60000 65536"/>
                  <a:gd name="T8" fmla="*/ 0 60000 65536"/>
                  <a:gd name="T9" fmla="*/ 0 w 5"/>
                  <a:gd name="T10" fmla="*/ 0 h 45"/>
                  <a:gd name="T11" fmla="*/ 5 w 5"/>
                  <a:gd name="T12" fmla="*/ 45 h 4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" h="45">
                    <a:moveTo>
                      <a:pt x="5" y="0"/>
                    </a:moveTo>
                    <a:lnTo>
                      <a:pt x="0" y="31"/>
                    </a:lnTo>
                    <a:lnTo>
                      <a:pt x="4" y="4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10" name="Freeform 368"/>
              <p:cNvSpPr>
                <a:spLocks/>
              </p:cNvSpPr>
              <p:nvPr/>
            </p:nvSpPr>
            <p:spPr bwMode="auto">
              <a:xfrm>
                <a:off x="2607" y="2040"/>
                <a:ext cx="3" cy="22"/>
              </a:xfrm>
              <a:custGeom>
                <a:avLst/>
                <a:gdLst>
                  <a:gd name="T0" fmla="*/ 1 w 5"/>
                  <a:gd name="T1" fmla="*/ 0 h 45"/>
                  <a:gd name="T2" fmla="*/ 0 w 5"/>
                  <a:gd name="T3" fmla="*/ 0 h 45"/>
                  <a:gd name="T4" fmla="*/ 1 w 5"/>
                  <a:gd name="T5" fmla="*/ 0 h 45"/>
                  <a:gd name="T6" fmla="*/ 0 60000 65536"/>
                  <a:gd name="T7" fmla="*/ 0 60000 65536"/>
                  <a:gd name="T8" fmla="*/ 0 60000 65536"/>
                  <a:gd name="T9" fmla="*/ 0 w 5"/>
                  <a:gd name="T10" fmla="*/ 0 h 45"/>
                  <a:gd name="T11" fmla="*/ 5 w 5"/>
                  <a:gd name="T12" fmla="*/ 45 h 4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" h="45">
                    <a:moveTo>
                      <a:pt x="5" y="0"/>
                    </a:moveTo>
                    <a:lnTo>
                      <a:pt x="0" y="31"/>
                    </a:lnTo>
                    <a:lnTo>
                      <a:pt x="4" y="45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11" name="Freeform 369"/>
              <p:cNvSpPr>
                <a:spLocks/>
              </p:cNvSpPr>
              <p:nvPr/>
            </p:nvSpPr>
            <p:spPr bwMode="auto">
              <a:xfrm>
                <a:off x="2600" y="2090"/>
                <a:ext cx="3" cy="18"/>
              </a:xfrm>
              <a:custGeom>
                <a:avLst/>
                <a:gdLst>
                  <a:gd name="T0" fmla="*/ 1 w 5"/>
                  <a:gd name="T1" fmla="*/ 0 h 36"/>
                  <a:gd name="T2" fmla="*/ 0 w 5"/>
                  <a:gd name="T3" fmla="*/ 1 h 36"/>
                  <a:gd name="T4" fmla="*/ 0 w 5"/>
                  <a:gd name="T5" fmla="*/ 1 h 36"/>
                  <a:gd name="T6" fmla="*/ 1 w 5"/>
                  <a:gd name="T7" fmla="*/ 1 h 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36"/>
                  <a:gd name="T14" fmla="*/ 5 w 5"/>
                  <a:gd name="T15" fmla="*/ 36 h 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36">
                    <a:moveTo>
                      <a:pt x="5" y="0"/>
                    </a:moveTo>
                    <a:lnTo>
                      <a:pt x="0" y="13"/>
                    </a:lnTo>
                    <a:lnTo>
                      <a:pt x="0" y="27"/>
                    </a:lnTo>
                    <a:lnTo>
                      <a:pt x="1" y="36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12" name="Freeform 370"/>
              <p:cNvSpPr>
                <a:spLocks/>
              </p:cNvSpPr>
              <p:nvPr/>
            </p:nvSpPr>
            <p:spPr bwMode="auto">
              <a:xfrm>
                <a:off x="2600" y="2090"/>
                <a:ext cx="3" cy="18"/>
              </a:xfrm>
              <a:custGeom>
                <a:avLst/>
                <a:gdLst>
                  <a:gd name="T0" fmla="*/ 1 w 5"/>
                  <a:gd name="T1" fmla="*/ 0 h 36"/>
                  <a:gd name="T2" fmla="*/ 0 w 5"/>
                  <a:gd name="T3" fmla="*/ 1 h 36"/>
                  <a:gd name="T4" fmla="*/ 0 w 5"/>
                  <a:gd name="T5" fmla="*/ 1 h 36"/>
                  <a:gd name="T6" fmla="*/ 1 w 5"/>
                  <a:gd name="T7" fmla="*/ 1 h 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36"/>
                  <a:gd name="T14" fmla="*/ 5 w 5"/>
                  <a:gd name="T15" fmla="*/ 36 h 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36">
                    <a:moveTo>
                      <a:pt x="5" y="0"/>
                    </a:moveTo>
                    <a:lnTo>
                      <a:pt x="0" y="13"/>
                    </a:lnTo>
                    <a:lnTo>
                      <a:pt x="0" y="27"/>
                    </a:lnTo>
                    <a:lnTo>
                      <a:pt x="1" y="36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13" name="Freeform 371"/>
              <p:cNvSpPr>
                <a:spLocks/>
              </p:cNvSpPr>
              <p:nvPr/>
            </p:nvSpPr>
            <p:spPr bwMode="auto">
              <a:xfrm>
                <a:off x="2590" y="2134"/>
                <a:ext cx="3" cy="27"/>
              </a:xfrm>
              <a:custGeom>
                <a:avLst/>
                <a:gdLst>
                  <a:gd name="T0" fmla="*/ 1 w 6"/>
                  <a:gd name="T1" fmla="*/ 0 h 54"/>
                  <a:gd name="T2" fmla="*/ 1 w 6"/>
                  <a:gd name="T3" fmla="*/ 1 h 54"/>
                  <a:gd name="T4" fmla="*/ 0 w 6"/>
                  <a:gd name="T5" fmla="*/ 1 h 54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54"/>
                  <a:gd name="T11" fmla="*/ 6 w 6"/>
                  <a:gd name="T12" fmla="*/ 54 h 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54">
                    <a:moveTo>
                      <a:pt x="6" y="0"/>
                    </a:moveTo>
                    <a:lnTo>
                      <a:pt x="2" y="22"/>
                    </a:lnTo>
                    <a:lnTo>
                      <a:pt x="0" y="5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14" name="Freeform 372"/>
              <p:cNvSpPr>
                <a:spLocks/>
              </p:cNvSpPr>
              <p:nvPr/>
            </p:nvSpPr>
            <p:spPr bwMode="auto">
              <a:xfrm>
                <a:off x="2590" y="2134"/>
                <a:ext cx="3" cy="27"/>
              </a:xfrm>
              <a:custGeom>
                <a:avLst/>
                <a:gdLst>
                  <a:gd name="T0" fmla="*/ 1 w 6"/>
                  <a:gd name="T1" fmla="*/ 0 h 54"/>
                  <a:gd name="T2" fmla="*/ 1 w 6"/>
                  <a:gd name="T3" fmla="*/ 1 h 54"/>
                  <a:gd name="T4" fmla="*/ 0 w 6"/>
                  <a:gd name="T5" fmla="*/ 1 h 54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54"/>
                  <a:gd name="T11" fmla="*/ 6 w 6"/>
                  <a:gd name="T12" fmla="*/ 54 h 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54">
                    <a:moveTo>
                      <a:pt x="6" y="0"/>
                    </a:moveTo>
                    <a:lnTo>
                      <a:pt x="2" y="22"/>
                    </a:lnTo>
                    <a:lnTo>
                      <a:pt x="0" y="5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15" name="Freeform 373"/>
              <p:cNvSpPr>
                <a:spLocks/>
              </p:cNvSpPr>
              <p:nvPr/>
            </p:nvSpPr>
            <p:spPr bwMode="auto">
              <a:xfrm>
                <a:off x="2585" y="2184"/>
                <a:ext cx="5" cy="26"/>
              </a:xfrm>
              <a:custGeom>
                <a:avLst/>
                <a:gdLst>
                  <a:gd name="T0" fmla="*/ 1 w 9"/>
                  <a:gd name="T1" fmla="*/ 0 h 52"/>
                  <a:gd name="T2" fmla="*/ 0 w 9"/>
                  <a:gd name="T3" fmla="*/ 1 h 52"/>
                  <a:gd name="T4" fmla="*/ 1 w 9"/>
                  <a:gd name="T5" fmla="*/ 1 h 52"/>
                  <a:gd name="T6" fmla="*/ 0 60000 65536"/>
                  <a:gd name="T7" fmla="*/ 0 60000 65536"/>
                  <a:gd name="T8" fmla="*/ 0 60000 65536"/>
                  <a:gd name="T9" fmla="*/ 0 w 9"/>
                  <a:gd name="T10" fmla="*/ 0 h 52"/>
                  <a:gd name="T11" fmla="*/ 9 w 9"/>
                  <a:gd name="T12" fmla="*/ 52 h 5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" h="52">
                    <a:moveTo>
                      <a:pt x="9" y="0"/>
                    </a:moveTo>
                    <a:lnTo>
                      <a:pt x="0" y="34"/>
                    </a:lnTo>
                    <a:lnTo>
                      <a:pt x="1" y="5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16" name="Freeform 374"/>
              <p:cNvSpPr>
                <a:spLocks/>
              </p:cNvSpPr>
              <p:nvPr/>
            </p:nvSpPr>
            <p:spPr bwMode="auto">
              <a:xfrm>
                <a:off x="2585" y="2184"/>
                <a:ext cx="5" cy="26"/>
              </a:xfrm>
              <a:custGeom>
                <a:avLst/>
                <a:gdLst>
                  <a:gd name="T0" fmla="*/ 1 w 9"/>
                  <a:gd name="T1" fmla="*/ 0 h 52"/>
                  <a:gd name="T2" fmla="*/ 0 w 9"/>
                  <a:gd name="T3" fmla="*/ 1 h 52"/>
                  <a:gd name="T4" fmla="*/ 1 w 9"/>
                  <a:gd name="T5" fmla="*/ 1 h 52"/>
                  <a:gd name="T6" fmla="*/ 0 60000 65536"/>
                  <a:gd name="T7" fmla="*/ 0 60000 65536"/>
                  <a:gd name="T8" fmla="*/ 0 60000 65536"/>
                  <a:gd name="T9" fmla="*/ 0 w 9"/>
                  <a:gd name="T10" fmla="*/ 0 h 52"/>
                  <a:gd name="T11" fmla="*/ 9 w 9"/>
                  <a:gd name="T12" fmla="*/ 52 h 5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" h="52">
                    <a:moveTo>
                      <a:pt x="9" y="0"/>
                    </a:moveTo>
                    <a:lnTo>
                      <a:pt x="0" y="34"/>
                    </a:lnTo>
                    <a:lnTo>
                      <a:pt x="1" y="5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17" name="Freeform 375"/>
              <p:cNvSpPr>
                <a:spLocks/>
              </p:cNvSpPr>
              <p:nvPr/>
            </p:nvSpPr>
            <p:spPr bwMode="auto">
              <a:xfrm>
                <a:off x="2585" y="2225"/>
                <a:ext cx="3" cy="25"/>
              </a:xfrm>
              <a:custGeom>
                <a:avLst/>
                <a:gdLst>
                  <a:gd name="T0" fmla="*/ 1 w 5"/>
                  <a:gd name="T1" fmla="*/ 0 h 50"/>
                  <a:gd name="T2" fmla="*/ 0 w 5"/>
                  <a:gd name="T3" fmla="*/ 1 h 50"/>
                  <a:gd name="T4" fmla="*/ 0 w 5"/>
                  <a:gd name="T5" fmla="*/ 1 h 50"/>
                  <a:gd name="T6" fmla="*/ 0 60000 65536"/>
                  <a:gd name="T7" fmla="*/ 0 60000 65536"/>
                  <a:gd name="T8" fmla="*/ 0 60000 65536"/>
                  <a:gd name="T9" fmla="*/ 0 w 5"/>
                  <a:gd name="T10" fmla="*/ 0 h 50"/>
                  <a:gd name="T11" fmla="*/ 5 w 5"/>
                  <a:gd name="T12" fmla="*/ 50 h 5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" h="50">
                    <a:moveTo>
                      <a:pt x="5" y="0"/>
                    </a:moveTo>
                    <a:lnTo>
                      <a:pt x="0" y="31"/>
                    </a:lnTo>
                    <a:lnTo>
                      <a:pt x="0" y="5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18" name="Freeform 376"/>
              <p:cNvSpPr>
                <a:spLocks/>
              </p:cNvSpPr>
              <p:nvPr/>
            </p:nvSpPr>
            <p:spPr bwMode="auto">
              <a:xfrm>
                <a:off x="2585" y="2225"/>
                <a:ext cx="3" cy="25"/>
              </a:xfrm>
              <a:custGeom>
                <a:avLst/>
                <a:gdLst>
                  <a:gd name="T0" fmla="*/ 1 w 5"/>
                  <a:gd name="T1" fmla="*/ 0 h 50"/>
                  <a:gd name="T2" fmla="*/ 0 w 5"/>
                  <a:gd name="T3" fmla="*/ 1 h 50"/>
                  <a:gd name="T4" fmla="*/ 0 w 5"/>
                  <a:gd name="T5" fmla="*/ 1 h 50"/>
                  <a:gd name="T6" fmla="*/ 0 60000 65536"/>
                  <a:gd name="T7" fmla="*/ 0 60000 65536"/>
                  <a:gd name="T8" fmla="*/ 0 60000 65536"/>
                  <a:gd name="T9" fmla="*/ 0 w 5"/>
                  <a:gd name="T10" fmla="*/ 0 h 50"/>
                  <a:gd name="T11" fmla="*/ 5 w 5"/>
                  <a:gd name="T12" fmla="*/ 50 h 5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" h="50">
                    <a:moveTo>
                      <a:pt x="5" y="0"/>
                    </a:moveTo>
                    <a:lnTo>
                      <a:pt x="0" y="31"/>
                    </a:lnTo>
                    <a:lnTo>
                      <a:pt x="0" y="5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19" name="Freeform 377"/>
              <p:cNvSpPr>
                <a:spLocks/>
              </p:cNvSpPr>
              <p:nvPr/>
            </p:nvSpPr>
            <p:spPr bwMode="auto">
              <a:xfrm>
                <a:off x="2526" y="2190"/>
                <a:ext cx="24" cy="40"/>
              </a:xfrm>
              <a:custGeom>
                <a:avLst/>
                <a:gdLst>
                  <a:gd name="T0" fmla="*/ 1 w 47"/>
                  <a:gd name="T1" fmla="*/ 0 h 81"/>
                  <a:gd name="T2" fmla="*/ 1 w 47"/>
                  <a:gd name="T3" fmla="*/ 0 h 81"/>
                  <a:gd name="T4" fmla="*/ 1 w 47"/>
                  <a:gd name="T5" fmla="*/ 0 h 81"/>
                  <a:gd name="T6" fmla="*/ 1 w 47"/>
                  <a:gd name="T7" fmla="*/ 0 h 81"/>
                  <a:gd name="T8" fmla="*/ 0 w 47"/>
                  <a:gd name="T9" fmla="*/ 0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7"/>
                  <a:gd name="T16" fmla="*/ 0 h 81"/>
                  <a:gd name="T17" fmla="*/ 47 w 47"/>
                  <a:gd name="T18" fmla="*/ 81 h 8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7" h="81">
                    <a:moveTo>
                      <a:pt x="47" y="81"/>
                    </a:moveTo>
                    <a:lnTo>
                      <a:pt x="29" y="58"/>
                    </a:lnTo>
                    <a:lnTo>
                      <a:pt x="14" y="38"/>
                    </a:lnTo>
                    <a:lnTo>
                      <a:pt x="6" y="2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20" name="Freeform 378"/>
              <p:cNvSpPr>
                <a:spLocks/>
              </p:cNvSpPr>
              <p:nvPr/>
            </p:nvSpPr>
            <p:spPr bwMode="auto">
              <a:xfrm>
                <a:off x="2526" y="2190"/>
                <a:ext cx="24" cy="40"/>
              </a:xfrm>
              <a:custGeom>
                <a:avLst/>
                <a:gdLst>
                  <a:gd name="T0" fmla="*/ 1 w 47"/>
                  <a:gd name="T1" fmla="*/ 0 h 81"/>
                  <a:gd name="T2" fmla="*/ 1 w 47"/>
                  <a:gd name="T3" fmla="*/ 0 h 81"/>
                  <a:gd name="T4" fmla="*/ 1 w 47"/>
                  <a:gd name="T5" fmla="*/ 0 h 81"/>
                  <a:gd name="T6" fmla="*/ 1 w 47"/>
                  <a:gd name="T7" fmla="*/ 0 h 81"/>
                  <a:gd name="T8" fmla="*/ 0 w 47"/>
                  <a:gd name="T9" fmla="*/ 0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7"/>
                  <a:gd name="T16" fmla="*/ 0 h 81"/>
                  <a:gd name="T17" fmla="*/ 47 w 47"/>
                  <a:gd name="T18" fmla="*/ 81 h 8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7" h="81">
                    <a:moveTo>
                      <a:pt x="47" y="81"/>
                    </a:moveTo>
                    <a:lnTo>
                      <a:pt x="29" y="58"/>
                    </a:lnTo>
                    <a:lnTo>
                      <a:pt x="14" y="38"/>
                    </a:lnTo>
                    <a:lnTo>
                      <a:pt x="6" y="2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21" name="Freeform 379"/>
              <p:cNvSpPr>
                <a:spLocks/>
              </p:cNvSpPr>
              <p:nvPr/>
            </p:nvSpPr>
            <p:spPr bwMode="auto">
              <a:xfrm>
                <a:off x="2694" y="1693"/>
                <a:ext cx="5" cy="127"/>
              </a:xfrm>
              <a:custGeom>
                <a:avLst/>
                <a:gdLst>
                  <a:gd name="T0" fmla="*/ 0 w 11"/>
                  <a:gd name="T1" fmla="*/ 1 h 253"/>
                  <a:gd name="T2" fmla="*/ 0 w 11"/>
                  <a:gd name="T3" fmla="*/ 1 h 253"/>
                  <a:gd name="T4" fmla="*/ 0 w 11"/>
                  <a:gd name="T5" fmla="*/ 1 h 253"/>
                  <a:gd name="T6" fmla="*/ 0 w 11"/>
                  <a:gd name="T7" fmla="*/ 1 h 253"/>
                  <a:gd name="T8" fmla="*/ 0 w 11"/>
                  <a:gd name="T9" fmla="*/ 1 h 253"/>
                  <a:gd name="T10" fmla="*/ 0 w 11"/>
                  <a:gd name="T11" fmla="*/ 1 h 253"/>
                  <a:gd name="T12" fmla="*/ 0 w 11"/>
                  <a:gd name="T13" fmla="*/ 1 h 253"/>
                  <a:gd name="T14" fmla="*/ 0 w 11"/>
                  <a:gd name="T15" fmla="*/ 1 h 253"/>
                  <a:gd name="T16" fmla="*/ 0 w 11"/>
                  <a:gd name="T17" fmla="*/ 1 h 253"/>
                  <a:gd name="T18" fmla="*/ 0 w 11"/>
                  <a:gd name="T19" fmla="*/ 1 h 253"/>
                  <a:gd name="T20" fmla="*/ 0 w 11"/>
                  <a:gd name="T21" fmla="*/ 1 h 253"/>
                  <a:gd name="T22" fmla="*/ 0 w 11"/>
                  <a:gd name="T23" fmla="*/ 1 h 253"/>
                  <a:gd name="T24" fmla="*/ 0 w 11"/>
                  <a:gd name="T25" fmla="*/ 1 h 253"/>
                  <a:gd name="T26" fmla="*/ 0 w 11"/>
                  <a:gd name="T27" fmla="*/ 1 h 253"/>
                  <a:gd name="T28" fmla="*/ 0 w 11"/>
                  <a:gd name="T29" fmla="*/ 0 h 25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"/>
                  <a:gd name="T46" fmla="*/ 0 h 253"/>
                  <a:gd name="T47" fmla="*/ 11 w 11"/>
                  <a:gd name="T48" fmla="*/ 253 h 25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" h="253">
                    <a:moveTo>
                      <a:pt x="1" y="253"/>
                    </a:moveTo>
                    <a:lnTo>
                      <a:pt x="11" y="241"/>
                    </a:lnTo>
                    <a:lnTo>
                      <a:pt x="5" y="209"/>
                    </a:lnTo>
                    <a:lnTo>
                      <a:pt x="11" y="184"/>
                    </a:lnTo>
                    <a:lnTo>
                      <a:pt x="5" y="171"/>
                    </a:lnTo>
                    <a:lnTo>
                      <a:pt x="8" y="153"/>
                    </a:lnTo>
                    <a:lnTo>
                      <a:pt x="5" y="139"/>
                    </a:lnTo>
                    <a:lnTo>
                      <a:pt x="8" y="124"/>
                    </a:lnTo>
                    <a:lnTo>
                      <a:pt x="5" y="100"/>
                    </a:lnTo>
                    <a:lnTo>
                      <a:pt x="8" y="70"/>
                    </a:lnTo>
                    <a:lnTo>
                      <a:pt x="7" y="63"/>
                    </a:lnTo>
                    <a:lnTo>
                      <a:pt x="11" y="46"/>
                    </a:lnTo>
                    <a:lnTo>
                      <a:pt x="3" y="32"/>
                    </a:lnTo>
                    <a:lnTo>
                      <a:pt x="0" y="17"/>
                    </a:lnTo>
                    <a:lnTo>
                      <a:pt x="3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22" name="Freeform 380"/>
              <p:cNvSpPr>
                <a:spLocks/>
              </p:cNvSpPr>
              <p:nvPr/>
            </p:nvSpPr>
            <p:spPr bwMode="auto">
              <a:xfrm>
                <a:off x="2694" y="1693"/>
                <a:ext cx="5" cy="127"/>
              </a:xfrm>
              <a:custGeom>
                <a:avLst/>
                <a:gdLst>
                  <a:gd name="T0" fmla="*/ 0 w 11"/>
                  <a:gd name="T1" fmla="*/ 1 h 253"/>
                  <a:gd name="T2" fmla="*/ 0 w 11"/>
                  <a:gd name="T3" fmla="*/ 1 h 253"/>
                  <a:gd name="T4" fmla="*/ 0 w 11"/>
                  <a:gd name="T5" fmla="*/ 1 h 253"/>
                  <a:gd name="T6" fmla="*/ 0 w 11"/>
                  <a:gd name="T7" fmla="*/ 1 h 253"/>
                  <a:gd name="T8" fmla="*/ 0 w 11"/>
                  <a:gd name="T9" fmla="*/ 1 h 253"/>
                  <a:gd name="T10" fmla="*/ 0 w 11"/>
                  <a:gd name="T11" fmla="*/ 1 h 253"/>
                  <a:gd name="T12" fmla="*/ 0 w 11"/>
                  <a:gd name="T13" fmla="*/ 1 h 253"/>
                  <a:gd name="T14" fmla="*/ 0 w 11"/>
                  <a:gd name="T15" fmla="*/ 1 h 253"/>
                  <a:gd name="T16" fmla="*/ 0 w 11"/>
                  <a:gd name="T17" fmla="*/ 1 h 253"/>
                  <a:gd name="T18" fmla="*/ 0 w 11"/>
                  <a:gd name="T19" fmla="*/ 1 h 253"/>
                  <a:gd name="T20" fmla="*/ 0 w 11"/>
                  <a:gd name="T21" fmla="*/ 1 h 253"/>
                  <a:gd name="T22" fmla="*/ 0 w 11"/>
                  <a:gd name="T23" fmla="*/ 1 h 253"/>
                  <a:gd name="T24" fmla="*/ 0 w 11"/>
                  <a:gd name="T25" fmla="*/ 1 h 253"/>
                  <a:gd name="T26" fmla="*/ 0 w 11"/>
                  <a:gd name="T27" fmla="*/ 1 h 253"/>
                  <a:gd name="T28" fmla="*/ 0 w 11"/>
                  <a:gd name="T29" fmla="*/ 0 h 25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"/>
                  <a:gd name="T46" fmla="*/ 0 h 253"/>
                  <a:gd name="T47" fmla="*/ 11 w 11"/>
                  <a:gd name="T48" fmla="*/ 253 h 25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" h="253">
                    <a:moveTo>
                      <a:pt x="1" y="253"/>
                    </a:moveTo>
                    <a:lnTo>
                      <a:pt x="11" y="241"/>
                    </a:lnTo>
                    <a:lnTo>
                      <a:pt x="5" y="209"/>
                    </a:lnTo>
                    <a:lnTo>
                      <a:pt x="11" y="184"/>
                    </a:lnTo>
                    <a:lnTo>
                      <a:pt x="5" y="171"/>
                    </a:lnTo>
                    <a:lnTo>
                      <a:pt x="8" y="153"/>
                    </a:lnTo>
                    <a:lnTo>
                      <a:pt x="5" y="139"/>
                    </a:lnTo>
                    <a:lnTo>
                      <a:pt x="8" y="124"/>
                    </a:lnTo>
                    <a:lnTo>
                      <a:pt x="5" y="100"/>
                    </a:lnTo>
                    <a:lnTo>
                      <a:pt x="8" y="70"/>
                    </a:lnTo>
                    <a:lnTo>
                      <a:pt x="7" y="63"/>
                    </a:lnTo>
                    <a:lnTo>
                      <a:pt x="11" y="46"/>
                    </a:lnTo>
                    <a:lnTo>
                      <a:pt x="3" y="32"/>
                    </a:lnTo>
                    <a:lnTo>
                      <a:pt x="0" y="17"/>
                    </a:lnTo>
                    <a:lnTo>
                      <a:pt x="3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23" name="Freeform 381"/>
              <p:cNvSpPr>
                <a:spLocks/>
              </p:cNvSpPr>
              <p:nvPr/>
            </p:nvSpPr>
            <p:spPr bwMode="auto">
              <a:xfrm>
                <a:off x="2699" y="1713"/>
                <a:ext cx="45" cy="4"/>
              </a:xfrm>
              <a:custGeom>
                <a:avLst/>
                <a:gdLst>
                  <a:gd name="T0" fmla="*/ 0 w 89"/>
                  <a:gd name="T1" fmla="*/ 0 h 9"/>
                  <a:gd name="T2" fmla="*/ 1 w 89"/>
                  <a:gd name="T3" fmla="*/ 0 h 9"/>
                  <a:gd name="T4" fmla="*/ 1 w 89"/>
                  <a:gd name="T5" fmla="*/ 0 h 9"/>
                  <a:gd name="T6" fmla="*/ 1 w 89"/>
                  <a:gd name="T7" fmla="*/ 0 h 9"/>
                  <a:gd name="T8" fmla="*/ 1 w 89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9"/>
                  <a:gd name="T16" fmla="*/ 0 h 9"/>
                  <a:gd name="T17" fmla="*/ 89 w 89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9" h="9">
                    <a:moveTo>
                      <a:pt x="0" y="7"/>
                    </a:moveTo>
                    <a:lnTo>
                      <a:pt x="24" y="9"/>
                    </a:lnTo>
                    <a:lnTo>
                      <a:pt x="43" y="9"/>
                    </a:lnTo>
                    <a:lnTo>
                      <a:pt x="56" y="3"/>
                    </a:lnTo>
                    <a:lnTo>
                      <a:pt x="89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24" name="Freeform 382"/>
              <p:cNvSpPr>
                <a:spLocks/>
              </p:cNvSpPr>
              <p:nvPr/>
            </p:nvSpPr>
            <p:spPr bwMode="auto">
              <a:xfrm>
                <a:off x="2699" y="1713"/>
                <a:ext cx="45" cy="4"/>
              </a:xfrm>
              <a:custGeom>
                <a:avLst/>
                <a:gdLst>
                  <a:gd name="T0" fmla="*/ 0 w 89"/>
                  <a:gd name="T1" fmla="*/ 0 h 9"/>
                  <a:gd name="T2" fmla="*/ 1 w 89"/>
                  <a:gd name="T3" fmla="*/ 0 h 9"/>
                  <a:gd name="T4" fmla="*/ 1 w 89"/>
                  <a:gd name="T5" fmla="*/ 0 h 9"/>
                  <a:gd name="T6" fmla="*/ 1 w 89"/>
                  <a:gd name="T7" fmla="*/ 0 h 9"/>
                  <a:gd name="T8" fmla="*/ 1 w 89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9"/>
                  <a:gd name="T16" fmla="*/ 0 h 9"/>
                  <a:gd name="T17" fmla="*/ 89 w 89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9" h="9">
                    <a:moveTo>
                      <a:pt x="0" y="7"/>
                    </a:moveTo>
                    <a:lnTo>
                      <a:pt x="24" y="9"/>
                    </a:lnTo>
                    <a:lnTo>
                      <a:pt x="43" y="9"/>
                    </a:lnTo>
                    <a:lnTo>
                      <a:pt x="56" y="3"/>
                    </a:lnTo>
                    <a:lnTo>
                      <a:pt x="89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25" name="Freeform 383"/>
              <p:cNvSpPr>
                <a:spLocks/>
              </p:cNvSpPr>
              <p:nvPr/>
            </p:nvSpPr>
            <p:spPr bwMode="auto">
              <a:xfrm>
                <a:off x="2698" y="1727"/>
                <a:ext cx="50" cy="4"/>
              </a:xfrm>
              <a:custGeom>
                <a:avLst/>
                <a:gdLst>
                  <a:gd name="T0" fmla="*/ 0 w 99"/>
                  <a:gd name="T1" fmla="*/ 0 h 10"/>
                  <a:gd name="T2" fmla="*/ 1 w 99"/>
                  <a:gd name="T3" fmla="*/ 0 h 10"/>
                  <a:gd name="T4" fmla="*/ 1 w 99"/>
                  <a:gd name="T5" fmla="*/ 0 h 10"/>
                  <a:gd name="T6" fmla="*/ 1 w 99"/>
                  <a:gd name="T7" fmla="*/ 0 h 10"/>
                  <a:gd name="T8" fmla="*/ 1 w 99"/>
                  <a:gd name="T9" fmla="*/ 0 h 10"/>
                  <a:gd name="T10" fmla="*/ 1 w 99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9"/>
                  <a:gd name="T19" fmla="*/ 0 h 10"/>
                  <a:gd name="T20" fmla="*/ 99 w 99"/>
                  <a:gd name="T21" fmla="*/ 10 h 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9" h="10">
                    <a:moveTo>
                      <a:pt x="0" y="3"/>
                    </a:moveTo>
                    <a:lnTo>
                      <a:pt x="22" y="10"/>
                    </a:lnTo>
                    <a:lnTo>
                      <a:pt x="43" y="10"/>
                    </a:lnTo>
                    <a:lnTo>
                      <a:pt x="57" y="4"/>
                    </a:lnTo>
                    <a:lnTo>
                      <a:pt x="67" y="0"/>
                    </a:lnTo>
                    <a:lnTo>
                      <a:pt x="99" y="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26" name="Freeform 384"/>
              <p:cNvSpPr>
                <a:spLocks/>
              </p:cNvSpPr>
              <p:nvPr/>
            </p:nvSpPr>
            <p:spPr bwMode="auto">
              <a:xfrm>
                <a:off x="2698" y="1727"/>
                <a:ext cx="50" cy="4"/>
              </a:xfrm>
              <a:custGeom>
                <a:avLst/>
                <a:gdLst>
                  <a:gd name="T0" fmla="*/ 0 w 99"/>
                  <a:gd name="T1" fmla="*/ 0 h 10"/>
                  <a:gd name="T2" fmla="*/ 1 w 99"/>
                  <a:gd name="T3" fmla="*/ 0 h 10"/>
                  <a:gd name="T4" fmla="*/ 1 w 99"/>
                  <a:gd name="T5" fmla="*/ 0 h 10"/>
                  <a:gd name="T6" fmla="*/ 1 w 99"/>
                  <a:gd name="T7" fmla="*/ 0 h 10"/>
                  <a:gd name="T8" fmla="*/ 1 w 99"/>
                  <a:gd name="T9" fmla="*/ 0 h 10"/>
                  <a:gd name="T10" fmla="*/ 1 w 99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9"/>
                  <a:gd name="T19" fmla="*/ 0 h 10"/>
                  <a:gd name="T20" fmla="*/ 99 w 99"/>
                  <a:gd name="T21" fmla="*/ 10 h 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9" h="10">
                    <a:moveTo>
                      <a:pt x="0" y="3"/>
                    </a:moveTo>
                    <a:lnTo>
                      <a:pt x="22" y="10"/>
                    </a:lnTo>
                    <a:lnTo>
                      <a:pt x="43" y="10"/>
                    </a:lnTo>
                    <a:lnTo>
                      <a:pt x="57" y="4"/>
                    </a:lnTo>
                    <a:lnTo>
                      <a:pt x="67" y="0"/>
                    </a:lnTo>
                    <a:lnTo>
                      <a:pt x="99" y="8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27" name="Freeform 385"/>
              <p:cNvSpPr>
                <a:spLocks/>
              </p:cNvSpPr>
              <p:nvPr/>
            </p:nvSpPr>
            <p:spPr bwMode="auto">
              <a:xfrm>
                <a:off x="2698" y="1749"/>
                <a:ext cx="58" cy="8"/>
              </a:xfrm>
              <a:custGeom>
                <a:avLst/>
                <a:gdLst>
                  <a:gd name="T0" fmla="*/ 0 w 116"/>
                  <a:gd name="T1" fmla="*/ 1 h 15"/>
                  <a:gd name="T2" fmla="*/ 1 w 116"/>
                  <a:gd name="T3" fmla="*/ 1 h 15"/>
                  <a:gd name="T4" fmla="*/ 1 w 116"/>
                  <a:gd name="T5" fmla="*/ 1 h 15"/>
                  <a:gd name="T6" fmla="*/ 1 w 116"/>
                  <a:gd name="T7" fmla="*/ 1 h 15"/>
                  <a:gd name="T8" fmla="*/ 1 w 116"/>
                  <a:gd name="T9" fmla="*/ 0 h 15"/>
                  <a:gd name="T10" fmla="*/ 1 w 116"/>
                  <a:gd name="T11" fmla="*/ 1 h 15"/>
                  <a:gd name="T12" fmla="*/ 1 w 116"/>
                  <a:gd name="T13" fmla="*/ 1 h 15"/>
                  <a:gd name="T14" fmla="*/ 1 w 116"/>
                  <a:gd name="T15" fmla="*/ 1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6"/>
                  <a:gd name="T25" fmla="*/ 0 h 15"/>
                  <a:gd name="T26" fmla="*/ 116 w 116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6" h="15">
                    <a:moveTo>
                      <a:pt x="0" y="10"/>
                    </a:moveTo>
                    <a:lnTo>
                      <a:pt x="22" y="15"/>
                    </a:lnTo>
                    <a:lnTo>
                      <a:pt x="45" y="12"/>
                    </a:lnTo>
                    <a:lnTo>
                      <a:pt x="61" y="8"/>
                    </a:lnTo>
                    <a:lnTo>
                      <a:pt x="71" y="0"/>
                    </a:lnTo>
                    <a:lnTo>
                      <a:pt x="85" y="4"/>
                    </a:lnTo>
                    <a:lnTo>
                      <a:pt x="98" y="7"/>
                    </a:lnTo>
                    <a:lnTo>
                      <a:pt x="116" y="7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28" name="Freeform 386"/>
              <p:cNvSpPr>
                <a:spLocks/>
              </p:cNvSpPr>
              <p:nvPr/>
            </p:nvSpPr>
            <p:spPr bwMode="auto">
              <a:xfrm>
                <a:off x="2698" y="1749"/>
                <a:ext cx="58" cy="8"/>
              </a:xfrm>
              <a:custGeom>
                <a:avLst/>
                <a:gdLst>
                  <a:gd name="T0" fmla="*/ 0 w 116"/>
                  <a:gd name="T1" fmla="*/ 1 h 15"/>
                  <a:gd name="T2" fmla="*/ 1 w 116"/>
                  <a:gd name="T3" fmla="*/ 1 h 15"/>
                  <a:gd name="T4" fmla="*/ 1 w 116"/>
                  <a:gd name="T5" fmla="*/ 1 h 15"/>
                  <a:gd name="T6" fmla="*/ 1 w 116"/>
                  <a:gd name="T7" fmla="*/ 1 h 15"/>
                  <a:gd name="T8" fmla="*/ 1 w 116"/>
                  <a:gd name="T9" fmla="*/ 0 h 15"/>
                  <a:gd name="T10" fmla="*/ 1 w 116"/>
                  <a:gd name="T11" fmla="*/ 1 h 15"/>
                  <a:gd name="T12" fmla="*/ 1 w 116"/>
                  <a:gd name="T13" fmla="*/ 1 h 15"/>
                  <a:gd name="T14" fmla="*/ 1 w 116"/>
                  <a:gd name="T15" fmla="*/ 1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6"/>
                  <a:gd name="T25" fmla="*/ 0 h 15"/>
                  <a:gd name="T26" fmla="*/ 116 w 116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6" h="15">
                    <a:moveTo>
                      <a:pt x="0" y="10"/>
                    </a:moveTo>
                    <a:lnTo>
                      <a:pt x="22" y="15"/>
                    </a:lnTo>
                    <a:lnTo>
                      <a:pt x="45" y="12"/>
                    </a:lnTo>
                    <a:lnTo>
                      <a:pt x="61" y="8"/>
                    </a:lnTo>
                    <a:lnTo>
                      <a:pt x="71" y="0"/>
                    </a:lnTo>
                    <a:lnTo>
                      <a:pt x="85" y="4"/>
                    </a:lnTo>
                    <a:lnTo>
                      <a:pt x="98" y="7"/>
                    </a:lnTo>
                    <a:lnTo>
                      <a:pt x="116" y="7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29" name="Freeform 387"/>
              <p:cNvSpPr>
                <a:spLocks/>
              </p:cNvSpPr>
              <p:nvPr/>
            </p:nvSpPr>
            <p:spPr bwMode="auto">
              <a:xfrm>
                <a:off x="2698" y="1765"/>
                <a:ext cx="61" cy="12"/>
              </a:xfrm>
              <a:custGeom>
                <a:avLst/>
                <a:gdLst>
                  <a:gd name="T0" fmla="*/ 0 w 123"/>
                  <a:gd name="T1" fmla="*/ 1 h 24"/>
                  <a:gd name="T2" fmla="*/ 0 w 123"/>
                  <a:gd name="T3" fmla="*/ 1 h 24"/>
                  <a:gd name="T4" fmla="*/ 0 w 123"/>
                  <a:gd name="T5" fmla="*/ 1 h 24"/>
                  <a:gd name="T6" fmla="*/ 0 w 123"/>
                  <a:gd name="T7" fmla="*/ 1 h 24"/>
                  <a:gd name="T8" fmla="*/ 0 w 123"/>
                  <a:gd name="T9" fmla="*/ 0 h 24"/>
                  <a:gd name="T10" fmla="*/ 0 w 123"/>
                  <a:gd name="T11" fmla="*/ 1 h 24"/>
                  <a:gd name="T12" fmla="*/ 0 w 123"/>
                  <a:gd name="T13" fmla="*/ 1 h 24"/>
                  <a:gd name="T14" fmla="*/ 0 w 123"/>
                  <a:gd name="T15" fmla="*/ 1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3"/>
                  <a:gd name="T25" fmla="*/ 0 h 24"/>
                  <a:gd name="T26" fmla="*/ 123 w 123"/>
                  <a:gd name="T27" fmla="*/ 24 h 2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3" h="24">
                    <a:moveTo>
                      <a:pt x="0" y="7"/>
                    </a:moveTo>
                    <a:lnTo>
                      <a:pt x="18" y="11"/>
                    </a:lnTo>
                    <a:lnTo>
                      <a:pt x="35" y="8"/>
                    </a:lnTo>
                    <a:lnTo>
                      <a:pt x="53" y="4"/>
                    </a:lnTo>
                    <a:lnTo>
                      <a:pt x="66" y="0"/>
                    </a:lnTo>
                    <a:lnTo>
                      <a:pt x="89" y="7"/>
                    </a:lnTo>
                    <a:lnTo>
                      <a:pt x="107" y="14"/>
                    </a:lnTo>
                    <a:lnTo>
                      <a:pt x="123" y="2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30" name="Freeform 388"/>
              <p:cNvSpPr>
                <a:spLocks/>
              </p:cNvSpPr>
              <p:nvPr/>
            </p:nvSpPr>
            <p:spPr bwMode="auto">
              <a:xfrm>
                <a:off x="2698" y="1765"/>
                <a:ext cx="61" cy="12"/>
              </a:xfrm>
              <a:custGeom>
                <a:avLst/>
                <a:gdLst>
                  <a:gd name="T0" fmla="*/ 0 w 123"/>
                  <a:gd name="T1" fmla="*/ 1 h 24"/>
                  <a:gd name="T2" fmla="*/ 0 w 123"/>
                  <a:gd name="T3" fmla="*/ 1 h 24"/>
                  <a:gd name="T4" fmla="*/ 0 w 123"/>
                  <a:gd name="T5" fmla="*/ 1 h 24"/>
                  <a:gd name="T6" fmla="*/ 0 w 123"/>
                  <a:gd name="T7" fmla="*/ 1 h 24"/>
                  <a:gd name="T8" fmla="*/ 0 w 123"/>
                  <a:gd name="T9" fmla="*/ 0 h 24"/>
                  <a:gd name="T10" fmla="*/ 0 w 123"/>
                  <a:gd name="T11" fmla="*/ 1 h 24"/>
                  <a:gd name="T12" fmla="*/ 0 w 123"/>
                  <a:gd name="T13" fmla="*/ 1 h 24"/>
                  <a:gd name="T14" fmla="*/ 0 w 123"/>
                  <a:gd name="T15" fmla="*/ 1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3"/>
                  <a:gd name="T25" fmla="*/ 0 h 24"/>
                  <a:gd name="T26" fmla="*/ 123 w 123"/>
                  <a:gd name="T27" fmla="*/ 24 h 2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3" h="24">
                    <a:moveTo>
                      <a:pt x="0" y="7"/>
                    </a:moveTo>
                    <a:lnTo>
                      <a:pt x="18" y="11"/>
                    </a:lnTo>
                    <a:lnTo>
                      <a:pt x="35" y="8"/>
                    </a:lnTo>
                    <a:lnTo>
                      <a:pt x="53" y="4"/>
                    </a:lnTo>
                    <a:lnTo>
                      <a:pt x="66" y="0"/>
                    </a:lnTo>
                    <a:lnTo>
                      <a:pt x="89" y="7"/>
                    </a:lnTo>
                    <a:lnTo>
                      <a:pt x="107" y="14"/>
                    </a:lnTo>
                    <a:lnTo>
                      <a:pt x="123" y="24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31" name="Freeform 389"/>
              <p:cNvSpPr>
                <a:spLocks/>
              </p:cNvSpPr>
              <p:nvPr/>
            </p:nvSpPr>
            <p:spPr bwMode="auto">
              <a:xfrm>
                <a:off x="2699" y="1765"/>
                <a:ext cx="34" cy="22"/>
              </a:xfrm>
              <a:custGeom>
                <a:avLst/>
                <a:gdLst>
                  <a:gd name="T0" fmla="*/ 0 w 67"/>
                  <a:gd name="T1" fmla="*/ 1 h 43"/>
                  <a:gd name="T2" fmla="*/ 1 w 67"/>
                  <a:gd name="T3" fmla="*/ 1 h 43"/>
                  <a:gd name="T4" fmla="*/ 1 w 67"/>
                  <a:gd name="T5" fmla="*/ 1 h 43"/>
                  <a:gd name="T6" fmla="*/ 1 w 67"/>
                  <a:gd name="T7" fmla="*/ 1 h 43"/>
                  <a:gd name="T8" fmla="*/ 1 w 67"/>
                  <a:gd name="T9" fmla="*/ 1 h 43"/>
                  <a:gd name="T10" fmla="*/ 1 w 67"/>
                  <a:gd name="T11" fmla="*/ 1 h 43"/>
                  <a:gd name="T12" fmla="*/ 1 w 67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43"/>
                  <a:gd name="T23" fmla="*/ 67 w 67"/>
                  <a:gd name="T24" fmla="*/ 43 h 4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43">
                    <a:moveTo>
                      <a:pt x="0" y="38"/>
                    </a:moveTo>
                    <a:lnTo>
                      <a:pt x="19" y="43"/>
                    </a:lnTo>
                    <a:lnTo>
                      <a:pt x="42" y="43"/>
                    </a:lnTo>
                    <a:lnTo>
                      <a:pt x="56" y="39"/>
                    </a:lnTo>
                    <a:lnTo>
                      <a:pt x="67" y="35"/>
                    </a:lnTo>
                    <a:lnTo>
                      <a:pt x="65" y="14"/>
                    </a:lnTo>
                    <a:lnTo>
                      <a:pt x="63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32" name="Freeform 390"/>
              <p:cNvSpPr>
                <a:spLocks/>
              </p:cNvSpPr>
              <p:nvPr/>
            </p:nvSpPr>
            <p:spPr bwMode="auto">
              <a:xfrm>
                <a:off x="2699" y="1765"/>
                <a:ext cx="34" cy="22"/>
              </a:xfrm>
              <a:custGeom>
                <a:avLst/>
                <a:gdLst>
                  <a:gd name="T0" fmla="*/ 0 w 67"/>
                  <a:gd name="T1" fmla="*/ 1 h 43"/>
                  <a:gd name="T2" fmla="*/ 1 w 67"/>
                  <a:gd name="T3" fmla="*/ 1 h 43"/>
                  <a:gd name="T4" fmla="*/ 1 w 67"/>
                  <a:gd name="T5" fmla="*/ 1 h 43"/>
                  <a:gd name="T6" fmla="*/ 1 w 67"/>
                  <a:gd name="T7" fmla="*/ 1 h 43"/>
                  <a:gd name="T8" fmla="*/ 1 w 67"/>
                  <a:gd name="T9" fmla="*/ 1 h 43"/>
                  <a:gd name="T10" fmla="*/ 1 w 67"/>
                  <a:gd name="T11" fmla="*/ 1 h 43"/>
                  <a:gd name="T12" fmla="*/ 1 w 67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7"/>
                  <a:gd name="T22" fmla="*/ 0 h 43"/>
                  <a:gd name="T23" fmla="*/ 67 w 67"/>
                  <a:gd name="T24" fmla="*/ 43 h 4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7" h="43">
                    <a:moveTo>
                      <a:pt x="0" y="38"/>
                    </a:moveTo>
                    <a:lnTo>
                      <a:pt x="19" y="43"/>
                    </a:lnTo>
                    <a:lnTo>
                      <a:pt x="42" y="43"/>
                    </a:lnTo>
                    <a:lnTo>
                      <a:pt x="56" y="39"/>
                    </a:lnTo>
                    <a:lnTo>
                      <a:pt x="67" y="35"/>
                    </a:lnTo>
                    <a:lnTo>
                      <a:pt x="65" y="14"/>
                    </a:lnTo>
                    <a:lnTo>
                      <a:pt x="63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33" name="Freeform 391"/>
              <p:cNvSpPr>
                <a:spLocks/>
              </p:cNvSpPr>
              <p:nvPr/>
            </p:nvSpPr>
            <p:spPr bwMode="auto">
              <a:xfrm>
                <a:off x="2699" y="1809"/>
                <a:ext cx="36" cy="6"/>
              </a:xfrm>
              <a:custGeom>
                <a:avLst/>
                <a:gdLst>
                  <a:gd name="T0" fmla="*/ 0 w 71"/>
                  <a:gd name="T1" fmla="*/ 0 h 13"/>
                  <a:gd name="T2" fmla="*/ 1 w 71"/>
                  <a:gd name="T3" fmla="*/ 0 h 13"/>
                  <a:gd name="T4" fmla="*/ 1 w 71"/>
                  <a:gd name="T5" fmla="*/ 0 h 13"/>
                  <a:gd name="T6" fmla="*/ 1 w 71"/>
                  <a:gd name="T7" fmla="*/ 0 h 13"/>
                  <a:gd name="T8" fmla="*/ 1 w 71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1"/>
                  <a:gd name="T16" fmla="*/ 0 h 13"/>
                  <a:gd name="T17" fmla="*/ 71 w 71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1" h="13">
                    <a:moveTo>
                      <a:pt x="0" y="10"/>
                    </a:moveTo>
                    <a:lnTo>
                      <a:pt x="19" y="13"/>
                    </a:lnTo>
                    <a:lnTo>
                      <a:pt x="42" y="10"/>
                    </a:lnTo>
                    <a:lnTo>
                      <a:pt x="61" y="7"/>
                    </a:lnTo>
                    <a:lnTo>
                      <a:pt x="71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34" name="Freeform 392"/>
              <p:cNvSpPr>
                <a:spLocks/>
              </p:cNvSpPr>
              <p:nvPr/>
            </p:nvSpPr>
            <p:spPr bwMode="auto">
              <a:xfrm>
                <a:off x="2699" y="1809"/>
                <a:ext cx="36" cy="6"/>
              </a:xfrm>
              <a:custGeom>
                <a:avLst/>
                <a:gdLst>
                  <a:gd name="T0" fmla="*/ 0 w 71"/>
                  <a:gd name="T1" fmla="*/ 0 h 13"/>
                  <a:gd name="T2" fmla="*/ 1 w 71"/>
                  <a:gd name="T3" fmla="*/ 0 h 13"/>
                  <a:gd name="T4" fmla="*/ 1 w 71"/>
                  <a:gd name="T5" fmla="*/ 0 h 13"/>
                  <a:gd name="T6" fmla="*/ 1 w 71"/>
                  <a:gd name="T7" fmla="*/ 0 h 13"/>
                  <a:gd name="T8" fmla="*/ 1 w 71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1"/>
                  <a:gd name="T16" fmla="*/ 0 h 13"/>
                  <a:gd name="T17" fmla="*/ 71 w 71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1" h="13">
                    <a:moveTo>
                      <a:pt x="0" y="10"/>
                    </a:moveTo>
                    <a:lnTo>
                      <a:pt x="19" y="13"/>
                    </a:lnTo>
                    <a:lnTo>
                      <a:pt x="42" y="10"/>
                    </a:lnTo>
                    <a:lnTo>
                      <a:pt x="61" y="7"/>
                    </a:lnTo>
                    <a:lnTo>
                      <a:pt x="71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35" name="Freeform 393"/>
              <p:cNvSpPr>
                <a:spLocks/>
              </p:cNvSpPr>
              <p:nvPr/>
            </p:nvSpPr>
            <p:spPr bwMode="auto">
              <a:xfrm>
                <a:off x="2716" y="1681"/>
                <a:ext cx="15" cy="2"/>
              </a:xfrm>
              <a:custGeom>
                <a:avLst/>
                <a:gdLst>
                  <a:gd name="T0" fmla="*/ 0 w 31"/>
                  <a:gd name="T1" fmla="*/ 0 h 2"/>
                  <a:gd name="T2" fmla="*/ 0 w 31"/>
                  <a:gd name="T3" fmla="*/ 2 h 2"/>
                  <a:gd name="T4" fmla="*/ 0 w 31"/>
                  <a:gd name="T5" fmla="*/ 2 h 2"/>
                  <a:gd name="T6" fmla="*/ 0 w 3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"/>
                  <a:gd name="T13" fmla="*/ 0 h 2"/>
                  <a:gd name="T14" fmla="*/ 31 w 3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" h="2">
                    <a:moveTo>
                      <a:pt x="0" y="0"/>
                    </a:moveTo>
                    <a:lnTo>
                      <a:pt x="10" y="2"/>
                    </a:lnTo>
                    <a:lnTo>
                      <a:pt x="20" y="2"/>
                    </a:lnTo>
                    <a:lnTo>
                      <a:pt x="31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36" name="Freeform 394"/>
              <p:cNvSpPr>
                <a:spLocks/>
              </p:cNvSpPr>
              <p:nvPr/>
            </p:nvSpPr>
            <p:spPr bwMode="auto">
              <a:xfrm>
                <a:off x="2716" y="1681"/>
                <a:ext cx="15" cy="2"/>
              </a:xfrm>
              <a:custGeom>
                <a:avLst/>
                <a:gdLst>
                  <a:gd name="T0" fmla="*/ 0 w 31"/>
                  <a:gd name="T1" fmla="*/ 0 h 2"/>
                  <a:gd name="T2" fmla="*/ 0 w 31"/>
                  <a:gd name="T3" fmla="*/ 2 h 2"/>
                  <a:gd name="T4" fmla="*/ 0 w 31"/>
                  <a:gd name="T5" fmla="*/ 2 h 2"/>
                  <a:gd name="T6" fmla="*/ 0 w 3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"/>
                  <a:gd name="T13" fmla="*/ 0 h 2"/>
                  <a:gd name="T14" fmla="*/ 31 w 3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" h="2">
                    <a:moveTo>
                      <a:pt x="0" y="0"/>
                    </a:moveTo>
                    <a:lnTo>
                      <a:pt x="10" y="2"/>
                    </a:lnTo>
                    <a:lnTo>
                      <a:pt x="20" y="2"/>
                    </a:lnTo>
                    <a:lnTo>
                      <a:pt x="31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37" name="Freeform 395"/>
              <p:cNvSpPr>
                <a:spLocks/>
              </p:cNvSpPr>
              <p:nvPr/>
            </p:nvSpPr>
            <p:spPr bwMode="auto">
              <a:xfrm>
                <a:off x="2689" y="1841"/>
                <a:ext cx="47" cy="4"/>
              </a:xfrm>
              <a:custGeom>
                <a:avLst/>
                <a:gdLst>
                  <a:gd name="T0" fmla="*/ 0 w 93"/>
                  <a:gd name="T1" fmla="*/ 0 h 10"/>
                  <a:gd name="T2" fmla="*/ 1 w 93"/>
                  <a:gd name="T3" fmla="*/ 0 h 10"/>
                  <a:gd name="T4" fmla="*/ 1 w 93"/>
                  <a:gd name="T5" fmla="*/ 0 h 10"/>
                  <a:gd name="T6" fmla="*/ 1 w 93"/>
                  <a:gd name="T7" fmla="*/ 0 h 10"/>
                  <a:gd name="T8" fmla="*/ 1 w 93"/>
                  <a:gd name="T9" fmla="*/ 0 h 10"/>
                  <a:gd name="T10" fmla="*/ 1 w 93"/>
                  <a:gd name="T11" fmla="*/ 0 h 10"/>
                  <a:gd name="T12" fmla="*/ 1 w 93"/>
                  <a:gd name="T13" fmla="*/ 0 h 10"/>
                  <a:gd name="T14" fmla="*/ 1 w 93"/>
                  <a:gd name="T15" fmla="*/ 0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3"/>
                  <a:gd name="T25" fmla="*/ 0 h 10"/>
                  <a:gd name="T26" fmla="*/ 93 w 93"/>
                  <a:gd name="T27" fmla="*/ 10 h 1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3" h="10">
                    <a:moveTo>
                      <a:pt x="0" y="0"/>
                    </a:moveTo>
                    <a:lnTo>
                      <a:pt x="10" y="4"/>
                    </a:lnTo>
                    <a:lnTo>
                      <a:pt x="22" y="7"/>
                    </a:lnTo>
                    <a:lnTo>
                      <a:pt x="38" y="10"/>
                    </a:lnTo>
                    <a:lnTo>
                      <a:pt x="53" y="9"/>
                    </a:lnTo>
                    <a:lnTo>
                      <a:pt x="68" y="7"/>
                    </a:lnTo>
                    <a:lnTo>
                      <a:pt x="84" y="3"/>
                    </a:lnTo>
                    <a:lnTo>
                      <a:pt x="93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38" name="Freeform 396"/>
              <p:cNvSpPr>
                <a:spLocks/>
              </p:cNvSpPr>
              <p:nvPr/>
            </p:nvSpPr>
            <p:spPr bwMode="auto">
              <a:xfrm>
                <a:off x="2689" y="1841"/>
                <a:ext cx="47" cy="4"/>
              </a:xfrm>
              <a:custGeom>
                <a:avLst/>
                <a:gdLst>
                  <a:gd name="T0" fmla="*/ 0 w 93"/>
                  <a:gd name="T1" fmla="*/ 0 h 10"/>
                  <a:gd name="T2" fmla="*/ 1 w 93"/>
                  <a:gd name="T3" fmla="*/ 0 h 10"/>
                  <a:gd name="T4" fmla="*/ 1 w 93"/>
                  <a:gd name="T5" fmla="*/ 0 h 10"/>
                  <a:gd name="T6" fmla="*/ 1 w 93"/>
                  <a:gd name="T7" fmla="*/ 0 h 10"/>
                  <a:gd name="T8" fmla="*/ 1 w 93"/>
                  <a:gd name="T9" fmla="*/ 0 h 10"/>
                  <a:gd name="T10" fmla="*/ 1 w 93"/>
                  <a:gd name="T11" fmla="*/ 0 h 10"/>
                  <a:gd name="T12" fmla="*/ 1 w 93"/>
                  <a:gd name="T13" fmla="*/ 0 h 10"/>
                  <a:gd name="T14" fmla="*/ 1 w 93"/>
                  <a:gd name="T15" fmla="*/ 0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3"/>
                  <a:gd name="T25" fmla="*/ 0 h 10"/>
                  <a:gd name="T26" fmla="*/ 93 w 93"/>
                  <a:gd name="T27" fmla="*/ 10 h 1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3" h="10">
                    <a:moveTo>
                      <a:pt x="0" y="0"/>
                    </a:moveTo>
                    <a:lnTo>
                      <a:pt x="10" y="4"/>
                    </a:lnTo>
                    <a:lnTo>
                      <a:pt x="22" y="7"/>
                    </a:lnTo>
                    <a:lnTo>
                      <a:pt x="38" y="10"/>
                    </a:lnTo>
                    <a:lnTo>
                      <a:pt x="53" y="9"/>
                    </a:lnTo>
                    <a:lnTo>
                      <a:pt x="68" y="7"/>
                    </a:lnTo>
                    <a:lnTo>
                      <a:pt x="84" y="3"/>
                    </a:lnTo>
                    <a:lnTo>
                      <a:pt x="93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39" name="Freeform 397"/>
              <p:cNvSpPr>
                <a:spLocks/>
              </p:cNvSpPr>
              <p:nvPr/>
            </p:nvSpPr>
            <p:spPr bwMode="auto">
              <a:xfrm>
                <a:off x="2697" y="2118"/>
                <a:ext cx="40" cy="4"/>
              </a:xfrm>
              <a:custGeom>
                <a:avLst/>
                <a:gdLst>
                  <a:gd name="T0" fmla="*/ 0 w 79"/>
                  <a:gd name="T1" fmla="*/ 0 h 7"/>
                  <a:gd name="T2" fmla="*/ 1 w 79"/>
                  <a:gd name="T3" fmla="*/ 1 h 7"/>
                  <a:gd name="T4" fmla="*/ 1 w 79"/>
                  <a:gd name="T5" fmla="*/ 1 h 7"/>
                  <a:gd name="T6" fmla="*/ 1 w 79"/>
                  <a:gd name="T7" fmla="*/ 1 h 7"/>
                  <a:gd name="T8" fmla="*/ 1 w 79"/>
                  <a:gd name="T9" fmla="*/ 1 h 7"/>
                  <a:gd name="T10" fmla="*/ 1 w 79"/>
                  <a:gd name="T11" fmla="*/ 1 h 7"/>
                  <a:gd name="T12" fmla="*/ 1 w 79"/>
                  <a:gd name="T13" fmla="*/ 1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9"/>
                  <a:gd name="T22" fmla="*/ 0 h 7"/>
                  <a:gd name="T23" fmla="*/ 79 w 79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9" h="7">
                    <a:moveTo>
                      <a:pt x="0" y="0"/>
                    </a:moveTo>
                    <a:lnTo>
                      <a:pt x="18" y="6"/>
                    </a:lnTo>
                    <a:lnTo>
                      <a:pt x="29" y="7"/>
                    </a:lnTo>
                    <a:lnTo>
                      <a:pt x="44" y="7"/>
                    </a:lnTo>
                    <a:lnTo>
                      <a:pt x="58" y="7"/>
                    </a:lnTo>
                    <a:lnTo>
                      <a:pt x="71" y="4"/>
                    </a:lnTo>
                    <a:lnTo>
                      <a:pt x="79" y="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40" name="Freeform 398"/>
              <p:cNvSpPr>
                <a:spLocks/>
              </p:cNvSpPr>
              <p:nvPr/>
            </p:nvSpPr>
            <p:spPr bwMode="auto">
              <a:xfrm>
                <a:off x="2697" y="2118"/>
                <a:ext cx="40" cy="4"/>
              </a:xfrm>
              <a:custGeom>
                <a:avLst/>
                <a:gdLst>
                  <a:gd name="T0" fmla="*/ 0 w 79"/>
                  <a:gd name="T1" fmla="*/ 0 h 7"/>
                  <a:gd name="T2" fmla="*/ 1 w 79"/>
                  <a:gd name="T3" fmla="*/ 1 h 7"/>
                  <a:gd name="T4" fmla="*/ 1 w 79"/>
                  <a:gd name="T5" fmla="*/ 1 h 7"/>
                  <a:gd name="T6" fmla="*/ 1 w 79"/>
                  <a:gd name="T7" fmla="*/ 1 h 7"/>
                  <a:gd name="T8" fmla="*/ 1 w 79"/>
                  <a:gd name="T9" fmla="*/ 1 h 7"/>
                  <a:gd name="T10" fmla="*/ 1 w 79"/>
                  <a:gd name="T11" fmla="*/ 1 h 7"/>
                  <a:gd name="T12" fmla="*/ 1 w 79"/>
                  <a:gd name="T13" fmla="*/ 1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9"/>
                  <a:gd name="T22" fmla="*/ 0 h 7"/>
                  <a:gd name="T23" fmla="*/ 79 w 79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9" h="7">
                    <a:moveTo>
                      <a:pt x="0" y="0"/>
                    </a:moveTo>
                    <a:lnTo>
                      <a:pt x="18" y="6"/>
                    </a:lnTo>
                    <a:lnTo>
                      <a:pt x="29" y="7"/>
                    </a:lnTo>
                    <a:lnTo>
                      <a:pt x="44" y="7"/>
                    </a:lnTo>
                    <a:lnTo>
                      <a:pt x="58" y="7"/>
                    </a:lnTo>
                    <a:lnTo>
                      <a:pt x="71" y="4"/>
                    </a:lnTo>
                    <a:lnTo>
                      <a:pt x="79" y="2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41" name="Freeform 399"/>
              <p:cNvSpPr>
                <a:spLocks/>
              </p:cNvSpPr>
              <p:nvPr/>
            </p:nvSpPr>
            <p:spPr bwMode="auto">
              <a:xfrm>
                <a:off x="2698" y="2131"/>
                <a:ext cx="41" cy="2"/>
              </a:xfrm>
              <a:custGeom>
                <a:avLst/>
                <a:gdLst>
                  <a:gd name="T0" fmla="*/ 0 w 82"/>
                  <a:gd name="T1" fmla="*/ 2 h 2"/>
                  <a:gd name="T2" fmla="*/ 1 w 82"/>
                  <a:gd name="T3" fmla="*/ 2 h 2"/>
                  <a:gd name="T4" fmla="*/ 1 w 82"/>
                  <a:gd name="T5" fmla="*/ 2 h 2"/>
                  <a:gd name="T6" fmla="*/ 1 w 82"/>
                  <a:gd name="T7" fmla="*/ 1 h 2"/>
                  <a:gd name="T8" fmla="*/ 1 w 8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2"/>
                  <a:gd name="T17" fmla="*/ 82 w 8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2">
                    <a:moveTo>
                      <a:pt x="0" y="2"/>
                    </a:moveTo>
                    <a:lnTo>
                      <a:pt x="18" y="2"/>
                    </a:lnTo>
                    <a:lnTo>
                      <a:pt x="45" y="2"/>
                    </a:lnTo>
                    <a:lnTo>
                      <a:pt x="70" y="1"/>
                    </a:lnTo>
                    <a:lnTo>
                      <a:pt x="82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42" name="Freeform 400"/>
              <p:cNvSpPr>
                <a:spLocks/>
              </p:cNvSpPr>
              <p:nvPr/>
            </p:nvSpPr>
            <p:spPr bwMode="auto">
              <a:xfrm>
                <a:off x="2698" y="2131"/>
                <a:ext cx="41" cy="2"/>
              </a:xfrm>
              <a:custGeom>
                <a:avLst/>
                <a:gdLst>
                  <a:gd name="T0" fmla="*/ 0 w 82"/>
                  <a:gd name="T1" fmla="*/ 2 h 2"/>
                  <a:gd name="T2" fmla="*/ 1 w 82"/>
                  <a:gd name="T3" fmla="*/ 2 h 2"/>
                  <a:gd name="T4" fmla="*/ 1 w 82"/>
                  <a:gd name="T5" fmla="*/ 2 h 2"/>
                  <a:gd name="T6" fmla="*/ 1 w 82"/>
                  <a:gd name="T7" fmla="*/ 1 h 2"/>
                  <a:gd name="T8" fmla="*/ 1 w 8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2"/>
                  <a:gd name="T17" fmla="*/ 82 w 8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2">
                    <a:moveTo>
                      <a:pt x="0" y="2"/>
                    </a:moveTo>
                    <a:lnTo>
                      <a:pt x="18" y="2"/>
                    </a:lnTo>
                    <a:lnTo>
                      <a:pt x="45" y="2"/>
                    </a:lnTo>
                    <a:lnTo>
                      <a:pt x="70" y="1"/>
                    </a:lnTo>
                    <a:lnTo>
                      <a:pt x="82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43" name="Freeform 401"/>
              <p:cNvSpPr>
                <a:spLocks/>
              </p:cNvSpPr>
              <p:nvPr/>
            </p:nvSpPr>
            <p:spPr bwMode="auto">
              <a:xfrm>
                <a:off x="2698" y="2154"/>
                <a:ext cx="41" cy="5"/>
              </a:xfrm>
              <a:custGeom>
                <a:avLst/>
                <a:gdLst>
                  <a:gd name="T0" fmla="*/ 0 w 82"/>
                  <a:gd name="T1" fmla="*/ 1 h 9"/>
                  <a:gd name="T2" fmla="*/ 1 w 82"/>
                  <a:gd name="T3" fmla="*/ 1 h 9"/>
                  <a:gd name="T4" fmla="*/ 1 w 82"/>
                  <a:gd name="T5" fmla="*/ 1 h 9"/>
                  <a:gd name="T6" fmla="*/ 1 w 82"/>
                  <a:gd name="T7" fmla="*/ 1 h 9"/>
                  <a:gd name="T8" fmla="*/ 1 w 82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9"/>
                  <a:gd name="T17" fmla="*/ 82 w 82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9">
                    <a:moveTo>
                      <a:pt x="0" y="5"/>
                    </a:moveTo>
                    <a:lnTo>
                      <a:pt x="11" y="6"/>
                    </a:lnTo>
                    <a:lnTo>
                      <a:pt x="41" y="9"/>
                    </a:lnTo>
                    <a:lnTo>
                      <a:pt x="67" y="5"/>
                    </a:lnTo>
                    <a:lnTo>
                      <a:pt x="82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44" name="Freeform 402"/>
              <p:cNvSpPr>
                <a:spLocks/>
              </p:cNvSpPr>
              <p:nvPr/>
            </p:nvSpPr>
            <p:spPr bwMode="auto">
              <a:xfrm>
                <a:off x="2698" y="2154"/>
                <a:ext cx="41" cy="5"/>
              </a:xfrm>
              <a:custGeom>
                <a:avLst/>
                <a:gdLst>
                  <a:gd name="T0" fmla="*/ 0 w 82"/>
                  <a:gd name="T1" fmla="*/ 1 h 9"/>
                  <a:gd name="T2" fmla="*/ 1 w 82"/>
                  <a:gd name="T3" fmla="*/ 1 h 9"/>
                  <a:gd name="T4" fmla="*/ 1 w 82"/>
                  <a:gd name="T5" fmla="*/ 1 h 9"/>
                  <a:gd name="T6" fmla="*/ 1 w 82"/>
                  <a:gd name="T7" fmla="*/ 1 h 9"/>
                  <a:gd name="T8" fmla="*/ 1 w 82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"/>
                  <a:gd name="T16" fmla="*/ 0 h 9"/>
                  <a:gd name="T17" fmla="*/ 82 w 82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" h="9">
                    <a:moveTo>
                      <a:pt x="0" y="5"/>
                    </a:moveTo>
                    <a:lnTo>
                      <a:pt x="11" y="6"/>
                    </a:lnTo>
                    <a:lnTo>
                      <a:pt x="41" y="9"/>
                    </a:lnTo>
                    <a:lnTo>
                      <a:pt x="67" y="5"/>
                    </a:lnTo>
                    <a:lnTo>
                      <a:pt x="82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45" name="Freeform 403"/>
              <p:cNvSpPr>
                <a:spLocks/>
              </p:cNvSpPr>
              <p:nvPr/>
            </p:nvSpPr>
            <p:spPr bwMode="auto">
              <a:xfrm>
                <a:off x="2700" y="2188"/>
                <a:ext cx="38" cy="5"/>
              </a:xfrm>
              <a:custGeom>
                <a:avLst/>
                <a:gdLst>
                  <a:gd name="T0" fmla="*/ 0 w 77"/>
                  <a:gd name="T1" fmla="*/ 1 h 10"/>
                  <a:gd name="T2" fmla="*/ 0 w 77"/>
                  <a:gd name="T3" fmla="*/ 1 h 10"/>
                  <a:gd name="T4" fmla="*/ 0 w 77"/>
                  <a:gd name="T5" fmla="*/ 1 h 10"/>
                  <a:gd name="T6" fmla="*/ 0 w 77"/>
                  <a:gd name="T7" fmla="*/ 1 h 10"/>
                  <a:gd name="T8" fmla="*/ 0 w 77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7"/>
                  <a:gd name="T16" fmla="*/ 0 h 10"/>
                  <a:gd name="T17" fmla="*/ 77 w 77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7" h="10">
                    <a:moveTo>
                      <a:pt x="0" y="7"/>
                    </a:moveTo>
                    <a:lnTo>
                      <a:pt x="20" y="10"/>
                    </a:lnTo>
                    <a:lnTo>
                      <a:pt x="44" y="10"/>
                    </a:lnTo>
                    <a:lnTo>
                      <a:pt x="66" y="7"/>
                    </a:lnTo>
                    <a:lnTo>
                      <a:pt x="77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46" name="Freeform 404"/>
              <p:cNvSpPr>
                <a:spLocks/>
              </p:cNvSpPr>
              <p:nvPr/>
            </p:nvSpPr>
            <p:spPr bwMode="auto">
              <a:xfrm>
                <a:off x="2700" y="2188"/>
                <a:ext cx="38" cy="5"/>
              </a:xfrm>
              <a:custGeom>
                <a:avLst/>
                <a:gdLst>
                  <a:gd name="T0" fmla="*/ 0 w 77"/>
                  <a:gd name="T1" fmla="*/ 1 h 10"/>
                  <a:gd name="T2" fmla="*/ 0 w 77"/>
                  <a:gd name="T3" fmla="*/ 1 h 10"/>
                  <a:gd name="T4" fmla="*/ 0 w 77"/>
                  <a:gd name="T5" fmla="*/ 1 h 10"/>
                  <a:gd name="T6" fmla="*/ 0 w 77"/>
                  <a:gd name="T7" fmla="*/ 1 h 10"/>
                  <a:gd name="T8" fmla="*/ 0 w 77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7"/>
                  <a:gd name="T16" fmla="*/ 0 h 10"/>
                  <a:gd name="T17" fmla="*/ 77 w 77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7" h="10">
                    <a:moveTo>
                      <a:pt x="0" y="7"/>
                    </a:moveTo>
                    <a:lnTo>
                      <a:pt x="20" y="10"/>
                    </a:lnTo>
                    <a:lnTo>
                      <a:pt x="44" y="10"/>
                    </a:lnTo>
                    <a:lnTo>
                      <a:pt x="66" y="7"/>
                    </a:lnTo>
                    <a:lnTo>
                      <a:pt x="77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47" name="Freeform 405"/>
              <p:cNvSpPr>
                <a:spLocks/>
              </p:cNvSpPr>
              <p:nvPr/>
            </p:nvSpPr>
            <p:spPr bwMode="auto">
              <a:xfrm>
                <a:off x="2701" y="2198"/>
                <a:ext cx="38" cy="4"/>
              </a:xfrm>
              <a:custGeom>
                <a:avLst/>
                <a:gdLst>
                  <a:gd name="T0" fmla="*/ 0 w 76"/>
                  <a:gd name="T1" fmla="*/ 1 h 7"/>
                  <a:gd name="T2" fmla="*/ 1 w 76"/>
                  <a:gd name="T3" fmla="*/ 1 h 7"/>
                  <a:gd name="T4" fmla="*/ 1 w 76"/>
                  <a:gd name="T5" fmla="*/ 1 h 7"/>
                  <a:gd name="T6" fmla="*/ 1 w 76"/>
                  <a:gd name="T7" fmla="*/ 1 h 7"/>
                  <a:gd name="T8" fmla="*/ 1 w 7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"/>
                  <a:gd name="T16" fmla="*/ 0 h 7"/>
                  <a:gd name="T17" fmla="*/ 76 w 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" h="7">
                    <a:moveTo>
                      <a:pt x="0" y="2"/>
                    </a:moveTo>
                    <a:lnTo>
                      <a:pt x="16" y="6"/>
                    </a:lnTo>
                    <a:lnTo>
                      <a:pt x="40" y="7"/>
                    </a:lnTo>
                    <a:lnTo>
                      <a:pt x="62" y="6"/>
                    </a:lnTo>
                    <a:lnTo>
                      <a:pt x="76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  <p:sp>
            <p:nvSpPr>
              <p:cNvPr id="11548" name="Freeform 406"/>
              <p:cNvSpPr>
                <a:spLocks/>
              </p:cNvSpPr>
              <p:nvPr/>
            </p:nvSpPr>
            <p:spPr bwMode="auto">
              <a:xfrm>
                <a:off x="2701" y="2198"/>
                <a:ext cx="38" cy="4"/>
              </a:xfrm>
              <a:custGeom>
                <a:avLst/>
                <a:gdLst>
                  <a:gd name="T0" fmla="*/ 0 w 76"/>
                  <a:gd name="T1" fmla="*/ 1 h 7"/>
                  <a:gd name="T2" fmla="*/ 1 w 76"/>
                  <a:gd name="T3" fmla="*/ 1 h 7"/>
                  <a:gd name="T4" fmla="*/ 1 w 76"/>
                  <a:gd name="T5" fmla="*/ 1 h 7"/>
                  <a:gd name="T6" fmla="*/ 1 w 76"/>
                  <a:gd name="T7" fmla="*/ 1 h 7"/>
                  <a:gd name="T8" fmla="*/ 1 w 76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"/>
                  <a:gd name="T16" fmla="*/ 0 h 7"/>
                  <a:gd name="T17" fmla="*/ 76 w 7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" h="7">
                    <a:moveTo>
                      <a:pt x="0" y="2"/>
                    </a:moveTo>
                    <a:lnTo>
                      <a:pt x="16" y="6"/>
                    </a:lnTo>
                    <a:lnTo>
                      <a:pt x="40" y="7"/>
                    </a:lnTo>
                    <a:lnTo>
                      <a:pt x="62" y="6"/>
                    </a:lnTo>
                    <a:lnTo>
                      <a:pt x="76" y="0"/>
                    </a:lnTo>
                  </a:path>
                </a:pathLst>
              </a:custGeom>
              <a:solidFill>
                <a:srgbClr val="CCECF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l-GR"/>
              </a:p>
            </p:txBody>
          </p:sp>
        </p:grpSp>
        <p:sp>
          <p:nvSpPr>
            <p:cNvPr id="11271" name="Freeform 408"/>
            <p:cNvSpPr>
              <a:spLocks/>
            </p:cNvSpPr>
            <p:nvPr/>
          </p:nvSpPr>
          <p:spPr bwMode="auto">
            <a:xfrm>
              <a:off x="4686623" y="3743276"/>
              <a:ext cx="60325" cy="7937"/>
            </a:xfrm>
            <a:custGeom>
              <a:avLst/>
              <a:gdLst>
                <a:gd name="T0" fmla="*/ 0 w 77"/>
                <a:gd name="T1" fmla="*/ 2147483647 h 11"/>
                <a:gd name="T2" fmla="*/ 2147483647 w 77"/>
                <a:gd name="T3" fmla="*/ 2147483647 h 11"/>
                <a:gd name="T4" fmla="*/ 2147483647 w 77"/>
                <a:gd name="T5" fmla="*/ 2147483647 h 11"/>
                <a:gd name="T6" fmla="*/ 2147483647 w 77"/>
                <a:gd name="T7" fmla="*/ 2147483647 h 11"/>
                <a:gd name="T8" fmla="*/ 2147483647 w 77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7"/>
                <a:gd name="T16" fmla="*/ 0 h 11"/>
                <a:gd name="T17" fmla="*/ 77 w 77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7" h="11">
                  <a:moveTo>
                    <a:pt x="0" y="3"/>
                  </a:moveTo>
                  <a:lnTo>
                    <a:pt x="18" y="8"/>
                  </a:lnTo>
                  <a:lnTo>
                    <a:pt x="42" y="11"/>
                  </a:lnTo>
                  <a:lnTo>
                    <a:pt x="63" y="7"/>
                  </a:lnTo>
                  <a:lnTo>
                    <a:pt x="77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272" name="Freeform 409"/>
            <p:cNvSpPr>
              <a:spLocks/>
            </p:cNvSpPr>
            <p:nvPr/>
          </p:nvSpPr>
          <p:spPr bwMode="auto">
            <a:xfrm>
              <a:off x="4686623" y="3743276"/>
              <a:ext cx="60325" cy="7937"/>
            </a:xfrm>
            <a:custGeom>
              <a:avLst/>
              <a:gdLst>
                <a:gd name="T0" fmla="*/ 0 w 77"/>
                <a:gd name="T1" fmla="*/ 2147483647 h 11"/>
                <a:gd name="T2" fmla="*/ 2147483647 w 77"/>
                <a:gd name="T3" fmla="*/ 2147483647 h 11"/>
                <a:gd name="T4" fmla="*/ 2147483647 w 77"/>
                <a:gd name="T5" fmla="*/ 2147483647 h 11"/>
                <a:gd name="T6" fmla="*/ 2147483647 w 77"/>
                <a:gd name="T7" fmla="*/ 2147483647 h 11"/>
                <a:gd name="T8" fmla="*/ 2147483647 w 77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7"/>
                <a:gd name="T16" fmla="*/ 0 h 11"/>
                <a:gd name="T17" fmla="*/ 77 w 77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7" h="11">
                  <a:moveTo>
                    <a:pt x="0" y="3"/>
                  </a:moveTo>
                  <a:lnTo>
                    <a:pt x="18" y="8"/>
                  </a:lnTo>
                  <a:lnTo>
                    <a:pt x="42" y="11"/>
                  </a:lnTo>
                  <a:lnTo>
                    <a:pt x="63" y="7"/>
                  </a:lnTo>
                  <a:lnTo>
                    <a:pt x="77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273" name="Freeform 410"/>
            <p:cNvSpPr>
              <a:spLocks/>
            </p:cNvSpPr>
            <p:nvPr/>
          </p:nvSpPr>
          <p:spPr bwMode="auto">
            <a:xfrm>
              <a:off x="4689798" y="3773438"/>
              <a:ext cx="58737" cy="4763"/>
            </a:xfrm>
            <a:custGeom>
              <a:avLst/>
              <a:gdLst>
                <a:gd name="T0" fmla="*/ 0 w 75"/>
                <a:gd name="T1" fmla="*/ 0 h 7"/>
                <a:gd name="T2" fmla="*/ 2147483647 w 75"/>
                <a:gd name="T3" fmla="*/ 2147483647 h 7"/>
                <a:gd name="T4" fmla="*/ 2147483647 w 75"/>
                <a:gd name="T5" fmla="*/ 2147483647 h 7"/>
                <a:gd name="T6" fmla="*/ 2147483647 w 75"/>
                <a:gd name="T7" fmla="*/ 2147483647 h 7"/>
                <a:gd name="T8" fmla="*/ 2147483647 w 75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"/>
                <a:gd name="T16" fmla="*/ 0 h 7"/>
                <a:gd name="T17" fmla="*/ 75 w 75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" h="7">
                  <a:moveTo>
                    <a:pt x="0" y="0"/>
                  </a:moveTo>
                  <a:lnTo>
                    <a:pt x="17" y="6"/>
                  </a:lnTo>
                  <a:lnTo>
                    <a:pt x="38" y="7"/>
                  </a:lnTo>
                  <a:lnTo>
                    <a:pt x="60" y="6"/>
                  </a:lnTo>
                  <a:lnTo>
                    <a:pt x="75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274" name="Freeform 411"/>
            <p:cNvSpPr>
              <a:spLocks/>
            </p:cNvSpPr>
            <p:nvPr/>
          </p:nvSpPr>
          <p:spPr bwMode="auto">
            <a:xfrm>
              <a:off x="4689798" y="3773438"/>
              <a:ext cx="58737" cy="4763"/>
            </a:xfrm>
            <a:custGeom>
              <a:avLst/>
              <a:gdLst>
                <a:gd name="T0" fmla="*/ 0 w 75"/>
                <a:gd name="T1" fmla="*/ 0 h 7"/>
                <a:gd name="T2" fmla="*/ 2147483647 w 75"/>
                <a:gd name="T3" fmla="*/ 2147483647 h 7"/>
                <a:gd name="T4" fmla="*/ 2147483647 w 75"/>
                <a:gd name="T5" fmla="*/ 2147483647 h 7"/>
                <a:gd name="T6" fmla="*/ 2147483647 w 75"/>
                <a:gd name="T7" fmla="*/ 2147483647 h 7"/>
                <a:gd name="T8" fmla="*/ 2147483647 w 75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"/>
                <a:gd name="T16" fmla="*/ 0 h 7"/>
                <a:gd name="T17" fmla="*/ 75 w 75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" h="7">
                  <a:moveTo>
                    <a:pt x="0" y="0"/>
                  </a:moveTo>
                  <a:lnTo>
                    <a:pt x="17" y="6"/>
                  </a:lnTo>
                  <a:lnTo>
                    <a:pt x="38" y="7"/>
                  </a:lnTo>
                  <a:lnTo>
                    <a:pt x="60" y="6"/>
                  </a:lnTo>
                  <a:lnTo>
                    <a:pt x="75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275" name="Freeform 412"/>
            <p:cNvSpPr>
              <a:spLocks/>
            </p:cNvSpPr>
            <p:nvPr/>
          </p:nvSpPr>
          <p:spPr bwMode="auto">
            <a:xfrm>
              <a:off x="4688210" y="3821063"/>
              <a:ext cx="63500" cy="4763"/>
            </a:xfrm>
            <a:custGeom>
              <a:avLst/>
              <a:gdLst>
                <a:gd name="T0" fmla="*/ 0 w 79"/>
                <a:gd name="T1" fmla="*/ 0 h 7"/>
                <a:gd name="T2" fmla="*/ 2147483647 w 79"/>
                <a:gd name="T3" fmla="*/ 2147483647 h 7"/>
                <a:gd name="T4" fmla="*/ 2147483647 w 79"/>
                <a:gd name="T5" fmla="*/ 2147483647 h 7"/>
                <a:gd name="T6" fmla="*/ 2147483647 w 79"/>
                <a:gd name="T7" fmla="*/ 2147483647 h 7"/>
                <a:gd name="T8" fmla="*/ 2147483647 w 79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7"/>
                <a:gd name="T17" fmla="*/ 79 w 79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7">
                  <a:moveTo>
                    <a:pt x="0" y="0"/>
                  </a:moveTo>
                  <a:lnTo>
                    <a:pt x="21" y="7"/>
                  </a:lnTo>
                  <a:lnTo>
                    <a:pt x="44" y="7"/>
                  </a:lnTo>
                  <a:lnTo>
                    <a:pt x="65" y="6"/>
                  </a:lnTo>
                  <a:lnTo>
                    <a:pt x="79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276" name="Freeform 413"/>
            <p:cNvSpPr>
              <a:spLocks/>
            </p:cNvSpPr>
            <p:nvPr/>
          </p:nvSpPr>
          <p:spPr bwMode="auto">
            <a:xfrm>
              <a:off x="4688210" y="3821063"/>
              <a:ext cx="63500" cy="4763"/>
            </a:xfrm>
            <a:custGeom>
              <a:avLst/>
              <a:gdLst>
                <a:gd name="T0" fmla="*/ 0 w 79"/>
                <a:gd name="T1" fmla="*/ 0 h 7"/>
                <a:gd name="T2" fmla="*/ 2147483647 w 79"/>
                <a:gd name="T3" fmla="*/ 2147483647 h 7"/>
                <a:gd name="T4" fmla="*/ 2147483647 w 79"/>
                <a:gd name="T5" fmla="*/ 2147483647 h 7"/>
                <a:gd name="T6" fmla="*/ 2147483647 w 79"/>
                <a:gd name="T7" fmla="*/ 2147483647 h 7"/>
                <a:gd name="T8" fmla="*/ 2147483647 w 79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7"/>
                <a:gd name="T17" fmla="*/ 79 w 79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7">
                  <a:moveTo>
                    <a:pt x="0" y="0"/>
                  </a:moveTo>
                  <a:lnTo>
                    <a:pt x="21" y="7"/>
                  </a:lnTo>
                  <a:lnTo>
                    <a:pt x="44" y="7"/>
                  </a:lnTo>
                  <a:lnTo>
                    <a:pt x="65" y="6"/>
                  </a:lnTo>
                  <a:lnTo>
                    <a:pt x="79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277" name="Freeform 414"/>
            <p:cNvSpPr>
              <a:spLocks/>
            </p:cNvSpPr>
            <p:nvPr/>
          </p:nvSpPr>
          <p:spPr bwMode="auto">
            <a:xfrm>
              <a:off x="4683448" y="3849638"/>
              <a:ext cx="68262" cy="4763"/>
            </a:xfrm>
            <a:custGeom>
              <a:avLst/>
              <a:gdLst>
                <a:gd name="T0" fmla="*/ 0 w 85"/>
                <a:gd name="T1" fmla="*/ 0 h 7"/>
                <a:gd name="T2" fmla="*/ 2147483647 w 85"/>
                <a:gd name="T3" fmla="*/ 0 h 7"/>
                <a:gd name="T4" fmla="*/ 2147483647 w 85"/>
                <a:gd name="T5" fmla="*/ 2147483647 h 7"/>
                <a:gd name="T6" fmla="*/ 2147483647 w 85"/>
                <a:gd name="T7" fmla="*/ 2147483647 h 7"/>
                <a:gd name="T8" fmla="*/ 2147483647 w 85"/>
                <a:gd name="T9" fmla="*/ 2147483647 h 7"/>
                <a:gd name="T10" fmla="*/ 2147483647 w 85"/>
                <a:gd name="T11" fmla="*/ 2147483647 h 7"/>
                <a:gd name="T12" fmla="*/ 2147483647 w 85"/>
                <a:gd name="T13" fmla="*/ 2147483647 h 7"/>
                <a:gd name="T14" fmla="*/ 2147483647 w 85"/>
                <a:gd name="T15" fmla="*/ 2147483647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5"/>
                <a:gd name="T25" fmla="*/ 0 h 7"/>
                <a:gd name="T26" fmla="*/ 85 w 85"/>
                <a:gd name="T27" fmla="*/ 7 h 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5" h="7">
                  <a:moveTo>
                    <a:pt x="0" y="0"/>
                  </a:moveTo>
                  <a:lnTo>
                    <a:pt x="10" y="0"/>
                  </a:lnTo>
                  <a:lnTo>
                    <a:pt x="22" y="5"/>
                  </a:lnTo>
                  <a:lnTo>
                    <a:pt x="35" y="5"/>
                  </a:lnTo>
                  <a:lnTo>
                    <a:pt x="50" y="7"/>
                  </a:lnTo>
                  <a:lnTo>
                    <a:pt x="64" y="7"/>
                  </a:lnTo>
                  <a:lnTo>
                    <a:pt x="75" y="5"/>
                  </a:lnTo>
                  <a:lnTo>
                    <a:pt x="85" y="3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278" name="Freeform 415"/>
            <p:cNvSpPr>
              <a:spLocks/>
            </p:cNvSpPr>
            <p:nvPr/>
          </p:nvSpPr>
          <p:spPr bwMode="auto">
            <a:xfrm>
              <a:off x="4683448" y="3849638"/>
              <a:ext cx="68262" cy="4763"/>
            </a:xfrm>
            <a:custGeom>
              <a:avLst/>
              <a:gdLst>
                <a:gd name="T0" fmla="*/ 0 w 85"/>
                <a:gd name="T1" fmla="*/ 0 h 7"/>
                <a:gd name="T2" fmla="*/ 2147483647 w 85"/>
                <a:gd name="T3" fmla="*/ 0 h 7"/>
                <a:gd name="T4" fmla="*/ 2147483647 w 85"/>
                <a:gd name="T5" fmla="*/ 2147483647 h 7"/>
                <a:gd name="T6" fmla="*/ 2147483647 w 85"/>
                <a:gd name="T7" fmla="*/ 2147483647 h 7"/>
                <a:gd name="T8" fmla="*/ 2147483647 w 85"/>
                <a:gd name="T9" fmla="*/ 2147483647 h 7"/>
                <a:gd name="T10" fmla="*/ 2147483647 w 85"/>
                <a:gd name="T11" fmla="*/ 2147483647 h 7"/>
                <a:gd name="T12" fmla="*/ 2147483647 w 85"/>
                <a:gd name="T13" fmla="*/ 2147483647 h 7"/>
                <a:gd name="T14" fmla="*/ 2147483647 w 85"/>
                <a:gd name="T15" fmla="*/ 2147483647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5"/>
                <a:gd name="T25" fmla="*/ 0 h 7"/>
                <a:gd name="T26" fmla="*/ 85 w 85"/>
                <a:gd name="T27" fmla="*/ 7 h 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5" h="7">
                  <a:moveTo>
                    <a:pt x="0" y="0"/>
                  </a:moveTo>
                  <a:lnTo>
                    <a:pt x="10" y="0"/>
                  </a:lnTo>
                  <a:lnTo>
                    <a:pt x="22" y="5"/>
                  </a:lnTo>
                  <a:lnTo>
                    <a:pt x="35" y="5"/>
                  </a:lnTo>
                  <a:lnTo>
                    <a:pt x="50" y="7"/>
                  </a:lnTo>
                  <a:lnTo>
                    <a:pt x="64" y="7"/>
                  </a:lnTo>
                  <a:lnTo>
                    <a:pt x="75" y="5"/>
                  </a:lnTo>
                  <a:lnTo>
                    <a:pt x="85" y="3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279" name="Freeform 416"/>
            <p:cNvSpPr>
              <a:spLocks/>
            </p:cNvSpPr>
            <p:nvPr/>
          </p:nvSpPr>
          <p:spPr bwMode="auto">
            <a:xfrm>
              <a:off x="4686623" y="3894088"/>
              <a:ext cx="66675" cy="3175"/>
            </a:xfrm>
            <a:custGeom>
              <a:avLst/>
              <a:gdLst>
                <a:gd name="T0" fmla="*/ 0 w 84"/>
                <a:gd name="T1" fmla="*/ 0 h 5"/>
                <a:gd name="T2" fmla="*/ 2147483647 w 84"/>
                <a:gd name="T3" fmla="*/ 2147483647 h 5"/>
                <a:gd name="T4" fmla="*/ 2147483647 w 84"/>
                <a:gd name="T5" fmla="*/ 2147483647 h 5"/>
                <a:gd name="T6" fmla="*/ 2147483647 w 84"/>
                <a:gd name="T7" fmla="*/ 2147483647 h 5"/>
                <a:gd name="T8" fmla="*/ 2147483647 w 84"/>
                <a:gd name="T9" fmla="*/ 2147483647 h 5"/>
                <a:gd name="T10" fmla="*/ 2147483647 w 84"/>
                <a:gd name="T11" fmla="*/ 2147483647 h 5"/>
                <a:gd name="T12" fmla="*/ 2147483647 w 84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4"/>
                <a:gd name="T22" fmla="*/ 0 h 5"/>
                <a:gd name="T23" fmla="*/ 84 w 84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4" h="5">
                  <a:moveTo>
                    <a:pt x="0" y="0"/>
                  </a:moveTo>
                  <a:lnTo>
                    <a:pt x="18" y="5"/>
                  </a:lnTo>
                  <a:lnTo>
                    <a:pt x="31" y="5"/>
                  </a:lnTo>
                  <a:lnTo>
                    <a:pt x="46" y="5"/>
                  </a:lnTo>
                  <a:lnTo>
                    <a:pt x="62" y="5"/>
                  </a:lnTo>
                  <a:lnTo>
                    <a:pt x="74" y="5"/>
                  </a:lnTo>
                  <a:lnTo>
                    <a:pt x="84" y="2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280" name="Freeform 417"/>
            <p:cNvSpPr>
              <a:spLocks/>
            </p:cNvSpPr>
            <p:nvPr/>
          </p:nvSpPr>
          <p:spPr bwMode="auto">
            <a:xfrm>
              <a:off x="4686623" y="3894088"/>
              <a:ext cx="66675" cy="3175"/>
            </a:xfrm>
            <a:custGeom>
              <a:avLst/>
              <a:gdLst>
                <a:gd name="T0" fmla="*/ 0 w 84"/>
                <a:gd name="T1" fmla="*/ 0 h 5"/>
                <a:gd name="T2" fmla="*/ 2147483647 w 84"/>
                <a:gd name="T3" fmla="*/ 2147483647 h 5"/>
                <a:gd name="T4" fmla="*/ 2147483647 w 84"/>
                <a:gd name="T5" fmla="*/ 2147483647 h 5"/>
                <a:gd name="T6" fmla="*/ 2147483647 w 84"/>
                <a:gd name="T7" fmla="*/ 2147483647 h 5"/>
                <a:gd name="T8" fmla="*/ 2147483647 w 84"/>
                <a:gd name="T9" fmla="*/ 2147483647 h 5"/>
                <a:gd name="T10" fmla="*/ 2147483647 w 84"/>
                <a:gd name="T11" fmla="*/ 2147483647 h 5"/>
                <a:gd name="T12" fmla="*/ 2147483647 w 84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4"/>
                <a:gd name="T22" fmla="*/ 0 h 5"/>
                <a:gd name="T23" fmla="*/ 84 w 84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4" h="5">
                  <a:moveTo>
                    <a:pt x="0" y="0"/>
                  </a:moveTo>
                  <a:lnTo>
                    <a:pt x="18" y="5"/>
                  </a:lnTo>
                  <a:lnTo>
                    <a:pt x="31" y="5"/>
                  </a:lnTo>
                  <a:lnTo>
                    <a:pt x="46" y="5"/>
                  </a:lnTo>
                  <a:lnTo>
                    <a:pt x="62" y="5"/>
                  </a:lnTo>
                  <a:lnTo>
                    <a:pt x="74" y="5"/>
                  </a:lnTo>
                  <a:lnTo>
                    <a:pt x="84" y="2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281" name="Freeform 418"/>
            <p:cNvSpPr>
              <a:spLocks/>
            </p:cNvSpPr>
            <p:nvPr/>
          </p:nvSpPr>
          <p:spPr bwMode="auto">
            <a:xfrm>
              <a:off x="4689798" y="3982988"/>
              <a:ext cx="65087" cy="6350"/>
            </a:xfrm>
            <a:custGeom>
              <a:avLst/>
              <a:gdLst>
                <a:gd name="T0" fmla="*/ 0 w 84"/>
                <a:gd name="T1" fmla="*/ 0 h 8"/>
                <a:gd name="T2" fmla="*/ 2147483647 w 84"/>
                <a:gd name="T3" fmla="*/ 2147483647 h 8"/>
                <a:gd name="T4" fmla="*/ 2147483647 w 84"/>
                <a:gd name="T5" fmla="*/ 2147483647 h 8"/>
                <a:gd name="T6" fmla="*/ 2147483647 w 84"/>
                <a:gd name="T7" fmla="*/ 2147483647 h 8"/>
                <a:gd name="T8" fmla="*/ 2147483647 w 84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8"/>
                <a:gd name="T17" fmla="*/ 84 w 84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8">
                  <a:moveTo>
                    <a:pt x="0" y="0"/>
                  </a:moveTo>
                  <a:lnTo>
                    <a:pt x="20" y="7"/>
                  </a:lnTo>
                  <a:lnTo>
                    <a:pt x="42" y="8"/>
                  </a:lnTo>
                  <a:lnTo>
                    <a:pt x="66" y="5"/>
                  </a:lnTo>
                  <a:lnTo>
                    <a:pt x="84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282" name="Freeform 419"/>
            <p:cNvSpPr>
              <a:spLocks/>
            </p:cNvSpPr>
            <p:nvPr/>
          </p:nvSpPr>
          <p:spPr bwMode="auto">
            <a:xfrm>
              <a:off x="4689798" y="3982988"/>
              <a:ext cx="65087" cy="6350"/>
            </a:xfrm>
            <a:custGeom>
              <a:avLst/>
              <a:gdLst>
                <a:gd name="T0" fmla="*/ 0 w 84"/>
                <a:gd name="T1" fmla="*/ 0 h 8"/>
                <a:gd name="T2" fmla="*/ 2147483647 w 84"/>
                <a:gd name="T3" fmla="*/ 2147483647 h 8"/>
                <a:gd name="T4" fmla="*/ 2147483647 w 84"/>
                <a:gd name="T5" fmla="*/ 2147483647 h 8"/>
                <a:gd name="T6" fmla="*/ 2147483647 w 84"/>
                <a:gd name="T7" fmla="*/ 2147483647 h 8"/>
                <a:gd name="T8" fmla="*/ 2147483647 w 84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8"/>
                <a:gd name="T17" fmla="*/ 84 w 84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8">
                  <a:moveTo>
                    <a:pt x="0" y="0"/>
                  </a:moveTo>
                  <a:lnTo>
                    <a:pt x="20" y="7"/>
                  </a:lnTo>
                  <a:lnTo>
                    <a:pt x="42" y="8"/>
                  </a:lnTo>
                  <a:lnTo>
                    <a:pt x="66" y="5"/>
                  </a:lnTo>
                  <a:lnTo>
                    <a:pt x="84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283" name="Freeform 420"/>
            <p:cNvSpPr>
              <a:spLocks/>
            </p:cNvSpPr>
            <p:nvPr/>
          </p:nvSpPr>
          <p:spPr bwMode="auto">
            <a:xfrm>
              <a:off x="4678685" y="4049663"/>
              <a:ext cx="84138" cy="6350"/>
            </a:xfrm>
            <a:custGeom>
              <a:avLst/>
              <a:gdLst>
                <a:gd name="T0" fmla="*/ 0 w 106"/>
                <a:gd name="T1" fmla="*/ 0 h 7"/>
                <a:gd name="T2" fmla="*/ 2147483647 w 106"/>
                <a:gd name="T3" fmla="*/ 2147483647 h 7"/>
                <a:gd name="T4" fmla="*/ 2147483647 w 106"/>
                <a:gd name="T5" fmla="*/ 2147483647 h 7"/>
                <a:gd name="T6" fmla="*/ 2147483647 w 106"/>
                <a:gd name="T7" fmla="*/ 2147483647 h 7"/>
                <a:gd name="T8" fmla="*/ 2147483647 w 106"/>
                <a:gd name="T9" fmla="*/ 2147483647 h 7"/>
                <a:gd name="T10" fmla="*/ 2147483647 w 106"/>
                <a:gd name="T11" fmla="*/ 2147483647 h 7"/>
                <a:gd name="T12" fmla="*/ 2147483647 w 106"/>
                <a:gd name="T13" fmla="*/ 2147483647 h 7"/>
                <a:gd name="T14" fmla="*/ 2147483647 w 106"/>
                <a:gd name="T15" fmla="*/ 2147483647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6"/>
                <a:gd name="T25" fmla="*/ 0 h 7"/>
                <a:gd name="T26" fmla="*/ 106 w 106"/>
                <a:gd name="T27" fmla="*/ 7 h 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6" h="7">
                  <a:moveTo>
                    <a:pt x="0" y="0"/>
                  </a:moveTo>
                  <a:lnTo>
                    <a:pt x="11" y="6"/>
                  </a:lnTo>
                  <a:lnTo>
                    <a:pt x="25" y="7"/>
                  </a:lnTo>
                  <a:lnTo>
                    <a:pt x="42" y="7"/>
                  </a:lnTo>
                  <a:lnTo>
                    <a:pt x="59" y="7"/>
                  </a:lnTo>
                  <a:lnTo>
                    <a:pt x="78" y="7"/>
                  </a:lnTo>
                  <a:lnTo>
                    <a:pt x="95" y="6"/>
                  </a:lnTo>
                  <a:lnTo>
                    <a:pt x="106" y="2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284" name="Freeform 421"/>
            <p:cNvSpPr>
              <a:spLocks/>
            </p:cNvSpPr>
            <p:nvPr/>
          </p:nvSpPr>
          <p:spPr bwMode="auto">
            <a:xfrm>
              <a:off x="4678685" y="4049663"/>
              <a:ext cx="84138" cy="6350"/>
            </a:xfrm>
            <a:custGeom>
              <a:avLst/>
              <a:gdLst>
                <a:gd name="T0" fmla="*/ 0 w 106"/>
                <a:gd name="T1" fmla="*/ 0 h 7"/>
                <a:gd name="T2" fmla="*/ 2147483647 w 106"/>
                <a:gd name="T3" fmla="*/ 2147483647 h 7"/>
                <a:gd name="T4" fmla="*/ 2147483647 w 106"/>
                <a:gd name="T5" fmla="*/ 2147483647 h 7"/>
                <a:gd name="T6" fmla="*/ 2147483647 w 106"/>
                <a:gd name="T7" fmla="*/ 2147483647 h 7"/>
                <a:gd name="T8" fmla="*/ 2147483647 w 106"/>
                <a:gd name="T9" fmla="*/ 2147483647 h 7"/>
                <a:gd name="T10" fmla="*/ 2147483647 w 106"/>
                <a:gd name="T11" fmla="*/ 2147483647 h 7"/>
                <a:gd name="T12" fmla="*/ 2147483647 w 106"/>
                <a:gd name="T13" fmla="*/ 2147483647 h 7"/>
                <a:gd name="T14" fmla="*/ 2147483647 w 106"/>
                <a:gd name="T15" fmla="*/ 2147483647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6"/>
                <a:gd name="T25" fmla="*/ 0 h 7"/>
                <a:gd name="T26" fmla="*/ 106 w 106"/>
                <a:gd name="T27" fmla="*/ 7 h 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6" h="7">
                  <a:moveTo>
                    <a:pt x="0" y="0"/>
                  </a:moveTo>
                  <a:lnTo>
                    <a:pt x="11" y="6"/>
                  </a:lnTo>
                  <a:lnTo>
                    <a:pt x="25" y="7"/>
                  </a:lnTo>
                  <a:lnTo>
                    <a:pt x="42" y="7"/>
                  </a:lnTo>
                  <a:lnTo>
                    <a:pt x="59" y="7"/>
                  </a:lnTo>
                  <a:lnTo>
                    <a:pt x="78" y="7"/>
                  </a:lnTo>
                  <a:lnTo>
                    <a:pt x="95" y="6"/>
                  </a:lnTo>
                  <a:lnTo>
                    <a:pt x="106" y="2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285" name="Freeform 422"/>
            <p:cNvSpPr>
              <a:spLocks/>
            </p:cNvSpPr>
            <p:nvPr/>
          </p:nvSpPr>
          <p:spPr bwMode="auto">
            <a:xfrm>
              <a:off x="4480248" y="2751088"/>
              <a:ext cx="177800" cy="90488"/>
            </a:xfrm>
            <a:custGeom>
              <a:avLst/>
              <a:gdLst>
                <a:gd name="T0" fmla="*/ 0 w 224"/>
                <a:gd name="T1" fmla="*/ 2147483647 h 116"/>
                <a:gd name="T2" fmla="*/ 2147483647 w 224"/>
                <a:gd name="T3" fmla="*/ 2147483647 h 116"/>
                <a:gd name="T4" fmla="*/ 2147483647 w 224"/>
                <a:gd name="T5" fmla="*/ 2147483647 h 116"/>
                <a:gd name="T6" fmla="*/ 2147483647 w 224"/>
                <a:gd name="T7" fmla="*/ 2147483647 h 116"/>
                <a:gd name="T8" fmla="*/ 2147483647 w 224"/>
                <a:gd name="T9" fmla="*/ 2147483647 h 116"/>
                <a:gd name="T10" fmla="*/ 2147483647 w 224"/>
                <a:gd name="T11" fmla="*/ 2147483647 h 116"/>
                <a:gd name="T12" fmla="*/ 2147483647 w 224"/>
                <a:gd name="T13" fmla="*/ 2147483647 h 116"/>
                <a:gd name="T14" fmla="*/ 2147483647 w 224"/>
                <a:gd name="T15" fmla="*/ 2147483647 h 116"/>
                <a:gd name="T16" fmla="*/ 2147483647 w 224"/>
                <a:gd name="T17" fmla="*/ 2147483647 h 116"/>
                <a:gd name="T18" fmla="*/ 2147483647 w 224"/>
                <a:gd name="T19" fmla="*/ 2147483647 h 116"/>
                <a:gd name="T20" fmla="*/ 2147483647 w 224"/>
                <a:gd name="T21" fmla="*/ 0 h 1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4"/>
                <a:gd name="T34" fmla="*/ 0 h 116"/>
                <a:gd name="T35" fmla="*/ 224 w 224"/>
                <a:gd name="T36" fmla="*/ 116 h 11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4" h="116">
                  <a:moveTo>
                    <a:pt x="0" y="114"/>
                  </a:moveTo>
                  <a:lnTo>
                    <a:pt x="26" y="116"/>
                  </a:lnTo>
                  <a:lnTo>
                    <a:pt x="60" y="113"/>
                  </a:lnTo>
                  <a:lnTo>
                    <a:pt x="93" y="105"/>
                  </a:lnTo>
                  <a:lnTo>
                    <a:pt x="131" y="98"/>
                  </a:lnTo>
                  <a:lnTo>
                    <a:pt x="164" y="88"/>
                  </a:lnTo>
                  <a:lnTo>
                    <a:pt x="191" y="81"/>
                  </a:lnTo>
                  <a:lnTo>
                    <a:pt x="209" y="74"/>
                  </a:lnTo>
                  <a:lnTo>
                    <a:pt x="224" y="35"/>
                  </a:lnTo>
                  <a:lnTo>
                    <a:pt x="217" y="6"/>
                  </a:lnTo>
                  <a:lnTo>
                    <a:pt x="209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286" name="Freeform 423"/>
            <p:cNvSpPr>
              <a:spLocks/>
            </p:cNvSpPr>
            <p:nvPr/>
          </p:nvSpPr>
          <p:spPr bwMode="auto">
            <a:xfrm>
              <a:off x="4480248" y="2751088"/>
              <a:ext cx="177800" cy="90488"/>
            </a:xfrm>
            <a:custGeom>
              <a:avLst/>
              <a:gdLst>
                <a:gd name="T0" fmla="*/ 0 w 224"/>
                <a:gd name="T1" fmla="*/ 2147483647 h 116"/>
                <a:gd name="T2" fmla="*/ 2147483647 w 224"/>
                <a:gd name="T3" fmla="*/ 2147483647 h 116"/>
                <a:gd name="T4" fmla="*/ 2147483647 w 224"/>
                <a:gd name="T5" fmla="*/ 2147483647 h 116"/>
                <a:gd name="T6" fmla="*/ 2147483647 w 224"/>
                <a:gd name="T7" fmla="*/ 2147483647 h 116"/>
                <a:gd name="T8" fmla="*/ 2147483647 w 224"/>
                <a:gd name="T9" fmla="*/ 2147483647 h 116"/>
                <a:gd name="T10" fmla="*/ 2147483647 w 224"/>
                <a:gd name="T11" fmla="*/ 2147483647 h 116"/>
                <a:gd name="T12" fmla="*/ 2147483647 w 224"/>
                <a:gd name="T13" fmla="*/ 2147483647 h 116"/>
                <a:gd name="T14" fmla="*/ 2147483647 w 224"/>
                <a:gd name="T15" fmla="*/ 2147483647 h 116"/>
                <a:gd name="T16" fmla="*/ 2147483647 w 224"/>
                <a:gd name="T17" fmla="*/ 2147483647 h 116"/>
                <a:gd name="T18" fmla="*/ 2147483647 w 224"/>
                <a:gd name="T19" fmla="*/ 2147483647 h 116"/>
                <a:gd name="T20" fmla="*/ 2147483647 w 224"/>
                <a:gd name="T21" fmla="*/ 0 h 1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4"/>
                <a:gd name="T34" fmla="*/ 0 h 116"/>
                <a:gd name="T35" fmla="*/ 224 w 224"/>
                <a:gd name="T36" fmla="*/ 116 h 11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4" h="116">
                  <a:moveTo>
                    <a:pt x="0" y="114"/>
                  </a:moveTo>
                  <a:lnTo>
                    <a:pt x="26" y="116"/>
                  </a:lnTo>
                  <a:lnTo>
                    <a:pt x="60" y="113"/>
                  </a:lnTo>
                  <a:lnTo>
                    <a:pt x="93" y="105"/>
                  </a:lnTo>
                  <a:lnTo>
                    <a:pt x="131" y="98"/>
                  </a:lnTo>
                  <a:lnTo>
                    <a:pt x="164" y="88"/>
                  </a:lnTo>
                  <a:lnTo>
                    <a:pt x="191" y="81"/>
                  </a:lnTo>
                  <a:lnTo>
                    <a:pt x="209" y="74"/>
                  </a:lnTo>
                  <a:lnTo>
                    <a:pt x="224" y="35"/>
                  </a:lnTo>
                  <a:lnTo>
                    <a:pt x="217" y="6"/>
                  </a:lnTo>
                  <a:lnTo>
                    <a:pt x="209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287" name="Freeform 424"/>
            <p:cNvSpPr>
              <a:spLocks/>
            </p:cNvSpPr>
            <p:nvPr/>
          </p:nvSpPr>
          <p:spPr bwMode="auto">
            <a:xfrm>
              <a:off x="4491360" y="2636788"/>
              <a:ext cx="260350" cy="134938"/>
            </a:xfrm>
            <a:custGeom>
              <a:avLst/>
              <a:gdLst>
                <a:gd name="T0" fmla="*/ 2147483647 w 327"/>
                <a:gd name="T1" fmla="*/ 2147483647 h 170"/>
                <a:gd name="T2" fmla="*/ 2147483647 w 327"/>
                <a:gd name="T3" fmla="*/ 2147483647 h 170"/>
                <a:gd name="T4" fmla="*/ 2147483647 w 327"/>
                <a:gd name="T5" fmla="*/ 2147483647 h 170"/>
                <a:gd name="T6" fmla="*/ 2147483647 w 327"/>
                <a:gd name="T7" fmla="*/ 2147483647 h 170"/>
                <a:gd name="T8" fmla="*/ 2147483647 w 327"/>
                <a:gd name="T9" fmla="*/ 2147483647 h 170"/>
                <a:gd name="T10" fmla="*/ 2147483647 w 327"/>
                <a:gd name="T11" fmla="*/ 2147483647 h 170"/>
                <a:gd name="T12" fmla="*/ 2147483647 w 327"/>
                <a:gd name="T13" fmla="*/ 2147483647 h 170"/>
                <a:gd name="T14" fmla="*/ 2147483647 w 327"/>
                <a:gd name="T15" fmla="*/ 2147483647 h 170"/>
                <a:gd name="T16" fmla="*/ 2147483647 w 327"/>
                <a:gd name="T17" fmla="*/ 2147483647 h 170"/>
                <a:gd name="T18" fmla="*/ 2147483647 w 327"/>
                <a:gd name="T19" fmla="*/ 2147483647 h 170"/>
                <a:gd name="T20" fmla="*/ 2147483647 w 327"/>
                <a:gd name="T21" fmla="*/ 2147483647 h 170"/>
                <a:gd name="T22" fmla="*/ 2147483647 w 327"/>
                <a:gd name="T23" fmla="*/ 2147483647 h 170"/>
                <a:gd name="T24" fmla="*/ 2147483647 w 327"/>
                <a:gd name="T25" fmla="*/ 2147483647 h 170"/>
                <a:gd name="T26" fmla="*/ 2147483647 w 327"/>
                <a:gd name="T27" fmla="*/ 2147483647 h 170"/>
                <a:gd name="T28" fmla="*/ 2147483647 w 327"/>
                <a:gd name="T29" fmla="*/ 2147483647 h 170"/>
                <a:gd name="T30" fmla="*/ 2147483647 w 327"/>
                <a:gd name="T31" fmla="*/ 2147483647 h 170"/>
                <a:gd name="T32" fmla="*/ 2147483647 w 327"/>
                <a:gd name="T33" fmla="*/ 2147483647 h 170"/>
                <a:gd name="T34" fmla="*/ 2147483647 w 327"/>
                <a:gd name="T35" fmla="*/ 2147483647 h 170"/>
                <a:gd name="T36" fmla="*/ 2147483647 w 327"/>
                <a:gd name="T37" fmla="*/ 2147483647 h 170"/>
                <a:gd name="T38" fmla="*/ 2147483647 w 327"/>
                <a:gd name="T39" fmla="*/ 2147483647 h 170"/>
                <a:gd name="T40" fmla="*/ 2147483647 w 327"/>
                <a:gd name="T41" fmla="*/ 2147483647 h 170"/>
                <a:gd name="T42" fmla="*/ 2147483647 w 327"/>
                <a:gd name="T43" fmla="*/ 2147483647 h 170"/>
                <a:gd name="T44" fmla="*/ 2147483647 w 327"/>
                <a:gd name="T45" fmla="*/ 2147483647 h 170"/>
                <a:gd name="T46" fmla="*/ 2147483647 w 327"/>
                <a:gd name="T47" fmla="*/ 2147483647 h 170"/>
                <a:gd name="T48" fmla="*/ 2147483647 w 327"/>
                <a:gd name="T49" fmla="*/ 2147483647 h 170"/>
                <a:gd name="T50" fmla="*/ 2147483647 w 327"/>
                <a:gd name="T51" fmla="*/ 2147483647 h 170"/>
                <a:gd name="T52" fmla="*/ 2147483647 w 327"/>
                <a:gd name="T53" fmla="*/ 2147483647 h 170"/>
                <a:gd name="T54" fmla="*/ 2147483647 w 327"/>
                <a:gd name="T55" fmla="*/ 2147483647 h 170"/>
                <a:gd name="T56" fmla="*/ 2147483647 w 327"/>
                <a:gd name="T57" fmla="*/ 2147483647 h 170"/>
                <a:gd name="T58" fmla="*/ 2147483647 w 327"/>
                <a:gd name="T59" fmla="*/ 2147483647 h 170"/>
                <a:gd name="T60" fmla="*/ 2147483647 w 327"/>
                <a:gd name="T61" fmla="*/ 0 h 170"/>
                <a:gd name="T62" fmla="*/ 0 w 327"/>
                <a:gd name="T63" fmla="*/ 0 h 1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27"/>
                <a:gd name="T97" fmla="*/ 0 h 170"/>
                <a:gd name="T98" fmla="*/ 327 w 327"/>
                <a:gd name="T99" fmla="*/ 170 h 1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27" h="170">
                  <a:moveTo>
                    <a:pt x="308" y="170"/>
                  </a:moveTo>
                  <a:lnTo>
                    <a:pt x="313" y="157"/>
                  </a:lnTo>
                  <a:lnTo>
                    <a:pt x="320" y="147"/>
                  </a:lnTo>
                  <a:lnTo>
                    <a:pt x="327" y="138"/>
                  </a:lnTo>
                  <a:lnTo>
                    <a:pt x="327" y="128"/>
                  </a:lnTo>
                  <a:lnTo>
                    <a:pt x="320" y="117"/>
                  </a:lnTo>
                  <a:lnTo>
                    <a:pt x="310" y="109"/>
                  </a:lnTo>
                  <a:lnTo>
                    <a:pt x="297" y="104"/>
                  </a:lnTo>
                  <a:lnTo>
                    <a:pt x="285" y="109"/>
                  </a:lnTo>
                  <a:lnTo>
                    <a:pt x="273" y="117"/>
                  </a:lnTo>
                  <a:lnTo>
                    <a:pt x="264" y="128"/>
                  </a:lnTo>
                  <a:lnTo>
                    <a:pt x="253" y="132"/>
                  </a:lnTo>
                  <a:lnTo>
                    <a:pt x="242" y="125"/>
                  </a:lnTo>
                  <a:lnTo>
                    <a:pt x="228" y="114"/>
                  </a:lnTo>
                  <a:lnTo>
                    <a:pt x="214" y="120"/>
                  </a:lnTo>
                  <a:lnTo>
                    <a:pt x="191" y="134"/>
                  </a:lnTo>
                  <a:lnTo>
                    <a:pt x="166" y="150"/>
                  </a:lnTo>
                  <a:lnTo>
                    <a:pt x="146" y="154"/>
                  </a:lnTo>
                  <a:lnTo>
                    <a:pt x="131" y="147"/>
                  </a:lnTo>
                  <a:lnTo>
                    <a:pt x="114" y="128"/>
                  </a:lnTo>
                  <a:lnTo>
                    <a:pt x="103" y="104"/>
                  </a:lnTo>
                  <a:lnTo>
                    <a:pt x="100" y="77"/>
                  </a:lnTo>
                  <a:lnTo>
                    <a:pt x="83" y="64"/>
                  </a:lnTo>
                  <a:lnTo>
                    <a:pt x="76" y="54"/>
                  </a:lnTo>
                  <a:lnTo>
                    <a:pt x="74" y="45"/>
                  </a:lnTo>
                  <a:lnTo>
                    <a:pt x="58" y="33"/>
                  </a:lnTo>
                  <a:lnTo>
                    <a:pt x="50" y="32"/>
                  </a:lnTo>
                  <a:lnTo>
                    <a:pt x="40" y="29"/>
                  </a:lnTo>
                  <a:lnTo>
                    <a:pt x="28" y="15"/>
                  </a:lnTo>
                  <a:lnTo>
                    <a:pt x="21" y="7"/>
                  </a:lnTo>
                  <a:lnTo>
                    <a:pt x="10" y="0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288" name="Freeform 425"/>
            <p:cNvSpPr>
              <a:spLocks/>
            </p:cNvSpPr>
            <p:nvPr/>
          </p:nvSpPr>
          <p:spPr bwMode="auto">
            <a:xfrm>
              <a:off x="4491360" y="2636788"/>
              <a:ext cx="260350" cy="134938"/>
            </a:xfrm>
            <a:custGeom>
              <a:avLst/>
              <a:gdLst>
                <a:gd name="T0" fmla="*/ 2147483647 w 327"/>
                <a:gd name="T1" fmla="*/ 2147483647 h 170"/>
                <a:gd name="T2" fmla="*/ 2147483647 w 327"/>
                <a:gd name="T3" fmla="*/ 2147483647 h 170"/>
                <a:gd name="T4" fmla="*/ 2147483647 w 327"/>
                <a:gd name="T5" fmla="*/ 2147483647 h 170"/>
                <a:gd name="T6" fmla="*/ 2147483647 w 327"/>
                <a:gd name="T7" fmla="*/ 2147483647 h 170"/>
                <a:gd name="T8" fmla="*/ 2147483647 w 327"/>
                <a:gd name="T9" fmla="*/ 2147483647 h 170"/>
                <a:gd name="T10" fmla="*/ 2147483647 w 327"/>
                <a:gd name="T11" fmla="*/ 2147483647 h 170"/>
                <a:gd name="T12" fmla="*/ 2147483647 w 327"/>
                <a:gd name="T13" fmla="*/ 2147483647 h 170"/>
                <a:gd name="T14" fmla="*/ 2147483647 w 327"/>
                <a:gd name="T15" fmla="*/ 2147483647 h 170"/>
                <a:gd name="T16" fmla="*/ 2147483647 w 327"/>
                <a:gd name="T17" fmla="*/ 2147483647 h 170"/>
                <a:gd name="T18" fmla="*/ 2147483647 w 327"/>
                <a:gd name="T19" fmla="*/ 2147483647 h 170"/>
                <a:gd name="T20" fmla="*/ 2147483647 w 327"/>
                <a:gd name="T21" fmla="*/ 2147483647 h 170"/>
                <a:gd name="T22" fmla="*/ 2147483647 w 327"/>
                <a:gd name="T23" fmla="*/ 2147483647 h 170"/>
                <a:gd name="T24" fmla="*/ 2147483647 w 327"/>
                <a:gd name="T25" fmla="*/ 2147483647 h 170"/>
                <a:gd name="T26" fmla="*/ 2147483647 w 327"/>
                <a:gd name="T27" fmla="*/ 2147483647 h 170"/>
                <a:gd name="T28" fmla="*/ 2147483647 w 327"/>
                <a:gd name="T29" fmla="*/ 2147483647 h 170"/>
                <a:gd name="T30" fmla="*/ 2147483647 w 327"/>
                <a:gd name="T31" fmla="*/ 2147483647 h 170"/>
                <a:gd name="T32" fmla="*/ 2147483647 w 327"/>
                <a:gd name="T33" fmla="*/ 2147483647 h 170"/>
                <a:gd name="T34" fmla="*/ 2147483647 w 327"/>
                <a:gd name="T35" fmla="*/ 2147483647 h 170"/>
                <a:gd name="T36" fmla="*/ 2147483647 w 327"/>
                <a:gd name="T37" fmla="*/ 2147483647 h 170"/>
                <a:gd name="T38" fmla="*/ 2147483647 w 327"/>
                <a:gd name="T39" fmla="*/ 2147483647 h 170"/>
                <a:gd name="T40" fmla="*/ 2147483647 w 327"/>
                <a:gd name="T41" fmla="*/ 2147483647 h 170"/>
                <a:gd name="T42" fmla="*/ 2147483647 w 327"/>
                <a:gd name="T43" fmla="*/ 2147483647 h 170"/>
                <a:gd name="T44" fmla="*/ 2147483647 w 327"/>
                <a:gd name="T45" fmla="*/ 2147483647 h 170"/>
                <a:gd name="T46" fmla="*/ 2147483647 w 327"/>
                <a:gd name="T47" fmla="*/ 2147483647 h 170"/>
                <a:gd name="T48" fmla="*/ 2147483647 w 327"/>
                <a:gd name="T49" fmla="*/ 2147483647 h 170"/>
                <a:gd name="T50" fmla="*/ 2147483647 w 327"/>
                <a:gd name="T51" fmla="*/ 2147483647 h 170"/>
                <a:gd name="T52" fmla="*/ 2147483647 w 327"/>
                <a:gd name="T53" fmla="*/ 2147483647 h 170"/>
                <a:gd name="T54" fmla="*/ 2147483647 w 327"/>
                <a:gd name="T55" fmla="*/ 2147483647 h 170"/>
                <a:gd name="T56" fmla="*/ 2147483647 w 327"/>
                <a:gd name="T57" fmla="*/ 2147483647 h 170"/>
                <a:gd name="T58" fmla="*/ 2147483647 w 327"/>
                <a:gd name="T59" fmla="*/ 2147483647 h 170"/>
                <a:gd name="T60" fmla="*/ 2147483647 w 327"/>
                <a:gd name="T61" fmla="*/ 0 h 170"/>
                <a:gd name="T62" fmla="*/ 0 w 327"/>
                <a:gd name="T63" fmla="*/ 0 h 1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27"/>
                <a:gd name="T97" fmla="*/ 0 h 170"/>
                <a:gd name="T98" fmla="*/ 327 w 327"/>
                <a:gd name="T99" fmla="*/ 170 h 1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27" h="170">
                  <a:moveTo>
                    <a:pt x="308" y="170"/>
                  </a:moveTo>
                  <a:lnTo>
                    <a:pt x="313" y="157"/>
                  </a:lnTo>
                  <a:lnTo>
                    <a:pt x="320" y="147"/>
                  </a:lnTo>
                  <a:lnTo>
                    <a:pt x="327" y="138"/>
                  </a:lnTo>
                  <a:lnTo>
                    <a:pt x="327" y="128"/>
                  </a:lnTo>
                  <a:lnTo>
                    <a:pt x="320" y="117"/>
                  </a:lnTo>
                  <a:lnTo>
                    <a:pt x="310" y="109"/>
                  </a:lnTo>
                  <a:lnTo>
                    <a:pt x="297" y="104"/>
                  </a:lnTo>
                  <a:lnTo>
                    <a:pt x="285" y="109"/>
                  </a:lnTo>
                  <a:lnTo>
                    <a:pt x="273" y="117"/>
                  </a:lnTo>
                  <a:lnTo>
                    <a:pt x="264" y="128"/>
                  </a:lnTo>
                  <a:lnTo>
                    <a:pt x="253" y="132"/>
                  </a:lnTo>
                  <a:lnTo>
                    <a:pt x="242" y="125"/>
                  </a:lnTo>
                  <a:lnTo>
                    <a:pt x="228" y="114"/>
                  </a:lnTo>
                  <a:lnTo>
                    <a:pt x="214" y="120"/>
                  </a:lnTo>
                  <a:lnTo>
                    <a:pt x="191" y="134"/>
                  </a:lnTo>
                  <a:lnTo>
                    <a:pt x="166" y="150"/>
                  </a:lnTo>
                  <a:lnTo>
                    <a:pt x="146" y="154"/>
                  </a:lnTo>
                  <a:lnTo>
                    <a:pt x="131" y="147"/>
                  </a:lnTo>
                  <a:lnTo>
                    <a:pt x="114" y="128"/>
                  </a:lnTo>
                  <a:lnTo>
                    <a:pt x="103" y="104"/>
                  </a:lnTo>
                  <a:lnTo>
                    <a:pt x="100" y="77"/>
                  </a:lnTo>
                  <a:lnTo>
                    <a:pt x="83" y="64"/>
                  </a:lnTo>
                  <a:lnTo>
                    <a:pt x="76" y="54"/>
                  </a:lnTo>
                  <a:lnTo>
                    <a:pt x="74" y="45"/>
                  </a:lnTo>
                  <a:lnTo>
                    <a:pt x="58" y="33"/>
                  </a:lnTo>
                  <a:lnTo>
                    <a:pt x="50" y="32"/>
                  </a:lnTo>
                  <a:lnTo>
                    <a:pt x="40" y="29"/>
                  </a:lnTo>
                  <a:lnTo>
                    <a:pt x="28" y="15"/>
                  </a:lnTo>
                  <a:lnTo>
                    <a:pt x="21" y="7"/>
                  </a:lnTo>
                  <a:lnTo>
                    <a:pt x="10" y="0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289" name="Freeform 426"/>
            <p:cNvSpPr>
              <a:spLocks/>
            </p:cNvSpPr>
            <p:nvPr/>
          </p:nvSpPr>
          <p:spPr bwMode="auto">
            <a:xfrm>
              <a:off x="4637410" y="2584401"/>
              <a:ext cx="131763" cy="112712"/>
            </a:xfrm>
            <a:custGeom>
              <a:avLst/>
              <a:gdLst>
                <a:gd name="T0" fmla="*/ 2147483647 w 165"/>
                <a:gd name="T1" fmla="*/ 2147483647 h 144"/>
                <a:gd name="T2" fmla="*/ 2147483647 w 165"/>
                <a:gd name="T3" fmla="*/ 2147483647 h 144"/>
                <a:gd name="T4" fmla="*/ 2147483647 w 165"/>
                <a:gd name="T5" fmla="*/ 2147483647 h 144"/>
                <a:gd name="T6" fmla="*/ 2147483647 w 165"/>
                <a:gd name="T7" fmla="*/ 2147483647 h 144"/>
                <a:gd name="T8" fmla="*/ 2147483647 w 165"/>
                <a:gd name="T9" fmla="*/ 2147483647 h 144"/>
                <a:gd name="T10" fmla="*/ 2147483647 w 165"/>
                <a:gd name="T11" fmla="*/ 2147483647 h 144"/>
                <a:gd name="T12" fmla="*/ 2147483647 w 165"/>
                <a:gd name="T13" fmla="*/ 2147483647 h 144"/>
                <a:gd name="T14" fmla="*/ 2147483647 w 165"/>
                <a:gd name="T15" fmla="*/ 2147483647 h 144"/>
                <a:gd name="T16" fmla="*/ 2147483647 w 165"/>
                <a:gd name="T17" fmla="*/ 2147483647 h 144"/>
                <a:gd name="T18" fmla="*/ 2147483647 w 165"/>
                <a:gd name="T19" fmla="*/ 2147483647 h 144"/>
                <a:gd name="T20" fmla="*/ 2147483647 w 165"/>
                <a:gd name="T21" fmla="*/ 2147483647 h 144"/>
                <a:gd name="T22" fmla="*/ 2147483647 w 165"/>
                <a:gd name="T23" fmla="*/ 2147483647 h 144"/>
                <a:gd name="T24" fmla="*/ 2147483647 w 165"/>
                <a:gd name="T25" fmla="*/ 2147483647 h 144"/>
                <a:gd name="T26" fmla="*/ 2147483647 w 165"/>
                <a:gd name="T27" fmla="*/ 2147483647 h 144"/>
                <a:gd name="T28" fmla="*/ 2147483647 w 165"/>
                <a:gd name="T29" fmla="*/ 2147483647 h 144"/>
                <a:gd name="T30" fmla="*/ 2147483647 w 165"/>
                <a:gd name="T31" fmla="*/ 2147483647 h 144"/>
                <a:gd name="T32" fmla="*/ 2147483647 w 165"/>
                <a:gd name="T33" fmla="*/ 2147483647 h 144"/>
                <a:gd name="T34" fmla="*/ 2147483647 w 165"/>
                <a:gd name="T35" fmla="*/ 2147483647 h 144"/>
                <a:gd name="T36" fmla="*/ 0 w 165"/>
                <a:gd name="T37" fmla="*/ 2147483647 h 144"/>
                <a:gd name="T38" fmla="*/ 0 w 165"/>
                <a:gd name="T39" fmla="*/ 2147483647 h 144"/>
                <a:gd name="T40" fmla="*/ 2147483647 w 165"/>
                <a:gd name="T41" fmla="*/ 2147483647 h 144"/>
                <a:gd name="T42" fmla="*/ 2147483647 w 165"/>
                <a:gd name="T43" fmla="*/ 0 h 144"/>
                <a:gd name="T44" fmla="*/ 2147483647 w 165"/>
                <a:gd name="T45" fmla="*/ 2147483647 h 144"/>
                <a:gd name="T46" fmla="*/ 2147483647 w 165"/>
                <a:gd name="T47" fmla="*/ 2147483647 h 14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65"/>
                <a:gd name="T73" fmla="*/ 0 h 144"/>
                <a:gd name="T74" fmla="*/ 165 w 165"/>
                <a:gd name="T75" fmla="*/ 144 h 14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65" h="144">
                  <a:moveTo>
                    <a:pt x="165" y="128"/>
                  </a:moveTo>
                  <a:lnTo>
                    <a:pt x="157" y="132"/>
                  </a:lnTo>
                  <a:lnTo>
                    <a:pt x="146" y="135"/>
                  </a:lnTo>
                  <a:lnTo>
                    <a:pt x="132" y="138"/>
                  </a:lnTo>
                  <a:lnTo>
                    <a:pt x="119" y="139"/>
                  </a:lnTo>
                  <a:lnTo>
                    <a:pt x="104" y="144"/>
                  </a:lnTo>
                  <a:lnTo>
                    <a:pt x="89" y="144"/>
                  </a:lnTo>
                  <a:lnTo>
                    <a:pt x="78" y="142"/>
                  </a:lnTo>
                  <a:lnTo>
                    <a:pt x="67" y="139"/>
                  </a:lnTo>
                  <a:lnTo>
                    <a:pt x="48" y="132"/>
                  </a:lnTo>
                  <a:lnTo>
                    <a:pt x="37" y="125"/>
                  </a:lnTo>
                  <a:lnTo>
                    <a:pt x="37" y="116"/>
                  </a:lnTo>
                  <a:lnTo>
                    <a:pt x="37" y="100"/>
                  </a:lnTo>
                  <a:lnTo>
                    <a:pt x="35" y="85"/>
                  </a:lnTo>
                  <a:lnTo>
                    <a:pt x="29" y="71"/>
                  </a:lnTo>
                  <a:lnTo>
                    <a:pt x="19" y="59"/>
                  </a:lnTo>
                  <a:lnTo>
                    <a:pt x="14" y="49"/>
                  </a:lnTo>
                  <a:lnTo>
                    <a:pt x="7" y="38"/>
                  </a:lnTo>
                  <a:lnTo>
                    <a:pt x="0" y="25"/>
                  </a:lnTo>
                  <a:lnTo>
                    <a:pt x="0" y="11"/>
                  </a:lnTo>
                  <a:lnTo>
                    <a:pt x="7" y="2"/>
                  </a:lnTo>
                  <a:lnTo>
                    <a:pt x="19" y="0"/>
                  </a:lnTo>
                  <a:lnTo>
                    <a:pt x="30" y="2"/>
                  </a:lnTo>
                  <a:lnTo>
                    <a:pt x="43" y="6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290" name="Freeform 427"/>
            <p:cNvSpPr>
              <a:spLocks/>
            </p:cNvSpPr>
            <p:nvPr/>
          </p:nvSpPr>
          <p:spPr bwMode="auto">
            <a:xfrm>
              <a:off x="4637410" y="2584401"/>
              <a:ext cx="131763" cy="112712"/>
            </a:xfrm>
            <a:custGeom>
              <a:avLst/>
              <a:gdLst>
                <a:gd name="T0" fmla="*/ 2147483647 w 165"/>
                <a:gd name="T1" fmla="*/ 2147483647 h 144"/>
                <a:gd name="T2" fmla="*/ 2147483647 w 165"/>
                <a:gd name="T3" fmla="*/ 2147483647 h 144"/>
                <a:gd name="T4" fmla="*/ 2147483647 w 165"/>
                <a:gd name="T5" fmla="*/ 2147483647 h 144"/>
                <a:gd name="T6" fmla="*/ 2147483647 w 165"/>
                <a:gd name="T7" fmla="*/ 2147483647 h 144"/>
                <a:gd name="T8" fmla="*/ 2147483647 w 165"/>
                <a:gd name="T9" fmla="*/ 2147483647 h 144"/>
                <a:gd name="T10" fmla="*/ 2147483647 w 165"/>
                <a:gd name="T11" fmla="*/ 2147483647 h 144"/>
                <a:gd name="T12" fmla="*/ 2147483647 w 165"/>
                <a:gd name="T13" fmla="*/ 2147483647 h 144"/>
                <a:gd name="T14" fmla="*/ 2147483647 w 165"/>
                <a:gd name="T15" fmla="*/ 2147483647 h 144"/>
                <a:gd name="T16" fmla="*/ 2147483647 w 165"/>
                <a:gd name="T17" fmla="*/ 2147483647 h 144"/>
                <a:gd name="T18" fmla="*/ 2147483647 w 165"/>
                <a:gd name="T19" fmla="*/ 2147483647 h 144"/>
                <a:gd name="T20" fmla="*/ 2147483647 w 165"/>
                <a:gd name="T21" fmla="*/ 2147483647 h 144"/>
                <a:gd name="T22" fmla="*/ 2147483647 w 165"/>
                <a:gd name="T23" fmla="*/ 2147483647 h 144"/>
                <a:gd name="T24" fmla="*/ 2147483647 w 165"/>
                <a:gd name="T25" fmla="*/ 2147483647 h 144"/>
                <a:gd name="T26" fmla="*/ 2147483647 w 165"/>
                <a:gd name="T27" fmla="*/ 2147483647 h 144"/>
                <a:gd name="T28" fmla="*/ 2147483647 w 165"/>
                <a:gd name="T29" fmla="*/ 2147483647 h 144"/>
                <a:gd name="T30" fmla="*/ 2147483647 w 165"/>
                <a:gd name="T31" fmla="*/ 2147483647 h 144"/>
                <a:gd name="T32" fmla="*/ 2147483647 w 165"/>
                <a:gd name="T33" fmla="*/ 2147483647 h 144"/>
                <a:gd name="T34" fmla="*/ 2147483647 w 165"/>
                <a:gd name="T35" fmla="*/ 2147483647 h 144"/>
                <a:gd name="T36" fmla="*/ 0 w 165"/>
                <a:gd name="T37" fmla="*/ 2147483647 h 144"/>
                <a:gd name="T38" fmla="*/ 0 w 165"/>
                <a:gd name="T39" fmla="*/ 2147483647 h 144"/>
                <a:gd name="T40" fmla="*/ 2147483647 w 165"/>
                <a:gd name="T41" fmla="*/ 2147483647 h 144"/>
                <a:gd name="T42" fmla="*/ 2147483647 w 165"/>
                <a:gd name="T43" fmla="*/ 0 h 144"/>
                <a:gd name="T44" fmla="*/ 2147483647 w 165"/>
                <a:gd name="T45" fmla="*/ 2147483647 h 144"/>
                <a:gd name="T46" fmla="*/ 2147483647 w 165"/>
                <a:gd name="T47" fmla="*/ 2147483647 h 14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65"/>
                <a:gd name="T73" fmla="*/ 0 h 144"/>
                <a:gd name="T74" fmla="*/ 165 w 165"/>
                <a:gd name="T75" fmla="*/ 144 h 14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65" h="144">
                  <a:moveTo>
                    <a:pt x="165" y="128"/>
                  </a:moveTo>
                  <a:lnTo>
                    <a:pt x="157" y="132"/>
                  </a:lnTo>
                  <a:lnTo>
                    <a:pt x="146" y="135"/>
                  </a:lnTo>
                  <a:lnTo>
                    <a:pt x="132" y="138"/>
                  </a:lnTo>
                  <a:lnTo>
                    <a:pt x="119" y="139"/>
                  </a:lnTo>
                  <a:lnTo>
                    <a:pt x="104" y="144"/>
                  </a:lnTo>
                  <a:lnTo>
                    <a:pt x="89" y="144"/>
                  </a:lnTo>
                  <a:lnTo>
                    <a:pt x="78" y="142"/>
                  </a:lnTo>
                  <a:lnTo>
                    <a:pt x="67" y="139"/>
                  </a:lnTo>
                  <a:lnTo>
                    <a:pt x="48" y="132"/>
                  </a:lnTo>
                  <a:lnTo>
                    <a:pt x="37" y="125"/>
                  </a:lnTo>
                  <a:lnTo>
                    <a:pt x="37" y="116"/>
                  </a:lnTo>
                  <a:lnTo>
                    <a:pt x="37" y="100"/>
                  </a:lnTo>
                  <a:lnTo>
                    <a:pt x="35" y="85"/>
                  </a:lnTo>
                  <a:lnTo>
                    <a:pt x="29" y="71"/>
                  </a:lnTo>
                  <a:lnTo>
                    <a:pt x="19" y="59"/>
                  </a:lnTo>
                  <a:lnTo>
                    <a:pt x="14" y="49"/>
                  </a:lnTo>
                  <a:lnTo>
                    <a:pt x="7" y="38"/>
                  </a:lnTo>
                  <a:lnTo>
                    <a:pt x="0" y="25"/>
                  </a:lnTo>
                  <a:lnTo>
                    <a:pt x="0" y="11"/>
                  </a:lnTo>
                  <a:lnTo>
                    <a:pt x="7" y="2"/>
                  </a:lnTo>
                  <a:lnTo>
                    <a:pt x="19" y="0"/>
                  </a:lnTo>
                  <a:lnTo>
                    <a:pt x="30" y="2"/>
                  </a:lnTo>
                  <a:lnTo>
                    <a:pt x="43" y="6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291" name="Freeform 428"/>
            <p:cNvSpPr>
              <a:spLocks/>
            </p:cNvSpPr>
            <p:nvPr/>
          </p:nvSpPr>
          <p:spPr bwMode="auto">
            <a:xfrm>
              <a:off x="4459610" y="2714576"/>
              <a:ext cx="39688" cy="57150"/>
            </a:xfrm>
            <a:custGeom>
              <a:avLst/>
              <a:gdLst>
                <a:gd name="T0" fmla="*/ 2147483647 w 50"/>
                <a:gd name="T1" fmla="*/ 2147483647 h 73"/>
                <a:gd name="T2" fmla="*/ 2147483647 w 50"/>
                <a:gd name="T3" fmla="*/ 2147483647 h 73"/>
                <a:gd name="T4" fmla="*/ 2147483647 w 50"/>
                <a:gd name="T5" fmla="*/ 2147483647 h 73"/>
                <a:gd name="T6" fmla="*/ 2147483647 w 50"/>
                <a:gd name="T7" fmla="*/ 2147483647 h 73"/>
                <a:gd name="T8" fmla="*/ 2147483647 w 50"/>
                <a:gd name="T9" fmla="*/ 2147483647 h 73"/>
                <a:gd name="T10" fmla="*/ 2147483647 w 50"/>
                <a:gd name="T11" fmla="*/ 2147483647 h 73"/>
                <a:gd name="T12" fmla="*/ 2147483647 w 50"/>
                <a:gd name="T13" fmla="*/ 2147483647 h 73"/>
                <a:gd name="T14" fmla="*/ 2147483647 w 50"/>
                <a:gd name="T15" fmla="*/ 2147483647 h 73"/>
                <a:gd name="T16" fmla="*/ 2147483647 w 50"/>
                <a:gd name="T17" fmla="*/ 2147483647 h 73"/>
                <a:gd name="T18" fmla="*/ 2147483647 w 50"/>
                <a:gd name="T19" fmla="*/ 0 h 73"/>
                <a:gd name="T20" fmla="*/ 2147483647 w 50"/>
                <a:gd name="T21" fmla="*/ 2147483647 h 73"/>
                <a:gd name="T22" fmla="*/ 0 w 50"/>
                <a:gd name="T23" fmla="*/ 2147483647 h 7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73"/>
                <a:gd name="T38" fmla="*/ 50 w 50"/>
                <a:gd name="T39" fmla="*/ 73 h 7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73">
                  <a:moveTo>
                    <a:pt x="14" y="73"/>
                  </a:moveTo>
                  <a:lnTo>
                    <a:pt x="22" y="73"/>
                  </a:lnTo>
                  <a:lnTo>
                    <a:pt x="32" y="73"/>
                  </a:lnTo>
                  <a:lnTo>
                    <a:pt x="40" y="73"/>
                  </a:lnTo>
                  <a:lnTo>
                    <a:pt x="50" y="60"/>
                  </a:lnTo>
                  <a:lnTo>
                    <a:pt x="44" y="46"/>
                  </a:lnTo>
                  <a:lnTo>
                    <a:pt x="43" y="31"/>
                  </a:lnTo>
                  <a:lnTo>
                    <a:pt x="37" y="23"/>
                  </a:lnTo>
                  <a:lnTo>
                    <a:pt x="28" y="12"/>
                  </a:lnTo>
                  <a:lnTo>
                    <a:pt x="22" y="0"/>
                  </a:lnTo>
                  <a:lnTo>
                    <a:pt x="8" y="3"/>
                  </a:lnTo>
                  <a:lnTo>
                    <a:pt x="0" y="9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292" name="Freeform 429"/>
            <p:cNvSpPr>
              <a:spLocks/>
            </p:cNvSpPr>
            <p:nvPr/>
          </p:nvSpPr>
          <p:spPr bwMode="auto">
            <a:xfrm>
              <a:off x="4459610" y="2714576"/>
              <a:ext cx="39688" cy="57150"/>
            </a:xfrm>
            <a:custGeom>
              <a:avLst/>
              <a:gdLst>
                <a:gd name="T0" fmla="*/ 2147483647 w 50"/>
                <a:gd name="T1" fmla="*/ 2147483647 h 73"/>
                <a:gd name="T2" fmla="*/ 2147483647 w 50"/>
                <a:gd name="T3" fmla="*/ 2147483647 h 73"/>
                <a:gd name="T4" fmla="*/ 2147483647 w 50"/>
                <a:gd name="T5" fmla="*/ 2147483647 h 73"/>
                <a:gd name="T6" fmla="*/ 2147483647 w 50"/>
                <a:gd name="T7" fmla="*/ 2147483647 h 73"/>
                <a:gd name="T8" fmla="*/ 2147483647 w 50"/>
                <a:gd name="T9" fmla="*/ 2147483647 h 73"/>
                <a:gd name="T10" fmla="*/ 2147483647 w 50"/>
                <a:gd name="T11" fmla="*/ 2147483647 h 73"/>
                <a:gd name="T12" fmla="*/ 2147483647 w 50"/>
                <a:gd name="T13" fmla="*/ 2147483647 h 73"/>
                <a:gd name="T14" fmla="*/ 2147483647 w 50"/>
                <a:gd name="T15" fmla="*/ 2147483647 h 73"/>
                <a:gd name="T16" fmla="*/ 2147483647 w 50"/>
                <a:gd name="T17" fmla="*/ 2147483647 h 73"/>
                <a:gd name="T18" fmla="*/ 2147483647 w 50"/>
                <a:gd name="T19" fmla="*/ 0 h 73"/>
                <a:gd name="T20" fmla="*/ 2147483647 w 50"/>
                <a:gd name="T21" fmla="*/ 2147483647 h 73"/>
                <a:gd name="T22" fmla="*/ 0 w 50"/>
                <a:gd name="T23" fmla="*/ 2147483647 h 7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73"/>
                <a:gd name="T38" fmla="*/ 50 w 50"/>
                <a:gd name="T39" fmla="*/ 73 h 7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73">
                  <a:moveTo>
                    <a:pt x="14" y="73"/>
                  </a:moveTo>
                  <a:lnTo>
                    <a:pt x="22" y="73"/>
                  </a:lnTo>
                  <a:lnTo>
                    <a:pt x="32" y="73"/>
                  </a:lnTo>
                  <a:lnTo>
                    <a:pt x="40" y="73"/>
                  </a:lnTo>
                  <a:lnTo>
                    <a:pt x="50" y="60"/>
                  </a:lnTo>
                  <a:lnTo>
                    <a:pt x="44" y="46"/>
                  </a:lnTo>
                  <a:lnTo>
                    <a:pt x="43" y="31"/>
                  </a:lnTo>
                  <a:lnTo>
                    <a:pt x="37" y="23"/>
                  </a:lnTo>
                  <a:lnTo>
                    <a:pt x="28" y="12"/>
                  </a:lnTo>
                  <a:lnTo>
                    <a:pt x="22" y="0"/>
                  </a:lnTo>
                  <a:lnTo>
                    <a:pt x="8" y="3"/>
                  </a:lnTo>
                  <a:lnTo>
                    <a:pt x="0" y="9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293" name="Freeform 430"/>
            <p:cNvSpPr>
              <a:spLocks/>
            </p:cNvSpPr>
            <p:nvPr/>
          </p:nvSpPr>
          <p:spPr bwMode="auto">
            <a:xfrm>
              <a:off x="4442148" y="2616151"/>
              <a:ext cx="39687" cy="84137"/>
            </a:xfrm>
            <a:custGeom>
              <a:avLst/>
              <a:gdLst>
                <a:gd name="T0" fmla="*/ 2147483647 w 48"/>
                <a:gd name="T1" fmla="*/ 2147483647 h 106"/>
                <a:gd name="T2" fmla="*/ 2147483647 w 48"/>
                <a:gd name="T3" fmla="*/ 2147483647 h 106"/>
                <a:gd name="T4" fmla="*/ 2147483647 w 48"/>
                <a:gd name="T5" fmla="*/ 2147483647 h 106"/>
                <a:gd name="T6" fmla="*/ 2147483647 w 48"/>
                <a:gd name="T7" fmla="*/ 2147483647 h 106"/>
                <a:gd name="T8" fmla="*/ 2147483647 w 48"/>
                <a:gd name="T9" fmla="*/ 2147483647 h 106"/>
                <a:gd name="T10" fmla="*/ 2147483647 w 48"/>
                <a:gd name="T11" fmla="*/ 2147483647 h 106"/>
                <a:gd name="T12" fmla="*/ 2147483647 w 48"/>
                <a:gd name="T13" fmla="*/ 2147483647 h 106"/>
                <a:gd name="T14" fmla="*/ 2147483647 w 48"/>
                <a:gd name="T15" fmla="*/ 2147483647 h 106"/>
                <a:gd name="T16" fmla="*/ 2147483647 w 48"/>
                <a:gd name="T17" fmla="*/ 2147483647 h 106"/>
                <a:gd name="T18" fmla="*/ 2147483647 w 48"/>
                <a:gd name="T19" fmla="*/ 0 h 106"/>
                <a:gd name="T20" fmla="*/ 0 w 48"/>
                <a:gd name="T21" fmla="*/ 2147483647 h 1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106"/>
                <a:gd name="T35" fmla="*/ 48 w 48"/>
                <a:gd name="T36" fmla="*/ 106 h 10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106">
                  <a:moveTo>
                    <a:pt x="20" y="106"/>
                  </a:moveTo>
                  <a:lnTo>
                    <a:pt x="26" y="96"/>
                  </a:lnTo>
                  <a:lnTo>
                    <a:pt x="33" y="83"/>
                  </a:lnTo>
                  <a:lnTo>
                    <a:pt x="36" y="72"/>
                  </a:lnTo>
                  <a:lnTo>
                    <a:pt x="37" y="60"/>
                  </a:lnTo>
                  <a:lnTo>
                    <a:pt x="43" y="44"/>
                  </a:lnTo>
                  <a:lnTo>
                    <a:pt x="48" y="25"/>
                  </a:lnTo>
                  <a:lnTo>
                    <a:pt x="45" y="13"/>
                  </a:lnTo>
                  <a:lnTo>
                    <a:pt x="36" y="1"/>
                  </a:lnTo>
                  <a:lnTo>
                    <a:pt x="19" y="0"/>
                  </a:lnTo>
                  <a:lnTo>
                    <a:pt x="0" y="6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294" name="Freeform 431"/>
            <p:cNvSpPr>
              <a:spLocks/>
            </p:cNvSpPr>
            <p:nvPr/>
          </p:nvSpPr>
          <p:spPr bwMode="auto">
            <a:xfrm>
              <a:off x="4442148" y="2616151"/>
              <a:ext cx="39687" cy="84137"/>
            </a:xfrm>
            <a:custGeom>
              <a:avLst/>
              <a:gdLst>
                <a:gd name="T0" fmla="*/ 2147483647 w 48"/>
                <a:gd name="T1" fmla="*/ 2147483647 h 106"/>
                <a:gd name="T2" fmla="*/ 2147483647 w 48"/>
                <a:gd name="T3" fmla="*/ 2147483647 h 106"/>
                <a:gd name="T4" fmla="*/ 2147483647 w 48"/>
                <a:gd name="T5" fmla="*/ 2147483647 h 106"/>
                <a:gd name="T6" fmla="*/ 2147483647 w 48"/>
                <a:gd name="T7" fmla="*/ 2147483647 h 106"/>
                <a:gd name="T8" fmla="*/ 2147483647 w 48"/>
                <a:gd name="T9" fmla="*/ 2147483647 h 106"/>
                <a:gd name="T10" fmla="*/ 2147483647 w 48"/>
                <a:gd name="T11" fmla="*/ 2147483647 h 106"/>
                <a:gd name="T12" fmla="*/ 2147483647 w 48"/>
                <a:gd name="T13" fmla="*/ 2147483647 h 106"/>
                <a:gd name="T14" fmla="*/ 2147483647 w 48"/>
                <a:gd name="T15" fmla="*/ 2147483647 h 106"/>
                <a:gd name="T16" fmla="*/ 2147483647 w 48"/>
                <a:gd name="T17" fmla="*/ 2147483647 h 106"/>
                <a:gd name="T18" fmla="*/ 2147483647 w 48"/>
                <a:gd name="T19" fmla="*/ 0 h 106"/>
                <a:gd name="T20" fmla="*/ 0 w 48"/>
                <a:gd name="T21" fmla="*/ 2147483647 h 1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106"/>
                <a:gd name="T35" fmla="*/ 48 w 48"/>
                <a:gd name="T36" fmla="*/ 106 h 10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106">
                  <a:moveTo>
                    <a:pt x="20" y="106"/>
                  </a:moveTo>
                  <a:lnTo>
                    <a:pt x="26" y="96"/>
                  </a:lnTo>
                  <a:lnTo>
                    <a:pt x="33" y="83"/>
                  </a:lnTo>
                  <a:lnTo>
                    <a:pt x="36" y="72"/>
                  </a:lnTo>
                  <a:lnTo>
                    <a:pt x="37" y="60"/>
                  </a:lnTo>
                  <a:lnTo>
                    <a:pt x="43" y="44"/>
                  </a:lnTo>
                  <a:lnTo>
                    <a:pt x="48" y="25"/>
                  </a:lnTo>
                  <a:lnTo>
                    <a:pt x="45" y="13"/>
                  </a:lnTo>
                  <a:lnTo>
                    <a:pt x="36" y="1"/>
                  </a:lnTo>
                  <a:lnTo>
                    <a:pt x="19" y="0"/>
                  </a:lnTo>
                  <a:lnTo>
                    <a:pt x="0" y="6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295" name="Freeform 432"/>
            <p:cNvSpPr>
              <a:spLocks/>
            </p:cNvSpPr>
            <p:nvPr/>
          </p:nvSpPr>
          <p:spPr bwMode="auto">
            <a:xfrm>
              <a:off x="4543748" y="2614563"/>
              <a:ext cx="61912" cy="82550"/>
            </a:xfrm>
            <a:custGeom>
              <a:avLst/>
              <a:gdLst>
                <a:gd name="T0" fmla="*/ 2147483647 w 80"/>
                <a:gd name="T1" fmla="*/ 2147483647 h 105"/>
                <a:gd name="T2" fmla="*/ 0 w 80"/>
                <a:gd name="T3" fmla="*/ 2147483647 h 105"/>
                <a:gd name="T4" fmla="*/ 2147483647 w 80"/>
                <a:gd name="T5" fmla="*/ 2147483647 h 105"/>
                <a:gd name="T6" fmla="*/ 2147483647 w 80"/>
                <a:gd name="T7" fmla="*/ 2147483647 h 105"/>
                <a:gd name="T8" fmla="*/ 2147483647 w 80"/>
                <a:gd name="T9" fmla="*/ 0 h 105"/>
                <a:gd name="T10" fmla="*/ 2147483647 w 80"/>
                <a:gd name="T11" fmla="*/ 0 h 105"/>
                <a:gd name="T12" fmla="*/ 2147483647 w 80"/>
                <a:gd name="T13" fmla="*/ 2147483647 h 105"/>
                <a:gd name="T14" fmla="*/ 2147483647 w 80"/>
                <a:gd name="T15" fmla="*/ 2147483647 h 105"/>
                <a:gd name="T16" fmla="*/ 2147483647 w 80"/>
                <a:gd name="T17" fmla="*/ 2147483647 h 105"/>
                <a:gd name="T18" fmla="*/ 2147483647 w 80"/>
                <a:gd name="T19" fmla="*/ 2147483647 h 105"/>
                <a:gd name="T20" fmla="*/ 2147483647 w 80"/>
                <a:gd name="T21" fmla="*/ 2147483647 h 105"/>
                <a:gd name="T22" fmla="*/ 2147483647 w 80"/>
                <a:gd name="T23" fmla="*/ 2147483647 h 105"/>
                <a:gd name="T24" fmla="*/ 2147483647 w 80"/>
                <a:gd name="T25" fmla="*/ 2147483647 h 10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0"/>
                <a:gd name="T40" fmla="*/ 0 h 105"/>
                <a:gd name="T41" fmla="*/ 80 w 80"/>
                <a:gd name="T42" fmla="*/ 105 h 10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0" h="105">
                  <a:moveTo>
                    <a:pt x="4" y="66"/>
                  </a:moveTo>
                  <a:lnTo>
                    <a:pt x="0" y="46"/>
                  </a:lnTo>
                  <a:lnTo>
                    <a:pt x="4" y="27"/>
                  </a:lnTo>
                  <a:lnTo>
                    <a:pt x="16" y="10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66" y="9"/>
                  </a:lnTo>
                  <a:lnTo>
                    <a:pt x="78" y="24"/>
                  </a:lnTo>
                  <a:lnTo>
                    <a:pt x="80" y="49"/>
                  </a:lnTo>
                  <a:lnTo>
                    <a:pt x="76" y="75"/>
                  </a:lnTo>
                  <a:lnTo>
                    <a:pt x="67" y="93"/>
                  </a:lnTo>
                  <a:lnTo>
                    <a:pt x="53" y="105"/>
                  </a:lnTo>
                  <a:lnTo>
                    <a:pt x="35" y="105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296" name="Freeform 433"/>
            <p:cNvSpPr>
              <a:spLocks/>
            </p:cNvSpPr>
            <p:nvPr/>
          </p:nvSpPr>
          <p:spPr bwMode="auto">
            <a:xfrm>
              <a:off x="4543748" y="2614563"/>
              <a:ext cx="61912" cy="82550"/>
            </a:xfrm>
            <a:custGeom>
              <a:avLst/>
              <a:gdLst>
                <a:gd name="T0" fmla="*/ 2147483647 w 80"/>
                <a:gd name="T1" fmla="*/ 2147483647 h 105"/>
                <a:gd name="T2" fmla="*/ 0 w 80"/>
                <a:gd name="T3" fmla="*/ 2147483647 h 105"/>
                <a:gd name="T4" fmla="*/ 2147483647 w 80"/>
                <a:gd name="T5" fmla="*/ 2147483647 h 105"/>
                <a:gd name="T6" fmla="*/ 2147483647 w 80"/>
                <a:gd name="T7" fmla="*/ 2147483647 h 105"/>
                <a:gd name="T8" fmla="*/ 2147483647 w 80"/>
                <a:gd name="T9" fmla="*/ 0 h 105"/>
                <a:gd name="T10" fmla="*/ 2147483647 w 80"/>
                <a:gd name="T11" fmla="*/ 0 h 105"/>
                <a:gd name="T12" fmla="*/ 2147483647 w 80"/>
                <a:gd name="T13" fmla="*/ 2147483647 h 105"/>
                <a:gd name="T14" fmla="*/ 2147483647 w 80"/>
                <a:gd name="T15" fmla="*/ 2147483647 h 105"/>
                <a:gd name="T16" fmla="*/ 2147483647 w 80"/>
                <a:gd name="T17" fmla="*/ 2147483647 h 105"/>
                <a:gd name="T18" fmla="*/ 2147483647 w 80"/>
                <a:gd name="T19" fmla="*/ 2147483647 h 105"/>
                <a:gd name="T20" fmla="*/ 2147483647 w 80"/>
                <a:gd name="T21" fmla="*/ 2147483647 h 105"/>
                <a:gd name="T22" fmla="*/ 2147483647 w 80"/>
                <a:gd name="T23" fmla="*/ 2147483647 h 105"/>
                <a:gd name="T24" fmla="*/ 2147483647 w 80"/>
                <a:gd name="T25" fmla="*/ 2147483647 h 10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0"/>
                <a:gd name="T40" fmla="*/ 0 h 105"/>
                <a:gd name="T41" fmla="*/ 80 w 80"/>
                <a:gd name="T42" fmla="*/ 105 h 10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0" h="105">
                  <a:moveTo>
                    <a:pt x="4" y="66"/>
                  </a:moveTo>
                  <a:lnTo>
                    <a:pt x="0" y="46"/>
                  </a:lnTo>
                  <a:lnTo>
                    <a:pt x="4" y="27"/>
                  </a:lnTo>
                  <a:lnTo>
                    <a:pt x="16" y="10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66" y="9"/>
                  </a:lnTo>
                  <a:lnTo>
                    <a:pt x="78" y="24"/>
                  </a:lnTo>
                  <a:lnTo>
                    <a:pt x="80" y="49"/>
                  </a:lnTo>
                  <a:lnTo>
                    <a:pt x="76" y="75"/>
                  </a:lnTo>
                  <a:lnTo>
                    <a:pt x="67" y="93"/>
                  </a:lnTo>
                  <a:lnTo>
                    <a:pt x="53" y="105"/>
                  </a:lnTo>
                  <a:lnTo>
                    <a:pt x="35" y="105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297" name="Freeform 434"/>
            <p:cNvSpPr>
              <a:spLocks/>
            </p:cNvSpPr>
            <p:nvPr/>
          </p:nvSpPr>
          <p:spPr bwMode="auto">
            <a:xfrm>
              <a:off x="4753298" y="2741563"/>
              <a:ext cx="30162" cy="12700"/>
            </a:xfrm>
            <a:custGeom>
              <a:avLst/>
              <a:gdLst>
                <a:gd name="T0" fmla="*/ 0 w 38"/>
                <a:gd name="T1" fmla="*/ 0 h 15"/>
                <a:gd name="T2" fmla="*/ 2147483647 w 38"/>
                <a:gd name="T3" fmla="*/ 2147483647 h 15"/>
                <a:gd name="T4" fmla="*/ 2147483647 w 38"/>
                <a:gd name="T5" fmla="*/ 2147483647 h 15"/>
                <a:gd name="T6" fmla="*/ 2147483647 w 38"/>
                <a:gd name="T7" fmla="*/ 2147483647 h 15"/>
                <a:gd name="T8" fmla="*/ 2147483647 w 38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"/>
                <a:gd name="T16" fmla="*/ 0 h 15"/>
                <a:gd name="T17" fmla="*/ 38 w 38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" h="15">
                  <a:moveTo>
                    <a:pt x="0" y="0"/>
                  </a:moveTo>
                  <a:lnTo>
                    <a:pt x="6" y="9"/>
                  </a:lnTo>
                  <a:lnTo>
                    <a:pt x="17" y="15"/>
                  </a:lnTo>
                  <a:lnTo>
                    <a:pt x="28" y="15"/>
                  </a:lnTo>
                  <a:lnTo>
                    <a:pt x="38" y="2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298" name="Freeform 435"/>
            <p:cNvSpPr>
              <a:spLocks/>
            </p:cNvSpPr>
            <p:nvPr/>
          </p:nvSpPr>
          <p:spPr bwMode="auto">
            <a:xfrm>
              <a:off x="4753298" y="2741563"/>
              <a:ext cx="30162" cy="12700"/>
            </a:xfrm>
            <a:custGeom>
              <a:avLst/>
              <a:gdLst>
                <a:gd name="T0" fmla="*/ 0 w 38"/>
                <a:gd name="T1" fmla="*/ 0 h 15"/>
                <a:gd name="T2" fmla="*/ 2147483647 w 38"/>
                <a:gd name="T3" fmla="*/ 2147483647 h 15"/>
                <a:gd name="T4" fmla="*/ 2147483647 w 38"/>
                <a:gd name="T5" fmla="*/ 2147483647 h 15"/>
                <a:gd name="T6" fmla="*/ 2147483647 w 38"/>
                <a:gd name="T7" fmla="*/ 2147483647 h 15"/>
                <a:gd name="T8" fmla="*/ 2147483647 w 38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"/>
                <a:gd name="T16" fmla="*/ 0 h 15"/>
                <a:gd name="T17" fmla="*/ 38 w 38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" h="15">
                  <a:moveTo>
                    <a:pt x="0" y="0"/>
                  </a:moveTo>
                  <a:lnTo>
                    <a:pt x="6" y="9"/>
                  </a:lnTo>
                  <a:lnTo>
                    <a:pt x="17" y="15"/>
                  </a:lnTo>
                  <a:lnTo>
                    <a:pt x="28" y="15"/>
                  </a:lnTo>
                  <a:lnTo>
                    <a:pt x="38" y="2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299" name="Freeform 436"/>
            <p:cNvSpPr>
              <a:spLocks/>
            </p:cNvSpPr>
            <p:nvPr/>
          </p:nvSpPr>
          <p:spPr bwMode="auto">
            <a:xfrm>
              <a:off x="4756473" y="2708226"/>
              <a:ext cx="23812" cy="15875"/>
            </a:xfrm>
            <a:custGeom>
              <a:avLst/>
              <a:gdLst>
                <a:gd name="T0" fmla="*/ 2147483647 w 31"/>
                <a:gd name="T1" fmla="*/ 0 h 21"/>
                <a:gd name="T2" fmla="*/ 2147483647 w 31"/>
                <a:gd name="T3" fmla="*/ 2147483647 h 21"/>
                <a:gd name="T4" fmla="*/ 2147483647 w 31"/>
                <a:gd name="T5" fmla="*/ 2147483647 h 21"/>
                <a:gd name="T6" fmla="*/ 2147483647 w 31"/>
                <a:gd name="T7" fmla="*/ 2147483647 h 21"/>
                <a:gd name="T8" fmla="*/ 2147483647 w 31"/>
                <a:gd name="T9" fmla="*/ 2147483647 h 21"/>
                <a:gd name="T10" fmla="*/ 2147483647 w 31"/>
                <a:gd name="T11" fmla="*/ 2147483647 h 21"/>
                <a:gd name="T12" fmla="*/ 0 w 31"/>
                <a:gd name="T13" fmla="*/ 2147483647 h 21"/>
                <a:gd name="T14" fmla="*/ 2147483647 w 31"/>
                <a:gd name="T15" fmla="*/ 0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21"/>
                <a:gd name="T26" fmla="*/ 31 w 31"/>
                <a:gd name="T27" fmla="*/ 21 h 2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21">
                  <a:moveTo>
                    <a:pt x="11" y="0"/>
                  </a:moveTo>
                  <a:lnTo>
                    <a:pt x="22" y="1"/>
                  </a:lnTo>
                  <a:lnTo>
                    <a:pt x="31" y="11"/>
                  </a:lnTo>
                  <a:lnTo>
                    <a:pt x="24" y="17"/>
                  </a:lnTo>
                  <a:lnTo>
                    <a:pt x="13" y="21"/>
                  </a:lnTo>
                  <a:lnTo>
                    <a:pt x="2" y="15"/>
                  </a:lnTo>
                  <a:lnTo>
                    <a:pt x="0" y="6"/>
                  </a:lnTo>
                  <a:lnTo>
                    <a:pt x="13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300" name="Freeform 437"/>
            <p:cNvSpPr>
              <a:spLocks/>
            </p:cNvSpPr>
            <p:nvPr/>
          </p:nvSpPr>
          <p:spPr bwMode="auto">
            <a:xfrm>
              <a:off x="4756473" y="2708226"/>
              <a:ext cx="23812" cy="15875"/>
            </a:xfrm>
            <a:custGeom>
              <a:avLst/>
              <a:gdLst>
                <a:gd name="T0" fmla="*/ 2147483647 w 31"/>
                <a:gd name="T1" fmla="*/ 0 h 21"/>
                <a:gd name="T2" fmla="*/ 2147483647 w 31"/>
                <a:gd name="T3" fmla="*/ 2147483647 h 21"/>
                <a:gd name="T4" fmla="*/ 2147483647 w 31"/>
                <a:gd name="T5" fmla="*/ 2147483647 h 21"/>
                <a:gd name="T6" fmla="*/ 2147483647 w 31"/>
                <a:gd name="T7" fmla="*/ 2147483647 h 21"/>
                <a:gd name="T8" fmla="*/ 2147483647 w 31"/>
                <a:gd name="T9" fmla="*/ 2147483647 h 21"/>
                <a:gd name="T10" fmla="*/ 2147483647 w 31"/>
                <a:gd name="T11" fmla="*/ 2147483647 h 21"/>
                <a:gd name="T12" fmla="*/ 0 w 31"/>
                <a:gd name="T13" fmla="*/ 2147483647 h 21"/>
                <a:gd name="T14" fmla="*/ 2147483647 w 31"/>
                <a:gd name="T15" fmla="*/ 0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21"/>
                <a:gd name="T26" fmla="*/ 31 w 31"/>
                <a:gd name="T27" fmla="*/ 21 h 2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21">
                  <a:moveTo>
                    <a:pt x="11" y="0"/>
                  </a:moveTo>
                  <a:lnTo>
                    <a:pt x="22" y="1"/>
                  </a:lnTo>
                  <a:lnTo>
                    <a:pt x="31" y="11"/>
                  </a:lnTo>
                  <a:lnTo>
                    <a:pt x="24" y="17"/>
                  </a:lnTo>
                  <a:lnTo>
                    <a:pt x="13" y="21"/>
                  </a:lnTo>
                  <a:lnTo>
                    <a:pt x="2" y="15"/>
                  </a:lnTo>
                  <a:lnTo>
                    <a:pt x="0" y="6"/>
                  </a:lnTo>
                  <a:lnTo>
                    <a:pt x="13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301" name="Freeform 438"/>
            <p:cNvSpPr>
              <a:spLocks/>
            </p:cNvSpPr>
            <p:nvPr/>
          </p:nvSpPr>
          <p:spPr bwMode="auto">
            <a:xfrm>
              <a:off x="4685035" y="2579638"/>
              <a:ext cx="161925" cy="217488"/>
            </a:xfrm>
            <a:custGeom>
              <a:avLst/>
              <a:gdLst>
                <a:gd name="T0" fmla="*/ 2147483647 w 203"/>
                <a:gd name="T1" fmla="*/ 2147483647 h 274"/>
                <a:gd name="T2" fmla="*/ 2147483647 w 203"/>
                <a:gd name="T3" fmla="*/ 2147483647 h 274"/>
                <a:gd name="T4" fmla="*/ 2147483647 w 203"/>
                <a:gd name="T5" fmla="*/ 2147483647 h 274"/>
                <a:gd name="T6" fmla="*/ 2147483647 w 203"/>
                <a:gd name="T7" fmla="*/ 2147483647 h 274"/>
                <a:gd name="T8" fmla="*/ 2147483647 w 203"/>
                <a:gd name="T9" fmla="*/ 2147483647 h 274"/>
                <a:gd name="T10" fmla="*/ 2147483647 w 203"/>
                <a:gd name="T11" fmla="*/ 2147483647 h 274"/>
                <a:gd name="T12" fmla="*/ 2147483647 w 203"/>
                <a:gd name="T13" fmla="*/ 2147483647 h 274"/>
                <a:gd name="T14" fmla="*/ 2147483647 w 203"/>
                <a:gd name="T15" fmla="*/ 2147483647 h 274"/>
                <a:gd name="T16" fmla="*/ 2147483647 w 203"/>
                <a:gd name="T17" fmla="*/ 2147483647 h 274"/>
                <a:gd name="T18" fmla="*/ 2147483647 w 203"/>
                <a:gd name="T19" fmla="*/ 2147483647 h 274"/>
                <a:gd name="T20" fmla="*/ 2147483647 w 203"/>
                <a:gd name="T21" fmla="*/ 2147483647 h 274"/>
                <a:gd name="T22" fmla="*/ 2147483647 w 203"/>
                <a:gd name="T23" fmla="*/ 2147483647 h 274"/>
                <a:gd name="T24" fmla="*/ 2147483647 w 203"/>
                <a:gd name="T25" fmla="*/ 2147483647 h 274"/>
                <a:gd name="T26" fmla="*/ 2147483647 w 203"/>
                <a:gd name="T27" fmla="*/ 2147483647 h 274"/>
                <a:gd name="T28" fmla="*/ 2147483647 w 203"/>
                <a:gd name="T29" fmla="*/ 2147483647 h 274"/>
                <a:gd name="T30" fmla="*/ 2147483647 w 203"/>
                <a:gd name="T31" fmla="*/ 2147483647 h 274"/>
                <a:gd name="T32" fmla="*/ 2147483647 w 203"/>
                <a:gd name="T33" fmla="*/ 2147483647 h 274"/>
                <a:gd name="T34" fmla="*/ 2147483647 w 203"/>
                <a:gd name="T35" fmla="*/ 2147483647 h 274"/>
                <a:gd name="T36" fmla="*/ 2147483647 w 203"/>
                <a:gd name="T37" fmla="*/ 2147483647 h 274"/>
                <a:gd name="T38" fmla="*/ 2147483647 w 203"/>
                <a:gd name="T39" fmla="*/ 2147483647 h 274"/>
                <a:gd name="T40" fmla="*/ 2147483647 w 203"/>
                <a:gd name="T41" fmla="*/ 0 h 274"/>
                <a:gd name="T42" fmla="*/ 2147483647 w 203"/>
                <a:gd name="T43" fmla="*/ 2147483647 h 274"/>
                <a:gd name="T44" fmla="*/ 2147483647 w 203"/>
                <a:gd name="T45" fmla="*/ 2147483647 h 274"/>
                <a:gd name="T46" fmla="*/ 2147483647 w 203"/>
                <a:gd name="T47" fmla="*/ 2147483647 h 274"/>
                <a:gd name="T48" fmla="*/ 2147483647 w 203"/>
                <a:gd name="T49" fmla="*/ 2147483647 h 274"/>
                <a:gd name="T50" fmla="*/ 2147483647 w 203"/>
                <a:gd name="T51" fmla="*/ 2147483647 h 274"/>
                <a:gd name="T52" fmla="*/ 2147483647 w 203"/>
                <a:gd name="T53" fmla="*/ 2147483647 h 274"/>
                <a:gd name="T54" fmla="*/ 2147483647 w 203"/>
                <a:gd name="T55" fmla="*/ 2147483647 h 274"/>
                <a:gd name="T56" fmla="*/ 2147483647 w 203"/>
                <a:gd name="T57" fmla="*/ 2147483647 h 274"/>
                <a:gd name="T58" fmla="*/ 2147483647 w 203"/>
                <a:gd name="T59" fmla="*/ 2147483647 h 274"/>
                <a:gd name="T60" fmla="*/ 0 w 203"/>
                <a:gd name="T61" fmla="*/ 2147483647 h 27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03"/>
                <a:gd name="T94" fmla="*/ 0 h 274"/>
                <a:gd name="T95" fmla="*/ 203 w 203"/>
                <a:gd name="T96" fmla="*/ 274 h 27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03" h="274">
                  <a:moveTo>
                    <a:pt x="157" y="274"/>
                  </a:moveTo>
                  <a:lnTo>
                    <a:pt x="175" y="253"/>
                  </a:lnTo>
                  <a:lnTo>
                    <a:pt x="184" y="233"/>
                  </a:lnTo>
                  <a:lnTo>
                    <a:pt x="194" y="211"/>
                  </a:lnTo>
                  <a:lnTo>
                    <a:pt x="187" y="193"/>
                  </a:lnTo>
                  <a:lnTo>
                    <a:pt x="185" y="176"/>
                  </a:lnTo>
                  <a:lnTo>
                    <a:pt x="189" y="157"/>
                  </a:lnTo>
                  <a:lnTo>
                    <a:pt x="203" y="140"/>
                  </a:lnTo>
                  <a:lnTo>
                    <a:pt x="184" y="137"/>
                  </a:lnTo>
                  <a:lnTo>
                    <a:pt x="203" y="121"/>
                  </a:lnTo>
                  <a:lnTo>
                    <a:pt x="185" y="114"/>
                  </a:lnTo>
                  <a:lnTo>
                    <a:pt x="180" y="97"/>
                  </a:lnTo>
                  <a:lnTo>
                    <a:pt x="195" y="91"/>
                  </a:lnTo>
                  <a:lnTo>
                    <a:pt x="182" y="76"/>
                  </a:lnTo>
                  <a:lnTo>
                    <a:pt x="164" y="71"/>
                  </a:lnTo>
                  <a:lnTo>
                    <a:pt x="175" y="48"/>
                  </a:lnTo>
                  <a:lnTo>
                    <a:pt x="160" y="29"/>
                  </a:lnTo>
                  <a:lnTo>
                    <a:pt x="152" y="9"/>
                  </a:lnTo>
                  <a:lnTo>
                    <a:pt x="135" y="1"/>
                  </a:lnTo>
                  <a:lnTo>
                    <a:pt x="116" y="9"/>
                  </a:lnTo>
                  <a:lnTo>
                    <a:pt x="95" y="0"/>
                  </a:lnTo>
                  <a:lnTo>
                    <a:pt x="91" y="23"/>
                  </a:lnTo>
                  <a:lnTo>
                    <a:pt x="71" y="11"/>
                  </a:lnTo>
                  <a:lnTo>
                    <a:pt x="50" y="5"/>
                  </a:lnTo>
                  <a:lnTo>
                    <a:pt x="58" y="21"/>
                  </a:lnTo>
                  <a:lnTo>
                    <a:pt x="39" y="23"/>
                  </a:lnTo>
                  <a:lnTo>
                    <a:pt x="38" y="51"/>
                  </a:lnTo>
                  <a:lnTo>
                    <a:pt x="19" y="48"/>
                  </a:lnTo>
                  <a:lnTo>
                    <a:pt x="1" y="72"/>
                  </a:lnTo>
                  <a:lnTo>
                    <a:pt x="1" y="97"/>
                  </a:lnTo>
                  <a:lnTo>
                    <a:pt x="0" y="112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302" name="Freeform 439"/>
            <p:cNvSpPr>
              <a:spLocks/>
            </p:cNvSpPr>
            <p:nvPr/>
          </p:nvSpPr>
          <p:spPr bwMode="auto">
            <a:xfrm>
              <a:off x="4685035" y="2579638"/>
              <a:ext cx="161925" cy="217488"/>
            </a:xfrm>
            <a:custGeom>
              <a:avLst/>
              <a:gdLst>
                <a:gd name="T0" fmla="*/ 2147483647 w 203"/>
                <a:gd name="T1" fmla="*/ 2147483647 h 274"/>
                <a:gd name="T2" fmla="*/ 2147483647 w 203"/>
                <a:gd name="T3" fmla="*/ 2147483647 h 274"/>
                <a:gd name="T4" fmla="*/ 2147483647 w 203"/>
                <a:gd name="T5" fmla="*/ 2147483647 h 274"/>
                <a:gd name="T6" fmla="*/ 2147483647 w 203"/>
                <a:gd name="T7" fmla="*/ 2147483647 h 274"/>
                <a:gd name="T8" fmla="*/ 2147483647 w 203"/>
                <a:gd name="T9" fmla="*/ 2147483647 h 274"/>
                <a:gd name="T10" fmla="*/ 2147483647 w 203"/>
                <a:gd name="T11" fmla="*/ 2147483647 h 274"/>
                <a:gd name="T12" fmla="*/ 2147483647 w 203"/>
                <a:gd name="T13" fmla="*/ 2147483647 h 274"/>
                <a:gd name="T14" fmla="*/ 2147483647 w 203"/>
                <a:gd name="T15" fmla="*/ 2147483647 h 274"/>
                <a:gd name="T16" fmla="*/ 2147483647 w 203"/>
                <a:gd name="T17" fmla="*/ 2147483647 h 274"/>
                <a:gd name="T18" fmla="*/ 2147483647 w 203"/>
                <a:gd name="T19" fmla="*/ 2147483647 h 274"/>
                <a:gd name="T20" fmla="*/ 2147483647 w 203"/>
                <a:gd name="T21" fmla="*/ 2147483647 h 274"/>
                <a:gd name="T22" fmla="*/ 2147483647 w 203"/>
                <a:gd name="T23" fmla="*/ 2147483647 h 274"/>
                <a:gd name="T24" fmla="*/ 2147483647 w 203"/>
                <a:gd name="T25" fmla="*/ 2147483647 h 274"/>
                <a:gd name="T26" fmla="*/ 2147483647 w 203"/>
                <a:gd name="T27" fmla="*/ 2147483647 h 274"/>
                <a:gd name="T28" fmla="*/ 2147483647 w 203"/>
                <a:gd name="T29" fmla="*/ 2147483647 h 274"/>
                <a:gd name="T30" fmla="*/ 2147483647 w 203"/>
                <a:gd name="T31" fmla="*/ 2147483647 h 274"/>
                <a:gd name="T32" fmla="*/ 2147483647 w 203"/>
                <a:gd name="T33" fmla="*/ 2147483647 h 274"/>
                <a:gd name="T34" fmla="*/ 2147483647 w 203"/>
                <a:gd name="T35" fmla="*/ 2147483647 h 274"/>
                <a:gd name="T36" fmla="*/ 2147483647 w 203"/>
                <a:gd name="T37" fmla="*/ 2147483647 h 274"/>
                <a:gd name="T38" fmla="*/ 2147483647 w 203"/>
                <a:gd name="T39" fmla="*/ 2147483647 h 274"/>
                <a:gd name="T40" fmla="*/ 2147483647 w 203"/>
                <a:gd name="T41" fmla="*/ 0 h 274"/>
                <a:gd name="T42" fmla="*/ 2147483647 w 203"/>
                <a:gd name="T43" fmla="*/ 2147483647 h 274"/>
                <a:gd name="T44" fmla="*/ 2147483647 w 203"/>
                <a:gd name="T45" fmla="*/ 2147483647 h 274"/>
                <a:gd name="T46" fmla="*/ 2147483647 w 203"/>
                <a:gd name="T47" fmla="*/ 2147483647 h 274"/>
                <a:gd name="T48" fmla="*/ 2147483647 w 203"/>
                <a:gd name="T49" fmla="*/ 2147483647 h 274"/>
                <a:gd name="T50" fmla="*/ 2147483647 w 203"/>
                <a:gd name="T51" fmla="*/ 2147483647 h 274"/>
                <a:gd name="T52" fmla="*/ 2147483647 w 203"/>
                <a:gd name="T53" fmla="*/ 2147483647 h 274"/>
                <a:gd name="T54" fmla="*/ 2147483647 w 203"/>
                <a:gd name="T55" fmla="*/ 2147483647 h 274"/>
                <a:gd name="T56" fmla="*/ 2147483647 w 203"/>
                <a:gd name="T57" fmla="*/ 2147483647 h 274"/>
                <a:gd name="T58" fmla="*/ 2147483647 w 203"/>
                <a:gd name="T59" fmla="*/ 2147483647 h 274"/>
                <a:gd name="T60" fmla="*/ 0 w 203"/>
                <a:gd name="T61" fmla="*/ 2147483647 h 27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03"/>
                <a:gd name="T94" fmla="*/ 0 h 274"/>
                <a:gd name="T95" fmla="*/ 203 w 203"/>
                <a:gd name="T96" fmla="*/ 274 h 27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03" h="274">
                  <a:moveTo>
                    <a:pt x="157" y="274"/>
                  </a:moveTo>
                  <a:lnTo>
                    <a:pt x="175" y="253"/>
                  </a:lnTo>
                  <a:lnTo>
                    <a:pt x="184" y="233"/>
                  </a:lnTo>
                  <a:lnTo>
                    <a:pt x="194" y="211"/>
                  </a:lnTo>
                  <a:lnTo>
                    <a:pt x="187" y="193"/>
                  </a:lnTo>
                  <a:lnTo>
                    <a:pt x="185" y="176"/>
                  </a:lnTo>
                  <a:lnTo>
                    <a:pt x="189" y="157"/>
                  </a:lnTo>
                  <a:lnTo>
                    <a:pt x="203" y="140"/>
                  </a:lnTo>
                  <a:lnTo>
                    <a:pt x="184" y="137"/>
                  </a:lnTo>
                  <a:lnTo>
                    <a:pt x="203" y="121"/>
                  </a:lnTo>
                  <a:lnTo>
                    <a:pt x="185" y="114"/>
                  </a:lnTo>
                  <a:lnTo>
                    <a:pt x="180" y="97"/>
                  </a:lnTo>
                  <a:lnTo>
                    <a:pt x="195" y="91"/>
                  </a:lnTo>
                  <a:lnTo>
                    <a:pt x="182" y="76"/>
                  </a:lnTo>
                  <a:lnTo>
                    <a:pt x="164" y="71"/>
                  </a:lnTo>
                  <a:lnTo>
                    <a:pt x="175" y="48"/>
                  </a:lnTo>
                  <a:lnTo>
                    <a:pt x="160" y="29"/>
                  </a:lnTo>
                  <a:lnTo>
                    <a:pt x="152" y="9"/>
                  </a:lnTo>
                  <a:lnTo>
                    <a:pt x="135" y="1"/>
                  </a:lnTo>
                  <a:lnTo>
                    <a:pt x="116" y="9"/>
                  </a:lnTo>
                  <a:lnTo>
                    <a:pt x="95" y="0"/>
                  </a:lnTo>
                  <a:lnTo>
                    <a:pt x="91" y="23"/>
                  </a:lnTo>
                  <a:lnTo>
                    <a:pt x="71" y="11"/>
                  </a:lnTo>
                  <a:lnTo>
                    <a:pt x="50" y="5"/>
                  </a:lnTo>
                  <a:lnTo>
                    <a:pt x="58" y="21"/>
                  </a:lnTo>
                  <a:lnTo>
                    <a:pt x="39" y="23"/>
                  </a:lnTo>
                  <a:lnTo>
                    <a:pt x="38" y="51"/>
                  </a:lnTo>
                  <a:lnTo>
                    <a:pt x="19" y="48"/>
                  </a:lnTo>
                  <a:lnTo>
                    <a:pt x="1" y="72"/>
                  </a:lnTo>
                  <a:lnTo>
                    <a:pt x="1" y="97"/>
                  </a:lnTo>
                  <a:lnTo>
                    <a:pt x="0" y="112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303" name="Freeform 440"/>
            <p:cNvSpPr>
              <a:spLocks/>
            </p:cNvSpPr>
            <p:nvPr/>
          </p:nvSpPr>
          <p:spPr bwMode="auto">
            <a:xfrm>
              <a:off x="4672335" y="2420888"/>
              <a:ext cx="49213" cy="192088"/>
            </a:xfrm>
            <a:custGeom>
              <a:avLst/>
              <a:gdLst>
                <a:gd name="T0" fmla="*/ 2147483647 w 62"/>
                <a:gd name="T1" fmla="*/ 2147483647 h 244"/>
                <a:gd name="T2" fmla="*/ 2147483647 w 62"/>
                <a:gd name="T3" fmla="*/ 2147483647 h 244"/>
                <a:gd name="T4" fmla="*/ 2147483647 w 62"/>
                <a:gd name="T5" fmla="*/ 2147483647 h 244"/>
                <a:gd name="T6" fmla="*/ 2147483647 w 62"/>
                <a:gd name="T7" fmla="*/ 2147483647 h 244"/>
                <a:gd name="T8" fmla="*/ 2147483647 w 62"/>
                <a:gd name="T9" fmla="*/ 2147483647 h 244"/>
                <a:gd name="T10" fmla="*/ 2147483647 w 62"/>
                <a:gd name="T11" fmla="*/ 2147483647 h 244"/>
                <a:gd name="T12" fmla="*/ 0 w 62"/>
                <a:gd name="T13" fmla="*/ 2147483647 h 244"/>
                <a:gd name="T14" fmla="*/ 2147483647 w 62"/>
                <a:gd name="T15" fmla="*/ 2147483647 h 244"/>
                <a:gd name="T16" fmla="*/ 2147483647 w 62"/>
                <a:gd name="T17" fmla="*/ 2147483647 h 244"/>
                <a:gd name="T18" fmla="*/ 2147483647 w 62"/>
                <a:gd name="T19" fmla="*/ 2147483647 h 244"/>
                <a:gd name="T20" fmla="*/ 2147483647 w 62"/>
                <a:gd name="T21" fmla="*/ 2147483647 h 244"/>
                <a:gd name="T22" fmla="*/ 2147483647 w 62"/>
                <a:gd name="T23" fmla="*/ 2147483647 h 244"/>
                <a:gd name="T24" fmla="*/ 2147483647 w 62"/>
                <a:gd name="T25" fmla="*/ 2147483647 h 244"/>
                <a:gd name="T26" fmla="*/ 2147483647 w 62"/>
                <a:gd name="T27" fmla="*/ 2147483647 h 244"/>
                <a:gd name="T28" fmla="*/ 2147483647 w 62"/>
                <a:gd name="T29" fmla="*/ 2147483647 h 244"/>
                <a:gd name="T30" fmla="*/ 2147483647 w 62"/>
                <a:gd name="T31" fmla="*/ 2147483647 h 244"/>
                <a:gd name="T32" fmla="*/ 2147483647 w 62"/>
                <a:gd name="T33" fmla="*/ 2147483647 h 244"/>
                <a:gd name="T34" fmla="*/ 2147483647 w 62"/>
                <a:gd name="T35" fmla="*/ 2147483647 h 244"/>
                <a:gd name="T36" fmla="*/ 2147483647 w 62"/>
                <a:gd name="T37" fmla="*/ 2147483647 h 244"/>
                <a:gd name="T38" fmla="*/ 2147483647 w 62"/>
                <a:gd name="T39" fmla="*/ 2147483647 h 244"/>
                <a:gd name="T40" fmla="*/ 2147483647 w 62"/>
                <a:gd name="T41" fmla="*/ 2147483647 h 244"/>
                <a:gd name="T42" fmla="*/ 2147483647 w 62"/>
                <a:gd name="T43" fmla="*/ 2147483647 h 244"/>
                <a:gd name="T44" fmla="*/ 2147483647 w 62"/>
                <a:gd name="T45" fmla="*/ 2147483647 h 244"/>
                <a:gd name="T46" fmla="*/ 2147483647 w 62"/>
                <a:gd name="T47" fmla="*/ 2147483647 h 244"/>
                <a:gd name="T48" fmla="*/ 2147483647 w 62"/>
                <a:gd name="T49" fmla="*/ 2147483647 h 244"/>
                <a:gd name="T50" fmla="*/ 2147483647 w 62"/>
                <a:gd name="T51" fmla="*/ 2147483647 h 244"/>
                <a:gd name="T52" fmla="*/ 2147483647 w 62"/>
                <a:gd name="T53" fmla="*/ 2147483647 h 244"/>
                <a:gd name="T54" fmla="*/ 2147483647 w 62"/>
                <a:gd name="T55" fmla="*/ 2147483647 h 244"/>
                <a:gd name="T56" fmla="*/ 2147483647 w 62"/>
                <a:gd name="T57" fmla="*/ 2147483647 h 244"/>
                <a:gd name="T58" fmla="*/ 2147483647 w 62"/>
                <a:gd name="T59" fmla="*/ 2147483647 h 244"/>
                <a:gd name="T60" fmla="*/ 2147483647 w 62"/>
                <a:gd name="T61" fmla="*/ 0 h 24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62"/>
                <a:gd name="T94" fmla="*/ 0 h 244"/>
                <a:gd name="T95" fmla="*/ 62 w 62"/>
                <a:gd name="T96" fmla="*/ 244 h 24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62" h="244">
                  <a:moveTo>
                    <a:pt x="24" y="244"/>
                  </a:moveTo>
                  <a:lnTo>
                    <a:pt x="41" y="244"/>
                  </a:lnTo>
                  <a:lnTo>
                    <a:pt x="32" y="235"/>
                  </a:lnTo>
                  <a:lnTo>
                    <a:pt x="23" y="230"/>
                  </a:lnTo>
                  <a:lnTo>
                    <a:pt x="23" y="220"/>
                  </a:lnTo>
                  <a:lnTo>
                    <a:pt x="9" y="210"/>
                  </a:lnTo>
                  <a:lnTo>
                    <a:pt x="0" y="201"/>
                  </a:lnTo>
                  <a:lnTo>
                    <a:pt x="14" y="192"/>
                  </a:lnTo>
                  <a:lnTo>
                    <a:pt x="20" y="181"/>
                  </a:lnTo>
                  <a:lnTo>
                    <a:pt x="31" y="171"/>
                  </a:lnTo>
                  <a:lnTo>
                    <a:pt x="39" y="163"/>
                  </a:lnTo>
                  <a:lnTo>
                    <a:pt x="36" y="152"/>
                  </a:lnTo>
                  <a:lnTo>
                    <a:pt x="45" y="149"/>
                  </a:lnTo>
                  <a:lnTo>
                    <a:pt x="55" y="148"/>
                  </a:lnTo>
                  <a:lnTo>
                    <a:pt x="46" y="137"/>
                  </a:lnTo>
                  <a:lnTo>
                    <a:pt x="53" y="128"/>
                  </a:lnTo>
                  <a:lnTo>
                    <a:pt x="62" y="121"/>
                  </a:lnTo>
                  <a:lnTo>
                    <a:pt x="60" y="113"/>
                  </a:lnTo>
                  <a:lnTo>
                    <a:pt x="45" y="103"/>
                  </a:lnTo>
                  <a:lnTo>
                    <a:pt x="36" y="101"/>
                  </a:lnTo>
                  <a:lnTo>
                    <a:pt x="45" y="94"/>
                  </a:lnTo>
                  <a:lnTo>
                    <a:pt x="55" y="88"/>
                  </a:lnTo>
                  <a:lnTo>
                    <a:pt x="46" y="77"/>
                  </a:lnTo>
                  <a:lnTo>
                    <a:pt x="34" y="77"/>
                  </a:lnTo>
                  <a:lnTo>
                    <a:pt x="41" y="67"/>
                  </a:lnTo>
                  <a:lnTo>
                    <a:pt x="48" y="60"/>
                  </a:lnTo>
                  <a:lnTo>
                    <a:pt x="34" y="50"/>
                  </a:lnTo>
                  <a:lnTo>
                    <a:pt x="25" y="42"/>
                  </a:lnTo>
                  <a:lnTo>
                    <a:pt x="32" y="27"/>
                  </a:lnTo>
                  <a:lnTo>
                    <a:pt x="20" y="18"/>
                  </a:lnTo>
                  <a:lnTo>
                    <a:pt x="2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304" name="Freeform 441"/>
            <p:cNvSpPr>
              <a:spLocks/>
            </p:cNvSpPr>
            <p:nvPr/>
          </p:nvSpPr>
          <p:spPr bwMode="auto">
            <a:xfrm>
              <a:off x="4672335" y="2420888"/>
              <a:ext cx="49213" cy="192088"/>
            </a:xfrm>
            <a:custGeom>
              <a:avLst/>
              <a:gdLst>
                <a:gd name="T0" fmla="*/ 2147483647 w 62"/>
                <a:gd name="T1" fmla="*/ 2147483647 h 244"/>
                <a:gd name="T2" fmla="*/ 2147483647 w 62"/>
                <a:gd name="T3" fmla="*/ 2147483647 h 244"/>
                <a:gd name="T4" fmla="*/ 2147483647 w 62"/>
                <a:gd name="T5" fmla="*/ 2147483647 h 244"/>
                <a:gd name="T6" fmla="*/ 2147483647 w 62"/>
                <a:gd name="T7" fmla="*/ 2147483647 h 244"/>
                <a:gd name="T8" fmla="*/ 2147483647 w 62"/>
                <a:gd name="T9" fmla="*/ 2147483647 h 244"/>
                <a:gd name="T10" fmla="*/ 2147483647 w 62"/>
                <a:gd name="T11" fmla="*/ 2147483647 h 244"/>
                <a:gd name="T12" fmla="*/ 0 w 62"/>
                <a:gd name="T13" fmla="*/ 2147483647 h 244"/>
                <a:gd name="T14" fmla="*/ 2147483647 w 62"/>
                <a:gd name="T15" fmla="*/ 2147483647 h 244"/>
                <a:gd name="T16" fmla="*/ 2147483647 w 62"/>
                <a:gd name="T17" fmla="*/ 2147483647 h 244"/>
                <a:gd name="T18" fmla="*/ 2147483647 w 62"/>
                <a:gd name="T19" fmla="*/ 2147483647 h 244"/>
                <a:gd name="T20" fmla="*/ 2147483647 w 62"/>
                <a:gd name="T21" fmla="*/ 2147483647 h 244"/>
                <a:gd name="T22" fmla="*/ 2147483647 w 62"/>
                <a:gd name="T23" fmla="*/ 2147483647 h 244"/>
                <a:gd name="T24" fmla="*/ 2147483647 w 62"/>
                <a:gd name="T25" fmla="*/ 2147483647 h 244"/>
                <a:gd name="T26" fmla="*/ 2147483647 w 62"/>
                <a:gd name="T27" fmla="*/ 2147483647 h 244"/>
                <a:gd name="T28" fmla="*/ 2147483647 w 62"/>
                <a:gd name="T29" fmla="*/ 2147483647 h 244"/>
                <a:gd name="T30" fmla="*/ 2147483647 w 62"/>
                <a:gd name="T31" fmla="*/ 2147483647 h 244"/>
                <a:gd name="T32" fmla="*/ 2147483647 w 62"/>
                <a:gd name="T33" fmla="*/ 2147483647 h 244"/>
                <a:gd name="T34" fmla="*/ 2147483647 w 62"/>
                <a:gd name="T35" fmla="*/ 2147483647 h 244"/>
                <a:gd name="T36" fmla="*/ 2147483647 w 62"/>
                <a:gd name="T37" fmla="*/ 2147483647 h 244"/>
                <a:gd name="T38" fmla="*/ 2147483647 w 62"/>
                <a:gd name="T39" fmla="*/ 2147483647 h 244"/>
                <a:gd name="T40" fmla="*/ 2147483647 w 62"/>
                <a:gd name="T41" fmla="*/ 2147483647 h 244"/>
                <a:gd name="T42" fmla="*/ 2147483647 w 62"/>
                <a:gd name="T43" fmla="*/ 2147483647 h 244"/>
                <a:gd name="T44" fmla="*/ 2147483647 w 62"/>
                <a:gd name="T45" fmla="*/ 2147483647 h 244"/>
                <a:gd name="T46" fmla="*/ 2147483647 w 62"/>
                <a:gd name="T47" fmla="*/ 2147483647 h 244"/>
                <a:gd name="T48" fmla="*/ 2147483647 w 62"/>
                <a:gd name="T49" fmla="*/ 2147483647 h 244"/>
                <a:gd name="T50" fmla="*/ 2147483647 w 62"/>
                <a:gd name="T51" fmla="*/ 2147483647 h 244"/>
                <a:gd name="T52" fmla="*/ 2147483647 w 62"/>
                <a:gd name="T53" fmla="*/ 2147483647 h 244"/>
                <a:gd name="T54" fmla="*/ 2147483647 w 62"/>
                <a:gd name="T55" fmla="*/ 2147483647 h 244"/>
                <a:gd name="T56" fmla="*/ 2147483647 w 62"/>
                <a:gd name="T57" fmla="*/ 2147483647 h 244"/>
                <a:gd name="T58" fmla="*/ 2147483647 w 62"/>
                <a:gd name="T59" fmla="*/ 2147483647 h 244"/>
                <a:gd name="T60" fmla="*/ 2147483647 w 62"/>
                <a:gd name="T61" fmla="*/ 0 h 24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62"/>
                <a:gd name="T94" fmla="*/ 0 h 244"/>
                <a:gd name="T95" fmla="*/ 62 w 62"/>
                <a:gd name="T96" fmla="*/ 244 h 24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62" h="244">
                  <a:moveTo>
                    <a:pt x="24" y="244"/>
                  </a:moveTo>
                  <a:lnTo>
                    <a:pt x="41" y="244"/>
                  </a:lnTo>
                  <a:lnTo>
                    <a:pt x="32" y="235"/>
                  </a:lnTo>
                  <a:lnTo>
                    <a:pt x="23" y="230"/>
                  </a:lnTo>
                  <a:lnTo>
                    <a:pt x="23" y="220"/>
                  </a:lnTo>
                  <a:lnTo>
                    <a:pt x="9" y="210"/>
                  </a:lnTo>
                  <a:lnTo>
                    <a:pt x="0" y="201"/>
                  </a:lnTo>
                  <a:lnTo>
                    <a:pt x="14" y="192"/>
                  </a:lnTo>
                  <a:lnTo>
                    <a:pt x="20" y="181"/>
                  </a:lnTo>
                  <a:lnTo>
                    <a:pt x="31" y="171"/>
                  </a:lnTo>
                  <a:lnTo>
                    <a:pt x="39" y="163"/>
                  </a:lnTo>
                  <a:lnTo>
                    <a:pt x="36" y="152"/>
                  </a:lnTo>
                  <a:lnTo>
                    <a:pt x="45" y="149"/>
                  </a:lnTo>
                  <a:lnTo>
                    <a:pt x="55" y="148"/>
                  </a:lnTo>
                  <a:lnTo>
                    <a:pt x="46" y="137"/>
                  </a:lnTo>
                  <a:lnTo>
                    <a:pt x="53" y="128"/>
                  </a:lnTo>
                  <a:lnTo>
                    <a:pt x="62" y="121"/>
                  </a:lnTo>
                  <a:lnTo>
                    <a:pt x="60" y="113"/>
                  </a:lnTo>
                  <a:lnTo>
                    <a:pt x="45" y="103"/>
                  </a:lnTo>
                  <a:lnTo>
                    <a:pt x="36" y="101"/>
                  </a:lnTo>
                  <a:lnTo>
                    <a:pt x="45" y="94"/>
                  </a:lnTo>
                  <a:lnTo>
                    <a:pt x="55" y="88"/>
                  </a:lnTo>
                  <a:lnTo>
                    <a:pt x="46" y="77"/>
                  </a:lnTo>
                  <a:lnTo>
                    <a:pt x="34" y="77"/>
                  </a:lnTo>
                  <a:lnTo>
                    <a:pt x="41" y="67"/>
                  </a:lnTo>
                  <a:lnTo>
                    <a:pt x="48" y="60"/>
                  </a:lnTo>
                  <a:lnTo>
                    <a:pt x="34" y="50"/>
                  </a:lnTo>
                  <a:lnTo>
                    <a:pt x="25" y="42"/>
                  </a:lnTo>
                  <a:lnTo>
                    <a:pt x="32" y="27"/>
                  </a:lnTo>
                  <a:lnTo>
                    <a:pt x="20" y="18"/>
                  </a:lnTo>
                  <a:lnTo>
                    <a:pt x="2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305" name="Freeform 442"/>
            <p:cNvSpPr>
              <a:spLocks/>
            </p:cNvSpPr>
            <p:nvPr/>
          </p:nvSpPr>
          <p:spPr bwMode="auto">
            <a:xfrm>
              <a:off x="4496123" y="2657426"/>
              <a:ext cx="22225" cy="66675"/>
            </a:xfrm>
            <a:custGeom>
              <a:avLst/>
              <a:gdLst>
                <a:gd name="T0" fmla="*/ 2147483647 w 28"/>
                <a:gd name="T1" fmla="*/ 0 h 84"/>
                <a:gd name="T2" fmla="*/ 2147483647 w 28"/>
                <a:gd name="T3" fmla="*/ 2147483647 h 84"/>
                <a:gd name="T4" fmla="*/ 2147483647 w 28"/>
                <a:gd name="T5" fmla="*/ 2147483647 h 84"/>
                <a:gd name="T6" fmla="*/ 2147483647 w 28"/>
                <a:gd name="T7" fmla="*/ 2147483647 h 84"/>
                <a:gd name="T8" fmla="*/ 2147483647 w 28"/>
                <a:gd name="T9" fmla="*/ 2147483647 h 84"/>
                <a:gd name="T10" fmla="*/ 2147483647 w 28"/>
                <a:gd name="T11" fmla="*/ 2147483647 h 84"/>
                <a:gd name="T12" fmla="*/ 2147483647 w 28"/>
                <a:gd name="T13" fmla="*/ 2147483647 h 84"/>
                <a:gd name="T14" fmla="*/ 2147483647 w 28"/>
                <a:gd name="T15" fmla="*/ 2147483647 h 84"/>
                <a:gd name="T16" fmla="*/ 2147483647 w 28"/>
                <a:gd name="T17" fmla="*/ 2147483647 h 84"/>
                <a:gd name="T18" fmla="*/ 2147483647 w 28"/>
                <a:gd name="T19" fmla="*/ 2147483647 h 84"/>
                <a:gd name="T20" fmla="*/ 0 w 28"/>
                <a:gd name="T21" fmla="*/ 2147483647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"/>
                <a:gd name="T34" fmla="*/ 0 h 84"/>
                <a:gd name="T35" fmla="*/ 28 w 28"/>
                <a:gd name="T36" fmla="*/ 84 h 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" h="84">
                  <a:moveTo>
                    <a:pt x="25" y="0"/>
                  </a:moveTo>
                  <a:lnTo>
                    <a:pt x="28" y="12"/>
                  </a:lnTo>
                  <a:lnTo>
                    <a:pt x="21" y="14"/>
                  </a:lnTo>
                  <a:lnTo>
                    <a:pt x="27" y="25"/>
                  </a:lnTo>
                  <a:lnTo>
                    <a:pt x="12" y="34"/>
                  </a:lnTo>
                  <a:lnTo>
                    <a:pt x="21" y="42"/>
                  </a:lnTo>
                  <a:lnTo>
                    <a:pt x="12" y="42"/>
                  </a:lnTo>
                  <a:lnTo>
                    <a:pt x="17" y="55"/>
                  </a:lnTo>
                  <a:lnTo>
                    <a:pt x="6" y="64"/>
                  </a:lnTo>
                  <a:lnTo>
                    <a:pt x="7" y="76"/>
                  </a:lnTo>
                  <a:lnTo>
                    <a:pt x="0" y="84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306" name="Freeform 443"/>
            <p:cNvSpPr>
              <a:spLocks/>
            </p:cNvSpPr>
            <p:nvPr/>
          </p:nvSpPr>
          <p:spPr bwMode="auto">
            <a:xfrm>
              <a:off x="4496123" y="2657426"/>
              <a:ext cx="22225" cy="66675"/>
            </a:xfrm>
            <a:custGeom>
              <a:avLst/>
              <a:gdLst>
                <a:gd name="T0" fmla="*/ 2147483647 w 28"/>
                <a:gd name="T1" fmla="*/ 0 h 84"/>
                <a:gd name="T2" fmla="*/ 2147483647 w 28"/>
                <a:gd name="T3" fmla="*/ 2147483647 h 84"/>
                <a:gd name="T4" fmla="*/ 2147483647 w 28"/>
                <a:gd name="T5" fmla="*/ 2147483647 h 84"/>
                <a:gd name="T6" fmla="*/ 2147483647 w 28"/>
                <a:gd name="T7" fmla="*/ 2147483647 h 84"/>
                <a:gd name="T8" fmla="*/ 2147483647 w 28"/>
                <a:gd name="T9" fmla="*/ 2147483647 h 84"/>
                <a:gd name="T10" fmla="*/ 2147483647 w 28"/>
                <a:gd name="T11" fmla="*/ 2147483647 h 84"/>
                <a:gd name="T12" fmla="*/ 2147483647 w 28"/>
                <a:gd name="T13" fmla="*/ 2147483647 h 84"/>
                <a:gd name="T14" fmla="*/ 2147483647 w 28"/>
                <a:gd name="T15" fmla="*/ 2147483647 h 84"/>
                <a:gd name="T16" fmla="*/ 2147483647 w 28"/>
                <a:gd name="T17" fmla="*/ 2147483647 h 84"/>
                <a:gd name="T18" fmla="*/ 2147483647 w 28"/>
                <a:gd name="T19" fmla="*/ 2147483647 h 84"/>
                <a:gd name="T20" fmla="*/ 0 w 28"/>
                <a:gd name="T21" fmla="*/ 2147483647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"/>
                <a:gd name="T34" fmla="*/ 0 h 84"/>
                <a:gd name="T35" fmla="*/ 28 w 28"/>
                <a:gd name="T36" fmla="*/ 84 h 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" h="84">
                  <a:moveTo>
                    <a:pt x="25" y="0"/>
                  </a:moveTo>
                  <a:lnTo>
                    <a:pt x="28" y="12"/>
                  </a:lnTo>
                  <a:lnTo>
                    <a:pt x="21" y="14"/>
                  </a:lnTo>
                  <a:lnTo>
                    <a:pt x="27" y="25"/>
                  </a:lnTo>
                  <a:lnTo>
                    <a:pt x="12" y="34"/>
                  </a:lnTo>
                  <a:lnTo>
                    <a:pt x="21" y="42"/>
                  </a:lnTo>
                  <a:lnTo>
                    <a:pt x="12" y="42"/>
                  </a:lnTo>
                  <a:lnTo>
                    <a:pt x="17" y="55"/>
                  </a:lnTo>
                  <a:lnTo>
                    <a:pt x="6" y="64"/>
                  </a:lnTo>
                  <a:lnTo>
                    <a:pt x="7" y="76"/>
                  </a:lnTo>
                  <a:lnTo>
                    <a:pt x="0" y="84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307" name="Freeform 444"/>
            <p:cNvSpPr>
              <a:spLocks/>
            </p:cNvSpPr>
            <p:nvPr/>
          </p:nvSpPr>
          <p:spPr bwMode="auto">
            <a:xfrm>
              <a:off x="4546923" y="2711401"/>
              <a:ext cx="30162" cy="22225"/>
            </a:xfrm>
            <a:custGeom>
              <a:avLst/>
              <a:gdLst>
                <a:gd name="T0" fmla="*/ 2147483647 w 38"/>
                <a:gd name="T1" fmla="*/ 2147483647 h 26"/>
                <a:gd name="T2" fmla="*/ 2147483647 w 38"/>
                <a:gd name="T3" fmla="*/ 2147483647 h 26"/>
                <a:gd name="T4" fmla="*/ 2147483647 w 38"/>
                <a:gd name="T5" fmla="*/ 2147483647 h 26"/>
                <a:gd name="T6" fmla="*/ 2147483647 w 38"/>
                <a:gd name="T7" fmla="*/ 2147483647 h 26"/>
                <a:gd name="T8" fmla="*/ 0 w 38"/>
                <a:gd name="T9" fmla="*/ 0 h 26"/>
                <a:gd name="T10" fmla="*/ 2147483647 w 38"/>
                <a:gd name="T11" fmla="*/ 0 h 26"/>
                <a:gd name="T12" fmla="*/ 2147483647 w 38"/>
                <a:gd name="T13" fmla="*/ 2147483647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8"/>
                <a:gd name="T22" fmla="*/ 0 h 26"/>
                <a:gd name="T23" fmla="*/ 38 w 38"/>
                <a:gd name="T24" fmla="*/ 26 h 2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8" h="26">
                  <a:moveTo>
                    <a:pt x="38" y="26"/>
                  </a:moveTo>
                  <a:lnTo>
                    <a:pt x="28" y="26"/>
                  </a:lnTo>
                  <a:lnTo>
                    <a:pt x="19" y="18"/>
                  </a:lnTo>
                  <a:lnTo>
                    <a:pt x="5" y="9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9" y="2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308" name="Freeform 445"/>
            <p:cNvSpPr>
              <a:spLocks/>
            </p:cNvSpPr>
            <p:nvPr/>
          </p:nvSpPr>
          <p:spPr bwMode="auto">
            <a:xfrm>
              <a:off x="4546923" y="2711401"/>
              <a:ext cx="30162" cy="22225"/>
            </a:xfrm>
            <a:custGeom>
              <a:avLst/>
              <a:gdLst>
                <a:gd name="T0" fmla="*/ 2147483647 w 38"/>
                <a:gd name="T1" fmla="*/ 2147483647 h 26"/>
                <a:gd name="T2" fmla="*/ 2147483647 w 38"/>
                <a:gd name="T3" fmla="*/ 2147483647 h 26"/>
                <a:gd name="T4" fmla="*/ 2147483647 w 38"/>
                <a:gd name="T5" fmla="*/ 2147483647 h 26"/>
                <a:gd name="T6" fmla="*/ 2147483647 w 38"/>
                <a:gd name="T7" fmla="*/ 2147483647 h 26"/>
                <a:gd name="T8" fmla="*/ 0 w 38"/>
                <a:gd name="T9" fmla="*/ 0 h 26"/>
                <a:gd name="T10" fmla="*/ 2147483647 w 38"/>
                <a:gd name="T11" fmla="*/ 0 h 26"/>
                <a:gd name="T12" fmla="*/ 2147483647 w 38"/>
                <a:gd name="T13" fmla="*/ 2147483647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8"/>
                <a:gd name="T22" fmla="*/ 0 h 26"/>
                <a:gd name="T23" fmla="*/ 38 w 38"/>
                <a:gd name="T24" fmla="*/ 26 h 2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8" h="26">
                  <a:moveTo>
                    <a:pt x="38" y="26"/>
                  </a:moveTo>
                  <a:lnTo>
                    <a:pt x="28" y="26"/>
                  </a:lnTo>
                  <a:lnTo>
                    <a:pt x="19" y="18"/>
                  </a:lnTo>
                  <a:lnTo>
                    <a:pt x="5" y="9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9" y="2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309" name="Freeform 446"/>
            <p:cNvSpPr>
              <a:spLocks/>
            </p:cNvSpPr>
            <p:nvPr/>
          </p:nvSpPr>
          <p:spPr bwMode="auto">
            <a:xfrm>
              <a:off x="4481835" y="2824113"/>
              <a:ext cx="3175" cy="17463"/>
            </a:xfrm>
            <a:custGeom>
              <a:avLst/>
              <a:gdLst>
                <a:gd name="T0" fmla="*/ 2147483647 w 4"/>
                <a:gd name="T1" fmla="*/ 2147483647 h 22"/>
                <a:gd name="T2" fmla="*/ 0 w 4"/>
                <a:gd name="T3" fmla="*/ 2147483647 h 22"/>
                <a:gd name="T4" fmla="*/ 2147483647 w 4"/>
                <a:gd name="T5" fmla="*/ 0 h 22"/>
                <a:gd name="T6" fmla="*/ 0 60000 65536"/>
                <a:gd name="T7" fmla="*/ 0 60000 65536"/>
                <a:gd name="T8" fmla="*/ 0 60000 65536"/>
                <a:gd name="T9" fmla="*/ 0 w 4"/>
                <a:gd name="T10" fmla="*/ 0 h 22"/>
                <a:gd name="T11" fmla="*/ 4 w 4"/>
                <a:gd name="T12" fmla="*/ 22 h 2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22">
                  <a:moveTo>
                    <a:pt x="4" y="22"/>
                  </a:moveTo>
                  <a:lnTo>
                    <a:pt x="0" y="13"/>
                  </a:lnTo>
                  <a:lnTo>
                    <a:pt x="2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310" name="Freeform 447"/>
            <p:cNvSpPr>
              <a:spLocks/>
            </p:cNvSpPr>
            <p:nvPr/>
          </p:nvSpPr>
          <p:spPr bwMode="auto">
            <a:xfrm>
              <a:off x="4481835" y="2824113"/>
              <a:ext cx="3175" cy="17463"/>
            </a:xfrm>
            <a:custGeom>
              <a:avLst/>
              <a:gdLst>
                <a:gd name="T0" fmla="*/ 2147483647 w 4"/>
                <a:gd name="T1" fmla="*/ 2147483647 h 22"/>
                <a:gd name="T2" fmla="*/ 0 w 4"/>
                <a:gd name="T3" fmla="*/ 2147483647 h 22"/>
                <a:gd name="T4" fmla="*/ 2147483647 w 4"/>
                <a:gd name="T5" fmla="*/ 0 h 22"/>
                <a:gd name="T6" fmla="*/ 0 60000 65536"/>
                <a:gd name="T7" fmla="*/ 0 60000 65536"/>
                <a:gd name="T8" fmla="*/ 0 60000 65536"/>
                <a:gd name="T9" fmla="*/ 0 w 4"/>
                <a:gd name="T10" fmla="*/ 0 h 22"/>
                <a:gd name="T11" fmla="*/ 4 w 4"/>
                <a:gd name="T12" fmla="*/ 22 h 2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22">
                  <a:moveTo>
                    <a:pt x="4" y="22"/>
                  </a:moveTo>
                  <a:lnTo>
                    <a:pt x="0" y="13"/>
                  </a:lnTo>
                  <a:lnTo>
                    <a:pt x="2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311" name="Freeform 448"/>
            <p:cNvSpPr>
              <a:spLocks/>
            </p:cNvSpPr>
            <p:nvPr/>
          </p:nvSpPr>
          <p:spPr bwMode="auto">
            <a:xfrm>
              <a:off x="4489773" y="2844751"/>
              <a:ext cx="1587" cy="22225"/>
            </a:xfrm>
            <a:custGeom>
              <a:avLst/>
              <a:gdLst>
                <a:gd name="T0" fmla="*/ 0 w 1587"/>
                <a:gd name="T1" fmla="*/ 0 h 27"/>
                <a:gd name="T2" fmla="*/ 0 w 1587"/>
                <a:gd name="T3" fmla="*/ 2147483647 h 27"/>
                <a:gd name="T4" fmla="*/ 0 w 1587"/>
                <a:gd name="T5" fmla="*/ 2147483647 h 27"/>
                <a:gd name="T6" fmla="*/ 0 60000 65536"/>
                <a:gd name="T7" fmla="*/ 0 60000 65536"/>
                <a:gd name="T8" fmla="*/ 0 60000 65536"/>
                <a:gd name="T9" fmla="*/ 0 w 1587"/>
                <a:gd name="T10" fmla="*/ 0 h 27"/>
                <a:gd name="T11" fmla="*/ 1587 w 1587"/>
                <a:gd name="T12" fmla="*/ 27 h 2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87" h="27">
                  <a:moveTo>
                    <a:pt x="0" y="0"/>
                  </a:moveTo>
                  <a:lnTo>
                    <a:pt x="0" y="13"/>
                  </a:lnTo>
                  <a:lnTo>
                    <a:pt x="0" y="27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312" name="Freeform 449"/>
            <p:cNvSpPr>
              <a:spLocks/>
            </p:cNvSpPr>
            <p:nvPr/>
          </p:nvSpPr>
          <p:spPr bwMode="auto">
            <a:xfrm>
              <a:off x="4489773" y="2844751"/>
              <a:ext cx="1587" cy="22225"/>
            </a:xfrm>
            <a:custGeom>
              <a:avLst/>
              <a:gdLst>
                <a:gd name="T0" fmla="*/ 0 w 1587"/>
                <a:gd name="T1" fmla="*/ 0 h 27"/>
                <a:gd name="T2" fmla="*/ 0 w 1587"/>
                <a:gd name="T3" fmla="*/ 2147483647 h 27"/>
                <a:gd name="T4" fmla="*/ 0 w 1587"/>
                <a:gd name="T5" fmla="*/ 2147483647 h 27"/>
                <a:gd name="T6" fmla="*/ 0 60000 65536"/>
                <a:gd name="T7" fmla="*/ 0 60000 65536"/>
                <a:gd name="T8" fmla="*/ 0 60000 65536"/>
                <a:gd name="T9" fmla="*/ 0 w 1587"/>
                <a:gd name="T10" fmla="*/ 0 h 27"/>
                <a:gd name="T11" fmla="*/ 1587 w 1587"/>
                <a:gd name="T12" fmla="*/ 27 h 2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87" h="27">
                  <a:moveTo>
                    <a:pt x="0" y="0"/>
                  </a:moveTo>
                  <a:lnTo>
                    <a:pt x="0" y="13"/>
                  </a:lnTo>
                  <a:lnTo>
                    <a:pt x="0" y="27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313" name="Freeform 450"/>
            <p:cNvSpPr>
              <a:spLocks/>
            </p:cNvSpPr>
            <p:nvPr/>
          </p:nvSpPr>
          <p:spPr bwMode="auto">
            <a:xfrm>
              <a:off x="4500885" y="2844751"/>
              <a:ext cx="1588" cy="19050"/>
            </a:xfrm>
            <a:custGeom>
              <a:avLst/>
              <a:gdLst>
                <a:gd name="T0" fmla="*/ 0 w 1588"/>
                <a:gd name="T1" fmla="*/ 0 h 23"/>
                <a:gd name="T2" fmla="*/ 0 w 1588"/>
                <a:gd name="T3" fmla="*/ 2147483647 h 23"/>
                <a:gd name="T4" fmla="*/ 0 w 1588"/>
                <a:gd name="T5" fmla="*/ 2147483647 h 23"/>
                <a:gd name="T6" fmla="*/ 0 60000 65536"/>
                <a:gd name="T7" fmla="*/ 0 60000 65536"/>
                <a:gd name="T8" fmla="*/ 0 60000 65536"/>
                <a:gd name="T9" fmla="*/ 0 w 1588"/>
                <a:gd name="T10" fmla="*/ 0 h 23"/>
                <a:gd name="T11" fmla="*/ 1588 w 1588"/>
                <a:gd name="T12" fmla="*/ 23 h 2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88" h="23">
                  <a:moveTo>
                    <a:pt x="0" y="0"/>
                  </a:moveTo>
                  <a:lnTo>
                    <a:pt x="0" y="12"/>
                  </a:lnTo>
                  <a:lnTo>
                    <a:pt x="0" y="23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314" name="Freeform 451"/>
            <p:cNvSpPr>
              <a:spLocks/>
            </p:cNvSpPr>
            <p:nvPr/>
          </p:nvSpPr>
          <p:spPr bwMode="auto">
            <a:xfrm>
              <a:off x="4500885" y="2844751"/>
              <a:ext cx="1588" cy="19050"/>
            </a:xfrm>
            <a:custGeom>
              <a:avLst/>
              <a:gdLst>
                <a:gd name="T0" fmla="*/ 0 w 1588"/>
                <a:gd name="T1" fmla="*/ 0 h 23"/>
                <a:gd name="T2" fmla="*/ 0 w 1588"/>
                <a:gd name="T3" fmla="*/ 2147483647 h 23"/>
                <a:gd name="T4" fmla="*/ 0 w 1588"/>
                <a:gd name="T5" fmla="*/ 2147483647 h 23"/>
                <a:gd name="T6" fmla="*/ 0 60000 65536"/>
                <a:gd name="T7" fmla="*/ 0 60000 65536"/>
                <a:gd name="T8" fmla="*/ 0 60000 65536"/>
                <a:gd name="T9" fmla="*/ 0 w 1588"/>
                <a:gd name="T10" fmla="*/ 0 h 23"/>
                <a:gd name="T11" fmla="*/ 1588 w 1588"/>
                <a:gd name="T12" fmla="*/ 23 h 2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88" h="23">
                  <a:moveTo>
                    <a:pt x="0" y="0"/>
                  </a:moveTo>
                  <a:lnTo>
                    <a:pt x="0" y="12"/>
                  </a:lnTo>
                  <a:lnTo>
                    <a:pt x="0" y="23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315" name="Freeform 452"/>
            <p:cNvSpPr>
              <a:spLocks/>
            </p:cNvSpPr>
            <p:nvPr/>
          </p:nvSpPr>
          <p:spPr bwMode="auto">
            <a:xfrm>
              <a:off x="4511998" y="2841576"/>
              <a:ext cx="1587" cy="19050"/>
            </a:xfrm>
            <a:custGeom>
              <a:avLst/>
              <a:gdLst>
                <a:gd name="T0" fmla="*/ 0 w 2"/>
                <a:gd name="T1" fmla="*/ 0 h 22"/>
                <a:gd name="T2" fmla="*/ 0 w 2"/>
                <a:gd name="T3" fmla="*/ 2147483647 h 22"/>
                <a:gd name="T4" fmla="*/ 2147483647 w 2"/>
                <a:gd name="T5" fmla="*/ 2147483647 h 22"/>
                <a:gd name="T6" fmla="*/ 0 60000 65536"/>
                <a:gd name="T7" fmla="*/ 0 60000 65536"/>
                <a:gd name="T8" fmla="*/ 0 60000 65536"/>
                <a:gd name="T9" fmla="*/ 0 w 2"/>
                <a:gd name="T10" fmla="*/ 0 h 22"/>
                <a:gd name="T11" fmla="*/ 2 w 2"/>
                <a:gd name="T12" fmla="*/ 22 h 2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22">
                  <a:moveTo>
                    <a:pt x="0" y="0"/>
                  </a:moveTo>
                  <a:lnTo>
                    <a:pt x="0" y="11"/>
                  </a:lnTo>
                  <a:lnTo>
                    <a:pt x="2" y="22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316" name="Freeform 453"/>
            <p:cNvSpPr>
              <a:spLocks/>
            </p:cNvSpPr>
            <p:nvPr/>
          </p:nvSpPr>
          <p:spPr bwMode="auto">
            <a:xfrm>
              <a:off x="4511998" y="2841576"/>
              <a:ext cx="1587" cy="19050"/>
            </a:xfrm>
            <a:custGeom>
              <a:avLst/>
              <a:gdLst>
                <a:gd name="T0" fmla="*/ 0 w 2"/>
                <a:gd name="T1" fmla="*/ 0 h 22"/>
                <a:gd name="T2" fmla="*/ 0 w 2"/>
                <a:gd name="T3" fmla="*/ 2147483647 h 22"/>
                <a:gd name="T4" fmla="*/ 2147483647 w 2"/>
                <a:gd name="T5" fmla="*/ 2147483647 h 22"/>
                <a:gd name="T6" fmla="*/ 0 60000 65536"/>
                <a:gd name="T7" fmla="*/ 0 60000 65536"/>
                <a:gd name="T8" fmla="*/ 0 60000 65536"/>
                <a:gd name="T9" fmla="*/ 0 w 2"/>
                <a:gd name="T10" fmla="*/ 0 h 22"/>
                <a:gd name="T11" fmla="*/ 2 w 2"/>
                <a:gd name="T12" fmla="*/ 22 h 2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22">
                  <a:moveTo>
                    <a:pt x="0" y="0"/>
                  </a:moveTo>
                  <a:lnTo>
                    <a:pt x="0" y="11"/>
                  </a:lnTo>
                  <a:lnTo>
                    <a:pt x="2" y="22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317" name="Freeform 454"/>
            <p:cNvSpPr>
              <a:spLocks/>
            </p:cNvSpPr>
            <p:nvPr/>
          </p:nvSpPr>
          <p:spPr bwMode="auto">
            <a:xfrm>
              <a:off x="4524698" y="2839988"/>
              <a:ext cx="4762" cy="17463"/>
            </a:xfrm>
            <a:custGeom>
              <a:avLst/>
              <a:gdLst>
                <a:gd name="T0" fmla="*/ 0 w 7"/>
                <a:gd name="T1" fmla="*/ 0 h 22"/>
                <a:gd name="T2" fmla="*/ 2147483647 w 7"/>
                <a:gd name="T3" fmla="*/ 2147483647 h 22"/>
                <a:gd name="T4" fmla="*/ 2147483647 w 7"/>
                <a:gd name="T5" fmla="*/ 2147483647 h 22"/>
                <a:gd name="T6" fmla="*/ 0 60000 65536"/>
                <a:gd name="T7" fmla="*/ 0 60000 65536"/>
                <a:gd name="T8" fmla="*/ 0 60000 65536"/>
                <a:gd name="T9" fmla="*/ 0 w 7"/>
                <a:gd name="T10" fmla="*/ 0 h 22"/>
                <a:gd name="T11" fmla="*/ 7 w 7"/>
                <a:gd name="T12" fmla="*/ 22 h 2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22">
                  <a:moveTo>
                    <a:pt x="0" y="0"/>
                  </a:moveTo>
                  <a:lnTo>
                    <a:pt x="4" y="11"/>
                  </a:lnTo>
                  <a:lnTo>
                    <a:pt x="7" y="22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318" name="Freeform 455"/>
            <p:cNvSpPr>
              <a:spLocks/>
            </p:cNvSpPr>
            <p:nvPr/>
          </p:nvSpPr>
          <p:spPr bwMode="auto">
            <a:xfrm>
              <a:off x="4524698" y="2839988"/>
              <a:ext cx="4762" cy="17463"/>
            </a:xfrm>
            <a:custGeom>
              <a:avLst/>
              <a:gdLst>
                <a:gd name="T0" fmla="*/ 0 w 7"/>
                <a:gd name="T1" fmla="*/ 0 h 22"/>
                <a:gd name="T2" fmla="*/ 2147483647 w 7"/>
                <a:gd name="T3" fmla="*/ 2147483647 h 22"/>
                <a:gd name="T4" fmla="*/ 2147483647 w 7"/>
                <a:gd name="T5" fmla="*/ 2147483647 h 22"/>
                <a:gd name="T6" fmla="*/ 0 60000 65536"/>
                <a:gd name="T7" fmla="*/ 0 60000 65536"/>
                <a:gd name="T8" fmla="*/ 0 60000 65536"/>
                <a:gd name="T9" fmla="*/ 0 w 7"/>
                <a:gd name="T10" fmla="*/ 0 h 22"/>
                <a:gd name="T11" fmla="*/ 7 w 7"/>
                <a:gd name="T12" fmla="*/ 22 h 2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22">
                  <a:moveTo>
                    <a:pt x="0" y="0"/>
                  </a:moveTo>
                  <a:lnTo>
                    <a:pt x="4" y="11"/>
                  </a:lnTo>
                  <a:lnTo>
                    <a:pt x="7" y="22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319" name="Freeform 456"/>
            <p:cNvSpPr>
              <a:spLocks/>
            </p:cNvSpPr>
            <p:nvPr/>
          </p:nvSpPr>
          <p:spPr bwMode="auto">
            <a:xfrm>
              <a:off x="4543748" y="2836813"/>
              <a:ext cx="1587" cy="19050"/>
            </a:xfrm>
            <a:custGeom>
              <a:avLst/>
              <a:gdLst>
                <a:gd name="T0" fmla="*/ 0 w 1587"/>
                <a:gd name="T1" fmla="*/ 0 h 23"/>
                <a:gd name="T2" fmla="*/ 0 w 1587"/>
                <a:gd name="T3" fmla="*/ 2147483647 h 23"/>
                <a:gd name="T4" fmla="*/ 0 w 1587"/>
                <a:gd name="T5" fmla="*/ 2147483647 h 23"/>
                <a:gd name="T6" fmla="*/ 0 60000 65536"/>
                <a:gd name="T7" fmla="*/ 0 60000 65536"/>
                <a:gd name="T8" fmla="*/ 0 60000 65536"/>
                <a:gd name="T9" fmla="*/ 0 w 1587"/>
                <a:gd name="T10" fmla="*/ 0 h 23"/>
                <a:gd name="T11" fmla="*/ 1587 w 1587"/>
                <a:gd name="T12" fmla="*/ 23 h 2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87" h="23">
                  <a:moveTo>
                    <a:pt x="0" y="0"/>
                  </a:moveTo>
                  <a:lnTo>
                    <a:pt x="0" y="14"/>
                  </a:lnTo>
                  <a:lnTo>
                    <a:pt x="0" y="23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320" name="Freeform 457"/>
            <p:cNvSpPr>
              <a:spLocks/>
            </p:cNvSpPr>
            <p:nvPr/>
          </p:nvSpPr>
          <p:spPr bwMode="auto">
            <a:xfrm>
              <a:off x="4543748" y="2836813"/>
              <a:ext cx="1587" cy="19050"/>
            </a:xfrm>
            <a:custGeom>
              <a:avLst/>
              <a:gdLst>
                <a:gd name="T0" fmla="*/ 0 w 1587"/>
                <a:gd name="T1" fmla="*/ 0 h 23"/>
                <a:gd name="T2" fmla="*/ 0 w 1587"/>
                <a:gd name="T3" fmla="*/ 2147483647 h 23"/>
                <a:gd name="T4" fmla="*/ 0 w 1587"/>
                <a:gd name="T5" fmla="*/ 2147483647 h 23"/>
                <a:gd name="T6" fmla="*/ 0 60000 65536"/>
                <a:gd name="T7" fmla="*/ 0 60000 65536"/>
                <a:gd name="T8" fmla="*/ 0 60000 65536"/>
                <a:gd name="T9" fmla="*/ 0 w 1587"/>
                <a:gd name="T10" fmla="*/ 0 h 23"/>
                <a:gd name="T11" fmla="*/ 1587 w 1587"/>
                <a:gd name="T12" fmla="*/ 23 h 2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87" h="23">
                  <a:moveTo>
                    <a:pt x="0" y="0"/>
                  </a:moveTo>
                  <a:lnTo>
                    <a:pt x="0" y="14"/>
                  </a:lnTo>
                  <a:lnTo>
                    <a:pt x="0" y="23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321" name="Freeform 458"/>
            <p:cNvSpPr>
              <a:spLocks/>
            </p:cNvSpPr>
            <p:nvPr/>
          </p:nvSpPr>
          <p:spPr bwMode="auto">
            <a:xfrm>
              <a:off x="4561210" y="2833638"/>
              <a:ext cx="1588" cy="19050"/>
            </a:xfrm>
            <a:custGeom>
              <a:avLst/>
              <a:gdLst>
                <a:gd name="T0" fmla="*/ 0 w 1588"/>
                <a:gd name="T1" fmla="*/ 0 h 25"/>
                <a:gd name="T2" fmla="*/ 0 w 1588"/>
                <a:gd name="T3" fmla="*/ 2147483647 h 25"/>
                <a:gd name="T4" fmla="*/ 0 w 1588"/>
                <a:gd name="T5" fmla="*/ 2147483647 h 25"/>
                <a:gd name="T6" fmla="*/ 0 60000 65536"/>
                <a:gd name="T7" fmla="*/ 0 60000 65536"/>
                <a:gd name="T8" fmla="*/ 0 60000 65536"/>
                <a:gd name="T9" fmla="*/ 0 w 1588"/>
                <a:gd name="T10" fmla="*/ 0 h 25"/>
                <a:gd name="T11" fmla="*/ 1588 w 1588"/>
                <a:gd name="T12" fmla="*/ 25 h 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88" h="25">
                  <a:moveTo>
                    <a:pt x="0" y="0"/>
                  </a:moveTo>
                  <a:lnTo>
                    <a:pt x="0" y="12"/>
                  </a:lnTo>
                  <a:lnTo>
                    <a:pt x="0" y="25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322" name="Freeform 459"/>
            <p:cNvSpPr>
              <a:spLocks/>
            </p:cNvSpPr>
            <p:nvPr/>
          </p:nvSpPr>
          <p:spPr bwMode="auto">
            <a:xfrm>
              <a:off x="4561210" y="2833638"/>
              <a:ext cx="1588" cy="19050"/>
            </a:xfrm>
            <a:custGeom>
              <a:avLst/>
              <a:gdLst>
                <a:gd name="T0" fmla="*/ 0 w 1588"/>
                <a:gd name="T1" fmla="*/ 0 h 25"/>
                <a:gd name="T2" fmla="*/ 0 w 1588"/>
                <a:gd name="T3" fmla="*/ 2147483647 h 25"/>
                <a:gd name="T4" fmla="*/ 0 w 1588"/>
                <a:gd name="T5" fmla="*/ 2147483647 h 25"/>
                <a:gd name="T6" fmla="*/ 0 60000 65536"/>
                <a:gd name="T7" fmla="*/ 0 60000 65536"/>
                <a:gd name="T8" fmla="*/ 0 60000 65536"/>
                <a:gd name="T9" fmla="*/ 0 w 1588"/>
                <a:gd name="T10" fmla="*/ 0 h 25"/>
                <a:gd name="T11" fmla="*/ 1588 w 1588"/>
                <a:gd name="T12" fmla="*/ 25 h 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88" h="25">
                  <a:moveTo>
                    <a:pt x="0" y="0"/>
                  </a:moveTo>
                  <a:lnTo>
                    <a:pt x="0" y="12"/>
                  </a:lnTo>
                  <a:lnTo>
                    <a:pt x="0" y="25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323" name="Freeform 460"/>
            <p:cNvSpPr>
              <a:spLocks/>
            </p:cNvSpPr>
            <p:nvPr/>
          </p:nvSpPr>
          <p:spPr bwMode="auto">
            <a:xfrm>
              <a:off x="4580260" y="2828876"/>
              <a:ext cx="3175" cy="20637"/>
            </a:xfrm>
            <a:custGeom>
              <a:avLst/>
              <a:gdLst>
                <a:gd name="T0" fmla="*/ 0 w 6"/>
                <a:gd name="T1" fmla="*/ 0 h 26"/>
                <a:gd name="T2" fmla="*/ 2147483647 w 6"/>
                <a:gd name="T3" fmla="*/ 2147483647 h 26"/>
                <a:gd name="T4" fmla="*/ 2147483647 w 6"/>
                <a:gd name="T5" fmla="*/ 2147483647 h 26"/>
                <a:gd name="T6" fmla="*/ 0 60000 65536"/>
                <a:gd name="T7" fmla="*/ 0 60000 65536"/>
                <a:gd name="T8" fmla="*/ 0 60000 65536"/>
                <a:gd name="T9" fmla="*/ 0 w 6"/>
                <a:gd name="T10" fmla="*/ 0 h 26"/>
                <a:gd name="T11" fmla="*/ 6 w 6"/>
                <a:gd name="T12" fmla="*/ 26 h 2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26">
                  <a:moveTo>
                    <a:pt x="0" y="0"/>
                  </a:moveTo>
                  <a:lnTo>
                    <a:pt x="6" y="13"/>
                  </a:lnTo>
                  <a:lnTo>
                    <a:pt x="6" y="26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324" name="Freeform 461"/>
            <p:cNvSpPr>
              <a:spLocks/>
            </p:cNvSpPr>
            <p:nvPr/>
          </p:nvSpPr>
          <p:spPr bwMode="auto">
            <a:xfrm>
              <a:off x="4580260" y="2828876"/>
              <a:ext cx="3175" cy="20637"/>
            </a:xfrm>
            <a:custGeom>
              <a:avLst/>
              <a:gdLst>
                <a:gd name="T0" fmla="*/ 0 w 6"/>
                <a:gd name="T1" fmla="*/ 0 h 26"/>
                <a:gd name="T2" fmla="*/ 2147483647 w 6"/>
                <a:gd name="T3" fmla="*/ 2147483647 h 26"/>
                <a:gd name="T4" fmla="*/ 2147483647 w 6"/>
                <a:gd name="T5" fmla="*/ 2147483647 h 26"/>
                <a:gd name="T6" fmla="*/ 0 60000 65536"/>
                <a:gd name="T7" fmla="*/ 0 60000 65536"/>
                <a:gd name="T8" fmla="*/ 0 60000 65536"/>
                <a:gd name="T9" fmla="*/ 0 w 6"/>
                <a:gd name="T10" fmla="*/ 0 h 26"/>
                <a:gd name="T11" fmla="*/ 6 w 6"/>
                <a:gd name="T12" fmla="*/ 26 h 2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26">
                  <a:moveTo>
                    <a:pt x="0" y="0"/>
                  </a:moveTo>
                  <a:lnTo>
                    <a:pt x="6" y="13"/>
                  </a:lnTo>
                  <a:lnTo>
                    <a:pt x="6" y="26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325" name="Freeform 462"/>
            <p:cNvSpPr>
              <a:spLocks/>
            </p:cNvSpPr>
            <p:nvPr/>
          </p:nvSpPr>
          <p:spPr bwMode="auto">
            <a:xfrm>
              <a:off x="4602485" y="2822526"/>
              <a:ext cx="3175" cy="17462"/>
            </a:xfrm>
            <a:custGeom>
              <a:avLst/>
              <a:gdLst>
                <a:gd name="T0" fmla="*/ 0 w 4"/>
                <a:gd name="T1" fmla="*/ 0 h 22"/>
                <a:gd name="T2" fmla="*/ 2147483647 w 4"/>
                <a:gd name="T3" fmla="*/ 2147483647 h 22"/>
                <a:gd name="T4" fmla="*/ 2147483647 w 4"/>
                <a:gd name="T5" fmla="*/ 2147483647 h 22"/>
                <a:gd name="T6" fmla="*/ 0 60000 65536"/>
                <a:gd name="T7" fmla="*/ 0 60000 65536"/>
                <a:gd name="T8" fmla="*/ 0 60000 65536"/>
                <a:gd name="T9" fmla="*/ 0 w 4"/>
                <a:gd name="T10" fmla="*/ 0 h 22"/>
                <a:gd name="T11" fmla="*/ 4 w 4"/>
                <a:gd name="T12" fmla="*/ 22 h 2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22">
                  <a:moveTo>
                    <a:pt x="0" y="0"/>
                  </a:moveTo>
                  <a:lnTo>
                    <a:pt x="3" y="11"/>
                  </a:lnTo>
                  <a:lnTo>
                    <a:pt x="4" y="22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326" name="Freeform 463"/>
            <p:cNvSpPr>
              <a:spLocks/>
            </p:cNvSpPr>
            <p:nvPr/>
          </p:nvSpPr>
          <p:spPr bwMode="auto">
            <a:xfrm>
              <a:off x="4602485" y="2822526"/>
              <a:ext cx="3175" cy="17462"/>
            </a:xfrm>
            <a:custGeom>
              <a:avLst/>
              <a:gdLst>
                <a:gd name="T0" fmla="*/ 0 w 4"/>
                <a:gd name="T1" fmla="*/ 0 h 22"/>
                <a:gd name="T2" fmla="*/ 2147483647 w 4"/>
                <a:gd name="T3" fmla="*/ 2147483647 h 22"/>
                <a:gd name="T4" fmla="*/ 2147483647 w 4"/>
                <a:gd name="T5" fmla="*/ 2147483647 h 22"/>
                <a:gd name="T6" fmla="*/ 0 60000 65536"/>
                <a:gd name="T7" fmla="*/ 0 60000 65536"/>
                <a:gd name="T8" fmla="*/ 0 60000 65536"/>
                <a:gd name="T9" fmla="*/ 0 w 4"/>
                <a:gd name="T10" fmla="*/ 0 h 22"/>
                <a:gd name="T11" fmla="*/ 4 w 4"/>
                <a:gd name="T12" fmla="*/ 22 h 2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22">
                  <a:moveTo>
                    <a:pt x="0" y="0"/>
                  </a:moveTo>
                  <a:lnTo>
                    <a:pt x="3" y="11"/>
                  </a:lnTo>
                  <a:lnTo>
                    <a:pt x="4" y="22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327" name="Freeform 464"/>
            <p:cNvSpPr>
              <a:spLocks/>
            </p:cNvSpPr>
            <p:nvPr/>
          </p:nvSpPr>
          <p:spPr bwMode="auto">
            <a:xfrm>
              <a:off x="4623123" y="2816176"/>
              <a:ext cx="3175" cy="20637"/>
            </a:xfrm>
            <a:custGeom>
              <a:avLst/>
              <a:gdLst>
                <a:gd name="T0" fmla="*/ 0 w 4"/>
                <a:gd name="T1" fmla="*/ 0 h 25"/>
                <a:gd name="T2" fmla="*/ 2147483647 w 4"/>
                <a:gd name="T3" fmla="*/ 2147483647 h 25"/>
                <a:gd name="T4" fmla="*/ 2147483647 w 4"/>
                <a:gd name="T5" fmla="*/ 2147483647 h 25"/>
                <a:gd name="T6" fmla="*/ 0 60000 65536"/>
                <a:gd name="T7" fmla="*/ 0 60000 65536"/>
                <a:gd name="T8" fmla="*/ 0 60000 65536"/>
                <a:gd name="T9" fmla="*/ 0 w 4"/>
                <a:gd name="T10" fmla="*/ 0 h 25"/>
                <a:gd name="T11" fmla="*/ 4 w 4"/>
                <a:gd name="T12" fmla="*/ 25 h 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25">
                  <a:moveTo>
                    <a:pt x="0" y="0"/>
                  </a:moveTo>
                  <a:lnTo>
                    <a:pt x="2" y="12"/>
                  </a:lnTo>
                  <a:lnTo>
                    <a:pt x="4" y="25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328" name="Freeform 465"/>
            <p:cNvSpPr>
              <a:spLocks/>
            </p:cNvSpPr>
            <p:nvPr/>
          </p:nvSpPr>
          <p:spPr bwMode="auto">
            <a:xfrm>
              <a:off x="4623123" y="2816176"/>
              <a:ext cx="3175" cy="20637"/>
            </a:xfrm>
            <a:custGeom>
              <a:avLst/>
              <a:gdLst>
                <a:gd name="T0" fmla="*/ 0 w 4"/>
                <a:gd name="T1" fmla="*/ 0 h 25"/>
                <a:gd name="T2" fmla="*/ 2147483647 w 4"/>
                <a:gd name="T3" fmla="*/ 2147483647 h 25"/>
                <a:gd name="T4" fmla="*/ 2147483647 w 4"/>
                <a:gd name="T5" fmla="*/ 2147483647 h 25"/>
                <a:gd name="T6" fmla="*/ 0 60000 65536"/>
                <a:gd name="T7" fmla="*/ 0 60000 65536"/>
                <a:gd name="T8" fmla="*/ 0 60000 65536"/>
                <a:gd name="T9" fmla="*/ 0 w 4"/>
                <a:gd name="T10" fmla="*/ 0 h 25"/>
                <a:gd name="T11" fmla="*/ 4 w 4"/>
                <a:gd name="T12" fmla="*/ 25 h 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25">
                  <a:moveTo>
                    <a:pt x="0" y="0"/>
                  </a:moveTo>
                  <a:lnTo>
                    <a:pt x="2" y="12"/>
                  </a:lnTo>
                  <a:lnTo>
                    <a:pt x="4" y="25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329" name="Line 466"/>
            <p:cNvSpPr>
              <a:spLocks noChangeShapeType="1"/>
            </p:cNvSpPr>
            <p:nvPr/>
          </p:nvSpPr>
          <p:spPr bwMode="auto">
            <a:xfrm>
              <a:off x="4643760" y="2809826"/>
              <a:ext cx="3175" cy="1111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330" name="Line 467"/>
            <p:cNvSpPr>
              <a:spLocks noChangeShapeType="1"/>
            </p:cNvSpPr>
            <p:nvPr/>
          </p:nvSpPr>
          <p:spPr bwMode="auto">
            <a:xfrm>
              <a:off x="4643760" y="2809826"/>
              <a:ext cx="3175" cy="11112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331" name="Freeform 468"/>
            <p:cNvSpPr>
              <a:spLocks/>
            </p:cNvSpPr>
            <p:nvPr/>
          </p:nvSpPr>
          <p:spPr bwMode="auto">
            <a:xfrm>
              <a:off x="4623123" y="2801888"/>
              <a:ext cx="3175" cy="12700"/>
            </a:xfrm>
            <a:custGeom>
              <a:avLst/>
              <a:gdLst>
                <a:gd name="T0" fmla="*/ 2147483647 w 3"/>
                <a:gd name="T1" fmla="*/ 2147483647 h 17"/>
                <a:gd name="T2" fmla="*/ 0 w 3"/>
                <a:gd name="T3" fmla="*/ 2147483647 h 17"/>
                <a:gd name="T4" fmla="*/ 0 w 3"/>
                <a:gd name="T5" fmla="*/ 0 h 17"/>
                <a:gd name="T6" fmla="*/ 0 60000 65536"/>
                <a:gd name="T7" fmla="*/ 0 60000 65536"/>
                <a:gd name="T8" fmla="*/ 0 60000 65536"/>
                <a:gd name="T9" fmla="*/ 0 w 3"/>
                <a:gd name="T10" fmla="*/ 0 h 17"/>
                <a:gd name="T11" fmla="*/ 3 w 3"/>
                <a:gd name="T12" fmla="*/ 17 h 1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17">
                  <a:moveTo>
                    <a:pt x="3" y="17"/>
                  </a:moveTo>
                  <a:lnTo>
                    <a:pt x="0" y="10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332" name="Freeform 469"/>
            <p:cNvSpPr>
              <a:spLocks/>
            </p:cNvSpPr>
            <p:nvPr/>
          </p:nvSpPr>
          <p:spPr bwMode="auto">
            <a:xfrm>
              <a:off x="4623123" y="2801888"/>
              <a:ext cx="3175" cy="12700"/>
            </a:xfrm>
            <a:custGeom>
              <a:avLst/>
              <a:gdLst>
                <a:gd name="T0" fmla="*/ 2147483647 w 3"/>
                <a:gd name="T1" fmla="*/ 2147483647 h 17"/>
                <a:gd name="T2" fmla="*/ 0 w 3"/>
                <a:gd name="T3" fmla="*/ 2147483647 h 17"/>
                <a:gd name="T4" fmla="*/ 0 w 3"/>
                <a:gd name="T5" fmla="*/ 0 h 17"/>
                <a:gd name="T6" fmla="*/ 0 60000 65536"/>
                <a:gd name="T7" fmla="*/ 0 60000 65536"/>
                <a:gd name="T8" fmla="*/ 0 60000 65536"/>
                <a:gd name="T9" fmla="*/ 0 w 3"/>
                <a:gd name="T10" fmla="*/ 0 h 17"/>
                <a:gd name="T11" fmla="*/ 3 w 3"/>
                <a:gd name="T12" fmla="*/ 17 h 1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17">
                  <a:moveTo>
                    <a:pt x="3" y="17"/>
                  </a:moveTo>
                  <a:lnTo>
                    <a:pt x="0" y="10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333" name="Freeform 470"/>
            <p:cNvSpPr>
              <a:spLocks/>
            </p:cNvSpPr>
            <p:nvPr/>
          </p:nvSpPr>
          <p:spPr bwMode="auto">
            <a:xfrm>
              <a:off x="4600898" y="2805063"/>
              <a:ext cx="4762" cy="15875"/>
            </a:xfrm>
            <a:custGeom>
              <a:avLst/>
              <a:gdLst>
                <a:gd name="T0" fmla="*/ 2147483647 w 7"/>
                <a:gd name="T1" fmla="*/ 2147483647 h 19"/>
                <a:gd name="T2" fmla="*/ 2147483647 w 7"/>
                <a:gd name="T3" fmla="*/ 2147483647 h 19"/>
                <a:gd name="T4" fmla="*/ 0 w 7"/>
                <a:gd name="T5" fmla="*/ 0 h 19"/>
                <a:gd name="T6" fmla="*/ 0 60000 65536"/>
                <a:gd name="T7" fmla="*/ 0 60000 65536"/>
                <a:gd name="T8" fmla="*/ 0 60000 65536"/>
                <a:gd name="T9" fmla="*/ 0 w 7"/>
                <a:gd name="T10" fmla="*/ 0 h 19"/>
                <a:gd name="T11" fmla="*/ 7 w 7"/>
                <a:gd name="T12" fmla="*/ 19 h 1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19">
                  <a:moveTo>
                    <a:pt x="7" y="19"/>
                  </a:moveTo>
                  <a:lnTo>
                    <a:pt x="3" y="11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334" name="Freeform 471"/>
            <p:cNvSpPr>
              <a:spLocks/>
            </p:cNvSpPr>
            <p:nvPr/>
          </p:nvSpPr>
          <p:spPr bwMode="auto">
            <a:xfrm>
              <a:off x="4600898" y="2805063"/>
              <a:ext cx="4762" cy="15875"/>
            </a:xfrm>
            <a:custGeom>
              <a:avLst/>
              <a:gdLst>
                <a:gd name="T0" fmla="*/ 2147483647 w 7"/>
                <a:gd name="T1" fmla="*/ 2147483647 h 19"/>
                <a:gd name="T2" fmla="*/ 2147483647 w 7"/>
                <a:gd name="T3" fmla="*/ 2147483647 h 19"/>
                <a:gd name="T4" fmla="*/ 0 w 7"/>
                <a:gd name="T5" fmla="*/ 0 h 19"/>
                <a:gd name="T6" fmla="*/ 0 60000 65536"/>
                <a:gd name="T7" fmla="*/ 0 60000 65536"/>
                <a:gd name="T8" fmla="*/ 0 60000 65536"/>
                <a:gd name="T9" fmla="*/ 0 w 7"/>
                <a:gd name="T10" fmla="*/ 0 h 19"/>
                <a:gd name="T11" fmla="*/ 7 w 7"/>
                <a:gd name="T12" fmla="*/ 19 h 1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19">
                  <a:moveTo>
                    <a:pt x="7" y="19"/>
                  </a:moveTo>
                  <a:lnTo>
                    <a:pt x="3" y="11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335" name="Freeform 472"/>
            <p:cNvSpPr>
              <a:spLocks/>
            </p:cNvSpPr>
            <p:nvPr/>
          </p:nvSpPr>
          <p:spPr bwMode="auto">
            <a:xfrm>
              <a:off x="4581848" y="2814588"/>
              <a:ext cx="3175" cy="11113"/>
            </a:xfrm>
            <a:custGeom>
              <a:avLst/>
              <a:gdLst>
                <a:gd name="T0" fmla="*/ 2147483647 w 4"/>
                <a:gd name="T1" fmla="*/ 2147483647 h 14"/>
                <a:gd name="T2" fmla="*/ 0 w 4"/>
                <a:gd name="T3" fmla="*/ 2147483647 h 14"/>
                <a:gd name="T4" fmla="*/ 0 w 4"/>
                <a:gd name="T5" fmla="*/ 0 h 14"/>
                <a:gd name="T6" fmla="*/ 0 60000 65536"/>
                <a:gd name="T7" fmla="*/ 0 60000 65536"/>
                <a:gd name="T8" fmla="*/ 0 60000 65536"/>
                <a:gd name="T9" fmla="*/ 0 w 4"/>
                <a:gd name="T10" fmla="*/ 0 h 14"/>
                <a:gd name="T11" fmla="*/ 4 w 4"/>
                <a:gd name="T12" fmla="*/ 14 h 1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14">
                  <a:moveTo>
                    <a:pt x="4" y="14"/>
                  </a:moveTo>
                  <a:lnTo>
                    <a:pt x="0" y="7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336" name="Freeform 473"/>
            <p:cNvSpPr>
              <a:spLocks/>
            </p:cNvSpPr>
            <p:nvPr/>
          </p:nvSpPr>
          <p:spPr bwMode="auto">
            <a:xfrm>
              <a:off x="4581848" y="2814588"/>
              <a:ext cx="3175" cy="11113"/>
            </a:xfrm>
            <a:custGeom>
              <a:avLst/>
              <a:gdLst>
                <a:gd name="T0" fmla="*/ 2147483647 w 4"/>
                <a:gd name="T1" fmla="*/ 2147483647 h 14"/>
                <a:gd name="T2" fmla="*/ 0 w 4"/>
                <a:gd name="T3" fmla="*/ 2147483647 h 14"/>
                <a:gd name="T4" fmla="*/ 0 w 4"/>
                <a:gd name="T5" fmla="*/ 0 h 14"/>
                <a:gd name="T6" fmla="*/ 0 60000 65536"/>
                <a:gd name="T7" fmla="*/ 0 60000 65536"/>
                <a:gd name="T8" fmla="*/ 0 60000 65536"/>
                <a:gd name="T9" fmla="*/ 0 w 4"/>
                <a:gd name="T10" fmla="*/ 0 h 14"/>
                <a:gd name="T11" fmla="*/ 4 w 4"/>
                <a:gd name="T12" fmla="*/ 14 h 1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14">
                  <a:moveTo>
                    <a:pt x="4" y="14"/>
                  </a:moveTo>
                  <a:lnTo>
                    <a:pt x="0" y="7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337" name="Freeform 474"/>
            <p:cNvSpPr>
              <a:spLocks/>
            </p:cNvSpPr>
            <p:nvPr/>
          </p:nvSpPr>
          <p:spPr bwMode="auto">
            <a:xfrm>
              <a:off x="4565973" y="2816176"/>
              <a:ext cx="1587" cy="15875"/>
            </a:xfrm>
            <a:custGeom>
              <a:avLst/>
              <a:gdLst>
                <a:gd name="T0" fmla="*/ 2147483647 w 3"/>
                <a:gd name="T1" fmla="*/ 2147483647 h 21"/>
                <a:gd name="T2" fmla="*/ 0 w 3"/>
                <a:gd name="T3" fmla="*/ 2147483647 h 21"/>
                <a:gd name="T4" fmla="*/ 0 w 3"/>
                <a:gd name="T5" fmla="*/ 0 h 21"/>
                <a:gd name="T6" fmla="*/ 0 60000 65536"/>
                <a:gd name="T7" fmla="*/ 0 60000 65536"/>
                <a:gd name="T8" fmla="*/ 0 60000 65536"/>
                <a:gd name="T9" fmla="*/ 0 w 3"/>
                <a:gd name="T10" fmla="*/ 0 h 21"/>
                <a:gd name="T11" fmla="*/ 3 w 3"/>
                <a:gd name="T12" fmla="*/ 21 h 2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21">
                  <a:moveTo>
                    <a:pt x="3" y="21"/>
                  </a:moveTo>
                  <a:lnTo>
                    <a:pt x="0" y="10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338" name="Freeform 475"/>
            <p:cNvSpPr>
              <a:spLocks/>
            </p:cNvSpPr>
            <p:nvPr/>
          </p:nvSpPr>
          <p:spPr bwMode="auto">
            <a:xfrm>
              <a:off x="4565973" y="2816176"/>
              <a:ext cx="1587" cy="15875"/>
            </a:xfrm>
            <a:custGeom>
              <a:avLst/>
              <a:gdLst>
                <a:gd name="T0" fmla="*/ 2147483647 w 3"/>
                <a:gd name="T1" fmla="*/ 2147483647 h 21"/>
                <a:gd name="T2" fmla="*/ 0 w 3"/>
                <a:gd name="T3" fmla="*/ 2147483647 h 21"/>
                <a:gd name="T4" fmla="*/ 0 w 3"/>
                <a:gd name="T5" fmla="*/ 0 h 21"/>
                <a:gd name="T6" fmla="*/ 0 60000 65536"/>
                <a:gd name="T7" fmla="*/ 0 60000 65536"/>
                <a:gd name="T8" fmla="*/ 0 60000 65536"/>
                <a:gd name="T9" fmla="*/ 0 w 3"/>
                <a:gd name="T10" fmla="*/ 0 h 21"/>
                <a:gd name="T11" fmla="*/ 3 w 3"/>
                <a:gd name="T12" fmla="*/ 21 h 2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21">
                  <a:moveTo>
                    <a:pt x="3" y="21"/>
                  </a:moveTo>
                  <a:lnTo>
                    <a:pt x="0" y="10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339" name="Freeform 476"/>
            <p:cNvSpPr>
              <a:spLocks/>
            </p:cNvSpPr>
            <p:nvPr/>
          </p:nvSpPr>
          <p:spPr bwMode="auto">
            <a:xfrm>
              <a:off x="4548510" y="2817763"/>
              <a:ext cx="1588" cy="15875"/>
            </a:xfrm>
            <a:custGeom>
              <a:avLst/>
              <a:gdLst>
                <a:gd name="T0" fmla="*/ 0 w 1588"/>
                <a:gd name="T1" fmla="*/ 2147483647 h 20"/>
                <a:gd name="T2" fmla="*/ 0 w 1588"/>
                <a:gd name="T3" fmla="*/ 2147483647 h 20"/>
                <a:gd name="T4" fmla="*/ 0 w 1588"/>
                <a:gd name="T5" fmla="*/ 0 h 20"/>
                <a:gd name="T6" fmla="*/ 0 60000 65536"/>
                <a:gd name="T7" fmla="*/ 0 60000 65536"/>
                <a:gd name="T8" fmla="*/ 0 60000 65536"/>
                <a:gd name="T9" fmla="*/ 0 w 1588"/>
                <a:gd name="T10" fmla="*/ 0 h 20"/>
                <a:gd name="T11" fmla="*/ 1588 w 1588"/>
                <a:gd name="T12" fmla="*/ 20 h 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88" h="20">
                  <a:moveTo>
                    <a:pt x="0" y="20"/>
                  </a:moveTo>
                  <a:lnTo>
                    <a:pt x="0" y="11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340" name="Freeform 477"/>
            <p:cNvSpPr>
              <a:spLocks/>
            </p:cNvSpPr>
            <p:nvPr/>
          </p:nvSpPr>
          <p:spPr bwMode="auto">
            <a:xfrm>
              <a:off x="4548510" y="2817763"/>
              <a:ext cx="1588" cy="15875"/>
            </a:xfrm>
            <a:custGeom>
              <a:avLst/>
              <a:gdLst>
                <a:gd name="T0" fmla="*/ 0 w 1588"/>
                <a:gd name="T1" fmla="*/ 2147483647 h 20"/>
                <a:gd name="T2" fmla="*/ 0 w 1588"/>
                <a:gd name="T3" fmla="*/ 2147483647 h 20"/>
                <a:gd name="T4" fmla="*/ 0 w 1588"/>
                <a:gd name="T5" fmla="*/ 0 h 20"/>
                <a:gd name="T6" fmla="*/ 0 60000 65536"/>
                <a:gd name="T7" fmla="*/ 0 60000 65536"/>
                <a:gd name="T8" fmla="*/ 0 60000 65536"/>
                <a:gd name="T9" fmla="*/ 0 w 1588"/>
                <a:gd name="T10" fmla="*/ 0 h 20"/>
                <a:gd name="T11" fmla="*/ 1588 w 1588"/>
                <a:gd name="T12" fmla="*/ 20 h 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88" h="20">
                  <a:moveTo>
                    <a:pt x="0" y="20"/>
                  </a:moveTo>
                  <a:lnTo>
                    <a:pt x="0" y="11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341" name="Freeform 478"/>
            <p:cNvSpPr>
              <a:spLocks/>
            </p:cNvSpPr>
            <p:nvPr/>
          </p:nvSpPr>
          <p:spPr bwMode="auto">
            <a:xfrm>
              <a:off x="4532635" y="2820938"/>
              <a:ext cx="1588" cy="17463"/>
            </a:xfrm>
            <a:custGeom>
              <a:avLst/>
              <a:gdLst>
                <a:gd name="T0" fmla="*/ 2147483647 w 3"/>
                <a:gd name="T1" fmla="*/ 2147483647 h 21"/>
                <a:gd name="T2" fmla="*/ 0 w 3"/>
                <a:gd name="T3" fmla="*/ 2147483647 h 21"/>
                <a:gd name="T4" fmla="*/ 2147483647 w 3"/>
                <a:gd name="T5" fmla="*/ 0 h 21"/>
                <a:gd name="T6" fmla="*/ 0 60000 65536"/>
                <a:gd name="T7" fmla="*/ 0 60000 65536"/>
                <a:gd name="T8" fmla="*/ 0 60000 65536"/>
                <a:gd name="T9" fmla="*/ 0 w 3"/>
                <a:gd name="T10" fmla="*/ 0 h 21"/>
                <a:gd name="T11" fmla="*/ 3 w 3"/>
                <a:gd name="T12" fmla="*/ 21 h 2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21">
                  <a:moveTo>
                    <a:pt x="3" y="21"/>
                  </a:moveTo>
                  <a:lnTo>
                    <a:pt x="0" y="11"/>
                  </a:lnTo>
                  <a:lnTo>
                    <a:pt x="2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342" name="Freeform 479"/>
            <p:cNvSpPr>
              <a:spLocks/>
            </p:cNvSpPr>
            <p:nvPr/>
          </p:nvSpPr>
          <p:spPr bwMode="auto">
            <a:xfrm>
              <a:off x="4532635" y="2820938"/>
              <a:ext cx="1588" cy="17463"/>
            </a:xfrm>
            <a:custGeom>
              <a:avLst/>
              <a:gdLst>
                <a:gd name="T0" fmla="*/ 2147483647 w 3"/>
                <a:gd name="T1" fmla="*/ 2147483647 h 21"/>
                <a:gd name="T2" fmla="*/ 0 w 3"/>
                <a:gd name="T3" fmla="*/ 2147483647 h 21"/>
                <a:gd name="T4" fmla="*/ 2147483647 w 3"/>
                <a:gd name="T5" fmla="*/ 0 h 21"/>
                <a:gd name="T6" fmla="*/ 0 60000 65536"/>
                <a:gd name="T7" fmla="*/ 0 60000 65536"/>
                <a:gd name="T8" fmla="*/ 0 60000 65536"/>
                <a:gd name="T9" fmla="*/ 0 w 3"/>
                <a:gd name="T10" fmla="*/ 0 h 21"/>
                <a:gd name="T11" fmla="*/ 3 w 3"/>
                <a:gd name="T12" fmla="*/ 21 h 2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21">
                  <a:moveTo>
                    <a:pt x="3" y="21"/>
                  </a:moveTo>
                  <a:lnTo>
                    <a:pt x="0" y="11"/>
                  </a:lnTo>
                  <a:lnTo>
                    <a:pt x="2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343" name="Freeform 480"/>
            <p:cNvSpPr>
              <a:spLocks/>
            </p:cNvSpPr>
            <p:nvPr/>
          </p:nvSpPr>
          <p:spPr bwMode="auto">
            <a:xfrm>
              <a:off x="4516760" y="2824113"/>
              <a:ext cx="1588" cy="15875"/>
            </a:xfrm>
            <a:custGeom>
              <a:avLst/>
              <a:gdLst>
                <a:gd name="T0" fmla="*/ 2147483647 w 1"/>
                <a:gd name="T1" fmla="*/ 2147483647 h 20"/>
                <a:gd name="T2" fmla="*/ 0 w 1"/>
                <a:gd name="T3" fmla="*/ 2147483647 h 20"/>
                <a:gd name="T4" fmla="*/ 0 w 1"/>
                <a:gd name="T5" fmla="*/ 0 h 20"/>
                <a:gd name="T6" fmla="*/ 0 60000 65536"/>
                <a:gd name="T7" fmla="*/ 0 60000 65536"/>
                <a:gd name="T8" fmla="*/ 0 60000 65536"/>
                <a:gd name="T9" fmla="*/ 0 w 1"/>
                <a:gd name="T10" fmla="*/ 0 h 20"/>
                <a:gd name="T11" fmla="*/ 1 w 1"/>
                <a:gd name="T12" fmla="*/ 20 h 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0">
                  <a:moveTo>
                    <a:pt x="1" y="20"/>
                  </a:moveTo>
                  <a:lnTo>
                    <a:pt x="0" y="12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344" name="Freeform 481"/>
            <p:cNvSpPr>
              <a:spLocks/>
            </p:cNvSpPr>
            <p:nvPr/>
          </p:nvSpPr>
          <p:spPr bwMode="auto">
            <a:xfrm>
              <a:off x="4516760" y="2824113"/>
              <a:ext cx="1588" cy="15875"/>
            </a:xfrm>
            <a:custGeom>
              <a:avLst/>
              <a:gdLst>
                <a:gd name="T0" fmla="*/ 2147483647 w 1"/>
                <a:gd name="T1" fmla="*/ 2147483647 h 20"/>
                <a:gd name="T2" fmla="*/ 0 w 1"/>
                <a:gd name="T3" fmla="*/ 2147483647 h 20"/>
                <a:gd name="T4" fmla="*/ 0 w 1"/>
                <a:gd name="T5" fmla="*/ 0 h 20"/>
                <a:gd name="T6" fmla="*/ 0 60000 65536"/>
                <a:gd name="T7" fmla="*/ 0 60000 65536"/>
                <a:gd name="T8" fmla="*/ 0 60000 65536"/>
                <a:gd name="T9" fmla="*/ 0 w 1"/>
                <a:gd name="T10" fmla="*/ 0 h 20"/>
                <a:gd name="T11" fmla="*/ 1 w 1"/>
                <a:gd name="T12" fmla="*/ 20 h 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0">
                  <a:moveTo>
                    <a:pt x="1" y="20"/>
                  </a:moveTo>
                  <a:lnTo>
                    <a:pt x="0" y="12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345" name="Freeform 482"/>
            <p:cNvSpPr>
              <a:spLocks/>
            </p:cNvSpPr>
            <p:nvPr/>
          </p:nvSpPr>
          <p:spPr bwMode="auto">
            <a:xfrm>
              <a:off x="4504060" y="2827288"/>
              <a:ext cx="1588" cy="14288"/>
            </a:xfrm>
            <a:custGeom>
              <a:avLst/>
              <a:gdLst>
                <a:gd name="T0" fmla="*/ 0 w 1588"/>
                <a:gd name="T1" fmla="*/ 2147483647 h 18"/>
                <a:gd name="T2" fmla="*/ 0 w 1588"/>
                <a:gd name="T3" fmla="*/ 2147483647 h 18"/>
                <a:gd name="T4" fmla="*/ 0 w 1588"/>
                <a:gd name="T5" fmla="*/ 0 h 18"/>
                <a:gd name="T6" fmla="*/ 0 60000 65536"/>
                <a:gd name="T7" fmla="*/ 0 60000 65536"/>
                <a:gd name="T8" fmla="*/ 0 60000 65536"/>
                <a:gd name="T9" fmla="*/ 0 w 1588"/>
                <a:gd name="T10" fmla="*/ 0 h 18"/>
                <a:gd name="T11" fmla="*/ 1588 w 1588"/>
                <a:gd name="T12" fmla="*/ 18 h 1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88" h="18">
                  <a:moveTo>
                    <a:pt x="0" y="18"/>
                  </a:moveTo>
                  <a:lnTo>
                    <a:pt x="0" y="9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346" name="Freeform 483"/>
            <p:cNvSpPr>
              <a:spLocks/>
            </p:cNvSpPr>
            <p:nvPr/>
          </p:nvSpPr>
          <p:spPr bwMode="auto">
            <a:xfrm>
              <a:off x="4504060" y="2827288"/>
              <a:ext cx="1588" cy="14288"/>
            </a:xfrm>
            <a:custGeom>
              <a:avLst/>
              <a:gdLst>
                <a:gd name="T0" fmla="*/ 0 w 1588"/>
                <a:gd name="T1" fmla="*/ 2147483647 h 18"/>
                <a:gd name="T2" fmla="*/ 0 w 1588"/>
                <a:gd name="T3" fmla="*/ 2147483647 h 18"/>
                <a:gd name="T4" fmla="*/ 0 w 1588"/>
                <a:gd name="T5" fmla="*/ 0 h 18"/>
                <a:gd name="T6" fmla="*/ 0 60000 65536"/>
                <a:gd name="T7" fmla="*/ 0 60000 65536"/>
                <a:gd name="T8" fmla="*/ 0 60000 65536"/>
                <a:gd name="T9" fmla="*/ 0 w 1588"/>
                <a:gd name="T10" fmla="*/ 0 h 18"/>
                <a:gd name="T11" fmla="*/ 1588 w 1588"/>
                <a:gd name="T12" fmla="*/ 18 h 1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88" h="18">
                  <a:moveTo>
                    <a:pt x="0" y="18"/>
                  </a:moveTo>
                  <a:lnTo>
                    <a:pt x="0" y="9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347" name="Freeform 484"/>
            <p:cNvSpPr>
              <a:spLocks/>
            </p:cNvSpPr>
            <p:nvPr/>
          </p:nvSpPr>
          <p:spPr bwMode="auto">
            <a:xfrm>
              <a:off x="4492948" y="2827288"/>
              <a:ext cx="1587" cy="14288"/>
            </a:xfrm>
            <a:custGeom>
              <a:avLst/>
              <a:gdLst>
                <a:gd name="T0" fmla="*/ 0 w 1587"/>
                <a:gd name="T1" fmla="*/ 2147483647 h 20"/>
                <a:gd name="T2" fmla="*/ 0 w 1587"/>
                <a:gd name="T3" fmla="*/ 2147483647 h 20"/>
                <a:gd name="T4" fmla="*/ 0 w 1587"/>
                <a:gd name="T5" fmla="*/ 0 h 20"/>
                <a:gd name="T6" fmla="*/ 0 60000 65536"/>
                <a:gd name="T7" fmla="*/ 0 60000 65536"/>
                <a:gd name="T8" fmla="*/ 0 60000 65536"/>
                <a:gd name="T9" fmla="*/ 0 w 1587"/>
                <a:gd name="T10" fmla="*/ 0 h 20"/>
                <a:gd name="T11" fmla="*/ 1587 w 1587"/>
                <a:gd name="T12" fmla="*/ 20 h 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87" h="20">
                  <a:moveTo>
                    <a:pt x="0" y="20"/>
                  </a:moveTo>
                  <a:lnTo>
                    <a:pt x="0" y="9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11348" name="Freeform 485"/>
            <p:cNvSpPr>
              <a:spLocks/>
            </p:cNvSpPr>
            <p:nvPr/>
          </p:nvSpPr>
          <p:spPr bwMode="auto">
            <a:xfrm>
              <a:off x="4492948" y="2827288"/>
              <a:ext cx="1587" cy="14288"/>
            </a:xfrm>
            <a:custGeom>
              <a:avLst/>
              <a:gdLst>
                <a:gd name="T0" fmla="*/ 0 w 1587"/>
                <a:gd name="T1" fmla="*/ 2147483647 h 20"/>
                <a:gd name="T2" fmla="*/ 0 w 1587"/>
                <a:gd name="T3" fmla="*/ 2147483647 h 20"/>
                <a:gd name="T4" fmla="*/ 0 w 1587"/>
                <a:gd name="T5" fmla="*/ 0 h 20"/>
                <a:gd name="T6" fmla="*/ 0 60000 65536"/>
                <a:gd name="T7" fmla="*/ 0 60000 65536"/>
                <a:gd name="T8" fmla="*/ 0 60000 65536"/>
                <a:gd name="T9" fmla="*/ 0 w 1587"/>
                <a:gd name="T10" fmla="*/ 0 h 20"/>
                <a:gd name="T11" fmla="*/ 1587 w 1587"/>
                <a:gd name="T12" fmla="*/ 20 h 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87" h="20">
                  <a:moveTo>
                    <a:pt x="0" y="20"/>
                  </a:moveTo>
                  <a:lnTo>
                    <a:pt x="0" y="9"/>
                  </a:lnTo>
                  <a:lnTo>
                    <a:pt x="0" y="0"/>
                  </a:lnTo>
                </a:path>
              </a:pathLst>
            </a:custGeom>
            <a:solidFill>
              <a:srgbClr val="CCECFF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Project Overview">
  <a:themeElements>
    <a:clrScheme name="Project Overview 1">
      <a:dk1>
        <a:srgbClr val="000000"/>
      </a:dk1>
      <a:lt1>
        <a:srgbClr val="FFFFFF"/>
      </a:lt1>
      <a:dk2>
        <a:srgbClr val="0066CC"/>
      </a:dk2>
      <a:lt2>
        <a:srgbClr val="CBCBCB"/>
      </a:lt2>
      <a:accent1>
        <a:srgbClr val="00CCFF"/>
      </a:accent1>
      <a:accent2>
        <a:srgbClr val="00FFCC"/>
      </a:accent2>
      <a:accent3>
        <a:srgbClr val="AAB8E2"/>
      </a:accent3>
      <a:accent4>
        <a:srgbClr val="DADADA"/>
      </a:accent4>
      <a:accent5>
        <a:srgbClr val="AAE2FF"/>
      </a:accent5>
      <a:accent6>
        <a:srgbClr val="00E7B9"/>
      </a:accent6>
      <a:hlink>
        <a:srgbClr val="FF3300"/>
      </a:hlink>
      <a:folHlink>
        <a:srgbClr val="FF7C80"/>
      </a:folHlink>
    </a:clrScheme>
    <a:fontScheme name="Project Overview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sq" cmpd="sng" algn="ctr">
          <a:solidFill>
            <a:schemeClr val="tx1"/>
          </a:solidFill>
          <a:prstDash val="solid"/>
          <a:round/>
          <a:headEnd type="none" w="sm" len="sm"/>
          <a:tailEnd type="none" w="sm" len="sm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el-GR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sq" cmpd="sng" algn="ctr">
          <a:solidFill>
            <a:schemeClr val="tx1"/>
          </a:solidFill>
          <a:prstDash val="solid"/>
          <a:round/>
          <a:headEnd type="none" w="sm" len="sm"/>
          <a:tailEnd type="none" w="sm" len="sm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1" lang="el-GR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lnDef>
  </a:objectDefaults>
  <a:extraClrSchemeLst>
    <a:extraClrScheme>
      <a:clrScheme name="Project Overview 1">
        <a:dk1>
          <a:srgbClr val="000000"/>
        </a:dk1>
        <a:lt1>
          <a:srgbClr val="FFFFFF"/>
        </a:lt1>
        <a:dk2>
          <a:srgbClr val="0066CC"/>
        </a:dk2>
        <a:lt2>
          <a:srgbClr val="CBCBCB"/>
        </a:lt2>
        <a:accent1>
          <a:srgbClr val="00CCFF"/>
        </a:accent1>
        <a:accent2>
          <a:srgbClr val="00FFCC"/>
        </a:accent2>
        <a:accent3>
          <a:srgbClr val="AAB8E2"/>
        </a:accent3>
        <a:accent4>
          <a:srgbClr val="DADADA"/>
        </a:accent4>
        <a:accent5>
          <a:srgbClr val="AAE2FF"/>
        </a:accent5>
        <a:accent6>
          <a:srgbClr val="00E7B9"/>
        </a:accent6>
        <a:hlink>
          <a:srgbClr val="FF3300"/>
        </a:hlink>
        <a:folHlink>
          <a:srgbClr val="FF7C8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roject Overview 2">
        <a:dk1>
          <a:srgbClr val="000000"/>
        </a:dk1>
        <a:lt1>
          <a:srgbClr val="FFFFFF"/>
        </a:lt1>
        <a:dk2>
          <a:srgbClr val="000000"/>
        </a:dk2>
        <a:lt2>
          <a:srgbClr val="868686"/>
        </a:lt2>
        <a:accent1>
          <a:srgbClr val="3366FF"/>
        </a:accent1>
        <a:accent2>
          <a:srgbClr val="009900"/>
        </a:accent2>
        <a:accent3>
          <a:srgbClr val="FFFFFF"/>
        </a:accent3>
        <a:accent4>
          <a:srgbClr val="000000"/>
        </a:accent4>
        <a:accent5>
          <a:srgbClr val="ADB8FF"/>
        </a:accent5>
        <a:accent6>
          <a:srgbClr val="008A00"/>
        </a:accent6>
        <a:hlink>
          <a:srgbClr val="FF0033"/>
        </a:hlink>
        <a:folHlink>
          <a:srgbClr val="CCCCCC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oject Overview 3">
        <a:dk1>
          <a:srgbClr val="000000"/>
        </a:dk1>
        <a:lt1>
          <a:srgbClr val="FFFFFF"/>
        </a:lt1>
        <a:dk2>
          <a:srgbClr val="000000"/>
        </a:dk2>
        <a:lt2>
          <a:srgbClr val="868686"/>
        </a:lt2>
        <a:accent1>
          <a:srgbClr val="EAEAEA"/>
        </a:accent1>
        <a:accent2>
          <a:srgbClr val="5F5F5F"/>
        </a:accent2>
        <a:accent3>
          <a:srgbClr val="FFFFFF"/>
        </a:accent3>
        <a:accent4>
          <a:srgbClr val="000000"/>
        </a:accent4>
        <a:accent5>
          <a:srgbClr val="F3F3F3"/>
        </a:accent5>
        <a:accent6>
          <a:srgbClr val="555555"/>
        </a:accent6>
        <a:hlink>
          <a:srgbClr val="969696"/>
        </a:hlink>
        <a:folHlink>
          <a:srgbClr val="CBCBCB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docProps/app.xml><?xml version="1.0" encoding="utf-8"?>
<Properties xmlns="http://schemas.openxmlformats.org/officeDocument/2006/extended-properties" xmlns:vt="http://schemas.openxmlformats.org/officeDocument/2006/docPropsVTypes">
  <Template>Project Overview</Template>
  <TotalTime>4166</TotalTime>
  <Words>2526</Words>
  <Application>Microsoft Office PowerPoint</Application>
  <PresentationFormat>On-screen Show (4:3)</PresentationFormat>
  <Paragraphs>518</Paragraphs>
  <Slides>87</Slides>
  <Notes>0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87</vt:i4>
      </vt:variant>
    </vt:vector>
  </HeadingPairs>
  <TitlesOfParts>
    <vt:vector size="88" baseType="lpstr">
      <vt:lpstr>Project Overview</vt:lpstr>
      <vt:lpstr>Φυσική του Σκελετού</vt:lpstr>
      <vt:lpstr>Δομή της ομιλίας</vt:lpstr>
      <vt:lpstr>Εισαγωγή</vt:lpstr>
      <vt:lpstr>Εισαγωγή</vt:lpstr>
      <vt:lpstr>Εισαγωγή</vt:lpstr>
      <vt:lpstr>Εισαγωγή</vt:lpstr>
      <vt:lpstr>Εισαγωγή</vt:lpstr>
      <vt:lpstr>Εισαγωγή</vt:lpstr>
      <vt:lpstr>Εισαγωγή</vt:lpstr>
      <vt:lpstr>Εισαγωγή</vt:lpstr>
      <vt:lpstr>Εισαγωγή</vt:lpstr>
      <vt:lpstr>Εισαγωγή</vt:lpstr>
      <vt:lpstr>Εισαγωγή</vt:lpstr>
      <vt:lpstr>Εισαγωγή</vt:lpstr>
      <vt:lpstr>Σπινθηρογράφημα οστών</vt:lpstr>
      <vt:lpstr>Σπινθηρογράφημα οστών</vt:lpstr>
      <vt:lpstr>Η σύσταση των οστών</vt:lpstr>
      <vt:lpstr>Η σύσταση των οστών</vt:lpstr>
      <vt:lpstr>Η σύσταση των οστών</vt:lpstr>
      <vt:lpstr>Η σύσταση των οστών</vt:lpstr>
      <vt:lpstr>Παρηγορητική Θεραπεία</vt:lpstr>
      <vt:lpstr>Η αντοχή των οστών</vt:lpstr>
      <vt:lpstr>Η αντοχή των οστών</vt:lpstr>
      <vt:lpstr>Slide 24</vt:lpstr>
      <vt:lpstr>Η αντοχή των οστών</vt:lpstr>
      <vt:lpstr>Η αντοχή των οστών</vt:lpstr>
      <vt:lpstr>Η αντοχή των οστών</vt:lpstr>
      <vt:lpstr>Η αντοχή των οστών</vt:lpstr>
      <vt:lpstr>Η αντοχή των οστών</vt:lpstr>
      <vt:lpstr>Η αντοχή των οστών</vt:lpstr>
      <vt:lpstr>Η αντοχή των οστών</vt:lpstr>
      <vt:lpstr>Η αντοχή των οστών</vt:lpstr>
      <vt:lpstr>Η αντοχή των οστών </vt:lpstr>
      <vt:lpstr> Η αντοχή των οστών </vt:lpstr>
      <vt:lpstr>Η αντοχή των οστών</vt:lpstr>
      <vt:lpstr>Η αντοχή των οστών</vt:lpstr>
      <vt:lpstr>Η αντοχή των οστών</vt:lpstr>
      <vt:lpstr>Η αντοχή των οστών</vt:lpstr>
      <vt:lpstr>Η αντοχή των οστών</vt:lpstr>
      <vt:lpstr>Η αντοχή των οστών</vt:lpstr>
      <vt:lpstr>Η αντοχή των οστών</vt:lpstr>
      <vt:lpstr>Λίπανση των αρθρώσεων </vt:lpstr>
      <vt:lpstr>Λίπανση των αρθρώσεων </vt:lpstr>
      <vt:lpstr>Λίπανση των αρθρώσεων </vt:lpstr>
      <vt:lpstr>Slide 45</vt:lpstr>
      <vt:lpstr>Διάταξη των Little, Freeman και Swanson </vt:lpstr>
      <vt:lpstr>Διάταξη των Little, Freeman και Swanson </vt:lpstr>
      <vt:lpstr>Διάταξη των Little, Freeman και Swanson </vt:lpstr>
      <vt:lpstr>Διάταξη των Little, Freeman και Swanson </vt:lpstr>
      <vt:lpstr>Διάταξη των Little, Freeman και Swanson </vt:lpstr>
      <vt:lpstr>Διάταξη των Little, Freeman και Swanson </vt:lpstr>
      <vt:lpstr>Μέτρηση οστικών αλάτων</vt:lpstr>
      <vt:lpstr>Μέτρηση οστικών αλάτων</vt:lpstr>
      <vt:lpstr>Μέτρηση της οστικής πυκνότητας  </vt:lpstr>
      <vt:lpstr>Μέτρηση της οστικής πυκνότητας  </vt:lpstr>
      <vt:lpstr>Μέτρηση της οστικής πυκνότητας</vt:lpstr>
      <vt:lpstr>Μέτρηση της οστικής πυκνότητας</vt:lpstr>
      <vt:lpstr>Μέτρηση της οστικής πυκνότητας</vt:lpstr>
      <vt:lpstr>Υπολογιστική αξονική τομογραφία (QCT)</vt:lpstr>
      <vt:lpstr>Τεχνικές Φωτονικής Οστεοπυκνομετρίας Μετρούμενα μεγέθη</vt:lpstr>
      <vt:lpstr>Μετρούμενα μεγέθη </vt:lpstr>
      <vt:lpstr>Μετρούμενα μεγέθη</vt:lpstr>
      <vt:lpstr>Μετρούμενα μεγέθη</vt:lpstr>
      <vt:lpstr>Slide 64</vt:lpstr>
      <vt:lpstr>Slide 65</vt:lpstr>
      <vt:lpstr>Slide 66</vt:lpstr>
      <vt:lpstr>Slide 67</vt:lpstr>
      <vt:lpstr>Οστεοπυκνομετρία  διπλής γ-φωτονικής δέσμης (DPA)  </vt:lpstr>
      <vt:lpstr>Οστεοπυκνομετρία  διπλής γ-φωτονικής δέσμης (DPA)</vt:lpstr>
      <vt:lpstr>Οστεοπυκνομετρία  διπλής Χ-φωτονικής δέσμης (DPX)</vt:lpstr>
      <vt:lpstr>Slide 71</vt:lpstr>
      <vt:lpstr>Πλεονεκτήματα DPX</vt:lpstr>
      <vt:lpstr>Οστεοπυκνομετρία διπλής Χ-φωτονικής δέσμης (DPX)</vt:lpstr>
      <vt:lpstr>Οστεοπυκνομετρία διπλής Χ-φωτονικής δέσμης (DPX)</vt:lpstr>
      <vt:lpstr>Slide 75</vt:lpstr>
      <vt:lpstr>Slide 76</vt:lpstr>
      <vt:lpstr>Οστεοπυκνομετρία  διπλής Χ-φωτονικής δέσμης (DPX) </vt:lpstr>
      <vt:lpstr>Ολόσωμη μέτρηση σύστασης σώματος με DXA </vt:lpstr>
      <vt:lpstr>Slide 79</vt:lpstr>
      <vt:lpstr>Τρόποι έκφρασης αποτελέσματος </vt:lpstr>
      <vt:lpstr>Ορισμός εργασίας της WHO (1994) με  βάση το T-score</vt:lpstr>
      <vt:lpstr>Slide 82</vt:lpstr>
      <vt:lpstr>Slide 83</vt:lpstr>
      <vt:lpstr>Μέτρηση της οστικής πυκνότητας</vt:lpstr>
      <vt:lpstr>Slide 85</vt:lpstr>
      <vt:lpstr>Περιφερική υπολογιστική  αξονική τομογραφία (pQCT)</vt:lpstr>
      <vt:lpstr>Συγκριτική αξιολόγηση μεθόδων</vt:lpstr>
    </vt:vector>
  </TitlesOfParts>
  <Company>*****************************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ΦΥΣΙΚΕΣ ΑΡΧΕΣ &amp; ΜΕΘΟΔΟΙ ΟΣΤΕΟΠΥΚΝΟΜΕΤΡΙΑΣ</dc:title>
  <dc:creator>Chryssa</dc:creator>
  <cp:lastModifiedBy>giakoumakis</cp:lastModifiedBy>
  <cp:revision>170</cp:revision>
  <dcterms:created xsi:type="dcterms:W3CDTF">2002-12-22T11:02:12Z</dcterms:created>
  <dcterms:modified xsi:type="dcterms:W3CDTF">2014-03-10T08:06:18Z</dcterms:modified>
</cp:coreProperties>
</file>